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95" r:id="rId3"/>
    <p:sldMasterId id="2147483730" r:id="rId4"/>
  </p:sldMasterIdLst>
  <p:notesMasterIdLst>
    <p:notesMasterId r:id="rId24"/>
  </p:notesMasterIdLst>
  <p:sldIdLst>
    <p:sldId id="11088661" r:id="rId5"/>
    <p:sldId id="256" r:id="rId6"/>
    <p:sldId id="269" r:id="rId7"/>
    <p:sldId id="257" r:id="rId8"/>
    <p:sldId id="259" r:id="rId9"/>
    <p:sldId id="260" r:id="rId10"/>
    <p:sldId id="261" r:id="rId11"/>
    <p:sldId id="262" r:id="rId12"/>
    <p:sldId id="263" r:id="rId13"/>
    <p:sldId id="264" r:id="rId14"/>
    <p:sldId id="265" r:id="rId15"/>
    <p:sldId id="266" r:id="rId16"/>
    <p:sldId id="267" r:id="rId17"/>
    <p:sldId id="268" r:id="rId18"/>
    <p:sldId id="11088652" r:id="rId19"/>
    <p:sldId id="11088658" r:id="rId20"/>
    <p:sldId id="11088657" r:id="rId21"/>
    <p:sldId id="11088653" r:id="rId22"/>
    <p:sldId id="1108865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41"/>
  </p:normalViewPr>
  <p:slideViewPr>
    <p:cSldViewPr snapToGrid="0" snapToObjects="1" showGuides="1">
      <p:cViewPr>
        <p:scale>
          <a:sx n="74" d="100"/>
          <a:sy n="74" d="100"/>
        </p:scale>
        <p:origin x="2016" y="13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2A6350-9B81-A843-B85F-4D76CD9268BA}" type="datetimeFigureOut">
              <a:rPr lang="en-US" smtClean="0"/>
              <a:t>8/12/23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58FE7-7897-D04C-8EA8-17F6FA4581FD}" type="slidenum">
              <a:rPr lang="en-US" smtClean="0"/>
              <a:t>‹#›</a:t>
            </a:fld>
            <a:endParaRPr lang="en-US"/>
          </a:p>
        </p:txBody>
      </p:sp>
    </p:spTree>
    <p:extLst>
      <p:ext uri="{BB962C8B-B14F-4D97-AF65-F5344CB8AC3E}">
        <p14:creationId xmlns:p14="http://schemas.microsoft.com/office/powerpoint/2010/main" val="2103015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1" name="Google Shape;11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7515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1"/>
        <p:cNvGrpSpPr/>
        <p:nvPr/>
      </p:nvGrpSpPr>
      <p:grpSpPr>
        <a:xfrm>
          <a:off x="0" y="0"/>
          <a:ext cx="0" cy="0"/>
          <a:chOff x="0" y="0"/>
          <a:chExt cx="0" cy="0"/>
        </a:xfrm>
      </p:grpSpPr>
      <p:sp>
        <p:nvSpPr>
          <p:cNvPr id="1572" name="Google Shape;1572;g11bc263f502_0_2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3" name="Google Shape;1573;g11bc263f502_0_2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8446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1"/>
        <p:cNvGrpSpPr/>
        <p:nvPr/>
      </p:nvGrpSpPr>
      <p:grpSpPr>
        <a:xfrm>
          <a:off x="0" y="0"/>
          <a:ext cx="0" cy="0"/>
          <a:chOff x="0" y="0"/>
          <a:chExt cx="0" cy="0"/>
        </a:xfrm>
      </p:grpSpPr>
      <p:sp>
        <p:nvSpPr>
          <p:cNvPr id="1572" name="Google Shape;1572;g11bc263f502_0_2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3" name="Google Shape;1573;g11bc263f502_0_2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2716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1"/>
        <p:cNvGrpSpPr/>
        <p:nvPr/>
      </p:nvGrpSpPr>
      <p:grpSpPr>
        <a:xfrm>
          <a:off x="0" y="0"/>
          <a:ext cx="0" cy="0"/>
          <a:chOff x="0" y="0"/>
          <a:chExt cx="0" cy="0"/>
        </a:xfrm>
      </p:grpSpPr>
      <p:sp>
        <p:nvSpPr>
          <p:cNvPr id="1572" name="Google Shape;1572;g11bc263f502_0_2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3" name="Google Shape;1573;g11bc263f502_0_2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9998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1"/>
        <p:cNvGrpSpPr/>
        <p:nvPr/>
      </p:nvGrpSpPr>
      <p:grpSpPr>
        <a:xfrm>
          <a:off x="0" y="0"/>
          <a:ext cx="0" cy="0"/>
          <a:chOff x="0" y="0"/>
          <a:chExt cx="0" cy="0"/>
        </a:xfrm>
      </p:grpSpPr>
      <p:sp>
        <p:nvSpPr>
          <p:cNvPr id="1572" name="Google Shape;1572;g11bc263f502_0_2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3" name="Google Shape;1573;g11bc263f502_0_2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4957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1"/>
        <p:cNvGrpSpPr/>
        <p:nvPr/>
      </p:nvGrpSpPr>
      <p:grpSpPr>
        <a:xfrm>
          <a:off x="0" y="0"/>
          <a:ext cx="0" cy="0"/>
          <a:chOff x="0" y="0"/>
          <a:chExt cx="0" cy="0"/>
        </a:xfrm>
      </p:grpSpPr>
      <p:sp>
        <p:nvSpPr>
          <p:cNvPr id="1572" name="Google Shape;1572;g11bc263f502_0_2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3" name="Google Shape;1573;g11bc263f502_0_2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2743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0A63E-19E8-F047-8EE1-CE2BA9AF1A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5F834B-1AA4-B749-A688-0881CA1DC0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6A4C7D-EAD3-ED41-83BE-478F4AA401B4}"/>
              </a:ext>
            </a:extLst>
          </p:cNvPr>
          <p:cNvSpPr>
            <a:spLocks noGrp="1"/>
          </p:cNvSpPr>
          <p:nvPr>
            <p:ph type="dt" sz="half" idx="10"/>
          </p:nvPr>
        </p:nvSpPr>
        <p:spPr/>
        <p:txBody>
          <a:bodyPr/>
          <a:lstStyle/>
          <a:p>
            <a:fld id="{2951527E-CB94-5646-BD5A-24E30591CE69}" type="datetimeFigureOut">
              <a:rPr lang="en-US" smtClean="0"/>
              <a:t>8/12/23</a:t>
            </a:fld>
            <a:endParaRPr lang="en-US"/>
          </a:p>
        </p:txBody>
      </p:sp>
      <p:sp>
        <p:nvSpPr>
          <p:cNvPr id="5" name="Footer Placeholder 4">
            <a:extLst>
              <a:ext uri="{FF2B5EF4-FFF2-40B4-BE49-F238E27FC236}">
                <a16:creationId xmlns:a16="http://schemas.microsoft.com/office/drawing/2014/main" id="{FBD4AFDB-65CC-4449-8807-BB9691D180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52F6A6-FCD9-A143-9802-E6E46AED8027}"/>
              </a:ext>
            </a:extLst>
          </p:cNvPr>
          <p:cNvSpPr>
            <a:spLocks noGrp="1"/>
          </p:cNvSpPr>
          <p:nvPr>
            <p:ph type="sldNum" sz="quarter" idx="12"/>
          </p:nvPr>
        </p:nvSpPr>
        <p:spPr/>
        <p:txBody>
          <a:bodyPr/>
          <a:lstStyle/>
          <a:p>
            <a:fld id="{7720229C-2DE8-C04F-AA7F-7F405FD63B22}" type="slidenum">
              <a:rPr lang="en-US" smtClean="0"/>
              <a:t>‹#›</a:t>
            </a:fld>
            <a:endParaRPr lang="en-US"/>
          </a:p>
        </p:txBody>
      </p:sp>
    </p:spTree>
    <p:extLst>
      <p:ext uri="{BB962C8B-B14F-4D97-AF65-F5344CB8AC3E}">
        <p14:creationId xmlns:p14="http://schemas.microsoft.com/office/powerpoint/2010/main" val="1158143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B6A69-C406-6140-AA89-4520F30067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900782-A5A4-FB4B-A69B-2BAAB3DC63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349FBE-013A-4040-AD92-75213279538E}"/>
              </a:ext>
            </a:extLst>
          </p:cNvPr>
          <p:cNvSpPr>
            <a:spLocks noGrp="1"/>
          </p:cNvSpPr>
          <p:nvPr>
            <p:ph type="dt" sz="half" idx="10"/>
          </p:nvPr>
        </p:nvSpPr>
        <p:spPr/>
        <p:txBody>
          <a:bodyPr/>
          <a:lstStyle/>
          <a:p>
            <a:fld id="{2951527E-CB94-5646-BD5A-24E30591CE69}" type="datetimeFigureOut">
              <a:rPr lang="en-US" smtClean="0"/>
              <a:t>8/12/23</a:t>
            </a:fld>
            <a:endParaRPr lang="en-US"/>
          </a:p>
        </p:txBody>
      </p:sp>
      <p:sp>
        <p:nvSpPr>
          <p:cNvPr id="5" name="Footer Placeholder 4">
            <a:extLst>
              <a:ext uri="{FF2B5EF4-FFF2-40B4-BE49-F238E27FC236}">
                <a16:creationId xmlns:a16="http://schemas.microsoft.com/office/drawing/2014/main" id="{D75CFD02-A3E7-6243-ABB7-408A76173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F5293A-0A76-694D-A035-10125968088D}"/>
              </a:ext>
            </a:extLst>
          </p:cNvPr>
          <p:cNvSpPr>
            <a:spLocks noGrp="1"/>
          </p:cNvSpPr>
          <p:nvPr>
            <p:ph type="sldNum" sz="quarter" idx="12"/>
          </p:nvPr>
        </p:nvSpPr>
        <p:spPr/>
        <p:txBody>
          <a:bodyPr/>
          <a:lstStyle/>
          <a:p>
            <a:fld id="{7720229C-2DE8-C04F-AA7F-7F405FD63B22}" type="slidenum">
              <a:rPr lang="en-US" smtClean="0"/>
              <a:t>‹#›</a:t>
            </a:fld>
            <a:endParaRPr lang="en-US"/>
          </a:p>
        </p:txBody>
      </p:sp>
    </p:spTree>
    <p:extLst>
      <p:ext uri="{BB962C8B-B14F-4D97-AF65-F5344CB8AC3E}">
        <p14:creationId xmlns:p14="http://schemas.microsoft.com/office/powerpoint/2010/main" val="2526210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C46AA9-973D-CA47-A965-1436C72AF6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AA4072-F5BE-3C41-A0CA-7345B996937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FC604-6221-A54A-B34E-7A479477CDBE}"/>
              </a:ext>
            </a:extLst>
          </p:cNvPr>
          <p:cNvSpPr>
            <a:spLocks noGrp="1"/>
          </p:cNvSpPr>
          <p:nvPr>
            <p:ph type="dt" sz="half" idx="10"/>
          </p:nvPr>
        </p:nvSpPr>
        <p:spPr/>
        <p:txBody>
          <a:bodyPr/>
          <a:lstStyle/>
          <a:p>
            <a:fld id="{2951527E-CB94-5646-BD5A-24E30591CE69}" type="datetimeFigureOut">
              <a:rPr lang="en-US" smtClean="0"/>
              <a:t>8/12/23</a:t>
            </a:fld>
            <a:endParaRPr lang="en-US"/>
          </a:p>
        </p:txBody>
      </p:sp>
      <p:sp>
        <p:nvSpPr>
          <p:cNvPr id="5" name="Footer Placeholder 4">
            <a:extLst>
              <a:ext uri="{FF2B5EF4-FFF2-40B4-BE49-F238E27FC236}">
                <a16:creationId xmlns:a16="http://schemas.microsoft.com/office/drawing/2014/main" id="{5CD5A088-4529-8F4D-9B3B-C6DE6E8114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9D0892-9A02-7247-9369-48078AA1035C}"/>
              </a:ext>
            </a:extLst>
          </p:cNvPr>
          <p:cNvSpPr>
            <a:spLocks noGrp="1"/>
          </p:cNvSpPr>
          <p:nvPr>
            <p:ph type="sldNum" sz="quarter" idx="12"/>
          </p:nvPr>
        </p:nvSpPr>
        <p:spPr/>
        <p:txBody>
          <a:bodyPr/>
          <a:lstStyle/>
          <a:p>
            <a:fld id="{7720229C-2DE8-C04F-AA7F-7F405FD63B22}" type="slidenum">
              <a:rPr lang="en-US" smtClean="0"/>
              <a:t>‹#›</a:t>
            </a:fld>
            <a:endParaRPr lang="en-US"/>
          </a:p>
        </p:txBody>
      </p:sp>
    </p:spTree>
    <p:extLst>
      <p:ext uri="{BB962C8B-B14F-4D97-AF65-F5344CB8AC3E}">
        <p14:creationId xmlns:p14="http://schemas.microsoft.com/office/powerpoint/2010/main" val="3398881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6"/>
        <p:cNvGrpSpPr/>
        <p:nvPr/>
      </p:nvGrpSpPr>
      <p:grpSpPr>
        <a:xfrm>
          <a:off x="0" y="0"/>
          <a:ext cx="0" cy="0"/>
          <a:chOff x="0" y="0"/>
          <a:chExt cx="0" cy="0"/>
        </a:xfrm>
      </p:grpSpPr>
      <p:sp>
        <p:nvSpPr>
          <p:cNvPr id="47" name="Google Shape;47;p3"/>
          <p:cNvSpPr txBox="1">
            <a:spLocks noGrp="1"/>
          </p:cNvSpPr>
          <p:nvPr>
            <p:ph type="title"/>
          </p:nvPr>
        </p:nvSpPr>
        <p:spPr>
          <a:xfrm>
            <a:off x="1438133" y="2955700"/>
            <a:ext cx="4602800" cy="1231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64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endParaRPr/>
          </a:p>
        </p:txBody>
      </p:sp>
      <p:sp>
        <p:nvSpPr>
          <p:cNvPr id="48" name="Google Shape;48;p3"/>
          <p:cNvSpPr txBox="1">
            <a:spLocks noGrp="1"/>
          </p:cNvSpPr>
          <p:nvPr>
            <p:ph type="title" idx="2" hasCustomPrompt="1"/>
          </p:nvPr>
        </p:nvSpPr>
        <p:spPr>
          <a:xfrm>
            <a:off x="4376733" y="1817651"/>
            <a:ext cx="1664400" cy="1223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8000">
                <a:solidFill>
                  <a:schemeClr val="dk2"/>
                </a:solidFill>
              </a:defRPr>
            </a:lvl1pPr>
            <a:lvl2pPr lvl="1" algn="ctr" rtl="0">
              <a:spcBef>
                <a:spcPts val="0"/>
              </a:spcBef>
              <a:spcAft>
                <a:spcPts val="0"/>
              </a:spcAft>
              <a:buSzPts val="6000"/>
              <a:buFont typeface="Vollkorn SemiBold"/>
              <a:buNone/>
              <a:defRPr sz="8000">
                <a:latin typeface="Vollkorn SemiBold"/>
                <a:ea typeface="Vollkorn SemiBold"/>
                <a:cs typeface="Vollkorn SemiBold"/>
                <a:sym typeface="Vollkorn SemiBold"/>
              </a:defRPr>
            </a:lvl2pPr>
            <a:lvl3pPr lvl="2" algn="ctr" rtl="0">
              <a:spcBef>
                <a:spcPts val="0"/>
              </a:spcBef>
              <a:spcAft>
                <a:spcPts val="0"/>
              </a:spcAft>
              <a:buSzPts val="6000"/>
              <a:buFont typeface="Vollkorn SemiBold"/>
              <a:buNone/>
              <a:defRPr sz="8000">
                <a:latin typeface="Vollkorn SemiBold"/>
                <a:ea typeface="Vollkorn SemiBold"/>
                <a:cs typeface="Vollkorn SemiBold"/>
                <a:sym typeface="Vollkorn SemiBold"/>
              </a:defRPr>
            </a:lvl3pPr>
            <a:lvl4pPr lvl="3" algn="ctr" rtl="0">
              <a:spcBef>
                <a:spcPts val="0"/>
              </a:spcBef>
              <a:spcAft>
                <a:spcPts val="0"/>
              </a:spcAft>
              <a:buSzPts val="6000"/>
              <a:buFont typeface="Vollkorn SemiBold"/>
              <a:buNone/>
              <a:defRPr sz="8000">
                <a:latin typeface="Vollkorn SemiBold"/>
                <a:ea typeface="Vollkorn SemiBold"/>
                <a:cs typeface="Vollkorn SemiBold"/>
                <a:sym typeface="Vollkorn SemiBold"/>
              </a:defRPr>
            </a:lvl4pPr>
            <a:lvl5pPr lvl="4" algn="ctr" rtl="0">
              <a:spcBef>
                <a:spcPts val="0"/>
              </a:spcBef>
              <a:spcAft>
                <a:spcPts val="0"/>
              </a:spcAft>
              <a:buSzPts val="6000"/>
              <a:buFont typeface="Vollkorn SemiBold"/>
              <a:buNone/>
              <a:defRPr sz="8000">
                <a:latin typeface="Vollkorn SemiBold"/>
                <a:ea typeface="Vollkorn SemiBold"/>
                <a:cs typeface="Vollkorn SemiBold"/>
                <a:sym typeface="Vollkorn SemiBold"/>
              </a:defRPr>
            </a:lvl5pPr>
            <a:lvl6pPr lvl="5" algn="ctr" rtl="0">
              <a:spcBef>
                <a:spcPts val="0"/>
              </a:spcBef>
              <a:spcAft>
                <a:spcPts val="0"/>
              </a:spcAft>
              <a:buSzPts val="6000"/>
              <a:buFont typeface="Vollkorn SemiBold"/>
              <a:buNone/>
              <a:defRPr sz="8000">
                <a:latin typeface="Vollkorn SemiBold"/>
                <a:ea typeface="Vollkorn SemiBold"/>
                <a:cs typeface="Vollkorn SemiBold"/>
                <a:sym typeface="Vollkorn SemiBold"/>
              </a:defRPr>
            </a:lvl6pPr>
            <a:lvl7pPr lvl="6" algn="ctr" rtl="0">
              <a:spcBef>
                <a:spcPts val="0"/>
              </a:spcBef>
              <a:spcAft>
                <a:spcPts val="0"/>
              </a:spcAft>
              <a:buSzPts val="6000"/>
              <a:buFont typeface="Vollkorn SemiBold"/>
              <a:buNone/>
              <a:defRPr sz="8000">
                <a:latin typeface="Vollkorn SemiBold"/>
                <a:ea typeface="Vollkorn SemiBold"/>
                <a:cs typeface="Vollkorn SemiBold"/>
                <a:sym typeface="Vollkorn SemiBold"/>
              </a:defRPr>
            </a:lvl7pPr>
            <a:lvl8pPr lvl="7" algn="ctr" rtl="0">
              <a:spcBef>
                <a:spcPts val="0"/>
              </a:spcBef>
              <a:spcAft>
                <a:spcPts val="0"/>
              </a:spcAft>
              <a:buSzPts val="6000"/>
              <a:buFont typeface="Vollkorn SemiBold"/>
              <a:buNone/>
              <a:defRPr sz="8000">
                <a:latin typeface="Vollkorn SemiBold"/>
                <a:ea typeface="Vollkorn SemiBold"/>
                <a:cs typeface="Vollkorn SemiBold"/>
                <a:sym typeface="Vollkorn SemiBold"/>
              </a:defRPr>
            </a:lvl8pPr>
            <a:lvl9pPr lvl="8" algn="ctr" rtl="0">
              <a:spcBef>
                <a:spcPts val="0"/>
              </a:spcBef>
              <a:spcAft>
                <a:spcPts val="0"/>
              </a:spcAft>
              <a:buSzPts val="6000"/>
              <a:buFont typeface="Vollkorn SemiBold"/>
              <a:buNone/>
              <a:defRPr sz="8000">
                <a:latin typeface="Vollkorn SemiBold"/>
                <a:ea typeface="Vollkorn SemiBold"/>
                <a:cs typeface="Vollkorn SemiBold"/>
                <a:sym typeface="Vollkorn SemiBold"/>
              </a:defRPr>
            </a:lvl9pPr>
          </a:lstStyle>
          <a:p>
            <a:r>
              <a:t>xx%</a:t>
            </a:r>
          </a:p>
        </p:txBody>
      </p:sp>
      <p:sp>
        <p:nvSpPr>
          <p:cNvPr id="49" name="Google Shape;49;p3"/>
          <p:cNvSpPr txBox="1">
            <a:spLocks noGrp="1"/>
          </p:cNvSpPr>
          <p:nvPr>
            <p:ph type="subTitle" idx="1"/>
          </p:nvPr>
        </p:nvSpPr>
        <p:spPr>
          <a:xfrm>
            <a:off x="2510233" y="4344267"/>
            <a:ext cx="3530800" cy="902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50" name="Google Shape;50;p3"/>
          <p:cNvGrpSpPr/>
          <p:nvPr/>
        </p:nvGrpSpPr>
        <p:grpSpPr>
          <a:xfrm>
            <a:off x="-1959359" y="-11"/>
            <a:ext cx="14750328" cy="8888416"/>
            <a:chOff x="-1469519" y="-8"/>
            <a:chExt cx="11062746" cy="6666312"/>
          </a:xfrm>
        </p:grpSpPr>
        <p:grpSp>
          <p:nvGrpSpPr>
            <p:cNvPr id="51" name="Google Shape;51;p3"/>
            <p:cNvGrpSpPr/>
            <p:nvPr/>
          </p:nvGrpSpPr>
          <p:grpSpPr>
            <a:xfrm>
              <a:off x="104780" y="-8"/>
              <a:ext cx="1393118" cy="1381119"/>
              <a:chOff x="2404830" y="-151183"/>
              <a:chExt cx="1393118" cy="1381119"/>
            </a:xfrm>
          </p:grpSpPr>
          <p:grpSp>
            <p:nvGrpSpPr>
              <p:cNvPr id="52" name="Google Shape;52;p3"/>
              <p:cNvGrpSpPr/>
              <p:nvPr/>
            </p:nvGrpSpPr>
            <p:grpSpPr>
              <a:xfrm rot="2433228">
                <a:off x="2910607" y="91058"/>
                <a:ext cx="614086" cy="1067453"/>
                <a:chOff x="8273671" y="3587906"/>
                <a:chExt cx="342620" cy="595569"/>
              </a:xfrm>
            </p:grpSpPr>
            <p:sp>
              <p:nvSpPr>
                <p:cNvPr id="53" name="Google Shape;53;p3"/>
                <p:cNvSpPr/>
                <p:nvPr/>
              </p:nvSpPr>
              <p:spPr>
                <a:xfrm>
                  <a:off x="8419526" y="3842362"/>
                  <a:ext cx="152229" cy="178538"/>
                </a:xfrm>
                <a:custGeom>
                  <a:avLst/>
                  <a:gdLst/>
                  <a:ahLst/>
                  <a:cxnLst/>
                  <a:rect l="l" t="t" r="r" b="b"/>
                  <a:pathLst>
                    <a:path w="3032" h="3556" extrusionOk="0">
                      <a:moveTo>
                        <a:pt x="1664" y="1"/>
                      </a:moveTo>
                      <a:cubicBezTo>
                        <a:pt x="1191" y="1"/>
                        <a:pt x="833" y="209"/>
                        <a:pt x="571" y="562"/>
                      </a:cubicBezTo>
                      <a:cubicBezTo>
                        <a:pt x="159" y="1090"/>
                        <a:pt x="0" y="1713"/>
                        <a:pt x="85" y="2368"/>
                      </a:cubicBezTo>
                      <a:cubicBezTo>
                        <a:pt x="159" y="2917"/>
                        <a:pt x="454" y="3329"/>
                        <a:pt x="982" y="3487"/>
                      </a:cubicBezTo>
                      <a:cubicBezTo>
                        <a:pt x="1130" y="3532"/>
                        <a:pt x="1274" y="3556"/>
                        <a:pt x="1415" y="3556"/>
                      </a:cubicBezTo>
                      <a:cubicBezTo>
                        <a:pt x="1737" y="3556"/>
                        <a:pt x="2038" y="3432"/>
                        <a:pt x="2303" y="3160"/>
                      </a:cubicBezTo>
                      <a:cubicBezTo>
                        <a:pt x="2788" y="2653"/>
                        <a:pt x="2989" y="2019"/>
                        <a:pt x="3010" y="1333"/>
                      </a:cubicBezTo>
                      <a:cubicBezTo>
                        <a:pt x="3031" y="604"/>
                        <a:pt x="2408" y="2"/>
                        <a:pt x="1732" y="2"/>
                      </a:cubicBezTo>
                      <a:cubicBezTo>
                        <a:pt x="1709" y="1"/>
                        <a:pt x="1686" y="1"/>
                        <a:pt x="16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8273671" y="4068851"/>
                  <a:ext cx="110356" cy="114624"/>
                </a:xfrm>
                <a:custGeom>
                  <a:avLst/>
                  <a:gdLst/>
                  <a:ahLst/>
                  <a:cxnLst/>
                  <a:rect l="l" t="t" r="r" b="b"/>
                  <a:pathLst>
                    <a:path w="2198" h="2283" extrusionOk="0">
                      <a:moveTo>
                        <a:pt x="1099" y="1"/>
                      </a:moveTo>
                      <a:cubicBezTo>
                        <a:pt x="508" y="1"/>
                        <a:pt x="33" y="497"/>
                        <a:pt x="11" y="1120"/>
                      </a:cubicBezTo>
                      <a:cubicBezTo>
                        <a:pt x="1" y="1754"/>
                        <a:pt x="487" y="2271"/>
                        <a:pt x="1089" y="2282"/>
                      </a:cubicBezTo>
                      <a:cubicBezTo>
                        <a:pt x="1095" y="2282"/>
                        <a:pt x="1102" y="2282"/>
                        <a:pt x="1108" y="2282"/>
                      </a:cubicBezTo>
                      <a:cubicBezTo>
                        <a:pt x="1722" y="2282"/>
                        <a:pt x="2198" y="1789"/>
                        <a:pt x="2198" y="1152"/>
                      </a:cubicBezTo>
                      <a:cubicBezTo>
                        <a:pt x="2198" y="508"/>
                        <a:pt x="1712" y="1"/>
                        <a:pt x="10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8519742" y="3587906"/>
                  <a:ext cx="96549" cy="100264"/>
                </a:xfrm>
                <a:custGeom>
                  <a:avLst/>
                  <a:gdLst/>
                  <a:ahLst/>
                  <a:cxnLst/>
                  <a:rect l="l" t="t" r="r" b="b"/>
                  <a:pathLst>
                    <a:path w="1923" h="1997" extrusionOk="0">
                      <a:moveTo>
                        <a:pt x="982" y="0"/>
                      </a:moveTo>
                      <a:cubicBezTo>
                        <a:pt x="975" y="0"/>
                        <a:pt x="968" y="0"/>
                        <a:pt x="961" y="0"/>
                      </a:cubicBezTo>
                      <a:cubicBezTo>
                        <a:pt x="423" y="11"/>
                        <a:pt x="0" y="444"/>
                        <a:pt x="0" y="1004"/>
                      </a:cubicBezTo>
                      <a:cubicBezTo>
                        <a:pt x="0" y="1557"/>
                        <a:pt x="434" y="1997"/>
                        <a:pt x="954" y="1997"/>
                      </a:cubicBezTo>
                      <a:cubicBezTo>
                        <a:pt x="960" y="1997"/>
                        <a:pt x="966" y="1997"/>
                        <a:pt x="972" y="1997"/>
                      </a:cubicBezTo>
                      <a:cubicBezTo>
                        <a:pt x="1511" y="1997"/>
                        <a:pt x="1923" y="1542"/>
                        <a:pt x="1923" y="983"/>
                      </a:cubicBezTo>
                      <a:cubicBezTo>
                        <a:pt x="1923" y="419"/>
                        <a:pt x="1521" y="0"/>
                        <a:pt x="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 name="Google Shape;56;p3"/>
              <p:cNvGrpSpPr/>
              <p:nvPr/>
            </p:nvGrpSpPr>
            <p:grpSpPr>
              <a:xfrm rot="-63347">
                <a:off x="2410493" y="-139696"/>
                <a:ext cx="1252654" cy="626218"/>
                <a:chOff x="7894994" y="166653"/>
                <a:chExt cx="978012" cy="488921"/>
              </a:xfrm>
            </p:grpSpPr>
            <p:sp>
              <p:nvSpPr>
                <p:cNvPr id="57" name="Google Shape;57;p3"/>
                <p:cNvSpPr/>
                <p:nvPr/>
              </p:nvSpPr>
              <p:spPr>
                <a:xfrm rot="-327070">
                  <a:off x="7911908" y="210594"/>
                  <a:ext cx="944184" cy="401040"/>
                </a:xfrm>
                <a:custGeom>
                  <a:avLst/>
                  <a:gdLst/>
                  <a:ahLst/>
                  <a:cxnLst/>
                  <a:rect l="l" t="t" r="r" b="b"/>
                  <a:pathLst>
                    <a:path w="23162" h="9838" extrusionOk="0">
                      <a:moveTo>
                        <a:pt x="11161" y="1"/>
                      </a:moveTo>
                      <a:cubicBezTo>
                        <a:pt x="10248" y="1"/>
                        <a:pt x="9335" y="89"/>
                        <a:pt x="8429" y="281"/>
                      </a:cubicBezTo>
                      <a:cubicBezTo>
                        <a:pt x="5651" y="873"/>
                        <a:pt x="1448" y="3249"/>
                        <a:pt x="1" y="6407"/>
                      </a:cubicBezTo>
                      <a:cubicBezTo>
                        <a:pt x="180" y="6576"/>
                        <a:pt x="349" y="6745"/>
                        <a:pt x="529" y="6914"/>
                      </a:cubicBezTo>
                      <a:cubicBezTo>
                        <a:pt x="941" y="7305"/>
                        <a:pt x="1384" y="7611"/>
                        <a:pt x="1870" y="7875"/>
                      </a:cubicBezTo>
                      <a:cubicBezTo>
                        <a:pt x="4194" y="9174"/>
                        <a:pt x="6844" y="9681"/>
                        <a:pt x="9421" y="9808"/>
                      </a:cubicBezTo>
                      <a:cubicBezTo>
                        <a:pt x="9798" y="9828"/>
                        <a:pt x="10175" y="9837"/>
                        <a:pt x="10553" y="9837"/>
                      </a:cubicBezTo>
                      <a:cubicBezTo>
                        <a:pt x="11987" y="9837"/>
                        <a:pt x="13427" y="9697"/>
                        <a:pt x="14839" y="9438"/>
                      </a:cubicBezTo>
                      <a:cubicBezTo>
                        <a:pt x="16719" y="9090"/>
                        <a:pt x="18610" y="8519"/>
                        <a:pt x="20310" y="7516"/>
                      </a:cubicBezTo>
                      <a:cubicBezTo>
                        <a:pt x="21398" y="6872"/>
                        <a:pt x="22422" y="6027"/>
                        <a:pt x="23162" y="4929"/>
                      </a:cubicBezTo>
                      <a:cubicBezTo>
                        <a:pt x="22011" y="3587"/>
                        <a:pt x="20458" y="2626"/>
                        <a:pt x="18906" y="1897"/>
                      </a:cubicBezTo>
                      <a:cubicBezTo>
                        <a:pt x="16462" y="750"/>
                        <a:pt x="13814" y="1"/>
                        <a:pt x="11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rot="-327070">
                  <a:off x="8254762" y="200582"/>
                  <a:ext cx="198522" cy="426762"/>
                </a:xfrm>
                <a:custGeom>
                  <a:avLst/>
                  <a:gdLst/>
                  <a:ahLst/>
                  <a:cxnLst/>
                  <a:rect l="l" t="t" r="r" b="b"/>
                  <a:pathLst>
                    <a:path w="4870" h="10469" extrusionOk="0">
                      <a:moveTo>
                        <a:pt x="2844" y="0"/>
                      </a:moveTo>
                      <a:cubicBezTo>
                        <a:pt x="2362" y="0"/>
                        <a:pt x="1829" y="254"/>
                        <a:pt x="1289" y="861"/>
                      </a:cubicBezTo>
                      <a:cubicBezTo>
                        <a:pt x="1" y="2308"/>
                        <a:pt x="486" y="5540"/>
                        <a:pt x="803" y="7241"/>
                      </a:cubicBezTo>
                      <a:cubicBezTo>
                        <a:pt x="1025" y="8371"/>
                        <a:pt x="1426" y="9554"/>
                        <a:pt x="2377" y="10198"/>
                      </a:cubicBezTo>
                      <a:cubicBezTo>
                        <a:pt x="2602" y="10353"/>
                        <a:pt x="2872" y="10468"/>
                        <a:pt x="3138" y="10468"/>
                      </a:cubicBezTo>
                      <a:cubicBezTo>
                        <a:pt x="3234" y="10468"/>
                        <a:pt x="3330" y="10453"/>
                        <a:pt x="3422" y="10420"/>
                      </a:cubicBezTo>
                      <a:cubicBezTo>
                        <a:pt x="3866" y="10251"/>
                        <a:pt x="4035" y="9723"/>
                        <a:pt x="4141" y="9268"/>
                      </a:cubicBezTo>
                      <a:cubicBezTo>
                        <a:pt x="4648" y="7124"/>
                        <a:pt x="4869" y="4907"/>
                        <a:pt x="4795" y="2710"/>
                      </a:cubicBezTo>
                      <a:cubicBezTo>
                        <a:pt x="4752" y="1284"/>
                        <a:pt x="3928" y="0"/>
                        <a:pt x="2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9" name="Google Shape;59;p3"/>
            <p:cNvGrpSpPr/>
            <p:nvPr/>
          </p:nvGrpSpPr>
          <p:grpSpPr>
            <a:xfrm>
              <a:off x="-1469519" y="308522"/>
              <a:ext cx="11062746" cy="6357781"/>
              <a:chOff x="-1469519" y="308522"/>
              <a:chExt cx="11062746" cy="6357781"/>
            </a:xfrm>
          </p:grpSpPr>
          <p:grpSp>
            <p:nvGrpSpPr>
              <p:cNvPr id="60" name="Google Shape;60;p3"/>
              <p:cNvGrpSpPr/>
              <p:nvPr/>
            </p:nvGrpSpPr>
            <p:grpSpPr>
              <a:xfrm>
                <a:off x="7228297" y="308522"/>
                <a:ext cx="2364929" cy="2973536"/>
                <a:chOff x="7228297" y="308522"/>
                <a:chExt cx="2364929" cy="2973536"/>
              </a:xfrm>
            </p:grpSpPr>
            <p:grpSp>
              <p:nvGrpSpPr>
                <p:cNvPr id="61" name="Google Shape;61;p3"/>
                <p:cNvGrpSpPr/>
                <p:nvPr/>
              </p:nvGrpSpPr>
              <p:grpSpPr>
                <a:xfrm rot="-1832725" flipH="1">
                  <a:off x="7846822" y="443662"/>
                  <a:ext cx="1127880" cy="2742052"/>
                  <a:chOff x="3328967" y="-979524"/>
                  <a:chExt cx="966143" cy="2348844"/>
                </a:xfrm>
              </p:grpSpPr>
              <p:grpSp>
                <p:nvGrpSpPr>
                  <p:cNvPr id="62" name="Google Shape;62;p3"/>
                  <p:cNvGrpSpPr/>
                  <p:nvPr/>
                </p:nvGrpSpPr>
                <p:grpSpPr>
                  <a:xfrm>
                    <a:off x="3328967" y="-979524"/>
                    <a:ext cx="966143" cy="2348844"/>
                    <a:chOff x="6747867" y="-803324"/>
                    <a:chExt cx="966143" cy="2348844"/>
                  </a:xfrm>
                </p:grpSpPr>
                <p:sp>
                  <p:nvSpPr>
                    <p:cNvPr id="63" name="Google Shape;63;p3"/>
                    <p:cNvSpPr/>
                    <p:nvPr/>
                  </p:nvSpPr>
                  <p:spPr>
                    <a:xfrm>
                      <a:off x="6747867" y="-803324"/>
                      <a:ext cx="966143" cy="1988066"/>
                    </a:xfrm>
                    <a:custGeom>
                      <a:avLst/>
                      <a:gdLst/>
                      <a:ahLst/>
                      <a:cxnLst/>
                      <a:rect l="l" t="t" r="r" b="b"/>
                      <a:pathLst>
                        <a:path w="19243" h="39597" extrusionOk="0">
                          <a:moveTo>
                            <a:pt x="12389" y="4459"/>
                          </a:moveTo>
                          <a:cubicBezTo>
                            <a:pt x="12895" y="4459"/>
                            <a:pt x="13307" y="4892"/>
                            <a:pt x="13318" y="5430"/>
                          </a:cubicBezTo>
                          <a:cubicBezTo>
                            <a:pt x="13328" y="6005"/>
                            <a:pt x="12905" y="6487"/>
                            <a:pt x="12374" y="6487"/>
                          </a:cubicBezTo>
                          <a:cubicBezTo>
                            <a:pt x="12368" y="6487"/>
                            <a:pt x="12363" y="6487"/>
                            <a:pt x="12357" y="6486"/>
                          </a:cubicBezTo>
                          <a:cubicBezTo>
                            <a:pt x="11850" y="6476"/>
                            <a:pt x="11449" y="6043"/>
                            <a:pt x="11449" y="5483"/>
                          </a:cubicBezTo>
                          <a:cubicBezTo>
                            <a:pt x="11449" y="4923"/>
                            <a:pt x="11860" y="4469"/>
                            <a:pt x="12389" y="4459"/>
                          </a:cubicBezTo>
                          <a:close/>
                          <a:moveTo>
                            <a:pt x="10823" y="8588"/>
                          </a:moveTo>
                          <a:cubicBezTo>
                            <a:pt x="11332" y="8588"/>
                            <a:pt x="11734" y="9017"/>
                            <a:pt x="11734" y="9560"/>
                          </a:cubicBezTo>
                          <a:cubicBezTo>
                            <a:pt x="11734" y="10141"/>
                            <a:pt x="11269" y="10648"/>
                            <a:pt x="10730" y="10648"/>
                          </a:cubicBezTo>
                          <a:cubicBezTo>
                            <a:pt x="10223" y="10648"/>
                            <a:pt x="9885" y="10246"/>
                            <a:pt x="9875" y="9665"/>
                          </a:cubicBezTo>
                          <a:cubicBezTo>
                            <a:pt x="9875" y="9042"/>
                            <a:pt x="10266" y="8588"/>
                            <a:pt x="10804" y="8588"/>
                          </a:cubicBezTo>
                          <a:cubicBezTo>
                            <a:pt x="10811" y="8588"/>
                            <a:pt x="10817" y="8588"/>
                            <a:pt x="10823" y="8588"/>
                          </a:cubicBezTo>
                          <a:close/>
                          <a:moveTo>
                            <a:pt x="5798" y="12718"/>
                          </a:moveTo>
                          <a:lnTo>
                            <a:pt x="5798" y="12718"/>
                          </a:lnTo>
                          <a:cubicBezTo>
                            <a:pt x="5809" y="12813"/>
                            <a:pt x="5788" y="12918"/>
                            <a:pt x="5883" y="12992"/>
                          </a:cubicBezTo>
                          <a:cubicBezTo>
                            <a:pt x="5883" y="12887"/>
                            <a:pt x="5883" y="12792"/>
                            <a:pt x="5798" y="12718"/>
                          </a:cubicBezTo>
                          <a:close/>
                          <a:moveTo>
                            <a:pt x="17037" y="13710"/>
                          </a:moveTo>
                          <a:cubicBezTo>
                            <a:pt x="17044" y="13710"/>
                            <a:pt x="17050" y="13710"/>
                            <a:pt x="17057" y="13710"/>
                          </a:cubicBezTo>
                          <a:cubicBezTo>
                            <a:pt x="17532" y="13732"/>
                            <a:pt x="17923" y="14154"/>
                            <a:pt x="17912" y="14650"/>
                          </a:cubicBezTo>
                          <a:cubicBezTo>
                            <a:pt x="17912" y="15145"/>
                            <a:pt x="17489" y="15570"/>
                            <a:pt x="17017" y="15570"/>
                          </a:cubicBezTo>
                          <a:cubicBezTo>
                            <a:pt x="17006" y="15570"/>
                            <a:pt x="16994" y="15570"/>
                            <a:pt x="16983" y="15569"/>
                          </a:cubicBezTo>
                          <a:cubicBezTo>
                            <a:pt x="16497" y="15548"/>
                            <a:pt x="16106" y="15115"/>
                            <a:pt x="16117" y="14619"/>
                          </a:cubicBezTo>
                          <a:cubicBezTo>
                            <a:pt x="16138" y="14108"/>
                            <a:pt x="16539" y="13710"/>
                            <a:pt x="17037" y="13710"/>
                          </a:cubicBezTo>
                          <a:close/>
                          <a:moveTo>
                            <a:pt x="2355" y="17882"/>
                          </a:moveTo>
                          <a:cubicBezTo>
                            <a:pt x="2926" y="17893"/>
                            <a:pt x="3359" y="18347"/>
                            <a:pt x="3369" y="18949"/>
                          </a:cubicBezTo>
                          <a:cubicBezTo>
                            <a:pt x="3380" y="19572"/>
                            <a:pt x="2915" y="20090"/>
                            <a:pt x="2334" y="20111"/>
                          </a:cubicBezTo>
                          <a:cubicBezTo>
                            <a:pt x="2327" y="20111"/>
                            <a:pt x="2321" y="20111"/>
                            <a:pt x="2314" y="20111"/>
                          </a:cubicBezTo>
                          <a:cubicBezTo>
                            <a:pt x="1733" y="20111"/>
                            <a:pt x="1320" y="19660"/>
                            <a:pt x="1310" y="19023"/>
                          </a:cubicBezTo>
                          <a:cubicBezTo>
                            <a:pt x="1310" y="18379"/>
                            <a:pt x="1774" y="17882"/>
                            <a:pt x="2355" y="17882"/>
                          </a:cubicBezTo>
                          <a:close/>
                          <a:moveTo>
                            <a:pt x="15274" y="18558"/>
                          </a:moveTo>
                          <a:cubicBezTo>
                            <a:pt x="15280" y="18558"/>
                            <a:pt x="15287" y="18558"/>
                            <a:pt x="15293" y="18558"/>
                          </a:cubicBezTo>
                          <a:cubicBezTo>
                            <a:pt x="15905" y="18558"/>
                            <a:pt x="16370" y="19023"/>
                            <a:pt x="16381" y="19657"/>
                          </a:cubicBezTo>
                          <a:cubicBezTo>
                            <a:pt x="16391" y="20322"/>
                            <a:pt x="15916" y="20839"/>
                            <a:pt x="15282" y="20850"/>
                          </a:cubicBezTo>
                          <a:cubicBezTo>
                            <a:pt x="14649" y="20850"/>
                            <a:pt x="14173" y="20375"/>
                            <a:pt x="14173" y="19731"/>
                          </a:cubicBezTo>
                          <a:cubicBezTo>
                            <a:pt x="14173" y="19072"/>
                            <a:pt x="14650" y="18558"/>
                            <a:pt x="15274" y="18558"/>
                          </a:cubicBezTo>
                          <a:close/>
                          <a:moveTo>
                            <a:pt x="5070" y="21061"/>
                          </a:moveTo>
                          <a:cubicBezTo>
                            <a:pt x="5629" y="21061"/>
                            <a:pt x="6052" y="21494"/>
                            <a:pt x="6052" y="22043"/>
                          </a:cubicBezTo>
                          <a:cubicBezTo>
                            <a:pt x="6052" y="22582"/>
                            <a:pt x="5640" y="23005"/>
                            <a:pt x="5101" y="23005"/>
                          </a:cubicBezTo>
                          <a:cubicBezTo>
                            <a:pt x="4573" y="23005"/>
                            <a:pt x="4140" y="22550"/>
                            <a:pt x="4151" y="21991"/>
                          </a:cubicBezTo>
                          <a:cubicBezTo>
                            <a:pt x="4161" y="21463"/>
                            <a:pt x="4552" y="21072"/>
                            <a:pt x="5070" y="21061"/>
                          </a:cubicBezTo>
                          <a:close/>
                          <a:moveTo>
                            <a:pt x="16022" y="24726"/>
                          </a:moveTo>
                          <a:cubicBezTo>
                            <a:pt x="16581" y="24726"/>
                            <a:pt x="17004" y="25191"/>
                            <a:pt x="17004" y="25772"/>
                          </a:cubicBezTo>
                          <a:cubicBezTo>
                            <a:pt x="16993" y="26346"/>
                            <a:pt x="16571" y="26775"/>
                            <a:pt x="16010" y="26775"/>
                          </a:cubicBezTo>
                          <a:cubicBezTo>
                            <a:pt x="16004" y="26775"/>
                            <a:pt x="15997" y="26775"/>
                            <a:pt x="15990" y="26775"/>
                          </a:cubicBezTo>
                          <a:cubicBezTo>
                            <a:pt x="15451" y="26764"/>
                            <a:pt x="15039" y="26331"/>
                            <a:pt x="15039" y="25772"/>
                          </a:cubicBezTo>
                          <a:cubicBezTo>
                            <a:pt x="15039" y="25180"/>
                            <a:pt x="15472" y="24726"/>
                            <a:pt x="16022" y="24726"/>
                          </a:cubicBezTo>
                          <a:close/>
                          <a:moveTo>
                            <a:pt x="13054" y="28877"/>
                          </a:moveTo>
                          <a:cubicBezTo>
                            <a:pt x="13614" y="28877"/>
                            <a:pt x="14078" y="29341"/>
                            <a:pt x="14089" y="29933"/>
                          </a:cubicBezTo>
                          <a:cubicBezTo>
                            <a:pt x="14099" y="30535"/>
                            <a:pt x="13645" y="31021"/>
                            <a:pt x="13054" y="31031"/>
                          </a:cubicBezTo>
                          <a:cubicBezTo>
                            <a:pt x="12484" y="31031"/>
                            <a:pt x="12040" y="30588"/>
                            <a:pt x="12029" y="29986"/>
                          </a:cubicBezTo>
                          <a:cubicBezTo>
                            <a:pt x="12019" y="29394"/>
                            <a:pt x="12494" y="28877"/>
                            <a:pt x="13054" y="28877"/>
                          </a:cubicBezTo>
                          <a:close/>
                          <a:moveTo>
                            <a:pt x="5574" y="31644"/>
                          </a:moveTo>
                          <a:cubicBezTo>
                            <a:pt x="6135" y="31644"/>
                            <a:pt x="6569" y="32105"/>
                            <a:pt x="6569" y="32700"/>
                          </a:cubicBezTo>
                          <a:cubicBezTo>
                            <a:pt x="6569" y="33275"/>
                            <a:pt x="6114" y="33767"/>
                            <a:pt x="5573" y="33767"/>
                          </a:cubicBezTo>
                          <a:cubicBezTo>
                            <a:pt x="5567" y="33767"/>
                            <a:pt x="5561" y="33767"/>
                            <a:pt x="5555" y="33767"/>
                          </a:cubicBezTo>
                          <a:cubicBezTo>
                            <a:pt x="5017" y="33756"/>
                            <a:pt x="4584" y="33291"/>
                            <a:pt x="4573" y="32721"/>
                          </a:cubicBezTo>
                          <a:cubicBezTo>
                            <a:pt x="4563" y="32119"/>
                            <a:pt x="4996" y="31644"/>
                            <a:pt x="5555" y="31644"/>
                          </a:cubicBezTo>
                          <a:cubicBezTo>
                            <a:pt x="5562" y="31644"/>
                            <a:pt x="5568" y="31644"/>
                            <a:pt x="5574" y="31644"/>
                          </a:cubicBezTo>
                          <a:close/>
                          <a:moveTo>
                            <a:pt x="12640" y="1"/>
                          </a:moveTo>
                          <a:cubicBezTo>
                            <a:pt x="12428" y="1"/>
                            <a:pt x="12299" y="101"/>
                            <a:pt x="12209" y="382"/>
                          </a:cubicBezTo>
                          <a:cubicBezTo>
                            <a:pt x="11966" y="1132"/>
                            <a:pt x="11544" y="1755"/>
                            <a:pt x="11089" y="2357"/>
                          </a:cubicBezTo>
                          <a:cubicBezTo>
                            <a:pt x="10593" y="3012"/>
                            <a:pt x="10002" y="3571"/>
                            <a:pt x="9474" y="4195"/>
                          </a:cubicBezTo>
                          <a:cubicBezTo>
                            <a:pt x="9252" y="4459"/>
                            <a:pt x="8988" y="4712"/>
                            <a:pt x="8819" y="5029"/>
                          </a:cubicBezTo>
                          <a:cubicBezTo>
                            <a:pt x="9674" y="5335"/>
                            <a:pt x="9822" y="6412"/>
                            <a:pt x="9315" y="7131"/>
                          </a:cubicBezTo>
                          <a:cubicBezTo>
                            <a:pt x="9135" y="7392"/>
                            <a:pt x="8878" y="7546"/>
                            <a:pt x="8570" y="7546"/>
                          </a:cubicBezTo>
                          <a:cubicBezTo>
                            <a:pt x="8517" y="7546"/>
                            <a:pt x="8463" y="7541"/>
                            <a:pt x="8407" y="7532"/>
                          </a:cubicBezTo>
                          <a:cubicBezTo>
                            <a:pt x="8037" y="7469"/>
                            <a:pt x="7794" y="7226"/>
                            <a:pt x="7689" y="6846"/>
                          </a:cubicBezTo>
                          <a:cubicBezTo>
                            <a:pt x="7646" y="6698"/>
                            <a:pt x="7636" y="6550"/>
                            <a:pt x="7541" y="6423"/>
                          </a:cubicBezTo>
                          <a:cubicBezTo>
                            <a:pt x="6316" y="7796"/>
                            <a:pt x="5524" y="9370"/>
                            <a:pt x="5566" y="11281"/>
                          </a:cubicBezTo>
                          <a:cubicBezTo>
                            <a:pt x="5576" y="11767"/>
                            <a:pt x="5555" y="12264"/>
                            <a:pt x="5798" y="12718"/>
                          </a:cubicBezTo>
                          <a:cubicBezTo>
                            <a:pt x="5798" y="12570"/>
                            <a:pt x="5788" y="12422"/>
                            <a:pt x="5798" y="12274"/>
                          </a:cubicBezTo>
                          <a:cubicBezTo>
                            <a:pt x="5819" y="11440"/>
                            <a:pt x="6337" y="10817"/>
                            <a:pt x="7055" y="10753"/>
                          </a:cubicBezTo>
                          <a:cubicBezTo>
                            <a:pt x="7084" y="10751"/>
                            <a:pt x="7114" y="10750"/>
                            <a:pt x="7143" y="10750"/>
                          </a:cubicBezTo>
                          <a:cubicBezTo>
                            <a:pt x="7828" y="10750"/>
                            <a:pt x="8454" y="11335"/>
                            <a:pt x="8565" y="12095"/>
                          </a:cubicBezTo>
                          <a:cubicBezTo>
                            <a:pt x="8671" y="12781"/>
                            <a:pt x="8344" y="13446"/>
                            <a:pt x="7784" y="13700"/>
                          </a:cubicBezTo>
                          <a:cubicBezTo>
                            <a:pt x="7597" y="13789"/>
                            <a:pt x="7403" y="13831"/>
                            <a:pt x="7210" y="13831"/>
                          </a:cubicBezTo>
                          <a:cubicBezTo>
                            <a:pt x="6784" y="13831"/>
                            <a:pt x="6368" y="13621"/>
                            <a:pt x="6062" y="13235"/>
                          </a:cubicBezTo>
                          <a:cubicBezTo>
                            <a:pt x="6009" y="13151"/>
                            <a:pt x="5978" y="13045"/>
                            <a:pt x="5883" y="12992"/>
                          </a:cubicBezTo>
                          <a:lnTo>
                            <a:pt x="5883" y="12992"/>
                          </a:lnTo>
                          <a:cubicBezTo>
                            <a:pt x="5872" y="13225"/>
                            <a:pt x="5978" y="13425"/>
                            <a:pt x="6062" y="13626"/>
                          </a:cubicBezTo>
                          <a:cubicBezTo>
                            <a:pt x="6242" y="14048"/>
                            <a:pt x="6453" y="14439"/>
                            <a:pt x="6664" y="14830"/>
                          </a:cubicBezTo>
                          <a:cubicBezTo>
                            <a:pt x="6897" y="15252"/>
                            <a:pt x="7192" y="15622"/>
                            <a:pt x="7446" y="16023"/>
                          </a:cubicBezTo>
                          <a:cubicBezTo>
                            <a:pt x="8090" y="17037"/>
                            <a:pt x="8354" y="18189"/>
                            <a:pt x="8576" y="19350"/>
                          </a:cubicBezTo>
                          <a:cubicBezTo>
                            <a:pt x="8734" y="20185"/>
                            <a:pt x="8671" y="20998"/>
                            <a:pt x="8534" y="21832"/>
                          </a:cubicBezTo>
                          <a:cubicBezTo>
                            <a:pt x="8449" y="21790"/>
                            <a:pt x="8449" y="21737"/>
                            <a:pt x="8417" y="21684"/>
                          </a:cubicBezTo>
                          <a:cubicBezTo>
                            <a:pt x="8143" y="21051"/>
                            <a:pt x="7858" y="20428"/>
                            <a:pt x="7488" y="19847"/>
                          </a:cubicBezTo>
                          <a:cubicBezTo>
                            <a:pt x="6622" y="18516"/>
                            <a:pt x="5460" y="17502"/>
                            <a:pt x="4140" y="16689"/>
                          </a:cubicBezTo>
                          <a:cubicBezTo>
                            <a:pt x="3601" y="16351"/>
                            <a:pt x="3095" y="15981"/>
                            <a:pt x="2672" y="15495"/>
                          </a:cubicBezTo>
                          <a:cubicBezTo>
                            <a:pt x="2345" y="15105"/>
                            <a:pt x="2112" y="14650"/>
                            <a:pt x="1859" y="14217"/>
                          </a:cubicBezTo>
                          <a:cubicBezTo>
                            <a:pt x="1764" y="14059"/>
                            <a:pt x="1679" y="13901"/>
                            <a:pt x="1574" y="13763"/>
                          </a:cubicBezTo>
                          <a:cubicBezTo>
                            <a:pt x="1453" y="13600"/>
                            <a:pt x="1320" y="13519"/>
                            <a:pt x="1194" y="13519"/>
                          </a:cubicBezTo>
                          <a:cubicBezTo>
                            <a:pt x="1044" y="13519"/>
                            <a:pt x="905" y="13634"/>
                            <a:pt x="813" y="13858"/>
                          </a:cubicBezTo>
                          <a:cubicBezTo>
                            <a:pt x="792" y="13901"/>
                            <a:pt x="782" y="13943"/>
                            <a:pt x="771" y="13985"/>
                          </a:cubicBezTo>
                          <a:cubicBezTo>
                            <a:pt x="444" y="15073"/>
                            <a:pt x="222" y="16192"/>
                            <a:pt x="137" y="17333"/>
                          </a:cubicBezTo>
                          <a:cubicBezTo>
                            <a:pt x="0" y="18981"/>
                            <a:pt x="275" y="20554"/>
                            <a:pt x="951" y="22065"/>
                          </a:cubicBezTo>
                          <a:cubicBezTo>
                            <a:pt x="1510" y="23290"/>
                            <a:pt x="2366" y="24166"/>
                            <a:pt x="3570" y="24705"/>
                          </a:cubicBezTo>
                          <a:cubicBezTo>
                            <a:pt x="4267" y="25011"/>
                            <a:pt x="4996" y="25233"/>
                            <a:pt x="5724" y="25423"/>
                          </a:cubicBezTo>
                          <a:cubicBezTo>
                            <a:pt x="6802" y="25698"/>
                            <a:pt x="7636" y="26331"/>
                            <a:pt x="8322" y="27208"/>
                          </a:cubicBezTo>
                          <a:cubicBezTo>
                            <a:pt x="8449" y="27377"/>
                            <a:pt x="8513" y="27567"/>
                            <a:pt x="8513" y="27789"/>
                          </a:cubicBezTo>
                          <a:cubicBezTo>
                            <a:pt x="8502" y="28887"/>
                            <a:pt x="8513" y="29986"/>
                            <a:pt x="8491" y="31074"/>
                          </a:cubicBezTo>
                          <a:cubicBezTo>
                            <a:pt x="8481" y="31707"/>
                            <a:pt x="8386" y="32330"/>
                            <a:pt x="8206" y="32932"/>
                          </a:cubicBezTo>
                          <a:cubicBezTo>
                            <a:pt x="8079" y="33365"/>
                            <a:pt x="7900" y="33767"/>
                            <a:pt x="7657" y="34210"/>
                          </a:cubicBezTo>
                          <a:cubicBezTo>
                            <a:pt x="7530" y="33154"/>
                            <a:pt x="7245" y="32204"/>
                            <a:pt x="6844" y="31306"/>
                          </a:cubicBezTo>
                          <a:cubicBezTo>
                            <a:pt x="6379" y="30250"/>
                            <a:pt x="5471" y="29616"/>
                            <a:pt x="4605" y="28961"/>
                          </a:cubicBezTo>
                          <a:cubicBezTo>
                            <a:pt x="4446" y="28834"/>
                            <a:pt x="4267" y="28739"/>
                            <a:pt x="4077" y="28644"/>
                          </a:cubicBezTo>
                          <a:cubicBezTo>
                            <a:pt x="3970" y="28583"/>
                            <a:pt x="3858" y="28545"/>
                            <a:pt x="3748" y="28545"/>
                          </a:cubicBezTo>
                          <a:cubicBezTo>
                            <a:pt x="3650" y="28545"/>
                            <a:pt x="3554" y="28575"/>
                            <a:pt x="3464" y="28644"/>
                          </a:cubicBezTo>
                          <a:cubicBezTo>
                            <a:pt x="3242" y="28813"/>
                            <a:pt x="3242" y="29046"/>
                            <a:pt x="3306" y="29299"/>
                          </a:cubicBezTo>
                          <a:cubicBezTo>
                            <a:pt x="3432" y="29764"/>
                            <a:pt x="3454" y="30250"/>
                            <a:pt x="3443" y="30725"/>
                          </a:cubicBezTo>
                          <a:cubicBezTo>
                            <a:pt x="3432" y="31443"/>
                            <a:pt x="3443" y="32172"/>
                            <a:pt x="3443" y="32890"/>
                          </a:cubicBezTo>
                          <a:cubicBezTo>
                            <a:pt x="3443" y="33207"/>
                            <a:pt x="3496" y="33513"/>
                            <a:pt x="3580" y="33819"/>
                          </a:cubicBezTo>
                          <a:cubicBezTo>
                            <a:pt x="3866" y="34886"/>
                            <a:pt x="4531" y="35689"/>
                            <a:pt x="5365" y="36354"/>
                          </a:cubicBezTo>
                          <a:cubicBezTo>
                            <a:pt x="5524" y="36481"/>
                            <a:pt x="5693" y="36597"/>
                            <a:pt x="5862" y="36713"/>
                          </a:cubicBezTo>
                          <a:cubicBezTo>
                            <a:pt x="5978" y="36787"/>
                            <a:pt x="5988" y="36872"/>
                            <a:pt x="5904" y="36967"/>
                          </a:cubicBezTo>
                          <a:cubicBezTo>
                            <a:pt x="5851" y="37030"/>
                            <a:pt x="5798" y="37083"/>
                            <a:pt x="5756" y="37136"/>
                          </a:cubicBezTo>
                          <a:cubicBezTo>
                            <a:pt x="5186" y="37886"/>
                            <a:pt x="4668" y="38657"/>
                            <a:pt x="4425" y="39597"/>
                          </a:cubicBezTo>
                          <a:cubicBezTo>
                            <a:pt x="4721" y="39544"/>
                            <a:pt x="5006" y="39428"/>
                            <a:pt x="5281" y="39301"/>
                          </a:cubicBezTo>
                          <a:cubicBezTo>
                            <a:pt x="5682" y="39100"/>
                            <a:pt x="6115" y="39026"/>
                            <a:pt x="6569" y="39026"/>
                          </a:cubicBezTo>
                          <a:cubicBezTo>
                            <a:pt x="6875" y="38403"/>
                            <a:pt x="7256" y="37812"/>
                            <a:pt x="7625" y="37220"/>
                          </a:cubicBezTo>
                          <a:cubicBezTo>
                            <a:pt x="8185" y="36344"/>
                            <a:pt x="8808" y="35509"/>
                            <a:pt x="9262" y="34559"/>
                          </a:cubicBezTo>
                          <a:cubicBezTo>
                            <a:pt x="9336" y="34411"/>
                            <a:pt x="9463" y="34358"/>
                            <a:pt x="9600" y="34305"/>
                          </a:cubicBezTo>
                          <a:cubicBezTo>
                            <a:pt x="10295" y="34022"/>
                            <a:pt x="11013" y="33952"/>
                            <a:pt x="11748" y="33952"/>
                          </a:cubicBezTo>
                          <a:cubicBezTo>
                            <a:pt x="11863" y="33952"/>
                            <a:pt x="11977" y="33954"/>
                            <a:pt x="12093" y="33957"/>
                          </a:cubicBezTo>
                          <a:cubicBezTo>
                            <a:pt x="12151" y="33958"/>
                            <a:pt x="12209" y="33958"/>
                            <a:pt x="12267" y="33958"/>
                          </a:cubicBezTo>
                          <a:cubicBezTo>
                            <a:pt x="12916" y="33958"/>
                            <a:pt x="13562" y="33894"/>
                            <a:pt x="14163" y="33545"/>
                          </a:cubicBezTo>
                          <a:cubicBezTo>
                            <a:pt x="14659" y="33260"/>
                            <a:pt x="15092" y="32880"/>
                            <a:pt x="15494" y="32468"/>
                          </a:cubicBezTo>
                          <a:cubicBezTo>
                            <a:pt x="16645" y="31285"/>
                            <a:pt x="17268" y="29817"/>
                            <a:pt x="17574" y="28190"/>
                          </a:cubicBezTo>
                          <a:cubicBezTo>
                            <a:pt x="17669" y="27704"/>
                            <a:pt x="17733" y="27208"/>
                            <a:pt x="17775" y="26722"/>
                          </a:cubicBezTo>
                          <a:cubicBezTo>
                            <a:pt x="17891" y="25560"/>
                            <a:pt x="17891" y="24420"/>
                            <a:pt x="17690" y="23269"/>
                          </a:cubicBezTo>
                          <a:cubicBezTo>
                            <a:pt x="17659" y="23110"/>
                            <a:pt x="17659" y="22941"/>
                            <a:pt x="17595" y="22783"/>
                          </a:cubicBezTo>
                          <a:cubicBezTo>
                            <a:pt x="17526" y="22612"/>
                            <a:pt x="17391" y="22520"/>
                            <a:pt x="17245" y="22520"/>
                          </a:cubicBezTo>
                          <a:cubicBezTo>
                            <a:pt x="17147" y="22520"/>
                            <a:pt x="17044" y="22561"/>
                            <a:pt x="16951" y="22645"/>
                          </a:cubicBezTo>
                          <a:cubicBezTo>
                            <a:pt x="16877" y="22709"/>
                            <a:pt x="16824" y="22804"/>
                            <a:pt x="16761" y="22878"/>
                          </a:cubicBezTo>
                          <a:cubicBezTo>
                            <a:pt x="16159" y="23659"/>
                            <a:pt x="15494" y="24367"/>
                            <a:pt x="14649" y="24884"/>
                          </a:cubicBezTo>
                          <a:cubicBezTo>
                            <a:pt x="14089" y="25222"/>
                            <a:pt x="13582" y="25655"/>
                            <a:pt x="13043" y="26046"/>
                          </a:cubicBezTo>
                          <a:cubicBezTo>
                            <a:pt x="11882" y="26923"/>
                            <a:pt x="10931" y="27968"/>
                            <a:pt x="10308" y="29320"/>
                          </a:cubicBezTo>
                          <a:cubicBezTo>
                            <a:pt x="10266" y="29415"/>
                            <a:pt x="10234" y="29553"/>
                            <a:pt x="10097" y="29584"/>
                          </a:cubicBezTo>
                          <a:cubicBezTo>
                            <a:pt x="9991" y="29056"/>
                            <a:pt x="10033" y="28528"/>
                            <a:pt x="9949" y="28011"/>
                          </a:cubicBezTo>
                          <a:cubicBezTo>
                            <a:pt x="9780" y="26870"/>
                            <a:pt x="9695" y="25719"/>
                            <a:pt x="9717" y="24568"/>
                          </a:cubicBezTo>
                          <a:cubicBezTo>
                            <a:pt x="9717" y="24346"/>
                            <a:pt x="9759" y="24156"/>
                            <a:pt x="9854" y="23955"/>
                          </a:cubicBezTo>
                          <a:cubicBezTo>
                            <a:pt x="10086" y="23438"/>
                            <a:pt x="10509" y="23163"/>
                            <a:pt x="10994" y="22983"/>
                          </a:cubicBezTo>
                          <a:cubicBezTo>
                            <a:pt x="11491" y="22804"/>
                            <a:pt x="11998" y="22698"/>
                            <a:pt x="12526" y="22624"/>
                          </a:cubicBezTo>
                          <a:cubicBezTo>
                            <a:pt x="13603" y="22466"/>
                            <a:pt x="14670" y="22223"/>
                            <a:pt x="15673" y="21758"/>
                          </a:cubicBezTo>
                          <a:cubicBezTo>
                            <a:pt x="17395" y="20966"/>
                            <a:pt x="18430" y="19562"/>
                            <a:pt x="18894" y="17692"/>
                          </a:cubicBezTo>
                          <a:cubicBezTo>
                            <a:pt x="19243" y="16287"/>
                            <a:pt x="19243" y="14872"/>
                            <a:pt x="19000" y="13457"/>
                          </a:cubicBezTo>
                          <a:cubicBezTo>
                            <a:pt x="18842" y="12528"/>
                            <a:pt x="18757" y="11577"/>
                            <a:pt x="18472" y="10679"/>
                          </a:cubicBezTo>
                          <a:cubicBezTo>
                            <a:pt x="18345" y="10289"/>
                            <a:pt x="18197" y="9908"/>
                            <a:pt x="17933" y="9602"/>
                          </a:cubicBezTo>
                          <a:cubicBezTo>
                            <a:pt x="17809" y="9458"/>
                            <a:pt x="17682" y="9386"/>
                            <a:pt x="17561" y="9386"/>
                          </a:cubicBezTo>
                          <a:cubicBezTo>
                            <a:pt x="17424" y="9386"/>
                            <a:pt x="17295" y="9476"/>
                            <a:pt x="17183" y="9655"/>
                          </a:cubicBezTo>
                          <a:cubicBezTo>
                            <a:pt x="17057" y="9834"/>
                            <a:pt x="16962" y="10046"/>
                            <a:pt x="16867" y="10246"/>
                          </a:cubicBezTo>
                          <a:cubicBezTo>
                            <a:pt x="16339" y="11366"/>
                            <a:pt x="15652" y="12401"/>
                            <a:pt x="14860" y="13341"/>
                          </a:cubicBezTo>
                          <a:cubicBezTo>
                            <a:pt x="14490" y="13784"/>
                            <a:pt x="14089" y="14207"/>
                            <a:pt x="13709" y="14629"/>
                          </a:cubicBezTo>
                          <a:cubicBezTo>
                            <a:pt x="13909" y="14745"/>
                            <a:pt x="14121" y="14841"/>
                            <a:pt x="14279" y="15020"/>
                          </a:cubicBezTo>
                          <a:cubicBezTo>
                            <a:pt x="14723" y="15527"/>
                            <a:pt x="14723" y="16330"/>
                            <a:pt x="14258" y="16858"/>
                          </a:cubicBezTo>
                          <a:cubicBezTo>
                            <a:pt x="13998" y="17154"/>
                            <a:pt x="13673" y="17305"/>
                            <a:pt x="13344" y="17305"/>
                          </a:cubicBezTo>
                          <a:cubicBezTo>
                            <a:pt x="13097" y="17305"/>
                            <a:pt x="12847" y="17220"/>
                            <a:pt x="12621" y="17048"/>
                          </a:cubicBezTo>
                          <a:cubicBezTo>
                            <a:pt x="12346" y="16837"/>
                            <a:pt x="12209" y="16552"/>
                            <a:pt x="12125" y="16224"/>
                          </a:cubicBezTo>
                          <a:cubicBezTo>
                            <a:pt x="12072" y="16266"/>
                            <a:pt x="11998" y="16298"/>
                            <a:pt x="11956" y="16351"/>
                          </a:cubicBezTo>
                          <a:cubicBezTo>
                            <a:pt x="11385" y="16963"/>
                            <a:pt x="10857" y="17597"/>
                            <a:pt x="10445" y="18326"/>
                          </a:cubicBezTo>
                          <a:cubicBezTo>
                            <a:pt x="10371" y="18453"/>
                            <a:pt x="10308" y="18590"/>
                            <a:pt x="10160" y="18706"/>
                          </a:cubicBezTo>
                          <a:cubicBezTo>
                            <a:pt x="10276" y="18062"/>
                            <a:pt x="10403" y="17470"/>
                            <a:pt x="10625" y="16900"/>
                          </a:cubicBezTo>
                          <a:cubicBezTo>
                            <a:pt x="11449" y="14830"/>
                            <a:pt x="12103" y="12707"/>
                            <a:pt x="12737" y="10563"/>
                          </a:cubicBezTo>
                          <a:cubicBezTo>
                            <a:pt x="13191" y="9042"/>
                            <a:pt x="13434" y="7469"/>
                            <a:pt x="13540" y="5884"/>
                          </a:cubicBezTo>
                          <a:cubicBezTo>
                            <a:pt x="13614" y="4754"/>
                            <a:pt x="13614" y="3603"/>
                            <a:pt x="13466" y="2473"/>
                          </a:cubicBezTo>
                          <a:cubicBezTo>
                            <a:pt x="13381" y="1787"/>
                            <a:pt x="13276" y="1111"/>
                            <a:pt x="13086" y="445"/>
                          </a:cubicBezTo>
                          <a:cubicBezTo>
                            <a:pt x="13022" y="213"/>
                            <a:pt x="12938" y="12"/>
                            <a:pt x="12674" y="2"/>
                          </a:cubicBezTo>
                          <a:cubicBezTo>
                            <a:pt x="12662" y="1"/>
                            <a:pt x="12651" y="1"/>
                            <a:pt x="126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6968985" y="1278564"/>
                      <a:ext cx="115628" cy="145351"/>
                    </a:xfrm>
                    <a:custGeom>
                      <a:avLst/>
                      <a:gdLst/>
                      <a:ahLst/>
                      <a:cxnLst/>
                      <a:rect l="l" t="t" r="r" b="b"/>
                      <a:pathLst>
                        <a:path w="2303" h="2895" extrusionOk="0">
                          <a:moveTo>
                            <a:pt x="1891" y="1"/>
                          </a:moveTo>
                          <a:cubicBezTo>
                            <a:pt x="1753" y="96"/>
                            <a:pt x="1627" y="191"/>
                            <a:pt x="1500" y="286"/>
                          </a:cubicBezTo>
                          <a:cubicBezTo>
                            <a:pt x="1003" y="635"/>
                            <a:pt x="539" y="1025"/>
                            <a:pt x="0" y="1289"/>
                          </a:cubicBezTo>
                          <a:cubicBezTo>
                            <a:pt x="106" y="1881"/>
                            <a:pt x="328" y="2420"/>
                            <a:pt x="687" y="2895"/>
                          </a:cubicBezTo>
                          <a:cubicBezTo>
                            <a:pt x="1204" y="2367"/>
                            <a:pt x="1753" y="1881"/>
                            <a:pt x="2303" y="1406"/>
                          </a:cubicBezTo>
                          <a:cubicBezTo>
                            <a:pt x="2197" y="930"/>
                            <a:pt x="1943" y="497"/>
                            <a:pt x="18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7336460" y="1434511"/>
                      <a:ext cx="68433" cy="111009"/>
                    </a:xfrm>
                    <a:custGeom>
                      <a:avLst/>
                      <a:gdLst/>
                      <a:ahLst/>
                      <a:cxnLst/>
                      <a:rect l="l" t="t" r="r" b="b"/>
                      <a:pathLst>
                        <a:path w="1363" h="2211" extrusionOk="0">
                          <a:moveTo>
                            <a:pt x="1289" y="21"/>
                          </a:moveTo>
                          <a:cubicBezTo>
                            <a:pt x="856" y="32"/>
                            <a:pt x="423" y="0"/>
                            <a:pt x="0" y="148"/>
                          </a:cubicBezTo>
                          <a:cubicBezTo>
                            <a:pt x="106" y="803"/>
                            <a:pt x="106" y="1468"/>
                            <a:pt x="11" y="2123"/>
                          </a:cubicBezTo>
                          <a:cubicBezTo>
                            <a:pt x="243" y="2178"/>
                            <a:pt x="477" y="2210"/>
                            <a:pt x="713" y="2210"/>
                          </a:cubicBezTo>
                          <a:cubicBezTo>
                            <a:pt x="929" y="2210"/>
                            <a:pt x="1146" y="2183"/>
                            <a:pt x="1363" y="2123"/>
                          </a:cubicBezTo>
                          <a:cubicBezTo>
                            <a:pt x="1268" y="1859"/>
                            <a:pt x="1236" y="1584"/>
                            <a:pt x="1268" y="1299"/>
                          </a:cubicBezTo>
                          <a:cubicBezTo>
                            <a:pt x="1320" y="877"/>
                            <a:pt x="1299" y="444"/>
                            <a:pt x="1289" y="2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7124882" y="1432352"/>
                      <a:ext cx="95495" cy="102925"/>
                    </a:xfrm>
                    <a:custGeom>
                      <a:avLst/>
                      <a:gdLst/>
                      <a:ahLst/>
                      <a:cxnLst/>
                      <a:rect l="l" t="t" r="r" b="b"/>
                      <a:pathLst>
                        <a:path w="1902" h="2050" extrusionOk="0">
                          <a:moveTo>
                            <a:pt x="761" y="1"/>
                          </a:moveTo>
                          <a:cubicBezTo>
                            <a:pt x="560" y="603"/>
                            <a:pt x="275" y="1163"/>
                            <a:pt x="0" y="1722"/>
                          </a:cubicBezTo>
                          <a:cubicBezTo>
                            <a:pt x="475" y="1986"/>
                            <a:pt x="1004" y="1955"/>
                            <a:pt x="1510" y="2050"/>
                          </a:cubicBezTo>
                          <a:cubicBezTo>
                            <a:pt x="1563" y="1437"/>
                            <a:pt x="1722" y="856"/>
                            <a:pt x="1901" y="286"/>
                          </a:cubicBezTo>
                          <a:cubicBezTo>
                            <a:pt x="1521" y="191"/>
                            <a:pt x="1141" y="96"/>
                            <a:pt x="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7468457" y="1482761"/>
                      <a:ext cx="16518" cy="44584"/>
                    </a:xfrm>
                    <a:custGeom>
                      <a:avLst/>
                      <a:gdLst/>
                      <a:ahLst/>
                      <a:cxnLst/>
                      <a:rect l="l" t="t" r="r" b="b"/>
                      <a:pathLst>
                        <a:path w="329" h="888" extrusionOk="0">
                          <a:moveTo>
                            <a:pt x="1" y="0"/>
                          </a:moveTo>
                          <a:lnTo>
                            <a:pt x="1" y="0"/>
                          </a:lnTo>
                          <a:cubicBezTo>
                            <a:pt x="12" y="296"/>
                            <a:pt x="12" y="592"/>
                            <a:pt x="12" y="887"/>
                          </a:cubicBezTo>
                          <a:cubicBezTo>
                            <a:pt x="328" y="581"/>
                            <a:pt x="159" y="285"/>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 name="Google Shape;68;p3"/>
                  <p:cNvGrpSpPr/>
                  <p:nvPr/>
                </p:nvGrpSpPr>
                <p:grpSpPr>
                  <a:xfrm>
                    <a:off x="3394690" y="-755696"/>
                    <a:ext cx="834159" cy="2123158"/>
                    <a:chOff x="6813590" y="-579496"/>
                    <a:chExt cx="834159" cy="2123158"/>
                  </a:xfrm>
                </p:grpSpPr>
                <p:sp>
                  <p:nvSpPr>
                    <p:cNvPr id="69" name="Google Shape;69;p3"/>
                    <p:cNvSpPr/>
                    <p:nvPr/>
                  </p:nvSpPr>
                  <p:spPr>
                    <a:xfrm>
                      <a:off x="6956232" y="1156106"/>
                      <a:ext cx="121502" cy="187224"/>
                    </a:xfrm>
                    <a:custGeom>
                      <a:avLst/>
                      <a:gdLst/>
                      <a:ahLst/>
                      <a:cxnLst/>
                      <a:rect l="l" t="t" r="r" b="b"/>
                      <a:pathLst>
                        <a:path w="2420" h="3729" extrusionOk="0">
                          <a:moveTo>
                            <a:pt x="2419" y="0"/>
                          </a:moveTo>
                          <a:cubicBezTo>
                            <a:pt x="1965" y="0"/>
                            <a:pt x="1532" y="74"/>
                            <a:pt x="1131" y="275"/>
                          </a:cubicBezTo>
                          <a:cubicBezTo>
                            <a:pt x="856" y="402"/>
                            <a:pt x="571" y="518"/>
                            <a:pt x="275" y="571"/>
                          </a:cubicBezTo>
                          <a:cubicBezTo>
                            <a:pt x="1" y="1405"/>
                            <a:pt x="22" y="2271"/>
                            <a:pt x="117" y="3126"/>
                          </a:cubicBezTo>
                          <a:cubicBezTo>
                            <a:pt x="138" y="3327"/>
                            <a:pt x="117" y="3549"/>
                            <a:pt x="254" y="3728"/>
                          </a:cubicBezTo>
                          <a:cubicBezTo>
                            <a:pt x="793" y="3464"/>
                            <a:pt x="1257" y="3074"/>
                            <a:pt x="1754" y="2725"/>
                          </a:cubicBezTo>
                          <a:cubicBezTo>
                            <a:pt x="1881" y="2630"/>
                            <a:pt x="2007" y="2535"/>
                            <a:pt x="2145" y="2440"/>
                          </a:cubicBezTo>
                          <a:cubicBezTo>
                            <a:pt x="2060" y="1606"/>
                            <a:pt x="2176" y="792"/>
                            <a:pt x="24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7003428" y="1349107"/>
                      <a:ext cx="160212" cy="169802"/>
                    </a:xfrm>
                    <a:custGeom>
                      <a:avLst/>
                      <a:gdLst/>
                      <a:ahLst/>
                      <a:cxnLst/>
                      <a:rect l="l" t="t" r="r" b="b"/>
                      <a:pathLst>
                        <a:path w="3191" h="3382" extrusionOk="0">
                          <a:moveTo>
                            <a:pt x="1617" y="1"/>
                          </a:moveTo>
                          <a:cubicBezTo>
                            <a:pt x="1067" y="476"/>
                            <a:pt x="518" y="962"/>
                            <a:pt x="1" y="1490"/>
                          </a:cubicBezTo>
                          <a:cubicBezTo>
                            <a:pt x="328" y="2145"/>
                            <a:pt x="824" y="2641"/>
                            <a:pt x="1426" y="3000"/>
                          </a:cubicBezTo>
                          <a:cubicBezTo>
                            <a:pt x="1720" y="3162"/>
                            <a:pt x="2013" y="3382"/>
                            <a:pt x="2371" y="3382"/>
                          </a:cubicBezTo>
                          <a:cubicBezTo>
                            <a:pt x="2387" y="3382"/>
                            <a:pt x="2403" y="3381"/>
                            <a:pt x="2419" y="3380"/>
                          </a:cubicBezTo>
                          <a:cubicBezTo>
                            <a:pt x="2694" y="2821"/>
                            <a:pt x="2979" y="2261"/>
                            <a:pt x="3190" y="1659"/>
                          </a:cubicBezTo>
                          <a:cubicBezTo>
                            <a:pt x="2535" y="1363"/>
                            <a:pt x="2071" y="867"/>
                            <a:pt x="1775" y="212"/>
                          </a:cubicBezTo>
                          <a:cubicBezTo>
                            <a:pt x="1733" y="127"/>
                            <a:pt x="1669" y="64"/>
                            <a:pt x="1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7200696" y="1441892"/>
                      <a:ext cx="141083" cy="99863"/>
                    </a:xfrm>
                    <a:custGeom>
                      <a:avLst/>
                      <a:gdLst/>
                      <a:ahLst/>
                      <a:cxnLst/>
                      <a:rect l="l" t="t" r="r" b="b"/>
                      <a:pathLst>
                        <a:path w="2810" h="1989" extrusionOk="0">
                          <a:moveTo>
                            <a:pt x="2704" y="1"/>
                          </a:moveTo>
                          <a:cubicBezTo>
                            <a:pt x="2609" y="1"/>
                            <a:pt x="2504" y="11"/>
                            <a:pt x="2408" y="22"/>
                          </a:cubicBezTo>
                          <a:cubicBezTo>
                            <a:pt x="1988" y="62"/>
                            <a:pt x="1567" y="150"/>
                            <a:pt x="1147" y="150"/>
                          </a:cubicBezTo>
                          <a:cubicBezTo>
                            <a:pt x="1124" y="150"/>
                            <a:pt x="1101" y="149"/>
                            <a:pt x="1078" y="149"/>
                          </a:cubicBezTo>
                          <a:cubicBezTo>
                            <a:pt x="888" y="149"/>
                            <a:pt x="705" y="85"/>
                            <a:pt x="517" y="85"/>
                          </a:cubicBezTo>
                          <a:cubicBezTo>
                            <a:pt x="475" y="85"/>
                            <a:pt x="433" y="88"/>
                            <a:pt x="391" y="96"/>
                          </a:cubicBezTo>
                          <a:cubicBezTo>
                            <a:pt x="212" y="666"/>
                            <a:pt x="53" y="1247"/>
                            <a:pt x="0" y="1860"/>
                          </a:cubicBezTo>
                          <a:cubicBezTo>
                            <a:pt x="617" y="1961"/>
                            <a:pt x="1239" y="1988"/>
                            <a:pt x="1862" y="1988"/>
                          </a:cubicBezTo>
                          <a:cubicBezTo>
                            <a:pt x="2146" y="1988"/>
                            <a:pt x="2430" y="1983"/>
                            <a:pt x="2715" y="1976"/>
                          </a:cubicBezTo>
                          <a:cubicBezTo>
                            <a:pt x="2810" y="1321"/>
                            <a:pt x="2810" y="656"/>
                            <a:pt x="27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7356593" y="-68827"/>
                      <a:ext cx="130489" cy="134355"/>
                    </a:xfrm>
                    <a:custGeom>
                      <a:avLst/>
                      <a:gdLst/>
                      <a:ahLst/>
                      <a:cxnLst/>
                      <a:rect l="l" t="t" r="r" b="b"/>
                      <a:pathLst>
                        <a:path w="2599" h="2676" extrusionOk="0">
                          <a:moveTo>
                            <a:pt x="1585" y="0"/>
                          </a:moveTo>
                          <a:cubicBezTo>
                            <a:pt x="1215" y="359"/>
                            <a:pt x="835" y="708"/>
                            <a:pt x="465" y="1067"/>
                          </a:cubicBezTo>
                          <a:cubicBezTo>
                            <a:pt x="296" y="1225"/>
                            <a:pt x="117" y="1373"/>
                            <a:pt x="1" y="1595"/>
                          </a:cubicBezTo>
                          <a:cubicBezTo>
                            <a:pt x="85" y="1923"/>
                            <a:pt x="222" y="2208"/>
                            <a:pt x="497" y="2419"/>
                          </a:cubicBezTo>
                          <a:cubicBezTo>
                            <a:pt x="723" y="2591"/>
                            <a:pt x="973" y="2676"/>
                            <a:pt x="1220" y="2676"/>
                          </a:cubicBezTo>
                          <a:cubicBezTo>
                            <a:pt x="1549" y="2676"/>
                            <a:pt x="1874" y="2525"/>
                            <a:pt x="2134" y="2229"/>
                          </a:cubicBezTo>
                          <a:cubicBezTo>
                            <a:pt x="2588" y="1701"/>
                            <a:pt x="2599" y="898"/>
                            <a:pt x="2155" y="391"/>
                          </a:cubicBezTo>
                          <a:cubicBezTo>
                            <a:pt x="1997" y="212"/>
                            <a:pt x="1785" y="116"/>
                            <a:pt x="1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3"/>
                    <p:cNvSpPr/>
                    <p:nvPr/>
                  </p:nvSpPr>
                  <p:spPr>
                    <a:xfrm>
                      <a:off x="7126438" y="-550877"/>
                      <a:ext cx="114624" cy="126422"/>
                    </a:xfrm>
                    <a:custGeom>
                      <a:avLst/>
                      <a:gdLst/>
                      <a:ahLst/>
                      <a:cxnLst/>
                      <a:rect l="l" t="t" r="r" b="b"/>
                      <a:pathLst>
                        <a:path w="2283" h="2518" extrusionOk="0">
                          <a:moveTo>
                            <a:pt x="1279" y="1"/>
                          </a:moveTo>
                          <a:cubicBezTo>
                            <a:pt x="782" y="392"/>
                            <a:pt x="371" y="878"/>
                            <a:pt x="1" y="1395"/>
                          </a:cubicBezTo>
                          <a:cubicBezTo>
                            <a:pt x="96" y="1522"/>
                            <a:pt x="106" y="1670"/>
                            <a:pt x="149" y="1818"/>
                          </a:cubicBezTo>
                          <a:cubicBezTo>
                            <a:pt x="254" y="2198"/>
                            <a:pt x="497" y="2441"/>
                            <a:pt x="867" y="2504"/>
                          </a:cubicBezTo>
                          <a:cubicBezTo>
                            <a:pt x="923" y="2513"/>
                            <a:pt x="977" y="2518"/>
                            <a:pt x="1030" y="2518"/>
                          </a:cubicBezTo>
                          <a:cubicBezTo>
                            <a:pt x="1338" y="2518"/>
                            <a:pt x="1595" y="2364"/>
                            <a:pt x="1775" y="2103"/>
                          </a:cubicBezTo>
                          <a:cubicBezTo>
                            <a:pt x="2282" y="1384"/>
                            <a:pt x="2134" y="307"/>
                            <a:pt x="1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3"/>
                    <p:cNvSpPr/>
                    <p:nvPr/>
                  </p:nvSpPr>
                  <p:spPr>
                    <a:xfrm>
                      <a:off x="7398467" y="1431800"/>
                      <a:ext cx="70592" cy="111862"/>
                    </a:xfrm>
                    <a:custGeom>
                      <a:avLst/>
                      <a:gdLst/>
                      <a:ahLst/>
                      <a:cxnLst/>
                      <a:rect l="l" t="t" r="r" b="b"/>
                      <a:pathLst>
                        <a:path w="1406" h="2228" extrusionOk="0">
                          <a:moveTo>
                            <a:pt x="376" y="1"/>
                          </a:moveTo>
                          <a:cubicBezTo>
                            <a:pt x="267" y="1"/>
                            <a:pt x="157" y="18"/>
                            <a:pt x="54" y="75"/>
                          </a:cubicBezTo>
                          <a:cubicBezTo>
                            <a:pt x="64" y="498"/>
                            <a:pt x="85" y="931"/>
                            <a:pt x="33" y="1353"/>
                          </a:cubicBezTo>
                          <a:cubicBezTo>
                            <a:pt x="1" y="1638"/>
                            <a:pt x="33" y="1913"/>
                            <a:pt x="128" y="2177"/>
                          </a:cubicBezTo>
                          <a:cubicBezTo>
                            <a:pt x="285" y="2206"/>
                            <a:pt x="442" y="2228"/>
                            <a:pt x="596" y="2228"/>
                          </a:cubicBezTo>
                          <a:cubicBezTo>
                            <a:pt x="886" y="2228"/>
                            <a:pt x="1164" y="2151"/>
                            <a:pt x="1406" y="1902"/>
                          </a:cubicBezTo>
                          <a:cubicBezTo>
                            <a:pt x="1406" y="1607"/>
                            <a:pt x="1406" y="1311"/>
                            <a:pt x="1395" y="1015"/>
                          </a:cubicBezTo>
                          <a:cubicBezTo>
                            <a:pt x="1342" y="825"/>
                            <a:pt x="1279" y="646"/>
                            <a:pt x="1205" y="466"/>
                          </a:cubicBezTo>
                          <a:cubicBezTo>
                            <a:pt x="1110" y="212"/>
                            <a:pt x="909" y="54"/>
                            <a:pt x="645" y="22"/>
                          </a:cubicBezTo>
                          <a:cubicBezTo>
                            <a:pt x="558" y="13"/>
                            <a:pt x="467" y="1"/>
                            <a:pt x="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3"/>
                    <p:cNvSpPr/>
                    <p:nvPr/>
                  </p:nvSpPr>
                  <p:spPr>
                    <a:xfrm>
                      <a:off x="7038975" y="-164825"/>
                      <a:ext cx="50" cy="50"/>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3"/>
                    <p:cNvSpPr/>
                    <p:nvPr/>
                  </p:nvSpPr>
                  <p:spPr>
                    <a:xfrm>
                      <a:off x="7038975" y="-164825"/>
                      <a:ext cx="50" cy="50"/>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7038423" y="-263585"/>
                      <a:ext cx="144798" cy="154740"/>
                    </a:xfrm>
                    <a:custGeom>
                      <a:avLst/>
                      <a:gdLst/>
                      <a:ahLst/>
                      <a:cxnLst/>
                      <a:rect l="l" t="t" r="r" b="b"/>
                      <a:pathLst>
                        <a:path w="2884" h="3082" extrusionOk="0">
                          <a:moveTo>
                            <a:pt x="1356" y="0"/>
                          </a:moveTo>
                          <a:cubicBezTo>
                            <a:pt x="1327" y="0"/>
                            <a:pt x="1297" y="1"/>
                            <a:pt x="1268" y="3"/>
                          </a:cubicBezTo>
                          <a:cubicBezTo>
                            <a:pt x="550" y="56"/>
                            <a:pt x="32" y="690"/>
                            <a:pt x="11" y="1524"/>
                          </a:cubicBezTo>
                          <a:cubicBezTo>
                            <a:pt x="1" y="1672"/>
                            <a:pt x="11" y="1820"/>
                            <a:pt x="11" y="1968"/>
                          </a:cubicBezTo>
                          <a:cubicBezTo>
                            <a:pt x="96" y="2042"/>
                            <a:pt x="96" y="2137"/>
                            <a:pt x="96" y="2242"/>
                          </a:cubicBezTo>
                          <a:cubicBezTo>
                            <a:pt x="191" y="2295"/>
                            <a:pt x="222" y="2401"/>
                            <a:pt x="275" y="2485"/>
                          </a:cubicBezTo>
                          <a:cubicBezTo>
                            <a:pt x="581" y="2871"/>
                            <a:pt x="997" y="3081"/>
                            <a:pt x="1423" y="3081"/>
                          </a:cubicBezTo>
                          <a:cubicBezTo>
                            <a:pt x="1616" y="3081"/>
                            <a:pt x="1810" y="3039"/>
                            <a:pt x="1997" y="2950"/>
                          </a:cubicBezTo>
                          <a:cubicBezTo>
                            <a:pt x="2557" y="2696"/>
                            <a:pt x="2884" y="2020"/>
                            <a:pt x="2778" y="1345"/>
                          </a:cubicBezTo>
                          <a:cubicBezTo>
                            <a:pt x="2667" y="585"/>
                            <a:pt x="2041" y="0"/>
                            <a:pt x="1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7038975" y="-164825"/>
                      <a:ext cx="50" cy="50"/>
                    </a:xfrm>
                    <a:custGeom>
                      <a:avLst/>
                      <a:gdLst/>
                      <a:ahLst/>
                      <a:cxnLst/>
                      <a:rect l="l" t="t" r="r" b="b"/>
                      <a:pathLst>
                        <a:path w="1" h="1" extrusionOk="0">
                          <a:moveTo>
                            <a:pt x="0" y="1"/>
                          </a:move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3"/>
                    <p:cNvSpPr/>
                    <p:nvPr/>
                  </p:nvSpPr>
                  <p:spPr>
                    <a:xfrm>
                      <a:off x="7459470" y="128442"/>
                      <a:ext cx="111410" cy="115126"/>
                    </a:xfrm>
                    <a:custGeom>
                      <a:avLst/>
                      <a:gdLst/>
                      <a:ahLst/>
                      <a:cxnLst/>
                      <a:rect l="l" t="t" r="r" b="b"/>
                      <a:pathLst>
                        <a:path w="2219" h="2293" extrusionOk="0">
                          <a:moveTo>
                            <a:pt x="1101" y="0"/>
                          </a:moveTo>
                          <a:cubicBezTo>
                            <a:pt x="477" y="0"/>
                            <a:pt x="0" y="514"/>
                            <a:pt x="0" y="1173"/>
                          </a:cubicBezTo>
                          <a:cubicBezTo>
                            <a:pt x="0" y="1817"/>
                            <a:pt x="476" y="2292"/>
                            <a:pt x="1109" y="2292"/>
                          </a:cubicBezTo>
                          <a:cubicBezTo>
                            <a:pt x="1743" y="2281"/>
                            <a:pt x="2218" y="1764"/>
                            <a:pt x="2208" y="1099"/>
                          </a:cubicBezTo>
                          <a:cubicBezTo>
                            <a:pt x="2197" y="465"/>
                            <a:pt x="1732" y="0"/>
                            <a:pt x="1120" y="0"/>
                          </a:cubicBezTo>
                          <a:cubicBezTo>
                            <a:pt x="1114" y="0"/>
                            <a:pt x="1107" y="0"/>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3"/>
                    <p:cNvSpPr/>
                    <p:nvPr/>
                  </p:nvSpPr>
                  <p:spPr>
                    <a:xfrm>
                      <a:off x="6813590" y="94501"/>
                      <a:ext cx="103980" cy="111913"/>
                    </a:xfrm>
                    <a:custGeom>
                      <a:avLst/>
                      <a:gdLst/>
                      <a:ahLst/>
                      <a:cxnLst/>
                      <a:rect l="l" t="t" r="r" b="b"/>
                      <a:pathLst>
                        <a:path w="2071" h="2229" extrusionOk="0">
                          <a:moveTo>
                            <a:pt x="1046" y="0"/>
                          </a:moveTo>
                          <a:cubicBezTo>
                            <a:pt x="465" y="0"/>
                            <a:pt x="1" y="497"/>
                            <a:pt x="11" y="1141"/>
                          </a:cubicBezTo>
                          <a:cubicBezTo>
                            <a:pt x="11" y="1778"/>
                            <a:pt x="424" y="2229"/>
                            <a:pt x="1005" y="2229"/>
                          </a:cubicBezTo>
                          <a:cubicBezTo>
                            <a:pt x="1012" y="2229"/>
                            <a:pt x="1018" y="2229"/>
                            <a:pt x="1025" y="2229"/>
                          </a:cubicBezTo>
                          <a:cubicBezTo>
                            <a:pt x="1606" y="2208"/>
                            <a:pt x="2071" y="1690"/>
                            <a:pt x="2060" y="1067"/>
                          </a:cubicBezTo>
                          <a:cubicBezTo>
                            <a:pt x="2050" y="465"/>
                            <a:pt x="1617" y="11"/>
                            <a:pt x="10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3"/>
                    <p:cNvSpPr/>
                    <p:nvPr/>
                  </p:nvSpPr>
                  <p:spPr>
                    <a:xfrm>
                      <a:off x="7351271" y="646491"/>
                      <a:ext cx="104532" cy="108247"/>
                    </a:xfrm>
                    <a:custGeom>
                      <a:avLst/>
                      <a:gdLst/>
                      <a:ahLst/>
                      <a:cxnLst/>
                      <a:rect l="l" t="t" r="r" b="b"/>
                      <a:pathLst>
                        <a:path w="2082" h="2156" extrusionOk="0">
                          <a:moveTo>
                            <a:pt x="1036" y="1"/>
                          </a:moveTo>
                          <a:cubicBezTo>
                            <a:pt x="476" y="1"/>
                            <a:pt x="1" y="518"/>
                            <a:pt x="11" y="1110"/>
                          </a:cubicBezTo>
                          <a:cubicBezTo>
                            <a:pt x="22" y="1712"/>
                            <a:pt x="466" y="2155"/>
                            <a:pt x="1036" y="2155"/>
                          </a:cubicBezTo>
                          <a:cubicBezTo>
                            <a:pt x="1627" y="2145"/>
                            <a:pt x="2081" y="1659"/>
                            <a:pt x="2071" y="1057"/>
                          </a:cubicBezTo>
                          <a:cubicBezTo>
                            <a:pt x="2060" y="465"/>
                            <a:pt x="1596" y="1"/>
                            <a:pt x="10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a:off x="6976918" y="785418"/>
                      <a:ext cx="100817" cy="106641"/>
                    </a:xfrm>
                    <a:custGeom>
                      <a:avLst/>
                      <a:gdLst/>
                      <a:ahLst/>
                      <a:cxnLst/>
                      <a:rect l="l" t="t" r="r" b="b"/>
                      <a:pathLst>
                        <a:path w="2008" h="2124" extrusionOk="0">
                          <a:moveTo>
                            <a:pt x="1012" y="1"/>
                          </a:moveTo>
                          <a:cubicBezTo>
                            <a:pt x="1006" y="1"/>
                            <a:pt x="1000" y="1"/>
                            <a:pt x="993" y="1"/>
                          </a:cubicBezTo>
                          <a:cubicBezTo>
                            <a:pt x="434" y="1"/>
                            <a:pt x="1" y="476"/>
                            <a:pt x="11" y="1078"/>
                          </a:cubicBezTo>
                          <a:cubicBezTo>
                            <a:pt x="22" y="1648"/>
                            <a:pt x="455" y="2113"/>
                            <a:pt x="993" y="2124"/>
                          </a:cubicBezTo>
                          <a:cubicBezTo>
                            <a:pt x="999" y="2124"/>
                            <a:pt x="1005" y="2124"/>
                            <a:pt x="1011" y="2124"/>
                          </a:cubicBezTo>
                          <a:cubicBezTo>
                            <a:pt x="1552" y="2124"/>
                            <a:pt x="2007" y="1632"/>
                            <a:pt x="2007" y="1057"/>
                          </a:cubicBezTo>
                          <a:cubicBezTo>
                            <a:pt x="2007" y="462"/>
                            <a:pt x="1573" y="1"/>
                            <a:pt x="10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3"/>
                    <p:cNvSpPr/>
                    <p:nvPr/>
                  </p:nvSpPr>
                  <p:spPr>
                    <a:xfrm>
                      <a:off x="7502950" y="438127"/>
                      <a:ext cx="98658" cy="102925"/>
                    </a:xfrm>
                    <a:custGeom>
                      <a:avLst/>
                      <a:gdLst/>
                      <a:ahLst/>
                      <a:cxnLst/>
                      <a:rect l="l" t="t" r="r" b="b"/>
                      <a:pathLst>
                        <a:path w="1965" h="2050" extrusionOk="0">
                          <a:moveTo>
                            <a:pt x="983" y="0"/>
                          </a:moveTo>
                          <a:cubicBezTo>
                            <a:pt x="433" y="0"/>
                            <a:pt x="0" y="454"/>
                            <a:pt x="0" y="1046"/>
                          </a:cubicBezTo>
                          <a:cubicBezTo>
                            <a:pt x="0" y="1605"/>
                            <a:pt x="412" y="2038"/>
                            <a:pt x="951" y="2049"/>
                          </a:cubicBezTo>
                          <a:cubicBezTo>
                            <a:pt x="958" y="2049"/>
                            <a:pt x="965" y="2049"/>
                            <a:pt x="971" y="2049"/>
                          </a:cubicBezTo>
                          <a:cubicBezTo>
                            <a:pt x="1532" y="2049"/>
                            <a:pt x="1954" y="1620"/>
                            <a:pt x="1965" y="1046"/>
                          </a:cubicBezTo>
                          <a:cubicBezTo>
                            <a:pt x="1965" y="465"/>
                            <a:pt x="1542" y="0"/>
                            <a:pt x="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3"/>
                    <p:cNvSpPr/>
                    <p:nvPr/>
                  </p:nvSpPr>
                  <p:spPr>
                    <a:xfrm>
                      <a:off x="7243624" y="-372185"/>
                      <a:ext cx="93386" cy="103478"/>
                    </a:xfrm>
                    <a:custGeom>
                      <a:avLst/>
                      <a:gdLst/>
                      <a:ahLst/>
                      <a:cxnLst/>
                      <a:rect l="l" t="t" r="r" b="b"/>
                      <a:pathLst>
                        <a:path w="1860" h="2061" extrusionOk="0">
                          <a:moveTo>
                            <a:pt x="949" y="1"/>
                          </a:moveTo>
                          <a:cubicBezTo>
                            <a:pt x="943" y="1"/>
                            <a:pt x="937" y="1"/>
                            <a:pt x="930" y="1"/>
                          </a:cubicBezTo>
                          <a:cubicBezTo>
                            <a:pt x="392" y="1"/>
                            <a:pt x="1" y="455"/>
                            <a:pt x="1" y="1078"/>
                          </a:cubicBezTo>
                          <a:cubicBezTo>
                            <a:pt x="11" y="1659"/>
                            <a:pt x="349" y="2061"/>
                            <a:pt x="856" y="2061"/>
                          </a:cubicBezTo>
                          <a:cubicBezTo>
                            <a:pt x="1395" y="2061"/>
                            <a:pt x="1860" y="1554"/>
                            <a:pt x="1860" y="973"/>
                          </a:cubicBezTo>
                          <a:cubicBezTo>
                            <a:pt x="1860" y="430"/>
                            <a:pt x="1458" y="1"/>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3"/>
                    <p:cNvSpPr/>
                    <p:nvPr/>
                  </p:nvSpPr>
                  <p:spPr>
                    <a:xfrm>
                      <a:off x="7322652" y="-579496"/>
                      <a:ext cx="94440" cy="101871"/>
                    </a:xfrm>
                    <a:custGeom>
                      <a:avLst/>
                      <a:gdLst/>
                      <a:ahLst/>
                      <a:cxnLst/>
                      <a:rect l="l" t="t" r="r" b="b"/>
                      <a:pathLst>
                        <a:path w="1881" h="2029" extrusionOk="0">
                          <a:moveTo>
                            <a:pt x="941" y="1"/>
                          </a:moveTo>
                          <a:cubicBezTo>
                            <a:pt x="412" y="11"/>
                            <a:pt x="1" y="465"/>
                            <a:pt x="1" y="1025"/>
                          </a:cubicBezTo>
                          <a:cubicBezTo>
                            <a:pt x="1" y="1585"/>
                            <a:pt x="402" y="2018"/>
                            <a:pt x="909" y="2028"/>
                          </a:cubicBezTo>
                          <a:cubicBezTo>
                            <a:pt x="915" y="2029"/>
                            <a:pt x="920" y="2029"/>
                            <a:pt x="926" y="2029"/>
                          </a:cubicBezTo>
                          <a:cubicBezTo>
                            <a:pt x="1457" y="2029"/>
                            <a:pt x="1880" y="1547"/>
                            <a:pt x="1870" y="972"/>
                          </a:cubicBezTo>
                          <a:cubicBezTo>
                            <a:pt x="1859" y="434"/>
                            <a:pt x="1447" y="1"/>
                            <a:pt x="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6955730" y="254113"/>
                      <a:ext cx="95997" cy="97603"/>
                    </a:xfrm>
                    <a:custGeom>
                      <a:avLst/>
                      <a:gdLst/>
                      <a:ahLst/>
                      <a:cxnLst/>
                      <a:rect l="l" t="t" r="r" b="b"/>
                      <a:pathLst>
                        <a:path w="1912" h="1944" extrusionOk="0">
                          <a:moveTo>
                            <a:pt x="930" y="0"/>
                          </a:moveTo>
                          <a:cubicBezTo>
                            <a:pt x="412" y="11"/>
                            <a:pt x="21" y="402"/>
                            <a:pt x="11" y="930"/>
                          </a:cubicBezTo>
                          <a:cubicBezTo>
                            <a:pt x="0" y="1489"/>
                            <a:pt x="433" y="1944"/>
                            <a:pt x="961" y="1944"/>
                          </a:cubicBezTo>
                          <a:cubicBezTo>
                            <a:pt x="1500" y="1944"/>
                            <a:pt x="1912" y="1521"/>
                            <a:pt x="1912" y="982"/>
                          </a:cubicBezTo>
                          <a:cubicBezTo>
                            <a:pt x="1912" y="433"/>
                            <a:pt x="1489" y="0"/>
                            <a:pt x="9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7556523" y="-114968"/>
                      <a:ext cx="91227" cy="93436"/>
                    </a:xfrm>
                    <a:custGeom>
                      <a:avLst/>
                      <a:gdLst/>
                      <a:ahLst/>
                      <a:cxnLst/>
                      <a:rect l="l" t="t" r="r" b="b"/>
                      <a:pathLst>
                        <a:path w="1817" h="1861" extrusionOk="0">
                          <a:moveTo>
                            <a:pt x="931" y="0"/>
                          </a:moveTo>
                          <a:cubicBezTo>
                            <a:pt x="433" y="0"/>
                            <a:pt x="32" y="398"/>
                            <a:pt x="11" y="909"/>
                          </a:cubicBezTo>
                          <a:cubicBezTo>
                            <a:pt x="0" y="1405"/>
                            <a:pt x="391" y="1838"/>
                            <a:pt x="877" y="1859"/>
                          </a:cubicBezTo>
                          <a:cubicBezTo>
                            <a:pt x="888" y="1860"/>
                            <a:pt x="900" y="1860"/>
                            <a:pt x="911" y="1860"/>
                          </a:cubicBezTo>
                          <a:cubicBezTo>
                            <a:pt x="1383" y="1860"/>
                            <a:pt x="1806" y="1435"/>
                            <a:pt x="1806" y="940"/>
                          </a:cubicBezTo>
                          <a:cubicBezTo>
                            <a:pt x="1817" y="444"/>
                            <a:pt x="1426" y="22"/>
                            <a:pt x="951" y="0"/>
                          </a:cubicBezTo>
                          <a:cubicBezTo>
                            <a:pt x="944" y="0"/>
                            <a:pt x="938" y="0"/>
                            <a:pt x="9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88" name="Google Shape;88;p3"/>
                <p:cNvGrpSpPr/>
                <p:nvPr/>
              </p:nvGrpSpPr>
              <p:grpSpPr>
                <a:xfrm>
                  <a:off x="8500027" y="308522"/>
                  <a:ext cx="530767" cy="461691"/>
                  <a:chOff x="-1418961" y="4543306"/>
                  <a:chExt cx="252445" cy="219560"/>
                </a:xfrm>
              </p:grpSpPr>
              <p:sp>
                <p:nvSpPr>
                  <p:cNvPr id="89" name="Google Shape;89;p3"/>
                  <p:cNvSpPr/>
                  <p:nvPr/>
                </p:nvSpPr>
                <p:spPr>
                  <a:xfrm>
                    <a:off x="-1286411" y="4594719"/>
                    <a:ext cx="119896" cy="125770"/>
                  </a:xfrm>
                  <a:custGeom>
                    <a:avLst/>
                    <a:gdLst/>
                    <a:ahLst/>
                    <a:cxnLst/>
                    <a:rect l="l" t="t" r="r" b="b"/>
                    <a:pathLst>
                      <a:path w="2388" h="2505" extrusionOk="0">
                        <a:moveTo>
                          <a:pt x="1187" y="0"/>
                        </a:moveTo>
                        <a:cubicBezTo>
                          <a:pt x="520" y="0"/>
                          <a:pt x="11" y="532"/>
                          <a:pt x="1" y="1226"/>
                        </a:cubicBezTo>
                        <a:cubicBezTo>
                          <a:pt x="1" y="1923"/>
                          <a:pt x="497" y="2483"/>
                          <a:pt x="1152" y="2504"/>
                        </a:cubicBezTo>
                        <a:cubicBezTo>
                          <a:pt x="1158" y="2504"/>
                          <a:pt x="1164" y="2504"/>
                          <a:pt x="1170" y="2504"/>
                        </a:cubicBezTo>
                        <a:cubicBezTo>
                          <a:pt x="1807" y="2504"/>
                          <a:pt x="2367" y="1938"/>
                          <a:pt x="2377" y="1258"/>
                        </a:cubicBezTo>
                        <a:cubicBezTo>
                          <a:pt x="2388" y="561"/>
                          <a:pt x="1881" y="12"/>
                          <a:pt x="1226" y="1"/>
                        </a:cubicBezTo>
                        <a:cubicBezTo>
                          <a:pt x="1213" y="1"/>
                          <a:pt x="1200" y="0"/>
                          <a:pt x="1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1418961" y="4543306"/>
                    <a:ext cx="85955" cy="92332"/>
                  </a:xfrm>
                  <a:custGeom>
                    <a:avLst/>
                    <a:gdLst/>
                    <a:ahLst/>
                    <a:cxnLst/>
                    <a:rect l="l" t="t" r="r" b="b"/>
                    <a:pathLst>
                      <a:path w="1712" h="1839" extrusionOk="0">
                        <a:moveTo>
                          <a:pt x="867" y="0"/>
                        </a:moveTo>
                        <a:cubicBezTo>
                          <a:pt x="360" y="0"/>
                          <a:pt x="1" y="381"/>
                          <a:pt x="11" y="919"/>
                        </a:cubicBezTo>
                        <a:cubicBezTo>
                          <a:pt x="11" y="1447"/>
                          <a:pt x="360" y="1838"/>
                          <a:pt x="824" y="1838"/>
                        </a:cubicBezTo>
                        <a:cubicBezTo>
                          <a:pt x="1310" y="1838"/>
                          <a:pt x="1712" y="1405"/>
                          <a:pt x="1712" y="877"/>
                        </a:cubicBezTo>
                        <a:cubicBezTo>
                          <a:pt x="1712" y="360"/>
                          <a:pt x="1363" y="0"/>
                          <a:pt x="8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3"/>
                  <p:cNvSpPr/>
                  <p:nvPr/>
                </p:nvSpPr>
                <p:spPr>
                  <a:xfrm>
                    <a:off x="-1400383" y="4693378"/>
                    <a:ext cx="67931" cy="69487"/>
                  </a:xfrm>
                  <a:custGeom>
                    <a:avLst/>
                    <a:gdLst/>
                    <a:ahLst/>
                    <a:cxnLst/>
                    <a:rect l="l" t="t" r="r" b="b"/>
                    <a:pathLst>
                      <a:path w="1353" h="1384" extrusionOk="0">
                        <a:moveTo>
                          <a:pt x="676" y="0"/>
                        </a:moveTo>
                        <a:cubicBezTo>
                          <a:pt x="306" y="0"/>
                          <a:pt x="21" y="296"/>
                          <a:pt x="11" y="676"/>
                        </a:cubicBezTo>
                        <a:cubicBezTo>
                          <a:pt x="0" y="1067"/>
                          <a:pt x="306" y="1384"/>
                          <a:pt x="687" y="1384"/>
                        </a:cubicBezTo>
                        <a:cubicBezTo>
                          <a:pt x="1067" y="1384"/>
                          <a:pt x="1342" y="1109"/>
                          <a:pt x="1352" y="708"/>
                        </a:cubicBezTo>
                        <a:cubicBezTo>
                          <a:pt x="1352" y="296"/>
                          <a:pt x="1077" y="0"/>
                          <a:pt x="6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92" name="Google Shape;92;p3"/>
              <p:cNvGrpSpPr/>
              <p:nvPr/>
            </p:nvGrpSpPr>
            <p:grpSpPr>
              <a:xfrm rot="3445601" flipH="1">
                <a:off x="-988503" y="3577162"/>
                <a:ext cx="2623738" cy="2578852"/>
                <a:chOff x="6931797" y="3310225"/>
                <a:chExt cx="2080972" cy="2045371"/>
              </a:xfrm>
            </p:grpSpPr>
            <p:sp>
              <p:nvSpPr>
                <p:cNvPr id="93" name="Google Shape;93;p3"/>
                <p:cNvSpPr/>
                <p:nvPr/>
              </p:nvSpPr>
              <p:spPr>
                <a:xfrm rot="-4499991" flipH="1">
                  <a:off x="7905358" y="3453051"/>
                  <a:ext cx="128383" cy="140131"/>
                </a:xfrm>
                <a:custGeom>
                  <a:avLst/>
                  <a:gdLst/>
                  <a:ahLst/>
                  <a:cxnLst/>
                  <a:rect l="l" t="t" r="r" b="b"/>
                  <a:pathLst>
                    <a:path w="2557" h="2791" extrusionOk="0">
                      <a:moveTo>
                        <a:pt x="1193" y="0"/>
                      </a:moveTo>
                      <a:cubicBezTo>
                        <a:pt x="1092" y="0"/>
                        <a:pt x="990" y="14"/>
                        <a:pt x="888" y="41"/>
                      </a:cubicBezTo>
                      <a:cubicBezTo>
                        <a:pt x="360" y="189"/>
                        <a:pt x="1" y="696"/>
                        <a:pt x="1" y="1456"/>
                      </a:cubicBezTo>
                      <a:cubicBezTo>
                        <a:pt x="1" y="1762"/>
                        <a:pt x="170" y="2153"/>
                        <a:pt x="518" y="2470"/>
                      </a:cubicBezTo>
                      <a:cubicBezTo>
                        <a:pt x="751" y="2685"/>
                        <a:pt x="1027" y="2790"/>
                        <a:pt x="1297" y="2790"/>
                      </a:cubicBezTo>
                      <a:cubicBezTo>
                        <a:pt x="1663" y="2790"/>
                        <a:pt x="2019" y="2598"/>
                        <a:pt x="2250" y="2227"/>
                      </a:cubicBezTo>
                      <a:cubicBezTo>
                        <a:pt x="2557" y="1731"/>
                        <a:pt x="2546" y="1213"/>
                        <a:pt x="2282" y="696"/>
                      </a:cubicBezTo>
                      <a:cubicBezTo>
                        <a:pt x="2058" y="257"/>
                        <a:pt x="1638" y="0"/>
                        <a:pt x="1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3"/>
                <p:cNvSpPr/>
                <p:nvPr/>
              </p:nvSpPr>
              <p:spPr>
                <a:xfrm rot="-4499991" flipH="1">
                  <a:off x="8360284" y="3597017"/>
                  <a:ext cx="194658" cy="437064"/>
                </a:xfrm>
                <a:custGeom>
                  <a:avLst/>
                  <a:gdLst/>
                  <a:ahLst/>
                  <a:cxnLst/>
                  <a:rect l="l" t="t" r="r" b="b"/>
                  <a:pathLst>
                    <a:path w="3877" h="8705" extrusionOk="0">
                      <a:moveTo>
                        <a:pt x="679" y="1"/>
                      </a:moveTo>
                      <a:cubicBezTo>
                        <a:pt x="588" y="1"/>
                        <a:pt x="495" y="13"/>
                        <a:pt x="402" y="33"/>
                      </a:cubicBezTo>
                      <a:cubicBezTo>
                        <a:pt x="128" y="85"/>
                        <a:pt x="75" y="349"/>
                        <a:pt x="33" y="582"/>
                      </a:cubicBezTo>
                      <a:cubicBezTo>
                        <a:pt x="1" y="719"/>
                        <a:pt x="1" y="856"/>
                        <a:pt x="11" y="983"/>
                      </a:cubicBezTo>
                      <a:cubicBezTo>
                        <a:pt x="85" y="1638"/>
                        <a:pt x="180" y="2293"/>
                        <a:pt x="339" y="2937"/>
                      </a:cubicBezTo>
                      <a:cubicBezTo>
                        <a:pt x="698" y="4405"/>
                        <a:pt x="1078" y="5863"/>
                        <a:pt x="1638" y="7257"/>
                      </a:cubicBezTo>
                      <a:cubicBezTo>
                        <a:pt x="1828" y="7721"/>
                        <a:pt x="2060" y="8154"/>
                        <a:pt x="2441" y="8482"/>
                      </a:cubicBezTo>
                      <a:cubicBezTo>
                        <a:pt x="2608" y="8629"/>
                        <a:pt x="2802" y="8705"/>
                        <a:pt x="2999" y="8705"/>
                      </a:cubicBezTo>
                      <a:cubicBezTo>
                        <a:pt x="3112" y="8705"/>
                        <a:pt x="3227" y="8680"/>
                        <a:pt x="3338" y="8630"/>
                      </a:cubicBezTo>
                      <a:cubicBezTo>
                        <a:pt x="3645" y="8492"/>
                        <a:pt x="3824" y="8218"/>
                        <a:pt x="3814" y="7838"/>
                      </a:cubicBezTo>
                      <a:cubicBezTo>
                        <a:pt x="3814" y="7764"/>
                        <a:pt x="3814" y="7690"/>
                        <a:pt x="3814" y="7573"/>
                      </a:cubicBezTo>
                      <a:cubicBezTo>
                        <a:pt x="3877" y="7352"/>
                        <a:pt x="3824" y="7109"/>
                        <a:pt x="3729" y="6866"/>
                      </a:cubicBezTo>
                      <a:cubicBezTo>
                        <a:pt x="3486" y="6264"/>
                        <a:pt x="3243" y="5651"/>
                        <a:pt x="2990" y="5049"/>
                      </a:cubicBezTo>
                      <a:cubicBezTo>
                        <a:pt x="2779" y="4521"/>
                        <a:pt x="2504" y="4025"/>
                        <a:pt x="2367" y="3465"/>
                      </a:cubicBezTo>
                      <a:cubicBezTo>
                        <a:pt x="2166" y="2588"/>
                        <a:pt x="1817" y="1765"/>
                        <a:pt x="1564" y="899"/>
                      </a:cubicBezTo>
                      <a:cubicBezTo>
                        <a:pt x="1490" y="677"/>
                        <a:pt x="1384" y="466"/>
                        <a:pt x="1237" y="265"/>
                      </a:cubicBezTo>
                      <a:cubicBezTo>
                        <a:pt x="1082" y="66"/>
                        <a:pt x="887" y="1"/>
                        <a:pt x="6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rot="-4499991" flipH="1">
                  <a:off x="7169318" y="3470009"/>
                  <a:ext cx="1521765" cy="1659486"/>
                </a:xfrm>
                <a:custGeom>
                  <a:avLst/>
                  <a:gdLst/>
                  <a:ahLst/>
                  <a:cxnLst/>
                  <a:rect l="l" t="t" r="r" b="b"/>
                  <a:pathLst>
                    <a:path w="30309" h="33052" extrusionOk="0">
                      <a:moveTo>
                        <a:pt x="2564" y="736"/>
                      </a:moveTo>
                      <a:cubicBezTo>
                        <a:pt x="2699" y="736"/>
                        <a:pt x="2826" y="796"/>
                        <a:pt x="2936" y="888"/>
                      </a:cubicBezTo>
                      <a:cubicBezTo>
                        <a:pt x="3190" y="1099"/>
                        <a:pt x="3158" y="1406"/>
                        <a:pt x="2862" y="1575"/>
                      </a:cubicBezTo>
                      <a:cubicBezTo>
                        <a:pt x="2808" y="1606"/>
                        <a:pt x="2737" y="1620"/>
                        <a:pt x="2660" y="1620"/>
                      </a:cubicBezTo>
                      <a:cubicBezTo>
                        <a:pt x="2421" y="1620"/>
                        <a:pt x="2116" y="1486"/>
                        <a:pt x="2028" y="1311"/>
                      </a:cubicBezTo>
                      <a:cubicBezTo>
                        <a:pt x="1872" y="1010"/>
                        <a:pt x="2083" y="740"/>
                        <a:pt x="2480" y="740"/>
                      </a:cubicBezTo>
                      <a:cubicBezTo>
                        <a:pt x="2488" y="740"/>
                        <a:pt x="2495" y="740"/>
                        <a:pt x="2503" y="740"/>
                      </a:cubicBezTo>
                      <a:cubicBezTo>
                        <a:pt x="2524" y="738"/>
                        <a:pt x="2544" y="736"/>
                        <a:pt x="2564" y="736"/>
                      </a:cubicBezTo>
                      <a:close/>
                      <a:moveTo>
                        <a:pt x="1402" y="1821"/>
                      </a:moveTo>
                      <a:cubicBezTo>
                        <a:pt x="1716" y="1821"/>
                        <a:pt x="2164" y="2240"/>
                        <a:pt x="2155" y="2599"/>
                      </a:cubicBezTo>
                      <a:cubicBezTo>
                        <a:pt x="2144" y="2747"/>
                        <a:pt x="2017" y="2874"/>
                        <a:pt x="1859" y="2948"/>
                      </a:cubicBezTo>
                      <a:lnTo>
                        <a:pt x="1859" y="2958"/>
                      </a:lnTo>
                      <a:cubicBezTo>
                        <a:pt x="1801" y="2981"/>
                        <a:pt x="1744" y="2993"/>
                        <a:pt x="1688" y="2993"/>
                      </a:cubicBezTo>
                      <a:cubicBezTo>
                        <a:pt x="1592" y="2993"/>
                        <a:pt x="1498" y="2958"/>
                        <a:pt x="1405" y="2884"/>
                      </a:cubicBezTo>
                      <a:cubicBezTo>
                        <a:pt x="1204" y="2715"/>
                        <a:pt x="1109" y="2472"/>
                        <a:pt x="1067" y="2230"/>
                      </a:cubicBezTo>
                      <a:cubicBezTo>
                        <a:pt x="1035" y="2050"/>
                        <a:pt x="1130" y="1902"/>
                        <a:pt x="1299" y="1839"/>
                      </a:cubicBezTo>
                      <a:cubicBezTo>
                        <a:pt x="1331" y="1827"/>
                        <a:pt x="1366" y="1821"/>
                        <a:pt x="1402" y="1821"/>
                      </a:cubicBezTo>
                      <a:close/>
                      <a:moveTo>
                        <a:pt x="3890" y="2345"/>
                      </a:moveTo>
                      <a:cubicBezTo>
                        <a:pt x="4109" y="2345"/>
                        <a:pt x="4301" y="2465"/>
                        <a:pt x="4341" y="2663"/>
                      </a:cubicBezTo>
                      <a:cubicBezTo>
                        <a:pt x="4404" y="2905"/>
                        <a:pt x="4267" y="3074"/>
                        <a:pt x="3918" y="3159"/>
                      </a:cubicBezTo>
                      <a:cubicBezTo>
                        <a:pt x="3855" y="3169"/>
                        <a:pt x="3802" y="3169"/>
                        <a:pt x="3749" y="3180"/>
                      </a:cubicBezTo>
                      <a:cubicBezTo>
                        <a:pt x="3735" y="3181"/>
                        <a:pt x="3722" y="3181"/>
                        <a:pt x="3708" y="3181"/>
                      </a:cubicBezTo>
                      <a:cubicBezTo>
                        <a:pt x="3527" y="3181"/>
                        <a:pt x="3386" y="3114"/>
                        <a:pt x="3327" y="2937"/>
                      </a:cubicBezTo>
                      <a:cubicBezTo>
                        <a:pt x="3253" y="2736"/>
                        <a:pt x="3359" y="2589"/>
                        <a:pt x="3517" y="2472"/>
                      </a:cubicBezTo>
                      <a:cubicBezTo>
                        <a:pt x="3559" y="2441"/>
                        <a:pt x="3612" y="2409"/>
                        <a:pt x="3665" y="2388"/>
                      </a:cubicBezTo>
                      <a:cubicBezTo>
                        <a:pt x="3740" y="2359"/>
                        <a:pt x="3817" y="2345"/>
                        <a:pt x="3890" y="2345"/>
                      </a:cubicBezTo>
                      <a:close/>
                      <a:moveTo>
                        <a:pt x="3633" y="3888"/>
                      </a:moveTo>
                      <a:cubicBezTo>
                        <a:pt x="3929" y="3898"/>
                        <a:pt x="4172" y="4131"/>
                        <a:pt x="4172" y="4416"/>
                      </a:cubicBezTo>
                      <a:cubicBezTo>
                        <a:pt x="4182" y="4716"/>
                        <a:pt x="3929" y="4965"/>
                        <a:pt x="3631" y="4965"/>
                      </a:cubicBezTo>
                      <a:cubicBezTo>
                        <a:pt x="3624" y="4965"/>
                        <a:pt x="3618" y="4965"/>
                        <a:pt x="3612" y="4965"/>
                      </a:cubicBezTo>
                      <a:cubicBezTo>
                        <a:pt x="3337" y="4965"/>
                        <a:pt x="3126" y="4743"/>
                        <a:pt x="3116" y="4447"/>
                      </a:cubicBezTo>
                      <a:cubicBezTo>
                        <a:pt x="3116" y="4141"/>
                        <a:pt x="3348" y="3888"/>
                        <a:pt x="3633" y="3888"/>
                      </a:cubicBezTo>
                      <a:close/>
                      <a:moveTo>
                        <a:pt x="5830" y="4711"/>
                      </a:moveTo>
                      <a:cubicBezTo>
                        <a:pt x="6157" y="4711"/>
                        <a:pt x="6442" y="5039"/>
                        <a:pt x="6442" y="5398"/>
                      </a:cubicBezTo>
                      <a:cubicBezTo>
                        <a:pt x="6453" y="5739"/>
                        <a:pt x="6241" y="5958"/>
                        <a:pt x="5926" y="5958"/>
                      </a:cubicBezTo>
                      <a:cubicBezTo>
                        <a:pt x="5919" y="5958"/>
                        <a:pt x="5911" y="5958"/>
                        <a:pt x="5904" y="5958"/>
                      </a:cubicBezTo>
                      <a:cubicBezTo>
                        <a:pt x="5534" y="5947"/>
                        <a:pt x="5217" y="5630"/>
                        <a:pt x="5238" y="5271"/>
                      </a:cubicBezTo>
                      <a:cubicBezTo>
                        <a:pt x="5260" y="4986"/>
                        <a:pt x="5555" y="4711"/>
                        <a:pt x="5830" y="4711"/>
                      </a:cubicBezTo>
                      <a:close/>
                      <a:moveTo>
                        <a:pt x="4960" y="6778"/>
                      </a:moveTo>
                      <a:cubicBezTo>
                        <a:pt x="5005" y="6778"/>
                        <a:pt x="5052" y="6786"/>
                        <a:pt x="5101" y="6803"/>
                      </a:cubicBezTo>
                      <a:cubicBezTo>
                        <a:pt x="5386" y="6898"/>
                        <a:pt x="5661" y="7320"/>
                        <a:pt x="5619" y="7616"/>
                      </a:cubicBezTo>
                      <a:cubicBezTo>
                        <a:pt x="5599" y="7770"/>
                        <a:pt x="5518" y="7872"/>
                        <a:pt x="5432" y="7872"/>
                      </a:cubicBezTo>
                      <a:cubicBezTo>
                        <a:pt x="5424" y="7872"/>
                        <a:pt x="5416" y="7871"/>
                        <a:pt x="5407" y="7869"/>
                      </a:cubicBezTo>
                      <a:cubicBezTo>
                        <a:pt x="5006" y="7838"/>
                        <a:pt x="4774" y="7679"/>
                        <a:pt x="4615" y="7405"/>
                      </a:cubicBezTo>
                      <a:cubicBezTo>
                        <a:pt x="4520" y="7257"/>
                        <a:pt x="4510" y="7098"/>
                        <a:pt x="4637" y="6950"/>
                      </a:cubicBezTo>
                      <a:cubicBezTo>
                        <a:pt x="4730" y="6841"/>
                        <a:pt x="4835" y="6778"/>
                        <a:pt x="4960" y="6778"/>
                      </a:cubicBezTo>
                      <a:close/>
                      <a:moveTo>
                        <a:pt x="7613" y="6855"/>
                      </a:moveTo>
                      <a:cubicBezTo>
                        <a:pt x="7621" y="6855"/>
                        <a:pt x="7628" y="6855"/>
                        <a:pt x="7636" y="6855"/>
                      </a:cubicBezTo>
                      <a:cubicBezTo>
                        <a:pt x="7953" y="6855"/>
                        <a:pt x="8185" y="7077"/>
                        <a:pt x="8185" y="7362"/>
                      </a:cubicBezTo>
                      <a:cubicBezTo>
                        <a:pt x="8175" y="7658"/>
                        <a:pt x="7879" y="7954"/>
                        <a:pt x="7573" y="7954"/>
                      </a:cubicBezTo>
                      <a:cubicBezTo>
                        <a:pt x="7266" y="7954"/>
                        <a:pt x="7055" y="7732"/>
                        <a:pt x="7055" y="7426"/>
                      </a:cubicBezTo>
                      <a:cubicBezTo>
                        <a:pt x="7045" y="7085"/>
                        <a:pt x="7277" y="6855"/>
                        <a:pt x="7613" y="6855"/>
                      </a:cubicBezTo>
                      <a:close/>
                      <a:moveTo>
                        <a:pt x="7499" y="9190"/>
                      </a:moveTo>
                      <a:cubicBezTo>
                        <a:pt x="7879" y="9200"/>
                        <a:pt x="8196" y="9527"/>
                        <a:pt x="8185" y="9908"/>
                      </a:cubicBezTo>
                      <a:cubicBezTo>
                        <a:pt x="8175" y="10235"/>
                        <a:pt x="8006" y="10394"/>
                        <a:pt x="7646" y="10394"/>
                      </a:cubicBezTo>
                      <a:cubicBezTo>
                        <a:pt x="7224" y="10383"/>
                        <a:pt x="6897" y="10098"/>
                        <a:pt x="6897" y="9739"/>
                      </a:cubicBezTo>
                      <a:cubicBezTo>
                        <a:pt x="6897" y="9411"/>
                        <a:pt x="7140" y="9190"/>
                        <a:pt x="7499" y="9190"/>
                      </a:cubicBezTo>
                      <a:close/>
                      <a:moveTo>
                        <a:pt x="9878" y="11386"/>
                      </a:moveTo>
                      <a:cubicBezTo>
                        <a:pt x="10023" y="11386"/>
                        <a:pt x="10202" y="11549"/>
                        <a:pt x="10181" y="11682"/>
                      </a:cubicBezTo>
                      <a:cubicBezTo>
                        <a:pt x="10150" y="11883"/>
                        <a:pt x="9959" y="11840"/>
                        <a:pt x="9833" y="11883"/>
                      </a:cubicBezTo>
                      <a:cubicBezTo>
                        <a:pt x="9815" y="11887"/>
                        <a:pt x="9798" y="11889"/>
                        <a:pt x="9782" y="11889"/>
                      </a:cubicBezTo>
                      <a:cubicBezTo>
                        <a:pt x="9675" y="11889"/>
                        <a:pt x="9610" y="11801"/>
                        <a:pt x="9600" y="11682"/>
                      </a:cubicBezTo>
                      <a:cubicBezTo>
                        <a:pt x="9579" y="11545"/>
                        <a:pt x="9727" y="11386"/>
                        <a:pt x="9864" y="11386"/>
                      </a:cubicBezTo>
                      <a:cubicBezTo>
                        <a:pt x="9869" y="11386"/>
                        <a:pt x="9873" y="11386"/>
                        <a:pt x="9878" y="11386"/>
                      </a:cubicBezTo>
                      <a:close/>
                      <a:moveTo>
                        <a:pt x="7206" y="18226"/>
                      </a:moveTo>
                      <a:cubicBezTo>
                        <a:pt x="7223" y="18226"/>
                        <a:pt x="7239" y="18227"/>
                        <a:pt x="7256" y="18230"/>
                      </a:cubicBezTo>
                      <a:cubicBezTo>
                        <a:pt x="7425" y="18262"/>
                        <a:pt x="7604" y="18294"/>
                        <a:pt x="7657" y="18505"/>
                      </a:cubicBezTo>
                      <a:cubicBezTo>
                        <a:pt x="7688" y="18637"/>
                        <a:pt x="7474" y="18759"/>
                        <a:pt x="7261" y="18759"/>
                      </a:cubicBezTo>
                      <a:cubicBezTo>
                        <a:pt x="7252" y="18759"/>
                        <a:pt x="7243" y="18759"/>
                        <a:pt x="7235" y="18758"/>
                      </a:cubicBezTo>
                      <a:cubicBezTo>
                        <a:pt x="7055" y="18758"/>
                        <a:pt x="6918" y="18716"/>
                        <a:pt x="6897" y="18526"/>
                      </a:cubicBezTo>
                      <a:cubicBezTo>
                        <a:pt x="6877" y="18372"/>
                        <a:pt x="7034" y="18226"/>
                        <a:pt x="7206" y="18226"/>
                      </a:cubicBezTo>
                      <a:close/>
                      <a:moveTo>
                        <a:pt x="1596" y="1"/>
                      </a:moveTo>
                      <a:cubicBezTo>
                        <a:pt x="1430" y="1"/>
                        <a:pt x="1264" y="20"/>
                        <a:pt x="1098" y="54"/>
                      </a:cubicBezTo>
                      <a:cubicBezTo>
                        <a:pt x="965" y="84"/>
                        <a:pt x="828" y="129"/>
                        <a:pt x="691" y="129"/>
                      </a:cubicBezTo>
                      <a:cubicBezTo>
                        <a:pt x="590" y="129"/>
                        <a:pt x="489" y="104"/>
                        <a:pt x="391" y="33"/>
                      </a:cubicBezTo>
                      <a:cubicBezTo>
                        <a:pt x="243" y="223"/>
                        <a:pt x="95" y="424"/>
                        <a:pt x="0" y="645"/>
                      </a:cubicBezTo>
                      <a:cubicBezTo>
                        <a:pt x="63" y="1047"/>
                        <a:pt x="116" y="1459"/>
                        <a:pt x="190" y="1870"/>
                      </a:cubicBezTo>
                      <a:cubicBezTo>
                        <a:pt x="380" y="3096"/>
                        <a:pt x="940" y="4162"/>
                        <a:pt x="1563" y="5197"/>
                      </a:cubicBezTo>
                      <a:cubicBezTo>
                        <a:pt x="2313" y="6454"/>
                        <a:pt x="3253" y="7553"/>
                        <a:pt x="4203" y="8661"/>
                      </a:cubicBezTo>
                      <a:cubicBezTo>
                        <a:pt x="5228" y="9844"/>
                        <a:pt x="6411" y="10869"/>
                        <a:pt x="7488" y="11999"/>
                      </a:cubicBezTo>
                      <a:cubicBezTo>
                        <a:pt x="8037" y="12559"/>
                        <a:pt x="8608" y="13097"/>
                        <a:pt x="9136" y="13678"/>
                      </a:cubicBezTo>
                      <a:cubicBezTo>
                        <a:pt x="10044" y="14671"/>
                        <a:pt x="10635" y="15864"/>
                        <a:pt x="11100" y="17142"/>
                      </a:cubicBezTo>
                      <a:cubicBezTo>
                        <a:pt x="11512" y="18294"/>
                        <a:pt x="11776" y="19498"/>
                        <a:pt x="12093" y="20680"/>
                      </a:cubicBezTo>
                      <a:cubicBezTo>
                        <a:pt x="12167" y="20955"/>
                        <a:pt x="12125" y="21230"/>
                        <a:pt x="12125" y="21515"/>
                      </a:cubicBezTo>
                      <a:cubicBezTo>
                        <a:pt x="11892" y="21483"/>
                        <a:pt x="11882" y="21272"/>
                        <a:pt x="11765" y="21177"/>
                      </a:cubicBezTo>
                      <a:cubicBezTo>
                        <a:pt x="11765" y="21261"/>
                        <a:pt x="11755" y="21367"/>
                        <a:pt x="11660" y="21399"/>
                      </a:cubicBezTo>
                      <a:cubicBezTo>
                        <a:pt x="11645" y="21402"/>
                        <a:pt x="11632" y="21404"/>
                        <a:pt x="11619" y="21404"/>
                      </a:cubicBezTo>
                      <a:cubicBezTo>
                        <a:pt x="11523" y="21404"/>
                        <a:pt x="11485" y="21304"/>
                        <a:pt x="11438" y="21230"/>
                      </a:cubicBezTo>
                      <a:cubicBezTo>
                        <a:pt x="10847" y="20300"/>
                        <a:pt x="10086" y="19508"/>
                        <a:pt x="9347" y="18716"/>
                      </a:cubicBezTo>
                      <a:cubicBezTo>
                        <a:pt x="8819" y="18167"/>
                        <a:pt x="8217" y="17744"/>
                        <a:pt x="7562" y="17385"/>
                      </a:cubicBezTo>
                      <a:cubicBezTo>
                        <a:pt x="6780" y="16963"/>
                        <a:pt x="5978" y="16572"/>
                        <a:pt x="5196" y="16139"/>
                      </a:cubicBezTo>
                      <a:cubicBezTo>
                        <a:pt x="4827" y="15938"/>
                        <a:pt x="4436" y="15780"/>
                        <a:pt x="4056" y="15600"/>
                      </a:cubicBezTo>
                      <a:cubicBezTo>
                        <a:pt x="3929" y="15611"/>
                        <a:pt x="3823" y="15664"/>
                        <a:pt x="3739" y="15780"/>
                      </a:cubicBezTo>
                      <a:cubicBezTo>
                        <a:pt x="4119" y="16635"/>
                        <a:pt x="4710" y="17354"/>
                        <a:pt x="5386" y="17966"/>
                      </a:cubicBezTo>
                      <a:cubicBezTo>
                        <a:pt x="5988" y="18515"/>
                        <a:pt x="6538" y="19107"/>
                        <a:pt x="7150" y="19645"/>
                      </a:cubicBezTo>
                      <a:cubicBezTo>
                        <a:pt x="8164" y="20543"/>
                        <a:pt x="9199" y="21420"/>
                        <a:pt x="10403" y="22032"/>
                      </a:cubicBezTo>
                      <a:cubicBezTo>
                        <a:pt x="10445" y="22053"/>
                        <a:pt x="10488" y="22075"/>
                        <a:pt x="10519" y="22106"/>
                      </a:cubicBezTo>
                      <a:cubicBezTo>
                        <a:pt x="11470" y="22909"/>
                        <a:pt x="12346" y="23775"/>
                        <a:pt x="12811" y="24989"/>
                      </a:cubicBezTo>
                      <a:cubicBezTo>
                        <a:pt x="12896" y="25222"/>
                        <a:pt x="12991" y="25454"/>
                        <a:pt x="12927" y="25771"/>
                      </a:cubicBezTo>
                      <a:cubicBezTo>
                        <a:pt x="12547" y="25496"/>
                        <a:pt x="12389" y="25053"/>
                        <a:pt x="12029" y="24810"/>
                      </a:cubicBezTo>
                      <a:lnTo>
                        <a:pt x="12019" y="24820"/>
                      </a:lnTo>
                      <a:cubicBezTo>
                        <a:pt x="12051" y="24968"/>
                        <a:pt x="12167" y="25053"/>
                        <a:pt x="12251" y="25169"/>
                      </a:cubicBezTo>
                      <a:cubicBezTo>
                        <a:pt x="12325" y="25296"/>
                        <a:pt x="12431" y="25412"/>
                        <a:pt x="12462" y="25560"/>
                      </a:cubicBezTo>
                      <a:cubicBezTo>
                        <a:pt x="12484" y="25655"/>
                        <a:pt x="12505" y="25782"/>
                        <a:pt x="12410" y="25845"/>
                      </a:cubicBezTo>
                      <a:cubicBezTo>
                        <a:pt x="12384" y="25864"/>
                        <a:pt x="12360" y="25871"/>
                        <a:pt x="12337" y="25871"/>
                      </a:cubicBezTo>
                      <a:cubicBezTo>
                        <a:pt x="12281" y="25871"/>
                        <a:pt x="12229" y="25829"/>
                        <a:pt x="12177" y="25792"/>
                      </a:cubicBezTo>
                      <a:cubicBezTo>
                        <a:pt x="11332" y="25190"/>
                        <a:pt x="10319" y="24979"/>
                        <a:pt x="9400" y="24556"/>
                      </a:cubicBezTo>
                      <a:cubicBezTo>
                        <a:pt x="8993" y="24365"/>
                        <a:pt x="8562" y="24255"/>
                        <a:pt x="8125" y="24255"/>
                      </a:cubicBezTo>
                      <a:cubicBezTo>
                        <a:pt x="7791" y="24255"/>
                        <a:pt x="7453" y="24319"/>
                        <a:pt x="7118" y="24461"/>
                      </a:cubicBezTo>
                      <a:cubicBezTo>
                        <a:pt x="6939" y="24535"/>
                        <a:pt x="6759" y="24525"/>
                        <a:pt x="6569" y="24535"/>
                      </a:cubicBezTo>
                      <a:cubicBezTo>
                        <a:pt x="6590" y="24652"/>
                        <a:pt x="6590" y="24768"/>
                        <a:pt x="6685" y="24863"/>
                      </a:cubicBezTo>
                      <a:cubicBezTo>
                        <a:pt x="7066" y="25127"/>
                        <a:pt x="7435" y="25391"/>
                        <a:pt x="7815" y="25655"/>
                      </a:cubicBezTo>
                      <a:cubicBezTo>
                        <a:pt x="8396" y="26067"/>
                        <a:pt x="9009" y="26394"/>
                        <a:pt x="9685" y="26605"/>
                      </a:cubicBezTo>
                      <a:cubicBezTo>
                        <a:pt x="10498" y="26869"/>
                        <a:pt x="11311" y="27133"/>
                        <a:pt x="12177" y="27197"/>
                      </a:cubicBezTo>
                      <a:cubicBezTo>
                        <a:pt x="13170" y="27260"/>
                        <a:pt x="14100" y="27651"/>
                        <a:pt x="15018" y="28042"/>
                      </a:cubicBezTo>
                      <a:cubicBezTo>
                        <a:pt x="15705" y="28337"/>
                        <a:pt x="16339" y="28739"/>
                        <a:pt x="16951" y="29161"/>
                      </a:cubicBezTo>
                      <a:cubicBezTo>
                        <a:pt x="17796" y="29742"/>
                        <a:pt x="18662" y="30291"/>
                        <a:pt x="19518" y="30862"/>
                      </a:cubicBezTo>
                      <a:cubicBezTo>
                        <a:pt x="19940" y="31147"/>
                        <a:pt x="20405" y="31305"/>
                        <a:pt x="20901" y="31379"/>
                      </a:cubicBezTo>
                      <a:cubicBezTo>
                        <a:pt x="22179" y="31569"/>
                        <a:pt x="23436" y="31928"/>
                        <a:pt x="24703" y="32171"/>
                      </a:cubicBezTo>
                      <a:cubicBezTo>
                        <a:pt x="26171" y="32456"/>
                        <a:pt x="27650" y="32689"/>
                        <a:pt x="29128" y="32900"/>
                      </a:cubicBezTo>
                      <a:cubicBezTo>
                        <a:pt x="29435" y="32942"/>
                        <a:pt x="29730" y="32995"/>
                        <a:pt x="30037" y="33037"/>
                      </a:cubicBezTo>
                      <a:cubicBezTo>
                        <a:pt x="30091" y="33046"/>
                        <a:pt x="30136" y="33052"/>
                        <a:pt x="30171" y="33052"/>
                      </a:cubicBezTo>
                      <a:cubicBezTo>
                        <a:pt x="30299" y="33052"/>
                        <a:pt x="30308" y="32983"/>
                        <a:pt x="30258" y="32784"/>
                      </a:cubicBezTo>
                      <a:cubicBezTo>
                        <a:pt x="30089" y="32097"/>
                        <a:pt x="29910" y="31421"/>
                        <a:pt x="29741" y="30735"/>
                      </a:cubicBezTo>
                      <a:cubicBezTo>
                        <a:pt x="29699" y="30598"/>
                        <a:pt x="29678" y="30450"/>
                        <a:pt x="29646" y="30302"/>
                      </a:cubicBezTo>
                      <a:cubicBezTo>
                        <a:pt x="28706" y="30207"/>
                        <a:pt x="27777" y="30101"/>
                        <a:pt x="26837" y="30027"/>
                      </a:cubicBezTo>
                      <a:cubicBezTo>
                        <a:pt x="25442" y="29922"/>
                        <a:pt x="24101" y="29668"/>
                        <a:pt x="22844" y="29024"/>
                      </a:cubicBezTo>
                      <a:cubicBezTo>
                        <a:pt x="22758" y="28985"/>
                        <a:pt x="22680" y="28938"/>
                        <a:pt x="22587" y="28938"/>
                      </a:cubicBezTo>
                      <a:cubicBezTo>
                        <a:pt x="22578" y="28938"/>
                        <a:pt x="22568" y="28939"/>
                        <a:pt x="22559" y="28939"/>
                      </a:cubicBezTo>
                      <a:cubicBezTo>
                        <a:pt x="22425" y="28999"/>
                        <a:pt x="22292" y="29021"/>
                        <a:pt x="22160" y="29021"/>
                      </a:cubicBezTo>
                      <a:cubicBezTo>
                        <a:pt x="21918" y="29021"/>
                        <a:pt x="21679" y="28949"/>
                        <a:pt x="21440" y="28908"/>
                      </a:cubicBezTo>
                      <a:cubicBezTo>
                        <a:pt x="20531" y="28739"/>
                        <a:pt x="19697" y="28348"/>
                        <a:pt x="18852" y="27989"/>
                      </a:cubicBezTo>
                      <a:cubicBezTo>
                        <a:pt x="18102" y="27672"/>
                        <a:pt x="17521" y="27091"/>
                        <a:pt x="16919" y="26542"/>
                      </a:cubicBezTo>
                      <a:cubicBezTo>
                        <a:pt x="15937" y="25634"/>
                        <a:pt x="15124" y="24578"/>
                        <a:pt x="14522" y="23374"/>
                      </a:cubicBezTo>
                      <a:cubicBezTo>
                        <a:pt x="13962" y="22275"/>
                        <a:pt x="13582" y="21124"/>
                        <a:pt x="13498" y="19867"/>
                      </a:cubicBezTo>
                      <a:cubicBezTo>
                        <a:pt x="13455" y="19170"/>
                        <a:pt x="13265" y="18484"/>
                        <a:pt x="13223" y="17776"/>
                      </a:cubicBezTo>
                      <a:cubicBezTo>
                        <a:pt x="13160" y="16709"/>
                        <a:pt x="12684" y="15769"/>
                        <a:pt x="12410" y="14766"/>
                      </a:cubicBezTo>
                      <a:cubicBezTo>
                        <a:pt x="12198" y="14006"/>
                        <a:pt x="12051" y="13224"/>
                        <a:pt x="11787" y="12474"/>
                      </a:cubicBezTo>
                      <a:cubicBezTo>
                        <a:pt x="11269" y="11059"/>
                        <a:pt x="10741" y="9644"/>
                        <a:pt x="9970" y="8345"/>
                      </a:cubicBezTo>
                      <a:cubicBezTo>
                        <a:pt x="9632" y="7785"/>
                        <a:pt x="9336" y="7204"/>
                        <a:pt x="9041" y="6623"/>
                      </a:cubicBezTo>
                      <a:cubicBezTo>
                        <a:pt x="8407" y="5398"/>
                        <a:pt x="7573" y="4310"/>
                        <a:pt x="6812" y="3180"/>
                      </a:cubicBezTo>
                      <a:cubicBezTo>
                        <a:pt x="6643" y="2927"/>
                        <a:pt x="6390" y="2726"/>
                        <a:pt x="6168" y="2515"/>
                      </a:cubicBezTo>
                      <a:cubicBezTo>
                        <a:pt x="5788" y="2166"/>
                        <a:pt x="5418" y="1807"/>
                        <a:pt x="5059" y="1427"/>
                      </a:cubicBezTo>
                      <a:cubicBezTo>
                        <a:pt x="4573" y="909"/>
                        <a:pt x="4003" y="550"/>
                        <a:pt x="3327" y="371"/>
                      </a:cubicBezTo>
                      <a:cubicBezTo>
                        <a:pt x="2883" y="255"/>
                        <a:pt x="2450" y="138"/>
                        <a:pt x="2017" y="43"/>
                      </a:cubicBezTo>
                      <a:cubicBezTo>
                        <a:pt x="1877" y="14"/>
                        <a:pt x="1736" y="1"/>
                        <a:pt x="1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6" name="Google Shape;96;p3"/>
                <p:cNvGrpSpPr/>
                <p:nvPr/>
              </p:nvGrpSpPr>
              <p:grpSpPr>
                <a:xfrm rot="-4500040" flipH="1">
                  <a:off x="7145410" y="3482536"/>
                  <a:ext cx="1661825" cy="1700748"/>
                  <a:chOff x="3231570" y="-2256764"/>
                  <a:chExt cx="1661875" cy="1700799"/>
                </a:xfrm>
              </p:grpSpPr>
              <p:sp>
                <p:nvSpPr>
                  <p:cNvPr id="97" name="Google Shape;97;p3"/>
                  <p:cNvSpPr/>
                  <p:nvPr/>
                </p:nvSpPr>
                <p:spPr>
                  <a:xfrm>
                    <a:off x="3617069" y="-1040869"/>
                    <a:ext cx="1276375" cy="484904"/>
                  </a:xfrm>
                  <a:custGeom>
                    <a:avLst/>
                    <a:gdLst/>
                    <a:ahLst/>
                    <a:cxnLst/>
                    <a:rect l="l" t="t" r="r" b="b"/>
                    <a:pathLst>
                      <a:path w="25422" h="9658" extrusionOk="0">
                        <a:moveTo>
                          <a:pt x="0" y="1"/>
                        </a:moveTo>
                        <a:cubicBezTo>
                          <a:pt x="243" y="529"/>
                          <a:pt x="634" y="920"/>
                          <a:pt x="1078" y="1279"/>
                        </a:cubicBezTo>
                        <a:cubicBezTo>
                          <a:pt x="2334" y="2282"/>
                          <a:pt x="3771" y="2926"/>
                          <a:pt x="5271" y="3433"/>
                        </a:cubicBezTo>
                        <a:cubicBezTo>
                          <a:pt x="6654" y="3898"/>
                          <a:pt x="8006" y="4437"/>
                          <a:pt x="9368" y="4933"/>
                        </a:cubicBezTo>
                        <a:cubicBezTo>
                          <a:pt x="10900" y="5493"/>
                          <a:pt x="12241" y="6369"/>
                          <a:pt x="13466" y="7457"/>
                        </a:cubicBezTo>
                        <a:cubicBezTo>
                          <a:pt x="13730" y="7689"/>
                          <a:pt x="14005" y="7837"/>
                          <a:pt x="14353" y="7890"/>
                        </a:cubicBezTo>
                        <a:cubicBezTo>
                          <a:pt x="15557" y="8080"/>
                          <a:pt x="16751" y="8344"/>
                          <a:pt x="17955" y="8545"/>
                        </a:cubicBezTo>
                        <a:cubicBezTo>
                          <a:pt x="20057" y="8893"/>
                          <a:pt x="22148" y="9210"/>
                          <a:pt x="24228" y="9622"/>
                        </a:cubicBezTo>
                        <a:cubicBezTo>
                          <a:pt x="24327" y="9647"/>
                          <a:pt x="24430" y="9657"/>
                          <a:pt x="24534" y="9657"/>
                        </a:cubicBezTo>
                        <a:cubicBezTo>
                          <a:pt x="24608" y="9657"/>
                          <a:pt x="24682" y="9652"/>
                          <a:pt x="24756" y="9643"/>
                        </a:cubicBezTo>
                        <a:cubicBezTo>
                          <a:pt x="25200" y="9601"/>
                          <a:pt x="25422" y="9274"/>
                          <a:pt x="25316" y="8820"/>
                        </a:cubicBezTo>
                        <a:cubicBezTo>
                          <a:pt x="25094" y="7922"/>
                          <a:pt x="24841" y="7035"/>
                          <a:pt x="24545" y="6148"/>
                        </a:cubicBezTo>
                        <a:cubicBezTo>
                          <a:pt x="24418" y="5757"/>
                          <a:pt x="24144" y="5546"/>
                          <a:pt x="23732" y="5514"/>
                        </a:cubicBezTo>
                        <a:cubicBezTo>
                          <a:pt x="23478" y="5493"/>
                          <a:pt x="23225" y="5461"/>
                          <a:pt x="22961" y="5440"/>
                        </a:cubicBezTo>
                        <a:lnTo>
                          <a:pt x="22961" y="5440"/>
                        </a:lnTo>
                        <a:cubicBezTo>
                          <a:pt x="22993" y="5588"/>
                          <a:pt x="23014" y="5736"/>
                          <a:pt x="23056" y="5873"/>
                        </a:cubicBezTo>
                        <a:cubicBezTo>
                          <a:pt x="23225" y="6559"/>
                          <a:pt x="23404" y="7235"/>
                          <a:pt x="23573" y="7922"/>
                        </a:cubicBezTo>
                        <a:cubicBezTo>
                          <a:pt x="23623" y="8121"/>
                          <a:pt x="23614" y="8190"/>
                          <a:pt x="23486" y="8190"/>
                        </a:cubicBezTo>
                        <a:cubicBezTo>
                          <a:pt x="23451" y="8190"/>
                          <a:pt x="23406" y="8184"/>
                          <a:pt x="23352" y="8175"/>
                        </a:cubicBezTo>
                        <a:cubicBezTo>
                          <a:pt x="23045" y="8133"/>
                          <a:pt x="22750" y="8080"/>
                          <a:pt x="22443" y="8038"/>
                        </a:cubicBezTo>
                        <a:cubicBezTo>
                          <a:pt x="20965" y="7827"/>
                          <a:pt x="19486" y="7594"/>
                          <a:pt x="18018" y="7309"/>
                        </a:cubicBezTo>
                        <a:cubicBezTo>
                          <a:pt x="16751" y="7066"/>
                          <a:pt x="15494" y="6707"/>
                          <a:pt x="14216" y="6517"/>
                        </a:cubicBezTo>
                        <a:cubicBezTo>
                          <a:pt x="13720" y="6443"/>
                          <a:pt x="13255" y="6285"/>
                          <a:pt x="12833" y="6000"/>
                        </a:cubicBezTo>
                        <a:cubicBezTo>
                          <a:pt x="11977" y="5429"/>
                          <a:pt x="11111" y="4880"/>
                          <a:pt x="10266" y="4299"/>
                        </a:cubicBezTo>
                        <a:cubicBezTo>
                          <a:pt x="9654" y="3877"/>
                          <a:pt x="9020" y="3475"/>
                          <a:pt x="8333" y="3180"/>
                        </a:cubicBezTo>
                        <a:cubicBezTo>
                          <a:pt x="7415" y="2789"/>
                          <a:pt x="6485" y="2398"/>
                          <a:pt x="5492" y="2335"/>
                        </a:cubicBezTo>
                        <a:cubicBezTo>
                          <a:pt x="4626" y="2271"/>
                          <a:pt x="3813" y="2007"/>
                          <a:pt x="3000" y="1743"/>
                        </a:cubicBezTo>
                        <a:cubicBezTo>
                          <a:pt x="2324" y="1532"/>
                          <a:pt x="1711" y="1205"/>
                          <a:pt x="1130" y="793"/>
                        </a:cubicBezTo>
                        <a:cubicBezTo>
                          <a:pt x="750" y="529"/>
                          <a:pt x="381" y="265"/>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8" name="Google Shape;98;p3"/>
                  <p:cNvGrpSpPr/>
                  <p:nvPr/>
                </p:nvGrpSpPr>
                <p:grpSpPr>
                  <a:xfrm>
                    <a:off x="3231570" y="-2256764"/>
                    <a:ext cx="702106" cy="1261576"/>
                    <a:chOff x="3231570" y="-2256764"/>
                    <a:chExt cx="702106" cy="1261576"/>
                  </a:xfrm>
                </p:grpSpPr>
                <p:sp>
                  <p:nvSpPr>
                    <p:cNvPr id="99" name="Google Shape;99;p3"/>
                    <p:cNvSpPr/>
                    <p:nvPr/>
                  </p:nvSpPr>
                  <p:spPr>
                    <a:xfrm>
                      <a:off x="3231570" y="-2256764"/>
                      <a:ext cx="653852" cy="1032116"/>
                    </a:xfrm>
                    <a:custGeom>
                      <a:avLst/>
                      <a:gdLst/>
                      <a:ahLst/>
                      <a:cxnLst/>
                      <a:rect l="l" t="t" r="r" b="b"/>
                      <a:pathLst>
                        <a:path w="13023" h="20557" extrusionOk="0">
                          <a:moveTo>
                            <a:pt x="993" y="0"/>
                          </a:moveTo>
                          <a:lnTo>
                            <a:pt x="993" y="0"/>
                          </a:lnTo>
                          <a:cubicBezTo>
                            <a:pt x="539" y="645"/>
                            <a:pt x="307" y="1384"/>
                            <a:pt x="180" y="2155"/>
                          </a:cubicBezTo>
                          <a:cubicBezTo>
                            <a:pt x="0" y="3338"/>
                            <a:pt x="159" y="4499"/>
                            <a:pt x="412" y="5640"/>
                          </a:cubicBezTo>
                          <a:cubicBezTo>
                            <a:pt x="761" y="7235"/>
                            <a:pt x="1542" y="8618"/>
                            <a:pt x="2472" y="9928"/>
                          </a:cubicBezTo>
                          <a:cubicBezTo>
                            <a:pt x="3528" y="11396"/>
                            <a:pt x="4763" y="12716"/>
                            <a:pt x="5946" y="14079"/>
                          </a:cubicBezTo>
                          <a:cubicBezTo>
                            <a:pt x="7013" y="14100"/>
                            <a:pt x="8016" y="14332"/>
                            <a:pt x="8904" y="14976"/>
                          </a:cubicBezTo>
                          <a:cubicBezTo>
                            <a:pt x="9527" y="15420"/>
                            <a:pt x="10097" y="15927"/>
                            <a:pt x="10625" y="16487"/>
                          </a:cubicBezTo>
                          <a:cubicBezTo>
                            <a:pt x="10868" y="16730"/>
                            <a:pt x="11069" y="17004"/>
                            <a:pt x="11206" y="17321"/>
                          </a:cubicBezTo>
                          <a:cubicBezTo>
                            <a:pt x="11586" y="18198"/>
                            <a:pt x="12051" y="19022"/>
                            <a:pt x="12484" y="19866"/>
                          </a:cubicBezTo>
                          <a:cubicBezTo>
                            <a:pt x="12600" y="20078"/>
                            <a:pt x="12706" y="20289"/>
                            <a:pt x="12758" y="20521"/>
                          </a:cubicBezTo>
                          <a:lnTo>
                            <a:pt x="12758" y="20532"/>
                          </a:lnTo>
                          <a:lnTo>
                            <a:pt x="12790" y="20511"/>
                          </a:lnTo>
                          <a:cubicBezTo>
                            <a:pt x="12852" y="20543"/>
                            <a:pt x="12897" y="20557"/>
                            <a:pt x="12929" y="20557"/>
                          </a:cubicBezTo>
                          <a:cubicBezTo>
                            <a:pt x="13023" y="20557"/>
                            <a:pt x="13009" y="20439"/>
                            <a:pt x="13001" y="20321"/>
                          </a:cubicBezTo>
                          <a:cubicBezTo>
                            <a:pt x="12949" y="19824"/>
                            <a:pt x="12801" y="19349"/>
                            <a:pt x="12674" y="18874"/>
                          </a:cubicBezTo>
                          <a:cubicBezTo>
                            <a:pt x="12241" y="17173"/>
                            <a:pt x="11745" y="15505"/>
                            <a:pt x="10762" y="14026"/>
                          </a:cubicBezTo>
                          <a:cubicBezTo>
                            <a:pt x="10129" y="13075"/>
                            <a:pt x="9305" y="12315"/>
                            <a:pt x="8513" y="11523"/>
                          </a:cubicBezTo>
                          <a:cubicBezTo>
                            <a:pt x="7224" y="10245"/>
                            <a:pt x="5904" y="9020"/>
                            <a:pt x="4721" y="7626"/>
                          </a:cubicBezTo>
                          <a:cubicBezTo>
                            <a:pt x="3792" y="6527"/>
                            <a:pt x="2915" y="5397"/>
                            <a:pt x="2186" y="4151"/>
                          </a:cubicBezTo>
                          <a:cubicBezTo>
                            <a:pt x="1574" y="3095"/>
                            <a:pt x="1141" y="1975"/>
                            <a:pt x="982" y="750"/>
                          </a:cubicBezTo>
                          <a:cubicBezTo>
                            <a:pt x="940" y="497"/>
                            <a:pt x="982" y="243"/>
                            <a:pt x="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3"/>
                    <p:cNvSpPr/>
                    <p:nvPr/>
                  </p:nvSpPr>
                  <p:spPr>
                    <a:xfrm>
                      <a:off x="3278766" y="-2256764"/>
                      <a:ext cx="613536" cy="1047831"/>
                    </a:xfrm>
                    <a:custGeom>
                      <a:avLst/>
                      <a:gdLst/>
                      <a:ahLst/>
                      <a:cxnLst/>
                      <a:rect l="l" t="t" r="r" b="b"/>
                      <a:pathLst>
                        <a:path w="12220" h="20870" extrusionOk="0">
                          <a:moveTo>
                            <a:pt x="53" y="0"/>
                          </a:moveTo>
                          <a:cubicBezTo>
                            <a:pt x="42" y="243"/>
                            <a:pt x="0" y="497"/>
                            <a:pt x="42" y="750"/>
                          </a:cubicBezTo>
                          <a:cubicBezTo>
                            <a:pt x="201" y="1975"/>
                            <a:pt x="634" y="3095"/>
                            <a:pt x="1246" y="4151"/>
                          </a:cubicBezTo>
                          <a:cubicBezTo>
                            <a:pt x="1975" y="5397"/>
                            <a:pt x="2852" y="6527"/>
                            <a:pt x="3781" y="7626"/>
                          </a:cubicBezTo>
                          <a:cubicBezTo>
                            <a:pt x="4964" y="9020"/>
                            <a:pt x="6284" y="10245"/>
                            <a:pt x="7573" y="11523"/>
                          </a:cubicBezTo>
                          <a:cubicBezTo>
                            <a:pt x="8365" y="12315"/>
                            <a:pt x="9189" y="13075"/>
                            <a:pt x="9822" y="14026"/>
                          </a:cubicBezTo>
                          <a:cubicBezTo>
                            <a:pt x="10805" y="15505"/>
                            <a:pt x="11301" y="17173"/>
                            <a:pt x="11734" y="18874"/>
                          </a:cubicBezTo>
                          <a:cubicBezTo>
                            <a:pt x="11861" y="19349"/>
                            <a:pt x="12009" y="19824"/>
                            <a:pt x="12061" y="20321"/>
                          </a:cubicBezTo>
                          <a:cubicBezTo>
                            <a:pt x="12069" y="20441"/>
                            <a:pt x="12083" y="20561"/>
                            <a:pt x="11983" y="20561"/>
                          </a:cubicBezTo>
                          <a:cubicBezTo>
                            <a:pt x="11952" y="20561"/>
                            <a:pt x="11909" y="20549"/>
                            <a:pt x="11850" y="20521"/>
                          </a:cubicBezTo>
                          <a:lnTo>
                            <a:pt x="11818" y="20532"/>
                          </a:lnTo>
                          <a:cubicBezTo>
                            <a:pt x="11935" y="20627"/>
                            <a:pt x="11945" y="20838"/>
                            <a:pt x="12178" y="20870"/>
                          </a:cubicBezTo>
                          <a:cubicBezTo>
                            <a:pt x="12178" y="20585"/>
                            <a:pt x="12220" y="20310"/>
                            <a:pt x="12146" y="20035"/>
                          </a:cubicBezTo>
                          <a:cubicBezTo>
                            <a:pt x="11829" y="18853"/>
                            <a:pt x="11565" y="17649"/>
                            <a:pt x="11153" y="16497"/>
                          </a:cubicBezTo>
                          <a:cubicBezTo>
                            <a:pt x="10688" y="15219"/>
                            <a:pt x="10097" y="14026"/>
                            <a:pt x="9189" y="13033"/>
                          </a:cubicBezTo>
                          <a:cubicBezTo>
                            <a:pt x="8661" y="12452"/>
                            <a:pt x="8090" y="11914"/>
                            <a:pt x="7541" y="11354"/>
                          </a:cubicBezTo>
                          <a:cubicBezTo>
                            <a:pt x="6464" y="10224"/>
                            <a:pt x="5281" y="9199"/>
                            <a:pt x="4256" y="8016"/>
                          </a:cubicBezTo>
                          <a:cubicBezTo>
                            <a:pt x="3306" y="6908"/>
                            <a:pt x="2366" y="5809"/>
                            <a:pt x="1616" y="4552"/>
                          </a:cubicBezTo>
                          <a:cubicBezTo>
                            <a:pt x="993" y="3517"/>
                            <a:pt x="433" y="2451"/>
                            <a:pt x="243" y="1225"/>
                          </a:cubicBezTo>
                          <a:cubicBezTo>
                            <a:pt x="169" y="814"/>
                            <a:pt x="116" y="402"/>
                            <a:pt x="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1" name="Google Shape;101;p3"/>
                    <p:cNvGrpSpPr/>
                    <p:nvPr/>
                  </p:nvGrpSpPr>
                  <p:grpSpPr>
                    <a:xfrm>
                      <a:off x="3450026" y="-1496911"/>
                      <a:ext cx="483649" cy="501724"/>
                      <a:chOff x="3450026" y="-1496911"/>
                      <a:chExt cx="483649" cy="501724"/>
                    </a:xfrm>
                  </p:grpSpPr>
                  <p:sp>
                    <p:nvSpPr>
                      <p:cNvPr id="102" name="Google Shape;102;p3"/>
                      <p:cNvSpPr/>
                      <p:nvPr/>
                    </p:nvSpPr>
                    <p:spPr>
                      <a:xfrm>
                        <a:off x="3450026" y="-1496911"/>
                        <a:ext cx="475716" cy="488971"/>
                      </a:xfrm>
                      <a:custGeom>
                        <a:avLst/>
                        <a:gdLst/>
                        <a:ahLst/>
                        <a:cxnLst/>
                        <a:rect l="l" t="t" r="r" b="b"/>
                        <a:pathLst>
                          <a:path w="9475" h="9739" extrusionOk="0">
                            <a:moveTo>
                              <a:pt x="381" y="1"/>
                            </a:moveTo>
                            <a:cubicBezTo>
                              <a:pt x="32" y="254"/>
                              <a:pt x="1" y="613"/>
                              <a:pt x="53" y="1004"/>
                            </a:cubicBezTo>
                            <a:cubicBezTo>
                              <a:pt x="117" y="1416"/>
                              <a:pt x="275" y="1807"/>
                              <a:pt x="486" y="2166"/>
                            </a:cubicBezTo>
                            <a:cubicBezTo>
                              <a:pt x="782" y="2652"/>
                              <a:pt x="1110" y="3117"/>
                              <a:pt x="1511" y="3518"/>
                            </a:cubicBezTo>
                            <a:cubicBezTo>
                              <a:pt x="2546" y="4585"/>
                              <a:pt x="3697" y="5535"/>
                              <a:pt x="4795" y="6528"/>
                            </a:cubicBezTo>
                            <a:cubicBezTo>
                              <a:pt x="4817" y="6549"/>
                              <a:pt x="4848" y="6560"/>
                              <a:pt x="4869" y="6581"/>
                            </a:cubicBezTo>
                            <a:cubicBezTo>
                              <a:pt x="5672" y="6602"/>
                              <a:pt x="6390" y="6866"/>
                              <a:pt x="6971" y="7415"/>
                            </a:cubicBezTo>
                            <a:cubicBezTo>
                              <a:pt x="7531" y="7943"/>
                              <a:pt x="8143" y="8429"/>
                              <a:pt x="8650" y="9020"/>
                            </a:cubicBezTo>
                            <a:lnTo>
                              <a:pt x="8671" y="9031"/>
                            </a:lnTo>
                            <a:cubicBezTo>
                              <a:pt x="8707" y="9007"/>
                              <a:pt x="8739" y="8997"/>
                              <a:pt x="8768" y="8997"/>
                            </a:cubicBezTo>
                            <a:cubicBezTo>
                              <a:pt x="8868" y="8997"/>
                              <a:pt x="8936" y="9116"/>
                              <a:pt x="9009" y="9189"/>
                            </a:cubicBezTo>
                            <a:cubicBezTo>
                              <a:pt x="9157" y="9348"/>
                              <a:pt x="9263" y="9548"/>
                              <a:pt x="9474" y="9739"/>
                            </a:cubicBezTo>
                            <a:cubicBezTo>
                              <a:pt x="9295" y="8830"/>
                              <a:pt x="8830" y="8154"/>
                              <a:pt x="8270" y="7542"/>
                            </a:cubicBezTo>
                            <a:cubicBezTo>
                              <a:pt x="7774" y="7003"/>
                              <a:pt x="7246" y="6507"/>
                              <a:pt x="6601" y="6127"/>
                            </a:cubicBezTo>
                            <a:cubicBezTo>
                              <a:pt x="5228" y="5313"/>
                              <a:pt x="3982" y="4299"/>
                              <a:pt x="2863" y="3127"/>
                            </a:cubicBezTo>
                            <a:cubicBezTo>
                              <a:pt x="2218" y="2462"/>
                              <a:pt x="1458" y="1913"/>
                              <a:pt x="941" y="1120"/>
                            </a:cubicBezTo>
                            <a:cubicBezTo>
                              <a:pt x="708" y="772"/>
                              <a:pt x="360" y="487"/>
                              <a:pt x="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3"/>
                      <p:cNvSpPr/>
                      <p:nvPr/>
                    </p:nvSpPr>
                    <p:spPr>
                      <a:xfrm>
                        <a:off x="3468051" y="-1496911"/>
                        <a:ext cx="465624" cy="501724"/>
                      </a:xfrm>
                      <a:custGeom>
                        <a:avLst/>
                        <a:gdLst/>
                        <a:ahLst/>
                        <a:cxnLst/>
                        <a:rect l="l" t="t" r="r" b="b"/>
                        <a:pathLst>
                          <a:path w="9274" h="9993" extrusionOk="0">
                            <a:moveTo>
                              <a:pt x="22" y="1"/>
                            </a:moveTo>
                            <a:cubicBezTo>
                              <a:pt x="1" y="487"/>
                              <a:pt x="349" y="772"/>
                              <a:pt x="582" y="1120"/>
                            </a:cubicBezTo>
                            <a:cubicBezTo>
                              <a:pt x="1099" y="1913"/>
                              <a:pt x="1859" y="2462"/>
                              <a:pt x="2504" y="3127"/>
                            </a:cubicBezTo>
                            <a:cubicBezTo>
                              <a:pt x="3623" y="4299"/>
                              <a:pt x="4869" y="5313"/>
                              <a:pt x="6242" y="6127"/>
                            </a:cubicBezTo>
                            <a:cubicBezTo>
                              <a:pt x="6887" y="6507"/>
                              <a:pt x="7415" y="7003"/>
                              <a:pt x="7911" y="7542"/>
                            </a:cubicBezTo>
                            <a:cubicBezTo>
                              <a:pt x="8471" y="8154"/>
                              <a:pt x="8936" y="8830"/>
                              <a:pt x="9115" y="9739"/>
                            </a:cubicBezTo>
                            <a:cubicBezTo>
                              <a:pt x="8904" y="9538"/>
                              <a:pt x="8798" y="9348"/>
                              <a:pt x="8650" y="9189"/>
                            </a:cubicBezTo>
                            <a:cubicBezTo>
                              <a:pt x="8577" y="9116"/>
                              <a:pt x="8509" y="8997"/>
                              <a:pt x="8409" y="8997"/>
                            </a:cubicBezTo>
                            <a:cubicBezTo>
                              <a:pt x="8380" y="8997"/>
                              <a:pt x="8348" y="9007"/>
                              <a:pt x="8312" y="9031"/>
                            </a:cubicBezTo>
                            <a:cubicBezTo>
                              <a:pt x="8672" y="9274"/>
                              <a:pt x="8830" y="9717"/>
                              <a:pt x="9210" y="9992"/>
                            </a:cubicBezTo>
                            <a:cubicBezTo>
                              <a:pt x="9274" y="9675"/>
                              <a:pt x="9179" y="9443"/>
                              <a:pt x="9094" y="9210"/>
                            </a:cubicBezTo>
                            <a:cubicBezTo>
                              <a:pt x="8629" y="7996"/>
                              <a:pt x="7753" y="7130"/>
                              <a:pt x="6802" y="6327"/>
                            </a:cubicBezTo>
                            <a:cubicBezTo>
                              <a:pt x="6771" y="6296"/>
                              <a:pt x="6728" y="6274"/>
                              <a:pt x="6686" y="6253"/>
                            </a:cubicBezTo>
                            <a:cubicBezTo>
                              <a:pt x="5482" y="5641"/>
                              <a:pt x="4447" y="4764"/>
                              <a:pt x="3433" y="3866"/>
                            </a:cubicBezTo>
                            <a:cubicBezTo>
                              <a:pt x="2821" y="3328"/>
                              <a:pt x="2271" y="2736"/>
                              <a:pt x="1669" y="2187"/>
                            </a:cubicBezTo>
                            <a:cubicBezTo>
                              <a:pt x="993" y="1564"/>
                              <a:pt x="402" y="856"/>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104" name="Google Shape;104;p3"/>
                <p:cNvGrpSpPr/>
                <p:nvPr/>
              </p:nvGrpSpPr>
              <p:grpSpPr>
                <a:xfrm rot="-4500040" flipH="1">
                  <a:off x="7288050" y="3319875"/>
                  <a:ext cx="1113067" cy="1531132"/>
                  <a:chOff x="3301008" y="-2363256"/>
                  <a:chExt cx="1113100" cy="1531178"/>
                </a:xfrm>
              </p:grpSpPr>
              <p:sp>
                <p:nvSpPr>
                  <p:cNvPr id="105" name="Google Shape;105;p3"/>
                  <p:cNvSpPr/>
                  <p:nvPr/>
                </p:nvSpPr>
                <p:spPr>
                  <a:xfrm>
                    <a:off x="3301008" y="-2363256"/>
                    <a:ext cx="1113100" cy="1531178"/>
                  </a:xfrm>
                  <a:custGeom>
                    <a:avLst/>
                    <a:gdLst/>
                    <a:ahLst/>
                    <a:cxnLst/>
                    <a:rect l="l" t="t" r="r" b="b"/>
                    <a:pathLst>
                      <a:path w="22170" h="30497" extrusionOk="0">
                        <a:moveTo>
                          <a:pt x="3447" y="1"/>
                        </a:moveTo>
                        <a:cubicBezTo>
                          <a:pt x="3241" y="1"/>
                          <a:pt x="3032" y="17"/>
                          <a:pt x="2821" y="51"/>
                        </a:cubicBezTo>
                        <a:cubicBezTo>
                          <a:pt x="1733" y="220"/>
                          <a:pt x="740" y="611"/>
                          <a:pt x="1" y="1509"/>
                        </a:cubicBezTo>
                        <a:cubicBezTo>
                          <a:pt x="99" y="1580"/>
                          <a:pt x="200" y="1605"/>
                          <a:pt x="302" y="1605"/>
                        </a:cubicBezTo>
                        <a:cubicBezTo>
                          <a:pt x="439" y="1605"/>
                          <a:pt x="579" y="1560"/>
                          <a:pt x="719" y="1530"/>
                        </a:cubicBezTo>
                        <a:cubicBezTo>
                          <a:pt x="879" y="1496"/>
                          <a:pt x="1042" y="1477"/>
                          <a:pt x="1207" y="1477"/>
                        </a:cubicBezTo>
                        <a:cubicBezTo>
                          <a:pt x="1346" y="1477"/>
                          <a:pt x="1487" y="1490"/>
                          <a:pt x="1627" y="1519"/>
                        </a:cubicBezTo>
                        <a:cubicBezTo>
                          <a:pt x="2060" y="1614"/>
                          <a:pt x="2493" y="1731"/>
                          <a:pt x="2937" y="1847"/>
                        </a:cubicBezTo>
                        <a:cubicBezTo>
                          <a:pt x="3613" y="2026"/>
                          <a:pt x="4183" y="2385"/>
                          <a:pt x="4669" y="2903"/>
                        </a:cubicBezTo>
                        <a:cubicBezTo>
                          <a:pt x="5028" y="3283"/>
                          <a:pt x="5398" y="3642"/>
                          <a:pt x="5778" y="3991"/>
                        </a:cubicBezTo>
                        <a:cubicBezTo>
                          <a:pt x="6000" y="4202"/>
                          <a:pt x="6253" y="4403"/>
                          <a:pt x="6422" y="4656"/>
                        </a:cubicBezTo>
                        <a:cubicBezTo>
                          <a:pt x="7183" y="5786"/>
                          <a:pt x="8017" y="6874"/>
                          <a:pt x="8651" y="8099"/>
                        </a:cubicBezTo>
                        <a:cubicBezTo>
                          <a:pt x="8946" y="8680"/>
                          <a:pt x="9242" y="9261"/>
                          <a:pt x="9580" y="9821"/>
                        </a:cubicBezTo>
                        <a:cubicBezTo>
                          <a:pt x="10351" y="11120"/>
                          <a:pt x="10879" y="12535"/>
                          <a:pt x="11397" y="13950"/>
                        </a:cubicBezTo>
                        <a:cubicBezTo>
                          <a:pt x="11661" y="14700"/>
                          <a:pt x="11808" y="15482"/>
                          <a:pt x="12020" y="16242"/>
                        </a:cubicBezTo>
                        <a:cubicBezTo>
                          <a:pt x="12294" y="17245"/>
                          <a:pt x="12770" y="18185"/>
                          <a:pt x="12833" y="19252"/>
                        </a:cubicBezTo>
                        <a:cubicBezTo>
                          <a:pt x="12875" y="19960"/>
                          <a:pt x="13065" y="20646"/>
                          <a:pt x="13108" y="21343"/>
                        </a:cubicBezTo>
                        <a:cubicBezTo>
                          <a:pt x="13192" y="22600"/>
                          <a:pt x="13572" y="23751"/>
                          <a:pt x="14132" y="24850"/>
                        </a:cubicBezTo>
                        <a:cubicBezTo>
                          <a:pt x="14734" y="26054"/>
                          <a:pt x="15547" y="27110"/>
                          <a:pt x="16529" y="28018"/>
                        </a:cubicBezTo>
                        <a:cubicBezTo>
                          <a:pt x="17131" y="28567"/>
                          <a:pt x="17712" y="29148"/>
                          <a:pt x="18462" y="29465"/>
                        </a:cubicBezTo>
                        <a:cubicBezTo>
                          <a:pt x="19307" y="29824"/>
                          <a:pt x="20152" y="30215"/>
                          <a:pt x="21050" y="30384"/>
                        </a:cubicBezTo>
                        <a:cubicBezTo>
                          <a:pt x="21289" y="30425"/>
                          <a:pt x="21528" y="30497"/>
                          <a:pt x="21770" y="30497"/>
                        </a:cubicBezTo>
                        <a:cubicBezTo>
                          <a:pt x="21902" y="30497"/>
                          <a:pt x="22035" y="30475"/>
                          <a:pt x="22169" y="30415"/>
                        </a:cubicBezTo>
                        <a:cubicBezTo>
                          <a:pt x="22042" y="30342"/>
                          <a:pt x="21916" y="30268"/>
                          <a:pt x="21778" y="30204"/>
                        </a:cubicBezTo>
                        <a:cubicBezTo>
                          <a:pt x="20289" y="29412"/>
                          <a:pt x="18969" y="28409"/>
                          <a:pt x="17850" y="27110"/>
                        </a:cubicBezTo>
                        <a:cubicBezTo>
                          <a:pt x="16867" y="25959"/>
                          <a:pt x="15991" y="24723"/>
                          <a:pt x="15178" y="23445"/>
                        </a:cubicBezTo>
                        <a:cubicBezTo>
                          <a:pt x="14713" y="22737"/>
                          <a:pt x="14333" y="21977"/>
                          <a:pt x="14005" y="21185"/>
                        </a:cubicBezTo>
                        <a:cubicBezTo>
                          <a:pt x="13361" y="19653"/>
                          <a:pt x="12991" y="18027"/>
                          <a:pt x="12696" y="16390"/>
                        </a:cubicBezTo>
                        <a:cubicBezTo>
                          <a:pt x="12379" y="14637"/>
                          <a:pt x="12178" y="12862"/>
                          <a:pt x="11808" y="11120"/>
                        </a:cubicBezTo>
                        <a:cubicBezTo>
                          <a:pt x="11333" y="8860"/>
                          <a:pt x="10647" y="6684"/>
                          <a:pt x="9506" y="4688"/>
                        </a:cubicBezTo>
                        <a:cubicBezTo>
                          <a:pt x="8577" y="3061"/>
                          <a:pt x="7352" y="1720"/>
                          <a:pt x="5778" y="727"/>
                        </a:cubicBezTo>
                        <a:cubicBezTo>
                          <a:pt x="5043" y="263"/>
                          <a:pt x="4268" y="1"/>
                          <a:pt x="3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3485021" y="-1549931"/>
                    <a:ext cx="387150" cy="335436"/>
                  </a:xfrm>
                  <a:custGeom>
                    <a:avLst/>
                    <a:gdLst/>
                    <a:ahLst/>
                    <a:cxnLst/>
                    <a:rect l="l" t="t" r="r" b="b"/>
                    <a:pathLst>
                      <a:path w="7711" h="6681" extrusionOk="0">
                        <a:moveTo>
                          <a:pt x="898" y="1"/>
                        </a:moveTo>
                        <a:lnTo>
                          <a:pt x="898" y="1"/>
                        </a:lnTo>
                        <a:cubicBezTo>
                          <a:pt x="1057" y="223"/>
                          <a:pt x="1215" y="444"/>
                          <a:pt x="1395" y="708"/>
                        </a:cubicBezTo>
                        <a:cubicBezTo>
                          <a:pt x="1235" y="708"/>
                          <a:pt x="1078" y="703"/>
                          <a:pt x="924" y="703"/>
                        </a:cubicBezTo>
                        <a:cubicBezTo>
                          <a:pt x="602" y="703"/>
                          <a:pt x="294" y="727"/>
                          <a:pt x="1" y="877"/>
                        </a:cubicBezTo>
                        <a:cubicBezTo>
                          <a:pt x="381" y="1057"/>
                          <a:pt x="772" y="1215"/>
                          <a:pt x="1141" y="1416"/>
                        </a:cubicBezTo>
                        <a:cubicBezTo>
                          <a:pt x="1923" y="1849"/>
                          <a:pt x="2725" y="2229"/>
                          <a:pt x="3507" y="2662"/>
                        </a:cubicBezTo>
                        <a:cubicBezTo>
                          <a:pt x="4162" y="3021"/>
                          <a:pt x="4764" y="3444"/>
                          <a:pt x="5292" y="3993"/>
                        </a:cubicBezTo>
                        <a:cubicBezTo>
                          <a:pt x="6031" y="4785"/>
                          <a:pt x="6792" y="5577"/>
                          <a:pt x="7383" y="6507"/>
                        </a:cubicBezTo>
                        <a:cubicBezTo>
                          <a:pt x="7430" y="6581"/>
                          <a:pt x="7468" y="6681"/>
                          <a:pt x="7564" y="6681"/>
                        </a:cubicBezTo>
                        <a:cubicBezTo>
                          <a:pt x="7577" y="6681"/>
                          <a:pt x="7590" y="6679"/>
                          <a:pt x="7605" y="6676"/>
                        </a:cubicBezTo>
                        <a:cubicBezTo>
                          <a:pt x="7700" y="6644"/>
                          <a:pt x="7710" y="6538"/>
                          <a:pt x="7710" y="6454"/>
                        </a:cubicBezTo>
                        <a:lnTo>
                          <a:pt x="7710" y="6443"/>
                        </a:lnTo>
                        <a:cubicBezTo>
                          <a:pt x="7658" y="6211"/>
                          <a:pt x="7552" y="6000"/>
                          <a:pt x="7436" y="5788"/>
                        </a:cubicBezTo>
                        <a:cubicBezTo>
                          <a:pt x="7003" y="4944"/>
                          <a:pt x="6538" y="4120"/>
                          <a:pt x="6158" y="3243"/>
                        </a:cubicBezTo>
                        <a:cubicBezTo>
                          <a:pt x="6021" y="2926"/>
                          <a:pt x="5820" y="2652"/>
                          <a:pt x="5577" y="2409"/>
                        </a:cubicBezTo>
                        <a:cubicBezTo>
                          <a:pt x="5049" y="1849"/>
                          <a:pt x="4479" y="1342"/>
                          <a:pt x="3856" y="898"/>
                        </a:cubicBezTo>
                        <a:cubicBezTo>
                          <a:pt x="2968" y="254"/>
                          <a:pt x="1965" y="22"/>
                          <a:pt x="8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3607530" y="-1166541"/>
                    <a:ext cx="301747" cy="176379"/>
                  </a:xfrm>
                  <a:custGeom>
                    <a:avLst/>
                    <a:gdLst/>
                    <a:ahLst/>
                    <a:cxnLst/>
                    <a:rect l="l" t="t" r="r" b="b"/>
                    <a:pathLst>
                      <a:path w="6010" h="3513" extrusionOk="0">
                        <a:moveTo>
                          <a:pt x="1732" y="1"/>
                        </a:moveTo>
                        <a:lnTo>
                          <a:pt x="1732" y="1"/>
                        </a:lnTo>
                        <a:cubicBezTo>
                          <a:pt x="1880" y="233"/>
                          <a:pt x="2165" y="339"/>
                          <a:pt x="2292" y="645"/>
                        </a:cubicBezTo>
                        <a:cubicBezTo>
                          <a:pt x="1983" y="592"/>
                          <a:pt x="1686" y="552"/>
                          <a:pt x="1397" y="552"/>
                        </a:cubicBezTo>
                        <a:cubicBezTo>
                          <a:pt x="1221" y="552"/>
                          <a:pt x="1048" y="567"/>
                          <a:pt x="877" y="603"/>
                        </a:cubicBezTo>
                        <a:cubicBezTo>
                          <a:pt x="370" y="719"/>
                          <a:pt x="64" y="1067"/>
                          <a:pt x="11" y="1595"/>
                        </a:cubicBezTo>
                        <a:cubicBezTo>
                          <a:pt x="0" y="1786"/>
                          <a:pt x="0" y="1986"/>
                          <a:pt x="74" y="2176"/>
                        </a:cubicBezTo>
                        <a:cubicBezTo>
                          <a:pt x="264" y="2166"/>
                          <a:pt x="444" y="2176"/>
                          <a:pt x="623" y="2102"/>
                        </a:cubicBezTo>
                        <a:cubicBezTo>
                          <a:pt x="956" y="1957"/>
                          <a:pt x="1292" y="1892"/>
                          <a:pt x="1625" y="1892"/>
                        </a:cubicBezTo>
                        <a:cubicBezTo>
                          <a:pt x="2064" y="1892"/>
                          <a:pt x="2496" y="2005"/>
                          <a:pt x="2905" y="2197"/>
                        </a:cubicBezTo>
                        <a:cubicBezTo>
                          <a:pt x="3824" y="2620"/>
                          <a:pt x="4837" y="2831"/>
                          <a:pt x="5682" y="3433"/>
                        </a:cubicBezTo>
                        <a:cubicBezTo>
                          <a:pt x="5734" y="3470"/>
                          <a:pt x="5786" y="3512"/>
                          <a:pt x="5842" y="3512"/>
                        </a:cubicBezTo>
                        <a:cubicBezTo>
                          <a:pt x="5865" y="3512"/>
                          <a:pt x="5889" y="3505"/>
                          <a:pt x="5915" y="3486"/>
                        </a:cubicBezTo>
                        <a:cubicBezTo>
                          <a:pt x="6010" y="3423"/>
                          <a:pt x="5989" y="3296"/>
                          <a:pt x="5967" y="3201"/>
                        </a:cubicBezTo>
                        <a:cubicBezTo>
                          <a:pt x="5936" y="3053"/>
                          <a:pt x="5830" y="2937"/>
                          <a:pt x="5756" y="2810"/>
                        </a:cubicBezTo>
                        <a:cubicBezTo>
                          <a:pt x="5672" y="2694"/>
                          <a:pt x="5556" y="2609"/>
                          <a:pt x="5524" y="2461"/>
                        </a:cubicBezTo>
                        <a:lnTo>
                          <a:pt x="5513" y="2440"/>
                        </a:lnTo>
                        <a:cubicBezTo>
                          <a:pt x="5006" y="1849"/>
                          <a:pt x="4394" y="1363"/>
                          <a:pt x="3834" y="835"/>
                        </a:cubicBezTo>
                        <a:cubicBezTo>
                          <a:pt x="3253" y="286"/>
                          <a:pt x="2535" y="22"/>
                          <a:pt x="1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8" name="Google Shape;108;p3"/>
                <p:cNvSpPr/>
                <p:nvPr/>
              </p:nvSpPr>
              <p:spPr>
                <a:xfrm rot="-4499991" flipH="1">
                  <a:off x="7496186" y="4143100"/>
                  <a:ext cx="111965" cy="126776"/>
                </a:xfrm>
                <a:custGeom>
                  <a:avLst/>
                  <a:gdLst/>
                  <a:ahLst/>
                  <a:cxnLst/>
                  <a:rect l="l" t="t" r="r" b="b"/>
                  <a:pathLst>
                    <a:path w="2230" h="2525" extrusionOk="0">
                      <a:moveTo>
                        <a:pt x="1160" y="0"/>
                      </a:moveTo>
                      <a:cubicBezTo>
                        <a:pt x="1153" y="0"/>
                        <a:pt x="1147" y="0"/>
                        <a:pt x="1141" y="0"/>
                      </a:cubicBezTo>
                      <a:cubicBezTo>
                        <a:pt x="508" y="11"/>
                        <a:pt x="1" y="613"/>
                        <a:pt x="1" y="1342"/>
                      </a:cubicBezTo>
                      <a:cubicBezTo>
                        <a:pt x="11" y="2007"/>
                        <a:pt x="486" y="2524"/>
                        <a:pt x="1120" y="2524"/>
                      </a:cubicBezTo>
                      <a:cubicBezTo>
                        <a:pt x="1764" y="2524"/>
                        <a:pt x="2229" y="1965"/>
                        <a:pt x="2229" y="1194"/>
                      </a:cubicBezTo>
                      <a:cubicBezTo>
                        <a:pt x="2229" y="514"/>
                        <a:pt x="1763" y="0"/>
                        <a:pt x="11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9" name="Google Shape;109;p3"/>
                <p:cNvGrpSpPr/>
                <p:nvPr/>
              </p:nvGrpSpPr>
              <p:grpSpPr>
                <a:xfrm rot="-4500040" flipH="1">
                  <a:off x="7495372" y="3296696"/>
                  <a:ext cx="460245" cy="904877"/>
                  <a:chOff x="3333392" y="-2252195"/>
                  <a:chExt cx="460259" cy="904904"/>
                </a:xfrm>
              </p:grpSpPr>
              <p:sp>
                <p:nvSpPr>
                  <p:cNvPr id="110" name="Google Shape;110;p3"/>
                  <p:cNvSpPr/>
                  <p:nvPr/>
                </p:nvSpPr>
                <p:spPr>
                  <a:xfrm>
                    <a:off x="3627663" y="-1827784"/>
                    <a:ext cx="65270" cy="60500"/>
                  </a:xfrm>
                  <a:custGeom>
                    <a:avLst/>
                    <a:gdLst/>
                    <a:ahLst/>
                    <a:cxnLst/>
                    <a:rect l="l" t="t" r="r" b="b"/>
                    <a:pathLst>
                      <a:path w="1300" h="1205" extrusionOk="0">
                        <a:moveTo>
                          <a:pt x="603" y="1"/>
                        </a:moveTo>
                        <a:cubicBezTo>
                          <a:pt x="244" y="1"/>
                          <a:pt x="1" y="222"/>
                          <a:pt x="1" y="550"/>
                        </a:cubicBezTo>
                        <a:cubicBezTo>
                          <a:pt x="1" y="909"/>
                          <a:pt x="328" y="1194"/>
                          <a:pt x="750" y="1205"/>
                        </a:cubicBezTo>
                        <a:cubicBezTo>
                          <a:pt x="1110" y="1205"/>
                          <a:pt x="1279" y="1046"/>
                          <a:pt x="1289" y="719"/>
                        </a:cubicBezTo>
                        <a:cubicBezTo>
                          <a:pt x="1300" y="338"/>
                          <a:pt x="983" y="11"/>
                          <a:pt x="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3"/>
                  <p:cNvSpPr/>
                  <p:nvPr/>
                </p:nvSpPr>
                <p:spPr>
                  <a:xfrm>
                    <a:off x="3543364" y="-2052617"/>
                    <a:ext cx="62056" cy="62659"/>
                  </a:xfrm>
                  <a:custGeom>
                    <a:avLst/>
                    <a:gdLst/>
                    <a:ahLst/>
                    <a:cxnLst/>
                    <a:rect l="l" t="t" r="r" b="b"/>
                    <a:pathLst>
                      <a:path w="1236" h="1248" extrusionOk="0">
                        <a:moveTo>
                          <a:pt x="613" y="0"/>
                        </a:moveTo>
                        <a:cubicBezTo>
                          <a:pt x="338" y="0"/>
                          <a:pt x="43" y="275"/>
                          <a:pt x="21" y="560"/>
                        </a:cubicBezTo>
                        <a:cubicBezTo>
                          <a:pt x="0" y="919"/>
                          <a:pt x="317" y="1236"/>
                          <a:pt x="687" y="1247"/>
                        </a:cubicBezTo>
                        <a:cubicBezTo>
                          <a:pt x="694" y="1247"/>
                          <a:pt x="702" y="1247"/>
                          <a:pt x="709" y="1247"/>
                        </a:cubicBezTo>
                        <a:cubicBezTo>
                          <a:pt x="1024" y="1247"/>
                          <a:pt x="1236" y="1028"/>
                          <a:pt x="1225" y="687"/>
                        </a:cubicBezTo>
                        <a:cubicBezTo>
                          <a:pt x="1225" y="328"/>
                          <a:pt x="940" y="0"/>
                          <a:pt x="6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3"/>
                  <p:cNvSpPr/>
                  <p:nvPr/>
                </p:nvSpPr>
                <p:spPr>
                  <a:xfrm>
                    <a:off x="3635094" y="-1944971"/>
                    <a:ext cx="57337" cy="55178"/>
                  </a:xfrm>
                  <a:custGeom>
                    <a:avLst/>
                    <a:gdLst/>
                    <a:ahLst/>
                    <a:cxnLst/>
                    <a:rect l="l" t="t" r="r" b="b"/>
                    <a:pathLst>
                      <a:path w="1142" h="1099" extrusionOk="0">
                        <a:moveTo>
                          <a:pt x="569" y="0"/>
                        </a:moveTo>
                        <a:cubicBezTo>
                          <a:pt x="233" y="0"/>
                          <a:pt x="1" y="230"/>
                          <a:pt x="11" y="571"/>
                        </a:cubicBezTo>
                        <a:cubicBezTo>
                          <a:pt x="11" y="877"/>
                          <a:pt x="222" y="1099"/>
                          <a:pt x="529" y="1099"/>
                        </a:cubicBezTo>
                        <a:cubicBezTo>
                          <a:pt x="835" y="1099"/>
                          <a:pt x="1131" y="803"/>
                          <a:pt x="1141" y="507"/>
                        </a:cubicBezTo>
                        <a:cubicBezTo>
                          <a:pt x="1141" y="222"/>
                          <a:pt x="909" y="0"/>
                          <a:pt x="592" y="0"/>
                        </a:cubicBezTo>
                        <a:cubicBezTo>
                          <a:pt x="584" y="0"/>
                          <a:pt x="577" y="0"/>
                          <a:pt x="5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a:off x="3333392" y="-2197770"/>
                    <a:ext cx="57186" cy="58944"/>
                  </a:xfrm>
                  <a:custGeom>
                    <a:avLst/>
                    <a:gdLst/>
                    <a:ahLst/>
                    <a:cxnLst/>
                    <a:rect l="l" t="t" r="r" b="b"/>
                    <a:pathLst>
                      <a:path w="1139" h="1174" extrusionOk="0">
                        <a:moveTo>
                          <a:pt x="368" y="1"/>
                        </a:moveTo>
                        <a:cubicBezTo>
                          <a:pt x="331" y="1"/>
                          <a:pt x="296" y="7"/>
                          <a:pt x="264" y="19"/>
                        </a:cubicBezTo>
                        <a:cubicBezTo>
                          <a:pt x="95" y="82"/>
                          <a:pt x="0" y="230"/>
                          <a:pt x="32" y="410"/>
                        </a:cubicBezTo>
                        <a:cubicBezTo>
                          <a:pt x="74" y="652"/>
                          <a:pt x="169" y="895"/>
                          <a:pt x="370" y="1064"/>
                        </a:cubicBezTo>
                        <a:cubicBezTo>
                          <a:pt x="463" y="1138"/>
                          <a:pt x="561" y="1173"/>
                          <a:pt x="658" y="1173"/>
                        </a:cubicBezTo>
                        <a:cubicBezTo>
                          <a:pt x="714" y="1173"/>
                          <a:pt x="770" y="1161"/>
                          <a:pt x="824" y="1138"/>
                        </a:cubicBezTo>
                        <a:cubicBezTo>
                          <a:pt x="982" y="1054"/>
                          <a:pt x="1109" y="927"/>
                          <a:pt x="1120" y="779"/>
                        </a:cubicBezTo>
                        <a:cubicBezTo>
                          <a:pt x="1138" y="420"/>
                          <a:pt x="683" y="1"/>
                          <a:pt x="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3"/>
                  <p:cNvSpPr/>
                  <p:nvPr/>
                </p:nvSpPr>
                <p:spPr>
                  <a:xfrm>
                    <a:off x="3437826" y="-2093989"/>
                    <a:ext cx="53622" cy="54174"/>
                  </a:xfrm>
                  <a:custGeom>
                    <a:avLst/>
                    <a:gdLst/>
                    <a:ahLst/>
                    <a:cxnLst/>
                    <a:rect l="l" t="t" r="r" b="b"/>
                    <a:pathLst>
                      <a:path w="1068" h="1079" extrusionOk="0">
                        <a:moveTo>
                          <a:pt x="518" y="1"/>
                        </a:moveTo>
                        <a:cubicBezTo>
                          <a:pt x="233" y="1"/>
                          <a:pt x="1" y="254"/>
                          <a:pt x="1" y="560"/>
                        </a:cubicBezTo>
                        <a:cubicBezTo>
                          <a:pt x="11" y="856"/>
                          <a:pt x="222" y="1078"/>
                          <a:pt x="497" y="1078"/>
                        </a:cubicBezTo>
                        <a:cubicBezTo>
                          <a:pt x="503" y="1078"/>
                          <a:pt x="509" y="1078"/>
                          <a:pt x="516" y="1078"/>
                        </a:cubicBezTo>
                        <a:cubicBezTo>
                          <a:pt x="814" y="1078"/>
                          <a:pt x="1067" y="829"/>
                          <a:pt x="1057" y="529"/>
                        </a:cubicBezTo>
                        <a:cubicBezTo>
                          <a:pt x="1057" y="244"/>
                          <a:pt x="814" y="1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3507816" y="-1948837"/>
                    <a:ext cx="57839" cy="54977"/>
                  </a:xfrm>
                  <a:custGeom>
                    <a:avLst/>
                    <a:gdLst/>
                    <a:ahLst/>
                    <a:cxnLst/>
                    <a:rect l="l" t="t" r="r" b="b"/>
                    <a:pathLst>
                      <a:path w="1152" h="1095" extrusionOk="0">
                        <a:moveTo>
                          <a:pt x="451" y="0"/>
                        </a:moveTo>
                        <a:cubicBezTo>
                          <a:pt x="326" y="0"/>
                          <a:pt x="221" y="63"/>
                          <a:pt x="128" y="172"/>
                        </a:cubicBezTo>
                        <a:cubicBezTo>
                          <a:pt x="1" y="320"/>
                          <a:pt x="11" y="479"/>
                          <a:pt x="106" y="627"/>
                        </a:cubicBezTo>
                        <a:cubicBezTo>
                          <a:pt x="265" y="901"/>
                          <a:pt x="497" y="1060"/>
                          <a:pt x="898" y="1091"/>
                        </a:cubicBezTo>
                        <a:cubicBezTo>
                          <a:pt x="907" y="1093"/>
                          <a:pt x="915" y="1094"/>
                          <a:pt x="923" y="1094"/>
                        </a:cubicBezTo>
                        <a:cubicBezTo>
                          <a:pt x="1009" y="1094"/>
                          <a:pt x="1090" y="992"/>
                          <a:pt x="1110" y="838"/>
                        </a:cubicBezTo>
                        <a:cubicBezTo>
                          <a:pt x="1152" y="542"/>
                          <a:pt x="877" y="120"/>
                          <a:pt x="592" y="25"/>
                        </a:cubicBezTo>
                        <a:cubicBezTo>
                          <a:pt x="543" y="8"/>
                          <a:pt x="496" y="0"/>
                          <a:pt x="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3375417" y="-2252195"/>
                    <a:ext cx="66173" cy="44383"/>
                  </a:xfrm>
                  <a:custGeom>
                    <a:avLst/>
                    <a:gdLst/>
                    <a:ahLst/>
                    <a:cxnLst/>
                    <a:rect l="l" t="t" r="r" b="b"/>
                    <a:pathLst>
                      <a:path w="1318" h="884" extrusionOk="0">
                        <a:moveTo>
                          <a:pt x="692" y="0"/>
                        </a:moveTo>
                        <a:cubicBezTo>
                          <a:pt x="672" y="0"/>
                          <a:pt x="652" y="2"/>
                          <a:pt x="631" y="4"/>
                        </a:cubicBezTo>
                        <a:cubicBezTo>
                          <a:pt x="623" y="4"/>
                          <a:pt x="616" y="4"/>
                          <a:pt x="608" y="4"/>
                        </a:cubicBezTo>
                        <a:cubicBezTo>
                          <a:pt x="211" y="4"/>
                          <a:pt x="0" y="274"/>
                          <a:pt x="156" y="575"/>
                        </a:cubicBezTo>
                        <a:cubicBezTo>
                          <a:pt x="244" y="750"/>
                          <a:pt x="549" y="884"/>
                          <a:pt x="788" y="884"/>
                        </a:cubicBezTo>
                        <a:cubicBezTo>
                          <a:pt x="865" y="884"/>
                          <a:pt x="936" y="870"/>
                          <a:pt x="990" y="839"/>
                        </a:cubicBezTo>
                        <a:cubicBezTo>
                          <a:pt x="1286" y="670"/>
                          <a:pt x="1318" y="363"/>
                          <a:pt x="1064" y="152"/>
                        </a:cubicBezTo>
                        <a:cubicBezTo>
                          <a:pt x="954" y="60"/>
                          <a:pt x="827"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3"/>
                  <p:cNvSpPr/>
                  <p:nvPr/>
                </p:nvSpPr>
                <p:spPr>
                  <a:xfrm>
                    <a:off x="3444704" y="-2171460"/>
                    <a:ext cx="57889" cy="42074"/>
                  </a:xfrm>
                  <a:custGeom>
                    <a:avLst/>
                    <a:gdLst/>
                    <a:ahLst/>
                    <a:cxnLst/>
                    <a:rect l="l" t="t" r="r" b="b"/>
                    <a:pathLst>
                      <a:path w="1153" h="838" extrusionOk="0">
                        <a:moveTo>
                          <a:pt x="638" y="1"/>
                        </a:moveTo>
                        <a:cubicBezTo>
                          <a:pt x="565" y="1"/>
                          <a:pt x="488" y="15"/>
                          <a:pt x="413" y="44"/>
                        </a:cubicBezTo>
                        <a:cubicBezTo>
                          <a:pt x="360" y="65"/>
                          <a:pt x="307" y="97"/>
                          <a:pt x="265" y="128"/>
                        </a:cubicBezTo>
                        <a:cubicBezTo>
                          <a:pt x="107" y="245"/>
                          <a:pt x="1" y="392"/>
                          <a:pt x="75" y="593"/>
                        </a:cubicBezTo>
                        <a:cubicBezTo>
                          <a:pt x="134" y="770"/>
                          <a:pt x="275" y="837"/>
                          <a:pt x="456" y="837"/>
                        </a:cubicBezTo>
                        <a:cubicBezTo>
                          <a:pt x="470" y="837"/>
                          <a:pt x="483" y="837"/>
                          <a:pt x="497" y="836"/>
                        </a:cubicBezTo>
                        <a:cubicBezTo>
                          <a:pt x="550" y="825"/>
                          <a:pt x="603" y="825"/>
                          <a:pt x="666" y="815"/>
                        </a:cubicBezTo>
                        <a:cubicBezTo>
                          <a:pt x="1015" y="730"/>
                          <a:pt x="1152" y="561"/>
                          <a:pt x="1089" y="319"/>
                        </a:cubicBezTo>
                        <a:cubicBezTo>
                          <a:pt x="1049" y="121"/>
                          <a:pt x="857" y="1"/>
                          <a:pt x="6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3"/>
                  <p:cNvSpPr/>
                  <p:nvPr/>
                </p:nvSpPr>
                <p:spPr>
                  <a:xfrm>
                    <a:off x="3626709" y="-1374052"/>
                    <a:ext cx="40718" cy="26761"/>
                  </a:xfrm>
                  <a:custGeom>
                    <a:avLst/>
                    <a:gdLst/>
                    <a:ahLst/>
                    <a:cxnLst/>
                    <a:rect l="l" t="t" r="r" b="b"/>
                    <a:pathLst>
                      <a:path w="811" h="533" extrusionOk="0">
                        <a:moveTo>
                          <a:pt x="329" y="0"/>
                        </a:moveTo>
                        <a:cubicBezTo>
                          <a:pt x="157" y="0"/>
                          <a:pt x="0" y="146"/>
                          <a:pt x="20" y="300"/>
                        </a:cubicBezTo>
                        <a:cubicBezTo>
                          <a:pt x="41" y="490"/>
                          <a:pt x="178" y="532"/>
                          <a:pt x="358" y="532"/>
                        </a:cubicBezTo>
                        <a:cubicBezTo>
                          <a:pt x="366" y="533"/>
                          <a:pt x="375" y="533"/>
                          <a:pt x="384" y="533"/>
                        </a:cubicBezTo>
                        <a:cubicBezTo>
                          <a:pt x="597" y="533"/>
                          <a:pt x="811" y="411"/>
                          <a:pt x="780" y="279"/>
                        </a:cubicBezTo>
                        <a:cubicBezTo>
                          <a:pt x="727" y="68"/>
                          <a:pt x="548" y="36"/>
                          <a:pt x="379" y="4"/>
                        </a:cubicBezTo>
                        <a:cubicBezTo>
                          <a:pt x="362" y="1"/>
                          <a:pt x="346" y="0"/>
                          <a:pt x="3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a:off x="3762372" y="-1717527"/>
                    <a:ext cx="31279" cy="25305"/>
                  </a:xfrm>
                  <a:custGeom>
                    <a:avLst/>
                    <a:gdLst/>
                    <a:ahLst/>
                    <a:cxnLst/>
                    <a:rect l="l" t="t" r="r" b="b"/>
                    <a:pathLst>
                      <a:path w="623" h="504" extrusionOk="0">
                        <a:moveTo>
                          <a:pt x="299" y="1"/>
                        </a:moveTo>
                        <a:cubicBezTo>
                          <a:pt x="294" y="1"/>
                          <a:pt x="290" y="1"/>
                          <a:pt x="285" y="1"/>
                        </a:cubicBezTo>
                        <a:cubicBezTo>
                          <a:pt x="148" y="12"/>
                          <a:pt x="0" y="160"/>
                          <a:pt x="21" y="297"/>
                        </a:cubicBezTo>
                        <a:cubicBezTo>
                          <a:pt x="31" y="416"/>
                          <a:pt x="96" y="504"/>
                          <a:pt x="203" y="504"/>
                        </a:cubicBezTo>
                        <a:cubicBezTo>
                          <a:pt x="219" y="504"/>
                          <a:pt x="236" y="502"/>
                          <a:pt x="254" y="498"/>
                        </a:cubicBezTo>
                        <a:cubicBezTo>
                          <a:pt x="380" y="455"/>
                          <a:pt x="571" y="498"/>
                          <a:pt x="602" y="297"/>
                        </a:cubicBezTo>
                        <a:cubicBezTo>
                          <a:pt x="623" y="164"/>
                          <a:pt x="444"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spTree>
    <p:extLst>
      <p:ext uri="{BB962C8B-B14F-4D97-AF65-F5344CB8AC3E}">
        <p14:creationId xmlns:p14="http://schemas.microsoft.com/office/powerpoint/2010/main" val="118788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951033" y="593367"/>
            <a:ext cx="10290000" cy="9876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22" name="Google Shape;122;p4"/>
          <p:cNvSpPr txBox="1">
            <a:spLocks noGrp="1"/>
          </p:cNvSpPr>
          <p:nvPr>
            <p:ph type="body" idx="1"/>
          </p:nvPr>
        </p:nvSpPr>
        <p:spPr>
          <a:xfrm>
            <a:off x="951033" y="1536633"/>
            <a:ext cx="102900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grpSp>
        <p:nvGrpSpPr>
          <p:cNvPr id="123" name="Google Shape;123;p4"/>
          <p:cNvGrpSpPr/>
          <p:nvPr/>
        </p:nvGrpSpPr>
        <p:grpSpPr>
          <a:xfrm>
            <a:off x="-611144" y="-1302673"/>
            <a:ext cx="14076760" cy="8928681"/>
            <a:chOff x="-458358" y="-977005"/>
            <a:chExt cx="10557570" cy="6696511"/>
          </a:xfrm>
        </p:grpSpPr>
        <p:grpSp>
          <p:nvGrpSpPr>
            <p:cNvPr id="124" name="Google Shape;124;p4"/>
            <p:cNvGrpSpPr/>
            <p:nvPr/>
          </p:nvGrpSpPr>
          <p:grpSpPr>
            <a:xfrm rot="1606117" flipH="1">
              <a:off x="-7868" y="-890424"/>
              <a:ext cx="912110" cy="2217483"/>
              <a:chOff x="3328967" y="-979524"/>
              <a:chExt cx="966143" cy="2348844"/>
            </a:xfrm>
          </p:grpSpPr>
          <p:grpSp>
            <p:nvGrpSpPr>
              <p:cNvPr id="125" name="Google Shape;125;p4"/>
              <p:cNvGrpSpPr/>
              <p:nvPr/>
            </p:nvGrpSpPr>
            <p:grpSpPr>
              <a:xfrm>
                <a:off x="3328967" y="-979524"/>
                <a:ext cx="966143" cy="2348844"/>
                <a:chOff x="6747867" y="-803324"/>
                <a:chExt cx="966143" cy="2348844"/>
              </a:xfrm>
            </p:grpSpPr>
            <p:sp>
              <p:nvSpPr>
                <p:cNvPr id="126" name="Google Shape;126;p4"/>
                <p:cNvSpPr/>
                <p:nvPr/>
              </p:nvSpPr>
              <p:spPr>
                <a:xfrm>
                  <a:off x="6747867" y="-803324"/>
                  <a:ext cx="966143" cy="1988066"/>
                </a:xfrm>
                <a:custGeom>
                  <a:avLst/>
                  <a:gdLst/>
                  <a:ahLst/>
                  <a:cxnLst/>
                  <a:rect l="l" t="t" r="r" b="b"/>
                  <a:pathLst>
                    <a:path w="19243" h="39597" extrusionOk="0">
                      <a:moveTo>
                        <a:pt x="12389" y="4459"/>
                      </a:moveTo>
                      <a:cubicBezTo>
                        <a:pt x="12895" y="4459"/>
                        <a:pt x="13307" y="4892"/>
                        <a:pt x="13318" y="5430"/>
                      </a:cubicBezTo>
                      <a:cubicBezTo>
                        <a:pt x="13328" y="6005"/>
                        <a:pt x="12905" y="6487"/>
                        <a:pt x="12374" y="6487"/>
                      </a:cubicBezTo>
                      <a:cubicBezTo>
                        <a:pt x="12368" y="6487"/>
                        <a:pt x="12363" y="6487"/>
                        <a:pt x="12357" y="6486"/>
                      </a:cubicBezTo>
                      <a:cubicBezTo>
                        <a:pt x="11850" y="6476"/>
                        <a:pt x="11449" y="6043"/>
                        <a:pt x="11449" y="5483"/>
                      </a:cubicBezTo>
                      <a:cubicBezTo>
                        <a:pt x="11449" y="4923"/>
                        <a:pt x="11860" y="4469"/>
                        <a:pt x="12389" y="4459"/>
                      </a:cubicBezTo>
                      <a:close/>
                      <a:moveTo>
                        <a:pt x="10823" y="8588"/>
                      </a:moveTo>
                      <a:cubicBezTo>
                        <a:pt x="11332" y="8588"/>
                        <a:pt x="11734" y="9017"/>
                        <a:pt x="11734" y="9560"/>
                      </a:cubicBezTo>
                      <a:cubicBezTo>
                        <a:pt x="11734" y="10141"/>
                        <a:pt x="11269" y="10648"/>
                        <a:pt x="10730" y="10648"/>
                      </a:cubicBezTo>
                      <a:cubicBezTo>
                        <a:pt x="10223" y="10648"/>
                        <a:pt x="9885" y="10246"/>
                        <a:pt x="9875" y="9665"/>
                      </a:cubicBezTo>
                      <a:cubicBezTo>
                        <a:pt x="9875" y="9042"/>
                        <a:pt x="10266" y="8588"/>
                        <a:pt x="10804" y="8588"/>
                      </a:cubicBezTo>
                      <a:cubicBezTo>
                        <a:pt x="10811" y="8588"/>
                        <a:pt x="10817" y="8588"/>
                        <a:pt x="10823" y="8588"/>
                      </a:cubicBezTo>
                      <a:close/>
                      <a:moveTo>
                        <a:pt x="5798" y="12718"/>
                      </a:moveTo>
                      <a:lnTo>
                        <a:pt x="5798" y="12718"/>
                      </a:lnTo>
                      <a:cubicBezTo>
                        <a:pt x="5809" y="12813"/>
                        <a:pt x="5788" y="12918"/>
                        <a:pt x="5883" y="12992"/>
                      </a:cubicBezTo>
                      <a:cubicBezTo>
                        <a:pt x="5883" y="12887"/>
                        <a:pt x="5883" y="12792"/>
                        <a:pt x="5798" y="12718"/>
                      </a:cubicBezTo>
                      <a:close/>
                      <a:moveTo>
                        <a:pt x="17037" y="13710"/>
                      </a:moveTo>
                      <a:cubicBezTo>
                        <a:pt x="17044" y="13710"/>
                        <a:pt x="17050" y="13710"/>
                        <a:pt x="17057" y="13710"/>
                      </a:cubicBezTo>
                      <a:cubicBezTo>
                        <a:pt x="17532" y="13732"/>
                        <a:pt x="17923" y="14154"/>
                        <a:pt x="17912" y="14650"/>
                      </a:cubicBezTo>
                      <a:cubicBezTo>
                        <a:pt x="17912" y="15145"/>
                        <a:pt x="17489" y="15570"/>
                        <a:pt x="17017" y="15570"/>
                      </a:cubicBezTo>
                      <a:cubicBezTo>
                        <a:pt x="17006" y="15570"/>
                        <a:pt x="16994" y="15570"/>
                        <a:pt x="16983" y="15569"/>
                      </a:cubicBezTo>
                      <a:cubicBezTo>
                        <a:pt x="16497" y="15548"/>
                        <a:pt x="16106" y="15115"/>
                        <a:pt x="16117" y="14619"/>
                      </a:cubicBezTo>
                      <a:cubicBezTo>
                        <a:pt x="16138" y="14108"/>
                        <a:pt x="16539" y="13710"/>
                        <a:pt x="17037" y="13710"/>
                      </a:cubicBezTo>
                      <a:close/>
                      <a:moveTo>
                        <a:pt x="2355" y="17882"/>
                      </a:moveTo>
                      <a:cubicBezTo>
                        <a:pt x="2926" y="17893"/>
                        <a:pt x="3359" y="18347"/>
                        <a:pt x="3369" y="18949"/>
                      </a:cubicBezTo>
                      <a:cubicBezTo>
                        <a:pt x="3380" y="19572"/>
                        <a:pt x="2915" y="20090"/>
                        <a:pt x="2334" y="20111"/>
                      </a:cubicBezTo>
                      <a:cubicBezTo>
                        <a:pt x="2327" y="20111"/>
                        <a:pt x="2321" y="20111"/>
                        <a:pt x="2314" y="20111"/>
                      </a:cubicBezTo>
                      <a:cubicBezTo>
                        <a:pt x="1733" y="20111"/>
                        <a:pt x="1320" y="19660"/>
                        <a:pt x="1310" y="19023"/>
                      </a:cubicBezTo>
                      <a:cubicBezTo>
                        <a:pt x="1310" y="18379"/>
                        <a:pt x="1774" y="17882"/>
                        <a:pt x="2355" y="17882"/>
                      </a:cubicBezTo>
                      <a:close/>
                      <a:moveTo>
                        <a:pt x="15274" y="18558"/>
                      </a:moveTo>
                      <a:cubicBezTo>
                        <a:pt x="15280" y="18558"/>
                        <a:pt x="15287" y="18558"/>
                        <a:pt x="15293" y="18558"/>
                      </a:cubicBezTo>
                      <a:cubicBezTo>
                        <a:pt x="15905" y="18558"/>
                        <a:pt x="16370" y="19023"/>
                        <a:pt x="16381" y="19657"/>
                      </a:cubicBezTo>
                      <a:cubicBezTo>
                        <a:pt x="16391" y="20322"/>
                        <a:pt x="15916" y="20839"/>
                        <a:pt x="15282" y="20850"/>
                      </a:cubicBezTo>
                      <a:cubicBezTo>
                        <a:pt x="14649" y="20850"/>
                        <a:pt x="14173" y="20375"/>
                        <a:pt x="14173" y="19731"/>
                      </a:cubicBezTo>
                      <a:cubicBezTo>
                        <a:pt x="14173" y="19072"/>
                        <a:pt x="14650" y="18558"/>
                        <a:pt x="15274" y="18558"/>
                      </a:cubicBezTo>
                      <a:close/>
                      <a:moveTo>
                        <a:pt x="5070" y="21061"/>
                      </a:moveTo>
                      <a:cubicBezTo>
                        <a:pt x="5629" y="21061"/>
                        <a:pt x="6052" y="21494"/>
                        <a:pt x="6052" y="22043"/>
                      </a:cubicBezTo>
                      <a:cubicBezTo>
                        <a:pt x="6052" y="22582"/>
                        <a:pt x="5640" y="23005"/>
                        <a:pt x="5101" y="23005"/>
                      </a:cubicBezTo>
                      <a:cubicBezTo>
                        <a:pt x="4573" y="23005"/>
                        <a:pt x="4140" y="22550"/>
                        <a:pt x="4151" y="21991"/>
                      </a:cubicBezTo>
                      <a:cubicBezTo>
                        <a:pt x="4161" y="21463"/>
                        <a:pt x="4552" y="21072"/>
                        <a:pt x="5070" y="21061"/>
                      </a:cubicBezTo>
                      <a:close/>
                      <a:moveTo>
                        <a:pt x="16022" y="24726"/>
                      </a:moveTo>
                      <a:cubicBezTo>
                        <a:pt x="16581" y="24726"/>
                        <a:pt x="17004" y="25191"/>
                        <a:pt x="17004" y="25772"/>
                      </a:cubicBezTo>
                      <a:cubicBezTo>
                        <a:pt x="16993" y="26346"/>
                        <a:pt x="16571" y="26775"/>
                        <a:pt x="16010" y="26775"/>
                      </a:cubicBezTo>
                      <a:cubicBezTo>
                        <a:pt x="16004" y="26775"/>
                        <a:pt x="15997" y="26775"/>
                        <a:pt x="15990" y="26775"/>
                      </a:cubicBezTo>
                      <a:cubicBezTo>
                        <a:pt x="15451" y="26764"/>
                        <a:pt x="15039" y="26331"/>
                        <a:pt x="15039" y="25772"/>
                      </a:cubicBezTo>
                      <a:cubicBezTo>
                        <a:pt x="15039" y="25180"/>
                        <a:pt x="15472" y="24726"/>
                        <a:pt x="16022" y="24726"/>
                      </a:cubicBezTo>
                      <a:close/>
                      <a:moveTo>
                        <a:pt x="13054" y="28877"/>
                      </a:moveTo>
                      <a:cubicBezTo>
                        <a:pt x="13614" y="28877"/>
                        <a:pt x="14078" y="29341"/>
                        <a:pt x="14089" y="29933"/>
                      </a:cubicBezTo>
                      <a:cubicBezTo>
                        <a:pt x="14099" y="30535"/>
                        <a:pt x="13645" y="31021"/>
                        <a:pt x="13054" y="31031"/>
                      </a:cubicBezTo>
                      <a:cubicBezTo>
                        <a:pt x="12484" y="31031"/>
                        <a:pt x="12040" y="30588"/>
                        <a:pt x="12029" y="29986"/>
                      </a:cubicBezTo>
                      <a:cubicBezTo>
                        <a:pt x="12019" y="29394"/>
                        <a:pt x="12494" y="28877"/>
                        <a:pt x="13054" y="28877"/>
                      </a:cubicBezTo>
                      <a:close/>
                      <a:moveTo>
                        <a:pt x="5574" y="31644"/>
                      </a:moveTo>
                      <a:cubicBezTo>
                        <a:pt x="6135" y="31644"/>
                        <a:pt x="6569" y="32105"/>
                        <a:pt x="6569" y="32700"/>
                      </a:cubicBezTo>
                      <a:cubicBezTo>
                        <a:pt x="6569" y="33275"/>
                        <a:pt x="6114" y="33767"/>
                        <a:pt x="5573" y="33767"/>
                      </a:cubicBezTo>
                      <a:cubicBezTo>
                        <a:pt x="5567" y="33767"/>
                        <a:pt x="5561" y="33767"/>
                        <a:pt x="5555" y="33767"/>
                      </a:cubicBezTo>
                      <a:cubicBezTo>
                        <a:pt x="5017" y="33756"/>
                        <a:pt x="4584" y="33291"/>
                        <a:pt x="4573" y="32721"/>
                      </a:cubicBezTo>
                      <a:cubicBezTo>
                        <a:pt x="4563" y="32119"/>
                        <a:pt x="4996" y="31644"/>
                        <a:pt x="5555" y="31644"/>
                      </a:cubicBezTo>
                      <a:cubicBezTo>
                        <a:pt x="5562" y="31644"/>
                        <a:pt x="5568" y="31644"/>
                        <a:pt x="5574" y="31644"/>
                      </a:cubicBezTo>
                      <a:close/>
                      <a:moveTo>
                        <a:pt x="12640" y="1"/>
                      </a:moveTo>
                      <a:cubicBezTo>
                        <a:pt x="12428" y="1"/>
                        <a:pt x="12299" y="101"/>
                        <a:pt x="12209" y="382"/>
                      </a:cubicBezTo>
                      <a:cubicBezTo>
                        <a:pt x="11966" y="1132"/>
                        <a:pt x="11544" y="1755"/>
                        <a:pt x="11089" y="2357"/>
                      </a:cubicBezTo>
                      <a:cubicBezTo>
                        <a:pt x="10593" y="3012"/>
                        <a:pt x="10002" y="3571"/>
                        <a:pt x="9474" y="4195"/>
                      </a:cubicBezTo>
                      <a:cubicBezTo>
                        <a:pt x="9252" y="4459"/>
                        <a:pt x="8988" y="4712"/>
                        <a:pt x="8819" y="5029"/>
                      </a:cubicBezTo>
                      <a:cubicBezTo>
                        <a:pt x="9674" y="5335"/>
                        <a:pt x="9822" y="6412"/>
                        <a:pt x="9315" y="7131"/>
                      </a:cubicBezTo>
                      <a:cubicBezTo>
                        <a:pt x="9135" y="7392"/>
                        <a:pt x="8878" y="7546"/>
                        <a:pt x="8570" y="7546"/>
                      </a:cubicBezTo>
                      <a:cubicBezTo>
                        <a:pt x="8517" y="7546"/>
                        <a:pt x="8463" y="7541"/>
                        <a:pt x="8407" y="7532"/>
                      </a:cubicBezTo>
                      <a:cubicBezTo>
                        <a:pt x="8037" y="7469"/>
                        <a:pt x="7794" y="7226"/>
                        <a:pt x="7689" y="6846"/>
                      </a:cubicBezTo>
                      <a:cubicBezTo>
                        <a:pt x="7646" y="6698"/>
                        <a:pt x="7636" y="6550"/>
                        <a:pt x="7541" y="6423"/>
                      </a:cubicBezTo>
                      <a:cubicBezTo>
                        <a:pt x="6316" y="7796"/>
                        <a:pt x="5524" y="9370"/>
                        <a:pt x="5566" y="11281"/>
                      </a:cubicBezTo>
                      <a:cubicBezTo>
                        <a:pt x="5576" y="11767"/>
                        <a:pt x="5555" y="12264"/>
                        <a:pt x="5798" y="12718"/>
                      </a:cubicBezTo>
                      <a:cubicBezTo>
                        <a:pt x="5798" y="12570"/>
                        <a:pt x="5788" y="12422"/>
                        <a:pt x="5798" y="12274"/>
                      </a:cubicBezTo>
                      <a:cubicBezTo>
                        <a:pt x="5819" y="11440"/>
                        <a:pt x="6337" y="10817"/>
                        <a:pt x="7055" y="10753"/>
                      </a:cubicBezTo>
                      <a:cubicBezTo>
                        <a:pt x="7084" y="10751"/>
                        <a:pt x="7114" y="10750"/>
                        <a:pt x="7143" y="10750"/>
                      </a:cubicBezTo>
                      <a:cubicBezTo>
                        <a:pt x="7828" y="10750"/>
                        <a:pt x="8454" y="11335"/>
                        <a:pt x="8565" y="12095"/>
                      </a:cubicBezTo>
                      <a:cubicBezTo>
                        <a:pt x="8671" y="12781"/>
                        <a:pt x="8344" y="13446"/>
                        <a:pt x="7784" y="13700"/>
                      </a:cubicBezTo>
                      <a:cubicBezTo>
                        <a:pt x="7597" y="13789"/>
                        <a:pt x="7403" y="13831"/>
                        <a:pt x="7210" y="13831"/>
                      </a:cubicBezTo>
                      <a:cubicBezTo>
                        <a:pt x="6784" y="13831"/>
                        <a:pt x="6368" y="13621"/>
                        <a:pt x="6062" y="13235"/>
                      </a:cubicBezTo>
                      <a:cubicBezTo>
                        <a:pt x="6009" y="13151"/>
                        <a:pt x="5978" y="13045"/>
                        <a:pt x="5883" y="12992"/>
                      </a:cubicBezTo>
                      <a:lnTo>
                        <a:pt x="5883" y="12992"/>
                      </a:lnTo>
                      <a:cubicBezTo>
                        <a:pt x="5872" y="13225"/>
                        <a:pt x="5978" y="13425"/>
                        <a:pt x="6062" y="13626"/>
                      </a:cubicBezTo>
                      <a:cubicBezTo>
                        <a:pt x="6242" y="14048"/>
                        <a:pt x="6453" y="14439"/>
                        <a:pt x="6664" y="14830"/>
                      </a:cubicBezTo>
                      <a:cubicBezTo>
                        <a:pt x="6897" y="15252"/>
                        <a:pt x="7192" y="15622"/>
                        <a:pt x="7446" y="16023"/>
                      </a:cubicBezTo>
                      <a:cubicBezTo>
                        <a:pt x="8090" y="17037"/>
                        <a:pt x="8354" y="18189"/>
                        <a:pt x="8576" y="19350"/>
                      </a:cubicBezTo>
                      <a:cubicBezTo>
                        <a:pt x="8734" y="20185"/>
                        <a:pt x="8671" y="20998"/>
                        <a:pt x="8534" y="21832"/>
                      </a:cubicBezTo>
                      <a:cubicBezTo>
                        <a:pt x="8449" y="21790"/>
                        <a:pt x="8449" y="21737"/>
                        <a:pt x="8417" y="21684"/>
                      </a:cubicBezTo>
                      <a:cubicBezTo>
                        <a:pt x="8143" y="21051"/>
                        <a:pt x="7858" y="20428"/>
                        <a:pt x="7488" y="19847"/>
                      </a:cubicBezTo>
                      <a:cubicBezTo>
                        <a:pt x="6622" y="18516"/>
                        <a:pt x="5460" y="17502"/>
                        <a:pt x="4140" y="16689"/>
                      </a:cubicBezTo>
                      <a:cubicBezTo>
                        <a:pt x="3601" y="16351"/>
                        <a:pt x="3095" y="15981"/>
                        <a:pt x="2672" y="15495"/>
                      </a:cubicBezTo>
                      <a:cubicBezTo>
                        <a:pt x="2345" y="15105"/>
                        <a:pt x="2112" y="14650"/>
                        <a:pt x="1859" y="14217"/>
                      </a:cubicBezTo>
                      <a:cubicBezTo>
                        <a:pt x="1764" y="14059"/>
                        <a:pt x="1679" y="13901"/>
                        <a:pt x="1574" y="13763"/>
                      </a:cubicBezTo>
                      <a:cubicBezTo>
                        <a:pt x="1453" y="13600"/>
                        <a:pt x="1320" y="13519"/>
                        <a:pt x="1194" y="13519"/>
                      </a:cubicBezTo>
                      <a:cubicBezTo>
                        <a:pt x="1044" y="13519"/>
                        <a:pt x="905" y="13634"/>
                        <a:pt x="813" y="13858"/>
                      </a:cubicBezTo>
                      <a:cubicBezTo>
                        <a:pt x="792" y="13901"/>
                        <a:pt x="782" y="13943"/>
                        <a:pt x="771" y="13985"/>
                      </a:cubicBezTo>
                      <a:cubicBezTo>
                        <a:pt x="444" y="15073"/>
                        <a:pt x="222" y="16192"/>
                        <a:pt x="137" y="17333"/>
                      </a:cubicBezTo>
                      <a:cubicBezTo>
                        <a:pt x="0" y="18981"/>
                        <a:pt x="275" y="20554"/>
                        <a:pt x="951" y="22065"/>
                      </a:cubicBezTo>
                      <a:cubicBezTo>
                        <a:pt x="1510" y="23290"/>
                        <a:pt x="2366" y="24166"/>
                        <a:pt x="3570" y="24705"/>
                      </a:cubicBezTo>
                      <a:cubicBezTo>
                        <a:pt x="4267" y="25011"/>
                        <a:pt x="4996" y="25233"/>
                        <a:pt x="5724" y="25423"/>
                      </a:cubicBezTo>
                      <a:cubicBezTo>
                        <a:pt x="6802" y="25698"/>
                        <a:pt x="7636" y="26331"/>
                        <a:pt x="8322" y="27208"/>
                      </a:cubicBezTo>
                      <a:cubicBezTo>
                        <a:pt x="8449" y="27377"/>
                        <a:pt x="8513" y="27567"/>
                        <a:pt x="8513" y="27789"/>
                      </a:cubicBezTo>
                      <a:cubicBezTo>
                        <a:pt x="8502" y="28887"/>
                        <a:pt x="8513" y="29986"/>
                        <a:pt x="8491" y="31074"/>
                      </a:cubicBezTo>
                      <a:cubicBezTo>
                        <a:pt x="8481" y="31707"/>
                        <a:pt x="8386" y="32330"/>
                        <a:pt x="8206" y="32932"/>
                      </a:cubicBezTo>
                      <a:cubicBezTo>
                        <a:pt x="8079" y="33365"/>
                        <a:pt x="7900" y="33767"/>
                        <a:pt x="7657" y="34210"/>
                      </a:cubicBezTo>
                      <a:cubicBezTo>
                        <a:pt x="7530" y="33154"/>
                        <a:pt x="7245" y="32204"/>
                        <a:pt x="6844" y="31306"/>
                      </a:cubicBezTo>
                      <a:cubicBezTo>
                        <a:pt x="6379" y="30250"/>
                        <a:pt x="5471" y="29616"/>
                        <a:pt x="4605" y="28961"/>
                      </a:cubicBezTo>
                      <a:cubicBezTo>
                        <a:pt x="4446" y="28834"/>
                        <a:pt x="4267" y="28739"/>
                        <a:pt x="4077" y="28644"/>
                      </a:cubicBezTo>
                      <a:cubicBezTo>
                        <a:pt x="3970" y="28583"/>
                        <a:pt x="3858" y="28545"/>
                        <a:pt x="3748" y="28545"/>
                      </a:cubicBezTo>
                      <a:cubicBezTo>
                        <a:pt x="3650" y="28545"/>
                        <a:pt x="3554" y="28575"/>
                        <a:pt x="3464" y="28644"/>
                      </a:cubicBezTo>
                      <a:cubicBezTo>
                        <a:pt x="3242" y="28813"/>
                        <a:pt x="3242" y="29046"/>
                        <a:pt x="3306" y="29299"/>
                      </a:cubicBezTo>
                      <a:cubicBezTo>
                        <a:pt x="3432" y="29764"/>
                        <a:pt x="3454" y="30250"/>
                        <a:pt x="3443" y="30725"/>
                      </a:cubicBezTo>
                      <a:cubicBezTo>
                        <a:pt x="3432" y="31443"/>
                        <a:pt x="3443" y="32172"/>
                        <a:pt x="3443" y="32890"/>
                      </a:cubicBezTo>
                      <a:cubicBezTo>
                        <a:pt x="3443" y="33207"/>
                        <a:pt x="3496" y="33513"/>
                        <a:pt x="3580" y="33819"/>
                      </a:cubicBezTo>
                      <a:cubicBezTo>
                        <a:pt x="3866" y="34886"/>
                        <a:pt x="4531" y="35689"/>
                        <a:pt x="5365" y="36354"/>
                      </a:cubicBezTo>
                      <a:cubicBezTo>
                        <a:pt x="5524" y="36481"/>
                        <a:pt x="5693" y="36597"/>
                        <a:pt x="5862" y="36713"/>
                      </a:cubicBezTo>
                      <a:cubicBezTo>
                        <a:pt x="5978" y="36787"/>
                        <a:pt x="5988" y="36872"/>
                        <a:pt x="5904" y="36967"/>
                      </a:cubicBezTo>
                      <a:cubicBezTo>
                        <a:pt x="5851" y="37030"/>
                        <a:pt x="5798" y="37083"/>
                        <a:pt x="5756" y="37136"/>
                      </a:cubicBezTo>
                      <a:cubicBezTo>
                        <a:pt x="5186" y="37886"/>
                        <a:pt x="4668" y="38657"/>
                        <a:pt x="4425" y="39597"/>
                      </a:cubicBezTo>
                      <a:cubicBezTo>
                        <a:pt x="4721" y="39544"/>
                        <a:pt x="5006" y="39428"/>
                        <a:pt x="5281" y="39301"/>
                      </a:cubicBezTo>
                      <a:cubicBezTo>
                        <a:pt x="5682" y="39100"/>
                        <a:pt x="6115" y="39026"/>
                        <a:pt x="6569" y="39026"/>
                      </a:cubicBezTo>
                      <a:cubicBezTo>
                        <a:pt x="6875" y="38403"/>
                        <a:pt x="7256" y="37812"/>
                        <a:pt x="7625" y="37220"/>
                      </a:cubicBezTo>
                      <a:cubicBezTo>
                        <a:pt x="8185" y="36344"/>
                        <a:pt x="8808" y="35509"/>
                        <a:pt x="9262" y="34559"/>
                      </a:cubicBezTo>
                      <a:cubicBezTo>
                        <a:pt x="9336" y="34411"/>
                        <a:pt x="9463" y="34358"/>
                        <a:pt x="9600" y="34305"/>
                      </a:cubicBezTo>
                      <a:cubicBezTo>
                        <a:pt x="10295" y="34022"/>
                        <a:pt x="11013" y="33952"/>
                        <a:pt x="11748" y="33952"/>
                      </a:cubicBezTo>
                      <a:cubicBezTo>
                        <a:pt x="11863" y="33952"/>
                        <a:pt x="11977" y="33954"/>
                        <a:pt x="12093" y="33957"/>
                      </a:cubicBezTo>
                      <a:cubicBezTo>
                        <a:pt x="12151" y="33958"/>
                        <a:pt x="12209" y="33958"/>
                        <a:pt x="12267" y="33958"/>
                      </a:cubicBezTo>
                      <a:cubicBezTo>
                        <a:pt x="12916" y="33958"/>
                        <a:pt x="13562" y="33894"/>
                        <a:pt x="14163" y="33545"/>
                      </a:cubicBezTo>
                      <a:cubicBezTo>
                        <a:pt x="14659" y="33260"/>
                        <a:pt x="15092" y="32880"/>
                        <a:pt x="15494" y="32468"/>
                      </a:cubicBezTo>
                      <a:cubicBezTo>
                        <a:pt x="16645" y="31285"/>
                        <a:pt x="17268" y="29817"/>
                        <a:pt x="17574" y="28190"/>
                      </a:cubicBezTo>
                      <a:cubicBezTo>
                        <a:pt x="17669" y="27704"/>
                        <a:pt x="17733" y="27208"/>
                        <a:pt x="17775" y="26722"/>
                      </a:cubicBezTo>
                      <a:cubicBezTo>
                        <a:pt x="17891" y="25560"/>
                        <a:pt x="17891" y="24420"/>
                        <a:pt x="17690" y="23269"/>
                      </a:cubicBezTo>
                      <a:cubicBezTo>
                        <a:pt x="17659" y="23110"/>
                        <a:pt x="17659" y="22941"/>
                        <a:pt x="17595" y="22783"/>
                      </a:cubicBezTo>
                      <a:cubicBezTo>
                        <a:pt x="17526" y="22612"/>
                        <a:pt x="17391" y="22520"/>
                        <a:pt x="17245" y="22520"/>
                      </a:cubicBezTo>
                      <a:cubicBezTo>
                        <a:pt x="17147" y="22520"/>
                        <a:pt x="17044" y="22561"/>
                        <a:pt x="16951" y="22645"/>
                      </a:cubicBezTo>
                      <a:cubicBezTo>
                        <a:pt x="16877" y="22709"/>
                        <a:pt x="16824" y="22804"/>
                        <a:pt x="16761" y="22878"/>
                      </a:cubicBezTo>
                      <a:cubicBezTo>
                        <a:pt x="16159" y="23659"/>
                        <a:pt x="15494" y="24367"/>
                        <a:pt x="14649" y="24884"/>
                      </a:cubicBezTo>
                      <a:cubicBezTo>
                        <a:pt x="14089" y="25222"/>
                        <a:pt x="13582" y="25655"/>
                        <a:pt x="13043" y="26046"/>
                      </a:cubicBezTo>
                      <a:cubicBezTo>
                        <a:pt x="11882" y="26923"/>
                        <a:pt x="10931" y="27968"/>
                        <a:pt x="10308" y="29320"/>
                      </a:cubicBezTo>
                      <a:cubicBezTo>
                        <a:pt x="10266" y="29415"/>
                        <a:pt x="10234" y="29553"/>
                        <a:pt x="10097" y="29584"/>
                      </a:cubicBezTo>
                      <a:cubicBezTo>
                        <a:pt x="9991" y="29056"/>
                        <a:pt x="10033" y="28528"/>
                        <a:pt x="9949" y="28011"/>
                      </a:cubicBezTo>
                      <a:cubicBezTo>
                        <a:pt x="9780" y="26870"/>
                        <a:pt x="9695" y="25719"/>
                        <a:pt x="9717" y="24568"/>
                      </a:cubicBezTo>
                      <a:cubicBezTo>
                        <a:pt x="9717" y="24346"/>
                        <a:pt x="9759" y="24156"/>
                        <a:pt x="9854" y="23955"/>
                      </a:cubicBezTo>
                      <a:cubicBezTo>
                        <a:pt x="10086" y="23438"/>
                        <a:pt x="10509" y="23163"/>
                        <a:pt x="10994" y="22983"/>
                      </a:cubicBezTo>
                      <a:cubicBezTo>
                        <a:pt x="11491" y="22804"/>
                        <a:pt x="11998" y="22698"/>
                        <a:pt x="12526" y="22624"/>
                      </a:cubicBezTo>
                      <a:cubicBezTo>
                        <a:pt x="13603" y="22466"/>
                        <a:pt x="14670" y="22223"/>
                        <a:pt x="15673" y="21758"/>
                      </a:cubicBezTo>
                      <a:cubicBezTo>
                        <a:pt x="17395" y="20966"/>
                        <a:pt x="18430" y="19562"/>
                        <a:pt x="18894" y="17692"/>
                      </a:cubicBezTo>
                      <a:cubicBezTo>
                        <a:pt x="19243" y="16287"/>
                        <a:pt x="19243" y="14872"/>
                        <a:pt x="19000" y="13457"/>
                      </a:cubicBezTo>
                      <a:cubicBezTo>
                        <a:pt x="18842" y="12528"/>
                        <a:pt x="18757" y="11577"/>
                        <a:pt x="18472" y="10679"/>
                      </a:cubicBezTo>
                      <a:cubicBezTo>
                        <a:pt x="18345" y="10289"/>
                        <a:pt x="18197" y="9908"/>
                        <a:pt x="17933" y="9602"/>
                      </a:cubicBezTo>
                      <a:cubicBezTo>
                        <a:pt x="17809" y="9458"/>
                        <a:pt x="17682" y="9386"/>
                        <a:pt x="17561" y="9386"/>
                      </a:cubicBezTo>
                      <a:cubicBezTo>
                        <a:pt x="17424" y="9386"/>
                        <a:pt x="17295" y="9476"/>
                        <a:pt x="17183" y="9655"/>
                      </a:cubicBezTo>
                      <a:cubicBezTo>
                        <a:pt x="17057" y="9834"/>
                        <a:pt x="16962" y="10046"/>
                        <a:pt x="16867" y="10246"/>
                      </a:cubicBezTo>
                      <a:cubicBezTo>
                        <a:pt x="16339" y="11366"/>
                        <a:pt x="15652" y="12401"/>
                        <a:pt x="14860" y="13341"/>
                      </a:cubicBezTo>
                      <a:cubicBezTo>
                        <a:pt x="14490" y="13784"/>
                        <a:pt x="14089" y="14207"/>
                        <a:pt x="13709" y="14629"/>
                      </a:cubicBezTo>
                      <a:cubicBezTo>
                        <a:pt x="13909" y="14745"/>
                        <a:pt x="14121" y="14841"/>
                        <a:pt x="14279" y="15020"/>
                      </a:cubicBezTo>
                      <a:cubicBezTo>
                        <a:pt x="14723" y="15527"/>
                        <a:pt x="14723" y="16330"/>
                        <a:pt x="14258" y="16858"/>
                      </a:cubicBezTo>
                      <a:cubicBezTo>
                        <a:pt x="13998" y="17154"/>
                        <a:pt x="13673" y="17305"/>
                        <a:pt x="13344" y="17305"/>
                      </a:cubicBezTo>
                      <a:cubicBezTo>
                        <a:pt x="13097" y="17305"/>
                        <a:pt x="12847" y="17220"/>
                        <a:pt x="12621" y="17048"/>
                      </a:cubicBezTo>
                      <a:cubicBezTo>
                        <a:pt x="12346" y="16837"/>
                        <a:pt x="12209" y="16552"/>
                        <a:pt x="12125" y="16224"/>
                      </a:cubicBezTo>
                      <a:cubicBezTo>
                        <a:pt x="12072" y="16266"/>
                        <a:pt x="11998" y="16298"/>
                        <a:pt x="11956" y="16351"/>
                      </a:cubicBezTo>
                      <a:cubicBezTo>
                        <a:pt x="11385" y="16963"/>
                        <a:pt x="10857" y="17597"/>
                        <a:pt x="10445" y="18326"/>
                      </a:cubicBezTo>
                      <a:cubicBezTo>
                        <a:pt x="10371" y="18453"/>
                        <a:pt x="10308" y="18590"/>
                        <a:pt x="10160" y="18706"/>
                      </a:cubicBezTo>
                      <a:cubicBezTo>
                        <a:pt x="10276" y="18062"/>
                        <a:pt x="10403" y="17470"/>
                        <a:pt x="10625" y="16900"/>
                      </a:cubicBezTo>
                      <a:cubicBezTo>
                        <a:pt x="11449" y="14830"/>
                        <a:pt x="12103" y="12707"/>
                        <a:pt x="12737" y="10563"/>
                      </a:cubicBezTo>
                      <a:cubicBezTo>
                        <a:pt x="13191" y="9042"/>
                        <a:pt x="13434" y="7469"/>
                        <a:pt x="13540" y="5884"/>
                      </a:cubicBezTo>
                      <a:cubicBezTo>
                        <a:pt x="13614" y="4754"/>
                        <a:pt x="13614" y="3603"/>
                        <a:pt x="13466" y="2473"/>
                      </a:cubicBezTo>
                      <a:cubicBezTo>
                        <a:pt x="13381" y="1787"/>
                        <a:pt x="13276" y="1111"/>
                        <a:pt x="13086" y="445"/>
                      </a:cubicBezTo>
                      <a:cubicBezTo>
                        <a:pt x="13022" y="213"/>
                        <a:pt x="12938" y="12"/>
                        <a:pt x="12674" y="2"/>
                      </a:cubicBezTo>
                      <a:cubicBezTo>
                        <a:pt x="12662" y="1"/>
                        <a:pt x="12651" y="1"/>
                        <a:pt x="126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4"/>
                <p:cNvSpPr/>
                <p:nvPr/>
              </p:nvSpPr>
              <p:spPr>
                <a:xfrm>
                  <a:off x="6968985" y="1278564"/>
                  <a:ext cx="115628" cy="145351"/>
                </a:xfrm>
                <a:custGeom>
                  <a:avLst/>
                  <a:gdLst/>
                  <a:ahLst/>
                  <a:cxnLst/>
                  <a:rect l="l" t="t" r="r" b="b"/>
                  <a:pathLst>
                    <a:path w="2303" h="2895" extrusionOk="0">
                      <a:moveTo>
                        <a:pt x="1891" y="1"/>
                      </a:moveTo>
                      <a:cubicBezTo>
                        <a:pt x="1753" y="96"/>
                        <a:pt x="1627" y="191"/>
                        <a:pt x="1500" y="286"/>
                      </a:cubicBezTo>
                      <a:cubicBezTo>
                        <a:pt x="1003" y="635"/>
                        <a:pt x="539" y="1025"/>
                        <a:pt x="0" y="1289"/>
                      </a:cubicBezTo>
                      <a:cubicBezTo>
                        <a:pt x="106" y="1881"/>
                        <a:pt x="328" y="2420"/>
                        <a:pt x="687" y="2895"/>
                      </a:cubicBezTo>
                      <a:cubicBezTo>
                        <a:pt x="1204" y="2367"/>
                        <a:pt x="1753" y="1881"/>
                        <a:pt x="2303" y="1406"/>
                      </a:cubicBezTo>
                      <a:cubicBezTo>
                        <a:pt x="2197" y="930"/>
                        <a:pt x="1943" y="497"/>
                        <a:pt x="18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4"/>
                <p:cNvSpPr/>
                <p:nvPr/>
              </p:nvSpPr>
              <p:spPr>
                <a:xfrm>
                  <a:off x="7336460" y="1434511"/>
                  <a:ext cx="68433" cy="111009"/>
                </a:xfrm>
                <a:custGeom>
                  <a:avLst/>
                  <a:gdLst/>
                  <a:ahLst/>
                  <a:cxnLst/>
                  <a:rect l="l" t="t" r="r" b="b"/>
                  <a:pathLst>
                    <a:path w="1363" h="2211" extrusionOk="0">
                      <a:moveTo>
                        <a:pt x="1289" y="21"/>
                      </a:moveTo>
                      <a:cubicBezTo>
                        <a:pt x="856" y="32"/>
                        <a:pt x="423" y="0"/>
                        <a:pt x="0" y="148"/>
                      </a:cubicBezTo>
                      <a:cubicBezTo>
                        <a:pt x="106" y="803"/>
                        <a:pt x="106" y="1468"/>
                        <a:pt x="11" y="2123"/>
                      </a:cubicBezTo>
                      <a:cubicBezTo>
                        <a:pt x="243" y="2178"/>
                        <a:pt x="477" y="2210"/>
                        <a:pt x="713" y="2210"/>
                      </a:cubicBezTo>
                      <a:cubicBezTo>
                        <a:pt x="929" y="2210"/>
                        <a:pt x="1146" y="2183"/>
                        <a:pt x="1363" y="2123"/>
                      </a:cubicBezTo>
                      <a:cubicBezTo>
                        <a:pt x="1268" y="1859"/>
                        <a:pt x="1236" y="1584"/>
                        <a:pt x="1268" y="1299"/>
                      </a:cubicBezTo>
                      <a:cubicBezTo>
                        <a:pt x="1320" y="877"/>
                        <a:pt x="1299" y="444"/>
                        <a:pt x="1289" y="2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4"/>
                <p:cNvSpPr/>
                <p:nvPr/>
              </p:nvSpPr>
              <p:spPr>
                <a:xfrm>
                  <a:off x="7124882" y="1432352"/>
                  <a:ext cx="95495" cy="102925"/>
                </a:xfrm>
                <a:custGeom>
                  <a:avLst/>
                  <a:gdLst/>
                  <a:ahLst/>
                  <a:cxnLst/>
                  <a:rect l="l" t="t" r="r" b="b"/>
                  <a:pathLst>
                    <a:path w="1902" h="2050" extrusionOk="0">
                      <a:moveTo>
                        <a:pt x="761" y="1"/>
                      </a:moveTo>
                      <a:cubicBezTo>
                        <a:pt x="560" y="603"/>
                        <a:pt x="275" y="1163"/>
                        <a:pt x="0" y="1722"/>
                      </a:cubicBezTo>
                      <a:cubicBezTo>
                        <a:pt x="475" y="1986"/>
                        <a:pt x="1004" y="1955"/>
                        <a:pt x="1510" y="2050"/>
                      </a:cubicBezTo>
                      <a:cubicBezTo>
                        <a:pt x="1563" y="1437"/>
                        <a:pt x="1722" y="856"/>
                        <a:pt x="1901" y="286"/>
                      </a:cubicBezTo>
                      <a:cubicBezTo>
                        <a:pt x="1521" y="191"/>
                        <a:pt x="1141" y="96"/>
                        <a:pt x="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4"/>
                <p:cNvSpPr/>
                <p:nvPr/>
              </p:nvSpPr>
              <p:spPr>
                <a:xfrm>
                  <a:off x="7468457" y="1482761"/>
                  <a:ext cx="16518" cy="44584"/>
                </a:xfrm>
                <a:custGeom>
                  <a:avLst/>
                  <a:gdLst/>
                  <a:ahLst/>
                  <a:cxnLst/>
                  <a:rect l="l" t="t" r="r" b="b"/>
                  <a:pathLst>
                    <a:path w="329" h="888" extrusionOk="0">
                      <a:moveTo>
                        <a:pt x="1" y="0"/>
                      </a:moveTo>
                      <a:lnTo>
                        <a:pt x="1" y="0"/>
                      </a:lnTo>
                      <a:cubicBezTo>
                        <a:pt x="12" y="296"/>
                        <a:pt x="12" y="592"/>
                        <a:pt x="12" y="887"/>
                      </a:cubicBezTo>
                      <a:cubicBezTo>
                        <a:pt x="328" y="581"/>
                        <a:pt x="159" y="285"/>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1" name="Google Shape;131;p4"/>
              <p:cNvGrpSpPr/>
              <p:nvPr/>
            </p:nvGrpSpPr>
            <p:grpSpPr>
              <a:xfrm>
                <a:off x="3394690" y="-755696"/>
                <a:ext cx="834159" cy="2123158"/>
                <a:chOff x="6813590" y="-579496"/>
                <a:chExt cx="834159" cy="2123158"/>
              </a:xfrm>
            </p:grpSpPr>
            <p:sp>
              <p:nvSpPr>
                <p:cNvPr id="132" name="Google Shape;132;p4"/>
                <p:cNvSpPr/>
                <p:nvPr/>
              </p:nvSpPr>
              <p:spPr>
                <a:xfrm>
                  <a:off x="6956232" y="1156106"/>
                  <a:ext cx="121502" cy="187224"/>
                </a:xfrm>
                <a:custGeom>
                  <a:avLst/>
                  <a:gdLst/>
                  <a:ahLst/>
                  <a:cxnLst/>
                  <a:rect l="l" t="t" r="r" b="b"/>
                  <a:pathLst>
                    <a:path w="2420" h="3729" extrusionOk="0">
                      <a:moveTo>
                        <a:pt x="2419" y="0"/>
                      </a:moveTo>
                      <a:cubicBezTo>
                        <a:pt x="1965" y="0"/>
                        <a:pt x="1532" y="74"/>
                        <a:pt x="1131" y="275"/>
                      </a:cubicBezTo>
                      <a:cubicBezTo>
                        <a:pt x="856" y="402"/>
                        <a:pt x="571" y="518"/>
                        <a:pt x="275" y="571"/>
                      </a:cubicBezTo>
                      <a:cubicBezTo>
                        <a:pt x="1" y="1405"/>
                        <a:pt x="22" y="2271"/>
                        <a:pt x="117" y="3126"/>
                      </a:cubicBezTo>
                      <a:cubicBezTo>
                        <a:pt x="138" y="3327"/>
                        <a:pt x="117" y="3549"/>
                        <a:pt x="254" y="3728"/>
                      </a:cubicBezTo>
                      <a:cubicBezTo>
                        <a:pt x="793" y="3464"/>
                        <a:pt x="1257" y="3074"/>
                        <a:pt x="1754" y="2725"/>
                      </a:cubicBezTo>
                      <a:cubicBezTo>
                        <a:pt x="1881" y="2630"/>
                        <a:pt x="2007" y="2535"/>
                        <a:pt x="2145" y="2440"/>
                      </a:cubicBezTo>
                      <a:cubicBezTo>
                        <a:pt x="2060" y="1606"/>
                        <a:pt x="2176" y="792"/>
                        <a:pt x="24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4"/>
                <p:cNvSpPr/>
                <p:nvPr/>
              </p:nvSpPr>
              <p:spPr>
                <a:xfrm>
                  <a:off x="7003428" y="1349107"/>
                  <a:ext cx="160212" cy="169802"/>
                </a:xfrm>
                <a:custGeom>
                  <a:avLst/>
                  <a:gdLst/>
                  <a:ahLst/>
                  <a:cxnLst/>
                  <a:rect l="l" t="t" r="r" b="b"/>
                  <a:pathLst>
                    <a:path w="3191" h="3382" extrusionOk="0">
                      <a:moveTo>
                        <a:pt x="1617" y="1"/>
                      </a:moveTo>
                      <a:cubicBezTo>
                        <a:pt x="1067" y="476"/>
                        <a:pt x="518" y="962"/>
                        <a:pt x="1" y="1490"/>
                      </a:cubicBezTo>
                      <a:cubicBezTo>
                        <a:pt x="328" y="2145"/>
                        <a:pt x="824" y="2641"/>
                        <a:pt x="1426" y="3000"/>
                      </a:cubicBezTo>
                      <a:cubicBezTo>
                        <a:pt x="1720" y="3162"/>
                        <a:pt x="2013" y="3382"/>
                        <a:pt x="2371" y="3382"/>
                      </a:cubicBezTo>
                      <a:cubicBezTo>
                        <a:pt x="2387" y="3382"/>
                        <a:pt x="2403" y="3381"/>
                        <a:pt x="2419" y="3380"/>
                      </a:cubicBezTo>
                      <a:cubicBezTo>
                        <a:pt x="2694" y="2821"/>
                        <a:pt x="2979" y="2261"/>
                        <a:pt x="3190" y="1659"/>
                      </a:cubicBezTo>
                      <a:cubicBezTo>
                        <a:pt x="2535" y="1363"/>
                        <a:pt x="2071" y="867"/>
                        <a:pt x="1775" y="212"/>
                      </a:cubicBezTo>
                      <a:cubicBezTo>
                        <a:pt x="1733" y="127"/>
                        <a:pt x="1669" y="64"/>
                        <a:pt x="1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4"/>
                <p:cNvSpPr/>
                <p:nvPr/>
              </p:nvSpPr>
              <p:spPr>
                <a:xfrm>
                  <a:off x="7200696" y="1441892"/>
                  <a:ext cx="141083" cy="99863"/>
                </a:xfrm>
                <a:custGeom>
                  <a:avLst/>
                  <a:gdLst/>
                  <a:ahLst/>
                  <a:cxnLst/>
                  <a:rect l="l" t="t" r="r" b="b"/>
                  <a:pathLst>
                    <a:path w="2810" h="1989" extrusionOk="0">
                      <a:moveTo>
                        <a:pt x="2704" y="1"/>
                      </a:moveTo>
                      <a:cubicBezTo>
                        <a:pt x="2609" y="1"/>
                        <a:pt x="2504" y="11"/>
                        <a:pt x="2408" y="22"/>
                      </a:cubicBezTo>
                      <a:cubicBezTo>
                        <a:pt x="1988" y="62"/>
                        <a:pt x="1567" y="150"/>
                        <a:pt x="1147" y="150"/>
                      </a:cubicBezTo>
                      <a:cubicBezTo>
                        <a:pt x="1124" y="150"/>
                        <a:pt x="1101" y="149"/>
                        <a:pt x="1078" y="149"/>
                      </a:cubicBezTo>
                      <a:cubicBezTo>
                        <a:pt x="888" y="149"/>
                        <a:pt x="705" y="85"/>
                        <a:pt x="517" y="85"/>
                      </a:cubicBezTo>
                      <a:cubicBezTo>
                        <a:pt x="475" y="85"/>
                        <a:pt x="433" y="88"/>
                        <a:pt x="391" y="96"/>
                      </a:cubicBezTo>
                      <a:cubicBezTo>
                        <a:pt x="212" y="666"/>
                        <a:pt x="53" y="1247"/>
                        <a:pt x="0" y="1860"/>
                      </a:cubicBezTo>
                      <a:cubicBezTo>
                        <a:pt x="617" y="1961"/>
                        <a:pt x="1239" y="1988"/>
                        <a:pt x="1862" y="1988"/>
                      </a:cubicBezTo>
                      <a:cubicBezTo>
                        <a:pt x="2146" y="1988"/>
                        <a:pt x="2430" y="1983"/>
                        <a:pt x="2715" y="1976"/>
                      </a:cubicBezTo>
                      <a:cubicBezTo>
                        <a:pt x="2810" y="1321"/>
                        <a:pt x="2810" y="656"/>
                        <a:pt x="27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4"/>
                <p:cNvSpPr/>
                <p:nvPr/>
              </p:nvSpPr>
              <p:spPr>
                <a:xfrm>
                  <a:off x="7356593" y="-68827"/>
                  <a:ext cx="130489" cy="134355"/>
                </a:xfrm>
                <a:custGeom>
                  <a:avLst/>
                  <a:gdLst/>
                  <a:ahLst/>
                  <a:cxnLst/>
                  <a:rect l="l" t="t" r="r" b="b"/>
                  <a:pathLst>
                    <a:path w="2599" h="2676" extrusionOk="0">
                      <a:moveTo>
                        <a:pt x="1585" y="0"/>
                      </a:moveTo>
                      <a:cubicBezTo>
                        <a:pt x="1215" y="359"/>
                        <a:pt x="835" y="708"/>
                        <a:pt x="465" y="1067"/>
                      </a:cubicBezTo>
                      <a:cubicBezTo>
                        <a:pt x="296" y="1225"/>
                        <a:pt x="117" y="1373"/>
                        <a:pt x="1" y="1595"/>
                      </a:cubicBezTo>
                      <a:cubicBezTo>
                        <a:pt x="85" y="1923"/>
                        <a:pt x="222" y="2208"/>
                        <a:pt x="497" y="2419"/>
                      </a:cubicBezTo>
                      <a:cubicBezTo>
                        <a:pt x="723" y="2591"/>
                        <a:pt x="973" y="2676"/>
                        <a:pt x="1220" y="2676"/>
                      </a:cubicBezTo>
                      <a:cubicBezTo>
                        <a:pt x="1549" y="2676"/>
                        <a:pt x="1874" y="2525"/>
                        <a:pt x="2134" y="2229"/>
                      </a:cubicBezTo>
                      <a:cubicBezTo>
                        <a:pt x="2588" y="1701"/>
                        <a:pt x="2599" y="898"/>
                        <a:pt x="2155" y="391"/>
                      </a:cubicBezTo>
                      <a:cubicBezTo>
                        <a:pt x="1997" y="212"/>
                        <a:pt x="1785" y="116"/>
                        <a:pt x="1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4"/>
                <p:cNvSpPr/>
                <p:nvPr/>
              </p:nvSpPr>
              <p:spPr>
                <a:xfrm>
                  <a:off x="7126438" y="-550877"/>
                  <a:ext cx="114624" cy="126422"/>
                </a:xfrm>
                <a:custGeom>
                  <a:avLst/>
                  <a:gdLst/>
                  <a:ahLst/>
                  <a:cxnLst/>
                  <a:rect l="l" t="t" r="r" b="b"/>
                  <a:pathLst>
                    <a:path w="2283" h="2518" extrusionOk="0">
                      <a:moveTo>
                        <a:pt x="1279" y="1"/>
                      </a:moveTo>
                      <a:cubicBezTo>
                        <a:pt x="782" y="392"/>
                        <a:pt x="371" y="878"/>
                        <a:pt x="1" y="1395"/>
                      </a:cubicBezTo>
                      <a:cubicBezTo>
                        <a:pt x="96" y="1522"/>
                        <a:pt x="106" y="1670"/>
                        <a:pt x="149" y="1818"/>
                      </a:cubicBezTo>
                      <a:cubicBezTo>
                        <a:pt x="254" y="2198"/>
                        <a:pt x="497" y="2441"/>
                        <a:pt x="867" y="2504"/>
                      </a:cubicBezTo>
                      <a:cubicBezTo>
                        <a:pt x="923" y="2513"/>
                        <a:pt x="977" y="2518"/>
                        <a:pt x="1030" y="2518"/>
                      </a:cubicBezTo>
                      <a:cubicBezTo>
                        <a:pt x="1338" y="2518"/>
                        <a:pt x="1595" y="2364"/>
                        <a:pt x="1775" y="2103"/>
                      </a:cubicBezTo>
                      <a:cubicBezTo>
                        <a:pt x="2282" y="1384"/>
                        <a:pt x="2134" y="307"/>
                        <a:pt x="1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4"/>
                <p:cNvSpPr/>
                <p:nvPr/>
              </p:nvSpPr>
              <p:spPr>
                <a:xfrm>
                  <a:off x="7398467" y="1431800"/>
                  <a:ext cx="70592" cy="111862"/>
                </a:xfrm>
                <a:custGeom>
                  <a:avLst/>
                  <a:gdLst/>
                  <a:ahLst/>
                  <a:cxnLst/>
                  <a:rect l="l" t="t" r="r" b="b"/>
                  <a:pathLst>
                    <a:path w="1406" h="2228" extrusionOk="0">
                      <a:moveTo>
                        <a:pt x="376" y="1"/>
                      </a:moveTo>
                      <a:cubicBezTo>
                        <a:pt x="267" y="1"/>
                        <a:pt x="157" y="18"/>
                        <a:pt x="54" y="75"/>
                      </a:cubicBezTo>
                      <a:cubicBezTo>
                        <a:pt x="64" y="498"/>
                        <a:pt x="85" y="931"/>
                        <a:pt x="33" y="1353"/>
                      </a:cubicBezTo>
                      <a:cubicBezTo>
                        <a:pt x="1" y="1638"/>
                        <a:pt x="33" y="1913"/>
                        <a:pt x="128" y="2177"/>
                      </a:cubicBezTo>
                      <a:cubicBezTo>
                        <a:pt x="285" y="2206"/>
                        <a:pt x="442" y="2228"/>
                        <a:pt x="596" y="2228"/>
                      </a:cubicBezTo>
                      <a:cubicBezTo>
                        <a:pt x="886" y="2228"/>
                        <a:pt x="1164" y="2151"/>
                        <a:pt x="1406" y="1902"/>
                      </a:cubicBezTo>
                      <a:cubicBezTo>
                        <a:pt x="1406" y="1607"/>
                        <a:pt x="1406" y="1311"/>
                        <a:pt x="1395" y="1015"/>
                      </a:cubicBezTo>
                      <a:cubicBezTo>
                        <a:pt x="1342" y="825"/>
                        <a:pt x="1279" y="646"/>
                        <a:pt x="1205" y="466"/>
                      </a:cubicBezTo>
                      <a:cubicBezTo>
                        <a:pt x="1110" y="212"/>
                        <a:pt x="909" y="54"/>
                        <a:pt x="645" y="22"/>
                      </a:cubicBezTo>
                      <a:cubicBezTo>
                        <a:pt x="558" y="13"/>
                        <a:pt x="467" y="1"/>
                        <a:pt x="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4"/>
                <p:cNvSpPr/>
                <p:nvPr/>
              </p:nvSpPr>
              <p:spPr>
                <a:xfrm>
                  <a:off x="7038975" y="-164825"/>
                  <a:ext cx="50" cy="50"/>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4"/>
                <p:cNvSpPr/>
                <p:nvPr/>
              </p:nvSpPr>
              <p:spPr>
                <a:xfrm>
                  <a:off x="7038975" y="-164825"/>
                  <a:ext cx="50" cy="50"/>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4"/>
                <p:cNvSpPr/>
                <p:nvPr/>
              </p:nvSpPr>
              <p:spPr>
                <a:xfrm>
                  <a:off x="7038423" y="-263585"/>
                  <a:ext cx="144798" cy="154740"/>
                </a:xfrm>
                <a:custGeom>
                  <a:avLst/>
                  <a:gdLst/>
                  <a:ahLst/>
                  <a:cxnLst/>
                  <a:rect l="l" t="t" r="r" b="b"/>
                  <a:pathLst>
                    <a:path w="2884" h="3082" extrusionOk="0">
                      <a:moveTo>
                        <a:pt x="1356" y="0"/>
                      </a:moveTo>
                      <a:cubicBezTo>
                        <a:pt x="1327" y="0"/>
                        <a:pt x="1297" y="1"/>
                        <a:pt x="1268" y="3"/>
                      </a:cubicBezTo>
                      <a:cubicBezTo>
                        <a:pt x="550" y="56"/>
                        <a:pt x="32" y="690"/>
                        <a:pt x="11" y="1524"/>
                      </a:cubicBezTo>
                      <a:cubicBezTo>
                        <a:pt x="1" y="1672"/>
                        <a:pt x="11" y="1820"/>
                        <a:pt x="11" y="1968"/>
                      </a:cubicBezTo>
                      <a:cubicBezTo>
                        <a:pt x="96" y="2042"/>
                        <a:pt x="96" y="2137"/>
                        <a:pt x="96" y="2242"/>
                      </a:cubicBezTo>
                      <a:cubicBezTo>
                        <a:pt x="191" y="2295"/>
                        <a:pt x="222" y="2401"/>
                        <a:pt x="275" y="2485"/>
                      </a:cubicBezTo>
                      <a:cubicBezTo>
                        <a:pt x="581" y="2871"/>
                        <a:pt x="997" y="3081"/>
                        <a:pt x="1423" y="3081"/>
                      </a:cubicBezTo>
                      <a:cubicBezTo>
                        <a:pt x="1616" y="3081"/>
                        <a:pt x="1810" y="3039"/>
                        <a:pt x="1997" y="2950"/>
                      </a:cubicBezTo>
                      <a:cubicBezTo>
                        <a:pt x="2557" y="2696"/>
                        <a:pt x="2884" y="2020"/>
                        <a:pt x="2778" y="1345"/>
                      </a:cubicBezTo>
                      <a:cubicBezTo>
                        <a:pt x="2667" y="585"/>
                        <a:pt x="2041" y="0"/>
                        <a:pt x="1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4"/>
                <p:cNvSpPr/>
                <p:nvPr/>
              </p:nvSpPr>
              <p:spPr>
                <a:xfrm>
                  <a:off x="7038975" y="-164825"/>
                  <a:ext cx="50" cy="50"/>
                </a:xfrm>
                <a:custGeom>
                  <a:avLst/>
                  <a:gdLst/>
                  <a:ahLst/>
                  <a:cxnLst/>
                  <a:rect l="l" t="t" r="r" b="b"/>
                  <a:pathLst>
                    <a:path w="1" h="1" extrusionOk="0">
                      <a:moveTo>
                        <a:pt x="0" y="1"/>
                      </a:move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4"/>
                <p:cNvSpPr/>
                <p:nvPr/>
              </p:nvSpPr>
              <p:spPr>
                <a:xfrm>
                  <a:off x="7459470" y="128442"/>
                  <a:ext cx="111410" cy="115126"/>
                </a:xfrm>
                <a:custGeom>
                  <a:avLst/>
                  <a:gdLst/>
                  <a:ahLst/>
                  <a:cxnLst/>
                  <a:rect l="l" t="t" r="r" b="b"/>
                  <a:pathLst>
                    <a:path w="2219" h="2293" extrusionOk="0">
                      <a:moveTo>
                        <a:pt x="1101" y="0"/>
                      </a:moveTo>
                      <a:cubicBezTo>
                        <a:pt x="477" y="0"/>
                        <a:pt x="0" y="514"/>
                        <a:pt x="0" y="1173"/>
                      </a:cubicBezTo>
                      <a:cubicBezTo>
                        <a:pt x="0" y="1817"/>
                        <a:pt x="476" y="2292"/>
                        <a:pt x="1109" y="2292"/>
                      </a:cubicBezTo>
                      <a:cubicBezTo>
                        <a:pt x="1743" y="2281"/>
                        <a:pt x="2218" y="1764"/>
                        <a:pt x="2208" y="1099"/>
                      </a:cubicBezTo>
                      <a:cubicBezTo>
                        <a:pt x="2197" y="465"/>
                        <a:pt x="1732" y="0"/>
                        <a:pt x="1120" y="0"/>
                      </a:cubicBezTo>
                      <a:cubicBezTo>
                        <a:pt x="1114" y="0"/>
                        <a:pt x="1107" y="0"/>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4"/>
                <p:cNvSpPr/>
                <p:nvPr/>
              </p:nvSpPr>
              <p:spPr>
                <a:xfrm>
                  <a:off x="6813590" y="94501"/>
                  <a:ext cx="103980" cy="111913"/>
                </a:xfrm>
                <a:custGeom>
                  <a:avLst/>
                  <a:gdLst/>
                  <a:ahLst/>
                  <a:cxnLst/>
                  <a:rect l="l" t="t" r="r" b="b"/>
                  <a:pathLst>
                    <a:path w="2071" h="2229" extrusionOk="0">
                      <a:moveTo>
                        <a:pt x="1046" y="0"/>
                      </a:moveTo>
                      <a:cubicBezTo>
                        <a:pt x="465" y="0"/>
                        <a:pt x="1" y="497"/>
                        <a:pt x="11" y="1141"/>
                      </a:cubicBezTo>
                      <a:cubicBezTo>
                        <a:pt x="11" y="1778"/>
                        <a:pt x="424" y="2229"/>
                        <a:pt x="1005" y="2229"/>
                      </a:cubicBezTo>
                      <a:cubicBezTo>
                        <a:pt x="1012" y="2229"/>
                        <a:pt x="1018" y="2229"/>
                        <a:pt x="1025" y="2229"/>
                      </a:cubicBezTo>
                      <a:cubicBezTo>
                        <a:pt x="1606" y="2208"/>
                        <a:pt x="2071" y="1690"/>
                        <a:pt x="2060" y="1067"/>
                      </a:cubicBezTo>
                      <a:cubicBezTo>
                        <a:pt x="2050" y="465"/>
                        <a:pt x="1617" y="11"/>
                        <a:pt x="10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4"/>
                <p:cNvSpPr/>
                <p:nvPr/>
              </p:nvSpPr>
              <p:spPr>
                <a:xfrm>
                  <a:off x="7351271" y="646491"/>
                  <a:ext cx="104532" cy="108247"/>
                </a:xfrm>
                <a:custGeom>
                  <a:avLst/>
                  <a:gdLst/>
                  <a:ahLst/>
                  <a:cxnLst/>
                  <a:rect l="l" t="t" r="r" b="b"/>
                  <a:pathLst>
                    <a:path w="2082" h="2156" extrusionOk="0">
                      <a:moveTo>
                        <a:pt x="1036" y="1"/>
                      </a:moveTo>
                      <a:cubicBezTo>
                        <a:pt x="476" y="1"/>
                        <a:pt x="1" y="518"/>
                        <a:pt x="11" y="1110"/>
                      </a:cubicBezTo>
                      <a:cubicBezTo>
                        <a:pt x="22" y="1712"/>
                        <a:pt x="466" y="2155"/>
                        <a:pt x="1036" y="2155"/>
                      </a:cubicBezTo>
                      <a:cubicBezTo>
                        <a:pt x="1627" y="2145"/>
                        <a:pt x="2081" y="1659"/>
                        <a:pt x="2071" y="1057"/>
                      </a:cubicBezTo>
                      <a:cubicBezTo>
                        <a:pt x="2060" y="465"/>
                        <a:pt x="1596" y="1"/>
                        <a:pt x="10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4"/>
                <p:cNvSpPr/>
                <p:nvPr/>
              </p:nvSpPr>
              <p:spPr>
                <a:xfrm>
                  <a:off x="6976918" y="785418"/>
                  <a:ext cx="100817" cy="106641"/>
                </a:xfrm>
                <a:custGeom>
                  <a:avLst/>
                  <a:gdLst/>
                  <a:ahLst/>
                  <a:cxnLst/>
                  <a:rect l="l" t="t" r="r" b="b"/>
                  <a:pathLst>
                    <a:path w="2008" h="2124" extrusionOk="0">
                      <a:moveTo>
                        <a:pt x="1012" y="1"/>
                      </a:moveTo>
                      <a:cubicBezTo>
                        <a:pt x="1006" y="1"/>
                        <a:pt x="1000" y="1"/>
                        <a:pt x="993" y="1"/>
                      </a:cubicBezTo>
                      <a:cubicBezTo>
                        <a:pt x="434" y="1"/>
                        <a:pt x="1" y="476"/>
                        <a:pt x="11" y="1078"/>
                      </a:cubicBezTo>
                      <a:cubicBezTo>
                        <a:pt x="22" y="1648"/>
                        <a:pt x="455" y="2113"/>
                        <a:pt x="993" y="2124"/>
                      </a:cubicBezTo>
                      <a:cubicBezTo>
                        <a:pt x="999" y="2124"/>
                        <a:pt x="1005" y="2124"/>
                        <a:pt x="1011" y="2124"/>
                      </a:cubicBezTo>
                      <a:cubicBezTo>
                        <a:pt x="1552" y="2124"/>
                        <a:pt x="2007" y="1632"/>
                        <a:pt x="2007" y="1057"/>
                      </a:cubicBezTo>
                      <a:cubicBezTo>
                        <a:pt x="2007" y="462"/>
                        <a:pt x="1573" y="1"/>
                        <a:pt x="10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4"/>
                <p:cNvSpPr/>
                <p:nvPr/>
              </p:nvSpPr>
              <p:spPr>
                <a:xfrm>
                  <a:off x="7502950" y="438127"/>
                  <a:ext cx="98658" cy="102925"/>
                </a:xfrm>
                <a:custGeom>
                  <a:avLst/>
                  <a:gdLst/>
                  <a:ahLst/>
                  <a:cxnLst/>
                  <a:rect l="l" t="t" r="r" b="b"/>
                  <a:pathLst>
                    <a:path w="1965" h="2050" extrusionOk="0">
                      <a:moveTo>
                        <a:pt x="983" y="0"/>
                      </a:moveTo>
                      <a:cubicBezTo>
                        <a:pt x="433" y="0"/>
                        <a:pt x="0" y="454"/>
                        <a:pt x="0" y="1046"/>
                      </a:cubicBezTo>
                      <a:cubicBezTo>
                        <a:pt x="0" y="1605"/>
                        <a:pt x="412" y="2038"/>
                        <a:pt x="951" y="2049"/>
                      </a:cubicBezTo>
                      <a:cubicBezTo>
                        <a:pt x="958" y="2049"/>
                        <a:pt x="965" y="2049"/>
                        <a:pt x="971" y="2049"/>
                      </a:cubicBezTo>
                      <a:cubicBezTo>
                        <a:pt x="1532" y="2049"/>
                        <a:pt x="1954" y="1620"/>
                        <a:pt x="1965" y="1046"/>
                      </a:cubicBezTo>
                      <a:cubicBezTo>
                        <a:pt x="1965" y="465"/>
                        <a:pt x="1542" y="0"/>
                        <a:pt x="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4"/>
                <p:cNvSpPr/>
                <p:nvPr/>
              </p:nvSpPr>
              <p:spPr>
                <a:xfrm>
                  <a:off x="7243624" y="-372185"/>
                  <a:ext cx="93386" cy="103478"/>
                </a:xfrm>
                <a:custGeom>
                  <a:avLst/>
                  <a:gdLst/>
                  <a:ahLst/>
                  <a:cxnLst/>
                  <a:rect l="l" t="t" r="r" b="b"/>
                  <a:pathLst>
                    <a:path w="1860" h="2061" extrusionOk="0">
                      <a:moveTo>
                        <a:pt x="949" y="1"/>
                      </a:moveTo>
                      <a:cubicBezTo>
                        <a:pt x="943" y="1"/>
                        <a:pt x="937" y="1"/>
                        <a:pt x="930" y="1"/>
                      </a:cubicBezTo>
                      <a:cubicBezTo>
                        <a:pt x="392" y="1"/>
                        <a:pt x="1" y="455"/>
                        <a:pt x="1" y="1078"/>
                      </a:cubicBezTo>
                      <a:cubicBezTo>
                        <a:pt x="11" y="1659"/>
                        <a:pt x="349" y="2061"/>
                        <a:pt x="856" y="2061"/>
                      </a:cubicBezTo>
                      <a:cubicBezTo>
                        <a:pt x="1395" y="2061"/>
                        <a:pt x="1860" y="1554"/>
                        <a:pt x="1860" y="973"/>
                      </a:cubicBezTo>
                      <a:cubicBezTo>
                        <a:pt x="1860" y="430"/>
                        <a:pt x="1458" y="1"/>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4"/>
                <p:cNvSpPr/>
                <p:nvPr/>
              </p:nvSpPr>
              <p:spPr>
                <a:xfrm>
                  <a:off x="7322652" y="-579496"/>
                  <a:ext cx="94440" cy="101871"/>
                </a:xfrm>
                <a:custGeom>
                  <a:avLst/>
                  <a:gdLst/>
                  <a:ahLst/>
                  <a:cxnLst/>
                  <a:rect l="l" t="t" r="r" b="b"/>
                  <a:pathLst>
                    <a:path w="1881" h="2029" extrusionOk="0">
                      <a:moveTo>
                        <a:pt x="941" y="1"/>
                      </a:moveTo>
                      <a:cubicBezTo>
                        <a:pt x="412" y="11"/>
                        <a:pt x="1" y="465"/>
                        <a:pt x="1" y="1025"/>
                      </a:cubicBezTo>
                      <a:cubicBezTo>
                        <a:pt x="1" y="1585"/>
                        <a:pt x="402" y="2018"/>
                        <a:pt x="909" y="2028"/>
                      </a:cubicBezTo>
                      <a:cubicBezTo>
                        <a:pt x="915" y="2029"/>
                        <a:pt x="920" y="2029"/>
                        <a:pt x="926" y="2029"/>
                      </a:cubicBezTo>
                      <a:cubicBezTo>
                        <a:pt x="1457" y="2029"/>
                        <a:pt x="1880" y="1547"/>
                        <a:pt x="1870" y="972"/>
                      </a:cubicBezTo>
                      <a:cubicBezTo>
                        <a:pt x="1859" y="434"/>
                        <a:pt x="1447" y="1"/>
                        <a:pt x="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4"/>
                <p:cNvSpPr/>
                <p:nvPr/>
              </p:nvSpPr>
              <p:spPr>
                <a:xfrm>
                  <a:off x="6955730" y="254113"/>
                  <a:ext cx="95997" cy="97603"/>
                </a:xfrm>
                <a:custGeom>
                  <a:avLst/>
                  <a:gdLst/>
                  <a:ahLst/>
                  <a:cxnLst/>
                  <a:rect l="l" t="t" r="r" b="b"/>
                  <a:pathLst>
                    <a:path w="1912" h="1944" extrusionOk="0">
                      <a:moveTo>
                        <a:pt x="930" y="0"/>
                      </a:moveTo>
                      <a:cubicBezTo>
                        <a:pt x="412" y="11"/>
                        <a:pt x="21" y="402"/>
                        <a:pt x="11" y="930"/>
                      </a:cubicBezTo>
                      <a:cubicBezTo>
                        <a:pt x="0" y="1489"/>
                        <a:pt x="433" y="1944"/>
                        <a:pt x="961" y="1944"/>
                      </a:cubicBezTo>
                      <a:cubicBezTo>
                        <a:pt x="1500" y="1944"/>
                        <a:pt x="1912" y="1521"/>
                        <a:pt x="1912" y="982"/>
                      </a:cubicBezTo>
                      <a:cubicBezTo>
                        <a:pt x="1912" y="433"/>
                        <a:pt x="1489" y="0"/>
                        <a:pt x="9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4"/>
                <p:cNvSpPr/>
                <p:nvPr/>
              </p:nvSpPr>
              <p:spPr>
                <a:xfrm>
                  <a:off x="7556523" y="-114968"/>
                  <a:ext cx="91227" cy="93436"/>
                </a:xfrm>
                <a:custGeom>
                  <a:avLst/>
                  <a:gdLst/>
                  <a:ahLst/>
                  <a:cxnLst/>
                  <a:rect l="l" t="t" r="r" b="b"/>
                  <a:pathLst>
                    <a:path w="1817" h="1861" extrusionOk="0">
                      <a:moveTo>
                        <a:pt x="931" y="0"/>
                      </a:moveTo>
                      <a:cubicBezTo>
                        <a:pt x="433" y="0"/>
                        <a:pt x="32" y="398"/>
                        <a:pt x="11" y="909"/>
                      </a:cubicBezTo>
                      <a:cubicBezTo>
                        <a:pt x="0" y="1405"/>
                        <a:pt x="391" y="1838"/>
                        <a:pt x="877" y="1859"/>
                      </a:cubicBezTo>
                      <a:cubicBezTo>
                        <a:pt x="888" y="1860"/>
                        <a:pt x="900" y="1860"/>
                        <a:pt x="911" y="1860"/>
                      </a:cubicBezTo>
                      <a:cubicBezTo>
                        <a:pt x="1383" y="1860"/>
                        <a:pt x="1806" y="1435"/>
                        <a:pt x="1806" y="940"/>
                      </a:cubicBezTo>
                      <a:cubicBezTo>
                        <a:pt x="1817" y="444"/>
                        <a:pt x="1426" y="22"/>
                        <a:pt x="951" y="0"/>
                      </a:cubicBezTo>
                      <a:cubicBezTo>
                        <a:pt x="944" y="0"/>
                        <a:pt x="938" y="0"/>
                        <a:pt x="9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51" name="Google Shape;151;p4"/>
            <p:cNvGrpSpPr/>
            <p:nvPr/>
          </p:nvGrpSpPr>
          <p:grpSpPr>
            <a:xfrm>
              <a:off x="7216627" y="-160253"/>
              <a:ext cx="2882584" cy="5879759"/>
              <a:chOff x="7086927" y="-181303"/>
              <a:chExt cx="2882584" cy="5879759"/>
            </a:xfrm>
          </p:grpSpPr>
          <p:grpSp>
            <p:nvGrpSpPr>
              <p:cNvPr id="152" name="Google Shape;152;p4"/>
              <p:cNvGrpSpPr/>
              <p:nvPr/>
            </p:nvGrpSpPr>
            <p:grpSpPr>
              <a:xfrm>
                <a:off x="7086927" y="-181303"/>
                <a:ext cx="530767" cy="461691"/>
                <a:chOff x="-1418961" y="4543306"/>
                <a:chExt cx="252445" cy="219560"/>
              </a:xfrm>
            </p:grpSpPr>
            <p:sp>
              <p:nvSpPr>
                <p:cNvPr id="153" name="Google Shape;153;p4"/>
                <p:cNvSpPr/>
                <p:nvPr/>
              </p:nvSpPr>
              <p:spPr>
                <a:xfrm>
                  <a:off x="-1286411" y="4594719"/>
                  <a:ext cx="119896" cy="125770"/>
                </a:xfrm>
                <a:custGeom>
                  <a:avLst/>
                  <a:gdLst/>
                  <a:ahLst/>
                  <a:cxnLst/>
                  <a:rect l="l" t="t" r="r" b="b"/>
                  <a:pathLst>
                    <a:path w="2388" h="2505" extrusionOk="0">
                      <a:moveTo>
                        <a:pt x="1187" y="0"/>
                      </a:moveTo>
                      <a:cubicBezTo>
                        <a:pt x="520" y="0"/>
                        <a:pt x="11" y="532"/>
                        <a:pt x="1" y="1226"/>
                      </a:cubicBezTo>
                      <a:cubicBezTo>
                        <a:pt x="1" y="1923"/>
                        <a:pt x="497" y="2483"/>
                        <a:pt x="1152" y="2504"/>
                      </a:cubicBezTo>
                      <a:cubicBezTo>
                        <a:pt x="1158" y="2504"/>
                        <a:pt x="1164" y="2504"/>
                        <a:pt x="1170" y="2504"/>
                      </a:cubicBezTo>
                      <a:cubicBezTo>
                        <a:pt x="1807" y="2504"/>
                        <a:pt x="2367" y="1938"/>
                        <a:pt x="2377" y="1258"/>
                      </a:cubicBezTo>
                      <a:cubicBezTo>
                        <a:pt x="2388" y="561"/>
                        <a:pt x="1881" y="12"/>
                        <a:pt x="1226" y="1"/>
                      </a:cubicBezTo>
                      <a:cubicBezTo>
                        <a:pt x="1213" y="1"/>
                        <a:pt x="1200" y="0"/>
                        <a:pt x="1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4"/>
                <p:cNvSpPr/>
                <p:nvPr/>
              </p:nvSpPr>
              <p:spPr>
                <a:xfrm>
                  <a:off x="-1418961" y="4543306"/>
                  <a:ext cx="85955" cy="92332"/>
                </a:xfrm>
                <a:custGeom>
                  <a:avLst/>
                  <a:gdLst/>
                  <a:ahLst/>
                  <a:cxnLst/>
                  <a:rect l="l" t="t" r="r" b="b"/>
                  <a:pathLst>
                    <a:path w="1712" h="1839" extrusionOk="0">
                      <a:moveTo>
                        <a:pt x="867" y="0"/>
                      </a:moveTo>
                      <a:cubicBezTo>
                        <a:pt x="360" y="0"/>
                        <a:pt x="1" y="381"/>
                        <a:pt x="11" y="919"/>
                      </a:cubicBezTo>
                      <a:cubicBezTo>
                        <a:pt x="11" y="1447"/>
                        <a:pt x="360" y="1838"/>
                        <a:pt x="824" y="1838"/>
                      </a:cubicBezTo>
                      <a:cubicBezTo>
                        <a:pt x="1310" y="1838"/>
                        <a:pt x="1712" y="1405"/>
                        <a:pt x="1712" y="877"/>
                      </a:cubicBezTo>
                      <a:cubicBezTo>
                        <a:pt x="1712" y="360"/>
                        <a:pt x="1363" y="0"/>
                        <a:pt x="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4"/>
                <p:cNvSpPr/>
                <p:nvPr/>
              </p:nvSpPr>
              <p:spPr>
                <a:xfrm>
                  <a:off x="-1400383" y="4693378"/>
                  <a:ext cx="67931" cy="69487"/>
                </a:xfrm>
                <a:custGeom>
                  <a:avLst/>
                  <a:gdLst/>
                  <a:ahLst/>
                  <a:cxnLst/>
                  <a:rect l="l" t="t" r="r" b="b"/>
                  <a:pathLst>
                    <a:path w="1353" h="1384" extrusionOk="0">
                      <a:moveTo>
                        <a:pt x="676" y="0"/>
                      </a:moveTo>
                      <a:cubicBezTo>
                        <a:pt x="306" y="0"/>
                        <a:pt x="21" y="296"/>
                        <a:pt x="11" y="676"/>
                      </a:cubicBezTo>
                      <a:cubicBezTo>
                        <a:pt x="0" y="1067"/>
                        <a:pt x="306" y="1384"/>
                        <a:pt x="687" y="1384"/>
                      </a:cubicBezTo>
                      <a:cubicBezTo>
                        <a:pt x="1067" y="1384"/>
                        <a:pt x="1342" y="1109"/>
                        <a:pt x="1352" y="708"/>
                      </a:cubicBezTo>
                      <a:cubicBezTo>
                        <a:pt x="1352" y="296"/>
                        <a:pt x="1077" y="0"/>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6" name="Google Shape;156;p4"/>
              <p:cNvGrpSpPr/>
              <p:nvPr/>
            </p:nvGrpSpPr>
            <p:grpSpPr>
              <a:xfrm>
                <a:off x="7719612" y="1288250"/>
                <a:ext cx="2249899" cy="4410206"/>
                <a:chOff x="7719612" y="1288250"/>
                <a:chExt cx="2249899" cy="4410206"/>
              </a:xfrm>
            </p:grpSpPr>
            <p:sp>
              <p:nvSpPr>
                <p:cNvPr id="157" name="Google Shape;157;p4"/>
                <p:cNvSpPr/>
                <p:nvPr/>
              </p:nvSpPr>
              <p:spPr>
                <a:xfrm rot="-453076" flipH="1">
                  <a:off x="7989668" y="1382280"/>
                  <a:ext cx="1709789" cy="4222145"/>
                </a:xfrm>
                <a:custGeom>
                  <a:avLst/>
                  <a:gdLst/>
                  <a:ahLst/>
                  <a:cxnLst/>
                  <a:rect l="l" t="t" r="r" b="b"/>
                  <a:pathLst>
                    <a:path w="34822" h="61987" extrusionOk="0">
                      <a:moveTo>
                        <a:pt x="1" y="1"/>
                      </a:moveTo>
                      <a:lnTo>
                        <a:pt x="7267" y="61986"/>
                      </a:lnTo>
                      <a:cubicBezTo>
                        <a:pt x="8524" y="61711"/>
                        <a:pt x="9781" y="61479"/>
                        <a:pt x="11038" y="61278"/>
                      </a:cubicBezTo>
                      <a:cubicBezTo>
                        <a:pt x="14069" y="60793"/>
                        <a:pt x="17121" y="60465"/>
                        <a:pt x="20173" y="60201"/>
                      </a:cubicBezTo>
                      <a:cubicBezTo>
                        <a:pt x="23204" y="59937"/>
                        <a:pt x="26235" y="59694"/>
                        <a:pt x="29267" y="59567"/>
                      </a:cubicBezTo>
                      <a:cubicBezTo>
                        <a:pt x="31115" y="59494"/>
                        <a:pt x="32974" y="59430"/>
                        <a:pt x="34822" y="59388"/>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4"/>
                <p:cNvSpPr/>
                <p:nvPr/>
              </p:nvSpPr>
              <p:spPr>
                <a:xfrm>
                  <a:off x="8698050" y="2798418"/>
                  <a:ext cx="635009" cy="583491"/>
                </a:xfrm>
                <a:custGeom>
                  <a:avLst/>
                  <a:gdLst/>
                  <a:ahLst/>
                  <a:cxnLst/>
                  <a:rect l="l" t="t" r="r" b="b"/>
                  <a:pathLst>
                    <a:path w="8894" h="8173" extrusionOk="0">
                      <a:moveTo>
                        <a:pt x="3238" y="1"/>
                      </a:moveTo>
                      <a:cubicBezTo>
                        <a:pt x="3222" y="1"/>
                        <a:pt x="3206" y="4"/>
                        <a:pt x="3190" y="9"/>
                      </a:cubicBezTo>
                      <a:cubicBezTo>
                        <a:pt x="3158" y="19"/>
                        <a:pt x="3127" y="30"/>
                        <a:pt x="3095" y="51"/>
                      </a:cubicBezTo>
                      <a:cubicBezTo>
                        <a:pt x="3074" y="72"/>
                        <a:pt x="3042" y="93"/>
                        <a:pt x="3032" y="125"/>
                      </a:cubicBezTo>
                      <a:cubicBezTo>
                        <a:pt x="3011" y="157"/>
                        <a:pt x="3000" y="188"/>
                        <a:pt x="2989" y="220"/>
                      </a:cubicBezTo>
                      <a:cubicBezTo>
                        <a:pt x="2989" y="252"/>
                        <a:pt x="2989" y="273"/>
                        <a:pt x="2979" y="294"/>
                      </a:cubicBezTo>
                      <a:cubicBezTo>
                        <a:pt x="2989" y="347"/>
                        <a:pt x="3000" y="400"/>
                        <a:pt x="3021" y="442"/>
                      </a:cubicBezTo>
                      <a:lnTo>
                        <a:pt x="3063" y="495"/>
                      </a:lnTo>
                      <a:cubicBezTo>
                        <a:pt x="3095" y="526"/>
                        <a:pt x="3137" y="547"/>
                        <a:pt x="3169" y="558"/>
                      </a:cubicBezTo>
                      <a:lnTo>
                        <a:pt x="3190" y="569"/>
                      </a:lnTo>
                      <a:lnTo>
                        <a:pt x="3211" y="579"/>
                      </a:lnTo>
                      <a:cubicBezTo>
                        <a:pt x="3243" y="611"/>
                        <a:pt x="3296" y="621"/>
                        <a:pt x="3338" y="621"/>
                      </a:cubicBezTo>
                      <a:lnTo>
                        <a:pt x="3454" y="621"/>
                      </a:lnTo>
                      <a:cubicBezTo>
                        <a:pt x="3486" y="621"/>
                        <a:pt x="3517" y="611"/>
                        <a:pt x="3549" y="590"/>
                      </a:cubicBezTo>
                      <a:cubicBezTo>
                        <a:pt x="3581" y="579"/>
                        <a:pt x="3602" y="558"/>
                        <a:pt x="3623" y="526"/>
                      </a:cubicBezTo>
                      <a:cubicBezTo>
                        <a:pt x="3634" y="505"/>
                        <a:pt x="3655" y="484"/>
                        <a:pt x="3665" y="474"/>
                      </a:cubicBezTo>
                      <a:cubicBezTo>
                        <a:pt x="3676" y="431"/>
                        <a:pt x="3686" y="400"/>
                        <a:pt x="3686" y="357"/>
                      </a:cubicBezTo>
                      <a:cubicBezTo>
                        <a:pt x="3697" y="336"/>
                        <a:pt x="3697" y="315"/>
                        <a:pt x="3686" y="283"/>
                      </a:cubicBezTo>
                      <a:cubicBezTo>
                        <a:pt x="3686" y="252"/>
                        <a:pt x="3676" y="220"/>
                        <a:pt x="3655" y="188"/>
                      </a:cubicBezTo>
                      <a:cubicBezTo>
                        <a:pt x="3644" y="167"/>
                        <a:pt x="3623" y="146"/>
                        <a:pt x="3613" y="125"/>
                      </a:cubicBezTo>
                      <a:cubicBezTo>
                        <a:pt x="3581" y="93"/>
                        <a:pt x="3539" y="72"/>
                        <a:pt x="3496" y="62"/>
                      </a:cubicBezTo>
                      <a:lnTo>
                        <a:pt x="3285" y="9"/>
                      </a:lnTo>
                      <a:cubicBezTo>
                        <a:pt x="3269" y="4"/>
                        <a:pt x="3253" y="1"/>
                        <a:pt x="3238" y="1"/>
                      </a:cubicBezTo>
                      <a:close/>
                      <a:moveTo>
                        <a:pt x="8101" y="178"/>
                      </a:moveTo>
                      <a:cubicBezTo>
                        <a:pt x="8080" y="178"/>
                        <a:pt x="8048" y="178"/>
                        <a:pt x="8017" y="188"/>
                      </a:cubicBezTo>
                      <a:cubicBezTo>
                        <a:pt x="7996" y="199"/>
                        <a:pt x="7964" y="220"/>
                        <a:pt x="7943" y="231"/>
                      </a:cubicBezTo>
                      <a:lnTo>
                        <a:pt x="7922" y="241"/>
                      </a:lnTo>
                      <a:cubicBezTo>
                        <a:pt x="7911" y="252"/>
                        <a:pt x="7890" y="273"/>
                        <a:pt x="7869" y="283"/>
                      </a:cubicBezTo>
                      <a:lnTo>
                        <a:pt x="7869" y="294"/>
                      </a:lnTo>
                      <a:lnTo>
                        <a:pt x="7858" y="305"/>
                      </a:lnTo>
                      <a:cubicBezTo>
                        <a:pt x="7848" y="326"/>
                        <a:pt x="7827" y="347"/>
                        <a:pt x="7816" y="368"/>
                      </a:cubicBezTo>
                      <a:lnTo>
                        <a:pt x="7816" y="379"/>
                      </a:lnTo>
                      <a:cubicBezTo>
                        <a:pt x="7795" y="410"/>
                        <a:pt x="7795" y="442"/>
                        <a:pt x="7795" y="484"/>
                      </a:cubicBezTo>
                      <a:cubicBezTo>
                        <a:pt x="7784" y="526"/>
                        <a:pt x="7784" y="558"/>
                        <a:pt x="7795" y="600"/>
                      </a:cubicBezTo>
                      <a:cubicBezTo>
                        <a:pt x="7805" y="632"/>
                        <a:pt x="7816" y="664"/>
                        <a:pt x="7848" y="695"/>
                      </a:cubicBezTo>
                      <a:cubicBezTo>
                        <a:pt x="7869" y="716"/>
                        <a:pt x="7890" y="748"/>
                        <a:pt x="7922" y="759"/>
                      </a:cubicBezTo>
                      <a:lnTo>
                        <a:pt x="7974" y="790"/>
                      </a:lnTo>
                      <a:cubicBezTo>
                        <a:pt x="7992" y="795"/>
                        <a:pt x="8011" y="797"/>
                        <a:pt x="8031" y="797"/>
                      </a:cubicBezTo>
                      <a:cubicBezTo>
                        <a:pt x="8059" y="797"/>
                        <a:pt x="8087" y="792"/>
                        <a:pt x="8112" y="780"/>
                      </a:cubicBezTo>
                      <a:lnTo>
                        <a:pt x="8154" y="759"/>
                      </a:lnTo>
                      <a:lnTo>
                        <a:pt x="8175" y="759"/>
                      </a:lnTo>
                      <a:cubicBezTo>
                        <a:pt x="8207" y="759"/>
                        <a:pt x="8238" y="748"/>
                        <a:pt x="8270" y="727"/>
                      </a:cubicBezTo>
                      <a:cubicBezTo>
                        <a:pt x="8302" y="716"/>
                        <a:pt x="8323" y="695"/>
                        <a:pt x="8344" y="664"/>
                      </a:cubicBezTo>
                      <a:cubicBezTo>
                        <a:pt x="8365" y="653"/>
                        <a:pt x="8376" y="632"/>
                        <a:pt x="8386" y="611"/>
                      </a:cubicBezTo>
                      <a:cubicBezTo>
                        <a:pt x="8407" y="569"/>
                        <a:pt x="8418" y="516"/>
                        <a:pt x="8418" y="463"/>
                      </a:cubicBezTo>
                      <a:cubicBezTo>
                        <a:pt x="8407" y="442"/>
                        <a:pt x="8407" y="421"/>
                        <a:pt x="8407" y="389"/>
                      </a:cubicBezTo>
                      <a:cubicBezTo>
                        <a:pt x="8386" y="347"/>
                        <a:pt x="8365" y="305"/>
                        <a:pt x="8333" y="273"/>
                      </a:cubicBezTo>
                      <a:cubicBezTo>
                        <a:pt x="8323" y="252"/>
                        <a:pt x="8291" y="231"/>
                        <a:pt x="8281" y="220"/>
                      </a:cubicBezTo>
                      <a:lnTo>
                        <a:pt x="8270" y="220"/>
                      </a:lnTo>
                      <a:lnTo>
                        <a:pt x="8260" y="210"/>
                      </a:lnTo>
                      <a:cubicBezTo>
                        <a:pt x="8238" y="199"/>
                        <a:pt x="8217" y="188"/>
                        <a:pt x="8196" y="188"/>
                      </a:cubicBezTo>
                      <a:lnTo>
                        <a:pt x="8186" y="178"/>
                      </a:lnTo>
                      <a:close/>
                      <a:moveTo>
                        <a:pt x="5239" y="157"/>
                      </a:moveTo>
                      <a:cubicBezTo>
                        <a:pt x="5176" y="157"/>
                        <a:pt x="5102" y="188"/>
                        <a:pt x="5059" y="241"/>
                      </a:cubicBezTo>
                      <a:cubicBezTo>
                        <a:pt x="5028" y="294"/>
                        <a:pt x="4996" y="379"/>
                        <a:pt x="4996" y="442"/>
                      </a:cubicBezTo>
                      <a:cubicBezTo>
                        <a:pt x="5007" y="516"/>
                        <a:pt x="5028" y="590"/>
                        <a:pt x="5081" y="643"/>
                      </a:cubicBezTo>
                      <a:cubicBezTo>
                        <a:pt x="5102" y="674"/>
                        <a:pt x="5133" y="685"/>
                        <a:pt x="5176" y="706"/>
                      </a:cubicBezTo>
                      <a:lnTo>
                        <a:pt x="5186" y="738"/>
                      </a:lnTo>
                      <a:cubicBezTo>
                        <a:pt x="5207" y="801"/>
                        <a:pt x="5239" y="843"/>
                        <a:pt x="5292" y="875"/>
                      </a:cubicBezTo>
                      <a:cubicBezTo>
                        <a:pt x="5313" y="885"/>
                        <a:pt x="5323" y="885"/>
                        <a:pt x="5345" y="896"/>
                      </a:cubicBezTo>
                      <a:cubicBezTo>
                        <a:pt x="5376" y="907"/>
                        <a:pt x="5397" y="907"/>
                        <a:pt x="5419" y="907"/>
                      </a:cubicBezTo>
                      <a:lnTo>
                        <a:pt x="5482" y="907"/>
                      </a:lnTo>
                      <a:lnTo>
                        <a:pt x="5514" y="917"/>
                      </a:lnTo>
                      <a:lnTo>
                        <a:pt x="5556" y="938"/>
                      </a:lnTo>
                      <a:cubicBezTo>
                        <a:pt x="5609" y="981"/>
                        <a:pt x="5661" y="1002"/>
                        <a:pt x="5725" y="1002"/>
                      </a:cubicBezTo>
                      <a:cubicBezTo>
                        <a:pt x="5788" y="1002"/>
                        <a:pt x="5852" y="970"/>
                        <a:pt x="5894" y="917"/>
                      </a:cubicBezTo>
                      <a:cubicBezTo>
                        <a:pt x="5936" y="854"/>
                        <a:pt x="5968" y="780"/>
                        <a:pt x="5968" y="706"/>
                      </a:cubicBezTo>
                      <a:cubicBezTo>
                        <a:pt x="5957" y="632"/>
                        <a:pt x="5936" y="558"/>
                        <a:pt x="5883" y="516"/>
                      </a:cubicBezTo>
                      <a:cubicBezTo>
                        <a:pt x="5809" y="442"/>
                        <a:pt x="5725" y="389"/>
                        <a:pt x="5630" y="357"/>
                      </a:cubicBezTo>
                      <a:lnTo>
                        <a:pt x="5619" y="347"/>
                      </a:lnTo>
                      <a:cubicBezTo>
                        <a:pt x="5566" y="252"/>
                        <a:pt x="5492" y="199"/>
                        <a:pt x="5408" y="167"/>
                      </a:cubicBezTo>
                      <a:cubicBezTo>
                        <a:pt x="5355" y="157"/>
                        <a:pt x="5292" y="157"/>
                        <a:pt x="5239" y="157"/>
                      </a:cubicBezTo>
                      <a:close/>
                      <a:moveTo>
                        <a:pt x="7182" y="431"/>
                      </a:moveTo>
                      <a:cubicBezTo>
                        <a:pt x="7151" y="431"/>
                        <a:pt x="7119" y="431"/>
                        <a:pt x="7087" y="442"/>
                      </a:cubicBezTo>
                      <a:cubicBezTo>
                        <a:pt x="7056" y="452"/>
                        <a:pt x="7024" y="474"/>
                        <a:pt x="7003" y="495"/>
                      </a:cubicBezTo>
                      <a:cubicBezTo>
                        <a:pt x="6982" y="516"/>
                        <a:pt x="6961" y="547"/>
                        <a:pt x="6939" y="579"/>
                      </a:cubicBezTo>
                      <a:cubicBezTo>
                        <a:pt x="6939" y="600"/>
                        <a:pt x="6929" y="621"/>
                        <a:pt x="6918" y="643"/>
                      </a:cubicBezTo>
                      <a:cubicBezTo>
                        <a:pt x="6908" y="695"/>
                        <a:pt x="6908" y="748"/>
                        <a:pt x="6929" y="801"/>
                      </a:cubicBezTo>
                      <a:cubicBezTo>
                        <a:pt x="6939" y="822"/>
                        <a:pt x="6939" y="843"/>
                        <a:pt x="6950" y="864"/>
                      </a:cubicBezTo>
                      <a:cubicBezTo>
                        <a:pt x="6971" y="907"/>
                        <a:pt x="7003" y="938"/>
                        <a:pt x="7045" y="959"/>
                      </a:cubicBezTo>
                      <a:lnTo>
                        <a:pt x="7098" y="1002"/>
                      </a:lnTo>
                      <a:cubicBezTo>
                        <a:pt x="7129" y="1023"/>
                        <a:pt x="7161" y="1033"/>
                        <a:pt x="7193" y="1033"/>
                      </a:cubicBezTo>
                      <a:cubicBezTo>
                        <a:pt x="7225" y="1033"/>
                        <a:pt x="7256" y="1033"/>
                        <a:pt x="7288" y="1023"/>
                      </a:cubicBezTo>
                      <a:cubicBezTo>
                        <a:pt x="7320" y="1012"/>
                        <a:pt x="7351" y="991"/>
                        <a:pt x="7372" y="970"/>
                      </a:cubicBezTo>
                      <a:cubicBezTo>
                        <a:pt x="7404" y="949"/>
                        <a:pt x="7425" y="917"/>
                        <a:pt x="7436" y="885"/>
                      </a:cubicBezTo>
                      <a:cubicBezTo>
                        <a:pt x="7446" y="864"/>
                        <a:pt x="7457" y="843"/>
                        <a:pt x="7457" y="822"/>
                      </a:cubicBezTo>
                      <a:cubicBezTo>
                        <a:pt x="7467" y="769"/>
                        <a:pt x="7467" y="716"/>
                        <a:pt x="7457" y="664"/>
                      </a:cubicBezTo>
                      <a:cubicBezTo>
                        <a:pt x="7446" y="643"/>
                        <a:pt x="7436" y="621"/>
                        <a:pt x="7425" y="600"/>
                      </a:cubicBezTo>
                      <a:cubicBezTo>
                        <a:pt x="7404" y="558"/>
                        <a:pt x="7372" y="526"/>
                        <a:pt x="7330" y="505"/>
                      </a:cubicBezTo>
                      <a:cubicBezTo>
                        <a:pt x="7320" y="495"/>
                        <a:pt x="7298" y="474"/>
                        <a:pt x="7277" y="463"/>
                      </a:cubicBezTo>
                      <a:cubicBezTo>
                        <a:pt x="7246" y="442"/>
                        <a:pt x="7225" y="431"/>
                        <a:pt x="7182" y="431"/>
                      </a:cubicBezTo>
                      <a:close/>
                      <a:moveTo>
                        <a:pt x="2905" y="1461"/>
                      </a:moveTo>
                      <a:cubicBezTo>
                        <a:pt x="2777" y="1461"/>
                        <a:pt x="2651" y="1556"/>
                        <a:pt x="2662" y="1741"/>
                      </a:cubicBezTo>
                      <a:cubicBezTo>
                        <a:pt x="2667" y="1920"/>
                        <a:pt x="2787" y="2008"/>
                        <a:pt x="2907" y="2008"/>
                      </a:cubicBezTo>
                      <a:cubicBezTo>
                        <a:pt x="3035" y="2008"/>
                        <a:pt x="3164" y="1910"/>
                        <a:pt x="3158" y="1720"/>
                      </a:cubicBezTo>
                      <a:cubicBezTo>
                        <a:pt x="3148" y="1546"/>
                        <a:pt x="3026" y="1461"/>
                        <a:pt x="2905" y="1461"/>
                      </a:cubicBezTo>
                      <a:close/>
                      <a:moveTo>
                        <a:pt x="1754" y="1392"/>
                      </a:moveTo>
                      <a:cubicBezTo>
                        <a:pt x="1733" y="1392"/>
                        <a:pt x="1701" y="1403"/>
                        <a:pt x="1680" y="1403"/>
                      </a:cubicBezTo>
                      <a:lnTo>
                        <a:pt x="1669" y="1414"/>
                      </a:lnTo>
                      <a:cubicBezTo>
                        <a:pt x="1627" y="1424"/>
                        <a:pt x="1606" y="1435"/>
                        <a:pt x="1585" y="1466"/>
                      </a:cubicBezTo>
                      <a:cubicBezTo>
                        <a:pt x="1553" y="1487"/>
                        <a:pt x="1532" y="1509"/>
                        <a:pt x="1521" y="1551"/>
                      </a:cubicBezTo>
                      <a:cubicBezTo>
                        <a:pt x="1500" y="1583"/>
                        <a:pt x="1490" y="1614"/>
                        <a:pt x="1490" y="1656"/>
                      </a:cubicBezTo>
                      <a:cubicBezTo>
                        <a:pt x="1490" y="1678"/>
                        <a:pt x="1490" y="1709"/>
                        <a:pt x="1500" y="1741"/>
                      </a:cubicBezTo>
                      <a:lnTo>
                        <a:pt x="1490" y="1783"/>
                      </a:lnTo>
                      <a:cubicBezTo>
                        <a:pt x="1490" y="1836"/>
                        <a:pt x="1511" y="1889"/>
                        <a:pt x="1532" y="1931"/>
                      </a:cubicBezTo>
                      <a:lnTo>
                        <a:pt x="1574" y="1984"/>
                      </a:lnTo>
                      <a:cubicBezTo>
                        <a:pt x="1606" y="2016"/>
                        <a:pt x="1638" y="2037"/>
                        <a:pt x="1680" y="2047"/>
                      </a:cubicBezTo>
                      <a:lnTo>
                        <a:pt x="1690" y="2058"/>
                      </a:lnTo>
                      <a:lnTo>
                        <a:pt x="1785" y="2058"/>
                      </a:lnTo>
                      <a:cubicBezTo>
                        <a:pt x="1807" y="2058"/>
                        <a:pt x="1828" y="2047"/>
                        <a:pt x="1849" y="2047"/>
                      </a:cubicBezTo>
                      <a:lnTo>
                        <a:pt x="1870" y="2047"/>
                      </a:lnTo>
                      <a:lnTo>
                        <a:pt x="1902" y="2026"/>
                      </a:lnTo>
                      <a:lnTo>
                        <a:pt x="1944" y="2005"/>
                      </a:lnTo>
                      <a:cubicBezTo>
                        <a:pt x="1965" y="1984"/>
                        <a:pt x="1986" y="1963"/>
                        <a:pt x="2007" y="1942"/>
                      </a:cubicBezTo>
                      <a:lnTo>
                        <a:pt x="2018" y="1931"/>
                      </a:lnTo>
                      <a:cubicBezTo>
                        <a:pt x="2028" y="1910"/>
                        <a:pt x="2049" y="1889"/>
                        <a:pt x="2060" y="1868"/>
                      </a:cubicBezTo>
                      <a:lnTo>
                        <a:pt x="2060" y="1857"/>
                      </a:lnTo>
                      <a:cubicBezTo>
                        <a:pt x="2071" y="1836"/>
                        <a:pt x="2081" y="1815"/>
                        <a:pt x="2081" y="1794"/>
                      </a:cubicBezTo>
                      <a:cubicBezTo>
                        <a:pt x="2092" y="1741"/>
                        <a:pt x="2092" y="1688"/>
                        <a:pt x="2081" y="1635"/>
                      </a:cubicBezTo>
                      <a:lnTo>
                        <a:pt x="2071" y="1604"/>
                      </a:lnTo>
                      <a:lnTo>
                        <a:pt x="2049" y="1572"/>
                      </a:lnTo>
                      <a:lnTo>
                        <a:pt x="2049" y="1561"/>
                      </a:lnTo>
                      <a:cubicBezTo>
                        <a:pt x="2039" y="1540"/>
                        <a:pt x="2018" y="1519"/>
                        <a:pt x="1997" y="1498"/>
                      </a:cubicBezTo>
                      <a:lnTo>
                        <a:pt x="1986" y="1487"/>
                      </a:lnTo>
                      <a:cubicBezTo>
                        <a:pt x="1976" y="1466"/>
                        <a:pt x="1954" y="1456"/>
                        <a:pt x="1933" y="1445"/>
                      </a:cubicBezTo>
                      <a:lnTo>
                        <a:pt x="1933" y="1435"/>
                      </a:lnTo>
                      <a:lnTo>
                        <a:pt x="1923" y="1435"/>
                      </a:lnTo>
                      <a:cubicBezTo>
                        <a:pt x="1902" y="1424"/>
                        <a:pt x="1870" y="1414"/>
                        <a:pt x="1849" y="1403"/>
                      </a:cubicBezTo>
                      <a:lnTo>
                        <a:pt x="1838" y="1403"/>
                      </a:lnTo>
                      <a:cubicBezTo>
                        <a:pt x="1817" y="1392"/>
                        <a:pt x="1785" y="1392"/>
                        <a:pt x="1764" y="1392"/>
                      </a:cubicBezTo>
                      <a:close/>
                      <a:moveTo>
                        <a:pt x="5894" y="1445"/>
                      </a:moveTo>
                      <a:lnTo>
                        <a:pt x="5894" y="1456"/>
                      </a:lnTo>
                      <a:cubicBezTo>
                        <a:pt x="5862" y="1456"/>
                        <a:pt x="5830" y="1466"/>
                        <a:pt x="5799" y="1487"/>
                      </a:cubicBezTo>
                      <a:cubicBezTo>
                        <a:pt x="5767" y="1509"/>
                        <a:pt x="5746" y="1530"/>
                        <a:pt x="5735" y="1561"/>
                      </a:cubicBezTo>
                      <a:cubicBezTo>
                        <a:pt x="5714" y="1593"/>
                        <a:pt x="5693" y="1625"/>
                        <a:pt x="5693" y="1656"/>
                      </a:cubicBezTo>
                      <a:cubicBezTo>
                        <a:pt x="5693" y="1688"/>
                        <a:pt x="5693" y="1709"/>
                        <a:pt x="5683" y="1741"/>
                      </a:cubicBezTo>
                      <a:lnTo>
                        <a:pt x="5693" y="1762"/>
                      </a:lnTo>
                      <a:cubicBezTo>
                        <a:pt x="5683" y="1783"/>
                        <a:pt x="5683" y="1804"/>
                        <a:pt x="5683" y="1825"/>
                      </a:cubicBezTo>
                      <a:cubicBezTo>
                        <a:pt x="5683" y="1868"/>
                        <a:pt x="5693" y="1899"/>
                        <a:pt x="5714" y="1931"/>
                      </a:cubicBezTo>
                      <a:cubicBezTo>
                        <a:pt x="5725" y="1973"/>
                        <a:pt x="5735" y="1994"/>
                        <a:pt x="5767" y="2026"/>
                      </a:cubicBezTo>
                      <a:cubicBezTo>
                        <a:pt x="5778" y="2037"/>
                        <a:pt x="5799" y="2047"/>
                        <a:pt x="5820" y="2068"/>
                      </a:cubicBezTo>
                      <a:cubicBezTo>
                        <a:pt x="5852" y="2089"/>
                        <a:pt x="5894" y="2100"/>
                        <a:pt x="5947" y="2100"/>
                      </a:cubicBezTo>
                      <a:cubicBezTo>
                        <a:pt x="5968" y="2089"/>
                        <a:pt x="5989" y="2089"/>
                        <a:pt x="6010" y="2089"/>
                      </a:cubicBezTo>
                      <a:cubicBezTo>
                        <a:pt x="6031" y="2079"/>
                        <a:pt x="6052" y="2068"/>
                        <a:pt x="6073" y="2047"/>
                      </a:cubicBezTo>
                      <a:cubicBezTo>
                        <a:pt x="6084" y="2052"/>
                        <a:pt x="6097" y="2055"/>
                        <a:pt x="6110" y="2055"/>
                      </a:cubicBezTo>
                      <a:cubicBezTo>
                        <a:pt x="6124" y="2055"/>
                        <a:pt x="6137" y="2052"/>
                        <a:pt x="6147" y="2047"/>
                      </a:cubicBezTo>
                      <a:cubicBezTo>
                        <a:pt x="6179" y="2047"/>
                        <a:pt x="6211" y="2037"/>
                        <a:pt x="6242" y="2016"/>
                      </a:cubicBezTo>
                      <a:lnTo>
                        <a:pt x="6285" y="1963"/>
                      </a:lnTo>
                      <a:cubicBezTo>
                        <a:pt x="6316" y="1942"/>
                        <a:pt x="6327" y="1910"/>
                        <a:pt x="6337" y="1868"/>
                      </a:cubicBezTo>
                      <a:cubicBezTo>
                        <a:pt x="6348" y="1847"/>
                        <a:pt x="6348" y="1825"/>
                        <a:pt x="6348" y="1804"/>
                      </a:cubicBezTo>
                      <a:cubicBezTo>
                        <a:pt x="6359" y="1762"/>
                        <a:pt x="6359" y="1730"/>
                        <a:pt x="6337" y="1688"/>
                      </a:cubicBezTo>
                      <a:cubicBezTo>
                        <a:pt x="6337" y="1667"/>
                        <a:pt x="6327" y="1646"/>
                        <a:pt x="6316" y="1625"/>
                      </a:cubicBezTo>
                      <a:cubicBezTo>
                        <a:pt x="6295" y="1583"/>
                        <a:pt x="6263" y="1551"/>
                        <a:pt x="6221" y="1519"/>
                      </a:cubicBezTo>
                      <a:cubicBezTo>
                        <a:pt x="6200" y="1519"/>
                        <a:pt x="6190" y="1509"/>
                        <a:pt x="6168" y="1498"/>
                      </a:cubicBezTo>
                      <a:lnTo>
                        <a:pt x="6158" y="1498"/>
                      </a:lnTo>
                      <a:lnTo>
                        <a:pt x="6147" y="1487"/>
                      </a:lnTo>
                      <a:lnTo>
                        <a:pt x="6105" y="1487"/>
                      </a:lnTo>
                      <a:cubicBezTo>
                        <a:pt x="6073" y="1477"/>
                        <a:pt x="6031" y="1466"/>
                        <a:pt x="5989" y="1456"/>
                      </a:cubicBezTo>
                      <a:cubicBezTo>
                        <a:pt x="5957" y="1445"/>
                        <a:pt x="5925" y="1445"/>
                        <a:pt x="5894" y="1445"/>
                      </a:cubicBezTo>
                      <a:close/>
                      <a:moveTo>
                        <a:pt x="243" y="1667"/>
                      </a:moveTo>
                      <a:cubicBezTo>
                        <a:pt x="212" y="1667"/>
                        <a:pt x="180" y="1678"/>
                        <a:pt x="148" y="1699"/>
                      </a:cubicBezTo>
                      <a:cubicBezTo>
                        <a:pt x="117" y="1709"/>
                        <a:pt x="96" y="1730"/>
                        <a:pt x="74" y="1751"/>
                      </a:cubicBezTo>
                      <a:cubicBezTo>
                        <a:pt x="43" y="1783"/>
                        <a:pt x="32" y="1815"/>
                        <a:pt x="22" y="1847"/>
                      </a:cubicBezTo>
                      <a:cubicBezTo>
                        <a:pt x="11" y="1878"/>
                        <a:pt x="1" y="1920"/>
                        <a:pt x="1" y="1963"/>
                      </a:cubicBezTo>
                      <a:cubicBezTo>
                        <a:pt x="11" y="1984"/>
                        <a:pt x="11" y="2005"/>
                        <a:pt x="11" y="2037"/>
                      </a:cubicBezTo>
                      <a:cubicBezTo>
                        <a:pt x="32" y="2079"/>
                        <a:pt x="53" y="2121"/>
                        <a:pt x="85" y="2153"/>
                      </a:cubicBezTo>
                      <a:lnTo>
                        <a:pt x="138" y="2195"/>
                      </a:lnTo>
                      <a:cubicBezTo>
                        <a:pt x="170" y="2216"/>
                        <a:pt x="222" y="2227"/>
                        <a:pt x="265" y="2227"/>
                      </a:cubicBezTo>
                      <a:lnTo>
                        <a:pt x="307" y="2227"/>
                      </a:lnTo>
                      <a:cubicBezTo>
                        <a:pt x="339" y="2227"/>
                        <a:pt x="370" y="2216"/>
                        <a:pt x="402" y="2195"/>
                      </a:cubicBezTo>
                      <a:cubicBezTo>
                        <a:pt x="434" y="2185"/>
                        <a:pt x="465" y="2163"/>
                        <a:pt x="486" y="2142"/>
                      </a:cubicBezTo>
                      <a:cubicBezTo>
                        <a:pt x="507" y="2111"/>
                        <a:pt x="518" y="2079"/>
                        <a:pt x="529" y="2047"/>
                      </a:cubicBezTo>
                      <a:cubicBezTo>
                        <a:pt x="550" y="2016"/>
                        <a:pt x="550" y="1973"/>
                        <a:pt x="550" y="1931"/>
                      </a:cubicBezTo>
                      <a:cubicBezTo>
                        <a:pt x="539" y="1910"/>
                        <a:pt x="539" y="1889"/>
                        <a:pt x="539" y="1857"/>
                      </a:cubicBezTo>
                      <a:cubicBezTo>
                        <a:pt x="529" y="1815"/>
                        <a:pt x="497" y="1773"/>
                        <a:pt x="465" y="1741"/>
                      </a:cubicBezTo>
                      <a:lnTo>
                        <a:pt x="412" y="1699"/>
                      </a:lnTo>
                      <a:cubicBezTo>
                        <a:pt x="381" y="1678"/>
                        <a:pt x="339" y="1667"/>
                        <a:pt x="286" y="1667"/>
                      </a:cubicBezTo>
                      <a:close/>
                      <a:moveTo>
                        <a:pt x="7418" y="1797"/>
                      </a:moveTo>
                      <a:cubicBezTo>
                        <a:pt x="7399" y="1797"/>
                        <a:pt x="7380" y="1802"/>
                        <a:pt x="7362" y="1815"/>
                      </a:cubicBezTo>
                      <a:lnTo>
                        <a:pt x="7298" y="1847"/>
                      </a:lnTo>
                      <a:lnTo>
                        <a:pt x="7277" y="1868"/>
                      </a:lnTo>
                      <a:cubicBezTo>
                        <a:pt x="7246" y="1878"/>
                        <a:pt x="7214" y="1899"/>
                        <a:pt x="7193" y="1920"/>
                      </a:cubicBezTo>
                      <a:cubicBezTo>
                        <a:pt x="7161" y="1942"/>
                        <a:pt x="7140" y="1973"/>
                        <a:pt x="7129" y="2005"/>
                      </a:cubicBezTo>
                      <a:cubicBezTo>
                        <a:pt x="7119" y="2026"/>
                        <a:pt x="7108" y="2047"/>
                        <a:pt x="7108" y="2068"/>
                      </a:cubicBezTo>
                      <a:cubicBezTo>
                        <a:pt x="7098" y="2121"/>
                        <a:pt x="7098" y="2174"/>
                        <a:pt x="7108" y="2216"/>
                      </a:cubicBezTo>
                      <a:cubicBezTo>
                        <a:pt x="7119" y="2237"/>
                        <a:pt x="7129" y="2269"/>
                        <a:pt x="7140" y="2290"/>
                      </a:cubicBezTo>
                      <a:cubicBezTo>
                        <a:pt x="7161" y="2332"/>
                        <a:pt x="7193" y="2364"/>
                        <a:pt x="7235" y="2385"/>
                      </a:cubicBezTo>
                      <a:cubicBezTo>
                        <a:pt x="7298" y="2417"/>
                        <a:pt x="7362" y="2449"/>
                        <a:pt x="7425" y="2480"/>
                      </a:cubicBezTo>
                      <a:lnTo>
                        <a:pt x="7446" y="2491"/>
                      </a:lnTo>
                      <a:cubicBezTo>
                        <a:pt x="7467" y="2501"/>
                        <a:pt x="7499" y="2522"/>
                        <a:pt x="7531" y="2533"/>
                      </a:cubicBezTo>
                      <a:cubicBezTo>
                        <a:pt x="7547" y="2538"/>
                        <a:pt x="7563" y="2541"/>
                        <a:pt x="7578" y="2541"/>
                      </a:cubicBezTo>
                      <a:cubicBezTo>
                        <a:pt x="7594" y="2541"/>
                        <a:pt x="7610" y="2538"/>
                        <a:pt x="7626" y="2533"/>
                      </a:cubicBezTo>
                      <a:cubicBezTo>
                        <a:pt x="7658" y="2522"/>
                        <a:pt x="7689" y="2512"/>
                        <a:pt x="7721" y="2491"/>
                      </a:cubicBezTo>
                      <a:lnTo>
                        <a:pt x="7774" y="2449"/>
                      </a:lnTo>
                      <a:cubicBezTo>
                        <a:pt x="7795" y="2417"/>
                        <a:pt x="7805" y="2385"/>
                        <a:pt x="7816" y="2353"/>
                      </a:cubicBezTo>
                      <a:cubicBezTo>
                        <a:pt x="7827" y="2332"/>
                        <a:pt x="7837" y="2311"/>
                        <a:pt x="7837" y="2280"/>
                      </a:cubicBezTo>
                      <a:cubicBezTo>
                        <a:pt x="7837" y="2248"/>
                        <a:pt x="7837" y="2206"/>
                        <a:pt x="7827" y="2174"/>
                      </a:cubicBezTo>
                      <a:lnTo>
                        <a:pt x="7795" y="2100"/>
                      </a:lnTo>
                      <a:cubicBezTo>
                        <a:pt x="7774" y="2058"/>
                        <a:pt x="7742" y="2026"/>
                        <a:pt x="7700" y="2005"/>
                      </a:cubicBezTo>
                      <a:lnTo>
                        <a:pt x="7668" y="1984"/>
                      </a:lnTo>
                      <a:cubicBezTo>
                        <a:pt x="7658" y="1952"/>
                        <a:pt x="7647" y="1920"/>
                        <a:pt x="7626" y="1899"/>
                      </a:cubicBezTo>
                      <a:cubicBezTo>
                        <a:pt x="7605" y="1868"/>
                        <a:pt x="7584" y="1847"/>
                        <a:pt x="7552" y="1836"/>
                      </a:cubicBezTo>
                      <a:cubicBezTo>
                        <a:pt x="7520" y="1815"/>
                        <a:pt x="7489" y="1804"/>
                        <a:pt x="7457" y="1804"/>
                      </a:cubicBezTo>
                      <a:cubicBezTo>
                        <a:pt x="7444" y="1800"/>
                        <a:pt x="7431" y="1797"/>
                        <a:pt x="7418" y="1797"/>
                      </a:cubicBezTo>
                      <a:close/>
                      <a:moveTo>
                        <a:pt x="4299" y="2033"/>
                      </a:moveTo>
                      <a:cubicBezTo>
                        <a:pt x="4288" y="2033"/>
                        <a:pt x="4278" y="2034"/>
                        <a:pt x="4267" y="2037"/>
                      </a:cubicBezTo>
                      <a:lnTo>
                        <a:pt x="4130" y="2037"/>
                      </a:lnTo>
                      <a:cubicBezTo>
                        <a:pt x="4088" y="2037"/>
                        <a:pt x="4067" y="2047"/>
                        <a:pt x="4035" y="2068"/>
                      </a:cubicBezTo>
                      <a:cubicBezTo>
                        <a:pt x="4003" y="2079"/>
                        <a:pt x="3972" y="2100"/>
                        <a:pt x="3951" y="2132"/>
                      </a:cubicBezTo>
                      <a:cubicBezTo>
                        <a:pt x="3929" y="2153"/>
                        <a:pt x="3919" y="2185"/>
                        <a:pt x="3908" y="2216"/>
                      </a:cubicBezTo>
                      <a:cubicBezTo>
                        <a:pt x="3887" y="2258"/>
                        <a:pt x="3887" y="2290"/>
                        <a:pt x="3887" y="2332"/>
                      </a:cubicBezTo>
                      <a:cubicBezTo>
                        <a:pt x="3887" y="2353"/>
                        <a:pt x="3898" y="2375"/>
                        <a:pt x="3898" y="2406"/>
                      </a:cubicBezTo>
                      <a:cubicBezTo>
                        <a:pt x="3908" y="2449"/>
                        <a:pt x="3940" y="2491"/>
                        <a:pt x="3972" y="2522"/>
                      </a:cubicBezTo>
                      <a:lnTo>
                        <a:pt x="4014" y="2565"/>
                      </a:lnTo>
                      <a:cubicBezTo>
                        <a:pt x="4056" y="2596"/>
                        <a:pt x="4098" y="2607"/>
                        <a:pt x="4141" y="2607"/>
                      </a:cubicBezTo>
                      <a:lnTo>
                        <a:pt x="4288" y="2596"/>
                      </a:lnTo>
                      <a:cubicBezTo>
                        <a:pt x="4320" y="2596"/>
                        <a:pt x="4352" y="2586"/>
                        <a:pt x="4373" y="2565"/>
                      </a:cubicBezTo>
                      <a:cubicBezTo>
                        <a:pt x="4415" y="2554"/>
                        <a:pt x="4436" y="2533"/>
                        <a:pt x="4457" y="2501"/>
                      </a:cubicBezTo>
                      <a:cubicBezTo>
                        <a:pt x="4479" y="2480"/>
                        <a:pt x="4500" y="2449"/>
                        <a:pt x="4500" y="2417"/>
                      </a:cubicBezTo>
                      <a:cubicBezTo>
                        <a:pt x="4521" y="2375"/>
                        <a:pt x="4531" y="2343"/>
                        <a:pt x="4521" y="2301"/>
                      </a:cubicBezTo>
                      <a:cubicBezTo>
                        <a:pt x="4521" y="2280"/>
                        <a:pt x="4510" y="2258"/>
                        <a:pt x="4510" y="2227"/>
                      </a:cubicBezTo>
                      <a:cubicBezTo>
                        <a:pt x="4500" y="2185"/>
                        <a:pt x="4479" y="2142"/>
                        <a:pt x="4447" y="2111"/>
                      </a:cubicBezTo>
                      <a:cubicBezTo>
                        <a:pt x="4426" y="2089"/>
                        <a:pt x="4415" y="2079"/>
                        <a:pt x="4394" y="2068"/>
                      </a:cubicBezTo>
                      <a:cubicBezTo>
                        <a:pt x="4362" y="2045"/>
                        <a:pt x="4331" y="2033"/>
                        <a:pt x="4299" y="2033"/>
                      </a:cubicBezTo>
                      <a:close/>
                      <a:moveTo>
                        <a:pt x="5379" y="2476"/>
                      </a:moveTo>
                      <a:cubicBezTo>
                        <a:pt x="5368" y="2476"/>
                        <a:pt x="5357" y="2477"/>
                        <a:pt x="5345" y="2480"/>
                      </a:cubicBezTo>
                      <a:cubicBezTo>
                        <a:pt x="5323" y="2491"/>
                        <a:pt x="5281" y="2501"/>
                        <a:pt x="5260" y="2522"/>
                      </a:cubicBezTo>
                      <a:cubicBezTo>
                        <a:pt x="5228" y="2544"/>
                        <a:pt x="5207" y="2565"/>
                        <a:pt x="5197" y="2596"/>
                      </a:cubicBezTo>
                      <a:cubicBezTo>
                        <a:pt x="5176" y="2628"/>
                        <a:pt x="5155" y="2660"/>
                        <a:pt x="5155" y="2691"/>
                      </a:cubicBezTo>
                      <a:cubicBezTo>
                        <a:pt x="5144" y="2723"/>
                        <a:pt x="5144" y="2744"/>
                        <a:pt x="5144" y="2776"/>
                      </a:cubicBezTo>
                      <a:cubicBezTo>
                        <a:pt x="5144" y="2818"/>
                        <a:pt x="5155" y="2871"/>
                        <a:pt x="5186" y="2913"/>
                      </a:cubicBezTo>
                      <a:lnTo>
                        <a:pt x="5207" y="2945"/>
                      </a:lnTo>
                      <a:lnTo>
                        <a:pt x="5207" y="2956"/>
                      </a:lnTo>
                      <a:cubicBezTo>
                        <a:pt x="5218" y="2977"/>
                        <a:pt x="5218" y="3008"/>
                        <a:pt x="5218" y="3029"/>
                      </a:cubicBezTo>
                      <a:cubicBezTo>
                        <a:pt x="5239" y="3082"/>
                        <a:pt x="5260" y="3114"/>
                        <a:pt x="5292" y="3156"/>
                      </a:cubicBezTo>
                      <a:lnTo>
                        <a:pt x="5345" y="3198"/>
                      </a:lnTo>
                      <a:cubicBezTo>
                        <a:pt x="5376" y="3220"/>
                        <a:pt x="5419" y="3230"/>
                        <a:pt x="5471" y="3230"/>
                      </a:cubicBezTo>
                      <a:lnTo>
                        <a:pt x="5514" y="3220"/>
                      </a:lnTo>
                      <a:lnTo>
                        <a:pt x="5556" y="3209"/>
                      </a:lnTo>
                      <a:lnTo>
                        <a:pt x="5609" y="3177"/>
                      </a:lnTo>
                      <a:lnTo>
                        <a:pt x="5619" y="3177"/>
                      </a:lnTo>
                      <a:lnTo>
                        <a:pt x="5672" y="3124"/>
                      </a:lnTo>
                      <a:cubicBezTo>
                        <a:pt x="5693" y="3093"/>
                        <a:pt x="5714" y="3072"/>
                        <a:pt x="5725" y="3040"/>
                      </a:cubicBezTo>
                      <a:cubicBezTo>
                        <a:pt x="5735" y="3019"/>
                        <a:pt x="5746" y="2987"/>
                        <a:pt x="5746" y="2966"/>
                      </a:cubicBezTo>
                      <a:lnTo>
                        <a:pt x="5757" y="2956"/>
                      </a:lnTo>
                      <a:cubicBezTo>
                        <a:pt x="5757" y="2924"/>
                        <a:pt x="5757" y="2903"/>
                        <a:pt x="5757" y="2871"/>
                      </a:cubicBezTo>
                      <a:lnTo>
                        <a:pt x="5757" y="2850"/>
                      </a:lnTo>
                      <a:cubicBezTo>
                        <a:pt x="5757" y="2829"/>
                        <a:pt x="5757" y="2797"/>
                        <a:pt x="5746" y="2776"/>
                      </a:cubicBezTo>
                      <a:lnTo>
                        <a:pt x="5746" y="2755"/>
                      </a:lnTo>
                      <a:lnTo>
                        <a:pt x="5714" y="2691"/>
                      </a:lnTo>
                      <a:lnTo>
                        <a:pt x="5714" y="2681"/>
                      </a:lnTo>
                      <a:lnTo>
                        <a:pt x="5704" y="2670"/>
                      </a:lnTo>
                      <a:cubicBezTo>
                        <a:pt x="5693" y="2649"/>
                        <a:pt x="5683" y="2639"/>
                        <a:pt x="5661" y="2618"/>
                      </a:cubicBezTo>
                      <a:lnTo>
                        <a:pt x="5651" y="2596"/>
                      </a:lnTo>
                      <a:cubicBezTo>
                        <a:pt x="5630" y="2586"/>
                        <a:pt x="5609" y="2565"/>
                        <a:pt x="5588" y="2554"/>
                      </a:cubicBezTo>
                      <a:lnTo>
                        <a:pt x="5577" y="2544"/>
                      </a:lnTo>
                      <a:cubicBezTo>
                        <a:pt x="5545" y="2522"/>
                        <a:pt x="5514" y="2512"/>
                        <a:pt x="5482" y="2501"/>
                      </a:cubicBezTo>
                      <a:lnTo>
                        <a:pt x="5450" y="2491"/>
                      </a:lnTo>
                      <a:cubicBezTo>
                        <a:pt x="5428" y="2483"/>
                        <a:pt x="5405" y="2476"/>
                        <a:pt x="5379" y="2476"/>
                      </a:cubicBezTo>
                      <a:close/>
                      <a:moveTo>
                        <a:pt x="2335" y="2903"/>
                      </a:moveTo>
                      <a:cubicBezTo>
                        <a:pt x="2313" y="2903"/>
                        <a:pt x="2292" y="2913"/>
                        <a:pt x="2261" y="2913"/>
                      </a:cubicBezTo>
                      <a:cubicBezTo>
                        <a:pt x="2229" y="2934"/>
                        <a:pt x="2187" y="2956"/>
                        <a:pt x="2155" y="2998"/>
                      </a:cubicBezTo>
                      <a:cubicBezTo>
                        <a:pt x="2123" y="3029"/>
                        <a:pt x="2102" y="3061"/>
                        <a:pt x="2071" y="3103"/>
                      </a:cubicBezTo>
                      <a:cubicBezTo>
                        <a:pt x="2049" y="3124"/>
                        <a:pt x="2028" y="3156"/>
                        <a:pt x="2018" y="3198"/>
                      </a:cubicBezTo>
                      <a:cubicBezTo>
                        <a:pt x="2007" y="3230"/>
                        <a:pt x="1997" y="3262"/>
                        <a:pt x="1997" y="3304"/>
                      </a:cubicBezTo>
                      <a:cubicBezTo>
                        <a:pt x="1997" y="3346"/>
                        <a:pt x="2007" y="3378"/>
                        <a:pt x="2028" y="3410"/>
                      </a:cubicBezTo>
                      <a:cubicBezTo>
                        <a:pt x="2039" y="3441"/>
                        <a:pt x="2049" y="3473"/>
                        <a:pt x="2081" y="3505"/>
                      </a:cubicBezTo>
                      <a:cubicBezTo>
                        <a:pt x="2102" y="3515"/>
                        <a:pt x="2113" y="3526"/>
                        <a:pt x="2134" y="3547"/>
                      </a:cubicBezTo>
                      <a:cubicBezTo>
                        <a:pt x="2176" y="3568"/>
                        <a:pt x="2218" y="3579"/>
                        <a:pt x="2261" y="3579"/>
                      </a:cubicBezTo>
                      <a:cubicBezTo>
                        <a:pt x="2282" y="3568"/>
                        <a:pt x="2303" y="3568"/>
                        <a:pt x="2324" y="3568"/>
                      </a:cubicBezTo>
                      <a:cubicBezTo>
                        <a:pt x="2366" y="3547"/>
                        <a:pt x="2398" y="3526"/>
                        <a:pt x="2430" y="3484"/>
                      </a:cubicBezTo>
                      <a:cubicBezTo>
                        <a:pt x="2461" y="3452"/>
                        <a:pt x="2493" y="3410"/>
                        <a:pt x="2525" y="3378"/>
                      </a:cubicBezTo>
                      <a:cubicBezTo>
                        <a:pt x="2546" y="3346"/>
                        <a:pt x="2556" y="3325"/>
                        <a:pt x="2567" y="3283"/>
                      </a:cubicBezTo>
                      <a:cubicBezTo>
                        <a:pt x="2588" y="3251"/>
                        <a:pt x="2588" y="3220"/>
                        <a:pt x="2588" y="3177"/>
                      </a:cubicBezTo>
                      <a:cubicBezTo>
                        <a:pt x="2588" y="3135"/>
                        <a:pt x="2578" y="3103"/>
                        <a:pt x="2567" y="3072"/>
                      </a:cubicBezTo>
                      <a:cubicBezTo>
                        <a:pt x="2556" y="3029"/>
                        <a:pt x="2535" y="3008"/>
                        <a:pt x="2514" y="2977"/>
                      </a:cubicBezTo>
                      <a:lnTo>
                        <a:pt x="2461" y="2934"/>
                      </a:lnTo>
                      <a:cubicBezTo>
                        <a:pt x="2419" y="2913"/>
                        <a:pt x="2377" y="2903"/>
                        <a:pt x="2335" y="2903"/>
                      </a:cubicBezTo>
                      <a:close/>
                      <a:moveTo>
                        <a:pt x="3499" y="3234"/>
                      </a:moveTo>
                      <a:cubicBezTo>
                        <a:pt x="3481" y="3234"/>
                        <a:pt x="3462" y="3239"/>
                        <a:pt x="3444" y="3251"/>
                      </a:cubicBezTo>
                      <a:cubicBezTo>
                        <a:pt x="3412" y="3262"/>
                        <a:pt x="3380" y="3272"/>
                        <a:pt x="3359" y="3304"/>
                      </a:cubicBezTo>
                      <a:cubicBezTo>
                        <a:pt x="3338" y="3325"/>
                        <a:pt x="3317" y="3346"/>
                        <a:pt x="3296" y="3389"/>
                      </a:cubicBezTo>
                      <a:cubicBezTo>
                        <a:pt x="3296" y="3410"/>
                        <a:pt x="3285" y="3431"/>
                        <a:pt x="3275" y="3452"/>
                      </a:cubicBezTo>
                      <a:cubicBezTo>
                        <a:pt x="3264" y="3505"/>
                        <a:pt x="3264" y="3547"/>
                        <a:pt x="3285" y="3600"/>
                      </a:cubicBezTo>
                      <a:cubicBezTo>
                        <a:pt x="3296" y="3621"/>
                        <a:pt x="3296" y="3642"/>
                        <a:pt x="3306" y="3663"/>
                      </a:cubicBezTo>
                      <a:cubicBezTo>
                        <a:pt x="3327" y="3705"/>
                        <a:pt x="3359" y="3737"/>
                        <a:pt x="3401" y="3769"/>
                      </a:cubicBezTo>
                      <a:cubicBezTo>
                        <a:pt x="3433" y="3779"/>
                        <a:pt x="3465" y="3800"/>
                        <a:pt x="3496" y="3811"/>
                      </a:cubicBezTo>
                      <a:cubicBezTo>
                        <a:pt x="3528" y="3832"/>
                        <a:pt x="3560" y="3843"/>
                        <a:pt x="3591" y="3843"/>
                      </a:cubicBezTo>
                      <a:cubicBezTo>
                        <a:pt x="3601" y="3846"/>
                        <a:pt x="3610" y="3847"/>
                        <a:pt x="3619" y="3847"/>
                      </a:cubicBezTo>
                      <a:cubicBezTo>
                        <a:pt x="3642" y="3847"/>
                        <a:pt x="3664" y="3840"/>
                        <a:pt x="3686" y="3832"/>
                      </a:cubicBezTo>
                      <a:cubicBezTo>
                        <a:pt x="3718" y="3822"/>
                        <a:pt x="3750" y="3811"/>
                        <a:pt x="3771" y="3779"/>
                      </a:cubicBezTo>
                      <a:cubicBezTo>
                        <a:pt x="3803" y="3758"/>
                        <a:pt x="3813" y="3737"/>
                        <a:pt x="3834" y="3695"/>
                      </a:cubicBezTo>
                      <a:lnTo>
                        <a:pt x="3855" y="3631"/>
                      </a:lnTo>
                      <a:cubicBezTo>
                        <a:pt x="3866" y="3579"/>
                        <a:pt x="3866" y="3526"/>
                        <a:pt x="3855" y="3484"/>
                      </a:cubicBezTo>
                      <a:cubicBezTo>
                        <a:pt x="3845" y="3462"/>
                        <a:pt x="3834" y="3441"/>
                        <a:pt x="3824" y="3410"/>
                      </a:cubicBezTo>
                      <a:cubicBezTo>
                        <a:pt x="3803" y="3367"/>
                        <a:pt x="3771" y="3336"/>
                        <a:pt x="3729" y="3315"/>
                      </a:cubicBezTo>
                      <a:cubicBezTo>
                        <a:pt x="3697" y="3304"/>
                        <a:pt x="3665" y="3283"/>
                        <a:pt x="3634" y="3272"/>
                      </a:cubicBezTo>
                      <a:cubicBezTo>
                        <a:pt x="3602" y="3251"/>
                        <a:pt x="3581" y="3241"/>
                        <a:pt x="3539" y="3241"/>
                      </a:cubicBezTo>
                      <a:cubicBezTo>
                        <a:pt x="3525" y="3236"/>
                        <a:pt x="3512" y="3234"/>
                        <a:pt x="3499" y="3234"/>
                      </a:cubicBezTo>
                      <a:close/>
                      <a:moveTo>
                        <a:pt x="6929" y="3357"/>
                      </a:moveTo>
                      <a:cubicBezTo>
                        <a:pt x="6897" y="3367"/>
                        <a:pt x="6887" y="3367"/>
                        <a:pt x="6855" y="3378"/>
                      </a:cubicBezTo>
                      <a:cubicBezTo>
                        <a:pt x="6823" y="3389"/>
                        <a:pt x="6781" y="3410"/>
                        <a:pt x="6749" y="3452"/>
                      </a:cubicBezTo>
                      <a:cubicBezTo>
                        <a:pt x="6739" y="3473"/>
                        <a:pt x="6728" y="3494"/>
                        <a:pt x="6707" y="3515"/>
                      </a:cubicBezTo>
                      <a:cubicBezTo>
                        <a:pt x="6696" y="3536"/>
                        <a:pt x="6696" y="3558"/>
                        <a:pt x="6686" y="3589"/>
                      </a:cubicBezTo>
                      <a:cubicBezTo>
                        <a:pt x="6675" y="3610"/>
                        <a:pt x="6675" y="3642"/>
                        <a:pt x="6675" y="3663"/>
                      </a:cubicBezTo>
                      <a:cubicBezTo>
                        <a:pt x="6686" y="3726"/>
                        <a:pt x="6696" y="3758"/>
                        <a:pt x="6718" y="3811"/>
                      </a:cubicBezTo>
                      <a:cubicBezTo>
                        <a:pt x="6739" y="3853"/>
                        <a:pt x="6781" y="3885"/>
                        <a:pt x="6813" y="3906"/>
                      </a:cubicBezTo>
                      <a:lnTo>
                        <a:pt x="6813" y="3917"/>
                      </a:lnTo>
                      <a:cubicBezTo>
                        <a:pt x="6830" y="3925"/>
                        <a:pt x="6868" y="3941"/>
                        <a:pt x="6876" y="3941"/>
                      </a:cubicBezTo>
                      <a:cubicBezTo>
                        <a:pt x="6878" y="3941"/>
                        <a:pt x="6878" y="3940"/>
                        <a:pt x="6876" y="3938"/>
                      </a:cubicBezTo>
                      <a:lnTo>
                        <a:pt x="6887" y="3938"/>
                      </a:lnTo>
                      <a:cubicBezTo>
                        <a:pt x="6908" y="3948"/>
                        <a:pt x="6939" y="3948"/>
                        <a:pt x="6961" y="3948"/>
                      </a:cubicBezTo>
                      <a:lnTo>
                        <a:pt x="6971" y="3948"/>
                      </a:lnTo>
                      <a:lnTo>
                        <a:pt x="7034" y="3938"/>
                      </a:lnTo>
                      <a:cubicBezTo>
                        <a:pt x="7087" y="3917"/>
                        <a:pt x="7119" y="3895"/>
                        <a:pt x="7151" y="3853"/>
                      </a:cubicBezTo>
                      <a:cubicBezTo>
                        <a:pt x="7182" y="3811"/>
                        <a:pt x="7203" y="3779"/>
                        <a:pt x="7214" y="3726"/>
                      </a:cubicBezTo>
                      <a:lnTo>
                        <a:pt x="7214" y="3716"/>
                      </a:lnTo>
                      <a:lnTo>
                        <a:pt x="7214" y="3684"/>
                      </a:lnTo>
                      <a:lnTo>
                        <a:pt x="7225" y="3642"/>
                      </a:lnTo>
                      <a:lnTo>
                        <a:pt x="7214" y="3568"/>
                      </a:lnTo>
                      <a:cubicBezTo>
                        <a:pt x="7203" y="3547"/>
                        <a:pt x="7193" y="3515"/>
                        <a:pt x="7182" y="3494"/>
                      </a:cubicBezTo>
                      <a:cubicBezTo>
                        <a:pt x="7172" y="3473"/>
                        <a:pt x="7151" y="3452"/>
                        <a:pt x="7140" y="3441"/>
                      </a:cubicBezTo>
                      <a:cubicBezTo>
                        <a:pt x="7108" y="3410"/>
                        <a:pt x="7087" y="3389"/>
                        <a:pt x="7056" y="3378"/>
                      </a:cubicBezTo>
                      <a:cubicBezTo>
                        <a:pt x="7024" y="3367"/>
                        <a:pt x="6992" y="3357"/>
                        <a:pt x="6961" y="3357"/>
                      </a:cubicBezTo>
                      <a:lnTo>
                        <a:pt x="6950" y="3367"/>
                      </a:lnTo>
                      <a:lnTo>
                        <a:pt x="6929" y="3357"/>
                      </a:lnTo>
                      <a:close/>
                      <a:moveTo>
                        <a:pt x="993" y="3705"/>
                      </a:moveTo>
                      <a:cubicBezTo>
                        <a:pt x="919" y="3705"/>
                        <a:pt x="845" y="3705"/>
                        <a:pt x="772" y="3716"/>
                      </a:cubicBezTo>
                      <a:cubicBezTo>
                        <a:pt x="740" y="3716"/>
                        <a:pt x="708" y="3726"/>
                        <a:pt x="676" y="3737"/>
                      </a:cubicBezTo>
                      <a:cubicBezTo>
                        <a:pt x="645" y="3758"/>
                        <a:pt x="624" y="3779"/>
                        <a:pt x="603" y="3800"/>
                      </a:cubicBezTo>
                      <a:cubicBezTo>
                        <a:pt x="581" y="3832"/>
                        <a:pt x="560" y="3864"/>
                        <a:pt x="550" y="3895"/>
                      </a:cubicBezTo>
                      <a:cubicBezTo>
                        <a:pt x="539" y="3927"/>
                        <a:pt x="529" y="3969"/>
                        <a:pt x="539" y="4001"/>
                      </a:cubicBezTo>
                      <a:cubicBezTo>
                        <a:pt x="539" y="4033"/>
                        <a:pt x="539" y="4054"/>
                        <a:pt x="550" y="4086"/>
                      </a:cubicBezTo>
                      <a:cubicBezTo>
                        <a:pt x="560" y="4128"/>
                        <a:pt x="581" y="4170"/>
                        <a:pt x="613" y="4202"/>
                      </a:cubicBezTo>
                      <a:lnTo>
                        <a:pt x="666" y="4244"/>
                      </a:lnTo>
                      <a:cubicBezTo>
                        <a:pt x="708" y="4265"/>
                        <a:pt x="750" y="4276"/>
                        <a:pt x="793" y="4276"/>
                      </a:cubicBezTo>
                      <a:cubicBezTo>
                        <a:pt x="867" y="4276"/>
                        <a:pt x="941" y="4276"/>
                        <a:pt x="1014" y="4265"/>
                      </a:cubicBezTo>
                      <a:cubicBezTo>
                        <a:pt x="1046" y="4265"/>
                        <a:pt x="1078" y="4255"/>
                        <a:pt x="1109" y="4244"/>
                      </a:cubicBezTo>
                      <a:cubicBezTo>
                        <a:pt x="1141" y="4223"/>
                        <a:pt x="1162" y="4202"/>
                        <a:pt x="1194" y="4181"/>
                      </a:cubicBezTo>
                      <a:cubicBezTo>
                        <a:pt x="1215" y="4149"/>
                        <a:pt x="1226" y="4117"/>
                        <a:pt x="1236" y="4086"/>
                      </a:cubicBezTo>
                      <a:cubicBezTo>
                        <a:pt x="1247" y="4054"/>
                        <a:pt x="1257" y="4012"/>
                        <a:pt x="1257" y="3980"/>
                      </a:cubicBezTo>
                      <a:cubicBezTo>
                        <a:pt x="1247" y="3948"/>
                        <a:pt x="1247" y="3927"/>
                        <a:pt x="1247" y="3906"/>
                      </a:cubicBezTo>
                      <a:cubicBezTo>
                        <a:pt x="1236" y="3853"/>
                        <a:pt x="1205" y="3811"/>
                        <a:pt x="1173" y="3779"/>
                      </a:cubicBezTo>
                      <a:lnTo>
                        <a:pt x="1120" y="3737"/>
                      </a:lnTo>
                      <a:cubicBezTo>
                        <a:pt x="1088" y="3716"/>
                        <a:pt x="1046" y="3705"/>
                        <a:pt x="993" y="3705"/>
                      </a:cubicBezTo>
                      <a:close/>
                      <a:moveTo>
                        <a:pt x="8196" y="3410"/>
                      </a:moveTo>
                      <a:cubicBezTo>
                        <a:pt x="8165" y="3420"/>
                        <a:pt x="8133" y="3431"/>
                        <a:pt x="8101" y="3452"/>
                      </a:cubicBezTo>
                      <a:cubicBezTo>
                        <a:pt x="8048" y="3494"/>
                        <a:pt x="8006" y="3558"/>
                        <a:pt x="7996" y="3621"/>
                      </a:cubicBezTo>
                      <a:cubicBezTo>
                        <a:pt x="7996" y="3653"/>
                        <a:pt x="7996" y="3674"/>
                        <a:pt x="7985" y="3705"/>
                      </a:cubicBezTo>
                      <a:cubicBezTo>
                        <a:pt x="7996" y="3748"/>
                        <a:pt x="8006" y="3800"/>
                        <a:pt x="8027" y="3843"/>
                      </a:cubicBezTo>
                      <a:cubicBezTo>
                        <a:pt x="8091" y="3948"/>
                        <a:pt x="8154" y="4054"/>
                        <a:pt x="8228" y="4149"/>
                      </a:cubicBezTo>
                      <a:cubicBezTo>
                        <a:pt x="8238" y="4181"/>
                        <a:pt x="8260" y="4212"/>
                        <a:pt x="8291" y="4233"/>
                      </a:cubicBezTo>
                      <a:cubicBezTo>
                        <a:pt x="8312" y="4255"/>
                        <a:pt x="8344" y="4265"/>
                        <a:pt x="8376" y="4276"/>
                      </a:cubicBezTo>
                      <a:cubicBezTo>
                        <a:pt x="8392" y="4281"/>
                        <a:pt x="8407" y="4284"/>
                        <a:pt x="8423" y="4284"/>
                      </a:cubicBezTo>
                      <a:cubicBezTo>
                        <a:pt x="8439" y="4284"/>
                        <a:pt x="8455" y="4281"/>
                        <a:pt x="8471" y="4276"/>
                      </a:cubicBezTo>
                      <a:cubicBezTo>
                        <a:pt x="8502" y="4276"/>
                        <a:pt x="8534" y="4265"/>
                        <a:pt x="8566" y="4244"/>
                      </a:cubicBezTo>
                      <a:cubicBezTo>
                        <a:pt x="8619" y="4202"/>
                        <a:pt x="8661" y="4138"/>
                        <a:pt x="8671" y="4064"/>
                      </a:cubicBezTo>
                      <a:cubicBezTo>
                        <a:pt x="8671" y="4043"/>
                        <a:pt x="8682" y="4012"/>
                        <a:pt x="8682" y="3991"/>
                      </a:cubicBezTo>
                      <a:cubicBezTo>
                        <a:pt x="8682" y="3938"/>
                        <a:pt x="8661" y="3895"/>
                        <a:pt x="8640" y="3853"/>
                      </a:cubicBezTo>
                      <a:cubicBezTo>
                        <a:pt x="8576" y="3748"/>
                        <a:pt x="8513" y="3642"/>
                        <a:pt x="8450" y="3536"/>
                      </a:cubicBezTo>
                      <a:cubicBezTo>
                        <a:pt x="8429" y="3505"/>
                        <a:pt x="8407" y="3484"/>
                        <a:pt x="8376" y="3462"/>
                      </a:cubicBezTo>
                      <a:cubicBezTo>
                        <a:pt x="8355" y="3441"/>
                        <a:pt x="8323" y="3420"/>
                        <a:pt x="8291" y="3420"/>
                      </a:cubicBezTo>
                      <a:cubicBezTo>
                        <a:pt x="8260" y="3410"/>
                        <a:pt x="8228" y="3410"/>
                        <a:pt x="8196" y="3410"/>
                      </a:cubicBezTo>
                      <a:close/>
                      <a:moveTo>
                        <a:pt x="4785" y="3758"/>
                      </a:moveTo>
                      <a:lnTo>
                        <a:pt x="4457" y="3779"/>
                      </a:lnTo>
                      <a:cubicBezTo>
                        <a:pt x="4394" y="3779"/>
                        <a:pt x="4331" y="3811"/>
                        <a:pt x="4288" y="3864"/>
                      </a:cubicBezTo>
                      <a:cubicBezTo>
                        <a:pt x="4267" y="3895"/>
                        <a:pt x="4246" y="3917"/>
                        <a:pt x="4236" y="3959"/>
                      </a:cubicBezTo>
                      <a:cubicBezTo>
                        <a:pt x="4225" y="3991"/>
                        <a:pt x="4225" y="4033"/>
                        <a:pt x="4225" y="4064"/>
                      </a:cubicBezTo>
                      <a:cubicBezTo>
                        <a:pt x="4225" y="4138"/>
                        <a:pt x="4246" y="4212"/>
                        <a:pt x="4299" y="4265"/>
                      </a:cubicBezTo>
                      <a:cubicBezTo>
                        <a:pt x="4352" y="4307"/>
                        <a:pt x="4415" y="4339"/>
                        <a:pt x="4479" y="4339"/>
                      </a:cubicBezTo>
                      <a:lnTo>
                        <a:pt x="4806" y="4328"/>
                      </a:lnTo>
                      <a:cubicBezTo>
                        <a:pt x="4869" y="4318"/>
                        <a:pt x="4933" y="4286"/>
                        <a:pt x="4975" y="4233"/>
                      </a:cubicBezTo>
                      <a:cubicBezTo>
                        <a:pt x="4996" y="4212"/>
                        <a:pt x="5017" y="4181"/>
                        <a:pt x="5028" y="4138"/>
                      </a:cubicBezTo>
                      <a:cubicBezTo>
                        <a:pt x="5038" y="4107"/>
                        <a:pt x="5049" y="4075"/>
                        <a:pt x="5049" y="4033"/>
                      </a:cubicBezTo>
                      <a:cubicBezTo>
                        <a:pt x="5038" y="3959"/>
                        <a:pt x="5017" y="3885"/>
                        <a:pt x="4964" y="3832"/>
                      </a:cubicBezTo>
                      <a:cubicBezTo>
                        <a:pt x="4912" y="3790"/>
                        <a:pt x="4859" y="3758"/>
                        <a:pt x="4785" y="3758"/>
                      </a:cubicBezTo>
                      <a:close/>
                      <a:moveTo>
                        <a:pt x="2335" y="4476"/>
                      </a:moveTo>
                      <a:cubicBezTo>
                        <a:pt x="2261" y="4476"/>
                        <a:pt x="2176" y="4540"/>
                        <a:pt x="2134" y="4624"/>
                      </a:cubicBezTo>
                      <a:cubicBezTo>
                        <a:pt x="2113" y="4666"/>
                        <a:pt x="2102" y="4719"/>
                        <a:pt x="2102" y="4772"/>
                      </a:cubicBezTo>
                      <a:cubicBezTo>
                        <a:pt x="2102" y="4814"/>
                        <a:pt x="2113" y="4867"/>
                        <a:pt x="2134" y="4909"/>
                      </a:cubicBezTo>
                      <a:cubicBezTo>
                        <a:pt x="2166" y="4941"/>
                        <a:pt x="2187" y="4983"/>
                        <a:pt x="2218" y="5015"/>
                      </a:cubicBezTo>
                      <a:cubicBezTo>
                        <a:pt x="2250" y="5047"/>
                        <a:pt x="2282" y="5068"/>
                        <a:pt x="2313" y="5089"/>
                      </a:cubicBezTo>
                      <a:cubicBezTo>
                        <a:pt x="2366" y="5131"/>
                        <a:pt x="2430" y="5163"/>
                        <a:pt x="2482" y="5173"/>
                      </a:cubicBezTo>
                      <a:cubicBezTo>
                        <a:pt x="2535" y="5195"/>
                        <a:pt x="2588" y="5205"/>
                        <a:pt x="2630" y="5205"/>
                      </a:cubicBezTo>
                      <a:cubicBezTo>
                        <a:pt x="2673" y="5237"/>
                        <a:pt x="2736" y="5258"/>
                        <a:pt x="2789" y="5258"/>
                      </a:cubicBezTo>
                      <a:cubicBezTo>
                        <a:pt x="2842" y="5247"/>
                        <a:pt x="2915" y="5216"/>
                        <a:pt x="2958" y="5163"/>
                      </a:cubicBezTo>
                      <a:cubicBezTo>
                        <a:pt x="3000" y="5110"/>
                        <a:pt x="3032" y="5036"/>
                        <a:pt x="3021" y="4962"/>
                      </a:cubicBezTo>
                      <a:lnTo>
                        <a:pt x="3021" y="4941"/>
                      </a:lnTo>
                      <a:cubicBezTo>
                        <a:pt x="3032" y="4899"/>
                        <a:pt x="3032" y="4857"/>
                        <a:pt x="3011" y="4814"/>
                      </a:cubicBezTo>
                      <a:cubicBezTo>
                        <a:pt x="2989" y="4740"/>
                        <a:pt x="2958" y="4688"/>
                        <a:pt x="2915" y="4635"/>
                      </a:cubicBezTo>
                      <a:cubicBezTo>
                        <a:pt x="2873" y="4593"/>
                        <a:pt x="2831" y="4571"/>
                        <a:pt x="2778" y="4550"/>
                      </a:cubicBezTo>
                      <a:cubicBezTo>
                        <a:pt x="2736" y="4529"/>
                        <a:pt x="2683" y="4519"/>
                        <a:pt x="2630" y="4519"/>
                      </a:cubicBezTo>
                      <a:lnTo>
                        <a:pt x="2599" y="4519"/>
                      </a:lnTo>
                      <a:cubicBezTo>
                        <a:pt x="2578" y="4519"/>
                        <a:pt x="2546" y="4508"/>
                        <a:pt x="2525" y="4497"/>
                      </a:cubicBezTo>
                      <a:cubicBezTo>
                        <a:pt x="2472" y="4487"/>
                        <a:pt x="2398" y="4476"/>
                        <a:pt x="2335" y="4476"/>
                      </a:cubicBezTo>
                      <a:close/>
                      <a:moveTo>
                        <a:pt x="7584" y="4582"/>
                      </a:moveTo>
                      <a:cubicBezTo>
                        <a:pt x="7563" y="4582"/>
                        <a:pt x="7531" y="4593"/>
                        <a:pt x="7510" y="4593"/>
                      </a:cubicBezTo>
                      <a:lnTo>
                        <a:pt x="7499" y="4603"/>
                      </a:lnTo>
                      <a:cubicBezTo>
                        <a:pt x="7446" y="4624"/>
                        <a:pt x="7415" y="4645"/>
                        <a:pt x="7372" y="4688"/>
                      </a:cubicBezTo>
                      <a:cubicBezTo>
                        <a:pt x="7330" y="4740"/>
                        <a:pt x="7320" y="4772"/>
                        <a:pt x="7309" y="4835"/>
                      </a:cubicBezTo>
                      <a:lnTo>
                        <a:pt x="7298" y="4846"/>
                      </a:lnTo>
                      <a:cubicBezTo>
                        <a:pt x="7298" y="4878"/>
                        <a:pt x="7298" y="4909"/>
                        <a:pt x="7298" y="4930"/>
                      </a:cubicBezTo>
                      <a:cubicBezTo>
                        <a:pt x="7298" y="4962"/>
                        <a:pt x="7309" y="4994"/>
                        <a:pt x="7309" y="5026"/>
                      </a:cubicBezTo>
                      <a:lnTo>
                        <a:pt x="7309" y="5036"/>
                      </a:lnTo>
                      <a:cubicBezTo>
                        <a:pt x="7320" y="5057"/>
                        <a:pt x="7330" y="5089"/>
                        <a:pt x="7341" y="5110"/>
                      </a:cubicBezTo>
                      <a:cubicBezTo>
                        <a:pt x="7362" y="5131"/>
                        <a:pt x="7372" y="5152"/>
                        <a:pt x="7394" y="5173"/>
                      </a:cubicBezTo>
                      <a:lnTo>
                        <a:pt x="7394" y="5184"/>
                      </a:lnTo>
                      <a:cubicBezTo>
                        <a:pt x="7415" y="5195"/>
                        <a:pt x="7436" y="5216"/>
                        <a:pt x="7457" y="5226"/>
                      </a:cubicBezTo>
                      <a:lnTo>
                        <a:pt x="7457" y="5237"/>
                      </a:lnTo>
                      <a:cubicBezTo>
                        <a:pt x="7478" y="5247"/>
                        <a:pt x="7499" y="5247"/>
                        <a:pt x="7520" y="5258"/>
                      </a:cubicBezTo>
                      <a:cubicBezTo>
                        <a:pt x="7536" y="5263"/>
                        <a:pt x="7555" y="5266"/>
                        <a:pt x="7573" y="5266"/>
                      </a:cubicBezTo>
                      <a:cubicBezTo>
                        <a:pt x="7592" y="5266"/>
                        <a:pt x="7610" y="5263"/>
                        <a:pt x="7626" y="5258"/>
                      </a:cubicBezTo>
                      <a:cubicBezTo>
                        <a:pt x="7658" y="5258"/>
                        <a:pt x="7679" y="5247"/>
                        <a:pt x="7710" y="5226"/>
                      </a:cubicBezTo>
                      <a:cubicBezTo>
                        <a:pt x="7742" y="5205"/>
                        <a:pt x="7763" y="5184"/>
                        <a:pt x="7784" y="5152"/>
                      </a:cubicBezTo>
                      <a:lnTo>
                        <a:pt x="7805" y="5110"/>
                      </a:lnTo>
                      <a:lnTo>
                        <a:pt x="7827" y="5089"/>
                      </a:lnTo>
                      <a:cubicBezTo>
                        <a:pt x="7858" y="5047"/>
                        <a:pt x="7879" y="5004"/>
                        <a:pt x="7890" y="4962"/>
                      </a:cubicBezTo>
                      <a:cubicBezTo>
                        <a:pt x="7890" y="4930"/>
                        <a:pt x="7890" y="4909"/>
                        <a:pt x="7890" y="4888"/>
                      </a:cubicBezTo>
                      <a:cubicBezTo>
                        <a:pt x="7890" y="4835"/>
                        <a:pt x="7879" y="4783"/>
                        <a:pt x="7858" y="4740"/>
                      </a:cubicBezTo>
                      <a:cubicBezTo>
                        <a:pt x="7848" y="4719"/>
                        <a:pt x="7827" y="4698"/>
                        <a:pt x="7805" y="4677"/>
                      </a:cubicBezTo>
                      <a:lnTo>
                        <a:pt x="7805" y="4666"/>
                      </a:lnTo>
                      <a:cubicBezTo>
                        <a:pt x="7795" y="4666"/>
                        <a:pt x="7763" y="4635"/>
                        <a:pt x="7742" y="4624"/>
                      </a:cubicBezTo>
                      <a:cubicBezTo>
                        <a:pt x="7721" y="4614"/>
                        <a:pt x="7700" y="4603"/>
                        <a:pt x="7668" y="4593"/>
                      </a:cubicBezTo>
                      <a:lnTo>
                        <a:pt x="7658" y="4593"/>
                      </a:lnTo>
                      <a:cubicBezTo>
                        <a:pt x="7647" y="4582"/>
                        <a:pt x="7615" y="4582"/>
                        <a:pt x="7594" y="4582"/>
                      </a:cubicBezTo>
                      <a:close/>
                      <a:moveTo>
                        <a:pt x="3760" y="4912"/>
                      </a:moveTo>
                      <a:cubicBezTo>
                        <a:pt x="3747" y="4912"/>
                        <a:pt x="3734" y="4915"/>
                        <a:pt x="3718" y="4920"/>
                      </a:cubicBezTo>
                      <a:cubicBezTo>
                        <a:pt x="3686" y="4920"/>
                        <a:pt x="3655" y="4941"/>
                        <a:pt x="3634" y="4962"/>
                      </a:cubicBezTo>
                      <a:cubicBezTo>
                        <a:pt x="3613" y="4973"/>
                        <a:pt x="3591" y="4994"/>
                        <a:pt x="3581" y="5004"/>
                      </a:cubicBezTo>
                      <a:cubicBezTo>
                        <a:pt x="3549" y="5047"/>
                        <a:pt x="3528" y="5089"/>
                        <a:pt x="3517" y="5131"/>
                      </a:cubicBezTo>
                      <a:cubicBezTo>
                        <a:pt x="3517" y="5163"/>
                        <a:pt x="3517" y="5184"/>
                        <a:pt x="3517" y="5205"/>
                      </a:cubicBezTo>
                      <a:cubicBezTo>
                        <a:pt x="3517" y="5258"/>
                        <a:pt x="3528" y="5311"/>
                        <a:pt x="3549" y="5353"/>
                      </a:cubicBezTo>
                      <a:lnTo>
                        <a:pt x="3560" y="5353"/>
                      </a:lnTo>
                      <a:lnTo>
                        <a:pt x="3591" y="5406"/>
                      </a:lnTo>
                      <a:lnTo>
                        <a:pt x="3602" y="5416"/>
                      </a:lnTo>
                      <a:cubicBezTo>
                        <a:pt x="3623" y="5427"/>
                        <a:pt x="3644" y="5448"/>
                        <a:pt x="3655" y="5459"/>
                      </a:cubicBezTo>
                      <a:lnTo>
                        <a:pt x="3665" y="5469"/>
                      </a:lnTo>
                      <a:cubicBezTo>
                        <a:pt x="3718" y="5490"/>
                        <a:pt x="3760" y="5501"/>
                        <a:pt x="3813" y="5501"/>
                      </a:cubicBezTo>
                      <a:lnTo>
                        <a:pt x="3824" y="5501"/>
                      </a:lnTo>
                      <a:cubicBezTo>
                        <a:pt x="3845" y="5501"/>
                        <a:pt x="3877" y="5501"/>
                        <a:pt x="3898" y="5490"/>
                      </a:cubicBezTo>
                      <a:cubicBezTo>
                        <a:pt x="3929" y="5480"/>
                        <a:pt x="3940" y="5469"/>
                        <a:pt x="3961" y="5448"/>
                      </a:cubicBezTo>
                      <a:lnTo>
                        <a:pt x="3972" y="5448"/>
                      </a:lnTo>
                      <a:lnTo>
                        <a:pt x="4024" y="5395"/>
                      </a:lnTo>
                      <a:cubicBezTo>
                        <a:pt x="4046" y="5374"/>
                        <a:pt x="4056" y="5353"/>
                        <a:pt x="4067" y="5332"/>
                      </a:cubicBezTo>
                      <a:cubicBezTo>
                        <a:pt x="4088" y="5290"/>
                        <a:pt x="4098" y="5258"/>
                        <a:pt x="4098" y="5226"/>
                      </a:cubicBezTo>
                      <a:cubicBezTo>
                        <a:pt x="4098" y="5184"/>
                        <a:pt x="4098" y="5142"/>
                        <a:pt x="4088" y="5110"/>
                      </a:cubicBezTo>
                      <a:cubicBezTo>
                        <a:pt x="4077" y="5068"/>
                        <a:pt x="4067" y="5047"/>
                        <a:pt x="4046" y="5015"/>
                      </a:cubicBezTo>
                      <a:cubicBezTo>
                        <a:pt x="4024" y="4983"/>
                        <a:pt x="4003" y="4962"/>
                        <a:pt x="3972" y="4941"/>
                      </a:cubicBezTo>
                      <a:lnTo>
                        <a:pt x="3908" y="4920"/>
                      </a:lnTo>
                      <a:cubicBezTo>
                        <a:pt x="3892" y="4915"/>
                        <a:pt x="3874" y="4912"/>
                        <a:pt x="3855" y="4912"/>
                      </a:cubicBezTo>
                      <a:cubicBezTo>
                        <a:pt x="3837" y="4912"/>
                        <a:pt x="3818" y="4915"/>
                        <a:pt x="3803" y="4920"/>
                      </a:cubicBezTo>
                      <a:cubicBezTo>
                        <a:pt x="3787" y="4915"/>
                        <a:pt x="3774" y="4912"/>
                        <a:pt x="3760" y="4912"/>
                      </a:cubicBezTo>
                      <a:close/>
                      <a:moveTo>
                        <a:pt x="6221" y="4973"/>
                      </a:moveTo>
                      <a:lnTo>
                        <a:pt x="6126" y="4983"/>
                      </a:lnTo>
                      <a:cubicBezTo>
                        <a:pt x="6094" y="4983"/>
                        <a:pt x="6063" y="4983"/>
                        <a:pt x="6042" y="5004"/>
                      </a:cubicBezTo>
                      <a:cubicBezTo>
                        <a:pt x="6010" y="5015"/>
                        <a:pt x="5978" y="5036"/>
                        <a:pt x="5957" y="5068"/>
                      </a:cubicBezTo>
                      <a:cubicBezTo>
                        <a:pt x="5936" y="5099"/>
                        <a:pt x="5915" y="5131"/>
                        <a:pt x="5904" y="5163"/>
                      </a:cubicBezTo>
                      <a:cubicBezTo>
                        <a:pt x="5894" y="5195"/>
                        <a:pt x="5894" y="5237"/>
                        <a:pt x="5894" y="5268"/>
                      </a:cubicBezTo>
                      <a:cubicBezTo>
                        <a:pt x="5894" y="5300"/>
                        <a:pt x="5904" y="5321"/>
                        <a:pt x="5904" y="5342"/>
                      </a:cubicBezTo>
                      <a:cubicBezTo>
                        <a:pt x="5915" y="5395"/>
                        <a:pt x="5936" y="5437"/>
                        <a:pt x="5968" y="5469"/>
                      </a:cubicBezTo>
                      <a:lnTo>
                        <a:pt x="6021" y="5511"/>
                      </a:lnTo>
                      <a:cubicBezTo>
                        <a:pt x="6063" y="5532"/>
                        <a:pt x="6105" y="5543"/>
                        <a:pt x="6147" y="5543"/>
                      </a:cubicBezTo>
                      <a:lnTo>
                        <a:pt x="6242" y="5543"/>
                      </a:lnTo>
                      <a:cubicBezTo>
                        <a:pt x="6274" y="5543"/>
                        <a:pt x="6306" y="5532"/>
                        <a:pt x="6337" y="5511"/>
                      </a:cubicBezTo>
                      <a:cubicBezTo>
                        <a:pt x="6369" y="5501"/>
                        <a:pt x="6390" y="5480"/>
                        <a:pt x="6411" y="5448"/>
                      </a:cubicBezTo>
                      <a:cubicBezTo>
                        <a:pt x="6443" y="5427"/>
                        <a:pt x="6454" y="5395"/>
                        <a:pt x="6464" y="5353"/>
                      </a:cubicBezTo>
                      <a:cubicBezTo>
                        <a:pt x="6475" y="5321"/>
                        <a:pt x="6485" y="5290"/>
                        <a:pt x="6485" y="5247"/>
                      </a:cubicBezTo>
                      <a:cubicBezTo>
                        <a:pt x="6475" y="5226"/>
                        <a:pt x="6475" y="5195"/>
                        <a:pt x="6475" y="5173"/>
                      </a:cubicBezTo>
                      <a:cubicBezTo>
                        <a:pt x="6454" y="5121"/>
                        <a:pt x="6432" y="5089"/>
                        <a:pt x="6401" y="5047"/>
                      </a:cubicBezTo>
                      <a:lnTo>
                        <a:pt x="6348" y="5004"/>
                      </a:lnTo>
                      <a:cubicBezTo>
                        <a:pt x="6316" y="4983"/>
                        <a:pt x="6274" y="4973"/>
                        <a:pt x="6221" y="4973"/>
                      </a:cubicBezTo>
                      <a:close/>
                      <a:moveTo>
                        <a:pt x="4980" y="5620"/>
                      </a:moveTo>
                      <a:cubicBezTo>
                        <a:pt x="4959" y="5620"/>
                        <a:pt x="4938" y="5622"/>
                        <a:pt x="4912" y="5628"/>
                      </a:cubicBezTo>
                      <a:cubicBezTo>
                        <a:pt x="4859" y="5649"/>
                        <a:pt x="4838" y="5670"/>
                        <a:pt x="4795" y="5712"/>
                      </a:cubicBezTo>
                      <a:lnTo>
                        <a:pt x="4764" y="5775"/>
                      </a:lnTo>
                      <a:lnTo>
                        <a:pt x="4743" y="5849"/>
                      </a:lnTo>
                      <a:lnTo>
                        <a:pt x="4732" y="5849"/>
                      </a:lnTo>
                      <a:cubicBezTo>
                        <a:pt x="4721" y="5913"/>
                        <a:pt x="4721" y="5955"/>
                        <a:pt x="4743" y="6018"/>
                      </a:cubicBezTo>
                      <a:cubicBezTo>
                        <a:pt x="4753" y="6039"/>
                        <a:pt x="4764" y="6061"/>
                        <a:pt x="4774" y="6092"/>
                      </a:cubicBezTo>
                      <a:cubicBezTo>
                        <a:pt x="4785" y="6113"/>
                        <a:pt x="4795" y="6135"/>
                        <a:pt x="4817" y="6145"/>
                      </a:cubicBezTo>
                      <a:cubicBezTo>
                        <a:pt x="4848" y="6187"/>
                        <a:pt x="4890" y="6208"/>
                        <a:pt x="4933" y="6219"/>
                      </a:cubicBezTo>
                      <a:cubicBezTo>
                        <a:pt x="4959" y="6224"/>
                        <a:pt x="4983" y="6227"/>
                        <a:pt x="5005" y="6227"/>
                      </a:cubicBezTo>
                      <a:cubicBezTo>
                        <a:pt x="5028" y="6227"/>
                        <a:pt x="5049" y="6224"/>
                        <a:pt x="5070" y="6219"/>
                      </a:cubicBezTo>
                      <a:cubicBezTo>
                        <a:pt x="5102" y="6208"/>
                        <a:pt x="5133" y="6187"/>
                        <a:pt x="5155" y="6156"/>
                      </a:cubicBezTo>
                      <a:cubicBezTo>
                        <a:pt x="5176" y="6135"/>
                        <a:pt x="5197" y="6113"/>
                        <a:pt x="5218" y="6082"/>
                      </a:cubicBezTo>
                      <a:cubicBezTo>
                        <a:pt x="5228" y="6050"/>
                        <a:pt x="5239" y="6008"/>
                        <a:pt x="5239" y="5976"/>
                      </a:cubicBezTo>
                      <a:cubicBezTo>
                        <a:pt x="5250" y="5944"/>
                        <a:pt x="5250" y="5923"/>
                        <a:pt x="5239" y="5902"/>
                      </a:cubicBezTo>
                      <a:lnTo>
                        <a:pt x="5239" y="5892"/>
                      </a:lnTo>
                      <a:cubicBezTo>
                        <a:pt x="5239" y="5839"/>
                        <a:pt x="5228" y="5797"/>
                        <a:pt x="5207" y="5754"/>
                      </a:cubicBezTo>
                      <a:cubicBezTo>
                        <a:pt x="5186" y="5733"/>
                        <a:pt x="5176" y="5712"/>
                        <a:pt x="5165" y="5691"/>
                      </a:cubicBezTo>
                      <a:cubicBezTo>
                        <a:pt x="5133" y="5659"/>
                        <a:pt x="5091" y="5638"/>
                        <a:pt x="5049" y="5628"/>
                      </a:cubicBezTo>
                      <a:cubicBezTo>
                        <a:pt x="5022" y="5622"/>
                        <a:pt x="5001" y="5620"/>
                        <a:pt x="4980" y="5620"/>
                      </a:cubicBezTo>
                      <a:close/>
                      <a:moveTo>
                        <a:pt x="8622" y="5895"/>
                      </a:moveTo>
                      <a:cubicBezTo>
                        <a:pt x="8603" y="5895"/>
                        <a:pt x="8584" y="5900"/>
                        <a:pt x="8566" y="5913"/>
                      </a:cubicBezTo>
                      <a:cubicBezTo>
                        <a:pt x="8534" y="5923"/>
                        <a:pt x="8502" y="5934"/>
                        <a:pt x="8481" y="5966"/>
                      </a:cubicBezTo>
                      <a:lnTo>
                        <a:pt x="8460" y="5997"/>
                      </a:lnTo>
                      <a:lnTo>
                        <a:pt x="8429" y="6018"/>
                      </a:lnTo>
                      <a:cubicBezTo>
                        <a:pt x="8397" y="6061"/>
                        <a:pt x="8376" y="6103"/>
                        <a:pt x="8365" y="6145"/>
                      </a:cubicBezTo>
                      <a:cubicBezTo>
                        <a:pt x="8365" y="6177"/>
                        <a:pt x="8365" y="6198"/>
                        <a:pt x="8365" y="6219"/>
                      </a:cubicBezTo>
                      <a:cubicBezTo>
                        <a:pt x="8365" y="6272"/>
                        <a:pt x="8376" y="6325"/>
                        <a:pt x="8397" y="6367"/>
                      </a:cubicBezTo>
                      <a:lnTo>
                        <a:pt x="8418" y="6399"/>
                      </a:lnTo>
                      <a:lnTo>
                        <a:pt x="8439" y="6420"/>
                      </a:lnTo>
                      <a:lnTo>
                        <a:pt x="8439" y="6430"/>
                      </a:lnTo>
                      <a:lnTo>
                        <a:pt x="8471" y="6451"/>
                      </a:lnTo>
                      <a:lnTo>
                        <a:pt x="8492" y="6472"/>
                      </a:lnTo>
                      <a:lnTo>
                        <a:pt x="8502" y="6472"/>
                      </a:lnTo>
                      <a:lnTo>
                        <a:pt x="8555" y="6494"/>
                      </a:lnTo>
                      <a:lnTo>
                        <a:pt x="8566" y="6494"/>
                      </a:lnTo>
                      <a:lnTo>
                        <a:pt x="8629" y="6504"/>
                      </a:lnTo>
                      <a:lnTo>
                        <a:pt x="8693" y="6494"/>
                      </a:lnTo>
                      <a:lnTo>
                        <a:pt x="8703" y="6494"/>
                      </a:lnTo>
                      <a:lnTo>
                        <a:pt x="8735" y="6472"/>
                      </a:lnTo>
                      <a:lnTo>
                        <a:pt x="8767" y="6462"/>
                      </a:lnTo>
                      <a:lnTo>
                        <a:pt x="8767" y="6451"/>
                      </a:lnTo>
                      <a:lnTo>
                        <a:pt x="8819" y="6409"/>
                      </a:lnTo>
                      <a:lnTo>
                        <a:pt x="8819" y="6399"/>
                      </a:lnTo>
                      <a:cubicBezTo>
                        <a:pt x="8840" y="6377"/>
                        <a:pt x="8851" y="6356"/>
                        <a:pt x="8862" y="6335"/>
                      </a:cubicBezTo>
                      <a:lnTo>
                        <a:pt x="8872" y="6303"/>
                      </a:lnTo>
                      <a:lnTo>
                        <a:pt x="8883" y="6261"/>
                      </a:lnTo>
                      <a:cubicBezTo>
                        <a:pt x="8893" y="6230"/>
                        <a:pt x="8893" y="6208"/>
                        <a:pt x="8893" y="6187"/>
                      </a:cubicBezTo>
                      <a:lnTo>
                        <a:pt x="8893" y="6177"/>
                      </a:lnTo>
                      <a:lnTo>
                        <a:pt x="8883" y="6103"/>
                      </a:lnTo>
                      <a:lnTo>
                        <a:pt x="8851" y="6039"/>
                      </a:lnTo>
                      <a:lnTo>
                        <a:pt x="8851" y="6029"/>
                      </a:lnTo>
                      <a:lnTo>
                        <a:pt x="8809" y="5976"/>
                      </a:lnTo>
                      <a:cubicBezTo>
                        <a:pt x="8788" y="5955"/>
                        <a:pt x="8777" y="5944"/>
                        <a:pt x="8756" y="5934"/>
                      </a:cubicBezTo>
                      <a:cubicBezTo>
                        <a:pt x="8724" y="5913"/>
                        <a:pt x="8693" y="5902"/>
                        <a:pt x="8661" y="5902"/>
                      </a:cubicBezTo>
                      <a:cubicBezTo>
                        <a:pt x="8648" y="5898"/>
                        <a:pt x="8635" y="5895"/>
                        <a:pt x="8622" y="5895"/>
                      </a:cubicBezTo>
                      <a:close/>
                      <a:moveTo>
                        <a:pt x="1131" y="6029"/>
                      </a:moveTo>
                      <a:cubicBezTo>
                        <a:pt x="1046" y="6029"/>
                        <a:pt x="962" y="6039"/>
                        <a:pt x="877" y="6061"/>
                      </a:cubicBezTo>
                      <a:cubicBezTo>
                        <a:pt x="845" y="6061"/>
                        <a:pt x="814" y="6082"/>
                        <a:pt x="793" y="6113"/>
                      </a:cubicBezTo>
                      <a:cubicBezTo>
                        <a:pt x="772" y="6135"/>
                        <a:pt x="750" y="6156"/>
                        <a:pt x="729" y="6187"/>
                      </a:cubicBezTo>
                      <a:cubicBezTo>
                        <a:pt x="719" y="6230"/>
                        <a:pt x="708" y="6261"/>
                        <a:pt x="708" y="6293"/>
                      </a:cubicBezTo>
                      <a:cubicBezTo>
                        <a:pt x="698" y="6335"/>
                        <a:pt x="708" y="6377"/>
                        <a:pt x="708" y="6409"/>
                      </a:cubicBezTo>
                      <a:cubicBezTo>
                        <a:pt x="740" y="6472"/>
                        <a:pt x="772" y="6546"/>
                        <a:pt x="835" y="6578"/>
                      </a:cubicBezTo>
                      <a:lnTo>
                        <a:pt x="845" y="6578"/>
                      </a:lnTo>
                      <a:cubicBezTo>
                        <a:pt x="867" y="6610"/>
                        <a:pt x="898" y="6641"/>
                        <a:pt x="930" y="6663"/>
                      </a:cubicBezTo>
                      <a:lnTo>
                        <a:pt x="993" y="6694"/>
                      </a:lnTo>
                      <a:cubicBezTo>
                        <a:pt x="1011" y="6699"/>
                        <a:pt x="1028" y="6701"/>
                        <a:pt x="1046" y="6701"/>
                      </a:cubicBezTo>
                      <a:cubicBezTo>
                        <a:pt x="1071" y="6701"/>
                        <a:pt x="1095" y="6696"/>
                        <a:pt x="1120" y="6684"/>
                      </a:cubicBezTo>
                      <a:lnTo>
                        <a:pt x="1395" y="6620"/>
                      </a:lnTo>
                      <a:cubicBezTo>
                        <a:pt x="1405" y="6610"/>
                        <a:pt x="1426" y="6599"/>
                        <a:pt x="1447" y="6589"/>
                      </a:cubicBezTo>
                      <a:cubicBezTo>
                        <a:pt x="1479" y="6578"/>
                        <a:pt x="1500" y="6546"/>
                        <a:pt x="1511" y="6515"/>
                      </a:cubicBezTo>
                      <a:cubicBezTo>
                        <a:pt x="1532" y="6494"/>
                        <a:pt x="1543" y="6472"/>
                        <a:pt x="1543" y="6451"/>
                      </a:cubicBezTo>
                      <a:cubicBezTo>
                        <a:pt x="1553" y="6420"/>
                        <a:pt x="1564" y="6377"/>
                        <a:pt x="1564" y="6346"/>
                      </a:cubicBezTo>
                      <a:cubicBezTo>
                        <a:pt x="1553" y="6293"/>
                        <a:pt x="1543" y="6251"/>
                        <a:pt x="1521" y="6198"/>
                      </a:cubicBezTo>
                      <a:cubicBezTo>
                        <a:pt x="1511" y="6166"/>
                        <a:pt x="1490" y="6145"/>
                        <a:pt x="1458" y="6124"/>
                      </a:cubicBezTo>
                      <a:cubicBezTo>
                        <a:pt x="1437" y="6103"/>
                        <a:pt x="1405" y="6082"/>
                        <a:pt x="1374" y="6082"/>
                      </a:cubicBezTo>
                      <a:cubicBezTo>
                        <a:pt x="1289" y="6050"/>
                        <a:pt x="1205" y="6039"/>
                        <a:pt x="1131" y="6029"/>
                      </a:cubicBezTo>
                      <a:close/>
                      <a:moveTo>
                        <a:pt x="7108" y="6261"/>
                      </a:moveTo>
                      <a:cubicBezTo>
                        <a:pt x="7077" y="6261"/>
                        <a:pt x="7034" y="6272"/>
                        <a:pt x="7013" y="6293"/>
                      </a:cubicBezTo>
                      <a:cubicBezTo>
                        <a:pt x="6982" y="6303"/>
                        <a:pt x="6961" y="6325"/>
                        <a:pt x="6939" y="6356"/>
                      </a:cubicBezTo>
                      <a:lnTo>
                        <a:pt x="6897" y="6377"/>
                      </a:lnTo>
                      <a:cubicBezTo>
                        <a:pt x="6865" y="6388"/>
                        <a:pt x="6844" y="6420"/>
                        <a:pt x="6823" y="6451"/>
                      </a:cubicBezTo>
                      <a:cubicBezTo>
                        <a:pt x="6802" y="6472"/>
                        <a:pt x="6792" y="6515"/>
                        <a:pt x="6781" y="6546"/>
                      </a:cubicBezTo>
                      <a:cubicBezTo>
                        <a:pt x="6781" y="6589"/>
                        <a:pt x="6781" y="6620"/>
                        <a:pt x="6781" y="6663"/>
                      </a:cubicBezTo>
                      <a:cubicBezTo>
                        <a:pt x="6792" y="6694"/>
                        <a:pt x="6802" y="6737"/>
                        <a:pt x="6813" y="6768"/>
                      </a:cubicBezTo>
                      <a:lnTo>
                        <a:pt x="6855" y="6821"/>
                      </a:lnTo>
                      <a:cubicBezTo>
                        <a:pt x="6887" y="6853"/>
                        <a:pt x="6929" y="6874"/>
                        <a:pt x="6971" y="6884"/>
                      </a:cubicBezTo>
                      <a:cubicBezTo>
                        <a:pt x="6992" y="6895"/>
                        <a:pt x="7013" y="6895"/>
                        <a:pt x="7034" y="6895"/>
                      </a:cubicBezTo>
                      <a:cubicBezTo>
                        <a:pt x="7045" y="6895"/>
                        <a:pt x="7066" y="6895"/>
                        <a:pt x="7077" y="6884"/>
                      </a:cubicBezTo>
                      <a:lnTo>
                        <a:pt x="7119" y="6905"/>
                      </a:lnTo>
                      <a:cubicBezTo>
                        <a:pt x="7151" y="6927"/>
                        <a:pt x="7182" y="6927"/>
                        <a:pt x="7214" y="6927"/>
                      </a:cubicBezTo>
                      <a:cubicBezTo>
                        <a:pt x="7246" y="6927"/>
                        <a:pt x="7288" y="6916"/>
                        <a:pt x="7309" y="6895"/>
                      </a:cubicBezTo>
                      <a:cubicBezTo>
                        <a:pt x="7341" y="6884"/>
                        <a:pt x="7372" y="6863"/>
                        <a:pt x="7394" y="6832"/>
                      </a:cubicBezTo>
                      <a:cubicBezTo>
                        <a:pt x="7404" y="6821"/>
                        <a:pt x="7415" y="6800"/>
                        <a:pt x="7425" y="6779"/>
                      </a:cubicBezTo>
                      <a:cubicBezTo>
                        <a:pt x="7446" y="6737"/>
                        <a:pt x="7457" y="6684"/>
                        <a:pt x="7457" y="6631"/>
                      </a:cubicBezTo>
                      <a:cubicBezTo>
                        <a:pt x="7457" y="6610"/>
                        <a:pt x="7446" y="6589"/>
                        <a:pt x="7446" y="6557"/>
                      </a:cubicBezTo>
                      <a:cubicBezTo>
                        <a:pt x="7436" y="6515"/>
                        <a:pt x="7415" y="6472"/>
                        <a:pt x="7383" y="6441"/>
                      </a:cubicBezTo>
                      <a:cubicBezTo>
                        <a:pt x="7351" y="6409"/>
                        <a:pt x="7309" y="6377"/>
                        <a:pt x="7288" y="6346"/>
                      </a:cubicBezTo>
                      <a:cubicBezTo>
                        <a:pt x="7256" y="6314"/>
                        <a:pt x="7235" y="6293"/>
                        <a:pt x="7203" y="6282"/>
                      </a:cubicBezTo>
                      <a:cubicBezTo>
                        <a:pt x="7172" y="6272"/>
                        <a:pt x="7140" y="6261"/>
                        <a:pt x="7108" y="6261"/>
                      </a:cubicBezTo>
                      <a:close/>
                      <a:moveTo>
                        <a:pt x="3201" y="6588"/>
                      </a:moveTo>
                      <a:cubicBezTo>
                        <a:pt x="3178" y="6588"/>
                        <a:pt x="3153" y="6592"/>
                        <a:pt x="3127" y="6599"/>
                      </a:cubicBezTo>
                      <a:cubicBezTo>
                        <a:pt x="3095" y="6610"/>
                        <a:pt x="3074" y="6631"/>
                        <a:pt x="3042" y="6652"/>
                      </a:cubicBezTo>
                      <a:cubicBezTo>
                        <a:pt x="3021" y="6673"/>
                        <a:pt x="3000" y="6705"/>
                        <a:pt x="2989" y="6737"/>
                      </a:cubicBezTo>
                      <a:cubicBezTo>
                        <a:pt x="2979" y="6758"/>
                        <a:pt x="2968" y="6779"/>
                        <a:pt x="2968" y="6800"/>
                      </a:cubicBezTo>
                      <a:cubicBezTo>
                        <a:pt x="2947" y="6853"/>
                        <a:pt x="2947" y="6863"/>
                        <a:pt x="2937" y="6916"/>
                      </a:cubicBezTo>
                      <a:cubicBezTo>
                        <a:pt x="2937" y="6958"/>
                        <a:pt x="2937" y="7001"/>
                        <a:pt x="2947" y="7043"/>
                      </a:cubicBezTo>
                      <a:cubicBezTo>
                        <a:pt x="2979" y="7138"/>
                        <a:pt x="3032" y="7201"/>
                        <a:pt x="3106" y="7243"/>
                      </a:cubicBezTo>
                      <a:cubicBezTo>
                        <a:pt x="3127" y="7265"/>
                        <a:pt x="3148" y="7275"/>
                        <a:pt x="3169" y="7286"/>
                      </a:cubicBezTo>
                      <a:cubicBezTo>
                        <a:pt x="3211" y="7296"/>
                        <a:pt x="3253" y="7317"/>
                        <a:pt x="3296" y="7339"/>
                      </a:cubicBezTo>
                      <a:cubicBezTo>
                        <a:pt x="3349" y="7349"/>
                        <a:pt x="3401" y="7360"/>
                        <a:pt x="3454" y="7370"/>
                      </a:cubicBezTo>
                      <a:cubicBezTo>
                        <a:pt x="3475" y="7381"/>
                        <a:pt x="3496" y="7381"/>
                        <a:pt x="3517" y="7381"/>
                      </a:cubicBezTo>
                      <a:cubicBezTo>
                        <a:pt x="3549" y="7381"/>
                        <a:pt x="3581" y="7370"/>
                        <a:pt x="3613" y="7349"/>
                      </a:cubicBezTo>
                      <a:cubicBezTo>
                        <a:pt x="3634" y="7349"/>
                        <a:pt x="3655" y="7328"/>
                        <a:pt x="3665" y="7317"/>
                      </a:cubicBezTo>
                      <a:cubicBezTo>
                        <a:pt x="3697" y="7296"/>
                        <a:pt x="3708" y="7265"/>
                        <a:pt x="3729" y="7233"/>
                      </a:cubicBezTo>
                      <a:cubicBezTo>
                        <a:pt x="3729" y="7212"/>
                        <a:pt x="3739" y="7191"/>
                        <a:pt x="3750" y="7159"/>
                      </a:cubicBezTo>
                      <a:cubicBezTo>
                        <a:pt x="3750" y="7138"/>
                        <a:pt x="3750" y="7117"/>
                        <a:pt x="3760" y="7085"/>
                      </a:cubicBezTo>
                      <a:cubicBezTo>
                        <a:pt x="3760" y="7053"/>
                        <a:pt x="3750" y="7011"/>
                        <a:pt x="3729" y="6979"/>
                      </a:cubicBezTo>
                      <a:cubicBezTo>
                        <a:pt x="3718" y="6948"/>
                        <a:pt x="3708" y="6916"/>
                        <a:pt x="3676" y="6895"/>
                      </a:cubicBezTo>
                      <a:cubicBezTo>
                        <a:pt x="3613" y="6832"/>
                        <a:pt x="3549" y="6779"/>
                        <a:pt x="3486" y="6726"/>
                      </a:cubicBezTo>
                      <a:cubicBezTo>
                        <a:pt x="3433" y="6684"/>
                        <a:pt x="3380" y="6652"/>
                        <a:pt x="3317" y="6620"/>
                      </a:cubicBezTo>
                      <a:cubicBezTo>
                        <a:pt x="3283" y="6600"/>
                        <a:pt x="3244" y="6588"/>
                        <a:pt x="3201" y="6588"/>
                      </a:cubicBezTo>
                      <a:close/>
                      <a:moveTo>
                        <a:pt x="5125" y="7355"/>
                      </a:moveTo>
                      <a:cubicBezTo>
                        <a:pt x="5100" y="7355"/>
                        <a:pt x="5074" y="7363"/>
                        <a:pt x="5059" y="7370"/>
                      </a:cubicBezTo>
                      <a:cubicBezTo>
                        <a:pt x="4996" y="7391"/>
                        <a:pt x="4933" y="7434"/>
                        <a:pt x="4912" y="7507"/>
                      </a:cubicBezTo>
                      <a:cubicBezTo>
                        <a:pt x="4901" y="7529"/>
                        <a:pt x="4890" y="7550"/>
                        <a:pt x="4890" y="7571"/>
                      </a:cubicBezTo>
                      <a:cubicBezTo>
                        <a:pt x="4880" y="7624"/>
                        <a:pt x="4880" y="7676"/>
                        <a:pt x="4890" y="7729"/>
                      </a:cubicBezTo>
                      <a:lnTo>
                        <a:pt x="4901" y="7761"/>
                      </a:lnTo>
                      <a:lnTo>
                        <a:pt x="4901" y="7803"/>
                      </a:lnTo>
                      <a:cubicBezTo>
                        <a:pt x="4901" y="7856"/>
                        <a:pt x="4912" y="7898"/>
                        <a:pt x="4933" y="7951"/>
                      </a:cubicBezTo>
                      <a:cubicBezTo>
                        <a:pt x="4954" y="7962"/>
                        <a:pt x="4964" y="7983"/>
                        <a:pt x="4975" y="8004"/>
                      </a:cubicBezTo>
                      <a:cubicBezTo>
                        <a:pt x="5007" y="8036"/>
                        <a:pt x="5049" y="8057"/>
                        <a:pt x="5091" y="8067"/>
                      </a:cubicBezTo>
                      <a:lnTo>
                        <a:pt x="5133" y="8088"/>
                      </a:lnTo>
                      <a:lnTo>
                        <a:pt x="5155" y="8099"/>
                      </a:lnTo>
                      <a:cubicBezTo>
                        <a:pt x="5186" y="8120"/>
                        <a:pt x="5228" y="8141"/>
                        <a:pt x="5260" y="8152"/>
                      </a:cubicBezTo>
                      <a:cubicBezTo>
                        <a:pt x="5281" y="8152"/>
                        <a:pt x="5292" y="8162"/>
                        <a:pt x="5313" y="8162"/>
                      </a:cubicBezTo>
                      <a:cubicBezTo>
                        <a:pt x="5345" y="8173"/>
                        <a:pt x="5387" y="8173"/>
                        <a:pt x="5429" y="8173"/>
                      </a:cubicBezTo>
                      <a:cubicBezTo>
                        <a:pt x="5461" y="8173"/>
                        <a:pt x="5492" y="8162"/>
                        <a:pt x="5524" y="8141"/>
                      </a:cubicBezTo>
                      <a:cubicBezTo>
                        <a:pt x="5556" y="8131"/>
                        <a:pt x="5577" y="8109"/>
                        <a:pt x="5598" y="8088"/>
                      </a:cubicBezTo>
                      <a:lnTo>
                        <a:pt x="5630" y="8025"/>
                      </a:lnTo>
                      <a:cubicBezTo>
                        <a:pt x="5651" y="7993"/>
                        <a:pt x="5661" y="7962"/>
                        <a:pt x="5661" y="7919"/>
                      </a:cubicBezTo>
                      <a:cubicBezTo>
                        <a:pt x="5672" y="7898"/>
                        <a:pt x="5661" y="7867"/>
                        <a:pt x="5661" y="7845"/>
                      </a:cubicBezTo>
                      <a:cubicBezTo>
                        <a:pt x="5661" y="7803"/>
                        <a:pt x="5640" y="7772"/>
                        <a:pt x="5630" y="7740"/>
                      </a:cubicBezTo>
                      <a:lnTo>
                        <a:pt x="5588" y="7687"/>
                      </a:lnTo>
                      <a:cubicBezTo>
                        <a:pt x="5556" y="7655"/>
                        <a:pt x="5514" y="7624"/>
                        <a:pt x="5471" y="7613"/>
                      </a:cubicBezTo>
                      <a:cubicBezTo>
                        <a:pt x="5440" y="7603"/>
                        <a:pt x="5408" y="7592"/>
                        <a:pt x="5376" y="7581"/>
                      </a:cubicBezTo>
                      <a:lnTo>
                        <a:pt x="5366" y="7550"/>
                      </a:lnTo>
                      <a:cubicBezTo>
                        <a:pt x="5355" y="7518"/>
                        <a:pt x="5345" y="7486"/>
                        <a:pt x="5323" y="7465"/>
                      </a:cubicBezTo>
                      <a:cubicBezTo>
                        <a:pt x="5302" y="7434"/>
                        <a:pt x="5281" y="7402"/>
                        <a:pt x="5250" y="7391"/>
                      </a:cubicBezTo>
                      <a:cubicBezTo>
                        <a:pt x="5218" y="7370"/>
                        <a:pt x="5186" y="7360"/>
                        <a:pt x="5155" y="7360"/>
                      </a:cubicBezTo>
                      <a:cubicBezTo>
                        <a:pt x="5145" y="7357"/>
                        <a:pt x="5135" y="7355"/>
                        <a:pt x="5125" y="73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4"/>
                <p:cNvSpPr/>
                <p:nvPr/>
              </p:nvSpPr>
              <p:spPr>
                <a:xfrm>
                  <a:off x="8117100" y="3911977"/>
                  <a:ext cx="876379" cy="1285093"/>
                </a:xfrm>
                <a:custGeom>
                  <a:avLst/>
                  <a:gdLst/>
                  <a:ahLst/>
                  <a:cxnLst/>
                  <a:rect l="l" t="t" r="r" b="b"/>
                  <a:pathLst>
                    <a:path w="13974" h="20491" extrusionOk="0">
                      <a:moveTo>
                        <a:pt x="11108" y="1"/>
                      </a:moveTo>
                      <a:cubicBezTo>
                        <a:pt x="10816" y="1"/>
                        <a:pt x="10520" y="60"/>
                        <a:pt x="10245" y="150"/>
                      </a:cubicBezTo>
                      <a:cubicBezTo>
                        <a:pt x="9664" y="350"/>
                        <a:pt x="9115" y="720"/>
                        <a:pt x="8830" y="1259"/>
                      </a:cubicBezTo>
                      <a:cubicBezTo>
                        <a:pt x="8555" y="1787"/>
                        <a:pt x="8555" y="2410"/>
                        <a:pt x="8651" y="2980"/>
                      </a:cubicBezTo>
                      <a:cubicBezTo>
                        <a:pt x="8851" y="4173"/>
                        <a:pt x="9643" y="5451"/>
                        <a:pt x="9580" y="6645"/>
                      </a:cubicBezTo>
                      <a:cubicBezTo>
                        <a:pt x="9506" y="7891"/>
                        <a:pt x="8883" y="9127"/>
                        <a:pt x="8091" y="10067"/>
                      </a:cubicBezTo>
                      <a:cubicBezTo>
                        <a:pt x="7151" y="11197"/>
                        <a:pt x="5894" y="12042"/>
                        <a:pt x="4574" y="12697"/>
                      </a:cubicBezTo>
                      <a:cubicBezTo>
                        <a:pt x="3739" y="13108"/>
                        <a:pt x="2863" y="13457"/>
                        <a:pt x="2092" y="13975"/>
                      </a:cubicBezTo>
                      <a:cubicBezTo>
                        <a:pt x="972" y="14724"/>
                        <a:pt x="307" y="15886"/>
                        <a:pt x="127" y="17217"/>
                      </a:cubicBezTo>
                      <a:cubicBezTo>
                        <a:pt x="1" y="18167"/>
                        <a:pt x="307" y="19192"/>
                        <a:pt x="1015" y="19847"/>
                      </a:cubicBezTo>
                      <a:cubicBezTo>
                        <a:pt x="1458" y="20256"/>
                        <a:pt x="2071" y="20491"/>
                        <a:pt x="2677" y="20491"/>
                      </a:cubicBezTo>
                      <a:cubicBezTo>
                        <a:pt x="3024" y="20491"/>
                        <a:pt x="3368" y="20414"/>
                        <a:pt x="3676" y="20248"/>
                      </a:cubicBezTo>
                      <a:cubicBezTo>
                        <a:pt x="4120" y="20016"/>
                        <a:pt x="4458" y="19625"/>
                        <a:pt x="4764" y="19213"/>
                      </a:cubicBezTo>
                      <a:cubicBezTo>
                        <a:pt x="6042" y="17491"/>
                        <a:pt x="6961" y="15833"/>
                        <a:pt x="8851" y="14672"/>
                      </a:cubicBezTo>
                      <a:cubicBezTo>
                        <a:pt x="9950" y="13996"/>
                        <a:pt x="11132" y="13415"/>
                        <a:pt x="12062" y="12528"/>
                      </a:cubicBezTo>
                      <a:cubicBezTo>
                        <a:pt x="13234" y="11408"/>
                        <a:pt x="13741" y="10046"/>
                        <a:pt x="13868" y="8546"/>
                      </a:cubicBezTo>
                      <a:cubicBezTo>
                        <a:pt x="13889" y="8208"/>
                        <a:pt x="13900" y="7859"/>
                        <a:pt x="13889" y="7500"/>
                      </a:cubicBezTo>
                      <a:cubicBezTo>
                        <a:pt x="13826" y="5430"/>
                        <a:pt x="13973" y="3498"/>
                        <a:pt x="13055" y="1544"/>
                      </a:cubicBezTo>
                      <a:cubicBezTo>
                        <a:pt x="12769" y="952"/>
                        <a:pt x="12379" y="361"/>
                        <a:pt x="11766" y="118"/>
                      </a:cubicBezTo>
                      <a:cubicBezTo>
                        <a:pt x="11555" y="35"/>
                        <a:pt x="11333" y="1"/>
                        <a:pt x="11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4"/>
                <p:cNvSpPr/>
                <p:nvPr/>
              </p:nvSpPr>
              <p:spPr>
                <a:xfrm rot="1881534">
                  <a:off x="8859766" y="4471375"/>
                  <a:ext cx="396145" cy="815955"/>
                </a:xfrm>
                <a:custGeom>
                  <a:avLst/>
                  <a:gdLst/>
                  <a:ahLst/>
                  <a:cxnLst/>
                  <a:rect l="l" t="t" r="r" b="b"/>
                  <a:pathLst>
                    <a:path w="4955" h="10206" extrusionOk="0">
                      <a:moveTo>
                        <a:pt x="3728" y="1"/>
                      </a:moveTo>
                      <a:cubicBezTo>
                        <a:pt x="3546" y="1"/>
                        <a:pt x="2743" y="1821"/>
                        <a:pt x="2705" y="1928"/>
                      </a:cubicBezTo>
                      <a:cubicBezTo>
                        <a:pt x="2198" y="3354"/>
                        <a:pt x="1353" y="4737"/>
                        <a:pt x="708" y="6110"/>
                      </a:cubicBezTo>
                      <a:cubicBezTo>
                        <a:pt x="582" y="6374"/>
                        <a:pt x="455" y="6628"/>
                        <a:pt x="349" y="6902"/>
                      </a:cubicBezTo>
                      <a:cubicBezTo>
                        <a:pt x="180" y="7325"/>
                        <a:pt x="43" y="7758"/>
                        <a:pt x="33" y="8223"/>
                      </a:cubicBezTo>
                      <a:cubicBezTo>
                        <a:pt x="1" y="8962"/>
                        <a:pt x="328" y="9775"/>
                        <a:pt x="1015" y="10071"/>
                      </a:cubicBezTo>
                      <a:cubicBezTo>
                        <a:pt x="1241" y="10170"/>
                        <a:pt x="1484" y="10206"/>
                        <a:pt x="1733" y="10206"/>
                      </a:cubicBezTo>
                      <a:cubicBezTo>
                        <a:pt x="2041" y="10206"/>
                        <a:pt x="2358" y="10150"/>
                        <a:pt x="2662" y="10092"/>
                      </a:cubicBezTo>
                      <a:cubicBezTo>
                        <a:pt x="3095" y="10007"/>
                        <a:pt x="3539" y="9923"/>
                        <a:pt x="3877" y="9638"/>
                      </a:cubicBezTo>
                      <a:cubicBezTo>
                        <a:pt x="4130" y="9416"/>
                        <a:pt x="4289" y="9110"/>
                        <a:pt x="4415" y="8793"/>
                      </a:cubicBezTo>
                      <a:cubicBezTo>
                        <a:pt x="4954" y="7399"/>
                        <a:pt x="4880" y="5846"/>
                        <a:pt x="4627" y="4378"/>
                      </a:cubicBezTo>
                      <a:cubicBezTo>
                        <a:pt x="4363" y="2931"/>
                        <a:pt x="3982" y="1505"/>
                        <a:pt x="3761" y="48"/>
                      </a:cubicBezTo>
                      <a:cubicBezTo>
                        <a:pt x="3755" y="16"/>
                        <a:pt x="3744" y="1"/>
                        <a:pt x="37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3074158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61"/>
        <p:cNvGrpSpPr/>
        <p:nvPr/>
      </p:nvGrpSpPr>
      <p:grpSpPr>
        <a:xfrm>
          <a:off x="0" y="0"/>
          <a:ext cx="0" cy="0"/>
          <a:chOff x="0" y="0"/>
          <a:chExt cx="0" cy="0"/>
        </a:xfrm>
      </p:grpSpPr>
      <p:grpSp>
        <p:nvGrpSpPr>
          <p:cNvPr id="162" name="Google Shape;162;p5"/>
          <p:cNvGrpSpPr/>
          <p:nvPr/>
        </p:nvGrpSpPr>
        <p:grpSpPr>
          <a:xfrm>
            <a:off x="-3158489" y="-1022264"/>
            <a:ext cx="17700676" cy="9215689"/>
            <a:chOff x="-2368867" y="-766699"/>
            <a:chExt cx="13275507" cy="6911767"/>
          </a:xfrm>
        </p:grpSpPr>
        <p:grpSp>
          <p:nvGrpSpPr>
            <p:cNvPr id="163" name="Google Shape;163;p5"/>
            <p:cNvGrpSpPr/>
            <p:nvPr/>
          </p:nvGrpSpPr>
          <p:grpSpPr>
            <a:xfrm>
              <a:off x="7900700" y="-766699"/>
              <a:ext cx="3005940" cy="5910201"/>
              <a:chOff x="7900700" y="-766699"/>
              <a:chExt cx="3005940" cy="5910201"/>
            </a:xfrm>
          </p:grpSpPr>
          <p:grpSp>
            <p:nvGrpSpPr>
              <p:cNvPr id="164" name="Google Shape;164;p5"/>
              <p:cNvGrpSpPr/>
              <p:nvPr/>
            </p:nvGrpSpPr>
            <p:grpSpPr>
              <a:xfrm>
                <a:off x="7941221" y="-766699"/>
                <a:ext cx="2965419" cy="2822930"/>
                <a:chOff x="7941221" y="-766699"/>
                <a:chExt cx="2965419" cy="2822930"/>
              </a:xfrm>
            </p:grpSpPr>
            <p:grpSp>
              <p:nvGrpSpPr>
                <p:cNvPr id="165" name="Google Shape;165;p5"/>
                <p:cNvGrpSpPr/>
                <p:nvPr/>
              </p:nvGrpSpPr>
              <p:grpSpPr>
                <a:xfrm rot="-1571836">
                  <a:off x="8291919" y="-527495"/>
                  <a:ext cx="1536564" cy="1946332"/>
                  <a:chOff x="7565887" y="511311"/>
                  <a:chExt cx="1192155" cy="1510076"/>
                </a:xfrm>
              </p:grpSpPr>
              <p:sp>
                <p:nvSpPr>
                  <p:cNvPr id="166" name="Google Shape;166;p5"/>
                  <p:cNvSpPr/>
                  <p:nvPr/>
                </p:nvSpPr>
                <p:spPr>
                  <a:xfrm>
                    <a:off x="8134424" y="1066196"/>
                    <a:ext cx="343641" cy="955192"/>
                  </a:xfrm>
                  <a:custGeom>
                    <a:avLst/>
                    <a:gdLst/>
                    <a:ahLst/>
                    <a:cxnLst/>
                    <a:rect l="l" t="t" r="r" b="b"/>
                    <a:pathLst>
                      <a:path w="7351" h="20433" extrusionOk="0">
                        <a:moveTo>
                          <a:pt x="1196" y="1"/>
                        </a:moveTo>
                        <a:cubicBezTo>
                          <a:pt x="1170" y="1"/>
                          <a:pt x="1144" y="6"/>
                          <a:pt x="1120" y="17"/>
                        </a:cubicBezTo>
                        <a:cubicBezTo>
                          <a:pt x="1003" y="70"/>
                          <a:pt x="961" y="186"/>
                          <a:pt x="929" y="302"/>
                        </a:cubicBezTo>
                        <a:cubicBezTo>
                          <a:pt x="0" y="3407"/>
                          <a:pt x="116" y="6797"/>
                          <a:pt x="85" y="9997"/>
                        </a:cubicBezTo>
                        <a:cubicBezTo>
                          <a:pt x="53" y="13451"/>
                          <a:pt x="190" y="16915"/>
                          <a:pt x="486" y="20358"/>
                        </a:cubicBezTo>
                        <a:cubicBezTo>
                          <a:pt x="496" y="20390"/>
                          <a:pt x="496" y="20411"/>
                          <a:pt x="496" y="20432"/>
                        </a:cubicBezTo>
                        <a:cubicBezTo>
                          <a:pt x="755" y="20411"/>
                          <a:pt x="1014" y="20400"/>
                          <a:pt x="1273" y="20400"/>
                        </a:cubicBezTo>
                        <a:cubicBezTo>
                          <a:pt x="1531" y="20400"/>
                          <a:pt x="1790" y="20411"/>
                          <a:pt x="2049" y="20432"/>
                        </a:cubicBezTo>
                        <a:cubicBezTo>
                          <a:pt x="2049" y="20400"/>
                          <a:pt x="2049" y="20369"/>
                          <a:pt x="2049" y="20348"/>
                        </a:cubicBezTo>
                        <a:cubicBezTo>
                          <a:pt x="1964" y="18837"/>
                          <a:pt x="1817" y="17327"/>
                          <a:pt x="1679" y="15817"/>
                        </a:cubicBezTo>
                        <a:cubicBezTo>
                          <a:pt x="1679" y="15785"/>
                          <a:pt x="1679" y="15743"/>
                          <a:pt x="1669" y="15701"/>
                        </a:cubicBezTo>
                        <a:cubicBezTo>
                          <a:pt x="1658" y="15637"/>
                          <a:pt x="1658" y="15574"/>
                          <a:pt x="1648" y="15500"/>
                        </a:cubicBezTo>
                        <a:cubicBezTo>
                          <a:pt x="1616" y="15151"/>
                          <a:pt x="1584" y="14792"/>
                          <a:pt x="1553" y="14444"/>
                        </a:cubicBezTo>
                        <a:cubicBezTo>
                          <a:pt x="1489" y="13419"/>
                          <a:pt x="1510" y="12405"/>
                          <a:pt x="1500" y="11381"/>
                        </a:cubicBezTo>
                        <a:cubicBezTo>
                          <a:pt x="1806" y="11349"/>
                          <a:pt x="2207" y="11360"/>
                          <a:pt x="2355" y="11339"/>
                        </a:cubicBezTo>
                        <a:cubicBezTo>
                          <a:pt x="3390" y="11149"/>
                          <a:pt x="4372" y="10705"/>
                          <a:pt x="5186" y="10050"/>
                        </a:cubicBezTo>
                        <a:cubicBezTo>
                          <a:pt x="6295" y="9153"/>
                          <a:pt x="7066" y="7853"/>
                          <a:pt x="7351" y="6459"/>
                        </a:cubicBezTo>
                        <a:cubicBezTo>
                          <a:pt x="7196" y="6446"/>
                          <a:pt x="7040" y="6439"/>
                          <a:pt x="6884" y="6439"/>
                        </a:cubicBezTo>
                        <a:cubicBezTo>
                          <a:pt x="5727" y="6439"/>
                          <a:pt x="4573" y="6815"/>
                          <a:pt x="3633" y="7494"/>
                        </a:cubicBezTo>
                        <a:cubicBezTo>
                          <a:pt x="3021" y="7927"/>
                          <a:pt x="2503" y="8498"/>
                          <a:pt x="2123" y="9142"/>
                        </a:cubicBezTo>
                        <a:cubicBezTo>
                          <a:pt x="1975" y="9374"/>
                          <a:pt x="1658" y="9902"/>
                          <a:pt x="1468" y="10367"/>
                        </a:cubicBezTo>
                        <a:cubicBezTo>
                          <a:pt x="1447" y="10029"/>
                          <a:pt x="1415" y="9681"/>
                          <a:pt x="1384" y="9332"/>
                        </a:cubicBezTo>
                        <a:cubicBezTo>
                          <a:pt x="1384" y="9311"/>
                          <a:pt x="1384" y="9279"/>
                          <a:pt x="1384" y="9248"/>
                        </a:cubicBezTo>
                        <a:cubicBezTo>
                          <a:pt x="1394" y="7843"/>
                          <a:pt x="1468" y="6417"/>
                          <a:pt x="1521" y="4991"/>
                        </a:cubicBezTo>
                        <a:cubicBezTo>
                          <a:pt x="1574" y="3502"/>
                          <a:pt x="1605" y="2013"/>
                          <a:pt x="1531" y="534"/>
                        </a:cubicBezTo>
                        <a:cubicBezTo>
                          <a:pt x="1521" y="408"/>
                          <a:pt x="1510" y="270"/>
                          <a:pt x="1447" y="154"/>
                        </a:cubicBezTo>
                        <a:cubicBezTo>
                          <a:pt x="1397" y="71"/>
                          <a:pt x="1294" y="1"/>
                          <a:pt x="11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5"/>
                  <p:cNvSpPr/>
                  <p:nvPr/>
                </p:nvSpPr>
                <p:spPr>
                  <a:xfrm>
                    <a:off x="7565887" y="511311"/>
                    <a:ext cx="1192155" cy="822335"/>
                  </a:xfrm>
                  <a:custGeom>
                    <a:avLst/>
                    <a:gdLst/>
                    <a:ahLst/>
                    <a:cxnLst/>
                    <a:rect l="l" t="t" r="r" b="b"/>
                    <a:pathLst>
                      <a:path w="25502" h="17591" extrusionOk="0">
                        <a:moveTo>
                          <a:pt x="12097" y="1"/>
                        </a:moveTo>
                        <a:cubicBezTo>
                          <a:pt x="10331" y="1"/>
                          <a:pt x="8473" y="1030"/>
                          <a:pt x="7906" y="2698"/>
                        </a:cubicBezTo>
                        <a:cubicBezTo>
                          <a:pt x="7737" y="3184"/>
                          <a:pt x="7673" y="3702"/>
                          <a:pt x="7642" y="4219"/>
                        </a:cubicBezTo>
                        <a:cubicBezTo>
                          <a:pt x="7578" y="5307"/>
                          <a:pt x="7663" y="6405"/>
                          <a:pt x="7885" y="7472"/>
                        </a:cubicBezTo>
                        <a:cubicBezTo>
                          <a:pt x="7779" y="7060"/>
                          <a:pt x="7462" y="6743"/>
                          <a:pt x="7156" y="6437"/>
                        </a:cubicBezTo>
                        <a:cubicBezTo>
                          <a:pt x="6733" y="6025"/>
                          <a:pt x="6290" y="5592"/>
                          <a:pt x="5720" y="5402"/>
                        </a:cubicBezTo>
                        <a:cubicBezTo>
                          <a:pt x="5523" y="5340"/>
                          <a:pt x="5321" y="5311"/>
                          <a:pt x="5118" y="5311"/>
                        </a:cubicBezTo>
                        <a:cubicBezTo>
                          <a:pt x="4365" y="5311"/>
                          <a:pt x="3604" y="5713"/>
                          <a:pt x="3079" y="6279"/>
                        </a:cubicBezTo>
                        <a:cubicBezTo>
                          <a:pt x="2488" y="6912"/>
                          <a:pt x="1791" y="7979"/>
                          <a:pt x="1601" y="8993"/>
                        </a:cubicBezTo>
                        <a:cubicBezTo>
                          <a:pt x="1506" y="9500"/>
                          <a:pt x="1537" y="9986"/>
                          <a:pt x="1759" y="10408"/>
                        </a:cubicBezTo>
                        <a:cubicBezTo>
                          <a:pt x="1939" y="10746"/>
                          <a:pt x="2213" y="11031"/>
                          <a:pt x="2541" y="11232"/>
                        </a:cubicBezTo>
                        <a:cubicBezTo>
                          <a:pt x="3174" y="11612"/>
                          <a:pt x="3977" y="11665"/>
                          <a:pt x="4579" y="12098"/>
                        </a:cubicBezTo>
                        <a:cubicBezTo>
                          <a:pt x="4500" y="12105"/>
                          <a:pt x="4421" y="12109"/>
                          <a:pt x="4342" y="12109"/>
                        </a:cubicBezTo>
                        <a:cubicBezTo>
                          <a:pt x="3851" y="12109"/>
                          <a:pt x="3359" y="11982"/>
                          <a:pt x="2868" y="11919"/>
                        </a:cubicBezTo>
                        <a:cubicBezTo>
                          <a:pt x="2733" y="11901"/>
                          <a:pt x="2605" y="11892"/>
                          <a:pt x="2483" y="11892"/>
                        </a:cubicBezTo>
                        <a:cubicBezTo>
                          <a:pt x="0" y="11892"/>
                          <a:pt x="300" y="15454"/>
                          <a:pt x="1991" y="16692"/>
                        </a:cubicBezTo>
                        <a:cubicBezTo>
                          <a:pt x="3024" y="17462"/>
                          <a:pt x="4591" y="17591"/>
                          <a:pt x="5854" y="17591"/>
                        </a:cubicBezTo>
                        <a:cubicBezTo>
                          <a:pt x="5908" y="17591"/>
                          <a:pt x="5962" y="17590"/>
                          <a:pt x="6015" y="17590"/>
                        </a:cubicBezTo>
                        <a:cubicBezTo>
                          <a:pt x="7578" y="17579"/>
                          <a:pt x="9457" y="17231"/>
                          <a:pt x="10577" y="16049"/>
                        </a:cubicBezTo>
                        <a:lnTo>
                          <a:pt x="10577" y="16049"/>
                        </a:lnTo>
                        <a:cubicBezTo>
                          <a:pt x="10460" y="16179"/>
                          <a:pt x="11993" y="16956"/>
                          <a:pt x="12130" y="16999"/>
                        </a:cubicBezTo>
                        <a:cubicBezTo>
                          <a:pt x="12525" y="17128"/>
                          <a:pt x="12940" y="17194"/>
                          <a:pt x="13356" y="17194"/>
                        </a:cubicBezTo>
                        <a:cubicBezTo>
                          <a:pt x="13618" y="17194"/>
                          <a:pt x="13880" y="17168"/>
                          <a:pt x="14137" y="17115"/>
                        </a:cubicBezTo>
                        <a:cubicBezTo>
                          <a:pt x="14676" y="17009"/>
                          <a:pt x="15330" y="16787"/>
                          <a:pt x="15647" y="16302"/>
                        </a:cubicBezTo>
                        <a:cubicBezTo>
                          <a:pt x="15837" y="15995"/>
                          <a:pt x="15985" y="15626"/>
                          <a:pt x="16260" y="15372"/>
                        </a:cubicBezTo>
                        <a:cubicBezTo>
                          <a:pt x="16452" y="15192"/>
                          <a:pt x="16605" y="15121"/>
                          <a:pt x="16745" y="15121"/>
                        </a:cubicBezTo>
                        <a:cubicBezTo>
                          <a:pt x="16999" y="15121"/>
                          <a:pt x="17211" y="15352"/>
                          <a:pt x="17538" y="15583"/>
                        </a:cubicBezTo>
                        <a:cubicBezTo>
                          <a:pt x="18451" y="16233"/>
                          <a:pt x="19520" y="16843"/>
                          <a:pt x="20661" y="16843"/>
                        </a:cubicBezTo>
                        <a:cubicBezTo>
                          <a:pt x="20708" y="16843"/>
                          <a:pt x="20754" y="16842"/>
                          <a:pt x="20801" y="16840"/>
                        </a:cubicBezTo>
                        <a:cubicBezTo>
                          <a:pt x="22385" y="16777"/>
                          <a:pt x="23653" y="15330"/>
                          <a:pt x="24287" y="14020"/>
                        </a:cubicBezTo>
                        <a:cubicBezTo>
                          <a:pt x="24793" y="12932"/>
                          <a:pt x="25501" y="11105"/>
                          <a:pt x="23885" y="10693"/>
                        </a:cubicBezTo>
                        <a:cubicBezTo>
                          <a:pt x="23262" y="10533"/>
                          <a:pt x="22620" y="10453"/>
                          <a:pt x="21979" y="10453"/>
                        </a:cubicBezTo>
                        <a:cubicBezTo>
                          <a:pt x="21256" y="10453"/>
                          <a:pt x="20534" y="10554"/>
                          <a:pt x="19839" y="10756"/>
                        </a:cubicBezTo>
                        <a:lnTo>
                          <a:pt x="19839" y="10756"/>
                        </a:lnTo>
                        <a:cubicBezTo>
                          <a:pt x="20433" y="10552"/>
                          <a:pt x="21210" y="9621"/>
                          <a:pt x="21646" y="9225"/>
                        </a:cubicBezTo>
                        <a:cubicBezTo>
                          <a:pt x="22269" y="8676"/>
                          <a:pt x="22871" y="8138"/>
                          <a:pt x="23241" y="7367"/>
                        </a:cubicBezTo>
                        <a:cubicBezTo>
                          <a:pt x="24329" y="5106"/>
                          <a:pt x="22058" y="2487"/>
                          <a:pt x="19745" y="2382"/>
                        </a:cubicBezTo>
                        <a:cubicBezTo>
                          <a:pt x="19710" y="2380"/>
                          <a:pt x="19675" y="2379"/>
                          <a:pt x="19640" y="2379"/>
                        </a:cubicBezTo>
                        <a:cubicBezTo>
                          <a:pt x="18677" y="2379"/>
                          <a:pt x="17787" y="2934"/>
                          <a:pt x="17084" y="3596"/>
                        </a:cubicBezTo>
                        <a:cubicBezTo>
                          <a:pt x="16365" y="4283"/>
                          <a:pt x="15763" y="5106"/>
                          <a:pt x="14982" y="5740"/>
                        </a:cubicBezTo>
                        <a:cubicBezTo>
                          <a:pt x="15140" y="4853"/>
                          <a:pt x="15288" y="3966"/>
                          <a:pt x="15225" y="3068"/>
                        </a:cubicBezTo>
                        <a:cubicBezTo>
                          <a:pt x="15130" y="1949"/>
                          <a:pt x="14591" y="628"/>
                          <a:pt x="13461" y="227"/>
                        </a:cubicBezTo>
                        <a:cubicBezTo>
                          <a:pt x="13030" y="74"/>
                          <a:pt x="12567" y="1"/>
                          <a:pt x="12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5"/>
                  <p:cNvSpPr/>
                  <p:nvPr/>
                </p:nvSpPr>
                <p:spPr>
                  <a:xfrm>
                    <a:off x="8021857" y="1203211"/>
                    <a:ext cx="330832" cy="182689"/>
                  </a:xfrm>
                  <a:custGeom>
                    <a:avLst/>
                    <a:gdLst/>
                    <a:ahLst/>
                    <a:cxnLst/>
                    <a:rect l="l" t="t" r="r" b="b"/>
                    <a:pathLst>
                      <a:path w="7077" h="3908" extrusionOk="0">
                        <a:moveTo>
                          <a:pt x="7076" y="1"/>
                        </a:moveTo>
                        <a:cubicBezTo>
                          <a:pt x="4710" y="265"/>
                          <a:pt x="2334" y="423"/>
                          <a:pt x="0" y="867"/>
                        </a:cubicBezTo>
                        <a:cubicBezTo>
                          <a:pt x="11" y="1089"/>
                          <a:pt x="42" y="1300"/>
                          <a:pt x="106" y="1511"/>
                        </a:cubicBezTo>
                        <a:cubicBezTo>
                          <a:pt x="180" y="1722"/>
                          <a:pt x="296" y="1934"/>
                          <a:pt x="391" y="2134"/>
                        </a:cubicBezTo>
                        <a:cubicBezTo>
                          <a:pt x="444" y="2229"/>
                          <a:pt x="496" y="2324"/>
                          <a:pt x="549" y="2409"/>
                        </a:cubicBezTo>
                        <a:cubicBezTo>
                          <a:pt x="951" y="3148"/>
                          <a:pt x="1447" y="3718"/>
                          <a:pt x="2345" y="3866"/>
                        </a:cubicBezTo>
                        <a:cubicBezTo>
                          <a:pt x="2519" y="3895"/>
                          <a:pt x="2694" y="3908"/>
                          <a:pt x="2870" y="3908"/>
                        </a:cubicBezTo>
                        <a:cubicBezTo>
                          <a:pt x="3737" y="3908"/>
                          <a:pt x="4608" y="3586"/>
                          <a:pt x="5355" y="3190"/>
                        </a:cubicBezTo>
                        <a:cubicBezTo>
                          <a:pt x="5745" y="2979"/>
                          <a:pt x="6136" y="2768"/>
                          <a:pt x="6432" y="2441"/>
                        </a:cubicBezTo>
                        <a:cubicBezTo>
                          <a:pt x="6759" y="2081"/>
                          <a:pt x="6928" y="1596"/>
                          <a:pt x="7013" y="1110"/>
                        </a:cubicBezTo>
                        <a:cubicBezTo>
                          <a:pt x="7066" y="740"/>
                          <a:pt x="7076" y="370"/>
                          <a:pt x="70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5"/>
                  <p:cNvSpPr/>
                  <p:nvPr/>
                </p:nvSpPr>
                <p:spPr>
                  <a:xfrm>
                    <a:off x="7924062" y="856536"/>
                    <a:ext cx="468597" cy="288526"/>
                  </a:xfrm>
                  <a:custGeom>
                    <a:avLst/>
                    <a:gdLst/>
                    <a:ahLst/>
                    <a:cxnLst/>
                    <a:rect l="l" t="t" r="r" b="b"/>
                    <a:pathLst>
                      <a:path w="10024" h="6172" extrusionOk="0">
                        <a:moveTo>
                          <a:pt x="5167" y="1"/>
                        </a:moveTo>
                        <a:cubicBezTo>
                          <a:pt x="5058" y="1"/>
                          <a:pt x="4957" y="55"/>
                          <a:pt x="4891" y="151"/>
                        </a:cubicBezTo>
                        <a:cubicBezTo>
                          <a:pt x="4880" y="172"/>
                          <a:pt x="4870" y="182"/>
                          <a:pt x="4870" y="203"/>
                        </a:cubicBezTo>
                        <a:cubicBezTo>
                          <a:pt x="4764" y="351"/>
                          <a:pt x="4722" y="541"/>
                          <a:pt x="4775" y="721"/>
                        </a:cubicBezTo>
                        <a:cubicBezTo>
                          <a:pt x="4796" y="816"/>
                          <a:pt x="4870" y="879"/>
                          <a:pt x="4965" y="911"/>
                        </a:cubicBezTo>
                        <a:cubicBezTo>
                          <a:pt x="4985" y="915"/>
                          <a:pt x="5004" y="917"/>
                          <a:pt x="5023" y="917"/>
                        </a:cubicBezTo>
                        <a:cubicBezTo>
                          <a:pt x="5095" y="917"/>
                          <a:pt x="5160" y="887"/>
                          <a:pt x="5218" y="837"/>
                        </a:cubicBezTo>
                        <a:cubicBezTo>
                          <a:pt x="5356" y="721"/>
                          <a:pt x="5472" y="531"/>
                          <a:pt x="5482" y="351"/>
                        </a:cubicBezTo>
                        <a:cubicBezTo>
                          <a:pt x="5482" y="224"/>
                          <a:pt x="5429" y="98"/>
                          <a:pt x="5313" y="34"/>
                        </a:cubicBezTo>
                        <a:cubicBezTo>
                          <a:pt x="5265" y="12"/>
                          <a:pt x="5215" y="1"/>
                          <a:pt x="5167" y="1"/>
                        </a:cubicBezTo>
                        <a:close/>
                        <a:moveTo>
                          <a:pt x="3586" y="1174"/>
                        </a:moveTo>
                        <a:cubicBezTo>
                          <a:pt x="3517" y="1174"/>
                          <a:pt x="3448" y="1198"/>
                          <a:pt x="3402" y="1249"/>
                        </a:cubicBezTo>
                        <a:cubicBezTo>
                          <a:pt x="3233" y="1460"/>
                          <a:pt x="3000" y="1914"/>
                          <a:pt x="3317" y="2104"/>
                        </a:cubicBezTo>
                        <a:cubicBezTo>
                          <a:pt x="3367" y="2133"/>
                          <a:pt x="3416" y="2146"/>
                          <a:pt x="3463" y="2146"/>
                        </a:cubicBezTo>
                        <a:cubicBezTo>
                          <a:pt x="3602" y="2146"/>
                          <a:pt x="3718" y="2033"/>
                          <a:pt x="3782" y="1914"/>
                        </a:cubicBezTo>
                        <a:cubicBezTo>
                          <a:pt x="3845" y="1798"/>
                          <a:pt x="3866" y="1682"/>
                          <a:pt x="3824" y="1566"/>
                        </a:cubicBezTo>
                        <a:cubicBezTo>
                          <a:pt x="3877" y="1460"/>
                          <a:pt x="3877" y="1344"/>
                          <a:pt x="3782" y="1249"/>
                        </a:cubicBezTo>
                        <a:cubicBezTo>
                          <a:pt x="3733" y="1200"/>
                          <a:pt x="3659" y="1174"/>
                          <a:pt x="3586" y="1174"/>
                        </a:cubicBezTo>
                        <a:close/>
                        <a:moveTo>
                          <a:pt x="6110" y="1339"/>
                        </a:moveTo>
                        <a:cubicBezTo>
                          <a:pt x="5998" y="1339"/>
                          <a:pt x="5883" y="1387"/>
                          <a:pt x="5799" y="1481"/>
                        </a:cubicBezTo>
                        <a:cubicBezTo>
                          <a:pt x="5641" y="1661"/>
                          <a:pt x="5598" y="1904"/>
                          <a:pt x="5662" y="2136"/>
                        </a:cubicBezTo>
                        <a:cubicBezTo>
                          <a:pt x="5672" y="2168"/>
                          <a:pt x="5683" y="2199"/>
                          <a:pt x="5704" y="2221"/>
                        </a:cubicBezTo>
                        <a:cubicBezTo>
                          <a:pt x="5715" y="2252"/>
                          <a:pt x="5736" y="2284"/>
                          <a:pt x="5757" y="2305"/>
                        </a:cubicBezTo>
                        <a:cubicBezTo>
                          <a:pt x="5835" y="2379"/>
                          <a:pt x="5923" y="2412"/>
                          <a:pt x="6011" y="2412"/>
                        </a:cubicBezTo>
                        <a:cubicBezTo>
                          <a:pt x="6160" y="2412"/>
                          <a:pt x="6308" y="2318"/>
                          <a:pt x="6401" y="2178"/>
                        </a:cubicBezTo>
                        <a:cubicBezTo>
                          <a:pt x="6528" y="1999"/>
                          <a:pt x="6549" y="1724"/>
                          <a:pt x="6433" y="1524"/>
                        </a:cubicBezTo>
                        <a:cubicBezTo>
                          <a:pt x="6360" y="1400"/>
                          <a:pt x="6237" y="1339"/>
                          <a:pt x="6110" y="1339"/>
                        </a:cubicBezTo>
                        <a:close/>
                        <a:moveTo>
                          <a:pt x="4434" y="2023"/>
                        </a:moveTo>
                        <a:cubicBezTo>
                          <a:pt x="4369" y="2023"/>
                          <a:pt x="4302" y="2039"/>
                          <a:pt x="4236" y="2073"/>
                        </a:cubicBezTo>
                        <a:cubicBezTo>
                          <a:pt x="4183" y="2104"/>
                          <a:pt x="4141" y="2157"/>
                          <a:pt x="4120" y="2221"/>
                        </a:cubicBezTo>
                        <a:lnTo>
                          <a:pt x="4109" y="2252"/>
                        </a:lnTo>
                        <a:cubicBezTo>
                          <a:pt x="4014" y="2474"/>
                          <a:pt x="3983" y="2728"/>
                          <a:pt x="4130" y="2939"/>
                        </a:cubicBezTo>
                        <a:cubicBezTo>
                          <a:pt x="4227" y="3065"/>
                          <a:pt x="4368" y="3147"/>
                          <a:pt x="4504" y="3147"/>
                        </a:cubicBezTo>
                        <a:cubicBezTo>
                          <a:pt x="4607" y="3147"/>
                          <a:pt x="4708" y="3101"/>
                          <a:pt x="4785" y="2992"/>
                        </a:cubicBezTo>
                        <a:cubicBezTo>
                          <a:pt x="4933" y="2801"/>
                          <a:pt x="4954" y="2537"/>
                          <a:pt x="4859" y="2316"/>
                        </a:cubicBezTo>
                        <a:cubicBezTo>
                          <a:pt x="4774" y="2138"/>
                          <a:pt x="4611" y="2023"/>
                          <a:pt x="4434" y="2023"/>
                        </a:cubicBezTo>
                        <a:close/>
                        <a:moveTo>
                          <a:pt x="8868" y="2336"/>
                        </a:moveTo>
                        <a:cubicBezTo>
                          <a:pt x="8762" y="2336"/>
                          <a:pt x="8666" y="2395"/>
                          <a:pt x="8587" y="2464"/>
                        </a:cubicBezTo>
                        <a:cubicBezTo>
                          <a:pt x="8556" y="2495"/>
                          <a:pt x="8534" y="2537"/>
                          <a:pt x="8524" y="2580"/>
                        </a:cubicBezTo>
                        <a:cubicBezTo>
                          <a:pt x="8450" y="2728"/>
                          <a:pt x="8397" y="2918"/>
                          <a:pt x="8461" y="3076"/>
                        </a:cubicBezTo>
                        <a:cubicBezTo>
                          <a:pt x="8513" y="3213"/>
                          <a:pt x="8619" y="3308"/>
                          <a:pt x="8767" y="3319"/>
                        </a:cubicBezTo>
                        <a:cubicBezTo>
                          <a:pt x="8904" y="3319"/>
                          <a:pt x="8999" y="3224"/>
                          <a:pt x="9073" y="3118"/>
                        </a:cubicBezTo>
                        <a:cubicBezTo>
                          <a:pt x="9179" y="2970"/>
                          <a:pt x="9221" y="2759"/>
                          <a:pt x="9189" y="2580"/>
                        </a:cubicBezTo>
                        <a:cubicBezTo>
                          <a:pt x="9158" y="2442"/>
                          <a:pt x="9031" y="2347"/>
                          <a:pt x="8894" y="2337"/>
                        </a:cubicBezTo>
                        <a:cubicBezTo>
                          <a:pt x="8885" y="2336"/>
                          <a:pt x="8876" y="2336"/>
                          <a:pt x="8868" y="2336"/>
                        </a:cubicBezTo>
                        <a:close/>
                        <a:moveTo>
                          <a:pt x="2445" y="2738"/>
                        </a:moveTo>
                        <a:cubicBezTo>
                          <a:pt x="2405" y="2738"/>
                          <a:pt x="2364" y="2745"/>
                          <a:pt x="2324" y="2759"/>
                        </a:cubicBezTo>
                        <a:cubicBezTo>
                          <a:pt x="2261" y="2791"/>
                          <a:pt x="2198" y="2833"/>
                          <a:pt x="2166" y="2886"/>
                        </a:cubicBezTo>
                        <a:cubicBezTo>
                          <a:pt x="2113" y="2949"/>
                          <a:pt x="2092" y="3044"/>
                          <a:pt x="2113" y="3139"/>
                        </a:cubicBezTo>
                        <a:cubicBezTo>
                          <a:pt x="2109" y="3132"/>
                          <a:pt x="2107" y="3128"/>
                          <a:pt x="2106" y="3128"/>
                        </a:cubicBezTo>
                        <a:lnTo>
                          <a:pt x="2106" y="3128"/>
                        </a:lnTo>
                        <a:cubicBezTo>
                          <a:pt x="2104" y="3128"/>
                          <a:pt x="2106" y="3140"/>
                          <a:pt x="2113" y="3161"/>
                        </a:cubicBezTo>
                        <a:cubicBezTo>
                          <a:pt x="2103" y="3182"/>
                          <a:pt x="2103" y="3203"/>
                          <a:pt x="2103" y="3224"/>
                        </a:cubicBezTo>
                        <a:cubicBezTo>
                          <a:pt x="2103" y="3287"/>
                          <a:pt x="2103" y="3340"/>
                          <a:pt x="2113" y="3393"/>
                        </a:cubicBezTo>
                        <a:cubicBezTo>
                          <a:pt x="2134" y="3488"/>
                          <a:pt x="2187" y="3572"/>
                          <a:pt x="2261" y="3636"/>
                        </a:cubicBezTo>
                        <a:cubicBezTo>
                          <a:pt x="2331" y="3697"/>
                          <a:pt x="2420" y="3727"/>
                          <a:pt x="2508" y="3727"/>
                        </a:cubicBezTo>
                        <a:cubicBezTo>
                          <a:pt x="2634" y="3727"/>
                          <a:pt x="2759" y="3665"/>
                          <a:pt x="2821" y="3541"/>
                        </a:cubicBezTo>
                        <a:cubicBezTo>
                          <a:pt x="2916" y="3382"/>
                          <a:pt x="2916" y="3150"/>
                          <a:pt x="2831" y="2992"/>
                        </a:cubicBezTo>
                        <a:cubicBezTo>
                          <a:pt x="2764" y="2848"/>
                          <a:pt x="2608" y="2738"/>
                          <a:pt x="2445" y="2738"/>
                        </a:cubicBezTo>
                        <a:close/>
                        <a:moveTo>
                          <a:pt x="573" y="2924"/>
                        </a:moveTo>
                        <a:cubicBezTo>
                          <a:pt x="480" y="2924"/>
                          <a:pt x="388" y="2970"/>
                          <a:pt x="339" y="3055"/>
                        </a:cubicBezTo>
                        <a:cubicBezTo>
                          <a:pt x="275" y="3182"/>
                          <a:pt x="223" y="3308"/>
                          <a:pt x="202" y="3446"/>
                        </a:cubicBezTo>
                        <a:cubicBezTo>
                          <a:pt x="170" y="3646"/>
                          <a:pt x="244" y="3858"/>
                          <a:pt x="466" y="3889"/>
                        </a:cubicBezTo>
                        <a:cubicBezTo>
                          <a:pt x="481" y="3892"/>
                          <a:pt x="497" y="3893"/>
                          <a:pt x="512" y="3893"/>
                        </a:cubicBezTo>
                        <a:cubicBezTo>
                          <a:pt x="832" y="3893"/>
                          <a:pt x="1007" y="3381"/>
                          <a:pt x="835" y="3139"/>
                        </a:cubicBezTo>
                        <a:cubicBezTo>
                          <a:pt x="814" y="3066"/>
                          <a:pt x="782" y="3002"/>
                          <a:pt x="708" y="2960"/>
                        </a:cubicBezTo>
                        <a:cubicBezTo>
                          <a:pt x="666" y="2935"/>
                          <a:pt x="619" y="2924"/>
                          <a:pt x="573" y="2924"/>
                        </a:cubicBezTo>
                        <a:close/>
                        <a:moveTo>
                          <a:pt x="9686" y="3378"/>
                        </a:moveTo>
                        <a:cubicBezTo>
                          <a:pt x="9659" y="3378"/>
                          <a:pt x="9633" y="3382"/>
                          <a:pt x="9612" y="3382"/>
                        </a:cubicBezTo>
                        <a:cubicBezTo>
                          <a:pt x="9548" y="3403"/>
                          <a:pt x="9485" y="3456"/>
                          <a:pt x="9453" y="3509"/>
                        </a:cubicBezTo>
                        <a:cubicBezTo>
                          <a:pt x="9422" y="3572"/>
                          <a:pt x="9401" y="3646"/>
                          <a:pt x="9422" y="3720"/>
                        </a:cubicBezTo>
                        <a:lnTo>
                          <a:pt x="9443" y="3763"/>
                        </a:lnTo>
                        <a:cubicBezTo>
                          <a:pt x="9443" y="3826"/>
                          <a:pt x="9464" y="3900"/>
                          <a:pt x="9496" y="3963"/>
                        </a:cubicBezTo>
                        <a:cubicBezTo>
                          <a:pt x="9538" y="4048"/>
                          <a:pt x="9633" y="4090"/>
                          <a:pt x="9728" y="4090"/>
                        </a:cubicBezTo>
                        <a:cubicBezTo>
                          <a:pt x="9823" y="4090"/>
                          <a:pt x="9918" y="4048"/>
                          <a:pt x="9960" y="3963"/>
                        </a:cubicBezTo>
                        <a:cubicBezTo>
                          <a:pt x="10003" y="3868"/>
                          <a:pt x="10013" y="3784"/>
                          <a:pt x="10003" y="3689"/>
                        </a:cubicBezTo>
                        <a:cubicBezTo>
                          <a:pt x="10024" y="3583"/>
                          <a:pt x="9971" y="3467"/>
                          <a:pt x="9876" y="3414"/>
                        </a:cubicBezTo>
                        <a:cubicBezTo>
                          <a:pt x="9823" y="3393"/>
                          <a:pt x="9770" y="3382"/>
                          <a:pt x="9728" y="3382"/>
                        </a:cubicBezTo>
                        <a:cubicBezTo>
                          <a:pt x="9714" y="3379"/>
                          <a:pt x="9700" y="3378"/>
                          <a:pt x="9686" y="3378"/>
                        </a:cubicBezTo>
                        <a:close/>
                        <a:moveTo>
                          <a:pt x="3634" y="3562"/>
                        </a:moveTo>
                        <a:cubicBezTo>
                          <a:pt x="3592" y="3572"/>
                          <a:pt x="3560" y="3583"/>
                          <a:pt x="3528" y="3604"/>
                        </a:cubicBezTo>
                        <a:cubicBezTo>
                          <a:pt x="3497" y="3615"/>
                          <a:pt x="3476" y="3636"/>
                          <a:pt x="3454" y="3668"/>
                        </a:cubicBezTo>
                        <a:cubicBezTo>
                          <a:pt x="3433" y="3699"/>
                          <a:pt x="3412" y="3720"/>
                          <a:pt x="3402" y="3763"/>
                        </a:cubicBezTo>
                        <a:cubicBezTo>
                          <a:pt x="3402" y="3784"/>
                          <a:pt x="3402" y="3805"/>
                          <a:pt x="3391" y="3826"/>
                        </a:cubicBezTo>
                        <a:cubicBezTo>
                          <a:pt x="3391" y="3879"/>
                          <a:pt x="3412" y="3921"/>
                          <a:pt x="3433" y="3963"/>
                        </a:cubicBezTo>
                        <a:lnTo>
                          <a:pt x="3433" y="3974"/>
                        </a:lnTo>
                        <a:lnTo>
                          <a:pt x="3454" y="3995"/>
                        </a:lnTo>
                        <a:cubicBezTo>
                          <a:pt x="3465" y="4027"/>
                          <a:pt x="3486" y="4058"/>
                          <a:pt x="3518" y="4079"/>
                        </a:cubicBezTo>
                        <a:cubicBezTo>
                          <a:pt x="3539" y="4101"/>
                          <a:pt x="3581" y="4111"/>
                          <a:pt x="3613" y="4122"/>
                        </a:cubicBezTo>
                        <a:cubicBezTo>
                          <a:pt x="3634" y="4122"/>
                          <a:pt x="3655" y="4132"/>
                          <a:pt x="3676" y="4132"/>
                        </a:cubicBezTo>
                        <a:cubicBezTo>
                          <a:pt x="3729" y="4132"/>
                          <a:pt x="3771" y="4122"/>
                          <a:pt x="3814" y="4101"/>
                        </a:cubicBezTo>
                        <a:cubicBezTo>
                          <a:pt x="3835" y="4079"/>
                          <a:pt x="3856" y="4069"/>
                          <a:pt x="3877" y="4058"/>
                        </a:cubicBezTo>
                        <a:cubicBezTo>
                          <a:pt x="3909" y="4016"/>
                          <a:pt x="3930" y="3984"/>
                          <a:pt x="3940" y="3932"/>
                        </a:cubicBezTo>
                        <a:cubicBezTo>
                          <a:pt x="3951" y="3910"/>
                          <a:pt x="3951" y="3879"/>
                          <a:pt x="3951" y="3858"/>
                        </a:cubicBezTo>
                        <a:cubicBezTo>
                          <a:pt x="3951" y="3794"/>
                          <a:pt x="3940" y="3763"/>
                          <a:pt x="3909" y="3710"/>
                        </a:cubicBezTo>
                        <a:cubicBezTo>
                          <a:pt x="3898" y="3689"/>
                          <a:pt x="3877" y="3668"/>
                          <a:pt x="3866" y="3646"/>
                        </a:cubicBezTo>
                        <a:cubicBezTo>
                          <a:pt x="3814" y="3604"/>
                          <a:pt x="3792" y="3594"/>
                          <a:pt x="3740" y="3572"/>
                        </a:cubicBezTo>
                        <a:cubicBezTo>
                          <a:pt x="3697" y="3562"/>
                          <a:pt x="3666" y="3562"/>
                          <a:pt x="3634" y="3562"/>
                        </a:cubicBezTo>
                        <a:close/>
                        <a:moveTo>
                          <a:pt x="7375" y="2826"/>
                        </a:moveTo>
                        <a:cubicBezTo>
                          <a:pt x="7291" y="2826"/>
                          <a:pt x="7209" y="2859"/>
                          <a:pt x="7140" y="2928"/>
                        </a:cubicBezTo>
                        <a:cubicBezTo>
                          <a:pt x="7035" y="3034"/>
                          <a:pt x="7035" y="3171"/>
                          <a:pt x="7045" y="3308"/>
                        </a:cubicBezTo>
                        <a:cubicBezTo>
                          <a:pt x="7077" y="3583"/>
                          <a:pt x="7183" y="3815"/>
                          <a:pt x="7362" y="4027"/>
                        </a:cubicBezTo>
                        <a:cubicBezTo>
                          <a:pt x="7383" y="4048"/>
                          <a:pt x="7394" y="4058"/>
                          <a:pt x="7415" y="4079"/>
                        </a:cubicBezTo>
                        <a:lnTo>
                          <a:pt x="7426" y="4079"/>
                        </a:lnTo>
                        <a:cubicBezTo>
                          <a:pt x="7479" y="4126"/>
                          <a:pt x="7553" y="4156"/>
                          <a:pt x="7624" y="4156"/>
                        </a:cubicBezTo>
                        <a:cubicBezTo>
                          <a:pt x="7666" y="4156"/>
                          <a:pt x="7707" y="4145"/>
                          <a:pt x="7742" y="4122"/>
                        </a:cubicBezTo>
                        <a:cubicBezTo>
                          <a:pt x="7985" y="3963"/>
                          <a:pt x="7975" y="3699"/>
                          <a:pt x="7922" y="3446"/>
                        </a:cubicBezTo>
                        <a:cubicBezTo>
                          <a:pt x="7869" y="3245"/>
                          <a:pt x="7732" y="2939"/>
                          <a:pt x="7510" y="2854"/>
                        </a:cubicBezTo>
                        <a:cubicBezTo>
                          <a:pt x="7466" y="2836"/>
                          <a:pt x="7420" y="2826"/>
                          <a:pt x="7375" y="2826"/>
                        </a:cubicBezTo>
                        <a:close/>
                        <a:moveTo>
                          <a:pt x="5926" y="3347"/>
                        </a:moveTo>
                        <a:cubicBezTo>
                          <a:pt x="5891" y="3347"/>
                          <a:pt x="5855" y="3351"/>
                          <a:pt x="5820" y="3361"/>
                        </a:cubicBezTo>
                        <a:cubicBezTo>
                          <a:pt x="5546" y="3446"/>
                          <a:pt x="5493" y="3784"/>
                          <a:pt x="5556" y="4016"/>
                        </a:cubicBezTo>
                        <a:lnTo>
                          <a:pt x="5556" y="4027"/>
                        </a:lnTo>
                        <a:cubicBezTo>
                          <a:pt x="5579" y="4211"/>
                          <a:pt x="5741" y="4339"/>
                          <a:pt x="5917" y="4339"/>
                        </a:cubicBezTo>
                        <a:cubicBezTo>
                          <a:pt x="5984" y="4339"/>
                          <a:pt x="6052" y="4321"/>
                          <a:pt x="6116" y="4280"/>
                        </a:cubicBezTo>
                        <a:cubicBezTo>
                          <a:pt x="6295" y="4164"/>
                          <a:pt x="6391" y="3889"/>
                          <a:pt x="6338" y="3678"/>
                        </a:cubicBezTo>
                        <a:cubicBezTo>
                          <a:pt x="6293" y="3482"/>
                          <a:pt x="6114" y="3347"/>
                          <a:pt x="5926" y="3347"/>
                        </a:cubicBezTo>
                        <a:close/>
                        <a:moveTo>
                          <a:pt x="1299" y="4057"/>
                        </a:moveTo>
                        <a:cubicBezTo>
                          <a:pt x="1292" y="4057"/>
                          <a:pt x="1285" y="4057"/>
                          <a:pt x="1279" y="4058"/>
                        </a:cubicBezTo>
                        <a:cubicBezTo>
                          <a:pt x="1247" y="4058"/>
                          <a:pt x="1215" y="4058"/>
                          <a:pt x="1194" y="4069"/>
                        </a:cubicBezTo>
                        <a:cubicBezTo>
                          <a:pt x="1099" y="4101"/>
                          <a:pt x="1025" y="4164"/>
                          <a:pt x="1004" y="4259"/>
                        </a:cubicBezTo>
                        <a:cubicBezTo>
                          <a:pt x="994" y="4301"/>
                          <a:pt x="994" y="4343"/>
                          <a:pt x="1004" y="4386"/>
                        </a:cubicBezTo>
                        <a:cubicBezTo>
                          <a:pt x="994" y="4502"/>
                          <a:pt x="994" y="4629"/>
                          <a:pt x="1004" y="4755"/>
                        </a:cubicBezTo>
                        <a:cubicBezTo>
                          <a:pt x="1017" y="4923"/>
                          <a:pt x="1140" y="5019"/>
                          <a:pt x="1269" y="5019"/>
                        </a:cubicBezTo>
                        <a:cubicBezTo>
                          <a:pt x="1352" y="5019"/>
                          <a:pt x="1439" y="4979"/>
                          <a:pt x="1501" y="4893"/>
                        </a:cubicBezTo>
                        <a:cubicBezTo>
                          <a:pt x="1606" y="4745"/>
                          <a:pt x="1670" y="4597"/>
                          <a:pt x="1638" y="4417"/>
                        </a:cubicBezTo>
                        <a:cubicBezTo>
                          <a:pt x="1617" y="4301"/>
                          <a:pt x="1553" y="4206"/>
                          <a:pt x="1469" y="4143"/>
                        </a:cubicBezTo>
                        <a:cubicBezTo>
                          <a:pt x="1422" y="4095"/>
                          <a:pt x="1357" y="4057"/>
                          <a:pt x="1299" y="4057"/>
                        </a:cubicBezTo>
                        <a:close/>
                        <a:moveTo>
                          <a:pt x="8894" y="4320"/>
                        </a:moveTo>
                        <a:cubicBezTo>
                          <a:pt x="8863" y="4320"/>
                          <a:pt x="8832" y="4324"/>
                          <a:pt x="8799" y="4333"/>
                        </a:cubicBezTo>
                        <a:cubicBezTo>
                          <a:pt x="8313" y="4460"/>
                          <a:pt x="8513" y="5093"/>
                          <a:pt x="8746" y="5347"/>
                        </a:cubicBezTo>
                        <a:cubicBezTo>
                          <a:pt x="8797" y="5403"/>
                          <a:pt x="8866" y="5430"/>
                          <a:pt x="8935" y="5430"/>
                        </a:cubicBezTo>
                        <a:cubicBezTo>
                          <a:pt x="9006" y="5430"/>
                          <a:pt x="9077" y="5401"/>
                          <a:pt x="9126" y="5347"/>
                        </a:cubicBezTo>
                        <a:lnTo>
                          <a:pt x="9136" y="5347"/>
                        </a:lnTo>
                        <a:cubicBezTo>
                          <a:pt x="9179" y="5326"/>
                          <a:pt x="9210" y="5294"/>
                          <a:pt x="9253" y="5241"/>
                        </a:cubicBezTo>
                        <a:cubicBezTo>
                          <a:pt x="9439" y="4967"/>
                          <a:pt x="9280" y="4320"/>
                          <a:pt x="8894" y="4320"/>
                        </a:cubicBezTo>
                        <a:close/>
                        <a:moveTo>
                          <a:pt x="2097" y="5035"/>
                        </a:moveTo>
                        <a:cubicBezTo>
                          <a:pt x="2025" y="5035"/>
                          <a:pt x="1952" y="5057"/>
                          <a:pt x="1891" y="5104"/>
                        </a:cubicBezTo>
                        <a:cubicBezTo>
                          <a:pt x="1765" y="5199"/>
                          <a:pt x="1733" y="5368"/>
                          <a:pt x="1775" y="5516"/>
                        </a:cubicBezTo>
                        <a:cubicBezTo>
                          <a:pt x="1817" y="5664"/>
                          <a:pt x="1923" y="5759"/>
                          <a:pt x="2060" y="5811"/>
                        </a:cubicBezTo>
                        <a:cubicBezTo>
                          <a:pt x="2083" y="5819"/>
                          <a:pt x="2109" y="5822"/>
                          <a:pt x="2136" y="5822"/>
                        </a:cubicBezTo>
                        <a:cubicBezTo>
                          <a:pt x="2186" y="5822"/>
                          <a:pt x="2237" y="5811"/>
                          <a:pt x="2272" y="5790"/>
                        </a:cubicBezTo>
                        <a:cubicBezTo>
                          <a:pt x="2314" y="5759"/>
                          <a:pt x="2346" y="5727"/>
                          <a:pt x="2377" y="5685"/>
                        </a:cubicBezTo>
                        <a:cubicBezTo>
                          <a:pt x="2398" y="5653"/>
                          <a:pt x="2419" y="5621"/>
                          <a:pt x="2430" y="5579"/>
                        </a:cubicBezTo>
                        <a:cubicBezTo>
                          <a:pt x="2472" y="5431"/>
                          <a:pt x="2462" y="5262"/>
                          <a:pt x="2346" y="5136"/>
                        </a:cubicBezTo>
                        <a:cubicBezTo>
                          <a:pt x="2281" y="5071"/>
                          <a:pt x="2189" y="5035"/>
                          <a:pt x="2097" y="5035"/>
                        </a:cubicBezTo>
                        <a:close/>
                        <a:moveTo>
                          <a:pt x="363" y="5132"/>
                        </a:moveTo>
                        <a:cubicBezTo>
                          <a:pt x="258" y="5132"/>
                          <a:pt x="153" y="5185"/>
                          <a:pt x="96" y="5294"/>
                        </a:cubicBezTo>
                        <a:cubicBezTo>
                          <a:pt x="1" y="5452"/>
                          <a:pt x="33" y="5664"/>
                          <a:pt x="64" y="5833"/>
                        </a:cubicBezTo>
                        <a:lnTo>
                          <a:pt x="75" y="5875"/>
                        </a:lnTo>
                        <a:cubicBezTo>
                          <a:pt x="64" y="5959"/>
                          <a:pt x="96" y="6044"/>
                          <a:pt x="149" y="6097"/>
                        </a:cubicBezTo>
                        <a:cubicBezTo>
                          <a:pt x="205" y="6148"/>
                          <a:pt x="272" y="6172"/>
                          <a:pt x="337" y="6172"/>
                        </a:cubicBezTo>
                        <a:cubicBezTo>
                          <a:pt x="407" y="6172"/>
                          <a:pt x="475" y="6145"/>
                          <a:pt x="529" y="6097"/>
                        </a:cubicBezTo>
                        <a:cubicBezTo>
                          <a:pt x="761" y="5896"/>
                          <a:pt x="825" y="5484"/>
                          <a:pt x="603" y="5241"/>
                        </a:cubicBezTo>
                        <a:cubicBezTo>
                          <a:pt x="540" y="5169"/>
                          <a:pt x="451" y="5132"/>
                          <a:pt x="363" y="51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0" name="Google Shape;170;p5"/>
                <p:cNvGrpSpPr/>
                <p:nvPr/>
              </p:nvGrpSpPr>
              <p:grpSpPr>
                <a:xfrm rot="-1134536" flipH="1">
                  <a:off x="8595899" y="774638"/>
                  <a:ext cx="2208712" cy="951989"/>
                  <a:chOff x="4205804" y="417102"/>
                  <a:chExt cx="2196950" cy="662397"/>
                </a:xfrm>
              </p:grpSpPr>
              <p:sp>
                <p:nvSpPr>
                  <p:cNvPr id="171" name="Google Shape;171;p5"/>
                  <p:cNvSpPr/>
                  <p:nvPr/>
                </p:nvSpPr>
                <p:spPr>
                  <a:xfrm>
                    <a:off x="4205804" y="417102"/>
                    <a:ext cx="2196950" cy="662397"/>
                  </a:xfrm>
                  <a:custGeom>
                    <a:avLst/>
                    <a:gdLst/>
                    <a:ahLst/>
                    <a:cxnLst/>
                    <a:rect l="l" t="t" r="r" b="b"/>
                    <a:pathLst>
                      <a:path w="23943" h="7219" extrusionOk="0">
                        <a:moveTo>
                          <a:pt x="17742" y="1"/>
                        </a:moveTo>
                        <a:cubicBezTo>
                          <a:pt x="16725" y="1"/>
                          <a:pt x="15699" y="156"/>
                          <a:pt x="14702" y="340"/>
                        </a:cubicBezTo>
                        <a:cubicBezTo>
                          <a:pt x="9759" y="1237"/>
                          <a:pt x="4668" y="2800"/>
                          <a:pt x="0" y="4564"/>
                        </a:cubicBezTo>
                        <a:cubicBezTo>
                          <a:pt x="1943" y="5504"/>
                          <a:pt x="4953" y="5557"/>
                          <a:pt x="7119" y="5884"/>
                        </a:cubicBezTo>
                        <a:cubicBezTo>
                          <a:pt x="9822" y="6307"/>
                          <a:pt x="12537" y="6676"/>
                          <a:pt x="15251" y="6983"/>
                        </a:cubicBezTo>
                        <a:cubicBezTo>
                          <a:pt x="16366" y="7105"/>
                          <a:pt x="17493" y="7219"/>
                          <a:pt x="18613" y="7219"/>
                        </a:cubicBezTo>
                        <a:cubicBezTo>
                          <a:pt x="19338" y="7219"/>
                          <a:pt x="20060" y="7171"/>
                          <a:pt x="20774" y="7046"/>
                        </a:cubicBezTo>
                        <a:cubicBezTo>
                          <a:pt x="22264" y="6772"/>
                          <a:pt x="23943" y="5832"/>
                          <a:pt x="23932" y="4321"/>
                        </a:cubicBezTo>
                        <a:cubicBezTo>
                          <a:pt x="23932" y="3666"/>
                          <a:pt x="23594" y="3064"/>
                          <a:pt x="23204" y="2547"/>
                        </a:cubicBezTo>
                        <a:cubicBezTo>
                          <a:pt x="22306" y="1396"/>
                          <a:pt x="20996" y="551"/>
                          <a:pt x="19581" y="202"/>
                        </a:cubicBezTo>
                        <a:cubicBezTo>
                          <a:pt x="18977" y="58"/>
                          <a:pt x="18361" y="1"/>
                          <a:pt x="177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5"/>
                  <p:cNvSpPr/>
                  <p:nvPr/>
                </p:nvSpPr>
                <p:spPr>
                  <a:xfrm>
                    <a:off x="4260032" y="473440"/>
                    <a:ext cx="2141804" cy="577613"/>
                  </a:xfrm>
                  <a:custGeom>
                    <a:avLst/>
                    <a:gdLst/>
                    <a:ahLst/>
                    <a:cxnLst/>
                    <a:rect l="l" t="t" r="r" b="b"/>
                    <a:pathLst>
                      <a:path w="23342" h="6295" extrusionOk="0">
                        <a:moveTo>
                          <a:pt x="19339" y="148"/>
                        </a:moveTo>
                        <a:cubicBezTo>
                          <a:pt x="19687" y="148"/>
                          <a:pt x="20046" y="159"/>
                          <a:pt x="20395" y="190"/>
                        </a:cubicBezTo>
                        <a:cubicBezTo>
                          <a:pt x="20437" y="201"/>
                          <a:pt x="20469" y="201"/>
                          <a:pt x="20511" y="211"/>
                        </a:cubicBezTo>
                        <a:cubicBezTo>
                          <a:pt x="19835" y="370"/>
                          <a:pt x="19159" y="549"/>
                          <a:pt x="18473" y="687"/>
                        </a:cubicBezTo>
                        <a:cubicBezTo>
                          <a:pt x="17913" y="803"/>
                          <a:pt x="17332" y="887"/>
                          <a:pt x="16751" y="898"/>
                        </a:cubicBezTo>
                        <a:lnTo>
                          <a:pt x="16635" y="898"/>
                        </a:lnTo>
                        <a:cubicBezTo>
                          <a:pt x="16286" y="898"/>
                          <a:pt x="15938" y="866"/>
                          <a:pt x="15589" y="813"/>
                        </a:cubicBezTo>
                        <a:cubicBezTo>
                          <a:pt x="16043" y="644"/>
                          <a:pt x="16519" y="497"/>
                          <a:pt x="17004" y="391"/>
                        </a:cubicBezTo>
                        <a:cubicBezTo>
                          <a:pt x="17765" y="233"/>
                          <a:pt x="18557" y="148"/>
                          <a:pt x="19339" y="148"/>
                        </a:cubicBezTo>
                        <a:close/>
                        <a:moveTo>
                          <a:pt x="12907" y="465"/>
                        </a:moveTo>
                        <a:cubicBezTo>
                          <a:pt x="13012" y="465"/>
                          <a:pt x="13128" y="465"/>
                          <a:pt x="13234" y="475"/>
                        </a:cubicBezTo>
                        <a:cubicBezTo>
                          <a:pt x="13773" y="528"/>
                          <a:pt x="14290" y="676"/>
                          <a:pt x="14808" y="792"/>
                        </a:cubicBezTo>
                        <a:cubicBezTo>
                          <a:pt x="14892" y="813"/>
                          <a:pt x="14977" y="835"/>
                          <a:pt x="15061" y="856"/>
                        </a:cubicBezTo>
                        <a:cubicBezTo>
                          <a:pt x="14776" y="972"/>
                          <a:pt x="14491" y="1088"/>
                          <a:pt x="14206" y="1215"/>
                        </a:cubicBezTo>
                        <a:cubicBezTo>
                          <a:pt x="13942" y="1341"/>
                          <a:pt x="13667" y="1468"/>
                          <a:pt x="13414" y="1595"/>
                        </a:cubicBezTo>
                        <a:cubicBezTo>
                          <a:pt x="13139" y="1563"/>
                          <a:pt x="12875" y="1542"/>
                          <a:pt x="12611" y="1542"/>
                        </a:cubicBezTo>
                        <a:lnTo>
                          <a:pt x="12453" y="1542"/>
                        </a:lnTo>
                        <a:cubicBezTo>
                          <a:pt x="11840" y="1563"/>
                          <a:pt x="11238" y="1637"/>
                          <a:pt x="10636" y="1711"/>
                        </a:cubicBezTo>
                        <a:cubicBezTo>
                          <a:pt x="10499" y="1732"/>
                          <a:pt x="10361" y="1743"/>
                          <a:pt x="10224" y="1753"/>
                        </a:cubicBezTo>
                        <a:cubicBezTo>
                          <a:pt x="10689" y="1405"/>
                          <a:pt x="11132" y="1004"/>
                          <a:pt x="11660" y="739"/>
                        </a:cubicBezTo>
                        <a:cubicBezTo>
                          <a:pt x="12051" y="549"/>
                          <a:pt x="12474" y="465"/>
                          <a:pt x="12907" y="465"/>
                        </a:cubicBezTo>
                        <a:close/>
                        <a:moveTo>
                          <a:pt x="19212" y="1817"/>
                        </a:moveTo>
                        <a:lnTo>
                          <a:pt x="19212" y="1817"/>
                        </a:lnTo>
                        <a:cubicBezTo>
                          <a:pt x="19075" y="1859"/>
                          <a:pt x="18937" y="1912"/>
                          <a:pt x="18800" y="1975"/>
                        </a:cubicBezTo>
                        <a:cubicBezTo>
                          <a:pt x="18230" y="2239"/>
                          <a:pt x="17702" y="2598"/>
                          <a:pt x="17142" y="2883"/>
                        </a:cubicBezTo>
                        <a:cubicBezTo>
                          <a:pt x="16762" y="2810"/>
                          <a:pt x="16392" y="2704"/>
                          <a:pt x="16033" y="2567"/>
                        </a:cubicBezTo>
                        <a:cubicBezTo>
                          <a:pt x="15927" y="2535"/>
                          <a:pt x="15832" y="2493"/>
                          <a:pt x="15748" y="2450"/>
                        </a:cubicBezTo>
                        <a:cubicBezTo>
                          <a:pt x="16054" y="2355"/>
                          <a:pt x="16360" y="2260"/>
                          <a:pt x="16677" y="2186"/>
                        </a:cubicBezTo>
                        <a:cubicBezTo>
                          <a:pt x="17110" y="2081"/>
                          <a:pt x="17554" y="2028"/>
                          <a:pt x="17987" y="1975"/>
                        </a:cubicBezTo>
                        <a:cubicBezTo>
                          <a:pt x="18399" y="1933"/>
                          <a:pt x="18810" y="1891"/>
                          <a:pt x="19212" y="1817"/>
                        </a:cubicBezTo>
                        <a:close/>
                        <a:moveTo>
                          <a:pt x="13435" y="1743"/>
                        </a:moveTo>
                        <a:cubicBezTo>
                          <a:pt x="13583" y="1764"/>
                          <a:pt x="13720" y="1796"/>
                          <a:pt x="13868" y="1827"/>
                        </a:cubicBezTo>
                        <a:cubicBezTo>
                          <a:pt x="14375" y="1965"/>
                          <a:pt x="14861" y="2197"/>
                          <a:pt x="15336" y="2429"/>
                        </a:cubicBezTo>
                        <a:cubicBezTo>
                          <a:pt x="15029" y="2524"/>
                          <a:pt x="14713" y="2619"/>
                          <a:pt x="14406" y="2704"/>
                        </a:cubicBezTo>
                        <a:cubicBezTo>
                          <a:pt x="13984" y="2810"/>
                          <a:pt x="13561" y="2883"/>
                          <a:pt x="13139" y="2936"/>
                        </a:cubicBezTo>
                        <a:cubicBezTo>
                          <a:pt x="12717" y="2989"/>
                          <a:pt x="12294" y="3010"/>
                          <a:pt x="11872" y="3010"/>
                        </a:cubicBezTo>
                        <a:cubicBezTo>
                          <a:pt x="11713" y="3010"/>
                          <a:pt x="11555" y="3010"/>
                          <a:pt x="11407" y="3000"/>
                        </a:cubicBezTo>
                        <a:cubicBezTo>
                          <a:pt x="11322" y="3000"/>
                          <a:pt x="11227" y="2989"/>
                          <a:pt x="11143" y="2989"/>
                        </a:cubicBezTo>
                        <a:cubicBezTo>
                          <a:pt x="10995" y="2979"/>
                          <a:pt x="10837" y="2968"/>
                          <a:pt x="10678" y="2947"/>
                        </a:cubicBezTo>
                        <a:cubicBezTo>
                          <a:pt x="11629" y="2619"/>
                          <a:pt x="12537" y="2176"/>
                          <a:pt x="13435" y="1743"/>
                        </a:cubicBezTo>
                        <a:close/>
                        <a:moveTo>
                          <a:pt x="12611" y="1690"/>
                        </a:moveTo>
                        <a:cubicBezTo>
                          <a:pt x="12801" y="1690"/>
                          <a:pt x="12981" y="1701"/>
                          <a:pt x="13171" y="1711"/>
                        </a:cubicBezTo>
                        <a:cubicBezTo>
                          <a:pt x="12484" y="2039"/>
                          <a:pt x="11798" y="2377"/>
                          <a:pt x="11080" y="2651"/>
                        </a:cubicBezTo>
                        <a:cubicBezTo>
                          <a:pt x="10562" y="2852"/>
                          <a:pt x="10013" y="3021"/>
                          <a:pt x="9464" y="3126"/>
                        </a:cubicBezTo>
                        <a:cubicBezTo>
                          <a:pt x="9020" y="3211"/>
                          <a:pt x="8566" y="3253"/>
                          <a:pt x="8112" y="3253"/>
                        </a:cubicBezTo>
                        <a:cubicBezTo>
                          <a:pt x="7985" y="3253"/>
                          <a:pt x="7858" y="3253"/>
                          <a:pt x="7732" y="3243"/>
                        </a:cubicBezTo>
                        <a:cubicBezTo>
                          <a:pt x="7394" y="3232"/>
                          <a:pt x="7066" y="3211"/>
                          <a:pt x="6739" y="3211"/>
                        </a:cubicBezTo>
                        <a:cubicBezTo>
                          <a:pt x="6654" y="3211"/>
                          <a:pt x="6559" y="3221"/>
                          <a:pt x="6475" y="3221"/>
                        </a:cubicBezTo>
                        <a:cubicBezTo>
                          <a:pt x="6570" y="3158"/>
                          <a:pt x="6675" y="3095"/>
                          <a:pt x="6781" y="3042"/>
                        </a:cubicBezTo>
                        <a:cubicBezTo>
                          <a:pt x="7077" y="2894"/>
                          <a:pt x="7383" y="2788"/>
                          <a:pt x="7700" y="2714"/>
                        </a:cubicBezTo>
                        <a:cubicBezTo>
                          <a:pt x="8017" y="2651"/>
                          <a:pt x="8334" y="2619"/>
                          <a:pt x="8650" y="2546"/>
                        </a:cubicBezTo>
                        <a:cubicBezTo>
                          <a:pt x="9147" y="2440"/>
                          <a:pt x="9580" y="2208"/>
                          <a:pt x="9992" y="1922"/>
                        </a:cubicBezTo>
                        <a:cubicBezTo>
                          <a:pt x="10066" y="1922"/>
                          <a:pt x="10129" y="1912"/>
                          <a:pt x="10203" y="1912"/>
                        </a:cubicBezTo>
                        <a:cubicBezTo>
                          <a:pt x="10815" y="1848"/>
                          <a:pt x="11428" y="1753"/>
                          <a:pt x="12041" y="1711"/>
                        </a:cubicBezTo>
                        <a:cubicBezTo>
                          <a:pt x="12231" y="1701"/>
                          <a:pt x="12421" y="1690"/>
                          <a:pt x="12611" y="1690"/>
                        </a:cubicBezTo>
                        <a:close/>
                        <a:moveTo>
                          <a:pt x="9707" y="1943"/>
                        </a:moveTo>
                        <a:lnTo>
                          <a:pt x="9707" y="1943"/>
                        </a:lnTo>
                        <a:cubicBezTo>
                          <a:pt x="9474" y="2091"/>
                          <a:pt x="9242" y="2218"/>
                          <a:pt x="8978" y="2313"/>
                        </a:cubicBezTo>
                        <a:cubicBezTo>
                          <a:pt x="8672" y="2419"/>
                          <a:pt x="8355" y="2450"/>
                          <a:pt x="8038" y="2503"/>
                        </a:cubicBezTo>
                        <a:cubicBezTo>
                          <a:pt x="7732" y="2556"/>
                          <a:pt x="7415" y="2619"/>
                          <a:pt x="7119" y="2736"/>
                        </a:cubicBezTo>
                        <a:cubicBezTo>
                          <a:pt x="6781" y="2862"/>
                          <a:pt x="6475" y="3042"/>
                          <a:pt x="6179" y="3232"/>
                        </a:cubicBezTo>
                        <a:cubicBezTo>
                          <a:pt x="6095" y="3243"/>
                          <a:pt x="6010" y="3243"/>
                          <a:pt x="5936" y="3253"/>
                        </a:cubicBezTo>
                        <a:cubicBezTo>
                          <a:pt x="5746" y="3264"/>
                          <a:pt x="5566" y="3285"/>
                          <a:pt x="5387" y="3316"/>
                        </a:cubicBezTo>
                        <a:cubicBezTo>
                          <a:pt x="5028" y="3211"/>
                          <a:pt x="4669" y="3105"/>
                          <a:pt x="4299" y="3031"/>
                        </a:cubicBezTo>
                        <a:cubicBezTo>
                          <a:pt x="3940" y="2947"/>
                          <a:pt x="3570" y="2894"/>
                          <a:pt x="3201" y="2873"/>
                        </a:cubicBezTo>
                        <a:cubicBezTo>
                          <a:pt x="3444" y="2820"/>
                          <a:pt x="3676" y="2767"/>
                          <a:pt x="3919" y="2714"/>
                        </a:cubicBezTo>
                        <a:cubicBezTo>
                          <a:pt x="5313" y="2398"/>
                          <a:pt x="6718" y="2039"/>
                          <a:pt x="8165" y="1996"/>
                        </a:cubicBezTo>
                        <a:cubicBezTo>
                          <a:pt x="8672" y="1975"/>
                          <a:pt x="9189" y="1975"/>
                          <a:pt x="9707" y="1943"/>
                        </a:cubicBezTo>
                        <a:close/>
                        <a:moveTo>
                          <a:pt x="5936" y="3401"/>
                        </a:moveTo>
                        <a:cubicBezTo>
                          <a:pt x="5915" y="3422"/>
                          <a:pt x="5883" y="3443"/>
                          <a:pt x="5862" y="3464"/>
                        </a:cubicBezTo>
                        <a:cubicBezTo>
                          <a:pt x="5809" y="3443"/>
                          <a:pt x="5778" y="3433"/>
                          <a:pt x="5725" y="3422"/>
                        </a:cubicBezTo>
                        <a:cubicBezTo>
                          <a:pt x="5799" y="3412"/>
                          <a:pt x="5873" y="3401"/>
                          <a:pt x="5936" y="3401"/>
                        </a:cubicBezTo>
                        <a:close/>
                        <a:moveTo>
                          <a:pt x="15536" y="2514"/>
                        </a:moveTo>
                        <a:cubicBezTo>
                          <a:pt x="15568" y="2535"/>
                          <a:pt x="15610" y="2556"/>
                          <a:pt x="15653" y="2567"/>
                        </a:cubicBezTo>
                        <a:cubicBezTo>
                          <a:pt x="16065" y="2746"/>
                          <a:pt x="16487" y="2894"/>
                          <a:pt x="16920" y="2989"/>
                        </a:cubicBezTo>
                        <a:cubicBezTo>
                          <a:pt x="16846" y="3021"/>
                          <a:pt x="16783" y="3052"/>
                          <a:pt x="16709" y="3084"/>
                        </a:cubicBezTo>
                        <a:cubicBezTo>
                          <a:pt x="16160" y="3295"/>
                          <a:pt x="15579" y="3390"/>
                          <a:pt x="14998" y="3433"/>
                        </a:cubicBezTo>
                        <a:cubicBezTo>
                          <a:pt x="14702" y="3443"/>
                          <a:pt x="14396" y="3464"/>
                          <a:pt x="14090" y="3464"/>
                        </a:cubicBezTo>
                        <a:cubicBezTo>
                          <a:pt x="13815" y="3464"/>
                          <a:pt x="13551" y="3454"/>
                          <a:pt x="13287" y="3422"/>
                        </a:cubicBezTo>
                        <a:cubicBezTo>
                          <a:pt x="12917" y="3380"/>
                          <a:pt x="12600" y="3243"/>
                          <a:pt x="12241" y="3148"/>
                        </a:cubicBezTo>
                        <a:cubicBezTo>
                          <a:pt x="12421" y="3148"/>
                          <a:pt x="12600" y="3137"/>
                          <a:pt x="12780" y="3116"/>
                        </a:cubicBezTo>
                        <a:cubicBezTo>
                          <a:pt x="13635" y="3042"/>
                          <a:pt x="14480" y="2852"/>
                          <a:pt x="15304" y="2588"/>
                        </a:cubicBezTo>
                        <a:cubicBezTo>
                          <a:pt x="15378" y="2567"/>
                          <a:pt x="15452" y="2546"/>
                          <a:pt x="15536" y="2514"/>
                        </a:cubicBezTo>
                        <a:close/>
                        <a:moveTo>
                          <a:pt x="10551" y="3105"/>
                        </a:moveTo>
                        <a:cubicBezTo>
                          <a:pt x="10710" y="3105"/>
                          <a:pt x="10879" y="3116"/>
                          <a:pt x="11027" y="3126"/>
                        </a:cubicBezTo>
                        <a:cubicBezTo>
                          <a:pt x="11185" y="3137"/>
                          <a:pt x="11344" y="3148"/>
                          <a:pt x="11502" y="3158"/>
                        </a:cubicBezTo>
                        <a:cubicBezTo>
                          <a:pt x="11914" y="3200"/>
                          <a:pt x="12326" y="3306"/>
                          <a:pt x="12727" y="3454"/>
                        </a:cubicBezTo>
                        <a:lnTo>
                          <a:pt x="12484" y="3454"/>
                        </a:lnTo>
                        <a:cubicBezTo>
                          <a:pt x="12136" y="3475"/>
                          <a:pt x="11787" y="3507"/>
                          <a:pt x="11439" y="3570"/>
                        </a:cubicBezTo>
                        <a:cubicBezTo>
                          <a:pt x="11090" y="3633"/>
                          <a:pt x="10742" y="3739"/>
                          <a:pt x="10404" y="3866"/>
                        </a:cubicBezTo>
                        <a:cubicBezTo>
                          <a:pt x="9992" y="3665"/>
                          <a:pt x="9559" y="3507"/>
                          <a:pt x="9094" y="3433"/>
                        </a:cubicBezTo>
                        <a:cubicBezTo>
                          <a:pt x="8967" y="3422"/>
                          <a:pt x="8841" y="3412"/>
                          <a:pt x="8714" y="3412"/>
                        </a:cubicBezTo>
                        <a:cubicBezTo>
                          <a:pt x="8598" y="3412"/>
                          <a:pt x="8492" y="3422"/>
                          <a:pt x="8376" y="3433"/>
                        </a:cubicBezTo>
                        <a:cubicBezTo>
                          <a:pt x="8122" y="3475"/>
                          <a:pt x="7890" y="3559"/>
                          <a:pt x="7647" y="3665"/>
                        </a:cubicBezTo>
                        <a:cubicBezTo>
                          <a:pt x="7478" y="3739"/>
                          <a:pt x="7299" y="3813"/>
                          <a:pt x="7130" y="3866"/>
                        </a:cubicBezTo>
                        <a:cubicBezTo>
                          <a:pt x="6866" y="3781"/>
                          <a:pt x="6601" y="3697"/>
                          <a:pt x="6348" y="3612"/>
                        </a:cubicBezTo>
                        <a:cubicBezTo>
                          <a:pt x="6242" y="3581"/>
                          <a:pt x="6137" y="3549"/>
                          <a:pt x="6031" y="3517"/>
                        </a:cubicBezTo>
                        <a:cubicBezTo>
                          <a:pt x="6095" y="3464"/>
                          <a:pt x="6158" y="3422"/>
                          <a:pt x="6221" y="3380"/>
                        </a:cubicBezTo>
                        <a:cubicBezTo>
                          <a:pt x="6433" y="3369"/>
                          <a:pt x="6644" y="3359"/>
                          <a:pt x="6855" y="3359"/>
                        </a:cubicBezTo>
                        <a:cubicBezTo>
                          <a:pt x="7003" y="3359"/>
                          <a:pt x="7161" y="3359"/>
                          <a:pt x="7320" y="3369"/>
                        </a:cubicBezTo>
                        <a:cubicBezTo>
                          <a:pt x="7605" y="3380"/>
                          <a:pt x="7890" y="3390"/>
                          <a:pt x="8175" y="3390"/>
                        </a:cubicBezTo>
                        <a:cubicBezTo>
                          <a:pt x="8460" y="3390"/>
                          <a:pt x="8756" y="3380"/>
                          <a:pt x="9052" y="3348"/>
                        </a:cubicBezTo>
                        <a:cubicBezTo>
                          <a:pt x="9337" y="3306"/>
                          <a:pt x="9633" y="3243"/>
                          <a:pt x="9918" y="3179"/>
                        </a:cubicBezTo>
                        <a:cubicBezTo>
                          <a:pt x="10034" y="3148"/>
                          <a:pt x="10150" y="3126"/>
                          <a:pt x="10277" y="3116"/>
                        </a:cubicBezTo>
                        <a:cubicBezTo>
                          <a:pt x="10372" y="3105"/>
                          <a:pt x="10467" y="3105"/>
                          <a:pt x="10551" y="3105"/>
                        </a:cubicBezTo>
                        <a:close/>
                        <a:moveTo>
                          <a:pt x="5376" y="3464"/>
                        </a:moveTo>
                        <a:cubicBezTo>
                          <a:pt x="5493" y="3496"/>
                          <a:pt x="5598" y="3528"/>
                          <a:pt x="5714" y="3570"/>
                        </a:cubicBezTo>
                        <a:cubicBezTo>
                          <a:pt x="5619" y="3633"/>
                          <a:pt x="5535" y="3707"/>
                          <a:pt x="5440" y="3781"/>
                        </a:cubicBezTo>
                        <a:cubicBezTo>
                          <a:pt x="5324" y="3876"/>
                          <a:pt x="5197" y="3971"/>
                          <a:pt x="5081" y="4077"/>
                        </a:cubicBezTo>
                        <a:cubicBezTo>
                          <a:pt x="4806" y="3950"/>
                          <a:pt x="4521" y="3845"/>
                          <a:pt x="4236" y="3760"/>
                        </a:cubicBezTo>
                        <a:cubicBezTo>
                          <a:pt x="4172" y="3739"/>
                          <a:pt x="4109" y="3718"/>
                          <a:pt x="4046" y="3707"/>
                        </a:cubicBezTo>
                        <a:cubicBezTo>
                          <a:pt x="4489" y="3612"/>
                          <a:pt x="4933" y="3528"/>
                          <a:pt x="5376" y="3464"/>
                        </a:cubicBezTo>
                        <a:close/>
                        <a:moveTo>
                          <a:pt x="5883" y="3623"/>
                        </a:moveTo>
                        <a:cubicBezTo>
                          <a:pt x="5915" y="3633"/>
                          <a:pt x="5957" y="3644"/>
                          <a:pt x="5989" y="3654"/>
                        </a:cubicBezTo>
                        <a:cubicBezTo>
                          <a:pt x="6285" y="3750"/>
                          <a:pt x="6570" y="3845"/>
                          <a:pt x="6866" y="3940"/>
                        </a:cubicBezTo>
                        <a:lnTo>
                          <a:pt x="6823" y="3950"/>
                        </a:lnTo>
                        <a:cubicBezTo>
                          <a:pt x="6559" y="4003"/>
                          <a:pt x="6285" y="4024"/>
                          <a:pt x="6010" y="4045"/>
                        </a:cubicBezTo>
                        <a:cubicBezTo>
                          <a:pt x="5767" y="4066"/>
                          <a:pt x="5514" y="4087"/>
                          <a:pt x="5271" y="4109"/>
                        </a:cubicBezTo>
                        <a:cubicBezTo>
                          <a:pt x="5471" y="3940"/>
                          <a:pt x="5672" y="3781"/>
                          <a:pt x="5883" y="3623"/>
                        </a:cubicBezTo>
                        <a:close/>
                        <a:moveTo>
                          <a:pt x="20194" y="1785"/>
                        </a:moveTo>
                        <a:cubicBezTo>
                          <a:pt x="20257" y="1785"/>
                          <a:pt x="20321" y="1785"/>
                          <a:pt x="20384" y="1796"/>
                        </a:cubicBezTo>
                        <a:cubicBezTo>
                          <a:pt x="20954" y="1838"/>
                          <a:pt x="21504" y="2039"/>
                          <a:pt x="22042" y="2239"/>
                        </a:cubicBezTo>
                        <a:cubicBezTo>
                          <a:pt x="21599" y="2450"/>
                          <a:pt x="21176" y="2693"/>
                          <a:pt x="20785" y="2979"/>
                        </a:cubicBezTo>
                        <a:cubicBezTo>
                          <a:pt x="20764" y="3000"/>
                          <a:pt x="20733" y="3021"/>
                          <a:pt x="20701" y="3052"/>
                        </a:cubicBezTo>
                        <a:cubicBezTo>
                          <a:pt x="20638" y="3042"/>
                          <a:pt x="20564" y="3042"/>
                          <a:pt x="20500" y="3042"/>
                        </a:cubicBezTo>
                        <a:cubicBezTo>
                          <a:pt x="20173" y="3042"/>
                          <a:pt x="19845" y="3063"/>
                          <a:pt x="19518" y="3105"/>
                        </a:cubicBezTo>
                        <a:cubicBezTo>
                          <a:pt x="18747" y="3190"/>
                          <a:pt x="18008" y="3390"/>
                          <a:pt x="17290" y="3676"/>
                        </a:cubicBezTo>
                        <a:cubicBezTo>
                          <a:pt x="16888" y="3834"/>
                          <a:pt x="16476" y="4003"/>
                          <a:pt x="16043" y="4077"/>
                        </a:cubicBezTo>
                        <a:cubicBezTo>
                          <a:pt x="15917" y="4098"/>
                          <a:pt x="15779" y="4109"/>
                          <a:pt x="15653" y="4109"/>
                        </a:cubicBezTo>
                        <a:cubicBezTo>
                          <a:pt x="15410" y="4109"/>
                          <a:pt x="15177" y="4077"/>
                          <a:pt x="14934" y="4014"/>
                        </a:cubicBezTo>
                        <a:cubicBezTo>
                          <a:pt x="14554" y="3908"/>
                          <a:pt x="14185" y="3760"/>
                          <a:pt x="13815" y="3591"/>
                        </a:cubicBezTo>
                        <a:lnTo>
                          <a:pt x="14132" y="3591"/>
                        </a:lnTo>
                        <a:cubicBezTo>
                          <a:pt x="14829" y="3591"/>
                          <a:pt x="15515" y="3570"/>
                          <a:pt x="16191" y="3401"/>
                        </a:cubicBezTo>
                        <a:cubicBezTo>
                          <a:pt x="16529" y="3316"/>
                          <a:pt x="16846" y="3179"/>
                          <a:pt x="17152" y="3031"/>
                        </a:cubicBezTo>
                        <a:cubicBezTo>
                          <a:pt x="17585" y="3116"/>
                          <a:pt x="18029" y="3158"/>
                          <a:pt x="18473" y="3158"/>
                        </a:cubicBezTo>
                        <a:cubicBezTo>
                          <a:pt x="18737" y="3158"/>
                          <a:pt x="19001" y="3148"/>
                          <a:pt x="19265" y="3116"/>
                        </a:cubicBezTo>
                        <a:cubicBezTo>
                          <a:pt x="19412" y="3095"/>
                          <a:pt x="19571" y="3074"/>
                          <a:pt x="19719" y="3042"/>
                        </a:cubicBezTo>
                        <a:cubicBezTo>
                          <a:pt x="19803" y="3031"/>
                          <a:pt x="19793" y="2905"/>
                          <a:pt x="19708" y="2905"/>
                        </a:cubicBezTo>
                        <a:lnTo>
                          <a:pt x="19698" y="2905"/>
                        </a:lnTo>
                        <a:cubicBezTo>
                          <a:pt x="19286" y="2979"/>
                          <a:pt x="18863" y="3021"/>
                          <a:pt x="18451" y="3021"/>
                        </a:cubicBezTo>
                        <a:cubicBezTo>
                          <a:pt x="18082" y="3021"/>
                          <a:pt x="17723" y="2989"/>
                          <a:pt x="17364" y="2926"/>
                        </a:cubicBezTo>
                        <a:cubicBezTo>
                          <a:pt x="17659" y="2767"/>
                          <a:pt x="17966" y="2588"/>
                          <a:pt x="18272" y="2419"/>
                        </a:cubicBezTo>
                        <a:cubicBezTo>
                          <a:pt x="18863" y="2081"/>
                          <a:pt x="19497" y="1785"/>
                          <a:pt x="20194" y="1785"/>
                        </a:cubicBezTo>
                        <a:close/>
                        <a:moveTo>
                          <a:pt x="8767" y="3559"/>
                        </a:moveTo>
                        <a:cubicBezTo>
                          <a:pt x="9263" y="3570"/>
                          <a:pt x="9738" y="3728"/>
                          <a:pt x="10192" y="3929"/>
                        </a:cubicBezTo>
                        <a:lnTo>
                          <a:pt x="10213" y="3940"/>
                        </a:lnTo>
                        <a:cubicBezTo>
                          <a:pt x="9865" y="4077"/>
                          <a:pt x="9516" y="4225"/>
                          <a:pt x="9168" y="4352"/>
                        </a:cubicBezTo>
                        <a:cubicBezTo>
                          <a:pt x="9147" y="4362"/>
                          <a:pt x="9126" y="4362"/>
                          <a:pt x="9105" y="4373"/>
                        </a:cubicBezTo>
                        <a:cubicBezTo>
                          <a:pt x="8524" y="4267"/>
                          <a:pt x="7943" y="4119"/>
                          <a:pt x="7362" y="3940"/>
                        </a:cubicBezTo>
                        <a:cubicBezTo>
                          <a:pt x="7573" y="3855"/>
                          <a:pt x="7784" y="3760"/>
                          <a:pt x="7996" y="3676"/>
                        </a:cubicBezTo>
                        <a:cubicBezTo>
                          <a:pt x="8228" y="3602"/>
                          <a:pt x="8471" y="3559"/>
                          <a:pt x="8714" y="3559"/>
                        </a:cubicBezTo>
                        <a:close/>
                        <a:moveTo>
                          <a:pt x="13086" y="3591"/>
                        </a:moveTo>
                        <a:cubicBezTo>
                          <a:pt x="13540" y="3781"/>
                          <a:pt x="13984" y="4003"/>
                          <a:pt x="14417" y="4235"/>
                        </a:cubicBezTo>
                        <a:cubicBezTo>
                          <a:pt x="14100" y="4214"/>
                          <a:pt x="13794" y="4193"/>
                          <a:pt x="13488" y="4172"/>
                        </a:cubicBezTo>
                        <a:cubicBezTo>
                          <a:pt x="13308" y="4161"/>
                          <a:pt x="13118" y="4151"/>
                          <a:pt x="12938" y="4151"/>
                        </a:cubicBezTo>
                        <a:cubicBezTo>
                          <a:pt x="12769" y="4151"/>
                          <a:pt x="12600" y="4151"/>
                          <a:pt x="12431" y="4183"/>
                        </a:cubicBezTo>
                        <a:cubicBezTo>
                          <a:pt x="12104" y="4225"/>
                          <a:pt x="11777" y="4320"/>
                          <a:pt x="11460" y="4383"/>
                        </a:cubicBezTo>
                        <a:cubicBezTo>
                          <a:pt x="11164" y="4246"/>
                          <a:pt x="10879" y="4098"/>
                          <a:pt x="10583" y="3950"/>
                        </a:cubicBezTo>
                        <a:cubicBezTo>
                          <a:pt x="10689" y="3918"/>
                          <a:pt x="10784" y="3887"/>
                          <a:pt x="10889" y="3855"/>
                        </a:cubicBezTo>
                        <a:cubicBezTo>
                          <a:pt x="11238" y="3750"/>
                          <a:pt x="11597" y="3686"/>
                          <a:pt x="11956" y="3644"/>
                        </a:cubicBezTo>
                        <a:cubicBezTo>
                          <a:pt x="12326" y="3602"/>
                          <a:pt x="12706" y="3591"/>
                          <a:pt x="13086" y="3591"/>
                        </a:cubicBezTo>
                        <a:close/>
                        <a:moveTo>
                          <a:pt x="20521" y="3190"/>
                        </a:moveTo>
                        <a:cubicBezTo>
                          <a:pt x="20300" y="3369"/>
                          <a:pt x="20088" y="3559"/>
                          <a:pt x="19888" y="3760"/>
                        </a:cubicBezTo>
                        <a:cubicBezTo>
                          <a:pt x="19402" y="3771"/>
                          <a:pt x="18916" y="3834"/>
                          <a:pt x="18462" y="4035"/>
                        </a:cubicBezTo>
                        <a:cubicBezTo>
                          <a:pt x="18166" y="4151"/>
                          <a:pt x="17902" y="4309"/>
                          <a:pt x="17638" y="4468"/>
                        </a:cubicBezTo>
                        <a:cubicBezTo>
                          <a:pt x="16677" y="4404"/>
                          <a:pt x="15727" y="4330"/>
                          <a:pt x="14776" y="4267"/>
                        </a:cubicBezTo>
                        <a:cubicBezTo>
                          <a:pt x="14385" y="4056"/>
                          <a:pt x="13994" y="3845"/>
                          <a:pt x="13604" y="3654"/>
                        </a:cubicBezTo>
                        <a:lnTo>
                          <a:pt x="13604" y="3654"/>
                        </a:lnTo>
                        <a:cubicBezTo>
                          <a:pt x="13942" y="3802"/>
                          <a:pt x="14280" y="3961"/>
                          <a:pt x="14628" y="4077"/>
                        </a:cubicBezTo>
                        <a:cubicBezTo>
                          <a:pt x="14956" y="4183"/>
                          <a:pt x="15294" y="4256"/>
                          <a:pt x="15642" y="4256"/>
                        </a:cubicBezTo>
                        <a:cubicBezTo>
                          <a:pt x="16065" y="4256"/>
                          <a:pt x="16466" y="4140"/>
                          <a:pt x="16857" y="4003"/>
                        </a:cubicBezTo>
                        <a:cubicBezTo>
                          <a:pt x="17237" y="3855"/>
                          <a:pt x="17628" y="3686"/>
                          <a:pt x="18018" y="3570"/>
                        </a:cubicBezTo>
                        <a:cubicBezTo>
                          <a:pt x="18388" y="3454"/>
                          <a:pt x="18758" y="3369"/>
                          <a:pt x="19138" y="3306"/>
                        </a:cubicBezTo>
                        <a:cubicBezTo>
                          <a:pt x="19592" y="3221"/>
                          <a:pt x="20057" y="3190"/>
                          <a:pt x="20521" y="3190"/>
                        </a:cubicBezTo>
                        <a:close/>
                        <a:moveTo>
                          <a:pt x="10404" y="4024"/>
                        </a:moveTo>
                        <a:cubicBezTo>
                          <a:pt x="10668" y="4161"/>
                          <a:pt x="10932" y="4299"/>
                          <a:pt x="11206" y="4425"/>
                        </a:cubicBezTo>
                        <a:cubicBezTo>
                          <a:pt x="10932" y="4468"/>
                          <a:pt x="10657" y="4489"/>
                          <a:pt x="10382" y="4489"/>
                        </a:cubicBezTo>
                        <a:lnTo>
                          <a:pt x="10372" y="4489"/>
                        </a:lnTo>
                        <a:cubicBezTo>
                          <a:pt x="10055" y="4489"/>
                          <a:pt x="9728" y="4457"/>
                          <a:pt x="9411" y="4415"/>
                        </a:cubicBezTo>
                        <a:cubicBezTo>
                          <a:pt x="9506" y="4383"/>
                          <a:pt x="9590" y="4352"/>
                          <a:pt x="9685" y="4309"/>
                        </a:cubicBezTo>
                        <a:cubicBezTo>
                          <a:pt x="9918" y="4214"/>
                          <a:pt x="10161" y="4119"/>
                          <a:pt x="10404" y="4024"/>
                        </a:cubicBezTo>
                        <a:close/>
                        <a:moveTo>
                          <a:pt x="19750" y="3897"/>
                        </a:moveTo>
                        <a:lnTo>
                          <a:pt x="19750" y="3897"/>
                        </a:lnTo>
                        <a:cubicBezTo>
                          <a:pt x="19687" y="3961"/>
                          <a:pt x="19634" y="4014"/>
                          <a:pt x="19581" y="4077"/>
                        </a:cubicBezTo>
                        <a:cubicBezTo>
                          <a:pt x="19434" y="4246"/>
                          <a:pt x="19286" y="4425"/>
                          <a:pt x="19117" y="4584"/>
                        </a:cubicBezTo>
                        <a:cubicBezTo>
                          <a:pt x="18705" y="4552"/>
                          <a:pt x="18293" y="4520"/>
                          <a:pt x="17881" y="4489"/>
                        </a:cubicBezTo>
                        <a:cubicBezTo>
                          <a:pt x="17997" y="4425"/>
                          <a:pt x="18113" y="4352"/>
                          <a:pt x="18240" y="4299"/>
                        </a:cubicBezTo>
                        <a:cubicBezTo>
                          <a:pt x="18546" y="4140"/>
                          <a:pt x="18874" y="4014"/>
                          <a:pt x="19212" y="3961"/>
                        </a:cubicBezTo>
                        <a:cubicBezTo>
                          <a:pt x="19391" y="3929"/>
                          <a:pt x="19571" y="3908"/>
                          <a:pt x="19750" y="3897"/>
                        </a:cubicBezTo>
                        <a:close/>
                        <a:moveTo>
                          <a:pt x="7130" y="4024"/>
                        </a:moveTo>
                        <a:cubicBezTo>
                          <a:pt x="7689" y="4193"/>
                          <a:pt x="8249" y="4352"/>
                          <a:pt x="8819" y="4468"/>
                        </a:cubicBezTo>
                        <a:cubicBezTo>
                          <a:pt x="8545" y="4542"/>
                          <a:pt x="8270" y="4616"/>
                          <a:pt x="7996" y="4679"/>
                        </a:cubicBezTo>
                        <a:cubicBezTo>
                          <a:pt x="7563" y="4763"/>
                          <a:pt x="7140" y="4837"/>
                          <a:pt x="6707" y="4880"/>
                        </a:cubicBezTo>
                        <a:cubicBezTo>
                          <a:pt x="6285" y="4668"/>
                          <a:pt x="5862" y="4447"/>
                          <a:pt x="5440" y="4235"/>
                        </a:cubicBezTo>
                        <a:lnTo>
                          <a:pt x="5545" y="4235"/>
                        </a:lnTo>
                        <a:cubicBezTo>
                          <a:pt x="6073" y="4193"/>
                          <a:pt x="6623" y="4172"/>
                          <a:pt x="7130" y="4024"/>
                        </a:cubicBezTo>
                        <a:close/>
                        <a:moveTo>
                          <a:pt x="12970" y="4288"/>
                        </a:moveTo>
                        <a:cubicBezTo>
                          <a:pt x="13012" y="4288"/>
                          <a:pt x="13044" y="4299"/>
                          <a:pt x="13086" y="4299"/>
                        </a:cubicBezTo>
                        <a:cubicBezTo>
                          <a:pt x="13456" y="4309"/>
                          <a:pt x="13825" y="4341"/>
                          <a:pt x="14206" y="4362"/>
                        </a:cubicBezTo>
                        <a:cubicBezTo>
                          <a:pt x="14375" y="4383"/>
                          <a:pt x="14554" y="4394"/>
                          <a:pt x="14734" y="4404"/>
                        </a:cubicBezTo>
                        <a:cubicBezTo>
                          <a:pt x="14998" y="4552"/>
                          <a:pt x="15251" y="4689"/>
                          <a:pt x="15515" y="4816"/>
                        </a:cubicBezTo>
                        <a:cubicBezTo>
                          <a:pt x="15589" y="4858"/>
                          <a:pt x="15674" y="4901"/>
                          <a:pt x="15748" y="4932"/>
                        </a:cubicBezTo>
                        <a:cubicBezTo>
                          <a:pt x="15325" y="5017"/>
                          <a:pt x="14882" y="5049"/>
                          <a:pt x="14449" y="5049"/>
                        </a:cubicBezTo>
                        <a:cubicBezTo>
                          <a:pt x="14079" y="5049"/>
                          <a:pt x="13709" y="5027"/>
                          <a:pt x="13350" y="4964"/>
                        </a:cubicBezTo>
                        <a:cubicBezTo>
                          <a:pt x="12864" y="4890"/>
                          <a:pt x="12400" y="4763"/>
                          <a:pt x="11946" y="4594"/>
                        </a:cubicBezTo>
                        <a:cubicBezTo>
                          <a:pt x="11851" y="4563"/>
                          <a:pt x="11766" y="4520"/>
                          <a:pt x="11682" y="4478"/>
                        </a:cubicBezTo>
                        <a:cubicBezTo>
                          <a:pt x="11787" y="4457"/>
                          <a:pt x="11893" y="4436"/>
                          <a:pt x="11998" y="4415"/>
                        </a:cubicBezTo>
                        <a:cubicBezTo>
                          <a:pt x="12326" y="4330"/>
                          <a:pt x="12643" y="4288"/>
                          <a:pt x="12970" y="4288"/>
                        </a:cubicBezTo>
                        <a:close/>
                        <a:moveTo>
                          <a:pt x="15082" y="4436"/>
                        </a:moveTo>
                        <a:lnTo>
                          <a:pt x="15082" y="4436"/>
                        </a:lnTo>
                        <a:cubicBezTo>
                          <a:pt x="15864" y="4489"/>
                          <a:pt x="16656" y="4542"/>
                          <a:pt x="17437" y="4605"/>
                        </a:cubicBezTo>
                        <a:cubicBezTo>
                          <a:pt x="17311" y="4689"/>
                          <a:pt x="17184" y="4774"/>
                          <a:pt x="17057" y="4858"/>
                        </a:cubicBezTo>
                        <a:cubicBezTo>
                          <a:pt x="16941" y="4943"/>
                          <a:pt x="16835" y="5038"/>
                          <a:pt x="16688" y="5049"/>
                        </a:cubicBezTo>
                        <a:cubicBezTo>
                          <a:pt x="16645" y="5059"/>
                          <a:pt x="16603" y="5059"/>
                          <a:pt x="16561" y="5059"/>
                        </a:cubicBezTo>
                        <a:cubicBezTo>
                          <a:pt x="16508" y="5059"/>
                          <a:pt x="16466" y="5059"/>
                          <a:pt x="16413" y="5049"/>
                        </a:cubicBezTo>
                        <a:cubicBezTo>
                          <a:pt x="16233" y="5038"/>
                          <a:pt x="16065" y="4985"/>
                          <a:pt x="15927" y="4880"/>
                        </a:cubicBezTo>
                        <a:cubicBezTo>
                          <a:pt x="15695" y="4689"/>
                          <a:pt x="15357" y="4573"/>
                          <a:pt x="15082" y="4436"/>
                        </a:cubicBezTo>
                        <a:close/>
                        <a:moveTo>
                          <a:pt x="17670" y="4616"/>
                        </a:moveTo>
                        <a:cubicBezTo>
                          <a:pt x="18071" y="4647"/>
                          <a:pt x="18473" y="4679"/>
                          <a:pt x="18863" y="4711"/>
                        </a:cubicBezTo>
                        <a:lnTo>
                          <a:pt x="18958" y="4711"/>
                        </a:lnTo>
                        <a:cubicBezTo>
                          <a:pt x="18768" y="4869"/>
                          <a:pt x="18546" y="4975"/>
                          <a:pt x="18304" y="5027"/>
                        </a:cubicBezTo>
                        <a:cubicBezTo>
                          <a:pt x="18082" y="5091"/>
                          <a:pt x="17860" y="5112"/>
                          <a:pt x="17628" y="5112"/>
                        </a:cubicBezTo>
                        <a:cubicBezTo>
                          <a:pt x="17427" y="5112"/>
                          <a:pt x="17216" y="5091"/>
                          <a:pt x="17015" y="5070"/>
                        </a:cubicBezTo>
                        <a:cubicBezTo>
                          <a:pt x="17237" y="4911"/>
                          <a:pt x="17448" y="4763"/>
                          <a:pt x="17670" y="4616"/>
                        </a:cubicBezTo>
                        <a:close/>
                        <a:moveTo>
                          <a:pt x="19339" y="0"/>
                        </a:moveTo>
                        <a:cubicBezTo>
                          <a:pt x="18705" y="0"/>
                          <a:pt x="18071" y="53"/>
                          <a:pt x="17448" y="159"/>
                        </a:cubicBezTo>
                        <a:cubicBezTo>
                          <a:pt x="16709" y="285"/>
                          <a:pt x="16001" y="497"/>
                          <a:pt x="15304" y="761"/>
                        </a:cubicBezTo>
                        <a:cubicBezTo>
                          <a:pt x="15241" y="750"/>
                          <a:pt x="15177" y="729"/>
                          <a:pt x="15103" y="718"/>
                        </a:cubicBezTo>
                        <a:cubicBezTo>
                          <a:pt x="14375" y="549"/>
                          <a:pt x="13625" y="317"/>
                          <a:pt x="12886" y="317"/>
                        </a:cubicBezTo>
                        <a:cubicBezTo>
                          <a:pt x="12579" y="317"/>
                          <a:pt x="12284" y="359"/>
                          <a:pt x="11988" y="454"/>
                        </a:cubicBezTo>
                        <a:cubicBezTo>
                          <a:pt x="11196" y="708"/>
                          <a:pt x="10615" y="1299"/>
                          <a:pt x="9949" y="1775"/>
                        </a:cubicBezTo>
                        <a:cubicBezTo>
                          <a:pt x="9516" y="1817"/>
                          <a:pt x="9083" y="1827"/>
                          <a:pt x="8640" y="1838"/>
                        </a:cubicBezTo>
                        <a:cubicBezTo>
                          <a:pt x="7932" y="1848"/>
                          <a:pt x="7225" y="1891"/>
                          <a:pt x="6528" y="2007"/>
                        </a:cubicBezTo>
                        <a:cubicBezTo>
                          <a:pt x="5820" y="2134"/>
                          <a:pt x="5133" y="2292"/>
                          <a:pt x="4436" y="2450"/>
                        </a:cubicBezTo>
                        <a:cubicBezTo>
                          <a:pt x="3655" y="2630"/>
                          <a:pt x="2863" y="2810"/>
                          <a:pt x="2071" y="2979"/>
                        </a:cubicBezTo>
                        <a:cubicBezTo>
                          <a:pt x="1690" y="3116"/>
                          <a:pt x="1300" y="3253"/>
                          <a:pt x="909" y="3401"/>
                        </a:cubicBezTo>
                        <a:cubicBezTo>
                          <a:pt x="1015" y="3369"/>
                          <a:pt x="1131" y="3348"/>
                          <a:pt x="1236" y="3327"/>
                        </a:cubicBezTo>
                        <a:cubicBezTo>
                          <a:pt x="1764" y="3200"/>
                          <a:pt x="2303" y="3063"/>
                          <a:pt x="2852" y="3031"/>
                        </a:cubicBezTo>
                        <a:cubicBezTo>
                          <a:pt x="2926" y="3021"/>
                          <a:pt x="3000" y="3021"/>
                          <a:pt x="3074" y="3021"/>
                        </a:cubicBezTo>
                        <a:cubicBezTo>
                          <a:pt x="3359" y="3021"/>
                          <a:pt x="3644" y="3052"/>
                          <a:pt x="3929" y="3105"/>
                        </a:cubicBezTo>
                        <a:cubicBezTo>
                          <a:pt x="4310" y="3169"/>
                          <a:pt x="4679" y="3264"/>
                          <a:pt x="5049" y="3369"/>
                        </a:cubicBezTo>
                        <a:cubicBezTo>
                          <a:pt x="4743" y="3422"/>
                          <a:pt x="4447" y="3475"/>
                          <a:pt x="4141" y="3538"/>
                        </a:cubicBezTo>
                        <a:cubicBezTo>
                          <a:pt x="4003" y="3570"/>
                          <a:pt x="3856" y="3602"/>
                          <a:pt x="3718" y="3623"/>
                        </a:cubicBezTo>
                        <a:cubicBezTo>
                          <a:pt x="3718" y="3633"/>
                          <a:pt x="3708" y="3633"/>
                          <a:pt x="3697" y="3633"/>
                        </a:cubicBezTo>
                        <a:cubicBezTo>
                          <a:pt x="3655" y="3633"/>
                          <a:pt x="3581" y="3602"/>
                          <a:pt x="3539" y="3591"/>
                        </a:cubicBezTo>
                        <a:cubicBezTo>
                          <a:pt x="3465" y="3581"/>
                          <a:pt x="3391" y="3570"/>
                          <a:pt x="3317" y="3549"/>
                        </a:cubicBezTo>
                        <a:cubicBezTo>
                          <a:pt x="3169" y="3528"/>
                          <a:pt x="3032" y="3517"/>
                          <a:pt x="2884" y="3507"/>
                        </a:cubicBezTo>
                        <a:cubicBezTo>
                          <a:pt x="2694" y="3485"/>
                          <a:pt x="2493" y="3475"/>
                          <a:pt x="2292" y="3475"/>
                        </a:cubicBezTo>
                        <a:cubicBezTo>
                          <a:pt x="2208" y="3475"/>
                          <a:pt x="2113" y="3475"/>
                          <a:pt x="2028" y="3485"/>
                        </a:cubicBezTo>
                        <a:cubicBezTo>
                          <a:pt x="1743" y="3496"/>
                          <a:pt x="1458" y="3528"/>
                          <a:pt x="1183" y="3559"/>
                        </a:cubicBezTo>
                        <a:cubicBezTo>
                          <a:pt x="888" y="3602"/>
                          <a:pt x="603" y="3771"/>
                          <a:pt x="360" y="3929"/>
                        </a:cubicBezTo>
                        <a:cubicBezTo>
                          <a:pt x="233" y="4014"/>
                          <a:pt x="117" y="4109"/>
                          <a:pt x="1" y="4193"/>
                        </a:cubicBezTo>
                        <a:cubicBezTo>
                          <a:pt x="11" y="4204"/>
                          <a:pt x="32" y="4214"/>
                          <a:pt x="43" y="4214"/>
                        </a:cubicBezTo>
                        <a:cubicBezTo>
                          <a:pt x="666" y="3760"/>
                          <a:pt x="1448" y="3612"/>
                          <a:pt x="2219" y="3612"/>
                        </a:cubicBezTo>
                        <a:cubicBezTo>
                          <a:pt x="2578" y="3612"/>
                          <a:pt x="2947" y="3644"/>
                          <a:pt x="3285" y="3697"/>
                        </a:cubicBezTo>
                        <a:cubicBezTo>
                          <a:pt x="3423" y="3718"/>
                          <a:pt x="3549" y="3739"/>
                          <a:pt x="3676" y="3760"/>
                        </a:cubicBezTo>
                        <a:cubicBezTo>
                          <a:pt x="3687" y="3771"/>
                          <a:pt x="3697" y="3771"/>
                          <a:pt x="3708" y="3771"/>
                        </a:cubicBezTo>
                        <a:lnTo>
                          <a:pt x="3718" y="3771"/>
                        </a:lnTo>
                        <a:cubicBezTo>
                          <a:pt x="3803" y="3792"/>
                          <a:pt x="3898" y="3813"/>
                          <a:pt x="3982" y="3834"/>
                        </a:cubicBezTo>
                        <a:cubicBezTo>
                          <a:pt x="4278" y="3918"/>
                          <a:pt x="4563" y="4014"/>
                          <a:pt x="4848" y="4140"/>
                        </a:cubicBezTo>
                        <a:cubicBezTo>
                          <a:pt x="4669" y="4151"/>
                          <a:pt x="4479" y="4161"/>
                          <a:pt x="4299" y="4172"/>
                        </a:cubicBezTo>
                        <a:cubicBezTo>
                          <a:pt x="3201" y="4235"/>
                          <a:pt x="2102" y="4267"/>
                          <a:pt x="1004" y="4267"/>
                        </a:cubicBezTo>
                        <a:lnTo>
                          <a:pt x="497" y="4267"/>
                        </a:lnTo>
                        <a:cubicBezTo>
                          <a:pt x="413" y="4267"/>
                          <a:pt x="328" y="4267"/>
                          <a:pt x="254" y="4288"/>
                        </a:cubicBezTo>
                        <a:cubicBezTo>
                          <a:pt x="381" y="4330"/>
                          <a:pt x="508" y="4362"/>
                          <a:pt x="634" y="4404"/>
                        </a:cubicBezTo>
                        <a:cubicBezTo>
                          <a:pt x="687" y="4404"/>
                          <a:pt x="750" y="4415"/>
                          <a:pt x="814" y="4415"/>
                        </a:cubicBezTo>
                        <a:lnTo>
                          <a:pt x="972" y="4415"/>
                        </a:lnTo>
                        <a:cubicBezTo>
                          <a:pt x="1236" y="4415"/>
                          <a:pt x="1500" y="4404"/>
                          <a:pt x="1764" y="4404"/>
                        </a:cubicBezTo>
                        <a:cubicBezTo>
                          <a:pt x="2398" y="4394"/>
                          <a:pt x="3042" y="4373"/>
                          <a:pt x="3676" y="4352"/>
                        </a:cubicBezTo>
                        <a:cubicBezTo>
                          <a:pt x="3729" y="4341"/>
                          <a:pt x="3771" y="4341"/>
                          <a:pt x="3824" y="4341"/>
                        </a:cubicBezTo>
                        <a:cubicBezTo>
                          <a:pt x="4257" y="4320"/>
                          <a:pt x="4700" y="4288"/>
                          <a:pt x="5133" y="4256"/>
                        </a:cubicBezTo>
                        <a:cubicBezTo>
                          <a:pt x="5577" y="4457"/>
                          <a:pt x="5999" y="4689"/>
                          <a:pt x="6433" y="4911"/>
                        </a:cubicBezTo>
                        <a:cubicBezTo>
                          <a:pt x="5757" y="4975"/>
                          <a:pt x="5070" y="4985"/>
                          <a:pt x="4384" y="4985"/>
                        </a:cubicBezTo>
                        <a:lnTo>
                          <a:pt x="4130" y="4985"/>
                        </a:lnTo>
                        <a:cubicBezTo>
                          <a:pt x="4542" y="5038"/>
                          <a:pt x="4954" y="5080"/>
                          <a:pt x="5345" y="5122"/>
                        </a:cubicBezTo>
                        <a:cubicBezTo>
                          <a:pt x="5788" y="5101"/>
                          <a:pt x="6232" y="5080"/>
                          <a:pt x="6675" y="5027"/>
                        </a:cubicBezTo>
                        <a:lnTo>
                          <a:pt x="6718" y="5049"/>
                        </a:lnTo>
                        <a:cubicBezTo>
                          <a:pt x="7003" y="5186"/>
                          <a:pt x="7288" y="5313"/>
                          <a:pt x="7584" y="5439"/>
                        </a:cubicBezTo>
                        <a:cubicBezTo>
                          <a:pt x="7816" y="5471"/>
                          <a:pt x="8048" y="5503"/>
                          <a:pt x="8281" y="5534"/>
                        </a:cubicBezTo>
                        <a:cubicBezTo>
                          <a:pt x="7837" y="5387"/>
                          <a:pt x="7394" y="5207"/>
                          <a:pt x="6961" y="5006"/>
                        </a:cubicBezTo>
                        <a:lnTo>
                          <a:pt x="6950" y="4996"/>
                        </a:lnTo>
                        <a:cubicBezTo>
                          <a:pt x="7098" y="4975"/>
                          <a:pt x="7246" y="4964"/>
                          <a:pt x="7394" y="4932"/>
                        </a:cubicBezTo>
                        <a:cubicBezTo>
                          <a:pt x="7974" y="4848"/>
                          <a:pt x="8555" y="4711"/>
                          <a:pt x="9115" y="4520"/>
                        </a:cubicBezTo>
                        <a:cubicBezTo>
                          <a:pt x="9411" y="4563"/>
                          <a:pt x="9707" y="4605"/>
                          <a:pt x="10002" y="4616"/>
                        </a:cubicBezTo>
                        <a:cubicBezTo>
                          <a:pt x="10129" y="4626"/>
                          <a:pt x="10256" y="4626"/>
                          <a:pt x="10372" y="4626"/>
                        </a:cubicBezTo>
                        <a:cubicBezTo>
                          <a:pt x="10573" y="4626"/>
                          <a:pt x="10784" y="4626"/>
                          <a:pt x="10984" y="4605"/>
                        </a:cubicBezTo>
                        <a:cubicBezTo>
                          <a:pt x="11132" y="4584"/>
                          <a:pt x="11280" y="4563"/>
                          <a:pt x="11428" y="4531"/>
                        </a:cubicBezTo>
                        <a:cubicBezTo>
                          <a:pt x="11513" y="4573"/>
                          <a:pt x="11597" y="4605"/>
                          <a:pt x="11671" y="4647"/>
                        </a:cubicBezTo>
                        <a:cubicBezTo>
                          <a:pt x="12115" y="4827"/>
                          <a:pt x="12579" y="4964"/>
                          <a:pt x="13044" y="5059"/>
                        </a:cubicBezTo>
                        <a:cubicBezTo>
                          <a:pt x="13509" y="5154"/>
                          <a:pt x="13984" y="5196"/>
                          <a:pt x="14449" y="5196"/>
                        </a:cubicBezTo>
                        <a:cubicBezTo>
                          <a:pt x="14966" y="5196"/>
                          <a:pt x="15473" y="5144"/>
                          <a:pt x="15969" y="5038"/>
                        </a:cubicBezTo>
                        <a:cubicBezTo>
                          <a:pt x="16149" y="5112"/>
                          <a:pt x="16318" y="5186"/>
                          <a:pt x="16487" y="5249"/>
                        </a:cubicBezTo>
                        <a:cubicBezTo>
                          <a:pt x="15917" y="5640"/>
                          <a:pt x="15294" y="5978"/>
                          <a:pt x="14596" y="6041"/>
                        </a:cubicBezTo>
                        <a:cubicBezTo>
                          <a:pt x="14565" y="6041"/>
                          <a:pt x="14554" y="6062"/>
                          <a:pt x="14544" y="6073"/>
                        </a:cubicBezTo>
                        <a:cubicBezTo>
                          <a:pt x="14142" y="6136"/>
                          <a:pt x="13741" y="6189"/>
                          <a:pt x="13340" y="6210"/>
                        </a:cubicBezTo>
                        <a:cubicBezTo>
                          <a:pt x="13572" y="6242"/>
                          <a:pt x="13804" y="6263"/>
                          <a:pt x="14037" y="6295"/>
                        </a:cubicBezTo>
                        <a:cubicBezTo>
                          <a:pt x="14332" y="6263"/>
                          <a:pt x="14618" y="6210"/>
                          <a:pt x="14903" y="6158"/>
                        </a:cubicBezTo>
                        <a:cubicBezTo>
                          <a:pt x="14924" y="6158"/>
                          <a:pt x="14934" y="6147"/>
                          <a:pt x="14934" y="6136"/>
                        </a:cubicBezTo>
                        <a:cubicBezTo>
                          <a:pt x="15568" y="6010"/>
                          <a:pt x="16128" y="5682"/>
                          <a:pt x="16667" y="5313"/>
                        </a:cubicBezTo>
                        <a:cubicBezTo>
                          <a:pt x="17121" y="5482"/>
                          <a:pt x="17596" y="5619"/>
                          <a:pt x="18082" y="5703"/>
                        </a:cubicBezTo>
                        <a:cubicBezTo>
                          <a:pt x="18789" y="5830"/>
                          <a:pt x="19497" y="5883"/>
                          <a:pt x="20205" y="5883"/>
                        </a:cubicBezTo>
                        <a:lnTo>
                          <a:pt x="20722" y="5883"/>
                        </a:lnTo>
                        <a:cubicBezTo>
                          <a:pt x="21123" y="5862"/>
                          <a:pt x="21535" y="5841"/>
                          <a:pt x="21937" y="5798"/>
                        </a:cubicBezTo>
                        <a:cubicBezTo>
                          <a:pt x="22032" y="5735"/>
                          <a:pt x="22116" y="5682"/>
                          <a:pt x="22211" y="5619"/>
                        </a:cubicBezTo>
                        <a:lnTo>
                          <a:pt x="22211" y="5619"/>
                        </a:lnTo>
                        <a:cubicBezTo>
                          <a:pt x="21546" y="5693"/>
                          <a:pt x="20881" y="5746"/>
                          <a:pt x="20215" y="5746"/>
                        </a:cubicBezTo>
                        <a:cubicBezTo>
                          <a:pt x="19592" y="5746"/>
                          <a:pt x="18958" y="5703"/>
                          <a:pt x="18335" y="5598"/>
                        </a:cubicBezTo>
                        <a:cubicBezTo>
                          <a:pt x="17807" y="5513"/>
                          <a:pt x="17311" y="5387"/>
                          <a:pt x="16814" y="5218"/>
                        </a:cubicBezTo>
                        <a:lnTo>
                          <a:pt x="16835" y="5196"/>
                        </a:lnTo>
                        <a:cubicBezTo>
                          <a:pt x="17100" y="5228"/>
                          <a:pt x="17364" y="5249"/>
                          <a:pt x="17628" y="5249"/>
                        </a:cubicBezTo>
                        <a:cubicBezTo>
                          <a:pt x="17775" y="5249"/>
                          <a:pt x="17923" y="5249"/>
                          <a:pt x="18071" y="5228"/>
                        </a:cubicBezTo>
                        <a:cubicBezTo>
                          <a:pt x="18325" y="5186"/>
                          <a:pt x="18578" y="5122"/>
                          <a:pt x="18810" y="4996"/>
                        </a:cubicBezTo>
                        <a:cubicBezTo>
                          <a:pt x="18937" y="4922"/>
                          <a:pt x="19064" y="4827"/>
                          <a:pt x="19170" y="4732"/>
                        </a:cubicBezTo>
                        <a:cubicBezTo>
                          <a:pt x="19814" y="4785"/>
                          <a:pt x="20458" y="4837"/>
                          <a:pt x="21092" y="4858"/>
                        </a:cubicBezTo>
                        <a:cubicBezTo>
                          <a:pt x="21240" y="4869"/>
                          <a:pt x="21398" y="4869"/>
                          <a:pt x="21546" y="4869"/>
                        </a:cubicBezTo>
                        <a:cubicBezTo>
                          <a:pt x="22063" y="4869"/>
                          <a:pt x="22581" y="4827"/>
                          <a:pt x="23088" y="4689"/>
                        </a:cubicBezTo>
                        <a:cubicBezTo>
                          <a:pt x="23120" y="4626"/>
                          <a:pt x="23151" y="4573"/>
                          <a:pt x="23172" y="4510"/>
                        </a:cubicBezTo>
                        <a:lnTo>
                          <a:pt x="23172" y="4510"/>
                        </a:lnTo>
                        <a:cubicBezTo>
                          <a:pt x="22644" y="4668"/>
                          <a:pt x="22095" y="4721"/>
                          <a:pt x="21546" y="4721"/>
                        </a:cubicBezTo>
                        <a:lnTo>
                          <a:pt x="21493" y="4721"/>
                        </a:lnTo>
                        <a:cubicBezTo>
                          <a:pt x="20764" y="4721"/>
                          <a:pt x="20036" y="4647"/>
                          <a:pt x="19317" y="4594"/>
                        </a:cubicBezTo>
                        <a:cubicBezTo>
                          <a:pt x="19349" y="4563"/>
                          <a:pt x="19381" y="4520"/>
                          <a:pt x="19412" y="4489"/>
                        </a:cubicBezTo>
                        <a:cubicBezTo>
                          <a:pt x="19592" y="4288"/>
                          <a:pt x="19761" y="4087"/>
                          <a:pt x="19951" y="3897"/>
                        </a:cubicBezTo>
                        <a:cubicBezTo>
                          <a:pt x="20057" y="3897"/>
                          <a:pt x="20162" y="3897"/>
                          <a:pt x="20268" y="3908"/>
                        </a:cubicBezTo>
                        <a:cubicBezTo>
                          <a:pt x="20870" y="3929"/>
                          <a:pt x="21461" y="4024"/>
                          <a:pt x="22063" y="4024"/>
                        </a:cubicBezTo>
                        <a:cubicBezTo>
                          <a:pt x="22169" y="4024"/>
                          <a:pt x="22275" y="4014"/>
                          <a:pt x="22370" y="4014"/>
                        </a:cubicBezTo>
                        <a:cubicBezTo>
                          <a:pt x="22697" y="3992"/>
                          <a:pt x="23014" y="3950"/>
                          <a:pt x="23331" y="3887"/>
                        </a:cubicBezTo>
                        <a:cubicBezTo>
                          <a:pt x="23341" y="3834"/>
                          <a:pt x="23341" y="3781"/>
                          <a:pt x="23341" y="3739"/>
                        </a:cubicBezTo>
                        <a:lnTo>
                          <a:pt x="23341" y="3739"/>
                        </a:lnTo>
                        <a:cubicBezTo>
                          <a:pt x="23109" y="3781"/>
                          <a:pt x="22866" y="3823"/>
                          <a:pt x="22634" y="3845"/>
                        </a:cubicBezTo>
                        <a:cubicBezTo>
                          <a:pt x="22444" y="3866"/>
                          <a:pt x="22264" y="3876"/>
                          <a:pt x="22085" y="3876"/>
                        </a:cubicBezTo>
                        <a:cubicBezTo>
                          <a:pt x="21546" y="3876"/>
                          <a:pt x="21018" y="3802"/>
                          <a:pt x="20479" y="3771"/>
                        </a:cubicBezTo>
                        <a:cubicBezTo>
                          <a:pt x="20352" y="3760"/>
                          <a:pt x="20226" y="3760"/>
                          <a:pt x="20099" y="3760"/>
                        </a:cubicBezTo>
                        <a:cubicBezTo>
                          <a:pt x="20257" y="3602"/>
                          <a:pt x="20416" y="3454"/>
                          <a:pt x="20585" y="3316"/>
                        </a:cubicBezTo>
                        <a:cubicBezTo>
                          <a:pt x="20638" y="3274"/>
                          <a:pt x="20701" y="3232"/>
                          <a:pt x="20754" y="3190"/>
                        </a:cubicBezTo>
                        <a:cubicBezTo>
                          <a:pt x="20976" y="3200"/>
                          <a:pt x="21197" y="3211"/>
                          <a:pt x="21419" y="3232"/>
                        </a:cubicBezTo>
                        <a:cubicBezTo>
                          <a:pt x="22074" y="3306"/>
                          <a:pt x="22718" y="3454"/>
                          <a:pt x="23341" y="3676"/>
                        </a:cubicBezTo>
                        <a:cubicBezTo>
                          <a:pt x="23341" y="3623"/>
                          <a:pt x="23341" y="3570"/>
                          <a:pt x="23331" y="3517"/>
                        </a:cubicBezTo>
                        <a:cubicBezTo>
                          <a:pt x="22560" y="3243"/>
                          <a:pt x="21747" y="3095"/>
                          <a:pt x="20933" y="3052"/>
                        </a:cubicBezTo>
                        <a:cubicBezTo>
                          <a:pt x="21261" y="2820"/>
                          <a:pt x="21609" y="2609"/>
                          <a:pt x="21979" y="2429"/>
                        </a:cubicBezTo>
                        <a:cubicBezTo>
                          <a:pt x="22063" y="2387"/>
                          <a:pt x="22148" y="2345"/>
                          <a:pt x="22232" y="2303"/>
                        </a:cubicBezTo>
                        <a:cubicBezTo>
                          <a:pt x="22486" y="2398"/>
                          <a:pt x="22750" y="2472"/>
                          <a:pt x="23003" y="2535"/>
                        </a:cubicBezTo>
                        <a:cubicBezTo>
                          <a:pt x="22972" y="2472"/>
                          <a:pt x="22940" y="2419"/>
                          <a:pt x="22908" y="2366"/>
                        </a:cubicBezTo>
                        <a:cubicBezTo>
                          <a:pt x="22750" y="2324"/>
                          <a:pt x="22581" y="2271"/>
                          <a:pt x="22422" y="2218"/>
                        </a:cubicBezTo>
                        <a:cubicBezTo>
                          <a:pt x="22518" y="2176"/>
                          <a:pt x="22623" y="2134"/>
                          <a:pt x="22729" y="2091"/>
                        </a:cubicBezTo>
                        <a:cubicBezTo>
                          <a:pt x="22697" y="2060"/>
                          <a:pt x="22665" y="2017"/>
                          <a:pt x="22644" y="1975"/>
                        </a:cubicBezTo>
                        <a:cubicBezTo>
                          <a:pt x="22496" y="2028"/>
                          <a:pt x="22359" y="2091"/>
                          <a:pt x="22222" y="2155"/>
                        </a:cubicBezTo>
                        <a:cubicBezTo>
                          <a:pt x="21736" y="1986"/>
                          <a:pt x="21261" y="1796"/>
                          <a:pt x="20775" y="1701"/>
                        </a:cubicBezTo>
                        <a:cubicBezTo>
                          <a:pt x="20574" y="1658"/>
                          <a:pt x="20374" y="1637"/>
                          <a:pt x="20173" y="1637"/>
                        </a:cubicBezTo>
                        <a:cubicBezTo>
                          <a:pt x="20088" y="1637"/>
                          <a:pt x="20004" y="1637"/>
                          <a:pt x="19919" y="1648"/>
                        </a:cubicBezTo>
                        <a:cubicBezTo>
                          <a:pt x="20173" y="1584"/>
                          <a:pt x="20416" y="1510"/>
                          <a:pt x="20680" y="1437"/>
                        </a:cubicBezTo>
                        <a:cubicBezTo>
                          <a:pt x="21081" y="1331"/>
                          <a:pt x="21504" y="1225"/>
                          <a:pt x="21926" y="1183"/>
                        </a:cubicBezTo>
                        <a:cubicBezTo>
                          <a:pt x="21873" y="1141"/>
                          <a:pt x="21820" y="1099"/>
                          <a:pt x="21778" y="1056"/>
                        </a:cubicBezTo>
                        <a:cubicBezTo>
                          <a:pt x="21546" y="1077"/>
                          <a:pt x="21314" y="1130"/>
                          <a:pt x="21092" y="1183"/>
                        </a:cubicBezTo>
                        <a:cubicBezTo>
                          <a:pt x="20648" y="1289"/>
                          <a:pt x="20205" y="1426"/>
                          <a:pt x="19761" y="1542"/>
                        </a:cubicBezTo>
                        <a:cubicBezTo>
                          <a:pt x="19317" y="1658"/>
                          <a:pt x="18863" y="1732"/>
                          <a:pt x="18409" y="1785"/>
                        </a:cubicBezTo>
                        <a:cubicBezTo>
                          <a:pt x="17955" y="1838"/>
                          <a:pt x="17501" y="1880"/>
                          <a:pt x="17057" y="1954"/>
                        </a:cubicBezTo>
                        <a:cubicBezTo>
                          <a:pt x="16614" y="2039"/>
                          <a:pt x="16181" y="2155"/>
                          <a:pt x="15748" y="2292"/>
                        </a:cubicBezTo>
                        <a:cubicBezTo>
                          <a:pt x="15684" y="2313"/>
                          <a:pt x="15610" y="2334"/>
                          <a:pt x="15547" y="2355"/>
                        </a:cubicBezTo>
                        <a:cubicBezTo>
                          <a:pt x="15114" y="2165"/>
                          <a:pt x="14692" y="1954"/>
                          <a:pt x="14248" y="1796"/>
                        </a:cubicBezTo>
                        <a:cubicBezTo>
                          <a:pt x="14058" y="1732"/>
                          <a:pt x="13857" y="1679"/>
                          <a:pt x="13657" y="1637"/>
                        </a:cubicBezTo>
                        <a:cubicBezTo>
                          <a:pt x="13709" y="1616"/>
                          <a:pt x="13752" y="1595"/>
                          <a:pt x="13794" y="1574"/>
                        </a:cubicBezTo>
                        <a:cubicBezTo>
                          <a:pt x="14301" y="1331"/>
                          <a:pt x="14808" y="1109"/>
                          <a:pt x="15325" y="908"/>
                        </a:cubicBezTo>
                        <a:cubicBezTo>
                          <a:pt x="15684" y="982"/>
                          <a:pt x="16043" y="1035"/>
                          <a:pt x="16424" y="1046"/>
                        </a:cubicBezTo>
                        <a:lnTo>
                          <a:pt x="16603" y="1046"/>
                        </a:lnTo>
                        <a:cubicBezTo>
                          <a:pt x="17100" y="1046"/>
                          <a:pt x="17596" y="993"/>
                          <a:pt x="18092" y="908"/>
                        </a:cubicBezTo>
                        <a:cubicBezTo>
                          <a:pt x="18990" y="750"/>
                          <a:pt x="19856" y="507"/>
                          <a:pt x="20743" y="296"/>
                        </a:cubicBezTo>
                        <a:cubicBezTo>
                          <a:pt x="20574" y="201"/>
                          <a:pt x="20405" y="116"/>
                          <a:pt x="20236" y="32"/>
                        </a:cubicBezTo>
                        <a:cubicBezTo>
                          <a:pt x="19930" y="11"/>
                          <a:pt x="19634" y="0"/>
                          <a:pt x="193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73" name="Google Shape;173;p5"/>
              <p:cNvGrpSpPr/>
              <p:nvPr/>
            </p:nvGrpSpPr>
            <p:grpSpPr>
              <a:xfrm rot="909630">
                <a:off x="8558584" y="4040640"/>
                <a:ext cx="543690" cy="1050041"/>
                <a:chOff x="-1009612" y="3548478"/>
                <a:chExt cx="185116" cy="357481"/>
              </a:xfrm>
            </p:grpSpPr>
            <p:sp>
              <p:nvSpPr>
                <p:cNvPr id="174" name="Google Shape;174;p5"/>
                <p:cNvSpPr/>
                <p:nvPr/>
              </p:nvSpPr>
              <p:spPr>
                <a:xfrm>
                  <a:off x="-1009612" y="3764323"/>
                  <a:ext cx="128381" cy="141635"/>
                </a:xfrm>
                <a:custGeom>
                  <a:avLst/>
                  <a:gdLst/>
                  <a:ahLst/>
                  <a:cxnLst/>
                  <a:rect l="l" t="t" r="r" b="b"/>
                  <a:pathLst>
                    <a:path w="2557" h="2821" extrusionOk="0">
                      <a:moveTo>
                        <a:pt x="1283" y="1"/>
                      </a:moveTo>
                      <a:cubicBezTo>
                        <a:pt x="583" y="1"/>
                        <a:pt x="11" y="630"/>
                        <a:pt x="1" y="1405"/>
                      </a:cubicBezTo>
                      <a:cubicBezTo>
                        <a:pt x="1" y="2191"/>
                        <a:pt x="562" y="2821"/>
                        <a:pt x="1272" y="2821"/>
                      </a:cubicBezTo>
                      <a:cubicBezTo>
                        <a:pt x="1278" y="2821"/>
                        <a:pt x="1284" y="2821"/>
                        <a:pt x="1289" y="2821"/>
                      </a:cubicBezTo>
                      <a:cubicBezTo>
                        <a:pt x="2008" y="2799"/>
                        <a:pt x="2557" y="2176"/>
                        <a:pt x="2557" y="1384"/>
                      </a:cubicBezTo>
                      <a:cubicBezTo>
                        <a:pt x="2557" y="634"/>
                        <a:pt x="1997" y="11"/>
                        <a:pt x="1300" y="1"/>
                      </a:cubicBezTo>
                      <a:cubicBezTo>
                        <a:pt x="1294" y="1"/>
                        <a:pt x="1288" y="1"/>
                        <a:pt x="1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5"/>
                <p:cNvSpPr/>
                <p:nvPr/>
              </p:nvSpPr>
              <p:spPr>
                <a:xfrm>
                  <a:off x="-922099" y="3649798"/>
                  <a:ext cx="97603" cy="102925"/>
                </a:xfrm>
                <a:custGeom>
                  <a:avLst/>
                  <a:gdLst/>
                  <a:ahLst/>
                  <a:cxnLst/>
                  <a:rect l="l" t="t" r="r" b="b"/>
                  <a:pathLst>
                    <a:path w="1944" h="2050" extrusionOk="0">
                      <a:moveTo>
                        <a:pt x="981" y="0"/>
                      </a:moveTo>
                      <a:cubicBezTo>
                        <a:pt x="975" y="0"/>
                        <a:pt x="968" y="0"/>
                        <a:pt x="962" y="0"/>
                      </a:cubicBezTo>
                      <a:cubicBezTo>
                        <a:pt x="412" y="0"/>
                        <a:pt x="1" y="476"/>
                        <a:pt x="1" y="1067"/>
                      </a:cubicBezTo>
                      <a:cubicBezTo>
                        <a:pt x="11" y="1627"/>
                        <a:pt x="402" y="2049"/>
                        <a:pt x="930" y="2049"/>
                      </a:cubicBezTo>
                      <a:cubicBezTo>
                        <a:pt x="936" y="2049"/>
                        <a:pt x="942" y="2050"/>
                        <a:pt x="948" y="2050"/>
                      </a:cubicBezTo>
                      <a:cubicBezTo>
                        <a:pt x="1499" y="2050"/>
                        <a:pt x="1944" y="1568"/>
                        <a:pt x="1933" y="983"/>
                      </a:cubicBezTo>
                      <a:cubicBezTo>
                        <a:pt x="1933" y="430"/>
                        <a:pt x="1511" y="0"/>
                        <a:pt x="9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5"/>
                <p:cNvSpPr/>
                <p:nvPr/>
              </p:nvSpPr>
              <p:spPr>
                <a:xfrm>
                  <a:off x="-997914" y="3548478"/>
                  <a:ext cx="83847" cy="86558"/>
                </a:xfrm>
                <a:custGeom>
                  <a:avLst/>
                  <a:gdLst/>
                  <a:ahLst/>
                  <a:cxnLst/>
                  <a:rect l="l" t="t" r="r" b="b"/>
                  <a:pathLst>
                    <a:path w="1670" h="1724" extrusionOk="0">
                      <a:moveTo>
                        <a:pt x="824" y="1"/>
                      </a:moveTo>
                      <a:cubicBezTo>
                        <a:pt x="360" y="1"/>
                        <a:pt x="21" y="346"/>
                        <a:pt x="11" y="836"/>
                      </a:cubicBezTo>
                      <a:cubicBezTo>
                        <a:pt x="0" y="1321"/>
                        <a:pt x="338" y="1702"/>
                        <a:pt x="803" y="1723"/>
                      </a:cubicBezTo>
                      <a:cubicBezTo>
                        <a:pt x="814" y="1723"/>
                        <a:pt x="825" y="1723"/>
                        <a:pt x="836" y="1723"/>
                      </a:cubicBezTo>
                      <a:cubicBezTo>
                        <a:pt x="1277" y="1723"/>
                        <a:pt x="1669" y="1320"/>
                        <a:pt x="1669" y="857"/>
                      </a:cubicBezTo>
                      <a:cubicBezTo>
                        <a:pt x="1669" y="371"/>
                        <a:pt x="1310" y="1"/>
                        <a:pt x="845" y="1"/>
                      </a:cubicBezTo>
                      <a:cubicBezTo>
                        <a:pt x="838" y="1"/>
                        <a:pt x="831" y="1"/>
                        <a:pt x="8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 name="Google Shape;177;p5"/>
              <p:cNvSpPr/>
              <p:nvPr/>
            </p:nvSpPr>
            <p:spPr>
              <a:xfrm rot="1250230" flipH="1">
                <a:off x="7932749" y="4751735"/>
                <a:ext cx="215504" cy="219749"/>
              </a:xfrm>
              <a:custGeom>
                <a:avLst/>
                <a:gdLst/>
                <a:ahLst/>
                <a:cxnLst/>
                <a:rect l="l" t="t" r="r" b="b"/>
                <a:pathLst>
                  <a:path w="2239" h="2283" extrusionOk="0">
                    <a:moveTo>
                      <a:pt x="1119" y="0"/>
                    </a:moveTo>
                    <a:cubicBezTo>
                      <a:pt x="486" y="0"/>
                      <a:pt x="42" y="476"/>
                      <a:pt x="53" y="1152"/>
                    </a:cubicBezTo>
                    <a:cubicBezTo>
                      <a:pt x="1" y="1783"/>
                      <a:pt x="608" y="2282"/>
                      <a:pt x="1139" y="2282"/>
                    </a:cubicBezTo>
                    <a:cubicBezTo>
                      <a:pt x="1150" y="2282"/>
                      <a:pt x="1161" y="2282"/>
                      <a:pt x="1172" y="2282"/>
                    </a:cubicBezTo>
                    <a:cubicBezTo>
                      <a:pt x="1753" y="2261"/>
                      <a:pt x="2228" y="1764"/>
                      <a:pt x="2239" y="1141"/>
                    </a:cubicBezTo>
                    <a:cubicBezTo>
                      <a:pt x="2239" y="518"/>
                      <a:pt x="1742" y="0"/>
                      <a:pt x="11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8" name="Google Shape;178;p5"/>
            <p:cNvGrpSpPr/>
            <p:nvPr/>
          </p:nvGrpSpPr>
          <p:grpSpPr>
            <a:xfrm>
              <a:off x="-2368867" y="71706"/>
              <a:ext cx="4495005" cy="6073362"/>
              <a:chOff x="-2245717" y="-163744"/>
              <a:chExt cx="4495005" cy="6073362"/>
            </a:xfrm>
          </p:grpSpPr>
          <p:grpSp>
            <p:nvGrpSpPr>
              <p:cNvPr id="179" name="Google Shape;179;p5"/>
              <p:cNvGrpSpPr/>
              <p:nvPr/>
            </p:nvGrpSpPr>
            <p:grpSpPr>
              <a:xfrm rot="-3292890">
                <a:off x="-2051602" y="1858761"/>
                <a:ext cx="3179743" cy="2125722"/>
                <a:chOff x="8218892" y="533597"/>
                <a:chExt cx="1572025" cy="1050931"/>
              </a:xfrm>
            </p:grpSpPr>
            <p:sp>
              <p:nvSpPr>
                <p:cNvPr id="180" name="Google Shape;180;p5"/>
                <p:cNvSpPr/>
                <p:nvPr/>
              </p:nvSpPr>
              <p:spPr>
                <a:xfrm>
                  <a:off x="8218892" y="533597"/>
                  <a:ext cx="1572025" cy="1050931"/>
                </a:xfrm>
                <a:custGeom>
                  <a:avLst/>
                  <a:gdLst/>
                  <a:ahLst/>
                  <a:cxnLst/>
                  <a:rect l="l" t="t" r="r" b="b"/>
                  <a:pathLst>
                    <a:path w="33628" h="22481" extrusionOk="0">
                      <a:moveTo>
                        <a:pt x="21493" y="0"/>
                      </a:moveTo>
                      <a:cubicBezTo>
                        <a:pt x="18387" y="0"/>
                        <a:pt x="15302" y="334"/>
                        <a:pt x="13107" y="501"/>
                      </a:cubicBezTo>
                      <a:cubicBezTo>
                        <a:pt x="11914" y="596"/>
                        <a:pt x="10689" y="722"/>
                        <a:pt x="9485" y="934"/>
                      </a:cubicBezTo>
                      <a:cubicBezTo>
                        <a:pt x="6717" y="1441"/>
                        <a:pt x="4098" y="2402"/>
                        <a:pt x="2451" y="4461"/>
                      </a:cubicBezTo>
                      <a:cubicBezTo>
                        <a:pt x="0" y="7513"/>
                        <a:pt x="634" y="11770"/>
                        <a:pt x="1395" y="15519"/>
                      </a:cubicBezTo>
                      <a:cubicBezTo>
                        <a:pt x="1680" y="16934"/>
                        <a:pt x="1986" y="18381"/>
                        <a:pt x="2863" y="19575"/>
                      </a:cubicBezTo>
                      <a:cubicBezTo>
                        <a:pt x="4456" y="21767"/>
                        <a:pt x="7504" y="22480"/>
                        <a:pt x="10399" y="22480"/>
                      </a:cubicBezTo>
                      <a:cubicBezTo>
                        <a:pt x="10767" y="22480"/>
                        <a:pt x="11132" y="22469"/>
                        <a:pt x="11491" y="22447"/>
                      </a:cubicBezTo>
                      <a:cubicBezTo>
                        <a:pt x="15695" y="22204"/>
                        <a:pt x="18979" y="20641"/>
                        <a:pt x="22845" y="19395"/>
                      </a:cubicBezTo>
                      <a:cubicBezTo>
                        <a:pt x="26098" y="18349"/>
                        <a:pt x="28675" y="17209"/>
                        <a:pt x="30871" y="14526"/>
                      </a:cubicBezTo>
                      <a:cubicBezTo>
                        <a:pt x="32698" y="12319"/>
                        <a:pt x="33628" y="9478"/>
                        <a:pt x="33448" y="6690"/>
                      </a:cubicBezTo>
                      <a:cubicBezTo>
                        <a:pt x="33112" y="1155"/>
                        <a:pt x="27266" y="0"/>
                        <a:pt x="214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5"/>
                <p:cNvSpPr/>
                <p:nvPr/>
              </p:nvSpPr>
              <p:spPr>
                <a:xfrm>
                  <a:off x="8424252" y="669069"/>
                  <a:ext cx="1194352" cy="793445"/>
                </a:xfrm>
                <a:custGeom>
                  <a:avLst/>
                  <a:gdLst/>
                  <a:ahLst/>
                  <a:cxnLst/>
                  <a:rect l="l" t="t" r="r" b="b"/>
                  <a:pathLst>
                    <a:path w="25549" h="16973" extrusionOk="0">
                      <a:moveTo>
                        <a:pt x="20268" y="1056"/>
                      </a:moveTo>
                      <a:cubicBezTo>
                        <a:pt x="20638" y="1056"/>
                        <a:pt x="20986" y="1077"/>
                        <a:pt x="21324" y="1151"/>
                      </a:cubicBezTo>
                      <a:cubicBezTo>
                        <a:pt x="22180" y="1341"/>
                        <a:pt x="22930" y="1838"/>
                        <a:pt x="23479" y="2503"/>
                      </a:cubicBezTo>
                      <a:cubicBezTo>
                        <a:pt x="24039" y="3168"/>
                        <a:pt x="24387" y="4003"/>
                        <a:pt x="24472" y="4837"/>
                      </a:cubicBezTo>
                      <a:cubicBezTo>
                        <a:pt x="24482" y="4985"/>
                        <a:pt x="24493" y="5133"/>
                        <a:pt x="24493" y="5281"/>
                      </a:cubicBezTo>
                      <a:cubicBezTo>
                        <a:pt x="24493" y="6052"/>
                        <a:pt x="24303" y="6823"/>
                        <a:pt x="23965" y="7562"/>
                      </a:cubicBezTo>
                      <a:cubicBezTo>
                        <a:pt x="23627" y="8301"/>
                        <a:pt x="23141" y="8998"/>
                        <a:pt x="22571" y="9611"/>
                      </a:cubicBezTo>
                      <a:cubicBezTo>
                        <a:pt x="21314" y="10952"/>
                        <a:pt x="19624" y="11956"/>
                        <a:pt x="17850" y="12822"/>
                      </a:cubicBezTo>
                      <a:cubicBezTo>
                        <a:pt x="16688" y="13392"/>
                        <a:pt x="14861" y="14174"/>
                        <a:pt x="12844" y="14807"/>
                      </a:cubicBezTo>
                      <a:cubicBezTo>
                        <a:pt x="10826" y="15441"/>
                        <a:pt x="8608" y="15916"/>
                        <a:pt x="6686" y="15916"/>
                      </a:cubicBezTo>
                      <a:cubicBezTo>
                        <a:pt x="5820" y="15916"/>
                        <a:pt x="5028" y="15821"/>
                        <a:pt x="4331" y="15610"/>
                      </a:cubicBezTo>
                      <a:cubicBezTo>
                        <a:pt x="3634" y="15399"/>
                        <a:pt x="3053" y="15071"/>
                        <a:pt x="2599" y="14617"/>
                      </a:cubicBezTo>
                      <a:cubicBezTo>
                        <a:pt x="2208" y="14226"/>
                        <a:pt x="1955" y="13740"/>
                        <a:pt x="1765" y="13191"/>
                      </a:cubicBezTo>
                      <a:cubicBezTo>
                        <a:pt x="1575" y="12632"/>
                        <a:pt x="1469" y="12008"/>
                        <a:pt x="1374" y="11385"/>
                      </a:cubicBezTo>
                      <a:cubicBezTo>
                        <a:pt x="1216" y="10414"/>
                        <a:pt x="1057" y="9463"/>
                        <a:pt x="1057" y="8534"/>
                      </a:cubicBezTo>
                      <a:cubicBezTo>
                        <a:pt x="1057" y="8153"/>
                        <a:pt x="1089" y="7784"/>
                        <a:pt x="1142" y="7414"/>
                      </a:cubicBezTo>
                      <a:cubicBezTo>
                        <a:pt x="1247" y="6791"/>
                        <a:pt x="1458" y="6168"/>
                        <a:pt x="1796" y="5640"/>
                      </a:cubicBezTo>
                      <a:cubicBezTo>
                        <a:pt x="2124" y="5101"/>
                        <a:pt x="2567" y="4658"/>
                        <a:pt x="3117" y="4362"/>
                      </a:cubicBezTo>
                      <a:cubicBezTo>
                        <a:pt x="3655" y="4066"/>
                        <a:pt x="4331" y="3918"/>
                        <a:pt x="5039" y="3760"/>
                      </a:cubicBezTo>
                      <a:cubicBezTo>
                        <a:pt x="9538" y="2788"/>
                        <a:pt x="14026" y="1817"/>
                        <a:pt x="18578" y="1204"/>
                      </a:cubicBezTo>
                      <a:cubicBezTo>
                        <a:pt x="19149" y="1120"/>
                        <a:pt x="19730" y="1056"/>
                        <a:pt x="20268" y="1056"/>
                      </a:cubicBezTo>
                      <a:close/>
                      <a:moveTo>
                        <a:pt x="20268" y="0"/>
                      </a:moveTo>
                      <a:cubicBezTo>
                        <a:pt x="19635" y="0"/>
                        <a:pt x="19022" y="74"/>
                        <a:pt x="18431" y="148"/>
                      </a:cubicBezTo>
                      <a:cubicBezTo>
                        <a:pt x="13836" y="771"/>
                        <a:pt x="9316" y="1753"/>
                        <a:pt x="4817" y="2735"/>
                      </a:cubicBezTo>
                      <a:cubicBezTo>
                        <a:pt x="4109" y="2883"/>
                        <a:pt x="3338" y="3052"/>
                        <a:pt x="2620" y="3433"/>
                      </a:cubicBezTo>
                      <a:cubicBezTo>
                        <a:pt x="1881" y="3823"/>
                        <a:pt x="1311" y="4415"/>
                        <a:pt x="899" y="5080"/>
                      </a:cubicBezTo>
                      <a:cubicBezTo>
                        <a:pt x="476" y="5745"/>
                        <a:pt x="223" y="6495"/>
                        <a:pt x="107" y="7245"/>
                      </a:cubicBezTo>
                      <a:cubicBezTo>
                        <a:pt x="33" y="7678"/>
                        <a:pt x="1" y="8111"/>
                        <a:pt x="1" y="8534"/>
                      </a:cubicBezTo>
                      <a:cubicBezTo>
                        <a:pt x="1" y="9569"/>
                        <a:pt x="170" y="10583"/>
                        <a:pt x="328" y="11554"/>
                      </a:cubicBezTo>
                      <a:cubicBezTo>
                        <a:pt x="434" y="12188"/>
                        <a:pt x="540" y="12864"/>
                        <a:pt x="761" y="13519"/>
                      </a:cubicBezTo>
                      <a:cubicBezTo>
                        <a:pt x="983" y="14174"/>
                        <a:pt x="1311" y="14828"/>
                        <a:pt x="1849" y="15367"/>
                      </a:cubicBezTo>
                      <a:cubicBezTo>
                        <a:pt x="2451" y="15958"/>
                        <a:pt x="3201" y="16370"/>
                        <a:pt x="4025" y="16624"/>
                      </a:cubicBezTo>
                      <a:cubicBezTo>
                        <a:pt x="4838" y="16867"/>
                        <a:pt x="5746" y="16972"/>
                        <a:pt x="6686" y="16972"/>
                      </a:cubicBezTo>
                      <a:cubicBezTo>
                        <a:pt x="8777" y="16972"/>
                        <a:pt x="11069" y="16465"/>
                        <a:pt x="13160" y="15811"/>
                      </a:cubicBezTo>
                      <a:cubicBezTo>
                        <a:pt x="15241" y="15156"/>
                        <a:pt x="17110" y="14364"/>
                        <a:pt x="18314" y="13772"/>
                      </a:cubicBezTo>
                      <a:cubicBezTo>
                        <a:pt x="20131" y="12874"/>
                        <a:pt x="21937" y="11829"/>
                        <a:pt x="23342" y="10329"/>
                      </a:cubicBezTo>
                      <a:cubicBezTo>
                        <a:pt x="23986" y="9643"/>
                        <a:pt x="24535" y="8851"/>
                        <a:pt x="24926" y="7995"/>
                      </a:cubicBezTo>
                      <a:cubicBezTo>
                        <a:pt x="25317" y="7140"/>
                        <a:pt x="25549" y="6221"/>
                        <a:pt x="25549" y="5281"/>
                      </a:cubicBezTo>
                      <a:cubicBezTo>
                        <a:pt x="25549" y="5091"/>
                        <a:pt x="25538" y="4911"/>
                        <a:pt x="25517" y="4732"/>
                      </a:cubicBezTo>
                      <a:cubicBezTo>
                        <a:pt x="25422" y="3675"/>
                        <a:pt x="24979" y="2662"/>
                        <a:pt x="24292" y="1827"/>
                      </a:cubicBezTo>
                      <a:cubicBezTo>
                        <a:pt x="23606" y="1003"/>
                        <a:pt x="22666" y="370"/>
                        <a:pt x="21546" y="127"/>
                      </a:cubicBezTo>
                      <a:cubicBezTo>
                        <a:pt x="21124" y="32"/>
                        <a:pt x="20691" y="0"/>
                        <a:pt x="20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5"/>
                <p:cNvSpPr/>
                <p:nvPr/>
              </p:nvSpPr>
              <p:spPr>
                <a:xfrm>
                  <a:off x="8627695" y="853999"/>
                  <a:ext cx="795409" cy="452563"/>
                </a:xfrm>
                <a:custGeom>
                  <a:avLst/>
                  <a:gdLst/>
                  <a:ahLst/>
                  <a:cxnLst/>
                  <a:rect l="l" t="t" r="r" b="b"/>
                  <a:pathLst>
                    <a:path w="17015" h="9681" extrusionOk="0">
                      <a:moveTo>
                        <a:pt x="13883" y="1"/>
                      </a:moveTo>
                      <a:cubicBezTo>
                        <a:pt x="13202" y="1"/>
                        <a:pt x="12512" y="127"/>
                        <a:pt x="11840" y="258"/>
                      </a:cubicBezTo>
                      <a:cubicBezTo>
                        <a:pt x="9674" y="681"/>
                        <a:pt x="7509" y="1103"/>
                        <a:pt x="5344" y="1515"/>
                      </a:cubicBezTo>
                      <a:cubicBezTo>
                        <a:pt x="3940" y="1789"/>
                        <a:pt x="2524" y="2064"/>
                        <a:pt x="1194" y="2582"/>
                      </a:cubicBezTo>
                      <a:cubicBezTo>
                        <a:pt x="898" y="2698"/>
                        <a:pt x="581" y="2835"/>
                        <a:pt x="412" y="3089"/>
                      </a:cubicBezTo>
                      <a:cubicBezTo>
                        <a:pt x="264" y="3289"/>
                        <a:pt x="233" y="3532"/>
                        <a:pt x="201" y="3775"/>
                      </a:cubicBezTo>
                      <a:cubicBezTo>
                        <a:pt x="0" y="5475"/>
                        <a:pt x="42" y="8412"/>
                        <a:pt x="1944" y="9394"/>
                      </a:cubicBezTo>
                      <a:cubicBezTo>
                        <a:pt x="2338" y="9597"/>
                        <a:pt x="2781" y="9681"/>
                        <a:pt x="3247" y="9681"/>
                      </a:cubicBezTo>
                      <a:cubicBezTo>
                        <a:pt x="4738" y="9681"/>
                        <a:pt x="6467" y="8828"/>
                        <a:pt x="7626" y="8338"/>
                      </a:cubicBezTo>
                      <a:cubicBezTo>
                        <a:pt x="10139" y="7281"/>
                        <a:pt x="12674" y="6215"/>
                        <a:pt x="14871" y="4683"/>
                      </a:cubicBezTo>
                      <a:cubicBezTo>
                        <a:pt x="15937" y="3944"/>
                        <a:pt x="17015" y="2835"/>
                        <a:pt x="16687" y="1642"/>
                      </a:cubicBezTo>
                      <a:cubicBezTo>
                        <a:pt x="16465" y="786"/>
                        <a:pt x="15557" y="216"/>
                        <a:pt x="14628" y="57"/>
                      </a:cubicBezTo>
                      <a:cubicBezTo>
                        <a:pt x="14381" y="18"/>
                        <a:pt x="14133" y="1"/>
                        <a:pt x="138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3" name="Google Shape;183;p5"/>
              <p:cNvGrpSpPr/>
              <p:nvPr/>
            </p:nvGrpSpPr>
            <p:grpSpPr>
              <a:xfrm rot="-4360385" flipH="1">
                <a:off x="-684178" y="2983854"/>
                <a:ext cx="2623720" cy="2578834"/>
                <a:chOff x="6931797" y="3310225"/>
                <a:chExt cx="2080972" cy="2045371"/>
              </a:xfrm>
            </p:grpSpPr>
            <p:sp>
              <p:nvSpPr>
                <p:cNvPr id="184" name="Google Shape;184;p5"/>
                <p:cNvSpPr/>
                <p:nvPr/>
              </p:nvSpPr>
              <p:spPr>
                <a:xfrm rot="-4499991" flipH="1">
                  <a:off x="7905358" y="3453051"/>
                  <a:ext cx="128383" cy="140131"/>
                </a:xfrm>
                <a:custGeom>
                  <a:avLst/>
                  <a:gdLst/>
                  <a:ahLst/>
                  <a:cxnLst/>
                  <a:rect l="l" t="t" r="r" b="b"/>
                  <a:pathLst>
                    <a:path w="2557" h="2791" extrusionOk="0">
                      <a:moveTo>
                        <a:pt x="1193" y="0"/>
                      </a:moveTo>
                      <a:cubicBezTo>
                        <a:pt x="1092" y="0"/>
                        <a:pt x="990" y="14"/>
                        <a:pt x="888" y="41"/>
                      </a:cubicBezTo>
                      <a:cubicBezTo>
                        <a:pt x="360" y="189"/>
                        <a:pt x="1" y="696"/>
                        <a:pt x="1" y="1456"/>
                      </a:cubicBezTo>
                      <a:cubicBezTo>
                        <a:pt x="1" y="1762"/>
                        <a:pt x="170" y="2153"/>
                        <a:pt x="518" y="2470"/>
                      </a:cubicBezTo>
                      <a:cubicBezTo>
                        <a:pt x="751" y="2685"/>
                        <a:pt x="1027" y="2790"/>
                        <a:pt x="1297" y="2790"/>
                      </a:cubicBezTo>
                      <a:cubicBezTo>
                        <a:pt x="1663" y="2790"/>
                        <a:pt x="2019" y="2598"/>
                        <a:pt x="2250" y="2227"/>
                      </a:cubicBezTo>
                      <a:cubicBezTo>
                        <a:pt x="2557" y="1731"/>
                        <a:pt x="2546" y="1213"/>
                        <a:pt x="2282" y="696"/>
                      </a:cubicBezTo>
                      <a:cubicBezTo>
                        <a:pt x="2058" y="257"/>
                        <a:pt x="1638" y="0"/>
                        <a:pt x="1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5"/>
                <p:cNvSpPr/>
                <p:nvPr/>
              </p:nvSpPr>
              <p:spPr>
                <a:xfrm rot="-4499991" flipH="1">
                  <a:off x="8360284" y="3597017"/>
                  <a:ext cx="194658" cy="437064"/>
                </a:xfrm>
                <a:custGeom>
                  <a:avLst/>
                  <a:gdLst/>
                  <a:ahLst/>
                  <a:cxnLst/>
                  <a:rect l="l" t="t" r="r" b="b"/>
                  <a:pathLst>
                    <a:path w="3877" h="8705" extrusionOk="0">
                      <a:moveTo>
                        <a:pt x="679" y="1"/>
                      </a:moveTo>
                      <a:cubicBezTo>
                        <a:pt x="588" y="1"/>
                        <a:pt x="495" y="13"/>
                        <a:pt x="402" y="33"/>
                      </a:cubicBezTo>
                      <a:cubicBezTo>
                        <a:pt x="128" y="85"/>
                        <a:pt x="75" y="349"/>
                        <a:pt x="33" y="582"/>
                      </a:cubicBezTo>
                      <a:cubicBezTo>
                        <a:pt x="1" y="719"/>
                        <a:pt x="1" y="856"/>
                        <a:pt x="11" y="983"/>
                      </a:cubicBezTo>
                      <a:cubicBezTo>
                        <a:pt x="85" y="1638"/>
                        <a:pt x="180" y="2293"/>
                        <a:pt x="339" y="2937"/>
                      </a:cubicBezTo>
                      <a:cubicBezTo>
                        <a:pt x="698" y="4405"/>
                        <a:pt x="1078" y="5863"/>
                        <a:pt x="1638" y="7257"/>
                      </a:cubicBezTo>
                      <a:cubicBezTo>
                        <a:pt x="1828" y="7721"/>
                        <a:pt x="2060" y="8154"/>
                        <a:pt x="2441" y="8482"/>
                      </a:cubicBezTo>
                      <a:cubicBezTo>
                        <a:pt x="2608" y="8629"/>
                        <a:pt x="2802" y="8705"/>
                        <a:pt x="2999" y="8705"/>
                      </a:cubicBezTo>
                      <a:cubicBezTo>
                        <a:pt x="3112" y="8705"/>
                        <a:pt x="3227" y="8680"/>
                        <a:pt x="3338" y="8630"/>
                      </a:cubicBezTo>
                      <a:cubicBezTo>
                        <a:pt x="3645" y="8492"/>
                        <a:pt x="3824" y="8218"/>
                        <a:pt x="3814" y="7838"/>
                      </a:cubicBezTo>
                      <a:cubicBezTo>
                        <a:pt x="3814" y="7764"/>
                        <a:pt x="3814" y="7690"/>
                        <a:pt x="3814" y="7573"/>
                      </a:cubicBezTo>
                      <a:cubicBezTo>
                        <a:pt x="3877" y="7352"/>
                        <a:pt x="3824" y="7109"/>
                        <a:pt x="3729" y="6866"/>
                      </a:cubicBezTo>
                      <a:cubicBezTo>
                        <a:pt x="3486" y="6264"/>
                        <a:pt x="3243" y="5651"/>
                        <a:pt x="2990" y="5049"/>
                      </a:cubicBezTo>
                      <a:cubicBezTo>
                        <a:pt x="2779" y="4521"/>
                        <a:pt x="2504" y="4025"/>
                        <a:pt x="2367" y="3465"/>
                      </a:cubicBezTo>
                      <a:cubicBezTo>
                        <a:pt x="2166" y="2588"/>
                        <a:pt x="1817" y="1765"/>
                        <a:pt x="1564" y="899"/>
                      </a:cubicBezTo>
                      <a:cubicBezTo>
                        <a:pt x="1490" y="677"/>
                        <a:pt x="1384" y="466"/>
                        <a:pt x="1237" y="265"/>
                      </a:cubicBezTo>
                      <a:cubicBezTo>
                        <a:pt x="1082" y="66"/>
                        <a:pt x="887" y="1"/>
                        <a:pt x="6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5"/>
                <p:cNvSpPr/>
                <p:nvPr/>
              </p:nvSpPr>
              <p:spPr>
                <a:xfrm rot="-4499991" flipH="1">
                  <a:off x="7169318" y="3470009"/>
                  <a:ext cx="1521765" cy="1659486"/>
                </a:xfrm>
                <a:custGeom>
                  <a:avLst/>
                  <a:gdLst/>
                  <a:ahLst/>
                  <a:cxnLst/>
                  <a:rect l="l" t="t" r="r" b="b"/>
                  <a:pathLst>
                    <a:path w="30309" h="33052" extrusionOk="0">
                      <a:moveTo>
                        <a:pt x="2564" y="736"/>
                      </a:moveTo>
                      <a:cubicBezTo>
                        <a:pt x="2699" y="736"/>
                        <a:pt x="2826" y="796"/>
                        <a:pt x="2936" y="888"/>
                      </a:cubicBezTo>
                      <a:cubicBezTo>
                        <a:pt x="3190" y="1099"/>
                        <a:pt x="3158" y="1406"/>
                        <a:pt x="2862" y="1575"/>
                      </a:cubicBezTo>
                      <a:cubicBezTo>
                        <a:pt x="2808" y="1606"/>
                        <a:pt x="2737" y="1620"/>
                        <a:pt x="2660" y="1620"/>
                      </a:cubicBezTo>
                      <a:cubicBezTo>
                        <a:pt x="2421" y="1620"/>
                        <a:pt x="2116" y="1486"/>
                        <a:pt x="2028" y="1311"/>
                      </a:cubicBezTo>
                      <a:cubicBezTo>
                        <a:pt x="1872" y="1010"/>
                        <a:pt x="2083" y="740"/>
                        <a:pt x="2480" y="740"/>
                      </a:cubicBezTo>
                      <a:cubicBezTo>
                        <a:pt x="2488" y="740"/>
                        <a:pt x="2495" y="740"/>
                        <a:pt x="2503" y="740"/>
                      </a:cubicBezTo>
                      <a:cubicBezTo>
                        <a:pt x="2524" y="738"/>
                        <a:pt x="2544" y="736"/>
                        <a:pt x="2564" y="736"/>
                      </a:cubicBezTo>
                      <a:close/>
                      <a:moveTo>
                        <a:pt x="1402" y="1821"/>
                      </a:moveTo>
                      <a:cubicBezTo>
                        <a:pt x="1716" y="1821"/>
                        <a:pt x="2164" y="2240"/>
                        <a:pt x="2155" y="2599"/>
                      </a:cubicBezTo>
                      <a:cubicBezTo>
                        <a:pt x="2144" y="2747"/>
                        <a:pt x="2017" y="2874"/>
                        <a:pt x="1859" y="2948"/>
                      </a:cubicBezTo>
                      <a:lnTo>
                        <a:pt x="1859" y="2958"/>
                      </a:lnTo>
                      <a:cubicBezTo>
                        <a:pt x="1801" y="2981"/>
                        <a:pt x="1744" y="2993"/>
                        <a:pt x="1688" y="2993"/>
                      </a:cubicBezTo>
                      <a:cubicBezTo>
                        <a:pt x="1592" y="2993"/>
                        <a:pt x="1498" y="2958"/>
                        <a:pt x="1405" y="2884"/>
                      </a:cubicBezTo>
                      <a:cubicBezTo>
                        <a:pt x="1204" y="2715"/>
                        <a:pt x="1109" y="2472"/>
                        <a:pt x="1067" y="2230"/>
                      </a:cubicBezTo>
                      <a:cubicBezTo>
                        <a:pt x="1035" y="2050"/>
                        <a:pt x="1130" y="1902"/>
                        <a:pt x="1299" y="1839"/>
                      </a:cubicBezTo>
                      <a:cubicBezTo>
                        <a:pt x="1331" y="1827"/>
                        <a:pt x="1366" y="1821"/>
                        <a:pt x="1402" y="1821"/>
                      </a:cubicBezTo>
                      <a:close/>
                      <a:moveTo>
                        <a:pt x="3890" y="2345"/>
                      </a:moveTo>
                      <a:cubicBezTo>
                        <a:pt x="4109" y="2345"/>
                        <a:pt x="4301" y="2465"/>
                        <a:pt x="4341" y="2663"/>
                      </a:cubicBezTo>
                      <a:cubicBezTo>
                        <a:pt x="4404" y="2905"/>
                        <a:pt x="4267" y="3074"/>
                        <a:pt x="3918" y="3159"/>
                      </a:cubicBezTo>
                      <a:cubicBezTo>
                        <a:pt x="3855" y="3169"/>
                        <a:pt x="3802" y="3169"/>
                        <a:pt x="3749" y="3180"/>
                      </a:cubicBezTo>
                      <a:cubicBezTo>
                        <a:pt x="3735" y="3181"/>
                        <a:pt x="3722" y="3181"/>
                        <a:pt x="3708" y="3181"/>
                      </a:cubicBezTo>
                      <a:cubicBezTo>
                        <a:pt x="3527" y="3181"/>
                        <a:pt x="3386" y="3114"/>
                        <a:pt x="3327" y="2937"/>
                      </a:cubicBezTo>
                      <a:cubicBezTo>
                        <a:pt x="3253" y="2736"/>
                        <a:pt x="3359" y="2589"/>
                        <a:pt x="3517" y="2472"/>
                      </a:cubicBezTo>
                      <a:cubicBezTo>
                        <a:pt x="3559" y="2441"/>
                        <a:pt x="3612" y="2409"/>
                        <a:pt x="3665" y="2388"/>
                      </a:cubicBezTo>
                      <a:cubicBezTo>
                        <a:pt x="3740" y="2359"/>
                        <a:pt x="3817" y="2345"/>
                        <a:pt x="3890" y="2345"/>
                      </a:cubicBezTo>
                      <a:close/>
                      <a:moveTo>
                        <a:pt x="3633" y="3888"/>
                      </a:moveTo>
                      <a:cubicBezTo>
                        <a:pt x="3929" y="3898"/>
                        <a:pt x="4172" y="4131"/>
                        <a:pt x="4172" y="4416"/>
                      </a:cubicBezTo>
                      <a:cubicBezTo>
                        <a:pt x="4182" y="4716"/>
                        <a:pt x="3929" y="4965"/>
                        <a:pt x="3631" y="4965"/>
                      </a:cubicBezTo>
                      <a:cubicBezTo>
                        <a:pt x="3624" y="4965"/>
                        <a:pt x="3618" y="4965"/>
                        <a:pt x="3612" y="4965"/>
                      </a:cubicBezTo>
                      <a:cubicBezTo>
                        <a:pt x="3337" y="4965"/>
                        <a:pt x="3126" y="4743"/>
                        <a:pt x="3116" y="4447"/>
                      </a:cubicBezTo>
                      <a:cubicBezTo>
                        <a:pt x="3116" y="4141"/>
                        <a:pt x="3348" y="3888"/>
                        <a:pt x="3633" y="3888"/>
                      </a:cubicBezTo>
                      <a:close/>
                      <a:moveTo>
                        <a:pt x="5830" y="4711"/>
                      </a:moveTo>
                      <a:cubicBezTo>
                        <a:pt x="6157" y="4711"/>
                        <a:pt x="6442" y="5039"/>
                        <a:pt x="6442" y="5398"/>
                      </a:cubicBezTo>
                      <a:cubicBezTo>
                        <a:pt x="6453" y="5739"/>
                        <a:pt x="6241" y="5958"/>
                        <a:pt x="5926" y="5958"/>
                      </a:cubicBezTo>
                      <a:cubicBezTo>
                        <a:pt x="5919" y="5958"/>
                        <a:pt x="5911" y="5958"/>
                        <a:pt x="5904" y="5958"/>
                      </a:cubicBezTo>
                      <a:cubicBezTo>
                        <a:pt x="5534" y="5947"/>
                        <a:pt x="5217" y="5630"/>
                        <a:pt x="5238" y="5271"/>
                      </a:cubicBezTo>
                      <a:cubicBezTo>
                        <a:pt x="5260" y="4986"/>
                        <a:pt x="5555" y="4711"/>
                        <a:pt x="5830" y="4711"/>
                      </a:cubicBezTo>
                      <a:close/>
                      <a:moveTo>
                        <a:pt x="4960" y="6778"/>
                      </a:moveTo>
                      <a:cubicBezTo>
                        <a:pt x="5005" y="6778"/>
                        <a:pt x="5052" y="6786"/>
                        <a:pt x="5101" y="6803"/>
                      </a:cubicBezTo>
                      <a:cubicBezTo>
                        <a:pt x="5386" y="6898"/>
                        <a:pt x="5661" y="7320"/>
                        <a:pt x="5619" y="7616"/>
                      </a:cubicBezTo>
                      <a:cubicBezTo>
                        <a:pt x="5599" y="7770"/>
                        <a:pt x="5518" y="7872"/>
                        <a:pt x="5432" y="7872"/>
                      </a:cubicBezTo>
                      <a:cubicBezTo>
                        <a:pt x="5424" y="7872"/>
                        <a:pt x="5416" y="7871"/>
                        <a:pt x="5407" y="7869"/>
                      </a:cubicBezTo>
                      <a:cubicBezTo>
                        <a:pt x="5006" y="7838"/>
                        <a:pt x="4774" y="7679"/>
                        <a:pt x="4615" y="7405"/>
                      </a:cubicBezTo>
                      <a:cubicBezTo>
                        <a:pt x="4520" y="7257"/>
                        <a:pt x="4510" y="7098"/>
                        <a:pt x="4637" y="6950"/>
                      </a:cubicBezTo>
                      <a:cubicBezTo>
                        <a:pt x="4730" y="6841"/>
                        <a:pt x="4835" y="6778"/>
                        <a:pt x="4960" y="6778"/>
                      </a:cubicBezTo>
                      <a:close/>
                      <a:moveTo>
                        <a:pt x="7613" y="6855"/>
                      </a:moveTo>
                      <a:cubicBezTo>
                        <a:pt x="7621" y="6855"/>
                        <a:pt x="7628" y="6855"/>
                        <a:pt x="7636" y="6855"/>
                      </a:cubicBezTo>
                      <a:cubicBezTo>
                        <a:pt x="7953" y="6855"/>
                        <a:pt x="8185" y="7077"/>
                        <a:pt x="8185" y="7362"/>
                      </a:cubicBezTo>
                      <a:cubicBezTo>
                        <a:pt x="8175" y="7658"/>
                        <a:pt x="7879" y="7954"/>
                        <a:pt x="7573" y="7954"/>
                      </a:cubicBezTo>
                      <a:cubicBezTo>
                        <a:pt x="7266" y="7954"/>
                        <a:pt x="7055" y="7732"/>
                        <a:pt x="7055" y="7426"/>
                      </a:cubicBezTo>
                      <a:cubicBezTo>
                        <a:pt x="7045" y="7085"/>
                        <a:pt x="7277" y="6855"/>
                        <a:pt x="7613" y="6855"/>
                      </a:cubicBezTo>
                      <a:close/>
                      <a:moveTo>
                        <a:pt x="7499" y="9190"/>
                      </a:moveTo>
                      <a:cubicBezTo>
                        <a:pt x="7879" y="9200"/>
                        <a:pt x="8196" y="9527"/>
                        <a:pt x="8185" y="9908"/>
                      </a:cubicBezTo>
                      <a:cubicBezTo>
                        <a:pt x="8175" y="10235"/>
                        <a:pt x="8006" y="10394"/>
                        <a:pt x="7646" y="10394"/>
                      </a:cubicBezTo>
                      <a:cubicBezTo>
                        <a:pt x="7224" y="10383"/>
                        <a:pt x="6897" y="10098"/>
                        <a:pt x="6897" y="9739"/>
                      </a:cubicBezTo>
                      <a:cubicBezTo>
                        <a:pt x="6897" y="9411"/>
                        <a:pt x="7140" y="9190"/>
                        <a:pt x="7499" y="9190"/>
                      </a:cubicBezTo>
                      <a:close/>
                      <a:moveTo>
                        <a:pt x="9878" y="11386"/>
                      </a:moveTo>
                      <a:cubicBezTo>
                        <a:pt x="10023" y="11386"/>
                        <a:pt x="10202" y="11549"/>
                        <a:pt x="10181" y="11682"/>
                      </a:cubicBezTo>
                      <a:cubicBezTo>
                        <a:pt x="10150" y="11883"/>
                        <a:pt x="9959" y="11840"/>
                        <a:pt x="9833" y="11883"/>
                      </a:cubicBezTo>
                      <a:cubicBezTo>
                        <a:pt x="9815" y="11887"/>
                        <a:pt x="9798" y="11889"/>
                        <a:pt x="9782" y="11889"/>
                      </a:cubicBezTo>
                      <a:cubicBezTo>
                        <a:pt x="9675" y="11889"/>
                        <a:pt x="9610" y="11801"/>
                        <a:pt x="9600" y="11682"/>
                      </a:cubicBezTo>
                      <a:cubicBezTo>
                        <a:pt x="9579" y="11545"/>
                        <a:pt x="9727" y="11386"/>
                        <a:pt x="9864" y="11386"/>
                      </a:cubicBezTo>
                      <a:cubicBezTo>
                        <a:pt x="9869" y="11386"/>
                        <a:pt x="9873" y="11386"/>
                        <a:pt x="9878" y="11386"/>
                      </a:cubicBezTo>
                      <a:close/>
                      <a:moveTo>
                        <a:pt x="7206" y="18226"/>
                      </a:moveTo>
                      <a:cubicBezTo>
                        <a:pt x="7223" y="18226"/>
                        <a:pt x="7239" y="18227"/>
                        <a:pt x="7256" y="18230"/>
                      </a:cubicBezTo>
                      <a:cubicBezTo>
                        <a:pt x="7425" y="18262"/>
                        <a:pt x="7604" y="18294"/>
                        <a:pt x="7657" y="18505"/>
                      </a:cubicBezTo>
                      <a:cubicBezTo>
                        <a:pt x="7688" y="18637"/>
                        <a:pt x="7474" y="18759"/>
                        <a:pt x="7261" y="18759"/>
                      </a:cubicBezTo>
                      <a:cubicBezTo>
                        <a:pt x="7252" y="18759"/>
                        <a:pt x="7243" y="18759"/>
                        <a:pt x="7235" y="18758"/>
                      </a:cubicBezTo>
                      <a:cubicBezTo>
                        <a:pt x="7055" y="18758"/>
                        <a:pt x="6918" y="18716"/>
                        <a:pt x="6897" y="18526"/>
                      </a:cubicBezTo>
                      <a:cubicBezTo>
                        <a:pt x="6877" y="18372"/>
                        <a:pt x="7034" y="18226"/>
                        <a:pt x="7206" y="18226"/>
                      </a:cubicBezTo>
                      <a:close/>
                      <a:moveTo>
                        <a:pt x="1596" y="1"/>
                      </a:moveTo>
                      <a:cubicBezTo>
                        <a:pt x="1430" y="1"/>
                        <a:pt x="1264" y="20"/>
                        <a:pt x="1098" y="54"/>
                      </a:cubicBezTo>
                      <a:cubicBezTo>
                        <a:pt x="965" y="84"/>
                        <a:pt x="828" y="129"/>
                        <a:pt x="691" y="129"/>
                      </a:cubicBezTo>
                      <a:cubicBezTo>
                        <a:pt x="590" y="129"/>
                        <a:pt x="489" y="104"/>
                        <a:pt x="391" y="33"/>
                      </a:cubicBezTo>
                      <a:cubicBezTo>
                        <a:pt x="243" y="223"/>
                        <a:pt x="95" y="424"/>
                        <a:pt x="0" y="645"/>
                      </a:cubicBezTo>
                      <a:cubicBezTo>
                        <a:pt x="63" y="1047"/>
                        <a:pt x="116" y="1459"/>
                        <a:pt x="190" y="1870"/>
                      </a:cubicBezTo>
                      <a:cubicBezTo>
                        <a:pt x="380" y="3096"/>
                        <a:pt x="940" y="4162"/>
                        <a:pt x="1563" y="5197"/>
                      </a:cubicBezTo>
                      <a:cubicBezTo>
                        <a:pt x="2313" y="6454"/>
                        <a:pt x="3253" y="7553"/>
                        <a:pt x="4203" y="8661"/>
                      </a:cubicBezTo>
                      <a:cubicBezTo>
                        <a:pt x="5228" y="9844"/>
                        <a:pt x="6411" y="10869"/>
                        <a:pt x="7488" y="11999"/>
                      </a:cubicBezTo>
                      <a:cubicBezTo>
                        <a:pt x="8037" y="12559"/>
                        <a:pt x="8608" y="13097"/>
                        <a:pt x="9136" y="13678"/>
                      </a:cubicBezTo>
                      <a:cubicBezTo>
                        <a:pt x="10044" y="14671"/>
                        <a:pt x="10635" y="15864"/>
                        <a:pt x="11100" y="17142"/>
                      </a:cubicBezTo>
                      <a:cubicBezTo>
                        <a:pt x="11512" y="18294"/>
                        <a:pt x="11776" y="19498"/>
                        <a:pt x="12093" y="20680"/>
                      </a:cubicBezTo>
                      <a:cubicBezTo>
                        <a:pt x="12167" y="20955"/>
                        <a:pt x="12125" y="21230"/>
                        <a:pt x="12125" y="21515"/>
                      </a:cubicBezTo>
                      <a:cubicBezTo>
                        <a:pt x="11892" y="21483"/>
                        <a:pt x="11882" y="21272"/>
                        <a:pt x="11765" y="21177"/>
                      </a:cubicBezTo>
                      <a:cubicBezTo>
                        <a:pt x="11765" y="21261"/>
                        <a:pt x="11755" y="21367"/>
                        <a:pt x="11660" y="21399"/>
                      </a:cubicBezTo>
                      <a:cubicBezTo>
                        <a:pt x="11645" y="21402"/>
                        <a:pt x="11632" y="21404"/>
                        <a:pt x="11619" y="21404"/>
                      </a:cubicBezTo>
                      <a:cubicBezTo>
                        <a:pt x="11523" y="21404"/>
                        <a:pt x="11485" y="21304"/>
                        <a:pt x="11438" y="21230"/>
                      </a:cubicBezTo>
                      <a:cubicBezTo>
                        <a:pt x="10847" y="20300"/>
                        <a:pt x="10086" y="19508"/>
                        <a:pt x="9347" y="18716"/>
                      </a:cubicBezTo>
                      <a:cubicBezTo>
                        <a:pt x="8819" y="18167"/>
                        <a:pt x="8217" y="17744"/>
                        <a:pt x="7562" y="17385"/>
                      </a:cubicBezTo>
                      <a:cubicBezTo>
                        <a:pt x="6780" y="16963"/>
                        <a:pt x="5978" y="16572"/>
                        <a:pt x="5196" y="16139"/>
                      </a:cubicBezTo>
                      <a:cubicBezTo>
                        <a:pt x="4827" y="15938"/>
                        <a:pt x="4436" y="15780"/>
                        <a:pt x="4056" y="15600"/>
                      </a:cubicBezTo>
                      <a:cubicBezTo>
                        <a:pt x="3929" y="15611"/>
                        <a:pt x="3823" y="15664"/>
                        <a:pt x="3739" y="15780"/>
                      </a:cubicBezTo>
                      <a:cubicBezTo>
                        <a:pt x="4119" y="16635"/>
                        <a:pt x="4710" y="17354"/>
                        <a:pt x="5386" y="17966"/>
                      </a:cubicBezTo>
                      <a:cubicBezTo>
                        <a:pt x="5988" y="18515"/>
                        <a:pt x="6538" y="19107"/>
                        <a:pt x="7150" y="19645"/>
                      </a:cubicBezTo>
                      <a:cubicBezTo>
                        <a:pt x="8164" y="20543"/>
                        <a:pt x="9199" y="21420"/>
                        <a:pt x="10403" y="22032"/>
                      </a:cubicBezTo>
                      <a:cubicBezTo>
                        <a:pt x="10445" y="22053"/>
                        <a:pt x="10488" y="22075"/>
                        <a:pt x="10519" y="22106"/>
                      </a:cubicBezTo>
                      <a:cubicBezTo>
                        <a:pt x="11470" y="22909"/>
                        <a:pt x="12346" y="23775"/>
                        <a:pt x="12811" y="24989"/>
                      </a:cubicBezTo>
                      <a:cubicBezTo>
                        <a:pt x="12896" y="25222"/>
                        <a:pt x="12991" y="25454"/>
                        <a:pt x="12927" y="25771"/>
                      </a:cubicBezTo>
                      <a:cubicBezTo>
                        <a:pt x="12547" y="25496"/>
                        <a:pt x="12389" y="25053"/>
                        <a:pt x="12029" y="24810"/>
                      </a:cubicBezTo>
                      <a:lnTo>
                        <a:pt x="12019" y="24820"/>
                      </a:lnTo>
                      <a:cubicBezTo>
                        <a:pt x="12051" y="24968"/>
                        <a:pt x="12167" y="25053"/>
                        <a:pt x="12251" y="25169"/>
                      </a:cubicBezTo>
                      <a:cubicBezTo>
                        <a:pt x="12325" y="25296"/>
                        <a:pt x="12431" y="25412"/>
                        <a:pt x="12462" y="25560"/>
                      </a:cubicBezTo>
                      <a:cubicBezTo>
                        <a:pt x="12484" y="25655"/>
                        <a:pt x="12505" y="25782"/>
                        <a:pt x="12410" y="25845"/>
                      </a:cubicBezTo>
                      <a:cubicBezTo>
                        <a:pt x="12384" y="25864"/>
                        <a:pt x="12360" y="25871"/>
                        <a:pt x="12337" y="25871"/>
                      </a:cubicBezTo>
                      <a:cubicBezTo>
                        <a:pt x="12281" y="25871"/>
                        <a:pt x="12229" y="25829"/>
                        <a:pt x="12177" y="25792"/>
                      </a:cubicBezTo>
                      <a:cubicBezTo>
                        <a:pt x="11332" y="25190"/>
                        <a:pt x="10319" y="24979"/>
                        <a:pt x="9400" y="24556"/>
                      </a:cubicBezTo>
                      <a:cubicBezTo>
                        <a:pt x="8993" y="24365"/>
                        <a:pt x="8562" y="24255"/>
                        <a:pt x="8125" y="24255"/>
                      </a:cubicBezTo>
                      <a:cubicBezTo>
                        <a:pt x="7791" y="24255"/>
                        <a:pt x="7453" y="24319"/>
                        <a:pt x="7118" y="24461"/>
                      </a:cubicBezTo>
                      <a:cubicBezTo>
                        <a:pt x="6939" y="24535"/>
                        <a:pt x="6759" y="24525"/>
                        <a:pt x="6569" y="24535"/>
                      </a:cubicBezTo>
                      <a:cubicBezTo>
                        <a:pt x="6590" y="24652"/>
                        <a:pt x="6590" y="24768"/>
                        <a:pt x="6685" y="24863"/>
                      </a:cubicBezTo>
                      <a:cubicBezTo>
                        <a:pt x="7066" y="25127"/>
                        <a:pt x="7435" y="25391"/>
                        <a:pt x="7815" y="25655"/>
                      </a:cubicBezTo>
                      <a:cubicBezTo>
                        <a:pt x="8396" y="26067"/>
                        <a:pt x="9009" y="26394"/>
                        <a:pt x="9685" y="26605"/>
                      </a:cubicBezTo>
                      <a:cubicBezTo>
                        <a:pt x="10498" y="26869"/>
                        <a:pt x="11311" y="27133"/>
                        <a:pt x="12177" y="27197"/>
                      </a:cubicBezTo>
                      <a:cubicBezTo>
                        <a:pt x="13170" y="27260"/>
                        <a:pt x="14100" y="27651"/>
                        <a:pt x="15018" y="28042"/>
                      </a:cubicBezTo>
                      <a:cubicBezTo>
                        <a:pt x="15705" y="28337"/>
                        <a:pt x="16339" y="28739"/>
                        <a:pt x="16951" y="29161"/>
                      </a:cubicBezTo>
                      <a:cubicBezTo>
                        <a:pt x="17796" y="29742"/>
                        <a:pt x="18662" y="30291"/>
                        <a:pt x="19518" y="30862"/>
                      </a:cubicBezTo>
                      <a:cubicBezTo>
                        <a:pt x="19940" y="31147"/>
                        <a:pt x="20405" y="31305"/>
                        <a:pt x="20901" y="31379"/>
                      </a:cubicBezTo>
                      <a:cubicBezTo>
                        <a:pt x="22179" y="31569"/>
                        <a:pt x="23436" y="31928"/>
                        <a:pt x="24703" y="32171"/>
                      </a:cubicBezTo>
                      <a:cubicBezTo>
                        <a:pt x="26171" y="32456"/>
                        <a:pt x="27650" y="32689"/>
                        <a:pt x="29128" y="32900"/>
                      </a:cubicBezTo>
                      <a:cubicBezTo>
                        <a:pt x="29435" y="32942"/>
                        <a:pt x="29730" y="32995"/>
                        <a:pt x="30037" y="33037"/>
                      </a:cubicBezTo>
                      <a:cubicBezTo>
                        <a:pt x="30091" y="33046"/>
                        <a:pt x="30136" y="33052"/>
                        <a:pt x="30171" y="33052"/>
                      </a:cubicBezTo>
                      <a:cubicBezTo>
                        <a:pt x="30299" y="33052"/>
                        <a:pt x="30308" y="32983"/>
                        <a:pt x="30258" y="32784"/>
                      </a:cubicBezTo>
                      <a:cubicBezTo>
                        <a:pt x="30089" y="32097"/>
                        <a:pt x="29910" y="31421"/>
                        <a:pt x="29741" y="30735"/>
                      </a:cubicBezTo>
                      <a:cubicBezTo>
                        <a:pt x="29699" y="30598"/>
                        <a:pt x="29678" y="30450"/>
                        <a:pt x="29646" y="30302"/>
                      </a:cubicBezTo>
                      <a:cubicBezTo>
                        <a:pt x="28706" y="30207"/>
                        <a:pt x="27777" y="30101"/>
                        <a:pt x="26837" y="30027"/>
                      </a:cubicBezTo>
                      <a:cubicBezTo>
                        <a:pt x="25442" y="29922"/>
                        <a:pt x="24101" y="29668"/>
                        <a:pt x="22844" y="29024"/>
                      </a:cubicBezTo>
                      <a:cubicBezTo>
                        <a:pt x="22758" y="28985"/>
                        <a:pt x="22680" y="28938"/>
                        <a:pt x="22587" y="28938"/>
                      </a:cubicBezTo>
                      <a:cubicBezTo>
                        <a:pt x="22578" y="28938"/>
                        <a:pt x="22568" y="28939"/>
                        <a:pt x="22559" y="28939"/>
                      </a:cubicBezTo>
                      <a:cubicBezTo>
                        <a:pt x="22425" y="28999"/>
                        <a:pt x="22292" y="29021"/>
                        <a:pt x="22160" y="29021"/>
                      </a:cubicBezTo>
                      <a:cubicBezTo>
                        <a:pt x="21918" y="29021"/>
                        <a:pt x="21679" y="28949"/>
                        <a:pt x="21440" y="28908"/>
                      </a:cubicBezTo>
                      <a:cubicBezTo>
                        <a:pt x="20531" y="28739"/>
                        <a:pt x="19697" y="28348"/>
                        <a:pt x="18852" y="27989"/>
                      </a:cubicBezTo>
                      <a:cubicBezTo>
                        <a:pt x="18102" y="27672"/>
                        <a:pt x="17521" y="27091"/>
                        <a:pt x="16919" y="26542"/>
                      </a:cubicBezTo>
                      <a:cubicBezTo>
                        <a:pt x="15937" y="25634"/>
                        <a:pt x="15124" y="24578"/>
                        <a:pt x="14522" y="23374"/>
                      </a:cubicBezTo>
                      <a:cubicBezTo>
                        <a:pt x="13962" y="22275"/>
                        <a:pt x="13582" y="21124"/>
                        <a:pt x="13498" y="19867"/>
                      </a:cubicBezTo>
                      <a:cubicBezTo>
                        <a:pt x="13455" y="19170"/>
                        <a:pt x="13265" y="18484"/>
                        <a:pt x="13223" y="17776"/>
                      </a:cubicBezTo>
                      <a:cubicBezTo>
                        <a:pt x="13160" y="16709"/>
                        <a:pt x="12684" y="15769"/>
                        <a:pt x="12410" y="14766"/>
                      </a:cubicBezTo>
                      <a:cubicBezTo>
                        <a:pt x="12198" y="14006"/>
                        <a:pt x="12051" y="13224"/>
                        <a:pt x="11787" y="12474"/>
                      </a:cubicBezTo>
                      <a:cubicBezTo>
                        <a:pt x="11269" y="11059"/>
                        <a:pt x="10741" y="9644"/>
                        <a:pt x="9970" y="8345"/>
                      </a:cubicBezTo>
                      <a:cubicBezTo>
                        <a:pt x="9632" y="7785"/>
                        <a:pt x="9336" y="7204"/>
                        <a:pt x="9041" y="6623"/>
                      </a:cubicBezTo>
                      <a:cubicBezTo>
                        <a:pt x="8407" y="5398"/>
                        <a:pt x="7573" y="4310"/>
                        <a:pt x="6812" y="3180"/>
                      </a:cubicBezTo>
                      <a:cubicBezTo>
                        <a:pt x="6643" y="2927"/>
                        <a:pt x="6390" y="2726"/>
                        <a:pt x="6168" y="2515"/>
                      </a:cubicBezTo>
                      <a:cubicBezTo>
                        <a:pt x="5788" y="2166"/>
                        <a:pt x="5418" y="1807"/>
                        <a:pt x="5059" y="1427"/>
                      </a:cubicBezTo>
                      <a:cubicBezTo>
                        <a:pt x="4573" y="909"/>
                        <a:pt x="4003" y="550"/>
                        <a:pt x="3327" y="371"/>
                      </a:cubicBezTo>
                      <a:cubicBezTo>
                        <a:pt x="2883" y="255"/>
                        <a:pt x="2450" y="138"/>
                        <a:pt x="2017" y="43"/>
                      </a:cubicBezTo>
                      <a:cubicBezTo>
                        <a:pt x="1877" y="14"/>
                        <a:pt x="1736" y="1"/>
                        <a:pt x="1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7" name="Google Shape;187;p5"/>
                <p:cNvGrpSpPr/>
                <p:nvPr/>
              </p:nvGrpSpPr>
              <p:grpSpPr>
                <a:xfrm rot="-4500040" flipH="1">
                  <a:off x="7145410" y="3482536"/>
                  <a:ext cx="1661825" cy="1700748"/>
                  <a:chOff x="3231570" y="-2256764"/>
                  <a:chExt cx="1661875" cy="1700799"/>
                </a:xfrm>
              </p:grpSpPr>
              <p:sp>
                <p:nvSpPr>
                  <p:cNvPr id="188" name="Google Shape;188;p5"/>
                  <p:cNvSpPr/>
                  <p:nvPr/>
                </p:nvSpPr>
                <p:spPr>
                  <a:xfrm>
                    <a:off x="3617069" y="-1040869"/>
                    <a:ext cx="1276375" cy="484904"/>
                  </a:xfrm>
                  <a:custGeom>
                    <a:avLst/>
                    <a:gdLst/>
                    <a:ahLst/>
                    <a:cxnLst/>
                    <a:rect l="l" t="t" r="r" b="b"/>
                    <a:pathLst>
                      <a:path w="25422" h="9658" extrusionOk="0">
                        <a:moveTo>
                          <a:pt x="0" y="1"/>
                        </a:moveTo>
                        <a:cubicBezTo>
                          <a:pt x="243" y="529"/>
                          <a:pt x="634" y="920"/>
                          <a:pt x="1078" y="1279"/>
                        </a:cubicBezTo>
                        <a:cubicBezTo>
                          <a:pt x="2334" y="2282"/>
                          <a:pt x="3771" y="2926"/>
                          <a:pt x="5271" y="3433"/>
                        </a:cubicBezTo>
                        <a:cubicBezTo>
                          <a:pt x="6654" y="3898"/>
                          <a:pt x="8006" y="4437"/>
                          <a:pt x="9368" y="4933"/>
                        </a:cubicBezTo>
                        <a:cubicBezTo>
                          <a:pt x="10900" y="5493"/>
                          <a:pt x="12241" y="6369"/>
                          <a:pt x="13466" y="7457"/>
                        </a:cubicBezTo>
                        <a:cubicBezTo>
                          <a:pt x="13730" y="7689"/>
                          <a:pt x="14005" y="7837"/>
                          <a:pt x="14353" y="7890"/>
                        </a:cubicBezTo>
                        <a:cubicBezTo>
                          <a:pt x="15557" y="8080"/>
                          <a:pt x="16751" y="8344"/>
                          <a:pt x="17955" y="8545"/>
                        </a:cubicBezTo>
                        <a:cubicBezTo>
                          <a:pt x="20057" y="8893"/>
                          <a:pt x="22148" y="9210"/>
                          <a:pt x="24228" y="9622"/>
                        </a:cubicBezTo>
                        <a:cubicBezTo>
                          <a:pt x="24327" y="9647"/>
                          <a:pt x="24430" y="9657"/>
                          <a:pt x="24534" y="9657"/>
                        </a:cubicBezTo>
                        <a:cubicBezTo>
                          <a:pt x="24608" y="9657"/>
                          <a:pt x="24682" y="9652"/>
                          <a:pt x="24756" y="9643"/>
                        </a:cubicBezTo>
                        <a:cubicBezTo>
                          <a:pt x="25200" y="9601"/>
                          <a:pt x="25422" y="9274"/>
                          <a:pt x="25316" y="8820"/>
                        </a:cubicBezTo>
                        <a:cubicBezTo>
                          <a:pt x="25094" y="7922"/>
                          <a:pt x="24841" y="7035"/>
                          <a:pt x="24545" y="6148"/>
                        </a:cubicBezTo>
                        <a:cubicBezTo>
                          <a:pt x="24418" y="5757"/>
                          <a:pt x="24144" y="5546"/>
                          <a:pt x="23732" y="5514"/>
                        </a:cubicBezTo>
                        <a:cubicBezTo>
                          <a:pt x="23478" y="5493"/>
                          <a:pt x="23225" y="5461"/>
                          <a:pt x="22961" y="5440"/>
                        </a:cubicBezTo>
                        <a:lnTo>
                          <a:pt x="22961" y="5440"/>
                        </a:lnTo>
                        <a:cubicBezTo>
                          <a:pt x="22993" y="5588"/>
                          <a:pt x="23014" y="5736"/>
                          <a:pt x="23056" y="5873"/>
                        </a:cubicBezTo>
                        <a:cubicBezTo>
                          <a:pt x="23225" y="6559"/>
                          <a:pt x="23404" y="7235"/>
                          <a:pt x="23573" y="7922"/>
                        </a:cubicBezTo>
                        <a:cubicBezTo>
                          <a:pt x="23623" y="8121"/>
                          <a:pt x="23614" y="8190"/>
                          <a:pt x="23486" y="8190"/>
                        </a:cubicBezTo>
                        <a:cubicBezTo>
                          <a:pt x="23451" y="8190"/>
                          <a:pt x="23406" y="8184"/>
                          <a:pt x="23352" y="8175"/>
                        </a:cubicBezTo>
                        <a:cubicBezTo>
                          <a:pt x="23045" y="8133"/>
                          <a:pt x="22750" y="8080"/>
                          <a:pt x="22443" y="8038"/>
                        </a:cubicBezTo>
                        <a:cubicBezTo>
                          <a:pt x="20965" y="7827"/>
                          <a:pt x="19486" y="7594"/>
                          <a:pt x="18018" y="7309"/>
                        </a:cubicBezTo>
                        <a:cubicBezTo>
                          <a:pt x="16751" y="7066"/>
                          <a:pt x="15494" y="6707"/>
                          <a:pt x="14216" y="6517"/>
                        </a:cubicBezTo>
                        <a:cubicBezTo>
                          <a:pt x="13720" y="6443"/>
                          <a:pt x="13255" y="6285"/>
                          <a:pt x="12833" y="6000"/>
                        </a:cubicBezTo>
                        <a:cubicBezTo>
                          <a:pt x="11977" y="5429"/>
                          <a:pt x="11111" y="4880"/>
                          <a:pt x="10266" y="4299"/>
                        </a:cubicBezTo>
                        <a:cubicBezTo>
                          <a:pt x="9654" y="3877"/>
                          <a:pt x="9020" y="3475"/>
                          <a:pt x="8333" y="3180"/>
                        </a:cubicBezTo>
                        <a:cubicBezTo>
                          <a:pt x="7415" y="2789"/>
                          <a:pt x="6485" y="2398"/>
                          <a:pt x="5492" y="2335"/>
                        </a:cubicBezTo>
                        <a:cubicBezTo>
                          <a:pt x="4626" y="2271"/>
                          <a:pt x="3813" y="2007"/>
                          <a:pt x="3000" y="1743"/>
                        </a:cubicBezTo>
                        <a:cubicBezTo>
                          <a:pt x="2324" y="1532"/>
                          <a:pt x="1711" y="1205"/>
                          <a:pt x="1130" y="793"/>
                        </a:cubicBezTo>
                        <a:cubicBezTo>
                          <a:pt x="750" y="529"/>
                          <a:pt x="381" y="265"/>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9" name="Google Shape;189;p5"/>
                  <p:cNvGrpSpPr/>
                  <p:nvPr/>
                </p:nvGrpSpPr>
                <p:grpSpPr>
                  <a:xfrm>
                    <a:off x="3231570" y="-2256764"/>
                    <a:ext cx="702106" cy="1261576"/>
                    <a:chOff x="3231570" y="-2256764"/>
                    <a:chExt cx="702106" cy="1261576"/>
                  </a:xfrm>
                </p:grpSpPr>
                <p:sp>
                  <p:nvSpPr>
                    <p:cNvPr id="190" name="Google Shape;190;p5"/>
                    <p:cNvSpPr/>
                    <p:nvPr/>
                  </p:nvSpPr>
                  <p:spPr>
                    <a:xfrm>
                      <a:off x="3231570" y="-2256764"/>
                      <a:ext cx="653852" cy="1032116"/>
                    </a:xfrm>
                    <a:custGeom>
                      <a:avLst/>
                      <a:gdLst/>
                      <a:ahLst/>
                      <a:cxnLst/>
                      <a:rect l="l" t="t" r="r" b="b"/>
                      <a:pathLst>
                        <a:path w="13023" h="20557" extrusionOk="0">
                          <a:moveTo>
                            <a:pt x="993" y="0"/>
                          </a:moveTo>
                          <a:lnTo>
                            <a:pt x="993" y="0"/>
                          </a:lnTo>
                          <a:cubicBezTo>
                            <a:pt x="539" y="645"/>
                            <a:pt x="307" y="1384"/>
                            <a:pt x="180" y="2155"/>
                          </a:cubicBezTo>
                          <a:cubicBezTo>
                            <a:pt x="0" y="3338"/>
                            <a:pt x="159" y="4499"/>
                            <a:pt x="412" y="5640"/>
                          </a:cubicBezTo>
                          <a:cubicBezTo>
                            <a:pt x="761" y="7235"/>
                            <a:pt x="1542" y="8618"/>
                            <a:pt x="2472" y="9928"/>
                          </a:cubicBezTo>
                          <a:cubicBezTo>
                            <a:pt x="3528" y="11396"/>
                            <a:pt x="4763" y="12716"/>
                            <a:pt x="5946" y="14079"/>
                          </a:cubicBezTo>
                          <a:cubicBezTo>
                            <a:pt x="7013" y="14100"/>
                            <a:pt x="8016" y="14332"/>
                            <a:pt x="8904" y="14976"/>
                          </a:cubicBezTo>
                          <a:cubicBezTo>
                            <a:pt x="9527" y="15420"/>
                            <a:pt x="10097" y="15927"/>
                            <a:pt x="10625" y="16487"/>
                          </a:cubicBezTo>
                          <a:cubicBezTo>
                            <a:pt x="10868" y="16730"/>
                            <a:pt x="11069" y="17004"/>
                            <a:pt x="11206" y="17321"/>
                          </a:cubicBezTo>
                          <a:cubicBezTo>
                            <a:pt x="11586" y="18198"/>
                            <a:pt x="12051" y="19022"/>
                            <a:pt x="12484" y="19866"/>
                          </a:cubicBezTo>
                          <a:cubicBezTo>
                            <a:pt x="12600" y="20078"/>
                            <a:pt x="12706" y="20289"/>
                            <a:pt x="12758" y="20521"/>
                          </a:cubicBezTo>
                          <a:lnTo>
                            <a:pt x="12758" y="20532"/>
                          </a:lnTo>
                          <a:lnTo>
                            <a:pt x="12790" y="20511"/>
                          </a:lnTo>
                          <a:cubicBezTo>
                            <a:pt x="12852" y="20543"/>
                            <a:pt x="12897" y="20557"/>
                            <a:pt x="12929" y="20557"/>
                          </a:cubicBezTo>
                          <a:cubicBezTo>
                            <a:pt x="13023" y="20557"/>
                            <a:pt x="13009" y="20439"/>
                            <a:pt x="13001" y="20321"/>
                          </a:cubicBezTo>
                          <a:cubicBezTo>
                            <a:pt x="12949" y="19824"/>
                            <a:pt x="12801" y="19349"/>
                            <a:pt x="12674" y="18874"/>
                          </a:cubicBezTo>
                          <a:cubicBezTo>
                            <a:pt x="12241" y="17173"/>
                            <a:pt x="11745" y="15505"/>
                            <a:pt x="10762" y="14026"/>
                          </a:cubicBezTo>
                          <a:cubicBezTo>
                            <a:pt x="10129" y="13075"/>
                            <a:pt x="9305" y="12315"/>
                            <a:pt x="8513" y="11523"/>
                          </a:cubicBezTo>
                          <a:cubicBezTo>
                            <a:pt x="7224" y="10245"/>
                            <a:pt x="5904" y="9020"/>
                            <a:pt x="4721" y="7626"/>
                          </a:cubicBezTo>
                          <a:cubicBezTo>
                            <a:pt x="3792" y="6527"/>
                            <a:pt x="2915" y="5397"/>
                            <a:pt x="2186" y="4151"/>
                          </a:cubicBezTo>
                          <a:cubicBezTo>
                            <a:pt x="1574" y="3095"/>
                            <a:pt x="1141" y="1975"/>
                            <a:pt x="982" y="750"/>
                          </a:cubicBezTo>
                          <a:cubicBezTo>
                            <a:pt x="940" y="497"/>
                            <a:pt x="982" y="243"/>
                            <a:pt x="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5"/>
                    <p:cNvSpPr/>
                    <p:nvPr/>
                  </p:nvSpPr>
                  <p:spPr>
                    <a:xfrm>
                      <a:off x="3278766" y="-2256764"/>
                      <a:ext cx="613536" cy="1047831"/>
                    </a:xfrm>
                    <a:custGeom>
                      <a:avLst/>
                      <a:gdLst/>
                      <a:ahLst/>
                      <a:cxnLst/>
                      <a:rect l="l" t="t" r="r" b="b"/>
                      <a:pathLst>
                        <a:path w="12220" h="20870" extrusionOk="0">
                          <a:moveTo>
                            <a:pt x="53" y="0"/>
                          </a:moveTo>
                          <a:cubicBezTo>
                            <a:pt x="42" y="243"/>
                            <a:pt x="0" y="497"/>
                            <a:pt x="42" y="750"/>
                          </a:cubicBezTo>
                          <a:cubicBezTo>
                            <a:pt x="201" y="1975"/>
                            <a:pt x="634" y="3095"/>
                            <a:pt x="1246" y="4151"/>
                          </a:cubicBezTo>
                          <a:cubicBezTo>
                            <a:pt x="1975" y="5397"/>
                            <a:pt x="2852" y="6527"/>
                            <a:pt x="3781" y="7626"/>
                          </a:cubicBezTo>
                          <a:cubicBezTo>
                            <a:pt x="4964" y="9020"/>
                            <a:pt x="6284" y="10245"/>
                            <a:pt x="7573" y="11523"/>
                          </a:cubicBezTo>
                          <a:cubicBezTo>
                            <a:pt x="8365" y="12315"/>
                            <a:pt x="9189" y="13075"/>
                            <a:pt x="9822" y="14026"/>
                          </a:cubicBezTo>
                          <a:cubicBezTo>
                            <a:pt x="10805" y="15505"/>
                            <a:pt x="11301" y="17173"/>
                            <a:pt x="11734" y="18874"/>
                          </a:cubicBezTo>
                          <a:cubicBezTo>
                            <a:pt x="11861" y="19349"/>
                            <a:pt x="12009" y="19824"/>
                            <a:pt x="12061" y="20321"/>
                          </a:cubicBezTo>
                          <a:cubicBezTo>
                            <a:pt x="12069" y="20441"/>
                            <a:pt x="12083" y="20561"/>
                            <a:pt x="11983" y="20561"/>
                          </a:cubicBezTo>
                          <a:cubicBezTo>
                            <a:pt x="11952" y="20561"/>
                            <a:pt x="11909" y="20549"/>
                            <a:pt x="11850" y="20521"/>
                          </a:cubicBezTo>
                          <a:lnTo>
                            <a:pt x="11818" y="20532"/>
                          </a:lnTo>
                          <a:cubicBezTo>
                            <a:pt x="11935" y="20627"/>
                            <a:pt x="11945" y="20838"/>
                            <a:pt x="12178" y="20870"/>
                          </a:cubicBezTo>
                          <a:cubicBezTo>
                            <a:pt x="12178" y="20585"/>
                            <a:pt x="12220" y="20310"/>
                            <a:pt x="12146" y="20035"/>
                          </a:cubicBezTo>
                          <a:cubicBezTo>
                            <a:pt x="11829" y="18853"/>
                            <a:pt x="11565" y="17649"/>
                            <a:pt x="11153" y="16497"/>
                          </a:cubicBezTo>
                          <a:cubicBezTo>
                            <a:pt x="10688" y="15219"/>
                            <a:pt x="10097" y="14026"/>
                            <a:pt x="9189" y="13033"/>
                          </a:cubicBezTo>
                          <a:cubicBezTo>
                            <a:pt x="8661" y="12452"/>
                            <a:pt x="8090" y="11914"/>
                            <a:pt x="7541" y="11354"/>
                          </a:cubicBezTo>
                          <a:cubicBezTo>
                            <a:pt x="6464" y="10224"/>
                            <a:pt x="5281" y="9199"/>
                            <a:pt x="4256" y="8016"/>
                          </a:cubicBezTo>
                          <a:cubicBezTo>
                            <a:pt x="3306" y="6908"/>
                            <a:pt x="2366" y="5809"/>
                            <a:pt x="1616" y="4552"/>
                          </a:cubicBezTo>
                          <a:cubicBezTo>
                            <a:pt x="993" y="3517"/>
                            <a:pt x="433" y="2451"/>
                            <a:pt x="243" y="1225"/>
                          </a:cubicBezTo>
                          <a:cubicBezTo>
                            <a:pt x="169" y="814"/>
                            <a:pt x="116" y="402"/>
                            <a:pt x="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2" name="Google Shape;192;p5"/>
                    <p:cNvGrpSpPr/>
                    <p:nvPr/>
                  </p:nvGrpSpPr>
                  <p:grpSpPr>
                    <a:xfrm>
                      <a:off x="3450026" y="-1496911"/>
                      <a:ext cx="483649" cy="501724"/>
                      <a:chOff x="3450026" y="-1496911"/>
                      <a:chExt cx="483649" cy="501724"/>
                    </a:xfrm>
                  </p:grpSpPr>
                  <p:sp>
                    <p:nvSpPr>
                      <p:cNvPr id="193" name="Google Shape;193;p5"/>
                      <p:cNvSpPr/>
                      <p:nvPr/>
                    </p:nvSpPr>
                    <p:spPr>
                      <a:xfrm>
                        <a:off x="3450026" y="-1496911"/>
                        <a:ext cx="475716" cy="488971"/>
                      </a:xfrm>
                      <a:custGeom>
                        <a:avLst/>
                        <a:gdLst/>
                        <a:ahLst/>
                        <a:cxnLst/>
                        <a:rect l="l" t="t" r="r" b="b"/>
                        <a:pathLst>
                          <a:path w="9475" h="9739" extrusionOk="0">
                            <a:moveTo>
                              <a:pt x="381" y="1"/>
                            </a:moveTo>
                            <a:cubicBezTo>
                              <a:pt x="32" y="254"/>
                              <a:pt x="1" y="613"/>
                              <a:pt x="53" y="1004"/>
                            </a:cubicBezTo>
                            <a:cubicBezTo>
                              <a:pt x="117" y="1416"/>
                              <a:pt x="275" y="1807"/>
                              <a:pt x="486" y="2166"/>
                            </a:cubicBezTo>
                            <a:cubicBezTo>
                              <a:pt x="782" y="2652"/>
                              <a:pt x="1110" y="3117"/>
                              <a:pt x="1511" y="3518"/>
                            </a:cubicBezTo>
                            <a:cubicBezTo>
                              <a:pt x="2546" y="4585"/>
                              <a:pt x="3697" y="5535"/>
                              <a:pt x="4795" y="6528"/>
                            </a:cubicBezTo>
                            <a:cubicBezTo>
                              <a:pt x="4817" y="6549"/>
                              <a:pt x="4848" y="6560"/>
                              <a:pt x="4869" y="6581"/>
                            </a:cubicBezTo>
                            <a:cubicBezTo>
                              <a:pt x="5672" y="6602"/>
                              <a:pt x="6390" y="6866"/>
                              <a:pt x="6971" y="7415"/>
                            </a:cubicBezTo>
                            <a:cubicBezTo>
                              <a:pt x="7531" y="7943"/>
                              <a:pt x="8143" y="8429"/>
                              <a:pt x="8650" y="9020"/>
                            </a:cubicBezTo>
                            <a:lnTo>
                              <a:pt x="8671" y="9031"/>
                            </a:lnTo>
                            <a:cubicBezTo>
                              <a:pt x="8707" y="9007"/>
                              <a:pt x="8739" y="8997"/>
                              <a:pt x="8768" y="8997"/>
                            </a:cubicBezTo>
                            <a:cubicBezTo>
                              <a:pt x="8868" y="8997"/>
                              <a:pt x="8936" y="9116"/>
                              <a:pt x="9009" y="9189"/>
                            </a:cubicBezTo>
                            <a:cubicBezTo>
                              <a:pt x="9157" y="9348"/>
                              <a:pt x="9263" y="9548"/>
                              <a:pt x="9474" y="9739"/>
                            </a:cubicBezTo>
                            <a:cubicBezTo>
                              <a:pt x="9295" y="8830"/>
                              <a:pt x="8830" y="8154"/>
                              <a:pt x="8270" y="7542"/>
                            </a:cubicBezTo>
                            <a:cubicBezTo>
                              <a:pt x="7774" y="7003"/>
                              <a:pt x="7246" y="6507"/>
                              <a:pt x="6601" y="6127"/>
                            </a:cubicBezTo>
                            <a:cubicBezTo>
                              <a:pt x="5228" y="5313"/>
                              <a:pt x="3982" y="4299"/>
                              <a:pt x="2863" y="3127"/>
                            </a:cubicBezTo>
                            <a:cubicBezTo>
                              <a:pt x="2218" y="2462"/>
                              <a:pt x="1458" y="1913"/>
                              <a:pt x="941" y="1120"/>
                            </a:cubicBezTo>
                            <a:cubicBezTo>
                              <a:pt x="708" y="772"/>
                              <a:pt x="360" y="487"/>
                              <a:pt x="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5"/>
                      <p:cNvSpPr/>
                      <p:nvPr/>
                    </p:nvSpPr>
                    <p:spPr>
                      <a:xfrm>
                        <a:off x="3468051" y="-1496911"/>
                        <a:ext cx="465624" cy="501724"/>
                      </a:xfrm>
                      <a:custGeom>
                        <a:avLst/>
                        <a:gdLst/>
                        <a:ahLst/>
                        <a:cxnLst/>
                        <a:rect l="l" t="t" r="r" b="b"/>
                        <a:pathLst>
                          <a:path w="9274" h="9993" extrusionOk="0">
                            <a:moveTo>
                              <a:pt x="22" y="1"/>
                            </a:moveTo>
                            <a:cubicBezTo>
                              <a:pt x="1" y="487"/>
                              <a:pt x="349" y="772"/>
                              <a:pt x="582" y="1120"/>
                            </a:cubicBezTo>
                            <a:cubicBezTo>
                              <a:pt x="1099" y="1913"/>
                              <a:pt x="1859" y="2462"/>
                              <a:pt x="2504" y="3127"/>
                            </a:cubicBezTo>
                            <a:cubicBezTo>
                              <a:pt x="3623" y="4299"/>
                              <a:pt x="4869" y="5313"/>
                              <a:pt x="6242" y="6127"/>
                            </a:cubicBezTo>
                            <a:cubicBezTo>
                              <a:pt x="6887" y="6507"/>
                              <a:pt x="7415" y="7003"/>
                              <a:pt x="7911" y="7542"/>
                            </a:cubicBezTo>
                            <a:cubicBezTo>
                              <a:pt x="8471" y="8154"/>
                              <a:pt x="8936" y="8830"/>
                              <a:pt x="9115" y="9739"/>
                            </a:cubicBezTo>
                            <a:cubicBezTo>
                              <a:pt x="8904" y="9538"/>
                              <a:pt x="8798" y="9348"/>
                              <a:pt x="8650" y="9189"/>
                            </a:cubicBezTo>
                            <a:cubicBezTo>
                              <a:pt x="8577" y="9116"/>
                              <a:pt x="8509" y="8997"/>
                              <a:pt x="8409" y="8997"/>
                            </a:cubicBezTo>
                            <a:cubicBezTo>
                              <a:pt x="8380" y="8997"/>
                              <a:pt x="8348" y="9007"/>
                              <a:pt x="8312" y="9031"/>
                            </a:cubicBezTo>
                            <a:cubicBezTo>
                              <a:pt x="8672" y="9274"/>
                              <a:pt x="8830" y="9717"/>
                              <a:pt x="9210" y="9992"/>
                            </a:cubicBezTo>
                            <a:cubicBezTo>
                              <a:pt x="9274" y="9675"/>
                              <a:pt x="9179" y="9443"/>
                              <a:pt x="9094" y="9210"/>
                            </a:cubicBezTo>
                            <a:cubicBezTo>
                              <a:pt x="8629" y="7996"/>
                              <a:pt x="7753" y="7130"/>
                              <a:pt x="6802" y="6327"/>
                            </a:cubicBezTo>
                            <a:cubicBezTo>
                              <a:pt x="6771" y="6296"/>
                              <a:pt x="6728" y="6274"/>
                              <a:pt x="6686" y="6253"/>
                            </a:cubicBezTo>
                            <a:cubicBezTo>
                              <a:pt x="5482" y="5641"/>
                              <a:pt x="4447" y="4764"/>
                              <a:pt x="3433" y="3866"/>
                            </a:cubicBezTo>
                            <a:cubicBezTo>
                              <a:pt x="2821" y="3328"/>
                              <a:pt x="2271" y="2736"/>
                              <a:pt x="1669" y="2187"/>
                            </a:cubicBezTo>
                            <a:cubicBezTo>
                              <a:pt x="993" y="1564"/>
                              <a:pt x="402" y="856"/>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195" name="Google Shape;195;p5"/>
                <p:cNvGrpSpPr/>
                <p:nvPr/>
              </p:nvGrpSpPr>
              <p:grpSpPr>
                <a:xfrm rot="-4500040" flipH="1">
                  <a:off x="7288050" y="3319875"/>
                  <a:ext cx="1113067" cy="1531132"/>
                  <a:chOff x="3301008" y="-2363256"/>
                  <a:chExt cx="1113100" cy="1531178"/>
                </a:xfrm>
              </p:grpSpPr>
              <p:sp>
                <p:nvSpPr>
                  <p:cNvPr id="196" name="Google Shape;196;p5"/>
                  <p:cNvSpPr/>
                  <p:nvPr/>
                </p:nvSpPr>
                <p:spPr>
                  <a:xfrm>
                    <a:off x="3301008" y="-2363256"/>
                    <a:ext cx="1113100" cy="1531178"/>
                  </a:xfrm>
                  <a:custGeom>
                    <a:avLst/>
                    <a:gdLst/>
                    <a:ahLst/>
                    <a:cxnLst/>
                    <a:rect l="l" t="t" r="r" b="b"/>
                    <a:pathLst>
                      <a:path w="22170" h="30497" extrusionOk="0">
                        <a:moveTo>
                          <a:pt x="3447" y="1"/>
                        </a:moveTo>
                        <a:cubicBezTo>
                          <a:pt x="3241" y="1"/>
                          <a:pt x="3032" y="17"/>
                          <a:pt x="2821" y="51"/>
                        </a:cubicBezTo>
                        <a:cubicBezTo>
                          <a:pt x="1733" y="220"/>
                          <a:pt x="740" y="611"/>
                          <a:pt x="1" y="1509"/>
                        </a:cubicBezTo>
                        <a:cubicBezTo>
                          <a:pt x="99" y="1580"/>
                          <a:pt x="200" y="1605"/>
                          <a:pt x="302" y="1605"/>
                        </a:cubicBezTo>
                        <a:cubicBezTo>
                          <a:pt x="439" y="1605"/>
                          <a:pt x="579" y="1560"/>
                          <a:pt x="719" y="1530"/>
                        </a:cubicBezTo>
                        <a:cubicBezTo>
                          <a:pt x="879" y="1496"/>
                          <a:pt x="1042" y="1477"/>
                          <a:pt x="1207" y="1477"/>
                        </a:cubicBezTo>
                        <a:cubicBezTo>
                          <a:pt x="1346" y="1477"/>
                          <a:pt x="1487" y="1490"/>
                          <a:pt x="1627" y="1519"/>
                        </a:cubicBezTo>
                        <a:cubicBezTo>
                          <a:pt x="2060" y="1614"/>
                          <a:pt x="2493" y="1731"/>
                          <a:pt x="2937" y="1847"/>
                        </a:cubicBezTo>
                        <a:cubicBezTo>
                          <a:pt x="3613" y="2026"/>
                          <a:pt x="4183" y="2385"/>
                          <a:pt x="4669" y="2903"/>
                        </a:cubicBezTo>
                        <a:cubicBezTo>
                          <a:pt x="5028" y="3283"/>
                          <a:pt x="5398" y="3642"/>
                          <a:pt x="5778" y="3991"/>
                        </a:cubicBezTo>
                        <a:cubicBezTo>
                          <a:pt x="6000" y="4202"/>
                          <a:pt x="6253" y="4403"/>
                          <a:pt x="6422" y="4656"/>
                        </a:cubicBezTo>
                        <a:cubicBezTo>
                          <a:pt x="7183" y="5786"/>
                          <a:pt x="8017" y="6874"/>
                          <a:pt x="8651" y="8099"/>
                        </a:cubicBezTo>
                        <a:cubicBezTo>
                          <a:pt x="8946" y="8680"/>
                          <a:pt x="9242" y="9261"/>
                          <a:pt x="9580" y="9821"/>
                        </a:cubicBezTo>
                        <a:cubicBezTo>
                          <a:pt x="10351" y="11120"/>
                          <a:pt x="10879" y="12535"/>
                          <a:pt x="11397" y="13950"/>
                        </a:cubicBezTo>
                        <a:cubicBezTo>
                          <a:pt x="11661" y="14700"/>
                          <a:pt x="11808" y="15482"/>
                          <a:pt x="12020" y="16242"/>
                        </a:cubicBezTo>
                        <a:cubicBezTo>
                          <a:pt x="12294" y="17245"/>
                          <a:pt x="12770" y="18185"/>
                          <a:pt x="12833" y="19252"/>
                        </a:cubicBezTo>
                        <a:cubicBezTo>
                          <a:pt x="12875" y="19960"/>
                          <a:pt x="13065" y="20646"/>
                          <a:pt x="13108" y="21343"/>
                        </a:cubicBezTo>
                        <a:cubicBezTo>
                          <a:pt x="13192" y="22600"/>
                          <a:pt x="13572" y="23751"/>
                          <a:pt x="14132" y="24850"/>
                        </a:cubicBezTo>
                        <a:cubicBezTo>
                          <a:pt x="14734" y="26054"/>
                          <a:pt x="15547" y="27110"/>
                          <a:pt x="16529" y="28018"/>
                        </a:cubicBezTo>
                        <a:cubicBezTo>
                          <a:pt x="17131" y="28567"/>
                          <a:pt x="17712" y="29148"/>
                          <a:pt x="18462" y="29465"/>
                        </a:cubicBezTo>
                        <a:cubicBezTo>
                          <a:pt x="19307" y="29824"/>
                          <a:pt x="20152" y="30215"/>
                          <a:pt x="21050" y="30384"/>
                        </a:cubicBezTo>
                        <a:cubicBezTo>
                          <a:pt x="21289" y="30425"/>
                          <a:pt x="21528" y="30497"/>
                          <a:pt x="21770" y="30497"/>
                        </a:cubicBezTo>
                        <a:cubicBezTo>
                          <a:pt x="21902" y="30497"/>
                          <a:pt x="22035" y="30475"/>
                          <a:pt x="22169" y="30415"/>
                        </a:cubicBezTo>
                        <a:cubicBezTo>
                          <a:pt x="22042" y="30342"/>
                          <a:pt x="21916" y="30268"/>
                          <a:pt x="21778" y="30204"/>
                        </a:cubicBezTo>
                        <a:cubicBezTo>
                          <a:pt x="20289" y="29412"/>
                          <a:pt x="18969" y="28409"/>
                          <a:pt x="17850" y="27110"/>
                        </a:cubicBezTo>
                        <a:cubicBezTo>
                          <a:pt x="16867" y="25959"/>
                          <a:pt x="15991" y="24723"/>
                          <a:pt x="15178" y="23445"/>
                        </a:cubicBezTo>
                        <a:cubicBezTo>
                          <a:pt x="14713" y="22737"/>
                          <a:pt x="14333" y="21977"/>
                          <a:pt x="14005" y="21185"/>
                        </a:cubicBezTo>
                        <a:cubicBezTo>
                          <a:pt x="13361" y="19653"/>
                          <a:pt x="12991" y="18027"/>
                          <a:pt x="12696" y="16390"/>
                        </a:cubicBezTo>
                        <a:cubicBezTo>
                          <a:pt x="12379" y="14637"/>
                          <a:pt x="12178" y="12862"/>
                          <a:pt x="11808" y="11120"/>
                        </a:cubicBezTo>
                        <a:cubicBezTo>
                          <a:pt x="11333" y="8860"/>
                          <a:pt x="10647" y="6684"/>
                          <a:pt x="9506" y="4688"/>
                        </a:cubicBezTo>
                        <a:cubicBezTo>
                          <a:pt x="8577" y="3061"/>
                          <a:pt x="7352" y="1720"/>
                          <a:pt x="5778" y="727"/>
                        </a:cubicBezTo>
                        <a:cubicBezTo>
                          <a:pt x="5043" y="263"/>
                          <a:pt x="4268" y="1"/>
                          <a:pt x="3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5"/>
                  <p:cNvSpPr/>
                  <p:nvPr/>
                </p:nvSpPr>
                <p:spPr>
                  <a:xfrm>
                    <a:off x="3485021" y="-1549931"/>
                    <a:ext cx="387150" cy="335436"/>
                  </a:xfrm>
                  <a:custGeom>
                    <a:avLst/>
                    <a:gdLst/>
                    <a:ahLst/>
                    <a:cxnLst/>
                    <a:rect l="l" t="t" r="r" b="b"/>
                    <a:pathLst>
                      <a:path w="7711" h="6681" extrusionOk="0">
                        <a:moveTo>
                          <a:pt x="898" y="1"/>
                        </a:moveTo>
                        <a:lnTo>
                          <a:pt x="898" y="1"/>
                        </a:lnTo>
                        <a:cubicBezTo>
                          <a:pt x="1057" y="223"/>
                          <a:pt x="1215" y="444"/>
                          <a:pt x="1395" y="708"/>
                        </a:cubicBezTo>
                        <a:cubicBezTo>
                          <a:pt x="1235" y="708"/>
                          <a:pt x="1078" y="703"/>
                          <a:pt x="924" y="703"/>
                        </a:cubicBezTo>
                        <a:cubicBezTo>
                          <a:pt x="602" y="703"/>
                          <a:pt x="294" y="727"/>
                          <a:pt x="1" y="877"/>
                        </a:cubicBezTo>
                        <a:cubicBezTo>
                          <a:pt x="381" y="1057"/>
                          <a:pt x="772" y="1215"/>
                          <a:pt x="1141" y="1416"/>
                        </a:cubicBezTo>
                        <a:cubicBezTo>
                          <a:pt x="1923" y="1849"/>
                          <a:pt x="2725" y="2229"/>
                          <a:pt x="3507" y="2662"/>
                        </a:cubicBezTo>
                        <a:cubicBezTo>
                          <a:pt x="4162" y="3021"/>
                          <a:pt x="4764" y="3444"/>
                          <a:pt x="5292" y="3993"/>
                        </a:cubicBezTo>
                        <a:cubicBezTo>
                          <a:pt x="6031" y="4785"/>
                          <a:pt x="6792" y="5577"/>
                          <a:pt x="7383" y="6507"/>
                        </a:cubicBezTo>
                        <a:cubicBezTo>
                          <a:pt x="7430" y="6581"/>
                          <a:pt x="7468" y="6681"/>
                          <a:pt x="7564" y="6681"/>
                        </a:cubicBezTo>
                        <a:cubicBezTo>
                          <a:pt x="7577" y="6681"/>
                          <a:pt x="7590" y="6679"/>
                          <a:pt x="7605" y="6676"/>
                        </a:cubicBezTo>
                        <a:cubicBezTo>
                          <a:pt x="7700" y="6644"/>
                          <a:pt x="7710" y="6538"/>
                          <a:pt x="7710" y="6454"/>
                        </a:cubicBezTo>
                        <a:lnTo>
                          <a:pt x="7710" y="6443"/>
                        </a:lnTo>
                        <a:cubicBezTo>
                          <a:pt x="7658" y="6211"/>
                          <a:pt x="7552" y="6000"/>
                          <a:pt x="7436" y="5788"/>
                        </a:cubicBezTo>
                        <a:cubicBezTo>
                          <a:pt x="7003" y="4944"/>
                          <a:pt x="6538" y="4120"/>
                          <a:pt x="6158" y="3243"/>
                        </a:cubicBezTo>
                        <a:cubicBezTo>
                          <a:pt x="6021" y="2926"/>
                          <a:pt x="5820" y="2652"/>
                          <a:pt x="5577" y="2409"/>
                        </a:cubicBezTo>
                        <a:cubicBezTo>
                          <a:pt x="5049" y="1849"/>
                          <a:pt x="4479" y="1342"/>
                          <a:pt x="3856" y="898"/>
                        </a:cubicBezTo>
                        <a:cubicBezTo>
                          <a:pt x="2968" y="254"/>
                          <a:pt x="1965" y="22"/>
                          <a:pt x="8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5"/>
                  <p:cNvSpPr/>
                  <p:nvPr/>
                </p:nvSpPr>
                <p:spPr>
                  <a:xfrm>
                    <a:off x="3607530" y="-1166541"/>
                    <a:ext cx="301747" cy="176379"/>
                  </a:xfrm>
                  <a:custGeom>
                    <a:avLst/>
                    <a:gdLst/>
                    <a:ahLst/>
                    <a:cxnLst/>
                    <a:rect l="l" t="t" r="r" b="b"/>
                    <a:pathLst>
                      <a:path w="6010" h="3513" extrusionOk="0">
                        <a:moveTo>
                          <a:pt x="1732" y="1"/>
                        </a:moveTo>
                        <a:lnTo>
                          <a:pt x="1732" y="1"/>
                        </a:lnTo>
                        <a:cubicBezTo>
                          <a:pt x="1880" y="233"/>
                          <a:pt x="2165" y="339"/>
                          <a:pt x="2292" y="645"/>
                        </a:cubicBezTo>
                        <a:cubicBezTo>
                          <a:pt x="1983" y="592"/>
                          <a:pt x="1686" y="552"/>
                          <a:pt x="1397" y="552"/>
                        </a:cubicBezTo>
                        <a:cubicBezTo>
                          <a:pt x="1221" y="552"/>
                          <a:pt x="1048" y="567"/>
                          <a:pt x="877" y="603"/>
                        </a:cubicBezTo>
                        <a:cubicBezTo>
                          <a:pt x="370" y="719"/>
                          <a:pt x="64" y="1067"/>
                          <a:pt x="11" y="1595"/>
                        </a:cubicBezTo>
                        <a:cubicBezTo>
                          <a:pt x="0" y="1786"/>
                          <a:pt x="0" y="1986"/>
                          <a:pt x="74" y="2176"/>
                        </a:cubicBezTo>
                        <a:cubicBezTo>
                          <a:pt x="264" y="2166"/>
                          <a:pt x="444" y="2176"/>
                          <a:pt x="623" y="2102"/>
                        </a:cubicBezTo>
                        <a:cubicBezTo>
                          <a:pt x="956" y="1957"/>
                          <a:pt x="1292" y="1892"/>
                          <a:pt x="1625" y="1892"/>
                        </a:cubicBezTo>
                        <a:cubicBezTo>
                          <a:pt x="2064" y="1892"/>
                          <a:pt x="2496" y="2005"/>
                          <a:pt x="2905" y="2197"/>
                        </a:cubicBezTo>
                        <a:cubicBezTo>
                          <a:pt x="3824" y="2620"/>
                          <a:pt x="4837" y="2831"/>
                          <a:pt x="5682" y="3433"/>
                        </a:cubicBezTo>
                        <a:cubicBezTo>
                          <a:pt x="5734" y="3470"/>
                          <a:pt x="5786" y="3512"/>
                          <a:pt x="5842" y="3512"/>
                        </a:cubicBezTo>
                        <a:cubicBezTo>
                          <a:pt x="5865" y="3512"/>
                          <a:pt x="5889" y="3505"/>
                          <a:pt x="5915" y="3486"/>
                        </a:cubicBezTo>
                        <a:cubicBezTo>
                          <a:pt x="6010" y="3423"/>
                          <a:pt x="5989" y="3296"/>
                          <a:pt x="5967" y="3201"/>
                        </a:cubicBezTo>
                        <a:cubicBezTo>
                          <a:pt x="5936" y="3053"/>
                          <a:pt x="5830" y="2937"/>
                          <a:pt x="5756" y="2810"/>
                        </a:cubicBezTo>
                        <a:cubicBezTo>
                          <a:pt x="5672" y="2694"/>
                          <a:pt x="5556" y="2609"/>
                          <a:pt x="5524" y="2461"/>
                        </a:cubicBezTo>
                        <a:lnTo>
                          <a:pt x="5513" y="2440"/>
                        </a:lnTo>
                        <a:cubicBezTo>
                          <a:pt x="5006" y="1849"/>
                          <a:pt x="4394" y="1363"/>
                          <a:pt x="3834" y="835"/>
                        </a:cubicBezTo>
                        <a:cubicBezTo>
                          <a:pt x="3253" y="286"/>
                          <a:pt x="2535" y="22"/>
                          <a:pt x="1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9" name="Google Shape;199;p5"/>
                <p:cNvSpPr/>
                <p:nvPr/>
              </p:nvSpPr>
              <p:spPr>
                <a:xfrm rot="-4499991" flipH="1">
                  <a:off x="7496186" y="4143100"/>
                  <a:ext cx="111965" cy="126776"/>
                </a:xfrm>
                <a:custGeom>
                  <a:avLst/>
                  <a:gdLst/>
                  <a:ahLst/>
                  <a:cxnLst/>
                  <a:rect l="l" t="t" r="r" b="b"/>
                  <a:pathLst>
                    <a:path w="2230" h="2525" extrusionOk="0">
                      <a:moveTo>
                        <a:pt x="1160" y="0"/>
                      </a:moveTo>
                      <a:cubicBezTo>
                        <a:pt x="1153" y="0"/>
                        <a:pt x="1147" y="0"/>
                        <a:pt x="1141" y="0"/>
                      </a:cubicBezTo>
                      <a:cubicBezTo>
                        <a:pt x="508" y="11"/>
                        <a:pt x="1" y="613"/>
                        <a:pt x="1" y="1342"/>
                      </a:cubicBezTo>
                      <a:cubicBezTo>
                        <a:pt x="11" y="2007"/>
                        <a:pt x="486" y="2524"/>
                        <a:pt x="1120" y="2524"/>
                      </a:cubicBezTo>
                      <a:cubicBezTo>
                        <a:pt x="1764" y="2524"/>
                        <a:pt x="2229" y="1965"/>
                        <a:pt x="2229" y="1194"/>
                      </a:cubicBezTo>
                      <a:cubicBezTo>
                        <a:pt x="2229" y="514"/>
                        <a:pt x="1763" y="0"/>
                        <a:pt x="11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00" name="Google Shape;200;p5"/>
                <p:cNvGrpSpPr/>
                <p:nvPr/>
              </p:nvGrpSpPr>
              <p:grpSpPr>
                <a:xfrm rot="-4500040" flipH="1">
                  <a:off x="7495372" y="3296696"/>
                  <a:ext cx="460245" cy="904877"/>
                  <a:chOff x="3333392" y="-2252195"/>
                  <a:chExt cx="460259" cy="904904"/>
                </a:xfrm>
              </p:grpSpPr>
              <p:sp>
                <p:nvSpPr>
                  <p:cNvPr id="201" name="Google Shape;201;p5"/>
                  <p:cNvSpPr/>
                  <p:nvPr/>
                </p:nvSpPr>
                <p:spPr>
                  <a:xfrm>
                    <a:off x="3627663" y="-1827784"/>
                    <a:ext cx="65270" cy="60500"/>
                  </a:xfrm>
                  <a:custGeom>
                    <a:avLst/>
                    <a:gdLst/>
                    <a:ahLst/>
                    <a:cxnLst/>
                    <a:rect l="l" t="t" r="r" b="b"/>
                    <a:pathLst>
                      <a:path w="1300" h="1205" extrusionOk="0">
                        <a:moveTo>
                          <a:pt x="603" y="1"/>
                        </a:moveTo>
                        <a:cubicBezTo>
                          <a:pt x="244" y="1"/>
                          <a:pt x="1" y="222"/>
                          <a:pt x="1" y="550"/>
                        </a:cubicBezTo>
                        <a:cubicBezTo>
                          <a:pt x="1" y="909"/>
                          <a:pt x="328" y="1194"/>
                          <a:pt x="750" y="1205"/>
                        </a:cubicBezTo>
                        <a:cubicBezTo>
                          <a:pt x="1110" y="1205"/>
                          <a:pt x="1279" y="1046"/>
                          <a:pt x="1289" y="719"/>
                        </a:cubicBezTo>
                        <a:cubicBezTo>
                          <a:pt x="1300" y="338"/>
                          <a:pt x="983" y="11"/>
                          <a:pt x="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5"/>
                  <p:cNvSpPr/>
                  <p:nvPr/>
                </p:nvSpPr>
                <p:spPr>
                  <a:xfrm>
                    <a:off x="3543364" y="-2052617"/>
                    <a:ext cx="62056" cy="62659"/>
                  </a:xfrm>
                  <a:custGeom>
                    <a:avLst/>
                    <a:gdLst/>
                    <a:ahLst/>
                    <a:cxnLst/>
                    <a:rect l="l" t="t" r="r" b="b"/>
                    <a:pathLst>
                      <a:path w="1236" h="1248" extrusionOk="0">
                        <a:moveTo>
                          <a:pt x="613" y="0"/>
                        </a:moveTo>
                        <a:cubicBezTo>
                          <a:pt x="338" y="0"/>
                          <a:pt x="43" y="275"/>
                          <a:pt x="21" y="560"/>
                        </a:cubicBezTo>
                        <a:cubicBezTo>
                          <a:pt x="0" y="919"/>
                          <a:pt x="317" y="1236"/>
                          <a:pt x="687" y="1247"/>
                        </a:cubicBezTo>
                        <a:cubicBezTo>
                          <a:pt x="694" y="1247"/>
                          <a:pt x="702" y="1247"/>
                          <a:pt x="709" y="1247"/>
                        </a:cubicBezTo>
                        <a:cubicBezTo>
                          <a:pt x="1024" y="1247"/>
                          <a:pt x="1236" y="1028"/>
                          <a:pt x="1225" y="687"/>
                        </a:cubicBezTo>
                        <a:cubicBezTo>
                          <a:pt x="1225" y="328"/>
                          <a:pt x="940" y="0"/>
                          <a:pt x="6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5"/>
                  <p:cNvSpPr/>
                  <p:nvPr/>
                </p:nvSpPr>
                <p:spPr>
                  <a:xfrm>
                    <a:off x="3635094" y="-1944971"/>
                    <a:ext cx="57337" cy="55178"/>
                  </a:xfrm>
                  <a:custGeom>
                    <a:avLst/>
                    <a:gdLst/>
                    <a:ahLst/>
                    <a:cxnLst/>
                    <a:rect l="l" t="t" r="r" b="b"/>
                    <a:pathLst>
                      <a:path w="1142" h="1099" extrusionOk="0">
                        <a:moveTo>
                          <a:pt x="569" y="0"/>
                        </a:moveTo>
                        <a:cubicBezTo>
                          <a:pt x="233" y="0"/>
                          <a:pt x="1" y="230"/>
                          <a:pt x="11" y="571"/>
                        </a:cubicBezTo>
                        <a:cubicBezTo>
                          <a:pt x="11" y="877"/>
                          <a:pt x="222" y="1099"/>
                          <a:pt x="529" y="1099"/>
                        </a:cubicBezTo>
                        <a:cubicBezTo>
                          <a:pt x="835" y="1099"/>
                          <a:pt x="1131" y="803"/>
                          <a:pt x="1141" y="507"/>
                        </a:cubicBezTo>
                        <a:cubicBezTo>
                          <a:pt x="1141" y="222"/>
                          <a:pt x="909" y="0"/>
                          <a:pt x="592" y="0"/>
                        </a:cubicBezTo>
                        <a:cubicBezTo>
                          <a:pt x="584" y="0"/>
                          <a:pt x="577" y="0"/>
                          <a:pt x="5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5"/>
                  <p:cNvSpPr/>
                  <p:nvPr/>
                </p:nvSpPr>
                <p:spPr>
                  <a:xfrm>
                    <a:off x="3333392" y="-2197770"/>
                    <a:ext cx="57186" cy="58944"/>
                  </a:xfrm>
                  <a:custGeom>
                    <a:avLst/>
                    <a:gdLst/>
                    <a:ahLst/>
                    <a:cxnLst/>
                    <a:rect l="l" t="t" r="r" b="b"/>
                    <a:pathLst>
                      <a:path w="1139" h="1174" extrusionOk="0">
                        <a:moveTo>
                          <a:pt x="368" y="1"/>
                        </a:moveTo>
                        <a:cubicBezTo>
                          <a:pt x="331" y="1"/>
                          <a:pt x="296" y="7"/>
                          <a:pt x="264" y="19"/>
                        </a:cubicBezTo>
                        <a:cubicBezTo>
                          <a:pt x="95" y="82"/>
                          <a:pt x="0" y="230"/>
                          <a:pt x="32" y="410"/>
                        </a:cubicBezTo>
                        <a:cubicBezTo>
                          <a:pt x="74" y="652"/>
                          <a:pt x="169" y="895"/>
                          <a:pt x="370" y="1064"/>
                        </a:cubicBezTo>
                        <a:cubicBezTo>
                          <a:pt x="463" y="1138"/>
                          <a:pt x="561" y="1173"/>
                          <a:pt x="658" y="1173"/>
                        </a:cubicBezTo>
                        <a:cubicBezTo>
                          <a:pt x="714" y="1173"/>
                          <a:pt x="770" y="1161"/>
                          <a:pt x="824" y="1138"/>
                        </a:cubicBezTo>
                        <a:cubicBezTo>
                          <a:pt x="982" y="1054"/>
                          <a:pt x="1109" y="927"/>
                          <a:pt x="1120" y="779"/>
                        </a:cubicBezTo>
                        <a:cubicBezTo>
                          <a:pt x="1138" y="420"/>
                          <a:pt x="683" y="1"/>
                          <a:pt x="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5"/>
                  <p:cNvSpPr/>
                  <p:nvPr/>
                </p:nvSpPr>
                <p:spPr>
                  <a:xfrm>
                    <a:off x="3437826" y="-2093989"/>
                    <a:ext cx="53622" cy="54174"/>
                  </a:xfrm>
                  <a:custGeom>
                    <a:avLst/>
                    <a:gdLst/>
                    <a:ahLst/>
                    <a:cxnLst/>
                    <a:rect l="l" t="t" r="r" b="b"/>
                    <a:pathLst>
                      <a:path w="1068" h="1079" extrusionOk="0">
                        <a:moveTo>
                          <a:pt x="518" y="1"/>
                        </a:moveTo>
                        <a:cubicBezTo>
                          <a:pt x="233" y="1"/>
                          <a:pt x="1" y="254"/>
                          <a:pt x="1" y="560"/>
                        </a:cubicBezTo>
                        <a:cubicBezTo>
                          <a:pt x="11" y="856"/>
                          <a:pt x="222" y="1078"/>
                          <a:pt x="497" y="1078"/>
                        </a:cubicBezTo>
                        <a:cubicBezTo>
                          <a:pt x="503" y="1078"/>
                          <a:pt x="509" y="1078"/>
                          <a:pt x="516" y="1078"/>
                        </a:cubicBezTo>
                        <a:cubicBezTo>
                          <a:pt x="814" y="1078"/>
                          <a:pt x="1067" y="829"/>
                          <a:pt x="1057" y="529"/>
                        </a:cubicBezTo>
                        <a:cubicBezTo>
                          <a:pt x="1057" y="244"/>
                          <a:pt x="814" y="1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5"/>
                  <p:cNvSpPr/>
                  <p:nvPr/>
                </p:nvSpPr>
                <p:spPr>
                  <a:xfrm>
                    <a:off x="3507816" y="-1948837"/>
                    <a:ext cx="57839" cy="54977"/>
                  </a:xfrm>
                  <a:custGeom>
                    <a:avLst/>
                    <a:gdLst/>
                    <a:ahLst/>
                    <a:cxnLst/>
                    <a:rect l="l" t="t" r="r" b="b"/>
                    <a:pathLst>
                      <a:path w="1152" h="1095" extrusionOk="0">
                        <a:moveTo>
                          <a:pt x="451" y="0"/>
                        </a:moveTo>
                        <a:cubicBezTo>
                          <a:pt x="326" y="0"/>
                          <a:pt x="221" y="63"/>
                          <a:pt x="128" y="172"/>
                        </a:cubicBezTo>
                        <a:cubicBezTo>
                          <a:pt x="1" y="320"/>
                          <a:pt x="11" y="479"/>
                          <a:pt x="106" y="627"/>
                        </a:cubicBezTo>
                        <a:cubicBezTo>
                          <a:pt x="265" y="901"/>
                          <a:pt x="497" y="1060"/>
                          <a:pt x="898" y="1091"/>
                        </a:cubicBezTo>
                        <a:cubicBezTo>
                          <a:pt x="907" y="1093"/>
                          <a:pt x="915" y="1094"/>
                          <a:pt x="923" y="1094"/>
                        </a:cubicBezTo>
                        <a:cubicBezTo>
                          <a:pt x="1009" y="1094"/>
                          <a:pt x="1090" y="992"/>
                          <a:pt x="1110" y="838"/>
                        </a:cubicBezTo>
                        <a:cubicBezTo>
                          <a:pt x="1152" y="542"/>
                          <a:pt x="877" y="120"/>
                          <a:pt x="592" y="25"/>
                        </a:cubicBezTo>
                        <a:cubicBezTo>
                          <a:pt x="543" y="8"/>
                          <a:pt x="496" y="0"/>
                          <a:pt x="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5"/>
                  <p:cNvSpPr/>
                  <p:nvPr/>
                </p:nvSpPr>
                <p:spPr>
                  <a:xfrm>
                    <a:off x="3375417" y="-2252195"/>
                    <a:ext cx="66173" cy="44383"/>
                  </a:xfrm>
                  <a:custGeom>
                    <a:avLst/>
                    <a:gdLst/>
                    <a:ahLst/>
                    <a:cxnLst/>
                    <a:rect l="l" t="t" r="r" b="b"/>
                    <a:pathLst>
                      <a:path w="1318" h="884" extrusionOk="0">
                        <a:moveTo>
                          <a:pt x="692" y="0"/>
                        </a:moveTo>
                        <a:cubicBezTo>
                          <a:pt x="672" y="0"/>
                          <a:pt x="652" y="2"/>
                          <a:pt x="631" y="4"/>
                        </a:cubicBezTo>
                        <a:cubicBezTo>
                          <a:pt x="623" y="4"/>
                          <a:pt x="616" y="4"/>
                          <a:pt x="608" y="4"/>
                        </a:cubicBezTo>
                        <a:cubicBezTo>
                          <a:pt x="211" y="4"/>
                          <a:pt x="0" y="274"/>
                          <a:pt x="156" y="575"/>
                        </a:cubicBezTo>
                        <a:cubicBezTo>
                          <a:pt x="244" y="750"/>
                          <a:pt x="549" y="884"/>
                          <a:pt x="788" y="884"/>
                        </a:cubicBezTo>
                        <a:cubicBezTo>
                          <a:pt x="865" y="884"/>
                          <a:pt x="936" y="870"/>
                          <a:pt x="990" y="839"/>
                        </a:cubicBezTo>
                        <a:cubicBezTo>
                          <a:pt x="1286" y="670"/>
                          <a:pt x="1318" y="363"/>
                          <a:pt x="1064" y="152"/>
                        </a:cubicBezTo>
                        <a:cubicBezTo>
                          <a:pt x="954" y="60"/>
                          <a:pt x="827"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5"/>
                  <p:cNvSpPr/>
                  <p:nvPr/>
                </p:nvSpPr>
                <p:spPr>
                  <a:xfrm>
                    <a:off x="3444704" y="-2171460"/>
                    <a:ext cx="57889" cy="42074"/>
                  </a:xfrm>
                  <a:custGeom>
                    <a:avLst/>
                    <a:gdLst/>
                    <a:ahLst/>
                    <a:cxnLst/>
                    <a:rect l="l" t="t" r="r" b="b"/>
                    <a:pathLst>
                      <a:path w="1153" h="838" extrusionOk="0">
                        <a:moveTo>
                          <a:pt x="638" y="1"/>
                        </a:moveTo>
                        <a:cubicBezTo>
                          <a:pt x="565" y="1"/>
                          <a:pt x="488" y="15"/>
                          <a:pt x="413" y="44"/>
                        </a:cubicBezTo>
                        <a:cubicBezTo>
                          <a:pt x="360" y="65"/>
                          <a:pt x="307" y="97"/>
                          <a:pt x="265" y="128"/>
                        </a:cubicBezTo>
                        <a:cubicBezTo>
                          <a:pt x="107" y="245"/>
                          <a:pt x="1" y="392"/>
                          <a:pt x="75" y="593"/>
                        </a:cubicBezTo>
                        <a:cubicBezTo>
                          <a:pt x="134" y="770"/>
                          <a:pt x="275" y="837"/>
                          <a:pt x="456" y="837"/>
                        </a:cubicBezTo>
                        <a:cubicBezTo>
                          <a:pt x="470" y="837"/>
                          <a:pt x="483" y="837"/>
                          <a:pt x="497" y="836"/>
                        </a:cubicBezTo>
                        <a:cubicBezTo>
                          <a:pt x="550" y="825"/>
                          <a:pt x="603" y="825"/>
                          <a:pt x="666" y="815"/>
                        </a:cubicBezTo>
                        <a:cubicBezTo>
                          <a:pt x="1015" y="730"/>
                          <a:pt x="1152" y="561"/>
                          <a:pt x="1089" y="319"/>
                        </a:cubicBezTo>
                        <a:cubicBezTo>
                          <a:pt x="1049" y="121"/>
                          <a:pt x="857" y="1"/>
                          <a:pt x="6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5"/>
                  <p:cNvSpPr/>
                  <p:nvPr/>
                </p:nvSpPr>
                <p:spPr>
                  <a:xfrm>
                    <a:off x="3626709" y="-1374052"/>
                    <a:ext cx="40718" cy="26761"/>
                  </a:xfrm>
                  <a:custGeom>
                    <a:avLst/>
                    <a:gdLst/>
                    <a:ahLst/>
                    <a:cxnLst/>
                    <a:rect l="l" t="t" r="r" b="b"/>
                    <a:pathLst>
                      <a:path w="811" h="533" extrusionOk="0">
                        <a:moveTo>
                          <a:pt x="329" y="0"/>
                        </a:moveTo>
                        <a:cubicBezTo>
                          <a:pt x="157" y="0"/>
                          <a:pt x="0" y="146"/>
                          <a:pt x="20" y="300"/>
                        </a:cubicBezTo>
                        <a:cubicBezTo>
                          <a:pt x="41" y="490"/>
                          <a:pt x="178" y="532"/>
                          <a:pt x="358" y="532"/>
                        </a:cubicBezTo>
                        <a:cubicBezTo>
                          <a:pt x="366" y="533"/>
                          <a:pt x="375" y="533"/>
                          <a:pt x="384" y="533"/>
                        </a:cubicBezTo>
                        <a:cubicBezTo>
                          <a:pt x="597" y="533"/>
                          <a:pt x="811" y="411"/>
                          <a:pt x="780" y="279"/>
                        </a:cubicBezTo>
                        <a:cubicBezTo>
                          <a:pt x="727" y="68"/>
                          <a:pt x="548" y="36"/>
                          <a:pt x="379" y="4"/>
                        </a:cubicBezTo>
                        <a:cubicBezTo>
                          <a:pt x="362" y="1"/>
                          <a:pt x="346" y="0"/>
                          <a:pt x="3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5"/>
                  <p:cNvSpPr/>
                  <p:nvPr/>
                </p:nvSpPr>
                <p:spPr>
                  <a:xfrm>
                    <a:off x="3762372" y="-1717527"/>
                    <a:ext cx="31279" cy="25305"/>
                  </a:xfrm>
                  <a:custGeom>
                    <a:avLst/>
                    <a:gdLst/>
                    <a:ahLst/>
                    <a:cxnLst/>
                    <a:rect l="l" t="t" r="r" b="b"/>
                    <a:pathLst>
                      <a:path w="623" h="504" extrusionOk="0">
                        <a:moveTo>
                          <a:pt x="299" y="1"/>
                        </a:moveTo>
                        <a:cubicBezTo>
                          <a:pt x="294" y="1"/>
                          <a:pt x="290" y="1"/>
                          <a:pt x="285" y="1"/>
                        </a:cubicBezTo>
                        <a:cubicBezTo>
                          <a:pt x="148" y="12"/>
                          <a:pt x="0" y="160"/>
                          <a:pt x="21" y="297"/>
                        </a:cubicBezTo>
                        <a:cubicBezTo>
                          <a:pt x="31" y="416"/>
                          <a:pt x="96" y="504"/>
                          <a:pt x="203" y="504"/>
                        </a:cubicBezTo>
                        <a:cubicBezTo>
                          <a:pt x="219" y="504"/>
                          <a:pt x="236" y="502"/>
                          <a:pt x="254" y="498"/>
                        </a:cubicBezTo>
                        <a:cubicBezTo>
                          <a:pt x="380" y="455"/>
                          <a:pt x="571" y="498"/>
                          <a:pt x="602" y="297"/>
                        </a:cubicBezTo>
                        <a:cubicBezTo>
                          <a:pt x="623" y="164"/>
                          <a:pt x="444"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11" name="Google Shape;211;p5"/>
              <p:cNvSpPr/>
              <p:nvPr/>
            </p:nvSpPr>
            <p:spPr>
              <a:xfrm>
                <a:off x="-912407" y="1837097"/>
                <a:ext cx="1625814" cy="1469293"/>
              </a:xfrm>
              <a:custGeom>
                <a:avLst/>
                <a:gdLst/>
                <a:ahLst/>
                <a:cxnLst/>
                <a:rect l="l" t="t" r="r" b="b"/>
                <a:pathLst>
                  <a:path w="18832" h="17019" extrusionOk="0">
                    <a:moveTo>
                      <a:pt x="9411" y="2792"/>
                    </a:moveTo>
                    <a:cubicBezTo>
                      <a:pt x="9665" y="2972"/>
                      <a:pt x="9929" y="3151"/>
                      <a:pt x="10172" y="3342"/>
                    </a:cubicBezTo>
                    <a:cubicBezTo>
                      <a:pt x="10457" y="3563"/>
                      <a:pt x="10731" y="3796"/>
                      <a:pt x="11006" y="4028"/>
                    </a:cubicBezTo>
                    <a:lnTo>
                      <a:pt x="8556" y="6489"/>
                    </a:lnTo>
                    <a:cubicBezTo>
                      <a:pt x="8101" y="6109"/>
                      <a:pt x="7658" y="5739"/>
                      <a:pt x="7214" y="5348"/>
                    </a:cubicBezTo>
                    <a:cubicBezTo>
                      <a:pt x="7151" y="5295"/>
                      <a:pt x="7088" y="5243"/>
                      <a:pt x="7024" y="5190"/>
                    </a:cubicBezTo>
                    <a:cubicBezTo>
                      <a:pt x="7795" y="4429"/>
                      <a:pt x="8566" y="3658"/>
                      <a:pt x="9327" y="2877"/>
                    </a:cubicBezTo>
                    <a:lnTo>
                      <a:pt x="9411" y="2792"/>
                    </a:lnTo>
                    <a:close/>
                    <a:moveTo>
                      <a:pt x="11228" y="4229"/>
                    </a:moveTo>
                    <a:cubicBezTo>
                      <a:pt x="11566" y="4535"/>
                      <a:pt x="11904" y="4862"/>
                      <a:pt x="12231" y="5190"/>
                    </a:cubicBezTo>
                    <a:cubicBezTo>
                      <a:pt x="12516" y="5464"/>
                      <a:pt x="12801" y="5760"/>
                      <a:pt x="13097" y="6045"/>
                    </a:cubicBezTo>
                    <a:cubicBezTo>
                      <a:pt x="12284" y="6742"/>
                      <a:pt x="11492" y="7460"/>
                      <a:pt x="10710" y="8200"/>
                    </a:cubicBezTo>
                    <a:cubicBezTo>
                      <a:pt x="10066" y="7703"/>
                      <a:pt x="9422" y="7196"/>
                      <a:pt x="8788" y="6679"/>
                    </a:cubicBezTo>
                    <a:lnTo>
                      <a:pt x="10974" y="4482"/>
                    </a:lnTo>
                    <a:lnTo>
                      <a:pt x="11228" y="4229"/>
                    </a:lnTo>
                    <a:close/>
                    <a:moveTo>
                      <a:pt x="6813" y="5390"/>
                    </a:moveTo>
                    <a:cubicBezTo>
                      <a:pt x="7320" y="5834"/>
                      <a:pt x="7827" y="6267"/>
                      <a:pt x="8344" y="6700"/>
                    </a:cubicBezTo>
                    <a:lnTo>
                      <a:pt x="6074" y="8971"/>
                    </a:lnTo>
                    <a:cubicBezTo>
                      <a:pt x="5641" y="8591"/>
                      <a:pt x="5197" y="8210"/>
                      <a:pt x="4743" y="7841"/>
                    </a:cubicBezTo>
                    <a:cubicBezTo>
                      <a:pt x="4669" y="7777"/>
                      <a:pt x="4585" y="7703"/>
                      <a:pt x="4500" y="7640"/>
                    </a:cubicBezTo>
                    <a:lnTo>
                      <a:pt x="4732" y="7418"/>
                    </a:lnTo>
                    <a:cubicBezTo>
                      <a:pt x="5429" y="6753"/>
                      <a:pt x="6127" y="6077"/>
                      <a:pt x="6813" y="5390"/>
                    </a:cubicBezTo>
                    <a:close/>
                    <a:moveTo>
                      <a:pt x="13308" y="6246"/>
                    </a:moveTo>
                    <a:cubicBezTo>
                      <a:pt x="13995" y="6922"/>
                      <a:pt x="14702" y="7577"/>
                      <a:pt x="15484" y="8126"/>
                    </a:cubicBezTo>
                    <a:cubicBezTo>
                      <a:pt x="14787" y="8802"/>
                      <a:pt x="14079" y="9467"/>
                      <a:pt x="13382" y="10143"/>
                    </a:cubicBezTo>
                    <a:cubicBezTo>
                      <a:pt x="12875" y="9773"/>
                      <a:pt x="12368" y="9414"/>
                      <a:pt x="11861" y="9045"/>
                    </a:cubicBezTo>
                    <a:cubicBezTo>
                      <a:pt x="11555" y="8823"/>
                      <a:pt x="11249" y="8601"/>
                      <a:pt x="10953" y="8379"/>
                    </a:cubicBezTo>
                    <a:cubicBezTo>
                      <a:pt x="11724" y="7651"/>
                      <a:pt x="12506" y="6943"/>
                      <a:pt x="13308" y="6246"/>
                    </a:cubicBezTo>
                    <a:close/>
                    <a:moveTo>
                      <a:pt x="8577" y="6880"/>
                    </a:moveTo>
                    <a:cubicBezTo>
                      <a:pt x="8714" y="6996"/>
                      <a:pt x="8851" y="7112"/>
                      <a:pt x="8989" y="7218"/>
                    </a:cubicBezTo>
                    <a:cubicBezTo>
                      <a:pt x="9496" y="7619"/>
                      <a:pt x="9992" y="8010"/>
                      <a:pt x="10509" y="8390"/>
                    </a:cubicBezTo>
                    <a:cubicBezTo>
                      <a:pt x="9686" y="9171"/>
                      <a:pt x="8872" y="9974"/>
                      <a:pt x="8091" y="10787"/>
                    </a:cubicBezTo>
                    <a:cubicBezTo>
                      <a:pt x="7499" y="10238"/>
                      <a:pt x="6897" y="9700"/>
                      <a:pt x="6295" y="9171"/>
                    </a:cubicBezTo>
                    <a:lnTo>
                      <a:pt x="6327" y="9140"/>
                    </a:lnTo>
                    <a:lnTo>
                      <a:pt x="8577" y="6880"/>
                    </a:lnTo>
                    <a:close/>
                    <a:moveTo>
                      <a:pt x="4289" y="7841"/>
                    </a:moveTo>
                    <a:cubicBezTo>
                      <a:pt x="4817" y="8284"/>
                      <a:pt x="5345" y="8728"/>
                      <a:pt x="5873" y="9182"/>
                    </a:cubicBezTo>
                    <a:lnTo>
                      <a:pt x="4173" y="10882"/>
                    </a:lnTo>
                    <a:cubicBezTo>
                      <a:pt x="4067" y="10988"/>
                      <a:pt x="3972" y="11094"/>
                      <a:pt x="3866" y="11199"/>
                    </a:cubicBezTo>
                    <a:cubicBezTo>
                      <a:pt x="3423" y="10840"/>
                      <a:pt x="2979" y="10492"/>
                      <a:pt x="2525" y="10143"/>
                    </a:cubicBezTo>
                    <a:cubicBezTo>
                      <a:pt x="2409" y="10048"/>
                      <a:pt x="2282" y="9953"/>
                      <a:pt x="2155" y="9847"/>
                    </a:cubicBezTo>
                    <a:cubicBezTo>
                      <a:pt x="2229" y="9773"/>
                      <a:pt x="2303" y="9710"/>
                      <a:pt x="2388" y="9636"/>
                    </a:cubicBezTo>
                    <a:cubicBezTo>
                      <a:pt x="3021" y="9045"/>
                      <a:pt x="3655" y="8443"/>
                      <a:pt x="4289" y="7841"/>
                    </a:cubicBezTo>
                    <a:close/>
                    <a:moveTo>
                      <a:pt x="10742" y="8569"/>
                    </a:moveTo>
                    <a:cubicBezTo>
                      <a:pt x="11555" y="9171"/>
                      <a:pt x="12368" y="9752"/>
                      <a:pt x="13171" y="10354"/>
                    </a:cubicBezTo>
                    <a:lnTo>
                      <a:pt x="10488" y="12942"/>
                    </a:lnTo>
                    <a:cubicBezTo>
                      <a:pt x="9749" y="12298"/>
                      <a:pt x="9031" y="11643"/>
                      <a:pt x="8313" y="10988"/>
                    </a:cubicBezTo>
                    <a:cubicBezTo>
                      <a:pt x="9105" y="10164"/>
                      <a:pt x="9918" y="9362"/>
                      <a:pt x="10742" y="8569"/>
                    </a:cubicBezTo>
                    <a:close/>
                    <a:moveTo>
                      <a:pt x="6095" y="9383"/>
                    </a:moveTo>
                    <a:cubicBezTo>
                      <a:pt x="6697" y="9911"/>
                      <a:pt x="7288" y="10449"/>
                      <a:pt x="7880" y="10999"/>
                    </a:cubicBezTo>
                    <a:cubicBezTo>
                      <a:pt x="7404" y="11495"/>
                      <a:pt x="6929" y="11991"/>
                      <a:pt x="6464" y="12498"/>
                    </a:cubicBezTo>
                    <a:cubicBezTo>
                      <a:pt x="6317" y="12657"/>
                      <a:pt x="6179" y="12815"/>
                      <a:pt x="6031" y="12974"/>
                    </a:cubicBezTo>
                    <a:cubicBezTo>
                      <a:pt x="5387" y="12435"/>
                      <a:pt x="4743" y="11907"/>
                      <a:pt x="4099" y="11379"/>
                    </a:cubicBezTo>
                    <a:cubicBezTo>
                      <a:pt x="4764" y="10713"/>
                      <a:pt x="5429" y="10048"/>
                      <a:pt x="6095" y="9383"/>
                    </a:cubicBezTo>
                    <a:close/>
                    <a:moveTo>
                      <a:pt x="8101" y="11199"/>
                    </a:moveTo>
                    <a:cubicBezTo>
                      <a:pt x="8820" y="11854"/>
                      <a:pt x="9538" y="12509"/>
                      <a:pt x="10277" y="13143"/>
                    </a:cubicBezTo>
                    <a:lnTo>
                      <a:pt x="8925" y="14442"/>
                    </a:lnTo>
                    <a:cubicBezTo>
                      <a:pt x="8746" y="14611"/>
                      <a:pt x="8556" y="14790"/>
                      <a:pt x="8376" y="14970"/>
                    </a:cubicBezTo>
                    <a:cubicBezTo>
                      <a:pt x="7679" y="14357"/>
                      <a:pt x="6971" y="13766"/>
                      <a:pt x="6264" y="13164"/>
                    </a:cubicBezTo>
                    <a:cubicBezTo>
                      <a:pt x="6866" y="12498"/>
                      <a:pt x="7478" y="11843"/>
                      <a:pt x="8101" y="11199"/>
                    </a:cubicBezTo>
                    <a:close/>
                    <a:moveTo>
                      <a:pt x="11756" y="0"/>
                    </a:moveTo>
                    <a:cubicBezTo>
                      <a:pt x="11721" y="0"/>
                      <a:pt x="11682" y="14"/>
                      <a:pt x="11650" y="46"/>
                    </a:cubicBezTo>
                    <a:cubicBezTo>
                      <a:pt x="10900" y="838"/>
                      <a:pt x="10129" y="1631"/>
                      <a:pt x="9369" y="2423"/>
                    </a:cubicBezTo>
                    <a:cubicBezTo>
                      <a:pt x="8915" y="2137"/>
                      <a:pt x="8450" y="1873"/>
                      <a:pt x="7964" y="1641"/>
                    </a:cubicBezTo>
                    <a:cubicBezTo>
                      <a:pt x="7890" y="1704"/>
                      <a:pt x="7806" y="1778"/>
                      <a:pt x="7721" y="1842"/>
                    </a:cubicBezTo>
                    <a:cubicBezTo>
                      <a:pt x="8218" y="2085"/>
                      <a:pt x="8693" y="2349"/>
                      <a:pt x="9158" y="2634"/>
                    </a:cubicBezTo>
                    <a:cubicBezTo>
                      <a:pt x="8376" y="3426"/>
                      <a:pt x="7595" y="4218"/>
                      <a:pt x="6802" y="4989"/>
                    </a:cubicBezTo>
                    <a:cubicBezTo>
                      <a:pt x="6338" y="4577"/>
                      <a:pt x="5873" y="4155"/>
                      <a:pt x="5419" y="3732"/>
                    </a:cubicBezTo>
                    <a:cubicBezTo>
                      <a:pt x="5345" y="3796"/>
                      <a:pt x="5260" y="3859"/>
                      <a:pt x="5187" y="3922"/>
                    </a:cubicBezTo>
                    <a:cubicBezTo>
                      <a:pt x="5651" y="4355"/>
                      <a:pt x="6116" y="4778"/>
                      <a:pt x="6591" y="5200"/>
                    </a:cubicBezTo>
                    <a:lnTo>
                      <a:pt x="6412" y="5380"/>
                    </a:lnTo>
                    <a:cubicBezTo>
                      <a:pt x="5704" y="6077"/>
                      <a:pt x="4986" y="6763"/>
                      <a:pt x="4268" y="7450"/>
                    </a:cubicBezTo>
                    <a:cubicBezTo>
                      <a:pt x="3697" y="7006"/>
                      <a:pt x="3127" y="6563"/>
                      <a:pt x="2525" y="6151"/>
                    </a:cubicBezTo>
                    <a:cubicBezTo>
                      <a:pt x="2451" y="6225"/>
                      <a:pt x="2377" y="6288"/>
                      <a:pt x="2303" y="6352"/>
                    </a:cubicBezTo>
                    <a:cubicBezTo>
                      <a:pt x="2905" y="6774"/>
                      <a:pt x="3486" y="7207"/>
                      <a:pt x="4056" y="7661"/>
                    </a:cubicBezTo>
                    <a:cubicBezTo>
                      <a:pt x="3349" y="8337"/>
                      <a:pt x="2631" y="9002"/>
                      <a:pt x="1913" y="9668"/>
                    </a:cubicBezTo>
                    <a:cubicBezTo>
                      <a:pt x="1342" y="9235"/>
                      <a:pt x="782" y="8802"/>
                      <a:pt x="202" y="8369"/>
                    </a:cubicBezTo>
                    <a:cubicBezTo>
                      <a:pt x="138" y="8443"/>
                      <a:pt x="64" y="8506"/>
                      <a:pt x="1" y="8569"/>
                    </a:cubicBezTo>
                    <a:cubicBezTo>
                      <a:pt x="11" y="8591"/>
                      <a:pt x="33" y="8612"/>
                      <a:pt x="43" y="8622"/>
                    </a:cubicBezTo>
                    <a:cubicBezTo>
                      <a:pt x="603" y="9034"/>
                      <a:pt x="1152" y="9446"/>
                      <a:pt x="1691" y="9868"/>
                    </a:cubicBezTo>
                    <a:cubicBezTo>
                      <a:pt x="1448" y="10101"/>
                      <a:pt x="1194" y="10323"/>
                      <a:pt x="951" y="10555"/>
                    </a:cubicBezTo>
                    <a:cubicBezTo>
                      <a:pt x="698" y="10787"/>
                      <a:pt x="444" y="11020"/>
                      <a:pt x="191" y="11241"/>
                    </a:cubicBezTo>
                    <a:cubicBezTo>
                      <a:pt x="149" y="11284"/>
                      <a:pt x="96" y="11326"/>
                      <a:pt x="43" y="11368"/>
                    </a:cubicBezTo>
                    <a:cubicBezTo>
                      <a:pt x="117" y="11432"/>
                      <a:pt x="202" y="11495"/>
                      <a:pt x="286" y="11558"/>
                    </a:cubicBezTo>
                    <a:lnTo>
                      <a:pt x="297" y="11548"/>
                    </a:lnTo>
                    <a:cubicBezTo>
                      <a:pt x="381" y="11474"/>
                      <a:pt x="466" y="11389"/>
                      <a:pt x="550" y="11315"/>
                    </a:cubicBezTo>
                    <a:cubicBezTo>
                      <a:pt x="761" y="11125"/>
                      <a:pt x="973" y="10925"/>
                      <a:pt x="1184" y="10735"/>
                    </a:cubicBezTo>
                    <a:cubicBezTo>
                      <a:pt x="1437" y="10513"/>
                      <a:pt x="1680" y="10280"/>
                      <a:pt x="1934" y="10048"/>
                    </a:cubicBezTo>
                    <a:cubicBezTo>
                      <a:pt x="2515" y="10502"/>
                      <a:pt x="3085" y="10956"/>
                      <a:pt x="3666" y="11410"/>
                    </a:cubicBezTo>
                    <a:cubicBezTo>
                      <a:pt x="3148" y="11939"/>
                      <a:pt x="2620" y="12477"/>
                      <a:pt x="2018" y="12900"/>
                    </a:cubicBezTo>
                    <a:cubicBezTo>
                      <a:pt x="2103" y="12963"/>
                      <a:pt x="2187" y="13026"/>
                      <a:pt x="2272" y="13079"/>
                    </a:cubicBezTo>
                    <a:cubicBezTo>
                      <a:pt x="2863" y="12657"/>
                      <a:pt x="3370" y="12108"/>
                      <a:pt x="3887" y="11590"/>
                    </a:cubicBezTo>
                    <a:cubicBezTo>
                      <a:pt x="4542" y="12118"/>
                      <a:pt x="5197" y="12646"/>
                      <a:pt x="5841" y="13185"/>
                    </a:cubicBezTo>
                    <a:cubicBezTo>
                      <a:pt x="5398" y="13692"/>
                      <a:pt x="4954" y="14199"/>
                      <a:pt x="4511" y="14706"/>
                    </a:cubicBezTo>
                    <a:lnTo>
                      <a:pt x="4521" y="14716"/>
                    </a:lnTo>
                    <a:cubicBezTo>
                      <a:pt x="4595" y="14769"/>
                      <a:pt x="4669" y="14832"/>
                      <a:pt x="4754" y="14885"/>
                    </a:cubicBezTo>
                    <a:cubicBezTo>
                      <a:pt x="5187" y="14378"/>
                      <a:pt x="5620" y="13882"/>
                      <a:pt x="6074" y="13375"/>
                    </a:cubicBezTo>
                    <a:cubicBezTo>
                      <a:pt x="6760" y="13956"/>
                      <a:pt x="7447" y="14547"/>
                      <a:pt x="8133" y="15139"/>
                    </a:cubicBezTo>
                    <a:lnTo>
                      <a:pt x="8175" y="15170"/>
                    </a:lnTo>
                    <a:cubicBezTo>
                      <a:pt x="7700" y="15624"/>
                      <a:pt x="7225" y="16079"/>
                      <a:pt x="6750" y="16533"/>
                    </a:cubicBezTo>
                    <a:cubicBezTo>
                      <a:pt x="6824" y="16596"/>
                      <a:pt x="6908" y="16660"/>
                      <a:pt x="6982" y="16723"/>
                    </a:cubicBezTo>
                    <a:lnTo>
                      <a:pt x="8397" y="15360"/>
                    </a:lnTo>
                    <a:cubicBezTo>
                      <a:pt x="9020" y="15910"/>
                      <a:pt x="9633" y="16469"/>
                      <a:pt x="10256" y="17019"/>
                    </a:cubicBezTo>
                    <a:cubicBezTo>
                      <a:pt x="10319" y="16945"/>
                      <a:pt x="10393" y="16881"/>
                      <a:pt x="10467" y="16807"/>
                    </a:cubicBezTo>
                    <a:cubicBezTo>
                      <a:pt x="9844" y="16258"/>
                      <a:pt x="9232" y="15709"/>
                      <a:pt x="8598" y="15160"/>
                    </a:cubicBezTo>
                    <a:lnTo>
                      <a:pt x="10499" y="13343"/>
                    </a:lnTo>
                    <a:cubicBezTo>
                      <a:pt x="10520" y="13364"/>
                      <a:pt x="10541" y="13375"/>
                      <a:pt x="10562" y="13396"/>
                    </a:cubicBezTo>
                    <a:cubicBezTo>
                      <a:pt x="11207" y="13956"/>
                      <a:pt x="11872" y="14505"/>
                      <a:pt x="12548" y="15022"/>
                    </a:cubicBezTo>
                    <a:cubicBezTo>
                      <a:pt x="12622" y="14959"/>
                      <a:pt x="12706" y="14896"/>
                      <a:pt x="12780" y="14832"/>
                    </a:cubicBezTo>
                    <a:cubicBezTo>
                      <a:pt x="12073" y="14283"/>
                      <a:pt x="11386" y="13713"/>
                      <a:pt x="10710" y="13132"/>
                    </a:cubicBezTo>
                    <a:lnTo>
                      <a:pt x="13414" y="10523"/>
                    </a:lnTo>
                    <a:cubicBezTo>
                      <a:pt x="13477" y="10576"/>
                      <a:pt x="13551" y="10629"/>
                      <a:pt x="13615" y="10682"/>
                    </a:cubicBezTo>
                    <a:cubicBezTo>
                      <a:pt x="14312" y="11199"/>
                      <a:pt x="14998" y="11738"/>
                      <a:pt x="15600" y="12361"/>
                    </a:cubicBezTo>
                    <a:cubicBezTo>
                      <a:pt x="15685" y="12287"/>
                      <a:pt x="15748" y="12224"/>
                      <a:pt x="15822" y="12160"/>
                    </a:cubicBezTo>
                    <a:cubicBezTo>
                      <a:pt x="15146" y="11484"/>
                      <a:pt x="14396" y="10882"/>
                      <a:pt x="13625" y="10323"/>
                    </a:cubicBezTo>
                    <a:lnTo>
                      <a:pt x="15727" y="8295"/>
                    </a:lnTo>
                    <a:cubicBezTo>
                      <a:pt x="15927" y="8432"/>
                      <a:pt x="16139" y="8569"/>
                      <a:pt x="16350" y="8686"/>
                    </a:cubicBezTo>
                    <a:cubicBezTo>
                      <a:pt x="17058" y="9087"/>
                      <a:pt x="17850" y="9330"/>
                      <a:pt x="18578" y="9689"/>
                    </a:cubicBezTo>
                    <a:cubicBezTo>
                      <a:pt x="18663" y="9615"/>
                      <a:pt x="18747" y="9552"/>
                      <a:pt x="18832" y="9478"/>
                    </a:cubicBezTo>
                    <a:cubicBezTo>
                      <a:pt x="18167" y="9161"/>
                      <a:pt x="17459" y="8939"/>
                      <a:pt x="16804" y="8601"/>
                    </a:cubicBezTo>
                    <a:cubicBezTo>
                      <a:pt x="16508" y="8443"/>
                      <a:pt x="16223" y="8274"/>
                      <a:pt x="15938" y="8094"/>
                    </a:cubicBezTo>
                    <a:cubicBezTo>
                      <a:pt x="15991" y="8041"/>
                      <a:pt x="16044" y="7999"/>
                      <a:pt x="16086" y="7957"/>
                    </a:cubicBezTo>
                    <a:cubicBezTo>
                      <a:pt x="16836" y="7239"/>
                      <a:pt x="17575" y="6521"/>
                      <a:pt x="18325" y="5792"/>
                    </a:cubicBezTo>
                    <a:cubicBezTo>
                      <a:pt x="18251" y="5728"/>
                      <a:pt x="18188" y="5654"/>
                      <a:pt x="18114" y="5591"/>
                    </a:cubicBezTo>
                    <a:cubicBezTo>
                      <a:pt x="17311" y="6362"/>
                      <a:pt x="16498" y="7144"/>
                      <a:pt x="15695" y="7915"/>
                    </a:cubicBezTo>
                    <a:cubicBezTo>
                      <a:pt x="15315" y="7651"/>
                      <a:pt x="14956" y="7365"/>
                      <a:pt x="14607" y="7059"/>
                    </a:cubicBezTo>
                    <a:cubicBezTo>
                      <a:pt x="14238" y="6732"/>
                      <a:pt x="13879" y="6394"/>
                      <a:pt x="13530" y="6056"/>
                    </a:cubicBezTo>
                    <a:cubicBezTo>
                      <a:pt x="14417" y="5285"/>
                      <a:pt x="15336" y="4524"/>
                      <a:pt x="16265" y="3785"/>
                    </a:cubicBezTo>
                    <a:cubicBezTo>
                      <a:pt x="16192" y="3722"/>
                      <a:pt x="16118" y="3658"/>
                      <a:pt x="16044" y="3584"/>
                    </a:cubicBezTo>
                    <a:cubicBezTo>
                      <a:pt x="15125" y="4324"/>
                      <a:pt x="14206" y="5074"/>
                      <a:pt x="13319" y="5845"/>
                    </a:cubicBezTo>
                    <a:cubicBezTo>
                      <a:pt x="12696" y="5232"/>
                      <a:pt x="12083" y="4609"/>
                      <a:pt x="11428" y="4017"/>
                    </a:cubicBezTo>
                    <a:cubicBezTo>
                      <a:pt x="12147" y="3299"/>
                      <a:pt x="12854" y="2592"/>
                      <a:pt x="13572" y="1873"/>
                    </a:cubicBezTo>
                    <a:cubicBezTo>
                      <a:pt x="13670" y="1768"/>
                      <a:pt x="13567" y="1618"/>
                      <a:pt x="13456" y="1618"/>
                    </a:cubicBezTo>
                    <a:cubicBezTo>
                      <a:pt x="13423" y="1618"/>
                      <a:pt x="13390" y="1631"/>
                      <a:pt x="13361" y="1662"/>
                    </a:cubicBezTo>
                    <a:lnTo>
                      <a:pt x="11207" y="3817"/>
                    </a:lnTo>
                    <a:cubicBezTo>
                      <a:pt x="11016" y="3648"/>
                      <a:pt x="10816" y="3479"/>
                      <a:pt x="10605" y="3310"/>
                    </a:cubicBezTo>
                    <a:cubicBezTo>
                      <a:pt x="10288" y="3056"/>
                      <a:pt x="9960" y="2813"/>
                      <a:pt x="9612" y="2581"/>
                    </a:cubicBezTo>
                    <a:cubicBezTo>
                      <a:pt x="10372" y="1810"/>
                      <a:pt x="11122" y="1039"/>
                      <a:pt x="11861" y="247"/>
                    </a:cubicBezTo>
                    <a:cubicBezTo>
                      <a:pt x="11914" y="194"/>
                      <a:pt x="11914" y="131"/>
                      <a:pt x="11872" y="78"/>
                    </a:cubicBezTo>
                    <a:lnTo>
                      <a:pt x="11882" y="78"/>
                    </a:lnTo>
                    <a:cubicBezTo>
                      <a:pt x="11851" y="46"/>
                      <a:pt x="11819" y="25"/>
                      <a:pt x="11787" y="4"/>
                    </a:cubicBezTo>
                    <a:cubicBezTo>
                      <a:pt x="11777" y="2"/>
                      <a:pt x="11767" y="0"/>
                      <a:pt x="11756" y="0"/>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5"/>
              <p:cNvSpPr/>
              <p:nvPr/>
            </p:nvSpPr>
            <p:spPr>
              <a:xfrm rot="1250338" flipH="1">
                <a:off x="392985" y="-104290"/>
                <a:ext cx="421187" cy="472580"/>
              </a:xfrm>
              <a:custGeom>
                <a:avLst/>
                <a:gdLst/>
                <a:ahLst/>
                <a:cxnLst/>
                <a:rect l="l" t="t" r="r" b="b"/>
                <a:pathLst>
                  <a:path w="2715" h="3046" extrusionOk="0">
                    <a:moveTo>
                      <a:pt x="1378" y="1"/>
                    </a:moveTo>
                    <a:cubicBezTo>
                      <a:pt x="916" y="1"/>
                      <a:pt x="484" y="297"/>
                      <a:pt x="275" y="772"/>
                    </a:cubicBezTo>
                    <a:cubicBezTo>
                      <a:pt x="0" y="1417"/>
                      <a:pt x="191" y="2293"/>
                      <a:pt x="698" y="2747"/>
                    </a:cubicBezTo>
                    <a:cubicBezTo>
                      <a:pt x="927" y="2947"/>
                      <a:pt x="1200" y="3045"/>
                      <a:pt x="1471" y="3045"/>
                    </a:cubicBezTo>
                    <a:cubicBezTo>
                      <a:pt x="1773" y="3045"/>
                      <a:pt x="2074" y="2923"/>
                      <a:pt x="2313" y="2684"/>
                    </a:cubicBezTo>
                    <a:cubicBezTo>
                      <a:pt x="2620" y="2367"/>
                      <a:pt x="2715" y="1966"/>
                      <a:pt x="2704" y="1459"/>
                    </a:cubicBezTo>
                    <a:cubicBezTo>
                      <a:pt x="2704" y="1417"/>
                      <a:pt x="2704" y="1290"/>
                      <a:pt x="2694" y="1174"/>
                    </a:cubicBezTo>
                    <a:cubicBezTo>
                      <a:pt x="2609" y="561"/>
                      <a:pt x="2134" y="96"/>
                      <a:pt x="1532" y="12"/>
                    </a:cubicBezTo>
                    <a:cubicBezTo>
                      <a:pt x="1481" y="5"/>
                      <a:pt x="1429" y="1"/>
                      <a:pt x="1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13" name="Google Shape;213;p5"/>
          <p:cNvSpPr txBox="1">
            <a:spLocks noGrp="1"/>
          </p:cNvSpPr>
          <p:nvPr>
            <p:ph type="title"/>
          </p:nvPr>
        </p:nvSpPr>
        <p:spPr>
          <a:xfrm>
            <a:off x="951033" y="593367"/>
            <a:ext cx="10290000" cy="9876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14" name="Google Shape;214;p5"/>
          <p:cNvSpPr txBox="1">
            <a:spLocks noGrp="1"/>
          </p:cNvSpPr>
          <p:nvPr>
            <p:ph type="title" idx="2"/>
          </p:nvPr>
        </p:nvSpPr>
        <p:spPr>
          <a:xfrm>
            <a:off x="2220444" y="3648333"/>
            <a:ext cx="34524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5" name="Google Shape;215;p5"/>
          <p:cNvSpPr txBox="1">
            <a:spLocks noGrp="1"/>
          </p:cNvSpPr>
          <p:nvPr>
            <p:ph type="subTitle" idx="1"/>
          </p:nvPr>
        </p:nvSpPr>
        <p:spPr>
          <a:xfrm>
            <a:off x="2220444" y="4351933"/>
            <a:ext cx="3452400" cy="139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6" name="Google Shape;216;p5"/>
          <p:cNvSpPr txBox="1">
            <a:spLocks noGrp="1"/>
          </p:cNvSpPr>
          <p:nvPr>
            <p:ph type="title" idx="3"/>
          </p:nvPr>
        </p:nvSpPr>
        <p:spPr>
          <a:xfrm>
            <a:off x="6519156" y="3648333"/>
            <a:ext cx="34524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7" name="Google Shape;217;p5"/>
          <p:cNvSpPr txBox="1">
            <a:spLocks noGrp="1"/>
          </p:cNvSpPr>
          <p:nvPr>
            <p:ph type="subTitle" idx="4"/>
          </p:nvPr>
        </p:nvSpPr>
        <p:spPr>
          <a:xfrm>
            <a:off x="6519156" y="4351933"/>
            <a:ext cx="3452400" cy="139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11597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18"/>
        <p:cNvGrpSpPr/>
        <p:nvPr/>
      </p:nvGrpSpPr>
      <p:grpSpPr>
        <a:xfrm>
          <a:off x="0" y="0"/>
          <a:ext cx="0" cy="0"/>
          <a:chOff x="0" y="0"/>
          <a:chExt cx="0" cy="0"/>
        </a:xfrm>
      </p:grpSpPr>
      <p:grpSp>
        <p:nvGrpSpPr>
          <p:cNvPr id="219" name="Google Shape;219;p6"/>
          <p:cNvGrpSpPr/>
          <p:nvPr/>
        </p:nvGrpSpPr>
        <p:grpSpPr>
          <a:xfrm>
            <a:off x="-611144" y="-1302672"/>
            <a:ext cx="13903827" cy="10030265"/>
            <a:chOff x="-458358" y="-977005"/>
            <a:chExt cx="10427870" cy="7522699"/>
          </a:xfrm>
        </p:grpSpPr>
        <p:grpSp>
          <p:nvGrpSpPr>
            <p:cNvPr id="220" name="Google Shape;220;p6"/>
            <p:cNvGrpSpPr/>
            <p:nvPr/>
          </p:nvGrpSpPr>
          <p:grpSpPr>
            <a:xfrm>
              <a:off x="-71120" y="3458505"/>
              <a:ext cx="647066" cy="3087189"/>
              <a:chOff x="-71120" y="3458505"/>
              <a:chExt cx="647066" cy="3087189"/>
            </a:xfrm>
          </p:grpSpPr>
          <p:sp>
            <p:nvSpPr>
              <p:cNvPr id="221" name="Google Shape;221;p6"/>
              <p:cNvSpPr/>
              <p:nvPr/>
            </p:nvSpPr>
            <p:spPr>
              <a:xfrm rot="5945863">
                <a:off x="-999714" y="5162070"/>
                <a:ext cx="2504254" cy="254295"/>
              </a:xfrm>
              <a:custGeom>
                <a:avLst/>
                <a:gdLst/>
                <a:ahLst/>
                <a:cxnLst/>
                <a:rect l="l" t="t" r="r" b="b"/>
                <a:pathLst>
                  <a:path w="33628" h="3415" extrusionOk="0">
                    <a:moveTo>
                      <a:pt x="546" y="1"/>
                    </a:moveTo>
                    <a:cubicBezTo>
                      <a:pt x="260" y="1"/>
                      <a:pt x="18" y="223"/>
                      <a:pt x="11" y="545"/>
                    </a:cubicBezTo>
                    <a:cubicBezTo>
                      <a:pt x="0" y="756"/>
                      <a:pt x="116" y="915"/>
                      <a:pt x="243" y="1063"/>
                    </a:cubicBezTo>
                    <a:cubicBezTo>
                      <a:pt x="454" y="1306"/>
                      <a:pt x="623" y="1580"/>
                      <a:pt x="740" y="1897"/>
                    </a:cubicBezTo>
                    <a:cubicBezTo>
                      <a:pt x="919" y="2425"/>
                      <a:pt x="1289" y="2784"/>
                      <a:pt x="1785" y="2974"/>
                    </a:cubicBezTo>
                    <a:cubicBezTo>
                      <a:pt x="2216" y="3141"/>
                      <a:pt x="2647" y="3226"/>
                      <a:pt x="3094" y="3226"/>
                    </a:cubicBezTo>
                    <a:cubicBezTo>
                      <a:pt x="3271" y="3226"/>
                      <a:pt x="3451" y="3212"/>
                      <a:pt x="3633" y="3185"/>
                    </a:cubicBezTo>
                    <a:cubicBezTo>
                      <a:pt x="4489" y="3048"/>
                      <a:pt x="5260" y="2731"/>
                      <a:pt x="5904" y="2129"/>
                    </a:cubicBezTo>
                    <a:cubicBezTo>
                      <a:pt x="6109" y="1938"/>
                      <a:pt x="6340" y="1857"/>
                      <a:pt x="6565" y="1857"/>
                    </a:cubicBezTo>
                    <a:cubicBezTo>
                      <a:pt x="6885" y="1857"/>
                      <a:pt x="7190" y="2020"/>
                      <a:pt x="7383" y="2256"/>
                    </a:cubicBezTo>
                    <a:cubicBezTo>
                      <a:pt x="7552" y="2457"/>
                      <a:pt x="7721" y="2668"/>
                      <a:pt x="7911" y="2858"/>
                    </a:cubicBezTo>
                    <a:cubicBezTo>
                      <a:pt x="8217" y="3175"/>
                      <a:pt x="8597" y="3354"/>
                      <a:pt x="9030" y="3397"/>
                    </a:cubicBezTo>
                    <a:cubicBezTo>
                      <a:pt x="9157" y="3409"/>
                      <a:pt x="9282" y="3415"/>
                      <a:pt x="9407" y="3415"/>
                    </a:cubicBezTo>
                    <a:cubicBezTo>
                      <a:pt x="9615" y="3415"/>
                      <a:pt x="9822" y="3398"/>
                      <a:pt x="10034" y="3365"/>
                    </a:cubicBezTo>
                    <a:cubicBezTo>
                      <a:pt x="10878" y="3228"/>
                      <a:pt x="11649" y="2890"/>
                      <a:pt x="12368" y="2404"/>
                    </a:cubicBezTo>
                    <a:cubicBezTo>
                      <a:pt x="12678" y="2187"/>
                      <a:pt x="12884" y="2079"/>
                      <a:pt x="13077" y="2079"/>
                    </a:cubicBezTo>
                    <a:cubicBezTo>
                      <a:pt x="13297" y="2079"/>
                      <a:pt x="13499" y="2222"/>
                      <a:pt x="13815" y="2510"/>
                    </a:cubicBezTo>
                    <a:cubicBezTo>
                      <a:pt x="14100" y="2774"/>
                      <a:pt x="14417" y="2995"/>
                      <a:pt x="14754" y="3154"/>
                    </a:cubicBezTo>
                    <a:cubicBezTo>
                      <a:pt x="14999" y="3267"/>
                      <a:pt x="15235" y="3325"/>
                      <a:pt x="15464" y="3325"/>
                    </a:cubicBezTo>
                    <a:cubicBezTo>
                      <a:pt x="15788" y="3325"/>
                      <a:pt x="16099" y="3210"/>
                      <a:pt x="16402" y="2974"/>
                    </a:cubicBezTo>
                    <a:cubicBezTo>
                      <a:pt x="16634" y="2795"/>
                      <a:pt x="16835" y="2573"/>
                      <a:pt x="17036" y="2362"/>
                    </a:cubicBezTo>
                    <a:cubicBezTo>
                      <a:pt x="17374" y="1989"/>
                      <a:pt x="17735" y="1809"/>
                      <a:pt x="18113" y="1809"/>
                    </a:cubicBezTo>
                    <a:cubicBezTo>
                      <a:pt x="18432" y="1809"/>
                      <a:pt x="18763" y="1936"/>
                      <a:pt x="19106" y="2182"/>
                    </a:cubicBezTo>
                    <a:cubicBezTo>
                      <a:pt x="19391" y="2383"/>
                      <a:pt x="19644" y="2636"/>
                      <a:pt x="19930" y="2858"/>
                    </a:cubicBezTo>
                    <a:cubicBezTo>
                      <a:pt x="20409" y="3221"/>
                      <a:pt x="20824" y="3390"/>
                      <a:pt x="21220" y="3390"/>
                    </a:cubicBezTo>
                    <a:cubicBezTo>
                      <a:pt x="21584" y="3390"/>
                      <a:pt x="21931" y="3248"/>
                      <a:pt x="22295" y="2985"/>
                    </a:cubicBezTo>
                    <a:cubicBezTo>
                      <a:pt x="22612" y="2752"/>
                      <a:pt x="22929" y="2520"/>
                      <a:pt x="23246" y="2277"/>
                    </a:cubicBezTo>
                    <a:cubicBezTo>
                      <a:pt x="23425" y="2140"/>
                      <a:pt x="23605" y="2003"/>
                      <a:pt x="23827" y="1981"/>
                    </a:cubicBezTo>
                    <a:cubicBezTo>
                      <a:pt x="24075" y="1953"/>
                      <a:pt x="24321" y="1934"/>
                      <a:pt x="24561" y="1934"/>
                    </a:cubicBezTo>
                    <a:cubicBezTo>
                      <a:pt x="25304" y="1934"/>
                      <a:pt x="25998" y="2114"/>
                      <a:pt x="26573" y="2752"/>
                    </a:cubicBezTo>
                    <a:cubicBezTo>
                      <a:pt x="26882" y="3103"/>
                      <a:pt x="27236" y="3248"/>
                      <a:pt x="27618" y="3248"/>
                    </a:cubicBezTo>
                    <a:cubicBezTo>
                      <a:pt x="27822" y="3248"/>
                      <a:pt x="28035" y="3206"/>
                      <a:pt x="28252" y="3133"/>
                    </a:cubicBezTo>
                    <a:cubicBezTo>
                      <a:pt x="28759" y="2953"/>
                      <a:pt x="29266" y="2774"/>
                      <a:pt x="29720" y="2446"/>
                    </a:cubicBezTo>
                    <a:cubicBezTo>
                      <a:pt x="29889" y="2330"/>
                      <a:pt x="30069" y="2224"/>
                      <a:pt x="30259" y="2161"/>
                    </a:cubicBezTo>
                    <a:cubicBezTo>
                      <a:pt x="30539" y="2074"/>
                      <a:pt x="30818" y="2016"/>
                      <a:pt x="31093" y="2016"/>
                    </a:cubicBezTo>
                    <a:cubicBezTo>
                      <a:pt x="31418" y="2016"/>
                      <a:pt x="31739" y="2097"/>
                      <a:pt x="32054" y="2309"/>
                    </a:cubicBezTo>
                    <a:cubicBezTo>
                      <a:pt x="32445" y="2573"/>
                      <a:pt x="32857" y="2805"/>
                      <a:pt x="33142" y="3196"/>
                    </a:cubicBezTo>
                    <a:cubicBezTo>
                      <a:pt x="33199" y="3275"/>
                      <a:pt x="33272" y="3335"/>
                      <a:pt x="33358" y="3335"/>
                    </a:cubicBezTo>
                    <a:cubicBezTo>
                      <a:pt x="33399" y="3335"/>
                      <a:pt x="33443" y="3321"/>
                      <a:pt x="33490" y="3291"/>
                    </a:cubicBezTo>
                    <a:cubicBezTo>
                      <a:pt x="33617" y="3207"/>
                      <a:pt x="33628" y="3069"/>
                      <a:pt x="33585" y="2932"/>
                    </a:cubicBezTo>
                    <a:cubicBezTo>
                      <a:pt x="33459" y="2541"/>
                      <a:pt x="33237" y="2214"/>
                      <a:pt x="32899" y="1981"/>
                    </a:cubicBezTo>
                    <a:cubicBezTo>
                      <a:pt x="32677" y="1823"/>
                      <a:pt x="32455" y="1686"/>
                      <a:pt x="32234" y="1548"/>
                    </a:cubicBezTo>
                    <a:cubicBezTo>
                      <a:pt x="32012" y="1411"/>
                      <a:pt x="31779" y="1348"/>
                      <a:pt x="31526" y="1337"/>
                    </a:cubicBezTo>
                    <a:cubicBezTo>
                      <a:pt x="31346" y="1327"/>
                      <a:pt x="31177" y="1327"/>
                      <a:pt x="31008" y="1295"/>
                    </a:cubicBezTo>
                    <a:cubicBezTo>
                      <a:pt x="30902" y="1278"/>
                      <a:pt x="30798" y="1270"/>
                      <a:pt x="30694" y="1270"/>
                    </a:cubicBezTo>
                    <a:cubicBezTo>
                      <a:pt x="30406" y="1270"/>
                      <a:pt x="30126" y="1331"/>
                      <a:pt x="29847" y="1432"/>
                    </a:cubicBezTo>
                    <a:cubicBezTo>
                      <a:pt x="29234" y="1654"/>
                      <a:pt x="28632" y="1939"/>
                      <a:pt x="28009" y="2129"/>
                    </a:cubicBezTo>
                    <a:cubicBezTo>
                      <a:pt x="27888" y="2165"/>
                      <a:pt x="27780" y="2185"/>
                      <a:pt x="27681" y="2185"/>
                    </a:cubicBezTo>
                    <a:cubicBezTo>
                      <a:pt x="27485" y="2185"/>
                      <a:pt x="27322" y="2107"/>
                      <a:pt x="27154" y="1918"/>
                    </a:cubicBezTo>
                    <a:cubicBezTo>
                      <a:pt x="26689" y="1411"/>
                      <a:pt x="26129" y="1115"/>
                      <a:pt x="25453" y="968"/>
                    </a:cubicBezTo>
                    <a:cubicBezTo>
                      <a:pt x="24967" y="862"/>
                      <a:pt x="24471" y="883"/>
                      <a:pt x="23985" y="873"/>
                    </a:cubicBezTo>
                    <a:cubicBezTo>
                      <a:pt x="23969" y="872"/>
                      <a:pt x="23953" y="872"/>
                      <a:pt x="23938" y="872"/>
                    </a:cubicBezTo>
                    <a:cubicBezTo>
                      <a:pt x="23419" y="872"/>
                      <a:pt x="22969" y="1040"/>
                      <a:pt x="22559" y="1348"/>
                    </a:cubicBezTo>
                    <a:cubicBezTo>
                      <a:pt x="22285" y="1548"/>
                      <a:pt x="22000" y="1728"/>
                      <a:pt x="21704" y="1897"/>
                    </a:cubicBezTo>
                    <a:cubicBezTo>
                      <a:pt x="21488" y="2023"/>
                      <a:pt x="21329" y="2088"/>
                      <a:pt x="21180" y="2088"/>
                    </a:cubicBezTo>
                    <a:cubicBezTo>
                      <a:pt x="20992" y="2088"/>
                      <a:pt x="20821" y="1987"/>
                      <a:pt x="20574" y="1781"/>
                    </a:cubicBezTo>
                    <a:cubicBezTo>
                      <a:pt x="20268" y="1517"/>
                      <a:pt x="19982" y="1242"/>
                      <a:pt x="19655" y="1020"/>
                    </a:cubicBezTo>
                    <a:cubicBezTo>
                      <a:pt x="19131" y="660"/>
                      <a:pt x="18573" y="458"/>
                      <a:pt x="18011" y="458"/>
                    </a:cubicBezTo>
                    <a:cubicBezTo>
                      <a:pt x="17521" y="458"/>
                      <a:pt x="17027" y="612"/>
                      <a:pt x="16550" y="946"/>
                    </a:cubicBezTo>
                    <a:cubicBezTo>
                      <a:pt x="16402" y="1052"/>
                      <a:pt x="16275" y="1168"/>
                      <a:pt x="16138" y="1284"/>
                    </a:cubicBezTo>
                    <a:cubicBezTo>
                      <a:pt x="16043" y="1379"/>
                      <a:pt x="15958" y="1475"/>
                      <a:pt x="15853" y="1570"/>
                    </a:cubicBezTo>
                    <a:cubicBezTo>
                      <a:pt x="15673" y="1728"/>
                      <a:pt x="15557" y="1807"/>
                      <a:pt x="15442" y="1807"/>
                    </a:cubicBezTo>
                    <a:cubicBezTo>
                      <a:pt x="15327" y="1807"/>
                      <a:pt x="15214" y="1728"/>
                      <a:pt x="15040" y="1570"/>
                    </a:cubicBezTo>
                    <a:cubicBezTo>
                      <a:pt x="14902" y="1443"/>
                      <a:pt x="14754" y="1306"/>
                      <a:pt x="14628" y="1168"/>
                    </a:cubicBezTo>
                    <a:cubicBezTo>
                      <a:pt x="14222" y="680"/>
                      <a:pt x="13587" y="439"/>
                      <a:pt x="12969" y="439"/>
                    </a:cubicBezTo>
                    <a:cubicBezTo>
                      <a:pt x="12558" y="439"/>
                      <a:pt x="12154" y="545"/>
                      <a:pt x="11829" y="756"/>
                    </a:cubicBezTo>
                    <a:cubicBezTo>
                      <a:pt x="11639" y="894"/>
                      <a:pt x="11438" y="1010"/>
                      <a:pt x="11238" y="1137"/>
                    </a:cubicBezTo>
                    <a:cubicBezTo>
                      <a:pt x="10857" y="1390"/>
                      <a:pt x="10435" y="1570"/>
                      <a:pt x="10002" y="1696"/>
                    </a:cubicBezTo>
                    <a:cubicBezTo>
                      <a:pt x="9806" y="1756"/>
                      <a:pt x="9617" y="1792"/>
                      <a:pt x="9438" y="1792"/>
                    </a:cubicBezTo>
                    <a:cubicBezTo>
                      <a:pt x="9078" y="1792"/>
                      <a:pt x="8760" y="1645"/>
                      <a:pt x="8513" y="1242"/>
                    </a:cubicBezTo>
                    <a:lnTo>
                      <a:pt x="8481" y="1210"/>
                    </a:lnTo>
                    <a:cubicBezTo>
                      <a:pt x="7954" y="597"/>
                      <a:pt x="7206" y="256"/>
                      <a:pt x="6454" y="256"/>
                    </a:cubicBezTo>
                    <a:cubicBezTo>
                      <a:pt x="5923" y="256"/>
                      <a:pt x="5391" y="426"/>
                      <a:pt x="4932" y="788"/>
                    </a:cubicBezTo>
                    <a:cubicBezTo>
                      <a:pt x="4362" y="1242"/>
                      <a:pt x="3676" y="1390"/>
                      <a:pt x="2968" y="1411"/>
                    </a:cubicBezTo>
                    <a:cubicBezTo>
                      <a:pt x="2949" y="1412"/>
                      <a:pt x="2931" y="1412"/>
                      <a:pt x="2912" y="1412"/>
                    </a:cubicBezTo>
                    <a:cubicBezTo>
                      <a:pt x="2513" y="1412"/>
                      <a:pt x="2164" y="1299"/>
                      <a:pt x="1901" y="925"/>
                    </a:cubicBezTo>
                    <a:cubicBezTo>
                      <a:pt x="1648" y="556"/>
                      <a:pt x="1246" y="323"/>
                      <a:pt x="877" y="102"/>
                    </a:cubicBezTo>
                    <a:cubicBezTo>
                      <a:pt x="767" y="32"/>
                      <a:pt x="653" y="1"/>
                      <a:pt x="5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22" name="Google Shape;222;p6"/>
              <p:cNvGrpSpPr/>
              <p:nvPr/>
            </p:nvGrpSpPr>
            <p:grpSpPr>
              <a:xfrm>
                <a:off x="156338" y="3458505"/>
                <a:ext cx="268326" cy="518204"/>
                <a:chOff x="-1009612" y="3548478"/>
                <a:chExt cx="185116" cy="357481"/>
              </a:xfrm>
            </p:grpSpPr>
            <p:sp>
              <p:nvSpPr>
                <p:cNvPr id="223" name="Google Shape;223;p6"/>
                <p:cNvSpPr/>
                <p:nvPr/>
              </p:nvSpPr>
              <p:spPr>
                <a:xfrm>
                  <a:off x="-1009612" y="3764323"/>
                  <a:ext cx="128381" cy="141635"/>
                </a:xfrm>
                <a:custGeom>
                  <a:avLst/>
                  <a:gdLst/>
                  <a:ahLst/>
                  <a:cxnLst/>
                  <a:rect l="l" t="t" r="r" b="b"/>
                  <a:pathLst>
                    <a:path w="2557" h="2821" extrusionOk="0">
                      <a:moveTo>
                        <a:pt x="1283" y="1"/>
                      </a:moveTo>
                      <a:cubicBezTo>
                        <a:pt x="583" y="1"/>
                        <a:pt x="11" y="630"/>
                        <a:pt x="1" y="1405"/>
                      </a:cubicBezTo>
                      <a:cubicBezTo>
                        <a:pt x="1" y="2191"/>
                        <a:pt x="562" y="2821"/>
                        <a:pt x="1272" y="2821"/>
                      </a:cubicBezTo>
                      <a:cubicBezTo>
                        <a:pt x="1278" y="2821"/>
                        <a:pt x="1284" y="2821"/>
                        <a:pt x="1289" y="2821"/>
                      </a:cubicBezTo>
                      <a:cubicBezTo>
                        <a:pt x="2008" y="2799"/>
                        <a:pt x="2557" y="2176"/>
                        <a:pt x="2557" y="1384"/>
                      </a:cubicBezTo>
                      <a:cubicBezTo>
                        <a:pt x="2557" y="634"/>
                        <a:pt x="1997" y="11"/>
                        <a:pt x="1300" y="1"/>
                      </a:cubicBezTo>
                      <a:cubicBezTo>
                        <a:pt x="1294" y="1"/>
                        <a:pt x="1288" y="1"/>
                        <a:pt x="1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6"/>
                <p:cNvSpPr/>
                <p:nvPr/>
              </p:nvSpPr>
              <p:spPr>
                <a:xfrm>
                  <a:off x="-922099" y="3649798"/>
                  <a:ext cx="97603" cy="102925"/>
                </a:xfrm>
                <a:custGeom>
                  <a:avLst/>
                  <a:gdLst/>
                  <a:ahLst/>
                  <a:cxnLst/>
                  <a:rect l="l" t="t" r="r" b="b"/>
                  <a:pathLst>
                    <a:path w="1944" h="2050" extrusionOk="0">
                      <a:moveTo>
                        <a:pt x="981" y="0"/>
                      </a:moveTo>
                      <a:cubicBezTo>
                        <a:pt x="975" y="0"/>
                        <a:pt x="968" y="0"/>
                        <a:pt x="962" y="0"/>
                      </a:cubicBezTo>
                      <a:cubicBezTo>
                        <a:pt x="412" y="0"/>
                        <a:pt x="1" y="476"/>
                        <a:pt x="1" y="1067"/>
                      </a:cubicBezTo>
                      <a:cubicBezTo>
                        <a:pt x="11" y="1627"/>
                        <a:pt x="402" y="2049"/>
                        <a:pt x="930" y="2049"/>
                      </a:cubicBezTo>
                      <a:cubicBezTo>
                        <a:pt x="936" y="2049"/>
                        <a:pt x="942" y="2050"/>
                        <a:pt x="948" y="2050"/>
                      </a:cubicBezTo>
                      <a:cubicBezTo>
                        <a:pt x="1499" y="2050"/>
                        <a:pt x="1944" y="1568"/>
                        <a:pt x="1933" y="983"/>
                      </a:cubicBezTo>
                      <a:cubicBezTo>
                        <a:pt x="1933" y="430"/>
                        <a:pt x="1511" y="0"/>
                        <a:pt x="9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6"/>
                <p:cNvSpPr/>
                <p:nvPr/>
              </p:nvSpPr>
              <p:spPr>
                <a:xfrm>
                  <a:off x="-997914" y="3548478"/>
                  <a:ext cx="83847" cy="86558"/>
                </a:xfrm>
                <a:custGeom>
                  <a:avLst/>
                  <a:gdLst/>
                  <a:ahLst/>
                  <a:cxnLst/>
                  <a:rect l="l" t="t" r="r" b="b"/>
                  <a:pathLst>
                    <a:path w="1670" h="1724" extrusionOk="0">
                      <a:moveTo>
                        <a:pt x="824" y="1"/>
                      </a:moveTo>
                      <a:cubicBezTo>
                        <a:pt x="360" y="1"/>
                        <a:pt x="21" y="346"/>
                        <a:pt x="11" y="836"/>
                      </a:cubicBezTo>
                      <a:cubicBezTo>
                        <a:pt x="0" y="1321"/>
                        <a:pt x="338" y="1702"/>
                        <a:pt x="803" y="1723"/>
                      </a:cubicBezTo>
                      <a:cubicBezTo>
                        <a:pt x="814" y="1723"/>
                        <a:pt x="825" y="1723"/>
                        <a:pt x="836" y="1723"/>
                      </a:cubicBezTo>
                      <a:cubicBezTo>
                        <a:pt x="1277" y="1723"/>
                        <a:pt x="1669" y="1320"/>
                        <a:pt x="1669" y="857"/>
                      </a:cubicBezTo>
                      <a:cubicBezTo>
                        <a:pt x="1669" y="371"/>
                        <a:pt x="1310" y="1"/>
                        <a:pt x="845" y="1"/>
                      </a:cubicBezTo>
                      <a:cubicBezTo>
                        <a:pt x="838" y="1"/>
                        <a:pt x="831" y="1"/>
                        <a:pt x="8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6" name="Google Shape;226;p6"/>
            <p:cNvGrpSpPr/>
            <p:nvPr/>
          </p:nvGrpSpPr>
          <p:grpSpPr>
            <a:xfrm rot="1606117" flipH="1">
              <a:off x="-7868" y="-890424"/>
              <a:ext cx="912110" cy="2217483"/>
              <a:chOff x="3328967" y="-979524"/>
              <a:chExt cx="966143" cy="2348844"/>
            </a:xfrm>
          </p:grpSpPr>
          <p:grpSp>
            <p:nvGrpSpPr>
              <p:cNvPr id="227" name="Google Shape;227;p6"/>
              <p:cNvGrpSpPr/>
              <p:nvPr/>
            </p:nvGrpSpPr>
            <p:grpSpPr>
              <a:xfrm>
                <a:off x="3328967" y="-979524"/>
                <a:ext cx="966143" cy="2348844"/>
                <a:chOff x="6747867" y="-803324"/>
                <a:chExt cx="966143" cy="2348844"/>
              </a:xfrm>
            </p:grpSpPr>
            <p:sp>
              <p:nvSpPr>
                <p:cNvPr id="228" name="Google Shape;228;p6"/>
                <p:cNvSpPr/>
                <p:nvPr/>
              </p:nvSpPr>
              <p:spPr>
                <a:xfrm>
                  <a:off x="6747867" y="-803324"/>
                  <a:ext cx="966143" cy="1988066"/>
                </a:xfrm>
                <a:custGeom>
                  <a:avLst/>
                  <a:gdLst/>
                  <a:ahLst/>
                  <a:cxnLst/>
                  <a:rect l="l" t="t" r="r" b="b"/>
                  <a:pathLst>
                    <a:path w="19243" h="39597" extrusionOk="0">
                      <a:moveTo>
                        <a:pt x="12389" y="4459"/>
                      </a:moveTo>
                      <a:cubicBezTo>
                        <a:pt x="12895" y="4459"/>
                        <a:pt x="13307" y="4892"/>
                        <a:pt x="13318" y="5430"/>
                      </a:cubicBezTo>
                      <a:cubicBezTo>
                        <a:pt x="13328" y="6005"/>
                        <a:pt x="12905" y="6487"/>
                        <a:pt x="12374" y="6487"/>
                      </a:cubicBezTo>
                      <a:cubicBezTo>
                        <a:pt x="12368" y="6487"/>
                        <a:pt x="12363" y="6487"/>
                        <a:pt x="12357" y="6486"/>
                      </a:cubicBezTo>
                      <a:cubicBezTo>
                        <a:pt x="11850" y="6476"/>
                        <a:pt x="11449" y="6043"/>
                        <a:pt x="11449" y="5483"/>
                      </a:cubicBezTo>
                      <a:cubicBezTo>
                        <a:pt x="11449" y="4923"/>
                        <a:pt x="11860" y="4469"/>
                        <a:pt x="12389" y="4459"/>
                      </a:cubicBezTo>
                      <a:close/>
                      <a:moveTo>
                        <a:pt x="10823" y="8588"/>
                      </a:moveTo>
                      <a:cubicBezTo>
                        <a:pt x="11332" y="8588"/>
                        <a:pt x="11734" y="9017"/>
                        <a:pt x="11734" y="9560"/>
                      </a:cubicBezTo>
                      <a:cubicBezTo>
                        <a:pt x="11734" y="10141"/>
                        <a:pt x="11269" y="10648"/>
                        <a:pt x="10730" y="10648"/>
                      </a:cubicBezTo>
                      <a:cubicBezTo>
                        <a:pt x="10223" y="10648"/>
                        <a:pt x="9885" y="10246"/>
                        <a:pt x="9875" y="9665"/>
                      </a:cubicBezTo>
                      <a:cubicBezTo>
                        <a:pt x="9875" y="9042"/>
                        <a:pt x="10266" y="8588"/>
                        <a:pt x="10804" y="8588"/>
                      </a:cubicBezTo>
                      <a:cubicBezTo>
                        <a:pt x="10811" y="8588"/>
                        <a:pt x="10817" y="8588"/>
                        <a:pt x="10823" y="8588"/>
                      </a:cubicBezTo>
                      <a:close/>
                      <a:moveTo>
                        <a:pt x="5798" y="12718"/>
                      </a:moveTo>
                      <a:lnTo>
                        <a:pt x="5798" y="12718"/>
                      </a:lnTo>
                      <a:cubicBezTo>
                        <a:pt x="5809" y="12813"/>
                        <a:pt x="5788" y="12918"/>
                        <a:pt x="5883" y="12992"/>
                      </a:cubicBezTo>
                      <a:cubicBezTo>
                        <a:pt x="5883" y="12887"/>
                        <a:pt x="5883" y="12792"/>
                        <a:pt x="5798" y="12718"/>
                      </a:cubicBezTo>
                      <a:close/>
                      <a:moveTo>
                        <a:pt x="17037" y="13710"/>
                      </a:moveTo>
                      <a:cubicBezTo>
                        <a:pt x="17044" y="13710"/>
                        <a:pt x="17050" y="13710"/>
                        <a:pt x="17057" y="13710"/>
                      </a:cubicBezTo>
                      <a:cubicBezTo>
                        <a:pt x="17532" y="13732"/>
                        <a:pt x="17923" y="14154"/>
                        <a:pt x="17912" y="14650"/>
                      </a:cubicBezTo>
                      <a:cubicBezTo>
                        <a:pt x="17912" y="15145"/>
                        <a:pt x="17489" y="15570"/>
                        <a:pt x="17017" y="15570"/>
                      </a:cubicBezTo>
                      <a:cubicBezTo>
                        <a:pt x="17006" y="15570"/>
                        <a:pt x="16994" y="15570"/>
                        <a:pt x="16983" y="15569"/>
                      </a:cubicBezTo>
                      <a:cubicBezTo>
                        <a:pt x="16497" y="15548"/>
                        <a:pt x="16106" y="15115"/>
                        <a:pt x="16117" y="14619"/>
                      </a:cubicBezTo>
                      <a:cubicBezTo>
                        <a:pt x="16138" y="14108"/>
                        <a:pt x="16539" y="13710"/>
                        <a:pt x="17037" y="13710"/>
                      </a:cubicBezTo>
                      <a:close/>
                      <a:moveTo>
                        <a:pt x="2355" y="17882"/>
                      </a:moveTo>
                      <a:cubicBezTo>
                        <a:pt x="2926" y="17893"/>
                        <a:pt x="3359" y="18347"/>
                        <a:pt x="3369" y="18949"/>
                      </a:cubicBezTo>
                      <a:cubicBezTo>
                        <a:pt x="3380" y="19572"/>
                        <a:pt x="2915" y="20090"/>
                        <a:pt x="2334" y="20111"/>
                      </a:cubicBezTo>
                      <a:cubicBezTo>
                        <a:pt x="2327" y="20111"/>
                        <a:pt x="2321" y="20111"/>
                        <a:pt x="2314" y="20111"/>
                      </a:cubicBezTo>
                      <a:cubicBezTo>
                        <a:pt x="1733" y="20111"/>
                        <a:pt x="1320" y="19660"/>
                        <a:pt x="1310" y="19023"/>
                      </a:cubicBezTo>
                      <a:cubicBezTo>
                        <a:pt x="1310" y="18379"/>
                        <a:pt x="1774" y="17882"/>
                        <a:pt x="2355" y="17882"/>
                      </a:cubicBezTo>
                      <a:close/>
                      <a:moveTo>
                        <a:pt x="15274" y="18558"/>
                      </a:moveTo>
                      <a:cubicBezTo>
                        <a:pt x="15280" y="18558"/>
                        <a:pt x="15287" y="18558"/>
                        <a:pt x="15293" y="18558"/>
                      </a:cubicBezTo>
                      <a:cubicBezTo>
                        <a:pt x="15905" y="18558"/>
                        <a:pt x="16370" y="19023"/>
                        <a:pt x="16381" y="19657"/>
                      </a:cubicBezTo>
                      <a:cubicBezTo>
                        <a:pt x="16391" y="20322"/>
                        <a:pt x="15916" y="20839"/>
                        <a:pt x="15282" y="20850"/>
                      </a:cubicBezTo>
                      <a:cubicBezTo>
                        <a:pt x="14649" y="20850"/>
                        <a:pt x="14173" y="20375"/>
                        <a:pt x="14173" y="19731"/>
                      </a:cubicBezTo>
                      <a:cubicBezTo>
                        <a:pt x="14173" y="19072"/>
                        <a:pt x="14650" y="18558"/>
                        <a:pt x="15274" y="18558"/>
                      </a:cubicBezTo>
                      <a:close/>
                      <a:moveTo>
                        <a:pt x="5070" y="21061"/>
                      </a:moveTo>
                      <a:cubicBezTo>
                        <a:pt x="5629" y="21061"/>
                        <a:pt x="6052" y="21494"/>
                        <a:pt x="6052" y="22043"/>
                      </a:cubicBezTo>
                      <a:cubicBezTo>
                        <a:pt x="6052" y="22582"/>
                        <a:pt x="5640" y="23005"/>
                        <a:pt x="5101" y="23005"/>
                      </a:cubicBezTo>
                      <a:cubicBezTo>
                        <a:pt x="4573" y="23005"/>
                        <a:pt x="4140" y="22550"/>
                        <a:pt x="4151" y="21991"/>
                      </a:cubicBezTo>
                      <a:cubicBezTo>
                        <a:pt x="4161" y="21463"/>
                        <a:pt x="4552" y="21072"/>
                        <a:pt x="5070" y="21061"/>
                      </a:cubicBezTo>
                      <a:close/>
                      <a:moveTo>
                        <a:pt x="16022" y="24726"/>
                      </a:moveTo>
                      <a:cubicBezTo>
                        <a:pt x="16581" y="24726"/>
                        <a:pt x="17004" y="25191"/>
                        <a:pt x="17004" y="25772"/>
                      </a:cubicBezTo>
                      <a:cubicBezTo>
                        <a:pt x="16993" y="26346"/>
                        <a:pt x="16571" y="26775"/>
                        <a:pt x="16010" y="26775"/>
                      </a:cubicBezTo>
                      <a:cubicBezTo>
                        <a:pt x="16004" y="26775"/>
                        <a:pt x="15997" y="26775"/>
                        <a:pt x="15990" y="26775"/>
                      </a:cubicBezTo>
                      <a:cubicBezTo>
                        <a:pt x="15451" y="26764"/>
                        <a:pt x="15039" y="26331"/>
                        <a:pt x="15039" y="25772"/>
                      </a:cubicBezTo>
                      <a:cubicBezTo>
                        <a:pt x="15039" y="25180"/>
                        <a:pt x="15472" y="24726"/>
                        <a:pt x="16022" y="24726"/>
                      </a:cubicBezTo>
                      <a:close/>
                      <a:moveTo>
                        <a:pt x="13054" y="28877"/>
                      </a:moveTo>
                      <a:cubicBezTo>
                        <a:pt x="13614" y="28877"/>
                        <a:pt x="14078" y="29341"/>
                        <a:pt x="14089" y="29933"/>
                      </a:cubicBezTo>
                      <a:cubicBezTo>
                        <a:pt x="14099" y="30535"/>
                        <a:pt x="13645" y="31021"/>
                        <a:pt x="13054" y="31031"/>
                      </a:cubicBezTo>
                      <a:cubicBezTo>
                        <a:pt x="12484" y="31031"/>
                        <a:pt x="12040" y="30588"/>
                        <a:pt x="12029" y="29986"/>
                      </a:cubicBezTo>
                      <a:cubicBezTo>
                        <a:pt x="12019" y="29394"/>
                        <a:pt x="12494" y="28877"/>
                        <a:pt x="13054" y="28877"/>
                      </a:cubicBezTo>
                      <a:close/>
                      <a:moveTo>
                        <a:pt x="5574" y="31644"/>
                      </a:moveTo>
                      <a:cubicBezTo>
                        <a:pt x="6135" y="31644"/>
                        <a:pt x="6569" y="32105"/>
                        <a:pt x="6569" y="32700"/>
                      </a:cubicBezTo>
                      <a:cubicBezTo>
                        <a:pt x="6569" y="33275"/>
                        <a:pt x="6114" y="33767"/>
                        <a:pt x="5573" y="33767"/>
                      </a:cubicBezTo>
                      <a:cubicBezTo>
                        <a:pt x="5567" y="33767"/>
                        <a:pt x="5561" y="33767"/>
                        <a:pt x="5555" y="33767"/>
                      </a:cubicBezTo>
                      <a:cubicBezTo>
                        <a:pt x="5017" y="33756"/>
                        <a:pt x="4584" y="33291"/>
                        <a:pt x="4573" y="32721"/>
                      </a:cubicBezTo>
                      <a:cubicBezTo>
                        <a:pt x="4563" y="32119"/>
                        <a:pt x="4996" y="31644"/>
                        <a:pt x="5555" y="31644"/>
                      </a:cubicBezTo>
                      <a:cubicBezTo>
                        <a:pt x="5562" y="31644"/>
                        <a:pt x="5568" y="31644"/>
                        <a:pt x="5574" y="31644"/>
                      </a:cubicBezTo>
                      <a:close/>
                      <a:moveTo>
                        <a:pt x="12640" y="1"/>
                      </a:moveTo>
                      <a:cubicBezTo>
                        <a:pt x="12428" y="1"/>
                        <a:pt x="12299" y="101"/>
                        <a:pt x="12209" y="382"/>
                      </a:cubicBezTo>
                      <a:cubicBezTo>
                        <a:pt x="11966" y="1132"/>
                        <a:pt x="11544" y="1755"/>
                        <a:pt x="11089" y="2357"/>
                      </a:cubicBezTo>
                      <a:cubicBezTo>
                        <a:pt x="10593" y="3012"/>
                        <a:pt x="10002" y="3571"/>
                        <a:pt x="9474" y="4195"/>
                      </a:cubicBezTo>
                      <a:cubicBezTo>
                        <a:pt x="9252" y="4459"/>
                        <a:pt x="8988" y="4712"/>
                        <a:pt x="8819" y="5029"/>
                      </a:cubicBezTo>
                      <a:cubicBezTo>
                        <a:pt x="9674" y="5335"/>
                        <a:pt x="9822" y="6412"/>
                        <a:pt x="9315" y="7131"/>
                      </a:cubicBezTo>
                      <a:cubicBezTo>
                        <a:pt x="9135" y="7392"/>
                        <a:pt x="8878" y="7546"/>
                        <a:pt x="8570" y="7546"/>
                      </a:cubicBezTo>
                      <a:cubicBezTo>
                        <a:pt x="8517" y="7546"/>
                        <a:pt x="8463" y="7541"/>
                        <a:pt x="8407" y="7532"/>
                      </a:cubicBezTo>
                      <a:cubicBezTo>
                        <a:pt x="8037" y="7469"/>
                        <a:pt x="7794" y="7226"/>
                        <a:pt x="7689" y="6846"/>
                      </a:cubicBezTo>
                      <a:cubicBezTo>
                        <a:pt x="7646" y="6698"/>
                        <a:pt x="7636" y="6550"/>
                        <a:pt x="7541" y="6423"/>
                      </a:cubicBezTo>
                      <a:cubicBezTo>
                        <a:pt x="6316" y="7796"/>
                        <a:pt x="5524" y="9370"/>
                        <a:pt x="5566" y="11281"/>
                      </a:cubicBezTo>
                      <a:cubicBezTo>
                        <a:pt x="5576" y="11767"/>
                        <a:pt x="5555" y="12264"/>
                        <a:pt x="5798" y="12718"/>
                      </a:cubicBezTo>
                      <a:cubicBezTo>
                        <a:pt x="5798" y="12570"/>
                        <a:pt x="5788" y="12422"/>
                        <a:pt x="5798" y="12274"/>
                      </a:cubicBezTo>
                      <a:cubicBezTo>
                        <a:pt x="5819" y="11440"/>
                        <a:pt x="6337" y="10817"/>
                        <a:pt x="7055" y="10753"/>
                      </a:cubicBezTo>
                      <a:cubicBezTo>
                        <a:pt x="7084" y="10751"/>
                        <a:pt x="7114" y="10750"/>
                        <a:pt x="7143" y="10750"/>
                      </a:cubicBezTo>
                      <a:cubicBezTo>
                        <a:pt x="7828" y="10750"/>
                        <a:pt x="8454" y="11335"/>
                        <a:pt x="8565" y="12095"/>
                      </a:cubicBezTo>
                      <a:cubicBezTo>
                        <a:pt x="8671" y="12781"/>
                        <a:pt x="8344" y="13446"/>
                        <a:pt x="7784" y="13700"/>
                      </a:cubicBezTo>
                      <a:cubicBezTo>
                        <a:pt x="7597" y="13789"/>
                        <a:pt x="7403" y="13831"/>
                        <a:pt x="7210" y="13831"/>
                      </a:cubicBezTo>
                      <a:cubicBezTo>
                        <a:pt x="6784" y="13831"/>
                        <a:pt x="6368" y="13621"/>
                        <a:pt x="6062" y="13235"/>
                      </a:cubicBezTo>
                      <a:cubicBezTo>
                        <a:pt x="6009" y="13151"/>
                        <a:pt x="5978" y="13045"/>
                        <a:pt x="5883" y="12992"/>
                      </a:cubicBezTo>
                      <a:lnTo>
                        <a:pt x="5883" y="12992"/>
                      </a:lnTo>
                      <a:cubicBezTo>
                        <a:pt x="5872" y="13225"/>
                        <a:pt x="5978" y="13425"/>
                        <a:pt x="6062" y="13626"/>
                      </a:cubicBezTo>
                      <a:cubicBezTo>
                        <a:pt x="6242" y="14048"/>
                        <a:pt x="6453" y="14439"/>
                        <a:pt x="6664" y="14830"/>
                      </a:cubicBezTo>
                      <a:cubicBezTo>
                        <a:pt x="6897" y="15252"/>
                        <a:pt x="7192" y="15622"/>
                        <a:pt x="7446" y="16023"/>
                      </a:cubicBezTo>
                      <a:cubicBezTo>
                        <a:pt x="8090" y="17037"/>
                        <a:pt x="8354" y="18189"/>
                        <a:pt x="8576" y="19350"/>
                      </a:cubicBezTo>
                      <a:cubicBezTo>
                        <a:pt x="8734" y="20185"/>
                        <a:pt x="8671" y="20998"/>
                        <a:pt x="8534" y="21832"/>
                      </a:cubicBezTo>
                      <a:cubicBezTo>
                        <a:pt x="8449" y="21790"/>
                        <a:pt x="8449" y="21737"/>
                        <a:pt x="8417" y="21684"/>
                      </a:cubicBezTo>
                      <a:cubicBezTo>
                        <a:pt x="8143" y="21051"/>
                        <a:pt x="7858" y="20428"/>
                        <a:pt x="7488" y="19847"/>
                      </a:cubicBezTo>
                      <a:cubicBezTo>
                        <a:pt x="6622" y="18516"/>
                        <a:pt x="5460" y="17502"/>
                        <a:pt x="4140" y="16689"/>
                      </a:cubicBezTo>
                      <a:cubicBezTo>
                        <a:pt x="3601" y="16351"/>
                        <a:pt x="3095" y="15981"/>
                        <a:pt x="2672" y="15495"/>
                      </a:cubicBezTo>
                      <a:cubicBezTo>
                        <a:pt x="2345" y="15105"/>
                        <a:pt x="2112" y="14650"/>
                        <a:pt x="1859" y="14217"/>
                      </a:cubicBezTo>
                      <a:cubicBezTo>
                        <a:pt x="1764" y="14059"/>
                        <a:pt x="1679" y="13901"/>
                        <a:pt x="1574" y="13763"/>
                      </a:cubicBezTo>
                      <a:cubicBezTo>
                        <a:pt x="1453" y="13600"/>
                        <a:pt x="1320" y="13519"/>
                        <a:pt x="1194" y="13519"/>
                      </a:cubicBezTo>
                      <a:cubicBezTo>
                        <a:pt x="1044" y="13519"/>
                        <a:pt x="905" y="13634"/>
                        <a:pt x="813" y="13858"/>
                      </a:cubicBezTo>
                      <a:cubicBezTo>
                        <a:pt x="792" y="13901"/>
                        <a:pt x="782" y="13943"/>
                        <a:pt x="771" y="13985"/>
                      </a:cubicBezTo>
                      <a:cubicBezTo>
                        <a:pt x="444" y="15073"/>
                        <a:pt x="222" y="16192"/>
                        <a:pt x="137" y="17333"/>
                      </a:cubicBezTo>
                      <a:cubicBezTo>
                        <a:pt x="0" y="18981"/>
                        <a:pt x="275" y="20554"/>
                        <a:pt x="951" y="22065"/>
                      </a:cubicBezTo>
                      <a:cubicBezTo>
                        <a:pt x="1510" y="23290"/>
                        <a:pt x="2366" y="24166"/>
                        <a:pt x="3570" y="24705"/>
                      </a:cubicBezTo>
                      <a:cubicBezTo>
                        <a:pt x="4267" y="25011"/>
                        <a:pt x="4996" y="25233"/>
                        <a:pt x="5724" y="25423"/>
                      </a:cubicBezTo>
                      <a:cubicBezTo>
                        <a:pt x="6802" y="25698"/>
                        <a:pt x="7636" y="26331"/>
                        <a:pt x="8322" y="27208"/>
                      </a:cubicBezTo>
                      <a:cubicBezTo>
                        <a:pt x="8449" y="27377"/>
                        <a:pt x="8513" y="27567"/>
                        <a:pt x="8513" y="27789"/>
                      </a:cubicBezTo>
                      <a:cubicBezTo>
                        <a:pt x="8502" y="28887"/>
                        <a:pt x="8513" y="29986"/>
                        <a:pt x="8491" y="31074"/>
                      </a:cubicBezTo>
                      <a:cubicBezTo>
                        <a:pt x="8481" y="31707"/>
                        <a:pt x="8386" y="32330"/>
                        <a:pt x="8206" y="32932"/>
                      </a:cubicBezTo>
                      <a:cubicBezTo>
                        <a:pt x="8079" y="33365"/>
                        <a:pt x="7900" y="33767"/>
                        <a:pt x="7657" y="34210"/>
                      </a:cubicBezTo>
                      <a:cubicBezTo>
                        <a:pt x="7530" y="33154"/>
                        <a:pt x="7245" y="32204"/>
                        <a:pt x="6844" y="31306"/>
                      </a:cubicBezTo>
                      <a:cubicBezTo>
                        <a:pt x="6379" y="30250"/>
                        <a:pt x="5471" y="29616"/>
                        <a:pt x="4605" y="28961"/>
                      </a:cubicBezTo>
                      <a:cubicBezTo>
                        <a:pt x="4446" y="28834"/>
                        <a:pt x="4267" y="28739"/>
                        <a:pt x="4077" y="28644"/>
                      </a:cubicBezTo>
                      <a:cubicBezTo>
                        <a:pt x="3970" y="28583"/>
                        <a:pt x="3858" y="28545"/>
                        <a:pt x="3748" y="28545"/>
                      </a:cubicBezTo>
                      <a:cubicBezTo>
                        <a:pt x="3650" y="28545"/>
                        <a:pt x="3554" y="28575"/>
                        <a:pt x="3464" y="28644"/>
                      </a:cubicBezTo>
                      <a:cubicBezTo>
                        <a:pt x="3242" y="28813"/>
                        <a:pt x="3242" y="29046"/>
                        <a:pt x="3306" y="29299"/>
                      </a:cubicBezTo>
                      <a:cubicBezTo>
                        <a:pt x="3432" y="29764"/>
                        <a:pt x="3454" y="30250"/>
                        <a:pt x="3443" y="30725"/>
                      </a:cubicBezTo>
                      <a:cubicBezTo>
                        <a:pt x="3432" y="31443"/>
                        <a:pt x="3443" y="32172"/>
                        <a:pt x="3443" y="32890"/>
                      </a:cubicBezTo>
                      <a:cubicBezTo>
                        <a:pt x="3443" y="33207"/>
                        <a:pt x="3496" y="33513"/>
                        <a:pt x="3580" y="33819"/>
                      </a:cubicBezTo>
                      <a:cubicBezTo>
                        <a:pt x="3866" y="34886"/>
                        <a:pt x="4531" y="35689"/>
                        <a:pt x="5365" y="36354"/>
                      </a:cubicBezTo>
                      <a:cubicBezTo>
                        <a:pt x="5524" y="36481"/>
                        <a:pt x="5693" y="36597"/>
                        <a:pt x="5862" y="36713"/>
                      </a:cubicBezTo>
                      <a:cubicBezTo>
                        <a:pt x="5978" y="36787"/>
                        <a:pt x="5988" y="36872"/>
                        <a:pt x="5904" y="36967"/>
                      </a:cubicBezTo>
                      <a:cubicBezTo>
                        <a:pt x="5851" y="37030"/>
                        <a:pt x="5798" y="37083"/>
                        <a:pt x="5756" y="37136"/>
                      </a:cubicBezTo>
                      <a:cubicBezTo>
                        <a:pt x="5186" y="37886"/>
                        <a:pt x="4668" y="38657"/>
                        <a:pt x="4425" y="39597"/>
                      </a:cubicBezTo>
                      <a:cubicBezTo>
                        <a:pt x="4721" y="39544"/>
                        <a:pt x="5006" y="39428"/>
                        <a:pt x="5281" y="39301"/>
                      </a:cubicBezTo>
                      <a:cubicBezTo>
                        <a:pt x="5682" y="39100"/>
                        <a:pt x="6115" y="39026"/>
                        <a:pt x="6569" y="39026"/>
                      </a:cubicBezTo>
                      <a:cubicBezTo>
                        <a:pt x="6875" y="38403"/>
                        <a:pt x="7256" y="37812"/>
                        <a:pt x="7625" y="37220"/>
                      </a:cubicBezTo>
                      <a:cubicBezTo>
                        <a:pt x="8185" y="36344"/>
                        <a:pt x="8808" y="35509"/>
                        <a:pt x="9262" y="34559"/>
                      </a:cubicBezTo>
                      <a:cubicBezTo>
                        <a:pt x="9336" y="34411"/>
                        <a:pt x="9463" y="34358"/>
                        <a:pt x="9600" y="34305"/>
                      </a:cubicBezTo>
                      <a:cubicBezTo>
                        <a:pt x="10295" y="34022"/>
                        <a:pt x="11013" y="33952"/>
                        <a:pt x="11748" y="33952"/>
                      </a:cubicBezTo>
                      <a:cubicBezTo>
                        <a:pt x="11863" y="33952"/>
                        <a:pt x="11977" y="33954"/>
                        <a:pt x="12093" y="33957"/>
                      </a:cubicBezTo>
                      <a:cubicBezTo>
                        <a:pt x="12151" y="33958"/>
                        <a:pt x="12209" y="33958"/>
                        <a:pt x="12267" y="33958"/>
                      </a:cubicBezTo>
                      <a:cubicBezTo>
                        <a:pt x="12916" y="33958"/>
                        <a:pt x="13562" y="33894"/>
                        <a:pt x="14163" y="33545"/>
                      </a:cubicBezTo>
                      <a:cubicBezTo>
                        <a:pt x="14659" y="33260"/>
                        <a:pt x="15092" y="32880"/>
                        <a:pt x="15494" y="32468"/>
                      </a:cubicBezTo>
                      <a:cubicBezTo>
                        <a:pt x="16645" y="31285"/>
                        <a:pt x="17268" y="29817"/>
                        <a:pt x="17574" y="28190"/>
                      </a:cubicBezTo>
                      <a:cubicBezTo>
                        <a:pt x="17669" y="27704"/>
                        <a:pt x="17733" y="27208"/>
                        <a:pt x="17775" y="26722"/>
                      </a:cubicBezTo>
                      <a:cubicBezTo>
                        <a:pt x="17891" y="25560"/>
                        <a:pt x="17891" y="24420"/>
                        <a:pt x="17690" y="23269"/>
                      </a:cubicBezTo>
                      <a:cubicBezTo>
                        <a:pt x="17659" y="23110"/>
                        <a:pt x="17659" y="22941"/>
                        <a:pt x="17595" y="22783"/>
                      </a:cubicBezTo>
                      <a:cubicBezTo>
                        <a:pt x="17526" y="22612"/>
                        <a:pt x="17391" y="22520"/>
                        <a:pt x="17245" y="22520"/>
                      </a:cubicBezTo>
                      <a:cubicBezTo>
                        <a:pt x="17147" y="22520"/>
                        <a:pt x="17044" y="22561"/>
                        <a:pt x="16951" y="22645"/>
                      </a:cubicBezTo>
                      <a:cubicBezTo>
                        <a:pt x="16877" y="22709"/>
                        <a:pt x="16824" y="22804"/>
                        <a:pt x="16761" y="22878"/>
                      </a:cubicBezTo>
                      <a:cubicBezTo>
                        <a:pt x="16159" y="23659"/>
                        <a:pt x="15494" y="24367"/>
                        <a:pt x="14649" y="24884"/>
                      </a:cubicBezTo>
                      <a:cubicBezTo>
                        <a:pt x="14089" y="25222"/>
                        <a:pt x="13582" y="25655"/>
                        <a:pt x="13043" y="26046"/>
                      </a:cubicBezTo>
                      <a:cubicBezTo>
                        <a:pt x="11882" y="26923"/>
                        <a:pt x="10931" y="27968"/>
                        <a:pt x="10308" y="29320"/>
                      </a:cubicBezTo>
                      <a:cubicBezTo>
                        <a:pt x="10266" y="29415"/>
                        <a:pt x="10234" y="29553"/>
                        <a:pt x="10097" y="29584"/>
                      </a:cubicBezTo>
                      <a:cubicBezTo>
                        <a:pt x="9991" y="29056"/>
                        <a:pt x="10033" y="28528"/>
                        <a:pt x="9949" y="28011"/>
                      </a:cubicBezTo>
                      <a:cubicBezTo>
                        <a:pt x="9780" y="26870"/>
                        <a:pt x="9695" y="25719"/>
                        <a:pt x="9717" y="24568"/>
                      </a:cubicBezTo>
                      <a:cubicBezTo>
                        <a:pt x="9717" y="24346"/>
                        <a:pt x="9759" y="24156"/>
                        <a:pt x="9854" y="23955"/>
                      </a:cubicBezTo>
                      <a:cubicBezTo>
                        <a:pt x="10086" y="23438"/>
                        <a:pt x="10509" y="23163"/>
                        <a:pt x="10994" y="22983"/>
                      </a:cubicBezTo>
                      <a:cubicBezTo>
                        <a:pt x="11491" y="22804"/>
                        <a:pt x="11998" y="22698"/>
                        <a:pt x="12526" y="22624"/>
                      </a:cubicBezTo>
                      <a:cubicBezTo>
                        <a:pt x="13603" y="22466"/>
                        <a:pt x="14670" y="22223"/>
                        <a:pt x="15673" y="21758"/>
                      </a:cubicBezTo>
                      <a:cubicBezTo>
                        <a:pt x="17395" y="20966"/>
                        <a:pt x="18430" y="19562"/>
                        <a:pt x="18894" y="17692"/>
                      </a:cubicBezTo>
                      <a:cubicBezTo>
                        <a:pt x="19243" y="16287"/>
                        <a:pt x="19243" y="14872"/>
                        <a:pt x="19000" y="13457"/>
                      </a:cubicBezTo>
                      <a:cubicBezTo>
                        <a:pt x="18842" y="12528"/>
                        <a:pt x="18757" y="11577"/>
                        <a:pt x="18472" y="10679"/>
                      </a:cubicBezTo>
                      <a:cubicBezTo>
                        <a:pt x="18345" y="10289"/>
                        <a:pt x="18197" y="9908"/>
                        <a:pt x="17933" y="9602"/>
                      </a:cubicBezTo>
                      <a:cubicBezTo>
                        <a:pt x="17809" y="9458"/>
                        <a:pt x="17682" y="9386"/>
                        <a:pt x="17561" y="9386"/>
                      </a:cubicBezTo>
                      <a:cubicBezTo>
                        <a:pt x="17424" y="9386"/>
                        <a:pt x="17295" y="9476"/>
                        <a:pt x="17183" y="9655"/>
                      </a:cubicBezTo>
                      <a:cubicBezTo>
                        <a:pt x="17057" y="9834"/>
                        <a:pt x="16962" y="10046"/>
                        <a:pt x="16867" y="10246"/>
                      </a:cubicBezTo>
                      <a:cubicBezTo>
                        <a:pt x="16339" y="11366"/>
                        <a:pt x="15652" y="12401"/>
                        <a:pt x="14860" y="13341"/>
                      </a:cubicBezTo>
                      <a:cubicBezTo>
                        <a:pt x="14490" y="13784"/>
                        <a:pt x="14089" y="14207"/>
                        <a:pt x="13709" y="14629"/>
                      </a:cubicBezTo>
                      <a:cubicBezTo>
                        <a:pt x="13909" y="14745"/>
                        <a:pt x="14121" y="14841"/>
                        <a:pt x="14279" y="15020"/>
                      </a:cubicBezTo>
                      <a:cubicBezTo>
                        <a:pt x="14723" y="15527"/>
                        <a:pt x="14723" y="16330"/>
                        <a:pt x="14258" y="16858"/>
                      </a:cubicBezTo>
                      <a:cubicBezTo>
                        <a:pt x="13998" y="17154"/>
                        <a:pt x="13673" y="17305"/>
                        <a:pt x="13344" y="17305"/>
                      </a:cubicBezTo>
                      <a:cubicBezTo>
                        <a:pt x="13097" y="17305"/>
                        <a:pt x="12847" y="17220"/>
                        <a:pt x="12621" y="17048"/>
                      </a:cubicBezTo>
                      <a:cubicBezTo>
                        <a:pt x="12346" y="16837"/>
                        <a:pt x="12209" y="16552"/>
                        <a:pt x="12125" y="16224"/>
                      </a:cubicBezTo>
                      <a:cubicBezTo>
                        <a:pt x="12072" y="16266"/>
                        <a:pt x="11998" y="16298"/>
                        <a:pt x="11956" y="16351"/>
                      </a:cubicBezTo>
                      <a:cubicBezTo>
                        <a:pt x="11385" y="16963"/>
                        <a:pt x="10857" y="17597"/>
                        <a:pt x="10445" y="18326"/>
                      </a:cubicBezTo>
                      <a:cubicBezTo>
                        <a:pt x="10371" y="18453"/>
                        <a:pt x="10308" y="18590"/>
                        <a:pt x="10160" y="18706"/>
                      </a:cubicBezTo>
                      <a:cubicBezTo>
                        <a:pt x="10276" y="18062"/>
                        <a:pt x="10403" y="17470"/>
                        <a:pt x="10625" y="16900"/>
                      </a:cubicBezTo>
                      <a:cubicBezTo>
                        <a:pt x="11449" y="14830"/>
                        <a:pt x="12103" y="12707"/>
                        <a:pt x="12737" y="10563"/>
                      </a:cubicBezTo>
                      <a:cubicBezTo>
                        <a:pt x="13191" y="9042"/>
                        <a:pt x="13434" y="7469"/>
                        <a:pt x="13540" y="5884"/>
                      </a:cubicBezTo>
                      <a:cubicBezTo>
                        <a:pt x="13614" y="4754"/>
                        <a:pt x="13614" y="3603"/>
                        <a:pt x="13466" y="2473"/>
                      </a:cubicBezTo>
                      <a:cubicBezTo>
                        <a:pt x="13381" y="1787"/>
                        <a:pt x="13276" y="1111"/>
                        <a:pt x="13086" y="445"/>
                      </a:cubicBezTo>
                      <a:cubicBezTo>
                        <a:pt x="13022" y="213"/>
                        <a:pt x="12938" y="12"/>
                        <a:pt x="12674" y="2"/>
                      </a:cubicBezTo>
                      <a:cubicBezTo>
                        <a:pt x="12662" y="1"/>
                        <a:pt x="12651" y="1"/>
                        <a:pt x="126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6"/>
                <p:cNvSpPr/>
                <p:nvPr/>
              </p:nvSpPr>
              <p:spPr>
                <a:xfrm>
                  <a:off x="6968985" y="1278564"/>
                  <a:ext cx="115628" cy="145351"/>
                </a:xfrm>
                <a:custGeom>
                  <a:avLst/>
                  <a:gdLst/>
                  <a:ahLst/>
                  <a:cxnLst/>
                  <a:rect l="l" t="t" r="r" b="b"/>
                  <a:pathLst>
                    <a:path w="2303" h="2895" extrusionOk="0">
                      <a:moveTo>
                        <a:pt x="1891" y="1"/>
                      </a:moveTo>
                      <a:cubicBezTo>
                        <a:pt x="1753" y="96"/>
                        <a:pt x="1627" y="191"/>
                        <a:pt x="1500" y="286"/>
                      </a:cubicBezTo>
                      <a:cubicBezTo>
                        <a:pt x="1003" y="635"/>
                        <a:pt x="539" y="1025"/>
                        <a:pt x="0" y="1289"/>
                      </a:cubicBezTo>
                      <a:cubicBezTo>
                        <a:pt x="106" y="1881"/>
                        <a:pt x="328" y="2420"/>
                        <a:pt x="687" y="2895"/>
                      </a:cubicBezTo>
                      <a:cubicBezTo>
                        <a:pt x="1204" y="2367"/>
                        <a:pt x="1753" y="1881"/>
                        <a:pt x="2303" y="1406"/>
                      </a:cubicBezTo>
                      <a:cubicBezTo>
                        <a:pt x="2197" y="930"/>
                        <a:pt x="1943" y="497"/>
                        <a:pt x="18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6"/>
                <p:cNvSpPr/>
                <p:nvPr/>
              </p:nvSpPr>
              <p:spPr>
                <a:xfrm>
                  <a:off x="7336460" y="1434511"/>
                  <a:ext cx="68433" cy="111009"/>
                </a:xfrm>
                <a:custGeom>
                  <a:avLst/>
                  <a:gdLst/>
                  <a:ahLst/>
                  <a:cxnLst/>
                  <a:rect l="l" t="t" r="r" b="b"/>
                  <a:pathLst>
                    <a:path w="1363" h="2211" extrusionOk="0">
                      <a:moveTo>
                        <a:pt x="1289" y="21"/>
                      </a:moveTo>
                      <a:cubicBezTo>
                        <a:pt x="856" y="32"/>
                        <a:pt x="423" y="0"/>
                        <a:pt x="0" y="148"/>
                      </a:cubicBezTo>
                      <a:cubicBezTo>
                        <a:pt x="106" y="803"/>
                        <a:pt x="106" y="1468"/>
                        <a:pt x="11" y="2123"/>
                      </a:cubicBezTo>
                      <a:cubicBezTo>
                        <a:pt x="243" y="2178"/>
                        <a:pt x="477" y="2210"/>
                        <a:pt x="713" y="2210"/>
                      </a:cubicBezTo>
                      <a:cubicBezTo>
                        <a:pt x="929" y="2210"/>
                        <a:pt x="1146" y="2183"/>
                        <a:pt x="1363" y="2123"/>
                      </a:cubicBezTo>
                      <a:cubicBezTo>
                        <a:pt x="1268" y="1859"/>
                        <a:pt x="1236" y="1584"/>
                        <a:pt x="1268" y="1299"/>
                      </a:cubicBezTo>
                      <a:cubicBezTo>
                        <a:pt x="1320" y="877"/>
                        <a:pt x="1299" y="444"/>
                        <a:pt x="1289" y="2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6"/>
                <p:cNvSpPr/>
                <p:nvPr/>
              </p:nvSpPr>
              <p:spPr>
                <a:xfrm>
                  <a:off x="7124882" y="1432352"/>
                  <a:ext cx="95495" cy="102925"/>
                </a:xfrm>
                <a:custGeom>
                  <a:avLst/>
                  <a:gdLst/>
                  <a:ahLst/>
                  <a:cxnLst/>
                  <a:rect l="l" t="t" r="r" b="b"/>
                  <a:pathLst>
                    <a:path w="1902" h="2050" extrusionOk="0">
                      <a:moveTo>
                        <a:pt x="761" y="1"/>
                      </a:moveTo>
                      <a:cubicBezTo>
                        <a:pt x="560" y="603"/>
                        <a:pt x="275" y="1163"/>
                        <a:pt x="0" y="1722"/>
                      </a:cubicBezTo>
                      <a:cubicBezTo>
                        <a:pt x="475" y="1986"/>
                        <a:pt x="1004" y="1955"/>
                        <a:pt x="1510" y="2050"/>
                      </a:cubicBezTo>
                      <a:cubicBezTo>
                        <a:pt x="1563" y="1437"/>
                        <a:pt x="1722" y="856"/>
                        <a:pt x="1901" y="286"/>
                      </a:cubicBezTo>
                      <a:cubicBezTo>
                        <a:pt x="1521" y="191"/>
                        <a:pt x="1141" y="96"/>
                        <a:pt x="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6"/>
                <p:cNvSpPr/>
                <p:nvPr/>
              </p:nvSpPr>
              <p:spPr>
                <a:xfrm>
                  <a:off x="7468457" y="1482761"/>
                  <a:ext cx="16518" cy="44584"/>
                </a:xfrm>
                <a:custGeom>
                  <a:avLst/>
                  <a:gdLst/>
                  <a:ahLst/>
                  <a:cxnLst/>
                  <a:rect l="l" t="t" r="r" b="b"/>
                  <a:pathLst>
                    <a:path w="329" h="888" extrusionOk="0">
                      <a:moveTo>
                        <a:pt x="1" y="0"/>
                      </a:moveTo>
                      <a:lnTo>
                        <a:pt x="1" y="0"/>
                      </a:lnTo>
                      <a:cubicBezTo>
                        <a:pt x="12" y="296"/>
                        <a:pt x="12" y="592"/>
                        <a:pt x="12" y="887"/>
                      </a:cubicBezTo>
                      <a:cubicBezTo>
                        <a:pt x="328" y="581"/>
                        <a:pt x="159" y="285"/>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3" name="Google Shape;233;p6"/>
              <p:cNvGrpSpPr/>
              <p:nvPr/>
            </p:nvGrpSpPr>
            <p:grpSpPr>
              <a:xfrm>
                <a:off x="3394690" y="-755696"/>
                <a:ext cx="834159" cy="2123158"/>
                <a:chOff x="6813590" y="-579496"/>
                <a:chExt cx="834159" cy="2123158"/>
              </a:xfrm>
            </p:grpSpPr>
            <p:sp>
              <p:nvSpPr>
                <p:cNvPr id="234" name="Google Shape;234;p6"/>
                <p:cNvSpPr/>
                <p:nvPr/>
              </p:nvSpPr>
              <p:spPr>
                <a:xfrm>
                  <a:off x="6956232" y="1156106"/>
                  <a:ext cx="121502" cy="187224"/>
                </a:xfrm>
                <a:custGeom>
                  <a:avLst/>
                  <a:gdLst/>
                  <a:ahLst/>
                  <a:cxnLst/>
                  <a:rect l="l" t="t" r="r" b="b"/>
                  <a:pathLst>
                    <a:path w="2420" h="3729" extrusionOk="0">
                      <a:moveTo>
                        <a:pt x="2419" y="0"/>
                      </a:moveTo>
                      <a:cubicBezTo>
                        <a:pt x="1965" y="0"/>
                        <a:pt x="1532" y="74"/>
                        <a:pt x="1131" y="275"/>
                      </a:cubicBezTo>
                      <a:cubicBezTo>
                        <a:pt x="856" y="402"/>
                        <a:pt x="571" y="518"/>
                        <a:pt x="275" y="571"/>
                      </a:cubicBezTo>
                      <a:cubicBezTo>
                        <a:pt x="1" y="1405"/>
                        <a:pt x="22" y="2271"/>
                        <a:pt x="117" y="3126"/>
                      </a:cubicBezTo>
                      <a:cubicBezTo>
                        <a:pt x="138" y="3327"/>
                        <a:pt x="117" y="3549"/>
                        <a:pt x="254" y="3728"/>
                      </a:cubicBezTo>
                      <a:cubicBezTo>
                        <a:pt x="793" y="3464"/>
                        <a:pt x="1257" y="3074"/>
                        <a:pt x="1754" y="2725"/>
                      </a:cubicBezTo>
                      <a:cubicBezTo>
                        <a:pt x="1881" y="2630"/>
                        <a:pt x="2007" y="2535"/>
                        <a:pt x="2145" y="2440"/>
                      </a:cubicBezTo>
                      <a:cubicBezTo>
                        <a:pt x="2060" y="1606"/>
                        <a:pt x="2176" y="792"/>
                        <a:pt x="24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6"/>
                <p:cNvSpPr/>
                <p:nvPr/>
              </p:nvSpPr>
              <p:spPr>
                <a:xfrm>
                  <a:off x="7003428" y="1349107"/>
                  <a:ext cx="160212" cy="169802"/>
                </a:xfrm>
                <a:custGeom>
                  <a:avLst/>
                  <a:gdLst/>
                  <a:ahLst/>
                  <a:cxnLst/>
                  <a:rect l="l" t="t" r="r" b="b"/>
                  <a:pathLst>
                    <a:path w="3191" h="3382" extrusionOk="0">
                      <a:moveTo>
                        <a:pt x="1617" y="1"/>
                      </a:moveTo>
                      <a:cubicBezTo>
                        <a:pt x="1067" y="476"/>
                        <a:pt x="518" y="962"/>
                        <a:pt x="1" y="1490"/>
                      </a:cubicBezTo>
                      <a:cubicBezTo>
                        <a:pt x="328" y="2145"/>
                        <a:pt x="824" y="2641"/>
                        <a:pt x="1426" y="3000"/>
                      </a:cubicBezTo>
                      <a:cubicBezTo>
                        <a:pt x="1720" y="3162"/>
                        <a:pt x="2013" y="3382"/>
                        <a:pt x="2371" y="3382"/>
                      </a:cubicBezTo>
                      <a:cubicBezTo>
                        <a:pt x="2387" y="3382"/>
                        <a:pt x="2403" y="3381"/>
                        <a:pt x="2419" y="3380"/>
                      </a:cubicBezTo>
                      <a:cubicBezTo>
                        <a:pt x="2694" y="2821"/>
                        <a:pt x="2979" y="2261"/>
                        <a:pt x="3190" y="1659"/>
                      </a:cubicBezTo>
                      <a:cubicBezTo>
                        <a:pt x="2535" y="1363"/>
                        <a:pt x="2071" y="867"/>
                        <a:pt x="1775" y="212"/>
                      </a:cubicBezTo>
                      <a:cubicBezTo>
                        <a:pt x="1733" y="127"/>
                        <a:pt x="1669" y="64"/>
                        <a:pt x="1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6"/>
                <p:cNvSpPr/>
                <p:nvPr/>
              </p:nvSpPr>
              <p:spPr>
                <a:xfrm>
                  <a:off x="7200696" y="1441892"/>
                  <a:ext cx="141083" cy="99863"/>
                </a:xfrm>
                <a:custGeom>
                  <a:avLst/>
                  <a:gdLst/>
                  <a:ahLst/>
                  <a:cxnLst/>
                  <a:rect l="l" t="t" r="r" b="b"/>
                  <a:pathLst>
                    <a:path w="2810" h="1989" extrusionOk="0">
                      <a:moveTo>
                        <a:pt x="2704" y="1"/>
                      </a:moveTo>
                      <a:cubicBezTo>
                        <a:pt x="2609" y="1"/>
                        <a:pt x="2504" y="11"/>
                        <a:pt x="2408" y="22"/>
                      </a:cubicBezTo>
                      <a:cubicBezTo>
                        <a:pt x="1988" y="62"/>
                        <a:pt x="1567" y="150"/>
                        <a:pt x="1147" y="150"/>
                      </a:cubicBezTo>
                      <a:cubicBezTo>
                        <a:pt x="1124" y="150"/>
                        <a:pt x="1101" y="149"/>
                        <a:pt x="1078" y="149"/>
                      </a:cubicBezTo>
                      <a:cubicBezTo>
                        <a:pt x="888" y="149"/>
                        <a:pt x="705" y="85"/>
                        <a:pt x="517" y="85"/>
                      </a:cubicBezTo>
                      <a:cubicBezTo>
                        <a:pt x="475" y="85"/>
                        <a:pt x="433" y="88"/>
                        <a:pt x="391" y="96"/>
                      </a:cubicBezTo>
                      <a:cubicBezTo>
                        <a:pt x="212" y="666"/>
                        <a:pt x="53" y="1247"/>
                        <a:pt x="0" y="1860"/>
                      </a:cubicBezTo>
                      <a:cubicBezTo>
                        <a:pt x="617" y="1961"/>
                        <a:pt x="1239" y="1988"/>
                        <a:pt x="1862" y="1988"/>
                      </a:cubicBezTo>
                      <a:cubicBezTo>
                        <a:pt x="2146" y="1988"/>
                        <a:pt x="2430" y="1983"/>
                        <a:pt x="2715" y="1976"/>
                      </a:cubicBezTo>
                      <a:cubicBezTo>
                        <a:pt x="2810" y="1321"/>
                        <a:pt x="2810" y="656"/>
                        <a:pt x="27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6"/>
                <p:cNvSpPr/>
                <p:nvPr/>
              </p:nvSpPr>
              <p:spPr>
                <a:xfrm>
                  <a:off x="7356593" y="-68827"/>
                  <a:ext cx="130489" cy="134355"/>
                </a:xfrm>
                <a:custGeom>
                  <a:avLst/>
                  <a:gdLst/>
                  <a:ahLst/>
                  <a:cxnLst/>
                  <a:rect l="l" t="t" r="r" b="b"/>
                  <a:pathLst>
                    <a:path w="2599" h="2676" extrusionOk="0">
                      <a:moveTo>
                        <a:pt x="1585" y="0"/>
                      </a:moveTo>
                      <a:cubicBezTo>
                        <a:pt x="1215" y="359"/>
                        <a:pt x="835" y="708"/>
                        <a:pt x="465" y="1067"/>
                      </a:cubicBezTo>
                      <a:cubicBezTo>
                        <a:pt x="296" y="1225"/>
                        <a:pt x="117" y="1373"/>
                        <a:pt x="1" y="1595"/>
                      </a:cubicBezTo>
                      <a:cubicBezTo>
                        <a:pt x="85" y="1923"/>
                        <a:pt x="222" y="2208"/>
                        <a:pt x="497" y="2419"/>
                      </a:cubicBezTo>
                      <a:cubicBezTo>
                        <a:pt x="723" y="2591"/>
                        <a:pt x="973" y="2676"/>
                        <a:pt x="1220" y="2676"/>
                      </a:cubicBezTo>
                      <a:cubicBezTo>
                        <a:pt x="1549" y="2676"/>
                        <a:pt x="1874" y="2525"/>
                        <a:pt x="2134" y="2229"/>
                      </a:cubicBezTo>
                      <a:cubicBezTo>
                        <a:pt x="2588" y="1701"/>
                        <a:pt x="2599" y="898"/>
                        <a:pt x="2155" y="391"/>
                      </a:cubicBezTo>
                      <a:cubicBezTo>
                        <a:pt x="1997" y="212"/>
                        <a:pt x="1785" y="116"/>
                        <a:pt x="1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6"/>
                <p:cNvSpPr/>
                <p:nvPr/>
              </p:nvSpPr>
              <p:spPr>
                <a:xfrm>
                  <a:off x="7126438" y="-550877"/>
                  <a:ext cx="114624" cy="126422"/>
                </a:xfrm>
                <a:custGeom>
                  <a:avLst/>
                  <a:gdLst/>
                  <a:ahLst/>
                  <a:cxnLst/>
                  <a:rect l="l" t="t" r="r" b="b"/>
                  <a:pathLst>
                    <a:path w="2283" h="2518" extrusionOk="0">
                      <a:moveTo>
                        <a:pt x="1279" y="1"/>
                      </a:moveTo>
                      <a:cubicBezTo>
                        <a:pt x="782" y="392"/>
                        <a:pt x="371" y="878"/>
                        <a:pt x="1" y="1395"/>
                      </a:cubicBezTo>
                      <a:cubicBezTo>
                        <a:pt x="96" y="1522"/>
                        <a:pt x="106" y="1670"/>
                        <a:pt x="149" y="1818"/>
                      </a:cubicBezTo>
                      <a:cubicBezTo>
                        <a:pt x="254" y="2198"/>
                        <a:pt x="497" y="2441"/>
                        <a:pt x="867" y="2504"/>
                      </a:cubicBezTo>
                      <a:cubicBezTo>
                        <a:pt x="923" y="2513"/>
                        <a:pt x="977" y="2518"/>
                        <a:pt x="1030" y="2518"/>
                      </a:cubicBezTo>
                      <a:cubicBezTo>
                        <a:pt x="1338" y="2518"/>
                        <a:pt x="1595" y="2364"/>
                        <a:pt x="1775" y="2103"/>
                      </a:cubicBezTo>
                      <a:cubicBezTo>
                        <a:pt x="2282" y="1384"/>
                        <a:pt x="2134" y="307"/>
                        <a:pt x="1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6"/>
                <p:cNvSpPr/>
                <p:nvPr/>
              </p:nvSpPr>
              <p:spPr>
                <a:xfrm>
                  <a:off x="7398467" y="1431800"/>
                  <a:ext cx="70592" cy="111862"/>
                </a:xfrm>
                <a:custGeom>
                  <a:avLst/>
                  <a:gdLst/>
                  <a:ahLst/>
                  <a:cxnLst/>
                  <a:rect l="l" t="t" r="r" b="b"/>
                  <a:pathLst>
                    <a:path w="1406" h="2228" extrusionOk="0">
                      <a:moveTo>
                        <a:pt x="376" y="1"/>
                      </a:moveTo>
                      <a:cubicBezTo>
                        <a:pt x="267" y="1"/>
                        <a:pt x="157" y="18"/>
                        <a:pt x="54" y="75"/>
                      </a:cubicBezTo>
                      <a:cubicBezTo>
                        <a:pt x="64" y="498"/>
                        <a:pt x="85" y="931"/>
                        <a:pt x="33" y="1353"/>
                      </a:cubicBezTo>
                      <a:cubicBezTo>
                        <a:pt x="1" y="1638"/>
                        <a:pt x="33" y="1913"/>
                        <a:pt x="128" y="2177"/>
                      </a:cubicBezTo>
                      <a:cubicBezTo>
                        <a:pt x="285" y="2206"/>
                        <a:pt x="442" y="2228"/>
                        <a:pt x="596" y="2228"/>
                      </a:cubicBezTo>
                      <a:cubicBezTo>
                        <a:pt x="886" y="2228"/>
                        <a:pt x="1164" y="2151"/>
                        <a:pt x="1406" y="1902"/>
                      </a:cubicBezTo>
                      <a:cubicBezTo>
                        <a:pt x="1406" y="1607"/>
                        <a:pt x="1406" y="1311"/>
                        <a:pt x="1395" y="1015"/>
                      </a:cubicBezTo>
                      <a:cubicBezTo>
                        <a:pt x="1342" y="825"/>
                        <a:pt x="1279" y="646"/>
                        <a:pt x="1205" y="466"/>
                      </a:cubicBezTo>
                      <a:cubicBezTo>
                        <a:pt x="1110" y="212"/>
                        <a:pt x="909" y="54"/>
                        <a:pt x="645" y="22"/>
                      </a:cubicBezTo>
                      <a:cubicBezTo>
                        <a:pt x="558" y="13"/>
                        <a:pt x="467" y="1"/>
                        <a:pt x="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6"/>
                <p:cNvSpPr/>
                <p:nvPr/>
              </p:nvSpPr>
              <p:spPr>
                <a:xfrm>
                  <a:off x="7038975" y="-164825"/>
                  <a:ext cx="50" cy="50"/>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6"/>
                <p:cNvSpPr/>
                <p:nvPr/>
              </p:nvSpPr>
              <p:spPr>
                <a:xfrm>
                  <a:off x="7038975" y="-164825"/>
                  <a:ext cx="50" cy="50"/>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6"/>
                <p:cNvSpPr/>
                <p:nvPr/>
              </p:nvSpPr>
              <p:spPr>
                <a:xfrm>
                  <a:off x="7038423" y="-263585"/>
                  <a:ext cx="144798" cy="154740"/>
                </a:xfrm>
                <a:custGeom>
                  <a:avLst/>
                  <a:gdLst/>
                  <a:ahLst/>
                  <a:cxnLst/>
                  <a:rect l="l" t="t" r="r" b="b"/>
                  <a:pathLst>
                    <a:path w="2884" h="3082" extrusionOk="0">
                      <a:moveTo>
                        <a:pt x="1356" y="0"/>
                      </a:moveTo>
                      <a:cubicBezTo>
                        <a:pt x="1327" y="0"/>
                        <a:pt x="1297" y="1"/>
                        <a:pt x="1268" y="3"/>
                      </a:cubicBezTo>
                      <a:cubicBezTo>
                        <a:pt x="550" y="56"/>
                        <a:pt x="32" y="690"/>
                        <a:pt x="11" y="1524"/>
                      </a:cubicBezTo>
                      <a:cubicBezTo>
                        <a:pt x="1" y="1672"/>
                        <a:pt x="11" y="1820"/>
                        <a:pt x="11" y="1968"/>
                      </a:cubicBezTo>
                      <a:cubicBezTo>
                        <a:pt x="96" y="2042"/>
                        <a:pt x="96" y="2137"/>
                        <a:pt x="96" y="2242"/>
                      </a:cubicBezTo>
                      <a:cubicBezTo>
                        <a:pt x="191" y="2295"/>
                        <a:pt x="222" y="2401"/>
                        <a:pt x="275" y="2485"/>
                      </a:cubicBezTo>
                      <a:cubicBezTo>
                        <a:pt x="581" y="2871"/>
                        <a:pt x="997" y="3081"/>
                        <a:pt x="1423" y="3081"/>
                      </a:cubicBezTo>
                      <a:cubicBezTo>
                        <a:pt x="1616" y="3081"/>
                        <a:pt x="1810" y="3039"/>
                        <a:pt x="1997" y="2950"/>
                      </a:cubicBezTo>
                      <a:cubicBezTo>
                        <a:pt x="2557" y="2696"/>
                        <a:pt x="2884" y="2020"/>
                        <a:pt x="2778" y="1345"/>
                      </a:cubicBezTo>
                      <a:cubicBezTo>
                        <a:pt x="2667" y="585"/>
                        <a:pt x="2041" y="0"/>
                        <a:pt x="1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6"/>
                <p:cNvSpPr/>
                <p:nvPr/>
              </p:nvSpPr>
              <p:spPr>
                <a:xfrm>
                  <a:off x="7038975" y="-164825"/>
                  <a:ext cx="50" cy="50"/>
                </a:xfrm>
                <a:custGeom>
                  <a:avLst/>
                  <a:gdLst/>
                  <a:ahLst/>
                  <a:cxnLst/>
                  <a:rect l="l" t="t" r="r" b="b"/>
                  <a:pathLst>
                    <a:path w="1" h="1" extrusionOk="0">
                      <a:moveTo>
                        <a:pt x="0" y="1"/>
                      </a:move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6"/>
                <p:cNvSpPr/>
                <p:nvPr/>
              </p:nvSpPr>
              <p:spPr>
                <a:xfrm>
                  <a:off x="7459470" y="128442"/>
                  <a:ext cx="111410" cy="115126"/>
                </a:xfrm>
                <a:custGeom>
                  <a:avLst/>
                  <a:gdLst/>
                  <a:ahLst/>
                  <a:cxnLst/>
                  <a:rect l="l" t="t" r="r" b="b"/>
                  <a:pathLst>
                    <a:path w="2219" h="2293" extrusionOk="0">
                      <a:moveTo>
                        <a:pt x="1101" y="0"/>
                      </a:moveTo>
                      <a:cubicBezTo>
                        <a:pt x="477" y="0"/>
                        <a:pt x="0" y="514"/>
                        <a:pt x="0" y="1173"/>
                      </a:cubicBezTo>
                      <a:cubicBezTo>
                        <a:pt x="0" y="1817"/>
                        <a:pt x="476" y="2292"/>
                        <a:pt x="1109" y="2292"/>
                      </a:cubicBezTo>
                      <a:cubicBezTo>
                        <a:pt x="1743" y="2281"/>
                        <a:pt x="2218" y="1764"/>
                        <a:pt x="2208" y="1099"/>
                      </a:cubicBezTo>
                      <a:cubicBezTo>
                        <a:pt x="2197" y="465"/>
                        <a:pt x="1732" y="0"/>
                        <a:pt x="1120" y="0"/>
                      </a:cubicBezTo>
                      <a:cubicBezTo>
                        <a:pt x="1114" y="0"/>
                        <a:pt x="1107" y="0"/>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6"/>
                <p:cNvSpPr/>
                <p:nvPr/>
              </p:nvSpPr>
              <p:spPr>
                <a:xfrm>
                  <a:off x="6813590" y="94501"/>
                  <a:ext cx="103980" cy="111913"/>
                </a:xfrm>
                <a:custGeom>
                  <a:avLst/>
                  <a:gdLst/>
                  <a:ahLst/>
                  <a:cxnLst/>
                  <a:rect l="l" t="t" r="r" b="b"/>
                  <a:pathLst>
                    <a:path w="2071" h="2229" extrusionOk="0">
                      <a:moveTo>
                        <a:pt x="1046" y="0"/>
                      </a:moveTo>
                      <a:cubicBezTo>
                        <a:pt x="465" y="0"/>
                        <a:pt x="1" y="497"/>
                        <a:pt x="11" y="1141"/>
                      </a:cubicBezTo>
                      <a:cubicBezTo>
                        <a:pt x="11" y="1778"/>
                        <a:pt x="424" y="2229"/>
                        <a:pt x="1005" y="2229"/>
                      </a:cubicBezTo>
                      <a:cubicBezTo>
                        <a:pt x="1012" y="2229"/>
                        <a:pt x="1018" y="2229"/>
                        <a:pt x="1025" y="2229"/>
                      </a:cubicBezTo>
                      <a:cubicBezTo>
                        <a:pt x="1606" y="2208"/>
                        <a:pt x="2071" y="1690"/>
                        <a:pt x="2060" y="1067"/>
                      </a:cubicBezTo>
                      <a:cubicBezTo>
                        <a:pt x="2050" y="465"/>
                        <a:pt x="1617" y="11"/>
                        <a:pt x="10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6"/>
                <p:cNvSpPr/>
                <p:nvPr/>
              </p:nvSpPr>
              <p:spPr>
                <a:xfrm>
                  <a:off x="7351271" y="646491"/>
                  <a:ext cx="104532" cy="108247"/>
                </a:xfrm>
                <a:custGeom>
                  <a:avLst/>
                  <a:gdLst/>
                  <a:ahLst/>
                  <a:cxnLst/>
                  <a:rect l="l" t="t" r="r" b="b"/>
                  <a:pathLst>
                    <a:path w="2082" h="2156" extrusionOk="0">
                      <a:moveTo>
                        <a:pt x="1036" y="1"/>
                      </a:moveTo>
                      <a:cubicBezTo>
                        <a:pt x="476" y="1"/>
                        <a:pt x="1" y="518"/>
                        <a:pt x="11" y="1110"/>
                      </a:cubicBezTo>
                      <a:cubicBezTo>
                        <a:pt x="22" y="1712"/>
                        <a:pt x="466" y="2155"/>
                        <a:pt x="1036" y="2155"/>
                      </a:cubicBezTo>
                      <a:cubicBezTo>
                        <a:pt x="1627" y="2145"/>
                        <a:pt x="2081" y="1659"/>
                        <a:pt x="2071" y="1057"/>
                      </a:cubicBezTo>
                      <a:cubicBezTo>
                        <a:pt x="2060" y="465"/>
                        <a:pt x="1596" y="1"/>
                        <a:pt x="10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6"/>
                <p:cNvSpPr/>
                <p:nvPr/>
              </p:nvSpPr>
              <p:spPr>
                <a:xfrm>
                  <a:off x="6976918" y="785418"/>
                  <a:ext cx="100817" cy="106641"/>
                </a:xfrm>
                <a:custGeom>
                  <a:avLst/>
                  <a:gdLst/>
                  <a:ahLst/>
                  <a:cxnLst/>
                  <a:rect l="l" t="t" r="r" b="b"/>
                  <a:pathLst>
                    <a:path w="2008" h="2124" extrusionOk="0">
                      <a:moveTo>
                        <a:pt x="1012" y="1"/>
                      </a:moveTo>
                      <a:cubicBezTo>
                        <a:pt x="1006" y="1"/>
                        <a:pt x="1000" y="1"/>
                        <a:pt x="993" y="1"/>
                      </a:cubicBezTo>
                      <a:cubicBezTo>
                        <a:pt x="434" y="1"/>
                        <a:pt x="1" y="476"/>
                        <a:pt x="11" y="1078"/>
                      </a:cubicBezTo>
                      <a:cubicBezTo>
                        <a:pt x="22" y="1648"/>
                        <a:pt x="455" y="2113"/>
                        <a:pt x="993" y="2124"/>
                      </a:cubicBezTo>
                      <a:cubicBezTo>
                        <a:pt x="999" y="2124"/>
                        <a:pt x="1005" y="2124"/>
                        <a:pt x="1011" y="2124"/>
                      </a:cubicBezTo>
                      <a:cubicBezTo>
                        <a:pt x="1552" y="2124"/>
                        <a:pt x="2007" y="1632"/>
                        <a:pt x="2007" y="1057"/>
                      </a:cubicBezTo>
                      <a:cubicBezTo>
                        <a:pt x="2007" y="462"/>
                        <a:pt x="1573" y="1"/>
                        <a:pt x="10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6"/>
                <p:cNvSpPr/>
                <p:nvPr/>
              </p:nvSpPr>
              <p:spPr>
                <a:xfrm>
                  <a:off x="7502950" y="438127"/>
                  <a:ext cx="98658" cy="102925"/>
                </a:xfrm>
                <a:custGeom>
                  <a:avLst/>
                  <a:gdLst/>
                  <a:ahLst/>
                  <a:cxnLst/>
                  <a:rect l="l" t="t" r="r" b="b"/>
                  <a:pathLst>
                    <a:path w="1965" h="2050" extrusionOk="0">
                      <a:moveTo>
                        <a:pt x="983" y="0"/>
                      </a:moveTo>
                      <a:cubicBezTo>
                        <a:pt x="433" y="0"/>
                        <a:pt x="0" y="454"/>
                        <a:pt x="0" y="1046"/>
                      </a:cubicBezTo>
                      <a:cubicBezTo>
                        <a:pt x="0" y="1605"/>
                        <a:pt x="412" y="2038"/>
                        <a:pt x="951" y="2049"/>
                      </a:cubicBezTo>
                      <a:cubicBezTo>
                        <a:pt x="958" y="2049"/>
                        <a:pt x="965" y="2049"/>
                        <a:pt x="971" y="2049"/>
                      </a:cubicBezTo>
                      <a:cubicBezTo>
                        <a:pt x="1532" y="2049"/>
                        <a:pt x="1954" y="1620"/>
                        <a:pt x="1965" y="1046"/>
                      </a:cubicBezTo>
                      <a:cubicBezTo>
                        <a:pt x="1965" y="465"/>
                        <a:pt x="1542" y="0"/>
                        <a:pt x="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6"/>
                <p:cNvSpPr/>
                <p:nvPr/>
              </p:nvSpPr>
              <p:spPr>
                <a:xfrm>
                  <a:off x="7243624" y="-372185"/>
                  <a:ext cx="93386" cy="103478"/>
                </a:xfrm>
                <a:custGeom>
                  <a:avLst/>
                  <a:gdLst/>
                  <a:ahLst/>
                  <a:cxnLst/>
                  <a:rect l="l" t="t" r="r" b="b"/>
                  <a:pathLst>
                    <a:path w="1860" h="2061" extrusionOk="0">
                      <a:moveTo>
                        <a:pt x="949" y="1"/>
                      </a:moveTo>
                      <a:cubicBezTo>
                        <a:pt x="943" y="1"/>
                        <a:pt x="937" y="1"/>
                        <a:pt x="930" y="1"/>
                      </a:cubicBezTo>
                      <a:cubicBezTo>
                        <a:pt x="392" y="1"/>
                        <a:pt x="1" y="455"/>
                        <a:pt x="1" y="1078"/>
                      </a:cubicBezTo>
                      <a:cubicBezTo>
                        <a:pt x="11" y="1659"/>
                        <a:pt x="349" y="2061"/>
                        <a:pt x="856" y="2061"/>
                      </a:cubicBezTo>
                      <a:cubicBezTo>
                        <a:pt x="1395" y="2061"/>
                        <a:pt x="1860" y="1554"/>
                        <a:pt x="1860" y="973"/>
                      </a:cubicBezTo>
                      <a:cubicBezTo>
                        <a:pt x="1860" y="430"/>
                        <a:pt x="1458" y="1"/>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6"/>
                <p:cNvSpPr/>
                <p:nvPr/>
              </p:nvSpPr>
              <p:spPr>
                <a:xfrm>
                  <a:off x="7322652" y="-579496"/>
                  <a:ext cx="94440" cy="101871"/>
                </a:xfrm>
                <a:custGeom>
                  <a:avLst/>
                  <a:gdLst/>
                  <a:ahLst/>
                  <a:cxnLst/>
                  <a:rect l="l" t="t" r="r" b="b"/>
                  <a:pathLst>
                    <a:path w="1881" h="2029" extrusionOk="0">
                      <a:moveTo>
                        <a:pt x="941" y="1"/>
                      </a:moveTo>
                      <a:cubicBezTo>
                        <a:pt x="412" y="11"/>
                        <a:pt x="1" y="465"/>
                        <a:pt x="1" y="1025"/>
                      </a:cubicBezTo>
                      <a:cubicBezTo>
                        <a:pt x="1" y="1585"/>
                        <a:pt x="402" y="2018"/>
                        <a:pt x="909" y="2028"/>
                      </a:cubicBezTo>
                      <a:cubicBezTo>
                        <a:pt x="915" y="2029"/>
                        <a:pt x="920" y="2029"/>
                        <a:pt x="926" y="2029"/>
                      </a:cubicBezTo>
                      <a:cubicBezTo>
                        <a:pt x="1457" y="2029"/>
                        <a:pt x="1880" y="1547"/>
                        <a:pt x="1870" y="972"/>
                      </a:cubicBezTo>
                      <a:cubicBezTo>
                        <a:pt x="1859" y="434"/>
                        <a:pt x="1447" y="1"/>
                        <a:pt x="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6"/>
                <p:cNvSpPr/>
                <p:nvPr/>
              </p:nvSpPr>
              <p:spPr>
                <a:xfrm>
                  <a:off x="6955730" y="254113"/>
                  <a:ext cx="95997" cy="97603"/>
                </a:xfrm>
                <a:custGeom>
                  <a:avLst/>
                  <a:gdLst/>
                  <a:ahLst/>
                  <a:cxnLst/>
                  <a:rect l="l" t="t" r="r" b="b"/>
                  <a:pathLst>
                    <a:path w="1912" h="1944" extrusionOk="0">
                      <a:moveTo>
                        <a:pt x="930" y="0"/>
                      </a:moveTo>
                      <a:cubicBezTo>
                        <a:pt x="412" y="11"/>
                        <a:pt x="21" y="402"/>
                        <a:pt x="11" y="930"/>
                      </a:cubicBezTo>
                      <a:cubicBezTo>
                        <a:pt x="0" y="1489"/>
                        <a:pt x="433" y="1944"/>
                        <a:pt x="961" y="1944"/>
                      </a:cubicBezTo>
                      <a:cubicBezTo>
                        <a:pt x="1500" y="1944"/>
                        <a:pt x="1912" y="1521"/>
                        <a:pt x="1912" y="982"/>
                      </a:cubicBezTo>
                      <a:cubicBezTo>
                        <a:pt x="1912" y="433"/>
                        <a:pt x="1489" y="0"/>
                        <a:pt x="9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6"/>
                <p:cNvSpPr/>
                <p:nvPr/>
              </p:nvSpPr>
              <p:spPr>
                <a:xfrm>
                  <a:off x="7556523" y="-114968"/>
                  <a:ext cx="91227" cy="93436"/>
                </a:xfrm>
                <a:custGeom>
                  <a:avLst/>
                  <a:gdLst/>
                  <a:ahLst/>
                  <a:cxnLst/>
                  <a:rect l="l" t="t" r="r" b="b"/>
                  <a:pathLst>
                    <a:path w="1817" h="1861" extrusionOk="0">
                      <a:moveTo>
                        <a:pt x="931" y="0"/>
                      </a:moveTo>
                      <a:cubicBezTo>
                        <a:pt x="433" y="0"/>
                        <a:pt x="32" y="398"/>
                        <a:pt x="11" y="909"/>
                      </a:cubicBezTo>
                      <a:cubicBezTo>
                        <a:pt x="0" y="1405"/>
                        <a:pt x="391" y="1838"/>
                        <a:pt x="877" y="1859"/>
                      </a:cubicBezTo>
                      <a:cubicBezTo>
                        <a:pt x="888" y="1860"/>
                        <a:pt x="900" y="1860"/>
                        <a:pt x="911" y="1860"/>
                      </a:cubicBezTo>
                      <a:cubicBezTo>
                        <a:pt x="1383" y="1860"/>
                        <a:pt x="1806" y="1435"/>
                        <a:pt x="1806" y="940"/>
                      </a:cubicBezTo>
                      <a:cubicBezTo>
                        <a:pt x="1817" y="444"/>
                        <a:pt x="1426" y="22"/>
                        <a:pt x="951" y="0"/>
                      </a:cubicBezTo>
                      <a:cubicBezTo>
                        <a:pt x="944" y="0"/>
                        <a:pt x="938" y="0"/>
                        <a:pt x="9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53" name="Google Shape;253;p6"/>
            <p:cNvGrpSpPr/>
            <p:nvPr/>
          </p:nvGrpSpPr>
          <p:grpSpPr>
            <a:xfrm>
              <a:off x="7086927" y="-181303"/>
              <a:ext cx="2882584" cy="5879759"/>
              <a:chOff x="7086927" y="-181303"/>
              <a:chExt cx="2882584" cy="5879759"/>
            </a:xfrm>
          </p:grpSpPr>
          <p:grpSp>
            <p:nvGrpSpPr>
              <p:cNvPr id="254" name="Google Shape;254;p6"/>
              <p:cNvGrpSpPr/>
              <p:nvPr/>
            </p:nvGrpSpPr>
            <p:grpSpPr>
              <a:xfrm>
                <a:off x="7086927" y="-181303"/>
                <a:ext cx="530767" cy="461691"/>
                <a:chOff x="-1418961" y="4543306"/>
                <a:chExt cx="252445" cy="219560"/>
              </a:xfrm>
            </p:grpSpPr>
            <p:sp>
              <p:nvSpPr>
                <p:cNvPr id="255" name="Google Shape;255;p6"/>
                <p:cNvSpPr/>
                <p:nvPr/>
              </p:nvSpPr>
              <p:spPr>
                <a:xfrm>
                  <a:off x="-1286411" y="4594719"/>
                  <a:ext cx="119896" cy="125770"/>
                </a:xfrm>
                <a:custGeom>
                  <a:avLst/>
                  <a:gdLst/>
                  <a:ahLst/>
                  <a:cxnLst/>
                  <a:rect l="l" t="t" r="r" b="b"/>
                  <a:pathLst>
                    <a:path w="2388" h="2505" extrusionOk="0">
                      <a:moveTo>
                        <a:pt x="1187" y="0"/>
                      </a:moveTo>
                      <a:cubicBezTo>
                        <a:pt x="520" y="0"/>
                        <a:pt x="11" y="532"/>
                        <a:pt x="1" y="1226"/>
                      </a:cubicBezTo>
                      <a:cubicBezTo>
                        <a:pt x="1" y="1923"/>
                        <a:pt x="497" y="2483"/>
                        <a:pt x="1152" y="2504"/>
                      </a:cubicBezTo>
                      <a:cubicBezTo>
                        <a:pt x="1158" y="2504"/>
                        <a:pt x="1164" y="2504"/>
                        <a:pt x="1170" y="2504"/>
                      </a:cubicBezTo>
                      <a:cubicBezTo>
                        <a:pt x="1807" y="2504"/>
                        <a:pt x="2367" y="1938"/>
                        <a:pt x="2377" y="1258"/>
                      </a:cubicBezTo>
                      <a:cubicBezTo>
                        <a:pt x="2388" y="561"/>
                        <a:pt x="1881" y="12"/>
                        <a:pt x="1226" y="1"/>
                      </a:cubicBezTo>
                      <a:cubicBezTo>
                        <a:pt x="1213" y="1"/>
                        <a:pt x="1200" y="0"/>
                        <a:pt x="1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6"/>
                <p:cNvSpPr/>
                <p:nvPr/>
              </p:nvSpPr>
              <p:spPr>
                <a:xfrm>
                  <a:off x="-1418961" y="4543306"/>
                  <a:ext cx="85955" cy="92332"/>
                </a:xfrm>
                <a:custGeom>
                  <a:avLst/>
                  <a:gdLst/>
                  <a:ahLst/>
                  <a:cxnLst/>
                  <a:rect l="l" t="t" r="r" b="b"/>
                  <a:pathLst>
                    <a:path w="1712" h="1839" extrusionOk="0">
                      <a:moveTo>
                        <a:pt x="867" y="0"/>
                      </a:moveTo>
                      <a:cubicBezTo>
                        <a:pt x="360" y="0"/>
                        <a:pt x="1" y="381"/>
                        <a:pt x="11" y="919"/>
                      </a:cubicBezTo>
                      <a:cubicBezTo>
                        <a:pt x="11" y="1447"/>
                        <a:pt x="360" y="1838"/>
                        <a:pt x="824" y="1838"/>
                      </a:cubicBezTo>
                      <a:cubicBezTo>
                        <a:pt x="1310" y="1838"/>
                        <a:pt x="1712" y="1405"/>
                        <a:pt x="1712" y="877"/>
                      </a:cubicBezTo>
                      <a:cubicBezTo>
                        <a:pt x="1712" y="360"/>
                        <a:pt x="1363" y="0"/>
                        <a:pt x="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6"/>
                <p:cNvSpPr/>
                <p:nvPr/>
              </p:nvSpPr>
              <p:spPr>
                <a:xfrm>
                  <a:off x="-1400383" y="4693378"/>
                  <a:ext cx="67931" cy="69487"/>
                </a:xfrm>
                <a:custGeom>
                  <a:avLst/>
                  <a:gdLst/>
                  <a:ahLst/>
                  <a:cxnLst/>
                  <a:rect l="l" t="t" r="r" b="b"/>
                  <a:pathLst>
                    <a:path w="1353" h="1384" extrusionOk="0">
                      <a:moveTo>
                        <a:pt x="676" y="0"/>
                      </a:moveTo>
                      <a:cubicBezTo>
                        <a:pt x="306" y="0"/>
                        <a:pt x="21" y="296"/>
                        <a:pt x="11" y="676"/>
                      </a:cubicBezTo>
                      <a:cubicBezTo>
                        <a:pt x="0" y="1067"/>
                        <a:pt x="306" y="1384"/>
                        <a:pt x="687" y="1384"/>
                      </a:cubicBezTo>
                      <a:cubicBezTo>
                        <a:pt x="1067" y="1384"/>
                        <a:pt x="1342" y="1109"/>
                        <a:pt x="1352" y="708"/>
                      </a:cubicBezTo>
                      <a:cubicBezTo>
                        <a:pt x="1352" y="296"/>
                        <a:pt x="1077" y="0"/>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6"/>
              <p:cNvGrpSpPr/>
              <p:nvPr/>
            </p:nvGrpSpPr>
            <p:grpSpPr>
              <a:xfrm>
                <a:off x="7719612" y="1288250"/>
                <a:ext cx="2249899" cy="4410206"/>
                <a:chOff x="7719612" y="1288250"/>
                <a:chExt cx="2249899" cy="4410206"/>
              </a:xfrm>
            </p:grpSpPr>
            <p:sp>
              <p:nvSpPr>
                <p:cNvPr id="259" name="Google Shape;259;p6"/>
                <p:cNvSpPr/>
                <p:nvPr/>
              </p:nvSpPr>
              <p:spPr>
                <a:xfrm rot="-453076" flipH="1">
                  <a:off x="7989668" y="1382280"/>
                  <a:ext cx="1709789" cy="4222145"/>
                </a:xfrm>
                <a:custGeom>
                  <a:avLst/>
                  <a:gdLst/>
                  <a:ahLst/>
                  <a:cxnLst/>
                  <a:rect l="l" t="t" r="r" b="b"/>
                  <a:pathLst>
                    <a:path w="34822" h="61987" extrusionOk="0">
                      <a:moveTo>
                        <a:pt x="1" y="1"/>
                      </a:moveTo>
                      <a:lnTo>
                        <a:pt x="7267" y="61986"/>
                      </a:lnTo>
                      <a:cubicBezTo>
                        <a:pt x="8524" y="61711"/>
                        <a:pt x="9781" y="61479"/>
                        <a:pt x="11038" y="61278"/>
                      </a:cubicBezTo>
                      <a:cubicBezTo>
                        <a:pt x="14069" y="60793"/>
                        <a:pt x="17121" y="60465"/>
                        <a:pt x="20173" y="60201"/>
                      </a:cubicBezTo>
                      <a:cubicBezTo>
                        <a:pt x="23204" y="59937"/>
                        <a:pt x="26235" y="59694"/>
                        <a:pt x="29267" y="59567"/>
                      </a:cubicBezTo>
                      <a:cubicBezTo>
                        <a:pt x="31115" y="59494"/>
                        <a:pt x="32974" y="59430"/>
                        <a:pt x="34822" y="59388"/>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6"/>
                <p:cNvSpPr/>
                <p:nvPr/>
              </p:nvSpPr>
              <p:spPr>
                <a:xfrm>
                  <a:off x="8698050" y="2798418"/>
                  <a:ext cx="635009" cy="583491"/>
                </a:xfrm>
                <a:custGeom>
                  <a:avLst/>
                  <a:gdLst/>
                  <a:ahLst/>
                  <a:cxnLst/>
                  <a:rect l="l" t="t" r="r" b="b"/>
                  <a:pathLst>
                    <a:path w="8894" h="8173" extrusionOk="0">
                      <a:moveTo>
                        <a:pt x="3238" y="1"/>
                      </a:moveTo>
                      <a:cubicBezTo>
                        <a:pt x="3222" y="1"/>
                        <a:pt x="3206" y="4"/>
                        <a:pt x="3190" y="9"/>
                      </a:cubicBezTo>
                      <a:cubicBezTo>
                        <a:pt x="3158" y="19"/>
                        <a:pt x="3127" y="30"/>
                        <a:pt x="3095" y="51"/>
                      </a:cubicBezTo>
                      <a:cubicBezTo>
                        <a:pt x="3074" y="72"/>
                        <a:pt x="3042" y="93"/>
                        <a:pt x="3032" y="125"/>
                      </a:cubicBezTo>
                      <a:cubicBezTo>
                        <a:pt x="3011" y="157"/>
                        <a:pt x="3000" y="188"/>
                        <a:pt x="2989" y="220"/>
                      </a:cubicBezTo>
                      <a:cubicBezTo>
                        <a:pt x="2989" y="252"/>
                        <a:pt x="2989" y="273"/>
                        <a:pt x="2979" y="294"/>
                      </a:cubicBezTo>
                      <a:cubicBezTo>
                        <a:pt x="2989" y="347"/>
                        <a:pt x="3000" y="400"/>
                        <a:pt x="3021" y="442"/>
                      </a:cubicBezTo>
                      <a:lnTo>
                        <a:pt x="3063" y="495"/>
                      </a:lnTo>
                      <a:cubicBezTo>
                        <a:pt x="3095" y="526"/>
                        <a:pt x="3137" y="547"/>
                        <a:pt x="3169" y="558"/>
                      </a:cubicBezTo>
                      <a:lnTo>
                        <a:pt x="3190" y="569"/>
                      </a:lnTo>
                      <a:lnTo>
                        <a:pt x="3211" y="579"/>
                      </a:lnTo>
                      <a:cubicBezTo>
                        <a:pt x="3243" y="611"/>
                        <a:pt x="3296" y="621"/>
                        <a:pt x="3338" y="621"/>
                      </a:cubicBezTo>
                      <a:lnTo>
                        <a:pt x="3454" y="621"/>
                      </a:lnTo>
                      <a:cubicBezTo>
                        <a:pt x="3486" y="621"/>
                        <a:pt x="3517" y="611"/>
                        <a:pt x="3549" y="590"/>
                      </a:cubicBezTo>
                      <a:cubicBezTo>
                        <a:pt x="3581" y="579"/>
                        <a:pt x="3602" y="558"/>
                        <a:pt x="3623" y="526"/>
                      </a:cubicBezTo>
                      <a:cubicBezTo>
                        <a:pt x="3634" y="505"/>
                        <a:pt x="3655" y="484"/>
                        <a:pt x="3665" y="474"/>
                      </a:cubicBezTo>
                      <a:cubicBezTo>
                        <a:pt x="3676" y="431"/>
                        <a:pt x="3686" y="400"/>
                        <a:pt x="3686" y="357"/>
                      </a:cubicBezTo>
                      <a:cubicBezTo>
                        <a:pt x="3697" y="336"/>
                        <a:pt x="3697" y="315"/>
                        <a:pt x="3686" y="283"/>
                      </a:cubicBezTo>
                      <a:cubicBezTo>
                        <a:pt x="3686" y="252"/>
                        <a:pt x="3676" y="220"/>
                        <a:pt x="3655" y="188"/>
                      </a:cubicBezTo>
                      <a:cubicBezTo>
                        <a:pt x="3644" y="167"/>
                        <a:pt x="3623" y="146"/>
                        <a:pt x="3613" y="125"/>
                      </a:cubicBezTo>
                      <a:cubicBezTo>
                        <a:pt x="3581" y="93"/>
                        <a:pt x="3539" y="72"/>
                        <a:pt x="3496" y="62"/>
                      </a:cubicBezTo>
                      <a:lnTo>
                        <a:pt x="3285" y="9"/>
                      </a:lnTo>
                      <a:cubicBezTo>
                        <a:pt x="3269" y="4"/>
                        <a:pt x="3253" y="1"/>
                        <a:pt x="3238" y="1"/>
                      </a:cubicBezTo>
                      <a:close/>
                      <a:moveTo>
                        <a:pt x="8101" y="178"/>
                      </a:moveTo>
                      <a:cubicBezTo>
                        <a:pt x="8080" y="178"/>
                        <a:pt x="8048" y="178"/>
                        <a:pt x="8017" y="188"/>
                      </a:cubicBezTo>
                      <a:cubicBezTo>
                        <a:pt x="7996" y="199"/>
                        <a:pt x="7964" y="220"/>
                        <a:pt x="7943" y="231"/>
                      </a:cubicBezTo>
                      <a:lnTo>
                        <a:pt x="7922" y="241"/>
                      </a:lnTo>
                      <a:cubicBezTo>
                        <a:pt x="7911" y="252"/>
                        <a:pt x="7890" y="273"/>
                        <a:pt x="7869" y="283"/>
                      </a:cubicBezTo>
                      <a:lnTo>
                        <a:pt x="7869" y="294"/>
                      </a:lnTo>
                      <a:lnTo>
                        <a:pt x="7858" y="305"/>
                      </a:lnTo>
                      <a:cubicBezTo>
                        <a:pt x="7848" y="326"/>
                        <a:pt x="7827" y="347"/>
                        <a:pt x="7816" y="368"/>
                      </a:cubicBezTo>
                      <a:lnTo>
                        <a:pt x="7816" y="379"/>
                      </a:lnTo>
                      <a:cubicBezTo>
                        <a:pt x="7795" y="410"/>
                        <a:pt x="7795" y="442"/>
                        <a:pt x="7795" y="484"/>
                      </a:cubicBezTo>
                      <a:cubicBezTo>
                        <a:pt x="7784" y="526"/>
                        <a:pt x="7784" y="558"/>
                        <a:pt x="7795" y="600"/>
                      </a:cubicBezTo>
                      <a:cubicBezTo>
                        <a:pt x="7805" y="632"/>
                        <a:pt x="7816" y="664"/>
                        <a:pt x="7848" y="695"/>
                      </a:cubicBezTo>
                      <a:cubicBezTo>
                        <a:pt x="7869" y="716"/>
                        <a:pt x="7890" y="748"/>
                        <a:pt x="7922" y="759"/>
                      </a:cubicBezTo>
                      <a:lnTo>
                        <a:pt x="7974" y="790"/>
                      </a:lnTo>
                      <a:cubicBezTo>
                        <a:pt x="7992" y="795"/>
                        <a:pt x="8011" y="797"/>
                        <a:pt x="8031" y="797"/>
                      </a:cubicBezTo>
                      <a:cubicBezTo>
                        <a:pt x="8059" y="797"/>
                        <a:pt x="8087" y="792"/>
                        <a:pt x="8112" y="780"/>
                      </a:cubicBezTo>
                      <a:lnTo>
                        <a:pt x="8154" y="759"/>
                      </a:lnTo>
                      <a:lnTo>
                        <a:pt x="8175" y="759"/>
                      </a:lnTo>
                      <a:cubicBezTo>
                        <a:pt x="8207" y="759"/>
                        <a:pt x="8238" y="748"/>
                        <a:pt x="8270" y="727"/>
                      </a:cubicBezTo>
                      <a:cubicBezTo>
                        <a:pt x="8302" y="716"/>
                        <a:pt x="8323" y="695"/>
                        <a:pt x="8344" y="664"/>
                      </a:cubicBezTo>
                      <a:cubicBezTo>
                        <a:pt x="8365" y="653"/>
                        <a:pt x="8376" y="632"/>
                        <a:pt x="8386" y="611"/>
                      </a:cubicBezTo>
                      <a:cubicBezTo>
                        <a:pt x="8407" y="569"/>
                        <a:pt x="8418" y="516"/>
                        <a:pt x="8418" y="463"/>
                      </a:cubicBezTo>
                      <a:cubicBezTo>
                        <a:pt x="8407" y="442"/>
                        <a:pt x="8407" y="421"/>
                        <a:pt x="8407" y="389"/>
                      </a:cubicBezTo>
                      <a:cubicBezTo>
                        <a:pt x="8386" y="347"/>
                        <a:pt x="8365" y="305"/>
                        <a:pt x="8333" y="273"/>
                      </a:cubicBezTo>
                      <a:cubicBezTo>
                        <a:pt x="8323" y="252"/>
                        <a:pt x="8291" y="231"/>
                        <a:pt x="8281" y="220"/>
                      </a:cubicBezTo>
                      <a:lnTo>
                        <a:pt x="8270" y="220"/>
                      </a:lnTo>
                      <a:lnTo>
                        <a:pt x="8260" y="210"/>
                      </a:lnTo>
                      <a:cubicBezTo>
                        <a:pt x="8238" y="199"/>
                        <a:pt x="8217" y="188"/>
                        <a:pt x="8196" y="188"/>
                      </a:cubicBezTo>
                      <a:lnTo>
                        <a:pt x="8186" y="178"/>
                      </a:lnTo>
                      <a:close/>
                      <a:moveTo>
                        <a:pt x="5239" y="157"/>
                      </a:moveTo>
                      <a:cubicBezTo>
                        <a:pt x="5176" y="157"/>
                        <a:pt x="5102" y="188"/>
                        <a:pt x="5059" y="241"/>
                      </a:cubicBezTo>
                      <a:cubicBezTo>
                        <a:pt x="5028" y="294"/>
                        <a:pt x="4996" y="379"/>
                        <a:pt x="4996" y="442"/>
                      </a:cubicBezTo>
                      <a:cubicBezTo>
                        <a:pt x="5007" y="516"/>
                        <a:pt x="5028" y="590"/>
                        <a:pt x="5081" y="643"/>
                      </a:cubicBezTo>
                      <a:cubicBezTo>
                        <a:pt x="5102" y="674"/>
                        <a:pt x="5133" y="685"/>
                        <a:pt x="5176" y="706"/>
                      </a:cubicBezTo>
                      <a:lnTo>
                        <a:pt x="5186" y="738"/>
                      </a:lnTo>
                      <a:cubicBezTo>
                        <a:pt x="5207" y="801"/>
                        <a:pt x="5239" y="843"/>
                        <a:pt x="5292" y="875"/>
                      </a:cubicBezTo>
                      <a:cubicBezTo>
                        <a:pt x="5313" y="885"/>
                        <a:pt x="5323" y="885"/>
                        <a:pt x="5345" y="896"/>
                      </a:cubicBezTo>
                      <a:cubicBezTo>
                        <a:pt x="5376" y="907"/>
                        <a:pt x="5397" y="907"/>
                        <a:pt x="5419" y="907"/>
                      </a:cubicBezTo>
                      <a:lnTo>
                        <a:pt x="5482" y="907"/>
                      </a:lnTo>
                      <a:lnTo>
                        <a:pt x="5514" y="917"/>
                      </a:lnTo>
                      <a:lnTo>
                        <a:pt x="5556" y="938"/>
                      </a:lnTo>
                      <a:cubicBezTo>
                        <a:pt x="5609" y="981"/>
                        <a:pt x="5661" y="1002"/>
                        <a:pt x="5725" y="1002"/>
                      </a:cubicBezTo>
                      <a:cubicBezTo>
                        <a:pt x="5788" y="1002"/>
                        <a:pt x="5852" y="970"/>
                        <a:pt x="5894" y="917"/>
                      </a:cubicBezTo>
                      <a:cubicBezTo>
                        <a:pt x="5936" y="854"/>
                        <a:pt x="5968" y="780"/>
                        <a:pt x="5968" y="706"/>
                      </a:cubicBezTo>
                      <a:cubicBezTo>
                        <a:pt x="5957" y="632"/>
                        <a:pt x="5936" y="558"/>
                        <a:pt x="5883" y="516"/>
                      </a:cubicBezTo>
                      <a:cubicBezTo>
                        <a:pt x="5809" y="442"/>
                        <a:pt x="5725" y="389"/>
                        <a:pt x="5630" y="357"/>
                      </a:cubicBezTo>
                      <a:lnTo>
                        <a:pt x="5619" y="347"/>
                      </a:lnTo>
                      <a:cubicBezTo>
                        <a:pt x="5566" y="252"/>
                        <a:pt x="5492" y="199"/>
                        <a:pt x="5408" y="167"/>
                      </a:cubicBezTo>
                      <a:cubicBezTo>
                        <a:pt x="5355" y="157"/>
                        <a:pt x="5292" y="157"/>
                        <a:pt x="5239" y="157"/>
                      </a:cubicBezTo>
                      <a:close/>
                      <a:moveTo>
                        <a:pt x="7182" y="431"/>
                      </a:moveTo>
                      <a:cubicBezTo>
                        <a:pt x="7151" y="431"/>
                        <a:pt x="7119" y="431"/>
                        <a:pt x="7087" y="442"/>
                      </a:cubicBezTo>
                      <a:cubicBezTo>
                        <a:pt x="7056" y="452"/>
                        <a:pt x="7024" y="474"/>
                        <a:pt x="7003" y="495"/>
                      </a:cubicBezTo>
                      <a:cubicBezTo>
                        <a:pt x="6982" y="516"/>
                        <a:pt x="6961" y="547"/>
                        <a:pt x="6939" y="579"/>
                      </a:cubicBezTo>
                      <a:cubicBezTo>
                        <a:pt x="6939" y="600"/>
                        <a:pt x="6929" y="621"/>
                        <a:pt x="6918" y="643"/>
                      </a:cubicBezTo>
                      <a:cubicBezTo>
                        <a:pt x="6908" y="695"/>
                        <a:pt x="6908" y="748"/>
                        <a:pt x="6929" y="801"/>
                      </a:cubicBezTo>
                      <a:cubicBezTo>
                        <a:pt x="6939" y="822"/>
                        <a:pt x="6939" y="843"/>
                        <a:pt x="6950" y="864"/>
                      </a:cubicBezTo>
                      <a:cubicBezTo>
                        <a:pt x="6971" y="907"/>
                        <a:pt x="7003" y="938"/>
                        <a:pt x="7045" y="959"/>
                      </a:cubicBezTo>
                      <a:lnTo>
                        <a:pt x="7098" y="1002"/>
                      </a:lnTo>
                      <a:cubicBezTo>
                        <a:pt x="7129" y="1023"/>
                        <a:pt x="7161" y="1033"/>
                        <a:pt x="7193" y="1033"/>
                      </a:cubicBezTo>
                      <a:cubicBezTo>
                        <a:pt x="7225" y="1033"/>
                        <a:pt x="7256" y="1033"/>
                        <a:pt x="7288" y="1023"/>
                      </a:cubicBezTo>
                      <a:cubicBezTo>
                        <a:pt x="7320" y="1012"/>
                        <a:pt x="7351" y="991"/>
                        <a:pt x="7372" y="970"/>
                      </a:cubicBezTo>
                      <a:cubicBezTo>
                        <a:pt x="7404" y="949"/>
                        <a:pt x="7425" y="917"/>
                        <a:pt x="7436" y="885"/>
                      </a:cubicBezTo>
                      <a:cubicBezTo>
                        <a:pt x="7446" y="864"/>
                        <a:pt x="7457" y="843"/>
                        <a:pt x="7457" y="822"/>
                      </a:cubicBezTo>
                      <a:cubicBezTo>
                        <a:pt x="7467" y="769"/>
                        <a:pt x="7467" y="716"/>
                        <a:pt x="7457" y="664"/>
                      </a:cubicBezTo>
                      <a:cubicBezTo>
                        <a:pt x="7446" y="643"/>
                        <a:pt x="7436" y="621"/>
                        <a:pt x="7425" y="600"/>
                      </a:cubicBezTo>
                      <a:cubicBezTo>
                        <a:pt x="7404" y="558"/>
                        <a:pt x="7372" y="526"/>
                        <a:pt x="7330" y="505"/>
                      </a:cubicBezTo>
                      <a:cubicBezTo>
                        <a:pt x="7320" y="495"/>
                        <a:pt x="7298" y="474"/>
                        <a:pt x="7277" y="463"/>
                      </a:cubicBezTo>
                      <a:cubicBezTo>
                        <a:pt x="7246" y="442"/>
                        <a:pt x="7225" y="431"/>
                        <a:pt x="7182" y="431"/>
                      </a:cubicBezTo>
                      <a:close/>
                      <a:moveTo>
                        <a:pt x="2905" y="1461"/>
                      </a:moveTo>
                      <a:cubicBezTo>
                        <a:pt x="2777" y="1461"/>
                        <a:pt x="2651" y="1556"/>
                        <a:pt x="2662" y="1741"/>
                      </a:cubicBezTo>
                      <a:cubicBezTo>
                        <a:pt x="2667" y="1920"/>
                        <a:pt x="2787" y="2008"/>
                        <a:pt x="2907" y="2008"/>
                      </a:cubicBezTo>
                      <a:cubicBezTo>
                        <a:pt x="3035" y="2008"/>
                        <a:pt x="3164" y="1910"/>
                        <a:pt x="3158" y="1720"/>
                      </a:cubicBezTo>
                      <a:cubicBezTo>
                        <a:pt x="3148" y="1546"/>
                        <a:pt x="3026" y="1461"/>
                        <a:pt x="2905" y="1461"/>
                      </a:cubicBezTo>
                      <a:close/>
                      <a:moveTo>
                        <a:pt x="1754" y="1392"/>
                      </a:moveTo>
                      <a:cubicBezTo>
                        <a:pt x="1733" y="1392"/>
                        <a:pt x="1701" y="1403"/>
                        <a:pt x="1680" y="1403"/>
                      </a:cubicBezTo>
                      <a:lnTo>
                        <a:pt x="1669" y="1414"/>
                      </a:lnTo>
                      <a:cubicBezTo>
                        <a:pt x="1627" y="1424"/>
                        <a:pt x="1606" y="1435"/>
                        <a:pt x="1585" y="1466"/>
                      </a:cubicBezTo>
                      <a:cubicBezTo>
                        <a:pt x="1553" y="1487"/>
                        <a:pt x="1532" y="1509"/>
                        <a:pt x="1521" y="1551"/>
                      </a:cubicBezTo>
                      <a:cubicBezTo>
                        <a:pt x="1500" y="1583"/>
                        <a:pt x="1490" y="1614"/>
                        <a:pt x="1490" y="1656"/>
                      </a:cubicBezTo>
                      <a:cubicBezTo>
                        <a:pt x="1490" y="1678"/>
                        <a:pt x="1490" y="1709"/>
                        <a:pt x="1500" y="1741"/>
                      </a:cubicBezTo>
                      <a:lnTo>
                        <a:pt x="1490" y="1783"/>
                      </a:lnTo>
                      <a:cubicBezTo>
                        <a:pt x="1490" y="1836"/>
                        <a:pt x="1511" y="1889"/>
                        <a:pt x="1532" y="1931"/>
                      </a:cubicBezTo>
                      <a:lnTo>
                        <a:pt x="1574" y="1984"/>
                      </a:lnTo>
                      <a:cubicBezTo>
                        <a:pt x="1606" y="2016"/>
                        <a:pt x="1638" y="2037"/>
                        <a:pt x="1680" y="2047"/>
                      </a:cubicBezTo>
                      <a:lnTo>
                        <a:pt x="1690" y="2058"/>
                      </a:lnTo>
                      <a:lnTo>
                        <a:pt x="1785" y="2058"/>
                      </a:lnTo>
                      <a:cubicBezTo>
                        <a:pt x="1807" y="2058"/>
                        <a:pt x="1828" y="2047"/>
                        <a:pt x="1849" y="2047"/>
                      </a:cubicBezTo>
                      <a:lnTo>
                        <a:pt x="1870" y="2047"/>
                      </a:lnTo>
                      <a:lnTo>
                        <a:pt x="1902" y="2026"/>
                      </a:lnTo>
                      <a:lnTo>
                        <a:pt x="1944" y="2005"/>
                      </a:lnTo>
                      <a:cubicBezTo>
                        <a:pt x="1965" y="1984"/>
                        <a:pt x="1986" y="1963"/>
                        <a:pt x="2007" y="1942"/>
                      </a:cubicBezTo>
                      <a:lnTo>
                        <a:pt x="2018" y="1931"/>
                      </a:lnTo>
                      <a:cubicBezTo>
                        <a:pt x="2028" y="1910"/>
                        <a:pt x="2049" y="1889"/>
                        <a:pt x="2060" y="1868"/>
                      </a:cubicBezTo>
                      <a:lnTo>
                        <a:pt x="2060" y="1857"/>
                      </a:lnTo>
                      <a:cubicBezTo>
                        <a:pt x="2071" y="1836"/>
                        <a:pt x="2081" y="1815"/>
                        <a:pt x="2081" y="1794"/>
                      </a:cubicBezTo>
                      <a:cubicBezTo>
                        <a:pt x="2092" y="1741"/>
                        <a:pt x="2092" y="1688"/>
                        <a:pt x="2081" y="1635"/>
                      </a:cubicBezTo>
                      <a:lnTo>
                        <a:pt x="2071" y="1604"/>
                      </a:lnTo>
                      <a:lnTo>
                        <a:pt x="2049" y="1572"/>
                      </a:lnTo>
                      <a:lnTo>
                        <a:pt x="2049" y="1561"/>
                      </a:lnTo>
                      <a:cubicBezTo>
                        <a:pt x="2039" y="1540"/>
                        <a:pt x="2018" y="1519"/>
                        <a:pt x="1997" y="1498"/>
                      </a:cubicBezTo>
                      <a:lnTo>
                        <a:pt x="1986" y="1487"/>
                      </a:lnTo>
                      <a:cubicBezTo>
                        <a:pt x="1976" y="1466"/>
                        <a:pt x="1954" y="1456"/>
                        <a:pt x="1933" y="1445"/>
                      </a:cubicBezTo>
                      <a:lnTo>
                        <a:pt x="1933" y="1435"/>
                      </a:lnTo>
                      <a:lnTo>
                        <a:pt x="1923" y="1435"/>
                      </a:lnTo>
                      <a:cubicBezTo>
                        <a:pt x="1902" y="1424"/>
                        <a:pt x="1870" y="1414"/>
                        <a:pt x="1849" y="1403"/>
                      </a:cubicBezTo>
                      <a:lnTo>
                        <a:pt x="1838" y="1403"/>
                      </a:lnTo>
                      <a:cubicBezTo>
                        <a:pt x="1817" y="1392"/>
                        <a:pt x="1785" y="1392"/>
                        <a:pt x="1764" y="1392"/>
                      </a:cubicBezTo>
                      <a:close/>
                      <a:moveTo>
                        <a:pt x="5894" y="1445"/>
                      </a:moveTo>
                      <a:lnTo>
                        <a:pt x="5894" y="1456"/>
                      </a:lnTo>
                      <a:cubicBezTo>
                        <a:pt x="5862" y="1456"/>
                        <a:pt x="5830" y="1466"/>
                        <a:pt x="5799" y="1487"/>
                      </a:cubicBezTo>
                      <a:cubicBezTo>
                        <a:pt x="5767" y="1509"/>
                        <a:pt x="5746" y="1530"/>
                        <a:pt x="5735" y="1561"/>
                      </a:cubicBezTo>
                      <a:cubicBezTo>
                        <a:pt x="5714" y="1593"/>
                        <a:pt x="5693" y="1625"/>
                        <a:pt x="5693" y="1656"/>
                      </a:cubicBezTo>
                      <a:cubicBezTo>
                        <a:pt x="5693" y="1688"/>
                        <a:pt x="5693" y="1709"/>
                        <a:pt x="5683" y="1741"/>
                      </a:cubicBezTo>
                      <a:lnTo>
                        <a:pt x="5693" y="1762"/>
                      </a:lnTo>
                      <a:cubicBezTo>
                        <a:pt x="5683" y="1783"/>
                        <a:pt x="5683" y="1804"/>
                        <a:pt x="5683" y="1825"/>
                      </a:cubicBezTo>
                      <a:cubicBezTo>
                        <a:pt x="5683" y="1868"/>
                        <a:pt x="5693" y="1899"/>
                        <a:pt x="5714" y="1931"/>
                      </a:cubicBezTo>
                      <a:cubicBezTo>
                        <a:pt x="5725" y="1973"/>
                        <a:pt x="5735" y="1994"/>
                        <a:pt x="5767" y="2026"/>
                      </a:cubicBezTo>
                      <a:cubicBezTo>
                        <a:pt x="5778" y="2037"/>
                        <a:pt x="5799" y="2047"/>
                        <a:pt x="5820" y="2068"/>
                      </a:cubicBezTo>
                      <a:cubicBezTo>
                        <a:pt x="5852" y="2089"/>
                        <a:pt x="5894" y="2100"/>
                        <a:pt x="5947" y="2100"/>
                      </a:cubicBezTo>
                      <a:cubicBezTo>
                        <a:pt x="5968" y="2089"/>
                        <a:pt x="5989" y="2089"/>
                        <a:pt x="6010" y="2089"/>
                      </a:cubicBezTo>
                      <a:cubicBezTo>
                        <a:pt x="6031" y="2079"/>
                        <a:pt x="6052" y="2068"/>
                        <a:pt x="6073" y="2047"/>
                      </a:cubicBezTo>
                      <a:cubicBezTo>
                        <a:pt x="6084" y="2052"/>
                        <a:pt x="6097" y="2055"/>
                        <a:pt x="6110" y="2055"/>
                      </a:cubicBezTo>
                      <a:cubicBezTo>
                        <a:pt x="6124" y="2055"/>
                        <a:pt x="6137" y="2052"/>
                        <a:pt x="6147" y="2047"/>
                      </a:cubicBezTo>
                      <a:cubicBezTo>
                        <a:pt x="6179" y="2047"/>
                        <a:pt x="6211" y="2037"/>
                        <a:pt x="6242" y="2016"/>
                      </a:cubicBezTo>
                      <a:lnTo>
                        <a:pt x="6285" y="1963"/>
                      </a:lnTo>
                      <a:cubicBezTo>
                        <a:pt x="6316" y="1942"/>
                        <a:pt x="6327" y="1910"/>
                        <a:pt x="6337" y="1868"/>
                      </a:cubicBezTo>
                      <a:cubicBezTo>
                        <a:pt x="6348" y="1847"/>
                        <a:pt x="6348" y="1825"/>
                        <a:pt x="6348" y="1804"/>
                      </a:cubicBezTo>
                      <a:cubicBezTo>
                        <a:pt x="6359" y="1762"/>
                        <a:pt x="6359" y="1730"/>
                        <a:pt x="6337" y="1688"/>
                      </a:cubicBezTo>
                      <a:cubicBezTo>
                        <a:pt x="6337" y="1667"/>
                        <a:pt x="6327" y="1646"/>
                        <a:pt x="6316" y="1625"/>
                      </a:cubicBezTo>
                      <a:cubicBezTo>
                        <a:pt x="6295" y="1583"/>
                        <a:pt x="6263" y="1551"/>
                        <a:pt x="6221" y="1519"/>
                      </a:cubicBezTo>
                      <a:cubicBezTo>
                        <a:pt x="6200" y="1519"/>
                        <a:pt x="6190" y="1509"/>
                        <a:pt x="6168" y="1498"/>
                      </a:cubicBezTo>
                      <a:lnTo>
                        <a:pt x="6158" y="1498"/>
                      </a:lnTo>
                      <a:lnTo>
                        <a:pt x="6147" y="1487"/>
                      </a:lnTo>
                      <a:lnTo>
                        <a:pt x="6105" y="1487"/>
                      </a:lnTo>
                      <a:cubicBezTo>
                        <a:pt x="6073" y="1477"/>
                        <a:pt x="6031" y="1466"/>
                        <a:pt x="5989" y="1456"/>
                      </a:cubicBezTo>
                      <a:cubicBezTo>
                        <a:pt x="5957" y="1445"/>
                        <a:pt x="5925" y="1445"/>
                        <a:pt x="5894" y="1445"/>
                      </a:cubicBezTo>
                      <a:close/>
                      <a:moveTo>
                        <a:pt x="243" y="1667"/>
                      </a:moveTo>
                      <a:cubicBezTo>
                        <a:pt x="212" y="1667"/>
                        <a:pt x="180" y="1678"/>
                        <a:pt x="148" y="1699"/>
                      </a:cubicBezTo>
                      <a:cubicBezTo>
                        <a:pt x="117" y="1709"/>
                        <a:pt x="96" y="1730"/>
                        <a:pt x="74" y="1751"/>
                      </a:cubicBezTo>
                      <a:cubicBezTo>
                        <a:pt x="43" y="1783"/>
                        <a:pt x="32" y="1815"/>
                        <a:pt x="22" y="1847"/>
                      </a:cubicBezTo>
                      <a:cubicBezTo>
                        <a:pt x="11" y="1878"/>
                        <a:pt x="1" y="1920"/>
                        <a:pt x="1" y="1963"/>
                      </a:cubicBezTo>
                      <a:cubicBezTo>
                        <a:pt x="11" y="1984"/>
                        <a:pt x="11" y="2005"/>
                        <a:pt x="11" y="2037"/>
                      </a:cubicBezTo>
                      <a:cubicBezTo>
                        <a:pt x="32" y="2079"/>
                        <a:pt x="53" y="2121"/>
                        <a:pt x="85" y="2153"/>
                      </a:cubicBezTo>
                      <a:lnTo>
                        <a:pt x="138" y="2195"/>
                      </a:lnTo>
                      <a:cubicBezTo>
                        <a:pt x="170" y="2216"/>
                        <a:pt x="222" y="2227"/>
                        <a:pt x="265" y="2227"/>
                      </a:cubicBezTo>
                      <a:lnTo>
                        <a:pt x="307" y="2227"/>
                      </a:lnTo>
                      <a:cubicBezTo>
                        <a:pt x="339" y="2227"/>
                        <a:pt x="370" y="2216"/>
                        <a:pt x="402" y="2195"/>
                      </a:cubicBezTo>
                      <a:cubicBezTo>
                        <a:pt x="434" y="2185"/>
                        <a:pt x="465" y="2163"/>
                        <a:pt x="486" y="2142"/>
                      </a:cubicBezTo>
                      <a:cubicBezTo>
                        <a:pt x="507" y="2111"/>
                        <a:pt x="518" y="2079"/>
                        <a:pt x="529" y="2047"/>
                      </a:cubicBezTo>
                      <a:cubicBezTo>
                        <a:pt x="550" y="2016"/>
                        <a:pt x="550" y="1973"/>
                        <a:pt x="550" y="1931"/>
                      </a:cubicBezTo>
                      <a:cubicBezTo>
                        <a:pt x="539" y="1910"/>
                        <a:pt x="539" y="1889"/>
                        <a:pt x="539" y="1857"/>
                      </a:cubicBezTo>
                      <a:cubicBezTo>
                        <a:pt x="529" y="1815"/>
                        <a:pt x="497" y="1773"/>
                        <a:pt x="465" y="1741"/>
                      </a:cubicBezTo>
                      <a:lnTo>
                        <a:pt x="412" y="1699"/>
                      </a:lnTo>
                      <a:cubicBezTo>
                        <a:pt x="381" y="1678"/>
                        <a:pt x="339" y="1667"/>
                        <a:pt x="286" y="1667"/>
                      </a:cubicBezTo>
                      <a:close/>
                      <a:moveTo>
                        <a:pt x="7418" y="1797"/>
                      </a:moveTo>
                      <a:cubicBezTo>
                        <a:pt x="7399" y="1797"/>
                        <a:pt x="7380" y="1802"/>
                        <a:pt x="7362" y="1815"/>
                      </a:cubicBezTo>
                      <a:lnTo>
                        <a:pt x="7298" y="1847"/>
                      </a:lnTo>
                      <a:lnTo>
                        <a:pt x="7277" y="1868"/>
                      </a:lnTo>
                      <a:cubicBezTo>
                        <a:pt x="7246" y="1878"/>
                        <a:pt x="7214" y="1899"/>
                        <a:pt x="7193" y="1920"/>
                      </a:cubicBezTo>
                      <a:cubicBezTo>
                        <a:pt x="7161" y="1942"/>
                        <a:pt x="7140" y="1973"/>
                        <a:pt x="7129" y="2005"/>
                      </a:cubicBezTo>
                      <a:cubicBezTo>
                        <a:pt x="7119" y="2026"/>
                        <a:pt x="7108" y="2047"/>
                        <a:pt x="7108" y="2068"/>
                      </a:cubicBezTo>
                      <a:cubicBezTo>
                        <a:pt x="7098" y="2121"/>
                        <a:pt x="7098" y="2174"/>
                        <a:pt x="7108" y="2216"/>
                      </a:cubicBezTo>
                      <a:cubicBezTo>
                        <a:pt x="7119" y="2237"/>
                        <a:pt x="7129" y="2269"/>
                        <a:pt x="7140" y="2290"/>
                      </a:cubicBezTo>
                      <a:cubicBezTo>
                        <a:pt x="7161" y="2332"/>
                        <a:pt x="7193" y="2364"/>
                        <a:pt x="7235" y="2385"/>
                      </a:cubicBezTo>
                      <a:cubicBezTo>
                        <a:pt x="7298" y="2417"/>
                        <a:pt x="7362" y="2449"/>
                        <a:pt x="7425" y="2480"/>
                      </a:cubicBezTo>
                      <a:lnTo>
                        <a:pt x="7446" y="2491"/>
                      </a:lnTo>
                      <a:cubicBezTo>
                        <a:pt x="7467" y="2501"/>
                        <a:pt x="7499" y="2522"/>
                        <a:pt x="7531" y="2533"/>
                      </a:cubicBezTo>
                      <a:cubicBezTo>
                        <a:pt x="7547" y="2538"/>
                        <a:pt x="7563" y="2541"/>
                        <a:pt x="7578" y="2541"/>
                      </a:cubicBezTo>
                      <a:cubicBezTo>
                        <a:pt x="7594" y="2541"/>
                        <a:pt x="7610" y="2538"/>
                        <a:pt x="7626" y="2533"/>
                      </a:cubicBezTo>
                      <a:cubicBezTo>
                        <a:pt x="7658" y="2522"/>
                        <a:pt x="7689" y="2512"/>
                        <a:pt x="7721" y="2491"/>
                      </a:cubicBezTo>
                      <a:lnTo>
                        <a:pt x="7774" y="2449"/>
                      </a:lnTo>
                      <a:cubicBezTo>
                        <a:pt x="7795" y="2417"/>
                        <a:pt x="7805" y="2385"/>
                        <a:pt x="7816" y="2353"/>
                      </a:cubicBezTo>
                      <a:cubicBezTo>
                        <a:pt x="7827" y="2332"/>
                        <a:pt x="7837" y="2311"/>
                        <a:pt x="7837" y="2280"/>
                      </a:cubicBezTo>
                      <a:cubicBezTo>
                        <a:pt x="7837" y="2248"/>
                        <a:pt x="7837" y="2206"/>
                        <a:pt x="7827" y="2174"/>
                      </a:cubicBezTo>
                      <a:lnTo>
                        <a:pt x="7795" y="2100"/>
                      </a:lnTo>
                      <a:cubicBezTo>
                        <a:pt x="7774" y="2058"/>
                        <a:pt x="7742" y="2026"/>
                        <a:pt x="7700" y="2005"/>
                      </a:cubicBezTo>
                      <a:lnTo>
                        <a:pt x="7668" y="1984"/>
                      </a:lnTo>
                      <a:cubicBezTo>
                        <a:pt x="7658" y="1952"/>
                        <a:pt x="7647" y="1920"/>
                        <a:pt x="7626" y="1899"/>
                      </a:cubicBezTo>
                      <a:cubicBezTo>
                        <a:pt x="7605" y="1868"/>
                        <a:pt x="7584" y="1847"/>
                        <a:pt x="7552" y="1836"/>
                      </a:cubicBezTo>
                      <a:cubicBezTo>
                        <a:pt x="7520" y="1815"/>
                        <a:pt x="7489" y="1804"/>
                        <a:pt x="7457" y="1804"/>
                      </a:cubicBezTo>
                      <a:cubicBezTo>
                        <a:pt x="7444" y="1800"/>
                        <a:pt x="7431" y="1797"/>
                        <a:pt x="7418" y="1797"/>
                      </a:cubicBezTo>
                      <a:close/>
                      <a:moveTo>
                        <a:pt x="4299" y="2033"/>
                      </a:moveTo>
                      <a:cubicBezTo>
                        <a:pt x="4288" y="2033"/>
                        <a:pt x="4278" y="2034"/>
                        <a:pt x="4267" y="2037"/>
                      </a:cubicBezTo>
                      <a:lnTo>
                        <a:pt x="4130" y="2037"/>
                      </a:lnTo>
                      <a:cubicBezTo>
                        <a:pt x="4088" y="2037"/>
                        <a:pt x="4067" y="2047"/>
                        <a:pt x="4035" y="2068"/>
                      </a:cubicBezTo>
                      <a:cubicBezTo>
                        <a:pt x="4003" y="2079"/>
                        <a:pt x="3972" y="2100"/>
                        <a:pt x="3951" y="2132"/>
                      </a:cubicBezTo>
                      <a:cubicBezTo>
                        <a:pt x="3929" y="2153"/>
                        <a:pt x="3919" y="2185"/>
                        <a:pt x="3908" y="2216"/>
                      </a:cubicBezTo>
                      <a:cubicBezTo>
                        <a:pt x="3887" y="2258"/>
                        <a:pt x="3887" y="2290"/>
                        <a:pt x="3887" y="2332"/>
                      </a:cubicBezTo>
                      <a:cubicBezTo>
                        <a:pt x="3887" y="2353"/>
                        <a:pt x="3898" y="2375"/>
                        <a:pt x="3898" y="2406"/>
                      </a:cubicBezTo>
                      <a:cubicBezTo>
                        <a:pt x="3908" y="2449"/>
                        <a:pt x="3940" y="2491"/>
                        <a:pt x="3972" y="2522"/>
                      </a:cubicBezTo>
                      <a:lnTo>
                        <a:pt x="4014" y="2565"/>
                      </a:lnTo>
                      <a:cubicBezTo>
                        <a:pt x="4056" y="2596"/>
                        <a:pt x="4098" y="2607"/>
                        <a:pt x="4141" y="2607"/>
                      </a:cubicBezTo>
                      <a:lnTo>
                        <a:pt x="4288" y="2596"/>
                      </a:lnTo>
                      <a:cubicBezTo>
                        <a:pt x="4320" y="2596"/>
                        <a:pt x="4352" y="2586"/>
                        <a:pt x="4373" y="2565"/>
                      </a:cubicBezTo>
                      <a:cubicBezTo>
                        <a:pt x="4415" y="2554"/>
                        <a:pt x="4436" y="2533"/>
                        <a:pt x="4457" y="2501"/>
                      </a:cubicBezTo>
                      <a:cubicBezTo>
                        <a:pt x="4479" y="2480"/>
                        <a:pt x="4500" y="2449"/>
                        <a:pt x="4500" y="2417"/>
                      </a:cubicBezTo>
                      <a:cubicBezTo>
                        <a:pt x="4521" y="2375"/>
                        <a:pt x="4531" y="2343"/>
                        <a:pt x="4521" y="2301"/>
                      </a:cubicBezTo>
                      <a:cubicBezTo>
                        <a:pt x="4521" y="2280"/>
                        <a:pt x="4510" y="2258"/>
                        <a:pt x="4510" y="2227"/>
                      </a:cubicBezTo>
                      <a:cubicBezTo>
                        <a:pt x="4500" y="2185"/>
                        <a:pt x="4479" y="2142"/>
                        <a:pt x="4447" y="2111"/>
                      </a:cubicBezTo>
                      <a:cubicBezTo>
                        <a:pt x="4426" y="2089"/>
                        <a:pt x="4415" y="2079"/>
                        <a:pt x="4394" y="2068"/>
                      </a:cubicBezTo>
                      <a:cubicBezTo>
                        <a:pt x="4362" y="2045"/>
                        <a:pt x="4331" y="2033"/>
                        <a:pt x="4299" y="2033"/>
                      </a:cubicBezTo>
                      <a:close/>
                      <a:moveTo>
                        <a:pt x="5379" y="2476"/>
                      </a:moveTo>
                      <a:cubicBezTo>
                        <a:pt x="5368" y="2476"/>
                        <a:pt x="5357" y="2477"/>
                        <a:pt x="5345" y="2480"/>
                      </a:cubicBezTo>
                      <a:cubicBezTo>
                        <a:pt x="5323" y="2491"/>
                        <a:pt x="5281" y="2501"/>
                        <a:pt x="5260" y="2522"/>
                      </a:cubicBezTo>
                      <a:cubicBezTo>
                        <a:pt x="5228" y="2544"/>
                        <a:pt x="5207" y="2565"/>
                        <a:pt x="5197" y="2596"/>
                      </a:cubicBezTo>
                      <a:cubicBezTo>
                        <a:pt x="5176" y="2628"/>
                        <a:pt x="5155" y="2660"/>
                        <a:pt x="5155" y="2691"/>
                      </a:cubicBezTo>
                      <a:cubicBezTo>
                        <a:pt x="5144" y="2723"/>
                        <a:pt x="5144" y="2744"/>
                        <a:pt x="5144" y="2776"/>
                      </a:cubicBezTo>
                      <a:cubicBezTo>
                        <a:pt x="5144" y="2818"/>
                        <a:pt x="5155" y="2871"/>
                        <a:pt x="5186" y="2913"/>
                      </a:cubicBezTo>
                      <a:lnTo>
                        <a:pt x="5207" y="2945"/>
                      </a:lnTo>
                      <a:lnTo>
                        <a:pt x="5207" y="2956"/>
                      </a:lnTo>
                      <a:cubicBezTo>
                        <a:pt x="5218" y="2977"/>
                        <a:pt x="5218" y="3008"/>
                        <a:pt x="5218" y="3029"/>
                      </a:cubicBezTo>
                      <a:cubicBezTo>
                        <a:pt x="5239" y="3082"/>
                        <a:pt x="5260" y="3114"/>
                        <a:pt x="5292" y="3156"/>
                      </a:cubicBezTo>
                      <a:lnTo>
                        <a:pt x="5345" y="3198"/>
                      </a:lnTo>
                      <a:cubicBezTo>
                        <a:pt x="5376" y="3220"/>
                        <a:pt x="5419" y="3230"/>
                        <a:pt x="5471" y="3230"/>
                      </a:cubicBezTo>
                      <a:lnTo>
                        <a:pt x="5514" y="3220"/>
                      </a:lnTo>
                      <a:lnTo>
                        <a:pt x="5556" y="3209"/>
                      </a:lnTo>
                      <a:lnTo>
                        <a:pt x="5609" y="3177"/>
                      </a:lnTo>
                      <a:lnTo>
                        <a:pt x="5619" y="3177"/>
                      </a:lnTo>
                      <a:lnTo>
                        <a:pt x="5672" y="3124"/>
                      </a:lnTo>
                      <a:cubicBezTo>
                        <a:pt x="5693" y="3093"/>
                        <a:pt x="5714" y="3072"/>
                        <a:pt x="5725" y="3040"/>
                      </a:cubicBezTo>
                      <a:cubicBezTo>
                        <a:pt x="5735" y="3019"/>
                        <a:pt x="5746" y="2987"/>
                        <a:pt x="5746" y="2966"/>
                      </a:cubicBezTo>
                      <a:lnTo>
                        <a:pt x="5757" y="2956"/>
                      </a:lnTo>
                      <a:cubicBezTo>
                        <a:pt x="5757" y="2924"/>
                        <a:pt x="5757" y="2903"/>
                        <a:pt x="5757" y="2871"/>
                      </a:cubicBezTo>
                      <a:lnTo>
                        <a:pt x="5757" y="2850"/>
                      </a:lnTo>
                      <a:cubicBezTo>
                        <a:pt x="5757" y="2829"/>
                        <a:pt x="5757" y="2797"/>
                        <a:pt x="5746" y="2776"/>
                      </a:cubicBezTo>
                      <a:lnTo>
                        <a:pt x="5746" y="2755"/>
                      </a:lnTo>
                      <a:lnTo>
                        <a:pt x="5714" y="2691"/>
                      </a:lnTo>
                      <a:lnTo>
                        <a:pt x="5714" y="2681"/>
                      </a:lnTo>
                      <a:lnTo>
                        <a:pt x="5704" y="2670"/>
                      </a:lnTo>
                      <a:cubicBezTo>
                        <a:pt x="5693" y="2649"/>
                        <a:pt x="5683" y="2639"/>
                        <a:pt x="5661" y="2618"/>
                      </a:cubicBezTo>
                      <a:lnTo>
                        <a:pt x="5651" y="2596"/>
                      </a:lnTo>
                      <a:cubicBezTo>
                        <a:pt x="5630" y="2586"/>
                        <a:pt x="5609" y="2565"/>
                        <a:pt x="5588" y="2554"/>
                      </a:cubicBezTo>
                      <a:lnTo>
                        <a:pt x="5577" y="2544"/>
                      </a:lnTo>
                      <a:cubicBezTo>
                        <a:pt x="5545" y="2522"/>
                        <a:pt x="5514" y="2512"/>
                        <a:pt x="5482" y="2501"/>
                      </a:cubicBezTo>
                      <a:lnTo>
                        <a:pt x="5450" y="2491"/>
                      </a:lnTo>
                      <a:cubicBezTo>
                        <a:pt x="5428" y="2483"/>
                        <a:pt x="5405" y="2476"/>
                        <a:pt x="5379" y="2476"/>
                      </a:cubicBezTo>
                      <a:close/>
                      <a:moveTo>
                        <a:pt x="2335" y="2903"/>
                      </a:moveTo>
                      <a:cubicBezTo>
                        <a:pt x="2313" y="2903"/>
                        <a:pt x="2292" y="2913"/>
                        <a:pt x="2261" y="2913"/>
                      </a:cubicBezTo>
                      <a:cubicBezTo>
                        <a:pt x="2229" y="2934"/>
                        <a:pt x="2187" y="2956"/>
                        <a:pt x="2155" y="2998"/>
                      </a:cubicBezTo>
                      <a:cubicBezTo>
                        <a:pt x="2123" y="3029"/>
                        <a:pt x="2102" y="3061"/>
                        <a:pt x="2071" y="3103"/>
                      </a:cubicBezTo>
                      <a:cubicBezTo>
                        <a:pt x="2049" y="3124"/>
                        <a:pt x="2028" y="3156"/>
                        <a:pt x="2018" y="3198"/>
                      </a:cubicBezTo>
                      <a:cubicBezTo>
                        <a:pt x="2007" y="3230"/>
                        <a:pt x="1997" y="3262"/>
                        <a:pt x="1997" y="3304"/>
                      </a:cubicBezTo>
                      <a:cubicBezTo>
                        <a:pt x="1997" y="3346"/>
                        <a:pt x="2007" y="3378"/>
                        <a:pt x="2028" y="3410"/>
                      </a:cubicBezTo>
                      <a:cubicBezTo>
                        <a:pt x="2039" y="3441"/>
                        <a:pt x="2049" y="3473"/>
                        <a:pt x="2081" y="3505"/>
                      </a:cubicBezTo>
                      <a:cubicBezTo>
                        <a:pt x="2102" y="3515"/>
                        <a:pt x="2113" y="3526"/>
                        <a:pt x="2134" y="3547"/>
                      </a:cubicBezTo>
                      <a:cubicBezTo>
                        <a:pt x="2176" y="3568"/>
                        <a:pt x="2218" y="3579"/>
                        <a:pt x="2261" y="3579"/>
                      </a:cubicBezTo>
                      <a:cubicBezTo>
                        <a:pt x="2282" y="3568"/>
                        <a:pt x="2303" y="3568"/>
                        <a:pt x="2324" y="3568"/>
                      </a:cubicBezTo>
                      <a:cubicBezTo>
                        <a:pt x="2366" y="3547"/>
                        <a:pt x="2398" y="3526"/>
                        <a:pt x="2430" y="3484"/>
                      </a:cubicBezTo>
                      <a:cubicBezTo>
                        <a:pt x="2461" y="3452"/>
                        <a:pt x="2493" y="3410"/>
                        <a:pt x="2525" y="3378"/>
                      </a:cubicBezTo>
                      <a:cubicBezTo>
                        <a:pt x="2546" y="3346"/>
                        <a:pt x="2556" y="3325"/>
                        <a:pt x="2567" y="3283"/>
                      </a:cubicBezTo>
                      <a:cubicBezTo>
                        <a:pt x="2588" y="3251"/>
                        <a:pt x="2588" y="3220"/>
                        <a:pt x="2588" y="3177"/>
                      </a:cubicBezTo>
                      <a:cubicBezTo>
                        <a:pt x="2588" y="3135"/>
                        <a:pt x="2578" y="3103"/>
                        <a:pt x="2567" y="3072"/>
                      </a:cubicBezTo>
                      <a:cubicBezTo>
                        <a:pt x="2556" y="3029"/>
                        <a:pt x="2535" y="3008"/>
                        <a:pt x="2514" y="2977"/>
                      </a:cubicBezTo>
                      <a:lnTo>
                        <a:pt x="2461" y="2934"/>
                      </a:lnTo>
                      <a:cubicBezTo>
                        <a:pt x="2419" y="2913"/>
                        <a:pt x="2377" y="2903"/>
                        <a:pt x="2335" y="2903"/>
                      </a:cubicBezTo>
                      <a:close/>
                      <a:moveTo>
                        <a:pt x="3499" y="3234"/>
                      </a:moveTo>
                      <a:cubicBezTo>
                        <a:pt x="3481" y="3234"/>
                        <a:pt x="3462" y="3239"/>
                        <a:pt x="3444" y="3251"/>
                      </a:cubicBezTo>
                      <a:cubicBezTo>
                        <a:pt x="3412" y="3262"/>
                        <a:pt x="3380" y="3272"/>
                        <a:pt x="3359" y="3304"/>
                      </a:cubicBezTo>
                      <a:cubicBezTo>
                        <a:pt x="3338" y="3325"/>
                        <a:pt x="3317" y="3346"/>
                        <a:pt x="3296" y="3389"/>
                      </a:cubicBezTo>
                      <a:cubicBezTo>
                        <a:pt x="3296" y="3410"/>
                        <a:pt x="3285" y="3431"/>
                        <a:pt x="3275" y="3452"/>
                      </a:cubicBezTo>
                      <a:cubicBezTo>
                        <a:pt x="3264" y="3505"/>
                        <a:pt x="3264" y="3547"/>
                        <a:pt x="3285" y="3600"/>
                      </a:cubicBezTo>
                      <a:cubicBezTo>
                        <a:pt x="3296" y="3621"/>
                        <a:pt x="3296" y="3642"/>
                        <a:pt x="3306" y="3663"/>
                      </a:cubicBezTo>
                      <a:cubicBezTo>
                        <a:pt x="3327" y="3705"/>
                        <a:pt x="3359" y="3737"/>
                        <a:pt x="3401" y="3769"/>
                      </a:cubicBezTo>
                      <a:cubicBezTo>
                        <a:pt x="3433" y="3779"/>
                        <a:pt x="3465" y="3800"/>
                        <a:pt x="3496" y="3811"/>
                      </a:cubicBezTo>
                      <a:cubicBezTo>
                        <a:pt x="3528" y="3832"/>
                        <a:pt x="3560" y="3843"/>
                        <a:pt x="3591" y="3843"/>
                      </a:cubicBezTo>
                      <a:cubicBezTo>
                        <a:pt x="3601" y="3846"/>
                        <a:pt x="3610" y="3847"/>
                        <a:pt x="3619" y="3847"/>
                      </a:cubicBezTo>
                      <a:cubicBezTo>
                        <a:pt x="3642" y="3847"/>
                        <a:pt x="3664" y="3840"/>
                        <a:pt x="3686" y="3832"/>
                      </a:cubicBezTo>
                      <a:cubicBezTo>
                        <a:pt x="3718" y="3822"/>
                        <a:pt x="3750" y="3811"/>
                        <a:pt x="3771" y="3779"/>
                      </a:cubicBezTo>
                      <a:cubicBezTo>
                        <a:pt x="3803" y="3758"/>
                        <a:pt x="3813" y="3737"/>
                        <a:pt x="3834" y="3695"/>
                      </a:cubicBezTo>
                      <a:lnTo>
                        <a:pt x="3855" y="3631"/>
                      </a:lnTo>
                      <a:cubicBezTo>
                        <a:pt x="3866" y="3579"/>
                        <a:pt x="3866" y="3526"/>
                        <a:pt x="3855" y="3484"/>
                      </a:cubicBezTo>
                      <a:cubicBezTo>
                        <a:pt x="3845" y="3462"/>
                        <a:pt x="3834" y="3441"/>
                        <a:pt x="3824" y="3410"/>
                      </a:cubicBezTo>
                      <a:cubicBezTo>
                        <a:pt x="3803" y="3367"/>
                        <a:pt x="3771" y="3336"/>
                        <a:pt x="3729" y="3315"/>
                      </a:cubicBezTo>
                      <a:cubicBezTo>
                        <a:pt x="3697" y="3304"/>
                        <a:pt x="3665" y="3283"/>
                        <a:pt x="3634" y="3272"/>
                      </a:cubicBezTo>
                      <a:cubicBezTo>
                        <a:pt x="3602" y="3251"/>
                        <a:pt x="3581" y="3241"/>
                        <a:pt x="3539" y="3241"/>
                      </a:cubicBezTo>
                      <a:cubicBezTo>
                        <a:pt x="3525" y="3236"/>
                        <a:pt x="3512" y="3234"/>
                        <a:pt x="3499" y="3234"/>
                      </a:cubicBezTo>
                      <a:close/>
                      <a:moveTo>
                        <a:pt x="6929" y="3357"/>
                      </a:moveTo>
                      <a:cubicBezTo>
                        <a:pt x="6897" y="3367"/>
                        <a:pt x="6887" y="3367"/>
                        <a:pt x="6855" y="3378"/>
                      </a:cubicBezTo>
                      <a:cubicBezTo>
                        <a:pt x="6823" y="3389"/>
                        <a:pt x="6781" y="3410"/>
                        <a:pt x="6749" y="3452"/>
                      </a:cubicBezTo>
                      <a:cubicBezTo>
                        <a:pt x="6739" y="3473"/>
                        <a:pt x="6728" y="3494"/>
                        <a:pt x="6707" y="3515"/>
                      </a:cubicBezTo>
                      <a:cubicBezTo>
                        <a:pt x="6696" y="3536"/>
                        <a:pt x="6696" y="3558"/>
                        <a:pt x="6686" y="3589"/>
                      </a:cubicBezTo>
                      <a:cubicBezTo>
                        <a:pt x="6675" y="3610"/>
                        <a:pt x="6675" y="3642"/>
                        <a:pt x="6675" y="3663"/>
                      </a:cubicBezTo>
                      <a:cubicBezTo>
                        <a:pt x="6686" y="3726"/>
                        <a:pt x="6696" y="3758"/>
                        <a:pt x="6718" y="3811"/>
                      </a:cubicBezTo>
                      <a:cubicBezTo>
                        <a:pt x="6739" y="3853"/>
                        <a:pt x="6781" y="3885"/>
                        <a:pt x="6813" y="3906"/>
                      </a:cubicBezTo>
                      <a:lnTo>
                        <a:pt x="6813" y="3917"/>
                      </a:lnTo>
                      <a:cubicBezTo>
                        <a:pt x="6830" y="3925"/>
                        <a:pt x="6868" y="3941"/>
                        <a:pt x="6876" y="3941"/>
                      </a:cubicBezTo>
                      <a:cubicBezTo>
                        <a:pt x="6878" y="3941"/>
                        <a:pt x="6878" y="3940"/>
                        <a:pt x="6876" y="3938"/>
                      </a:cubicBezTo>
                      <a:lnTo>
                        <a:pt x="6887" y="3938"/>
                      </a:lnTo>
                      <a:cubicBezTo>
                        <a:pt x="6908" y="3948"/>
                        <a:pt x="6939" y="3948"/>
                        <a:pt x="6961" y="3948"/>
                      </a:cubicBezTo>
                      <a:lnTo>
                        <a:pt x="6971" y="3948"/>
                      </a:lnTo>
                      <a:lnTo>
                        <a:pt x="7034" y="3938"/>
                      </a:lnTo>
                      <a:cubicBezTo>
                        <a:pt x="7087" y="3917"/>
                        <a:pt x="7119" y="3895"/>
                        <a:pt x="7151" y="3853"/>
                      </a:cubicBezTo>
                      <a:cubicBezTo>
                        <a:pt x="7182" y="3811"/>
                        <a:pt x="7203" y="3779"/>
                        <a:pt x="7214" y="3726"/>
                      </a:cubicBezTo>
                      <a:lnTo>
                        <a:pt x="7214" y="3716"/>
                      </a:lnTo>
                      <a:lnTo>
                        <a:pt x="7214" y="3684"/>
                      </a:lnTo>
                      <a:lnTo>
                        <a:pt x="7225" y="3642"/>
                      </a:lnTo>
                      <a:lnTo>
                        <a:pt x="7214" y="3568"/>
                      </a:lnTo>
                      <a:cubicBezTo>
                        <a:pt x="7203" y="3547"/>
                        <a:pt x="7193" y="3515"/>
                        <a:pt x="7182" y="3494"/>
                      </a:cubicBezTo>
                      <a:cubicBezTo>
                        <a:pt x="7172" y="3473"/>
                        <a:pt x="7151" y="3452"/>
                        <a:pt x="7140" y="3441"/>
                      </a:cubicBezTo>
                      <a:cubicBezTo>
                        <a:pt x="7108" y="3410"/>
                        <a:pt x="7087" y="3389"/>
                        <a:pt x="7056" y="3378"/>
                      </a:cubicBezTo>
                      <a:cubicBezTo>
                        <a:pt x="7024" y="3367"/>
                        <a:pt x="6992" y="3357"/>
                        <a:pt x="6961" y="3357"/>
                      </a:cubicBezTo>
                      <a:lnTo>
                        <a:pt x="6950" y="3367"/>
                      </a:lnTo>
                      <a:lnTo>
                        <a:pt x="6929" y="3357"/>
                      </a:lnTo>
                      <a:close/>
                      <a:moveTo>
                        <a:pt x="993" y="3705"/>
                      </a:moveTo>
                      <a:cubicBezTo>
                        <a:pt x="919" y="3705"/>
                        <a:pt x="845" y="3705"/>
                        <a:pt x="772" y="3716"/>
                      </a:cubicBezTo>
                      <a:cubicBezTo>
                        <a:pt x="740" y="3716"/>
                        <a:pt x="708" y="3726"/>
                        <a:pt x="676" y="3737"/>
                      </a:cubicBezTo>
                      <a:cubicBezTo>
                        <a:pt x="645" y="3758"/>
                        <a:pt x="624" y="3779"/>
                        <a:pt x="603" y="3800"/>
                      </a:cubicBezTo>
                      <a:cubicBezTo>
                        <a:pt x="581" y="3832"/>
                        <a:pt x="560" y="3864"/>
                        <a:pt x="550" y="3895"/>
                      </a:cubicBezTo>
                      <a:cubicBezTo>
                        <a:pt x="539" y="3927"/>
                        <a:pt x="529" y="3969"/>
                        <a:pt x="539" y="4001"/>
                      </a:cubicBezTo>
                      <a:cubicBezTo>
                        <a:pt x="539" y="4033"/>
                        <a:pt x="539" y="4054"/>
                        <a:pt x="550" y="4086"/>
                      </a:cubicBezTo>
                      <a:cubicBezTo>
                        <a:pt x="560" y="4128"/>
                        <a:pt x="581" y="4170"/>
                        <a:pt x="613" y="4202"/>
                      </a:cubicBezTo>
                      <a:lnTo>
                        <a:pt x="666" y="4244"/>
                      </a:lnTo>
                      <a:cubicBezTo>
                        <a:pt x="708" y="4265"/>
                        <a:pt x="750" y="4276"/>
                        <a:pt x="793" y="4276"/>
                      </a:cubicBezTo>
                      <a:cubicBezTo>
                        <a:pt x="867" y="4276"/>
                        <a:pt x="941" y="4276"/>
                        <a:pt x="1014" y="4265"/>
                      </a:cubicBezTo>
                      <a:cubicBezTo>
                        <a:pt x="1046" y="4265"/>
                        <a:pt x="1078" y="4255"/>
                        <a:pt x="1109" y="4244"/>
                      </a:cubicBezTo>
                      <a:cubicBezTo>
                        <a:pt x="1141" y="4223"/>
                        <a:pt x="1162" y="4202"/>
                        <a:pt x="1194" y="4181"/>
                      </a:cubicBezTo>
                      <a:cubicBezTo>
                        <a:pt x="1215" y="4149"/>
                        <a:pt x="1226" y="4117"/>
                        <a:pt x="1236" y="4086"/>
                      </a:cubicBezTo>
                      <a:cubicBezTo>
                        <a:pt x="1247" y="4054"/>
                        <a:pt x="1257" y="4012"/>
                        <a:pt x="1257" y="3980"/>
                      </a:cubicBezTo>
                      <a:cubicBezTo>
                        <a:pt x="1247" y="3948"/>
                        <a:pt x="1247" y="3927"/>
                        <a:pt x="1247" y="3906"/>
                      </a:cubicBezTo>
                      <a:cubicBezTo>
                        <a:pt x="1236" y="3853"/>
                        <a:pt x="1205" y="3811"/>
                        <a:pt x="1173" y="3779"/>
                      </a:cubicBezTo>
                      <a:lnTo>
                        <a:pt x="1120" y="3737"/>
                      </a:lnTo>
                      <a:cubicBezTo>
                        <a:pt x="1088" y="3716"/>
                        <a:pt x="1046" y="3705"/>
                        <a:pt x="993" y="3705"/>
                      </a:cubicBezTo>
                      <a:close/>
                      <a:moveTo>
                        <a:pt x="8196" y="3410"/>
                      </a:moveTo>
                      <a:cubicBezTo>
                        <a:pt x="8165" y="3420"/>
                        <a:pt x="8133" y="3431"/>
                        <a:pt x="8101" y="3452"/>
                      </a:cubicBezTo>
                      <a:cubicBezTo>
                        <a:pt x="8048" y="3494"/>
                        <a:pt x="8006" y="3558"/>
                        <a:pt x="7996" y="3621"/>
                      </a:cubicBezTo>
                      <a:cubicBezTo>
                        <a:pt x="7996" y="3653"/>
                        <a:pt x="7996" y="3674"/>
                        <a:pt x="7985" y="3705"/>
                      </a:cubicBezTo>
                      <a:cubicBezTo>
                        <a:pt x="7996" y="3748"/>
                        <a:pt x="8006" y="3800"/>
                        <a:pt x="8027" y="3843"/>
                      </a:cubicBezTo>
                      <a:cubicBezTo>
                        <a:pt x="8091" y="3948"/>
                        <a:pt x="8154" y="4054"/>
                        <a:pt x="8228" y="4149"/>
                      </a:cubicBezTo>
                      <a:cubicBezTo>
                        <a:pt x="8238" y="4181"/>
                        <a:pt x="8260" y="4212"/>
                        <a:pt x="8291" y="4233"/>
                      </a:cubicBezTo>
                      <a:cubicBezTo>
                        <a:pt x="8312" y="4255"/>
                        <a:pt x="8344" y="4265"/>
                        <a:pt x="8376" y="4276"/>
                      </a:cubicBezTo>
                      <a:cubicBezTo>
                        <a:pt x="8392" y="4281"/>
                        <a:pt x="8407" y="4284"/>
                        <a:pt x="8423" y="4284"/>
                      </a:cubicBezTo>
                      <a:cubicBezTo>
                        <a:pt x="8439" y="4284"/>
                        <a:pt x="8455" y="4281"/>
                        <a:pt x="8471" y="4276"/>
                      </a:cubicBezTo>
                      <a:cubicBezTo>
                        <a:pt x="8502" y="4276"/>
                        <a:pt x="8534" y="4265"/>
                        <a:pt x="8566" y="4244"/>
                      </a:cubicBezTo>
                      <a:cubicBezTo>
                        <a:pt x="8619" y="4202"/>
                        <a:pt x="8661" y="4138"/>
                        <a:pt x="8671" y="4064"/>
                      </a:cubicBezTo>
                      <a:cubicBezTo>
                        <a:pt x="8671" y="4043"/>
                        <a:pt x="8682" y="4012"/>
                        <a:pt x="8682" y="3991"/>
                      </a:cubicBezTo>
                      <a:cubicBezTo>
                        <a:pt x="8682" y="3938"/>
                        <a:pt x="8661" y="3895"/>
                        <a:pt x="8640" y="3853"/>
                      </a:cubicBezTo>
                      <a:cubicBezTo>
                        <a:pt x="8576" y="3748"/>
                        <a:pt x="8513" y="3642"/>
                        <a:pt x="8450" y="3536"/>
                      </a:cubicBezTo>
                      <a:cubicBezTo>
                        <a:pt x="8429" y="3505"/>
                        <a:pt x="8407" y="3484"/>
                        <a:pt x="8376" y="3462"/>
                      </a:cubicBezTo>
                      <a:cubicBezTo>
                        <a:pt x="8355" y="3441"/>
                        <a:pt x="8323" y="3420"/>
                        <a:pt x="8291" y="3420"/>
                      </a:cubicBezTo>
                      <a:cubicBezTo>
                        <a:pt x="8260" y="3410"/>
                        <a:pt x="8228" y="3410"/>
                        <a:pt x="8196" y="3410"/>
                      </a:cubicBezTo>
                      <a:close/>
                      <a:moveTo>
                        <a:pt x="4785" y="3758"/>
                      </a:moveTo>
                      <a:lnTo>
                        <a:pt x="4457" y="3779"/>
                      </a:lnTo>
                      <a:cubicBezTo>
                        <a:pt x="4394" y="3779"/>
                        <a:pt x="4331" y="3811"/>
                        <a:pt x="4288" y="3864"/>
                      </a:cubicBezTo>
                      <a:cubicBezTo>
                        <a:pt x="4267" y="3895"/>
                        <a:pt x="4246" y="3917"/>
                        <a:pt x="4236" y="3959"/>
                      </a:cubicBezTo>
                      <a:cubicBezTo>
                        <a:pt x="4225" y="3991"/>
                        <a:pt x="4225" y="4033"/>
                        <a:pt x="4225" y="4064"/>
                      </a:cubicBezTo>
                      <a:cubicBezTo>
                        <a:pt x="4225" y="4138"/>
                        <a:pt x="4246" y="4212"/>
                        <a:pt x="4299" y="4265"/>
                      </a:cubicBezTo>
                      <a:cubicBezTo>
                        <a:pt x="4352" y="4307"/>
                        <a:pt x="4415" y="4339"/>
                        <a:pt x="4479" y="4339"/>
                      </a:cubicBezTo>
                      <a:lnTo>
                        <a:pt x="4806" y="4328"/>
                      </a:lnTo>
                      <a:cubicBezTo>
                        <a:pt x="4869" y="4318"/>
                        <a:pt x="4933" y="4286"/>
                        <a:pt x="4975" y="4233"/>
                      </a:cubicBezTo>
                      <a:cubicBezTo>
                        <a:pt x="4996" y="4212"/>
                        <a:pt x="5017" y="4181"/>
                        <a:pt x="5028" y="4138"/>
                      </a:cubicBezTo>
                      <a:cubicBezTo>
                        <a:pt x="5038" y="4107"/>
                        <a:pt x="5049" y="4075"/>
                        <a:pt x="5049" y="4033"/>
                      </a:cubicBezTo>
                      <a:cubicBezTo>
                        <a:pt x="5038" y="3959"/>
                        <a:pt x="5017" y="3885"/>
                        <a:pt x="4964" y="3832"/>
                      </a:cubicBezTo>
                      <a:cubicBezTo>
                        <a:pt x="4912" y="3790"/>
                        <a:pt x="4859" y="3758"/>
                        <a:pt x="4785" y="3758"/>
                      </a:cubicBezTo>
                      <a:close/>
                      <a:moveTo>
                        <a:pt x="2335" y="4476"/>
                      </a:moveTo>
                      <a:cubicBezTo>
                        <a:pt x="2261" y="4476"/>
                        <a:pt x="2176" y="4540"/>
                        <a:pt x="2134" y="4624"/>
                      </a:cubicBezTo>
                      <a:cubicBezTo>
                        <a:pt x="2113" y="4666"/>
                        <a:pt x="2102" y="4719"/>
                        <a:pt x="2102" y="4772"/>
                      </a:cubicBezTo>
                      <a:cubicBezTo>
                        <a:pt x="2102" y="4814"/>
                        <a:pt x="2113" y="4867"/>
                        <a:pt x="2134" y="4909"/>
                      </a:cubicBezTo>
                      <a:cubicBezTo>
                        <a:pt x="2166" y="4941"/>
                        <a:pt x="2187" y="4983"/>
                        <a:pt x="2218" y="5015"/>
                      </a:cubicBezTo>
                      <a:cubicBezTo>
                        <a:pt x="2250" y="5047"/>
                        <a:pt x="2282" y="5068"/>
                        <a:pt x="2313" y="5089"/>
                      </a:cubicBezTo>
                      <a:cubicBezTo>
                        <a:pt x="2366" y="5131"/>
                        <a:pt x="2430" y="5163"/>
                        <a:pt x="2482" y="5173"/>
                      </a:cubicBezTo>
                      <a:cubicBezTo>
                        <a:pt x="2535" y="5195"/>
                        <a:pt x="2588" y="5205"/>
                        <a:pt x="2630" y="5205"/>
                      </a:cubicBezTo>
                      <a:cubicBezTo>
                        <a:pt x="2673" y="5237"/>
                        <a:pt x="2736" y="5258"/>
                        <a:pt x="2789" y="5258"/>
                      </a:cubicBezTo>
                      <a:cubicBezTo>
                        <a:pt x="2842" y="5247"/>
                        <a:pt x="2915" y="5216"/>
                        <a:pt x="2958" y="5163"/>
                      </a:cubicBezTo>
                      <a:cubicBezTo>
                        <a:pt x="3000" y="5110"/>
                        <a:pt x="3032" y="5036"/>
                        <a:pt x="3021" y="4962"/>
                      </a:cubicBezTo>
                      <a:lnTo>
                        <a:pt x="3021" y="4941"/>
                      </a:lnTo>
                      <a:cubicBezTo>
                        <a:pt x="3032" y="4899"/>
                        <a:pt x="3032" y="4857"/>
                        <a:pt x="3011" y="4814"/>
                      </a:cubicBezTo>
                      <a:cubicBezTo>
                        <a:pt x="2989" y="4740"/>
                        <a:pt x="2958" y="4688"/>
                        <a:pt x="2915" y="4635"/>
                      </a:cubicBezTo>
                      <a:cubicBezTo>
                        <a:pt x="2873" y="4593"/>
                        <a:pt x="2831" y="4571"/>
                        <a:pt x="2778" y="4550"/>
                      </a:cubicBezTo>
                      <a:cubicBezTo>
                        <a:pt x="2736" y="4529"/>
                        <a:pt x="2683" y="4519"/>
                        <a:pt x="2630" y="4519"/>
                      </a:cubicBezTo>
                      <a:lnTo>
                        <a:pt x="2599" y="4519"/>
                      </a:lnTo>
                      <a:cubicBezTo>
                        <a:pt x="2578" y="4519"/>
                        <a:pt x="2546" y="4508"/>
                        <a:pt x="2525" y="4497"/>
                      </a:cubicBezTo>
                      <a:cubicBezTo>
                        <a:pt x="2472" y="4487"/>
                        <a:pt x="2398" y="4476"/>
                        <a:pt x="2335" y="4476"/>
                      </a:cubicBezTo>
                      <a:close/>
                      <a:moveTo>
                        <a:pt x="7584" y="4582"/>
                      </a:moveTo>
                      <a:cubicBezTo>
                        <a:pt x="7563" y="4582"/>
                        <a:pt x="7531" y="4593"/>
                        <a:pt x="7510" y="4593"/>
                      </a:cubicBezTo>
                      <a:lnTo>
                        <a:pt x="7499" y="4603"/>
                      </a:lnTo>
                      <a:cubicBezTo>
                        <a:pt x="7446" y="4624"/>
                        <a:pt x="7415" y="4645"/>
                        <a:pt x="7372" y="4688"/>
                      </a:cubicBezTo>
                      <a:cubicBezTo>
                        <a:pt x="7330" y="4740"/>
                        <a:pt x="7320" y="4772"/>
                        <a:pt x="7309" y="4835"/>
                      </a:cubicBezTo>
                      <a:lnTo>
                        <a:pt x="7298" y="4846"/>
                      </a:lnTo>
                      <a:cubicBezTo>
                        <a:pt x="7298" y="4878"/>
                        <a:pt x="7298" y="4909"/>
                        <a:pt x="7298" y="4930"/>
                      </a:cubicBezTo>
                      <a:cubicBezTo>
                        <a:pt x="7298" y="4962"/>
                        <a:pt x="7309" y="4994"/>
                        <a:pt x="7309" y="5026"/>
                      </a:cubicBezTo>
                      <a:lnTo>
                        <a:pt x="7309" y="5036"/>
                      </a:lnTo>
                      <a:cubicBezTo>
                        <a:pt x="7320" y="5057"/>
                        <a:pt x="7330" y="5089"/>
                        <a:pt x="7341" y="5110"/>
                      </a:cubicBezTo>
                      <a:cubicBezTo>
                        <a:pt x="7362" y="5131"/>
                        <a:pt x="7372" y="5152"/>
                        <a:pt x="7394" y="5173"/>
                      </a:cubicBezTo>
                      <a:lnTo>
                        <a:pt x="7394" y="5184"/>
                      </a:lnTo>
                      <a:cubicBezTo>
                        <a:pt x="7415" y="5195"/>
                        <a:pt x="7436" y="5216"/>
                        <a:pt x="7457" y="5226"/>
                      </a:cubicBezTo>
                      <a:lnTo>
                        <a:pt x="7457" y="5237"/>
                      </a:lnTo>
                      <a:cubicBezTo>
                        <a:pt x="7478" y="5247"/>
                        <a:pt x="7499" y="5247"/>
                        <a:pt x="7520" y="5258"/>
                      </a:cubicBezTo>
                      <a:cubicBezTo>
                        <a:pt x="7536" y="5263"/>
                        <a:pt x="7555" y="5266"/>
                        <a:pt x="7573" y="5266"/>
                      </a:cubicBezTo>
                      <a:cubicBezTo>
                        <a:pt x="7592" y="5266"/>
                        <a:pt x="7610" y="5263"/>
                        <a:pt x="7626" y="5258"/>
                      </a:cubicBezTo>
                      <a:cubicBezTo>
                        <a:pt x="7658" y="5258"/>
                        <a:pt x="7679" y="5247"/>
                        <a:pt x="7710" y="5226"/>
                      </a:cubicBezTo>
                      <a:cubicBezTo>
                        <a:pt x="7742" y="5205"/>
                        <a:pt x="7763" y="5184"/>
                        <a:pt x="7784" y="5152"/>
                      </a:cubicBezTo>
                      <a:lnTo>
                        <a:pt x="7805" y="5110"/>
                      </a:lnTo>
                      <a:lnTo>
                        <a:pt x="7827" y="5089"/>
                      </a:lnTo>
                      <a:cubicBezTo>
                        <a:pt x="7858" y="5047"/>
                        <a:pt x="7879" y="5004"/>
                        <a:pt x="7890" y="4962"/>
                      </a:cubicBezTo>
                      <a:cubicBezTo>
                        <a:pt x="7890" y="4930"/>
                        <a:pt x="7890" y="4909"/>
                        <a:pt x="7890" y="4888"/>
                      </a:cubicBezTo>
                      <a:cubicBezTo>
                        <a:pt x="7890" y="4835"/>
                        <a:pt x="7879" y="4783"/>
                        <a:pt x="7858" y="4740"/>
                      </a:cubicBezTo>
                      <a:cubicBezTo>
                        <a:pt x="7848" y="4719"/>
                        <a:pt x="7827" y="4698"/>
                        <a:pt x="7805" y="4677"/>
                      </a:cubicBezTo>
                      <a:lnTo>
                        <a:pt x="7805" y="4666"/>
                      </a:lnTo>
                      <a:cubicBezTo>
                        <a:pt x="7795" y="4666"/>
                        <a:pt x="7763" y="4635"/>
                        <a:pt x="7742" y="4624"/>
                      </a:cubicBezTo>
                      <a:cubicBezTo>
                        <a:pt x="7721" y="4614"/>
                        <a:pt x="7700" y="4603"/>
                        <a:pt x="7668" y="4593"/>
                      </a:cubicBezTo>
                      <a:lnTo>
                        <a:pt x="7658" y="4593"/>
                      </a:lnTo>
                      <a:cubicBezTo>
                        <a:pt x="7647" y="4582"/>
                        <a:pt x="7615" y="4582"/>
                        <a:pt x="7594" y="4582"/>
                      </a:cubicBezTo>
                      <a:close/>
                      <a:moveTo>
                        <a:pt x="3760" y="4912"/>
                      </a:moveTo>
                      <a:cubicBezTo>
                        <a:pt x="3747" y="4912"/>
                        <a:pt x="3734" y="4915"/>
                        <a:pt x="3718" y="4920"/>
                      </a:cubicBezTo>
                      <a:cubicBezTo>
                        <a:pt x="3686" y="4920"/>
                        <a:pt x="3655" y="4941"/>
                        <a:pt x="3634" y="4962"/>
                      </a:cubicBezTo>
                      <a:cubicBezTo>
                        <a:pt x="3613" y="4973"/>
                        <a:pt x="3591" y="4994"/>
                        <a:pt x="3581" y="5004"/>
                      </a:cubicBezTo>
                      <a:cubicBezTo>
                        <a:pt x="3549" y="5047"/>
                        <a:pt x="3528" y="5089"/>
                        <a:pt x="3517" y="5131"/>
                      </a:cubicBezTo>
                      <a:cubicBezTo>
                        <a:pt x="3517" y="5163"/>
                        <a:pt x="3517" y="5184"/>
                        <a:pt x="3517" y="5205"/>
                      </a:cubicBezTo>
                      <a:cubicBezTo>
                        <a:pt x="3517" y="5258"/>
                        <a:pt x="3528" y="5311"/>
                        <a:pt x="3549" y="5353"/>
                      </a:cubicBezTo>
                      <a:lnTo>
                        <a:pt x="3560" y="5353"/>
                      </a:lnTo>
                      <a:lnTo>
                        <a:pt x="3591" y="5406"/>
                      </a:lnTo>
                      <a:lnTo>
                        <a:pt x="3602" y="5416"/>
                      </a:lnTo>
                      <a:cubicBezTo>
                        <a:pt x="3623" y="5427"/>
                        <a:pt x="3644" y="5448"/>
                        <a:pt x="3655" y="5459"/>
                      </a:cubicBezTo>
                      <a:lnTo>
                        <a:pt x="3665" y="5469"/>
                      </a:lnTo>
                      <a:cubicBezTo>
                        <a:pt x="3718" y="5490"/>
                        <a:pt x="3760" y="5501"/>
                        <a:pt x="3813" y="5501"/>
                      </a:cubicBezTo>
                      <a:lnTo>
                        <a:pt x="3824" y="5501"/>
                      </a:lnTo>
                      <a:cubicBezTo>
                        <a:pt x="3845" y="5501"/>
                        <a:pt x="3877" y="5501"/>
                        <a:pt x="3898" y="5490"/>
                      </a:cubicBezTo>
                      <a:cubicBezTo>
                        <a:pt x="3929" y="5480"/>
                        <a:pt x="3940" y="5469"/>
                        <a:pt x="3961" y="5448"/>
                      </a:cubicBezTo>
                      <a:lnTo>
                        <a:pt x="3972" y="5448"/>
                      </a:lnTo>
                      <a:lnTo>
                        <a:pt x="4024" y="5395"/>
                      </a:lnTo>
                      <a:cubicBezTo>
                        <a:pt x="4046" y="5374"/>
                        <a:pt x="4056" y="5353"/>
                        <a:pt x="4067" y="5332"/>
                      </a:cubicBezTo>
                      <a:cubicBezTo>
                        <a:pt x="4088" y="5290"/>
                        <a:pt x="4098" y="5258"/>
                        <a:pt x="4098" y="5226"/>
                      </a:cubicBezTo>
                      <a:cubicBezTo>
                        <a:pt x="4098" y="5184"/>
                        <a:pt x="4098" y="5142"/>
                        <a:pt x="4088" y="5110"/>
                      </a:cubicBezTo>
                      <a:cubicBezTo>
                        <a:pt x="4077" y="5068"/>
                        <a:pt x="4067" y="5047"/>
                        <a:pt x="4046" y="5015"/>
                      </a:cubicBezTo>
                      <a:cubicBezTo>
                        <a:pt x="4024" y="4983"/>
                        <a:pt x="4003" y="4962"/>
                        <a:pt x="3972" y="4941"/>
                      </a:cubicBezTo>
                      <a:lnTo>
                        <a:pt x="3908" y="4920"/>
                      </a:lnTo>
                      <a:cubicBezTo>
                        <a:pt x="3892" y="4915"/>
                        <a:pt x="3874" y="4912"/>
                        <a:pt x="3855" y="4912"/>
                      </a:cubicBezTo>
                      <a:cubicBezTo>
                        <a:pt x="3837" y="4912"/>
                        <a:pt x="3818" y="4915"/>
                        <a:pt x="3803" y="4920"/>
                      </a:cubicBezTo>
                      <a:cubicBezTo>
                        <a:pt x="3787" y="4915"/>
                        <a:pt x="3774" y="4912"/>
                        <a:pt x="3760" y="4912"/>
                      </a:cubicBezTo>
                      <a:close/>
                      <a:moveTo>
                        <a:pt x="6221" y="4973"/>
                      </a:moveTo>
                      <a:lnTo>
                        <a:pt x="6126" y="4983"/>
                      </a:lnTo>
                      <a:cubicBezTo>
                        <a:pt x="6094" y="4983"/>
                        <a:pt x="6063" y="4983"/>
                        <a:pt x="6042" y="5004"/>
                      </a:cubicBezTo>
                      <a:cubicBezTo>
                        <a:pt x="6010" y="5015"/>
                        <a:pt x="5978" y="5036"/>
                        <a:pt x="5957" y="5068"/>
                      </a:cubicBezTo>
                      <a:cubicBezTo>
                        <a:pt x="5936" y="5099"/>
                        <a:pt x="5915" y="5131"/>
                        <a:pt x="5904" y="5163"/>
                      </a:cubicBezTo>
                      <a:cubicBezTo>
                        <a:pt x="5894" y="5195"/>
                        <a:pt x="5894" y="5237"/>
                        <a:pt x="5894" y="5268"/>
                      </a:cubicBezTo>
                      <a:cubicBezTo>
                        <a:pt x="5894" y="5300"/>
                        <a:pt x="5904" y="5321"/>
                        <a:pt x="5904" y="5342"/>
                      </a:cubicBezTo>
                      <a:cubicBezTo>
                        <a:pt x="5915" y="5395"/>
                        <a:pt x="5936" y="5437"/>
                        <a:pt x="5968" y="5469"/>
                      </a:cubicBezTo>
                      <a:lnTo>
                        <a:pt x="6021" y="5511"/>
                      </a:lnTo>
                      <a:cubicBezTo>
                        <a:pt x="6063" y="5532"/>
                        <a:pt x="6105" y="5543"/>
                        <a:pt x="6147" y="5543"/>
                      </a:cubicBezTo>
                      <a:lnTo>
                        <a:pt x="6242" y="5543"/>
                      </a:lnTo>
                      <a:cubicBezTo>
                        <a:pt x="6274" y="5543"/>
                        <a:pt x="6306" y="5532"/>
                        <a:pt x="6337" y="5511"/>
                      </a:cubicBezTo>
                      <a:cubicBezTo>
                        <a:pt x="6369" y="5501"/>
                        <a:pt x="6390" y="5480"/>
                        <a:pt x="6411" y="5448"/>
                      </a:cubicBezTo>
                      <a:cubicBezTo>
                        <a:pt x="6443" y="5427"/>
                        <a:pt x="6454" y="5395"/>
                        <a:pt x="6464" y="5353"/>
                      </a:cubicBezTo>
                      <a:cubicBezTo>
                        <a:pt x="6475" y="5321"/>
                        <a:pt x="6485" y="5290"/>
                        <a:pt x="6485" y="5247"/>
                      </a:cubicBezTo>
                      <a:cubicBezTo>
                        <a:pt x="6475" y="5226"/>
                        <a:pt x="6475" y="5195"/>
                        <a:pt x="6475" y="5173"/>
                      </a:cubicBezTo>
                      <a:cubicBezTo>
                        <a:pt x="6454" y="5121"/>
                        <a:pt x="6432" y="5089"/>
                        <a:pt x="6401" y="5047"/>
                      </a:cubicBezTo>
                      <a:lnTo>
                        <a:pt x="6348" y="5004"/>
                      </a:lnTo>
                      <a:cubicBezTo>
                        <a:pt x="6316" y="4983"/>
                        <a:pt x="6274" y="4973"/>
                        <a:pt x="6221" y="4973"/>
                      </a:cubicBezTo>
                      <a:close/>
                      <a:moveTo>
                        <a:pt x="4980" y="5620"/>
                      </a:moveTo>
                      <a:cubicBezTo>
                        <a:pt x="4959" y="5620"/>
                        <a:pt x="4938" y="5622"/>
                        <a:pt x="4912" y="5628"/>
                      </a:cubicBezTo>
                      <a:cubicBezTo>
                        <a:pt x="4859" y="5649"/>
                        <a:pt x="4838" y="5670"/>
                        <a:pt x="4795" y="5712"/>
                      </a:cubicBezTo>
                      <a:lnTo>
                        <a:pt x="4764" y="5775"/>
                      </a:lnTo>
                      <a:lnTo>
                        <a:pt x="4743" y="5849"/>
                      </a:lnTo>
                      <a:lnTo>
                        <a:pt x="4732" y="5849"/>
                      </a:lnTo>
                      <a:cubicBezTo>
                        <a:pt x="4721" y="5913"/>
                        <a:pt x="4721" y="5955"/>
                        <a:pt x="4743" y="6018"/>
                      </a:cubicBezTo>
                      <a:cubicBezTo>
                        <a:pt x="4753" y="6039"/>
                        <a:pt x="4764" y="6061"/>
                        <a:pt x="4774" y="6092"/>
                      </a:cubicBezTo>
                      <a:cubicBezTo>
                        <a:pt x="4785" y="6113"/>
                        <a:pt x="4795" y="6135"/>
                        <a:pt x="4817" y="6145"/>
                      </a:cubicBezTo>
                      <a:cubicBezTo>
                        <a:pt x="4848" y="6187"/>
                        <a:pt x="4890" y="6208"/>
                        <a:pt x="4933" y="6219"/>
                      </a:cubicBezTo>
                      <a:cubicBezTo>
                        <a:pt x="4959" y="6224"/>
                        <a:pt x="4983" y="6227"/>
                        <a:pt x="5005" y="6227"/>
                      </a:cubicBezTo>
                      <a:cubicBezTo>
                        <a:pt x="5028" y="6227"/>
                        <a:pt x="5049" y="6224"/>
                        <a:pt x="5070" y="6219"/>
                      </a:cubicBezTo>
                      <a:cubicBezTo>
                        <a:pt x="5102" y="6208"/>
                        <a:pt x="5133" y="6187"/>
                        <a:pt x="5155" y="6156"/>
                      </a:cubicBezTo>
                      <a:cubicBezTo>
                        <a:pt x="5176" y="6135"/>
                        <a:pt x="5197" y="6113"/>
                        <a:pt x="5218" y="6082"/>
                      </a:cubicBezTo>
                      <a:cubicBezTo>
                        <a:pt x="5228" y="6050"/>
                        <a:pt x="5239" y="6008"/>
                        <a:pt x="5239" y="5976"/>
                      </a:cubicBezTo>
                      <a:cubicBezTo>
                        <a:pt x="5250" y="5944"/>
                        <a:pt x="5250" y="5923"/>
                        <a:pt x="5239" y="5902"/>
                      </a:cubicBezTo>
                      <a:lnTo>
                        <a:pt x="5239" y="5892"/>
                      </a:lnTo>
                      <a:cubicBezTo>
                        <a:pt x="5239" y="5839"/>
                        <a:pt x="5228" y="5797"/>
                        <a:pt x="5207" y="5754"/>
                      </a:cubicBezTo>
                      <a:cubicBezTo>
                        <a:pt x="5186" y="5733"/>
                        <a:pt x="5176" y="5712"/>
                        <a:pt x="5165" y="5691"/>
                      </a:cubicBezTo>
                      <a:cubicBezTo>
                        <a:pt x="5133" y="5659"/>
                        <a:pt x="5091" y="5638"/>
                        <a:pt x="5049" y="5628"/>
                      </a:cubicBezTo>
                      <a:cubicBezTo>
                        <a:pt x="5022" y="5622"/>
                        <a:pt x="5001" y="5620"/>
                        <a:pt x="4980" y="5620"/>
                      </a:cubicBezTo>
                      <a:close/>
                      <a:moveTo>
                        <a:pt x="8622" y="5895"/>
                      </a:moveTo>
                      <a:cubicBezTo>
                        <a:pt x="8603" y="5895"/>
                        <a:pt x="8584" y="5900"/>
                        <a:pt x="8566" y="5913"/>
                      </a:cubicBezTo>
                      <a:cubicBezTo>
                        <a:pt x="8534" y="5923"/>
                        <a:pt x="8502" y="5934"/>
                        <a:pt x="8481" y="5966"/>
                      </a:cubicBezTo>
                      <a:lnTo>
                        <a:pt x="8460" y="5997"/>
                      </a:lnTo>
                      <a:lnTo>
                        <a:pt x="8429" y="6018"/>
                      </a:lnTo>
                      <a:cubicBezTo>
                        <a:pt x="8397" y="6061"/>
                        <a:pt x="8376" y="6103"/>
                        <a:pt x="8365" y="6145"/>
                      </a:cubicBezTo>
                      <a:cubicBezTo>
                        <a:pt x="8365" y="6177"/>
                        <a:pt x="8365" y="6198"/>
                        <a:pt x="8365" y="6219"/>
                      </a:cubicBezTo>
                      <a:cubicBezTo>
                        <a:pt x="8365" y="6272"/>
                        <a:pt x="8376" y="6325"/>
                        <a:pt x="8397" y="6367"/>
                      </a:cubicBezTo>
                      <a:lnTo>
                        <a:pt x="8418" y="6399"/>
                      </a:lnTo>
                      <a:lnTo>
                        <a:pt x="8439" y="6420"/>
                      </a:lnTo>
                      <a:lnTo>
                        <a:pt x="8439" y="6430"/>
                      </a:lnTo>
                      <a:lnTo>
                        <a:pt x="8471" y="6451"/>
                      </a:lnTo>
                      <a:lnTo>
                        <a:pt x="8492" y="6472"/>
                      </a:lnTo>
                      <a:lnTo>
                        <a:pt x="8502" y="6472"/>
                      </a:lnTo>
                      <a:lnTo>
                        <a:pt x="8555" y="6494"/>
                      </a:lnTo>
                      <a:lnTo>
                        <a:pt x="8566" y="6494"/>
                      </a:lnTo>
                      <a:lnTo>
                        <a:pt x="8629" y="6504"/>
                      </a:lnTo>
                      <a:lnTo>
                        <a:pt x="8693" y="6494"/>
                      </a:lnTo>
                      <a:lnTo>
                        <a:pt x="8703" y="6494"/>
                      </a:lnTo>
                      <a:lnTo>
                        <a:pt x="8735" y="6472"/>
                      </a:lnTo>
                      <a:lnTo>
                        <a:pt x="8767" y="6462"/>
                      </a:lnTo>
                      <a:lnTo>
                        <a:pt x="8767" y="6451"/>
                      </a:lnTo>
                      <a:lnTo>
                        <a:pt x="8819" y="6409"/>
                      </a:lnTo>
                      <a:lnTo>
                        <a:pt x="8819" y="6399"/>
                      </a:lnTo>
                      <a:cubicBezTo>
                        <a:pt x="8840" y="6377"/>
                        <a:pt x="8851" y="6356"/>
                        <a:pt x="8862" y="6335"/>
                      </a:cubicBezTo>
                      <a:lnTo>
                        <a:pt x="8872" y="6303"/>
                      </a:lnTo>
                      <a:lnTo>
                        <a:pt x="8883" y="6261"/>
                      </a:lnTo>
                      <a:cubicBezTo>
                        <a:pt x="8893" y="6230"/>
                        <a:pt x="8893" y="6208"/>
                        <a:pt x="8893" y="6187"/>
                      </a:cubicBezTo>
                      <a:lnTo>
                        <a:pt x="8893" y="6177"/>
                      </a:lnTo>
                      <a:lnTo>
                        <a:pt x="8883" y="6103"/>
                      </a:lnTo>
                      <a:lnTo>
                        <a:pt x="8851" y="6039"/>
                      </a:lnTo>
                      <a:lnTo>
                        <a:pt x="8851" y="6029"/>
                      </a:lnTo>
                      <a:lnTo>
                        <a:pt x="8809" y="5976"/>
                      </a:lnTo>
                      <a:cubicBezTo>
                        <a:pt x="8788" y="5955"/>
                        <a:pt x="8777" y="5944"/>
                        <a:pt x="8756" y="5934"/>
                      </a:cubicBezTo>
                      <a:cubicBezTo>
                        <a:pt x="8724" y="5913"/>
                        <a:pt x="8693" y="5902"/>
                        <a:pt x="8661" y="5902"/>
                      </a:cubicBezTo>
                      <a:cubicBezTo>
                        <a:pt x="8648" y="5898"/>
                        <a:pt x="8635" y="5895"/>
                        <a:pt x="8622" y="5895"/>
                      </a:cubicBezTo>
                      <a:close/>
                      <a:moveTo>
                        <a:pt x="1131" y="6029"/>
                      </a:moveTo>
                      <a:cubicBezTo>
                        <a:pt x="1046" y="6029"/>
                        <a:pt x="962" y="6039"/>
                        <a:pt x="877" y="6061"/>
                      </a:cubicBezTo>
                      <a:cubicBezTo>
                        <a:pt x="845" y="6061"/>
                        <a:pt x="814" y="6082"/>
                        <a:pt x="793" y="6113"/>
                      </a:cubicBezTo>
                      <a:cubicBezTo>
                        <a:pt x="772" y="6135"/>
                        <a:pt x="750" y="6156"/>
                        <a:pt x="729" y="6187"/>
                      </a:cubicBezTo>
                      <a:cubicBezTo>
                        <a:pt x="719" y="6230"/>
                        <a:pt x="708" y="6261"/>
                        <a:pt x="708" y="6293"/>
                      </a:cubicBezTo>
                      <a:cubicBezTo>
                        <a:pt x="698" y="6335"/>
                        <a:pt x="708" y="6377"/>
                        <a:pt x="708" y="6409"/>
                      </a:cubicBezTo>
                      <a:cubicBezTo>
                        <a:pt x="740" y="6472"/>
                        <a:pt x="772" y="6546"/>
                        <a:pt x="835" y="6578"/>
                      </a:cubicBezTo>
                      <a:lnTo>
                        <a:pt x="845" y="6578"/>
                      </a:lnTo>
                      <a:cubicBezTo>
                        <a:pt x="867" y="6610"/>
                        <a:pt x="898" y="6641"/>
                        <a:pt x="930" y="6663"/>
                      </a:cubicBezTo>
                      <a:lnTo>
                        <a:pt x="993" y="6694"/>
                      </a:lnTo>
                      <a:cubicBezTo>
                        <a:pt x="1011" y="6699"/>
                        <a:pt x="1028" y="6701"/>
                        <a:pt x="1046" y="6701"/>
                      </a:cubicBezTo>
                      <a:cubicBezTo>
                        <a:pt x="1071" y="6701"/>
                        <a:pt x="1095" y="6696"/>
                        <a:pt x="1120" y="6684"/>
                      </a:cubicBezTo>
                      <a:lnTo>
                        <a:pt x="1395" y="6620"/>
                      </a:lnTo>
                      <a:cubicBezTo>
                        <a:pt x="1405" y="6610"/>
                        <a:pt x="1426" y="6599"/>
                        <a:pt x="1447" y="6589"/>
                      </a:cubicBezTo>
                      <a:cubicBezTo>
                        <a:pt x="1479" y="6578"/>
                        <a:pt x="1500" y="6546"/>
                        <a:pt x="1511" y="6515"/>
                      </a:cubicBezTo>
                      <a:cubicBezTo>
                        <a:pt x="1532" y="6494"/>
                        <a:pt x="1543" y="6472"/>
                        <a:pt x="1543" y="6451"/>
                      </a:cubicBezTo>
                      <a:cubicBezTo>
                        <a:pt x="1553" y="6420"/>
                        <a:pt x="1564" y="6377"/>
                        <a:pt x="1564" y="6346"/>
                      </a:cubicBezTo>
                      <a:cubicBezTo>
                        <a:pt x="1553" y="6293"/>
                        <a:pt x="1543" y="6251"/>
                        <a:pt x="1521" y="6198"/>
                      </a:cubicBezTo>
                      <a:cubicBezTo>
                        <a:pt x="1511" y="6166"/>
                        <a:pt x="1490" y="6145"/>
                        <a:pt x="1458" y="6124"/>
                      </a:cubicBezTo>
                      <a:cubicBezTo>
                        <a:pt x="1437" y="6103"/>
                        <a:pt x="1405" y="6082"/>
                        <a:pt x="1374" y="6082"/>
                      </a:cubicBezTo>
                      <a:cubicBezTo>
                        <a:pt x="1289" y="6050"/>
                        <a:pt x="1205" y="6039"/>
                        <a:pt x="1131" y="6029"/>
                      </a:cubicBezTo>
                      <a:close/>
                      <a:moveTo>
                        <a:pt x="7108" y="6261"/>
                      </a:moveTo>
                      <a:cubicBezTo>
                        <a:pt x="7077" y="6261"/>
                        <a:pt x="7034" y="6272"/>
                        <a:pt x="7013" y="6293"/>
                      </a:cubicBezTo>
                      <a:cubicBezTo>
                        <a:pt x="6982" y="6303"/>
                        <a:pt x="6961" y="6325"/>
                        <a:pt x="6939" y="6356"/>
                      </a:cubicBezTo>
                      <a:lnTo>
                        <a:pt x="6897" y="6377"/>
                      </a:lnTo>
                      <a:cubicBezTo>
                        <a:pt x="6865" y="6388"/>
                        <a:pt x="6844" y="6420"/>
                        <a:pt x="6823" y="6451"/>
                      </a:cubicBezTo>
                      <a:cubicBezTo>
                        <a:pt x="6802" y="6472"/>
                        <a:pt x="6792" y="6515"/>
                        <a:pt x="6781" y="6546"/>
                      </a:cubicBezTo>
                      <a:cubicBezTo>
                        <a:pt x="6781" y="6589"/>
                        <a:pt x="6781" y="6620"/>
                        <a:pt x="6781" y="6663"/>
                      </a:cubicBezTo>
                      <a:cubicBezTo>
                        <a:pt x="6792" y="6694"/>
                        <a:pt x="6802" y="6737"/>
                        <a:pt x="6813" y="6768"/>
                      </a:cubicBezTo>
                      <a:lnTo>
                        <a:pt x="6855" y="6821"/>
                      </a:lnTo>
                      <a:cubicBezTo>
                        <a:pt x="6887" y="6853"/>
                        <a:pt x="6929" y="6874"/>
                        <a:pt x="6971" y="6884"/>
                      </a:cubicBezTo>
                      <a:cubicBezTo>
                        <a:pt x="6992" y="6895"/>
                        <a:pt x="7013" y="6895"/>
                        <a:pt x="7034" y="6895"/>
                      </a:cubicBezTo>
                      <a:cubicBezTo>
                        <a:pt x="7045" y="6895"/>
                        <a:pt x="7066" y="6895"/>
                        <a:pt x="7077" y="6884"/>
                      </a:cubicBezTo>
                      <a:lnTo>
                        <a:pt x="7119" y="6905"/>
                      </a:lnTo>
                      <a:cubicBezTo>
                        <a:pt x="7151" y="6927"/>
                        <a:pt x="7182" y="6927"/>
                        <a:pt x="7214" y="6927"/>
                      </a:cubicBezTo>
                      <a:cubicBezTo>
                        <a:pt x="7246" y="6927"/>
                        <a:pt x="7288" y="6916"/>
                        <a:pt x="7309" y="6895"/>
                      </a:cubicBezTo>
                      <a:cubicBezTo>
                        <a:pt x="7341" y="6884"/>
                        <a:pt x="7372" y="6863"/>
                        <a:pt x="7394" y="6832"/>
                      </a:cubicBezTo>
                      <a:cubicBezTo>
                        <a:pt x="7404" y="6821"/>
                        <a:pt x="7415" y="6800"/>
                        <a:pt x="7425" y="6779"/>
                      </a:cubicBezTo>
                      <a:cubicBezTo>
                        <a:pt x="7446" y="6737"/>
                        <a:pt x="7457" y="6684"/>
                        <a:pt x="7457" y="6631"/>
                      </a:cubicBezTo>
                      <a:cubicBezTo>
                        <a:pt x="7457" y="6610"/>
                        <a:pt x="7446" y="6589"/>
                        <a:pt x="7446" y="6557"/>
                      </a:cubicBezTo>
                      <a:cubicBezTo>
                        <a:pt x="7436" y="6515"/>
                        <a:pt x="7415" y="6472"/>
                        <a:pt x="7383" y="6441"/>
                      </a:cubicBezTo>
                      <a:cubicBezTo>
                        <a:pt x="7351" y="6409"/>
                        <a:pt x="7309" y="6377"/>
                        <a:pt x="7288" y="6346"/>
                      </a:cubicBezTo>
                      <a:cubicBezTo>
                        <a:pt x="7256" y="6314"/>
                        <a:pt x="7235" y="6293"/>
                        <a:pt x="7203" y="6282"/>
                      </a:cubicBezTo>
                      <a:cubicBezTo>
                        <a:pt x="7172" y="6272"/>
                        <a:pt x="7140" y="6261"/>
                        <a:pt x="7108" y="6261"/>
                      </a:cubicBezTo>
                      <a:close/>
                      <a:moveTo>
                        <a:pt x="3201" y="6588"/>
                      </a:moveTo>
                      <a:cubicBezTo>
                        <a:pt x="3178" y="6588"/>
                        <a:pt x="3153" y="6592"/>
                        <a:pt x="3127" y="6599"/>
                      </a:cubicBezTo>
                      <a:cubicBezTo>
                        <a:pt x="3095" y="6610"/>
                        <a:pt x="3074" y="6631"/>
                        <a:pt x="3042" y="6652"/>
                      </a:cubicBezTo>
                      <a:cubicBezTo>
                        <a:pt x="3021" y="6673"/>
                        <a:pt x="3000" y="6705"/>
                        <a:pt x="2989" y="6737"/>
                      </a:cubicBezTo>
                      <a:cubicBezTo>
                        <a:pt x="2979" y="6758"/>
                        <a:pt x="2968" y="6779"/>
                        <a:pt x="2968" y="6800"/>
                      </a:cubicBezTo>
                      <a:cubicBezTo>
                        <a:pt x="2947" y="6853"/>
                        <a:pt x="2947" y="6863"/>
                        <a:pt x="2937" y="6916"/>
                      </a:cubicBezTo>
                      <a:cubicBezTo>
                        <a:pt x="2937" y="6958"/>
                        <a:pt x="2937" y="7001"/>
                        <a:pt x="2947" y="7043"/>
                      </a:cubicBezTo>
                      <a:cubicBezTo>
                        <a:pt x="2979" y="7138"/>
                        <a:pt x="3032" y="7201"/>
                        <a:pt x="3106" y="7243"/>
                      </a:cubicBezTo>
                      <a:cubicBezTo>
                        <a:pt x="3127" y="7265"/>
                        <a:pt x="3148" y="7275"/>
                        <a:pt x="3169" y="7286"/>
                      </a:cubicBezTo>
                      <a:cubicBezTo>
                        <a:pt x="3211" y="7296"/>
                        <a:pt x="3253" y="7317"/>
                        <a:pt x="3296" y="7339"/>
                      </a:cubicBezTo>
                      <a:cubicBezTo>
                        <a:pt x="3349" y="7349"/>
                        <a:pt x="3401" y="7360"/>
                        <a:pt x="3454" y="7370"/>
                      </a:cubicBezTo>
                      <a:cubicBezTo>
                        <a:pt x="3475" y="7381"/>
                        <a:pt x="3496" y="7381"/>
                        <a:pt x="3517" y="7381"/>
                      </a:cubicBezTo>
                      <a:cubicBezTo>
                        <a:pt x="3549" y="7381"/>
                        <a:pt x="3581" y="7370"/>
                        <a:pt x="3613" y="7349"/>
                      </a:cubicBezTo>
                      <a:cubicBezTo>
                        <a:pt x="3634" y="7349"/>
                        <a:pt x="3655" y="7328"/>
                        <a:pt x="3665" y="7317"/>
                      </a:cubicBezTo>
                      <a:cubicBezTo>
                        <a:pt x="3697" y="7296"/>
                        <a:pt x="3708" y="7265"/>
                        <a:pt x="3729" y="7233"/>
                      </a:cubicBezTo>
                      <a:cubicBezTo>
                        <a:pt x="3729" y="7212"/>
                        <a:pt x="3739" y="7191"/>
                        <a:pt x="3750" y="7159"/>
                      </a:cubicBezTo>
                      <a:cubicBezTo>
                        <a:pt x="3750" y="7138"/>
                        <a:pt x="3750" y="7117"/>
                        <a:pt x="3760" y="7085"/>
                      </a:cubicBezTo>
                      <a:cubicBezTo>
                        <a:pt x="3760" y="7053"/>
                        <a:pt x="3750" y="7011"/>
                        <a:pt x="3729" y="6979"/>
                      </a:cubicBezTo>
                      <a:cubicBezTo>
                        <a:pt x="3718" y="6948"/>
                        <a:pt x="3708" y="6916"/>
                        <a:pt x="3676" y="6895"/>
                      </a:cubicBezTo>
                      <a:cubicBezTo>
                        <a:pt x="3613" y="6832"/>
                        <a:pt x="3549" y="6779"/>
                        <a:pt x="3486" y="6726"/>
                      </a:cubicBezTo>
                      <a:cubicBezTo>
                        <a:pt x="3433" y="6684"/>
                        <a:pt x="3380" y="6652"/>
                        <a:pt x="3317" y="6620"/>
                      </a:cubicBezTo>
                      <a:cubicBezTo>
                        <a:pt x="3283" y="6600"/>
                        <a:pt x="3244" y="6588"/>
                        <a:pt x="3201" y="6588"/>
                      </a:cubicBezTo>
                      <a:close/>
                      <a:moveTo>
                        <a:pt x="5125" y="7355"/>
                      </a:moveTo>
                      <a:cubicBezTo>
                        <a:pt x="5100" y="7355"/>
                        <a:pt x="5074" y="7363"/>
                        <a:pt x="5059" y="7370"/>
                      </a:cubicBezTo>
                      <a:cubicBezTo>
                        <a:pt x="4996" y="7391"/>
                        <a:pt x="4933" y="7434"/>
                        <a:pt x="4912" y="7507"/>
                      </a:cubicBezTo>
                      <a:cubicBezTo>
                        <a:pt x="4901" y="7529"/>
                        <a:pt x="4890" y="7550"/>
                        <a:pt x="4890" y="7571"/>
                      </a:cubicBezTo>
                      <a:cubicBezTo>
                        <a:pt x="4880" y="7624"/>
                        <a:pt x="4880" y="7676"/>
                        <a:pt x="4890" y="7729"/>
                      </a:cubicBezTo>
                      <a:lnTo>
                        <a:pt x="4901" y="7761"/>
                      </a:lnTo>
                      <a:lnTo>
                        <a:pt x="4901" y="7803"/>
                      </a:lnTo>
                      <a:cubicBezTo>
                        <a:pt x="4901" y="7856"/>
                        <a:pt x="4912" y="7898"/>
                        <a:pt x="4933" y="7951"/>
                      </a:cubicBezTo>
                      <a:cubicBezTo>
                        <a:pt x="4954" y="7962"/>
                        <a:pt x="4964" y="7983"/>
                        <a:pt x="4975" y="8004"/>
                      </a:cubicBezTo>
                      <a:cubicBezTo>
                        <a:pt x="5007" y="8036"/>
                        <a:pt x="5049" y="8057"/>
                        <a:pt x="5091" y="8067"/>
                      </a:cubicBezTo>
                      <a:lnTo>
                        <a:pt x="5133" y="8088"/>
                      </a:lnTo>
                      <a:lnTo>
                        <a:pt x="5155" y="8099"/>
                      </a:lnTo>
                      <a:cubicBezTo>
                        <a:pt x="5186" y="8120"/>
                        <a:pt x="5228" y="8141"/>
                        <a:pt x="5260" y="8152"/>
                      </a:cubicBezTo>
                      <a:cubicBezTo>
                        <a:pt x="5281" y="8152"/>
                        <a:pt x="5292" y="8162"/>
                        <a:pt x="5313" y="8162"/>
                      </a:cubicBezTo>
                      <a:cubicBezTo>
                        <a:pt x="5345" y="8173"/>
                        <a:pt x="5387" y="8173"/>
                        <a:pt x="5429" y="8173"/>
                      </a:cubicBezTo>
                      <a:cubicBezTo>
                        <a:pt x="5461" y="8173"/>
                        <a:pt x="5492" y="8162"/>
                        <a:pt x="5524" y="8141"/>
                      </a:cubicBezTo>
                      <a:cubicBezTo>
                        <a:pt x="5556" y="8131"/>
                        <a:pt x="5577" y="8109"/>
                        <a:pt x="5598" y="8088"/>
                      </a:cubicBezTo>
                      <a:lnTo>
                        <a:pt x="5630" y="8025"/>
                      </a:lnTo>
                      <a:cubicBezTo>
                        <a:pt x="5651" y="7993"/>
                        <a:pt x="5661" y="7962"/>
                        <a:pt x="5661" y="7919"/>
                      </a:cubicBezTo>
                      <a:cubicBezTo>
                        <a:pt x="5672" y="7898"/>
                        <a:pt x="5661" y="7867"/>
                        <a:pt x="5661" y="7845"/>
                      </a:cubicBezTo>
                      <a:cubicBezTo>
                        <a:pt x="5661" y="7803"/>
                        <a:pt x="5640" y="7772"/>
                        <a:pt x="5630" y="7740"/>
                      </a:cubicBezTo>
                      <a:lnTo>
                        <a:pt x="5588" y="7687"/>
                      </a:lnTo>
                      <a:cubicBezTo>
                        <a:pt x="5556" y="7655"/>
                        <a:pt x="5514" y="7624"/>
                        <a:pt x="5471" y="7613"/>
                      </a:cubicBezTo>
                      <a:cubicBezTo>
                        <a:pt x="5440" y="7603"/>
                        <a:pt x="5408" y="7592"/>
                        <a:pt x="5376" y="7581"/>
                      </a:cubicBezTo>
                      <a:lnTo>
                        <a:pt x="5366" y="7550"/>
                      </a:lnTo>
                      <a:cubicBezTo>
                        <a:pt x="5355" y="7518"/>
                        <a:pt x="5345" y="7486"/>
                        <a:pt x="5323" y="7465"/>
                      </a:cubicBezTo>
                      <a:cubicBezTo>
                        <a:pt x="5302" y="7434"/>
                        <a:pt x="5281" y="7402"/>
                        <a:pt x="5250" y="7391"/>
                      </a:cubicBezTo>
                      <a:cubicBezTo>
                        <a:pt x="5218" y="7370"/>
                        <a:pt x="5186" y="7360"/>
                        <a:pt x="5155" y="7360"/>
                      </a:cubicBezTo>
                      <a:cubicBezTo>
                        <a:pt x="5145" y="7357"/>
                        <a:pt x="5135" y="7355"/>
                        <a:pt x="5125" y="73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6"/>
                <p:cNvSpPr/>
                <p:nvPr/>
              </p:nvSpPr>
              <p:spPr>
                <a:xfrm>
                  <a:off x="8117100" y="3911977"/>
                  <a:ext cx="876379" cy="1285093"/>
                </a:xfrm>
                <a:custGeom>
                  <a:avLst/>
                  <a:gdLst/>
                  <a:ahLst/>
                  <a:cxnLst/>
                  <a:rect l="l" t="t" r="r" b="b"/>
                  <a:pathLst>
                    <a:path w="13974" h="20491" extrusionOk="0">
                      <a:moveTo>
                        <a:pt x="11108" y="1"/>
                      </a:moveTo>
                      <a:cubicBezTo>
                        <a:pt x="10816" y="1"/>
                        <a:pt x="10520" y="60"/>
                        <a:pt x="10245" y="150"/>
                      </a:cubicBezTo>
                      <a:cubicBezTo>
                        <a:pt x="9664" y="350"/>
                        <a:pt x="9115" y="720"/>
                        <a:pt x="8830" y="1259"/>
                      </a:cubicBezTo>
                      <a:cubicBezTo>
                        <a:pt x="8555" y="1787"/>
                        <a:pt x="8555" y="2410"/>
                        <a:pt x="8651" y="2980"/>
                      </a:cubicBezTo>
                      <a:cubicBezTo>
                        <a:pt x="8851" y="4173"/>
                        <a:pt x="9643" y="5451"/>
                        <a:pt x="9580" y="6645"/>
                      </a:cubicBezTo>
                      <a:cubicBezTo>
                        <a:pt x="9506" y="7891"/>
                        <a:pt x="8883" y="9127"/>
                        <a:pt x="8091" y="10067"/>
                      </a:cubicBezTo>
                      <a:cubicBezTo>
                        <a:pt x="7151" y="11197"/>
                        <a:pt x="5894" y="12042"/>
                        <a:pt x="4574" y="12697"/>
                      </a:cubicBezTo>
                      <a:cubicBezTo>
                        <a:pt x="3739" y="13108"/>
                        <a:pt x="2863" y="13457"/>
                        <a:pt x="2092" y="13975"/>
                      </a:cubicBezTo>
                      <a:cubicBezTo>
                        <a:pt x="972" y="14724"/>
                        <a:pt x="307" y="15886"/>
                        <a:pt x="127" y="17217"/>
                      </a:cubicBezTo>
                      <a:cubicBezTo>
                        <a:pt x="1" y="18167"/>
                        <a:pt x="307" y="19192"/>
                        <a:pt x="1015" y="19847"/>
                      </a:cubicBezTo>
                      <a:cubicBezTo>
                        <a:pt x="1458" y="20256"/>
                        <a:pt x="2071" y="20491"/>
                        <a:pt x="2677" y="20491"/>
                      </a:cubicBezTo>
                      <a:cubicBezTo>
                        <a:pt x="3024" y="20491"/>
                        <a:pt x="3368" y="20414"/>
                        <a:pt x="3676" y="20248"/>
                      </a:cubicBezTo>
                      <a:cubicBezTo>
                        <a:pt x="4120" y="20016"/>
                        <a:pt x="4458" y="19625"/>
                        <a:pt x="4764" y="19213"/>
                      </a:cubicBezTo>
                      <a:cubicBezTo>
                        <a:pt x="6042" y="17491"/>
                        <a:pt x="6961" y="15833"/>
                        <a:pt x="8851" y="14672"/>
                      </a:cubicBezTo>
                      <a:cubicBezTo>
                        <a:pt x="9950" y="13996"/>
                        <a:pt x="11132" y="13415"/>
                        <a:pt x="12062" y="12528"/>
                      </a:cubicBezTo>
                      <a:cubicBezTo>
                        <a:pt x="13234" y="11408"/>
                        <a:pt x="13741" y="10046"/>
                        <a:pt x="13868" y="8546"/>
                      </a:cubicBezTo>
                      <a:cubicBezTo>
                        <a:pt x="13889" y="8208"/>
                        <a:pt x="13900" y="7859"/>
                        <a:pt x="13889" y="7500"/>
                      </a:cubicBezTo>
                      <a:cubicBezTo>
                        <a:pt x="13826" y="5430"/>
                        <a:pt x="13973" y="3498"/>
                        <a:pt x="13055" y="1544"/>
                      </a:cubicBezTo>
                      <a:cubicBezTo>
                        <a:pt x="12769" y="952"/>
                        <a:pt x="12379" y="361"/>
                        <a:pt x="11766" y="118"/>
                      </a:cubicBezTo>
                      <a:cubicBezTo>
                        <a:pt x="11555" y="35"/>
                        <a:pt x="11333" y="1"/>
                        <a:pt x="11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6"/>
                <p:cNvSpPr/>
                <p:nvPr/>
              </p:nvSpPr>
              <p:spPr>
                <a:xfrm rot="1881534">
                  <a:off x="8859766" y="4471375"/>
                  <a:ext cx="396145" cy="815955"/>
                </a:xfrm>
                <a:custGeom>
                  <a:avLst/>
                  <a:gdLst/>
                  <a:ahLst/>
                  <a:cxnLst/>
                  <a:rect l="l" t="t" r="r" b="b"/>
                  <a:pathLst>
                    <a:path w="4955" h="10206" extrusionOk="0">
                      <a:moveTo>
                        <a:pt x="3728" y="1"/>
                      </a:moveTo>
                      <a:cubicBezTo>
                        <a:pt x="3546" y="1"/>
                        <a:pt x="2743" y="1821"/>
                        <a:pt x="2705" y="1928"/>
                      </a:cubicBezTo>
                      <a:cubicBezTo>
                        <a:pt x="2198" y="3354"/>
                        <a:pt x="1353" y="4737"/>
                        <a:pt x="708" y="6110"/>
                      </a:cubicBezTo>
                      <a:cubicBezTo>
                        <a:pt x="582" y="6374"/>
                        <a:pt x="455" y="6628"/>
                        <a:pt x="349" y="6902"/>
                      </a:cubicBezTo>
                      <a:cubicBezTo>
                        <a:pt x="180" y="7325"/>
                        <a:pt x="43" y="7758"/>
                        <a:pt x="33" y="8223"/>
                      </a:cubicBezTo>
                      <a:cubicBezTo>
                        <a:pt x="1" y="8962"/>
                        <a:pt x="328" y="9775"/>
                        <a:pt x="1015" y="10071"/>
                      </a:cubicBezTo>
                      <a:cubicBezTo>
                        <a:pt x="1241" y="10170"/>
                        <a:pt x="1484" y="10206"/>
                        <a:pt x="1733" y="10206"/>
                      </a:cubicBezTo>
                      <a:cubicBezTo>
                        <a:pt x="2041" y="10206"/>
                        <a:pt x="2358" y="10150"/>
                        <a:pt x="2662" y="10092"/>
                      </a:cubicBezTo>
                      <a:cubicBezTo>
                        <a:pt x="3095" y="10007"/>
                        <a:pt x="3539" y="9923"/>
                        <a:pt x="3877" y="9638"/>
                      </a:cubicBezTo>
                      <a:cubicBezTo>
                        <a:pt x="4130" y="9416"/>
                        <a:pt x="4289" y="9110"/>
                        <a:pt x="4415" y="8793"/>
                      </a:cubicBezTo>
                      <a:cubicBezTo>
                        <a:pt x="4954" y="7399"/>
                        <a:pt x="4880" y="5846"/>
                        <a:pt x="4627" y="4378"/>
                      </a:cubicBezTo>
                      <a:cubicBezTo>
                        <a:pt x="4363" y="2931"/>
                        <a:pt x="3982" y="1505"/>
                        <a:pt x="3761" y="48"/>
                      </a:cubicBezTo>
                      <a:cubicBezTo>
                        <a:pt x="3755" y="16"/>
                        <a:pt x="3744" y="1"/>
                        <a:pt x="37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63" name="Google Shape;263;p6"/>
          <p:cNvSpPr txBox="1">
            <a:spLocks noGrp="1"/>
          </p:cNvSpPr>
          <p:nvPr>
            <p:ph type="title"/>
          </p:nvPr>
        </p:nvSpPr>
        <p:spPr>
          <a:xfrm>
            <a:off x="951033" y="593367"/>
            <a:ext cx="10290000" cy="985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extLst>
      <p:ext uri="{BB962C8B-B14F-4D97-AF65-F5344CB8AC3E}">
        <p14:creationId xmlns:p14="http://schemas.microsoft.com/office/powerpoint/2010/main" val="4251663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4"/>
        <p:cNvGrpSpPr/>
        <p:nvPr/>
      </p:nvGrpSpPr>
      <p:grpSpPr>
        <a:xfrm>
          <a:off x="0" y="0"/>
          <a:ext cx="0" cy="0"/>
          <a:chOff x="0" y="0"/>
          <a:chExt cx="0" cy="0"/>
        </a:xfrm>
      </p:grpSpPr>
      <p:sp>
        <p:nvSpPr>
          <p:cNvPr id="265" name="Google Shape;265;p7"/>
          <p:cNvSpPr txBox="1">
            <a:spLocks noGrp="1"/>
          </p:cNvSpPr>
          <p:nvPr>
            <p:ph type="title"/>
          </p:nvPr>
        </p:nvSpPr>
        <p:spPr>
          <a:xfrm>
            <a:off x="951200" y="1554967"/>
            <a:ext cx="6732800" cy="987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66" name="Google Shape;266;p7"/>
          <p:cNvSpPr txBox="1">
            <a:spLocks noGrp="1"/>
          </p:cNvSpPr>
          <p:nvPr>
            <p:ph type="body" idx="1"/>
          </p:nvPr>
        </p:nvSpPr>
        <p:spPr>
          <a:xfrm>
            <a:off x="951200" y="2498233"/>
            <a:ext cx="6732800" cy="2804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Font typeface="Barlow Medium"/>
              <a:buChar char="●"/>
              <a:defRPr/>
            </a:lvl1pPr>
            <a:lvl2pPr marL="1219170" lvl="1" indent="-423323" rtl="0">
              <a:spcBef>
                <a:spcPts val="0"/>
              </a:spcBef>
              <a:spcAft>
                <a:spcPts val="0"/>
              </a:spcAft>
              <a:buSzPts val="1400"/>
              <a:buFont typeface="Open Sans Medium"/>
              <a:buChar char="○"/>
              <a:defRPr/>
            </a:lvl2pPr>
            <a:lvl3pPr marL="1828754" lvl="2" indent="-423323" rtl="0">
              <a:spcBef>
                <a:spcPts val="0"/>
              </a:spcBef>
              <a:spcAft>
                <a:spcPts val="0"/>
              </a:spcAft>
              <a:buSzPts val="1400"/>
              <a:buFont typeface="Open Sans Medium"/>
              <a:buChar char="■"/>
              <a:defRPr/>
            </a:lvl3pPr>
            <a:lvl4pPr marL="2438339" lvl="3" indent="-423323" rtl="0">
              <a:spcBef>
                <a:spcPts val="0"/>
              </a:spcBef>
              <a:spcAft>
                <a:spcPts val="0"/>
              </a:spcAft>
              <a:buSzPts val="1400"/>
              <a:buFont typeface="Open Sans Medium"/>
              <a:buChar char="●"/>
              <a:defRPr/>
            </a:lvl4pPr>
            <a:lvl5pPr marL="3047924" lvl="4" indent="-423323" rtl="0">
              <a:spcBef>
                <a:spcPts val="0"/>
              </a:spcBef>
              <a:spcAft>
                <a:spcPts val="0"/>
              </a:spcAft>
              <a:buSzPts val="1400"/>
              <a:buFont typeface="Open Sans Medium"/>
              <a:buChar char="○"/>
              <a:defRPr/>
            </a:lvl5pPr>
            <a:lvl6pPr marL="3657509" lvl="5" indent="-423323" rtl="0">
              <a:spcBef>
                <a:spcPts val="0"/>
              </a:spcBef>
              <a:spcAft>
                <a:spcPts val="0"/>
              </a:spcAft>
              <a:buSzPts val="1400"/>
              <a:buFont typeface="Open Sans Medium"/>
              <a:buChar char="■"/>
              <a:defRPr/>
            </a:lvl6pPr>
            <a:lvl7pPr marL="4267093" lvl="6" indent="-423323" rtl="0">
              <a:spcBef>
                <a:spcPts val="0"/>
              </a:spcBef>
              <a:spcAft>
                <a:spcPts val="0"/>
              </a:spcAft>
              <a:buSzPts val="1400"/>
              <a:buFont typeface="Open Sans Medium"/>
              <a:buChar char="●"/>
              <a:defRPr/>
            </a:lvl7pPr>
            <a:lvl8pPr marL="4876678" lvl="7" indent="-423323" rtl="0">
              <a:spcBef>
                <a:spcPts val="0"/>
              </a:spcBef>
              <a:spcAft>
                <a:spcPts val="0"/>
              </a:spcAft>
              <a:buSzPts val="1400"/>
              <a:buFont typeface="Open Sans Medium"/>
              <a:buChar char="○"/>
              <a:defRPr/>
            </a:lvl8pPr>
            <a:lvl9pPr marL="5486263" lvl="8" indent="-423323" rtl="0">
              <a:spcBef>
                <a:spcPts val="0"/>
              </a:spcBef>
              <a:spcAft>
                <a:spcPts val="0"/>
              </a:spcAft>
              <a:buSzPts val="1400"/>
              <a:buFont typeface="Open Sans Medium"/>
              <a:buChar char="■"/>
              <a:defRPr/>
            </a:lvl9pPr>
          </a:lstStyle>
          <a:p>
            <a:endParaRPr/>
          </a:p>
        </p:txBody>
      </p:sp>
      <p:grpSp>
        <p:nvGrpSpPr>
          <p:cNvPr id="267" name="Google Shape;267;p7"/>
          <p:cNvGrpSpPr/>
          <p:nvPr/>
        </p:nvGrpSpPr>
        <p:grpSpPr>
          <a:xfrm flipH="1">
            <a:off x="-1202200" y="-1108808"/>
            <a:ext cx="3134989" cy="4001941"/>
            <a:chOff x="7625875" y="-831606"/>
            <a:chExt cx="2351242" cy="3001456"/>
          </a:xfrm>
        </p:grpSpPr>
        <p:grpSp>
          <p:nvGrpSpPr>
            <p:cNvPr id="268" name="Google Shape;268;p7"/>
            <p:cNvGrpSpPr/>
            <p:nvPr/>
          </p:nvGrpSpPr>
          <p:grpSpPr>
            <a:xfrm rot="1899171" flipH="1">
              <a:off x="7800598" y="-398098"/>
              <a:ext cx="2001796" cy="1233350"/>
              <a:chOff x="1446013" y="926500"/>
              <a:chExt cx="1104495" cy="680503"/>
            </a:xfrm>
          </p:grpSpPr>
          <p:sp>
            <p:nvSpPr>
              <p:cNvPr id="269" name="Google Shape;269;p7"/>
              <p:cNvSpPr/>
              <p:nvPr/>
            </p:nvSpPr>
            <p:spPr>
              <a:xfrm>
                <a:off x="2079435" y="1247417"/>
                <a:ext cx="31181" cy="34079"/>
              </a:xfrm>
              <a:custGeom>
                <a:avLst/>
                <a:gdLst/>
                <a:ahLst/>
                <a:cxnLst/>
                <a:rect l="l" t="t" r="r" b="b"/>
                <a:pathLst>
                  <a:path w="667" h="729" extrusionOk="0">
                    <a:moveTo>
                      <a:pt x="297" y="0"/>
                    </a:moveTo>
                    <a:cubicBezTo>
                      <a:pt x="265" y="0"/>
                      <a:pt x="223" y="21"/>
                      <a:pt x="191" y="43"/>
                    </a:cubicBezTo>
                    <a:cubicBezTo>
                      <a:pt x="170" y="53"/>
                      <a:pt x="149" y="64"/>
                      <a:pt x="138" y="85"/>
                    </a:cubicBezTo>
                    <a:cubicBezTo>
                      <a:pt x="96" y="116"/>
                      <a:pt x="75" y="159"/>
                      <a:pt x="54" y="211"/>
                    </a:cubicBezTo>
                    <a:lnTo>
                      <a:pt x="54" y="222"/>
                    </a:lnTo>
                    <a:lnTo>
                      <a:pt x="43" y="243"/>
                    </a:lnTo>
                    <a:lnTo>
                      <a:pt x="22" y="285"/>
                    </a:lnTo>
                    <a:lnTo>
                      <a:pt x="11" y="317"/>
                    </a:lnTo>
                    <a:lnTo>
                      <a:pt x="1" y="391"/>
                    </a:lnTo>
                    <a:cubicBezTo>
                      <a:pt x="1" y="423"/>
                      <a:pt x="1" y="444"/>
                      <a:pt x="11" y="476"/>
                    </a:cubicBezTo>
                    <a:lnTo>
                      <a:pt x="11" y="486"/>
                    </a:lnTo>
                    <a:cubicBezTo>
                      <a:pt x="22" y="507"/>
                      <a:pt x="32" y="528"/>
                      <a:pt x="43" y="549"/>
                    </a:cubicBezTo>
                    <a:cubicBezTo>
                      <a:pt x="54" y="581"/>
                      <a:pt x="75" y="602"/>
                      <a:pt x="85" y="623"/>
                    </a:cubicBezTo>
                    <a:lnTo>
                      <a:pt x="96" y="623"/>
                    </a:lnTo>
                    <a:cubicBezTo>
                      <a:pt x="106" y="634"/>
                      <a:pt x="138" y="666"/>
                      <a:pt x="170" y="676"/>
                    </a:cubicBezTo>
                    <a:cubicBezTo>
                      <a:pt x="191" y="687"/>
                      <a:pt x="223" y="708"/>
                      <a:pt x="244" y="708"/>
                    </a:cubicBezTo>
                    <a:lnTo>
                      <a:pt x="254" y="718"/>
                    </a:lnTo>
                    <a:cubicBezTo>
                      <a:pt x="275" y="718"/>
                      <a:pt x="307" y="729"/>
                      <a:pt x="339" y="729"/>
                    </a:cubicBezTo>
                    <a:cubicBezTo>
                      <a:pt x="370" y="729"/>
                      <a:pt x="402" y="718"/>
                      <a:pt x="434" y="718"/>
                    </a:cubicBezTo>
                    <a:cubicBezTo>
                      <a:pt x="497" y="697"/>
                      <a:pt x="518" y="676"/>
                      <a:pt x="571" y="634"/>
                    </a:cubicBezTo>
                    <a:lnTo>
                      <a:pt x="571" y="623"/>
                    </a:lnTo>
                    <a:lnTo>
                      <a:pt x="624" y="571"/>
                    </a:lnTo>
                    <a:lnTo>
                      <a:pt x="624" y="560"/>
                    </a:lnTo>
                    <a:cubicBezTo>
                      <a:pt x="634" y="539"/>
                      <a:pt x="645" y="507"/>
                      <a:pt x="656" y="486"/>
                    </a:cubicBezTo>
                    <a:lnTo>
                      <a:pt x="656" y="476"/>
                    </a:lnTo>
                    <a:cubicBezTo>
                      <a:pt x="666" y="444"/>
                      <a:pt x="666" y="423"/>
                      <a:pt x="666" y="391"/>
                    </a:cubicBezTo>
                    <a:lnTo>
                      <a:pt x="666" y="380"/>
                    </a:lnTo>
                    <a:cubicBezTo>
                      <a:pt x="666" y="349"/>
                      <a:pt x="666" y="317"/>
                      <a:pt x="656" y="296"/>
                    </a:cubicBezTo>
                    <a:lnTo>
                      <a:pt x="656" y="275"/>
                    </a:lnTo>
                    <a:cubicBezTo>
                      <a:pt x="645" y="243"/>
                      <a:pt x="634" y="211"/>
                      <a:pt x="613" y="180"/>
                    </a:cubicBezTo>
                    <a:lnTo>
                      <a:pt x="592" y="138"/>
                    </a:lnTo>
                    <a:cubicBezTo>
                      <a:pt x="571" y="106"/>
                      <a:pt x="550" y="85"/>
                      <a:pt x="518" y="64"/>
                    </a:cubicBezTo>
                    <a:cubicBezTo>
                      <a:pt x="487" y="32"/>
                      <a:pt x="455" y="21"/>
                      <a:pt x="423" y="11"/>
                    </a:cubicBezTo>
                    <a:cubicBezTo>
                      <a:pt x="392" y="0"/>
                      <a:pt x="370" y="0"/>
                      <a:pt x="349" y="0"/>
                    </a:cubicBezTo>
                    <a:close/>
                  </a:path>
                </a:pathLst>
              </a:custGeom>
              <a:solidFill>
                <a:srgbClr val="5B8E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7"/>
              <p:cNvSpPr/>
              <p:nvPr/>
            </p:nvSpPr>
            <p:spPr>
              <a:xfrm>
                <a:off x="2072049" y="960578"/>
                <a:ext cx="445878" cy="581118"/>
              </a:xfrm>
              <a:custGeom>
                <a:avLst/>
                <a:gdLst/>
                <a:ahLst/>
                <a:cxnLst/>
                <a:rect l="l" t="t" r="r" b="b"/>
                <a:pathLst>
                  <a:path w="9538" h="12431" extrusionOk="0">
                    <a:moveTo>
                      <a:pt x="2715" y="359"/>
                    </a:moveTo>
                    <a:cubicBezTo>
                      <a:pt x="2672" y="359"/>
                      <a:pt x="2641" y="370"/>
                      <a:pt x="2609" y="391"/>
                    </a:cubicBezTo>
                    <a:lnTo>
                      <a:pt x="2588" y="412"/>
                    </a:lnTo>
                    <a:lnTo>
                      <a:pt x="2535" y="412"/>
                    </a:lnTo>
                    <a:cubicBezTo>
                      <a:pt x="2482" y="423"/>
                      <a:pt x="2419" y="454"/>
                      <a:pt x="2387" y="496"/>
                    </a:cubicBezTo>
                    <a:cubicBezTo>
                      <a:pt x="2356" y="518"/>
                      <a:pt x="2334" y="549"/>
                      <a:pt x="2324" y="591"/>
                    </a:cubicBezTo>
                    <a:cubicBezTo>
                      <a:pt x="2303" y="623"/>
                      <a:pt x="2292" y="665"/>
                      <a:pt x="2292" y="697"/>
                    </a:cubicBezTo>
                    <a:cubicBezTo>
                      <a:pt x="2303" y="782"/>
                      <a:pt x="2324" y="856"/>
                      <a:pt x="2387" y="908"/>
                    </a:cubicBezTo>
                    <a:cubicBezTo>
                      <a:pt x="2440" y="961"/>
                      <a:pt x="2514" y="993"/>
                      <a:pt x="2588" y="993"/>
                    </a:cubicBezTo>
                    <a:lnTo>
                      <a:pt x="2958" y="993"/>
                    </a:lnTo>
                    <a:cubicBezTo>
                      <a:pt x="3000" y="993"/>
                      <a:pt x="3031" y="993"/>
                      <a:pt x="3063" y="972"/>
                    </a:cubicBezTo>
                    <a:cubicBezTo>
                      <a:pt x="3105" y="961"/>
                      <a:pt x="3137" y="940"/>
                      <a:pt x="3158" y="908"/>
                    </a:cubicBezTo>
                    <a:cubicBezTo>
                      <a:pt x="3169" y="887"/>
                      <a:pt x="3190" y="877"/>
                      <a:pt x="3200" y="856"/>
                    </a:cubicBezTo>
                    <a:cubicBezTo>
                      <a:pt x="3222" y="813"/>
                      <a:pt x="3232" y="782"/>
                      <a:pt x="3243" y="739"/>
                    </a:cubicBezTo>
                    <a:cubicBezTo>
                      <a:pt x="3243" y="718"/>
                      <a:pt x="3243" y="687"/>
                      <a:pt x="3243" y="665"/>
                    </a:cubicBezTo>
                    <a:cubicBezTo>
                      <a:pt x="3232" y="623"/>
                      <a:pt x="3222" y="591"/>
                      <a:pt x="3200" y="560"/>
                    </a:cubicBezTo>
                    <a:cubicBezTo>
                      <a:pt x="3158" y="496"/>
                      <a:pt x="3105" y="444"/>
                      <a:pt x="3031" y="423"/>
                    </a:cubicBezTo>
                    <a:cubicBezTo>
                      <a:pt x="2968" y="401"/>
                      <a:pt x="2894" y="380"/>
                      <a:pt x="2831" y="359"/>
                    </a:cubicBezTo>
                    <a:close/>
                    <a:moveTo>
                      <a:pt x="4457" y="0"/>
                    </a:moveTo>
                    <a:cubicBezTo>
                      <a:pt x="4447" y="11"/>
                      <a:pt x="4447" y="21"/>
                      <a:pt x="4447" y="21"/>
                    </a:cubicBezTo>
                    <a:cubicBezTo>
                      <a:pt x="4309" y="85"/>
                      <a:pt x="4193" y="180"/>
                      <a:pt x="4109" y="306"/>
                    </a:cubicBezTo>
                    <a:cubicBezTo>
                      <a:pt x="4067" y="370"/>
                      <a:pt x="4035" y="444"/>
                      <a:pt x="4014" y="528"/>
                    </a:cubicBezTo>
                    <a:cubicBezTo>
                      <a:pt x="3993" y="602"/>
                      <a:pt x="3982" y="687"/>
                      <a:pt x="3993" y="771"/>
                    </a:cubicBezTo>
                    <a:cubicBezTo>
                      <a:pt x="3993" y="824"/>
                      <a:pt x="4003" y="877"/>
                      <a:pt x="4024" y="919"/>
                    </a:cubicBezTo>
                    <a:cubicBezTo>
                      <a:pt x="4056" y="961"/>
                      <a:pt x="4088" y="993"/>
                      <a:pt x="4130" y="1025"/>
                    </a:cubicBezTo>
                    <a:cubicBezTo>
                      <a:pt x="4183" y="1046"/>
                      <a:pt x="4225" y="1067"/>
                      <a:pt x="4278" y="1067"/>
                    </a:cubicBezTo>
                    <a:cubicBezTo>
                      <a:pt x="4331" y="1067"/>
                      <a:pt x="4383" y="1046"/>
                      <a:pt x="4426" y="1025"/>
                    </a:cubicBezTo>
                    <a:cubicBezTo>
                      <a:pt x="4658" y="898"/>
                      <a:pt x="4848" y="718"/>
                      <a:pt x="4985" y="496"/>
                    </a:cubicBezTo>
                    <a:cubicBezTo>
                      <a:pt x="5017" y="454"/>
                      <a:pt x="5049" y="412"/>
                      <a:pt x="5070" y="359"/>
                    </a:cubicBezTo>
                    <a:cubicBezTo>
                      <a:pt x="5102" y="296"/>
                      <a:pt x="5133" y="232"/>
                      <a:pt x="5144" y="169"/>
                    </a:cubicBezTo>
                    <a:cubicBezTo>
                      <a:pt x="5133" y="169"/>
                      <a:pt x="5112" y="158"/>
                      <a:pt x="5102" y="148"/>
                    </a:cubicBezTo>
                    <a:cubicBezTo>
                      <a:pt x="4890" y="74"/>
                      <a:pt x="4669" y="21"/>
                      <a:pt x="4457" y="0"/>
                    </a:cubicBezTo>
                    <a:close/>
                    <a:moveTo>
                      <a:pt x="1563" y="771"/>
                    </a:moveTo>
                    <a:lnTo>
                      <a:pt x="1563" y="771"/>
                    </a:lnTo>
                    <a:cubicBezTo>
                      <a:pt x="1394" y="856"/>
                      <a:pt x="1225" y="940"/>
                      <a:pt x="1067" y="1025"/>
                    </a:cubicBezTo>
                    <a:cubicBezTo>
                      <a:pt x="1035" y="1046"/>
                      <a:pt x="1004" y="1067"/>
                      <a:pt x="972" y="1088"/>
                    </a:cubicBezTo>
                    <a:cubicBezTo>
                      <a:pt x="1004" y="1109"/>
                      <a:pt x="1035" y="1141"/>
                      <a:pt x="1088" y="1151"/>
                    </a:cubicBezTo>
                    <a:cubicBezTo>
                      <a:pt x="1109" y="1151"/>
                      <a:pt x="1141" y="1151"/>
                      <a:pt x="1162" y="1162"/>
                    </a:cubicBezTo>
                    <a:cubicBezTo>
                      <a:pt x="1215" y="1162"/>
                      <a:pt x="1268" y="1141"/>
                      <a:pt x="1310" y="1120"/>
                    </a:cubicBezTo>
                    <a:cubicBezTo>
                      <a:pt x="1352" y="1098"/>
                      <a:pt x="1384" y="1077"/>
                      <a:pt x="1416" y="1067"/>
                    </a:cubicBezTo>
                    <a:cubicBezTo>
                      <a:pt x="1458" y="1046"/>
                      <a:pt x="1479" y="1025"/>
                      <a:pt x="1500" y="993"/>
                    </a:cubicBezTo>
                    <a:cubicBezTo>
                      <a:pt x="1532" y="961"/>
                      <a:pt x="1542" y="929"/>
                      <a:pt x="1553" y="887"/>
                    </a:cubicBezTo>
                    <a:cubicBezTo>
                      <a:pt x="1563" y="845"/>
                      <a:pt x="1563" y="813"/>
                      <a:pt x="1563" y="771"/>
                    </a:cubicBezTo>
                    <a:close/>
                    <a:moveTo>
                      <a:pt x="2092" y="2165"/>
                    </a:moveTo>
                    <a:cubicBezTo>
                      <a:pt x="1722" y="2165"/>
                      <a:pt x="1722" y="2746"/>
                      <a:pt x="2092" y="2746"/>
                    </a:cubicBezTo>
                    <a:cubicBezTo>
                      <a:pt x="2472" y="2746"/>
                      <a:pt x="2472" y="2165"/>
                      <a:pt x="2092" y="2165"/>
                    </a:cubicBezTo>
                    <a:close/>
                    <a:moveTo>
                      <a:pt x="3908" y="2271"/>
                    </a:moveTo>
                    <a:cubicBezTo>
                      <a:pt x="3813" y="2271"/>
                      <a:pt x="3739" y="2313"/>
                      <a:pt x="3686" y="2376"/>
                    </a:cubicBezTo>
                    <a:cubicBezTo>
                      <a:pt x="3560" y="2545"/>
                      <a:pt x="3633" y="2862"/>
                      <a:pt x="3908" y="2862"/>
                    </a:cubicBezTo>
                    <a:cubicBezTo>
                      <a:pt x="3929" y="2862"/>
                      <a:pt x="3950" y="2862"/>
                      <a:pt x="3971" y="2852"/>
                    </a:cubicBezTo>
                    <a:cubicBezTo>
                      <a:pt x="4278" y="2799"/>
                      <a:pt x="4267" y="2271"/>
                      <a:pt x="3908" y="2271"/>
                    </a:cubicBezTo>
                    <a:close/>
                    <a:moveTo>
                      <a:pt x="381" y="2218"/>
                    </a:moveTo>
                    <a:cubicBezTo>
                      <a:pt x="359" y="2218"/>
                      <a:pt x="338" y="2229"/>
                      <a:pt x="317" y="2229"/>
                    </a:cubicBezTo>
                    <a:cubicBezTo>
                      <a:pt x="296" y="2239"/>
                      <a:pt x="264" y="2250"/>
                      <a:pt x="243" y="2260"/>
                    </a:cubicBezTo>
                    <a:lnTo>
                      <a:pt x="222" y="2281"/>
                    </a:lnTo>
                    <a:cubicBezTo>
                      <a:pt x="190" y="2292"/>
                      <a:pt x="169" y="2292"/>
                      <a:pt x="148" y="2313"/>
                    </a:cubicBezTo>
                    <a:cubicBezTo>
                      <a:pt x="127" y="2324"/>
                      <a:pt x="106" y="2345"/>
                      <a:pt x="85" y="2355"/>
                    </a:cubicBezTo>
                    <a:cubicBezTo>
                      <a:pt x="53" y="2397"/>
                      <a:pt x="21" y="2440"/>
                      <a:pt x="11" y="2482"/>
                    </a:cubicBezTo>
                    <a:cubicBezTo>
                      <a:pt x="11" y="2514"/>
                      <a:pt x="0" y="2535"/>
                      <a:pt x="0" y="2566"/>
                    </a:cubicBezTo>
                    <a:cubicBezTo>
                      <a:pt x="0" y="2619"/>
                      <a:pt x="11" y="2662"/>
                      <a:pt x="43" y="2714"/>
                    </a:cubicBezTo>
                    <a:cubicBezTo>
                      <a:pt x="53" y="2735"/>
                      <a:pt x="74" y="2757"/>
                      <a:pt x="95" y="2778"/>
                    </a:cubicBezTo>
                    <a:lnTo>
                      <a:pt x="159" y="2831"/>
                    </a:lnTo>
                    <a:lnTo>
                      <a:pt x="169" y="2831"/>
                    </a:lnTo>
                    <a:lnTo>
                      <a:pt x="233" y="2862"/>
                    </a:lnTo>
                    <a:lnTo>
                      <a:pt x="243" y="2862"/>
                    </a:lnTo>
                    <a:cubicBezTo>
                      <a:pt x="264" y="2873"/>
                      <a:pt x="307" y="2873"/>
                      <a:pt x="328" y="2873"/>
                    </a:cubicBezTo>
                    <a:lnTo>
                      <a:pt x="338" y="2873"/>
                    </a:lnTo>
                    <a:cubicBezTo>
                      <a:pt x="359" y="2873"/>
                      <a:pt x="402" y="2873"/>
                      <a:pt x="423" y="2862"/>
                    </a:cubicBezTo>
                    <a:lnTo>
                      <a:pt x="433" y="2862"/>
                    </a:lnTo>
                    <a:lnTo>
                      <a:pt x="465" y="2841"/>
                    </a:lnTo>
                    <a:lnTo>
                      <a:pt x="507" y="2831"/>
                    </a:lnTo>
                    <a:lnTo>
                      <a:pt x="518" y="2820"/>
                    </a:lnTo>
                    <a:cubicBezTo>
                      <a:pt x="539" y="2809"/>
                      <a:pt x="571" y="2788"/>
                      <a:pt x="581" y="2778"/>
                    </a:cubicBezTo>
                    <a:lnTo>
                      <a:pt x="581" y="2767"/>
                    </a:lnTo>
                    <a:lnTo>
                      <a:pt x="592" y="2767"/>
                    </a:lnTo>
                    <a:cubicBezTo>
                      <a:pt x="613" y="2746"/>
                      <a:pt x="623" y="2725"/>
                      <a:pt x="645" y="2704"/>
                    </a:cubicBezTo>
                    <a:lnTo>
                      <a:pt x="645" y="2693"/>
                    </a:lnTo>
                    <a:lnTo>
                      <a:pt x="676" y="2619"/>
                    </a:lnTo>
                    <a:lnTo>
                      <a:pt x="676" y="2609"/>
                    </a:lnTo>
                    <a:lnTo>
                      <a:pt x="687" y="2535"/>
                    </a:lnTo>
                    <a:cubicBezTo>
                      <a:pt x="687" y="2503"/>
                      <a:pt x="687" y="2471"/>
                      <a:pt x="676" y="2440"/>
                    </a:cubicBezTo>
                    <a:cubicBezTo>
                      <a:pt x="666" y="2397"/>
                      <a:pt x="645" y="2366"/>
                      <a:pt x="623" y="2334"/>
                    </a:cubicBezTo>
                    <a:cubicBezTo>
                      <a:pt x="602" y="2302"/>
                      <a:pt x="571" y="2281"/>
                      <a:pt x="539" y="2260"/>
                    </a:cubicBezTo>
                    <a:cubicBezTo>
                      <a:pt x="507" y="2239"/>
                      <a:pt x="476" y="2229"/>
                      <a:pt x="433" y="2229"/>
                    </a:cubicBezTo>
                    <a:cubicBezTo>
                      <a:pt x="412" y="2218"/>
                      <a:pt x="402" y="2218"/>
                      <a:pt x="381" y="2218"/>
                    </a:cubicBezTo>
                    <a:close/>
                    <a:moveTo>
                      <a:pt x="7341" y="2060"/>
                    </a:moveTo>
                    <a:cubicBezTo>
                      <a:pt x="7319" y="2060"/>
                      <a:pt x="7298" y="2060"/>
                      <a:pt x="7277" y="2070"/>
                    </a:cubicBezTo>
                    <a:cubicBezTo>
                      <a:pt x="7203" y="2091"/>
                      <a:pt x="7140" y="2133"/>
                      <a:pt x="7098" y="2207"/>
                    </a:cubicBezTo>
                    <a:cubicBezTo>
                      <a:pt x="7066" y="2271"/>
                      <a:pt x="7045" y="2355"/>
                      <a:pt x="7077" y="2429"/>
                    </a:cubicBezTo>
                    <a:cubicBezTo>
                      <a:pt x="7119" y="2588"/>
                      <a:pt x="7203" y="2746"/>
                      <a:pt x="7298" y="2883"/>
                    </a:cubicBezTo>
                    <a:cubicBezTo>
                      <a:pt x="7319" y="2915"/>
                      <a:pt x="7341" y="2947"/>
                      <a:pt x="7372" y="2968"/>
                    </a:cubicBezTo>
                    <a:cubicBezTo>
                      <a:pt x="7404" y="2989"/>
                      <a:pt x="7436" y="3010"/>
                      <a:pt x="7478" y="3021"/>
                    </a:cubicBezTo>
                    <a:cubicBezTo>
                      <a:pt x="7499" y="3021"/>
                      <a:pt x="7531" y="3021"/>
                      <a:pt x="7552" y="3031"/>
                    </a:cubicBezTo>
                    <a:lnTo>
                      <a:pt x="7562" y="3031"/>
                    </a:lnTo>
                    <a:cubicBezTo>
                      <a:pt x="7605" y="3031"/>
                      <a:pt x="7636" y="3021"/>
                      <a:pt x="7668" y="3000"/>
                    </a:cubicBezTo>
                    <a:cubicBezTo>
                      <a:pt x="7689" y="3000"/>
                      <a:pt x="7710" y="2989"/>
                      <a:pt x="7731" y="2968"/>
                    </a:cubicBezTo>
                    <a:cubicBezTo>
                      <a:pt x="7763" y="2947"/>
                      <a:pt x="7784" y="2915"/>
                      <a:pt x="7805" y="2883"/>
                    </a:cubicBezTo>
                    <a:cubicBezTo>
                      <a:pt x="7816" y="2862"/>
                      <a:pt x="7826" y="2841"/>
                      <a:pt x="7837" y="2809"/>
                    </a:cubicBezTo>
                    <a:cubicBezTo>
                      <a:pt x="7847" y="2767"/>
                      <a:pt x="7847" y="2714"/>
                      <a:pt x="7837" y="2662"/>
                    </a:cubicBezTo>
                    <a:lnTo>
                      <a:pt x="7700" y="2324"/>
                    </a:lnTo>
                    <a:cubicBezTo>
                      <a:pt x="7689" y="2292"/>
                      <a:pt x="7679" y="2250"/>
                      <a:pt x="7647" y="2229"/>
                    </a:cubicBezTo>
                    <a:cubicBezTo>
                      <a:pt x="7626" y="2197"/>
                      <a:pt x="7605" y="2165"/>
                      <a:pt x="7573" y="2155"/>
                    </a:cubicBezTo>
                    <a:lnTo>
                      <a:pt x="7562" y="2144"/>
                    </a:lnTo>
                    <a:cubicBezTo>
                      <a:pt x="7541" y="2123"/>
                      <a:pt x="7520" y="2112"/>
                      <a:pt x="7499" y="2102"/>
                    </a:cubicBezTo>
                    <a:cubicBezTo>
                      <a:pt x="7467" y="2081"/>
                      <a:pt x="7436" y="2070"/>
                      <a:pt x="7393" y="2060"/>
                    </a:cubicBezTo>
                    <a:close/>
                    <a:moveTo>
                      <a:pt x="5661" y="2397"/>
                    </a:moveTo>
                    <a:cubicBezTo>
                      <a:pt x="5587" y="2397"/>
                      <a:pt x="5545" y="2408"/>
                      <a:pt x="5482" y="2440"/>
                    </a:cubicBezTo>
                    <a:cubicBezTo>
                      <a:pt x="5450" y="2461"/>
                      <a:pt x="5418" y="2482"/>
                      <a:pt x="5397" y="2514"/>
                    </a:cubicBezTo>
                    <a:lnTo>
                      <a:pt x="5366" y="2545"/>
                    </a:lnTo>
                    <a:lnTo>
                      <a:pt x="5302" y="2545"/>
                    </a:lnTo>
                    <a:cubicBezTo>
                      <a:pt x="5260" y="2545"/>
                      <a:pt x="5228" y="2556"/>
                      <a:pt x="5186" y="2577"/>
                    </a:cubicBezTo>
                    <a:cubicBezTo>
                      <a:pt x="5154" y="2598"/>
                      <a:pt x="5133" y="2619"/>
                      <a:pt x="5112" y="2651"/>
                    </a:cubicBezTo>
                    <a:cubicBezTo>
                      <a:pt x="5080" y="2683"/>
                      <a:pt x="5059" y="2714"/>
                      <a:pt x="5059" y="2757"/>
                    </a:cubicBezTo>
                    <a:cubicBezTo>
                      <a:pt x="5049" y="2778"/>
                      <a:pt x="5049" y="2809"/>
                      <a:pt x="5049" y="2831"/>
                    </a:cubicBezTo>
                    <a:cubicBezTo>
                      <a:pt x="5049" y="2883"/>
                      <a:pt x="5059" y="2936"/>
                      <a:pt x="5080" y="2978"/>
                    </a:cubicBezTo>
                    <a:cubicBezTo>
                      <a:pt x="5123" y="3042"/>
                      <a:pt x="5186" y="3095"/>
                      <a:pt x="5260" y="3116"/>
                    </a:cubicBezTo>
                    <a:cubicBezTo>
                      <a:pt x="5366" y="3147"/>
                      <a:pt x="5471" y="3168"/>
                      <a:pt x="5577" y="3200"/>
                    </a:cubicBezTo>
                    <a:cubicBezTo>
                      <a:pt x="5598" y="3211"/>
                      <a:pt x="5619" y="3211"/>
                      <a:pt x="5640" y="3211"/>
                    </a:cubicBezTo>
                    <a:lnTo>
                      <a:pt x="5693" y="3211"/>
                    </a:lnTo>
                    <a:cubicBezTo>
                      <a:pt x="5725" y="3200"/>
                      <a:pt x="5767" y="3190"/>
                      <a:pt x="5799" y="3168"/>
                    </a:cubicBezTo>
                    <a:cubicBezTo>
                      <a:pt x="5830" y="3158"/>
                      <a:pt x="5862" y="3126"/>
                      <a:pt x="5883" y="3095"/>
                    </a:cubicBezTo>
                    <a:cubicBezTo>
                      <a:pt x="5904" y="3063"/>
                      <a:pt x="5925" y="3031"/>
                      <a:pt x="5936" y="3000"/>
                    </a:cubicBezTo>
                    <a:cubicBezTo>
                      <a:pt x="5936" y="2968"/>
                      <a:pt x="5936" y="2947"/>
                      <a:pt x="5946" y="2915"/>
                    </a:cubicBezTo>
                    <a:cubicBezTo>
                      <a:pt x="5946" y="2883"/>
                      <a:pt x="5936" y="2852"/>
                      <a:pt x="5925" y="2820"/>
                    </a:cubicBezTo>
                    <a:lnTo>
                      <a:pt x="5936" y="2799"/>
                    </a:lnTo>
                    <a:cubicBezTo>
                      <a:pt x="5946" y="2767"/>
                      <a:pt x="5957" y="2725"/>
                      <a:pt x="5957" y="2683"/>
                    </a:cubicBezTo>
                    <a:cubicBezTo>
                      <a:pt x="5957" y="2609"/>
                      <a:pt x="5925" y="2535"/>
                      <a:pt x="5873" y="2482"/>
                    </a:cubicBezTo>
                    <a:cubicBezTo>
                      <a:pt x="5820" y="2429"/>
                      <a:pt x="5746" y="2397"/>
                      <a:pt x="5682" y="2397"/>
                    </a:cubicBezTo>
                    <a:close/>
                    <a:moveTo>
                      <a:pt x="3021" y="2883"/>
                    </a:moveTo>
                    <a:cubicBezTo>
                      <a:pt x="2979" y="2883"/>
                      <a:pt x="2947" y="2883"/>
                      <a:pt x="2915" y="2904"/>
                    </a:cubicBezTo>
                    <a:cubicBezTo>
                      <a:pt x="2884" y="2915"/>
                      <a:pt x="2852" y="2936"/>
                      <a:pt x="2820" y="2968"/>
                    </a:cubicBezTo>
                    <a:cubicBezTo>
                      <a:pt x="2810" y="2989"/>
                      <a:pt x="2789" y="3000"/>
                      <a:pt x="2778" y="3021"/>
                    </a:cubicBezTo>
                    <a:cubicBezTo>
                      <a:pt x="2746" y="3073"/>
                      <a:pt x="2736" y="3116"/>
                      <a:pt x="2736" y="3168"/>
                    </a:cubicBezTo>
                    <a:cubicBezTo>
                      <a:pt x="2736" y="3200"/>
                      <a:pt x="2746" y="3221"/>
                      <a:pt x="2746" y="3253"/>
                    </a:cubicBezTo>
                    <a:cubicBezTo>
                      <a:pt x="2757" y="3295"/>
                      <a:pt x="2789" y="3337"/>
                      <a:pt x="2820" y="3380"/>
                    </a:cubicBezTo>
                    <a:cubicBezTo>
                      <a:pt x="2894" y="3443"/>
                      <a:pt x="2968" y="3517"/>
                      <a:pt x="3031" y="3591"/>
                    </a:cubicBezTo>
                    <a:cubicBezTo>
                      <a:pt x="3053" y="3602"/>
                      <a:pt x="3074" y="3612"/>
                      <a:pt x="3095" y="3633"/>
                    </a:cubicBezTo>
                    <a:cubicBezTo>
                      <a:pt x="3116" y="3644"/>
                      <a:pt x="3137" y="3654"/>
                      <a:pt x="3158" y="3665"/>
                    </a:cubicBezTo>
                    <a:cubicBezTo>
                      <a:pt x="3190" y="3665"/>
                      <a:pt x="3211" y="3665"/>
                      <a:pt x="3243" y="3675"/>
                    </a:cubicBezTo>
                    <a:lnTo>
                      <a:pt x="3253" y="3675"/>
                    </a:lnTo>
                    <a:cubicBezTo>
                      <a:pt x="3285" y="3675"/>
                      <a:pt x="3317" y="3665"/>
                      <a:pt x="3359" y="3644"/>
                    </a:cubicBezTo>
                    <a:cubicBezTo>
                      <a:pt x="3380" y="3644"/>
                      <a:pt x="3401" y="3623"/>
                      <a:pt x="3422" y="3612"/>
                    </a:cubicBezTo>
                    <a:cubicBezTo>
                      <a:pt x="3443" y="3591"/>
                      <a:pt x="3454" y="3580"/>
                      <a:pt x="3475" y="3559"/>
                    </a:cubicBezTo>
                    <a:cubicBezTo>
                      <a:pt x="3486" y="3538"/>
                      <a:pt x="3507" y="3517"/>
                      <a:pt x="3507" y="3496"/>
                    </a:cubicBezTo>
                    <a:cubicBezTo>
                      <a:pt x="3528" y="3454"/>
                      <a:pt x="3538" y="3422"/>
                      <a:pt x="3538" y="3380"/>
                    </a:cubicBezTo>
                    <a:cubicBezTo>
                      <a:pt x="3538" y="3327"/>
                      <a:pt x="3538" y="3274"/>
                      <a:pt x="3549" y="3232"/>
                    </a:cubicBezTo>
                    <a:cubicBezTo>
                      <a:pt x="3549" y="3190"/>
                      <a:pt x="3538" y="3147"/>
                      <a:pt x="3517" y="3116"/>
                    </a:cubicBezTo>
                    <a:cubicBezTo>
                      <a:pt x="3507" y="3073"/>
                      <a:pt x="3486" y="3042"/>
                      <a:pt x="3465" y="3021"/>
                    </a:cubicBezTo>
                    <a:cubicBezTo>
                      <a:pt x="3433" y="2989"/>
                      <a:pt x="3401" y="2968"/>
                      <a:pt x="3369" y="2957"/>
                    </a:cubicBezTo>
                    <a:cubicBezTo>
                      <a:pt x="3338" y="2947"/>
                      <a:pt x="3296" y="2936"/>
                      <a:pt x="3264" y="2936"/>
                    </a:cubicBezTo>
                    <a:lnTo>
                      <a:pt x="3211" y="2936"/>
                    </a:lnTo>
                    <a:cubicBezTo>
                      <a:pt x="3190" y="2926"/>
                      <a:pt x="3169" y="2915"/>
                      <a:pt x="3137" y="2904"/>
                    </a:cubicBezTo>
                    <a:cubicBezTo>
                      <a:pt x="3105" y="2883"/>
                      <a:pt x="3074" y="2883"/>
                      <a:pt x="3042" y="2883"/>
                    </a:cubicBezTo>
                    <a:close/>
                    <a:moveTo>
                      <a:pt x="4616" y="3591"/>
                    </a:moveTo>
                    <a:cubicBezTo>
                      <a:pt x="4595" y="3591"/>
                      <a:pt x="4563" y="3591"/>
                      <a:pt x="4542" y="3602"/>
                    </a:cubicBezTo>
                    <a:cubicBezTo>
                      <a:pt x="4510" y="3612"/>
                      <a:pt x="4489" y="3623"/>
                      <a:pt x="4468" y="3633"/>
                    </a:cubicBezTo>
                    <a:cubicBezTo>
                      <a:pt x="4457" y="3633"/>
                      <a:pt x="4447" y="3644"/>
                      <a:pt x="4436" y="3654"/>
                    </a:cubicBezTo>
                    <a:cubicBezTo>
                      <a:pt x="4404" y="3675"/>
                      <a:pt x="4383" y="3707"/>
                      <a:pt x="4362" y="3739"/>
                    </a:cubicBezTo>
                    <a:cubicBezTo>
                      <a:pt x="4331" y="3813"/>
                      <a:pt x="4288" y="3887"/>
                      <a:pt x="4257" y="3961"/>
                    </a:cubicBezTo>
                    <a:cubicBezTo>
                      <a:pt x="4235" y="3992"/>
                      <a:pt x="4225" y="4024"/>
                      <a:pt x="4225" y="4066"/>
                    </a:cubicBezTo>
                    <a:cubicBezTo>
                      <a:pt x="4214" y="4098"/>
                      <a:pt x="4214" y="4140"/>
                      <a:pt x="4225" y="4182"/>
                    </a:cubicBezTo>
                    <a:cubicBezTo>
                      <a:pt x="4235" y="4214"/>
                      <a:pt x="4257" y="4256"/>
                      <a:pt x="4278" y="4277"/>
                    </a:cubicBezTo>
                    <a:cubicBezTo>
                      <a:pt x="4299" y="4309"/>
                      <a:pt x="4331" y="4341"/>
                      <a:pt x="4362" y="4351"/>
                    </a:cubicBezTo>
                    <a:cubicBezTo>
                      <a:pt x="4383" y="4362"/>
                      <a:pt x="4404" y="4372"/>
                      <a:pt x="4426" y="4383"/>
                    </a:cubicBezTo>
                    <a:cubicBezTo>
                      <a:pt x="4457" y="4394"/>
                      <a:pt x="4478" y="4394"/>
                      <a:pt x="4510" y="4394"/>
                    </a:cubicBezTo>
                    <a:cubicBezTo>
                      <a:pt x="4531" y="4394"/>
                      <a:pt x="4563" y="4394"/>
                      <a:pt x="4584" y="4383"/>
                    </a:cubicBezTo>
                    <a:lnTo>
                      <a:pt x="4658" y="4351"/>
                    </a:lnTo>
                    <a:cubicBezTo>
                      <a:pt x="4700" y="4330"/>
                      <a:pt x="4732" y="4299"/>
                      <a:pt x="4764" y="4246"/>
                    </a:cubicBezTo>
                    <a:cubicBezTo>
                      <a:pt x="4764" y="4246"/>
                      <a:pt x="4764" y="4235"/>
                      <a:pt x="4774" y="4225"/>
                    </a:cubicBezTo>
                    <a:cubicBezTo>
                      <a:pt x="4806" y="4161"/>
                      <a:pt x="4837" y="4098"/>
                      <a:pt x="4869" y="4035"/>
                    </a:cubicBezTo>
                    <a:cubicBezTo>
                      <a:pt x="4890" y="3992"/>
                      <a:pt x="4901" y="3961"/>
                      <a:pt x="4901" y="3918"/>
                    </a:cubicBezTo>
                    <a:cubicBezTo>
                      <a:pt x="4911" y="3887"/>
                      <a:pt x="4911" y="3844"/>
                      <a:pt x="4901" y="3802"/>
                    </a:cubicBezTo>
                    <a:cubicBezTo>
                      <a:pt x="4890" y="3770"/>
                      <a:pt x="4869" y="3739"/>
                      <a:pt x="4848" y="3707"/>
                    </a:cubicBezTo>
                    <a:cubicBezTo>
                      <a:pt x="4827" y="3675"/>
                      <a:pt x="4795" y="3644"/>
                      <a:pt x="4764" y="3633"/>
                    </a:cubicBezTo>
                    <a:cubicBezTo>
                      <a:pt x="4742" y="3623"/>
                      <a:pt x="4721" y="3612"/>
                      <a:pt x="4690" y="3602"/>
                    </a:cubicBezTo>
                    <a:cubicBezTo>
                      <a:pt x="4669" y="3591"/>
                      <a:pt x="4637" y="3591"/>
                      <a:pt x="4616" y="3591"/>
                    </a:cubicBezTo>
                    <a:close/>
                    <a:moveTo>
                      <a:pt x="5989" y="3918"/>
                    </a:moveTo>
                    <a:cubicBezTo>
                      <a:pt x="5619" y="3918"/>
                      <a:pt x="5619" y="4510"/>
                      <a:pt x="5989" y="4510"/>
                    </a:cubicBezTo>
                    <a:cubicBezTo>
                      <a:pt x="6369" y="4510"/>
                      <a:pt x="6369" y="3918"/>
                      <a:pt x="5989" y="3918"/>
                    </a:cubicBezTo>
                    <a:close/>
                    <a:moveTo>
                      <a:pt x="8988" y="3992"/>
                    </a:moveTo>
                    <a:cubicBezTo>
                      <a:pt x="8988" y="3992"/>
                      <a:pt x="8978" y="4003"/>
                      <a:pt x="8967" y="4003"/>
                    </a:cubicBezTo>
                    <a:cubicBezTo>
                      <a:pt x="8946" y="4035"/>
                      <a:pt x="8925" y="4066"/>
                      <a:pt x="8914" y="4098"/>
                    </a:cubicBezTo>
                    <a:cubicBezTo>
                      <a:pt x="8893" y="4140"/>
                      <a:pt x="8883" y="4172"/>
                      <a:pt x="8883" y="4214"/>
                    </a:cubicBezTo>
                    <a:cubicBezTo>
                      <a:pt x="8893" y="4235"/>
                      <a:pt x="8893" y="4267"/>
                      <a:pt x="8893" y="4288"/>
                    </a:cubicBezTo>
                    <a:cubicBezTo>
                      <a:pt x="8914" y="4341"/>
                      <a:pt x="8935" y="4383"/>
                      <a:pt x="8967" y="4425"/>
                    </a:cubicBezTo>
                    <a:cubicBezTo>
                      <a:pt x="8988" y="4436"/>
                      <a:pt x="9009" y="4446"/>
                      <a:pt x="9030" y="4468"/>
                    </a:cubicBezTo>
                    <a:cubicBezTo>
                      <a:pt x="9073" y="4489"/>
                      <a:pt x="9125" y="4510"/>
                      <a:pt x="9178" y="4510"/>
                    </a:cubicBezTo>
                    <a:lnTo>
                      <a:pt x="9210" y="4510"/>
                    </a:lnTo>
                    <a:cubicBezTo>
                      <a:pt x="9147" y="4320"/>
                      <a:pt x="9073" y="4151"/>
                      <a:pt x="8988" y="3992"/>
                    </a:cubicBezTo>
                    <a:close/>
                    <a:moveTo>
                      <a:pt x="7414" y="4415"/>
                    </a:moveTo>
                    <a:cubicBezTo>
                      <a:pt x="7383" y="4415"/>
                      <a:pt x="7351" y="4415"/>
                      <a:pt x="7309" y="4436"/>
                    </a:cubicBezTo>
                    <a:cubicBezTo>
                      <a:pt x="7277" y="4446"/>
                      <a:pt x="7245" y="4468"/>
                      <a:pt x="7224" y="4499"/>
                    </a:cubicBezTo>
                    <a:cubicBezTo>
                      <a:pt x="7203" y="4520"/>
                      <a:pt x="7193" y="4541"/>
                      <a:pt x="7172" y="4552"/>
                    </a:cubicBezTo>
                    <a:cubicBezTo>
                      <a:pt x="7150" y="4605"/>
                      <a:pt x="7129" y="4647"/>
                      <a:pt x="7129" y="4700"/>
                    </a:cubicBezTo>
                    <a:cubicBezTo>
                      <a:pt x="7140" y="4732"/>
                      <a:pt x="7140" y="4753"/>
                      <a:pt x="7140" y="4784"/>
                    </a:cubicBezTo>
                    <a:cubicBezTo>
                      <a:pt x="7161" y="4827"/>
                      <a:pt x="7182" y="4869"/>
                      <a:pt x="7224" y="4911"/>
                    </a:cubicBezTo>
                    <a:cubicBezTo>
                      <a:pt x="7235" y="4932"/>
                      <a:pt x="7256" y="4953"/>
                      <a:pt x="7267" y="4964"/>
                    </a:cubicBezTo>
                    <a:cubicBezTo>
                      <a:pt x="7298" y="4996"/>
                      <a:pt x="7330" y="5017"/>
                      <a:pt x="7362" y="5027"/>
                    </a:cubicBezTo>
                    <a:cubicBezTo>
                      <a:pt x="7393" y="5048"/>
                      <a:pt x="7436" y="5048"/>
                      <a:pt x="7467" y="5048"/>
                    </a:cubicBezTo>
                    <a:lnTo>
                      <a:pt x="7488" y="5048"/>
                    </a:lnTo>
                    <a:cubicBezTo>
                      <a:pt x="7520" y="5048"/>
                      <a:pt x="7562" y="5048"/>
                      <a:pt x="7594" y="5027"/>
                    </a:cubicBezTo>
                    <a:cubicBezTo>
                      <a:pt x="7626" y="5017"/>
                      <a:pt x="7657" y="4996"/>
                      <a:pt x="7689" y="4964"/>
                    </a:cubicBezTo>
                    <a:cubicBezTo>
                      <a:pt x="7700" y="4943"/>
                      <a:pt x="7721" y="4932"/>
                      <a:pt x="7731" y="4911"/>
                    </a:cubicBezTo>
                    <a:cubicBezTo>
                      <a:pt x="7763" y="4858"/>
                      <a:pt x="7774" y="4816"/>
                      <a:pt x="7774" y="4763"/>
                    </a:cubicBezTo>
                    <a:cubicBezTo>
                      <a:pt x="7763" y="4732"/>
                      <a:pt x="7763" y="4710"/>
                      <a:pt x="7763" y="4679"/>
                    </a:cubicBezTo>
                    <a:cubicBezTo>
                      <a:pt x="7742" y="4637"/>
                      <a:pt x="7721" y="4594"/>
                      <a:pt x="7689" y="4552"/>
                    </a:cubicBezTo>
                    <a:cubicBezTo>
                      <a:pt x="7668" y="4531"/>
                      <a:pt x="7647" y="4520"/>
                      <a:pt x="7636" y="4499"/>
                    </a:cubicBezTo>
                    <a:cubicBezTo>
                      <a:pt x="7605" y="4468"/>
                      <a:pt x="7573" y="4446"/>
                      <a:pt x="7541" y="4436"/>
                    </a:cubicBezTo>
                    <a:cubicBezTo>
                      <a:pt x="7510" y="4415"/>
                      <a:pt x="7467" y="4415"/>
                      <a:pt x="7436" y="4415"/>
                    </a:cubicBezTo>
                    <a:close/>
                    <a:moveTo>
                      <a:pt x="1405" y="4193"/>
                    </a:moveTo>
                    <a:cubicBezTo>
                      <a:pt x="1373" y="4193"/>
                      <a:pt x="1331" y="4193"/>
                      <a:pt x="1299" y="4204"/>
                    </a:cubicBezTo>
                    <a:cubicBezTo>
                      <a:pt x="1257" y="4214"/>
                      <a:pt x="1215" y="4235"/>
                      <a:pt x="1173" y="4256"/>
                    </a:cubicBezTo>
                    <a:lnTo>
                      <a:pt x="1141" y="4277"/>
                    </a:lnTo>
                    <a:cubicBezTo>
                      <a:pt x="1120" y="4299"/>
                      <a:pt x="1088" y="4320"/>
                      <a:pt x="1057" y="4341"/>
                    </a:cubicBezTo>
                    <a:cubicBezTo>
                      <a:pt x="1035" y="4372"/>
                      <a:pt x="1004" y="4404"/>
                      <a:pt x="983" y="4446"/>
                    </a:cubicBezTo>
                    <a:cubicBezTo>
                      <a:pt x="972" y="4478"/>
                      <a:pt x="951" y="4510"/>
                      <a:pt x="940" y="4541"/>
                    </a:cubicBezTo>
                    <a:lnTo>
                      <a:pt x="940" y="4563"/>
                    </a:lnTo>
                    <a:cubicBezTo>
                      <a:pt x="930" y="4594"/>
                      <a:pt x="930" y="4626"/>
                      <a:pt x="930" y="4658"/>
                    </a:cubicBezTo>
                    <a:cubicBezTo>
                      <a:pt x="930" y="4679"/>
                      <a:pt x="930" y="4700"/>
                      <a:pt x="930" y="4710"/>
                    </a:cubicBezTo>
                    <a:cubicBezTo>
                      <a:pt x="930" y="4742"/>
                      <a:pt x="940" y="4763"/>
                      <a:pt x="940" y="4784"/>
                    </a:cubicBezTo>
                    <a:cubicBezTo>
                      <a:pt x="951" y="4806"/>
                      <a:pt x="961" y="4827"/>
                      <a:pt x="961" y="4848"/>
                    </a:cubicBezTo>
                    <a:cubicBezTo>
                      <a:pt x="972" y="4869"/>
                      <a:pt x="983" y="4890"/>
                      <a:pt x="993" y="4901"/>
                    </a:cubicBezTo>
                    <a:cubicBezTo>
                      <a:pt x="1014" y="4932"/>
                      <a:pt x="1035" y="4953"/>
                      <a:pt x="1057" y="4974"/>
                    </a:cubicBezTo>
                    <a:lnTo>
                      <a:pt x="1078" y="4996"/>
                    </a:lnTo>
                    <a:cubicBezTo>
                      <a:pt x="1109" y="5027"/>
                      <a:pt x="1141" y="5059"/>
                      <a:pt x="1173" y="5070"/>
                    </a:cubicBezTo>
                    <a:cubicBezTo>
                      <a:pt x="1215" y="5091"/>
                      <a:pt x="1257" y="5112"/>
                      <a:pt x="1299" y="5122"/>
                    </a:cubicBezTo>
                    <a:cubicBezTo>
                      <a:pt x="1331" y="5122"/>
                      <a:pt x="1363" y="5133"/>
                      <a:pt x="1394" y="5133"/>
                    </a:cubicBezTo>
                    <a:lnTo>
                      <a:pt x="1426" y="5133"/>
                    </a:lnTo>
                    <a:cubicBezTo>
                      <a:pt x="1468" y="5133"/>
                      <a:pt x="1511" y="5122"/>
                      <a:pt x="1553" y="5112"/>
                    </a:cubicBezTo>
                    <a:cubicBezTo>
                      <a:pt x="1585" y="5101"/>
                      <a:pt x="1616" y="5091"/>
                      <a:pt x="1648" y="5070"/>
                    </a:cubicBezTo>
                    <a:cubicBezTo>
                      <a:pt x="1669" y="5059"/>
                      <a:pt x="1701" y="5038"/>
                      <a:pt x="1722" y="5017"/>
                    </a:cubicBezTo>
                    <a:lnTo>
                      <a:pt x="1743" y="4996"/>
                    </a:lnTo>
                    <a:cubicBezTo>
                      <a:pt x="1764" y="4964"/>
                      <a:pt x="1785" y="4943"/>
                      <a:pt x="1806" y="4911"/>
                    </a:cubicBezTo>
                    <a:cubicBezTo>
                      <a:pt x="1817" y="4890"/>
                      <a:pt x="1827" y="4869"/>
                      <a:pt x="1827" y="4858"/>
                    </a:cubicBezTo>
                    <a:cubicBezTo>
                      <a:pt x="1838" y="4837"/>
                      <a:pt x="1849" y="4816"/>
                      <a:pt x="1859" y="4795"/>
                    </a:cubicBezTo>
                    <a:cubicBezTo>
                      <a:pt x="1859" y="4763"/>
                      <a:pt x="1870" y="4732"/>
                      <a:pt x="1870" y="4700"/>
                    </a:cubicBezTo>
                    <a:lnTo>
                      <a:pt x="1870" y="4668"/>
                    </a:lnTo>
                    <a:cubicBezTo>
                      <a:pt x="1870" y="4626"/>
                      <a:pt x="1870" y="4584"/>
                      <a:pt x="1859" y="4541"/>
                    </a:cubicBezTo>
                    <a:lnTo>
                      <a:pt x="1849" y="4510"/>
                    </a:lnTo>
                    <a:cubicBezTo>
                      <a:pt x="1838" y="4478"/>
                      <a:pt x="1817" y="4446"/>
                      <a:pt x="1806" y="4415"/>
                    </a:cubicBezTo>
                    <a:lnTo>
                      <a:pt x="1785" y="4394"/>
                    </a:lnTo>
                    <a:cubicBezTo>
                      <a:pt x="1775" y="4372"/>
                      <a:pt x="1754" y="4341"/>
                      <a:pt x="1732" y="4320"/>
                    </a:cubicBezTo>
                    <a:cubicBezTo>
                      <a:pt x="1701" y="4288"/>
                      <a:pt x="1659" y="4256"/>
                      <a:pt x="1627" y="4246"/>
                    </a:cubicBezTo>
                    <a:cubicBezTo>
                      <a:pt x="1595" y="4235"/>
                      <a:pt x="1563" y="4214"/>
                      <a:pt x="1532" y="4204"/>
                    </a:cubicBezTo>
                    <a:cubicBezTo>
                      <a:pt x="1500" y="4193"/>
                      <a:pt x="1468" y="4193"/>
                      <a:pt x="1426" y="4193"/>
                    </a:cubicBezTo>
                    <a:close/>
                    <a:moveTo>
                      <a:pt x="5281" y="5175"/>
                    </a:moveTo>
                    <a:cubicBezTo>
                      <a:pt x="5249" y="5175"/>
                      <a:pt x="5218" y="5186"/>
                      <a:pt x="5186" y="5186"/>
                    </a:cubicBezTo>
                    <a:cubicBezTo>
                      <a:pt x="5154" y="5196"/>
                      <a:pt x="5112" y="5207"/>
                      <a:pt x="5080" y="5228"/>
                    </a:cubicBezTo>
                    <a:cubicBezTo>
                      <a:pt x="5049" y="5249"/>
                      <a:pt x="5017" y="5270"/>
                      <a:pt x="4996" y="5302"/>
                    </a:cubicBezTo>
                    <a:lnTo>
                      <a:pt x="4985" y="5323"/>
                    </a:lnTo>
                    <a:cubicBezTo>
                      <a:pt x="4964" y="5344"/>
                      <a:pt x="4943" y="5365"/>
                      <a:pt x="4933" y="5386"/>
                    </a:cubicBezTo>
                    <a:cubicBezTo>
                      <a:pt x="4911" y="5418"/>
                      <a:pt x="4901" y="5450"/>
                      <a:pt x="4890" y="5471"/>
                    </a:cubicBezTo>
                    <a:lnTo>
                      <a:pt x="4890" y="5481"/>
                    </a:lnTo>
                    <a:cubicBezTo>
                      <a:pt x="4890" y="5513"/>
                      <a:pt x="4880" y="5545"/>
                      <a:pt x="4880" y="5566"/>
                    </a:cubicBezTo>
                    <a:lnTo>
                      <a:pt x="4880" y="5587"/>
                    </a:lnTo>
                    <a:cubicBezTo>
                      <a:pt x="4880" y="5619"/>
                      <a:pt x="4890" y="5640"/>
                      <a:pt x="4890" y="5672"/>
                    </a:cubicBezTo>
                    <a:lnTo>
                      <a:pt x="4890" y="5682"/>
                    </a:lnTo>
                    <a:cubicBezTo>
                      <a:pt x="4911" y="5756"/>
                      <a:pt x="4954" y="5819"/>
                      <a:pt x="4996" y="5872"/>
                    </a:cubicBezTo>
                    <a:lnTo>
                      <a:pt x="5017" y="5883"/>
                    </a:lnTo>
                    <a:cubicBezTo>
                      <a:pt x="5038" y="5904"/>
                      <a:pt x="5059" y="5925"/>
                      <a:pt x="5091" y="5936"/>
                    </a:cubicBezTo>
                    <a:cubicBezTo>
                      <a:pt x="5123" y="5957"/>
                      <a:pt x="5154" y="5967"/>
                      <a:pt x="5186" y="5988"/>
                    </a:cubicBezTo>
                    <a:lnTo>
                      <a:pt x="5228" y="5999"/>
                    </a:lnTo>
                    <a:cubicBezTo>
                      <a:pt x="5249" y="5999"/>
                      <a:pt x="5292" y="6010"/>
                      <a:pt x="5323" y="6010"/>
                    </a:cubicBezTo>
                    <a:lnTo>
                      <a:pt x="5334" y="6010"/>
                    </a:lnTo>
                    <a:cubicBezTo>
                      <a:pt x="5366" y="6010"/>
                      <a:pt x="5397" y="5999"/>
                      <a:pt x="5429" y="5999"/>
                    </a:cubicBezTo>
                    <a:lnTo>
                      <a:pt x="5439" y="5988"/>
                    </a:lnTo>
                    <a:cubicBezTo>
                      <a:pt x="5461" y="5988"/>
                      <a:pt x="5492" y="5967"/>
                      <a:pt x="5513" y="5957"/>
                    </a:cubicBezTo>
                    <a:cubicBezTo>
                      <a:pt x="5545" y="5946"/>
                      <a:pt x="5577" y="5925"/>
                      <a:pt x="5598" y="5893"/>
                    </a:cubicBezTo>
                    <a:lnTo>
                      <a:pt x="5608" y="5883"/>
                    </a:lnTo>
                    <a:cubicBezTo>
                      <a:pt x="5630" y="5872"/>
                      <a:pt x="5640" y="5841"/>
                      <a:pt x="5661" y="5819"/>
                    </a:cubicBezTo>
                    <a:lnTo>
                      <a:pt x="5672" y="5809"/>
                    </a:lnTo>
                    <a:cubicBezTo>
                      <a:pt x="5672" y="5798"/>
                      <a:pt x="5682" y="5788"/>
                      <a:pt x="5682" y="5777"/>
                    </a:cubicBezTo>
                    <a:cubicBezTo>
                      <a:pt x="5704" y="5724"/>
                      <a:pt x="5714" y="5693"/>
                      <a:pt x="5714" y="5629"/>
                    </a:cubicBezTo>
                    <a:cubicBezTo>
                      <a:pt x="5725" y="5598"/>
                      <a:pt x="5714" y="5555"/>
                      <a:pt x="5704" y="5513"/>
                    </a:cubicBezTo>
                    <a:cubicBezTo>
                      <a:pt x="5704" y="5481"/>
                      <a:pt x="5682" y="5439"/>
                      <a:pt x="5672" y="5418"/>
                    </a:cubicBezTo>
                    <a:lnTo>
                      <a:pt x="5651" y="5386"/>
                    </a:lnTo>
                    <a:cubicBezTo>
                      <a:pt x="5630" y="5355"/>
                      <a:pt x="5608" y="5334"/>
                      <a:pt x="5587" y="5312"/>
                    </a:cubicBezTo>
                    <a:lnTo>
                      <a:pt x="5577" y="5302"/>
                    </a:lnTo>
                    <a:cubicBezTo>
                      <a:pt x="5556" y="5281"/>
                      <a:pt x="5524" y="5260"/>
                      <a:pt x="5503" y="5239"/>
                    </a:cubicBezTo>
                    <a:lnTo>
                      <a:pt x="5482" y="5228"/>
                    </a:lnTo>
                    <a:lnTo>
                      <a:pt x="5471" y="5228"/>
                    </a:lnTo>
                    <a:cubicBezTo>
                      <a:pt x="5450" y="5217"/>
                      <a:pt x="5429" y="5196"/>
                      <a:pt x="5397" y="5196"/>
                    </a:cubicBezTo>
                    <a:lnTo>
                      <a:pt x="5376" y="5186"/>
                    </a:lnTo>
                    <a:cubicBezTo>
                      <a:pt x="5366" y="5186"/>
                      <a:pt x="5344" y="5186"/>
                      <a:pt x="5334" y="5175"/>
                    </a:cubicBezTo>
                    <a:close/>
                    <a:moveTo>
                      <a:pt x="3465" y="4140"/>
                    </a:moveTo>
                    <a:cubicBezTo>
                      <a:pt x="3401" y="4140"/>
                      <a:pt x="3338" y="4151"/>
                      <a:pt x="3274" y="4172"/>
                    </a:cubicBezTo>
                    <a:cubicBezTo>
                      <a:pt x="2915" y="4267"/>
                      <a:pt x="2672" y="4668"/>
                      <a:pt x="2588" y="5017"/>
                    </a:cubicBezTo>
                    <a:cubicBezTo>
                      <a:pt x="2503" y="5365"/>
                      <a:pt x="2577" y="5745"/>
                      <a:pt x="2820" y="5999"/>
                    </a:cubicBezTo>
                    <a:cubicBezTo>
                      <a:pt x="2894" y="6083"/>
                      <a:pt x="2979" y="6147"/>
                      <a:pt x="3063" y="6200"/>
                    </a:cubicBezTo>
                    <a:cubicBezTo>
                      <a:pt x="3169" y="6274"/>
                      <a:pt x="3296" y="6337"/>
                      <a:pt x="3422" y="6337"/>
                    </a:cubicBezTo>
                    <a:lnTo>
                      <a:pt x="3454" y="6337"/>
                    </a:lnTo>
                    <a:cubicBezTo>
                      <a:pt x="3612" y="6326"/>
                      <a:pt x="3729" y="6200"/>
                      <a:pt x="3813" y="6062"/>
                    </a:cubicBezTo>
                    <a:cubicBezTo>
                      <a:pt x="3919" y="5872"/>
                      <a:pt x="3993" y="5661"/>
                      <a:pt x="4077" y="5450"/>
                    </a:cubicBezTo>
                    <a:cubicBezTo>
                      <a:pt x="4098" y="5397"/>
                      <a:pt x="4109" y="5334"/>
                      <a:pt x="4119" y="5270"/>
                    </a:cubicBezTo>
                    <a:cubicBezTo>
                      <a:pt x="4140" y="5165"/>
                      <a:pt x="4151" y="5059"/>
                      <a:pt x="4151" y="4953"/>
                    </a:cubicBezTo>
                    <a:cubicBezTo>
                      <a:pt x="4140" y="4848"/>
                      <a:pt x="4130" y="4732"/>
                      <a:pt x="4098" y="4626"/>
                    </a:cubicBezTo>
                    <a:cubicBezTo>
                      <a:pt x="4014" y="4330"/>
                      <a:pt x="3750" y="4140"/>
                      <a:pt x="3465" y="4140"/>
                    </a:cubicBezTo>
                    <a:close/>
                    <a:moveTo>
                      <a:pt x="7478" y="5788"/>
                    </a:moveTo>
                    <a:cubicBezTo>
                      <a:pt x="7224" y="5809"/>
                      <a:pt x="6981" y="5841"/>
                      <a:pt x="6739" y="5914"/>
                    </a:cubicBezTo>
                    <a:cubicBezTo>
                      <a:pt x="6665" y="5936"/>
                      <a:pt x="6601" y="5978"/>
                      <a:pt x="6570" y="6041"/>
                    </a:cubicBezTo>
                    <a:cubicBezTo>
                      <a:pt x="6527" y="6105"/>
                      <a:pt x="6517" y="6200"/>
                      <a:pt x="6538" y="6274"/>
                    </a:cubicBezTo>
                    <a:cubicBezTo>
                      <a:pt x="6580" y="6400"/>
                      <a:pt x="6686" y="6485"/>
                      <a:pt x="6823" y="6485"/>
                    </a:cubicBezTo>
                    <a:cubicBezTo>
                      <a:pt x="6844" y="6485"/>
                      <a:pt x="6865" y="6485"/>
                      <a:pt x="6897" y="6474"/>
                    </a:cubicBezTo>
                    <a:cubicBezTo>
                      <a:pt x="6960" y="6453"/>
                      <a:pt x="7024" y="6443"/>
                      <a:pt x="7087" y="6432"/>
                    </a:cubicBezTo>
                    <a:cubicBezTo>
                      <a:pt x="7140" y="6443"/>
                      <a:pt x="7193" y="6453"/>
                      <a:pt x="7245" y="6453"/>
                    </a:cubicBezTo>
                    <a:cubicBezTo>
                      <a:pt x="7298" y="6453"/>
                      <a:pt x="7351" y="6443"/>
                      <a:pt x="7393" y="6443"/>
                    </a:cubicBezTo>
                    <a:cubicBezTo>
                      <a:pt x="7510" y="6421"/>
                      <a:pt x="7594" y="6358"/>
                      <a:pt x="7689" y="6295"/>
                    </a:cubicBezTo>
                    <a:cubicBezTo>
                      <a:pt x="7700" y="6274"/>
                      <a:pt x="7721" y="6252"/>
                      <a:pt x="7731" y="6231"/>
                    </a:cubicBezTo>
                    <a:cubicBezTo>
                      <a:pt x="7742" y="6210"/>
                      <a:pt x="7752" y="6189"/>
                      <a:pt x="7763" y="6157"/>
                    </a:cubicBezTo>
                    <a:cubicBezTo>
                      <a:pt x="7774" y="6094"/>
                      <a:pt x="7774" y="6031"/>
                      <a:pt x="7742" y="5967"/>
                    </a:cubicBezTo>
                    <a:cubicBezTo>
                      <a:pt x="7700" y="5872"/>
                      <a:pt x="7605" y="5788"/>
                      <a:pt x="7488" y="5788"/>
                    </a:cubicBezTo>
                    <a:close/>
                    <a:moveTo>
                      <a:pt x="9485" y="5819"/>
                    </a:moveTo>
                    <a:cubicBezTo>
                      <a:pt x="9432" y="5819"/>
                      <a:pt x="9379" y="5830"/>
                      <a:pt x="9337" y="5862"/>
                    </a:cubicBezTo>
                    <a:cubicBezTo>
                      <a:pt x="9273" y="5893"/>
                      <a:pt x="9220" y="5957"/>
                      <a:pt x="9199" y="6031"/>
                    </a:cubicBezTo>
                    <a:cubicBezTo>
                      <a:pt x="9189" y="6105"/>
                      <a:pt x="9189" y="6200"/>
                      <a:pt x="9231" y="6263"/>
                    </a:cubicBezTo>
                    <a:lnTo>
                      <a:pt x="9242" y="6274"/>
                    </a:lnTo>
                    <a:cubicBezTo>
                      <a:pt x="9189" y="6316"/>
                      <a:pt x="9147" y="6369"/>
                      <a:pt x="9115" y="6443"/>
                    </a:cubicBezTo>
                    <a:cubicBezTo>
                      <a:pt x="9041" y="6654"/>
                      <a:pt x="9073" y="6886"/>
                      <a:pt x="9189" y="7076"/>
                    </a:cubicBezTo>
                    <a:cubicBezTo>
                      <a:pt x="9242" y="7171"/>
                      <a:pt x="9337" y="7224"/>
                      <a:pt x="9442" y="7224"/>
                    </a:cubicBezTo>
                    <a:cubicBezTo>
                      <a:pt x="9453" y="7224"/>
                      <a:pt x="9474" y="7224"/>
                      <a:pt x="9485" y="7214"/>
                    </a:cubicBezTo>
                    <a:cubicBezTo>
                      <a:pt x="9516" y="6971"/>
                      <a:pt x="9537" y="6717"/>
                      <a:pt x="9537" y="6464"/>
                    </a:cubicBezTo>
                    <a:cubicBezTo>
                      <a:pt x="9537" y="6252"/>
                      <a:pt x="9516" y="6031"/>
                      <a:pt x="9495" y="5819"/>
                    </a:cubicBezTo>
                    <a:close/>
                    <a:moveTo>
                      <a:pt x="2039" y="6179"/>
                    </a:moveTo>
                    <a:cubicBezTo>
                      <a:pt x="1986" y="6179"/>
                      <a:pt x="1933" y="6189"/>
                      <a:pt x="1891" y="6210"/>
                    </a:cubicBezTo>
                    <a:cubicBezTo>
                      <a:pt x="1827" y="6252"/>
                      <a:pt x="1775" y="6316"/>
                      <a:pt x="1754" y="6390"/>
                    </a:cubicBezTo>
                    <a:cubicBezTo>
                      <a:pt x="1711" y="6622"/>
                      <a:pt x="1659" y="6854"/>
                      <a:pt x="1606" y="7087"/>
                    </a:cubicBezTo>
                    <a:cubicBezTo>
                      <a:pt x="1574" y="7235"/>
                      <a:pt x="1637" y="7383"/>
                      <a:pt x="1775" y="7435"/>
                    </a:cubicBezTo>
                    <a:cubicBezTo>
                      <a:pt x="1817" y="7456"/>
                      <a:pt x="1849" y="7456"/>
                      <a:pt x="1891" y="7456"/>
                    </a:cubicBezTo>
                    <a:cubicBezTo>
                      <a:pt x="1923" y="7456"/>
                      <a:pt x="1944" y="7456"/>
                      <a:pt x="1965" y="7446"/>
                    </a:cubicBezTo>
                    <a:cubicBezTo>
                      <a:pt x="2039" y="7425"/>
                      <a:pt x="2092" y="7383"/>
                      <a:pt x="2144" y="7319"/>
                    </a:cubicBezTo>
                    <a:cubicBezTo>
                      <a:pt x="2282" y="7118"/>
                      <a:pt x="2345" y="6865"/>
                      <a:pt x="2334" y="6633"/>
                    </a:cubicBezTo>
                    <a:cubicBezTo>
                      <a:pt x="2334" y="6601"/>
                      <a:pt x="2324" y="6580"/>
                      <a:pt x="2324" y="6559"/>
                    </a:cubicBezTo>
                    <a:lnTo>
                      <a:pt x="2324" y="6538"/>
                    </a:lnTo>
                    <a:cubicBezTo>
                      <a:pt x="2334" y="6464"/>
                      <a:pt x="2334" y="6390"/>
                      <a:pt x="2292" y="6316"/>
                    </a:cubicBezTo>
                    <a:cubicBezTo>
                      <a:pt x="2261" y="6252"/>
                      <a:pt x="2187" y="6200"/>
                      <a:pt x="2113" y="6179"/>
                    </a:cubicBezTo>
                    <a:close/>
                    <a:moveTo>
                      <a:pt x="5777" y="6886"/>
                    </a:moveTo>
                    <a:cubicBezTo>
                      <a:pt x="5397" y="6886"/>
                      <a:pt x="5397" y="7467"/>
                      <a:pt x="5777" y="7467"/>
                    </a:cubicBezTo>
                    <a:cubicBezTo>
                      <a:pt x="6147" y="7467"/>
                      <a:pt x="6147" y="6886"/>
                      <a:pt x="5777" y="6886"/>
                    </a:cubicBezTo>
                    <a:close/>
                    <a:moveTo>
                      <a:pt x="3528" y="6833"/>
                    </a:moveTo>
                    <a:cubicBezTo>
                      <a:pt x="3475" y="6833"/>
                      <a:pt x="3422" y="6844"/>
                      <a:pt x="3380" y="6876"/>
                    </a:cubicBezTo>
                    <a:cubicBezTo>
                      <a:pt x="3359" y="6886"/>
                      <a:pt x="3338" y="6907"/>
                      <a:pt x="3317" y="6918"/>
                    </a:cubicBezTo>
                    <a:cubicBezTo>
                      <a:pt x="3285" y="6949"/>
                      <a:pt x="3264" y="7002"/>
                      <a:pt x="3243" y="7045"/>
                    </a:cubicBezTo>
                    <a:cubicBezTo>
                      <a:pt x="3232" y="7097"/>
                      <a:pt x="3222" y="7150"/>
                      <a:pt x="3211" y="7203"/>
                    </a:cubicBezTo>
                    <a:lnTo>
                      <a:pt x="3211" y="7224"/>
                    </a:lnTo>
                    <a:cubicBezTo>
                      <a:pt x="3222" y="7256"/>
                      <a:pt x="3222" y="7277"/>
                      <a:pt x="3232" y="7309"/>
                    </a:cubicBezTo>
                    <a:lnTo>
                      <a:pt x="3232" y="7319"/>
                    </a:lnTo>
                    <a:cubicBezTo>
                      <a:pt x="3232" y="7351"/>
                      <a:pt x="3253" y="7383"/>
                      <a:pt x="3264" y="7404"/>
                    </a:cubicBezTo>
                    <a:lnTo>
                      <a:pt x="3264" y="7414"/>
                    </a:lnTo>
                    <a:lnTo>
                      <a:pt x="3274" y="7414"/>
                    </a:lnTo>
                    <a:lnTo>
                      <a:pt x="3274" y="7425"/>
                    </a:lnTo>
                    <a:cubicBezTo>
                      <a:pt x="3285" y="7435"/>
                      <a:pt x="3306" y="7456"/>
                      <a:pt x="3317" y="7478"/>
                    </a:cubicBezTo>
                    <a:lnTo>
                      <a:pt x="3327" y="7488"/>
                    </a:lnTo>
                    <a:lnTo>
                      <a:pt x="3391" y="7530"/>
                    </a:lnTo>
                    <a:lnTo>
                      <a:pt x="3391" y="7541"/>
                    </a:lnTo>
                    <a:lnTo>
                      <a:pt x="3401" y="7541"/>
                    </a:lnTo>
                    <a:cubicBezTo>
                      <a:pt x="3422" y="7551"/>
                      <a:pt x="3443" y="7562"/>
                      <a:pt x="3465" y="7573"/>
                    </a:cubicBezTo>
                    <a:lnTo>
                      <a:pt x="3475" y="7573"/>
                    </a:lnTo>
                    <a:cubicBezTo>
                      <a:pt x="3507" y="7583"/>
                      <a:pt x="3538" y="7583"/>
                      <a:pt x="3570" y="7583"/>
                    </a:cubicBezTo>
                    <a:lnTo>
                      <a:pt x="3581" y="7583"/>
                    </a:lnTo>
                    <a:cubicBezTo>
                      <a:pt x="3602" y="7583"/>
                      <a:pt x="3633" y="7573"/>
                      <a:pt x="3655" y="7573"/>
                    </a:cubicBezTo>
                    <a:lnTo>
                      <a:pt x="3676" y="7573"/>
                    </a:lnTo>
                    <a:lnTo>
                      <a:pt x="3707" y="7551"/>
                    </a:lnTo>
                    <a:lnTo>
                      <a:pt x="3750" y="7530"/>
                    </a:lnTo>
                    <a:cubicBezTo>
                      <a:pt x="3771" y="7520"/>
                      <a:pt x="3802" y="7499"/>
                      <a:pt x="3824" y="7488"/>
                    </a:cubicBezTo>
                    <a:cubicBezTo>
                      <a:pt x="3866" y="7446"/>
                      <a:pt x="3887" y="7393"/>
                      <a:pt x="3908" y="7340"/>
                    </a:cubicBezTo>
                    <a:cubicBezTo>
                      <a:pt x="3919" y="7309"/>
                      <a:pt x="3919" y="7277"/>
                      <a:pt x="3919" y="7245"/>
                    </a:cubicBezTo>
                    <a:cubicBezTo>
                      <a:pt x="3919" y="7171"/>
                      <a:pt x="3908" y="7161"/>
                      <a:pt x="3876" y="7087"/>
                    </a:cubicBezTo>
                    <a:cubicBezTo>
                      <a:pt x="3855" y="7055"/>
                      <a:pt x="3834" y="7023"/>
                      <a:pt x="3802" y="7002"/>
                    </a:cubicBezTo>
                    <a:lnTo>
                      <a:pt x="3792" y="7002"/>
                    </a:lnTo>
                    <a:lnTo>
                      <a:pt x="3781" y="6981"/>
                    </a:lnTo>
                    <a:cubicBezTo>
                      <a:pt x="3760" y="6939"/>
                      <a:pt x="3739" y="6918"/>
                      <a:pt x="3707" y="6897"/>
                    </a:cubicBezTo>
                    <a:cubicBezTo>
                      <a:pt x="3676" y="6865"/>
                      <a:pt x="3644" y="6854"/>
                      <a:pt x="3602" y="6844"/>
                    </a:cubicBezTo>
                    <a:cubicBezTo>
                      <a:pt x="3581" y="6844"/>
                      <a:pt x="3560" y="6833"/>
                      <a:pt x="3528" y="6833"/>
                    </a:cubicBezTo>
                    <a:close/>
                    <a:moveTo>
                      <a:pt x="5059" y="7604"/>
                    </a:moveTo>
                    <a:cubicBezTo>
                      <a:pt x="4679" y="7604"/>
                      <a:pt x="4679" y="8185"/>
                      <a:pt x="5059" y="8185"/>
                    </a:cubicBezTo>
                    <a:cubicBezTo>
                      <a:pt x="5439" y="8185"/>
                      <a:pt x="5439" y="7604"/>
                      <a:pt x="5059" y="7604"/>
                    </a:cubicBezTo>
                    <a:close/>
                    <a:moveTo>
                      <a:pt x="8101" y="6432"/>
                    </a:moveTo>
                    <a:cubicBezTo>
                      <a:pt x="7943" y="6432"/>
                      <a:pt x="7795" y="6516"/>
                      <a:pt x="7668" y="6601"/>
                    </a:cubicBezTo>
                    <a:cubicBezTo>
                      <a:pt x="7414" y="6770"/>
                      <a:pt x="6834" y="7013"/>
                      <a:pt x="6580" y="7298"/>
                    </a:cubicBezTo>
                    <a:cubicBezTo>
                      <a:pt x="6517" y="7361"/>
                      <a:pt x="6475" y="7425"/>
                      <a:pt x="6453" y="7488"/>
                    </a:cubicBezTo>
                    <a:cubicBezTo>
                      <a:pt x="6316" y="7932"/>
                      <a:pt x="6823" y="8301"/>
                      <a:pt x="7182" y="8354"/>
                    </a:cubicBezTo>
                    <a:cubicBezTo>
                      <a:pt x="7182" y="8354"/>
                      <a:pt x="7193" y="8365"/>
                      <a:pt x="7193" y="8365"/>
                    </a:cubicBezTo>
                    <a:lnTo>
                      <a:pt x="7309" y="8365"/>
                    </a:lnTo>
                    <a:cubicBezTo>
                      <a:pt x="7541" y="8365"/>
                      <a:pt x="7774" y="8259"/>
                      <a:pt x="7985" y="8143"/>
                    </a:cubicBezTo>
                    <a:cubicBezTo>
                      <a:pt x="8164" y="8037"/>
                      <a:pt x="8333" y="7911"/>
                      <a:pt x="8439" y="7731"/>
                    </a:cubicBezTo>
                    <a:cubicBezTo>
                      <a:pt x="8576" y="7509"/>
                      <a:pt x="8597" y="7235"/>
                      <a:pt x="8555" y="6971"/>
                    </a:cubicBezTo>
                    <a:cubicBezTo>
                      <a:pt x="8513" y="6749"/>
                      <a:pt x="8407" y="6485"/>
                      <a:pt x="8175" y="6443"/>
                    </a:cubicBezTo>
                    <a:cubicBezTo>
                      <a:pt x="8154" y="6432"/>
                      <a:pt x="8122" y="6432"/>
                      <a:pt x="8101" y="6432"/>
                    </a:cubicBezTo>
                    <a:close/>
                    <a:moveTo>
                      <a:pt x="1437" y="8312"/>
                    </a:moveTo>
                    <a:cubicBezTo>
                      <a:pt x="1057" y="8312"/>
                      <a:pt x="1057" y="8903"/>
                      <a:pt x="1437" y="8903"/>
                    </a:cubicBezTo>
                    <a:cubicBezTo>
                      <a:pt x="1817" y="8903"/>
                      <a:pt x="1817" y="8312"/>
                      <a:pt x="1437" y="8312"/>
                    </a:cubicBezTo>
                    <a:close/>
                    <a:moveTo>
                      <a:pt x="2704" y="8534"/>
                    </a:moveTo>
                    <a:cubicBezTo>
                      <a:pt x="2324" y="8534"/>
                      <a:pt x="2324" y="9115"/>
                      <a:pt x="2704" y="9115"/>
                    </a:cubicBezTo>
                    <a:cubicBezTo>
                      <a:pt x="3074" y="9115"/>
                      <a:pt x="3074" y="8534"/>
                      <a:pt x="2704" y="8534"/>
                    </a:cubicBezTo>
                    <a:close/>
                    <a:moveTo>
                      <a:pt x="6876" y="8703"/>
                    </a:moveTo>
                    <a:cubicBezTo>
                      <a:pt x="6844" y="8703"/>
                      <a:pt x="6823" y="8703"/>
                      <a:pt x="6791" y="8713"/>
                    </a:cubicBezTo>
                    <a:cubicBezTo>
                      <a:pt x="6749" y="8724"/>
                      <a:pt x="6696" y="8745"/>
                      <a:pt x="6665" y="8787"/>
                    </a:cubicBezTo>
                    <a:cubicBezTo>
                      <a:pt x="6654" y="8808"/>
                      <a:pt x="6633" y="8819"/>
                      <a:pt x="6622" y="8840"/>
                    </a:cubicBezTo>
                    <a:cubicBezTo>
                      <a:pt x="6591" y="8893"/>
                      <a:pt x="6580" y="8935"/>
                      <a:pt x="6580" y="8988"/>
                    </a:cubicBezTo>
                    <a:lnTo>
                      <a:pt x="6580" y="9041"/>
                    </a:lnTo>
                    <a:cubicBezTo>
                      <a:pt x="6580" y="9083"/>
                      <a:pt x="6591" y="9125"/>
                      <a:pt x="6601" y="9157"/>
                    </a:cubicBezTo>
                    <a:cubicBezTo>
                      <a:pt x="6612" y="9199"/>
                      <a:pt x="6633" y="9220"/>
                      <a:pt x="6665" y="9252"/>
                    </a:cubicBezTo>
                    <a:cubicBezTo>
                      <a:pt x="6696" y="9284"/>
                      <a:pt x="6717" y="9305"/>
                      <a:pt x="6760" y="9315"/>
                    </a:cubicBezTo>
                    <a:cubicBezTo>
                      <a:pt x="6791" y="9326"/>
                      <a:pt x="6823" y="9336"/>
                      <a:pt x="6865" y="9336"/>
                    </a:cubicBezTo>
                    <a:lnTo>
                      <a:pt x="6876" y="9336"/>
                    </a:lnTo>
                    <a:cubicBezTo>
                      <a:pt x="6897" y="9336"/>
                      <a:pt x="6929" y="9326"/>
                      <a:pt x="6950" y="9326"/>
                    </a:cubicBezTo>
                    <a:cubicBezTo>
                      <a:pt x="7003" y="9315"/>
                      <a:pt x="7045" y="9284"/>
                      <a:pt x="7077" y="9252"/>
                    </a:cubicBezTo>
                    <a:cubicBezTo>
                      <a:pt x="7098" y="9231"/>
                      <a:pt x="7108" y="9210"/>
                      <a:pt x="7129" y="9189"/>
                    </a:cubicBezTo>
                    <a:cubicBezTo>
                      <a:pt x="7150" y="9146"/>
                      <a:pt x="7161" y="9093"/>
                      <a:pt x="7161" y="9041"/>
                    </a:cubicBezTo>
                    <a:lnTo>
                      <a:pt x="7161" y="8988"/>
                    </a:lnTo>
                    <a:cubicBezTo>
                      <a:pt x="7161" y="8946"/>
                      <a:pt x="7161" y="8914"/>
                      <a:pt x="7140" y="8882"/>
                    </a:cubicBezTo>
                    <a:cubicBezTo>
                      <a:pt x="7129" y="8840"/>
                      <a:pt x="7108" y="8808"/>
                      <a:pt x="7077" y="8787"/>
                    </a:cubicBezTo>
                    <a:cubicBezTo>
                      <a:pt x="7055" y="8755"/>
                      <a:pt x="7024" y="8734"/>
                      <a:pt x="6981" y="8724"/>
                    </a:cubicBezTo>
                    <a:cubicBezTo>
                      <a:pt x="6950" y="8703"/>
                      <a:pt x="6918" y="8703"/>
                      <a:pt x="6876" y="8703"/>
                    </a:cubicBezTo>
                    <a:close/>
                    <a:moveTo>
                      <a:pt x="8397" y="8967"/>
                    </a:moveTo>
                    <a:cubicBezTo>
                      <a:pt x="8376" y="8967"/>
                      <a:pt x="8354" y="8967"/>
                      <a:pt x="8323" y="8977"/>
                    </a:cubicBezTo>
                    <a:cubicBezTo>
                      <a:pt x="8302" y="8988"/>
                      <a:pt x="8281" y="8998"/>
                      <a:pt x="8259" y="9009"/>
                    </a:cubicBezTo>
                    <a:cubicBezTo>
                      <a:pt x="8207" y="9030"/>
                      <a:pt x="8175" y="9072"/>
                      <a:pt x="8154" y="9115"/>
                    </a:cubicBezTo>
                    <a:cubicBezTo>
                      <a:pt x="8090" y="9189"/>
                      <a:pt x="8038" y="9252"/>
                      <a:pt x="7985" y="9326"/>
                    </a:cubicBezTo>
                    <a:cubicBezTo>
                      <a:pt x="7964" y="9358"/>
                      <a:pt x="7953" y="9400"/>
                      <a:pt x="7943" y="9442"/>
                    </a:cubicBezTo>
                    <a:cubicBezTo>
                      <a:pt x="7943" y="9474"/>
                      <a:pt x="7943" y="9516"/>
                      <a:pt x="7953" y="9558"/>
                    </a:cubicBezTo>
                    <a:cubicBezTo>
                      <a:pt x="7964" y="9590"/>
                      <a:pt x="7974" y="9622"/>
                      <a:pt x="8006" y="9653"/>
                    </a:cubicBezTo>
                    <a:cubicBezTo>
                      <a:pt x="8027" y="9685"/>
                      <a:pt x="8048" y="9706"/>
                      <a:pt x="8090" y="9727"/>
                    </a:cubicBezTo>
                    <a:lnTo>
                      <a:pt x="8154" y="9759"/>
                    </a:lnTo>
                    <a:cubicBezTo>
                      <a:pt x="8185" y="9769"/>
                      <a:pt x="8207" y="9769"/>
                      <a:pt x="8238" y="9769"/>
                    </a:cubicBezTo>
                    <a:cubicBezTo>
                      <a:pt x="8259" y="9769"/>
                      <a:pt x="8291" y="9769"/>
                      <a:pt x="8312" y="9759"/>
                    </a:cubicBezTo>
                    <a:cubicBezTo>
                      <a:pt x="8333" y="9748"/>
                      <a:pt x="8354" y="9738"/>
                      <a:pt x="8386" y="9727"/>
                    </a:cubicBezTo>
                    <a:cubicBezTo>
                      <a:pt x="8428" y="9706"/>
                      <a:pt x="8460" y="9664"/>
                      <a:pt x="8492" y="9622"/>
                    </a:cubicBezTo>
                    <a:lnTo>
                      <a:pt x="8650" y="9410"/>
                    </a:lnTo>
                    <a:cubicBezTo>
                      <a:pt x="8671" y="9379"/>
                      <a:pt x="8692" y="9336"/>
                      <a:pt x="8692" y="9294"/>
                    </a:cubicBezTo>
                    <a:cubicBezTo>
                      <a:pt x="8703" y="9262"/>
                      <a:pt x="8692" y="9220"/>
                      <a:pt x="8682" y="9178"/>
                    </a:cubicBezTo>
                    <a:cubicBezTo>
                      <a:pt x="8671" y="9146"/>
                      <a:pt x="8661" y="9115"/>
                      <a:pt x="8629" y="9083"/>
                    </a:cubicBezTo>
                    <a:cubicBezTo>
                      <a:pt x="8608" y="9051"/>
                      <a:pt x="8587" y="9030"/>
                      <a:pt x="8545" y="9009"/>
                    </a:cubicBezTo>
                    <a:cubicBezTo>
                      <a:pt x="8523" y="8998"/>
                      <a:pt x="8502" y="8988"/>
                      <a:pt x="8481" y="8977"/>
                    </a:cubicBezTo>
                    <a:cubicBezTo>
                      <a:pt x="8449" y="8967"/>
                      <a:pt x="8428" y="8967"/>
                      <a:pt x="8397" y="8967"/>
                    </a:cubicBezTo>
                    <a:close/>
                    <a:moveTo>
                      <a:pt x="4183" y="9189"/>
                    </a:moveTo>
                    <a:cubicBezTo>
                      <a:pt x="4119" y="9199"/>
                      <a:pt x="4056" y="9210"/>
                      <a:pt x="4003" y="9252"/>
                    </a:cubicBezTo>
                    <a:lnTo>
                      <a:pt x="3961" y="9252"/>
                    </a:lnTo>
                    <a:cubicBezTo>
                      <a:pt x="3919" y="9252"/>
                      <a:pt x="3866" y="9262"/>
                      <a:pt x="3824" y="9294"/>
                    </a:cubicBezTo>
                    <a:cubicBezTo>
                      <a:pt x="3760" y="9326"/>
                      <a:pt x="3707" y="9389"/>
                      <a:pt x="3686" y="9463"/>
                    </a:cubicBezTo>
                    <a:cubicBezTo>
                      <a:pt x="3676" y="9495"/>
                      <a:pt x="3676" y="9526"/>
                      <a:pt x="3676" y="9548"/>
                    </a:cubicBezTo>
                    <a:cubicBezTo>
                      <a:pt x="3665" y="9579"/>
                      <a:pt x="3665" y="9611"/>
                      <a:pt x="3665" y="9643"/>
                    </a:cubicBezTo>
                    <a:cubicBezTo>
                      <a:pt x="3665" y="9685"/>
                      <a:pt x="3676" y="9727"/>
                      <a:pt x="3676" y="9759"/>
                    </a:cubicBezTo>
                    <a:cubicBezTo>
                      <a:pt x="3686" y="9780"/>
                      <a:pt x="3686" y="9801"/>
                      <a:pt x="3686" y="9812"/>
                    </a:cubicBezTo>
                    <a:cubicBezTo>
                      <a:pt x="3697" y="9854"/>
                      <a:pt x="3718" y="9886"/>
                      <a:pt x="3729" y="9928"/>
                    </a:cubicBezTo>
                    <a:cubicBezTo>
                      <a:pt x="3739" y="9938"/>
                      <a:pt x="3750" y="9960"/>
                      <a:pt x="3760" y="9970"/>
                    </a:cubicBezTo>
                    <a:cubicBezTo>
                      <a:pt x="3781" y="10002"/>
                      <a:pt x="3802" y="10033"/>
                      <a:pt x="3834" y="10065"/>
                    </a:cubicBezTo>
                    <a:lnTo>
                      <a:pt x="3866" y="10107"/>
                    </a:lnTo>
                    <a:cubicBezTo>
                      <a:pt x="3908" y="10150"/>
                      <a:pt x="3950" y="10171"/>
                      <a:pt x="3993" y="10181"/>
                    </a:cubicBezTo>
                    <a:cubicBezTo>
                      <a:pt x="4014" y="10192"/>
                      <a:pt x="4045" y="10192"/>
                      <a:pt x="4067" y="10192"/>
                    </a:cubicBezTo>
                    <a:lnTo>
                      <a:pt x="4109" y="10192"/>
                    </a:lnTo>
                    <a:cubicBezTo>
                      <a:pt x="4151" y="10192"/>
                      <a:pt x="4183" y="10171"/>
                      <a:pt x="4225" y="10150"/>
                    </a:cubicBezTo>
                    <a:cubicBezTo>
                      <a:pt x="4267" y="10128"/>
                      <a:pt x="4299" y="10097"/>
                      <a:pt x="4331" y="10055"/>
                    </a:cubicBezTo>
                    <a:cubicBezTo>
                      <a:pt x="4426" y="9886"/>
                      <a:pt x="4478" y="9685"/>
                      <a:pt x="4468" y="9484"/>
                    </a:cubicBezTo>
                    <a:cubicBezTo>
                      <a:pt x="4468" y="9410"/>
                      <a:pt x="4436" y="9336"/>
                      <a:pt x="4383" y="9273"/>
                    </a:cubicBezTo>
                    <a:cubicBezTo>
                      <a:pt x="4362" y="9252"/>
                      <a:pt x="4331" y="9231"/>
                      <a:pt x="4288" y="9220"/>
                    </a:cubicBezTo>
                    <a:cubicBezTo>
                      <a:pt x="4257" y="9199"/>
                      <a:pt x="4225" y="9189"/>
                      <a:pt x="4193" y="9189"/>
                    </a:cubicBezTo>
                    <a:close/>
                    <a:moveTo>
                      <a:pt x="1046" y="9791"/>
                    </a:moveTo>
                    <a:cubicBezTo>
                      <a:pt x="1004" y="9791"/>
                      <a:pt x="972" y="9801"/>
                      <a:pt x="940" y="9822"/>
                    </a:cubicBezTo>
                    <a:cubicBezTo>
                      <a:pt x="909" y="9833"/>
                      <a:pt x="877" y="9854"/>
                      <a:pt x="845" y="9886"/>
                    </a:cubicBezTo>
                    <a:cubicBezTo>
                      <a:pt x="835" y="9907"/>
                      <a:pt x="814" y="9917"/>
                      <a:pt x="803" y="9938"/>
                    </a:cubicBezTo>
                    <a:cubicBezTo>
                      <a:pt x="771" y="9991"/>
                      <a:pt x="761" y="10033"/>
                      <a:pt x="761" y="10086"/>
                    </a:cubicBezTo>
                    <a:cubicBezTo>
                      <a:pt x="761" y="10118"/>
                      <a:pt x="771" y="10139"/>
                      <a:pt x="771" y="10171"/>
                    </a:cubicBezTo>
                    <a:cubicBezTo>
                      <a:pt x="771" y="10181"/>
                      <a:pt x="782" y="10202"/>
                      <a:pt x="792" y="10224"/>
                    </a:cubicBezTo>
                    <a:lnTo>
                      <a:pt x="782" y="10245"/>
                    </a:lnTo>
                    <a:cubicBezTo>
                      <a:pt x="761" y="10276"/>
                      <a:pt x="750" y="10319"/>
                      <a:pt x="761" y="10361"/>
                    </a:cubicBezTo>
                    <a:cubicBezTo>
                      <a:pt x="750" y="10403"/>
                      <a:pt x="761" y="10435"/>
                      <a:pt x="782" y="10466"/>
                    </a:cubicBezTo>
                    <a:cubicBezTo>
                      <a:pt x="792" y="10509"/>
                      <a:pt x="814" y="10540"/>
                      <a:pt x="845" y="10562"/>
                    </a:cubicBezTo>
                    <a:cubicBezTo>
                      <a:pt x="866" y="10583"/>
                      <a:pt x="877" y="10593"/>
                      <a:pt x="898" y="10614"/>
                    </a:cubicBezTo>
                    <a:cubicBezTo>
                      <a:pt x="951" y="10635"/>
                      <a:pt x="993" y="10646"/>
                      <a:pt x="1046" y="10646"/>
                    </a:cubicBezTo>
                    <a:cubicBezTo>
                      <a:pt x="1078" y="10646"/>
                      <a:pt x="1099" y="10646"/>
                      <a:pt x="1130" y="10635"/>
                    </a:cubicBezTo>
                    <a:cubicBezTo>
                      <a:pt x="1173" y="10625"/>
                      <a:pt x="1215" y="10604"/>
                      <a:pt x="1257" y="10562"/>
                    </a:cubicBezTo>
                    <a:cubicBezTo>
                      <a:pt x="1278" y="10540"/>
                      <a:pt x="1299" y="10509"/>
                      <a:pt x="1321" y="10477"/>
                    </a:cubicBezTo>
                    <a:lnTo>
                      <a:pt x="1331" y="10456"/>
                    </a:lnTo>
                    <a:cubicBezTo>
                      <a:pt x="1342" y="10435"/>
                      <a:pt x="1352" y="10403"/>
                      <a:pt x="1363" y="10371"/>
                    </a:cubicBezTo>
                    <a:lnTo>
                      <a:pt x="1373" y="10340"/>
                    </a:lnTo>
                    <a:cubicBezTo>
                      <a:pt x="1384" y="10308"/>
                      <a:pt x="1384" y="10276"/>
                      <a:pt x="1394" y="10245"/>
                    </a:cubicBezTo>
                    <a:lnTo>
                      <a:pt x="1394" y="10224"/>
                    </a:lnTo>
                    <a:cubicBezTo>
                      <a:pt x="1394" y="10192"/>
                      <a:pt x="1384" y="10150"/>
                      <a:pt x="1384" y="10107"/>
                    </a:cubicBezTo>
                    <a:lnTo>
                      <a:pt x="1373" y="10076"/>
                    </a:lnTo>
                    <a:cubicBezTo>
                      <a:pt x="1363" y="10044"/>
                      <a:pt x="1352" y="10012"/>
                      <a:pt x="1331" y="9991"/>
                    </a:cubicBezTo>
                    <a:lnTo>
                      <a:pt x="1331" y="9970"/>
                    </a:lnTo>
                    <a:lnTo>
                      <a:pt x="1321" y="9960"/>
                    </a:lnTo>
                    <a:cubicBezTo>
                      <a:pt x="1299" y="9928"/>
                      <a:pt x="1278" y="9907"/>
                      <a:pt x="1257" y="9886"/>
                    </a:cubicBezTo>
                    <a:cubicBezTo>
                      <a:pt x="1236" y="9854"/>
                      <a:pt x="1204" y="9833"/>
                      <a:pt x="1162" y="9822"/>
                    </a:cubicBezTo>
                    <a:cubicBezTo>
                      <a:pt x="1130" y="9801"/>
                      <a:pt x="1099" y="9791"/>
                      <a:pt x="1057" y="9791"/>
                    </a:cubicBezTo>
                    <a:cubicBezTo>
                      <a:pt x="1057" y="9791"/>
                      <a:pt x="1057" y="9791"/>
                      <a:pt x="1057" y="9801"/>
                    </a:cubicBezTo>
                    <a:cubicBezTo>
                      <a:pt x="1046" y="9791"/>
                      <a:pt x="1046" y="9791"/>
                      <a:pt x="1046" y="9791"/>
                    </a:cubicBezTo>
                    <a:close/>
                    <a:moveTo>
                      <a:pt x="5598" y="8777"/>
                    </a:moveTo>
                    <a:cubicBezTo>
                      <a:pt x="5429" y="8777"/>
                      <a:pt x="5260" y="8851"/>
                      <a:pt x="5123" y="8998"/>
                    </a:cubicBezTo>
                    <a:cubicBezTo>
                      <a:pt x="5006" y="9125"/>
                      <a:pt x="4922" y="9284"/>
                      <a:pt x="4901" y="9453"/>
                    </a:cubicBezTo>
                    <a:cubicBezTo>
                      <a:pt x="4880" y="9622"/>
                      <a:pt x="4933" y="9801"/>
                      <a:pt x="4985" y="9970"/>
                    </a:cubicBezTo>
                    <a:cubicBezTo>
                      <a:pt x="5049" y="10160"/>
                      <a:pt x="5123" y="10350"/>
                      <a:pt x="5228" y="10509"/>
                    </a:cubicBezTo>
                    <a:cubicBezTo>
                      <a:pt x="5344" y="10678"/>
                      <a:pt x="5503" y="10815"/>
                      <a:pt x="5693" y="10868"/>
                    </a:cubicBezTo>
                    <a:cubicBezTo>
                      <a:pt x="5735" y="10878"/>
                      <a:pt x="5767" y="10889"/>
                      <a:pt x="5799" y="10889"/>
                    </a:cubicBezTo>
                    <a:cubicBezTo>
                      <a:pt x="5830" y="10889"/>
                      <a:pt x="5851" y="10878"/>
                      <a:pt x="5873" y="10878"/>
                    </a:cubicBezTo>
                    <a:cubicBezTo>
                      <a:pt x="5925" y="10857"/>
                      <a:pt x="5978" y="10804"/>
                      <a:pt x="6010" y="10762"/>
                    </a:cubicBezTo>
                    <a:cubicBezTo>
                      <a:pt x="6232" y="10488"/>
                      <a:pt x="6411" y="9981"/>
                      <a:pt x="6379" y="9569"/>
                    </a:cubicBezTo>
                    <a:cubicBezTo>
                      <a:pt x="6369" y="9474"/>
                      <a:pt x="6358" y="9379"/>
                      <a:pt x="6316" y="9294"/>
                    </a:cubicBezTo>
                    <a:cubicBezTo>
                      <a:pt x="6189" y="8977"/>
                      <a:pt x="5894" y="8777"/>
                      <a:pt x="5598" y="8777"/>
                    </a:cubicBezTo>
                    <a:close/>
                    <a:moveTo>
                      <a:pt x="7140" y="11005"/>
                    </a:moveTo>
                    <a:cubicBezTo>
                      <a:pt x="7098" y="11005"/>
                      <a:pt x="7066" y="11016"/>
                      <a:pt x="7034" y="11026"/>
                    </a:cubicBezTo>
                    <a:cubicBezTo>
                      <a:pt x="7003" y="11037"/>
                      <a:pt x="6971" y="11058"/>
                      <a:pt x="6939" y="11090"/>
                    </a:cubicBezTo>
                    <a:cubicBezTo>
                      <a:pt x="6929" y="11111"/>
                      <a:pt x="6908" y="11132"/>
                      <a:pt x="6897" y="11153"/>
                    </a:cubicBezTo>
                    <a:cubicBezTo>
                      <a:pt x="6865" y="11195"/>
                      <a:pt x="6855" y="11248"/>
                      <a:pt x="6855" y="11301"/>
                    </a:cubicBezTo>
                    <a:cubicBezTo>
                      <a:pt x="6855" y="11322"/>
                      <a:pt x="6865" y="11343"/>
                      <a:pt x="6865" y="11375"/>
                    </a:cubicBezTo>
                    <a:cubicBezTo>
                      <a:pt x="6876" y="11406"/>
                      <a:pt x="6897" y="11449"/>
                      <a:pt x="6918" y="11480"/>
                    </a:cubicBezTo>
                    <a:cubicBezTo>
                      <a:pt x="7024" y="11417"/>
                      <a:pt x="7119" y="11354"/>
                      <a:pt x="7214" y="11280"/>
                    </a:cubicBezTo>
                    <a:cubicBezTo>
                      <a:pt x="7277" y="11237"/>
                      <a:pt x="7341" y="11185"/>
                      <a:pt x="7404" y="11142"/>
                    </a:cubicBezTo>
                    <a:lnTo>
                      <a:pt x="7351" y="11090"/>
                    </a:lnTo>
                    <a:cubicBezTo>
                      <a:pt x="7330" y="11058"/>
                      <a:pt x="7298" y="11037"/>
                      <a:pt x="7256" y="11026"/>
                    </a:cubicBezTo>
                    <a:cubicBezTo>
                      <a:pt x="7224" y="11016"/>
                      <a:pt x="7193" y="11005"/>
                      <a:pt x="7150" y="11005"/>
                    </a:cubicBezTo>
                    <a:close/>
                    <a:moveTo>
                      <a:pt x="2863" y="10562"/>
                    </a:moveTo>
                    <a:cubicBezTo>
                      <a:pt x="2831" y="10562"/>
                      <a:pt x="2810" y="10562"/>
                      <a:pt x="2778" y="10572"/>
                    </a:cubicBezTo>
                    <a:cubicBezTo>
                      <a:pt x="2736" y="10583"/>
                      <a:pt x="2683" y="10604"/>
                      <a:pt x="2651" y="10646"/>
                    </a:cubicBezTo>
                    <a:cubicBezTo>
                      <a:pt x="2598" y="10709"/>
                      <a:pt x="2546" y="10783"/>
                      <a:pt x="2482" y="10847"/>
                    </a:cubicBezTo>
                    <a:cubicBezTo>
                      <a:pt x="2461" y="10878"/>
                      <a:pt x="2440" y="10910"/>
                      <a:pt x="2429" y="10942"/>
                    </a:cubicBezTo>
                    <a:cubicBezTo>
                      <a:pt x="2408" y="10973"/>
                      <a:pt x="2398" y="11016"/>
                      <a:pt x="2398" y="11058"/>
                    </a:cubicBezTo>
                    <a:cubicBezTo>
                      <a:pt x="2398" y="11100"/>
                      <a:pt x="2408" y="11132"/>
                      <a:pt x="2429" y="11164"/>
                    </a:cubicBezTo>
                    <a:cubicBezTo>
                      <a:pt x="2440" y="11206"/>
                      <a:pt x="2461" y="11237"/>
                      <a:pt x="2482" y="11259"/>
                    </a:cubicBezTo>
                    <a:cubicBezTo>
                      <a:pt x="2546" y="11311"/>
                      <a:pt x="2609" y="11343"/>
                      <a:pt x="2683" y="11343"/>
                    </a:cubicBezTo>
                    <a:lnTo>
                      <a:pt x="2704" y="11343"/>
                    </a:lnTo>
                    <a:lnTo>
                      <a:pt x="2715" y="11385"/>
                    </a:lnTo>
                    <a:cubicBezTo>
                      <a:pt x="2736" y="11417"/>
                      <a:pt x="2757" y="11449"/>
                      <a:pt x="2789" y="11470"/>
                    </a:cubicBezTo>
                    <a:cubicBezTo>
                      <a:pt x="2820" y="11491"/>
                      <a:pt x="2852" y="11512"/>
                      <a:pt x="2894" y="11523"/>
                    </a:cubicBezTo>
                    <a:cubicBezTo>
                      <a:pt x="2915" y="11523"/>
                      <a:pt x="2947" y="11533"/>
                      <a:pt x="2968" y="11533"/>
                    </a:cubicBezTo>
                    <a:cubicBezTo>
                      <a:pt x="3021" y="11533"/>
                      <a:pt x="3074" y="11523"/>
                      <a:pt x="3116" y="11491"/>
                    </a:cubicBezTo>
                    <a:cubicBezTo>
                      <a:pt x="3179" y="11449"/>
                      <a:pt x="3232" y="11396"/>
                      <a:pt x="3253" y="11322"/>
                    </a:cubicBezTo>
                    <a:cubicBezTo>
                      <a:pt x="3264" y="11259"/>
                      <a:pt x="3274" y="11206"/>
                      <a:pt x="3274" y="11142"/>
                    </a:cubicBezTo>
                    <a:cubicBezTo>
                      <a:pt x="3285" y="11090"/>
                      <a:pt x="3274" y="11047"/>
                      <a:pt x="3264" y="11005"/>
                    </a:cubicBezTo>
                    <a:cubicBezTo>
                      <a:pt x="3264" y="10952"/>
                      <a:pt x="3253" y="10910"/>
                      <a:pt x="3243" y="10868"/>
                    </a:cubicBezTo>
                    <a:cubicBezTo>
                      <a:pt x="3222" y="10804"/>
                      <a:pt x="3200" y="10752"/>
                      <a:pt x="3169" y="10699"/>
                    </a:cubicBezTo>
                    <a:cubicBezTo>
                      <a:pt x="3137" y="10657"/>
                      <a:pt x="3105" y="10625"/>
                      <a:pt x="3063" y="10593"/>
                    </a:cubicBezTo>
                    <a:cubicBezTo>
                      <a:pt x="3031" y="10572"/>
                      <a:pt x="2989" y="10562"/>
                      <a:pt x="2958" y="10562"/>
                    </a:cubicBezTo>
                    <a:close/>
                    <a:moveTo>
                      <a:pt x="5492" y="11797"/>
                    </a:moveTo>
                    <a:cubicBezTo>
                      <a:pt x="5471" y="11797"/>
                      <a:pt x="5439" y="11797"/>
                      <a:pt x="5418" y="11808"/>
                    </a:cubicBezTo>
                    <a:lnTo>
                      <a:pt x="5344" y="11839"/>
                    </a:lnTo>
                    <a:cubicBezTo>
                      <a:pt x="5302" y="11861"/>
                      <a:pt x="5271" y="11892"/>
                      <a:pt x="5239" y="11945"/>
                    </a:cubicBezTo>
                    <a:cubicBezTo>
                      <a:pt x="5218" y="11977"/>
                      <a:pt x="5207" y="12008"/>
                      <a:pt x="5186" y="12040"/>
                    </a:cubicBezTo>
                    <a:lnTo>
                      <a:pt x="5175" y="12072"/>
                    </a:lnTo>
                    <a:cubicBezTo>
                      <a:pt x="5165" y="12093"/>
                      <a:pt x="5144" y="12114"/>
                      <a:pt x="5133" y="12135"/>
                    </a:cubicBezTo>
                    <a:cubicBezTo>
                      <a:pt x="5123" y="12156"/>
                      <a:pt x="5123" y="12177"/>
                      <a:pt x="5112" y="12199"/>
                    </a:cubicBezTo>
                    <a:cubicBezTo>
                      <a:pt x="5334" y="12135"/>
                      <a:pt x="5556" y="12061"/>
                      <a:pt x="5767" y="11987"/>
                    </a:cubicBezTo>
                    <a:cubicBezTo>
                      <a:pt x="5746" y="11924"/>
                      <a:pt x="5704" y="11871"/>
                      <a:pt x="5640" y="11839"/>
                    </a:cubicBezTo>
                    <a:cubicBezTo>
                      <a:pt x="5598" y="11808"/>
                      <a:pt x="5545" y="11797"/>
                      <a:pt x="5492" y="11797"/>
                    </a:cubicBezTo>
                    <a:close/>
                    <a:moveTo>
                      <a:pt x="613" y="11882"/>
                    </a:moveTo>
                    <a:cubicBezTo>
                      <a:pt x="592" y="11882"/>
                      <a:pt x="571" y="11882"/>
                      <a:pt x="539" y="11892"/>
                    </a:cubicBezTo>
                    <a:cubicBezTo>
                      <a:pt x="486" y="11903"/>
                      <a:pt x="433" y="11934"/>
                      <a:pt x="402" y="11977"/>
                    </a:cubicBezTo>
                    <a:cubicBezTo>
                      <a:pt x="560" y="12103"/>
                      <a:pt x="729" y="12209"/>
                      <a:pt x="898" y="12294"/>
                    </a:cubicBezTo>
                    <a:cubicBezTo>
                      <a:pt x="1004" y="12346"/>
                      <a:pt x="1109" y="12389"/>
                      <a:pt x="1215" y="12431"/>
                    </a:cubicBezTo>
                    <a:cubicBezTo>
                      <a:pt x="1225" y="12399"/>
                      <a:pt x="1225" y="12378"/>
                      <a:pt x="1225" y="12357"/>
                    </a:cubicBezTo>
                    <a:cubicBezTo>
                      <a:pt x="1215" y="12272"/>
                      <a:pt x="1194" y="12199"/>
                      <a:pt x="1141" y="12146"/>
                    </a:cubicBezTo>
                    <a:cubicBezTo>
                      <a:pt x="1067" y="12072"/>
                      <a:pt x="972" y="12030"/>
                      <a:pt x="866" y="12019"/>
                    </a:cubicBezTo>
                    <a:cubicBezTo>
                      <a:pt x="845" y="11977"/>
                      <a:pt x="814" y="11945"/>
                      <a:pt x="771" y="11924"/>
                    </a:cubicBezTo>
                    <a:cubicBezTo>
                      <a:pt x="729" y="11892"/>
                      <a:pt x="666" y="11882"/>
                      <a:pt x="613" y="118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7"/>
              <p:cNvSpPr/>
              <p:nvPr/>
            </p:nvSpPr>
            <p:spPr>
              <a:xfrm>
                <a:off x="2019225" y="1143218"/>
                <a:ext cx="58294" cy="57827"/>
              </a:xfrm>
              <a:custGeom>
                <a:avLst/>
                <a:gdLst/>
                <a:ahLst/>
                <a:cxnLst/>
                <a:rect l="l" t="t" r="r" b="b"/>
                <a:pathLst>
                  <a:path w="1247" h="1237" extrusionOk="0">
                    <a:moveTo>
                      <a:pt x="634" y="1"/>
                    </a:moveTo>
                    <a:cubicBezTo>
                      <a:pt x="613" y="1"/>
                      <a:pt x="592" y="11"/>
                      <a:pt x="560" y="11"/>
                    </a:cubicBezTo>
                    <a:cubicBezTo>
                      <a:pt x="528" y="11"/>
                      <a:pt x="497" y="22"/>
                      <a:pt x="476" y="32"/>
                    </a:cubicBezTo>
                    <a:cubicBezTo>
                      <a:pt x="359" y="64"/>
                      <a:pt x="254" y="128"/>
                      <a:pt x="180" y="223"/>
                    </a:cubicBezTo>
                    <a:cubicBezTo>
                      <a:pt x="138" y="265"/>
                      <a:pt x="106" y="307"/>
                      <a:pt x="74" y="370"/>
                    </a:cubicBezTo>
                    <a:cubicBezTo>
                      <a:pt x="64" y="402"/>
                      <a:pt x="43" y="434"/>
                      <a:pt x="32" y="476"/>
                    </a:cubicBezTo>
                    <a:cubicBezTo>
                      <a:pt x="21" y="518"/>
                      <a:pt x="21" y="561"/>
                      <a:pt x="11" y="603"/>
                    </a:cubicBezTo>
                    <a:cubicBezTo>
                      <a:pt x="0" y="719"/>
                      <a:pt x="32" y="846"/>
                      <a:pt x="95" y="941"/>
                    </a:cubicBezTo>
                    <a:cubicBezTo>
                      <a:pt x="127" y="983"/>
                      <a:pt x="159" y="1036"/>
                      <a:pt x="201" y="1067"/>
                    </a:cubicBezTo>
                    <a:cubicBezTo>
                      <a:pt x="243" y="1099"/>
                      <a:pt x="285" y="1141"/>
                      <a:pt x="338" y="1163"/>
                    </a:cubicBezTo>
                    <a:cubicBezTo>
                      <a:pt x="433" y="1205"/>
                      <a:pt x="528" y="1236"/>
                      <a:pt x="634" y="1236"/>
                    </a:cubicBezTo>
                    <a:lnTo>
                      <a:pt x="687" y="1236"/>
                    </a:lnTo>
                    <a:cubicBezTo>
                      <a:pt x="782" y="1226"/>
                      <a:pt x="845" y="1205"/>
                      <a:pt x="930" y="1173"/>
                    </a:cubicBezTo>
                    <a:cubicBezTo>
                      <a:pt x="983" y="1141"/>
                      <a:pt x="1035" y="1110"/>
                      <a:pt x="1078" y="1067"/>
                    </a:cubicBezTo>
                    <a:cubicBezTo>
                      <a:pt x="1088" y="1046"/>
                      <a:pt x="1109" y="1025"/>
                      <a:pt x="1120" y="1004"/>
                    </a:cubicBezTo>
                    <a:cubicBezTo>
                      <a:pt x="1141" y="983"/>
                      <a:pt x="1151" y="962"/>
                      <a:pt x="1162" y="941"/>
                    </a:cubicBezTo>
                    <a:cubicBezTo>
                      <a:pt x="1194" y="899"/>
                      <a:pt x="1215" y="846"/>
                      <a:pt x="1225" y="782"/>
                    </a:cubicBezTo>
                    <a:cubicBezTo>
                      <a:pt x="1236" y="730"/>
                      <a:pt x="1247" y="666"/>
                      <a:pt x="1247" y="613"/>
                    </a:cubicBezTo>
                    <a:cubicBezTo>
                      <a:pt x="1236" y="497"/>
                      <a:pt x="1204" y="381"/>
                      <a:pt x="1141" y="286"/>
                    </a:cubicBezTo>
                    <a:cubicBezTo>
                      <a:pt x="1099" y="244"/>
                      <a:pt x="1067" y="191"/>
                      <a:pt x="1025" y="159"/>
                    </a:cubicBezTo>
                    <a:cubicBezTo>
                      <a:pt x="961" y="96"/>
                      <a:pt x="909" y="64"/>
                      <a:pt x="824" y="32"/>
                    </a:cubicBezTo>
                    <a:cubicBezTo>
                      <a:pt x="771" y="11"/>
                      <a:pt x="708" y="11"/>
                      <a:pt x="6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7"/>
              <p:cNvSpPr/>
              <p:nvPr/>
            </p:nvSpPr>
            <p:spPr>
              <a:xfrm>
                <a:off x="1984165" y="1254335"/>
                <a:ext cx="30152" cy="29638"/>
              </a:xfrm>
              <a:custGeom>
                <a:avLst/>
                <a:gdLst/>
                <a:ahLst/>
                <a:cxnLst/>
                <a:rect l="l" t="t" r="r" b="b"/>
                <a:pathLst>
                  <a:path w="645" h="634" extrusionOk="0">
                    <a:moveTo>
                      <a:pt x="349" y="0"/>
                    </a:moveTo>
                    <a:cubicBezTo>
                      <a:pt x="328" y="0"/>
                      <a:pt x="307" y="0"/>
                      <a:pt x="275" y="11"/>
                    </a:cubicBezTo>
                    <a:cubicBezTo>
                      <a:pt x="222" y="21"/>
                      <a:pt x="180" y="53"/>
                      <a:pt x="148" y="85"/>
                    </a:cubicBezTo>
                    <a:cubicBezTo>
                      <a:pt x="127" y="106"/>
                      <a:pt x="106" y="116"/>
                      <a:pt x="96" y="137"/>
                    </a:cubicBezTo>
                    <a:cubicBezTo>
                      <a:pt x="64" y="169"/>
                      <a:pt x="43" y="201"/>
                      <a:pt x="32" y="232"/>
                    </a:cubicBezTo>
                    <a:cubicBezTo>
                      <a:pt x="11" y="264"/>
                      <a:pt x="0" y="306"/>
                      <a:pt x="11" y="349"/>
                    </a:cubicBezTo>
                    <a:cubicBezTo>
                      <a:pt x="0" y="391"/>
                      <a:pt x="11" y="423"/>
                      <a:pt x="32" y="454"/>
                    </a:cubicBezTo>
                    <a:cubicBezTo>
                      <a:pt x="43" y="497"/>
                      <a:pt x="64" y="528"/>
                      <a:pt x="96" y="549"/>
                    </a:cubicBezTo>
                    <a:cubicBezTo>
                      <a:pt x="117" y="570"/>
                      <a:pt x="127" y="581"/>
                      <a:pt x="148" y="602"/>
                    </a:cubicBezTo>
                    <a:cubicBezTo>
                      <a:pt x="201" y="623"/>
                      <a:pt x="243" y="634"/>
                      <a:pt x="296" y="634"/>
                    </a:cubicBezTo>
                    <a:cubicBezTo>
                      <a:pt x="328" y="634"/>
                      <a:pt x="349" y="634"/>
                      <a:pt x="381" y="623"/>
                    </a:cubicBezTo>
                    <a:cubicBezTo>
                      <a:pt x="423" y="613"/>
                      <a:pt x="465" y="592"/>
                      <a:pt x="507" y="549"/>
                    </a:cubicBezTo>
                    <a:lnTo>
                      <a:pt x="560" y="497"/>
                    </a:lnTo>
                    <a:cubicBezTo>
                      <a:pt x="592" y="475"/>
                      <a:pt x="613" y="444"/>
                      <a:pt x="624" y="401"/>
                    </a:cubicBezTo>
                    <a:cubicBezTo>
                      <a:pt x="634" y="370"/>
                      <a:pt x="645" y="328"/>
                      <a:pt x="645" y="296"/>
                    </a:cubicBezTo>
                    <a:cubicBezTo>
                      <a:pt x="645" y="254"/>
                      <a:pt x="634" y="211"/>
                      <a:pt x="624" y="180"/>
                    </a:cubicBezTo>
                    <a:cubicBezTo>
                      <a:pt x="613" y="137"/>
                      <a:pt x="592" y="106"/>
                      <a:pt x="560" y="85"/>
                    </a:cubicBezTo>
                    <a:cubicBezTo>
                      <a:pt x="539" y="63"/>
                      <a:pt x="518" y="53"/>
                      <a:pt x="497" y="42"/>
                    </a:cubicBezTo>
                    <a:cubicBezTo>
                      <a:pt x="455" y="11"/>
                      <a:pt x="40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7"/>
              <p:cNvSpPr/>
              <p:nvPr/>
            </p:nvSpPr>
            <p:spPr>
              <a:xfrm>
                <a:off x="2011792" y="1079549"/>
                <a:ext cx="32162" cy="27675"/>
              </a:xfrm>
              <a:custGeom>
                <a:avLst/>
                <a:gdLst/>
                <a:ahLst/>
                <a:cxnLst/>
                <a:rect l="l" t="t" r="r" b="b"/>
                <a:pathLst>
                  <a:path w="688" h="592" extrusionOk="0">
                    <a:moveTo>
                      <a:pt x="307" y="0"/>
                    </a:moveTo>
                    <a:cubicBezTo>
                      <a:pt x="275" y="0"/>
                      <a:pt x="244" y="11"/>
                      <a:pt x="212" y="21"/>
                    </a:cubicBezTo>
                    <a:cubicBezTo>
                      <a:pt x="159" y="85"/>
                      <a:pt x="96" y="159"/>
                      <a:pt x="33" y="233"/>
                    </a:cubicBezTo>
                    <a:cubicBezTo>
                      <a:pt x="1" y="402"/>
                      <a:pt x="96" y="592"/>
                      <a:pt x="307" y="592"/>
                    </a:cubicBezTo>
                    <a:cubicBezTo>
                      <a:pt x="687" y="592"/>
                      <a:pt x="687" y="0"/>
                      <a:pt x="3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7"/>
              <p:cNvSpPr/>
              <p:nvPr/>
            </p:nvSpPr>
            <p:spPr>
              <a:xfrm>
                <a:off x="1962427" y="1181270"/>
                <a:ext cx="35107" cy="52357"/>
              </a:xfrm>
              <a:custGeom>
                <a:avLst/>
                <a:gdLst/>
                <a:ahLst/>
                <a:cxnLst/>
                <a:rect l="l" t="t" r="r" b="b"/>
                <a:pathLst>
                  <a:path w="751" h="1120" extrusionOk="0">
                    <a:moveTo>
                      <a:pt x="349" y="0"/>
                    </a:moveTo>
                    <a:cubicBezTo>
                      <a:pt x="296" y="0"/>
                      <a:pt x="244" y="11"/>
                      <a:pt x="201" y="32"/>
                    </a:cubicBezTo>
                    <a:cubicBezTo>
                      <a:pt x="170" y="42"/>
                      <a:pt x="138" y="53"/>
                      <a:pt x="106" y="74"/>
                    </a:cubicBezTo>
                    <a:cubicBezTo>
                      <a:pt x="64" y="253"/>
                      <a:pt x="32" y="422"/>
                      <a:pt x="1" y="602"/>
                    </a:cubicBezTo>
                    <a:cubicBezTo>
                      <a:pt x="1" y="623"/>
                      <a:pt x="11" y="644"/>
                      <a:pt x="11" y="665"/>
                    </a:cubicBezTo>
                    <a:cubicBezTo>
                      <a:pt x="32" y="771"/>
                      <a:pt x="85" y="877"/>
                      <a:pt x="149" y="972"/>
                    </a:cubicBezTo>
                    <a:cubicBezTo>
                      <a:pt x="201" y="1067"/>
                      <a:pt x="296" y="1120"/>
                      <a:pt x="402" y="1120"/>
                    </a:cubicBezTo>
                    <a:cubicBezTo>
                      <a:pt x="497" y="1120"/>
                      <a:pt x="603" y="1067"/>
                      <a:pt x="656" y="972"/>
                    </a:cubicBezTo>
                    <a:cubicBezTo>
                      <a:pt x="687" y="908"/>
                      <a:pt x="708" y="845"/>
                      <a:pt x="729" y="771"/>
                    </a:cubicBezTo>
                    <a:cubicBezTo>
                      <a:pt x="740" y="697"/>
                      <a:pt x="751" y="623"/>
                      <a:pt x="740" y="549"/>
                    </a:cubicBezTo>
                    <a:cubicBezTo>
                      <a:pt x="729" y="475"/>
                      <a:pt x="729" y="401"/>
                      <a:pt x="698" y="327"/>
                    </a:cubicBezTo>
                    <a:cubicBezTo>
                      <a:pt x="677" y="285"/>
                      <a:pt x="666" y="243"/>
                      <a:pt x="634" y="201"/>
                    </a:cubicBezTo>
                    <a:cubicBezTo>
                      <a:pt x="613" y="158"/>
                      <a:pt x="582" y="127"/>
                      <a:pt x="550" y="85"/>
                    </a:cubicBezTo>
                    <a:cubicBezTo>
                      <a:pt x="508" y="32"/>
                      <a:pt x="413"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7"/>
              <p:cNvSpPr/>
              <p:nvPr/>
            </p:nvSpPr>
            <p:spPr>
              <a:xfrm>
                <a:off x="2349025" y="991151"/>
                <a:ext cx="6451" cy="5984"/>
              </a:xfrm>
              <a:custGeom>
                <a:avLst/>
                <a:gdLst/>
                <a:ahLst/>
                <a:cxnLst/>
                <a:rect l="l" t="t" r="r" b="b"/>
                <a:pathLst>
                  <a:path w="138" h="128" extrusionOk="0">
                    <a:moveTo>
                      <a:pt x="0" y="1"/>
                    </a:moveTo>
                    <a:lnTo>
                      <a:pt x="0" y="1"/>
                    </a:lnTo>
                    <a:cubicBezTo>
                      <a:pt x="21" y="33"/>
                      <a:pt x="43" y="43"/>
                      <a:pt x="64" y="64"/>
                    </a:cubicBezTo>
                    <a:lnTo>
                      <a:pt x="74" y="75"/>
                    </a:lnTo>
                    <a:cubicBezTo>
                      <a:pt x="95" y="96"/>
                      <a:pt x="116" y="117"/>
                      <a:pt x="138" y="128"/>
                    </a:cubicBezTo>
                    <a:cubicBezTo>
                      <a:pt x="127" y="106"/>
                      <a:pt x="106" y="96"/>
                      <a:pt x="85" y="75"/>
                    </a:cubicBezTo>
                    <a:cubicBezTo>
                      <a:pt x="64" y="54"/>
                      <a:pt x="32" y="22"/>
                      <a:pt x="0" y="1"/>
                    </a:cubicBezTo>
                    <a:close/>
                  </a:path>
                </a:pathLst>
              </a:custGeom>
              <a:solidFill>
                <a:srgbClr val="7BA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76" name="Google Shape;276;p7"/>
              <p:cNvGrpSpPr/>
              <p:nvPr/>
            </p:nvGrpSpPr>
            <p:grpSpPr>
              <a:xfrm>
                <a:off x="1925918" y="926500"/>
                <a:ext cx="624591" cy="658158"/>
                <a:chOff x="1925918" y="926500"/>
                <a:chExt cx="624591" cy="658158"/>
              </a:xfrm>
            </p:grpSpPr>
            <p:sp>
              <p:nvSpPr>
                <p:cNvPr id="277" name="Google Shape;277;p7"/>
                <p:cNvSpPr/>
                <p:nvPr/>
              </p:nvSpPr>
              <p:spPr>
                <a:xfrm>
                  <a:off x="2171760" y="926500"/>
                  <a:ext cx="378748" cy="542645"/>
                </a:xfrm>
                <a:custGeom>
                  <a:avLst/>
                  <a:gdLst/>
                  <a:ahLst/>
                  <a:cxnLst/>
                  <a:rect l="l" t="t" r="r" b="b"/>
                  <a:pathLst>
                    <a:path w="8102" h="11608" extrusionOk="0">
                      <a:moveTo>
                        <a:pt x="2007" y="0"/>
                      </a:moveTo>
                      <a:cubicBezTo>
                        <a:pt x="1416" y="0"/>
                        <a:pt x="835" y="148"/>
                        <a:pt x="265" y="359"/>
                      </a:cubicBezTo>
                      <a:cubicBezTo>
                        <a:pt x="170" y="391"/>
                        <a:pt x="85" y="423"/>
                        <a:pt x="1" y="454"/>
                      </a:cubicBezTo>
                      <a:lnTo>
                        <a:pt x="360" y="1067"/>
                      </a:lnTo>
                      <a:cubicBezTo>
                        <a:pt x="413" y="1046"/>
                        <a:pt x="455" y="1035"/>
                        <a:pt x="508" y="1014"/>
                      </a:cubicBezTo>
                      <a:cubicBezTo>
                        <a:pt x="1025" y="824"/>
                        <a:pt x="1532" y="708"/>
                        <a:pt x="2007" y="708"/>
                      </a:cubicBezTo>
                      <a:cubicBezTo>
                        <a:pt x="2113" y="708"/>
                        <a:pt x="2219" y="718"/>
                        <a:pt x="2324" y="729"/>
                      </a:cubicBezTo>
                      <a:cubicBezTo>
                        <a:pt x="2536" y="750"/>
                        <a:pt x="2757" y="803"/>
                        <a:pt x="2969" y="877"/>
                      </a:cubicBezTo>
                      <a:cubicBezTo>
                        <a:pt x="2979" y="887"/>
                        <a:pt x="3000" y="898"/>
                        <a:pt x="3011" y="898"/>
                      </a:cubicBezTo>
                      <a:cubicBezTo>
                        <a:pt x="3275" y="1004"/>
                        <a:pt x="3539" y="1162"/>
                        <a:pt x="3792" y="1384"/>
                      </a:cubicBezTo>
                      <a:cubicBezTo>
                        <a:pt x="3824" y="1405"/>
                        <a:pt x="3856" y="1437"/>
                        <a:pt x="3877" y="1458"/>
                      </a:cubicBezTo>
                      <a:cubicBezTo>
                        <a:pt x="3898" y="1479"/>
                        <a:pt x="3919" y="1500"/>
                        <a:pt x="3930" y="1511"/>
                      </a:cubicBezTo>
                      <a:cubicBezTo>
                        <a:pt x="4679" y="2197"/>
                        <a:pt x="5387" y="2767"/>
                        <a:pt x="5968" y="3412"/>
                      </a:cubicBezTo>
                      <a:cubicBezTo>
                        <a:pt x="6316" y="3802"/>
                        <a:pt x="6623" y="4225"/>
                        <a:pt x="6855" y="4721"/>
                      </a:cubicBezTo>
                      <a:cubicBezTo>
                        <a:pt x="6940" y="4880"/>
                        <a:pt x="7014" y="5049"/>
                        <a:pt x="7077" y="5239"/>
                      </a:cubicBezTo>
                      <a:cubicBezTo>
                        <a:pt x="7130" y="5408"/>
                        <a:pt x="7193" y="5598"/>
                        <a:pt x="7235" y="5788"/>
                      </a:cubicBezTo>
                      <a:cubicBezTo>
                        <a:pt x="7299" y="6041"/>
                        <a:pt x="7341" y="6295"/>
                        <a:pt x="7362" y="6548"/>
                      </a:cubicBezTo>
                      <a:cubicBezTo>
                        <a:pt x="7383" y="6760"/>
                        <a:pt x="7404" y="6981"/>
                        <a:pt x="7404" y="7193"/>
                      </a:cubicBezTo>
                      <a:cubicBezTo>
                        <a:pt x="7404" y="7446"/>
                        <a:pt x="7383" y="7700"/>
                        <a:pt x="7352" y="7943"/>
                      </a:cubicBezTo>
                      <a:cubicBezTo>
                        <a:pt x="7235" y="8956"/>
                        <a:pt x="6876" y="9928"/>
                        <a:pt x="6295" y="10762"/>
                      </a:cubicBezTo>
                      <a:cubicBezTo>
                        <a:pt x="6253" y="10826"/>
                        <a:pt x="6200" y="10889"/>
                        <a:pt x="6158" y="10953"/>
                      </a:cubicBezTo>
                      <a:lnTo>
                        <a:pt x="6538" y="11607"/>
                      </a:lnTo>
                      <a:cubicBezTo>
                        <a:pt x="6654" y="11459"/>
                        <a:pt x="6771" y="11312"/>
                        <a:pt x="6876" y="11164"/>
                      </a:cubicBezTo>
                      <a:cubicBezTo>
                        <a:pt x="7679" y="10002"/>
                        <a:pt x="8101" y="8597"/>
                        <a:pt x="8101" y="7193"/>
                      </a:cubicBezTo>
                      <a:cubicBezTo>
                        <a:pt x="8101" y="6665"/>
                        <a:pt x="8049" y="6147"/>
                        <a:pt x="7922" y="5630"/>
                      </a:cubicBezTo>
                      <a:cubicBezTo>
                        <a:pt x="7658" y="4489"/>
                        <a:pt x="7130" y="3655"/>
                        <a:pt x="6485" y="2936"/>
                      </a:cubicBezTo>
                      <a:cubicBezTo>
                        <a:pt x="5852" y="2229"/>
                        <a:pt x="5102" y="1627"/>
                        <a:pt x="4352" y="940"/>
                      </a:cubicBezTo>
                      <a:cubicBezTo>
                        <a:pt x="3993" y="613"/>
                        <a:pt x="3613" y="370"/>
                        <a:pt x="3211" y="222"/>
                      </a:cubicBezTo>
                      <a:cubicBezTo>
                        <a:pt x="2821" y="74"/>
                        <a:pt x="2419" y="0"/>
                        <a:pt x="2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7"/>
                <p:cNvSpPr/>
                <p:nvPr/>
              </p:nvSpPr>
              <p:spPr>
                <a:xfrm>
                  <a:off x="1925918" y="947723"/>
                  <a:ext cx="551527" cy="636935"/>
                </a:xfrm>
                <a:custGeom>
                  <a:avLst/>
                  <a:gdLst/>
                  <a:ahLst/>
                  <a:cxnLst/>
                  <a:rect l="l" t="t" r="r" b="b"/>
                  <a:pathLst>
                    <a:path w="11798" h="13625" extrusionOk="0">
                      <a:moveTo>
                        <a:pt x="5260" y="0"/>
                      </a:moveTo>
                      <a:cubicBezTo>
                        <a:pt x="4785" y="201"/>
                        <a:pt x="4309" y="433"/>
                        <a:pt x="3855" y="687"/>
                      </a:cubicBezTo>
                      <a:cubicBezTo>
                        <a:pt x="3179" y="1057"/>
                        <a:pt x="2472" y="1458"/>
                        <a:pt x="1870" y="2028"/>
                      </a:cubicBezTo>
                      <a:cubicBezTo>
                        <a:pt x="623" y="3179"/>
                        <a:pt x="0" y="4869"/>
                        <a:pt x="0" y="6549"/>
                      </a:cubicBezTo>
                      <a:cubicBezTo>
                        <a:pt x="0" y="6686"/>
                        <a:pt x="11" y="6834"/>
                        <a:pt x="11" y="6971"/>
                      </a:cubicBezTo>
                      <a:cubicBezTo>
                        <a:pt x="138" y="8777"/>
                        <a:pt x="940" y="10477"/>
                        <a:pt x="2091" y="11829"/>
                      </a:cubicBezTo>
                      <a:cubicBezTo>
                        <a:pt x="2535" y="12357"/>
                        <a:pt x="3052" y="12864"/>
                        <a:pt x="3707" y="13192"/>
                      </a:cubicBezTo>
                      <a:cubicBezTo>
                        <a:pt x="4330" y="13509"/>
                        <a:pt x="5006" y="13625"/>
                        <a:pt x="5672" y="13625"/>
                      </a:cubicBezTo>
                      <a:cubicBezTo>
                        <a:pt x="6527" y="13625"/>
                        <a:pt x="7383" y="13435"/>
                        <a:pt x="8175" y="13213"/>
                      </a:cubicBezTo>
                      <a:cubicBezTo>
                        <a:pt x="9051" y="12980"/>
                        <a:pt x="9960" y="12685"/>
                        <a:pt x="10752" y="12136"/>
                      </a:cubicBezTo>
                      <a:cubicBezTo>
                        <a:pt x="11142" y="11850"/>
                        <a:pt x="11491" y="11523"/>
                        <a:pt x="11797" y="11153"/>
                      </a:cubicBezTo>
                      <a:lnTo>
                        <a:pt x="11417" y="10499"/>
                      </a:lnTo>
                      <a:cubicBezTo>
                        <a:pt x="11153" y="10847"/>
                        <a:pt x="10857" y="11153"/>
                        <a:pt x="10530" y="11417"/>
                      </a:cubicBezTo>
                      <a:cubicBezTo>
                        <a:pt x="10467" y="11460"/>
                        <a:pt x="10403" y="11512"/>
                        <a:pt x="10340" y="11555"/>
                      </a:cubicBezTo>
                      <a:cubicBezTo>
                        <a:pt x="10245" y="11629"/>
                        <a:pt x="10150" y="11692"/>
                        <a:pt x="10044" y="11755"/>
                      </a:cubicBezTo>
                      <a:cubicBezTo>
                        <a:pt x="9685" y="11956"/>
                        <a:pt x="9305" y="12125"/>
                        <a:pt x="8893" y="12262"/>
                      </a:cubicBezTo>
                      <a:cubicBezTo>
                        <a:pt x="8682" y="12336"/>
                        <a:pt x="8460" y="12410"/>
                        <a:pt x="8238" y="12474"/>
                      </a:cubicBezTo>
                      <a:cubicBezTo>
                        <a:pt x="8154" y="12495"/>
                        <a:pt x="8069" y="12516"/>
                        <a:pt x="7995" y="12537"/>
                      </a:cubicBezTo>
                      <a:cubicBezTo>
                        <a:pt x="7224" y="12748"/>
                        <a:pt x="6422" y="12917"/>
                        <a:pt x="5672" y="12917"/>
                      </a:cubicBezTo>
                      <a:cubicBezTo>
                        <a:pt x="5196" y="12917"/>
                        <a:pt x="4753" y="12854"/>
                        <a:pt x="4341" y="12706"/>
                      </a:cubicBezTo>
                      <a:cubicBezTo>
                        <a:pt x="4235" y="12664"/>
                        <a:pt x="4130" y="12621"/>
                        <a:pt x="4024" y="12569"/>
                      </a:cubicBezTo>
                      <a:cubicBezTo>
                        <a:pt x="3855" y="12484"/>
                        <a:pt x="3686" y="12378"/>
                        <a:pt x="3528" y="12252"/>
                      </a:cubicBezTo>
                      <a:cubicBezTo>
                        <a:pt x="3200" y="12009"/>
                        <a:pt x="2905" y="11703"/>
                        <a:pt x="2630" y="11375"/>
                      </a:cubicBezTo>
                      <a:cubicBezTo>
                        <a:pt x="1553" y="10118"/>
                        <a:pt x="824" y="8545"/>
                        <a:pt x="718" y="6929"/>
                      </a:cubicBezTo>
                      <a:cubicBezTo>
                        <a:pt x="708" y="6802"/>
                        <a:pt x="708" y="6675"/>
                        <a:pt x="708" y="6549"/>
                      </a:cubicBezTo>
                      <a:cubicBezTo>
                        <a:pt x="708" y="6232"/>
                        <a:pt x="729" y="5915"/>
                        <a:pt x="782" y="5598"/>
                      </a:cubicBezTo>
                      <a:cubicBezTo>
                        <a:pt x="803" y="5418"/>
                        <a:pt x="845" y="5249"/>
                        <a:pt x="887" y="5070"/>
                      </a:cubicBezTo>
                      <a:cubicBezTo>
                        <a:pt x="1077" y="4331"/>
                        <a:pt x="1405" y="3644"/>
                        <a:pt x="1870" y="3053"/>
                      </a:cubicBezTo>
                      <a:cubicBezTo>
                        <a:pt x="1933" y="2979"/>
                        <a:pt x="1996" y="2905"/>
                        <a:pt x="2049" y="2841"/>
                      </a:cubicBezTo>
                      <a:cubicBezTo>
                        <a:pt x="2144" y="2736"/>
                        <a:pt x="2250" y="2630"/>
                        <a:pt x="2345" y="2535"/>
                      </a:cubicBezTo>
                      <a:cubicBezTo>
                        <a:pt x="2852" y="2070"/>
                        <a:pt x="3454" y="1711"/>
                        <a:pt x="4098" y="1363"/>
                      </a:cubicBezTo>
                      <a:cubicBezTo>
                        <a:pt x="4130" y="1342"/>
                        <a:pt x="4161" y="1321"/>
                        <a:pt x="4193" y="1300"/>
                      </a:cubicBezTo>
                      <a:cubicBezTo>
                        <a:pt x="4351" y="1215"/>
                        <a:pt x="4520" y="1131"/>
                        <a:pt x="4689" y="1046"/>
                      </a:cubicBezTo>
                      <a:cubicBezTo>
                        <a:pt x="4996" y="888"/>
                        <a:pt x="5313" y="740"/>
                        <a:pt x="5619" y="613"/>
                      </a:cubicBezTo>
                      <a:lnTo>
                        <a:pt x="52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9" name="Google Shape;279;p7"/>
              <p:cNvSpPr/>
              <p:nvPr/>
            </p:nvSpPr>
            <p:spPr>
              <a:xfrm>
                <a:off x="1446013" y="930801"/>
                <a:ext cx="694200" cy="676203"/>
              </a:xfrm>
              <a:custGeom>
                <a:avLst/>
                <a:gdLst/>
                <a:ahLst/>
                <a:cxnLst/>
                <a:rect l="l" t="t" r="r" b="b"/>
                <a:pathLst>
                  <a:path w="14850" h="14465" extrusionOk="0">
                    <a:moveTo>
                      <a:pt x="9370" y="0"/>
                    </a:moveTo>
                    <a:cubicBezTo>
                      <a:pt x="6477" y="0"/>
                      <a:pt x="2945" y="2619"/>
                      <a:pt x="1553" y="4788"/>
                    </a:cubicBezTo>
                    <a:cubicBezTo>
                      <a:pt x="1" y="7217"/>
                      <a:pt x="560" y="10702"/>
                      <a:pt x="2673" y="12667"/>
                    </a:cubicBezTo>
                    <a:cubicBezTo>
                      <a:pt x="3949" y="13860"/>
                      <a:pt x="5697" y="14464"/>
                      <a:pt x="7448" y="14464"/>
                    </a:cubicBezTo>
                    <a:cubicBezTo>
                      <a:pt x="8580" y="14464"/>
                      <a:pt x="9713" y="14212"/>
                      <a:pt x="10720" y="13702"/>
                    </a:cubicBezTo>
                    <a:cubicBezTo>
                      <a:pt x="13160" y="12476"/>
                      <a:pt x="14850" y="9836"/>
                      <a:pt x="14829" y="7101"/>
                    </a:cubicBezTo>
                    <a:cubicBezTo>
                      <a:pt x="14818" y="4745"/>
                      <a:pt x="12907" y="722"/>
                      <a:pt x="10340" y="109"/>
                    </a:cubicBezTo>
                    <a:cubicBezTo>
                      <a:pt x="10028" y="35"/>
                      <a:pt x="9703" y="0"/>
                      <a:pt x="9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7"/>
              <p:cNvSpPr/>
              <p:nvPr/>
            </p:nvSpPr>
            <p:spPr>
              <a:xfrm>
                <a:off x="1533383" y="958101"/>
                <a:ext cx="543627" cy="609073"/>
              </a:xfrm>
              <a:custGeom>
                <a:avLst/>
                <a:gdLst/>
                <a:ahLst/>
                <a:cxnLst/>
                <a:rect l="l" t="t" r="r" b="b"/>
                <a:pathLst>
                  <a:path w="11629" h="13029" extrusionOk="0">
                    <a:moveTo>
                      <a:pt x="7806" y="127"/>
                    </a:moveTo>
                    <a:cubicBezTo>
                      <a:pt x="8313" y="127"/>
                      <a:pt x="8777" y="444"/>
                      <a:pt x="9147" y="771"/>
                    </a:cubicBezTo>
                    <a:cubicBezTo>
                      <a:pt x="9379" y="961"/>
                      <a:pt x="9591" y="1183"/>
                      <a:pt x="9802" y="1394"/>
                    </a:cubicBezTo>
                    <a:cubicBezTo>
                      <a:pt x="10024" y="1627"/>
                      <a:pt x="10245" y="1870"/>
                      <a:pt x="10414" y="2144"/>
                    </a:cubicBezTo>
                    <a:cubicBezTo>
                      <a:pt x="10763" y="2683"/>
                      <a:pt x="10921" y="3306"/>
                      <a:pt x="11069" y="3919"/>
                    </a:cubicBezTo>
                    <a:cubicBezTo>
                      <a:pt x="11228" y="4594"/>
                      <a:pt x="11386" y="5260"/>
                      <a:pt x="11449" y="5946"/>
                    </a:cubicBezTo>
                    <a:cubicBezTo>
                      <a:pt x="11513" y="6580"/>
                      <a:pt x="11481" y="7224"/>
                      <a:pt x="11323" y="7847"/>
                    </a:cubicBezTo>
                    <a:cubicBezTo>
                      <a:pt x="11185" y="8449"/>
                      <a:pt x="10953" y="9020"/>
                      <a:pt x="10636" y="9558"/>
                    </a:cubicBezTo>
                    <a:cubicBezTo>
                      <a:pt x="10066" y="10572"/>
                      <a:pt x="9242" y="11459"/>
                      <a:pt x="8249" y="12061"/>
                    </a:cubicBezTo>
                    <a:cubicBezTo>
                      <a:pt x="7280" y="12645"/>
                      <a:pt x="6167" y="12918"/>
                      <a:pt x="5046" y="12918"/>
                    </a:cubicBezTo>
                    <a:cubicBezTo>
                      <a:pt x="4910" y="12918"/>
                      <a:pt x="4774" y="12914"/>
                      <a:pt x="4637" y="12906"/>
                    </a:cubicBezTo>
                    <a:cubicBezTo>
                      <a:pt x="4014" y="12864"/>
                      <a:pt x="3349" y="12780"/>
                      <a:pt x="2768" y="12516"/>
                    </a:cubicBezTo>
                    <a:cubicBezTo>
                      <a:pt x="2493" y="12389"/>
                      <a:pt x="2240" y="12209"/>
                      <a:pt x="2018" y="11987"/>
                    </a:cubicBezTo>
                    <a:cubicBezTo>
                      <a:pt x="1807" y="11776"/>
                      <a:pt x="1617" y="11533"/>
                      <a:pt x="1448" y="11280"/>
                    </a:cubicBezTo>
                    <a:cubicBezTo>
                      <a:pt x="1078" y="10762"/>
                      <a:pt x="709" y="10224"/>
                      <a:pt x="466" y="9632"/>
                    </a:cubicBezTo>
                    <a:cubicBezTo>
                      <a:pt x="212" y="9020"/>
                      <a:pt x="149" y="8354"/>
                      <a:pt x="138" y="7700"/>
                    </a:cubicBezTo>
                    <a:cubicBezTo>
                      <a:pt x="138" y="7055"/>
                      <a:pt x="159" y="6411"/>
                      <a:pt x="275" y="5777"/>
                    </a:cubicBezTo>
                    <a:cubicBezTo>
                      <a:pt x="328" y="5482"/>
                      <a:pt x="413" y="5175"/>
                      <a:pt x="540" y="4890"/>
                    </a:cubicBezTo>
                    <a:cubicBezTo>
                      <a:pt x="666" y="4605"/>
                      <a:pt x="835" y="4341"/>
                      <a:pt x="1046" y="4109"/>
                    </a:cubicBezTo>
                    <a:cubicBezTo>
                      <a:pt x="1437" y="3644"/>
                      <a:pt x="1913" y="3243"/>
                      <a:pt x="2377" y="2852"/>
                    </a:cubicBezTo>
                    <a:cubicBezTo>
                      <a:pt x="2842" y="2461"/>
                      <a:pt x="3317" y="2102"/>
                      <a:pt x="3814" y="1775"/>
                    </a:cubicBezTo>
                    <a:cubicBezTo>
                      <a:pt x="4796" y="1120"/>
                      <a:pt x="5873" y="581"/>
                      <a:pt x="7024" y="285"/>
                    </a:cubicBezTo>
                    <a:cubicBezTo>
                      <a:pt x="7278" y="222"/>
                      <a:pt x="7542" y="169"/>
                      <a:pt x="7806" y="127"/>
                    </a:cubicBezTo>
                    <a:close/>
                    <a:moveTo>
                      <a:pt x="7837" y="0"/>
                    </a:moveTo>
                    <a:cubicBezTo>
                      <a:pt x="7827" y="11"/>
                      <a:pt x="7806" y="11"/>
                      <a:pt x="7795" y="11"/>
                    </a:cubicBezTo>
                    <a:cubicBezTo>
                      <a:pt x="7721" y="11"/>
                      <a:pt x="7647" y="21"/>
                      <a:pt x="7573" y="32"/>
                    </a:cubicBezTo>
                    <a:cubicBezTo>
                      <a:pt x="7563" y="32"/>
                      <a:pt x="7552" y="42"/>
                      <a:pt x="7542" y="64"/>
                    </a:cubicBezTo>
                    <a:cubicBezTo>
                      <a:pt x="6443" y="264"/>
                      <a:pt x="5398" y="697"/>
                      <a:pt x="4437" y="1257"/>
                    </a:cubicBezTo>
                    <a:cubicBezTo>
                      <a:pt x="3370" y="1870"/>
                      <a:pt x="2398" y="2641"/>
                      <a:pt x="1501" y="3475"/>
                    </a:cubicBezTo>
                    <a:cubicBezTo>
                      <a:pt x="1036" y="3908"/>
                      <a:pt x="613" y="4383"/>
                      <a:pt x="381" y="4985"/>
                    </a:cubicBezTo>
                    <a:cubicBezTo>
                      <a:pt x="138" y="5577"/>
                      <a:pt x="75" y="6210"/>
                      <a:pt x="54" y="6844"/>
                    </a:cubicBezTo>
                    <a:cubicBezTo>
                      <a:pt x="22" y="7520"/>
                      <a:pt x="1" y="8196"/>
                      <a:pt x="128" y="8861"/>
                    </a:cubicBezTo>
                    <a:cubicBezTo>
                      <a:pt x="244" y="9516"/>
                      <a:pt x="540" y="10108"/>
                      <a:pt x="899" y="10678"/>
                    </a:cubicBezTo>
                    <a:cubicBezTo>
                      <a:pt x="1078" y="10952"/>
                      <a:pt x="1258" y="11217"/>
                      <a:pt x="1448" y="11481"/>
                    </a:cubicBezTo>
                    <a:cubicBezTo>
                      <a:pt x="1627" y="11734"/>
                      <a:pt x="1817" y="11977"/>
                      <a:pt x="2050" y="12178"/>
                    </a:cubicBezTo>
                    <a:cubicBezTo>
                      <a:pt x="2525" y="12611"/>
                      <a:pt x="3138" y="12811"/>
                      <a:pt x="3761" y="12917"/>
                    </a:cubicBezTo>
                    <a:cubicBezTo>
                      <a:pt x="4186" y="12990"/>
                      <a:pt x="4619" y="13029"/>
                      <a:pt x="5052" y="13029"/>
                    </a:cubicBezTo>
                    <a:cubicBezTo>
                      <a:pt x="5931" y="13029"/>
                      <a:pt x="6809" y="12869"/>
                      <a:pt x="7616" y="12516"/>
                    </a:cubicBezTo>
                    <a:cubicBezTo>
                      <a:pt x="8693" y="12051"/>
                      <a:pt x="9601" y="11248"/>
                      <a:pt x="10288" y="10308"/>
                    </a:cubicBezTo>
                    <a:cubicBezTo>
                      <a:pt x="11038" y="9294"/>
                      <a:pt x="11523" y="8080"/>
                      <a:pt x="11587" y="6812"/>
                    </a:cubicBezTo>
                    <a:cubicBezTo>
                      <a:pt x="11629" y="6115"/>
                      <a:pt x="11513" y="5429"/>
                      <a:pt x="11376" y="4742"/>
                    </a:cubicBezTo>
                    <a:cubicBezTo>
                      <a:pt x="11302" y="4404"/>
                      <a:pt x="11217" y="4066"/>
                      <a:pt x="11143" y="3718"/>
                    </a:cubicBezTo>
                    <a:cubicBezTo>
                      <a:pt x="11059" y="3412"/>
                      <a:pt x="10974" y="3095"/>
                      <a:pt x="10858" y="2788"/>
                    </a:cubicBezTo>
                    <a:cubicBezTo>
                      <a:pt x="10752" y="2493"/>
                      <a:pt x="10605" y="2197"/>
                      <a:pt x="10414" y="1944"/>
                    </a:cubicBezTo>
                    <a:cubicBezTo>
                      <a:pt x="10224" y="1680"/>
                      <a:pt x="10003" y="1437"/>
                      <a:pt x="9781" y="1215"/>
                    </a:cubicBezTo>
                    <a:cubicBezTo>
                      <a:pt x="9358" y="792"/>
                      <a:pt x="8925" y="349"/>
                      <a:pt x="8376" y="127"/>
                    </a:cubicBezTo>
                    <a:cubicBezTo>
                      <a:pt x="8218" y="64"/>
                      <a:pt x="8049" y="21"/>
                      <a:pt x="7890" y="11"/>
                    </a:cubicBezTo>
                    <a:cubicBezTo>
                      <a:pt x="7880" y="11"/>
                      <a:pt x="7859" y="0"/>
                      <a:pt x="7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7"/>
              <p:cNvSpPr/>
              <p:nvPr/>
            </p:nvSpPr>
            <p:spPr>
              <a:xfrm>
                <a:off x="1566994" y="988720"/>
                <a:ext cx="433490" cy="527172"/>
              </a:xfrm>
              <a:custGeom>
                <a:avLst/>
                <a:gdLst/>
                <a:ahLst/>
                <a:cxnLst/>
                <a:rect l="l" t="t" r="r" b="b"/>
                <a:pathLst>
                  <a:path w="9273" h="11277" extrusionOk="0">
                    <a:moveTo>
                      <a:pt x="6791" y="116"/>
                    </a:moveTo>
                    <a:cubicBezTo>
                      <a:pt x="7182" y="116"/>
                      <a:pt x="7541" y="338"/>
                      <a:pt x="7816" y="613"/>
                    </a:cubicBezTo>
                    <a:cubicBezTo>
                      <a:pt x="8164" y="951"/>
                      <a:pt x="8418" y="1405"/>
                      <a:pt x="8618" y="1848"/>
                    </a:cubicBezTo>
                    <a:cubicBezTo>
                      <a:pt x="9009" y="2767"/>
                      <a:pt x="9125" y="3792"/>
                      <a:pt x="9136" y="4795"/>
                    </a:cubicBezTo>
                    <a:cubicBezTo>
                      <a:pt x="9136" y="5302"/>
                      <a:pt x="9115" y="5809"/>
                      <a:pt x="9083" y="6316"/>
                    </a:cubicBezTo>
                    <a:cubicBezTo>
                      <a:pt x="9041" y="6844"/>
                      <a:pt x="8977" y="7383"/>
                      <a:pt x="8840" y="7900"/>
                    </a:cubicBezTo>
                    <a:cubicBezTo>
                      <a:pt x="8703" y="8407"/>
                      <a:pt x="8481" y="8882"/>
                      <a:pt x="8153" y="9284"/>
                    </a:cubicBezTo>
                    <a:cubicBezTo>
                      <a:pt x="7847" y="9664"/>
                      <a:pt x="7467" y="9991"/>
                      <a:pt x="7045" y="10245"/>
                    </a:cubicBezTo>
                    <a:cubicBezTo>
                      <a:pt x="6580" y="10519"/>
                      <a:pt x="6073" y="10720"/>
                      <a:pt x="5555" y="10857"/>
                    </a:cubicBezTo>
                    <a:cubicBezTo>
                      <a:pt x="5006" y="11005"/>
                      <a:pt x="4446" y="11100"/>
                      <a:pt x="3887" y="11142"/>
                    </a:cubicBezTo>
                    <a:cubicBezTo>
                      <a:pt x="3779" y="11151"/>
                      <a:pt x="3671" y="11155"/>
                      <a:pt x="3564" y="11155"/>
                    </a:cubicBezTo>
                    <a:cubicBezTo>
                      <a:pt x="3117" y="11155"/>
                      <a:pt x="2684" y="11075"/>
                      <a:pt x="2292" y="10836"/>
                    </a:cubicBezTo>
                    <a:cubicBezTo>
                      <a:pt x="2060" y="10688"/>
                      <a:pt x="1848" y="10519"/>
                      <a:pt x="1648" y="10340"/>
                    </a:cubicBezTo>
                    <a:cubicBezTo>
                      <a:pt x="1447" y="10160"/>
                      <a:pt x="1257" y="9960"/>
                      <a:pt x="1088" y="9759"/>
                    </a:cubicBezTo>
                    <a:cubicBezTo>
                      <a:pt x="423" y="8967"/>
                      <a:pt x="169" y="7953"/>
                      <a:pt x="190" y="6939"/>
                    </a:cubicBezTo>
                    <a:cubicBezTo>
                      <a:pt x="201" y="6443"/>
                      <a:pt x="275" y="5936"/>
                      <a:pt x="391" y="5450"/>
                    </a:cubicBezTo>
                    <a:cubicBezTo>
                      <a:pt x="518" y="4911"/>
                      <a:pt x="697" y="4383"/>
                      <a:pt x="982" y="3908"/>
                    </a:cubicBezTo>
                    <a:cubicBezTo>
                      <a:pt x="1257" y="3443"/>
                      <a:pt x="1637" y="3052"/>
                      <a:pt x="2038" y="2693"/>
                    </a:cubicBezTo>
                    <a:cubicBezTo>
                      <a:pt x="2440" y="2345"/>
                      <a:pt x="2852" y="2017"/>
                      <a:pt x="3285" y="1711"/>
                    </a:cubicBezTo>
                    <a:cubicBezTo>
                      <a:pt x="4130" y="1109"/>
                      <a:pt x="5048" y="613"/>
                      <a:pt x="6041" y="306"/>
                    </a:cubicBezTo>
                    <a:cubicBezTo>
                      <a:pt x="6284" y="232"/>
                      <a:pt x="6538" y="169"/>
                      <a:pt x="6780" y="116"/>
                    </a:cubicBezTo>
                    <a:close/>
                    <a:moveTo>
                      <a:pt x="6784" y="1"/>
                    </a:moveTo>
                    <a:cubicBezTo>
                      <a:pt x="6683" y="1"/>
                      <a:pt x="6583" y="14"/>
                      <a:pt x="6485" y="42"/>
                    </a:cubicBezTo>
                    <a:cubicBezTo>
                      <a:pt x="6464" y="53"/>
                      <a:pt x="6453" y="63"/>
                      <a:pt x="6453" y="85"/>
                    </a:cubicBezTo>
                    <a:cubicBezTo>
                      <a:pt x="5513" y="306"/>
                      <a:pt x="4626" y="718"/>
                      <a:pt x="3802" y="1225"/>
                    </a:cubicBezTo>
                    <a:cubicBezTo>
                      <a:pt x="3348" y="1510"/>
                      <a:pt x="2904" y="1838"/>
                      <a:pt x="2493" y="2176"/>
                    </a:cubicBezTo>
                    <a:cubicBezTo>
                      <a:pt x="2060" y="2514"/>
                      <a:pt x="1637" y="2883"/>
                      <a:pt x="1278" y="3306"/>
                    </a:cubicBezTo>
                    <a:cubicBezTo>
                      <a:pt x="570" y="4130"/>
                      <a:pt x="243" y="5239"/>
                      <a:pt x="116" y="6305"/>
                    </a:cubicBezTo>
                    <a:cubicBezTo>
                      <a:pt x="0" y="7309"/>
                      <a:pt x="106" y="8375"/>
                      <a:pt x="613" y="9273"/>
                    </a:cubicBezTo>
                    <a:cubicBezTo>
                      <a:pt x="887" y="9748"/>
                      <a:pt x="1267" y="10150"/>
                      <a:pt x="1679" y="10519"/>
                    </a:cubicBezTo>
                    <a:cubicBezTo>
                      <a:pt x="1891" y="10699"/>
                      <a:pt x="2112" y="10868"/>
                      <a:pt x="2355" y="10995"/>
                    </a:cubicBezTo>
                    <a:cubicBezTo>
                      <a:pt x="2598" y="11132"/>
                      <a:pt x="2852" y="11206"/>
                      <a:pt x="3126" y="11248"/>
                    </a:cubicBezTo>
                    <a:cubicBezTo>
                      <a:pt x="3275" y="11268"/>
                      <a:pt x="3426" y="11276"/>
                      <a:pt x="3577" y="11276"/>
                    </a:cubicBezTo>
                    <a:cubicBezTo>
                      <a:pt x="3993" y="11276"/>
                      <a:pt x="4413" y="11212"/>
                      <a:pt x="4816" y="11142"/>
                    </a:cubicBezTo>
                    <a:cubicBezTo>
                      <a:pt x="5397" y="11037"/>
                      <a:pt x="5957" y="10889"/>
                      <a:pt x="6495" y="10646"/>
                    </a:cubicBezTo>
                    <a:cubicBezTo>
                      <a:pt x="7435" y="10245"/>
                      <a:pt x="8270" y="9558"/>
                      <a:pt x="8703" y="8618"/>
                    </a:cubicBezTo>
                    <a:cubicBezTo>
                      <a:pt x="8924" y="8122"/>
                      <a:pt x="9051" y="7594"/>
                      <a:pt x="9115" y="7055"/>
                    </a:cubicBezTo>
                    <a:cubicBezTo>
                      <a:pt x="9188" y="6527"/>
                      <a:pt x="9220" y="5978"/>
                      <a:pt x="9241" y="5439"/>
                    </a:cubicBezTo>
                    <a:cubicBezTo>
                      <a:pt x="9273" y="4415"/>
                      <a:pt x="9220" y="3359"/>
                      <a:pt x="8924" y="2366"/>
                    </a:cubicBezTo>
                    <a:cubicBezTo>
                      <a:pt x="8777" y="1880"/>
                      <a:pt x="8565" y="1415"/>
                      <a:pt x="8280" y="993"/>
                    </a:cubicBezTo>
                    <a:cubicBezTo>
                      <a:pt x="8006" y="591"/>
                      <a:pt x="7636" y="211"/>
                      <a:pt x="7161" y="63"/>
                    </a:cubicBezTo>
                    <a:cubicBezTo>
                      <a:pt x="7037" y="22"/>
                      <a:pt x="6910" y="1"/>
                      <a:pt x="67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7"/>
              <p:cNvSpPr/>
              <p:nvPr/>
            </p:nvSpPr>
            <p:spPr>
              <a:xfrm>
                <a:off x="1662265" y="1111524"/>
                <a:ext cx="242479" cy="326531"/>
              </a:xfrm>
              <a:custGeom>
                <a:avLst/>
                <a:gdLst/>
                <a:ahLst/>
                <a:cxnLst/>
                <a:rect l="l" t="t" r="r" b="b"/>
                <a:pathLst>
                  <a:path w="5187" h="6985" extrusionOk="0">
                    <a:moveTo>
                      <a:pt x="3891" y="112"/>
                    </a:moveTo>
                    <a:cubicBezTo>
                      <a:pt x="4220" y="112"/>
                      <a:pt x="4519" y="323"/>
                      <a:pt x="4700" y="605"/>
                    </a:cubicBezTo>
                    <a:cubicBezTo>
                      <a:pt x="5038" y="1133"/>
                      <a:pt x="4985" y="1777"/>
                      <a:pt x="4848" y="2369"/>
                    </a:cubicBezTo>
                    <a:cubicBezTo>
                      <a:pt x="4552" y="3562"/>
                      <a:pt x="4035" y="4703"/>
                      <a:pt x="3370" y="5738"/>
                    </a:cubicBezTo>
                    <a:cubicBezTo>
                      <a:pt x="3211" y="5991"/>
                      <a:pt x="3042" y="6245"/>
                      <a:pt x="2841" y="6466"/>
                    </a:cubicBezTo>
                    <a:cubicBezTo>
                      <a:pt x="2651" y="6688"/>
                      <a:pt x="2408" y="6836"/>
                      <a:pt x="2102" y="6868"/>
                    </a:cubicBezTo>
                    <a:cubicBezTo>
                      <a:pt x="2052" y="6873"/>
                      <a:pt x="2002" y="6876"/>
                      <a:pt x="1952" y="6876"/>
                    </a:cubicBezTo>
                    <a:cubicBezTo>
                      <a:pt x="1714" y="6876"/>
                      <a:pt x="1475" y="6818"/>
                      <a:pt x="1257" y="6731"/>
                    </a:cubicBezTo>
                    <a:cubicBezTo>
                      <a:pt x="1004" y="6635"/>
                      <a:pt x="750" y="6509"/>
                      <a:pt x="560" y="6329"/>
                    </a:cubicBezTo>
                    <a:cubicBezTo>
                      <a:pt x="349" y="6139"/>
                      <a:pt x="222" y="5886"/>
                      <a:pt x="169" y="5600"/>
                    </a:cubicBezTo>
                    <a:cubicBezTo>
                      <a:pt x="106" y="5305"/>
                      <a:pt x="127" y="4998"/>
                      <a:pt x="127" y="4692"/>
                    </a:cubicBezTo>
                    <a:cubicBezTo>
                      <a:pt x="148" y="4080"/>
                      <a:pt x="180" y="3446"/>
                      <a:pt x="412" y="2865"/>
                    </a:cubicBezTo>
                    <a:cubicBezTo>
                      <a:pt x="624" y="2316"/>
                      <a:pt x="1014" y="1851"/>
                      <a:pt x="1447" y="1460"/>
                    </a:cubicBezTo>
                    <a:cubicBezTo>
                      <a:pt x="1901" y="1059"/>
                      <a:pt x="2419" y="721"/>
                      <a:pt x="2968" y="457"/>
                    </a:cubicBezTo>
                    <a:cubicBezTo>
                      <a:pt x="3211" y="341"/>
                      <a:pt x="3465" y="193"/>
                      <a:pt x="3729" y="130"/>
                    </a:cubicBezTo>
                    <a:cubicBezTo>
                      <a:pt x="3783" y="118"/>
                      <a:pt x="3838" y="112"/>
                      <a:pt x="3891" y="112"/>
                    </a:cubicBezTo>
                    <a:close/>
                    <a:moveTo>
                      <a:pt x="3906" y="1"/>
                    </a:moveTo>
                    <a:cubicBezTo>
                      <a:pt x="3588" y="1"/>
                      <a:pt x="3291" y="176"/>
                      <a:pt x="2989" y="320"/>
                    </a:cubicBezTo>
                    <a:cubicBezTo>
                      <a:pt x="2535" y="541"/>
                      <a:pt x="2092" y="806"/>
                      <a:pt x="1690" y="1122"/>
                    </a:cubicBezTo>
                    <a:cubicBezTo>
                      <a:pt x="1204" y="1492"/>
                      <a:pt x="750" y="1946"/>
                      <a:pt x="455" y="2495"/>
                    </a:cubicBezTo>
                    <a:cubicBezTo>
                      <a:pt x="148" y="3066"/>
                      <a:pt x="53" y="3720"/>
                      <a:pt x="32" y="4365"/>
                    </a:cubicBezTo>
                    <a:cubicBezTo>
                      <a:pt x="11" y="4682"/>
                      <a:pt x="0" y="5009"/>
                      <a:pt x="22" y="5336"/>
                    </a:cubicBezTo>
                    <a:cubicBezTo>
                      <a:pt x="43" y="5632"/>
                      <a:pt x="106" y="5928"/>
                      <a:pt x="275" y="6181"/>
                    </a:cubicBezTo>
                    <a:cubicBezTo>
                      <a:pt x="433" y="6414"/>
                      <a:pt x="666" y="6583"/>
                      <a:pt x="909" y="6709"/>
                    </a:cubicBezTo>
                    <a:cubicBezTo>
                      <a:pt x="1173" y="6836"/>
                      <a:pt x="1458" y="6931"/>
                      <a:pt x="1754" y="6973"/>
                    </a:cubicBezTo>
                    <a:cubicBezTo>
                      <a:pt x="1818" y="6981"/>
                      <a:pt x="1883" y="6984"/>
                      <a:pt x="1948" y="6984"/>
                    </a:cubicBezTo>
                    <a:cubicBezTo>
                      <a:pt x="2174" y="6984"/>
                      <a:pt x="2404" y="6938"/>
                      <a:pt x="2609" y="6815"/>
                    </a:cubicBezTo>
                    <a:cubicBezTo>
                      <a:pt x="2863" y="6667"/>
                      <a:pt x="3042" y="6403"/>
                      <a:pt x="3211" y="6171"/>
                    </a:cubicBezTo>
                    <a:cubicBezTo>
                      <a:pt x="3961" y="5104"/>
                      <a:pt x="4521" y="3921"/>
                      <a:pt x="4880" y="2685"/>
                    </a:cubicBezTo>
                    <a:cubicBezTo>
                      <a:pt x="5059" y="2062"/>
                      <a:pt x="5186" y="1386"/>
                      <a:pt x="4922" y="774"/>
                    </a:cubicBezTo>
                    <a:cubicBezTo>
                      <a:pt x="4795" y="489"/>
                      <a:pt x="4574" y="235"/>
                      <a:pt x="4299" y="98"/>
                    </a:cubicBezTo>
                    <a:cubicBezTo>
                      <a:pt x="4163" y="29"/>
                      <a:pt x="4033" y="1"/>
                      <a:pt x="3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7"/>
              <p:cNvSpPr/>
              <p:nvPr/>
            </p:nvSpPr>
            <p:spPr>
              <a:xfrm>
                <a:off x="1713126" y="1179727"/>
                <a:ext cx="128883" cy="176472"/>
              </a:xfrm>
              <a:custGeom>
                <a:avLst/>
                <a:gdLst/>
                <a:ahLst/>
                <a:cxnLst/>
                <a:rect l="l" t="t" r="r" b="b"/>
                <a:pathLst>
                  <a:path w="2757" h="3775" extrusionOk="0">
                    <a:moveTo>
                      <a:pt x="2195" y="110"/>
                    </a:moveTo>
                    <a:cubicBezTo>
                      <a:pt x="2235" y="110"/>
                      <a:pt x="2275" y="120"/>
                      <a:pt x="2313" y="139"/>
                    </a:cubicBezTo>
                    <a:cubicBezTo>
                      <a:pt x="2450" y="202"/>
                      <a:pt x="2524" y="350"/>
                      <a:pt x="2535" y="498"/>
                    </a:cubicBezTo>
                    <a:cubicBezTo>
                      <a:pt x="2577" y="793"/>
                      <a:pt x="2450" y="1100"/>
                      <a:pt x="2313" y="1364"/>
                    </a:cubicBezTo>
                    <a:cubicBezTo>
                      <a:pt x="2176" y="1638"/>
                      <a:pt x="2017" y="1902"/>
                      <a:pt x="1880" y="2166"/>
                    </a:cubicBezTo>
                    <a:cubicBezTo>
                      <a:pt x="1732" y="2441"/>
                      <a:pt x="1584" y="2716"/>
                      <a:pt x="1405" y="2969"/>
                    </a:cubicBezTo>
                    <a:cubicBezTo>
                      <a:pt x="1236" y="3201"/>
                      <a:pt x="1025" y="3413"/>
                      <a:pt x="782" y="3550"/>
                    </a:cubicBezTo>
                    <a:cubicBezTo>
                      <a:pt x="693" y="3606"/>
                      <a:pt x="586" y="3663"/>
                      <a:pt x="479" y="3663"/>
                    </a:cubicBezTo>
                    <a:cubicBezTo>
                      <a:pt x="446" y="3663"/>
                      <a:pt x="413" y="3658"/>
                      <a:pt x="380" y="3645"/>
                    </a:cubicBezTo>
                    <a:cubicBezTo>
                      <a:pt x="243" y="3592"/>
                      <a:pt x="169" y="3465"/>
                      <a:pt x="138" y="3328"/>
                    </a:cubicBezTo>
                    <a:cubicBezTo>
                      <a:pt x="106" y="3170"/>
                      <a:pt x="138" y="3011"/>
                      <a:pt x="169" y="2853"/>
                    </a:cubicBezTo>
                    <a:cubicBezTo>
                      <a:pt x="201" y="2705"/>
                      <a:pt x="243" y="2557"/>
                      <a:pt x="296" y="2420"/>
                    </a:cubicBezTo>
                    <a:cubicBezTo>
                      <a:pt x="391" y="2135"/>
                      <a:pt x="528" y="1860"/>
                      <a:pt x="708" y="1617"/>
                    </a:cubicBezTo>
                    <a:cubicBezTo>
                      <a:pt x="1099" y="1110"/>
                      <a:pt x="1648" y="751"/>
                      <a:pt x="2007" y="223"/>
                    </a:cubicBezTo>
                    <a:lnTo>
                      <a:pt x="2007" y="202"/>
                    </a:lnTo>
                    <a:cubicBezTo>
                      <a:pt x="2054" y="141"/>
                      <a:pt x="2124" y="110"/>
                      <a:pt x="2195" y="110"/>
                    </a:cubicBezTo>
                    <a:close/>
                    <a:moveTo>
                      <a:pt x="2190" y="0"/>
                    </a:moveTo>
                    <a:cubicBezTo>
                      <a:pt x="2055" y="0"/>
                      <a:pt x="1940" y="73"/>
                      <a:pt x="1891" y="191"/>
                    </a:cubicBezTo>
                    <a:cubicBezTo>
                      <a:pt x="1521" y="709"/>
                      <a:pt x="982" y="1068"/>
                      <a:pt x="602" y="1575"/>
                    </a:cubicBezTo>
                    <a:cubicBezTo>
                      <a:pt x="402" y="1839"/>
                      <a:pt x="264" y="2145"/>
                      <a:pt x="159" y="2473"/>
                    </a:cubicBezTo>
                    <a:cubicBezTo>
                      <a:pt x="106" y="2631"/>
                      <a:pt x="64" y="2811"/>
                      <a:pt x="32" y="2980"/>
                    </a:cubicBezTo>
                    <a:cubicBezTo>
                      <a:pt x="11" y="3138"/>
                      <a:pt x="0" y="3318"/>
                      <a:pt x="64" y="3465"/>
                    </a:cubicBezTo>
                    <a:cubicBezTo>
                      <a:pt x="116" y="3592"/>
                      <a:pt x="201" y="3698"/>
                      <a:pt x="328" y="3751"/>
                    </a:cubicBezTo>
                    <a:cubicBezTo>
                      <a:pt x="374" y="3767"/>
                      <a:pt x="420" y="3775"/>
                      <a:pt x="465" y="3775"/>
                    </a:cubicBezTo>
                    <a:cubicBezTo>
                      <a:pt x="562" y="3775"/>
                      <a:pt x="656" y="3741"/>
                      <a:pt x="750" y="3698"/>
                    </a:cubicBezTo>
                    <a:cubicBezTo>
                      <a:pt x="1025" y="3561"/>
                      <a:pt x="1257" y="3339"/>
                      <a:pt x="1447" y="3085"/>
                    </a:cubicBezTo>
                    <a:cubicBezTo>
                      <a:pt x="1669" y="2811"/>
                      <a:pt x="1827" y="2504"/>
                      <a:pt x="1996" y="2188"/>
                    </a:cubicBezTo>
                    <a:cubicBezTo>
                      <a:pt x="2155" y="1892"/>
                      <a:pt x="2334" y="1607"/>
                      <a:pt x="2482" y="1290"/>
                    </a:cubicBezTo>
                    <a:cubicBezTo>
                      <a:pt x="2619" y="984"/>
                      <a:pt x="2757" y="561"/>
                      <a:pt x="2577" y="234"/>
                    </a:cubicBezTo>
                    <a:cubicBezTo>
                      <a:pt x="2503" y="107"/>
                      <a:pt x="2366" y="1"/>
                      <a:pt x="2218" y="1"/>
                    </a:cubicBezTo>
                    <a:cubicBezTo>
                      <a:pt x="2209" y="1"/>
                      <a:pt x="2200" y="0"/>
                      <a:pt x="21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7"/>
              <p:cNvSpPr/>
              <p:nvPr/>
            </p:nvSpPr>
            <p:spPr>
              <a:xfrm>
                <a:off x="1736312" y="1219275"/>
                <a:ext cx="68672" cy="95178"/>
              </a:xfrm>
              <a:custGeom>
                <a:avLst/>
                <a:gdLst/>
                <a:ahLst/>
                <a:cxnLst/>
                <a:rect l="l" t="t" r="r" b="b"/>
                <a:pathLst>
                  <a:path w="1469" h="2036" extrusionOk="0">
                    <a:moveTo>
                      <a:pt x="1257" y="254"/>
                    </a:moveTo>
                    <a:cubicBezTo>
                      <a:pt x="1162" y="444"/>
                      <a:pt x="1036" y="623"/>
                      <a:pt x="919" y="803"/>
                    </a:cubicBezTo>
                    <a:cubicBezTo>
                      <a:pt x="761" y="1067"/>
                      <a:pt x="603" y="1331"/>
                      <a:pt x="434" y="1595"/>
                    </a:cubicBezTo>
                    <a:cubicBezTo>
                      <a:pt x="415" y="1633"/>
                      <a:pt x="260" y="1925"/>
                      <a:pt x="183" y="1925"/>
                    </a:cubicBezTo>
                    <a:cubicBezTo>
                      <a:pt x="174" y="1925"/>
                      <a:pt x="166" y="1921"/>
                      <a:pt x="159" y="1912"/>
                    </a:cubicBezTo>
                    <a:cubicBezTo>
                      <a:pt x="127" y="1880"/>
                      <a:pt x="159" y="1785"/>
                      <a:pt x="170" y="1743"/>
                    </a:cubicBezTo>
                    <a:cubicBezTo>
                      <a:pt x="191" y="1680"/>
                      <a:pt x="212" y="1616"/>
                      <a:pt x="233" y="1553"/>
                    </a:cubicBezTo>
                    <a:cubicBezTo>
                      <a:pt x="339" y="1289"/>
                      <a:pt x="497" y="1056"/>
                      <a:pt x="666" y="845"/>
                    </a:cubicBezTo>
                    <a:cubicBezTo>
                      <a:pt x="846" y="634"/>
                      <a:pt x="1057" y="433"/>
                      <a:pt x="1257" y="254"/>
                    </a:cubicBezTo>
                    <a:close/>
                    <a:moveTo>
                      <a:pt x="1405" y="0"/>
                    </a:moveTo>
                    <a:cubicBezTo>
                      <a:pt x="1352" y="0"/>
                      <a:pt x="1310" y="21"/>
                      <a:pt x="1289" y="74"/>
                    </a:cubicBezTo>
                    <a:lnTo>
                      <a:pt x="1279" y="74"/>
                    </a:lnTo>
                    <a:cubicBezTo>
                      <a:pt x="814" y="507"/>
                      <a:pt x="328" y="961"/>
                      <a:pt x="106" y="1574"/>
                    </a:cubicBezTo>
                    <a:cubicBezTo>
                      <a:pt x="75" y="1690"/>
                      <a:pt x="1" y="1849"/>
                      <a:pt x="53" y="1965"/>
                    </a:cubicBezTo>
                    <a:cubicBezTo>
                      <a:pt x="81" y="2015"/>
                      <a:pt x="127" y="2036"/>
                      <a:pt x="175" y="2036"/>
                    </a:cubicBezTo>
                    <a:cubicBezTo>
                      <a:pt x="237" y="2036"/>
                      <a:pt x="303" y="2002"/>
                      <a:pt x="339" y="1954"/>
                    </a:cubicBezTo>
                    <a:cubicBezTo>
                      <a:pt x="391" y="1901"/>
                      <a:pt x="423" y="1827"/>
                      <a:pt x="465" y="1764"/>
                    </a:cubicBezTo>
                    <a:cubicBezTo>
                      <a:pt x="508" y="1690"/>
                      <a:pt x="560" y="1606"/>
                      <a:pt x="613" y="1521"/>
                    </a:cubicBezTo>
                    <a:lnTo>
                      <a:pt x="898" y="1067"/>
                    </a:lnTo>
                    <a:cubicBezTo>
                      <a:pt x="1099" y="740"/>
                      <a:pt x="1331" y="423"/>
                      <a:pt x="1458" y="74"/>
                    </a:cubicBezTo>
                    <a:cubicBezTo>
                      <a:pt x="1469" y="32"/>
                      <a:pt x="1437" y="0"/>
                      <a:pt x="1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5" name="Google Shape;285;p7"/>
            <p:cNvGrpSpPr/>
            <p:nvPr/>
          </p:nvGrpSpPr>
          <p:grpSpPr>
            <a:xfrm rot="-1146294">
              <a:off x="8679640" y="1059766"/>
              <a:ext cx="543700" cy="1050026"/>
              <a:chOff x="-1009612" y="3548478"/>
              <a:chExt cx="185116" cy="357481"/>
            </a:xfrm>
          </p:grpSpPr>
          <p:sp>
            <p:nvSpPr>
              <p:cNvPr id="286" name="Google Shape;286;p7"/>
              <p:cNvSpPr/>
              <p:nvPr/>
            </p:nvSpPr>
            <p:spPr>
              <a:xfrm>
                <a:off x="-1009612" y="3764323"/>
                <a:ext cx="128381" cy="141635"/>
              </a:xfrm>
              <a:custGeom>
                <a:avLst/>
                <a:gdLst/>
                <a:ahLst/>
                <a:cxnLst/>
                <a:rect l="l" t="t" r="r" b="b"/>
                <a:pathLst>
                  <a:path w="2557" h="2821" extrusionOk="0">
                    <a:moveTo>
                      <a:pt x="1283" y="1"/>
                    </a:moveTo>
                    <a:cubicBezTo>
                      <a:pt x="583" y="1"/>
                      <a:pt x="11" y="630"/>
                      <a:pt x="1" y="1405"/>
                    </a:cubicBezTo>
                    <a:cubicBezTo>
                      <a:pt x="1" y="2191"/>
                      <a:pt x="562" y="2821"/>
                      <a:pt x="1272" y="2821"/>
                    </a:cubicBezTo>
                    <a:cubicBezTo>
                      <a:pt x="1278" y="2821"/>
                      <a:pt x="1284" y="2821"/>
                      <a:pt x="1289" y="2821"/>
                    </a:cubicBezTo>
                    <a:cubicBezTo>
                      <a:pt x="2008" y="2799"/>
                      <a:pt x="2557" y="2176"/>
                      <a:pt x="2557" y="1384"/>
                    </a:cubicBezTo>
                    <a:cubicBezTo>
                      <a:pt x="2557" y="634"/>
                      <a:pt x="1997" y="11"/>
                      <a:pt x="1300" y="1"/>
                    </a:cubicBezTo>
                    <a:cubicBezTo>
                      <a:pt x="1294" y="1"/>
                      <a:pt x="1288" y="1"/>
                      <a:pt x="1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7"/>
              <p:cNvSpPr/>
              <p:nvPr/>
            </p:nvSpPr>
            <p:spPr>
              <a:xfrm>
                <a:off x="-922099" y="3649798"/>
                <a:ext cx="97603" cy="102925"/>
              </a:xfrm>
              <a:custGeom>
                <a:avLst/>
                <a:gdLst/>
                <a:ahLst/>
                <a:cxnLst/>
                <a:rect l="l" t="t" r="r" b="b"/>
                <a:pathLst>
                  <a:path w="1944" h="2050" extrusionOk="0">
                    <a:moveTo>
                      <a:pt x="981" y="0"/>
                    </a:moveTo>
                    <a:cubicBezTo>
                      <a:pt x="975" y="0"/>
                      <a:pt x="968" y="0"/>
                      <a:pt x="962" y="0"/>
                    </a:cubicBezTo>
                    <a:cubicBezTo>
                      <a:pt x="412" y="0"/>
                      <a:pt x="1" y="476"/>
                      <a:pt x="1" y="1067"/>
                    </a:cubicBezTo>
                    <a:cubicBezTo>
                      <a:pt x="11" y="1627"/>
                      <a:pt x="402" y="2049"/>
                      <a:pt x="930" y="2049"/>
                    </a:cubicBezTo>
                    <a:cubicBezTo>
                      <a:pt x="936" y="2049"/>
                      <a:pt x="942" y="2050"/>
                      <a:pt x="948" y="2050"/>
                    </a:cubicBezTo>
                    <a:cubicBezTo>
                      <a:pt x="1499" y="2050"/>
                      <a:pt x="1944" y="1568"/>
                      <a:pt x="1933" y="983"/>
                    </a:cubicBezTo>
                    <a:cubicBezTo>
                      <a:pt x="1933" y="430"/>
                      <a:pt x="1511" y="0"/>
                      <a:pt x="9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7"/>
              <p:cNvSpPr/>
              <p:nvPr/>
            </p:nvSpPr>
            <p:spPr>
              <a:xfrm>
                <a:off x="-997914" y="3548478"/>
                <a:ext cx="83847" cy="86558"/>
              </a:xfrm>
              <a:custGeom>
                <a:avLst/>
                <a:gdLst/>
                <a:ahLst/>
                <a:cxnLst/>
                <a:rect l="l" t="t" r="r" b="b"/>
                <a:pathLst>
                  <a:path w="1670" h="1724" extrusionOk="0">
                    <a:moveTo>
                      <a:pt x="824" y="1"/>
                    </a:moveTo>
                    <a:cubicBezTo>
                      <a:pt x="360" y="1"/>
                      <a:pt x="21" y="346"/>
                      <a:pt x="11" y="836"/>
                    </a:cubicBezTo>
                    <a:cubicBezTo>
                      <a:pt x="0" y="1321"/>
                      <a:pt x="338" y="1702"/>
                      <a:pt x="803" y="1723"/>
                    </a:cubicBezTo>
                    <a:cubicBezTo>
                      <a:pt x="814" y="1723"/>
                      <a:pt x="825" y="1723"/>
                      <a:pt x="836" y="1723"/>
                    </a:cubicBezTo>
                    <a:cubicBezTo>
                      <a:pt x="1277" y="1723"/>
                      <a:pt x="1669" y="1320"/>
                      <a:pt x="1669" y="857"/>
                    </a:cubicBezTo>
                    <a:cubicBezTo>
                      <a:pt x="1669" y="371"/>
                      <a:pt x="1310" y="1"/>
                      <a:pt x="845" y="1"/>
                    </a:cubicBezTo>
                    <a:cubicBezTo>
                      <a:pt x="838" y="1"/>
                      <a:pt x="831" y="1"/>
                      <a:pt x="8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830198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89"/>
        <p:cNvGrpSpPr/>
        <p:nvPr/>
      </p:nvGrpSpPr>
      <p:grpSpPr>
        <a:xfrm>
          <a:off x="0" y="0"/>
          <a:ext cx="0" cy="0"/>
          <a:chOff x="0" y="0"/>
          <a:chExt cx="0" cy="0"/>
        </a:xfrm>
      </p:grpSpPr>
      <p:sp>
        <p:nvSpPr>
          <p:cNvPr id="290" name="Google Shape;290;p8"/>
          <p:cNvSpPr txBox="1">
            <a:spLocks noGrp="1"/>
          </p:cNvSpPr>
          <p:nvPr>
            <p:ph type="title"/>
          </p:nvPr>
        </p:nvSpPr>
        <p:spPr>
          <a:xfrm>
            <a:off x="3098600" y="719167"/>
            <a:ext cx="5994800" cy="270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291" name="Google Shape;291;p8"/>
          <p:cNvGrpSpPr/>
          <p:nvPr/>
        </p:nvGrpSpPr>
        <p:grpSpPr>
          <a:xfrm>
            <a:off x="57734" y="-544193"/>
            <a:ext cx="12523357" cy="8481928"/>
            <a:chOff x="43300" y="-408145"/>
            <a:chExt cx="9392518" cy="6361446"/>
          </a:xfrm>
        </p:grpSpPr>
        <p:grpSp>
          <p:nvGrpSpPr>
            <p:cNvPr id="292" name="Google Shape;292;p8"/>
            <p:cNvGrpSpPr/>
            <p:nvPr/>
          </p:nvGrpSpPr>
          <p:grpSpPr>
            <a:xfrm flipH="1">
              <a:off x="6392486" y="1083613"/>
              <a:ext cx="3043332" cy="3836918"/>
              <a:chOff x="8897996" y="-1"/>
              <a:chExt cx="3370246" cy="4249079"/>
            </a:xfrm>
          </p:grpSpPr>
          <p:sp>
            <p:nvSpPr>
              <p:cNvPr id="293" name="Google Shape;293;p8"/>
              <p:cNvSpPr/>
              <p:nvPr/>
            </p:nvSpPr>
            <p:spPr>
              <a:xfrm rot="-135710">
                <a:off x="9816869" y="319061"/>
                <a:ext cx="2375667" cy="3884650"/>
              </a:xfrm>
              <a:custGeom>
                <a:avLst/>
                <a:gdLst/>
                <a:ahLst/>
                <a:cxnLst/>
                <a:rect l="l" t="t" r="r" b="b"/>
                <a:pathLst>
                  <a:path w="34822" h="61987" extrusionOk="0">
                    <a:moveTo>
                      <a:pt x="1" y="1"/>
                    </a:moveTo>
                    <a:lnTo>
                      <a:pt x="7267" y="61986"/>
                    </a:lnTo>
                    <a:cubicBezTo>
                      <a:pt x="8524" y="61711"/>
                      <a:pt x="9781" y="61479"/>
                      <a:pt x="11038" y="61278"/>
                    </a:cubicBezTo>
                    <a:cubicBezTo>
                      <a:pt x="14069" y="60793"/>
                      <a:pt x="17121" y="60465"/>
                      <a:pt x="20173" y="60201"/>
                    </a:cubicBezTo>
                    <a:cubicBezTo>
                      <a:pt x="23204" y="59937"/>
                      <a:pt x="26235" y="59694"/>
                      <a:pt x="29267" y="59567"/>
                    </a:cubicBezTo>
                    <a:cubicBezTo>
                      <a:pt x="31115" y="59494"/>
                      <a:pt x="32974" y="59430"/>
                      <a:pt x="34822" y="59388"/>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4" name="Google Shape;294;p8"/>
              <p:cNvGrpSpPr/>
              <p:nvPr/>
            </p:nvGrpSpPr>
            <p:grpSpPr>
              <a:xfrm>
                <a:off x="9921802" y="3555347"/>
                <a:ext cx="530767" cy="461691"/>
                <a:chOff x="-1418961" y="4543306"/>
                <a:chExt cx="252445" cy="219560"/>
              </a:xfrm>
            </p:grpSpPr>
            <p:sp>
              <p:nvSpPr>
                <p:cNvPr id="295" name="Google Shape;295;p8"/>
                <p:cNvSpPr/>
                <p:nvPr/>
              </p:nvSpPr>
              <p:spPr>
                <a:xfrm>
                  <a:off x="-1286411" y="4594719"/>
                  <a:ext cx="119896" cy="125770"/>
                </a:xfrm>
                <a:custGeom>
                  <a:avLst/>
                  <a:gdLst/>
                  <a:ahLst/>
                  <a:cxnLst/>
                  <a:rect l="l" t="t" r="r" b="b"/>
                  <a:pathLst>
                    <a:path w="2388" h="2505" extrusionOk="0">
                      <a:moveTo>
                        <a:pt x="1187" y="0"/>
                      </a:moveTo>
                      <a:cubicBezTo>
                        <a:pt x="520" y="0"/>
                        <a:pt x="11" y="532"/>
                        <a:pt x="1" y="1226"/>
                      </a:cubicBezTo>
                      <a:cubicBezTo>
                        <a:pt x="1" y="1923"/>
                        <a:pt x="497" y="2483"/>
                        <a:pt x="1152" y="2504"/>
                      </a:cubicBezTo>
                      <a:cubicBezTo>
                        <a:pt x="1158" y="2504"/>
                        <a:pt x="1164" y="2504"/>
                        <a:pt x="1170" y="2504"/>
                      </a:cubicBezTo>
                      <a:cubicBezTo>
                        <a:pt x="1807" y="2504"/>
                        <a:pt x="2367" y="1938"/>
                        <a:pt x="2377" y="1258"/>
                      </a:cubicBezTo>
                      <a:cubicBezTo>
                        <a:pt x="2388" y="561"/>
                        <a:pt x="1881" y="12"/>
                        <a:pt x="1226" y="1"/>
                      </a:cubicBezTo>
                      <a:cubicBezTo>
                        <a:pt x="1213" y="1"/>
                        <a:pt x="1200" y="0"/>
                        <a:pt x="11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8"/>
                <p:cNvSpPr/>
                <p:nvPr/>
              </p:nvSpPr>
              <p:spPr>
                <a:xfrm>
                  <a:off x="-1418961" y="4543306"/>
                  <a:ext cx="85955" cy="92332"/>
                </a:xfrm>
                <a:custGeom>
                  <a:avLst/>
                  <a:gdLst/>
                  <a:ahLst/>
                  <a:cxnLst/>
                  <a:rect l="l" t="t" r="r" b="b"/>
                  <a:pathLst>
                    <a:path w="1712" h="1839" extrusionOk="0">
                      <a:moveTo>
                        <a:pt x="867" y="0"/>
                      </a:moveTo>
                      <a:cubicBezTo>
                        <a:pt x="360" y="0"/>
                        <a:pt x="1" y="381"/>
                        <a:pt x="11" y="919"/>
                      </a:cubicBezTo>
                      <a:cubicBezTo>
                        <a:pt x="11" y="1447"/>
                        <a:pt x="360" y="1838"/>
                        <a:pt x="824" y="1838"/>
                      </a:cubicBezTo>
                      <a:cubicBezTo>
                        <a:pt x="1310" y="1838"/>
                        <a:pt x="1712" y="1405"/>
                        <a:pt x="1712" y="877"/>
                      </a:cubicBezTo>
                      <a:cubicBezTo>
                        <a:pt x="1712" y="360"/>
                        <a:pt x="1363" y="0"/>
                        <a:pt x="8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8"/>
                <p:cNvSpPr/>
                <p:nvPr/>
              </p:nvSpPr>
              <p:spPr>
                <a:xfrm>
                  <a:off x="-1400383" y="4693378"/>
                  <a:ext cx="67931" cy="69487"/>
                </a:xfrm>
                <a:custGeom>
                  <a:avLst/>
                  <a:gdLst/>
                  <a:ahLst/>
                  <a:cxnLst/>
                  <a:rect l="l" t="t" r="r" b="b"/>
                  <a:pathLst>
                    <a:path w="1353" h="1384" extrusionOk="0">
                      <a:moveTo>
                        <a:pt x="676" y="0"/>
                      </a:moveTo>
                      <a:cubicBezTo>
                        <a:pt x="306" y="0"/>
                        <a:pt x="21" y="296"/>
                        <a:pt x="11" y="676"/>
                      </a:cubicBezTo>
                      <a:cubicBezTo>
                        <a:pt x="0" y="1067"/>
                        <a:pt x="306" y="1384"/>
                        <a:pt x="687" y="1384"/>
                      </a:cubicBezTo>
                      <a:cubicBezTo>
                        <a:pt x="1067" y="1384"/>
                        <a:pt x="1342" y="1109"/>
                        <a:pt x="1352" y="708"/>
                      </a:cubicBezTo>
                      <a:cubicBezTo>
                        <a:pt x="1352" y="296"/>
                        <a:pt x="1077" y="0"/>
                        <a:pt x="6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8" name="Google Shape;298;p8"/>
              <p:cNvGrpSpPr/>
              <p:nvPr/>
            </p:nvGrpSpPr>
            <p:grpSpPr>
              <a:xfrm>
                <a:off x="8897996" y="-1"/>
                <a:ext cx="1647096" cy="752074"/>
                <a:chOff x="6003567" y="525716"/>
                <a:chExt cx="959343" cy="438042"/>
              </a:xfrm>
            </p:grpSpPr>
            <p:sp>
              <p:nvSpPr>
                <p:cNvPr id="299" name="Google Shape;299;p8"/>
                <p:cNvSpPr/>
                <p:nvPr/>
              </p:nvSpPr>
              <p:spPr>
                <a:xfrm rot="-135802">
                  <a:off x="6011118" y="544205"/>
                  <a:ext cx="944241" cy="401064"/>
                </a:xfrm>
                <a:custGeom>
                  <a:avLst/>
                  <a:gdLst/>
                  <a:ahLst/>
                  <a:cxnLst/>
                  <a:rect l="l" t="t" r="r" b="b"/>
                  <a:pathLst>
                    <a:path w="23162" h="9838" extrusionOk="0">
                      <a:moveTo>
                        <a:pt x="11161" y="1"/>
                      </a:moveTo>
                      <a:cubicBezTo>
                        <a:pt x="10248" y="1"/>
                        <a:pt x="9335" y="89"/>
                        <a:pt x="8429" y="281"/>
                      </a:cubicBezTo>
                      <a:cubicBezTo>
                        <a:pt x="5651" y="873"/>
                        <a:pt x="1448" y="3249"/>
                        <a:pt x="1" y="6407"/>
                      </a:cubicBezTo>
                      <a:cubicBezTo>
                        <a:pt x="180" y="6576"/>
                        <a:pt x="349" y="6745"/>
                        <a:pt x="529" y="6914"/>
                      </a:cubicBezTo>
                      <a:cubicBezTo>
                        <a:pt x="941" y="7305"/>
                        <a:pt x="1384" y="7611"/>
                        <a:pt x="1870" y="7875"/>
                      </a:cubicBezTo>
                      <a:cubicBezTo>
                        <a:pt x="4194" y="9174"/>
                        <a:pt x="6844" y="9681"/>
                        <a:pt x="9421" y="9808"/>
                      </a:cubicBezTo>
                      <a:cubicBezTo>
                        <a:pt x="9798" y="9828"/>
                        <a:pt x="10175" y="9837"/>
                        <a:pt x="10553" y="9837"/>
                      </a:cubicBezTo>
                      <a:cubicBezTo>
                        <a:pt x="11987" y="9837"/>
                        <a:pt x="13427" y="9697"/>
                        <a:pt x="14839" y="9438"/>
                      </a:cubicBezTo>
                      <a:cubicBezTo>
                        <a:pt x="16719" y="9090"/>
                        <a:pt x="18610" y="8519"/>
                        <a:pt x="20310" y="7516"/>
                      </a:cubicBezTo>
                      <a:cubicBezTo>
                        <a:pt x="21398" y="6872"/>
                        <a:pt x="22422" y="6027"/>
                        <a:pt x="23162" y="4929"/>
                      </a:cubicBezTo>
                      <a:cubicBezTo>
                        <a:pt x="22011" y="3587"/>
                        <a:pt x="20458" y="2626"/>
                        <a:pt x="18906" y="1897"/>
                      </a:cubicBezTo>
                      <a:cubicBezTo>
                        <a:pt x="16462" y="750"/>
                        <a:pt x="13814" y="1"/>
                        <a:pt x="11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8"/>
                <p:cNvSpPr/>
                <p:nvPr/>
              </p:nvSpPr>
              <p:spPr>
                <a:xfrm rot="-135802">
                  <a:off x="6353875" y="532518"/>
                  <a:ext cx="198534" cy="426788"/>
                </a:xfrm>
                <a:custGeom>
                  <a:avLst/>
                  <a:gdLst/>
                  <a:ahLst/>
                  <a:cxnLst/>
                  <a:rect l="l" t="t" r="r" b="b"/>
                  <a:pathLst>
                    <a:path w="4870" h="10469" extrusionOk="0">
                      <a:moveTo>
                        <a:pt x="2844" y="0"/>
                      </a:moveTo>
                      <a:cubicBezTo>
                        <a:pt x="2362" y="0"/>
                        <a:pt x="1829" y="254"/>
                        <a:pt x="1289" y="861"/>
                      </a:cubicBezTo>
                      <a:cubicBezTo>
                        <a:pt x="1" y="2308"/>
                        <a:pt x="486" y="5540"/>
                        <a:pt x="803" y="7241"/>
                      </a:cubicBezTo>
                      <a:cubicBezTo>
                        <a:pt x="1025" y="8371"/>
                        <a:pt x="1426" y="9554"/>
                        <a:pt x="2377" y="10198"/>
                      </a:cubicBezTo>
                      <a:cubicBezTo>
                        <a:pt x="2602" y="10353"/>
                        <a:pt x="2872" y="10468"/>
                        <a:pt x="3138" y="10468"/>
                      </a:cubicBezTo>
                      <a:cubicBezTo>
                        <a:pt x="3234" y="10468"/>
                        <a:pt x="3330" y="10453"/>
                        <a:pt x="3422" y="10420"/>
                      </a:cubicBezTo>
                      <a:cubicBezTo>
                        <a:pt x="3866" y="10251"/>
                        <a:pt x="4035" y="9723"/>
                        <a:pt x="4141" y="9268"/>
                      </a:cubicBezTo>
                      <a:cubicBezTo>
                        <a:pt x="4648" y="7124"/>
                        <a:pt x="4869" y="4907"/>
                        <a:pt x="4795" y="2710"/>
                      </a:cubicBezTo>
                      <a:cubicBezTo>
                        <a:pt x="4752" y="1284"/>
                        <a:pt x="3928" y="0"/>
                        <a:pt x="2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01" name="Google Shape;301;p8"/>
            <p:cNvGrpSpPr/>
            <p:nvPr/>
          </p:nvGrpSpPr>
          <p:grpSpPr>
            <a:xfrm>
              <a:off x="43300" y="-408145"/>
              <a:ext cx="2708227" cy="6361446"/>
              <a:chOff x="43300" y="-408145"/>
              <a:chExt cx="2708227" cy="6361446"/>
            </a:xfrm>
          </p:grpSpPr>
          <p:grpSp>
            <p:nvGrpSpPr>
              <p:cNvPr id="302" name="Google Shape;302;p8"/>
              <p:cNvGrpSpPr/>
              <p:nvPr/>
            </p:nvGrpSpPr>
            <p:grpSpPr>
              <a:xfrm>
                <a:off x="43300" y="-408145"/>
                <a:ext cx="2708227" cy="6361446"/>
                <a:chOff x="43300" y="-408145"/>
                <a:chExt cx="2708227" cy="6361446"/>
              </a:xfrm>
            </p:grpSpPr>
            <p:sp>
              <p:nvSpPr>
                <p:cNvPr id="303" name="Google Shape;303;p8"/>
                <p:cNvSpPr/>
                <p:nvPr/>
              </p:nvSpPr>
              <p:spPr>
                <a:xfrm rot="-426876">
                  <a:off x="417596" y="-310527"/>
                  <a:ext cx="1959636" cy="6166210"/>
                </a:xfrm>
                <a:custGeom>
                  <a:avLst/>
                  <a:gdLst/>
                  <a:ahLst/>
                  <a:cxnLst/>
                  <a:rect l="l" t="t" r="r" b="b"/>
                  <a:pathLst>
                    <a:path w="34822" h="61987" extrusionOk="0">
                      <a:moveTo>
                        <a:pt x="1" y="1"/>
                      </a:moveTo>
                      <a:lnTo>
                        <a:pt x="7267" y="61986"/>
                      </a:lnTo>
                      <a:cubicBezTo>
                        <a:pt x="8524" y="61711"/>
                        <a:pt x="9781" y="61479"/>
                        <a:pt x="11038" y="61278"/>
                      </a:cubicBezTo>
                      <a:cubicBezTo>
                        <a:pt x="14069" y="60793"/>
                        <a:pt x="17121" y="60465"/>
                        <a:pt x="20173" y="60201"/>
                      </a:cubicBezTo>
                      <a:cubicBezTo>
                        <a:pt x="23204" y="59937"/>
                        <a:pt x="26235" y="59694"/>
                        <a:pt x="29267" y="59567"/>
                      </a:cubicBezTo>
                      <a:cubicBezTo>
                        <a:pt x="31115" y="59494"/>
                        <a:pt x="32974" y="59430"/>
                        <a:pt x="34822" y="59388"/>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8"/>
                <p:cNvSpPr/>
                <p:nvPr/>
              </p:nvSpPr>
              <p:spPr>
                <a:xfrm rot="4267996">
                  <a:off x="102853" y="1353395"/>
                  <a:ext cx="1392229" cy="976842"/>
                </a:xfrm>
                <a:custGeom>
                  <a:avLst/>
                  <a:gdLst/>
                  <a:ahLst/>
                  <a:cxnLst/>
                  <a:rect l="l" t="t" r="r" b="b"/>
                  <a:pathLst>
                    <a:path w="16244" h="11397" extrusionOk="0">
                      <a:moveTo>
                        <a:pt x="14152" y="0"/>
                      </a:moveTo>
                      <a:cubicBezTo>
                        <a:pt x="14131" y="0"/>
                        <a:pt x="14100" y="11"/>
                        <a:pt x="14068" y="11"/>
                      </a:cubicBezTo>
                      <a:cubicBezTo>
                        <a:pt x="14015" y="32"/>
                        <a:pt x="13973" y="53"/>
                        <a:pt x="13931" y="95"/>
                      </a:cubicBezTo>
                      <a:lnTo>
                        <a:pt x="13878" y="159"/>
                      </a:lnTo>
                      <a:cubicBezTo>
                        <a:pt x="13846" y="211"/>
                        <a:pt x="13836" y="264"/>
                        <a:pt x="13836" y="328"/>
                      </a:cubicBezTo>
                      <a:lnTo>
                        <a:pt x="13836" y="380"/>
                      </a:lnTo>
                      <a:cubicBezTo>
                        <a:pt x="13836" y="433"/>
                        <a:pt x="13846" y="475"/>
                        <a:pt x="13857" y="507"/>
                      </a:cubicBezTo>
                      <a:cubicBezTo>
                        <a:pt x="13878" y="549"/>
                        <a:pt x="13899" y="581"/>
                        <a:pt x="13931" y="613"/>
                      </a:cubicBezTo>
                      <a:cubicBezTo>
                        <a:pt x="13962" y="644"/>
                        <a:pt x="13994" y="666"/>
                        <a:pt x="14036" y="676"/>
                      </a:cubicBezTo>
                      <a:cubicBezTo>
                        <a:pt x="14068" y="697"/>
                        <a:pt x="14110" y="708"/>
                        <a:pt x="14152" y="708"/>
                      </a:cubicBezTo>
                      <a:cubicBezTo>
                        <a:pt x="14184" y="708"/>
                        <a:pt x="14216" y="697"/>
                        <a:pt x="14247" y="697"/>
                      </a:cubicBezTo>
                      <a:cubicBezTo>
                        <a:pt x="14300" y="687"/>
                        <a:pt x="14343" y="655"/>
                        <a:pt x="14385" y="613"/>
                      </a:cubicBezTo>
                      <a:lnTo>
                        <a:pt x="14438" y="549"/>
                      </a:lnTo>
                      <a:cubicBezTo>
                        <a:pt x="14469" y="497"/>
                        <a:pt x="14480" y="444"/>
                        <a:pt x="14480" y="380"/>
                      </a:cubicBezTo>
                      <a:lnTo>
                        <a:pt x="14480" y="328"/>
                      </a:lnTo>
                      <a:cubicBezTo>
                        <a:pt x="14480" y="275"/>
                        <a:pt x="14469" y="243"/>
                        <a:pt x="14448" y="201"/>
                      </a:cubicBezTo>
                      <a:cubicBezTo>
                        <a:pt x="14438" y="159"/>
                        <a:pt x="14416" y="127"/>
                        <a:pt x="14385" y="95"/>
                      </a:cubicBezTo>
                      <a:cubicBezTo>
                        <a:pt x="14353" y="64"/>
                        <a:pt x="14321" y="42"/>
                        <a:pt x="14279" y="32"/>
                      </a:cubicBezTo>
                      <a:cubicBezTo>
                        <a:pt x="14247" y="11"/>
                        <a:pt x="14205" y="0"/>
                        <a:pt x="14152" y="0"/>
                      </a:cubicBezTo>
                      <a:close/>
                      <a:moveTo>
                        <a:pt x="11821" y="609"/>
                      </a:moveTo>
                      <a:cubicBezTo>
                        <a:pt x="11809" y="609"/>
                        <a:pt x="11798" y="610"/>
                        <a:pt x="11787" y="613"/>
                      </a:cubicBezTo>
                      <a:cubicBezTo>
                        <a:pt x="11755" y="613"/>
                        <a:pt x="11734" y="613"/>
                        <a:pt x="11702" y="623"/>
                      </a:cubicBezTo>
                      <a:cubicBezTo>
                        <a:pt x="11649" y="634"/>
                        <a:pt x="11597" y="666"/>
                        <a:pt x="11554" y="708"/>
                      </a:cubicBezTo>
                      <a:lnTo>
                        <a:pt x="11512" y="771"/>
                      </a:lnTo>
                      <a:cubicBezTo>
                        <a:pt x="11480" y="824"/>
                        <a:pt x="11459" y="877"/>
                        <a:pt x="11459" y="930"/>
                      </a:cubicBezTo>
                      <a:cubicBezTo>
                        <a:pt x="11470" y="1025"/>
                        <a:pt x="11470" y="1130"/>
                        <a:pt x="11470" y="1225"/>
                      </a:cubicBezTo>
                      <a:cubicBezTo>
                        <a:pt x="11459" y="1268"/>
                        <a:pt x="11470" y="1310"/>
                        <a:pt x="11491" y="1352"/>
                      </a:cubicBezTo>
                      <a:cubicBezTo>
                        <a:pt x="11501" y="1384"/>
                        <a:pt x="11533" y="1426"/>
                        <a:pt x="11565" y="1447"/>
                      </a:cubicBezTo>
                      <a:cubicBezTo>
                        <a:pt x="11586" y="1479"/>
                        <a:pt x="11628" y="1500"/>
                        <a:pt x="11660" y="1521"/>
                      </a:cubicBezTo>
                      <a:cubicBezTo>
                        <a:pt x="11691" y="1537"/>
                        <a:pt x="11722" y="1546"/>
                        <a:pt x="11753" y="1546"/>
                      </a:cubicBezTo>
                      <a:cubicBezTo>
                        <a:pt x="11764" y="1546"/>
                        <a:pt x="11775" y="1545"/>
                        <a:pt x="11787" y="1542"/>
                      </a:cubicBezTo>
                      <a:cubicBezTo>
                        <a:pt x="11818" y="1542"/>
                        <a:pt x="11850" y="1542"/>
                        <a:pt x="11871" y="1532"/>
                      </a:cubicBezTo>
                      <a:cubicBezTo>
                        <a:pt x="11935" y="1521"/>
                        <a:pt x="11977" y="1489"/>
                        <a:pt x="12019" y="1447"/>
                      </a:cubicBezTo>
                      <a:lnTo>
                        <a:pt x="12072" y="1384"/>
                      </a:lnTo>
                      <a:cubicBezTo>
                        <a:pt x="12093" y="1331"/>
                        <a:pt x="12114" y="1278"/>
                        <a:pt x="12114" y="1225"/>
                      </a:cubicBezTo>
                      <a:cubicBezTo>
                        <a:pt x="12114" y="1130"/>
                        <a:pt x="12114" y="1025"/>
                        <a:pt x="12114" y="930"/>
                      </a:cubicBezTo>
                      <a:cubicBezTo>
                        <a:pt x="12114" y="887"/>
                        <a:pt x="12103" y="845"/>
                        <a:pt x="12082" y="803"/>
                      </a:cubicBezTo>
                      <a:cubicBezTo>
                        <a:pt x="12072" y="771"/>
                        <a:pt x="12051" y="729"/>
                        <a:pt x="12019" y="708"/>
                      </a:cubicBezTo>
                      <a:cubicBezTo>
                        <a:pt x="11987" y="676"/>
                        <a:pt x="11956" y="644"/>
                        <a:pt x="11913" y="634"/>
                      </a:cubicBezTo>
                      <a:cubicBezTo>
                        <a:pt x="11882" y="618"/>
                        <a:pt x="11852" y="609"/>
                        <a:pt x="11821" y="609"/>
                      </a:cubicBezTo>
                      <a:close/>
                      <a:moveTo>
                        <a:pt x="9093" y="732"/>
                      </a:moveTo>
                      <a:cubicBezTo>
                        <a:pt x="9072" y="732"/>
                        <a:pt x="9051" y="734"/>
                        <a:pt x="9030" y="740"/>
                      </a:cubicBezTo>
                      <a:cubicBezTo>
                        <a:pt x="8946" y="771"/>
                        <a:pt x="8872" y="813"/>
                        <a:pt x="8840" y="887"/>
                      </a:cubicBezTo>
                      <a:lnTo>
                        <a:pt x="8829" y="909"/>
                      </a:lnTo>
                      <a:cubicBezTo>
                        <a:pt x="8787" y="930"/>
                        <a:pt x="8745" y="961"/>
                        <a:pt x="8724" y="1014"/>
                      </a:cubicBezTo>
                      <a:lnTo>
                        <a:pt x="8692" y="1088"/>
                      </a:lnTo>
                      <a:cubicBezTo>
                        <a:pt x="8682" y="1141"/>
                        <a:pt x="8682" y="1204"/>
                        <a:pt x="8692" y="1257"/>
                      </a:cubicBezTo>
                      <a:lnTo>
                        <a:pt x="8756" y="1616"/>
                      </a:lnTo>
                      <a:cubicBezTo>
                        <a:pt x="8766" y="1637"/>
                        <a:pt x="8777" y="1658"/>
                        <a:pt x="8787" y="1690"/>
                      </a:cubicBezTo>
                      <a:cubicBezTo>
                        <a:pt x="8808" y="1722"/>
                        <a:pt x="8829" y="1753"/>
                        <a:pt x="8872" y="1775"/>
                      </a:cubicBezTo>
                      <a:cubicBezTo>
                        <a:pt x="8893" y="1796"/>
                        <a:pt x="8914" y="1817"/>
                        <a:pt x="8946" y="1817"/>
                      </a:cubicBezTo>
                      <a:cubicBezTo>
                        <a:pt x="8977" y="1838"/>
                        <a:pt x="9020" y="1848"/>
                        <a:pt x="9062" y="1848"/>
                      </a:cubicBezTo>
                      <a:cubicBezTo>
                        <a:pt x="9125" y="1848"/>
                        <a:pt x="9178" y="1827"/>
                        <a:pt x="9231" y="1806"/>
                      </a:cubicBezTo>
                      <a:cubicBezTo>
                        <a:pt x="9262" y="1785"/>
                        <a:pt x="9294" y="1753"/>
                        <a:pt x="9315" y="1722"/>
                      </a:cubicBezTo>
                      <a:cubicBezTo>
                        <a:pt x="9347" y="1690"/>
                        <a:pt x="9368" y="1658"/>
                        <a:pt x="9379" y="1616"/>
                      </a:cubicBezTo>
                      <a:cubicBezTo>
                        <a:pt x="9410" y="1511"/>
                        <a:pt x="9431" y="1405"/>
                        <a:pt x="9442" y="1289"/>
                      </a:cubicBezTo>
                      <a:cubicBezTo>
                        <a:pt x="9453" y="1183"/>
                        <a:pt x="9442" y="1078"/>
                        <a:pt x="9431" y="972"/>
                      </a:cubicBezTo>
                      <a:cubicBezTo>
                        <a:pt x="9421" y="930"/>
                        <a:pt x="9400" y="887"/>
                        <a:pt x="9368" y="856"/>
                      </a:cubicBezTo>
                      <a:cubicBezTo>
                        <a:pt x="9347" y="824"/>
                        <a:pt x="9315" y="792"/>
                        <a:pt x="9273" y="771"/>
                      </a:cubicBezTo>
                      <a:cubicBezTo>
                        <a:pt x="9241" y="750"/>
                        <a:pt x="9199" y="740"/>
                        <a:pt x="9157" y="740"/>
                      </a:cubicBezTo>
                      <a:cubicBezTo>
                        <a:pt x="9136" y="734"/>
                        <a:pt x="9115" y="732"/>
                        <a:pt x="9093" y="732"/>
                      </a:cubicBezTo>
                      <a:close/>
                      <a:moveTo>
                        <a:pt x="3291" y="748"/>
                      </a:moveTo>
                      <a:cubicBezTo>
                        <a:pt x="3264" y="748"/>
                        <a:pt x="3238" y="752"/>
                        <a:pt x="3211" y="761"/>
                      </a:cubicBezTo>
                      <a:cubicBezTo>
                        <a:pt x="3126" y="792"/>
                        <a:pt x="3052" y="845"/>
                        <a:pt x="3000" y="930"/>
                      </a:cubicBezTo>
                      <a:cubicBezTo>
                        <a:pt x="2989" y="951"/>
                        <a:pt x="2978" y="982"/>
                        <a:pt x="2968" y="1004"/>
                      </a:cubicBezTo>
                      <a:lnTo>
                        <a:pt x="2968" y="1025"/>
                      </a:lnTo>
                      <a:lnTo>
                        <a:pt x="2957" y="1056"/>
                      </a:lnTo>
                      <a:cubicBezTo>
                        <a:pt x="2936" y="1183"/>
                        <a:pt x="2926" y="1310"/>
                        <a:pt x="2915" y="1426"/>
                      </a:cubicBezTo>
                      <a:cubicBezTo>
                        <a:pt x="2915" y="1521"/>
                        <a:pt x="2926" y="1606"/>
                        <a:pt x="2968" y="1690"/>
                      </a:cubicBezTo>
                      <a:cubicBezTo>
                        <a:pt x="3000" y="1743"/>
                        <a:pt x="3052" y="1796"/>
                        <a:pt x="3105" y="1827"/>
                      </a:cubicBezTo>
                      <a:cubicBezTo>
                        <a:pt x="3137" y="1838"/>
                        <a:pt x="3169" y="1859"/>
                        <a:pt x="3200" y="1870"/>
                      </a:cubicBezTo>
                      <a:cubicBezTo>
                        <a:pt x="3232" y="1875"/>
                        <a:pt x="3264" y="1878"/>
                        <a:pt x="3294" y="1878"/>
                      </a:cubicBezTo>
                      <a:cubicBezTo>
                        <a:pt x="3324" y="1878"/>
                        <a:pt x="3353" y="1875"/>
                        <a:pt x="3380" y="1870"/>
                      </a:cubicBezTo>
                      <a:cubicBezTo>
                        <a:pt x="3411" y="1859"/>
                        <a:pt x="3443" y="1838"/>
                        <a:pt x="3475" y="1827"/>
                      </a:cubicBezTo>
                      <a:cubicBezTo>
                        <a:pt x="3496" y="1817"/>
                        <a:pt x="3528" y="1796"/>
                        <a:pt x="3549" y="1764"/>
                      </a:cubicBezTo>
                      <a:cubicBezTo>
                        <a:pt x="3602" y="1711"/>
                        <a:pt x="3623" y="1669"/>
                        <a:pt x="3654" y="1595"/>
                      </a:cubicBezTo>
                      <a:cubicBezTo>
                        <a:pt x="3665" y="1563"/>
                        <a:pt x="3665" y="1521"/>
                        <a:pt x="3676" y="1479"/>
                      </a:cubicBezTo>
                      <a:cubicBezTo>
                        <a:pt x="3676" y="1458"/>
                        <a:pt x="3676" y="1437"/>
                        <a:pt x="3676" y="1415"/>
                      </a:cubicBezTo>
                      <a:cubicBezTo>
                        <a:pt x="3665" y="1331"/>
                        <a:pt x="3654" y="1257"/>
                        <a:pt x="3633" y="1173"/>
                      </a:cubicBezTo>
                      <a:cubicBezTo>
                        <a:pt x="3644" y="1151"/>
                        <a:pt x="3644" y="1109"/>
                        <a:pt x="3644" y="1088"/>
                      </a:cubicBezTo>
                      <a:cubicBezTo>
                        <a:pt x="3644" y="1067"/>
                        <a:pt x="3644" y="1014"/>
                        <a:pt x="3633" y="993"/>
                      </a:cubicBezTo>
                      <a:cubicBezTo>
                        <a:pt x="3623" y="940"/>
                        <a:pt x="3591" y="887"/>
                        <a:pt x="3549" y="845"/>
                      </a:cubicBezTo>
                      <a:cubicBezTo>
                        <a:pt x="3517" y="813"/>
                        <a:pt x="3443" y="771"/>
                        <a:pt x="3401" y="761"/>
                      </a:cubicBezTo>
                      <a:cubicBezTo>
                        <a:pt x="3364" y="755"/>
                        <a:pt x="3328" y="748"/>
                        <a:pt x="3291" y="748"/>
                      </a:cubicBezTo>
                      <a:close/>
                      <a:moveTo>
                        <a:pt x="570" y="740"/>
                      </a:moveTo>
                      <a:cubicBezTo>
                        <a:pt x="539" y="740"/>
                        <a:pt x="497" y="740"/>
                        <a:pt x="465" y="750"/>
                      </a:cubicBezTo>
                      <a:cubicBezTo>
                        <a:pt x="433" y="750"/>
                        <a:pt x="401" y="771"/>
                        <a:pt x="380" y="782"/>
                      </a:cubicBezTo>
                      <a:lnTo>
                        <a:pt x="359" y="792"/>
                      </a:lnTo>
                      <a:cubicBezTo>
                        <a:pt x="264" y="856"/>
                        <a:pt x="201" y="951"/>
                        <a:pt x="159" y="1067"/>
                      </a:cubicBezTo>
                      <a:cubicBezTo>
                        <a:pt x="137" y="1151"/>
                        <a:pt x="137" y="1236"/>
                        <a:pt x="137" y="1320"/>
                      </a:cubicBezTo>
                      <a:cubicBezTo>
                        <a:pt x="137" y="1415"/>
                        <a:pt x="148" y="1511"/>
                        <a:pt x="169" y="1606"/>
                      </a:cubicBezTo>
                      <a:cubicBezTo>
                        <a:pt x="180" y="1648"/>
                        <a:pt x="211" y="1701"/>
                        <a:pt x="254" y="1743"/>
                      </a:cubicBezTo>
                      <a:cubicBezTo>
                        <a:pt x="296" y="1838"/>
                        <a:pt x="380" y="1912"/>
                        <a:pt x="486" y="1933"/>
                      </a:cubicBezTo>
                      <a:cubicBezTo>
                        <a:pt x="523" y="1944"/>
                        <a:pt x="557" y="1949"/>
                        <a:pt x="592" y="1949"/>
                      </a:cubicBezTo>
                      <a:cubicBezTo>
                        <a:pt x="626" y="1949"/>
                        <a:pt x="660" y="1944"/>
                        <a:pt x="697" y="1933"/>
                      </a:cubicBezTo>
                      <a:cubicBezTo>
                        <a:pt x="792" y="1901"/>
                        <a:pt x="866" y="1838"/>
                        <a:pt x="919" y="1764"/>
                      </a:cubicBezTo>
                      <a:cubicBezTo>
                        <a:pt x="940" y="1732"/>
                        <a:pt x="951" y="1690"/>
                        <a:pt x="961" y="1658"/>
                      </a:cubicBezTo>
                      <a:lnTo>
                        <a:pt x="972" y="1627"/>
                      </a:lnTo>
                      <a:cubicBezTo>
                        <a:pt x="982" y="1574"/>
                        <a:pt x="982" y="1532"/>
                        <a:pt x="982" y="1479"/>
                      </a:cubicBezTo>
                      <a:cubicBezTo>
                        <a:pt x="982" y="1415"/>
                        <a:pt x="982" y="1352"/>
                        <a:pt x="982" y="1289"/>
                      </a:cubicBezTo>
                      <a:cubicBezTo>
                        <a:pt x="982" y="1215"/>
                        <a:pt x="982" y="1141"/>
                        <a:pt x="961" y="1067"/>
                      </a:cubicBezTo>
                      <a:cubicBezTo>
                        <a:pt x="951" y="1025"/>
                        <a:pt x="930" y="972"/>
                        <a:pt x="908" y="940"/>
                      </a:cubicBezTo>
                      <a:cubicBezTo>
                        <a:pt x="898" y="909"/>
                        <a:pt x="877" y="877"/>
                        <a:pt x="845" y="856"/>
                      </a:cubicBezTo>
                      <a:cubicBezTo>
                        <a:pt x="824" y="835"/>
                        <a:pt x="792" y="803"/>
                        <a:pt x="771" y="792"/>
                      </a:cubicBezTo>
                      <a:cubicBezTo>
                        <a:pt x="708" y="761"/>
                        <a:pt x="634" y="740"/>
                        <a:pt x="570" y="740"/>
                      </a:cubicBezTo>
                      <a:close/>
                      <a:moveTo>
                        <a:pt x="6390" y="666"/>
                      </a:moveTo>
                      <a:cubicBezTo>
                        <a:pt x="6305" y="676"/>
                        <a:pt x="6221" y="697"/>
                        <a:pt x="6168" y="761"/>
                      </a:cubicBezTo>
                      <a:cubicBezTo>
                        <a:pt x="6126" y="803"/>
                        <a:pt x="6105" y="835"/>
                        <a:pt x="6094" y="877"/>
                      </a:cubicBezTo>
                      <a:cubicBezTo>
                        <a:pt x="6031" y="972"/>
                        <a:pt x="5999" y="1067"/>
                        <a:pt x="6010" y="1173"/>
                      </a:cubicBezTo>
                      <a:cubicBezTo>
                        <a:pt x="6010" y="1236"/>
                        <a:pt x="6020" y="1299"/>
                        <a:pt x="6062" y="1352"/>
                      </a:cubicBezTo>
                      <a:cubicBezTo>
                        <a:pt x="6062" y="1553"/>
                        <a:pt x="6083" y="1753"/>
                        <a:pt x="6115" y="1944"/>
                      </a:cubicBezTo>
                      <a:cubicBezTo>
                        <a:pt x="6126" y="1996"/>
                        <a:pt x="6168" y="2060"/>
                        <a:pt x="6200" y="2091"/>
                      </a:cubicBezTo>
                      <a:cubicBezTo>
                        <a:pt x="6252" y="2144"/>
                        <a:pt x="6316" y="2165"/>
                        <a:pt x="6379" y="2176"/>
                      </a:cubicBezTo>
                      <a:cubicBezTo>
                        <a:pt x="6398" y="2179"/>
                        <a:pt x="6416" y="2180"/>
                        <a:pt x="6435" y="2180"/>
                      </a:cubicBezTo>
                      <a:cubicBezTo>
                        <a:pt x="6547" y="2180"/>
                        <a:pt x="6661" y="2127"/>
                        <a:pt x="6707" y="2028"/>
                      </a:cubicBezTo>
                      <a:cubicBezTo>
                        <a:pt x="6802" y="1838"/>
                        <a:pt x="6844" y="1637"/>
                        <a:pt x="6844" y="1437"/>
                      </a:cubicBezTo>
                      <a:cubicBezTo>
                        <a:pt x="6844" y="1225"/>
                        <a:pt x="6791" y="1025"/>
                        <a:pt x="6707" y="845"/>
                      </a:cubicBezTo>
                      <a:cubicBezTo>
                        <a:pt x="6675" y="782"/>
                        <a:pt x="6590" y="718"/>
                        <a:pt x="6527" y="697"/>
                      </a:cubicBezTo>
                      <a:cubicBezTo>
                        <a:pt x="6485" y="676"/>
                        <a:pt x="6432" y="666"/>
                        <a:pt x="6390" y="666"/>
                      </a:cubicBezTo>
                      <a:close/>
                      <a:moveTo>
                        <a:pt x="14279" y="1944"/>
                      </a:moveTo>
                      <a:cubicBezTo>
                        <a:pt x="14226" y="1944"/>
                        <a:pt x="14174" y="1965"/>
                        <a:pt x="14121" y="1986"/>
                      </a:cubicBezTo>
                      <a:lnTo>
                        <a:pt x="14057" y="2039"/>
                      </a:lnTo>
                      <a:cubicBezTo>
                        <a:pt x="14015" y="2081"/>
                        <a:pt x="13983" y="2123"/>
                        <a:pt x="13973" y="2186"/>
                      </a:cubicBezTo>
                      <a:lnTo>
                        <a:pt x="13973" y="2197"/>
                      </a:lnTo>
                      <a:cubicBezTo>
                        <a:pt x="13962" y="2218"/>
                        <a:pt x="13952" y="2271"/>
                        <a:pt x="13952" y="2303"/>
                      </a:cubicBezTo>
                      <a:lnTo>
                        <a:pt x="13952" y="2313"/>
                      </a:lnTo>
                      <a:cubicBezTo>
                        <a:pt x="13962" y="2345"/>
                        <a:pt x="13962" y="2366"/>
                        <a:pt x="13973" y="2398"/>
                      </a:cubicBezTo>
                      <a:lnTo>
                        <a:pt x="13973" y="2419"/>
                      </a:lnTo>
                      <a:cubicBezTo>
                        <a:pt x="13973" y="2440"/>
                        <a:pt x="13983" y="2461"/>
                        <a:pt x="13994" y="2472"/>
                      </a:cubicBezTo>
                      <a:cubicBezTo>
                        <a:pt x="14005" y="2493"/>
                        <a:pt x="14005" y="2514"/>
                        <a:pt x="14015" y="2524"/>
                      </a:cubicBezTo>
                      <a:cubicBezTo>
                        <a:pt x="14036" y="2556"/>
                        <a:pt x="14057" y="2588"/>
                        <a:pt x="14078" y="2609"/>
                      </a:cubicBezTo>
                      <a:lnTo>
                        <a:pt x="14089" y="2619"/>
                      </a:lnTo>
                      <a:cubicBezTo>
                        <a:pt x="14110" y="2641"/>
                        <a:pt x="14142" y="2662"/>
                        <a:pt x="14163" y="2672"/>
                      </a:cubicBezTo>
                      <a:lnTo>
                        <a:pt x="14174" y="2683"/>
                      </a:lnTo>
                      <a:cubicBezTo>
                        <a:pt x="14205" y="2693"/>
                        <a:pt x="14226" y="2704"/>
                        <a:pt x="14258" y="2715"/>
                      </a:cubicBezTo>
                      <a:cubicBezTo>
                        <a:pt x="14284" y="2725"/>
                        <a:pt x="14311" y="2730"/>
                        <a:pt x="14339" y="2730"/>
                      </a:cubicBezTo>
                      <a:cubicBezTo>
                        <a:pt x="14366" y="2730"/>
                        <a:pt x="14395" y="2725"/>
                        <a:pt x="14427" y="2715"/>
                      </a:cubicBezTo>
                      <a:lnTo>
                        <a:pt x="14459" y="2704"/>
                      </a:lnTo>
                      <a:lnTo>
                        <a:pt x="14501" y="2683"/>
                      </a:lnTo>
                      <a:lnTo>
                        <a:pt x="14511" y="2683"/>
                      </a:lnTo>
                      <a:cubicBezTo>
                        <a:pt x="14543" y="2662"/>
                        <a:pt x="14564" y="2641"/>
                        <a:pt x="14596" y="2619"/>
                      </a:cubicBezTo>
                      <a:lnTo>
                        <a:pt x="14607" y="2609"/>
                      </a:lnTo>
                      <a:cubicBezTo>
                        <a:pt x="14617" y="2588"/>
                        <a:pt x="14638" y="2556"/>
                        <a:pt x="14659" y="2535"/>
                      </a:cubicBezTo>
                      <a:lnTo>
                        <a:pt x="14670" y="2514"/>
                      </a:lnTo>
                      <a:cubicBezTo>
                        <a:pt x="14680" y="2482"/>
                        <a:pt x="14702" y="2461"/>
                        <a:pt x="14712" y="2429"/>
                      </a:cubicBezTo>
                      <a:lnTo>
                        <a:pt x="14712" y="2408"/>
                      </a:lnTo>
                      <a:cubicBezTo>
                        <a:pt x="14712" y="2377"/>
                        <a:pt x="14723" y="2345"/>
                        <a:pt x="14723" y="2324"/>
                      </a:cubicBezTo>
                      <a:lnTo>
                        <a:pt x="14723" y="2292"/>
                      </a:lnTo>
                      <a:cubicBezTo>
                        <a:pt x="14723" y="2271"/>
                        <a:pt x="14712" y="2239"/>
                        <a:pt x="14712" y="2208"/>
                      </a:cubicBezTo>
                      <a:lnTo>
                        <a:pt x="14702" y="2186"/>
                      </a:lnTo>
                      <a:cubicBezTo>
                        <a:pt x="14691" y="2144"/>
                        <a:pt x="14680" y="2102"/>
                        <a:pt x="14649" y="2070"/>
                      </a:cubicBezTo>
                      <a:cubicBezTo>
                        <a:pt x="14628" y="2039"/>
                        <a:pt x="14596" y="2007"/>
                        <a:pt x="14554" y="1986"/>
                      </a:cubicBezTo>
                      <a:cubicBezTo>
                        <a:pt x="14522" y="1965"/>
                        <a:pt x="14480" y="1954"/>
                        <a:pt x="14438" y="1954"/>
                      </a:cubicBezTo>
                      <a:cubicBezTo>
                        <a:pt x="14422" y="1949"/>
                        <a:pt x="14406" y="1946"/>
                        <a:pt x="14390" y="1946"/>
                      </a:cubicBezTo>
                      <a:cubicBezTo>
                        <a:pt x="14374" y="1946"/>
                        <a:pt x="14358" y="1949"/>
                        <a:pt x="14343" y="1954"/>
                      </a:cubicBezTo>
                      <a:cubicBezTo>
                        <a:pt x="14321" y="1954"/>
                        <a:pt x="14300" y="1944"/>
                        <a:pt x="14279" y="1944"/>
                      </a:cubicBezTo>
                      <a:close/>
                      <a:moveTo>
                        <a:pt x="4732" y="2060"/>
                      </a:moveTo>
                      <a:cubicBezTo>
                        <a:pt x="4647" y="2070"/>
                        <a:pt x="4552" y="2091"/>
                        <a:pt x="4499" y="2155"/>
                      </a:cubicBezTo>
                      <a:cubicBezTo>
                        <a:pt x="4436" y="2229"/>
                        <a:pt x="4404" y="2303"/>
                        <a:pt x="4404" y="2387"/>
                      </a:cubicBezTo>
                      <a:cubicBezTo>
                        <a:pt x="4394" y="2535"/>
                        <a:pt x="4394" y="2672"/>
                        <a:pt x="4383" y="2810"/>
                      </a:cubicBezTo>
                      <a:cubicBezTo>
                        <a:pt x="4383" y="2862"/>
                        <a:pt x="4394" y="2905"/>
                        <a:pt x="4415" y="2936"/>
                      </a:cubicBezTo>
                      <a:cubicBezTo>
                        <a:pt x="4425" y="2979"/>
                        <a:pt x="4446" y="3010"/>
                        <a:pt x="4478" y="3042"/>
                      </a:cubicBezTo>
                      <a:cubicBezTo>
                        <a:pt x="4510" y="3074"/>
                        <a:pt x="4542" y="3095"/>
                        <a:pt x="4584" y="3105"/>
                      </a:cubicBezTo>
                      <a:cubicBezTo>
                        <a:pt x="4626" y="3126"/>
                        <a:pt x="4668" y="3137"/>
                        <a:pt x="4711" y="3137"/>
                      </a:cubicBezTo>
                      <a:cubicBezTo>
                        <a:pt x="4795" y="3137"/>
                        <a:pt x="4879" y="3105"/>
                        <a:pt x="4943" y="3042"/>
                      </a:cubicBezTo>
                      <a:cubicBezTo>
                        <a:pt x="4996" y="2979"/>
                        <a:pt x="5027" y="2905"/>
                        <a:pt x="5038" y="2810"/>
                      </a:cubicBezTo>
                      <a:cubicBezTo>
                        <a:pt x="5038" y="2672"/>
                        <a:pt x="5048" y="2535"/>
                        <a:pt x="5048" y="2387"/>
                      </a:cubicBezTo>
                      <a:cubicBezTo>
                        <a:pt x="5048" y="2345"/>
                        <a:pt x="5038" y="2303"/>
                        <a:pt x="5027" y="2260"/>
                      </a:cubicBezTo>
                      <a:cubicBezTo>
                        <a:pt x="5006" y="2218"/>
                        <a:pt x="4985" y="2186"/>
                        <a:pt x="4953" y="2155"/>
                      </a:cubicBezTo>
                      <a:cubicBezTo>
                        <a:pt x="4922" y="2123"/>
                        <a:pt x="4890" y="2102"/>
                        <a:pt x="4848" y="2091"/>
                      </a:cubicBezTo>
                      <a:cubicBezTo>
                        <a:pt x="4816" y="2070"/>
                        <a:pt x="4774" y="2060"/>
                        <a:pt x="4732" y="2060"/>
                      </a:cubicBezTo>
                      <a:close/>
                      <a:moveTo>
                        <a:pt x="2017" y="2493"/>
                      </a:moveTo>
                      <a:cubicBezTo>
                        <a:pt x="1954" y="2493"/>
                        <a:pt x="1901" y="2503"/>
                        <a:pt x="1848" y="2535"/>
                      </a:cubicBezTo>
                      <a:lnTo>
                        <a:pt x="1785" y="2588"/>
                      </a:lnTo>
                      <a:cubicBezTo>
                        <a:pt x="1743" y="2619"/>
                        <a:pt x="1711" y="2672"/>
                        <a:pt x="1701" y="2725"/>
                      </a:cubicBezTo>
                      <a:lnTo>
                        <a:pt x="1637" y="2905"/>
                      </a:lnTo>
                      <a:cubicBezTo>
                        <a:pt x="1627" y="2947"/>
                        <a:pt x="1627" y="2989"/>
                        <a:pt x="1637" y="3042"/>
                      </a:cubicBezTo>
                      <a:cubicBezTo>
                        <a:pt x="1637" y="3084"/>
                        <a:pt x="1648" y="3116"/>
                        <a:pt x="1669" y="3158"/>
                      </a:cubicBezTo>
                      <a:cubicBezTo>
                        <a:pt x="1690" y="3200"/>
                        <a:pt x="1722" y="3221"/>
                        <a:pt x="1753" y="3253"/>
                      </a:cubicBezTo>
                      <a:cubicBezTo>
                        <a:pt x="1785" y="3274"/>
                        <a:pt x="1827" y="3295"/>
                        <a:pt x="1870" y="3306"/>
                      </a:cubicBezTo>
                      <a:cubicBezTo>
                        <a:pt x="1891" y="3306"/>
                        <a:pt x="1922" y="3317"/>
                        <a:pt x="1954" y="3317"/>
                      </a:cubicBezTo>
                      <a:cubicBezTo>
                        <a:pt x="2007" y="3317"/>
                        <a:pt x="2060" y="3306"/>
                        <a:pt x="2112" y="3274"/>
                      </a:cubicBezTo>
                      <a:lnTo>
                        <a:pt x="2176" y="3221"/>
                      </a:lnTo>
                      <a:cubicBezTo>
                        <a:pt x="2218" y="3179"/>
                        <a:pt x="2250" y="3137"/>
                        <a:pt x="2260" y="3084"/>
                      </a:cubicBezTo>
                      <a:cubicBezTo>
                        <a:pt x="2281" y="3021"/>
                        <a:pt x="2303" y="2957"/>
                        <a:pt x="2324" y="2894"/>
                      </a:cubicBezTo>
                      <a:cubicBezTo>
                        <a:pt x="2334" y="2852"/>
                        <a:pt x="2345" y="2810"/>
                        <a:pt x="2334" y="2767"/>
                      </a:cubicBezTo>
                      <a:cubicBezTo>
                        <a:pt x="2324" y="2725"/>
                        <a:pt x="2313" y="2683"/>
                        <a:pt x="2292" y="2651"/>
                      </a:cubicBezTo>
                      <a:cubicBezTo>
                        <a:pt x="2271" y="2609"/>
                        <a:pt x="2239" y="2577"/>
                        <a:pt x="2207" y="2556"/>
                      </a:cubicBezTo>
                      <a:cubicBezTo>
                        <a:pt x="2176" y="2535"/>
                        <a:pt x="2144" y="2514"/>
                        <a:pt x="2102" y="2503"/>
                      </a:cubicBezTo>
                      <a:cubicBezTo>
                        <a:pt x="2070" y="2493"/>
                        <a:pt x="2038" y="2493"/>
                        <a:pt x="2017" y="2493"/>
                      </a:cubicBezTo>
                      <a:close/>
                      <a:moveTo>
                        <a:pt x="12526" y="2546"/>
                      </a:moveTo>
                      <a:cubicBezTo>
                        <a:pt x="12484" y="2546"/>
                        <a:pt x="12441" y="2556"/>
                        <a:pt x="12399" y="2577"/>
                      </a:cubicBezTo>
                      <a:cubicBezTo>
                        <a:pt x="12357" y="2588"/>
                        <a:pt x="12325" y="2609"/>
                        <a:pt x="12294" y="2641"/>
                      </a:cubicBezTo>
                      <a:cubicBezTo>
                        <a:pt x="12283" y="2662"/>
                        <a:pt x="12262" y="2683"/>
                        <a:pt x="12241" y="2704"/>
                      </a:cubicBezTo>
                      <a:cubicBezTo>
                        <a:pt x="12220" y="2757"/>
                        <a:pt x="12199" y="2810"/>
                        <a:pt x="12199" y="2873"/>
                      </a:cubicBezTo>
                      <a:cubicBezTo>
                        <a:pt x="12199" y="2894"/>
                        <a:pt x="12209" y="2926"/>
                        <a:pt x="12209" y="2957"/>
                      </a:cubicBezTo>
                      <a:cubicBezTo>
                        <a:pt x="12230" y="3010"/>
                        <a:pt x="12251" y="3052"/>
                        <a:pt x="12294" y="3095"/>
                      </a:cubicBezTo>
                      <a:cubicBezTo>
                        <a:pt x="12336" y="3137"/>
                        <a:pt x="12378" y="3179"/>
                        <a:pt x="12410" y="3221"/>
                      </a:cubicBezTo>
                      <a:cubicBezTo>
                        <a:pt x="12441" y="3253"/>
                        <a:pt x="12473" y="3274"/>
                        <a:pt x="12515" y="3285"/>
                      </a:cubicBezTo>
                      <a:cubicBezTo>
                        <a:pt x="12558" y="3306"/>
                        <a:pt x="12600" y="3317"/>
                        <a:pt x="12642" y="3317"/>
                      </a:cubicBezTo>
                      <a:cubicBezTo>
                        <a:pt x="12684" y="3317"/>
                        <a:pt x="12727" y="3306"/>
                        <a:pt x="12769" y="3285"/>
                      </a:cubicBezTo>
                      <a:cubicBezTo>
                        <a:pt x="12811" y="3274"/>
                        <a:pt x="12843" y="3253"/>
                        <a:pt x="12874" y="3221"/>
                      </a:cubicBezTo>
                      <a:lnTo>
                        <a:pt x="12927" y="3158"/>
                      </a:lnTo>
                      <a:cubicBezTo>
                        <a:pt x="12948" y="3105"/>
                        <a:pt x="12970" y="3052"/>
                        <a:pt x="12970" y="2989"/>
                      </a:cubicBezTo>
                      <a:cubicBezTo>
                        <a:pt x="12959" y="2968"/>
                        <a:pt x="12959" y="2936"/>
                        <a:pt x="12959" y="2905"/>
                      </a:cubicBezTo>
                      <a:cubicBezTo>
                        <a:pt x="12938" y="2852"/>
                        <a:pt x="12917" y="2799"/>
                        <a:pt x="12874" y="2767"/>
                      </a:cubicBezTo>
                      <a:cubicBezTo>
                        <a:pt x="12832" y="2725"/>
                        <a:pt x="12790" y="2683"/>
                        <a:pt x="12748" y="2641"/>
                      </a:cubicBezTo>
                      <a:cubicBezTo>
                        <a:pt x="12727" y="2609"/>
                        <a:pt x="12684" y="2588"/>
                        <a:pt x="12653" y="2577"/>
                      </a:cubicBezTo>
                      <a:cubicBezTo>
                        <a:pt x="12610" y="2556"/>
                        <a:pt x="12568" y="2546"/>
                        <a:pt x="12526" y="2546"/>
                      </a:cubicBezTo>
                      <a:close/>
                      <a:moveTo>
                        <a:pt x="6638" y="2805"/>
                      </a:moveTo>
                      <a:cubicBezTo>
                        <a:pt x="6608" y="2805"/>
                        <a:pt x="6578" y="2813"/>
                        <a:pt x="6548" y="2820"/>
                      </a:cubicBezTo>
                      <a:cubicBezTo>
                        <a:pt x="6495" y="2831"/>
                        <a:pt x="6443" y="2862"/>
                        <a:pt x="6400" y="2905"/>
                      </a:cubicBezTo>
                      <a:cubicBezTo>
                        <a:pt x="6358" y="2936"/>
                        <a:pt x="6316" y="2968"/>
                        <a:pt x="6274" y="3000"/>
                      </a:cubicBezTo>
                      <a:cubicBezTo>
                        <a:pt x="6242" y="3031"/>
                        <a:pt x="6221" y="3063"/>
                        <a:pt x="6210" y="3105"/>
                      </a:cubicBezTo>
                      <a:cubicBezTo>
                        <a:pt x="6189" y="3148"/>
                        <a:pt x="6179" y="3190"/>
                        <a:pt x="6179" y="3232"/>
                      </a:cubicBezTo>
                      <a:cubicBezTo>
                        <a:pt x="6179" y="3274"/>
                        <a:pt x="6189" y="3317"/>
                        <a:pt x="6210" y="3359"/>
                      </a:cubicBezTo>
                      <a:cubicBezTo>
                        <a:pt x="6221" y="3401"/>
                        <a:pt x="6242" y="3433"/>
                        <a:pt x="6274" y="3464"/>
                      </a:cubicBezTo>
                      <a:cubicBezTo>
                        <a:pt x="6295" y="3475"/>
                        <a:pt x="6316" y="3496"/>
                        <a:pt x="6337" y="3517"/>
                      </a:cubicBezTo>
                      <a:cubicBezTo>
                        <a:pt x="6390" y="3538"/>
                        <a:pt x="6443" y="3559"/>
                        <a:pt x="6506" y="3559"/>
                      </a:cubicBezTo>
                      <a:cubicBezTo>
                        <a:pt x="6517" y="3549"/>
                        <a:pt x="6538" y="3549"/>
                        <a:pt x="6559" y="3549"/>
                      </a:cubicBezTo>
                      <a:cubicBezTo>
                        <a:pt x="6590" y="3581"/>
                        <a:pt x="6622" y="3602"/>
                        <a:pt x="6664" y="3612"/>
                      </a:cubicBezTo>
                      <a:cubicBezTo>
                        <a:pt x="6685" y="3618"/>
                        <a:pt x="6707" y="3620"/>
                        <a:pt x="6728" y="3620"/>
                      </a:cubicBezTo>
                      <a:cubicBezTo>
                        <a:pt x="6749" y="3620"/>
                        <a:pt x="6770" y="3618"/>
                        <a:pt x="6791" y="3612"/>
                      </a:cubicBezTo>
                      <a:cubicBezTo>
                        <a:pt x="6844" y="3612"/>
                        <a:pt x="6876" y="3602"/>
                        <a:pt x="6918" y="3581"/>
                      </a:cubicBezTo>
                      <a:cubicBezTo>
                        <a:pt x="6939" y="3559"/>
                        <a:pt x="6960" y="3538"/>
                        <a:pt x="6981" y="3528"/>
                      </a:cubicBezTo>
                      <a:cubicBezTo>
                        <a:pt x="7023" y="3486"/>
                        <a:pt x="7045" y="3433"/>
                        <a:pt x="7066" y="3380"/>
                      </a:cubicBezTo>
                      <a:cubicBezTo>
                        <a:pt x="7066" y="3359"/>
                        <a:pt x="7076" y="3327"/>
                        <a:pt x="7076" y="3295"/>
                      </a:cubicBezTo>
                      <a:cubicBezTo>
                        <a:pt x="7076" y="3243"/>
                        <a:pt x="7066" y="3179"/>
                        <a:pt x="7034" y="3137"/>
                      </a:cubicBezTo>
                      <a:cubicBezTo>
                        <a:pt x="6992" y="3074"/>
                        <a:pt x="6950" y="3021"/>
                        <a:pt x="6907" y="2968"/>
                      </a:cubicBezTo>
                      <a:cubicBezTo>
                        <a:pt x="6886" y="2915"/>
                        <a:pt x="6844" y="2884"/>
                        <a:pt x="6791" y="2852"/>
                      </a:cubicBezTo>
                      <a:cubicBezTo>
                        <a:pt x="6759" y="2831"/>
                        <a:pt x="6717" y="2820"/>
                        <a:pt x="6675" y="2810"/>
                      </a:cubicBezTo>
                      <a:cubicBezTo>
                        <a:pt x="6663" y="2806"/>
                        <a:pt x="6650" y="2805"/>
                        <a:pt x="6638" y="2805"/>
                      </a:cubicBezTo>
                      <a:close/>
                      <a:moveTo>
                        <a:pt x="10847" y="2619"/>
                      </a:moveTo>
                      <a:cubicBezTo>
                        <a:pt x="10783" y="2619"/>
                        <a:pt x="10731" y="2630"/>
                        <a:pt x="10678" y="2662"/>
                      </a:cubicBezTo>
                      <a:cubicBezTo>
                        <a:pt x="10635" y="2693"/>
                        <a:pt x="10593" y="2725"/>
                        <a:pt x="10562" y="2757"/>
                      </a:cubicBezTo>
                      <a:cubicBezTo>
                        <a:pt x="10519" y="2799"/>
                        <a:pt x="10488" y="2841"/>
                        <a:pt x="10456" y="2884"/>
                      </a:cubicBezTo>
                      <a:cubicBezTo>
                        <a:pt x="10414" y="2947"/>
                        <a:pt x="10382" y="3021"/>
                        <a:pt x="10361" y="3095"/>
                      </a:cubicBezTo>
                      <a:cubicBezTo>
                        <a:pt x="10340" y="3158"/>
                        <a:pt x="10329" y="3221"/>
                        <a:pt x="10319" y="3285"/>
                      </a:cubicBezTo>
                      <a:cubicBezTo>
                        <a:pt x="10276" y="3348"/>
                        <a:pt x="10255" y="3422"/>
                        <a:pt x="10255" y="3486"/>
                      </a:cubicBezTo>
                      <a:cubicBezTo>
                        <a:pt x="10255" y="3559"/>
                        <a:pt x="10287" y="3655"/>
                        <a:pt x="10350" y="3718"/>
                      </a:cubicBezTo>
                      <a:cubicBezTo>
                        <a:pt x="10414" y="3771"/>
                        <a:pt x="10488" y="3813"/>
                        <a:pt x="10583" y="3813"/>
                      </a:cubicBezTo>
                      <a:lnTo>
                        <a:pt x="10604" y="3802"/>
                      </a:lnTo>
                      <a:cubicBezTo>
                        <a:pt x="10625" y="3808"/>
                        <a:pt x="10649" y="3810"/>
                        <a:pt x="10674" y="3810"/>
                      </a:cubicBezTo>
                      <a:cubicBezTo>
                        <a:pt x="10699" y="3810"/>
                        <a:pt x="10725" y="3808"/>
                        <a:pt x="10752" y="3802"/>
                      </a:cubicBezTo>
                      <a:cubicBezTo>
                        <a:pt x="10826" y="3771"/>
                        <a:pt x="10889" y="3739"/>
                        <a:pt x="10952" y="3676"/>
                      </a:cubicBezTo>
                      <a:cubicBezTo>
                        <a:pt x="11005" y="3623"/>
                        <a:pt x="11037" y="3570"/>
                        <a:pt x="11058" y="3507"/>
                      </a:cubicBezTo>
                      <a:cubicBezTo>
                        <a:pt x="11090" y="3443"/>
                        <a:pt x="11100" y="3380"/>
                        <a:pt x="11100" y="3306"/>
                      </a:cubicBezTo>
                      <a:lnTo>
                        <a:pt x="11100" y="3274"/>
                      </a:lnTo>
                      <a:cubicBezTo>
                        <a:pt x="11111" y="3243"/>
                        <a:pt x="11121" y="3211"/>
                        <a:pt x="11132" y="3179"/>
                      </a:cubicBezTo>
                      <a:cubicBezTo>
                        <a:pt x="11153" y="3105"/>
                        <a:pt x="11164" y="3021"/>
                        <a:pt x="11164" y="2936"/>
                      </a:cubicBezTo>
                      <a:cubicBezTo>
                        <a:pt x="11174" y="2831"/>
                        <a:pt x="11100" y="2715"/>
                        <a:pt x="11005" y="2662"/>
                      </a:cubicBezTo>
                      <a:cubicBezTo>
                        <a:pt x="10952" y="2630"/>
                        <a:pt x="10899" y="2619"/>
                        <a:pt x="10847" y="2619"/>
                      </a:cubicBezTo>
                      <a:close/>
                      <a:moveTo>
                        <a:pt x="14279" y="3464"/>
                      </a:moveTo>
                      <a:cubicBezTo>
                        <a:pt x="13867" y="3464"/>
                        <a:pt x="13857" y="4109"/>
                        <a:pt x="14279" y="4109"/>
                      </a:cubicBezTo>
                      <a:cubicBezTo>
                        <a:pt x="14691" y="4109"/>
                        <a:pt x="14691" y="3464"/>
                        <a:pt x="14279" y="3464"/>
                      </a:cubicBezTo>
                      <a:close/>
                      <a:moveTo>
                        <a:pt x="4019" y="3640"/>
                      </a:moveTo>
                      <a:cubicBezTo>
                        <a:pt x="4007" y="3640"/>
                        <a:pt x="3994" y="3641"/>
                        <a:pt x="3982" y="3644"/>
                      </a:cubicBezTo>
                      <a:cubicBezTo>
                        <a:pt x="3940" y="3655"/>
                        <a:pt x="3897" y="3665"/>
                        <a:pt x="3855" y="3686"/>
                      </a:cubicBezTo>
                      <a:cubicBezTo>
                        <a:pt x="3792" y="3728"/>
                        <a:pt x="3728" y="3792"/>
                        <a:pt x="3707" y="3876"/>
                      </a:cubicBezTo>
                      <a:cubicBezTo>
                        <a:pt x="3707" y="3908"/>
                        <a:pt x="3707" y="3940"/>
                        <a:pt x="3697" y="3961"/>
                      </a:cubicBezTo>
                      <a:cubicBezTo>
                        <a:pt x="3697" y="4024"/>
                        <a:pt x="3718" y="4077"/>
                        <a:pt x="3739" y="4130"/>
                      </a:cubicBezTo>
                      <a:cubicBezTo>
                        <a:pt x="3771" y="4172"/>
                        <a:pt x="3813" y="4225"/>
                        <a:pt x="3844" y="4257"/>
                      </a:cubicBezTo>
                      <a:lnTo>
                        <a:pt x="3887" y="4288"/>
                      </a:lnTo>
                      <a:cubicBezTo>
                        <a:pt x="3918" y="4320"/>
                        <a:pt x="3950" y="4341"/>
                        <a:pt x="3982" y="4362"/>
                      </a:cubicBezTo>
                      <a:cubicBezTo>
                        <a:pt x="4024" y="4394"/>
                        <a:pt x="4087" y="4415"/>
                        <a:pt x="4140" y="4436"/>
                      </a:cubicBezTo>
                      <a:cubicBezTo>
                        <a:pt x="4161" y="4447"/>
                        <a:pt x="4193" y="4457"/>
                        <a:pt x="4225" y="4468"/>
                      </a:cubicBezTo>
                      <a:cubicBezTo>
                        <a:pt x="4246" y="4473"/>
                        <a:pt x="4267" y="4476"/>
                        <a:pt x="4288" y="4476"/>
                      </a:cubicBezTo>
                      <a:cubicBezTo>
                        <a:pt x="4309" y="4476"/>
                        <a:pt x="4330" y="4473"/>
                        <a:pt x="4351" y="4468"/>
                      </a:cubicBezTo>
                      <a:cubicBezTo>
                        <a:pt x="4394" y="4468"/>
                        <a:pt x="4436" y="4457"/>
                        <a:pt x="4478" y="4425"/>
                      </a:cubicBezTo>
                      <a:cubicBezTo>
                        <a:pt x="4499" y="4415"/>
                        <a:pt x="4520" y="4394"/>
                        <a:pt x="4542" y="4383"/>
                      </a:cubicBezTo>
                      <a:cubicBezTo>
                        <a:pt x="4584" y="4341"/>
                        <a:pt x="4605" y="4288"/>
                        <a:pt x="4626" y="4235"/>
                      </a:cubicBezTo>
                      <a:cubicBezTo>
                        <a:pt x="4647" y="4172"/>
                        <a:pt x="4668" y="4119"/>
                        <a:pt x="4700" y="4056"/>
                      </a:cubicBezTo>
                      <a:cubicBezTo>
                        <a:pt x="4711" y="4014"/>
                        <a:pt x="4711" y="3971"/>
                        <a:pt x="4700" y="3929"/>
                      </a:cubicBezTo>
                      <a:cubicBezTo>
                        <a:pt x="4700" y="3876"/>
                        <a:pt x="4689" y="3845"/>
                        <a:pt x="4658" y="3802"/>
                      </a:cubicBezTo>
                      <a:cubicBezTo>
                        <a:pt x="4647" y="3771"/>
                        <a:pt x="4615" y="3739"/>
                        <a:pt x="4584" y="3718"/>
                      </a:cubicBezTo>
                      <a:cubicBezTo>
                        <a:pt x="4552" y="3686"/>
                        <a:pt x="4510" y="3665"/>
                        <a:pt x="4468" y="3655"/>
                      </a:cubicBezTo>
                      <a:cubicBezTo>
                        <a:pt x="4436" y="3655"/>
                        <a:pt x="4415" y="3644"/>
                        <a:pt x="4383" y="3644"/>
                      </a:cubicBezTo>
                      <a:cubicBezTo>
                        <a:pt x="4320" y="3644"/>
                        <a:pt x="4267" y="3655"/>
                        <a:pt x="4225" y="3686"/>
                      </a:cubicBezTo>
                      <a:lnTo>
                        <a:pt x="4204" y="3697"/>
                      </a:lnTo>
                      <a:cubicBezTo>
                        <a:pt x="4172" y="3676"/>
                        <a:pt x="4140" y="3665"/>
                        <a:pt x="4109" y="3655"/>
                      </a:cubicBezTo>
                      <a:cubicBezTo>
                        <a:pt x="4079" y="3647"/>
                        <a:pt x="4049" y="3640"/>
                        <a:pt x="4019" y="3640"/>
                      </a:cubicBezTo>
                      <a:close/>
                      <a:moveTo>
                        <a:pt x="491" y="3610"/>
                      </a:moveTo>
                      <a:cubicBezTo>
                        <a:pt x="473" y="3610"/>
                        <a:pt x="454" y="3612"/>
                        <a:pt x="423" y="3623"/>
                      </a:cubicBezTo>
                      <a:cubicBezTo>
                        <a:pt x="359" y="3633"/>
                        <a:pt x="306" y="3665"/>
                        <a:pt x="264" y="3707"/>
                      </a:cubicBezTo>
                      <a:cubicBezTo>
                        <a:pt x="243" y="3728"/>
                        <a:pt x="222" y="3750"/>
                        <a:pt x="211" y="3781"/>
                      </a:cubicBezTo>
                      <a:cubicBezTo>
                        <a:pt x="180" y="3845"/>
                        <a:pt x="169" y="3887"/>
                        <a:pt x="169" y="3961"/>
                      </a:cubicBezTo>
                      <a:cubicBezTo>
                        <a:pt x="159" y="4003"/>
                        <a:pt x="169" y="4045"/>
                        <a:pt x="190" y="4077"/>
                      </a:cubicBezTo>
                      <a:lnTo>
                        <a:pt x="201" y="4098"/>
                      </a:lnTo>
                      <a:cubicBezTo>
                        <a:pt x="190" y="4119"/>
                        <a:pt x="190" y="4140"/>
                        <a:pt x="190" y="4172"/>
                      </a:cubicBezTo>
                      <a:cubicBezTo>
                        <a:pt x="190" y="4235"/>
                        <a:pt x="211" y="4320"/>
                        <a:pt x="243" y="4373"/>
                      </a:cubicBezTo>
                      <a:cubicBezTo>
                        <a:pt x="264" y="4415"/>
                        <a:pt x="296" y="4436"/>
                        <a:pt x="328" y="4468"/>
                      </a:cubicBezTo>
                      <a:cubicBezTo>
                        <a:pt x="359" y="4489"/>
                        <a:pt x="391" y="4510"/>
                        <a:pt x="433" y="4521"/>
                      </a:cubicBezTo>
                      <a:cubicBezTo>
                        <a:pt x="475" y="4531"/>
                        <a:pt x="528" y="4531"/>
                        <a:pt x="570" y="4531"/>
                      </a:cubicBezTo>
                      <a:cubicBezTo>
                        <a:pt x="613" y="4521"/>
                        <a:pt x="644" y="4510"/>
                        <a:pt x="687" y="4489"/>
                      </a:cubicBezTo>
                      <a:lnTo>
                        <a:pt x="750" y="4436"/>
                      </a:lnTo>
                      <a:cubicBezTo>
                        <a:pt x="792" y="4394"/>
                        <a:pt x="824" y="4352"/>
                        <a:pt x="834" y="4299"/>
                      </a:cubicBezTo>
                      <a:cubicBezTo>
                        <a:pt x="834" y="4267"/>
                        <a:pt x="845" y="4235"/>
                        <a:pt x="845" y="4204"/>
                      </a:cubicBezTo>
                      <a:cubicBezTo>
                        <a:pt x="856" y="4172"/>
                        <a:pt x="877" y="4140"/>
                        <a:pt x="887" y="4119"/>
                      </a:cubicBezTo>
                      <a:cubicBezTo>
                        <a:pt x="908" y="4056"/>
                        <a:pt x="908" y="3971"/>
                        <a:pt x="887" y="3908"/>
                      </a:cubicBezTo>
                      <a:cubicBezTo>
                        <a:pt x="877" y="3876"/>
                        <a:pt x="866" y="3834"/>
                        <a:pt x="845" y="3802"/>
                      </a:cubicBezTo>
                      <a:cubicBezTo>
                        <a:pt x="792" y="3739"/>
                        <a:pt x="771" y="3707"/>
                        <a:pt x="697" y="3665"/>
                      </a:cubicBezTo>
                      <a:lnTo>
                        <a:pt x="687" y="3655"/>
                      </a:lnTo>
                      <a:cubicBezTo>
                        <a:pt x="623" y="3623"/>
                        <a:pt x="623" y="3623"/>
                        <a:pt x="560" y="3612"/>
                      </a:cubicBezTo>
                      <a:cubicBezTo>
                        <a:pt x="528" y="3612"/>
                        <a:pt x="510" y="3610"/>
                        <a:pt x="491" y="3610"/>
                      </a:cubicBezTo>
                      <a:close/>
                      <a:moveTo>
                        <a:pt x="8344" y="3612"/>
                      </a:moveTo>
                      <a:cubicBezTo>
                        <a:pt x="8291" y="3612"/>
                        <a:pt x="8249" y="3612"/>
                        <a:pt x="8196" y="3623"/>
                      </a:cubicBezTo>
                      <a:cubicBezTo>
                        <a:pt x="8090" y="3655"/>
                        <a:pt x="8016" y="3728"/>
                        <a:pt x="7963" y="3813"/>
                      </a:cubicBezTo>
                      <a:cubicBezTo>
                        <a:pt x="7942" y="3845"/>
                        <a:pt x="7932" y="3876"/>
                        <a:pt x="7921" y="3897"/>
                      </a:cubicBezTo>
                      <a:cubicBezTo>
                        <a:pt x="7889" y="3950"/>
                        <a:pt x="7868" y="4003"/>
                        <a:pt x="7847" y="4066"/>
                      </a:cubicBezTo>
                      <a:cubicBezTo>
                        <a:pt x="7826" y="4130"/>
                        <a:pt x="7816" y="4193"/>
                        <a:pt x="7794" y="4267"/>
                      </a:cubicBezTo>
                      <a:cubicBezTo>
                        <a:pt x="7794" y="4288"/>
                        <a:pt x="7794" y="4320"/>
                        <a:pt x="7784" y="4352"/>
                      </a:cubicBezTo>
                      <a:cubicBezTo>
                        <a:pt x="7784" y="4394"/>
                        <a:pt x="7794" y="4436"/>
                        <a:pt x="7816" y="4478"/>
                      </a:cubicBezTo>
                      <a:cubicBezTo>
                        <a:pt x="7826" y="4499"/>
                        <a:pt x="7837" y="4521"/>
                        <a:pt x="7858" y="4542"/>
                      </a:cubicBezTo>
                      <a:cubicBezTo>
                        <a:pt x="7879" y="4584"/>
                        <a:pt x="7911" y="4605"/>
                        <a:pt x="7942" y="4626"/>
                      </a:cubicBezTo>
                      <a:cubicBezTo>
                        <a:pt x="7974" y="4637"/>
                        <a:pt x="7995" y="4647"/>
                        <a:pt x="8027" y="4658"/>
                      </a:cubicBezTo>
                      <a:cubicBezTo>
                        <a:pt x="8058" y="4668"/>
                        <a:pt x="8080" y="4668"/>
                        <a:pt x="8111" y="4668"/>
                      </a:cubicBezTo>
                      <a:cubicBezTo>
                        <a:pt x="8123" y="4671"/>
                        <a:pt x="8134" y="4673"/>
                        <a:pt x="8145" y="4673"/>
                      </a:cubicBezTo>
                      <a:cubicBezTo>
                        <a:pt x="8176" y="4673"/>
                        <a:pt x="8207" y="4663"/>
                        <a:pt x="8238" y="4647"/>
                      </a:cubicBezTo>
                      <a:cubicBezTo>
                        <a:pt x="8280" y="4637"/>
                        <a:pt x="8312" y="4605"/>
                        <a:pt x="8344" y="4573"/>
                      </a:cubicBezTo>
                      <a:cubicBezTo>
                        <a:pt x="8418" y="4499"/>
                        <a:pt x="8481" y="4415"/>
                        <a:pt x="8544" y="4330"/>
                      </a:cubicBezTo>
                      <a:cubicBezTo>
                        <a:pt x="8587" y="4267"/>
                        <a:pt x="8629" y="4204"/>
                        <a:pt x="8671" y="4130"/>
                      </a:cubicBezTo>
                      <a:cubicBezTo>
                        <a:pt x="8703" y="4056"/>
                        <a:pt x="8724" y="3961"/>
                        <a:pt x="8703" y="3876"/>
                      </a:cubicBezTo>
                      <a:cubicBezTo>
                        <a:pt x="8692" y="3834"/>
                        <a:pt x="8671" y="3802"/>
                        <a:pt x="8639" y="3771"/>
                      </a:cubicBezTo>
                      <a:cubicBezTo>
                        <a:pt x="8618" y="3739"/>
                        <a:pt x="8587" y="3707"/>
                        <a:pt x="8555" y="3686"/>
                      </a:cubicBezTo>
                      <a:cubicBezTo>
                        <a:pt x="8523" y="3676"/>
                        <a:pt x="8502" y="3665"/>
                        <a:pt x="8470" y="3655"/>
                      </a:cubicBezTo>
                      <a:cubicBezTo>
                        <a:pt x="8418" y="3623"/>
                        <a:pt x="8396" y="3623"/>
                        <a:pt x="8344" y="3612"/>
                      </a:cubicBezTo>
                      <a:close/>
                      <a:moveTo>
                        <a:pt x="15916" y="3950"/>
                      </a:moveTo>
                      <a:cubicBezTo>
                        <a:pt x="15863" y="3950"/>
                        <a:pt x="15800" y="3961"/>
                        <a:pt x="15758" y="3992"/>
                      </a:cubicBezTo>
                      <a:lnTo>
                        <a:pt x="15684" y="4045"/>
                      </a:lnTo>
                      <a:cubicBezTo>
                        <a:pt x="15652" y="4088"/>
                        <a:pt x="15620" y="4130"/>
                        <a:pt x="15610" y="4183"/>
                      </a:cubicBezTo>
                      <a:lnTo>
                        <a:pt x="15599" y="4204"/>
                      </a:lnTo>
                      <a:lnTo>
                        <a:pt x="15578" y="4225"/>
                      </a:lnTo>
                      <a:cubicBezTo>
                        <a:pt x="15547" y="4278"/>
                        <a:pt x="15536" y="4330"/>
                        <a:pt x="15536" y="4394"/>
                      </a:cubicBezTo>
                      <a:cubicBezTo>
                        <a:pt x="15536" y="4447"/>
                        <a:pt x="15536" y="4489"/>
                        <a:pt x="15536" y="4542"/>
                      </a:cubicBezTo>
                      <a:cubicBezTo>
                        <a:pt x="15525" y="4584"/>
                        <a:pt x="15536" y="4626"/>
                        <a:pt x="15557" y="4668"/>
                      </a:cubicBezTo>
                      <a:cubicBezTo>
                        <a:pt x="15568" y="4711"/>
                        <a:pt x="15599" y="4742"/>
                        <a:pt x="15631" y="4774"/>
                      </a:cubicBezTo>
                      <a:cubicBezTo>
                        <a:pt x="15652" y="4785"/>
                        <a:pt x="15673" y="4806"/>
                        <a:pt x="15694" y="4827"/>
                      </a:cubicBezTo>
                      <a:cubicBezTo>
                        <a:pt x="15726" y="4848"/>
                        <a:pt x="15768" y="4859"/>
                        <a:pt x="15811" y="4859"/>
                      </a:cubicBezTo>
                      <a:cubicBezTo>
                        <a:pt x="15826" y="4864"/>
                        <a:pt x="15842" y="4866"/>
                        <a:pt x="15857" y="4866"/>
                      </a:cubicBezTo>
                      <a:cubicBezTo>
                        <a:pt x="15871" y="4866"/>
                        <a:pt x="15884" y="4864"/>
                        <a:pt x="15895" y="4859"/>
                      </a:cubicBezTo>
                      <a:cubicBezTo>
                        <a:pt x="15937" y="4859"/>
                        <a:pt x="15980" y="4848"/>
                        <a:pt x="16022" y="4827"/>
                      </a:cubicBezTo>
                      <a:cubicBezTo>
                        <a:pt x="16043" y="4806"/>
                        <a:pt x="16064" y="4785"/>
                        <a:pt x="16085" y="4774"/>
                      </a:cubicBezTo>
                      <a:cubicBezTo>
                        <a:pt x="16127" y="4732"/>
                        <a:pt x="16149" y="4679"/>
                        <a:pt x="16170" y="4626"/>
                      </a:cubicBezTo>
                      <a:lnTo>
                        <a:pt x="16233" y="4352"/>
                      </a:lnTo>
                      <a:cubicBezTo>
                        <a:pt x="16244" y="4309"/>
                        <a:pt x="16244" y="4267"/>
                        <a:pt x="16233" y="4225"/>
                      </a:cubicBezTo>
                      <a:cubicBezTo>
                        <a:pt x="16233" y="4183"/>
                        <a:pt x="16222" y="4140"/>
                        <a:pt x="16201" y="4109"/>
                      </a:cubicBezTo>
                      <a:cubicBezTo>
                        <a:pt x="16180" y="4066"/>
                        <a:pt x="16149" y="4035"/>
                        <a:pt x="16117" y="4014"/>
                      </a:cubicBezTo>
                      <a:cubicBezTo>
                        <a:pt x="16085" y="3992"/>
                        <a:pt x="16043" y="3971"/>
                        <a:pt x="16001" y="3961"/>
                      </a:cubicBezTo>
                      <a:cubicBezTo>
                        <a:pt x="15980" y="3950"/>
                        <a:pt x="15948" y="3950"/>
                        <a:pt x="15916" y="3950"/>
                      </a:cubicBezTo>
                      <a:close/>
                      <a:moveTo>
                        <a:pt x="12209" y="4188"/>
                      </a:moveTo>
                      <a:cubicBezTo>
                        <a:pt x="12180" y="4188"/>
                        <a:pt x="12151" y="4193"/>
                        <a:pt x="12125" y="4204"/>
                      </a:cubicBezTo>
                      <a:cubicBezTo>
                        <a:pt x="12093" y="4214"/>
                        <a:pt x="12072" y="4225"/>
                        <a:pt x="12051" y="4235"/>
                      </a:cubicBezTo>
                      <a:cubicBezTo>
                        <a:pt x="11998" y="4257"/>
                        <a:pt x="11956" y="4299"/>
                        <a:pt x="11935" y="4352"/>
                      </a:cubicBezTo>
                      <a:cubicBezTo>
                        <a:pt x="11913" y="4383"/>
                        <a:pt x="11892" y="4425"/>
                        <a:pt x="11871" y="4468"/>
                      </a:cubicBezTo>
                      <a:cubicBezTo>
                        <a:pt x="11850" y="4510"/>
                        <a:pt x="11829" y="4542"/>
                        <a:pt x="11829" y="4594"/>
                      </a:cubicBezTo>
                      <a:cubicBezTo>
                        <a:pt x="11818" y="4637"/>
                        <a:pt x="11818" y="4679"/>
                        <a:pt x="11839" y="4721"/>
                      </a:cubicBezTo>
                      <a:cubicBezTo>
                        <a:pt x="11850" y="4763"/>
                        <a:pt x="11871" y="4795"/>
                        <a:pt x="11892" y="4827"/>
                      </a:cubicBezTo>
                      <a:cubicBezTo>
                        <a:pt x="11913" y="4859"/>
                        <a:pt x="11945" y="4890"/>
                        <a:pt x="11987" y="4911"/>
                      </a:cubicBezTo>
                      <a:lnTo>
                        <a:pt x="12061" y="4943"/>
                      </a:lnTo>
                      <a:cubicBezTo>
                        <a:pt x="12093" y="4954"/>
                        <a:pt x="12122" y="4959"/>
                        <a:pt x="12150" y="4959"/>
                      </a:cubicBezTo>
                      <a:cubicBezTo>
                        <a:pt x="12177" y="4959"/>
                        <a:pt x="12204" y="4954"/>
                        <a:pt x="12230" y="4943"/>
                      </a:cubicBezTo>
                      <a:cubicBezTo>
                        <a:pt x="12262" y="4932"/>
                        <a:pt x="12283" y="4922"/>
                        <a:pt x="12315" y="4911"/>
                      </a:cubicBezTo>
                      <a:cubicBezTo>
                        <a:pt x="12357" y="4880"/>
                        <a:pt x="12399" y="4848"/>
                        <a:pt x="12431" y="4795"/>
                      </a:cubicBezTo>
                      <a:cubicBezTo>
                        <a:pt x="12452" y="4753"/>
                        <a:pt x="12473" y="4711"/>
                        <a:pt x="12484" y="4679"/>
                      </a:cubicBezTo>
                      <a:cubicBezTo>
                        <a:pt x="12515" y="4637"/>
                        <a:pt x="12526" y="4594"/>
                        <a:pt x="12526" y="4552"/>
                      </a:cubicBezTo>
                      <a:cubicBezTo>
                        <a:pt x="12537" y="4510"/>
                        <a:pt x="12537" y="4468"/>
                        <a:pt x="12515" y="4425"/>
                      </a:cubicBezTo>
                      <a:cubicBezTo>
                        <a:pt x="12515" y="4383"/>
                        <a:pt x="12494" y="4341"/>
                        <a:pt x="12463" y="4320"/>
                      </a:cubicBezTo>
                      <a:cubicBezTo>
                        <a:pt x="12441" y="4278"/>
                        <a:pt x="12410" y="4257"/>
                        <a:pt x="12368" y="4235"/>
                      </a:cubicBezTo>
                      <a:cubicBezTo>
                        <a:pt x="12346" y="4225"/>
                        <a:pt x="12325" y="4214"/>
                        <a:pt x="12294" y="4204"/>
                      </a:cubicBezTo>
                      <a:cubicBezTo>
                        <a:pt x="12267" y="4193"/>
                        <a:pt x="12238" y="4188"/>
                        <a:pt x="12209" y="4188"/>
                      </a:cubicBezTo>
                      <a:close/>
                      <a:moveTo>
                        <a:pt x="2376" y="4130"/>
                      </a:moveTo>
                      <a:cubicBezTo>
                        <a:pt x="2355" y="4130"/>
                        <a:pt x="2324" y="4140"/>
                        <a:pt x="2292" y="4140"/>
                      </a:cubicBezTo>
                      <a:cubicBezTo>
                        <a:pt x="2271" y="4151"/>
                        <a:pt x="2250" y="4151"/>
                        <a:pt x="2229" y="4161"/>
                      </a:cubicBezTo>
                      <a:lnTo>
                        <a:pt x="2186" y="4161"/>
                      </a:lnTo>
                      <a:cubicBezTo>
                        <a:pt x="2155" y="4161"/>
                        <a:pt x="2134" y="4172"/>
                        <a:pt x="2102" y="4172"/>
                      </a:cubicBezTo>
                      <a:cubicBezTo>
                        <a:pt x="2060" y="4183"/>
                        <a:pt x="2017" y="4204"/>
                        <a:pt x="1986" y="4225"/>
                      </a:cubicBezTo>
                      <a:cubicBezTo>
                        <a:pt x="1965" y="4246"/>
                        <a:pt x="1943" y="4267"/>
                        <a:pt x="1933" y="4288"/>
                      </a:cubicBezTo>
                      <a:cubicBezTo>
                        <a:pt x="1901" y="4320"/>
                        <a:pt x="1880" y="4352"/>
                        <a:pt x="1880" y="4394"/>
                      </a:cubicBezTo>
                      <a:lnTo>
                        <a:pt x="1817" y="4542"/>
                      </a:lnTo>
                      <a:cubicBezTo>
                        <a:pt x="1806" y="4584"/>
                        <a:pt x="1796" y="4626"/>
                        <a:pt x="1806" y="4668"/>
                      </a:cubicBezTo>
                      <a:cubicBezTo>
                        <a:pt x="1806" y="4721"/>
                        <a:pt x="1827" y="4753"/>
                        <a:pt x="1848" y="4795"/>
                      </a:cubicBezTo>
                      <a:cubicBezTo>
                        <a:pt x="1870" y="4827"/>
                        <a:pt x="1891" y="4859"/>
                        <a:pt x="1933" y="4880"/>
                      </a:cubicBezTo>
                      <a:cubicBezTo>
                        <a:pt x="1965" y="4911"/>
                        <a:pt x="1996" y="4932"/>
                        <a:pt x="2038" y="4943"/>
                      </a:cubicBezTo>
                      <a:cubicBezTo>
                        <a:pt x="2070" y="4943"/>
                        <a:pt x="2102" y="4954"/>
                        <a:pt x="2123" y="4954"/>
                      </a:cubicBezTo>
                      <a:lnTo>
                        <a:pt x="2134" y="4954"/>
                      </a:lnTo>
                      <a:lnTo>
                        <a:pt x="2144" y="4975"/>
                      </a:lnTo>
                      <a:cubicBezTo>
                        <a:pt x="2176" y="4985"/>
                        <a:pt x="2197" y="5006"/>
                        <a:pt x="2218" y="5017"/>
                      </a:cubicBezTo>
                      <a:cubicBezTo>
                        <a:pt x="2250" y="5049"/>
                        <a:pt x="2292" y="5059"/>
                        <a:pt x="2334" y="5059"/>
                      </a:cubicBezTo>
                      <a:cubicBezTo>
                        <a:pt x="2350" y="5064"/>
                        <a:pt x="2363" y="5067"/>
                        <a:pt x="2376" y="5067"/>
                      </a:cubicBezTo>
                      <a:cubicBezTo>
                        <a:pt x="2390" y="5067"/>
                        <a:pt x="2403" y="5064"/>
                        <a:pt x="2419" y="5059"/>
                      </a:cubicBezTo>
                      <a:cubicBezTo>
                        <a:pt x="2461" y="5059"/>
                        <a:pt x="2503" y="5049"/>
                        <a:pt x="2545" y="5017"/>
                      </a:cubicBezTo>
                      <a:cubicBezTo>
                        <a:pt x="2567" y="5006"/>
                        <a:pt x="2588" y="4985"/>
                        <a:pt x="2609" y="4975"/>
                      </a:cubicBezTo>
                      <a:cubicBezTo>
                        <a:pt x="2651" y="4932"/>
                        <a:pt x="2672" y="4880"/>
                        <a:pt x="2693" y="4827"/>
                      </a:cubicBezTo>
                      <a:lnTo>
                        <a:pt x="2693" y="4806"/>
                      </a:lnTo>
                      <a:cubicBezTo>
                        <a:pt x="2704" y="4763"/>
                        <a:pt x="2704" y="4732"/>
                        <a:pt x="2714" y="4690"/>
                      </a:cubicBezTo>
                      <a:lnTo>
                        <a:pt x="2714" y="4668"/>
                      </a:lnTo>
                      <a:cubicBezTo>
                        <a:pt x="2704" y="4658"/>
                        <a:pt x="2704" y="4637"/>
                        <a:pt x="2704" y="4616"/>
                      </a:cubicBezTo>
                      <a:cubicBezTo>
                        <a:pt x="2704" y="4563"/>
                        <a:pt x="2704" y="4510"/>
                        <a:pt x="2704" y="4457"/>
                      </a:cubicBezTo>
                      <a:cubicBezTo>
                        <a:pt x="2704" y="4404"/>
                        <a:pt x="2693" y="4362"/>
                        <a:pt x="2672" y="4330"/>
                      </a:cubicBezTo>
                      <a:cubicBezTo>
                        <a:pt x="2662" y="4288"/>
                        <a:pt x="2640" y="4257"/>
                        <a:pt x="2609" y="4225"/>
                      </a:cubicBezTo>
                      <a:cubicBezTo>
                        <a:pt x="2577" y="4193"/>
                        <a:pt x="2545" y="4172"/>
                        <a:pt x="2503" y="4161"/>
                      </a:cubicBezTo>
                      <a:cubicBezTo>
                        <a:pt x="2461" y="4140"/>
                        <a:pt x="2429" y="4130"/>
                        <a:pt x="2376" y="4130"/>
                      </a:cubicBezTo>
                      <a:close/>
                      <a:moveTo>
                        <a:pt x="5344" y="4056"/>
                      </a:moveTo>
                      <a:cubicBezTo>
                        <a:pt x="5302" y="4056"/>
                        <a:pt x="5260" y="4056"/>
                        <a:pt x="5217" y="4066"/>
                      </a:cubicBezTo>
                      <a:lnTo>
                        <a:pt x="5196" y="4077"/>
                      </a:lnTo>
                      <a:cubicBezTo>
                        <a:pt x="5122" y="4077"/>
                        <a:pt x="5059" y="4109"/>
                        <a:pt x="5006" y="4161"/>
                      </a:cubicBezTo>
                      <a:cubicBezTo>
                        <a:pt x="4943" y="4225"/>
                        <a:pt x="4911" y="4299"/>
                        <a:pt x="4911" y="4394"/>
                      </a:cubicBezTo>
                      <a:lnTo>
                        <a:pt x="4911" y="4436"/>
                      </a:lnTo>
                      <a:cubicBezTo>
                        <a:pt x="4879" y="4489"/>
                        <a:pt x="4858" y="4542"/>
                        <a:pt x="4837" y="4594"/>
                      </a:cubicBezTo>
                      <a:cubicBezTo>
                        <a:pt x="4806" y="4626"/>
                        <a:pt x="4795" y="4668"/>
                        <a:pt x="4795" y="4711"/>
                      </a:cubicBezTo>
                      <a:cubicBezTo>
                        <a:pt x="4784" y="4753"/>
                        <a:pt x="4784" y="4795"/>
                        <a:pt x="4795" y="4837"/>
                      </a:cubicBezTo>
                      <a:cubicBezTo>
                        <a:pt x="4806" y="4880"/>
                        <a:pt x="4827" y="4922"/>
                        <a:pt x="4858" y="4954"/>
                      </a:cubicBezTo>
                      <a:cubicBezTo>
                        <a:pt x="4879" y="4985"/>
                        <a:pt x="4911" y="5017"/>
                        <a:pt x="4953" y="5038"/>
                      </a:cubicBezTo>
                      <a:cubicBezTo>
                        <a:pt x="5007" y="5061"/>
                        <a:pt x="5065" y="5078"/>
                        <a:pt x="5126" y="5078"/>
                      </a:cubicBezTo>
                      <a:cubicBezTo>
                        <a:pt x="5149" y="5078"/>
                        <a:pt x="5173" y="5076"/>
                        <a:pt x="5196" y="5070"/>
                      </a:cubicBezTo>
                      <a:cubicBezTo>
                        <a:pt x="5270" y="5038"/>
                        <a:pt x="5355" y="4996"/>
                        <a:pt x="5386" y="4922"/>
                      </a:cubicBezTo>
                      <a:cubicBezTo>
                        <a:pt x="5408" y="4890"/>
                        <a:pt x="5418" y="4859"/>
                        <a:pt x="5429" y="4837"/>
                      </a:cubicBezTo>
                      <a:cubicBezTo>
                        <a:pt x="5481" y="4795"/>
                        <a:pt x="5524" y="4742"/>
                        <a:pt x="5545" y="4679"/>
                      </a:cubicBezTo>
                      <a:cubicBezTo>
                        <a:pt x="5566" y="4605"/>
                        <a:pt x="5587" y="4531"/>
                        <a:pt x="5608" y="4468"/>
                      </a:cubicBezTo>
                      <a:cubicBezTo>
                        <a:pt x="5619" y="4425"/>
                        <a:pt x="5629" y="4383"/>
                        <a:pt x="5619" y="4330"/>
                      </a:cubicBezTo>
                      <a:cubicBezTo>
                        <a:pt x="5619" y="4288"/>
                        <a:pt x="5598" y="4257"/>
                        <a:pt x="5577" y="4214"/>
                      </a:cubicBezTo>
                      <a:lnTo>
                        <a:pt x="5524" y="4151"/>
                      </a:lnTo>
                      <a:cubicBezTo>
                        <a:pt x="5503" y="4119"/>
                        <a:pt x="5460" y="4098"/>
                        <a:pt x="5418" y="4088"/>
                      </a:cubicBezTo>
                      <a:cubicBezTo>
                        <a:pt x="5397" y="4066"/>
                        <a:pt x="5365" y="4056"/>
                        <a:pt x="5344" y="4056"/>
                      </a:cubicBezTo>
                      <a:close/>
                      <a:moveTo>
                        <a:pt x="10276" y="4436"/>
                      </a:moveTo>
                      <a:cubicBezTo>
                        <a:pt x="10213" y="4436"/>
                        <a:pt x="10160" y="4447"/>
                        <a:pt x="10107" y="4478"/>
                      </a:cubicBezTo>
                      <a:lnTo>
                        <a:pt x="10044" y="4531"/>
                      </a:lnTo>
                      <a:lnTo>
                        <a:pt x="10033" y="4531"/>
                      </a:lnTo>
                      <a:lnTo>
                        <a:pt x="10033" y="4542"/>
                      </a:lnTo>
                      <a:cubicBezTo>
                        <a:pt x="10012" y="4563"/>
                        <a:pt x="9991" y="4584"/>
                        <a:pt x="9981" y="4616"/>
                      </a:cubicBezTo>
                      <a:lnTo>
                        <a:pt x="9970" y="4616"/>
                      </a:lnTo>
                      <a:cubicBezTo>
                        <a:pt x="9938" y="4690"/>
                        <a:pt x="9917" y="4742"/>
                        <a:pt x="9917" y="4816"/>
                      </a:cubicBezTo>
                      <a:lnTo>
                        <a:pt x="9917" y="4827"/>
                      </a:lnTo>
                      <a:cubicBezTo>
                        <a:pt x="9928" y="4859"/>
                        <a:pt x="9928" y="4890"/>
                        <a:pt x="9938" y="4922"/>
                      </a:cubicBezTo>
                      <a:lnTo>
                        <a:pt x="9938" y="4932"/>
                      </a:lnTo>
                      <a:cubicBezTo>
                        <a:pt x="9949" y="4954"/>
                        <a:pt x="9960" y="4985"/>
                        <a:pt x="9970" y="5017"/>
                      </a:cubicBezTo>
                      <a:lnTo>
                        <a:pt x="9981" y="5017"/>
                      </a:lnTo>
                      <a:lnTo>
                        <a:pt x="9981" y="5027"/>
                      </a:lnTo>
                      <a:lnTo>
                        <a:pt x="10033" y="5091"/>
                      </a:lnTo>
                      <a:lnTo>
                        <a:pt x="10033" y="5101"/>
                      </a:lnTo>
                      <a:cubicBezTo>
                        <a:pt x="10065" y="5123"/>
                        <a:pt x="10086" y="5133"/>
                        <a:pt x="10107" y="5154"/>
                      </a:cubicBezTo>
                      <a:cubicBezTo>
                        <a:pt x="10150" y="5175"/>
                        <a:pt x="10192" y="5186"/>
                        <a:pt x="10234" y="5196"/>
                      </a:cubicBezTo>
                      <a:cubicBezTo>
                        <a:pt x="10247" y="5200"/>
                        <a:pt x="10259" y="5201"/>
                        <a:pt x="10271" y="5201"/>
                      </a:cubicBezTo>
                      <a:cubicBezTo>
                        <a:pt x="10301" y="5201"/>
                        <a:pt x="10331" y="5193"/>
                        <a:pt x="10361" y="5186"/>
                      </a:cubicBezTo>
                      <a:cubicBezTo>
                        <a:pt x="10403" y="5175"/>
                        <a:pt x="10435" y="5154"/>
                        <a:pt x="10466" y="5133"/>
                      </a:cubicBezTo>
                      <a:cubicBezTo>
                        <a:pt x="10509" y="5101"/>
                        <a:pt x="10530" y="5080"/>
                        <a:pt x="10551" y="5038"/>
                      </a:cubicBezTo>
                      <a:lnTo>
                        <a:pt x="10583" y="4964"/>
                      </a:lnTo>
                      <a:cubicBezTo>
                        <a:pt x="10593" y="4911"/>
                        <a:pt x="10593" y="4869"/>
                        <a:pt x="10593" y="4827"/>
                      </a:cubicBezTo>
                      <a:cubicBezTo>
                        <a:pt x="10593" y="4785"/>
                        <a:pt x="10604" y="4753"/>
                        <a:pt x="10593" y="4721"/>
                      </a:cubicBezTo>
                      <a:cubicBezTo>
                        <a:pt x="10593" y="4668"/>
                        <a:pt x="10572" y="4637"/>
                        <a:pt x="10551" y="4594"/>
                      </a:cubicBezTo>
                      <a:cubicBezTo>
                        <a:pt x="10540" y="4573"/>
                        <a:pt x="10519" y="4552"/>
                        <a:pt x="10498" y="4531"/>
                      </a:cubicBezTo>
                      <a:cubicBezTo>
                        <a:pt x="10466" y="4489"/>
                        <a:pt x="10414" y="4468"/>
                        <a:pt x="10361" y="4447"/>
                      </a:cubicBezTo>
                      <a:cubicBezTo>
                        <a:pt x="10329" y="4447"/>
                        <a:pt x="10297" y="4436"/>
                        <a:pt x="10276" y="4436"/>
                      </a:cubicBezTo>
                      <a:close/>
                      <a:moveTo>
                        <a:pt x="6390" y="5218"/>
                      </a:moveTo>
                      <a:cubicBezTo>
                        <a:pt x="6337" y="5218"/>
                        <a:pt x="6305" y="5228"/>
                        <a:pt x="6263" y="5249"/>
                      </a:cubicBezTo>
                      <a:cubicBezTo>
                        <a:pt x="6221" y="5260"/>
                        <a:pt x="6189" y="5281"/>
                        <a:pt x="6157" y="5313"/>
                      </a:cubicBezTo>
                      <a:cubicBezTo>
                        <a:pt x="6126" y="5344"/>
                        <a:pt x="6105" y="5376"/>
                        <a:pt x="6094" y="5418"/>
                      </a:cubicBezTo>
                      <a:cubicBezTo>
                        <a:pt x="6073" y="5461"/>
                        <a:pt x="6062" y="5503"/>
                        <a:pt x="6062" y="5545"/>
                      </a:cubicBezTo>
                      <a:cubicBezTo>
                        <a:pt x="6062" y="5577"/>
                        <a:pt x="6073" y="5598"/>
                        <a:pt x="6073" y="5629"/>
                      </a:cubicBezTo>
                      <a:cubicBezTo>
                        <a:pt x="6094" y="5682"/>
                        <a:pt x="6115" y="5735"/>
                        <a:pt x="6157" y="5777"/>
                      </a:cubicBezTo>
                      <a:lnTo>
                        <a:pt x="6221" y="5820"/>
                      </a:lnTo>
                      <a:cubicBezTo>
                        <a:pt x="6274" y="5851"/>
                        <a:pt x="6326" y="5862"/>
                        <a:pt x="6390" y="5862"/>
                      </a:cubicBezTo>
                      <a:lnTo>
                        <a:pt x="6569" y="5862"/>
                      </a:lnTo>
                      <a:cubicBezTo>
                        <a:pt x="6612" y="5862"/>
                        <a:pt x="6654" y="5851"/>
                        <a:pt x="6696" y="5830"/>
                      </a:cubicBezTo>
                      <a:cubicBezTo>
                        <a:pt x="6738" y="5820"/>
                        <a:pt x="6770" y="5798"/>
                        <a:pt x="6802" y="5767"/>
                      </a:cubicBezTo>
                      <a:cubicBezTo>
                        <a:pt x="6833" y="5735"/>
                        <a:pt x="6854" y="5703"/>
                        <a:pt x="6865" y="5661"/>
                      </a:cubicBezTo>
                      <a:cubicBezTo>
                        <a:pt x="6886" y="5629"/>
                        <a:pt x="6897" y="5587"/>
                        <a:pt x="6897" y="5534"/>
                      </a:cubicBezTo>
                      <a:cubicBezTo>
                        <a:pt x="6886" y="5513"/>
                        <a:pt x="6886" y="5482"/>
                        <a:pt x="6876" y="5450"/>
                      </a:cubicBezTo>
                      <a:cubicBezTo>
                        <a:pt x="6865" y="5397"/>
                        <a:pt x="6833" y="5355"/>
                        <a:pt x="6802" y="5313"/>
                      </a:cubicBezTo>
                      <a:lnTo>
                        <a:pt x="6728" y="5260"/>
                      </a:lnTo>
                      <a:cubicBezTo>
                        <a:pt x="6685" y="5228"/>
                        <a:pt x="6622" y="5218"/>
                        <a:pt x="6569" y="5218"/>
                      </a:cubicBezTo>
                      <a:close/>
                      <a:moveTo>
                        <a:pt x="13550" y="5038"/>
                      </a:moveTo>
                      <a:cubicBezTo>
                        <a:pt x="13519" y="5049"/>
                        <a:pt x="13487" y="5049"/>
                        <a:pt x="13466" y="5049"/>
                      </a:cubicBezTo>
                      <a:cubicBezTo>
                        <a:pt x="13413" y="5070"/>
                        <a:pt x="13360" y="5091"/>
                        <a:pt x="13318" y="5133"/>
                      </a:cubicBezTo>
                      <a:lnTo>
                        <a:pt x="13265" y="5196"/>
                      </a:lnTo>
                      <a:cubicBezTo>
                        <a:pt x="13244" y="5249"/>
                        <a:pt x="13223" y="5302"/>
                        <a:pt x="13223" y="5365"/>
                      </a:cubicBezTo>
                      <a:lnTo>
                        <a:pt x="13223" y="5545"/>
                      </a:lnTo>
                      <a:cubicBezTo>
                        <a:pt x="13223" y="5587"/>
                        <a:pt x="13234" y="5629"/>
                        <a:pt x="13255" y="5672"/>
                      </a:cubicBezTo>
                      <a:cubicBezTo>
                        <a:pt x="13265" y="5714"/>
                        <a:pt x="13286" y="5746"/>
                        <a:pt x="13318" y="5777"/>
                      </a:cubicBezTo>
                      <a:cubicBezTo>
                        <a:pt x="13350" y="5809"/>
                        <a:pt x="13381" y="5830"/>
                        <a:pt x="13424" y="5841"/>
                      </a:cubicBezTo>
                      <a:cubicBezTo>
                        <a:pt x="13466" y="5862"/>
                        <a:pt x="13508" y="5872"/>
                        <a:pt x="13550" y="5872"/>
                      </a:cubicBezTo>
                      <a:cubicBezTo>
                        <a:pt x="13582" y="5862"/>
                        <a:pt x="13603" y="5862"/>
                        <a:pt x="13635" y="5862"/>
                      </a:cubicBezTo>
                      <a:cubicBezTo>
                        <a:pt x="13688" y="5841"/>
                        <a:pt x="13741" y="5809"/>
                        <a:pt x="13783" y="5777"/>
                      </a:cubicBezTo>
                      <a:cubicBezTo>
                        <a:pt x="13793" y="5756"/>
                        <a:pt x="13814" y="5735"/>
                        <a:pt x="13825" y="5703"/>
                      </a:cubicBezTo>
                      <a:cubicBezTo>
                        <a:pt x="13857" y="5661"/>
                        <a:pt x="13878" y="5608"/>
                        <a:pt x="13878" y="5545"/>
                      </a:cubicBezTo>
                      <a:lnTo>
                        <a:pt x="13878" y="5365"/>
                      </a:lnTo>
                      <a:cubicBezTo>
                        <a:pt x="13878" y="5323"/>
                        <a:pt x="13867" y="5281"/>
                        <a:pt x="13846" y="5239"/>
                      </a:cubicBezTo>
                      <a:cubicBezTo>
                        <a:pt x="13836" y="5196"/>
                        <a:pt x="13814" y="5165"/>
                        <a:pt x="13783" y="5133"/>
                      </a:cubicBezTo>
                      <a:cubicBezTo>
                        <a:pt x="13751" y="5101"/>
                        <a:pt x="13719" y="5080"/>
                        <a:pt x="13677" y="5070"/>
                      </a:cubicBezTo>
                      <a:cubicBezTo>
                        <a:pt x="13635" y="5049"/>
                        <a:pt x="13593" y="5038"/>
                        <a:pt x="13550" y="5038"/>
                      </a:cubicBezTo>
                      <a:close/>
                      <a:moveTo>
                        <a:pt x="549" y="5577"/>
                      </a:moveTo>
                      <a:cubicBezTo>
                        <a:pt x="528" y="5577"/>
                        <a:pt x="497" y="5587"/>
                        <a:pt x="475" y="5587"/>
                      </a:cubicBezTo>
                      <a:cubicBezTo>
                        <a:pt x="454" y="5587"/>
                        <a:pt x="433" y="5587"/>
                        <a:pt x="412" y="5598"/>
                      </a:cubicBezTo>
                      <a:cubicBezTo>
                        <a:pt x="370" y="5608"/>
                        <a:pt x="328" y="5629"/>
                        <a:pt x="285" y="5651"/>
                      </a:cubicBezTo>
                      <a:cubicBezTo>
                        <a:pt x="264" y="5651"/>
                        <a:pt x="254" y="5661"/>
                        <a:pt x="232" y="5672"/>
                      </a:cubicBezTo>
                      <a:cubicBezTo>
                        <a:pt x="201" y="5703"/>
                        <a:pt x="159" y="5725"/>
                        <a:pt x="137" y="5756"/>
                      </a:cubicBezTo>
                      <a:cubicBezTo>
                        <a:pt x="106" y="5788"/>
                        <a:pt x="85" y="5820"/>
                        <a:pt x="64" y="5851"/>
                      </a:cubicBezTo>
                      <a:cubicBezTo>
                        <a:pt x="53" y="5883"/>
                        <a:pt x="32" y="5915"/>
                        <a:pt x="21" y="5946"/>
                      </a:cubicBezTo>
                      <a:lnTo>
                        <a:pt x="11" y="5978"/>
                      </a:lnTo>
                      <a:cubicBezTo>
                        <a:pt x="11" y="6010"/>
                        <a:pt x="0" y="6052"/>
                        <a:pt x="0" y="6094"/>
                      </a:cubicBezTo>
                      <a:cubicBezTo>
                        <a:pt x="0" y="6136"/>
                        <a:pt x="11" y="6179"/>
                        <a:pt x="32" y="6221"/>
                      </a:cubicBezTo>
                      <a:cubicBezTo>
                        <a:pt x="42" y="6253"/>
                        <a:pt x="64" y="6295"/>
                        <a:pt x="95" y="6316"/>
                      </a:cubicBezTo>
                      <a:cubicBezTo>
                        <a:pt x="127" y="6348"/>
                        <a:pt x="159" y="6379"/>
                        <a:pt x="201" y="6390"/>
                      </a:cubicBezTo>
                      <a:cubicBezTo>
                        <a:pt x="224" y="6405"/>
                        <a:pt x="253" y="6415"/>
                        <a:pt x="287" y="6415"/>
                      </a:cubicBezTo>
                      <a:cubicBezTo>
                        <a:pt x="300" y="6415"/>
                        <a:pt x="313" y="6414"/>
                        <a:pt x="328" y="6411"/>
                      </a:cubicBezTo>
                      <a:cubicBezTo>
                        <a:pt x="412" y="6411"/>
                        <a:pt x="497" y="6379"/>
                        <a:pt x="549" y="6316"/>
                      </a:cubicBezTo>
                      <a:lnTo>
                        <a:pt x="592" y="6274"/>
                      </a:lnTo>
                      <a:cubicBezTo>
                        <a:pt x="602" y="6284"/>
                        <a:pt x="623" y="6295"/>
                        <a:pt x="634" y="6295"/>
                      </a:cubicBezTo>
                      <a:cubicBezTo>
                        <a:pt x="676" y="6305"/>
                        <a:pt x="718" y="6305"/>
                        <a:pt x="761" y="6305"/>
                      </a:cubicBezTo>
                      <a:cubicBezTo>
                        <a:pt x="803" y="6295"/>
                        <a:pt x="845" y="6284"/>
                        <a:pt x="887" y="6263"/>
                      </a:cubicBezTo>
                      <a:cubicBezTo>
                        <a:pt x="951" y="6221"/>
                        <a:pt x="1014" y="6147"/>
                        <a:pt x="1035" y="6073"/>
                      </a:cubicBezTo>
                      <a:cubicBezTo>
                        <a:pt x="1056" y="5989"/>
                        <a:pt x="1046" y="5894"/>
                        <a:pt x="1003" y="5820"/>
                      </a:cubicBezTo>
                      <a:cubicBezTo>
                        <a:pt x="982" y="5788"/>
                        <a:pt x="961" y="5767"/>
                        <a:pt x="940" y="5735"/>
                      </a:cubicBezTo>
                      <a:lnTo>
                        <a:pt x="919" y="5714"/>
                      </a:lnTo>
                      <a:cubicBezTo>
                        <a:pt x="887" y="5682"/>
                        <a:pt x="845" y="5661"/>
                        <a:pt x="813" y="5640"/>
                      </a:cubicBezTo>
                      <a:cubicBezTo>
                        <a:pt x="771" y="5619"/>
                        <a:pt x="729" y="5598"/>
                        <a:pt x="687" y="5587"/>
                      </a:cubicBezTo>
                      <a:cubicBezTo>
                        <a:pt x="644" y="5587"/>
                        <a:pt x="592" y="5577"/>
                        <a:pt x="549" y="5577"/>
                      </a:cubicBezTo>
                      <a:close/>
                      <a:moveTo>
                        <a:pt x="11578" y="5404"/>
                      </a:moveTo>
                      <a:cubicBezTo>
                        <a:pt x="11566" y="5404"/>
                        <a:pt x="11555" y="5405"/>
                        <a:pt x="11544" y="5408"/>
                      </a:cubicBezTo>
                      <a:cubicBezTo>
                        <a:pt x="11459" y="5408"/>
                        <a:pt x="11375" y="5439"/>
                        <a:pt x="11322" y="5503"/>
                      </a:cubicBezTo>
                      <a:cubicBezTo>
                        <a:pt x="11259" y="5566"/>
                        <a:pt x="11227" y="5640"/>
                        <a:pt x="11227" y="5725"/>
                      </a:cubicBezTo>
                      <a:lnTo>
                        <a:pt x="11227" y="6158"/>
                      </a:lnTo>
                      <a:cubicBezTo>
                        <a:pt x="11227" y="6231"/>
                        <a:pt x="11259" y="6327"/>
                        <a:pt x="11322" y="6379"/>
                      </a:cubicBezTo>
                      <a:cubicBezTo>
                        <a:pt x="11343" y="6411"/>
                        <a:pt x="11385" y="6432"/>
                        <a:pt x="11417" y="6443"/>
                      </a:cubicBezTo>
                      <a:cubicBezTo>
                        <a:pt x="11459" y="6464"/>
                        <a:pt x="11501" y="6474"/>
                        <a:pt x="11544" y="6474"/>
                      </a:cubicBezTo>
                      <a:cubicBezTo>
                        <a:pt x="11628" y="6474"/>
                        <a:pt x="11713" y="6443"/>
                        <a:pt x="11776" y="6379"/>
                      </a:cubicBezTo>
                      <a:cubicBezTo>
                        <a:pt x="11829" y="6316"/>
                        <a:pt x="11871" y="6242"/>
                        <a:pt x="11871" y="6158"/>
                      </a:cubicBezTo>
                      <a:lnTo>
                        <a:pt x="11871" y="5725"/>
                      </a:lnTo>
                      <a:cubicBezTo>
                        <a:pt x="11871" y="5640"/>
                        <a:pt x="11829" y="5556"/>
                        <a:pt x="11776" y="5503"/>
                      </a:cubicBezTo>
                      <a:cubicBezTo>
                        <a:pt x="11744" y="5471"/>
                        <a:pt x="11713" y="5450"/>
                        <a:pt x="11670" y="5429"/>
                      </a:cubicBezTo>
                      <a:cubicBezTo>
                        <a:pt x="11640" y="5413"/>
                        <a:pt x="11609" y="5404"/>
                        <a:pt x="11578" y="5404"/>
                      </a:cubicBezTo>
                      <a:close/>
                      <a:moveTo>
                        <a:pt x="9389" y="5991"/>
                      </a:moveTo>
                      <a:cubicBezTo>
                        <a:pt x="9360" y="5991"/>
                        <a:pt x="9331" y="5994"/>
                        <a:pt x="9294" y="5999"/>
                      </a:cubicBezTo>
                      <a:lnTo>
                        <a:pt x="9284" y="5999"/>
                      </a:lnTo>
                      <a:cubicBezTo>
                        <a:pt x="9262" y="6010"/>
                        <a:pt x="9231" y="6020"/>
                        <a:pt x="9210" y="6031"/>
                      </a:cubicBezTo>
                      <a:lnTo>
                        <a:pt x="9199" y="6041"/>
                      </a:lnTo>
                      <a:cubicBezTo>
                        <a:pt x="9178" y="6052"/>
                        <a:pt x="9157" y="6073"/>
                        <a:pt x="9136" y="6094"/>
                      </a:cubicBezTo>
                      <a:cubicBezTo>
                        <a:pt x="9093" y="6136"/>
                        <a:pt x="9062" y="6179"/>
                        <a:pt x="9051" y="6242"/>
                      </a:cubicBezTo>
                      <a:cubicBezTo>
                        <a:pt x="9030" y="6305"/>
                        <a:pt x="9030" y="6358"/>
                        <a:pt x="9051" y="6422"/>
                      </a:cubicBezTo>
                      <a:cubicBezTo>
                        <a:pt x="9062" y="6464"/>
                        <a:pt x="9083" y="6496"/>
                        <a:pt x="9104" y="6527"/>
                      </a:cubicBezTo>
                      <a:cubicBezTo>
                        <a:pt x="9125" y="6569"/>
                        <a:pt x="9157" y="6591"/>
                        <a:pt x="9199" y="6612"/>
                      </a:cubicBezTo>
                      <a:cubicBezTo>
                        <a:pt x="9231" y="6633"/>
                        <a:pt x="9273" y="6654"/>
                        <a:pt x="9315" y="6654"/>
                      </a:cubicBezTo>
                      <a:lnTo>
                        <a:pt x="9410" y="6654"/>
                      </a:lnTo>
                      <a:cubicBezTo>
                        <a:pt x="9474" y="6654"/>
                        <a:pt x="9527" y="6643"/>
                        <a:pt x="9579" y="6612"/>
                      </a:cubicBezTo>
                      <a:cubicBezTo>
                        <a:pt x="9600" y="6591"/>
                        <a:pt x="9622" y="6580"/>
                        <a:pt x="9643" y="6559"/>
                      </a:cubicBezTo>
                      <a:cubicBezTo>
                        <a:pt x="9685" y="6517"/>
                        <a:pt x="9706" y="6474"/>
                        <a:pt x="9727" y="6422"/>
                      </a:cubicBezTo>
                      <a:cubicBezTo>
                        <a:pt x="9738" y="6348"/>
                        <a:pt x="9738" y="6316"/>
                        <a:pt x="9727" y="6242"/>
                      </a:cubicBezTo>
                      <a:cubicBezTo>
                        <a:pt x="9706" y="6179"/>
                        <a:pt x="9674" y="6136"/>
                        <a:pt x="9632" y="6094"/>
                      </a:cubicBezTo>
                      <a:lnTo>
                        <a:pt x="9632" y="6084"/>
                      </a:lnTo>
                      <a:lnTo>
                        <a:pt x="9569" y="6041"/>
                      </a:lnTo>
                      <a:lnTo>
                        <a:pt x="9569" y="6031"/>
                      </a:lnTo>
                      <a:lnTo>
                        <a:pt x="9558" y="6031"/>
                      </a:lnTo>
                      <a:lnTo>
                        <a:pt x="9484" y="5999"/>
                      </a:lnTo>
                      <a:cubicBezTo>
                        <a:pt x="9447" y="5994"/>
                        <a:pt x="9418" y="5991"/>
                        <a:pt x="9389" y="5991"/>
                      </a:cubicBezTo>
                      <a:close/>
                      <a:moveTo>
                        <a:pt x="2440" y="6316"/>
                      </a:moveTo>
                      <a:cubicBezTo>
                        <a:pt x="2387" y="6316"/>
                        <a:pt x="2334" y="6337"/>
                        <a:pt x="2281" y="6369"/>
                      </a:cubicBezTo>
                      <a:lnTo>
                        <a:pt x="2218" y="6411"/>
                      </a:lnTo>
                      <a:cubicBezTo>
                        <a:pt x="2176" y="6453"/>
                        <a:pt x="2144" y="6506"/>
                        <a:pt x="2134" y="6559"/>
                      </a:cubicBezTo>
                      <a:cubicBezTo>
                        <a:pt x="2123" y="6591"/>
                        <a:pt x="2123" y="6622"/>
                        <a:pt x="2112" y="6654"/>
                      </a:cubicBezTo>
                      <a:lnTo>
                        <a:pt x="2112" y="6675"/>
                      </a:lnTo>
                      <a:lnTo>
                        <a:pt x="2112" y="6707"/>
                      </a:lnTo>
                      <a:cubicBezTo>
                        <a:pt x="2123" y="6738"/>
                        <a:pt x="2123" y="6781"/>
                        <a:pt x="2134" y="6812"/>
                      </a:cubicBezTo>
                      <a:lnTo>
                        <a:pt x="2134" y="6823"/>
                      </a:lnTo>
                      <a:lnTo>
                        <a:pt x="2165" y="6897"/>
                      </a:lnTo>
                      <a:lnTo>
                        <a:pt x="2176" y="6918"/>
                      </a:lnTo>
                      <a:cubicBezTo>
                        <a:pt x="2186" y="6929"/>
                        <a:pt x="2207" y="6960"/>
                        <a:pt x="2229" y="6981"/>
                      </a:cubicBezTo>
                      <a:lnTo>
                        <a:pt x="2239" y="6992"/>
                      </a:lnTo>
                      <a:cubicBezTo>
                        <a:pt x="2250" y="7002"/>
                        <a:pt x="2281" y="7034"/>
                        <a:pt x="2313" y="7045"/>
                      </a:cubicBezTo>
                      <a:cubicBezTo>
                        <a:pt x="2310" y="7044"/>
                        <a:pt x="2307" y="7043"/>
                        <a:pt x="2307" y="7043"/>
                      </a:cubicBezTo>
                      <a:cubicBezTo>
                        <a:pt x="2300" y="7043"/>
                        <a:pt x="2369" y="7076"/>
                        <a:pt x="2398" y="7076"/>
                      </a:cubicBezTo>
                      <a:cubicBezTo>
                        <a:pt x="2429" y="7087"/>
                        <a:pt x="2450" y="7087"/>
                        <a:pt x="2482" y="7098"/>
                      </a:cubicBezTo>
                      <a:cubicBezTo>
                        <a:pt x="2514" y="7098"/>
                        <a:pt x="2545" y="7087"/>
                        <a:pt x="2577" y="7076"/>
                      </a:cubicBezTo>
                      <a:lnTo>
                        <a:pt x="2588" y="7076"/>
                      </a:lnTo>
                      <a:lnTo>
                        <a:pt x="2662" y="7045"/>
                      </a:lnTo>
                      <a:cubicBezTo>
                        <a:pt x="2693" y="7034"/>
                        <a:pt x="2714" y="7002"/>
                        <a:pt x="2736" y="6992"/>
                      </a:cubicBezTo>
                      <a:lnTo>
                        <a:pt x="2746" y="6981"/>
                      </a:lnTo>
                      <a:cubicBezTo>
                        <a:pt x="2767" y="6960"/>
                        <a:pt x="2788" y="6929"/>
                        <a:pt x="2799" y="6907"/>
                      </a:cubicBezTo>
                      <a:lnTo>
                        <a:pt x="2809" y="6897"/>
                      </a:lnTo>
                      <a:lnTo>
                        <a:pt x="2841" y="6823"/>
                      </a:lnTo>
                      <a:cubicBezTo>
                        <a:pt x="2852" y="6791"/>
                        <a:pt x="2852" y="6760"/>
                        <a:pt x="2852" y="6728"/>
                      </a:cubicBezTo>
                      <a:cubicBezTo>
                        <a:pt x="2852" y="6665"/>
                        <a:pt x="2841" y="6612"/>
                        <a:pt x="2809" y="6548"/>
                      </a:cubicBezTo>
                      <a:lnTo>
                        <a:pt x="2757" y="6485"/>
                      </a:lnTo>
                      <a:cubicBezTo>
                        <a:pt x="2736" y="6464"/>
                        <a:pt x="2693" y="6432"/>
                        <a:pt x="2683" y="6432"/>
                      </a:cubicBezTo>
                      <a:lnTo>
                        <a:pt x="2672" y="6422"/>
                      </a:lnTo>
                      <a:lnTo>
                        <a:pt x="2640" y="6390"/>
                      </a:lnTo>
                      <a:cubicBezTo>
                        <a:pt x="2609" y="6358"/>
                        <a:pt x="2567" y="6337"/>
                        <a:pt x="2524" y="6327"/>
                      </a:cubicBezTo>
                      <a:cubicBezTo>
                        <a:pt x="2503" y="6327"/>
                        <a:pt x="2472" y="6327"/>
                        <a:pt x="2440" y="6316"/>
                      </a:cubicBezTo>
                      <a:close/>
                      <a:moveTo>
                        <a:pt x="7414" y="6110"/>
                      </a:moveTo>
                      <a:cubicBezTo>
                        <a:pt x="7385" y="6110"/>
                        <a:pt x="7356" y="6115"/>
                        <a:pt x="7330" y="6126"/>
                      </a:cubicBezTo>
                      <a:cubicBezTo>
                        <a:pt x="7309" y="6126"/>
                        <a:pt x="7298" y="6136"/>
                        <a:pt x="7287" y="6136"/>
                      </a:cubicBezTo>
                      <a:lnTo>
                        <a:pt x="7235" y="6136"/>
                      </a:lnTo>
                      <a:cubicBezTo>
                        <a:pt x="7182" y="6136"/>
                        <a:pt x="7119" y="6147"/>
                        <a:pt x="7076" y="6179"/>
                      </a:cubicBezTo>
                      <a:cubicBezTo>
                        <a:pt x="7055" y="6189"/>
                        <a:pt x="7034" y="6210"/>
                        <a:pt x="7013" y="6231"/>
                      </a:cubicBezTo>
                      <a:cubicBezTo>
                        <a:pt x="6971" y="6263"/>
                        <a:pt x="6939" y="6316"/>
                        <a:pt x="6928" y="6369"/>
                      </a:cubicBezTo>
                      <a:cubicBezTo>
                        <a:pt x="6918" y="6390"/>
                        <a:pt x="6907" y="6411"/>
                        <a:pt x="6907" y="6432"/>
                      </a:cubicBezTo>
                      <a:lnTo>
                        <a:pt x="6886" y="6453"/>
                      </a:lnTo>
                      <a:cubicBezTo>
                        <a:pt x="6854" y="6496"/>
                        <a:pt x="6844" y="6548"/>
                        <a:pt x="6823" y="6591"/>
                      </a:cubicBezTo>
                      <a:cubicBezTo>
                        <a:pt x="6812" y="6612"/>
                        <a:pt x="6812" y="6633"/>
                        <a:pt x="6802" y="6654"/>
                      </a:cubicBezTo>
                      <a:cubicBezTo>
                        <a:pt x="6802" y="6696"/>
                        <a:pt x="6791" y="6749"/>
                        <a:pt x="6791" y="6802"/>
                      </a:cubicBezTo>
                      <a:cubicBezTo>
                        <a:pt x="6791" y="6844"/>
                        <a:pt x="6802" y="6886"/>
                        <a:pt x="6823" y="6929"/>
                      </a:cubicBezTo>
                      <a:cubicBezTo>
                        <a:pt x="6833" y="6971"/>
                        <a:pt x="6854" y="7002"/>
                        <a:pt x="6886" y="7034"/>
                      </a:cubicBezTo>
                      <a:lnTo>
                        <a:pt x="6950" y="7076"/>
                      </a:lnTo>
                      <a:cubicBezTo>
                        <a:pt x="6992" y="7108"/>
                        <a:pt x="7023" y="7119"/>
                        <a:pt x="7066" y="7119"/>
                      </a:cubicBezTo>
                      <a:cubicBezTo>
                        <a:pt x="7082" y="7124"/>
                        <a:pt x="7097" y="7127"/>
                        <a:pt x="7113" y="7127"/>
                      </a:cubicBezTo>
                      <a:cubicBezTo>
                        <a:pt x="7129" y="7127"/>
                        <a:pt x="7145" y="7124"/>
                        <a:pt x="7161" y="7119"/>
                      </a:cubicBezTo>
                      <a:cubicBezTo>
                        <a:pt x="7203" y="7119"/>
                        <a:pt x="7235" y="7108"/>
                        <a:pt x="7277" y="7076"/>
                      </a:cubicBezTo>
                      <a:lnTo>
                        <a:pt x="7340" y="7034"/>
                      </a:lnTo>
                      <a:cubicBezTo>
                        <a:pt x="7383" y="6992"/>
                        <a:pt x="7414" y="6939"/>
                        <a:pt x="7425" y="6886"/>
                      </a:cubicBezTo>
                      <a:cubicBezTo>
                        <a:pt x="7435" y="6844"/>
                        <a:pt x="7456" y="6802"/>
                        <a:pt x="7467" y="6760"/>
                      </a:cubicBezTo>
                      <a:lnTo>
                        <a:pt x="7499" y="6749"/>
                      </a:lnTo>
                      <a:cubicBezTo>
                        <a:pt x="7541" y="6738"/>
                        <a:pt x="7583" y="6717"/>
                        <a:pt x="7615" y="6696"/>
                      </a:cubicBezTo>
                      <a:cubicBezTo>
                        <a:pt x="7647" y="6665"/>
                        <a:pt x="7678" y="6643"/>
                        <a:pt x="7699" y="6601"/>
                      </a:cubicBezTo>
                      <a:cubicBezTo>
                        <a:pt x="7721" y="6559"/>
                        <a:pt x="7731" y="6527"/>
                        <a:pt x="7731" y="6485"/>
                      </a:cubicBezTo>
                      <a:cubicBezTo>
                        <a:pt x="7742" y="6432"/>
                        <a:pt x="7742" y="6390"/>
                        <a:pt x="7731" y="6348"/>
                      </a:cubicBezTo>
                      <a:cubicBezTo>
                        <a:pt x="7699" y="6274"/>
                        <a:pt x="7657" y="6200"/>
                        <a:pt x="7583" y="6158"/>
                      </a:cubicBezTo>
                      <a:cubicBezTo>
                        <a:pt x="7552" y="6147"/>
                        <a:pt x="7530" y="6136"/>
                        <a:pt x="7499" y="6126"/>
                      </a:cubicBezTo>
                      <a:cubicBezTo>
                        <a:pt x="7472" y="6115"/>
                        <a:pt x="7443" y="6110"/>
                        <a:pt x="7414" y="6110"/>
                      </a:cubicBezTo>
                      <a:close/>
                      <a:moveTo>
                        <a:pt x="4320" y="6390"/>
                      </a:moveTo>
                      <a:cubicBezTo>
                        <a:pt x="4299" y="6400"/>
                        <a:pt x="4267" y="6400"/>
                        <a:pt x="4235" y="6400"/>
                      </a:cubicBezTo>
                      <a:cubicBezTo>
                        <a:pt x="4182" y="6422"/>
                        <a:pt x="4140" y="6453"/>
                        <a:pt x="4098" y="6485"/>
                      </a:cubicBezTo>
                      <a:cubicBezTo>
                        <a:pt x="4035" y="6548"/>
                        <a:pt x="4003" y="6633"/>
                        <a:pt x="4003" y="6717"/>
                      </a:cubicBezTo>
                      <a:cubicBezTo>
                        <a:pt x="4003" y="6812"/>
                        <a:pt x="4003" y="6907"/>
                        <a:pt x="4003" y="7002"/>
                      </a:cubicBezTo>
                      <a:cubicBezTo>
                        <a:pt x="3992" y="7045"/>
                        <a:pt x="4003" y="7087"/>
                        <a:pt x="4024" y="7129"/>
                      </a:cubicBezTo>
                      <a:lnTo>
                        <a:pt x="4035" y="7140"/>
                      </a:lnTo>
                      <a:lnTo>
                        <a:pt x="4045" y="7182"/>
                      </a:lnTo>
                      <a:cubicBezTo>
                        <a:pt x="4066" y="7224"/>
                        <a:pt x="4087" y="7256"/>
                        <a:pt x="4119" y="7288"/>
                      </a:cubicBezTo>
                      <a:cubicBezTo>
                        <a:pt x="4151" y="7319"/>
                        <a:pt x="4182" y="7340"/>
                        <a:pt x="4225" y="7362"/>
                      </a:cubicBezTo>
                      <a:cubicBezTo>
                        <a:pt x="4256" y="7383"/>
                        <a:pt x="4299" y="7383"/>
                        <a:pt x="4341" y="7383"/>
                      </a:cubicBezTo>
                      <a:cubicBezTo>
                        <a:pt x="4373" y="7383"/>
                        <a:pt x="4404" y="7383"/>
                        <a:pt x="4436" y="7372"/>
                      </a:cubicBezTo>
                      <a:cubicBezTo>
                        <a:pt x="4489" y="7362"/>
                        <a:pt x="4531" y="7330"/>
                        <a:pt x="4573" y="7288"/>
                      </a:cubicBezTo>
                      <a:cubicBezTo>
                        <a:pt x="4626" y="7235"/>
                        <a:pt x="4679" y="7150"/>
                        <a:pt x="4668" y="7066"/>
                      </a:cubicBezTo>
                      <a:cubicBezTo>
                        <a:pt x="4658" y="6950"/>
                        <a:pt x="4658" y="6834"/>
                        <a:pt x="4647" y="6717"/>
                      </a:cubicBezTo>
                      <a:cubicBezTo>
                        <a:pt x="4647" y="6675"/>
                        <a:pt x="4637" y="6633"/>
                        <a:pt x="4615" y="6591"/>
                      </a:cubicBezTo>
                      <a:cubicBezTo>
                        <a:pt x="4605" y="6548"/>
                        <a:pt x="4584" y="6517"/>
                        <a:pt x="4552" y="6485"/>
                      </a:cubicBezTo>
                      <a:cubicBezTo>
                        <a:pt x="4520" y="6453"/>
                        <a:pt x="4489" y="6432"/>
                        <a:pt x="4446" y="6422"/>
                      </a:cubicBezTo>
                      <a:cubicBezTo>
                        <a:pt x="4415" y="6400"/>
                        <a:pt x="4373" y="6390"/>
                        <a:pt x="4320" y="6390"/>
                      </a:cubicBezTo>
                      <a:close/>
                      <a:moveTo>
                        <a:pt x="12991" y="6654"/>
                      </a:moveTo>
                      <a:cubicBezTo>
                        <a:pt x="12927" y="6654"/>
                        <a:pt x="12874" y="6675"/>
                        <a:pt x="12822" y="6707"/>
                      </a:cubicBezTo>
                      <a:lnTo>
                        <a:pt x="12779" y="6738"/>
                      </a:lnTo>
                      <a:lnTo>
                        <a:pt x="12769" y="6738"/>
                      </a:lnTo>
                      <a:cubicBezTo>
                        <a:pt x="12737" y="6738"/>
                        <a:pt x="12716" y="6749"/>
                        <a:pt x="12684" y="6749"/>
                      </a:cubicBezTo>
                      <a:cubicBezTo>
                        <a:pt x="12632" y="6760"/>
                        <a:pt x="12579" y="6791"/>
                        <a:pt x="12547" y="6834"/>
                      </a:cubicBezTo>
                      <a:lnTo>
                        <a:pt x="12494" y="6897"/>
                      </a:lnTo>
                      <a:cubicBezTo>
                        <a:pt x="12463" y="6950"/>
                        <a:pt x="12452" y="7002"/>
                        <a:pt x="12452" y="7055"/>
                      </a:cubicBezTo>
                      <a:cubicBezTo>
                        <a:pt x="12441" y="7076"/>
                        <a:pt x="12452" y="7098"/>
                        <a:pt x="12452" y="7119"/>
                      </a:cubicBezTo>
                      <a:cubicBezTo>
                        <a:pt x="12452" y="7140"/>
                        <a:pt x="12452" y="7150"/>
                        <a:pt x="12463" y="7171"/>
                      </a:cubicBezTo>
                      <a:lnTo>
                        <a:pt x="12494" y="7256"/>
                      </a:lnTo>
                      <a:lnTo>
                        <a:pt x="12505" y="7256"/>
                      </a:lnTo>
                      <a:lnTo>
                        <a:pt x="12558" y="7330"/>
                      </a:lnTo>
                      <a:lnTo>
                        <a:pt x="12558" y="7340"/>
                      </a:lnTo>
                      <a:cubicBezTo>
                        <a:pt x="12589" y="7362"/>
                        <a:pt x="12621" y="7383"/>
                        <a:pt x="12653" y="7404"/>
                      </a:cubicBezTo>
                      <a:cubicBezTo>
                        <a:pt x="12674" y="7414"/>
                        <a:pt x="12705" y="7425"/>
                        <a:pt x="12727" y="7436"/>
                      </a:cubicBezTo>
                      <a:lnTo>
                        <a:pt x="12748" y="7436"/>
                      </a:lnTo>
                      <a:cubicBezTo>
                        <a:pt x="12779" y="7446"/>
                        <a:pt x="12811" y="7446"/>
                        <a:pt x="12843" y="7457"/>
                      </a:cubicBezTo>
                      <a:lnTo>
                        <a:pt x="12864" y="7457"/>
                      </a:lnTo>
                      <a:cubicBezTo>
                        <a:pt x="12896" y="7446"/>
                        <a:pt x="12927" y="7446"/>
                        <a:pt x="12959" y="7446"/>
                      </a:cubicBezTo>
                      <a:lnTo>
                        <a:pt x="12970" y="7436"/>
                      </a:lnTo>
                      <a:cubicBezTo>
                        <a:pt x="12991" y="7425"/>
                        <a:pt x="13033" y="7414"/>
                        <a:pt x="13054" y="7404"/>
                      </a:cubicBezTo>
                      <a:lnTo>
                        <a:pt x="13065" y="7404"/>
                      </a:lnTo>
                      <a:lnTo>
                        <a:pt x="13075" y="7393"/>
                      </a:lnTo>
                      <a:cubicBezTo>
                        <a:pt x="13096" y="7372"/>
                        <a:pt x="13117" y="7362"/>
                        <a:pt x="13139" y="7340"/>
                      </a:cubicBezTo>
                      <a:lnTo>
                        <a:pt x="13160" y="7319"/>
                      </a:lnTo>
                      <a:cubicBezTo>
                        <a:pt x="13181" y="7298"/>
                        <a:pt x="13202" y="7277"/>
                        <a:pt x="13212" y="7245"/>
                      </a:cubicBezTo>
                      <a:lnTo>
                        <a:pt x="13234" y="7224"/>
                      </a:lnTo>
                      <a:cubicBezTo>
                        <a:pt x="13255" y="7193"/>
                        <a:pt x="13265" y="7150"/>
                        <a:pt x="13286" y="7108"/>
                      </a:cubicBezTo>
                      <a:lnTo>
                        <a:pt x="13297" y="7066"/>
                      </a:lnTo>
                      <a:cubicBezTo>
                        <a:pt x="13307" y="7024"/>
                        <a:pt x="13318" y="6981"/>
                        <a:pt x="13307" y="6939"/>
                      </a:cubicBezTo>
                      <a:cubicBezTo>
                        <a:pt x="13297" y="6897"/>
                        <a:pt x="13286" y="6855"/>
                        <a:pt x="13265" y="6823"/>
                      </a:cubicBezTo>
                      <a:cubicBezTo>
                        <a:pt x="13244" y="6781"/>
                        <a:pt x="13212" y="6749"/>
                        <a:pt x="13181" y="6728"/>
                      </a:cubicBezTo>
                      <a:cubicBezTo>
                        <a:pt x="13149" y="6696"/>
                        <a:pt x="13117" y="6675"/>
                        <a:pt x="13075" y="6665"/>
                      </a:cubicBezTo>
                      <a:cubicBezTo>
                        <a:pt x="13043" y="6665"/>
                        <a:pt x="13012" y="6665"/>
                        <a:pt x="12991" y="6654"/>
                      </a:cubicBezTo>
                      <a:close/>
                      <a:moveTo>
                        <a:pt x="15652" y="6559"/>
                      </a:moveTo>
                      <a:cubicBezTo>
                        <a:pt x="15568" y="6569"/>
                        <a:pt x="15483" y="6591"/>
                        <a:pt x="15430" y="6654"/>
                      </a:cubicBezTo>
                      <a:cubicBezTo>
                        <a:pt x="15388" y="6696"/>
                        <a:pt x="15367" y="6738"/>
                        <a:pt x="15356" y="6781"/>
                      </a:cubicBezTo>
                      <a:lnTo>
                        <a:pt x="15304" y="6791"/>
                      </a:lnTo>
                      <a:cubicBezTo>
                        <a:pt x="15240" y="6812"/>
                        <a:pt x="15187" y="6865"/>
                        <a:pt x="15156" y="6918"/>
                      </a:cubicBezTo>
                      <a:cubicBezTo>
                        <a:pt x="15145" y="6950"/>
                        <a:pt x="15135" y="6971"/>
                        <a:pt x="15124" y="7002"/>
                      </a:cubicBezTo>
                      <a:cubicBezTo>
                        <a:pt x="15113" y="7034"/>
                        <a:pt x="15113" y="7066"/>
                        <a:pt x="15113" y="7098"/>
                      </a:cubicBezTo>
                      <a:cubicBezTo>
                        <a:pt x="15113" y="7119"/>
                        <a:pt x="15113" y="7150"/>
                        <a:pt x="15113" y="7171"/>
                      </a:cubicBezTo>
                      <a:lnTo>
                        <a:pt x="15092" y="7214"/>
                      </a:lnTo>
                      <a:cubicBezTo>
                        <a:pt x="15092" y="7235"/>
                        <a:pt x="15082" y="7256"/>
                        <a:pt x="15071" y="7277"/>
                      </a:cubicBezTo>
                      <a:cubicBezTo>
                        <a:pt x="15018" y="7330"/>
                        <a:pt x="14987" y="7404"/>
                        <a:pt x="14987" y="7488"/>
                      </a:cubicBezTo>
                      <a:cubicBezTo>
                        <a:pt x="14987" y="7562"/>
                        <a:pt x="15018" y="7657"/>
                        <a:pt x="15082" y="7710"/>
                      </a:cubicBezTo>
                      <a:cubicBezTo>
                        <a:pt x="15139" y="7767"/>
                        <a:pt x="15204" y="7807"/>
                        <a:pt x="15278" y="7807"/>
                      </a:cubicBezTo>
                      <a:cubicBezTo>
                        <a:pt x="15286" y="7807"/>
                        <a:pt x="15295" y="7806"/>
                        <a:pt x="15304" y="7805"/>
                      </a:cubicBezTo>
                      <a:cubicBezTo>
                        <a:pt x="15388" y="7805"/>
                        <a:pt x="15473" y="7773"/>
                        <a:pt x="15536" y="7710"/>
                      </a:cubicBezTo>
                      <a:cubicBezTo>
                        <a:pt x="15620" y="7615"/>
                        <a:pt x="15684" y="7509"/>
                        <a:pt x="15726" y="7393"/>
                      </a:cubicBezTo>
                      <a:lnTo>
                        <a:pt x="15747" y="7383"/>
                      </a:lnTo>
                      <a:cubicBezTo>
                        <a:pt x="15842" y="7319"/>
                        <a:pt x="15916" y="7224"/>
                        <a:pt x="15948" y="7108"/>
                      </a:cubicBezTo>
                      <a:cubicBezTo>
                        <a:pt x="15969" y="7034"/>
                        <a:pt x="15980" y="6960"/>
                        <a:pt x="15980" y="6886"/>
                      </a:cubicBezTo>
                      <a:cubicBezTo>
                        <a:pt x="15980" y="6802"/>
                        <a:pt x="15937" y="6717"/>
                        <a:pt x="15884" y="6654"/>
                      </a:cubicBezTo>
                      <a:cubicBezTo>
                        <a:pt x="15832" y="6601"/>
                        <a:pt x="15737" y="6559"/>
                        <a:pt x="15652" y="6559"/>
                      </a:cubicBezTo>
                      <a:close/>
                      <a:moveTo>
                        <a:pt x="14036" y="7404"/>
                      </a:moveTo>
                      <a:cubicBezTo>
                        <a:pt x="13994" y="7404"/>
                        <a:pt x="13952" y="7404"/>
                        <a:pt x="13920" y="7425"/>
                      </a:cubicBezTo>
                      <a:cubicBezTo>
                        <a:pt x="13878" y="7446"/>
                        <a:pt x="13846" y="7467"/>
                        <a:pt x="13814" y="7499"/>
                      </a:cubicBezTo>
                      <a:cubicBezTo>
                        <a:pt x="13793" y="7520"/>
                        <a:pt x="13783" y="7541"/>
                        <a:pt x="13762" y="7562"/>
                      </a:cubicBezTo>
                      <a:cubicBezTo>
                        <a:pt x="13730" y="7615"/>
                        <a:pt x="13719" y="7668"/>
                        <a:pt x="13719" y="7721"/>
                      </a:cubicBezTo>
                      <a:cubicBezTo>
                        <a:pt x="13719" y="7752"/>
                        <a:pt x="13730" y="7784"/>
                        <a:pt x="13730" y="7805"/>
                      </a:cubicBezTo>
                      <a:cubicBezTo>
                        <a:pt x="13741" y="7837"/>
                        <a:pt x="13751" y="7869"/>
                        <a:pt x="13762" y="7890"/>
                      </a:cubicBezTo>
                      <a:cubicBezTo>
                        <a:pt x="13762" y="7932"/>
                        <a:pt x="13762" y="7964"/>
                        <a:pt x="13762" y="7995"/>
                      </a:cubicBezTo>
                      <a:cubicBezTo>
                        <a:pt x="13772" y="8038"/>
                        <a:pt x="13783" y="8080"/>
                        <a:pt x="13804" y="8111"/>
                      </a:cubicBezTo>
                      <a:lnTo>
                        <a:pt x="13857" y="8185"/>
                      </a:lnTo>
                      <a:cubicBezTo>
                        <a:pt x="13888" y="8206"/>
                        <a:pt x="13920" y="8238"/>
                        <a:pt x="13962" y="8249"/>
                      </a:cubicBezTo>
                      <a:cubicBezTo>
                        <a:pt x="13983" y="8259"/>
                        <a:pt x="14015" y="8270"/>
                        <a:pt x="14036" y="8270"/>
                      </a:cubicBezTo>
                      <a:cubicBezTo>
                        <a:pt x="14054" y="8274"/>
                        <a:pt x="14073" y="8277"/>
                        <a:pt x="14093" y="8277"/>
                      </a:cubicBezTo>
                      <a:cubicBezTo>
                        <a:pt x="14120" y="8277"/>
                        <a:pt x="14149" y="8272"/>
                        <a:pt x="14174" y="8259"/>
                      </a:cubicBezTo>
                      <a:cubicBezTo>
                        <a:pt x="14195" y="8249"/>
                        <a:pt x="14226" y="8238"/>
                        <a:pt x="14247" y="8228"/>
                      </a:cubicBezTo>
                      <a:cubicBezTo>
                        <a:pt x="14300" y="8206"/>
                        <a:pt x="14332" y="8164"/>
                        <a:pt x="14364" y="8111"/>
                      </a:cubicBezTo>
                      <a:cubicBezTo>
                        <a:pt x="14374" y="8090"/>
                        <a:pt x="14385" y="8059"/>
                        <a:pt x="14395" y="8038"/>
                      </a:cubicBezTo>
                      <a:lnTo>
                        <a:pt x="14406" y="8006"/>
                      </a:lnTo>
                      <a:lnTo>
                        <a:pt x="14416" y="7964"/>
                      </a:lnTo>
                      <a:cubicBezTo>
                        <a:pt x="14427" y="7911"/>
                        <a:pt x="14448" y="7869"/>
                        <a:pt x="14459" y="7816"/>
                      </a:cubicBezTo>
                      <a:cubicBezTo>
                        <a:pt x="14469" y="7773"/>
                        <a:pt x="14469" y="7731"/>
                        <a:pt x="14459" y="7689"/>
                      </a:cubicBezTo>
                      <a:cubicBezTo>
                        <a:pt x="14459" y="7647"/>
                        <a:pt x="14448" y="7604"/>
                        <a:pt x="14427" y="7562"/>
                      </a:cubicBezTo>
                      <a:cubicBezTo>
                        <a:pt x="14406" y="7531"/>
                        <a:pt x="14374" y="7499"/>
                        <a:pt x="14343" y="7478"/>
                      </a:cubicBezTo>
                      <a:cubicBezTo>
                        <a:pt x="14311" y="7446"/>
                        <a:pt x="14269" y="7425"/>
                        <a:pt x="14226" y="7414"/>
                      </a:cubicBezTo>
                      <a:cubicBezTo>
                        <a:pt x="14205" y="7414"/>
                        <a:pt x="14174" y="7404"/>
                        <a:pt x="14142" y="7404"/>
                      </a:cubicBezTo>
                      <a:close/>
                      <a:moveTo>
                        <a:pt x="10086" y="7531"/>
                      </a:moveTo>
                      <a:cubicBezTo>
                        <a:pt x="10065" y="7531"/>
                        <a:pt x="10033" y="7541"/>
                        <a:pt x="10002" y="7541"/>
                      </a:cubicBezTo>
                      <a:cubicBezTo>
                        <a:pt x="9949" y="7552"/>
                        <a:pt x="9896" y="7583"/>
                        <a:pt x="9864" y="7626"/>
                      </a:cubicBezTo>
                      <a:lnTo>
                        <a:pt x="9812" y="7689"/>
                      </a:lnTo>
                      <a:cubicBezTo>
                        <a:pt x="9780" y="7742"/>
                        <a:pt x="9769" y="7795"/>
                        <a:pt x="9769" y="7847"/>
                      </a:cubicBezTo>
                      <a:lnTo>
                        <a:pt x="9769" y="7974"/>
                      </a:lnTo>
                      <a:cubicBezTo>
                        <a:pt x="9769" y="8016"/>
                        <a:pt x="9769" y="8059"/>
                        <a:pt x="9791" y="8101"/>
                      </a:cubicBezTo>
                      <a:cubicBezTo>
                        <a:pt x="9812" y="8143"/>
                        <a:pt x="9833" y="8175"/>
                        <a:pt x="9864" y="8206"/>
                      </a:cubicBezTo>
                      <a:cubicBezTo>
                        <a:pt x="9886" y="8238"/>
                        <a:pt x="9928" y="8259"/>
                        <a:pt x="9970" y="8270"/>
                      </a:cubicBezTo>
                      <a:cubicBezTo>
                        <a:pt x="10002" y="8291"/>
                        <a:pt x="10044" y="8302"/>
                        <a:pt x="10086" y="8302"/>
                      </a:cubicBezTo>
                      <a:cubicBezTo>
                        <a:pt x="10118" y="8291"/>
                        <a:pt x="10150" y="8291"/>
                        <a:pt x="10171" y="8280"/>
                      </a:cubicBezTo>
                      <a:cubicBezTo>
                        <a:pt x="10234" y="8270"/>
                        <a:pt x="10276" y="8238"/>
                        <a:pt x="10319" y="8206"/>
                      </a:cubicBezTo>
                      <a:lnTo>
                        <a:pt x="10371" y="8133"/>
                      </a:lnTo>
                      <a:cubicBezTo>
                        <a:pt x="10403" y="8090"/>
                        <a:pt x="10414" y="8027"/>
                        <a:pt x="10414" y="7974"/>
                      </a:cubicBezTo>
                      <a:lnTo>
                        <a:pt x="10414" y="7847"/>
                      </a:lnTo>
                      <a:cubicBezTo>
                        <a:pt x="10414" y="7805"/>
                        <a:pt x="10403" y="7763"/>
                        <a:pt x="10382" y="7731"/>
                      </a:cubicBezTo>
                      <a:cubicBezTo>
                        <a:pt x="10371" y="7689"/>
                        <a:pt x="10350" y="7657"/>
                        <a:pt x="10319" y="7626"/>
                      </a:cubicBezTo>
                      <a:cubicBezTo>
                        <a:pt x="10287" y="7594"/>
                        <a:pt x="10255" y="7573"/>
                        <a:pt x="10213" y="7552"/>
                      </a:cubicBezTo>
                      <a:cubicBezTo>
                        <a:pt x="10171" y="7541"/>
                        <a:pt x="10139" y="7531"/>
                        <a:pt x="10086" y="7531"/>
                      </a:cubicBezTo>
                      <a:close/>
                      <a:moveTo>
                        <a:pt x="4903" y="7833"/>
                      </a:moveTo>
                      <a:cubicBezTo>
                        <a:pt x="4892" y="7833"/>
                        <a:pt x="4880" y="7834"/>
                        <a:pt x="4869" y="7837"/>
                      </a:cubicBezTo>
                      <a:cubicBezTo>
                        <a:pt x="4837" y="7837"/>
                        <a:pt x="4816" y="7837"/>
                        <a:pt x="4784" y="7847"/>
                      </a:cubicBezTo>
                      <a:cubicBezTo>
                        <a:pt x="4732" y="7858"/>
                        <a:pt x="4679" y="7890"/>
                        <a:pt x="4637" y="7932"/>
                      </a:cubicBezTo>
                      <a:cubicBezTo>
                        <a:pt x="4626" y="7953"/>
                        <a:pt x="4605" y="7974"/>
                        <a:pt x="4594" y="7995"/>
                      </a:cubicBezTo>
                      <a:cubicBezTo>
                        <a:pt x="4563" y="8048"/>
                        <a:pt x="4542" y="8101"/>
                        <a:pt x="4542" y="8154"/>
                      </a:cubicBezTo>
                      <a:lnTo>
                        <a:pt x="4542" y="8333"/>
                      </a:lnTo>
                      <a:cubicBezTo>
                        <a:pt x="4542" y="8386"/>
                        <a:pt x="4552" y="8428"/>
                        <a:pt x="4573" y="8460"/>
                      </a:cubicBezTo>
                      <a:cubicBezTo>
                        <a:pt x="4584" y="8502"/>
                        <a:pt x="4605" y="8534"/>
                        <a:pt x="4637" y="8566"/>
                      </a:cubicBezTo>
                      <a:cubicBezTo>
                        <a:pt x="4668" y="8597"/>
                        <a:pt x="4700" y="8618"/>
                        <a:pt x="4742" y="8629"/>
                      </a:cubicBezTo>
                      <a:cubicBezTo>
                        <a:pt x="4784" y="8650"/>
                        <a:pt x="4827" y="8661"/>
                        <a:pt x="4869" y="8661"/>
                      </a:cubicBezTo>
                      <a:cubicBezTo>
                        <a:pt x="4901" y="8661"/>
                        <a:pt x="4922" y="8650"/>
                        <a:pt x="4953" y="8650"/>
                      </a:cubicBezTo>
                      <a:cubicBezTo>
                        <a:pt x="5006" y="8640"/>
                        <a:pt x="5059" y="8608"/>
                        <a:pt x="5101" y="8566"/>
                      </a:cubicBezTo>
                      <a:lnTo>
                        <a:pt x="5144" y="8502"/>
                      </a:lnTo>
                      <a:cubicBezTo>
                        <a:pt x="5175" y="8449"/>
                        <a:pt x="5196" y="8397"/>
                        <a:pt x="5196" y="8333"/>
                      </a:cubicBezTo>
                      <a:lnTo>
                        <a:pt x="5196" y="8154"/>
                      </a:lnTo>
                      <a:cubicBezTo>
                        <a:pt x="5196" y="8111"/>
                        <a:pt x="5186" y="8069"/>
                        <a:pt x="5165" y="8027"/>
                      </a:cubicBezTo>
                      <a:cubicBezTo>
                        <a:pt x="5154" y="7995"/>
                        <a:pt x="5133" y="7953"/>
                        <a:pt x="5101" y="7932"/>
                      </a:cubicBezTo>
                      <a:cubicBezTo>
                        <a:pt x="5070" y="7900"/>
                        <a:pt x="5038" y="7869"/>
                        <a:pt x="4996" y="7858"/>
                      </a:cubicBezTo>
                      <a:cubicBezTo>
                        <a:pt x="4965" y="7842"/>
                        <a:pt x="4934" y="7833"/>
                        <a:pt x="4903" y="7833"/>
                      </a:cubicBezTo>
                      <a:close/>
                      <a:moveTo>
                        <a:pt x="6506" y="7953"/>
                      </a:moveTo>
                      <a:cubicBezTo>
                        <a:pt x="6474" y="7953"/>
                        <a:pt x="6453" y="7964"/>
                        <a:pt x="6421" y="7964"/>
                      </a:cubicBezTo>
                      <a:cubicBezTo>
                        <a:pt x="6369" y="7985"/>
                        <a:pt x="6316" y="8006"/>
                        <a:pt x="6284" y="8048"/>
                      </a:cubicBezTo>
                      <a:cubicBezTo>
                        <a:pt x="6242" y="8090"/>
                        <a:pt x="6200" y="8133"/>
                        <a:pt x="6157" y="8175"/>
                      </a:cubicBezTo>
                      <a:cubicBezTo>
                        <a:pt x="6126" y="8196"/>
                        <a:pt x="6105" y="8238"/>
                        <a:pt x="6094" y="8270"/>
                      </a:cubicBezTo>
                      <a:cubicBezTo>
                        <a:pt x="6073" y="8312"/>
                        <a:pt x="6062" y="8354"/>
                        <a:pt x="6062" y="8397"/>
                      </a:cubicBezTo>
                      <a:cubicBezTo>
                        <a:pt x="6062" y="8439"/>
                        <a:pt x="6073" y="8481"/>
                        <a:pt x="6094" y="8523"/>
                      </a:cubicBezTo>
                      <a:cubicBezTo>
                        <a:pt x="6105" y="8566"/>
                        <a:pt x="6126" y="8597"/>
                        <a:pt x="6157" y="8629"/>
                      </a:cubicBezTo>
                      <a:lnTo>
                        <a:pt x="6221" y="8682"/>
                      </a:lnTo>
                      <a:cubicBezTo>
                        <a:pt x="6274" y="8703"/>
                        <a:pt x="6326" y="8724"/>
                        <a:pt x="6390" y="8724"/>
                      </a:cubicBezTo>
                      <a:cubicBezTo>
                        <a:pt x="6411" y="8713"/>
                        <a:pt x="6443" y="8713"/>
                        <a:pt x="6474" y="8713"/>
                      </a:cubicBezTo>
                      <a:cubicBezTo>
                        <a:pt x="6527" y="8692"/>
                        <a:pt x="6580" y="8671"/>
                        <a:pt x="6612" y="8629"/>
                      </a:cubicBezTo>
                      <a:cubicBezTo>
                        <a:pt x="6654" y="8587"/>
                        <a:pt x="6696" y="8544"/>
                        <a:pt x="6738" y="8502"/>
                      </a:cubicBezTo>
                      <a:cubicBezTo>
                        <a:pt x="6770" y="8481"/>
                        <a:pt x="6791" y="8439"/>
                        <a:pt x="6802" y="8407"/>
                      </a:cubicBezTo>
                      <a:cubicBezTo>
                        <a:pt x="6823" y="8365"/>
                        <a:pt x="6833" y="8323"/>
                        <a:pt x="6833" y="8280"/>
                      </a:cubicBezTo>
                      <a:cubicBezTo>
                        <a:pt x="6833" y="8228"/>
                        <a:pt x="6823" y="8196"/>
                        <a:pt x="6802" y="8154"/>
                      </a:cubicBezTo>
                      <a:cubicBezTo>
                        <a:pt x="6791" y="8111"/>
                        <a:pt x="6770" y="8080"/>
                        <a:pt x="6738" y="8048"/>
                      </a:cubicBezTo>
                      <a:lnTo>
                        <a:pt x="6675" y="7995"/>
                      </a:lnTo>
                      <a:cubicBezTo>
                        <a:pt x="6622" y="7964"/>
                        <a:pt x="6569" y="7953"/>
                        <a:pt x="6506" y="7953"/>
                      </a:cubicBezTo>
                      <a:close/>
                      <a:moveTo>
                        <a:pt x="1008" y="7835"/>
                      </a:moveTo>
                      <a:cubicBezTo>
                        <a:pt x="1000" y="7835"/>
                        <a:pt x="991" y="7836"/>
                        <a:pt x="982" y="7837"/>
                      </a:cubicBezTo>
                      <a:cubicBezTo>
                        <a:pt x="898" y="7837"/>
                        <a:pt x="813" y="7869"/>
                        <a:pt x="750" y="7932"/>
                      </a:cubicBezTo>
                      <a:cubicBezTo>
                        <a:pt x="697" y="7995"/>
                        <a:pt x="666" y="8069"/>
                        <a:pt x="666" y="8154"/>
                      </a:cubicBezTo>
                      <a:lnTo>
                        <a:pt x="666" y="8692"/>
                      </a:lnTo>
                      <a:cubicBezTo>
                        <a:pt x="666" y="8777"/>
                        <a:pt x="697" y="8861"/>
                        <a:pt x="750" y="8925"/>
                      </a:cubicBezTo>
                      <a:cubicBezTo>
                        <a:pt x="813" y="8977"/>
                        <a:pt x="908" y="9020"/>
                        <a:pt x="982" y="9020"/>
                      </a:cubicBezTo>
                      <a:cubicBezTo>
                        <a:pt x="1067" y="9009"/>
                        <a:pt x="1151" y="8988"/>
                        <a:pt x="1215" y="8925"/>
                      </a:cubicBezTo>
                      <a:cubicBezTo>
                        <a:pt x="1268" y="8861"/>
                        <a:pt x="1310" y="8787"/>
                        <a:pt x="1310" y="8692"/>
                      </a:cubicBezTo>
                      <a:lnTo>
                        <a:pt x="1310" y="8154"/>
                      </a:lnTo>
                      <a:cubicBezTo>
                        <a:pt x="1310" y="8069"/>
                        <a:pt x="1268" y="7985"/>
                        <a:pt x="1215" y="7932"/>
                      </a:cubicBezTo>
                      <a:cubicBezTo>
                        <a:pt x="1158" y="7875"/>
                        <a:pt x="1084" y="7835"/>
                        <a:pt x="1008" y="7835"/>
                      </a:cubicBezTo>
                      <a:close/>
                      <a:moveTo>
                        <a:pt x="11892" y="8618"/>
                      </a:moveTo>
                      <a:cubicBezTo>
                        <a:pt x="11818" y="8618"/>
                        <a:pt x="11787" y="8629"/>
                        <a:pt x="11723" y="8661"/>
                      </a:cubicBezTo>
                      <a:cubicBezTo>
                        <a:pt x="11670" y="8692"/>
                        <a:pt x="11639" y="8735"/>
                        <a:pt x="11607" y="8787"/>
                      </a:cubicBezTo>
                      <a:cubicBezTo>
                        <a:pt x="11587" y="8807"/>
                        <a:pt x="11568" y="8873"/>
                        <a:pt x="11565" y="8873"/>
                      </a:cubicBezTo>
                      <a:cubicBezTo>
                        <a:pt x="11565" y="8873"/>
                        <a:pt x="11565" y="8873"/>
                        <a:pt x="11565" y="8872"/>
                      </a:cubicBezTo>
                      <a:lnTo>
                        <a:pt x="11565" y="8882"/>
                      </a:lnTo>
                      <a:cubicBezTo>
                        <a:pt x="11565" y="8904"/>
                        <a:pt x="11554" y="8935"/>
                        <a:pt x="11554" y="8967"/>
                      </a:cubicBezTo>
                      <a:lnTo>
                        <a:pt x="11554" y="8977"/>
                      </a:lnTo>
                      <a:lnTo>
                        <a:pt x="11554" y="8988"/>
                      </a:lnTo>
                      <a:lnTo>
                        <a:pt x="11565" y="9073"/>
                      </a:lnTo>
                      <a:lnTo>
                        <a:pt x="11565" y="9083"/>
                      </a:lnTo>
                      <a:cubicBezTo>
                        <a:pt x="11586" y="9136"/>
                        <a:pt x="11607" y="9178"/>
                        <a:pt x="11660" y="9231"/>
                      </a:cubicBezTo>
                      <a:cubicBezTo>
                        <a:pt x="11702" y="9273"/>
                        <a:pt x="11744" y="9294"/>
                        <a:pt x="11797" y="9315"/>
                      </a:cubicBezTo>
                      <a:lnTo>
                        <a:pt x="11850" y="9315"/>
                      </a:lnTo>
                      <a:lnTo>
                        <a:pt x="11892" y="9326"/>
                      </a:lnTo>
                      <a:lnTo>
                        <a:pt x="11977" y="9315"/>
                      </a:lnTo>
                      <a:cubicBezTo>
                        <a:pt x="12008" y="9305"/>
                        <a:pt x="12030" y="9294"/>
                        <a:pt x="12061" y="9284"/>
                      </a:cubicBezTo>
                      <a:lnTo>
                        <a:pt x="12061" y="9273"/>
                      </a:lnTo>
                      <a:cubicBezTo>
                        <a:pt x="12082" y="9263"/>
                        <a:pt x="12114" y="9242"/>
                        <a:pt x="12135" y="9220"/>
                      </a:cubicBezTo>
                      <a:cubicBezTo>
                        <a:pt x="12167" y="9199"/>
                        <a:pt x="12188" y="9157"/>
                        <a:pt x="12199" y="9115"/>
                      </a:cubicBezTo>
                      <a:cubicBezTo>
                        <a:pt x="12220" y="9083"/>
                        <a:pt x="12230" y="9041"/>
                        <a:pt x="12230" y="8999"/>
                      </a:cubicBezTo>
                      <a:lnTo>
                        <a:pt x="12220" y="8977"/>
                      </a:lnTo>
                      <a:lnTo>
                        <a:pt x="12230" y="8946"/>
                      </a:lnTo>
                      <a:cubicBezTo>
                        <a:pt x="12220" y="8925"/>
                        <a:pt x="12220" y="8893"/>
                        <a:pt x="12220" y="8861"/>
                      </a:cubicBezTo>
                      <a:cubicBezTo>
                        <a:pt x="12199" y="8808"/>
                        <a:pt x="12177" y="8766"/>
                        <a:pt x="12135" y="8724"/>
                      </a:cubicBezTo>
                      <a:cubicBezTo>
                        <a:pt x="12114" y="8703"/>
                        <a:pt x="12082" y="8682"/>
                        <a:pt x="12061" y="8671"/>
                      </a:cubicBezTo>
                      <a:lnTo>
                        <a:pt x="12061" y="8661"/>
                      </a:lnTo>
                      <a:cubicBezTo>
                        <a:pt x="12040" y="8650"/>
                        <a:pt x="12008" y="8640"/>
                        <a:pt x="11977" y="8629"/>
                      </a:cubicBezTo>
                      <a:cubicBezTo>
                        <a:pt x="11956" y="8618"/>
                        <a:pt x="11924" y="8618"/>
                        <a:pt x="11892" y="8618"/>
                      </a:cubicBezTo>
                      <a:close/>
                      <a:moveTo>
                        <a:pt x="8497" y="8625"/>
                      </a:moveTo>
                      <a:cubicBezTo>
                        <a:pt x="8485" y="8625"/>
                        <a:pt x="8472" y="8626"/>
                        <a:pt x="8460" y="8629"/>
                      </a:cubicBezTo>
                      <a:cubicBezTo>
                        <a:pt x="8418" y="8629"/>
                        <a:pt x="8375" y="8650"/>
                        <a:pt x="8344" y="8671"/>
                      </a:cubicBezTo>
                      <a:lnTo>
                        <a:pt x="8270" y="8724"/>
                      </a:lnTo>
                      <a:cubicBezTo>
                        <a:pt x="8238" y="8756"/>
                        <a:pt x="8206" y="8808"/>
                        <a:pt x="8185" y="8861"/>
                      </a:cubicBezTo>
                      <a:cubicBezTo>
                        <a:pt x="8185" y="8893"/>
                        <a:pt x="8185" y="8925"/>
                        <a:pt x="8175" y="8946"/>
                      </a:cubicBezTo>
                      <a:cubicBezTo>
                        <a:pt x="8175" y="8967"/>
                        <a:pt x="8185" y="8988"/>
                        <a:pt x="8185" y="9009"/>
                      </a:cubicBezTo>
                      <a:cubicBezTo>
                        <a:pt x="8175" y="9030"/>
                        <a:pt x="8164" y="9041"/>
                        <a:pt x="8164" y="9062"/>
                      </a:cubicBezTo>
                      <a:cubicBezTo>
                        <a:pt x="8143" y="9104"/>
                        <a:pt x="8132" y="9136"/>
                        <a:pt x="8132" y="9189"/>
                      </a:cubicBezTo>
                      <a:cubicBezTo>
                        <a:pt x="8132" y="9231"/>
                        <a:pt x="8143" y="9273"/>
                        <a:pt x="8164" y="9305"/>
                      </a:cubicBezTo>
                      <a:cubicBezTo>
                        <a:pt x="8175" y="9347"/>
                        <a:pt x="8196" y="9389"/>
                        <a:pt x="8227" y="9410"/>
                      </a:cubicBezTo>
                      <a:cubicBezTo>
                        <a:pt x="8249" y="9432"/>
                        <a:pt x="8270" y="9453"/>
                        <a:pt x="8291" y="9463"/>
                      </a:cubicBezTo>
                      <a:cubicBezTo>
                        <a:pt x="8344" y="9495"/>
                        <a:pt x="8396" y="9506"/>
                        <a:pt x="8460" y="9506"/>
                      </a:cubicBezTo>
                      <a:cubicBezTo>
                        <a:pt x="8491" y="9506"/>
                        <a:pt x="8513" y="9506"/>
                        <a:pt x="8544" y="9495"/>
                      </a:cubicBezTo>
                      <a:cubicBezTo>
                        <a:pt x="8597" y="9484"/>
                        <a:pt x="8650" y="9453"/>
                        <a:pt x="8682" y="9410"/>
                      </a:cubicBezTo>
                      <a:cubicBezTo>
                        <a:pt x="8724" y="9379"/>
                        <a:pt x="8766" y="9337"/>
                        <a:pt x="8798" y="9294"/>
                      </a:cubicBezTo>
                      <a:cubicBezTo>
                        <a:pt x="8829" y="9263"/>
                        <a:pt x="8851" y="9231"/>
                        <a:pt x="8872" y="9189"/>
                      </a:cubicBezTo>
                      <a:cubicBezTo>
                        <a:pt x="8893" y="9157"/>
                        <a:pt x="8893" y="9115"/>
                        <a:pt x="8893" y="9062"/>
                      </a:cubicBezTo>
                      <a:cubicBezTo>
                        <a:pt x="8893" y="9020"/>
                        <a:pt x="8893" y="8977"/>
                        <a:pt x="8872" y="8946"/>
                      </a:cubicBezTo>
                      <a:cubicBezTo>
                        <a:pt x="8851" y="8904"/>
                        <a:pt x="8829" y="8872"/>
                        <a:pt x="8808" y="8840"/>
                      </a:cubicBezTo>
                      <a:cubicBezTo>
                        <a:pt x="8798" y="8819"/>
                        <a:pt x="8787" y="8808"/>
                        <a:pt x="8777" y="8787"/>
                      </a:cubicBezTo>
                      <a:cubicBezTo>
                        <a:pt x="8766" y="8745"/>
                        <a:pt x="8734" y="8713"/>
                        <a:pt x="8703" y="8692"/>
                      </a:cubicBezTo>
                      <a:cubicBezTo>
                        <a:pt x="8671" y="8671"/>
                        <a:pt x="8629" y="8650"/>
                        <a:pt x="8587" y="8640"/>
                      </a:cubicBezTo>
                      <a:cubicBezTo>
                        <a:pt x="8557" y="8632"/>
                        <a:pt x="8527" y="8625"/>
                        <a:pt x="8497" y="8625"/>
                      </a:cubicBezTo>
                      <a:close/>
                      <a:moveTo>
                        <a:pt x="15247" y="9046"/>
                      </a:moveTo>
                      <a:cubicBezTo>
                        <a:pt x="15219" y="9046"/>
                        <a:pt x="15193" y="9051"/>
                        <a:pt x="15166" y="9062"/>
                      </a:cubicBezTo>
                      <a:cubicBezTo>
                        <a:pt x="15135" y="9073"/>
                        <a:pt x="15113" y="9083"/>
                        <a:pt x="15082" y="9094"/>
                      </a:cubicBezTo>
                      <a:cubicBezTo>
                        <a:pt x="15040" y="9115"/>
                        <a:pt x="14997" y="9157"/>
                        <a:pt x="14966" y="9210"/>
                      </a:cubicBezTo>
                      <a:lnTo>
                        <a:pt x="14923" y="9273"/>
                      </a:lnTo>
                      <a:cubicBezTo>
                        <a:pt x="14902" y="9315"/>
                        <a:pt x="14881" y="9347"/>
                        <a:pt x="14881" y="9400"/>
                      </a:cubicBezTo>
                      <a:cubicBezTo>
                        <a:pt x="14871" y="9442"/>
                        <a:pt x="14871" y="9484"/>
                        <a:pt x="14892" y="9527"/>
                      </a:cubicBezTo>
                      <a:cubicBezTo>
                        <a:pt x="14902" y="9569"/>
                        <a:pt x="14913" y="9601"/>
                        <a:pt x="14945" y="9632"/>
                      </a:cubicBezTo>
                      <a:cubicBezTo>
                        <a:pt x="14966" y="9664"/>
                        <a:pt x="14997" y="9696"/>
                        <a:pt x="15040" y="9717"/>
                      </a:cubicBezTo>
                      <a:cubicBezTo>
                        <a:pt x="15061" y="9727"/>
                        <a:pt x="15092" y="9738"/>
                        <a:pt x="15113" y="9748"/>
                      </a:cubicBezTo>
                      <a:cubicBezTo>
                        <a:pt x="15140" y="9759"/>
                        <a:pt x="15169" y="9764"/>
                        <a:pt x="15198" y="9764"/>
                      </a:cubicBezTo>
                      <a:cubicBezTo>
                        <a:pt x="15227" y="9764"/>
                        <a:pt x="15256" y="9759"/>
                        <a:pt x="15282" y="9748"/>
                      </a:cubicBezTo>
                      <a:cubicBezTo>
                        <a:pt x="15314" y="9738"/>
                        <a:pt x="15335" y="9727"/>
                        <a:pt x="15367" y="9717"/>
                      </a:cubicBezTo>
                      <a:cubicBezTo>
                        <a:pt x="15409" y="9685"/>
                        <a:pt x="15451" y="9653"/>
                        <a:pt x="15483" y="9601"/>
                      </a:cubicBezTo>
                      <a:cubicBezTo>
                        <a:pt x="15494" y="9579"/>
                        <a:pt x="15515" y="9558"/>
                        <a:pt x="15525" y="9527"/>
                      </a:cubicBezTo>
                      <a:cubicBezTo>
                        <a:pt x="15547" y="9495"/>
                        <a:pt x="15568" y="9453"/>
                        <a:pt x="15568" y="9410"/>
                      </a:cubicBezTo>
                      <a:cubicBezTo>
                        <a:pt x="15578" y="9368"/>
                        <a:pt x="15578" y="9326"/>
                        <a:pt x="15557" y="9284"/>
                      </a:cubicBezTo>
                      <a:cubicBezTo>
                        <a:pt x="15547" y="9242"/>
                        <a:pt x="15536" y="9199"/>
                        <a:pt x="15504" y="9178"/>
                      </a:cubicBezTo>
                      <a:cubicBezTo>
                        <a:pt x="15483" y="9136"/>
                        <a:pt x="15451" y="9115"/>
                        <a:pt x="15409" y="9094"/>
                      </a:cubicBezTo>
                      <a:cubicBezTo>
                        <a:pt x="15388" y="9083"/>
                        <a:pt x="15356" y="9073"/>
                        <a:pt x="15335" y="9062"/>
                      </a:cubicBezTo>
                      <a:cubicBezTo>
                        <a:pt x="15304" y="9051"/>
                        <a:pt x="15275" y="9046"/>
                        <a:pt x="15247" y="9046"/>
                      </a:cubicBezTo>
                      <a:close/>
                      <a:moveTo>
                        <a:pt x="2947" y="8687"/>
                      </a:moveTo>
                      <a:cubicBezTo>
                        <a:pt x="2890" y="8687"/>
                        <a:pt x="2829" y="8698"/>
                        <a:pt x="2778" y="8735"/>
                      </a:cubicBezTo>
                      <a:cubicBezTo>
                        <a:pt x="2704" y="8777"/>
                        <a:pt x="2651" y="8840"/>
                        <a:pt x="2630" y="8925"/>
                      </a:cubicBezTo>
                      <a:lnTo>
                        <a:pt x="2567" y="9157"/>
                      </a:lnTo>
                      <a:cubicBezTo>
                        <a:pt x="2524" y="9189"/>
                        <a:pt x="2503" y="9242"/>
                        <a:pt x="2493" y="9284"/>
                      </a:cubicBezTo>
                      <a:cubicBezTo>
                        <a:pt x="2482" y="9337"/>
                        <a:pt x="2472" y="9389"/>
                        <a:pt x="2482" y="9442"/>
                      </a:cubicBezTo>
                      <a:cubicBezTo>
                        <a:pt x="2472" y="9474"/>
                        <a:pt x="2461" y="9516"/>
                        <a:pt x="2450" y="9548"/>
                      </a:cubicBezTo>
                      <a:cubicBezTo>
                        <a:pt x="2440" y="9622"/>
                        <a:pt x="2440" y="9696"/>
                        <a:pt x="2472" y="9759"/>
                      </a:cubicBezTo>
                      <a:cubicBezTo>
                        <a:pt x="2493" y="9822"/>
                        <a:pt x="2545" y="9886"/>
                        <a:pt x="2598" y="9917"/>
                      </a:cubicBezTo>
                      <a:cubicBezTo>
                        <a:pt x="2651" y="9949"/>
                        <a:pt x="2704" y="9960"/>
                        <a:pt x="2767" y="9960"/>
                      </a:cubicBezTo>
                      <a:cubicBezTo>
                        <a:pt x="2775" y="9961"/>
                        <a:pt x="2782" y="9961"/>
                        <a:pt x="2789" y="9961"/>
                      </a:cubicBezTo>
                      <a:cubicBezTo>
                        <a:pt x="2866" y="9961"/>
                        <a:pt x="2942" y="9913"/>
                        <a:pt x="3000" y="9865"/>
                      </a:cubicBezTo>
                      <a:lnTo>
                        <a:pt x="3021" y="9833"/>
                      </a:lnTo>
                      <a:cubicBezTo>
                        <a:pt x="3052" y="9812"/>
                        <a:pt x="3074" y="9780"/>
                        <a:pt x="3095" y="9748"/>
                      </a:cubicBezTo>
                      <a:cubicBezTo>
                        <a:pt x="3137" y="9664"/>
                        <a:pt x="3147" y="9601"/>
                        <a:pt x="3158" y="9516"/>
                      </a:cubicBezTo>
                      <a:cubicBezTo>
                        <a:pt x="3158" y="9495"/>
                        <a:pt x="3158" y="9463"/>
                        <a:pt x="3158" y="9442"/>
                      </a:cubicBezTo>
                      <a:cubicBezTo>
                        <a:pt x="3190" y="9326"/>
                        <a:pt x="3221" y="9210"/>
                        <a:pt x="3253" y="9094"/>
                      </a:cubicBezTo>
                      <a:cubicBezTo>
                        <a:pt x="3274" y="9009"/>
                        <a:pt x="3264" y="8914"/>
                        <a:pt x="3221" y="8851"/>
                      </a:cubicBezTo>
                      <a:cubicBezTo>
                        <a:pt x="3179" y="8777"/>
                        <a:pt x="3105" y="8713"/>
                        <a:pt x="3021" y="8692"/>
                      </a:cubicBezTo>
                      <a:cubicBezTo>
                        <a:pt x="2998" y="8689"/>
                        <a:pt x="2973" y="8687"/>
                        <a:pt x="2947" y="8687"/>
                      </a:cubicBezTo>
                      <a:close/>
                      <a:moveTo>
                        <a:pt x="10414" y="9368"/>
                      </a:moveTo>
                      <a:cubicBezTo>
                        <a:pt x="10371" y="9368"/>
                        <a:pt x="10340" y="9379"/>
                        <a:pt x="10308" y="9379"/>
                      </a:cubicBezTo>
                      <a:lnTo>
                        <a:pt x="10297" y="9389"/>
                      </a:lnTo>
                      <a:cubicBezTo>
                        <a:pt x="10266" y="9400"/>
                        <a:pt x="10234" y="9410"/>
                        <a:pt x="10202" y="9421"/>
                      </a:cubicBezTo>
                      <a:cubicBezTo>
                        <a:pt x="10171" y="9442"/>
                        <a:pt x="10150" y="9463"/>
                        <a:pt x="10129" y="9484"/>
                      </a:cubicBezTo>
                      <a:lnTo>
                        <a:pt x="10118" y="9484"/>
                      </a:lnTo>
                      <a:cubicBezTo>
                        <a:pt x="10097" y="9516"/>
                        <a:pt x="10086" y="9537"/>
                        <a:pt x="10065" y="9558"/>
                      </a:cubicBezTo>
                      <a:lnTo>
                        <a:pt x="10065" y="9569"/>
                      </a:lnTo>
                      <a:cubicBezTo>
                        <a:pt x="10044" y="9590"/>
                        <a:pt x="10033" y="9622"/>
                        <a:pt x="10023" y="9653"/>
                      </a:cubicBezTo>
                      <a:cubicBezTo>
                        <a:pt x="10012" y="9696"/>
                        <a:pt x="10012" y="9738"/>
                        <a:pt x="10023" y="9780"/>
                      </a:cubicBezTo>
                      <a:cubicBezTo>
                        <a:pt x="10023" y="9822"/>
                        <a:pt x="10033" y="9865"/>
                        <a:pt x="10055" y="9896"/>
                      </a:cubicBezTo>
                      <a:cubicBezTo>
                        <a:pt x="10076" y="9939"/>
                        <a:pt x="10107" y="9970"/>
                        <a:pt x="10139" y="9991"/>
                      </a:cubicBezTo>
                      <a:lnTo>
                        <a:pt x="10181" y="10023"/>
                      </a:lnTo>
                      <a:lnTo>
                        <a:pt x="10213" y="10055"/>
                      </a:lnTo>
                      <a:cubicBezTo>
                        <a:pt x="10255" y="10097"/>
                        <a:pt x="10297" y="10129"/>
                        <a:pt x="10350" y="10139"/>
                      </a:cubicBezTo>
                      <a:cubicBezTo>
                        <a:pt x="10382" y="10139"/>
                        <a:pt x="10414" y="10150"/>
                        <a:pt x="10435" y="10150"/>
                      </a:cubicBezTo>
                      <a:cubicBezTo>
                        <a:pt x="10498" y="10150"/>
                        <a:pt x="10551" y="10139"/>
                        <a:pt x="10604" y="10108"/>
                      </a:cubicBezTo>
                      <a:cubicBezTo>
                        <a:pt x="10625" y="10097"/>
                        <a:pt x="10657" y="10065"/>
                        <a:pt x="10678" y="10055"/>
                      </a:cubicBezTo>
                      <a:lnTo>
                        <a:pt x="10688" y="10034"/>
                      </a:lnTo>
                      <a:cubicBezTo>
                        <a:pt x="10699" y="10034"/>
                        <a:pt x="10731" y="9991"/>
                        <a:pt x="10741" y="9960"/>
                      </a:cubicBezTo>
                      <a:cubicBezTo>
                        <a:pt x="10762" y="9939"/>
                        <a:pt x="10773" y="9907"/>
                        <a:pt x="10783" y="9875"/>
                      </a:cubicBezTo>
                      <a:lnTo>
                        <a:pt x="10783" y="9854"/>
                      </a:lnTo>
                      <a:cubicBezTo>
                        <a:pt x="10794" y="9833"/>
                        <a:pt x="10794" y="9801"/>
                        <a:pt x="10794" y="9770"/>
                      </a:cubicBezTo>
                      <a:lnTo>
                        <a:pt x="10804" y="9770"/>
                      </a:lnTo>
                      <a:lnTo>
                        <a:pt x="10804" y="9759"/>
                      </a:lnTo>
                      <a:cubicBezTo>
                        <a:pt x="10794" y="9727"/>
                        <a:pt x="10794" y="9696"/>
                        <a:pt x="10783" y="9664"/>
                      </a:cubicBezTo>
                      <a:lnTo>
                        <a:pt x="10783" y="9643"/>
                      </a:lnTo>
                      <a:cubicBezTo>
                        <a:pt x="10752" y="9579"/>
                        <a:pt x="10741" y="9537"/>
                        <a:pt x="10688" y="9484"/>
                      </a:cubicBezTo>
                      <a:cubicBezTo>
                        <a:pt x="10635" y="9432"/>
                        <a:pt x="10593" y="9410"/>
                        <a:pt x="10519" y="9389"/>
                      </a:cubicBezTo>
                      <a:lnTo>
                        <a:pt x="10509" y="9379"/>
                      </a:lnTo>
                      <a:cubicBezTo>
                        <a:pt x="10477" y="9379"/>
                        <a:pt x="10445" y="9368"/>
                        <a:pt x="10414" y="9368"/>
                      </a:cubicBezTo>
                      <a:close/>
                      <a:moveTo>
                        <a:pt x="13610" y="9226"/>
                      </a:moveTo>
                      <a:cubicBezTo>
                        <a:pt x="13582" y="9226"/>
                        <a:pt x="13556" y="9231"/>
                        <a:pt x="13529" y="9242"/>
                      </a:cubicBezTo>
                      <a:cubicBezTo>
                        <a:pt x="13498" y="9252"/>
                        <a:pt x="13476" y="9263"/>
                        <a:pt x="13445" y="9273"/>
                      </a:cubicBezTo>
                      <a:cubicBezTo>
                        <a:pt x="13403" y="9305"/>
                        <a:pt x="13360" y="9337"/>
                        <a:pt x="13329" y="9389"/>
                      </a:cubicBezTo>
                      <a:cubicBezTo>
                        <a:pt x="13297" y="9474"/>
                        <a:pt x="13255" y="9548"/>
                        <a:pt x="13212" y="9632"/>
                      </a:cubicBezTo>
                      <a:lnTo>
                        <a:pt x="13202" y="9664"/>
                      </a:lnTo>
                      <a:cubicBezTo>
                        <a:pt x="13181" y="9696"/>
                        <a:pt x="13160" y="9738"/>
                        <a:pt x="13149" y="9770"/>
                      </a:cubicBezTo>
                      <a:cubicBezTo>
                        <a:pt x="13139" y="9812"/>
                        <a:pt x="13139" y="9854"/>
                        <a:pt x="13149" y="9896"/>
                      </a:cubicBezTo>
                      <a:cubicBezTo>
                        <a:pt x="13149" y="9939"/>
                        <a:pt x="13160" y="9981"/>
                        <a:pt x="13181" y="10023"/>
                      </a:cubicBezTo>
                      <a:lnTo>
                        <a:pt x="13234" y="10086"/>
                      </a:lnTo>
                      <a:cubicBezTo>
                        <a:pt x="13265" y="10118"/>
                        <a:pt x="13297" y="10139"/>
                        <a:pt x="13339" y="10150"/>
                      </a:cubicBezTo>
                      <a:cubicBezTo>
                        <a:pt x="13360" y="10171"/>
                        <a:pt x="13392" y="10171"/>
                        <a:pt x="13424" y="10171"/>
                      </a:cubicBezTo>
                      <a:cubicBezTo>
                        <a:pt x="13445" y="10176"/>
                        <a:pt x="13466" y="10179"/>
                        <a:pt x="13487" y="10179"/>
                      </a:cubicBezTo>
                      <a:cubicBezTo>
                        <a:pt x="13508" y="10179"/>
                        <a:pt x="13529" y="10176"/>
                        <a:pt x="13550" y="10171"/>
                      </a:cubicBezTo>
                      <a:lnTo>
                        <a:pt x="13624" y="10139"/>
                      </a:lnTo>
                      <a:cubicBezTo>
                        <a:pt x="13677" y="10108"/>
                        <a:pt x="13719" y="10065"/>
                        <a:pt x="13741" y="10023"/>
                      </a:cubicBezTo>
                      <a:lnTo>
                        <a:pt x="13762" y="9981"/>
                      </a:lnTo>
                      <a:cubicBezTo>
                        <a:pt x="13804" y="9970"/>
                        <a:pt x="13836" y="9949"/>
                        <a:pt x="13867" y="9928"/>
                      </a:cubicBezTo>
                      <a:cubicBezTo>
                        <a:pt x="13899" y="9896"/>
                        <a:pt x="13931" y="9865"/>
                        <a:pt x="13952" y="9833"/>
                      </a:cubicBezTo>
                      <a:cubicBezTo>
                        <a:pt x="13973" y="9791"/>
                        <a:pt x="13983" y="9759"/>
                        <a:pt x="13983" y="9717"/>
                      </a:cubicBezTo>
                      <a:cubicBezTo>
                        <a:pt x="13994" y="9664"/>
                        <a:pt x="13994" y="9622"/>
                        <a:pt x="13983" y="9579"/>
                      </a:cubicBezTo>
                      <a:lnTo>
                        <a:pt x="13952" y="9506"/>
                      </a:lnTo>
                      <a:lnTo>
                        <a:pt x="13920" y="9474"/>
                      </a:lnTo>
                      <a:lnTo>
                        <a:pt x="13920" y="9463"/>
                      </a:lnTo>
                      <a:cubicBezTo>
                        <a:pt x="13909" y="9421"/>
                        <a:pt x="13888" y="9389"/>
                        <a:pt x="13867" y="9358"/>
                      </a:cubicBezTo>
                      <a:cubicBezTo>
                        <a:pt x="13846" y="9326"/>
                        <a:pt x="13814" y="9294"/>
                        <a:pt x="13772" y="9273"/>
                      </a:cubicBezTo>
                      <a:cubicBezTo>
                        <a:pt x="13751" y="9263"/>
                        <a:pt x="13719" y="9252"/>
                        <a:pt x="13698" y="9242"/>
                      </a:cubicBezTo>
                      <a:cubicBezTo>
                        <a:pt x="13667" y="9231"/>
                        <a:pt x="13638" y="9226"/>
                        <a:pt x="13610" y="9226"/>
                      </a:cubicBezTo>
                      <a:close/>
                      <a:moveTo>
                        <a:pt x="4346" y="9229"/>
                      </a:moveTo>
                      <a:cubicBezTo>
                        <a:pt x="4337" y="9229"/>
                        <a:pt x="4328" y="9230"/>
                        <a:pt x="4320" y="9231"/>
                      </a:cubicBezTo>
                      <a:cubicBezTo>
                        <a:pt x="4235" y="9231"/>
                        <a:pt x="4151" y="9263"/>
                        <a:pt x="4098" y="9326"/>
                      </a:cubicBezTo>
                      <a:cubicBezTo>
                        <a:pt x="4035" y="9389"/>
                        <a:pt x="4003" y="9463"/>
                        <a:pt x="4003" y="9548"/>
                      </a:cubicBezTo>
                      <a:cubicBezTo>
                        <a:pt x="4003" y="9706"/>
                        <a:pt x="4003" y="9854"/>
                        <a:pt x="4003" y="10002"/>
                      </a:cubicBezTo>
                      <a:cubicBezTo>
                        <a:pt x="3992" y="10044"/>
                        <a:pt x="3992" y="10086"/>
                        <a:pt x="4003" y="10129"/>
                      </a:cubicBezTo>
                      <a:lnTo>
                        <a:pt x="4003" y="10139"/>
                      </a:lnTo>
                      <a:cubicBezTo>
                        <a:pt x="4003" y="10171"/>
                        <a:pt x="4003" y="10203"/>
                        <a:pt x="4013" y="10234"/>
                      </a:cubicBezTo>
                      <a:cubicBezTo>
                        <a:pt x="4024" y="10298"/>
                        <a:pt x="4098" y="10393"/>
                        <a:pt x="4161" y="10424"/>
                      </a:cubicBezTo>
                      <a:cubicBezTo>
                        <a:pt x="4209" y="10448"/>
                        <a:pt x="4256" y="10460"/>
                        <a:pt x="4308" y="10460"/>
                      </a:cubicBezTo>
                      <a:cubicBezTo>
                        <a:pt x="4326" y="10460"/>
                        <a:pt x="4344" y="10459"/>
                        <a:pt x="4362" y="10456"/>
                      </a:cubicBezTo>
                      <a:cubicBezTo>
                        <a:pt x="4436" y="10456"/>
                        <a:pt x="4510" y="10424"/>
                        <a:pt x="4552" y="10372"/>
                      </a:cubicBezTo>
                      <a:cubicBezTo>
                        <a:pt x="4615" y="10308"/>
                        <a:pt x="4647" y="10234"/>
                        <a:pt x="4647" y="10139"/>
                      </a:cubicBezTo>
                      <a:cubicBezTo>
                        <a:pt x="4647" y="10108"/>
                        <a:pt x="4647" y="10065"/>
                        <a:pt x="4647" y="10034"/>
                      </a:cubicBezTo>
                      <a:lnTo>
                        <a:pt x="4658" y="10013"/>
                      </a:lnTo>
                      <a:cubicBezTo>
                        <a:pt x="4700" y="9949"/>
                        <a:pt x="4711" y="9844"/>
                        <a:pt x="4689" y="9770"/>
                      </a:cubicBezTo>
                      <a:cubicBezTo>
                        <a:pt x="4679" y="9738"/>
                        <a:pt x="4668" y="9706"/>
                        <a:pt x="4647" y="9675"/>
                      </a:cubicBezTo>
                      <a:lnTo>
                        <a:pt x="4647" y="9548"/>
                      </a:lnTo>
                      <a:cubicBezTo>
                        <a:pt x="4647" y="9474"/>
                        <a:pt x="4615" y="9379"/>
                        <a:pt x="4552" y="9326"/>
                      </a:cubicBezTo>
                      <a:cubicBezTo>
                        <a:pt x="4505" y="9269"/>
                        <a:pt x="4423" y="9229"/>
                        <a:pt x="4346" y="9229"/>
                      </a:cubicBezTo>
                      <a:close/>
                      <a:moveTo>
                        <a:pt x="6443" y="10076"/>
                      </a:moveTo>
                      <a:cubicBezTo>
                        <a:pt x="6031" y="10076"/>
                        <a:pt x="6031" y="10720"/>
                        <a:pt x="6443" y="10720"/>
                      </a:cubicBezTo>
                      <a:cubicBezTo>
                        <a:pt x="6865" y="10720"/>
                        <a:pt x="6865" y="10076"/>
                        <a:pt x="6443" y="10076"/>
                      </a:cubicBezTo>
                      <a:close/>
                      <a:moveTo>
                        <a:pt x="15431" y="10185"/>
                      </a:moveTo>
                      <a:cubicBezTo>
                        <a:pt x="15406" y="10185"/>
                        <a:pt x="15381" y="10190"/>
                        <a:pt x="15356" y="10203"/>
                      </a:cubicBezTo>
                      <a:cubicBezTo>
                        <a:pt x="15314" y="10213"/>
                        <a:pt x="15272" y="10224"/>
                        <a:pt x="15240" y="10255"/>
                      </a:cubicBezTo>
                      <a:cubicBezTo>
                        <a:pt x="15209" y="10277"/>
                        <a:pt x="15177" y="10308"/>
                        <a:pt x="15156" y="10350"/>
                      </a:cubicBezTo>
                      <a:lnTo>
                        <a:pt x="15124" y="10424"/>
                      </a:lnTo>
                      <a:cubicBezTo>
                        <a:pt x="15113" y="10488"/>
                        <a:pt x="15113" y="10541"/>
                        <a:pt x="15124" y="10593"/>
                      </a:cubicBezTo>
                      <a:cubicBezTo>
                        <a:pt x="15135" y="10615"/>
                        <a:pt x="15145" y="10636"/>
                        <a:pt x="15156" y="10657"/>
                      </a:cubicBezTo>
                      <a:lnTo>
                        <a:pt x="15145" y="10688"/>
                      </a:lnTo>
                      <a:cubicBezTo>
                        <a:pt x="15145" y="10731"/>
                        <a:pt x="15156" y="10773"/>
                        <a:pt x="15177" y="10805"/>
                      </a:cubicBezTo>
                      <a:cubicBezTo>
                        <a:pt x="15187" y="10847"/>
                        <a:pt x="15209" y="10889"/>
                        <a:pt x="15240" y="10910"/>
                      </a:cubicBezTo>
                      <a:cubicBezTo>
                        <a:pt x="15261" y="10931"/>
                        <a:pt x="15282" y="10952"/>
                        <a:pt x="15304" y="10963"/>
                      </a:cubicBezTo>
                      <a:cubicBezTo>
                        <a:pt x="15356" y="10995"/>
                        <a:pt x="15409" y="11005"/>
                        <a:pt x="15473" y="11005"/>
                      </a:cubicBezTo>
                      <a:cubicBezTo>
                        <a:pt x="15504" y="11005"/>
                        <a:pt x="15525" y="11005"/>
                        <a:pt x="15557" y="10995"/>
                      </a:cubicBezTo>
                      <a:cubicBezTo>
                        <a:pt x="15610" y="10984"/>
                        <a:pt x="15663" y="10952"/>
                        <a:pt x="15705" y="10910"/>
                      </a:cubicBezTo>
                      <a:cubicBezTo>
                        <a:pt x="15726" y="10889"/>
                        <a:pt x="15737" y="10868"/>
                        <a:pt x="15758" y="10836"/>
                      </a:cubicBezTo>
                      <a:lnTo>
                        <a:pt x="15768" y="10826"/>
                      </a:lnTo>
                      <a:cubicBezTo>
                        <a:pt x="15779" y="10794"/>
                        <a:pt x="15789" y="10762"/>
                        <a:pt x="15800" y="10741"/>
                      </a:cubicBezTo>
                      <a:lnTo>
                        <a:pt x="15811" y="10731"/>
                      </a:lnTo>
                      <a:cubicBezTo>
                        <a:pt x="15811" y="10710"/>
                        <a:pt x="15811" y="10688"/>
                        <a:pt x="15811" y="10667"/>
                      </a:cubicBezTo>
                      <a:cubicBezTo>
                        <a:pt x="15821" y="10657"/>
                        <a:pt x="15821" y="10636"/>
                        <a:pt x="15821" y="10615"/>
                      </a:cubicBezTo>
                      <a:cubicBezTo>
                        <a:pt x="15821" y="10583"/>
                        <a:pt x="15811" y="10541"/>
                        <a:pt x="15811" y="10509"/>
                      </a:cubicBezTo>
                      <a:cubicBezTo>
                        <a:pt x="15800" y="10467"/>
                        <a:pt x="15779" y="10424"/>
                        <a:pt x="15768" y="10403"/>
                      </a:cubicBezTo>
                      <a:lnTo>
                        <a:pt x="15758" y="10382"/>
                      </a:lnTo>
                      <a:cubicBezTo>
                        <a:pt x="15737" y="10361"/>
                        <a:pt x="15715" y="10329"/>
                        <a:pt x="15705" y="10308"/>
                      </a:cubicBezTo>
                      <a:lnTo>
                        <a:pt x="15694" y="10308"/>
                      </a:lnTo>
                      <a:lnTo>
                        <a:pt x="15684" y="10298"/>
                      </a:lnTo>
                      <a:cubicBezTo>
                        <a:pt x="15663" y="10277"/>
                        <a:pt x="15642" y="10255"/>
                        <a:pt x="15610" y="10234"/>
                      </a:cubicBezTo>
                      <a:lnTo>
                        <a:pt x="15599" y="10234"/>
                      </a:lnTo>
                      <a:cubicBezTo>
                        <a:pt x="15568" y="10213"/>
                        <a:pt x="15525" y="10192"/>
                        <a:pt x="15483" y="10192"/>
                      </a:cubicBezTo>
                      <a:cubicBezTo>
                        <a:pt x="15466" y="10188"/>
                        <a:pt x="15448" y="10185"/>
                        <a:pt x="15431" y="10185"/>
                      </a:cubicBezTo>
                      <a:close/>
                      <a:moveTo>
                        <a:pt x="3169" y="10382"/>
                      </a:moveTo>
                      <a:cubicBezTo>
                        <a:pt x="3137" y="10382"/>
                        <a:pt x="3116" y="10393"/>
                        <a:pt x="3084" y="10393"/>
                      </a:cubicBezTo>
                      <a:cubicBezTo>
                        <a:pt x="3031" y="10414"/>
                        <a:pt x="2978" y="10435"/>
                        <a:pt x="2936" y="10477"/>
                      </a:cubicBezTo>
                      <a:lnTo>
                        <a:pt x="2894" y="10541"/>
                      </a:lnTo>
                      <a:cubicBezTo>
                        <a:pt x="2862" y="10593"/>
                        <a:pt x="2841" y="10646"/>
                        <a:pt x="2841" y="10710"/>
                      </a:cubicBezTo>
                      <a:lnTo>
                        <a:pt x="2841" y="10762"/>
                      </a:lnTo>
                      <a:cubicBezTo>
                        <a:pt x="2841" y="10815"/>
                        <a:pt x="2852" y="10857"/>
                        <a:pt x="2873" y="10889"/>
                      </a:cubicBezTo>
                      <a:cubicBezTo>
                        <a:pt x="2883" y="10931"/>
                        <a:pt x="2905" y="10963"/>
                        <a:pt x="2936" y="10995"/>
                      </a:cubicBezTo>
                      <a:cubicBezTo>
                        <a:pt x="2968" y="11026"/>
                        <a:pt x="3000" y="11048"/>
                        <a:pt x="3042" y="11058"/>
                      </a:cubicBezTo>
                      <a:cubicBezTo>
                        <a:pt x="3084" y="11079"/>
                        <a:pt x="3126" y="11090"/>
                        <a:pt x="3169" y="11090"/>
                      </a:cubicBezTo>
                      <a:cubicBezTo>
                        <a:pt x="3200" y="11090"/>
                        <a:pt x="3221" y="11079"/>
                        <a:pt x="3253" y="11079"/>
                      </a:cubicBezTo>
                      <a:cubicBezTo>
                        <a:pt x="3306" y="11058"/>
                        <a:pt x="3359" y="11037"/>
                        <a:pt x="3401" y="10995"/>
                      </a:cubicBezTo>
                      <a:lnTo>
                        <a:pt x="3443" y="10931"/>
                      </a:lnTo>
                      <a:cubicBezTo>
                        <a:pt x="3475" y="10879"/>
                        <a:pt x="3496" y="10826"/>
                        <a:pt x="3496" y="10762"/>
                      </a:cubicBezTo>
                      <a:lnTo>
                        <a:pt x="3496" y="10710"/>
                      </a:lnTo>
                      <a:cubicBezTo>
                        <a:pt x="3496" y="10657"/>
                        <a:pt x="3485" y="10615"/>
                        <a:pt x="3464" y="10583"/>
                      </a:cubicBezTo>
                      <a:cubicBezTo>
                        <a:pt x="3454" y="10541"/>
                        <a:pt x="3433" y="10509"/>
                        <a:pt x="3401" y="10477"/>
                      </a:cubicBezTo>
                      <a:cubicBezTo>
                        <a:pt x="3369" y="10446"/>
                        <a:pt x="3338" y="10424"/>
                        <a:pt x="3295" y="10414"/>
                      </a:cubicBezTo>
                      <a:cubicBezTo>
                        <a:pt x="3253" y="10393"/>
                        <a:pt x="3211" y="10382"/>
                        <a:pt x="3169" y="10382"/>
                      </a:cubicBezTo>
                      <a:close/>
                      <a:moveTo>
                        <a:pt x="720" y="10321"/>
                      </a:moveTo>
                      <a:cubicBezTo>
                        <a:pt x="697" y="10321"/>
                        <a:pt x="676" y="10324"/>
                        <a:pt x="655" y="10329"/>
                      </a:cubicBezTo>
                      <a:lnTo>
                        <a:pt x="581" y="10361"/>
                      </a:lnTo>
                      <a:cubicBezTo>
                        <a:pt x="528" y="10393"/>
                        <a:pt x="497" y="10435"/>
                        <a:pt x="465" y="10477"/>
                      </a:cubicBezTo>
                      <a:cubicBezTo>
                        <a:pt x="454" y="10509"/>
                        <a:pt x="444" y="10530"/>
                        <a:pt x="433" y="10562"/>
                      </a:cubicBezTo>
                      <a:cubicBezTo>
                        <a:pt x="423" y="10615"/>
                        <a:pt x="423" y="10678"/>
                        <a:pt x="433" y="10731"/>
                      </a:cubicBezTo>
                      <a:cubicBezTo>
                        <a:pt x="465" y="10805"/>
                        <a:pt x="486" y="10879"/>
                        <a:pt x="518" y="10963"/>
                      </a:cubicBezTo>
                      <a:lnTo>
                        <a:pt x="549" y="11037"/>
                      </a:lnTo>
                      <a:cubicBezTo>
                        <a:pt x="570" y="11079"/>
                        <a:pt x="602" y="11100"/>
                        <a:pt x="634" y="11132"/>
                      </a:cubicBezTo>
                      <a:cubicBezTo>
                        <a:pt x="655" y="11143"/>
                        <a:pt x="676" y="11164"/>
                        <a:pt x="708" y="11174"/>
                      </a:cubicBezTo>
                      <a:cubicBezTo>
                        <a:pt x="739" y="11185"/>
                        <a:pt x="782" y="11195"/>
                        <a:pt x="824" y="11195"/>
                      </a:cubicBezTo>
                      <a:cubicBezTo>
                        <a:pt x="856" y="11195"/>
                        <a:pt x="887" y="11185"/>
                        <a:pt x="919" y="11185"/>
                      </a:cubicBezTo>
                      <a:cubicBezTo>
                        <a:pt x="940" y="11174"/>
                        <a:pt x="961" y="11164"/>
                        <a:pt x="993" y="11153"/>
                      </a:cubicBezTo>
                      <a:lnTo>
                        <a:pt x="1025" y="11121"/>
                      </a:lnTo>
                      <a:lnTo>
                        <a:pt x="1067" y="11132"/>
                      </a:lnTo>
                      <a:cubicBezTo>
                        <a:pt x="1130" y="11132"/>
                        <a:pt x="1183" y="11111"/>
                        <a:pt x="1225" y="11090"/>
                      </a:cubicBezTo>
                      <a:cubicBezTo>
                        <a:pt x="1257" y="11069"/>
                        <a:pt x="1278" y="11048"/>
                        <a:pt x="1299" y="11037"/>
                      </a:cubicBezTo>
                      <a:cubicBezTo>
                        <a:pt x="1331" y="10995"/>
                        <a:pt x="1363" y="10952"/>
                        <a:pt x="1384" y="10889"/>
                      </a:cubicBezTo>
                      <a:lnTo>
                        <a:pt x="1384" y="10879"/>
                      </a:lnTo>
                      <a:cubicBezTo>
                        <a:pt x="1384" y="10847"/>
                        <a:pt x="1394" y="10826"/>
                        <a:pt x="1394" y="10794"/>
                      </a:cubicBezTo>
                      <a:lnTo>
                        <a:pt x="1394" y="10783"/>
                      </a:lnTo>
                      <a:cubicBezTo>
                        <a:pt x="1394" y="10752"/>
                        <a:pt x="1394" y="10720"/>
                        <a:pt x="1384" y="10678"/>
                      </a:cubicBezTo>
                      <a:cubicBezTo>
                        <a:pt x="1363" y="10615"/>
                        <a:pt x="1320" y="10551"/>
                        <a:pt x="1268" y="10509"/>
                      </a:cubicBezTo>
                      <a:cubicBezTo>
                        <a:pt x="1246" y="10488"/>
                        <a:pt x="1225" y="10467"/>
                        <a:pt x="1194" y="10446"/>
                      </a:cubicBezTo>
                      <a:lnTo>
                        <a:pt x="1141" y="10424"/>
                      </a:lnTo>
                      <a:cubicBezTo>
                        <a:pt x="1130" y="10414"/>
                        <a:pt x="1109" y="10414"/>
                        <a:pt x="1088" y="10403"/>
                      </a:cubicBezTo>
                      <a:cubicBezTo>
                        <a:pt x="1062" y="10393"/>
                        <a:pt x="1038" y="10390"/>
                        <a:pt x="1014" y="10390"/>
                      </a:cubicBezTo>
                      <a:cubicBezTo>
                        <a:pt x="990" y="10390"/>
                        <a:pt x="967" y="10393"/>
                        <a:pt x="940" y="10393"/>
                      </a:cubicBezTo>
                      <a:lnTo>
                        <a:pt x="908" y="10361"/>
                      </a:lnTo>
                      <a:cubicBezTo>
                        <a:pt x="866" y="10340"/>
                        <a:pt x="834" y="10329"/>
                        <a:pt x="792" y="10329"/>
                      </a:cubicBezTo>
                      <a:cubicBezTo>
                        <a:pt x="766" y="10324"/>
                        <a:pt x="742" y="10321"/>
                        <a:pt x="720" y="10321"/>
                      </a:cubicBezTo>
                      <a:close/>
                      <a:moveTo>
                        <a:pt x="11787" y="10319"/>
                      </a:moveTo>
                      <a:cubicBezTo>
                        <a:pt x="11734" y="10319"/>
                        <a:pt x="11681" y="10340"/>
                        <a:pt x="11628" y="10361"/>
                      </a:cubicBezTo>
                      <a:cubicBezTo>
                        <a:pt x="11501" y="10446"/>
                        <a:pt x="11385" y="10530"/>
                        <a:pt x="11259" y="10604"/>
                      </a:cubicBezTo>
                      <a:cubicBezTo>
                        <a:pt x="11227" y="10625"/>
                        <a:pt x="11195" y="10657"/>
                        <a:pt x="11174" y="10688"/>
                      </a:cubicBezTo>
                      <a:cubicBezTo>
                        <a:pt x="11142" y="10720"/>
                        <a:pt x="11121" y="10762"/>
                        <a:pt x="11111" y="10805"/>
                      </a:cubicBezTo>
                      <a:cubicBezTo>
                        <a:pt x="11100" y="10847"/>
                        <a:pt x="11100" y="10889"/>
                        <a:pt x="11111" y="10931"/>
                      </a:cubicBezTo>
                      <a:cubicBezTo>
                        <a:pt x="11111" y="10974"/>
                        <a:pt x="11121" y="11016"/>
                        <a:pt x="11142" y="11048"/>
                      </a:cubicBezTo>
                      <a:cubicBezTo>
                        <a:pt x="11195" y="11121"/>
                        <a:pt x="11259" y="11185"/>
                        <a:pt x="11343" y="11195"/>
                      </a:cubicBezTo>
                      <a:cubicBezTo>
                        <a:pt x="11364" y="11206"/>
                        <a:pt x="11396" y="11206"/>
                        <a:pt x="11428" y="11206"/>
                      </a:cubicBezTo>
                      <a:cubicBezTo>
                        <a:pt x="11480" y="11206"/>
                        <a:pt x="11533" y="11195"/>
                        <a:pt x="11586" y="11164"/>
                      </a:cubicBezTo>
                      <a:cubicBezTo>
                        <a:pt x="11713" y="11090"/>
                        <a:pt x="11829" y="11005"/>
                        <a:pt x="11956" y="10921"/>
                      </a:cubicBezTo>
                      <a:cubicBezTo>
                        <a:pt x="11987" y="10900"/>
                        <a:pt x="12019" y="10879"/>
                        <a:pt x="12040" y="10836"/>
                      </a:cubicBezTo>
                      <a:cubicBezTo>
                        <a:pt x="12072" y="10805"/>
                        <a:pt x="12093" y="10773"/>
                        <a:pt x="12103" y="10731"/>
                      </a:cubicBezTo>
                      <a:cubicBezTo>
                        <a:pt x="12114" y="10688"/>
                        <a:pt x="12114" y="10646"/>
                        <a:pt x="12103" y="10604"/>
                      </a:cubicBezTo>
                      <a:cubicBezTo>
                        <a:pt x="12103" y="10562"/>
                        <a:pt x="12093" y="10519"/>
                        <a:pt x="12072" y="10477"/>
                      </a:cubicBezTo>
                      <a:cubicBezTo>
                        <a:pt x="12019" y="10414"/>
                        <a:pt x="11956" y="10350"/>
                        <a:pt x="11871" y="10329"/>
                      </a:cubicBezTo>
                      <a:cubicBezTo>
                        <a:pt x="11850" y="10329"/>
                        <a:pt x="11818" y="10329"/>
                        <a:pt x="11787" y="10319"/>
                      </a:cubicBezTo>
                      <a:close/>
                      <a:moveTo>
                        <a:pt x="8882" y="10699"/>
                      </a:moveTo>
                      <a:cubicBezTo>
                        <a:pt x="8829" y="10699"/>
                        <a:pt x="8777" y="10720"/>
                        <a:pt x="8724" y="10741"/>
                      </a:cubicBezTo>
                      <a:lnTo>
                        <a:pt x="8724" y="10752"/>
                      </a:lnTo>
                      <a:lnTo>
                        <a:pt x="8682" y="10773"/>
                      </a:lnTo>
                      <a:lnTo>
                        <a:pt x="8650" y="10805"/>
                      </a:lnTo>
                      <a:lnTo>
                        <a:pt x="8629" y="10836"/>
                      </a:lnTo>
                      <a:lnTo>
                        <a:pt x="8597" y="10868"/>
                      </a:lnTo>
                      <a:lnTo>
                        <a:pt x="8565" y="10952"/>
                      </a:lnTo>
                      <a:lnTo>
                        <a:pt x="8555" y="11037"/>
                      </a:lnTo>
                      <a:lnTo>
                        <a:pt x="8555" y="11048"/>
                      </a:lnTo>
                      <a:lnTo>
                        <a:pt x="8565" y="11132"/>
                      </a:lnTo>
                      <a:lnTo>
                        <a:pt x="8587" y="11174"/>
                      </a:lnTo>
                      <a:lnTo>
                        <a:pt x="8597" y="11217"/>
                      </a:lnTo>
                      <a:lnTo>
                        <a:pt x="8608" y="11217"/>
                      </a:lnTo>
                      <a:lnTo>
                        <a:pt x="8650" y="11290"/>
                      </a:lnTo>
                      <a:lnTo>
                        <a:pt x="8660" y="11290"/>
                      </a:lnTo>
                      <a:cubicBezTo>
                        <a:pt x="8682" y="11312"/>
                        <a:pt x="8703" y="11333"/>
                        <a:pt x="8734" y="11343"/>
                      </a:cubicBezTo>
                      <a:lnTo>
                        <a:pt x="8734" y="11354"/>
                      </a:lnTo>
                      <a:lnTo>
                        <a:pt x="8777" y="11364"/>
                      </a:lnTo>
                      <a:lnTo>
                        <a:pt x="8819" y="11385"/>
                      </a:lnTo>
                      <a:cubicBezTo>
                        <a:pt x="8851" y="11385"/>
                        <a:pt x="8882" y="11396"/>
                        <a:pt x="8903" y="11396"/>
                      </a:cubicBezTo>
                      <a:lnTo>
                        <a:pt x="8914" y="11396"/>
                      </a:lnTo>
                      <a:lnTo>
                        <a:pt x="8998" y="11385"/>
                      </a:lnTo>
                      <a:lnTo>
                        <a:pt x="9083" y="11354"/>
                      </a:lnTo>
                      <a:lnTo>
                        <a:pt x="9146" y="11301"/>
                      </a:lnTo>
                      <a:cubicBezTo>
                        <a:pt x="9167" y="11280"/>
                        <a:pt x="9189" y="11248"/>
                        <a:pt x="9199" y="11227"/>
                      </a:cubicBezTo>
                      <a:cubicBezTo>
                        <a:pt x="9231" y="11185"/>
                        <a:pt x="9241" y="11153"/>
                        <a:pt x="9241" y="11111"/>
                      </a:cubicBezTo>
                      <a:cubicBezTo>
                        <a:pt x="9252" y="11069"/>
                        <a:pt x="9252" y="11016"/>
                        <a:pt x="9231" y="10974"/>
                      </a:cubicBezTo>
                      <a:cubicBezTo>
                        <a:pt x="9220" y="10931"/>
                        <a:pt x="9210" y="10900"/>
                        <a:pt x="9178" y="10868"/>
                      </a:cubicBezTo>
                      <a:lnTo>
                        <a:pt x="9146" y="10836"/>
                      </a:lnTo>
                      <a:lnTo>
                        <a:pt x="9115" y="10794"/>
                      </a:lnTo>
                      <a:cubicBezTo>
                        <a:pt x="9072" y="10752"/>
                        <a:pt x="9030" y="10731"/>
                        <a:pt x="8967" y="10710"/>
                      </a:cubicBezTo>
                      <a:cubicBezTo>
                        <a:pt x="8946" y="10710"/>
                        <a:pt x="8914" y="10710"/>
                        <a:pt x="8882" y="106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5" name="Google Shape;305;p8"/>
              <p:cNvGrpSpPr/>
              <p:nvPr/>
            </p:nvGrpSpPr>
            <p:grpSpPr>
              <a:xfrm>
                <a:off x="874872" y="222439"/>
                <a:ext cx="611379" cy="534258"/>
                <a:chOff x="874872" y="222439"/>
                <a:chExt cx="611379" cy="534258"/>
              </a:xfrm>
            </p:grpSpPr>
            <p:sp>
              <p:nvSpPr>
                <p:cNvPr id="306" name="Google Shape;306;p8"/>
                <p:cNvSpPr/>
                <p:nvPr/>
              </p:nvSpPr>
              <p:spPr>
                <a:xfrm rot="5400000" flipH="1">
                  <a:off x="1189832" y="198862"/>
                  <a:ext cx="272842" cy="319996"/>
                </a:xfrm>
                <a:custGeom>
                  <a:avLst/>
                  <a:gdLst/>
                  <a:ahLst/>
                  <a:cxnLst/>
                  <a:rect l="l" t="t" r="r" b="b"/>
                  <a:pathLst>
                    <a:path w="3032" h="3556" extrusionOk="0">
                      <a:moveTo>
                        <a:pt x="1664" y="1"/>
                      </a:moveTo>
                      <a:cubicBezTo>
                        <a:pt x="1191" y="1"/>
                        <a:pt x="833" y="209"/>
                        <a:pt x="571" y="562"/>
                      </a:cubicBezTo>
                      <a:cubicBezTo>
                        <a:pt x="159" y="1090"/>
                        <a:pt x="0" y="1713"/>
                        <a:pt x="85" y="2368"/>
                      </a:cubicBezTo>
                      <a:cubicBezTo>
                        <a:pt x="159" y="2917"/>
                        <a:pt x="454" y="3329"/>
                        <a:pt x="982" y="3487"/>
                      </a:cubicBezTo>
                      <a:cubicBezTo>
                        <a:pt x="1130" y="3532"/>
                        <a:pt x="1274" y="3556"/>
                        <a:pt x="1415" y="3556"/>
                      </a:cubicBezTo>
                      <a:cubicBezTo>
                        <a:pt x="1737" y="3556"/>
                        <a:pt x="2038" y="3432"/>
                        <a:pt x="2303" y="3160"/>
                      </a:cubicBezTo>
                      <a:cubicBezTo>
                        <a:pt x="2788" y="2653"/>
                        <a:pt x="2989" y="2019"/>
                        <a:pt x="3010" y="1333"/>
                      </a:cubicBezTo>
                      <a:cubicBezTo>
                        <a:pt x="3031" y="604"/>
                        <a:pt x="2408" y="2"/>
                        <a:pt x="1732" y="2"/>
                      </a:cubicBezTo>
                      <a:cubicBezTo>
                        <a:pt x="1709" y="1"/>
                        <a:pt x="1686" y="1"/>
                        <a:pt x="16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8"/>
                <p:cNvSpPr/>
                <p:nvPr/>
              </p:nvSpPr>
              <p:spPr>
                <a:xfrm rot="5400000" flipH="1">
                  <a:off x="878696" y="555080"/>
                  <a:ext cx="197793" cy="205441"/>
                </a:xfrm>
                <a:custGeom>
                  <a:avLst/>
                  <a:gdLst/>
                  <a:ahLst/>
                  <a:cxnLst/>
                  <a:rect l="l" t="t" r="r" b="b"/>
                  <a:pathLst>
                    <a:path w="2198" h="2283" extrusionOk="0">
                      <a:moveTo>
                        <a:pt x="1099" y="1"/>
                      </a:moveTo>
                      <a:cubicBezTo>
                        <a:pt x="508" y="1"/>
                        <a:pt x="33" y="497"/>
                        <a:pt x="11" y="1120"/>
                      </a:cubicBezTo>
                      <a:cubicBezTo>
                        <a:pt x="1" y="1754"/>
                        <a:pt x="487" y="2271"/>
                        <a:pt x="1089" y="2282"/>
                      </a:cubicBezTo>
                      <a:cubicBezTo>
                        <a:pt x="1095" y="2282"/>
                        <a:pt x="1102" y="2282"/>
                        <a:pt x="1108" y="2282"/>
                      </a:cubicBezTo>
                      <a:cubicBezTo>
                        <a:pt x="1722" y="2282"/>
                        <a:pt x="2198" y="1789"/>
                        <a:pt x="2198" y="1152"/>
                      </a:cubicBezTo>
                      <a:cubicBezTo>
                        <a:pt x="2198" y="508"/>
                        <a:pt x="1712" y="1"/>
                        <a:pt x="1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2985703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8"/>
        <p:cNvGrpSpPr/>
        <p:nvPr/>
      </p:nvGrpSpPr>
      <p:grpSpPr>
        <a:xfrm>
          <a:off x="0" y="0"/>
          <a:ext cx="0" cy="0"/>
          <a:chOff x="0" y="0"/>
          <a:chExt cx="0" cy="0"/>
        </a:xfrm>
      </p:grpSpPr>
      <p:grpSp>
        <p:nvGrpSpPr>
          <p:cNvPr id="309" name="Google Shape;309;p9"/>
          <p:cNvGrpSpPr/>
          <p:nvPr/>
        </p:nvGrpSpPr>
        <p:grpSpPr>
          <a:xfrm>
            <a:off x="-1547484" y="-602919"/>
            <a:ext cx="15681349" cy="9033264"/>
            <a:chOff x="-1160613" y="-452189"/>
            <a:chExt cx="11761012" cy="6774948"/>
          </a:xfrm>
        </p:grpSpPr>
        <p:grpSp>
          <p:nvGrpSpPr>
            <p:cNvPr id="310" name="Google Shape;310;p9"/>
            <p:cNvGrpSpPr/>
            <p:nvPr/>
          </p:nvGrpSpPr>
          <p:grpSpPr>
            <a:xfrm>
              <a:off x="-1160613" y="-248130"/>
              <a:ext cx="4265582" cy="6570889"/>
              <a:chOff x="-1160613" y="-248130"/>
              <a:chExt cx="4265582" cy="6570889"/>
            </a:xfrm>
          </p:grpSpPr>
          <p:sp>
            <p:nvSpPr>
              <p:cNvPr id="311" name="Google Shape;311;p9"/>
              <p:cNvSpPr/>
              <p:nvPr/>
            </p:nvSpPr>
            <p:spPr>
              <a:xfrm rot="376591">
                <a:off x="-441361" y="615193"/>
                <a:ext cx="3252808" cy="5546389"/>
              </a:xfrm>
              <a:custGeom>
                <a:avLst/>
                <a:gdLst/>
                <a:ahLst/>
                <a:cxnLst/>
                <a:rect l="l" t="t" r="r" b="b"/>
                <a:pathLst>
                  <a:path w="34822" h="61987" extrusionOk="0">
                    <a:moveTo>
                      <a:pt x="1" y="1"/>
                    </a:moveTo>
                    <a:lnTo>
                      <a:pt x="7267" y="61986"/>
                    </a:lnTo>
                    <a:cubicBezTo>
                      <a:pt x="8524" y="61711"/>
                      <a:pt x="9781" y="61479"/>
                      <a:pt x="11038" y="61278"/>
                    </a:cubicBezTo>
                    <a:cubicBezTo>
                      <a:pt x="14069" y="60793"/>
                      <a:pt x="17121" y="60465"/>
                      <a:pt x="20173" y="60201"/>
                    </a:cubicBezTo>
                    <a:cubicBezTo>
                      <a:pt x="23204" y="59937"/>
                      <a:pt x="26235" y="59694"/>
                      <a:pt x="29267" y="59567"/>
                    </a:cubicBezTo>
                    <a:cubicBezTo>
                      <a:pt x="31115" y="59494"/>
                      <a:pt x="32974" y="59430"/>
                      <a:pt x="34822" y="59388"/>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12" name="Google Shape;312;p9"/>
              <p:cNvGrpSpPr/>
              <p:nvPr/>
            </p:nvGrpSpPr>
            <p:grpSpPr>
              <a:xfrm rot="10982">
                <a:off x="829253" y="3494652"/>
                <a:ext cx="1057547" cy="2350827"/>
                <a:chOff x="952975" y="2608775"/>
                <a:chExt cx="767781" cy="1706704"/>
              </a:xfrm>
            </p:grpSpPr>
            <p:sp>
              <p:nvSpPr>
                <p:cNvPr id="313" name="Google Shape;313;p9"/>
                <p:cNvSpPr/>
                <p:nvPr/>
              </p:nvSpPr>
              <p:spPr>
                <a:xfrm>
                  <a:off x="952975" y="2608775"/>
                  <a:ext cx="767781" cy="1706704"/>
                </a:xfrm>
                <a:custGeom>
                  <a:avLst/>
                  <a:gdLst/>
                  <a:ahLst/>
                  <a:cxnLst/>
                  <a:rect l="l" t="t" r="r" b="b"/>
                  <a:pathLst>
                    <a:path w="16424" h="36509" extrusionOk="0">
                      <a:moveTo>
                        <a:pt x="8767" y="0"/>
                      </a:moveTo>
                      <a:cubicBezTo>
                        <a:pt x="8750" y="0"/>
                        <a:pt x="8732" y="1"/>
                        <a:pt x="8713" y="3"/>
                      </a:cubicBezTo>
                      <a:cubicBezTo>
                        <a:pt x="8418" y="34"/>
                        <a:pt x="8185" y="288"/>
                        <a:pt x="8048" y="552"/>
                      </a:cubicBezTo>
                      <a:cubicBezTo>
                        <a:pt x="7552" y="1439"/>
                        <a:pt x="7615" y="2516"/>
                        <a:pt x="7689" y="3530"/>
                      </a:cubicBezTo>
                      <a:cubicBezTo>
                        <a:pt x="7773" y="4512"/>
                        <a:pt x="7847" y="5505"/>
                        <a:pt x="7921" y="6498"/>
                      </a:cubicBezTo>
                      <a:cubicBezTo>
                        <a:pt x="7942" y="6847"/>
                        <a:pt x="7911" y="7301"/>
                        <a:pt x="7573" y="7417"/>
                      </a:cubicBezTo>
                      <a:cubicBezTo>
                        <a:pt x="7529" y="7431"/>
                        <a:pt x="7487" y="7437"/>
                        <a:pt x="7445" y="7437"/>
                      </a:cubicBezTo>
                      <a:cubicBezTo>
                        <a:pt x="7142" y="7437"/>
                        <a:pt x="6886" y="7092"/>
                        <a:pt x="6728" y="6804"/>
                      </a:cubicBezTo>
                      <a:cubicBezTo>
                        <a:pt x="6422" y="6266"/>
                        <a:pt x="6073" y="5738"/>
                        <a:pt x="5703" y="5241"/>
                      </a:cubicBezTo>
                      <a:cubicBezTo>
                        <a:pt x="5569" y="5068"/>
                        <a:pt x="5391" y="4887"/>
                        <a:pt x="5185" y="4887"/>
                      </a:cubicBezTo>
                      <a:cubicBezTo>
                        <a:pt x="5165" y="4887"/>
                        <a:pt x="5144" y="4889"/>
                        <a:pt x="5123" y="4893"/>
                      </a:cubicBezTo>
                      <a:cubicBezTo>
                        <a:pt x="4869" y="4945"/>
                        <a:pt x="4763" y="5252"/>
                        <a:pt x="4742" y="5516"/>
                      </a:cubicBezTo>
                      <a:cubicBezTo>
                        <a:pt x="4679" y="6414"/>
                        <a:pt x="5027" y="7290"/>
                        <a:pt x="5450" y="8093"/>
                      </a:cubicBezTo>
                      <a:cubicBezTo>
                        <a:pt x="5872" y="8895"/>
                        <a:pt x="6379" y="9645"/>
                        <a:pt x="6696" y="10490"/>
                      </a:cubicBezTo>
                      <a:cubicBezTo>
                        <a:pt x="6770" y="10680"/>
                        <a:pt x="6823" y="10881"/>
                        <a:pt x="6791" y="11071"/>
                      </a:cubicBezTo>
                      <a:cubicBezTo>
                        <a:pt x="6760" y="11261"/>
                        <a:pt x="6601" y="11451"/>
                        <a:pt x="6400" y="11451"/>
                      </a:cubicBezTo>
                      <a:cubicBezTo>
                        <a:pt x="6274" y="11441"/>
                        <a:pt x="6158" y="11367"/>
                        <a:pt x="6052" y="11293"/>
                      </a:cubicBezTo>
                      <a:cubicBezTo>
                        <a:pt x="5714" y="11039"/>
                        <a:pt x="5418" y="10733"/>
                        <a:pt x="5165" y="10406"/>
                      </a:cubicBezTo>
                      <a:cubicBezTo>
                        <a:pt x="4658" y="9740"/>
                        <a:pt x="4256" y="8885"/>
                        <a:pt x="3464" y="8642"/>
                      </a:cubicBezTo>
                      <a:cubicBezTo>
                        <a:pt x="3411" y="8629"/>
                        <a:pt x="3357" y="8615"/>
                        <a:pt x="3307" y="8615"/>
                      </a:cubicBezTo>
                      <a:cubicBezTo>
                        <a:pt x="3277" y="8615"/>
                        <a:pt x="3249" y="8620"/>
                        <a:pt x="3221" y="8631"/>
                      </a:cubicBezTo>
                      <a:cubicBezTo>
                        <a:pt x="3148" y="8663"/>
                        <a:pt x="3095" y="8737"/>
                        <a:pt x="3052" y="8811"/>
                      </a:cubicBezTo>
                      <a:cubicBezTo>
                        <a:pt x="2757" y="9392"/>
                        <a:pt x="3000" y="10089"/>
                        <a:pt x="3317" y="10659"/>
                      </a:cubicBezTo>
                      <a:cubicBezTo>
                        <a:pt x="4204" y="12254"/>
                        <a:pt x="5661" y="13490"/>
                        <a:pt x="6506" y="15116"/>
                      </a:cubicBezTo>
                      <a:cubicBezTo>
                        <a:pt x="6696" y="15485"/>
                        <a:pt x="7224" y="17173"/>
                        <a:pt x="6446" y="17173"/>
                      </a:cubicBezTo>
                      <a:cubicBezTo>
                        <a:pt x="6400" y="17173"/>
                        <a:pt x="6350" y="17167"/>
                        <a:pt x="6295" y="17155"/>
                      </a:cubicBezTo>
                      <a:cubicBezTo>
                        <a:pt x="5534" y="16986"/>
                        <a:pt x="5270" y="15201"/>
                        <a:pt x="4996" y="14641"/>
                      </a:cubicBezTo>
                      <a:cubicBezTo>
                        <a:pt x="4616" y="13891"/>
                        <a:pt x="4098" y="13078"/>
                        <a:pt x="3348" y="12645"/>
                      </a:cubicBezTo>
                      <a:cubicBezTo>
                        <a:pt x="2922" y="12400"/>
                        <a:pt x="2488" y="12282"/>
                        <a:pt x="2106" y="12282"/>
                      </a:cubicBezTo>
                      <a:cubicBezTo>
                        <a:pt x="1172" y="12282"/>
                        <a:pt x="555" y="12989"/>
                        <a:pt x="1162" y="14271"/>
                      </a:cubicBezTo>
                      <a:cubicBezTo>
                        <a:pt x="2250" y="16574"/>
                        <a:pt x="4985" y="17862"/>
                        <a:pt x="5809" y="20270"/>
                      </a:cubicBezTo>
                      <a:cubicBezTo>
                        <a:pt x="6073" y="21041"/>
                        <a:pt x="5872" y="22182"/>
                        <a:pt x="5070" y="22224"/>
                      </a:cubicBezTo>
                      <a:cubicBezTo>
                        <a:pt x="4320" y="21062"/>
                        <a:pt x="3475" y="19953"/>
                        <a:pt x="2546" y="18929"/>
                      </a:cubicBezTo>
                      <a:cubicBezTo>
                        <a:pt x="2238" y="18574"/>
                        <a:pt x="1844" y="18210"/>
                        <a:pt x="1394" y="18210"/>
                      </a:cubicBezTo>
                      <a:cubicBezTo>
                        <a:pt x="1349" y="18210"/>
                        <a:pt x="1303" y="18214"/>
                        <a:pt x="1257" y="18221"/>
                      </a:cubicBezTo>
                      <a:cubicBezTo>
                        <a:pt x="803" y="18295"/>
                        <a:pt x="497" y="18760"/>
                        <a:pt x="391" y="19214"/>
                      </a:cubicBezTo>
                      <a:cubicBezTo>
                        <a:pt x="169" y="20249"/>
                        <a:pt x="708" y="21305"/>
                        <a:pt x="1373" y="22129"/>
                      </a:cubicBezTo>
                      <a:cubicBezTo>
                        <a:pt x="2588" y="23671"/>
                        <a:pt x="4256" y="24801"/>
                        <a:pt x="5598" y="26237"/>
                      </a:cubicBezTo>
                      <a:cubicBezTo>
                        <a:pt x="5936" y="26607"/>
                        <a:pt x="6274" y="27019"/>
                        <a:pt x="6316" y="27515"/>
                      </a:cubicBezTo>
                      <a:cubicBezTo>
                        <a:pt x="6357" y="27994"/>
                        <a:pt x="5995" y="28531"/>
                        <a:pt x="5524" y="28531"/>
                      </a:cubicBezTo>
                      <a:cubicBezTo>
                        <a:pt x="5506" y="28531"/>
                        <a:pt x="5489" y="28531"/>
                        <a:pt x="5471" y="28529"/>
                      </a:cubicBezTo>
                      <a:cubicBezTo>
                        <a:pt x="5165" y="28498"/>
                        <a:pt x="4922" y="28244"/>
                        <a:pt x="4700" y="28012"/>
                      </a:cubicBezTo>
                      <a:cubicBezTo>
                        <a:pt x="4119" y="27367"/>
                        <a:pt x="3538" y="26723"/>
                        <a:pt x="2957" y="26079"/>
                      </a:cubicBezTo>
                      <a:cubicBezTo>
                        <a:pt x="2651" y="25741"/>
                        <a:pt x="2324" y="25382"/>
                        <a:pt x="1901" y="25181"/>
                      </a:cubicBezTo>
                      <a:cubicBezTo>
                        <a:pt x="1714" y="25092"/>
                        <a:pt x="1502" y="25043"/>
                        <a:pt x="1293" y="25043"/>
                      </a:cubicBezTo>
                      <a:cubicBezTo>
                        <a:pt x="1031" y="25043"/>
                        <a:pt x="775" y="25121"/>
                        <a:pt x="581" y="25297"/>
                      </a:cubicBezTo>
                      <a:cubicBezTo>
                        <a:pt x="0" y="25847"/>
                        <a:pt x="391" y="26829"/>
                        <a:pt x="856" y="27494"/>
                      </a:cubicBezTo>
                      <a:cubicBezTo>
                        <a:pt x="2017" y="29163"/>
                        <a:pt x="3475" y="30948"/>
                        <a:pt x="5260" y="31972"/>
                      </a:cubicBezTo>
                      <a:cubicBezTo>
                        <a:pt x="6073" y="32448"/>
                        <a:pt x="6812" y="33102"/>
                        <a:pt x="7214" y="33979"/>
                      </a:cubicBezTo>
                      <a:cubicBezTo>
                        <a:pt x="7469" y="34538"/>
                        <a:pt x="7314" y="36508"/>
                        <a:pt x="8051" y="36508"/>
                      </a:cubicBezTo>
                      <a:cubicBezTo>
                        <a:pt x="8108" y="36508"/>
                        <a:pt x="8170" y="36496"/>
                        <a:pt x="8238" y="36471"/>
                      </a:cubicBezTo>
                      <a:cubicBezTo>
                        <a:pt x="8967" y="36207"/>
                        <a:pt x="8661" y="34845"/>
                        <a:pt x="8629" y="34296"/>
                      </a:cubicBezTo>
                      <a:cubicBezTo>
                        <a:pt x="8544" y="32722"/>
                        <a:pt x="8523" y="30821"/>
                        <a:pt x="9865" y="29723"/>
                      </a:cubicBezTo>
                      <a:cubicBezTo>
                        <a:pt x="10530" y="29184"/>
                        <a:pt x="11407" y="28983"/>
                        <a:pt x="12199" y="28645"/>
                      </a:cubicBezTo>
                      <a:cubicBezTo>
                        <a:pt x="13772" y="27980"/>
                        <a:pt x="15092" y="26755"/>
                        <a:pt x="15874" y="25245"/>
                      </a:cubicBezTo>
                      <a:cubicBezTo>
                        <a:pt x="16233" y="24537"/>
                        <a:pt x="16423" y="23555"/>
                        <a:pt x="15800" y="23058"/>
                      </a:cubicBezTo>
                      <a:cubicBezTo>
                        <a:pt x="15602" y="22903"/>
                        <a:pt x="15381" y="22837"/>
                        <a:pt x="15152" y="22837"/>
                      </a:cubicBezTo>
                      <a:cubicBezTo>
                        <a:pt x="14525" y="22837"/>
                        <a:pt x="13828" y="23323"/>
                        <a:pt x="13318" y="23787"/>
                      </a:cubicBezTo>
                      <a:cubicBezTo>
                        <a:pt x="12188" y="24812"/>
                        <a:pt x="10995" y="25773"/>
                        <a:pt x="9748" y="26649"/>
                      </a:cubicBezTo>
                      <a:cubicBezTo>
                        <a:pt x="9544" y="26800"/>
                        <a:pt x="9302" y="26952"/>
                        <a:pt x="9054" y="26952"/>
                      </a:cubicBezTo>
                      <a:cubicBezTo>
                        <a:pt x="9008" y="26952"/>
                        <a:pt x="8961" y="26946"/>
                        <a:pt x="8914" y="26934"/>
                      </a:cubicBezTo>
                      <a:cubicBezTo>
                        <a:pt x="8671" y="26861"/>
                        <a:pt x="8502" y="26618"/>
                        <a:pt x="8407" y="26385"/>
                      </a:cubicBezTo>
                      <a:cubicBezTo>
                        <a:pt x="7900" y="25139"/>
                        <a:pt x="8534" y="23671"/>
                        <a:pt x="9516" y="22752"/>
                      </a:cubicBezTo>
                      <a:cubicBezTo>
                        <a:pt x="10498" y="21833"/>
                        <a:pt x="11766" y="21305"/>
                        <a:pt x="12949" y="20650"/>
                      </a:cubicBezTo>
                      <a:cubicBezTo>
                        <a:pt x="14110" y="20006"/>
                        <a:pt x="15853" y="19056"/>
                        <a:pt x="16159" y="17630"/>
                      </a:cubicBezTo>
                      <a:cubicBezTo>
                        <a:pt x="16254" y="17155"/>
                        <a:pt x="16085" y="16574"/>
                        <a:pt x="15642" y="16384"/>
                      </a:cubicBezTo>
                      <a:cubicBezTo>
                        <a:pt x="15515" y="16330"/>
                        <a:pt x="15382" y="16308"/>
                        <a:pt x="15247" y="16308"/>
                      </a:cubicBezTo>
                      <a:cubicBezTo>
                        <a:pt x="15089" y="16308"/>
                        <a:pt x="14929" y="16338"/>
                        <a:pt x="14776" y="16384"/>
                      </a:cubicBezTo>
                      <a:cubicBezTo>
                        <a:pt x="14374" y="16489"/>
                        <a:pt x="13994" y="16658"/>
                        <a:pt x="13656" y="16901"/>
                      </a:cubicBezTo>
                      <a:cubicBezTo>
                        <a:pt x="13386" y="17089"/>
                        <a:pt x="13066" y="17328"/>
                        <a:pt x="12758" y="17328"/>
                      </a:cubicBezTo>
                      <a:cubicBezTo>
                        <a:pt x="12669" y="17328"/>
                        <a:pt x="12580" y="17308"/>
                        <a:pt x="12494" y="17260"/>
                      </a:cubicBezTo>
                      <a:cubicBezTo>
                        <a:pt x="12125" y="17059"/>
                        <a:pt x="12146" y="16531"/>
                        <a:pt x="12304" y="16151"/>
                      </a:cubicBezTo>
                      <a:cubicBezTo>
                        <a:pt x="12611" y="15444"/>
                        <a:pt x="13223" y="14916"/>
                        <a:pt x="13741" y="14345"/>
                      </a:cubicBezTo>
                      <a:cubicBezTo>
                        <a:pt x="14269" y="13775"/>
                        <a:pt x="14744" y="13067"/>
                        <a:pt x="14691" y="12296"/>
                      </a:cubicBezTo>
                      <a:cubicBezTo>
                        <a:pt x="14681" y="12138"/>
                        <a:pt x="14638" y="11969"/>
                        <a:pt x="14533" y="11853"/>
                      </a:cubicBezTo>
                      <a:cubicBezTo>
                        <a:pt x="14480" y="11810"/>
                        <a:pt x="14438" y="11768"/>
                        <a:pt x="14374" y="11747"/>
                      </a:cubicBezTo>
                      <a:cubicBezTo>
                        <a:pt x="14300" y="11715"/>
                        <a:pt x="14216" y="11694"/>
                        <a:pt x="14131" y="11684"/>
                      </a:cubicBezTo>
                      <a:cubicBezTo>
                        <a:pt x="14105" y="11681"/>
                        <a:pt x="14079" y="11680"/>
                        <a:pt x="14054" y="11680"/>
                      </a:cubicBezTo>
                      <a:cubicBezTo>
                        <a:pt x="13590" y="11680"/>
                        <a:pt x="13186" y="12032"/>
                        <a:pt x="12896" y="12402"/>
                      </a:cubicBezTo>
                      <a:cubicBezTo>
                        <a:pt x="12494" y="12951"/>
                        <a:pt x="12135" y="13532"/>
                        <a:pt x="11660" y="14018"/>
                      </a:cubicBezTo>
                      <a:cubicBezTo>
                        <a:pt x="11453" y="14217"/>
                        <a:pt x="11174" y="14416"/>
                        <a:pt x="10909" y="14416"/>
                      </a:cubicBezTo>
                      <a:cubicBezTo>
                        <a:pt x="10822" y="14416"/>
                        <a:pt x="10737" y="14395"/>
                        <a:pt x="10657" y="14345"/>
                      </a:cubicBezTo>
                      <a:cubicBezTo>
                        <a:pt x="10424" y="14197"/>
                        <a:pt x="10382" y="13870"/>
                        <a:pt x="10403" y="13585"/>
                      </a:cubicBezTo>
                      <a:cubicBezTo>
                        <a:pt x="10488" y="12106"/>
                        <a:pt x="11375" y="10818"/>
                        <a:pt x="12199" y="9593"/>
                      </a:cubicBezTo>
                      <a:cubicBezTo>
                        <a:pt x="13022" y="8357"/>
                        <a:pt x="13825" y="6984"/>
                        <a:pt x="13709" y="5505"/>
                      </a:cubicBezTo>
                      <a:cubicBezTo>
                        <a:pt x="13698" y="5262"/>
                        <a:pt x="13646" y="5009"/>
                        <a:pt x="13508" y="4808"/>
                      </a:cubicBezTo>
                      <a:cubicBezTo>
                        <a:pt x="13382" y="4628"/>
                        <a:pt x="13178" y="4501"/>
                        <a:pt x="12970" y="4501"/>
                      </a:cubicBezTo>
                      <a:cubicBezTo>
                        <a:pt x="12935" y="4501"/>
                        <a:pt x="12899" y="4505"/>
                        <a:pt x="12864" y="4512"/>
                      </a:cubicBezTo>
                      <a:cubicBezTo>
                        <a:pt x="12727" y="4534"/>
                        <a:pt x="12611" y="4618"/>
                        <a:pt x="12505" y="4713"/>
                      </a:cubicBezTo>
                      <a:cubicBezTo>
                        <a:pt x="11649" y="5400"/>
                        <a:pt x="11153" y="6424"/>
                        <a:pt x="10709" y="7417"/>
                      </a:cubicBezTo>
                      <a:cubicBezTo>
                        <a:pt x="10614" y="7607"/>
                        <a:pt x="10530" y="7797"/>
                        <a:pt x="10372" y="7934"/>
                      </a:cubicBezTo>
                      <a:cubicBezTo>
                        <a:pt x="10276" y="8010"/>
                        <a:pt x="10147" y="8060"/>
                        <a:pt x="10025" y="8060"/>
                      </a:cubicBezTo>
                      <a:cubicBezTo>
                        <a:pt x="9943" y="8060"/>
                        <a:pt x="9865" y="8038"/>
                        <a:pt x="9801" y="7987"/>
                      </a:cubicBezTo>
                      <a:cubicBezTo>
                        <a:pt x="9611" y="7829"/>
                        <a:pt x="9632" y="7544"/>
                        <a:pt x="9674" y="7301"/>
                      </a:cubicBezTo>
                      <a:cubicBezTo>
                        <a:pt x="10044" y="5178"/>
                        <a:pt x="10308" y="2949"/>
                        <a:pt x="9632" y="911"/>
                      </a:cubicBezTo>
                      <a:cubicBezTo>
                        <a:pt x="9490" y="485"/>
                        <a:pt x="9202" y="0"/>
                        <a:pt x="87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9"/>
                <p:cNvSpPr/>
                <p:nvPr/>
              </p:nvSpPr>
              <p:spPr>
                <a:xfrm>
                  <a:off x="1286702" y="2608869"/>
                  <a:ext cx="89895" cy="1664865"/>
                </a:xfrm>
                <a:custGeom>
                  <a:avLst/>
                  <a:gdLst/>
                  <a:ahLst/>
                  <a:cxnLst/>
                  <a:rect l="l" t="t" r="r" b="b"/>
                  <a:pathLst>
                    <a:path w="1923" h="35614" extrusionOk="0">
                      <a:moveTo>
                        <a:pt x="1596" y="1"/>
                      </a:moveTo>
                      <a:cubicBezTo>
                        <a:pt x="1617" y="349"/>
                        <a:pt x="1627" y="708"/>
                        <a:pt x="1638" y="1057"/>
                      </a:cubicBezTo>
                      <a:cubicBezTo>
                        <a:pt x="1669" y="2483"/>
                        <a:pt x="1691" y="3908"/>
                        <a:pt x="1722" y="5334"/>
                      </a:cubicBezTo>
                      <a:cubicBezTo>
                        <a:pt x="1754" y="6728"/>
                        <a:pt x="1786" y="8122"/>
                        <a:pt x="1775" y="9517"/>
                      </a:cubicBezTo>
                      <a:cubicBezTo>
                        <a:pt x="1754" y="10900"/>
                        <a:pt x="1648" y="12263"/>
                        <a:pt x="1448" y="13625"/>
                      </a:cubicBezTo>
                      <a:cubicBezTo>
                        <a:pt x="1067" y="16255"/>
                        <a:pt x="465" y="18842"/>
                        <a:pt x="233" y="21493"/>
                      </a:cubicBezTo>
                      <a:cubicBezTo>
                        <a:pt x="1" y="24039"/>
                        <a:pt x="54" y="26605"/>
                        <a:pt x="244" y="29161"/>
                      </a:cubicBezTo>
                      <a:cubicBezTo>
                        <a:pt x="413" y="31315"/>
                        <a:pt x="687" y="33470"/>
                        <a:pt x="983" y="35614"/>
                      </a:cubicBezTo>
                      <a:cubicBezTo>
                        <a:pt x="1015" y="35582"/>
                        <a:pt x="1057" y="35561"/>
                        <a:pt x="1099" y="35540"/>
                      </a:cubicBezTo>
                      <a:cubicBezTo>
                        <a:pt x="846" y="33734"/>
                        <a:pt x="613" y="31917"/>
                        <a:pt x="444" y="30090"/>
                      </a:cubicBezTo>
                      <a:cubicBezTo>
                        <a:pt x="212" y="27513"/>
                        <a:pt x="117" y="24915"/>
                        <a:pt x="286" y="22338"/>
                      </a:cubicBezTo>
                      <a:cubicBezTo>
                        <a:pt x="455" y="19687"/>
                        <a:pt x="1015" y="17100"/>
                        <a:pt x="1437" y="14491"/>
                      </a:cubicBezTo>
                      <a:cubicBezTo>
                        <a:pt x="1648" y="13171"/>
                        <a:pt x="1807" y="11851"/>
                        <a:pt x="1860" y="10520"/>
                      </a:cubicBezTo>
                      <a:cubicBezTo>
                        <a:pt x="1923" y="9147"/>
                        <a:pt x="1891" y="7763"/>
                        <a:pt x="1860" y="6380"/>
                      </a:cubicBezTo>
                      <a:cubicBezTo>
                        <a:pt x="1838" y="4933"/>
                        <a:pt x="1807" y="3486"/>
                        <a:pt x="1775" y="2039"/>
                      </a:cubicBezTo>
                      <a:cubicBezTo>
                        <a:pt x="1764" y="1363"/>
                        <a:pt x="1754" y="677"/>
                        <a:pt x="17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5" name="Google Shape;315;p9"/>
              <p:cNvGrpSpPr/>
              <p:nvPr/>
            </p:nvGrpSpPr>
            <p:grpSpPr>
              <a:xfrm rot="-1899171">
                <a:off x="-381377" y="2454627"/>
                <a:ext cx="2001796" cy="1233350"/>
                <a:chOff x="1446013" y="926500"/>
                <a:chExt cx="1104495" cy="680503"/>
              </a:xfrm>
            </p:grpSpPr>
            <p:sp>
              <p:nvSpPr>
                <p:cNvPr id="316" name="Google Shape;316;p9"/>
                <p:cNvSpPr/>
                <p:nvPr/>
              </p:nvSpPr>
              <p:spPr>
                <a:xfrm>
                  <a:off x="2079435" y="1247417"/>
                  <a:ext cx="31181" cy="34079"/>
                </a:xfrm>
                <a:custGeom>
                  <a:avLst/>
                  <a:gdLst/>
                  <a:ahLst/>
                  <a:cxnLst/>
                  <a:rect l="l" t="t" r="r" b="b"/>
                  <a:pathLst>
                    <a:path w="667" h="729" extrusionOk="0">
                      <a:moveTo>
                        <a:pt x="297" y="0"/>
                      </a:moveTo>
                      <a:cubicBezTo>
                        <a:pt x="265" y="0"/>
                        <a:pt x="223" y="21"/>
                        <a:pt x="191" y="43"/>
                      </a:cubicBezTo>
                      <a:cubicBezTo>
                        <a:pt x="170" y="53"/>
                        <a:pt x="149" y="64"/>
                        <a:pt x="138" y="85"/>
                      </a:cubicBezTo>
                      <a:cubicBezTo>
                        <a:pt x="96" y="116"/>
                        <a:pt x="75" y="159"/>
                        <a:pt x="54" y="211"/>
                      </a:cubicBezTo>
                      <a:lnTo>
                        <a:pt x="54" y="222"/>
                      </a:lnTo>
                      <a:lnTo>
                        <a:pt x="43" y="243"/>
                      </a:lnTo>
                      <a:lnTo>
                        <a:pt x="22" y="285"/>
                      </a:lnTo>
                      <a:lnTo>
                        <a:pt x="11" y="317"/>
                      </a:lnTo>
                      <a:lnTo>
                        <a:pt x="1" y="391"/>
                      </a:lnTo>
                      <a:cubicBezTo>
                        <a:pt x="1" y="423"/>
                        <a:pt x="1" y="444"/>
                        <a:pt x="11" y="476"/>
                      </a:cubicBezTo>
                      <a:lnTo>
                        <a:pt x="11" y="486"/>
                      </a:lnTo>
                      <a:cubicBezTo>
                        <a:pt x="22" y="507"/>
                        <a:pt x="32" y="528"/>
                        <a:pt x="43" y="549"/>
                      </a:cubicBezTo>
                      <a:cubicBezTo>
                        <a:pt x="54" y="581"/>
                        <a:pt x="75" y="602"/>
                        <a:pt x="85" y="623"/>
                      </a:cubicBezTo>
                      <a:lnTo>
                        <a:pt x="96" y="623"/>
                      </a:lnTo>
                      <a:cubicBezTo>
                        <a:pt x="106" y="634"/>
                        <a:pt x="138" y="666"/>
                        <a:pt x="170" y="676"/>
                      </a:cubicBezTo>
                      <a:cubicBezTo>
                        <a:pt x="191" y="687"/>
                        <a:pt x="223" y="708"/>
                        <a:pt x="244" y="708"/>
                      </a:cubicBezTo>
                      <a:lnTo>
                        <a:pt x="254" y="718"/>
                      </a:lnTo>
                      <a:cubicBezTo>
                        <a:pt x="275" y="718"/>
                        <a:pt x="307" y="729"/>
                        <a:pt x="339" y="729"/>
                      </a:cubicBezTo>
                      <a:cubicBezTo>
                        <a:pt x="370" y="729"/>
                        <a:pt x="402" y="718"/>
                        <a:pt x="434" y="718"/>
                      </a:cubicBezTo>
                      <a:cubicBezTo>
                        <a:pt x="497" y="697"/>
                        <a:pt x="518" y="676"/>
                        <a:pt x="571" y="634"/>
                      </a:cubicBezTo>
                      <a:lnTo>
                        <a:pt x="571" y="623"/>
                      </a:lnTo>
                      <a:lnTo>
                        <a:pt x="624" y="571"/>
                      </a:lnTo>
                      <a:lnTo>
                        <a:pt x="624" y="560"/>
                      </a:lnTo>
                      <a:cubicBezTo>
                        <a:pt x="634" y="539"/>
                        <a:pt x="645" y="507"/>
                        <a:pt x="656" y="486"/>
                      </a:cubicBezTo>
                      <a:lnTo>
                        <a:pt x="656" y="476"/>
                      </a:lnTo>
                      <a:cubicBezTo>
                        <a:pt x="666" y="444"/>
                        <a:pt x="666" y="423"/>
                        <a:pt x="666" y="391"/>
                      </a:cubicBezTo>
                      <a:lnTo>
                        <a:pt x="666" y="380"/>
                      </a:lnTo>
                      <a:cubicBezTo>
                        <a:pt x="666" y="349"/>
                        <a:pt x="666" y="317"/>
                        <a:pt x="656" y="296"/>
                      </a:cubicBezTo>
                      <a:lnTo>
                        <a:pt x="656" y="275"/>
                      </a:lnTo>
                      <a:cubicBezTo>
                        <a:pt x="645" y="243"/>
                        <a:pt x="634" y="211"/>
                        <a:pt x="613" y="180"/>
                      </a:cubicBezTo>
                      <a:lnTo>
                        <a:pt x="592" y="138"/>
                      </a:lnTo>
                      <a:cubicBezTo>
                        <a:pt x="571" y="106"/>
                        <a:pt x="550" y="85"/>
                        <a:pt x="518" y="64"/>
                      </a:cubicBezTo>
                      <a:cubicBezTo>
                        <a:pt x="487" y="32"/>
                        <a:pt x="455" y="21"/>
                        <a:pt x="423" y="11"/>
                      </a:cubicBezTo>
                      <a:cubicBezTo>
                        <a:pt x="392" y="0"/>
                        <a:pt x="370" y="0"/>
                        <a:pt x="349" y="0"/>
                      </a:cubicBezTo>
                      <a:close/>
                    </a:path>
                  </a:pathLst>
                </a:custGeom>
                <a:solidFill>
                  <a:srgbClr val="5B8E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9"/>
                <p:cNvSpPr/>
                <p:nvPr/>
              </p:nvSpPr>
              <p:spPr>
                <a:xfrm>
                  <a:off x="2072049" y="960578"/>
                  <a:ext cx="445878" cy="581118"/>
                </a:xfrm>
                <a:custGeom>
                  <a:avLst/>
                  <a:gdLst/>
                  <a:ahLst/>
                  <a:cxnLst/>
                  <a:rect l="l" t="t" r="r" b="b"/>
                  <a:pathLst>
                    <a:path w="9538" h="12431" extrusionOk="0">
                      <a:moveTo>
                        <a:pt x="2715" y="359"/>
                      </a:moveTo>
                      <a:cubicBezTo>
                        <a:pt x="2672" y="359"/>
                        <a:pt x="2641" y="370"/>
                        <a:pt x="2609" y="391"/>
                      </a:cubicBezTo>
                      <a:lnTo>
                        <a:pt x="2588" y="412"/>
                      </a:lnTo>
                      <a:lnTo>
                        <a:pt x="2535" y="412"/>
                      </a:lnTo>
                      <a:cubicBezTo>
                        <a:pt x="2482" y="423"/>
                        <a:pt x="2419" y="454"/>
                        <a:pt x="2387" y="496"/>
                      </a:cubicBezTo>
                      <a:cubicBezTo>
                        <a:pt x="2356" y="518"/>
                        <a:pt x="2334" y="549"/>
                        <a:pt x="2324" y="591"/>
                      </a:cubicBezTo>
                      <a:cubicBezTo>
                        <a:pt x="2303" y="623"/>
                        <a:pt x="2292" y="665"/>
                        <a:pt x="2292" y="697"/>
                      </a:cubicBezTo>
                      <a:cubicBezTo>
                        <a:pt x="2303" y="782"/>
                        <a:pt x="2324" y="856"/>
                        <a:pt x="2387" y="908"/>
                      </a:cubicBezTo>
                      <a:cubicBezTo>
                        <a:pt x="2440" y="961"/>
                        <a:pt x="2514" y="993"/>
                        <a:pt x="2588" y="993"/>
                      </a:cubicBezTo>
                      <a:lnTo>
                        <a:pt x="2958" y="993"/>
                      </a:lnTo>
                      <a:cubicBezTo>
                        <a:pt x="3000" y="993"/>
                        <a:pt x="3031" y="993"/>
                        <a:pt x="3063" y="972"/>
                      </a:cubicBezTo>
                      <a:cubicBezTo>
                        <a:pt x="3105" y="961"/>
                        <a:pt x="3137" y="940"/>
                        <a:pt x="3158" y="908"/>
                      </a:cubicBezTo>
                      <a:cubicBezTo>
                        <a:pt x="3169" y="887"/>
                        <a:pt x="3190" y="877"/>
                        <a:pt x="3200" y="856"/>
                      </a:cubicBezTo>
                      <a:cubicBezTo>
                        <a:pt x="3222" y="813"/>
                        <a:pt x="3232" y="782"/>
                        <a:pt x="3243" y="739"/>
                      </a:cubicBezTo>
                      <a:cubicBezTo>
                        <a:pt x="3243" y="718"/>
                        <a:pt x="3243" y="687"/>
                        <a:pt x="3243" y="665"/>
                      </a:cubicBezTo>
                      <a:cubicBezTo>
                        <a:pt x="3232" y="623"/>
                        <a:pt x="3222" y="591"/>
                        <a:pt x="3200" y="560"/>
                      </a:cubicBezTo>
                      <a:cubicBezTo>
                        <a:pt x="3158" y="496"/>
                        <a:pt x="3105" y="444"/>
                        <a:pt x="3031" y="423"/>
                      </a:cubicBezTo>
                      <a:cubicBezTo>
                        <a:pt x="2968" y="401"/>
                        <a:pt x="2894" y="380"/>
                        <a:pt x="2831" y="359"/>
                      </a:cubicBezTo>
                      <a:close/>
                      <a:moveTo>
                        <a:pt x="4457" y="0"/>
                      </a:moveTo>
                      <a:cubicBezTo>
                        <a:pt x="4447" y="11"/>
                        <a:pt x="4447" y="21"/>
                        <a:pt x="4447" y="21"/>
                      </a:cubicBezTo>
                      <a:cubicBezTo>
                        <a:pt x="4309" y="85"/>
                        <a:pt x="4193" y="180"/>
                        <a:pt x="4109" y="306"/>
                      </a:cubicBezTo>
                      <a:cubicBezTo>
                        <a:pt x="4067" y="370"/>
                        <a:pt x="4035" y="444"/>
                        <a:pt x="4014" y="528"/>
                      </a:cubicBezTo>
                      <a:cubicBezTo>
                        <a:pt x="3993" y="602"/>
                        <a:pt x="3982" y="687"/>
                        <a:pt x="3993" y="771"/>
                      </a:cubicBezTo>
                      <a:cubicBezTo>
                        <a:pt x="3993" y="824"/>
                        <a:pt x="4003" y="877"/>
                        <a:pt x="4024" y="919"/>
                      </a:cubicBezTo>
                      <a:cubicBezTo>
                        <a:pt x="4056" y="961"/>
                        <a:pt x="4088" y="993"/>
                        <a:pt x="4130" y="1025"/>
                      </a:cubicBezTo>
                      <a:cubicBezTo>
                        <a:pt x="4183" y="1046"/>
                        <a:pt x="4225" y="1067"/>
                        <a:pt x="4278" y="1067"/>
                      </a:cubicBezTo>
                      <a:cubicBezTo>
                        <a:pt x="4331" y="1067"/>
                        <a:pt x="4383" y="1046"/>
                        <a:pt x="4426" y="1025"/>
                      </a:cubicBezTo>
                      <a:cubicBezTo>
                        <a:pt x="4658" y="898"/>
                        <a:pt x="4848" y="718"/>
                        <a:pt x="4985" y="496"/>
                      </a:cubicBezTo>
                      <a:cubicBezTo>
                        <a:pt x="5017" y="454"/>
                        <a:pt x="5049" y="412"/>
                        <a:pt x="5070" y="359"/>
                      </a:cubicBezTo>
                      <a:cubicBezTo>
                        <a:pt x="5102" y="296"/>
                        <a:pt x="5133" y="232"/>
                        <a:pt x="5144" y="169"/>
                      </a:cubicBezTo>
                      <a:cubicBezTo>
                        <a:pt x="5133" y="169"/>
                        <a:pt x="5112" y="158"/>
                        <a:pt x="5102" y="148"/>
                      </a:cubicBezTo>
                      <a:cubicBezTo>
                        <a:pt x="4890" y="74"/>
                        <a:pt x="4669" y="21"/>
                        <a:pt x="4457" y="0"/>
                      </a:cubicBezTo>
                      <a:close/>
                      <a:moveTo>
                        <a:pt x="1563" y="771"/>
                      </a:moveTo>
                      <a:lnTo>
                        <a:pt x="1563" y="771"/>
                      </a:lnTo>
                      <a:cubicBezTo>
                        <a:pt x="1394" y="856"/>
                        <a:pt x="1225" y="940"/>
                        <a:pt x="1067" y="1025"/>
                      </a:cubicBezTo>
                      <a:cubicBezTo>
                        <a:pt x="1035" y="1046"/>
                        <a:pt x="1004" y="1067"/>
                        <a:pt x="972" y="1088"/>
                      </a:cubicBezTo>
                      <a:cubicBezTo>
                        <a:pt x="1004" y="1109"/>
                        <a:pt x="1035" y="1141"/>
                        <a:pt x="1088" y="1151"/>
                      </a:cubicBezTo>
                      <a:cubicBezTo>
                        <a:pt x="1109" y="1151"/>
                        <a:pt x="1141" y="1151"/>
                        <a:pt x="1162" y="1162"/>
                      </a:cubicBezTo>
                      <a:cubicBezTo>
                        <a:pt x="1215" y="1162"/>
                        <a:pt x="1268" y="1141"/>
                        <a:pt x="1310" y="1120"/>
                      </a:cubicBezTo>
                      <a:cubicBezTo>
                        <a:pt x="1352" y="1098"/>
                        <a:pt x="1384" y="1077"/>
                        <a:pt x="1416" y="1067"/>
                      </a:cubicBezTo>
                      <a:cubicBezTo>
                        <a:pt x="1458" y="1046"/>
                        <a:pt x="1479" y="1025"/>
                        <a:pt x="1500" y="993"/>
                      </a:cubicBezTo>
                      <a:cubicBezTo>
                        <a:pt x="1532" y="961"/>
                        <a:pt x="1542" y="929"/>
                        <a:pt x="1553" y="887"/>
                      </a:cubicBezTo>
                      <a:cubicBezTo>
                        <a:pt x="1563" y="845"/>
                        <a:pt x="1563" y="813"/>
                        <a:pt x="1563" y="771"/>
                      </a:cubicBezTo>
                      <a:close/>
                      <a:moveTo>
                        <a:pt x="2092" y="2165"/>
                      </a:moveTo>
                      <a:cubicBezTo>
                        <a:pt x="1722" y="2165"/>
                        <a:pt x="1722" y="2746"/>
                        <a:pt x="2092" y="2746"/>
                      </a:cubicBezTo>
                      <a:cubicBezTo>
                        <a:pt x="2472" y="2746"/>
                        <a:pt x="2472" y="2165"/>
                        <a:pt x="2092" y="2165"/>
                      </a:cubicBezTo>
                      <a:close/>
                      <a:moveTo>
                        <a:pt x="3908" y="2271"/>
                      </a:moveTo>
                      <a:cubicBezTo>
                        <a:pt x="3813" y="2271"/>
                        <a:pt x="3739" y="2313"/>
                        <a:pt x="3686" y="2376"/>
                      </a:cubicBezTo>
                      <a:cubicBezTo>
                        <a:pt x="3560" y="2545"/>
                        <a:pt x="3633" y="2862"/>
                        <a:pt x="3908" y="2862"/>
                      </a:cubicBezTo>
                      <a:cubicBezTo>
                        <a:pt x="3929" y="2862"/>
                        <a:pt x="3950" y="2862"/>
                        <a:pt x="3971" y="2852"/>
                      </a:cubicBezTo>
                      <a:cubicBezTo>
                        <a:pt x="4278" y="2799"/>
                        <a:pt x="4267" y="2271"/>
                        <a:pt x="3908" y="2271"/>
                      </a:cubicBezTo>
                      <a:close/>
                      <a:moveTo>
                        <a:pt x="381" y="2218"/>
                      </a:moveTo>
                      <a:cubicBezTo>
                        <a:pt x="359" y="2218"/>
                        <a:pt x="338" y="2229"/>
                        <a:pt x="317" y="2229"/>
                      </a:cubicBezTo>
                      <a:cubicBezTo>
                        <a:pt x="296" y="2239"/>
                        <a:pt x="264" y="2250"/>
                        <a:pt x="243" y="2260"/>
                      </a:cubicBezTo>
                      <a:lnTo>
                        <a:pt x="222" y="2281"/>
                      </a:lnTo>
                      <a:cubicBezTo>
                        <a:pt x="190" y="2292"/>
                        <a:pt x="169" y="2292"/>
                        <a:pt x="148" y="2313"/>
                      </a:cubicBezTo>
                      <a:cubicBezTo>
                        <a:pt x="127" y="2324"/>
                        <a:pt x="106" y="2345"/>
                        <a:pt x="85" y="2355"/>
                      </a:cubicBezTo>
                      <a:cubicBezTo>
                        <a:pt x="53" y="2397"/>
                        <a:pt x="21" y="2440"/>
                        <a:pt x="11" y="2482"/>
                      </a:cubicBezTo>
                      <a:cubicBezTo>
                        <a:pt x="11" y="2514"/>
                        <a:pt x="0" y="2535"/>
                        <a:pt x="0" y="2566"/>
                      </a:cubicBezTo>
                      <a:cubicBezTo>
                        <a:pt x="0" y="2619"/>
                        <a:pt x="11" y="2662"/>
                        <a:pt x="43" y="2714"/>
                      </a:cubicBezTo>
                      <a:cubicBezTo>
                        <a:pt x="53" y="2735"/>
                        <a:pt x="74" y="2757"/>
                        <a:pt x="95" y="2778"/>
                      </a:cubicBezTo>
                      <a:lnTo>
                        <a:pt x="159" y="2831"/>
                      </a:lnTo>
                      <a:lnTo>
                        <a:pt x="169" y="2831"/>
                      </a:lnTo>
                      <a:lnTo>
                        <a:pt x="233" y="2862"/>
                      </a:lnTo>
                      <a:lnTo>
                        <a:pt x="243" y="2862"/>
                      </a:lnTo>
                      <a:cubicBezTo>
                        <a:pt x="264" y="2873"/>
                        <a:pt x="307" y="2873"/>
                        <a:pt x="328" y="2873"/>
                      </a:cubicBezTo>
                      <a:lnTo>
                        <a:pt x="338" y="2873"/>
                      </a:lnTo>
                      <a:cubicBezTo>
                        <a:pt x="359" y="2873"/>
                        <a:pt x="402" y="2873"/>
                        <a:pt x="423" y="2862"/>
                      </a:cubicBezTo>
                      <a:lnTo>
                        <a:pt x="433" y="2862"/>
                      </a:lnTo>
                      <a:lnTo>
                        <a:pt x="465" y="2841"/>
                      </a:lnTo>
                      <a:lnTo>
                        <a:pt x="507" y="2831"/>
                      </a:lnTo>
                      <a:lnTo>
                        <a:pt x="518" y="2820"/>
                      </a:lnTo>
                      <a:cubicBezTo>
                        <a:pt x="539" y="2809"/>
                        <a:pt x="571" y="2788"/>
                        <a:pt x="581" y="2778"/>
                      </a:cubicBezTo>
                      <a:lnTo>
                        <a:pt x="581" y="2767"/>
                      </a:lnTo>
                      <a:lnTo>
                        <a:pt x="592" y="2767"/>
                      </a:lnTo>
                      <a:cubicBezTo>
                        <a:pt x="613" y="2746"/>
                        <a:pt x="623" y="2725"/>
                        <a:pt x="645" y="2704"/>
                      </a:cubicBezTo>
                      <a:lnTo>
                        <a:pt x="645" y="2693"/>
                      </a:lnTo>
                      <a:lnTo>
                        <a:pt x="676" y="2619"/>
                      </a:lnTo>
                      <a:lnTo>
                        <a:pt x="676" y="2609"/>
                      </a:lnTo>
                      <a:lnTo>
                        <a:pt x="687" y="2535"/>
                      </a:lnTo>
                      <a:cubicBezTo>
                        <a:pt x="687" y="2503"/>
                        <a:pt x="687" y="2471"/>
                        <a:pt x="676" y="2440"/>
                      </a:cubicBezTo>
                      <a:cubicBezTo>
                        <a:pt x="666" y="2397"/>
                        <a:pt x="645" y="2366"/>
                        <a:pt x="623" y="2334"/>
                      </a:cubicBezTo>
                      <a:cubicBezTo>
                        <a:pt x="602" y="2302"/>
                        <a:pt x="571" y="2281"/>
                        <a:pt x="539" y="2260"/>
                      </a:cubicBezTo>
                      <a:cubicBezTo>
                        <a:pt x="507" y="2239"/>
                        <a:pt x="476" y="2229"/>
                        <a:pt x="433" y="2229"/>
                      </a:cubicBezTo>
                      <a:cubicBezTo>
                        <a:pt x="412" y="2218"/>
                        <a:pt x="402" y="2218"/>
                        <a:pt x="381" y="2218"/>
                      </a:cubicBezTo>
                      <a:close/>
                      <a:moveTo>
                        <a:pt x="7341" y="2060"/>
                      </a:moveTo>
                      <a:cubicBezTo>
                        <a:pt x="7319" y="2060"/>
                        <a:pt x="7298" y="2060"/>
                        <a:pt x="7277" y="2070"/>
                      </a:cubicBezTo>
                      <a:cubicBezTo>
                        <a:pt x="7203" y="2091"/>
                        <a:pt x="7140" y="2133"/>
                        <a:pt x="7098" y="2207"/>
                      </a:cubicBezTo>
                      <a:cubicBezTo>
                        <a:pt x="7066" y="2271"/>
                        <a:pt x="7045" y="2355"/>
                        <a:pt x="7077" y="2429"/>
                      </a:cubicBezTo>
                      <a:cubicBezTo>
                        <a:pt x="7119" y="2588"/>
                        <a:pt x="7203" y="2746"/>
                        <a:pt x="7298" y="2883"/>
                      </a:cubicBezTo>
                      <a:cubicBezTo>
                        <a:pt x="7319" y="2915"/>
                        <a:pt x="7341" y="2947"/>
                        <a:pt x="7372" y="2968"/>
                      </a:cubicBezTo>
                      <a:cubicBezTo>
                        <a:pt x="7404" y="2989"/>
                        <a:pt x="7436" y="3010"/>
                        <a:pt x="7478" y="3021"/>
                      </a:cubicBezTo>
                      <a:cubicBezTo>
                        <a:pt x="7499" y="3021"/>
                        <a:pt x="7531" y="3021"/>
                        <a:pt x="7552" y="3031"/>
                      </a:cubicBezTo>
                      <a:lnTo>
                        <a:pt x="7562" y="3031"/>
                      </a:lnTo>
                      <a:cubicBezTo>
                        <a:pt x="7605" y="3031"/>
                        <a:pt x="7636" y="3021"/>
                        <a:pt x="7668" y="3000"/>
                      </a:cubicBezTo>
                      <a:cubicBezTo>
                        <a:pt x="7689" y="3000"/>
                        <a:pt x="7710" y="2989"/>
                        <a:pt x="7731" y="2968"/>
                      </a:cubicBezTo>
                      <a:cubicBezTo>
                        <a:pt x="7763" y="2947"/>
                        <a:pt x="7784" y="2915"/>
                        <a:pt x="7805" y="2883"/>
                      </a:cubicBezTo>
                      <a:cubicBezTo>
                        <a:pt x="7816" y="2862"/>
                        <a:pt x="7826" y="2841"/>
                        <a:pt x="7837" y="2809"/>
                      </a:cubicBezTo>
                      <a:cubicBezTo>
                        <a:pt x="7847" y="2767"/>
                        <a:pt x="7847" y="2714"/>
                        <a:pt x="7837" y="2662"/>
                      </a:cubicBezTo>
                      <a:lnTo>
                        <a:pt x="7700" y="2324"/>
                      </a:lnTo>
                      <a:cubicBezTo>
                        <a:pt x="7689" y="2292"/>
                        <a:pt x="7679" y="2250"/>
                        <a:pt x="7647" y="2229"/>
                      </a:cubicBezTo>
                      <a:cubicBezTo>
                        <a:pt x="7626" y="2197"/>
                        <a:pt x="7605" y="2165"/>
                        <a:pt x="7573" y="2155"/>
                      </a:cubicBezTo>
                      <a:lnTo>
                        <a:pt x="7562" y="2144"/>
                      </a:lnTo>
                      <a:cubicBezTo>
                        <a:pt x="7541" y="2123"/>
                        <a:pt x="7520" y="2112"/>
                        <a:pt x="7499" y="2102"/>
                      </a:cubicBezTo>
                      <a:cubicBezTo>
                        <a:pt x="7467" y="2081"/>
                        <a:pt x="7436" y="2070"/>
                        <a:pt x="7393" y="2060"/>
                      </a:cubicBezTo>
                      <a:close/>
                      <a:moveTo>
                        <a:pt x="5661" y="2397"/>
                      </a:moveTo>
                      <a:cubicBezTo>
                        <a:pt x="5587" y="2397"/>
                        <a:pt x="5545" y="2408"/>
                        <a:pt x="5482" y="2440"/>
                      </a:cubicBezTo>
                      <a:cubicBezTo>
                        <a:pt x="5450" y="2461"/>
                        <a:pt x="5418" y="2482"/>
                        <a:pt x="5397" y="2514"/>
                      </a:cubicBezTo>
                      <a:lnTo>
                        <a:pt x="5366" y="2545"/>
                      </a:lnTo>
                      <a:lnTo>
                        <a:pt x="5302" y="2545"/>
                      </a:lnTo>
                      <a:cubicBezTo>
                        <a:pt x="5260" y="2545"/>
                        <a:pt x="5228" y="2556"/>
                        <a:pt x="5186" y="2577"/>
                      </a:cubicBezTo>
                      <a:cubicBezTo>
                        <a:pt x="5154" y="2598"/>
                        <a:pt x="5133" y="2619"/>
                        <a:pt x="5112" y="2651"/>
                      </a:cubicBezTo>
                      <a:cubicBezTo>
                        <a:pt x="5080" y="2683"/>
                        <a:pt x="5059" y="2714"/>
                        <a:pt x="5059" y="2757"/>
                      </a:cubicBezTo>
                      <a:cubicBezTo>
                        <a:pt x="5049" y="2778"/>
                        <a:pt x="5049" y="2809"/>
                        <a:pt x="5049" y="2831"/>
                      </a:cubicBezTo>
                      <a:cubicBezTo>
                        <a:pt x="5049" y="2883"/>
                        <a:pt x="5059" y="2936"/>
                        <a:pt x="5080" y="2978"/>
                      </a:cubicBezTo>
                      <a:cubicBezTo>
                        <a:pt x="5123" y="3042"/>
                        <a:pt x="5186" y="3095"/>
                        <a:pt x="5260" y="3116"/>
                      </a:cubicBezTo>
                      <a:cubicBezTo>
                        <a:pt x="5366" y="3147"/>
                        <a:pt x="5471" y="3168"/>
                        <a:pt x="5577" y="3200"/>
                      </a:cubicBezTo>
                      <a:cubicBezTo>
                        <a:pt x="5598" y="3211"/>
                        <a:pt x="5619" y="3211"/>
                        <a:pt x="5640" y="3211"/>
                      </a:cubicBezTo>
                      <a:lnTo>
                        <a:pt x="5693" y="3211"/>
                      </a:lnTo>
                      <a:cubicBezTo>
                        <a:pt x="5725" y="3200"/>
                        <a:pt x="5767" y="3190"/>
                        <a:pt x="5799" y="3168"/>
                      </a:cubicBezTo>
                      <a:cubicBezTo>
                        <a:pt x="5830" y="3158"/>
                        <a:pt x="5862" y="3126"/>
                        <a:pt x="5883" y="3095"/>
                      </a:cubicBezTo>
                      <a:cubicBezTo>
                        <a:pt x="5904" y="3063"/>
                        <a:pt x="5925" y="3031"/>
                        <a:pt x="5936" y="3000"/>
                      </a:cubicBezTo>
                      <a:cubicBezTo>
                        <a:pt x="5936" y="2968"/>
                        <a:pt x="5936" y="2947"/>
                        <a:pt x="5946" y="2915"/>
                      </a:cubicBezTo>
                      <a:cubicBezTo>
                        <a:pt x="5946" y="2883"/>
                        <a:pt x="5936" y="2852"/>
                        <a:pt x="5925" y="2820"/>
                      </a:cubicBezTo>
                      <a:lnTo>
                        <a:pt x="5936" y="2799"/>
                      </a:lnTo>
                      <a:cubicBezTo>
                        <a:pt x="5946" y="2767"/>
                        <a:pt x="5957" y="2725"/>
                        <a:pt x="5957" y="2683"/>
                      </a:cubicBezTo>
                      <a:cubicBezTo>
                        <a:pt x="5957" y="2609"/>
                        <a:pt x="5925" y="2535"/>
                        <a:pt x="5873" y="2482"/>
                      </a:cubicBezTo>
                      <a:cubicBezTo>
                        <a:pt x="5820" y="2429"/>
                        <a:pt x="5746" y="2397"/>
                        <a:pt x="5682" y="2397"/>
                      </a:cubicBezTo>
                      <a:close/>
                      <a:moveTo>
                        <a:pt x="3021" y="2883"/>
                      </a:moveTo>
                      <a:cubicBezTo>
                        <a:pt x="2979" y="2883"/>
                        <a:pt x="2947" y="2883"/>
                        <a:pt x="2915" y="2904"/>
                      </a:cubicBezTo>
                      <a:cubicBezTo>
                        <a:pt x="2884" y="2915"/>
                        <a:pt x="2852" y="2936"/>
                        <a:pt x="2820" y="2968"/>
                      </a:cubicBezTo>
                      <a:cubicBezTo>
                        <a:pt x="2810" y="2989"/>
                        <a:pt x="2789" y="3000"/>
                        <a:pt x="2778" y="3021"/>
                      </a:cubicBezTo>
                      <a:cubicBezTo>
                        <a:pt x="2746" y="3073"/>
                        <a:pt x="2736" y="3116"/>
                        <a:pt x="2736" y="3168"/>
                      </a:cubicBezTo>
                      <a:cubicBezTo>
                        <a:pt x="2736" y="3200"/>
                        <a:pt x="2746" y="3221"/>
                        <a:pt x="2746" y="3253"/>
                      </a:cubicBezTo>
                      <a:cubicBezTo>
                        <a:pt x="2757" y="3295"/>
                        <a:pt x="2789" y="3337"/>
                        <a:pt x="2820" y="3380"/>
                      </a:cubicBezTo>
                      <a:cubicBezTo>
                        <a:pt x="2894" y="3443"/>
                        <a:pt x="2968" y="3517"/>
                        <a:pt x="3031" y="3591"/>
                      </a:cubicBezTo>
                      <a:cubicBezTo>
                        <a:pt x="3053" y="3602"/>
                        <a:pt x="3074" y="3612"/>
                        <a:pt x="3095" y="3633"/>
                      </a:cubicBezTo>
                      <a:cubicBezTo>
                        <a:pt x="3116" y="3644"/>
                        <a:pt x="3137" y="3654"/>
                        <a:pt x="3158" y="3665"/>
                      </a:cubicBezTo>
                      <a:cubicBezTo>
                        <a:pt x="3190" y="3665"/>
                        <a:pt x="3211" y="3665"/>
                        <a:pt x="3243" y="3675"/>
                      </a:cubicBezTo>
                      <a:lnTo>
                        <a:pt x="3253" y="3675"/>
                      </a:lnTo>
                      <a:cubicBezTo>
                        <a:pt x="3285" y="3675"/>
                        <a:pt x="3317" y="3665"/>
                        <a:pt x="3359" y="3644"/>
                      </a:cubicBezTo>
                      <a:cubicBezTo>
                        <a:pt x="3380" y="3644"/>
                        <a:pt x="3401" y="3623"/>
                        <a:pt x="3422" y="3612"/>
                      </a:cubicBezTo>
                      <a:cubicBezTo>
                        <a:pt x="3443" y="3591"/>
                        <a:pt x="3454" y="3580"/>
                        <a:pt x="3475" y="3559"/>
                      </a:cubicBezTo>
                      <a:cubicBezTo>
                        <a:pt x="3486" y="3538"/>
                        <a:pt x="3507" y="3517"/>
                        <a:pt x="3507" y="3496"/>
                      </a:cubicBezTo>
                      <a:cubicBezTo>
                        <a:pt x="3528" y="3454"/>
                        <a:pt x="3538" y="3422"/>
                        <a:pt x="3538" y="3380"/>
                      </a:cubicBezTo>
                      <a:cubicBezTo>
                        <a:pt x="3538" y="3327"/>
                        <a:pt x="3538" y="3274"/>
                        <a:pt x="3549" y="3232"/>
                      </a:cubicBezTo>
                      <a:cubicBezTo>
                        <a:pt x="3549" y="3190"/>
                        <a:pt x="3538" y="3147"/>
                        <a:pt x="3517" y="3116"/>
                      </a:cubicBezTo>
                      <a:cubicBezTo>
                        <a:pt x="3507" y="3073"/>
                        <a:pt x="3486" y="3042"/>
                        <a:pt x="3465" y="3021"/>
                      </a:cubicBezTo>
                      <a:cubicBezTo>
                        <a:pt x="3433" y="2989"/>
                        <a:pt x="3401" y="2968"/>
                        <a:pt x="3369" y="2957"/>
                      </a:cubicBezTo>
                      <a:cubicBezTo>
                        <a:pt x="3338" y="2947"/>
                        <a:pt x="3296" y="2936"/>
                        <a:pt x="3264" y="2936"/>
                      </a:cubicBezTo>
                      <a:lnTo>
                        <a:pt x="3211" y="2936"/>
                      </a:lnTo>
                      <a:cubicBezTo>
                        <a:pt x="3190" y="2926"/>
                        <a:pt x="3169" y="2915"/>
                        <a:pt x="3137" y="2904"/>
                      </a:cubicBezTo>
                      <a:cubicBezTo>
                        <a:pt x="3105" y="2883"/>
                        <a:pt x="3074" y="2883"/>
                        <a:pt x="3042" y="2883"/>
                      </a:cubicBezTo>
                      <a:close/>
                      <a:moveTo>
                        <a:pt x="4616" y="3591"/>
                      </a:moveTo>
                      <a:cubicBezTo>
                        <a:pt x="4595" y="3591"/>
                        <a:pt x="4563" y="3591"/>
                        <a:pt x="4542" y="3602"/>
                      </a:cubicBezTo>
                      <a:cubicBezTo>
                        <a:pt x="4510" y="3612"/>
                        <a:pt x="4489" y="3623"/>
                        <a:pt x="4468" y="3633"/>
                      </a:cubicBezTo>
                      <a:cubicBezTo>
                        <a:pt x="4457" y="3633"/>
                        <a:pt x="4447" y="3644"/>
                        <a:pt x="4436" y="3654"/>
                      </a:cubicBezTo>
                      <a:cubicBezTo>
                        <a:pt x="4404" y="3675"/>
                        <a:pt x="4383" y="3707"/>
                        <a:pt x="4362" y="3739"/>
                      </a:cubicBezTo>
                      <a:cubicBezTo>
                        <a:pt x="4331" y="3813"/>
                        <a:pt x="4288" y="3887"/>
                        <a:pt x="4257" y="3961"/>
                      </a:cubicBezTo>
                      <a:cubicBezTo>
                        <a:pt x="4235" y="3992"/>
                        <a:pt x="4225" y="4024"/>
                        <a:pt x="4225" y="4066"/>
                      </a:cubicBezTo>
                      <a:cubicBezTo>
                        <a:pt x="4214" y="4098"/>
                        <a:pt x="4214" y="4140"/>
                        <a:pt x="4225" y="4182"/>
                      </a:cubicBezTo>
                      <a:cubicBezTo>
                        <a:pt x="4235" y="4214"/>
                        <a:pt x="4257" y="4256"/>
                        <a:pt x="4278" y="4277"/>
                      </a:cubicBezTo>
                      <a:cubicBezTo>
                        <a:pt x="4299" y="4309"/>
                        <a:pt x="4331" y="4341"/>
                        <a:pt x="4362" y="4351"/>
                      </a:cubicBezTo>
                      <a:cubicBezTo>
                        <a:pt x="4383" y="4362"/>
                        <a:pt x="4404" y="4372"/>
                        <a:pt x="4426" y="4383"/>
                      </a:cubicBezTo>
                      <a:cubicBezTo>
                        <a:pt x="4457" y="4394"/>
                        <a:pt x="4478" y="4394"/>
                        <a:pt x="4510" y="4394"/>
                      </a:cubicBezTo>
                      <a:cubicBezTo>
                        <a:pt x="4531" y="4394"/>
                        <a:pt x="4563" y="4394"/>
                        <a:pt x="4584" y="4383"/>
                      </a:cubicBezTo>
                      <a:lnTo>
                        <a:pt x="4658" y="4351"/>
                      </a:lnTo>
                      <a:cubicBezTo>
                        <a:pt x="4700" y="4330"/>
                        <a:pt x="4732" y="4299"/>
                        <a:pt x="4764" y="4246"/>
                      </a:cubicBezTo>
                      <a:cubicBezTo>
                        <a:pt x="4764" y="4246"/>
                        <a:pt x="4764" y="4235"/>
                        <a:pt x="4774" y="4225"/>
                      </a:cubicBezTo>
                      <a:cubicBezTo>
                        <a:pt x="4806" y="4161"/>
                        <a:pt x="4837" y="4098"/>
                        <a:pt x="4869" y="4035"/>
                      </a:cubicBezTo>
                      <a:cubicBezTo>
                        <a:pt x="4890" y="3992"/>
                        <a:pt x="4901" y="3961"/>
                        <a:pt x="4901" y="3918"/>
                      </a:cubicBezTo>
                      <a:cubicBezTo>
                        <a:pt x="4911" y="3887"/>
                        <a:pt x="4911" y="3844"/>
                        <a:pt x="4901" y="3802"/>
                      </a:cubicBezTo>
                      <a:cubicBezTo>
                        <a:pt x="4890" y="3770"/>
                        <a:pt x="4869" y="3739"/>
                        <a:pt x="4848" y="3707"/>
                      </a:cubicBezTo>
                      <a:cubicBezTo>
                        <a:pt x="4827" y="3675"/>
                        <a:pt x="4795" y="3644"/>
                        <a:pt x="4764" y="3633"/>
                      </a:cubicBezTo>
                      <a:cubicBezTo>
                        <a:pt x="4742" y="3623"/>
                        <a:pt x="4721" y="3612"/>
                        <a:pt x="4690" y="3602"/>
                      </a:cubicBezTo>
                      <a:cubicBezTo>
                        <a:pt x="4669" y="3591"/>
                        <a:pt x="4637" y="3591"/>
                        <a:pt x="4616" y="3591"/>
                      </a:cubicBezTo>
                      <a:close/>
                      <a:moveTo>
                        <a:pt x="5989" y="3918"/>
                      </a:moveTo>
                      <a:cubicBezTo>
                        <a:pt x="5619" y="3918"/>
                        <a:pt x="5619" y="4510"/>
                        <a:pt x="5989" y="4510"/>
                      </a:cubicBezTo>
                      <a:cubicBezTo>
                        <a:pt x="6369" y="4510"/>
                        <a:pt x="6369" y="3918"/>
                        <a:pt x="5989" y="3918"/>
                      </a:cubicBezTo>
                      <a:close/>
                      <a:moveTo>
                        <a:pt x="8988" y="3992"/>
                      </a:moveTo>
                      <a:cubicBezTo>
                        <a:pt x="8988" y="3992"/>
                        <a:pt x="8978" y="4003"/>
                        <a:pt x="8967" y="4003"/>
                      </a:cubicBezTo>
                      <a:cubicBezTo>
                        <a:pt x="8946" y="4035"/>
                        <a:pt x="8925" y="4066"/>
                        <a:pt x="8914" y="4098"/>
                      </a:cubicBezTo>
                      <a:cubicBezTo>
                        <a:pt x="8893" y="4140"/>
                        <a:pt x="8883" y="4172"/>
                        <a:pt x="8883" y="4214"/>
                      </a:cubicBezTo>
                      <a:cubicBezTo>
                        <a:pt x="8893" y="4235"/>
                        <a:pt x="8893" y="4267"/>
                        <a:pt x="8893" y="4288"/>
                      </a:cubicBezTo>
                      <a:cubicBezTo>
                        <a:pt x="8914" y="4341"/>
                        <a:pt x="8935" y="4383"/>
                        <a:pt x="8967" y="4425"/>
                      </a:cubicBezTo>
                      <a:cubicBezTo>
                        <a:pt x="8988" y="4436"/>
                        <a:pt x="9009" y="4446"/>
                        <a:pt x="9030" y="4468"/>
                      </a:cubicBezTo>
                      <a:cubicBezTo>
                        <a:pt x="9073" y="4489"/>
                        <a:pt x="9125" y="4510"/>
                        <a:pt x="9178" y="4510"/>
                      </a:cubicBezTo>
                      <a:lnTo>
                        <a:pt x="9210" y="4510"/>
                      </a:lnTo>
                      <a:cubicBezTo>
                        <a:pt x="9147" y="4320"/>
                        <a:pt x="9073" y="4151"/>
                        <a:pt x="8988" y="3992"/>
                      </a:cubicBezTo>
                      <a:close/>
                      <a:moveTo>
                        <a:pt x="7414" y="4415"/>
                      </a:moveTo>
                      <a:cubicBezTo>
                        <a:pt x="7383" y="4415"/>
                        <a:pt x="7351" y="4415"/>
                        <a:pt x="7309" y="4436"/>
                      </a:cubicBezTo>
                      <a:cubicBezTo>
                        <a:pt x="7277" y="4446"/>
                        <a:pt x="7245" y="4468"/>
                        <a:pt x="7224" y="4499"/>
                      </a:cubicBezTo>
                      <a:cubicBezTo>
                        <a:pt x="7203" y="4520"/>
                        <a:pt x="7193" y="4541"/>
                        <a:pt x="7172" y="4552"/>
                      </a:cubicBezTo>
                      <a:cubicBezTo>
                        <a:pt x="7150" y="4605"/>
                        <a:pt x="7129" y="4647"/>
                        <a:pt x="7129" y="4700"/>
                      </a:cubicBezTo>
                      <a:cubicBezTo>
                        <a:pt x="7140" y="4732"/>
                        <a:pt x="7140" y="4753"/>
                        <a:pt x="7140" y="4784"/>
                      </a:cubicBezTo>
                      <a:cubicBezTo>
                        <a:pt x="7161" y="4827"/>
                        <a:pt x="7182" y="4869"/>
                        <a:pt x="7224" y="4911"/>
                      </a:cubicBezTo>
                      <a:cubicBezTo>
                        <a:pt x="7235" y="4932"/>
                        <a:pt x="7256" y="4953"/>
                        <a:pt x="7267" y="4964"/>
                      </a:cubicBezTo>
                      <a:cubicBezTo>
                        <a:pt x="7298" y="4996"/>
                        <a:pt x="7330" y="5017"/>
                        <a:pt x="7362" y="5027"/>
                      </a:cubicBezTo>
                      <a:cubicBezTo>
                        <a:pt x="7393" y="5048"/>
                        <a:pt x="7436" y="5048"/>
                        <a:pt x="7467" y="5048"/>
                      </a:cubicBezTo>
                      <a:lnTo>
                        <a:pt x="7488" y="5048"/>
                      </a:lnTo>
                      <a:cubicBezTo>
                        <a:pt x="7520" y="5048"/>
                        <a:pt x="7562" y="5048"/>
                        <a:pt x="7594" y="5027"/>
                      </a:cubicBezTo>
                      <a:cubicBezTo>
                        <a:pt x="7626" y="5017"/>
                        <a:pt x="7657" y="4996"/>
                        <a:pt x="7689" y="4964"/>
                      </a:cubicBezTo>
                      <a:cubicBezTo>
                        <a:pt x="7700" y="4943"/>
                        <a:pt x="7721" y="4932"/>
                        <a:pt x="7731" y="4911"/>
                      </a:cubicBezTo>
                      <a:cubicBezTo>
                        <a:pt x="7763" y="4858"/>
                        <a:pt x="7774" y="4816"/>
                        <a:pt x="7774" y="4763"/>
                      </a:cubicBezTo>
                      <a:cubicBezTo>
                        <a:pt x="7763" y="4732"/>
                        <a:pt x="7763" y="4710"/>
                        <a:pt x="7763" y="4679"/>
                      </a:cubicBezTo>
                      <a:cubicBezTo>
                        <a:pt x="7742" y="4637"/>
                        <a:pt x="7721" y="4594"/>
                        <a:pt x="7689" y="4552"/>
                      </a:cubicBezTo>
                      <a:cubicBezTo>
                        <a:pt x="7668" y="4531"/>
                        <a:pt x="7647" y="4520"/>
                        <a:pt x="7636" y="4499"/>
                      </a:cubicBezTo>
                      <a:cubicBezTo>
                        <a:pt x="7605" y="4468"/>
                        <a:pt x="7573" y="4446"/>
                        <a:pt x="7541" y="4436"/>
                      </a:cubicBezTo>
                      <a:cubicBezTo>
                        <a:pt x="7510" y="4415"/>
                        <a:pt x="7467" y="4415"/>
                        <a:pt x="7436" y="4415"/>
                      </a:cubicBezTo>
                      <a:close/>
                      <a:moveTo>
                        <a:pt x="1405" y="4193"/>
                      </a:moveTo>
                      <a:cubicBezTo>
                        <a:pt x="1373" y="4193"/>
                        <a:pt x="1331" y="4193"/>
                        <a:pt x="1299" y="4204"/>
                      </a:cubicBezTo>
                      <a:cubicBezTo>
                        <a:pt x="1257" y="4214"/>
                        <a:pt x="1215" y="4235"/>
                        <a:pt x="1173" y="4256"/>
                      </a:cubicBezTo>
                      <a:lnTo>
                        <a:pt x="1141" y="4277"/>
                      </a:lnTo>
                      <a:cubicBezTo>
                        <a:pt x="1120" y="4299"/>
                        <a:pt x="1088" y="4320"/>
                        <a:pt x="1057" y="4341"/>
                      </a:cubicBezTo>
                      <a:cubicBezTo>
                        <a:pt x="1035" y="4372"/>
                        <a:pt x="1004" y="4404"/>
                        <a:pt x="983" y="4446"/>
                      </a:cubicBezTo>
                      <a:cubicBezTo>
                        <a:pt x="972" y="4478"/>
                        <a:pt x="951" y="4510"/>
                        <a:pt x="940" y="4541"/>
                      </a:cubicBezTo>
                      <a:lnTo>
                        <a:pt x="940" y="4563"/>
                      </a:lnTo>
                      <a:cubicBezTo>
                        <a:pt x="930" y="4594"/>
                        <a:pt x="930" y="4626"/>
                        <a:pt x="930" y="4658"/>
                      </a:cubicBezTo>
                      <a:cubicBezTo>
                        <a:pt x="930" y="4679"/>
                        <a:pt x="930" y="4700"/>
                        <a:pt x="930" y="4710"/>
                      </a:cubicBezTo>
                      <a:cubicBezTo>
                        <a:pt x="930" y="4742"/>
                        <a:pt x="940" y="4763"/>
                        <a:pt x="940" y="4784"/>
                      </a:cubicBezTo>
                      <a:cubicBezTo>
                        <a:pt x="951" y="4806"/>
                        <a:pt x="961" y="4827"/>
                        <a:pt x="961" y="4848"/>
                      </a:cubicBezTo>
                      <a:cubicBezTo>
                        <a:pt x="972" y="4869"/>
                        <a:pt x="983" y="4890"/>
                        <a:pt x="993" y="4901"/>
                      </a:cubicBezTo>
                      <a:cubicBezTo>
                        <a:pt x="1014" y="4932"/>
                        <a:pt x="1035" y="4953"/>
                        <a:pt x="1057" y="4974"/>
                      </a:cubicBezTo>
                      <a:lnTo>
                        <a:pt x="1078" y="4996"/>
                      </a:lnTo>
                      <a:cubicBezTo>
                        <a:pt x="1109" y="5027"/>
                        <a:pt x="1141" y="5059"/>
                        <a:pt x="1173" y="5070"/>
                      </a:cubicBezTo>
                      <a:cubicBezTo>
                        <a:pt x="1215" y="5091"/>
                        <a:pt x="1257" y="5112"/>
                        <a:pt x="1299" y="5122"/>
                      </a:cubicBezTo>
                      <a:cubicBezTo>
                        <a:pt x="1331" y="5122"/>
                        <a:pt x="1363" y="5133"/>
                        <a:pt x="1394" y="5133"/>
                      </a:cubicBezTo>
                      <a:lnTo>
                        <a:pt x="1426" y="5133"/>
                      </a:lnTo>
                      <a:cubicBezTo>
                        <a:pt x="1468" y="5133"/>
                        <a:pt x="1511" y="5122"/>
                        <a:pt x="1553" y="5112"/>
                      </a:cubicBezTo>
                      <a:cubicBezTo>
                        <a:pt x="1585" y="5101"/>
                        <a:pt x="1616" y="5091"/>
                        <a:pt x="1648" y="5070"/>
                      </a:cubicBezTo>
                      <a:cubicBezTo>
                        <a:pt x="1669" y="5059"/>
                        <a:pt x="1701" y="5038"/>
                        <a:pt x="1722" y="5017"/>
                      </a:cubicBezTo>
                      <a:lnTo>
                        <a:pt x="1743" y="4996"/>
                      </a:lnTo>
                      <a:cubicBezTo>
                        <a:pt x="1764" y="4964"/>
                        <a:pt x="1785" y="4943"/>
                        <a:pt x="1806" y="4911"/>
                      </a:cubicBezTo>
                      <a:cubicBezTo>
                        <a:pt x="1817" y="4890"/>
                        <a:pt x="1827" y="4869"/>
                        <a:pt x="1827" y="4858"/>
                      </a:cubicBezTo>
                      <a:cubicBezTo>
                        <a:pt x="1838" y="4837"/>
                        <a:pt x="1849" y="4816"/>
                        <a:pt x="1859" y="4795"/>
                      </a:cubicBezTo>
                      <a:cubicBezTo>
                        <a:pt x="1859" y="4763"/>
                        <a:pt x="1870" y="4732"/>
                        <a:pt x="1870" y="4700"/>
                      </a:cubicBezTo>
                      <a:lnTo>
                        <a:pt x="1870" y="4668"/>
                      </a:lnTo>
                      <a:cubicBezTo>
                        <a:pt x="1870" y="4626"/>
                        <a:pt x="1870" y="4584"/>
                        <a:pt x="1859" y="4541"/>
                      </a:cubicBezTo>
                      <a:lnTo>
                        <a:pt x="1849" y="4510"/>
                      </a:lnTo>
                      <a:cubicBezTo>
                        <a:pt x="1838" y="4478"/>
                        <a:pt x="1817" y="4446"/>
                        <a:pt x="1806" y="4415"/>
                      </a:cubicBezTo>
                      <a:lnTo>
                        <a:pt x="1785" y="4394"/>
                      </a:lnTo>
                      <a:cubicBezTo>
                        <a:pt x="1775" y="4372"/>
                        <a:pt x="1754" y="4341"/>
                        <a:pt x="1732" y="4320"/>
                      </a:cubicBezTo>
                      <a:cubicBezTo>
                        <a:pt x="1701" y="4288"/>
                        <a:pt x="1659" y="4256"/>
                        <a:pt x="1627" y="4246"/>
                      </a:cubicBezTo>
                      <a:cubicBezTo>
                        <a:pt x="1595" y="4235"/>
                        <a:pt x="1563" y="4214"/>
                        <a:pt x="1532" y="4204"/>
                      </a:cubicBezTo>
                      <a:cubicBezTo>
                        <a:pt x="1500" y="4193"/>
                        <a:pt x="1468" y="4193"/>
                        <a:pt x="1426" y="4193"/>
                      </a:cubicBezTo>
                      <a:close/>
                      <a:moveTo>
                        <a:pt x="5281" y="5175"/>
                      </a:moveTo>
                      <a:cubicBezTo>
                        <a:pt x="5249" y="5175"/>
                        <a:pt x="5218" y="5186"/>
                        <a:pt x="5186" y="5186"/>
                      </a:cubicBezTo>
                      <a:cubicBezTo>
                        <a:pt x="5154" y="5196"/>
                        <a:pt x="5112" y="5207"/>
                        <a:pt x="5080" y="5228"/>
                      </a:cubicBezTo>
                      <a:cubicBezTo>
                        <a:pt x="5049" y="5249"/>
                        <a:pt x="5017" y="5270"/>
                        <a:pt x="4996" y="5302"/>
                      </a:cubicBezTo>
                      <a:lnTo>
                        <a:pt x="4985" y="5323"/>
                      </a:lnTo>
                      <a:cubicBezTo>
                        <a:pt x="4964" y="5344"/>
                        <a:pt x="4943" y="5365"/>
                        <a:pt x="4933" y="5386"/>
                      </a:cubicBezTo>
                      <a:cubicBezTo>
                        <a:pt x="4911" y="5418"/>
                        <a:pt x="4901" y="5450"/>
                        <a:pt x="4890" y="5471"/>
                      </a:cubicBezTo>
                      <a:lnTo>
                        <a:pt x="4890" y="5481"/>
                      </a:lnTo>
                      <a:cubicBezTo>
                        <a:pt x="4890" y="5513"/>
                        <a:pt x="4880" y="5545"/>
                        <a:pt x="4880" y="5566"/>
                      </a:cubicBezTo>
                      <a:lnTo>
                        <a:pt x="4880" y="5587"/>
                      </a:lnTo>
                      <a:cubicBezTo>
                        <a:pt x="4880" y="5619"/>
                        <a:pt x="4890" y="5640"/>
                        <a:pt x="4890" y="5672"/>
                      </a:cubicBezTo>
                      <a:lnTo>
                        <a:pt x="4890" y="5682"/>
                      </a:lnTo>
                      <a:cubicBezTo>
                        <a:pt x="4911" y="5756"/>
                        <a:pt x="4954" y="5819"/>
                        <a:pt x="4996" y="5872"/>
                      </a:cubicBezTo>
                      <a:lnTo>
                        <a:pt x="5017" y="5883"/>
                      </a:lnTo>
                      <a:cubicBezTo>
                        <a:pt x="5038" y="5904"/>
                        <a:pt x="5059" y="5925"/>
                        <a:pt x="5091" y="5936"/>
                      </a:cubicBezTo>
                      <a:cubicBezTo>
                        <a:pt x="5123" y="5957"/>
                        <a:pt x="5154" y="5967"/>
                        <a:pt x="5186" y="5988"/>
                      </a:cubicBezTo>
                      <a:lnTo>
                        <a:pt x="5228" y="5999"/>
                      </a:lnTo>
                      <a:cubicBezTo>
                        <a:pt x="5249" y="5999"/>
                        <a:pt x="5292" y="6010"/>
                        <a:pt x="5323" y="6010"/>
                      </a:cubicBezTo>
                      <a:lnTo>
                        <a:pt x="5334" y="6010"/>
                      </a:lnTo>
                      <a:cubicBezTo>
                        <a:pt x="5366" y="6010"/>
                        <a:pt x="5397" y="5999"/>
                        <a:pt x="5429" y="5999"/>
                      </a:cubicBezTo>
                      <a:lnTo>
                        <a:pt x="5439" y="5988"/>
                      </a:lnTo>
                      <a:cubicBezTo>
                        <a:pt x="5461" y="5988"/>
                        <a:pt x="5492" y="5967"/>
                        <a:pt x="5513" y="5957"/>
                      </a:cubicBezTo>
                      <a:cubicBezTo>
                        <a:pt x="5545" y="5946"/>
                        <a:pt x="5577" y="5925"/>
                        <a:pt x="5598" y="5893"/>
                      </a:cubicBezTo>
                      <a:lnTo>
                        <a:pt x="5608" y="5883"/>
                      </a:lnTo>
                      <a:cubicBezTo>
                        <a:pt x="5630" y="5872"/>
                        <a:pt x="5640" y="5841"/>
                        <a:pt x="5661" y="5819"/>
                      </a:cubicBezTo>
                      <a:lnTo>
                        <a:pt x="5672" y="5809"/>
                      </a:lnTo>
                      <a:cubicBezTo>
                        <a:pt x="5672" y="5798"/>
                        <a:pt x="5682" y="5788"/>
                        <a:pt x="5682" y="5777"/>
                      </a:cubicBezTo>
                      <a:cubicBezTo>
                        <a:pt x="5704" y="5724"/>
                        <a:pt x="5714" y="5693"/>
                        <a:pt x="5714" y="5629"/>
                      </a:cubicBezTo>
                      <a:cubicBezTo>
                        <a:pt x="5725" y="5598"/>
                        <a:pt x="5714" y="5555"/>
                        <a:pt x="5704" y="5513"/>
                      </a:cubicBezTo>
                      <a:cubicBezTo>
                        <a:pt x="5704" y="5481"/>
                        <a:pt x="5682" y="5439"/>
                        <a:pt x="5672" y="5418"/>
                      </a:cubicBezTo>
                      <a:lnTo>
                        <a:pt x="5651" y="5386"/>
                      </a:lnTo>
                      <a:cubicBezTo>
                        <a:pt x="5630" y="5355"/>
                        <a:pt x="5608" y="5334"/>
                        <a:pt x="5587" y="5312"/>
                      </a:cubicBezTo>
                      <a:lnTo>
                        <a:pt x="5577" y="5302"/>
                      </a:lnTo>
                      <a:cubicBezTo>
                        <a:pt x="5556" y="5281"/>
                        <a:pt x="5524" y="5260"/>
                        <a:pt x="5503" y="5239"/>
                      </a:cubicBezTo>
                      <a:lnTo>
                        <a:pt x="5482" y="5228"/>
                      </a:lnTo>
                      <a:lnTo>
                        <a:pt x="5471" y="5228"/>
                      </a:lnTo>
                      <a:cubicBezTo>
                        <a:pt x="5450" y="5217"/>
                        <a:pt x="5429" y="5196"/>
                        <a:pt x="5397" y="5196"/>
                      </a:cubicBezTo>
                      <a:lnTo>
                        <a:pt x="5376" y="5186"/>
                      </a:lnTo>
                      <a:cubicBezTo>
                        <a:pt x="5366" y="5186"/>
                        <a:pt x="5344" y="5186"/>
                        <a:pt x="5334" y="5175"/>
                      </a:cubicBezTo>
                      <a:close/>
                      <a:moveTo>
                        <a:pt x="3465" y="4140"/>
                      </a:moveTo>
                      <a:cubicBezTo>
                        <a:pt x="3401" y="4140"/>
                        <a:pt x="3338" y="4151"/>
                        <a:pt x="3274" y="4172"/>
                      </a:cubicBezTo>
                      <a:cubicBezTo>
                        <a:pt x="2915" y="4267"/>
                        <a:pt x="2672" y="4668"/>
                        <a:pt x="2588" y="5017"/>
                      </a:cubicBezTo>
                      <a:cubicBezTo>
                        <a:pt x="2503" y="5365"/>
                        <a:pt x="2577" y="5745"/>
                        <a:pt x="2820" y="5999"/>
                      </a:cubicBezTo>
                      <a:cubicBezTo>
                        <a:pt x="2894" y="6083"/>
                        <a:pt x="2979" y="6147"/>
                        <a:pt x="3063" y="6200"/>
                      </a:cubicBezTo>
                      <a:cubicBezTo>
                        <a:pt x="3169" y="6274"/>
                        <a:pt x="3296" y="6337"/>
                        <a:pt x="3422" y="6337"/>
                      </a:cubicBezTo>
                      <a:lnTo>
                        <a:pt x="3454" y="6337"/>
                      </a:lnTo>
                      <a:cubicBezTo>
                        <a:pt x="3612" y="6326"/>
                        <a:pt x="3729" y="6200"/>
                        <a:pt x="3813" y="6062"/>
                      </a:cubicBezTo>
                      <a:cubicBezTo>
                        <a:pt x="3919" y="5872"/>
                        <a:pt x="3993" y="5661"/>
                        <a:pt x="4077" y="5450"/>
                      </a:cubicBezTo>
                      <a:cubicBezTo>
                        <a:pt x="4098" y="5397"/>
                        <a:pt x="4109" y="5334"/>
                        <a:pt x="4119" y="5270"/>
                      </a:cubicBezTo>
                      <a:cubicBezTo>
                        <a:pt x="4140" y="5165"/>
                        <a:pt x="4151" y="5059"/>
                        <a:pt x="4151" y="4953"/>
                      </a:cubicBezTo>
                      <a:cubicBezTo>
                        <a:pt x="4140" y="4848"/>
                        <a:pt x="4130" y="4732"/>
                        <a:pt x="4098" y="4626"/>
                      </a:cubicBezTo>
                      <a:cubicBezTo>
                        <a:pt x="4014" y="4330"/>
                        <a:pt x="3750" y="4140"/>
                        <a:pt x="3465" y="4140"/>
                      </a:cubicBezTo>
                      <a:close/>
                      <a:moveTo>
                        <a:pt x="7478" y="5788"/>
                      </a:moveTo>
                      <a:cubicBezTo>
                        <a:pt x="7224" y="5809"/>
                        <a:pt x="6981" y="5841"/>
                        <a:pt x="6739" y="5914"/>
                      </a:cubicBezTo>
                      <a:cubicBezTo>
                        <a:pt x="6665" y="5936"/>
                        <a:pt x="6601" y="5978"/>
                        <a:pt x="6570" y="6041"/>
                      </a:cubicBezTo>
                      <a:cubicBezTo>
                        <a:pt x="6527" y="6105"/>
                        <a:pt x="6517" y="6200"/>
                        <a:pt x="6538" y="6274"/>
                      </a:cubicBezTo>
                      <a:cubicBezTo>
                        <a:pt x="6580" y="6400"/>
                        <a:pt x="6686" y="6485"/>
                        <a:pt x="6823" y="6485"/>
                      </a:cubicBezTo>
                      <a:cubicBezTo>
                        <a:pt x="6844" y="6485"/>
                        <a:pt x="6865" y="6485"/>
                        <a:pt x="6897" y="6474"/>
                      </a:cubicBezTo>
                      <a:cubicBezTo>
                        <a:pt x="6960" y="6453"/>
                        <a:pt x="7024" y="6443"/>
                        <a:pt x="7087" y="6432"/>
                      </a:cubicBezTo>
                      <a:cubicBezTo>
                        <a:pt x="7140" y="6443"/>
                        <a:pt x="7193" y="6453"/>
                        <a:pt x="7245" y="6453"/>
                      </a:cubicBezTo>
                      <a:cubicBezTo>
                        <a:pt x="7298" y="6453"/>
                        <a:pt x="7351" y="6443"/>
                        <a:pt x="7393" y="6443"/>
                      </a:cubicBezTo>
                      <a:cubicBezTo>
                        <a:pt x="7510" y="6421"/>
                        <a:pt x="7594" y="6358"/>
                        <a:pt x="7689" y="6295"/>
                      </a:cubicBezTo>
                      <a:cubicBezTo>
                        <a:pt x="7700" y="6274"/>
                        <a:pt x="7721" y="6252"/>
                        <a:pt x="7731" y="6231"/>
                      </a:cubicBezTo>
                      <a:cubicBezTo>
                        <a:pt x="7742" y="6210"/>
                        <a:pt x="7752" y="6189"/>
                        <a:pt x="7763" y="6157"/>
                      </a:cubicBezTo>
                      <a:cubicBezTo>
                        <a:pt x="7774" y="6094"/>
                        <a:pt x="7774" y="6031"/>
                        <a:pt x="7742" y="5967"/>
                      </a:cubicBezTo>
                      <a:cubicBezTo>
                        <a:pt x="7700" y="5872"/>
                        <a:pt x="7605" y="5788"/>
                        <a:pt x="7488" y="5788"/>
                      </a:cubicBezTo>
                      <a:close/>
                      <a:moveTo>
                        <a:pt x="9485" y="5819"/>
                      </a:moveTo>
                      <a:cubicBezTo>
                        <a:pt x="9432" y="5819"/>
                        <a:pt x="9379" y="5830"/>
                        <a:pt x="9337" y="5862"/>
                      </a:cubicBezTo>
                      <a:cubicBezTo>
                        <a:pt x="9273" y="5893"/>
                        <a:pt x="9220" y="5957"/>
                        <a:pt x="9199" y="6031"/>
                      </a:cubicBezTo>
                      <a:cubicBezTo>
                        <a:pt x="9189" y="6105"/>
                        <a:pt x="9189" y="6200"/>
                        <a:pt x="9231" y="6263"/>
                      </a:cubicBezTo>
                      <a:lnTo>
                        <a:pt x="9242" y="6274"/>
                      </a:lnTo>
                      <a:cubicBezTo>
                        <a:pt x="9189" y="6316"/>
                        <a:pt x="9147" y="6369"/>
                        <a:pt x="9115" y="6443"/>
                      </a:cubicBezTo>
                      <a:cubicBezTo>
                        <a:pt x="9041" y="6654"/>
                        <a:pt x="9073" y="6886"/>
                        <a:pt x="9189" y="7076"/>
                      </a:cubicBezTo>
                      <a:cubicBezTo>
                        <a:pt x="9242" y="7171"/>
                        <a:pt x="9337" y="7224"/>
                        <a:pt x="9442" y="7224"/>
                      </a:cubicBezTo>
                      <a:cubicBezTo>
                        <a:pt x="9453" y="7224"/>
                        <a:pt x="9474" y="7224"/>
                        <a:pt x="9485" y="7214"/>
                      </a:cubicBezTo>
                      <a:cubicBezTo>
                        <a:pt x="9516" y="6971"/>
                        <a:pt x="9537" y="6717"/>
                        <a:pt x="9537" y="6464"/>
                      </a:cubicBezTo>
                      <a:cubicBezTo>
                        <a:pt x="9537" y="6252"/>
                        <a:pt x="9516" y="6031"/>
                        <a:pt x="9495" y="5819"/>
                      </a:cubicBezTo>
                      <a:close/>
                      <a:moveTo>
                        <a:pt x="2039" y="6179"/>
                      </a:moveTo>
                      <a:cubicBezTo>
                        <a:pt x="1986" y="6179"/>
                        <a:pt x="1933" y="6189"/>
                        <a:pt x="1891" y="6210"/>
                      </a:cubicBezTo>
                      <a:cubicBezTo>
                        <a:pt x="1827" y="6252"/>
                        <a:pt x="1775" y="6316"/>
                        <a:pt x="1754" y="6390"/>
                      </a:cubicBezTo>
                      <a:cubicBezTo>
                        <a:pt x="1711" y="6622"/>
                        <a:pt x="1659" y="6854"/>
                        <a:pt x="1606" y="7087"/>
                      </a:cubicBezTo>
                      <a:cubicBezTo>
                        <a:pt x="1574" y="7235"/>
                        <a:pt x="1637" y="7383"/>
                        <a:pt x="1775" y="7435"/>
                      </a:cubicBezTo>
                      <a:cubicBezTo>
                        <a:pt x="1817" y="7456"/>
                        <a:pt x="1849" y="7456"/>
                        <a:pt x="1891" y="7456"/>
                      </a:cubicBezTo>
                      <a:cubicBezTo>
                        <a:pt x="1923" y="7456"/>
                        <a:pt x="1944" y="7456"/>
                        <a:pt x="1965" y="7446"/>
                      </a:cubicBezTo>
                      <a:cubicBezTo>
                        <a:pt x="2039" y="7425"/>
                        <a:pt x="2092" y="7383"/>
                        <a:pt x="2144" y="7319"/>
                      </a:cubicBezTo>
                      <a:cubicBezTo>
                        <a:pt x="2282" y="7118"/>
                        <a:pt x="2345" y="6865"/>
                        <a:pt x="2334" y="6633"/>
                      </a:cubicBezTo>
                      <a:cubicBezTo>
                        <a:pt x="2334" y="6601"/>
                        <a:pt x="2324" y="6580"/>
                        <a:pt x="2324" y="6559"/>
                      </a:cubicBezTo>
                      <a:lnTo>
                        <a:pt x="2324" y="6538"/>
                      </a:lnTo>
                      <a:cubicBezTo>
                        <a:pt x="2334" y="6464"/>
                        <a:pt x="2334" y="6390"/>
                        <a:pt x="2292" y="6316"/>
                      </a:cubicBezTo>
                      <a:cubicBezTo>
                        <a:pt x="2261" y="6252"/>
                        <a:pt x="2187" y="6200"/>
                        <a:pt x="2113" y="6179"/>
                      </a:cubicBezTo>
                      <a:close/>
                      <a:moveTo>
                        <a:pt x="5777" y="6886"/>
                      </a:moveTo>
                      <a:cubicBezTo>
                        <a:pt x="5397" y="6886"/>
                        <a:pt x="5397" y="7467"/>
                        <a:pt x="5777" y="7467"/>
                      </a:cubicBezTo>
                      <a:cubicBezTo>
                        <a:pt x="6147" y="7467"/>
                        <a:pt x="6147" y="6886"/>
                        <a:pt x="5777" y="6886"/>
                      </a:cubicBezTo>
                      <a:close/>
                      <a:moveTo>
                        <a:pt x="3528" y="6833"/>
                      </a:moveTo>
                      <a:cubicBezTo>
                        <a:pt x="3475" y="6833"/>
                        <a:pt x="3422" y="6844"/>
                        <a:pt x="3380" y="6876"/>
                      </a:cubicBezTo>
                      <a:cubicBezTo>
                        <a:pt x="3359" y="6886"/>
                        <a:pt x="3338" y="6907"/>
                        <a:pt x="3317" y="6918"/>
                      </a:cubicBezTo>
                      <a:cubicBezTo>
                        <a:pt x="3285" y="6949"/>
                        <a:pt x="3264" y="7002"/>
                        <a:pt x="3243" y="7045"/>
                      </a:cubicBezTo>
                      <a:cubicBezTo>
                        <a:pt x="3232" y="7097"/>
                        <a:pt x="3222" y="7150"/>
                        <a:pt x="3211" y="7203"/>
                      </a:cubicBezTo>
                      <a:lnTo>
                        <a:pt x="3211" y="7224"/>
                      </a:lnTo>
                      <a:cubicBezTo>
                        <a:pt x="3222" y="7256"/>
                        <a:pt x="3222" y="7277"/>
                        <a:pt x="3232" y="7309"/>
                      </a:cubicBezTo>
                      <a:lnTo>
                        <a:pt x="3232" y="7319"/>
                      </a:lnTo>
                      <a:cubicBezTo>
                        <a:pt x="3232" y="7351"/>
                        <a:pt x="3253" y="7383"/>
                        <a:pt x="3264" y="7404"/>
                      </a:cubicBezTo>
                      <a:lnTo>
                        <a:pt x="3264" y="7414"/>
                      </a:lnTo>
                      <a:lnTo>
                        <a:pt x="3274" y="7414"/>
                      </a:lnTo>
                      <a:lnTo>
                        <a:pt x="3274" y="7425"/>
                      </a:lnTo>
                      <a:cubicBezTo>
                        <a:pt x="3285" y="7435"/>
                        <a:pt x="3306" y="7456"/>
                        <a:pt x="3317" y="7478"/>
                      </a:cubicBezTo>
                      <a:lnTo>
                        <a:pt x="3327" y="7488"/>
                      </a:lnTo>
                      <a:lnTo>
                        <a:pt x="3391" y="7530"/>
                      </a:lnTo>
                      <a:lnTo>
                        <a:pt x="3391" y="7541"/>
                      </a:lnTo>
                      <a:lnTo>
                        <a:pt x="3401" y="7541"/>
                      </a:lnTo>
                      <a:cubicBezTo>
                        <a:pt x="3422" y="7551"/>
                        <a:pt x="3443" y="7562"/>
                        <a:pt x="3465" y="7573"/>
                      </a:cubicBezTo>
                      <a:lnTo>
                        <a:pt x="3475" y="7573"/>
                      </a:lnTo>
                      <a:cubicBezTo>
                        <a:pt x="3507" y="7583"/>
                        <a:pt x="3538" y="7583"/>
                        <a:pt x="3570" y="7583"/>
                      </a:cubicBezTo>
                      <a:lnTo>
                        <a:pt x="3581" y="7583"/>
                      </a:lnTo>
                      <a:cubicBezTo>
                        <a:pt x="3602" y="7583"/>
                        <a:pt x="3633" y="7573"/>
                        <a:pt x="3655" y="7573"/>
                      </a:cubicBezTo>
                      <a:lnTo>
                        <a:pt x="3676" y="7573"/>
                      </a:lnTo>
                      <a:lnTo>
                        <a:pt x="3707" y="7551"/>
                      </a:lnTo>
                      <a:lnTo>
                        <a:pt x="3750" y="7530"/>
                      </a:lnTo>
                      <a:cubicBezTo>
                        <a:pt x="3771" y="7520"/>
                        <a:pt x="3802" y="7499"/>
                        <a:pt x="3824" y="7488"/>
                      </a:cubicBezTo>
                      <a:cubicBezTo>
                        <a:pt x="3866" y="7446"/>
                        <a:pt x="3887" y="7393"/>
                        <a:pt x="3908" y="7340"/>
                      </a:cubicBezTo>
                      <a:cubicBezTo>
                        <a:pt x="3919" y="7309"/>
                        <a:pt x="3919" y="7277"/>
                        <a:pt x="3919" y="7245"/>
                      </a:cubicBezTo>
                      <a:cubicBezTo>
                        <a:pt x="3919" y="7171"/>
                        <a:pt x="3908" y="7161"/>
                        <a:pt x="3876" y="7087"/>
                      </a:cubicBezTo>
                      <a:cubicBezTo>
                        <a:pt x="3855" y="7055"/>
                        <a:pt x="3834" y="7023"/>
                        <a:pt x="3802" y="7002"/>
                      </a:cubicBezTo>
                      <a:lnTo>
                        <a:pt x="3792" y="7002"/>
                      </a:lnTo>
                      <a:lnTo>
                        <a:pt x="3781" y="6981"/>
                      </a:lnTo>
                      <a:cubicBezTo>
                        <a:pt x="3760" y="6939"/>
                        <a:pt x="3739" y="6918"/>
                        <a:pt x="3707" y="6897"/>
                      </a:cubicBezTo>
                      <a:cubicBezTo>
                        <a:pt x="3676" y="6865"/>
                        <a:pt x="3644" y="6854"/>
                        <a:pt x="3602" y="6844"/>
                      </a:cubicBezTo>
                      <a:cubicBezTo>
                        <a:pt x="3581" y="6844"/>
                        <a:pt x="3560" y="6833"/>
                        <a:pt x="3528" y="6833"/>
                      </a:cubicBezTo>
                      <a:close/>
                      <a:moveTo>
                        <a:pt x="5059" y="7604"/>
                      </a:moveTo>
                      <a:cubicBezTo>
                        <a:pt x="4679" y="7604"/>
                        <a:pt x="4679" y="8185"/>
                        <a:pt x="5059" y="8185"/>
                      </a:cubicBezTo>
                      <a:cubicBezTo>
                        <a:pt x="5439" y="8185"/>
                        <a:pt x="5439" y="7604"/>
                        <a:pt x="5059" y="7604"/>
                      </a:cubicBezTo>
                      <a:close/>
                      <a:moveTo>
                        <a:pt x="8101" y="6432"/>
                      </a:moveTo>
                      <a:cubicBezTo>
                        <a:pt x="7943" y="6432"/>
                        <a:pt x="7795" y="6516"/>
                        <a:pt x="7668" y="6601"/>
                      </a:cubicBezTo>
                      <a:cubicBezTo>
                        <a:pt x="7414" y="6770"/>
                        <a:pt x="6834" y="7013"/>
                        <a:pt x="6580" y="7298"/>
                      </a:cubicBezTo>
                      <a:cubicBezTo>
                        <a:pt x="6517" y="7361"/>
                        <a:pt x="6475" y="7425"/>
                        <a:pt x="6453" y="7488"/>
                      </a:cubicBezTo>
                      <a:cubicBezTo>
                        <a:pt x="6316" y="7932"/>
                        <a:pt x="6823" y="8301"/>
                        <a:pt x="7182" y="8354"/>
                      </a:cubicBezTo>
                      <a:cubicBezTo>
                        <a:pt x="7182" y="8354"/>
                        <a:pt x="7193" y="8365"/>
                        <a:pt x="7193" y="8365"/>
                      </a:cubicBezTo>
                      <a:lnTo>
                        <a:pt x="7309" y="8365"/>
                      </a:lnTo>
                      <a:cubicBezTo>
                        <a:pt x="7541" y="8365"/>
                        <a:pt x="7774" y="8259"/>
                        <a:pt x="7985" y="8143"/>
                      </a:cubicBezTo>
                      <a:cubicBezTo>
                        <a:pt x="8164" y="8037"/>
                        <a:pt x="8333" y="7911"/>
                        <a:pt x="8439" y="7731"/>
                      </a:cubicBezTo>
                      <a:cubicBezTo>
                        <a:pt x="8576" y="7509"/>
                        <a:pt x="8597" y="7235"/>
                        <a:pt x="8555" y="6971"/>
                      </a:cubicBezTo>
                      <a:cubicBezTo>
                        <a:pt x="8513" y="6749"/>
                        <a:pt x="8407" y="6485"/>
                        <a:pt x="8175" y="6443"/>
                      </a:cubicBezTo>
                      <a:cubicBezTo>
                        <a:pt x="8154" y="6432"/>
                        <a:pt x="8122" y="6432"/>
                        <a:pt x="8101" y="6432"/>
                      </a:cubicBezTo>
                      <a:close/>
                      <a:moveTo>
                        <a:pt x="1437" y="8312"/>
                      </a:moveTo>
                      <a:cubicBezTo>
                        <a:pt x="1057" y="8312"/>
                        <a:pt x="1057" y="8903"/>
                        <a:pt x="1437" y="8903"/>
                      </a:cubicBezTo>
                      <a:cubicBezTo>
                        <a:pt x="1817" y="8903"/>
                        <a:pt x="1817" y="8312"/>
                        <a:pt x="1437" y="8312"/>
                      </a:cubicBezTo>
                      <a:close/>
                      <a:moveTo>
                        <a:pt x="2704" y="8534"/>
                      </a:moveTo>
                      <a:cubicBezTo>
                        <a:pt x="2324" y="8534"/>
                        <a:pt x="2324" y="9115"/>
                        <a:pt x="2704" y="9115"/>
                      </a:cubicBezTo>
                      <a:cubicBezTo>
                        <a:pt x="3074" y="9115"/>
                        <a:pt x="3074" y="8534"/>
                        <a:pt x="2704" y="8534"/>
                      </a:cubicBezTo>
                      <a:close/>
                      <a:moveTo>
                        <a:pt x="6876" y="8703"/>
                      </a:moveTo>
                      <a:cubicBezTo>
                        <a:pt x="6844" y="8703"/>
                        <a:pt x="6823" y="8703"/>
                        <a:pt x="6791" y="8713"/>
                      </a:cubicBezTo>
                      <a:cubicBezTo>
                        <a:pt x="6749" y="8724"/>
                        <a:pt x="6696" y="8745"/>
                        <a:pt x="6665" y="8787"/>
                      </a:cubicBezTo>
                      <a:cubicBezTo>
                        <a:pt x="6654" y="8808"/>
                        <a:pt x="6633" y="8819"/>
                        <a:pt x="6622" y="8840"/>
                      </a:cubicBezTo>
                      <a:cubicBezTo>
                        <a:pt x="6591" y="8893"/>
                        <a:pt x="6580" y="8935"/>
                        <a:pt x="6580" y="8988"/>
                      </a:cubicBezTo>
                      <a:lnTo>
                        <a:pt x="6580" y="9041"/>
                      </a:lnTo>
                      <a:cubicBezTo>
                        <a:pt x="6580" y="9083"/>
                        <a:pt x="6591" y="9125"/>
                        <a:pt x="6601" y="9157"/>
                      </a:cubicBezTo>
                      <a:cubicBezTo>
                        <a:pt x="6612" y="9199"/>
                        <a:pt x="6633" y="9220"/>
                        <a:pt x="6665" y="9252"/>
                      </a:cubicBezTo>
                      <a:cubicBezTo>
                        <a:pt x="6696" y="9284"/>
                        <a:pt x="6717" y="9305"/>
                        <a:pt x="6760" y="9315"/>
                      </a:cubicBezTo>
                      <a:cubicBezTo>
                        <a:pt x="6791" y="9326"/>
                        <a:pt x="6823" y="9336"/>
                        <a:pt x="6865" y="9336"/>
                      </a:cubicBezTo>
                      <a:lnTo>
                        <a:pt x="6876" y="9336"/>
                      </a:lnTo>
                      <a:cubicBezTo>
                        <a:pt x="6897" y="9336"/>
                        <a:pt x="6929" y="9326"/>
                        <a:pt x="6950" y="9326"/>
                      </a:cubicBezTo>
                      <a:cubicBezTo>
                        <a:pt x="7003" y="9315"/>
                        <a:pt x="7045" y="9284"/>
                        <a:pt x="7077" y="9252"/>
                      </a:cubicBezTo>
                      <a:cubicBezTo>
                        <a:pt x="7098" y="9231"/>
                        <a:pt x="7108" y="9210"/>
                        <a:pt x="7129" y="9189"/>
                      </a:cubicBezTo>
                      <a:cubicBezTo>
                        <a:pt x="7150" y="9146"/>
                        <a:pt x="7161" y="9093"/>
                        <a:pt x="7161" y="9041"/>
                      </a:cubicBezTo>
                      <a:lnTo>
                        <a:pt x="7161" y="8988"/>
                      </a:lnTo>
                      <a:cubicBezTo>
                        <a:pt x="7161" y="8946"/>
                        <a:pt x="7161" y="8914"/>
                        <a:pt x="7140" y="8882"/>
                      </a:cubicBezTo>
                      <a:cubicBezTo>
                        <a:pt x="7129" y="8840"/>
                        <a:pt x="7108" y="8808"/>
                        <a:pt x="7077" y="8787"/>
                      </a:cubicBezTo>
                      <a:cubicBezTo>
                        <a:pt x="7055" y="8755"/>
                        <a:pt x="7024" y="8734"/>
                        <a:pt x="6981" y="8724"/>
                      </a:cubicBezTo>
                      <a:cubicBezTo>
                        <a:pt x="6950" y="8703"/>
                        <a:pt x="6918" y="8703"/>
                        <a:pt x="6876" y="8703"/>
                      </a:cubicBezTo>
                      <a:close/>
                      <a:moveTo>
                        <a:pt x="8397" y="8967"/>
                      </a:moveTo>
                      <a:cubicBezTo>
                        <a:pt x="8376" y="8967"/>
                        <a:pt x="8354" y="8967"/>
                        <a:pt x="8323" y="8977"/>
                      </a:cubicBezTo>
                      <a:cubicBezTo>
                        <a:pt x="8302" y="8988"/>
                        <a:pt x="8281" y="8998"/>
                        <a:pt x="8259" y="9009"/>
                      </a:cubicBezTo>
                      <a:cubicBezTo>
                        <a:pt x="8207" y="9030"/>
                        <a:pt x="8175" y="9072"/>
                        <a:pt x="8154" y="9115"/>
                      </a:cubicBezTo>
                      <a:cubicBezTo>
                        <a:pt x="8090" y="9189"/>
                        <a:pt x="8038" y="9252"/>
                        <a:pt x="7985" y="9326"/>
                      </a:cubicBezTo>
                      <a:cubicBezTo>
                        <a:pt x="7964" y="9358"/>
                        <a:pt x="7953" y="9400"/>
                        <a:pt x="7943" y="9442"/>
                      </a:cubicBezTo>
                      <a:cubicBezTo>
                        <a:pt x="7943" y="9474"/>
                        <a:pt x="7943" y="9516"/>
                        <a:pt x="7953" y="9558"/>
                      </a:cubicBezTo>
                      <a:cubicBezTo>
                        <a:pt x="7964" y="9590"/>
                        <a:pt x="7974" y="9622"/>
                        <a:pt x="8006" y="9653"/>
                      </a:cubicBezTo>
                      <a:cubicBezTo>
                        <a:pt x="8027" y="9685"/>
                        <a:pt x="8048" y="9706"/>
                        <a:pt x="8090" y="9727"/>
                      </a:cubicBezTo>
                      <a:lnTo>
                        <a:pt x="8154" y="9759"/>
                      </a:lnTo>
                      <a:cubicBezTo>
                        <a:pt x="8185" y="9769"/>
                        <a:pt x="8207" y="9769"/>
                        <a:pt x="8238" y="9769"/>
                      </a:cubicBezTo>
                      <a:cubicBezTo>
                        <a:pt x="8259" y="9769"/>
                        <a:pt x="8291" y="9769"/>
                        <a:pt x="8312" y="9759"/>
                      </a:cubicBezTo>
                      <a:cubicBezTo>
                        <a:pt x="8333" y="9748"/>
                        <a:pt x="8354" y="9738"/>
                        <a:pt x="8386" y="9727"/>
                      </a:cubicBezTo>
                      <a:cubicBezTo>
                        <a:pt x="8428" y="9706"/>
                        <a:pt x="8460" y="9664"/>
                        <a:pt x="8492" y="9622"/>
                      </a:cubicBezTo>
                      <a:lnTo>
                        <a:pt x="8650" y="9410"/>
                      </a:lnTo>
                      <a:cubicBezTo>
                        <a:pt x="8671" y="9379"/>
                        <a:pt x="8692" y="9336"/>
                        <a:pt x="8692" y="9294"/>
                      </a:cubicBezTo>
                      <a:cubicBezTo>
                        <a:pt x="8703" y="9262"/>
                        <a:pt x="8692" y="9220"/>
                        <a:pt x="8682" y="9178"/>
                      </a:cubicBezTo>
                      <a:cubicBezTo>
                        <a:pt x="8671" y="9146"/>
                        <a:pt x="8661" y="9115"/>
                        <a:pt x="8629" y="9083"/>
                      </a:cubicBezTo>
                      <a:cubicBezTo>
                        <a:pt x="8608" y="9051"/>
                        <a:pt x="8587" y="9030"/>
                        <a:pt x="8545" y="9009"/>
                      </a:cubicBezTo>
                      <a:cubicBezTo>
                        <a:pt x="8523" y="8998"/>
                        <a:pt x="8502" y="8988"/>
                        <a:pt x="8481" y="8977"/>
                      </a:cubicBezTo>
                      <a:cubicBezTo>
                        <a:pt x="8449" y="8967"/>
                        <a:pt x="8428" y="8967"/>
                        <a:pt x="8397" y="8967"/>
                      </a:cubicBezTo>
                      <a:close/>
                      <a:moveTo>
                        <a:pt x="4183" y="9189"/>
                      </a:moveTo>
                      <a:cubicBezTo>
                        <a:pt x="4119" y="9199"/>
                        <a:pt x="4056" y="9210"/>
                        <a:pt x="4003" y="9252"/>
                      </a:cubicBezTo>
                      <a:lnTo>
                        <a:pt x="3961" y="9252"/>
                      </a:lnTo>
                      <a:cubicBezTo>
                        <a:pt x="3919" y="9252"/>
                        <a:pt x="3866" y="9262"/>
                        <a:pt x="3824" y="9294"/>
                      </a:cubicBezTo>
                      <a:cubicBezTo>
                        <a:pt x="3760" y="9326"/>
                        <a:pt x="3707" y="9389"/>
                        <a:pt x="3686" y="9463"/>
                      </a:cubicBezTo>
                      <a:cubicBezTo>
                        <a:pt x="3676" y="9495"/>
                        <a:pt x="3676" y="9526"/>
                        <a:pt x="3676" y="9548"/>
                      </a:cubicBezTo>
                      <a:cubicBezTo>
                        <a:pt x="3665" y="9579"/>
                        <a:pt x="3665" y="9611"/>
                        <a:pt x="3665" y="9643"/>
                      </a:cubicBezTo>
                      <a:cubicBezTo>
                        <a:pt x="3665" y="9685"/>
                        <a:pt x="3676" y="9727"/>
                        <a:pt x="3676" y="9759"/>
                      </a:cubicBezTo>
                      <a:cubicBezTo>
                        <a:pt x="3686" y="9780"/>
                        <a:pt x="3686" y="9801"/>
                        <a:pt x="3686" y="9812"/>
                      </a:cubicBezTo>
                      <a:cubicBezTo>
                        <a:pt x="3697" y="9854"/>
                        <a:pt x="3718" y="9886"/>
                        <a:pt x="3729" y="9928"/>
                      </a:cubicBezTo>
                      <a:cubicBezTo>
                        <a:pt x="3739" y="9938"/>
                        <a:pt x="3750" y="9960"/>
                        <a:pt x="3760" y="9970"/>
                      </a:cubicBezTo>
                      <a:cubicBezTo>
                        <a:pt x="3781" y="10002"/>
                        <a:pt x="3802" y="10033"/>
                        <a:pt x="3834" y="10065"/>
                      </a:cubicBezTo>
                      <a:lnTo>
                        <a:pt x="3866" y="10107"/>
                      </a:lnTo>
                      <a:cubicBezTo>
                        <a:pt x="3908" y="10150"/>
                        <a:pt x="3950" y="10171"/>
                        <a:pt x="3993" y="10181"/>
                      </a:cubicBezTo>
                      <a:cubicBezTo>
                        <a:pt x="4014" y="10192"/>
                        <a:pt x="4045" y="10192"/>
                        <a:pt x="4067" y="10192"/>
                      </a:cubicBezTo>
                      <a:lnTo>
                        <a:pt x="4109" y="10192"/>
                      </a:lnTo>
                      <a:cubicBezTo>
                        <a:pt x="4151" y="10192"/>
                        <a:pt x="4183" y="10171"/>
                        <a:pt x="4225" y="10150"/>
                      </a:cubicBezTo>
                      <a:cubicBezTo>
                        <a:pt x="4267" y="10128"/>
                        <a:pt x="4299" y="10097"/>
                        <a:pt x="4331" y="10055"/>
                      </a:cubicBezTo>
                      <a:cubicBezTo>
                        <a:pt x="4426" y="9886"/>
                        <a:pt x="4478" y="9685"/>
                        <a:pt x="4468" y="9484"/>
                      </a:cubicBezTo>
                      <a:cubicBezTo>
                        <a:pt x="4468" y="9410"/>
                        <a:pt x="4436" y="9336"/>
                        <a:pt x="4383" y="9273"/>
                      </a:cubicBezTo>
                      <a:cubicBezTo>
                        <a:pt x="4362" y="9252"/>
                        <a:pt x="4331" y="9231"/>
                        <a:pt x="4288" y="9220"/>
                      </a:cubicBezTo>
                      <a:cubicBezTo>
                        <a:pt x="4257" y="9199"/>
                        <a:pt x="4225" y="9189"/>
                        <a:pt x="4193" y="9189"/>
                      </a:cubicBezTo>
                      <a:close/>
                      <a:moveTo>
                        <a:pt x="1046" y="9791"/>
                      </a:moveTo>
                      <a:cubicBezTo>
                        <a:pt x="1004" y="9791"/>
                        <a:pt x="972" y="9801"/>
                        <a:pt x="940" y="9822"/>
                      </a:cubicBezTo>
                      <a:cubicBezTo>
                        <a:pt x="909" y="9833"/>
                        <a:pt x="877" y="9854"/>
                        <a:pt x="845" y="9886"/>
                      </a:cubicBezTo>
                      <a:cubicBezTo>
                        <a:pt x="835" y="9907"/>
                        <a:pt x="814" y="9917"/>
                        <a:pt x="803" y="9938"/>
                      </a:cubicBezTo>
                      <a:cubicBezTo>
                        <a:pt x="771" y="9991"/>
                        <a:pt x="761" y="10033"/>
                        <a:pt x="761" y="10086"/>
                      </a:cubicBezTo>
                      <a:cubicBezTo>
                        <a:pt x="761" y="10118"/>
                        <a:pt x="771" y="10139"/>
                        <a:pt x="771" y="10171"/>
                      </a:cubicBezTo>
                      <a:cubicBezTo>
                        <a:pt x="771" y="10181"/>
                        <a:pt x="782" y="10202"/>
                        <a:pt x="792" y="10224"/>
                      </a:cubicBezTo>
                      <a:lnTo>
                        <a:pt x="782" y="10245"/>
                      </a:lnTo>
                      <a:cubicBezTo>
                        <a:pt x="761" y="10276"/>
                        <a:pt x="750" y="10319"/>
                        <a:pt x="761" y="10361"/>
                      </a:cubicBezTo>
                      <a:cubicBezTo>
                        <a:pt x="750" y="10403"/>
                        <a:pt x="761" y="10435"/>
                        <a:pt x="782" y="10466"/>
                      </a:cubicBezTo>
                      <a:cubicBezTo>
                        <a:pt x="792" y="10509"/>
                        <a:pt x="814" y="10540"/>
                        <a:pt x="845" y="10562"/>
                      </a:cubicBezTo>
                      <a:cubicBezTo>
                        <a:pt x="866" y="10583"/>
                        <a:pt x="877" y="10593"/>
                        <a:pt x="898" y="10614"/>
                      </a:cubicBezTo>
                      <a:cubicBezTo>
                        <a:pt x="951" y="10635"/>
                        <a:pt x="993" y="10646"/>
                        <a:pt x="1046" y="10646"/>
                      </a:cubicBezTo>
                      <a:cubicBezTo>
                        <a:pt x="1078" y="10646"/>
                        <a:pt x="1099" y="10646"/>
                        <a:pt x="1130" y="10635"/>
                      </a:cubicBezTo>
                      <a:cubicBezTo>
                        <a:pt x="1173" y="10625"/>
                        <a:pt x="1215" y="10604"/>
                        <a:pt x="1257" y="10562"/>
                      </a:cubicBezTo>
                      <a:cubicBezTo>
                        <a:pt x="1278" y="10540"/>
                        <a:pt x="1299" y="10509"/>
                        <a:pt x="1321" y="10477"/>
                      </a:cubicBezTo>
                      <a:lnTo>
                        <a:pt x="1331" y="10456"/>
                      </a:lnTo>
                      <a:cubicBezTo>
                        <a:pt x="1342" y="10435"/>
                        <a:pt x="1352" y="10403"/>
                        <a:pt x="1363" y="10371"/>
                      </a:cubicBezTo>
                      <a:lnTo>
                        <a:pt x="1373" y="10340"/>
                      </a:lnTo>
                      <a:cubicBezTo>
                        <a:pt x="1384" y="10308"/>
                        <a:pt x="1384" y="10276"/>
                        <a:pt x="1394" y="10245"/>
                      </a:cubicBezTo>
                      <a:lnTo>
                        <a:pt x="1394" y="10224"/>
                      </a:lnTo>
                      <a:cubicBezTo>
                        <a:pt x="1394" y="10192"/>
                        <a:pt x="1384" y="10150"/>
                        <a:pt x="1384" y="10107"/>
                      </a:cubicBezTo>
                      <a:lnTo>
                        <a:pt x="1373" y="10076"/>
                      </a:lnTo>
                      <a:cubicBezTo>
                        <a:pt x="1363" y="10044"/>
                        <a:pt x="1352" y="10012"/>
                        <a:pt x="1331" y="9991"/>
                      </a:cubicBezTo>
                      <a:lnTo>
                        <a:pt x="1331" y="9970"/>
                      </a:lnTo>
                      <a:lnTo>
                        <a:pt x="1321" y="9960"/>
                      </a:lnTo>
                      <a:cubicBezTo>
                        <a:pt x="1299" y="9928"/>
                        <a:pt x="1278" y="9907"/>
                        <a:pt x="1257" y="9886"/>
                      </a:cubicBezTo>
                      <a:cubicBezTo>
                        <a:pt x="1236" y="9854"/>
                        <a:pt x="1204" y="9833"/>
                        <a:pt x="1162" y="9822"/>
                      </a:cubicBezTo>
                      <a:cubicBezTo>
                        <a:pt x="1130" y="9801"/>
                        <a:pt x="1099" y="9791"/>
                        <a:pt x="1057" y="9791"/>
                      </a:cubicBezTo>
                      <a:cubicBezTo>
                        <a:pt x="1057" y="9791"/>
                        <a:pt x="1057" y="9791"/>
                        <a:pt x="1057" y="9801"/>
                      </a:cubicBezTo>
                      <a:cubicBezTo>
                        <a:pt x="1046" y="9791"/>
                        <a:pt x="1046" y="9791"/>
                        <a:pt x="1046" y="9791"/>
                      </a:cubicBezTo>
                      <a:close/>
                      <a:moveTo>
                        <a:pt x="5598" y="8777"/>
                      </a:moveTo>
                      <a:cubicBezTo>
                        <a:pt x="5429" y="8777"/>
                        <a:pt x="5260" y="8851"/>
                        <a:pt x="5123" y="8998"/>
                      </a:cubicBezTo>
                      <a:cubicBezTo>
                        <a:pt x="5006" y="9125"/>
                        <a:pt x="4922" y="9284"/>
                        <a:pt x="4901" y="9453"/>
                      </a:cubicBezTo>
                      <a:cubicBezTo>
                        <a:pt x="4880" y="9622"/>
                        <a:pt x="4933" y="9801"/>
                        <a:pt x="4985" y="9970"/>
                      </a:cubicBezTo>
                      <a:cubicBezTo>
                        <a:pt x="5049" y="10160"/>
                        <a:pt x="5123" y="10350"/>
                        <a:pt x="5228" y="10509"/>
                      </a:cubicBezTo>
                      <a:cubicBezTo>
                        <a:pt x="5344" y="10678"/>
                        <a:pt x="5503" y="10815"/>
                        <a:pt x="5693" y="10868"/>
                      </a:cubicBezTo>
                      <a:cubicBezTo>
                        <a:pt x="5735" y="10878"/>
                        <a:pt x="5767" y="10889"/>
                        <a:pt x="5799" y="10889"/>
                      </a:cubicBezTo>
                      <a:cubicBezTo>
                        <a:pt x="5830" y="10889"/>
                        <a:pt x="5851" y="10878"/>
                        <a:pt x="5873" y="10878"/>
                      </a:cubicBezTo>
                      <a:cubicBezTo>
                        <a:pt x="5925" y="10857"/>
                        <a:pt x="5978" y="10804"/>
                        <a:pt x="6010" y="10762"/>
                      </a:cubicBezTo>
                      <a:cubicBezTo>
                        <a:pt x="6232" y="10488"/>
                        <a:pt x="6411" y="9981"/>
                        <a:pt x="6379" y="9569"/>
                      </a:cubicBezTo>
                      <a:cubicBezTo>
                        <a:pt x="6369" y="9474"/>
                        <a:pt x="6358" y="9379"/>
                        <a:pt x="6316" y="9294"/>
                      </a:cubicBezTo>
                      <a:cubicBezTo>
                        <a:pt x="6189" y="8977"/>
                        <a:pt x="5894" y="8777"/>
                        <a:pt x="5598" y="8777"/>
                      </a:cubicBezTo>
                      <a:close/>
                      <a:moveTo>
                        <a:pt x="7140" y="11005"/>
                      </a:moveTo>
                      <a:cubicBezTo>
                        <a:pt x="7098" y="11005"/>
                        <a:pt x="7066" y="11016"/>
                        <a:pt x="7034" y="11026"/>
                      </a:cubicBezTo>
                      <a:cubicBezTo>
                        <a:pt x="7003" y="11037"/>
                        <a:pt x="6971" y="11058"/>
                        <a:pt x="6939" y="11090"/>
                      </a:cubicBezTo>
                      <a:cubicBezTo>
                        <a:pt x="6929" y="11111"/>
                        <a:pt x="6908" y="11132"/>
                        <a:pt x="6897" y="11153"/>
                      </a:cubicBezTo>
                      <a:cubicBezTo>
                        <a:pt x="6865" y="11195"/>
                        <a:pt x="6855" y="11248"/>
                        <a:pt x="6855" y="11301"/>
                      </a:cubicBezTo>
                      <a:cubicBezTo>
                        <a:pt x="6855" y="11322"/>
                        <a:pt x="6865" y="11343"/>
                        <a:pt x="6865" y="11375"/>
                      </a:cubicBezTo>
                      <a:cubicBezTo>
                        <a:pt x="6876" y="11406"/>
                        <a:pt x="6897" y="11449"/>
                        <a:pt x="6918" y="11480"/>
                      </a:cubicBezTo>
                      <a:cubicBezTo>
                        <a:pt x="7024" y="11417"/>
                        <a:pt x="7119" y="11354"/>
                        <a:pt x="7214" y="11280"/>
                      </a:cubicBezTo>
                      <a:cubicBezTo>
                        <a:pt x="7277" y="11237"/>
                        <a:pt x="7341" y="11185"/>
                        <a:pt x="7404" y="11142"/>
                      </a:cubicBezTo>
                      <a:lnTo>
                        <a:pt x="7351" y="11090"/>
                      </a:lnTo>
                      <a:cubicBezTo>
                        <a:pt x="7330" y="11058"/>
                        <a:pt x="7298" y="11037"/>
                        <a:pt x="7256" y="11026"/>
                      </a:cubicBezTo>
                      <a:cubicBezTo>
                        <a:pt x="7224" y="11016"/>
                        <a:pt x="7193" y="11005"/>
                        <a:pt x="7150" y="11005"/>
                      </a:cubicBezTo>
                      <a:close/>
                      <a:moveTo>
                        <a:pt x="2863" y="10562"/>
                      </a:moveTo>
                      <a:cubicBezTo>
                        <a:pt x="2831" y="10562"/>
                        <a:pt x="2810" y="10562"/>
                        <a:pt x="2778" y="10572"/>
                      </a:cubicBezTo>
                      <a:cubicBezTo>
                        <a:pt x="2736" y="10583"/>
                        <a:pt x="2683" y="10604"/>
                        <a:pt x="2651" y="10646"/>
                      </a:cubicBezTo>
                      <a:cubicBezTo>
                        <a:pt x="2598" y="10709"/>
                        <a:pt x="2546" y="10783"/>
                        <a:pt x="2482" y="10847"/>
                      </a:cubicBezTo>
                      <a:cubicBezTo>
                        <a:pt x="2461" y="10878"/>
                        <a:pt x="2440" y="10910"/>
                        <a:pt x="2429" y="10942"/>
                      </a:cubicBezTo>
                      <a:cubicBezTo>
                        <a:pt x="2408" y="10973"/>
                        <a:pt x="2398" y="11016"/>
                        <a:pt x="2398" y="11058"/>
                      </a:cubicBezTo>
                      <a:cubicBezTo>
                        <a:pt x="2398" y="11100"/>
                        <a:pt x="2408" y="11132"/>
                        <a:pt x="2429" y="11164"/>
                      </a:cubicBezTo>
                      <a:cubicBezTo>
                        <a:pt x="2440" y="11206"/>
                        <a:pt x="2461" y="11237"/>
                        <a:pt x="2482" y="11259"/>
                      </a:cubicBezTo>
                      <a:cubicBezTo>
                        <a:pt x="2546" y="11311"/>
                        <a:pt x="2609" y="11343"/>
                        <a:pt x="2683" y="11343"/>
                      </a:cubicBezTo>
                      <a:lnTo>
                        <a:pt x="2704" y="11343"/>
                      </a:lnTo>
                      <a:lnTo>
                        <a:pt x="2715" y="11385"/>
                      </a:lnTo>
                      <a:cubicBezTo>
                        <a:pt x="2736" y="11417"/>
                        <a:pt x="2757" y="11449"/>
                        <a:pt x="2789" y="11470"/>
                      </a:cubicBezTo>
                      <a:cubicBezTo>
                        <a:pt x="2820" y="11491"/>
                        <a:pt x="2852" y="11512"/>
                        <a:pt x="2894" y="11523"/>
                      </a:cubicBezTo>
                      <a:cubicBezTo>
                        <a:pt x="2915" y="11523"/>
                        <a:pt x="2947" y="11533"/>
                        <a:pt x="2968" y="11533"/>
                      </a:cubicBezTo>
                      <a:cubicBezTo>
                        <a:pt x="3021" y="11533"/>
                        <a:pt x="3074" y="11523"/>
                        <a:pt x="3116" y="11491"/>
                      </a:cubicBezTo>
                      <a:cubicBezTo>
                        <a:pt x="3179" y="11449"/>
                        <a:pt x="3232" y="11396"/>
                        <a:pt x="3253" y="11322"/>
                      </a:cubicBezTo>
                      <a:cubicBezTo>
                        <a:pt x="3264" y="11259"/>
                        <a:pt x="3274" y="11206"/>
                        <a:pt x="3274" y="11142"/>
                      </a:cubicBezTo>
                      <a:cubicBezTo>
                        <a:pt x="3285" y="11090"/>
                        <a:pt x="3274" y="11047"/>
                        <a:pt x="3264" y="11005"/>
                      </a:cubicBezTo>
                      <a:cubicBezTo>
                        <a:pt x="3264" y="10952"/>
                        <a:pt x="3253" y="10910"/>
                        <a:pt x="3243" y="10868"/>
                      </a:cubicBezTo>
                      <a:cubicBezTo>
                        <a:pt x="3222" y="10804"/>
                        <a:pt x="3200" y="10752"/>
                        <a:pt x="3169" y="10699"/>
                      </a:cubicBezTo>
                      <a:cubicBezTo>
                        <a:pt x="3137" y="10657"/>
                        <a:pt x="3105" y="10625"/>
                        <a:pt x="3063" y="10593"/>
                      </a:cubicBezTo>
                      <a:cubicBezTo>
                        <a:pt x="3031" y="10572"/>
                        <a:pt x="2989" y="10562"/>
                        <a:pt x="2958" y="10562"/>
                      </a:cubicBezTo>
                      <a:close/>
                      <a:moveTo>
                        <a:pt x="5492" y="11797"/>
                      </a:moveTo>
                      <a:cubicBezTo>
                        <a:pt x="5471" y="11797"/>
                        <a:pt x="5439" y="11797"/>
                        <a:pt x="5418" y="11808"/>
                      </a:cubicBezTo>
                      <a:lnTo>
                        <a:pt x="5344" y="11839"/>
                      </a:lnTo>
                      <a:cubicBezTo>
                        <a:pt x="5302" y="11861"/>
                        <a:pt x="5271" y="11892"/>
                        <a:pt x="5239" y="11945"/>
                      </a:cubicBezTo>
                      <a:cubicBezTo>
                        <a:pt x="5218" y="11977"/>
                        <a:pt x="5207" y="12008"/>
                        <a:pt x="5186" y="12040"/>
                      </a:cubicBezTo>
                      <a:lnTo>
                        <a:pt x="5175" y="12072"/>
                      </a:lnTo>
                      <a:cubicBezTo>
                        <a:pt x="5165" y="12093"/>
                        <a:pt x="5144" y="12114"/>
                        <a:pt x="5133" y="12135"/>
                      </a:cubicBezTo>
                      <a:cubicBezTo>
                        <a:pt x="5123" y="12156"/>
                        <a:pt x="5123" y="12177"/>
                        <a:pt x="5112" y="12199"/>
                      </a:cubicBezTo>
                      <a:cubicBezTo>
                        <a:pt x="5334" y="12135"/>
                        <a:pt x="5556" y="12061"/>
                        <a:pt x="5767" y="11987"/>
                      </a:cubicBezTo>
                      <a:cubicBezTo>
                        <a:pt x="5746" y="11924"/>
                        <a:pt x="5704" y="11871"/>
                        <a:pt x="5640" y="11839"/>
                      </a:cubicBezTo>
                      <a:cubicBezTo>
                        <a:pt x="5598" y="11808"/>
                        <a:pt x="5545" y="11797"/>
                        <a:pt x="5492" y="11797"/>
                      </a:cubicBezTo>
                      <a:close/>
                      <a:moveTo>
                        <a:pt x="613" y="11882"/>
                      </a:moveTo>
                      <a:cubicBezTo>
                        <a:pt x="592" y="11882"/>
                        <a:pt x="571" y="11882"/>
                        <a:pt x="539" y="11892"/>
                      </a:cubicBezTo>
                      <a:cubicBezTo>
                        <a:pt x="486" y="11903"/>
                        <a:pt x="433" y="11934"/>
                        <a:pt x="402" y="11977"/>
                      </a:cubicBezTo>
                      <a:cubicBezTo>
                        <a:pt x="560" y="12103"/>
                        <a:pt x="729" y="12209"/>
                        <a:pt x="898" y="12294"/>
                      </a:cubicBezTo>
                      <a:cubicBezTo>
                        <a:pt x="1004" y="12346"/>
                        <a:pt x="1109" y="12389"/>
                        <a:pt x="1215" y="12431"/>
                      </a:cubicBezTo>
                      <a:cubicBezTo>
                        <a:pt x="1225" y="12399"/>
                        <a:pt x="1225" y="12378"/>
                        <a:pt x="1225" y="12357"/>
                      </a:cubicBezTo>
                      <a:cubicBezTo>
                        <a:pt x="1215" y="12272"/>
                        <a:pt x="1194" y="12199"/>
                        <a:pt x="1141" y="12146"/>
                      </a:cubicBezTo>
                      <a:cubicBezTo>
                        <a:pt x="1067" y="12072"/>
                        <a:pt x="972" y="12030"/>
                        <a:pt x="866" y="12019"/>
                      </a:cubicBezTo>
                      <a:cubicBezTo>
                        <a:pt x="845" y="11977"/>
                        <a:pt x="814" y="11945"/>
                        <a:pt x="771" y="11924"/>
                      </a:cubicBezTo>
                      <a:cubicBezTo>
                        <a:pt x="729" y="11892"/>
                        <a:pt x="666" y="11882"/>
                        <a:pt x="613" y="118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9"/>
                <p:cNvSpPr/>
                <p:nvPr/>
              </p:nvSpPr>
              <p:spPr>
                <a:xfrm>
                  <a:off x="2019225" y="1143218"/>
                  <a:ext cx="58294" cy="57827"/>
                </a:xfrm>
                <a:custGeom>
                  <a:avLst/>
                  <a:gdLst/>
                  <a:ahLst/>
                  <a:cxnLst/>
                  <a:rect l="l" t="t" r="r" b="b"/>
                  <a:pathLst>
                    <a:path w="1247" h="1237" extrusionOk="0">
                      <a:moveTo>
                        <a:pt x="634" y="1"/>
                      </a:moveTo>
                      <a:cubicBezTo>
                        <a:pt x="613" y="1"/>
                        <a:pt x="592" y="11"/>
                        <a:pt x="560" y="11"/>
                      </a:cubicBezTo>
                      <a:cubicBezTo>
                        <a:pt x="528" y="11"/>
                        <a:pt x="497" y="22"/>
                        <a:pt x="476" y="32"/>
                      </a:cubicBezTo>
                      <a:cubicBezTo>
                        <a:pt x="359" y="64"/>
                        <a:pt x="254" y="128"/>
                        <a:pt x="180" y="223"/>
                      </a:cubicBezTo>
                      <a:cubicBezTo>
                        <a:pt x="138" y="265"/>
                        <a:pt x="106" y="307"/>
                        <a:pt x="74" y="370"/>
                      </a:cubicBezTo>
                      <a:cubicBezTo>
                        <a:pt x="64" y="402"/>
                        <a:pt x="43" y="434"/>
                        <a:pt x="32" y="476"/>
                      </a:cubicBezTo>
                      <a:cubicBezTo>
                        <a:pt x="21" y="518"/>
                        <a:pt x="21" y="561"/>
                        <a:pt x="11" y="603"/>
                      </a:cubicBezTo>
                      <a:cubicBezTo>
                        <a:pt x="0" y="719"/>
                        <a:pt x="32" y="846"/>
                        <a:pt x="95" y="941"/>
                      </a:cubicBezTo>
                      <a:cubicBezTo>
                        <a:pt x="127" y="983"/>
                        <a:pt x="159" y="1036"/>
                        <a:pt x="201" y="1067"/>
                      </a:cubicBezTo>
                      <a:cubicBezTo>
                        <a:pt x="243" y="1099"/>
                        <a:pt x="285" y="1141"/>
                        <a:pt x="338" y="1163"/>
                      </a:cubicBezTo>
                      <a:cubicBezTo>
                        <a:pt x="433" y="1205"/>
                        <a:pt x="528" y="1236"/>
                        <a:pt x="634" y="1236"/>
                      </a:cubicBezTo>
                      <a:lnTo>
                        <a:pt x="687" y="1236"/>
                      </a:lnTo>
                      <a:cubicBezTo>
                        <a:pt x="782" y="1226"/>
                        <a:pt x="845" y="1205"/>
                        <a:pt x="930" y="1173"/>
                      </a:cubicBezTo>
                      <a:cubicBezTo>
                        <a:pt x="983" y="1141"/>
                        <a:pt x="1035" y="1110"/>
                        <a:pt x="1078" y="1067"/>
                      </a:cubicBezTo>
                      <a:cubicBezTo>
                        <a:pt x="1088" y="1046"/>
                        <a:pt x="1109" y="1025"/>
                        <a:pt x="1120" y="1004"/>
                      </a:cubicBezTo>
                      <a:cubicBezTo>
                        <a:pt x="1141" y="983"/>
                        <a:pt x="1151" y="962"/>
                        <a:pt x="1162" y="941"/>
                      </a:cubicBezTo>
                      <a:cubicBezTo>
                        <a:pt x="1194" y="899"/>
                        <a:pt x="1215" y="846"/>
                        <a:pt x="1225" y="782"/>
                      </a:cubicBezTo>
                      <a:cubicBezTo>
                        <a:pt x="1236" y="730"/>
                        <a:pt x="1247" y="666"/>
                        <a:pt x="1247" y="613"/>
                      </a:cubicBezTo>
                      <a:cubicBezTo>
                        <a:pt x="1236" y="497"/>
                        <a:pt x="1204" y="381"/>
                        <a:pt x="1141" y="286"/>
                      </a:cubicBezTo>
                      <a:cubicBezTo>
                        <a:pt x="1099" y="244"/>
                        <a:pt x="1067" y="191"/>
                        <a:pt x="1025" y="159"/>
                      </a:cubicBezTo>
                      <a:cubicBezTo>
                        <a:pt x="961" y="96"/>
                        <a:pt x="909" y="64"/>
                        <a:pt x="824" y="32"/>
                      </a:cubicBezTo>
                      <a:cubicBezTo>
                        <a:pt x="771" y="11"/>
                        <a:pt x="708" y="11"/>
                        <a:pt x="6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9"/>
                <p:cNvSpPr/>
                <p:nvPr/>
              </p:nvSpPr>
              <p:spPr>
                <a:xfrm>
                  <a:off x="1984165" y="1254335"/>
                  <a:ext cx="30152" cy="29638"/>
                </a:xfrm>
                <a:custGeom>
                  <a:avLst/>
                  <a:gdLst/>
                  <a:ahLst/>
                  <a:cxnLst/>
                  <a:rect l="l" t="t" r="r" b="b"/>
                  <a:pathLst>
                    <a:path w="645" h="634" extrusionOk="0">
                      <a:moveTo>
                        <a:pt x="349" y="0"/>
                      </a:moveTo>
                      <a:cubicBezTo>
                        <a:pt x="328" y="0"/>
                        <a:pt x="307" y="0"/>
                        <a:pt x="275" y="11"/>
                      </a:cubicBezTo>
                      <a:cubicBezTo>
                        <a:pt x="222" y="21"/>
                        <a:pt x="180" y="53"/>
                        <a:pt x="148" y="85"/>
                      </a:cubicBezTo>
                      <a:cubicBezTo>
                        <a:pt x="127" y="106"/>
                        <a:pt x="106" y="116"/>
                        <a:pt x="96" y="137"/>
                      </a:cubicBezTo>
                      <a:cubicBezTo>
                        <a:pt x="64" y="169"/>
                        <a:pt x="43" y="201"/>
                        <a:pt x="32" y="232"/>
                      </a:cubicBezTo>
                      <a:cubicBezTo>
                        <a:pt x="11" y="264"/>
                        <a:pt x="0" y="306"/>
                        <a:pt x="11" y="349"/>
                      </a:cubicBezTo>
                      <a:cubicBezTo>
                        <a:pt x="0" y="391"/>
                        <a:pt x="11" y="423"/>
                        <a:pt x="32" y="454"/>
                      </a:cubicBezTo>
                      <a:cubicBezTo>
                        <a:pt x="43" y="497"/>
                        <a:pt x="64" y="528"/>
                        <a:pt x="96" y="549"/>
                      </a:cubicBezTo>
                      <a:cubicBezTo>
                        <a:pt x="117" y="570"/>
                        <a:pt x="127" y="581"/>
                        <a:pt x="148" y="602"/>
                      </a:cubicBezTo>
                      <a:cubicBezTo>
                        <a:pt x="201" y="623"/>
                        <a:pt x="243" y="634"/>
                        <a:pt x="296" y="634"/>
                      </a:cubicBezTo>
                      <a:cubicBezTo>
                        <a:pt x="328" y="634"/>
                        <a:pt x="349" y="634"/>
                        <a:pt x="381" y="623"/>
                      </a:cubicBezTo>
                      <a:cubicBezTo>
                        <a:pt x="423" y="613"/>
                        <a:pt x="465" y="592"/>
                        <a:pt x="507" y="549"/>
                      </a:cubicBezTo>
                      <a:lnTo>
                        <a:pt x="560" y="497"/>
                      </a:lnTo>
                      <a:cubicBezTo>
                        <a:pt x="592" y="475"/>
                        <a:pt x="613" y="444"/>
                        <a:pt x="624" y="401"/>
                      </a:cubicBezTo>
                      <a:cubicBezTo>
                        <a:pt x="634" y="370"/>
                        <a:pt x="645" y="328"/>
                        <a:pt x="645" y="296"/>
                      </a:cubicBezTo>
                      <a:cubicBezTo>
                        <a:pt x="645" y="254"/>
                        <a:pt x="634" y="211"/>
                        <a:pt x="624" y="180"/>
                      </a:cubicBezTo>
                      <a:cubicBezTo>
                        <a:pt x="613" y="137"/>
                        <a:pt x="592" y="106"/>
                        <a:pt x="560" y="85"/>
                      </a:cubicBezTo>
                      <a:cubicBezTo>
                        <a:pt x="539" y="63"/>
                        <a:pt x="518" y="53"/>
                        <a:pt x="497" y="42"/>
                      </a:cubicBezTo>
                      <a:cubicBezTo>
                        <a:pt x="455" y="11"/>
                        <a:pt x="40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9"/>
                <p:cNvSpPr/>
                <p:nvPr/>
              </p:nvSpPr>
              <p:spPr>
                <a:xfrm>
                  <a:off x="2011792" y="1079549"/>
                  <a:ext cx="32162" cy="27675"/>
                </a:xfrm>
                <a:custGeom>
                  <a:avLst/>
                  <a:gdLst/>
                  <a:ahLst/>
                  <a:cxnLst/>
                  <a:rect l="l" t="t" r="r" b="b"/>
                  <a:pathLst>
                    <a:path w="688" h="592" extrusionOk="0">
                      <a:moveTo>
                        <a:pt x="307" y="0"/>
                      </a:moveTo>
                      <a:cubicBezTo>
                        <a:pt x="275" y="0"/>
                        <a:pt x="244" y="11"/>
                        <a:pt x="212" y="21"/>
                      </a:cubicBezTo>
                      <a:cubicBezTo>
                        <a:pt x="159" y="85"/>
                        <a:pt x="96" y="159"/>
                        <a:pt x="33" y="233"/>
                      </a:cubicBezTo>
                      <a:cubicBezTo>
                        <a:pt x="1" y="402"/>
                        <a:pt x="96" y="592"/>
                        <a:pt x="307" y="592"/>
                      </a:cubicBezTo>
                      <a:cubicBezTo>
                        <a:pt x="687" y="592"/>
                        <a:pt x="687" y="0"/>
                        <a:pt x="3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9"/>
                <p:cNvSpPr/>
                <p:nvPr/>
              </p:nvSpPr>
              <p:spPr>
                <a:xfrm>
                  <a:off x="1962427" y="1181270"/>
                  <a:ext cx="35107" cy="52357"/>
                </a:xfrm>
                <a:custGeom>
                  <a:avLst/>
                  <a:gdLst/>
                  <a:ahLst/>
                  <a:cxnLst/>
                  <a:rect l="l" t="t" r="r" b="b"/>
                  <a:pathLst>
                    <a:path w="751" h="1120" extrusionOk="0">
                      <a:moveTo>
                        <a:pt x="349" y="0"/>
                      </a:moveTo>
                      <a:cubicBezTo>
                        <a:pt x="296" y="0"/>
                        <a:pt x="244" y="11"/>
                        <a:pt x="201" y="32"/>
                      </a:cubicBezTo>
                      <a:cubicBezTo>
                        <a:pt x="170" y="42"/>
                        <a:pt x="138" y="53"/>
                        <a:pt x="106" y="74"/>
                      </a:cubicBezTo>
                      <a:cubicBezTo>
                        <a:pt x="64" y="253"/>
                        <a:pt x="32" y="422"/>
                        <a:pt x="1" y="602"/>
                      </a:cubicBezTo>
                      <a:cubicBezTo>
                        <a:pt x="1" y="623"/>
                        <a:pt x="11" y="644"/>
                        <a:pt x="11" y="665"/>
                      </a:cubicBezTo>
                      <a:cubicBezTo>
                        <a:pt x="32" y="771"/>
                        <a:pt x="85" y="877"/>
                        <a:pt x="149" y="972"/>
                      </a:cubicBezTo>
                      <a:cubicBezTo>
                        <a:pt x="201" y="1067"/>
                        <a:pt x="296" y="1120"/>
                        <a:pt x="402" y="1120"/>
                      </a:cubicBezTo>
                      <a:cubicBezTo>
                        <a:pt x="497" y="1120"/>
                        <a:pt x="603" y="1067"/>
                        <a:pt x="656" y="972"/>
                      </a:cubicBezTo>
                      <a:cubicBezTo>
                        <a:pt x="687" y="908"/>
                        <a:pt x="708" y="845"/>
                        <a:pt x="729" y="771"/>
                      </a:cubicBezTo>
                      <a:cubicBezTo>
                        <a:pt x="740" y="697"/>
                        <a:pt x="751" y="623"/>
                        <a:pt x="740" y="549"/>
                      </a:cubicBezTo>
                      <a:cubicBezTo>
                        <a:pt x="729" y="475"/>
                        <a:pt x="729" y="401"/>
                        <a:pt x="698" y="327"/>
                      </a:cubicBezTo>
                      <a:cubicBezTo>
                        <a:pt x="677" y="285"/>
                        <a:pt x="666" y="243"/>
                        <a:pt x="634" y="201"/>
                      </a:cubicBezTo>
                      <a:cubicBezTo>
                        <a:pt x="613" y="158"/>
                        <a:pt x="582" y="127"/>
                        <a:pt x="550" y="85"/>
                      </a:cubicBezTo>
                      <a:cubicBezTo>
                        <a:pt x="508" y="32"/>
                        <a:pt x="413"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9"/>
                <p:cNvSpPr/>
                <p:nvPr/>
              </p:nvSpPr>
              <p:spPr>
                <a:xfrm>
                  <a:off x="2349025" y="991151"/>
                  <a:ext cx="6451" cy="5984"/>
                </a:xfrm>
                <a:custGeom>
                  <a:avLst/>
                  <a:gdLst/>
                  <a:ahLst/>
                  <a:cxnLst/>
                  <a:rect l="l" t="t" r="r" b="b"/>
                  <a:pathLst>
                    <a:path w="138" h="128" extrusionOk="0">
                      <a:moveTo>
                        <a:pt x="0" y="1"/>
                      </a:moveTo>
                      <a:lnTo>
                        <a:pt x="0" y="1"/>
                      </a:lnTo>
                      <a:cubicBezTo>
                        <a:pt x="21" y="33"/>
                        <a:pt x="43" y="43"/>
                        <a:pt x="64" y="64"/>
                      </a:cubicBezTo>
                      <a:lnTo>
                        <a:pt x="74" y="75"/>
                      </a:lnTo>
                      <a:cubicBezTo>
                        <a:pt x="95" y="96"/>
                        <a:pt x="116" y="117"/>
                        <a:pt x="138" y="128"/>
                      </a:cubicBezTo>
                      <a:cubicBezTo>
                        <a:pt x="127" y="106"/>
                        <a:pt x="106" y="96"/>
                        <a:pt x="85" y="75"/>
                      </a:cubicBezTo>
                      <a:cubicBezTo>
                        <a:pt x="64" y="54"/>
                        <a:pt x="32" y="22"/>
                        <a:pt x="0" y="1"/>
                      </a:cubicBezTo>
                      <a:close/>
                    </a:path>
                  </a:pathLst>
                </a:custGeom>
                <a:solidFill>
                  <a:srgbClr val="7BA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23" name="Google Shape;323;p9"/>
                <p:cNvGrpSpPr/>
                <p:nvPr/>
              </p:nvGrpSpPr>
              <p:grpSpPr>
                <a:xfrm>
                  <a:off x="1925918" y="926500"/>
                  <a:ext cx="624591" cy="658158"/>
                  <a:chOff x="1925918" y="926500"/>
                  <a:chExt cx="624591" cy="658158"/>
                </a:xfrm>
              </p:grpSpPr>
              <p:sp>
                <p:nvSpPr>
                  <p:cNvPr id="324" name="Google Shape;324;p9"/>
                  <p:cNvSpPr/>
                  <p:nvPr/>
                </p:nvSpPr>
                <p:spPr>
                  <a:xfrm>
                    <a:off x="2171760" y="926500"/>
                    <a:ext cx="378748" cy="542645"/>
                  </a:xfrm>
                  <a:custGeom>
                    <a:avLst/>
                    <a:gdLst/>
                    <a:ahLst/>
                    <a:cxnLst/>
                    <a:rect l="l" t="t" r="r" b="b"/>
                    <a:pathLst>
                      <a:path w="8102" h="11608" extrusionOk="0">
                        <a:moveTo>
                          <a:pt x="2007" y="0"/>
                        </a:moveTo>
                        <a:cubicBezTo>
                          <a:pt x="1416" y="0"/>
                          <a:pt x="835" y="148"/>
                          <a:pt x="265" y="359"/>
                        </a:cubicBezTo>
                        <a:cubicBezTo>
                          <a:pt x="170" y="391"/>
                          <a:pt x="85" y="423"/>
                          <a:pt x="1" y="454"/>
                        </a:cubicBezTo>
                        <a:lnTo>
                          <a:pt x="360" y="1067"/>
                        </a:lnTo>
                        <a:cubicBezTo>
                          <a:pt x="413" y="1046"/>
                          <a:pt x="455" y="1035"/>
                          <a:pt x="508" y="1014"/>
                        </a:cubicBezTo>
                        <a:cubicBezTo>
                          <a:pt x="1025" y="824"/>
                          <a:pt x="1532" y="708"/>
                          <a:pt x="2007" y="708"/>
                        </a:cubicBezTo>
                        <a:cubicBezTo>
                          <a:pt x="2113" y="708"/>
                          <a:pt x="2219" y="718"/>
                          <a:pt x="2324" y="729"/>
                        </a:cubicBezTo>
                        <a:cubicBezTo>
                          <a:pt x="2536" y="750"/>
                          <a:pt x="2757" y="803"/>
                          <a:pt x="2969" y="877"/>
                        </a:cubicBezTo>
                        <a:cubicBezTo>
                          <a:pt x="2979" y="887"/>
                          <a:pt x="3000" y="898"/>
                          <a:pt x="3011" y="898"/>
                        </a:cubicBezTo>
                        <a:cubicBezTo>
                          <a:pt x="3275" y="1004"/>
                          <a:pt x="3539" y="1162"/>
                          <a:pt x="3792" y="1384"/>
                        </a:cubicBezTo>
                        <a:cubicBezTo>
                          <a:pt x="3824" y="1405"/>
                          <a:pt x="3856" y="1437"/>
                          <a:pt x="3877" y="1458"/>
                        </a:cubicBezTo>
                        <a:cubicBezTo>
                          <a:pt x="3898" y="1479"/>
                          <a:pt x="3919" y="1500"/>
                          <a:pt x="3930" y="1511"/>
                        </a:cubicBezTo>
                        <a:cubicBezTo>
                          <a:pt x="4679" y="2197"/>
                          <a:pt x="5387" y="2767"/>
                          <a:pt x="5968" y="3412"/>
                        </a:cubicBezTo>
                        <a:cubicBezTo>
                          <a:pt x="6316" y="3802"/>
                          <a:pt x="6623" y="4225"/>
                          <a:pt x="6855" y="4721"/>
                        </a:cubicBezTo>
                        <a:cubicBezTo>
                          <a:pt x="6940" y="4880"/>
                          <a:pt x="7014" y="5049"/>
                          <a:pt x="7077" y="5239"/>
                        </a:cubicBezTo>
                        <a:cubicBezTo>
                          <a:pt x="7130" y="5408"/>
                          <a:pt x="7193" y="5598"/>
                          <a:pt x="7235" y="5788"/>
                        </a:cubicBezTo>
                        <a:cubicBezTo>
                          <a:pt x="7299" y="6041"/>
                          <a:pt x="7341" y="6295"/>
                          <a:pt x="7362" y="6548"/>
                        </a:cubicBezTo>
                        <a:cubicBezTo>
                          <a:pt x="7383" y="6760"/>
                          <a:pt x="7404" y="6981"/>
                          <a:pt x="7404" y="7193"/>
                        </a:cubicBezTo>
                        <a:cubicBezTo>
                          <a:pt x="7404" y="7446"/>
                          <a:pt x="7383" y="7700"/>
                          <a:pt x="7352" y="7943"/>
                        </a:cubicBezTo>
                        <a:cubicBezTo>
                          <a:pt x="7235" y="8956"/>
                          <a:pt x="6876" y="9928"/>
                          <a:pt x="6295" y="10762"/>
                        </a:cubicBezTo>
                        <a:cubicBezTo>
                          <a:pt x="6253" y="10826"/>
                          <a:pt x="6200" y="10889"/>
                          <a:pt x="6158" y="10953"/>
                        </a:cubicBezTo>
                        <a:lnTo>
                          <a:pt x="6538" y="11607"/>
                        </a:lnTo>
                        <a:cubicBezTo>
                          <a:pt x="6654" y="11459"/>
                          <a:pt x="6771" y="11312"/>
                          <a:pt x="6876" y="11164"/>
                        </a:cubicBezTo>
                        <a:cubicBezTo>
                          <a:pt x="7679" y="10002"/>
                          <a:pt x="8101" y="8597"/>
                          <a:pt x="8101" y="7193"/>
                        </a:cubicBezTo>
                        <a:cubicBezTo>
                          <a:pt x="8101" y="6665"/>
                          <a:pt x="8049" y="6147"/>
                          <a:pt x="7922" y="5630"/>
                        </a:cubicBezTo>
                        <a:cubicBezTo>
                          <a:pt x="7658" y="4489"/>
                          <a:pt x="7130" y="3655"/>
                          <a:pt x="6485" y="2936"/>
                        </a:cubicBezTo>
                        <a:cubicBezTo>
                          <a:pt x="5852" y="2229"/>
                          <a:pt x="5102" y="1627"/>
                          <a:pt x="4352" y="940"/>
                        </a:cubicBezTo>
                        <a:cubicBezTo>
                          <a:pt x="3993" y="613"/>
                          <a:pt x="3613" y="370"/>
                          <a:pt x="3211" y="222"/>
                        </a:cubicBezTo>
                        <a:cubicBezTo>
                          <a:pt x="2821" y="74"/>
                          <a:pt x="2419" y="0"/>
                          <a:pt x="2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9"/>
                  <p:cNvSpPr/>
                  <p:nvPr/>
                </p:nvSpPr>
                <p:spPr>
                  <a:xfrm>
                    <a:off x="1925918" y="947723"/>
                    <a:ext cx="551527" cy="636935"/>
                  </a:xfrm>
                  <a:custGeom>
                    <a:avLst/>
                    <a:gdLst/>
                    <a:ahLst/>
                    <a:cxnLst/>
                    <a:rect l="l" t="t" r="r" b="b"/>
                    <a:pathLst>
                      <a:path w="11798" h="13625" extrusionOk="0">
                        <a:moveTo>
                          <a:pt x="5260" y="0"/>
                        </a:moveTo>
                        <a:cubicBezTo>
                          <a:pt x="4785" y="201"/>
                          <a:pt x="4309" y="433"/>
                          <a:pt x="3855" y="687"/>
                        </a:cubicBezTo>
                        <a:cubicBezTo>
                          <a:pt x="3179" y="1057"/>
                          <a:pt x="2472" y="1458"/>
                          <a:pt x="1870" y="2028"/>
                        </a:cubicBezTo>
                        <a:cubicBezTo>
                          <a:pt x="623" y="3179"/>
                          <a:pt x="0" y="4869"/>
                          <a:pt x="0" y="6549"/>
                        </a:cubicBezTo>
                        <a:cubicBezTo>
                          <a:pt x="0" y="6686"/>
                          <a:pt x="11" y="6834"/>
                          <a:pt x="11" y="6971"/>
                        </a:cubicBezTo>
                        <a:cubicBezTo>
                          <a:pt x="138" y="8777"/>
                          <a:pt x="940" y="10477"/>
                          <a:pt x="2091" y="11829"/>
                        </a:cubicBezTo>
                        <a:cubicBezTo>
                          <a:pt x="2535" y="12357"/>
                          <a:pt x="3052" y="12864"/>
                          <a:pt x="3707" y="13192"/>
                        </a:cubicBezTo>
                        <a:cubicBezTo>
                          <a:pt x="4330" y="13509"/>
                          <a:pt x="5006" y="13625"/>
                          <a:pt x="5672" y="13625"/>
                        </a:cubicBezTo>
                        <a:cubicBezTo>
                          <a:pt x="6527" y="13625"/>
                          <a:pt x="7383" y="13435"/>
                          <a:pt x="8175" y="13213"/>
                        </a:cubicBezTo>
                        <a:cubicBezTo>
                          <a:pt x="9051" y="12980"/>
                          <a:pt x="9960" y="12685"/>
                          <a:pt x="10752" y="12136"/>
                        </a:cubicBezTo>
                        <a:cubicBezTo>
                          <a:pt x="11142" y="11850"/>
                          <a:pt x="11491" y="11523"/>
                          <a:pt x="11797" y="11153"/>
                        </a:cubicBezTo>
                        <a:lnTo>
                          <a:pt x="11417" y="10499"/>
                        </a:lnTo>
                        <a:cubicBezTo>
                          <a:pt x="11153" y="10847"/>
                          <a:pt x="10857" y="11153"/>
                          <a:pt x="10530" y="11417"/>
                        </a:cubicBezTo>
                        <a:cubicBezTo>
                          <a:pt x="10467" y="11460"/>
                          <a:pt x="10403" y="11512"/>
                          <a:pt x="10340" y="11555"/>
                        </a:cubicBezTo>
                        <a:cubicBezTo>
                          <a:pt x="10245" y="11629"/>
                          <a:pt x="10150" y="11692"/>
                          <a:pt x="10044" y="11755"/>
                        </a:cubicBezTo>
                        <a:cubicBezTo>
                          <a:pt x="9685" y="11956"/>
                          <a:pt x="9305" y="12125"/>
                          <a:pt x="8893" y="12262"/>
                        </a:cubicBezTo>
                        <a:cubicBezTo>
                          <a:pt x="8682" y="12336"/>
                          <a:pt x="8460" y="12410"/>
                          <a:pt x="8238" y="12474"/>
                        </a:cubicBezTo>
                        <a:cubicBezTo>
                          <a:pt x="8154" y="12495"/>
                          <a:pt x="8069" y="12516"/>
                          <a:pt x="7995" y="12537"/>
                        </a:cubicBezTo>
                        <a:cubicBezTo>
                          <a:pt x="7224" y="12748"/>
                          <a:pt x="6422" y="12917"/>
                          <a:pt x="5672" y="12917"/>
                        </a:cubicBezTo>
                        <a:cubicBezTo>
                          <a:pt x="5196" y="12917"/>
                          <a:pt x="4753" y="12854"/>
                          <a:pt x="4341" y="12706"/>
                        </a:cubicBezTo>
                        <a:cubicBezTo>
                          <a:pt x="4235" y="12664"/>
                          <a:pt x="4130" y="12621"/>
                          <a:pt x="4024" y="12569"/>
                        </a:cubicBezTo>
                        <a:cubicBezTo>
                          <a:pt x="3855" y="12484"/>
                          <a:pt x="3686" y="12378"/>
                          <a:pt x="3528" y="12252"/>
                        </a:cubicBezTo>
                        <a:cubicBezTo>
                          <a:pt x="3200" y="12009"/>
                          <a:pt x="2905" y="11703"/>
                          <a:pt x="2630" y="11375"/>
                        </a:cubicBezTo>
                        <a:cubicBezTo>
                          <a:pt x="1553" y="10118"/>
                          <a:pt x="824" y="8545"/>
                          <a:pt x="718" y="6929"/>
                        </a:cubicBezTo>
                        <a:cubicBezTo>
                          <a:pt x="708" y="6802"/>
                          <a:pt x="708" y="6675"/>
                          <a:pt x="708" y="6549"/>
                        </a:cubicBezTo>
                        <a:cubicBezTo>
                          <a:pt x="708" y="6232"/>
                          <a:pt x="729" y="5915"/>
                          <a:pt x="782" y="5598"/>
                        </a:cubicBezTo>
                        <a:cubicBezTo>
                          <a:pt x="803" y="5418"/>
                          <a:pt x="845" y="5249"/>
                          <a:pt x="887" y="5070"/>
                        </a:cubicBezTo>
                        <a:cubicBezTo>
                          <a:pt x="1077" y="4331"/>
                          <a:pt x="1405" y="3644"/>
                          <a:pt x="1870" y="3053"/>
                        </a:cubicBezTo>
                        <a:cubicBezTo>
                          <a:pt x="1933" y="2979"/>
                          <a:pt x="1996" y="2905"/>
                          <a:pt x="2049" y="2841"/>
                        </a:cubicBezTo>
                        <a:cubicBezTo>
                          <a:pt x="2144" y="2736"/>
                          <a:pt x="2250" y="2630"/>
                          <a:pt x="2345" y="2535"/>
                        </a:cubicBezTo>
                        <a:cubicBezTo>
                          <a:pt x="2852" y="2070"/>
                          <a:pt x="3454" y="1711"/>
                          <a:pt x="4098" y="1363"/>
                        </a:cubicBezTo>
                        <a:cubicBezTo>
                          <a:pt x="4130" y="1342"/>
                          <a:pt x="4161" y="1321"/>
                          <a:pt x="4193" y="1300"/>
                        </a:cubicBezTo>
                        <a:cubicBezTo>
                          <a:pt x="4351" y="1215"/>
                          <a:pt x="4520" y="1131"/>
                          <a:pt x="4689" y="1046"/>
                        </a:cubicBezTo>
                        <a:cubicBezTo>
                          <a:pt x="4996" y="888"/>
                          <a:pt x="5313" y="740"/>
                          <a:pt x="5619" y="613"/>
                        </a:cubicBezTo>
                        <a:lnTo>
                          <a:pt x="52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6" name="Google Shape;326;p9"/>
                <p:cNvSpPr/>
                <p:nvPr/>
              </p:nvSpPr>
              <p:spPr>
                <a:xfrm>
                  <a:off x="1446013" y="930801"/>
                  <a:ext cx="694200" cy="676203"/>
                </a:xfrm>
                <a:custGeom>
                  <a:avLst/>
                  <a:gdLst/>
                  <a:ahLst/>
                  <a:cxnLst/>
                  <a:rect l="l" t="t" r="r" b="b"/>
                  <a:pathLst>
                    <a:path w="14850" h="14465" extrusionOk="0">
                      <a:moveTo>
                        <a:pt x="9370" y="0"/>
                      </a:moveTo>
                      <a:cubicBezTo>
                        <a:pt x="6477" y="0"/>
                        <a:pt x="2945" y="2619"/>
                        <a:pt x="1553" y="4788"/>
                      </a:cubicBezTo>
                      <a:cubicBezTo>
                        <a:pt x="1" y="7217"/>
                        <a:pt x="560" y="10702"/>
                        <a:pt x="2673" y="12667"/>
                      </a:cubicBezTo>
                      <a:cubicBezTo>
                        <a:pt x="3949" y="13860"/>
                        <a:pt x="5697" y="14464"/>
                        <a:pt x="7448" y="14464"/>
                      </a:cubicBezTo>
                      <a:cubicBezTo>
                        <a:pt x="8580" y="14464"/>
                        <a:pt x="9713" y="14212"/>
                        <a:pt x="10720" y="13702"/>
                      </a:cubicBezTo>
                      <a:cubicBezTo>
                        <a:pt x="13160" y="12476"/>
                        <a:pt x="14850" y="9836"/>
                        <a:pt x="14829" y="7101"/>
                      </a:cubicBezTo>
                      <a:cubicBezTo>
                        <a:pt x="14818" y="4745"/>
                        <a:pt x="12907" y="722"/>
                        <a:pt x="10340" y="109"/>
                      </a:cubicBezTo>
                      <a:cubicBezTo>
                        <a:pt x="10028" y="35"/>
                        <a:pt x="9703" y="0"/>
                        <a:pt x="9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9"/>
                <p:cNvSpPr/>
                <p:nvPr/>
              </p:nvSpPr>
              <p:spPr>
                <a:xfrm>
                  <a:off x="1533383" y="958101"/>
                  <a:ext cx="543627" cy="609073"/>
                </a:xfrm>
                <a:custGeom>
                  <a:avLst/>
                  <a:gdLst/>
                  <a:ahLst/>
                  <a:cxnLst/>
                  <a:rect l="l" t="t" r="r" b="b"/>
                  <a:pathLst>
                    <a:path w="11629" h="13029" extrusionOk="0">
                      <a:moveTo>
                        <a:pt x="7806" y="127"/>
                      </a:moveTo>
                      <a:cubicBezTo>
                        <a:pt x="8313" y="127"/>
                        <a:pt x="8777" y="444"/>
                        <a:pt x="9147" y="771"/>
                      </a:cubicBezTo>
                      <a:cubicBezTo>
                        <a:pt x="9379" y="961"/>
                        <a:pt x="9591" y="1183"/>
                        <a:pt x="9802" y="1394"/>
                      </a:cubicBezTo>
                      <a:cubicBezTo>
                        <a:pt x="10024" y="1627"/>
                        <a:pt x="10245" y="1870"/>
                        <a:pt x="10414" y="2144"/>
                      </a:cubicBezTo>
                      <a:cubicBezTo>
                        <a:pt x="10763" y="2683"/>
                        <a:pt x="10921" y="3306"/>
                        <a:pt x="11069" y="3919"/>
                      </a:cubicBezTo>
                      <a:cubicBezTo>
                        <a:pt x="11228" y="4594"/>
                        <a:pt x="11386" y="5260"/>
                        <a:pt x="11449" y="5946"/>
                      </a:cubicBezTo>
                      <a:cubicBezTo>
                        <a:pt x="11513" y="6580"/>
                        <a:pt x="11481" y="7224"/>
                        <a:pt x="11323" y="7847"/>
                      </a:cubicBezTo>
                      <a:cubicBezTo>
                        <a:pt x="11185" y="8449"/>
                        <a:pt x="10953" y="9020"/>
                        <a:pt x="10636" y="9558"/>
                      </a:cubicBezTo>
                      <a:cubicBezTo>
                        <a:pt x="10066" y="10572"/>
                        <a:pt x="9242" y="11459"/>
                        <a:pt x="8249" y="12061"/>
                      </a:cubicBezTo>
                      <a:cubicBezTo>
                        <a:pt x="7280" y="12645"/>
                        <a:pt x="6167" y="12918"/>
                        <a:pt x="5046" y="12918"/>
                      </a:cubicBezTo>
                      <a:cubicBezTo>
                        <a:pt x="4910" y="12918"/>
                        <a:pt x="4774" y="12914"/>
                        <a:pt x="4637" y="12906"/>
                      </a:cubicBezTo>
                      <a:cubicBezTo>
                        <a:pt x="4014" y="12864"/>
                        <a:pt x="3349" y="12780"/>
                        <a:pt x="2768" y="12516"/>
                      </a:cubicBezTo>
                      <a:cubicBezTo>
                        <a:pt x="2493" y="12389"/>
                        <a:pt x="2240" y="12209"/>
                        <a:pt x="2018" y="11987"/>
                      </a:cubicBezTo>
                      <a:cubicBezTo>
                        <a:pt x="1807" y="11776"/>
                        <a:pt x="1617" y="11533"/>
                        <a:pt x="1448" y="11280"/>
                      </a:cubicBezTo>
                      <a:cubicBezTo>
                        <a:pt x="1078" y="10762"/>
                        <a:pt x="709" y="10224"/>
                        <a:pt x="466" y="9632"/>
                      </a:cubicBezTo>
                      <a:cubicBezTo>
                        <a:pt x="212" y="9020"/>
                        <a:pt x="149" y="8354"/>
                        <a:pt x="138" y="7700"/>
                      </a:cubicBezTo>
                      <a:cubicBezTo>
                        <a:pt x="138" y="7055"/>
                        <a:pt x="159" y="6411"/>
                        <a:pt x="275" y="5777"/>
                      </a:cubicBezTo>
                      <a:cubicBezTo>
                        <a:pt x="328" y="5482"/>
                        <a:pt x="413" y="5175"/>
                        <a:pt x="540" y="4890"/>
                      </a:cubicBezTo>
                      <a:cubicBezTo>
                        <a:pt x="666" y="4605"/>
                        <a:pt x="835" y="4341"/>
                        <a:pt x="1046" y="4109"/>
                      </a:cubicBezTo>
                      <a:cubicBezTo>
                        <a:pt x="1437" y="3644"/>
                        <a:pt x="1913" y="3243"/>
                        <a:pt x="2377" y="2852"/>
                      </a:cubicBezTo>
                      <a:cubicBezTo>
                        <a:pt x="2842" y="2461"/>
                        <a:pt x="3317" y="2102"/>
                        <a:pt x="3814" y="1775"/>
                      </a:cubicBezTo>
                      <a:cubicBezTo>
                        <a:pt x="4796" y="1120"/>
                        <a:pt x="5873" y="581"/>
                        <a:pt x="7024" y="285"/>
                      </a:cubicBezTo>
                      <a:cubicBezTo>
                        <a:pt x="7278" y="222"/>
                        <a:pt x="7542" y="169"/>
                        <a:pt x="7806" y="127"/>
                      </a:cubicBezTo>
                      <a:close/>
                      <a:moveTo>
                        <a:pt x="7837" y="0"/>
                      </a:moveTo>
                      <a:cubicBezTo>
                        <a:pt x="7827" y="11"/>
                        <a:pt x="7806" y="11"/>
                        <a:pt x="7795" y="11"/>
                      </a:cubicBezTo>
                      <a:cubicBezTo>
                        <a:pt x="7721" y="11"/>
                        <a:pt x="7647" y="21"/>
                        <a:pt x="7573" y="32"/>
                      </a:cubicBezTo>
                      <a:cubicBezTo>
                        <a:pt x="7563" y="32"/>
                        <a:pt x="7552" y="42"/>
                        <a:pt x="7542" y="64"/>
                      </a:cubicBezTo>
                      <a:cubicBezTo>
                        <a:pt x="6443" y="264"/>
                        <a:pt x="5398" y="697"/>
                        <a:pt x="4437" y="1257"/>
                      </a:cubicBezTo>
                      <a:cubicBezTo>
                        <a:pt x="3370" y="1870"/>
                        <a:pt x="2398" y="2641"/>
                        <a:pt x="1501" y="3475"/>
                      </a:cubicBezTo>
                      <a:cubicBezTo>
                        <a:pt x="1036" y="3908"/>
                        <a:pt x="613" y="4383"/>
                        <a:pt x="381" y="4985"/>
                      </a:cubicBezTo>
                      <a:cubicBezTo>
                        <a:pt x="138" y="5577"/>
                        <a:pt x="75" y="6210"/>
                        <a:pt x="54" y="6844"/>
                      </a:cubicBezTo>
                      <a:cubicBezTo>
                        <a:pt x="22" y="7520"/>
                        <a:pt x="1" y="8196"/>
                        <a:pt x="128" y="8861"/>
                      </a:cubicBezTo>
                      <a:cubicBezTo>
                        <a:pt x="244" y="9516"/>
                        <a:pt x="540" y="10108"/>
                        <a:pt x="899" y="10678"/>
                      </a:cubicBezTo>
                      <a:cubicBezTo>
                        <a:pt x="1078" y="10952"/>
                        <a:pt x="1258" y="11217"/>
                        <a:pt x="1448" y="11481"/>
                      </a:cubicBezTo>
                      <a:cubicBezTo>
                        <a:pt x="1627" y="11734"/>
                        <a:pt x="1817" y="11977"/>
                        <a:pt x="2050" y="12178"/>
                      </a:cubicBezTo>
                      <a:cubicBezTo>
                        <a:pt x="2525" y="12611"/>
                        <a:pt x="3138" y="12811"/>
                        <a:pt x="3761" y="12917"/>
                      </a:cubicBezTo>
                      <a:cubicBezTo>
                        <a:pt x="4186" y="12990"/>
                        <a:pt x="4619" y="13029"/>
                        <a:pt x="5052" y="13029"/>
                      </a:cubicBezTo>
                      <a:cubicBezTo>
                        <a:pt x="5931" y="13029"/>
                        <a:pt x="6809" y="12869"/>
                        <a:pt x="7616" y="12516"/>
                      </a:cubicBezTo>
                      <a:cubicBezTo>
                        <a:pt x="8693" y="12051"/>
                        <a:pt x="9601" y="11248"/>
                        <a:pt x="10288" y="10308"/>
                      </a:cubicBezTo>
                      <a:cubicBezTo>
                        <a:pt x="11038" y="9294"/>
                        <a:pt x="11523" y="8080"/>
                        <a:pt x="11587" y="6812"/>
                      </a:cubicBezTo>
                      <a:cubicBezTo>
                        <a:pt x="11629" y="6115"/>
                        <a:pt x="11513" y="5429"/>
                        <a:pt x="11376" y="4742"/>
                      </a:cubicBezTo>
                      <a:cubicBezTo>
                        <a:pt x="11302" y="4404"/>
                        <a:pt x="11217" y="4066"/>
                        <a:pt x="11143" y="3718"/>
                      </a:cubicBezTo>
                      <a:cubicBezTo>
                        <a:pt x="11059" y="3412"/>
                        <a:pt x="10974" y="3095"/>
                        <a:pt x="10858" y="2788"/>
                      </a:cubicBezTo>
                      <a:cubicBezTo>
                        <a:pt x="10752" y="2493"/>
                        <a:pt x="10605" y="2197"/>
                        <a:pt x="10414" y="1944"/>
                      </a:cubicBezTo>
                      <a:cubicBezTo>
                        <a:pt x="10224" y="1680"/>
                        <a:pt x="10003" y="1437"/>
                        <a:pt x="9781" y="1215"/>
                      </a:cubicBezTo>
                      <a:cubicBezTo>
                        <a:pt x="9358" y="792"/>
                        <a:pt x="8925" y="349"/>
                        <a:pt x="8376" y="127"/>
                      </a:cubicBezTo>
                      <a:cubicBezTo>
                        <a:pt x="8218" y="64"/>
                        <a:pt x="8049" y="21"/>
                        <a:pt x="7890" y="11"/>
                      </a:cubicBezTo>
                      <a:cubicBezTo>
                        <a:pt x="7880" y="11"/>
                        <a:pt x="7859" y="0"/>
                        <a:pt x="7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9"/>
                <p:cNvSpPr/>
                <p:nvPr/>
              </p:nvSpPr>
              <p:spPr>
                <a:xfrm>
                  <a:off x="1566994" y="988720"/>
                  <a:ext cx="433490" cy="527172"/>
                </a:xfrm>
                <a:custGeom>
                  <a:avLst/>
                  <a:gdLst/>
                  <a:ahLst/>
                  <a:cxnLst/>
                  <a:rect l="l" t="t" r="r" b="b"/>
                  <a:pathLst>
                    <a:path w="9273" h="11277" extrusionOk="0">
                      <a:moveTo>
                        <a:pt x="6791" y="116"/>
                      </a:moveTo>
                      <a:cubicBezTo>
                        <a:pt x="7182" y="116"/>
                        <a:pt x="7541" y="338"/>
                        <a:pt x="7816" y="613"/>
                      </a:cubicBezTo>
                      <a:cubicBezTo>
                        <a:pt x="8164" y="951"/>
                        <a:pt x="8418" y="1405"/>
                        <a:pt x="8618" y="1848"/>
                      </a:cubicBezTo>
                      <a:cubicBezTo>
                        <a:pt x="9009" y="2767"/>
                        <a:pt x="9125" y="3792"/>
                        <a:pt x="9136" y="4795"/>
                      </a:cubicBezTo>
                      <a:cubicBezTo>
                        <a:pt x="9136" y="5302"/>
                        <a:pt x="9115" y="5809"/>
                        <a:pt x="9083" y="6316"/>
                      </a:cubicBezTo>
                      <a:cubicBezTo>
                        <a:pt x="9041" y="6844"/>
                        <a:pt x="8977" y="7383"/>
                        <a:pt x="8840" y="7900"/>
                      </a:cubicBezTo>
                      <a:cubicBezTo>
                        <a:pt x="8703" y="8407"/>
                        <a:pt x="8481" y="8882"/>
                        <a:pt x="8153" y="9284"/>
                      </a:cubicBezTo>
                      <a:cubicBezTo>
                        <a:pt x="7847" y="9664"/>
                        <a:pt x="7467" y="9991"/>
                        <a:pt x="7045" y="10245"/>
                      </a:cubicBezTo>
                      <a:cubicBezTo>
                        <a:pt x="6580" y="10519"/>
                        <a:pt x="6073" y="10720"/>
                        <a:pt x="5555" y="10857"/>
                      </a:cubicBezTo>
                      <a:cubicBezTo>
                        <a:pt x="5006" y="11005"/>
                        <a:pt x="4446" y="11100"/>
                        <a:pt x="3887" y="11142"/>
                      </a:cubicBezTo>
                      <a:cubicBezTo>
                        <a:pt x="3779" y="11151"/>
                        <a:pt x="3671" y="11155"/>
                        <a:pt x="3564" y="11155"/>
                      </a:cubicBezTo>
                      <a:cubicBezTo>
                        <a:pt x="3117" y="11155"/>
                        <a:pt x="2684" y="11075"/>
                        <a:pt x="2292" y="10836"/>
                      </a:cubicBezTo>
                      <a:cubicBezTo>
                        <a:pt x="2060" y="10688"/>
                        <a:pt x="1848" y="10519"/>
                        <a:pt x="1648" y="10340"/>
                      </a:cubicBezTo>
                      <a:cubicBezTo>
                        <a:pt x="1447" y="10160"/>
                        <a:pt x="1257" y="9960"/>
                        <a:pt x="1088" y="9759"/>
                      </a:cubicBezTo>
                      <a:cubicBezTo>
                        <a:pt x="423" y="8967"/>
                        <a:pt x="169" y="7953"/>
                        <a:pt x="190" y="6939"/>
                      </a:cubicBezTo>
                      <a:cubicBezTo>
                        <a:pt x="201" y="6443"/>
                        <a:pt x="275" y="5936"/>
                        <a:pt x="391" y="5450"/>
                      </a:cubicBezTo>
                      <a:cubicBezTo>
                        <a:pt x="518" y="4911"/>
                        <a:pt x="697" y="4383"/>
                        <a:pt x="982" y="3908"/>
                      </a:cubicBezTo>
                      <a:cubicBezTo>
                        <a:pt x="1257" y="3443"/>
                        <a:pt x="1637" y="3052"/>
                        <a:pt x="2038" y="2693"/>
                      </a:cubicBezTo>
                      <a:cubicBezTo>
                        <a:pt x="2440" y="2345"/>
                        <a:pt x="2852" y="2017"/>
                        <a:pt x="3285" y="1711"/>
                      </a:cubicBezTo>
                      <a:cubicBezTo>
                        <a:pt x="4130" y="1109"/>
                        <a:pt x="5048" y="613"/>
                        <a:pt x="6041" y="306"/>
                      </a:cubicBezTo>
                      <a:cubicBezTo>
                        <a:pt x="6284" y="232"/>
                        <a:pt x="6538" y="169"/>
                        <a:pt x="6780" y="116"/>
                      </a:cubicBezTo>
                      <a:close/>
                      <a:moveTo>
                        <a:pt x="6784" y="1"/>
                      </a:moveTo>
                      <a:cubicBezTo>
                        <a:pt x="6683" y="1"/>
                        <a:pt x="6583" y="14"/>
                        <a:pt x="6485" y="42"/>
                      </a:cubicBezTo>
                      <a:cubicBezTo>
                        <a:pt x="6464" y="53"/>
                        <a:pt x="6453" y="63"/>
                        <a:pt x="6453" y="85"/>
                      </a:cubicBezTo>
                      <a:cubicBezTo>
                        <a:pt x="5513" y="306"/>
                        <a:pt x="4626" y="718"/>
                        <a:pt x="3802" y="1225"/>
                      </a:cubicBezTo>
                      <a:cubicBezTo>
                        <a:pt x="3348" y="1510"/>
                        <a:pt x="2904" y="1838"/>
                        <a:pt x="2493" y="2176"/>
                      </a:cubicBezTo>
                      <a:cubicBezTo>
                        <a:pt x="2060" y="2514"/>
                        <a:pt x="1637" y="2883"/>
                        <a:pt x="1278" y="3306"/>
                      </a:cubicBezTo>
                      <a:cubicBezTo>
                        <a:pt x="570" y="4130"/>
                        <a:pt x="243" y="5239"/>
                        <a:pt x="116" y="6305"/>
                      </a:cubicBezTo>
                      <a:cubicBezTo>
                        <a:pt x="0" y="7309"/>
                        <a:pt x="106" y="8375"/>
                        <a:pt x="613" y="9273"/>
                      </a:cubicBezTo>
                      <a:cubicBezTo>
                        <a:pt x="887" y="9748"/>
                        <a:pt x="1267" y="10150"/>
                        <a:pt x="1679" y="10519"/>
                      </a:cubicBezTo>
                      <a:cubicBezTo>
                        <a:pt x="1891" y="10699"/>
                        <a:pt x="2112" y="10868"/>
                        <a:pt x="2355" y="10995"/>
                      </a:cubicBezTo>
                      <a:cubicBezTo>
                        <a:pt x="2598" y="11132"/>
                        <a:pt x="2852" y="11206"/>
                        <a:pt x="3126" y="11248"/>
                      </a:cubicBezTo>
                      <a:cubicBezTo>
                        <a:pt x="3275" y="11268"/>
                        <a:pt x="3426" y="11276"/>
                        <a:pt x="3577" y="11276"/>
                      </a:cubicBezTo>
                      <a:cubicBezTo>
                        <a:pt x="3993" y="11276"/>
                        <a:pt x="4413" y="11212"/>
                        <a:pt x="4816" y="11142"/>
                      </a:cubicBezTo>
                      <a:cubicBezTo>
                        <a:pt x="5397" y="11037"/>
                        <a:pt x="5957" y="10889"/>
                        <a:pt x="6495" y="10646"/>
                      </a:cubicBezTo>
                      <a:cubicBezTo>
                        <a:pt x="7435" y="10245"/>
                        <a:pt x="8270" y="9558"/>
                        <a:pt x="8703" y="8618"/>
                      </a:cubicBezTo>
                      <a:cubicBezTo>
                        <a:pt x="8924" y="8122"/>
                        <a:pt x="9051" y="7594"/>
                        <a:pt x="9115" y="7055"/>
                      </a:cubicBezTo>
                      <a:cubicBezTo>
                        <a:pt x="9188" y="6527"/>
                        <a:pt x="9220" y="5978"/>
                        <a:pt x="9241" y="5439"/>
                      </a:cubicBezTo>
                      <a:cubicBezTo>
                        <a:pt x="9273" y="4415"/>
                        <a:pt x="9220" y="3359"/>
                        <a:pt x="8924" y="2366"/>
                      </a:cubicBezTo>
                      <a:cubicBezTo>
                        <a:pt x="8777" y="1880"/>
                        <a:pt x="8565" y="1415"/>
                        <a:pt x="8280" y="993"/>
                      </a:cubicBezTo>
                      <a:cubicBezTo>
                        <a:pt x="8006" y="591"/>
                        <a:pt x="7636" y="211"/>
                        <a:pt x="7161" y="63"/>
                      </a:cubicBezTo>
                      <a:cubicBezTo>
                        <a:pt x="7037" y="22"/>
                        <a:pt x="6910" y="1"/>
                        <a:pt x="67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9"/>
                <p:cNvSpPr/>
                <p:nvPr/>
              </p:nvSpPr>
              <p:spPr>
                <a:xfrm>
                  <a:off x="1662265" y="1111524"/>
                  <a:ext cx="242479" cy="326531"/>
                </a:xfrm>
                <a:custGeom>
                  <a:avLst/>
                  <a:gdLst/>
                  <a:ahLst/>
                  <a:cxnLst/>
                  <a:rect l="l" t="t" r="r" b="b"/>
                  <a:pathLst>
                    <a:path w="5187" h="6985" extrusionOk="0">
                      <a:moveTo>
                        <a:pt x="3891" y="112"/>
                      </a:moveTo>
                      <a:cubicBezTo>
                        <a:pt x="4220" y="112"/>
                        <a:pt x="4519" y="323"/>
                        <a:pt x="4700" y="605"/>
                      </a:cubicBezTo>
                      <a:cubicBezTo>
                        <a:pt x="5038" y="1133"/>
                        <a:pt x="4985" y="1777"/>
                        <a:pt x="4848" y="2369"/>
                      </a:cubicBezTo>
                      <a:cubicBezTo>
                        <a:pt x="4552" y="3562"/>
                        <a:pt x="4035" y="4703"/>
                        <a:pt x="3370" y="5738"/>
                      </a:cubicBezTo>
                      <a:cubicBezTo>
                        <a:pt x="3211" y="5991"/>
                        <a:pt x="3042" y="6245"/>
                        <a:pt x="2841" y="6466"/>
                      </a:cubicBezTo>
                      <a:cubicBezTo>
                        <a:pt x="2651" y="6688"/>
                        <a:pt x="2408" y="6836"/>
                        <a:pt x="2102" y="6868"/>
                      </a:cubicBezTo>
                      <a:cubicBezTo>
                        <a:pt x="2052" y="6873"/>
                        <a:pt x="2002" y="6876"/>
                        <a:pt x="1952" y="6876"/>
                      </a:cubicBezTo>
                      <a:cubicBezTo>
                        <a:pt x="1714" y="6876"/>
                        <a:pt x="1475" y="6818"/>
                        <a:pt x="1257" y="6731"/>
                      </a:cubicBezTo>
                      <a:cubicBezTo>
                        <a:pt x="1004" y="6635"/>
                        <a:pt x="750" y="6509"/>
                        <a:pt x="560" y="6329"/>
                      </a:cubicBezTo>
                      <a:cubicBezTo>
                        <a:pt x="349" y="6139"/>
                        <a:pt x="222" y="5886"/>
                        <a:pt x="169" y="5600"/>
                      </a:cubicBezTo>
                      <a:cubicBezTo>
                        <a:pt x="106" y="5305"/>
                        <a:pt x="127" y="4998"/>
                        <a:pt x="127" y="4692"/>
                      </a:cubicBezTo>
                      <a:cubicBezTo>
                        <a:pt x="148" y="4080"/>
                        <a:pt x="180" y="3446"/>
                        <a:pt x="412" y="2865"/>
                      </a:cubicBezTo>
                      <a:cubicBezTo>
                        <a:pt x="624" y="2316"/>
                        <a:pt x="1014" y="1851"/>
                        <a:pt x="1447" y="1460"/>
                      </a:cubicBezTo>
                      <a:cubicBezTo>
                        <a:pt x="1901" y="1059"/>
                        <a:pt x="2419" y="721"/>
                        <a:pt x="2968" y="457"/>
                      </a:cubicBezTo>
                      <a:cubicBezTo>
                        <a:pt x="3211" y="341"/>
                        <a:pt x="3465" y="193"/>
                        <a:pt x="3729" y="130"/>
                      </a:cubicBezTo>
                      <a:cubicBezTo>
                        <a:pt x="3783" y="118"/>
                        <a:pt x="3838" y="112"/>
                        <a:pt x="3891" y="112"/>
                      </a:cubicBezTo>
                      <a:close/>
                      <a:moveTo>
                        <a:pt x="3906" y="1"/>
                      </a:moveTo>
                      <a:cubicBezTo>
                        <a:pt x="3588" y="1"/>
                        <a:pt x="3291" y="176"/>
                        <a:pt x="2989" y="320"/>
                      </a:cubicBezTo>
                      <a:cubicBezTo>
                        <a:pt x="2535" y="541"/>
                        <a:pt x="2092" y="806"/>
                        <a:pt x="1690" y="1122"/>
                      </a:cubicBezTo>
                      <a:cubicBezTo>
                        <a:pt x="1204" y="1492"/>
                        <a:pt x="750" y="1946"/>
                        <a:pt x="455" y="2495"/>
                      </a:cubicBezTo>
                      <a:cubicBezTo>
                        <a:pt x="148" y="3066"/>
                        <a:pt x="53" y="3720"/>
                        <a:pt x="32" y="4365"/>
                      </a:cubicBezTo>
                      <a:cubicBezTo>
                        <a:pt x="11" y="4682"/>
                        <a:pt x="0" y="5009"/>
                        <a:pt x="22" y="5336"/>
                      </a:cubicBezTo>
                      <a:cubicBezTo>
                        <a:pt x="43" y="5632"/>
                        <a:pt x="106" y="5928"/>
                        <a:pt x="275" y="6181"/>
                      </a:cubicBezTo>
                      <a:cubicBezTo>
                        <a:pt x="433" y="6414"/>
                        <a:pt x="666" y="6583"/>
                        <a:pt x="909" y="6709"/>
                      </a:cubicBezTo>
                      <a:cubicBezTo>
                        <a:pt x="1173" y="6836"/>
                        <a:pt x="1458" y="6931"/>
                        <a:pt x="1754" y="6973"/>
                      </a:cubicBezTo>
                      <a:cubicBezTo>
                        <a:pt x="1818" y="6981"/>
                        <a:pt x="1883" y="6984"/>
                        <a:pt x="1948" y="6984"/>
                      </a:cubicBezTo>
                      <a:cubicBezTo>
                        <a:pt x="2174" y="6984"/>
                        <a:pt x="2404" y="6938"/>
                        <a:pt x="2609" y="6815"/>
                      </a:cubicBezTo>
                      <a:cubicBezTo>
                        <a:pt x="2863" y="6667"/>
                        <a:pt x="3042" y="6403"/>
                        <a:pt x="3211" y="6171"/>
                      </a:cubicBezTo>
                      <a:cubicBezTo>
                        <a:pt x="3961" y="5104"/>
                        <a:pt x="4521" y="3921"/>
                        <a:pt x="4880" y="2685"/>
                      </a:cubicBezTo>
                      <a:cubicBezTo>
                        <a:pt x="5059" y="2062"/>
                        <a:pt x="5186" y="1386"/>
                        <a:pt x="4922" y="774"/>
                      </a:cubicBezTo>
                      <a:cubicBezTo>
                        <a:pt x="4795" y="489"/>
                        <a:pt x="4574" y="235"/>
                        <a:pt x="4299" y="98"/>
                      </a:cubicBezTo>
                      <a:cubicBezTo>
                        <a:pt x="4163" y="29"/>
                        <a:pt x="4033" y="1"/>
                        <a:pt x="3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9"/>
                <p:cNvSpPr/>
                <p:nvPr/>
              </p:nvSpPr>
              <p:spPr>
                <a:xfrm>
                  <a:off x="1713126" y="1179727"/>
                  <a:ext cx="128883" cy="176472"/>
                </a:xfrm>
                <a:custGeom>
                  <a:avLst/>
                  <a:gdLst/>
                  <a:ahLst/>
                  <a:cxnLst/>
                  <a:rect l="l" t="t" r="r" b="b"/>
                  <a:pathLst>
                    <a:path w="2757" h="3775" extrusionOk="0">
                      <a:moveTo>
                        <a:pt x="2195" y="110"/>
                      </a:moveTo>
                      <a:cubicBezTo>
                        <a:pt x="2235" y="110"/>
                        <a:pt x="2275" y="120"/>
                        <a:pt x="2313" y="139"/>
                      </a:cubicBezTo>
                      <a:cubicBezTo>
                        <a:pt x="2450" y="202"/>
                        <a:pt x="2524" y="350"/>
                        <a:pt x="2535" y="498"/>
                      </a:cubicBezTo>
                      <a:cubicBezTo>
                        <a:pt x="2577" y="793"/>
                        <a:pt x="2450" y="1100"/>
                        <a:pt x="2313" y="1364"/>
                      </a:cubicBezTo>
                      <a:cubicBezTo>
                        <a:pt x="2176" y="1638"/>
                        <a:pt x="2017" y="1902"/>
                        <a:pt x="1880" y="2166"/>
                      </a:cubicBezTo>
                      <a:cubicBezTo>
                        <a:pt x="1732" y="2441"/>
                        <a:pt x="1584" y="2716"/>
                        <a:pt x="1405" y="2969"/>
                      </a:cubicBezTo>
                      <a:cubicBezTo>
                        <a:pt x="1236" y="3201"/>
                        <a:pt x="1025" y="3413"/>
                        <a:pt x="782" y="3550"/>
                      </a:cubicBezTo>
                      <a:cubicBezTo>
                        <a:pt x="693" y="3606"/>
                        <a:pt x="586" y="3663"/>
                        <a:pt x="479" y="3663"/>
                      </a:cubicBezTo>
                      <a:cubicBezTo>
                        <a:pt x="446" y="3663"/>
                        <a:pt x="413" y="3658"/>
                        <a:pt x="380" y="3645"/>
                      </a:cubicBezTo>
                      <a:cubicBezTo>
                        <a:pt x="243" y="3592"/>
                        <a:pt x="169" y="3465"/>
                        <a:pt x="138" y="3328"/>
                      </a:cubicBezTo>
                      <a:cubicBezTo>
                        <a:pt x="106" y="3170"/>
                        <a:pt x="138" y="3011"/>
                        <a:pt x="169" y="2853"/>
                      </a:cubicBezTo>
                      <a:cubicBezTo>
                        <a:pt x="201" y="2705"/>
                        <a:pt x="243" y="2557"/>
                        <a:pt x="296" y="2420"/>
                      </a:cubicBezTo>
                      <a:cubicBezTo>
                        <a:pt x="391" y="2135"/>
                        <a:pt x="528" y="1860"/>
                        <a:pt x="708" y="1617"/>
                      </a:cubicBezTo>
                      <a:cubicBezTo>
                        <a:pt x="1099" y="1110"/>
                        <a:pt x="1648" y="751"/>
                        <a:pt x="2007" y="223"/>
                      </a:cubicBezTo>
                      <a:lnTo>
                        <a:pt x="2007" y="202"/>
                      </a:lnTo>
                      <a:cubicBezTo>
                        <a:pt x="2054" y="141"/>
                        <a:pt x="2124" y="110"/>
                        <a:pt x="2195" y="110"/>
                      </a:cubicBezTo>
                      <a:close/>
                      <a:moveTo>
                        <a:pt x="2190" y="0"/>
                      </a:moveTo>
                      <a:cubicBezTo>
                        <a:pt x="2055" y="0"/>
                        <a:pt x="1940" y="73"/>
                        <a:pt x="1891" y="191"/>
                      </a:cubicBezTo>
                      <a:cubicBezTo>
                        <a:pt x="1521" y="709"/>
                        <a:pt x="982" y="1068"/>
                        <a:pt x="602" y="1575"/>
                      </a:cubicBezTo>
                      <a:cubicBezTo>
                        <a:pt x="402" y="1839"/>
                        <a:pt x="264" y="2145"/>
                        <a:pt x="159" y="2473"/>
                      </a:cubicBezTo>
                      <a:cubicBezTo>
                        <a:pt x="106" y="2631"/>
                        <a:pt x="64" y="2811"/>
                        <a:pt x="32" y="2980"/>
                      </a:cubicBezTo>
                      <a:cubicBezTo>
                        <a:pt x="11" y="3138"/>
                        <a:pt x="0" y="3318"/>
                        <a:pt x="64" y="3465"/>
                      </a:cubicBezTo>
                      <a:cubicBezTo>
                        <a:pt x="116" y="3592"/>
                        <a:pt x="201" y="3698"/>
                        <a:pt x="328" y="3751"/>
                      </a:cubicBezTo>
                      <a:cubicBezTo>
                        <a:pt x="374" y="3767"/>
                        <a:pt x="420" y="3775"/>
                        <a:pt x="465" y="3775"/>
                      </a:cubicBezTo>
                      <a:cubicBezTo>
                        <a:pt x="562" y="3775"/>
                        <a:pt x="656" y="3741"/>
                        <a:pt x="750" y="3698"/>
                      </a:cubicBezTo>
                      <a:cubicBezTo>
                        <a:pt x="1025" y="3561"/>
                        <a:pt x="1257" y="3339"/>
                        <a:pt x="1447" y="3085"/>
                      </a:cubicBezTo>
                      <a:cubicBezTo>
                        <a:pt x="1669" y="2811"/>
                        <a:pt x="1827" y="2504"/>
                        <a:pt x="1996" y="2188"/>
                      </a:cubicBezTo>
                      <a:cubicBezTo>
                        <a:pt x="2155" y="1892"/>
                        <a:pt x="2334" y="1607"/>
                        <a:pt x="2482" y="1290"/>
                      </a:cubicBezTo>
                      <a:cubicBezTo>
                        <a:pt x="2619" y="984"/>
                        <a:pt x="2757" y="561"/>
                        <a:pt x="2577" y="234"/>
                      </a:cubicBezTo>
                      <a:cubicBezTo>
                        <a:pt x="2503" y="107"/>
                        <a:pt x="2366" y="1"/>
                        <a:pt x="2218" y="1"/>
                      </a:cubicBezTo>
                      <a:cubicBezTo>
                        <a:pt x="2209" y="1"/>
                        <a:pt x="2200" y="0"/>
                        <a:pt x="21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9"/>
                <p:cNvSpPr/>
                <p:nvPr/>
              </p:nvSpPr>
              <p:spPr>
                <a:xfrm>
                  <a:off x="1736312" y="1219275"/>
                  <a:ext cx="68672" cy="95178"/>
                </a:xfrm>
                <a:custGeom>
                  <a:avLst/>
                  <a:gdLst/>
                  <a:ahLst/>
                  <a:cxnLst/>
                  <a:rect l="l" t="t" r="r" b="b"/>
                  <a:pathLst>
                    <a:path w="1469" h="2036" extrusionOk="0">
                      <a:moveTo>
                        <a:pt x="1257" y="254"/>
                      </a:moveTo>
                      <a:cubicBezTo>
                        <a:pt x="1162" y="444"/>
                        <a:pt x="1036" y="623"/>
                        <a:pt x="919" y="803"/>
                      </a:cubicBezTo>
                      <a:cubicBezTo>
                        <a:pt x="761" y="1067"/>
                        <a:pt x="603" y="1331"/>
                        <a:pt x="434" y="1595"/>
                      </a:cubicBezTo>
                      <a:cubicBezTo>
                        <a:pt x="415" y="1633"/>
                        <a:pt x="260" y="1925"/>
                        <a:pt x="183" y="1925"/>
                      </a:cubicBezTo>
                      <a:cubicBezTo>
                        <a:pt x="174" y="1925"/>
                        <a:pt x="166" y="1921"/>
                        <a:pt x="159" y="1912"/>
                      </a:cubicBezTo>
                      <a:cubicBezTo>
                        <a:pt x="127" y="1880"/>
                        <a:pt x="159" y="1785"/>
                        <a:pt x="170" y="1743"/>
                      </a:cubicBezTo>
                      <a:cubicBezTo>
                        <a:pt x="191" y="1680"/>
                        <a:pt x="212" y="1616"/>
                        <a:pt x="233" y="1553"/>
                      </a:cubicBezTo>
                      <a:cubicBezTo>
                        <a:pt x="339" y="1289"/>
                        <a:pt x="497" y="1056"/>
                        <a:pt x="666" y="845"/>
                      </a:cubicBezTo>
                      <a:cubicBezTo>
                        <a:pt x="846" y="634"/>
                        <a:pt x="1057" y="433"/>
                        <a:pt x="1257" y="254"/>
                      </a:cubicBezTo>
                      <a:close/>
                      <a:moveTo>
                        <a:pt x="1405" y="0"/>
                      </a:moveTo>
                      <a:cubicBezTo>
                        <a:pt x="1352" y="0"/>
                        <a:pt x="1310" y="21"/>
                        <a:pt x="1289" y="74"/>
                      </a:cubicBezTo>
                      <a:lnTo>
                        <a:pt x="1279" y="74"/>
                      </a:lnTo>
                      <a:cubicBezTo>
                        <a:pt x="814" y="507"/>
                        <a:pt x="328" y="961"/>
                        <a:pt x="106" y="1574"/>
                      </a:cubicBezTo>
                      <a:cubicBezTo>
                        <a:pt x="75" y="1690"/>
                        <a:pt x="1" y="1849"/>
                        <a:pt x="53" y="1965"/>
                      </a:cubicBezTo>
                      <a:cubicBezTo>
                        <a:pt x="81" y="2015"/>
                        <a:pt x="127" y="2036"/>
                        <a:pt x="175" y="2036"/>
                      </a:cubicBezTo>
                      <a:cubicBezTo>
                        <a:pt x="237" y="2036"/>
                        <a:pt x="303" y="2002"/>
                        <a:pt x="339" y="1954"/>
                      </a:cubicBezTo>
                      <a:cubicBezTo>
                        <a:pt x="391" y="1901"/>
                        <a:pt x="423" y="1827"/>
                        <a:pt x="465" y="1764"/>
                      </a:cubicBezTo>
                      <a:cubicBezTo>
                        <a:pt x="508" y="1690"/>
                        <a:pt x="560" y="1606"/>
                        <a:pt x="613" y="1521"/>
                      </a:cubicBezTo>
                      <a:lnTo>
                        <a:pt x="898" y="1067"/>
                      </a:lnTo>
                      <a:cubicBezTo>
                        <a:pt x="1099" y="740"/>
                        <a:pt x="1331" y="423"/>
                        <a:pt x="1458" y="74"/>
                      </a:cubicBezTo>
                      <a:cubicBezTo>
                        <a:pt x="1469" y="32"/>
                        <a:pt x="1437" y="0"/>
                        <a:pt x="1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2" name="Google Shape;332;p9"/>
              <p:cNvGrpSpPr/>
              <p:nvPr/>
            </p:nvGrpSpPr>
            <p:grpSpPr>
              <a:xfrm rot="-1856474">
                <a:off x="-656608" y="-26112"/>
                <a:ext cx="1522891" cy="2381998"/>
                <a:chOff x="-4282960" y="369091"/>
                <a:chExt cx="712473" cy="1114399"/>
              </a:xfrm>
            </p:grpSpPr>
            <p:sp>
              <p:nvSpPr>
                <p:cNvPr id="333" name="Google Shape;333;p9"/>
                <p:cNvSpPr/>
                <p:nvPr/>
              </p:nvSpPr>
              <p:spPr>
                <a:xfrm>
                  <a:off x="-4204940" y="369091"/>
                  <a:ext cx="528808" cy="1035925"/>
                </a:xfrm>
                <a:custGeom>
                  <a:avLst/>
                  <a:gdLst/>
                  <a:ahLst/>
                  <a:cxnLst/>
                  <a:rect l="l" t="t" r="r" b="b"/>
                  <a:pathLst>
                    <a:path w="11312" h="22160" extrusionOk="0">
                      <a:moveTo>
                        <a:pt x="10942" y="1"/>
                      </a:moveTo>
                      <a:lnTo>
                        <a:pt x="10942" y="1"/>
                      </a:lnTo>
                      <a:cubicBezTo>
                        <a:pt x="10657" y="75"/>
                        <a:pt x="10361" y="138"/>
                        <a:pt x="10065" y="191"/>
                      </a:cubicBezTo>
                      <a:cubicBezTo>
                        <a:pt x="9558" y="286"/>
                        <a:pt x="9041" y="349"/>
                        <a:pt x="8544" y="476"/>
                      </a:cubicBezTo>
                      <a:cubicBezTo>
                        <a:pt x="8016" y="592"/>
                        <a:pt x="7499" y="730"/>
                        <a:pt x="6992" y="888"/>
                      </a:cubicBezTo>
                      <a:cubicBezTo>
                        <a:pt x="6400" y="1068"/>
                        <a:pt x="5820" y="1279"/>
                        <a:pt x="5249" y="1522"/>
                      </a:cubicBezTo>
                      <a:cubicBezTo>
                        <a:pt x="5218" y="1617"/>
                        <a:pt x="5207" y="1712"/>
                        <a:pt x="5207" y="1818"/>
                      </a:cubicBezTo>
                      <a:cubicBezTo>
                        <a:pt x="5123" y="3592"/>
                        <a:pt x="5365" y="5387"/>
                        <a:pt x="5482" y="7162"/>
                      </a:cubicBezTo>
                      <a:cubicBezTo>
                        <a:pt x="5598" y="9020"/>
                        <a:pt x="5714" y="10879"/>
                        <a:pt x="5830" y="12727"/>
                      </a:cubicBezTo>
                      <a:cubicBezTo>
                        <a:pt x="5851" y="13002"/>
                        <a:pt x="5830" y="13266"/>
                        <a:pt x="5788" y="13520"/>
                      </a:cubicBezTo>
                      <a:cubicBezTo>
                        <a:pt x="5334" y="15938"/>
                        <a:pt x="2039" y="17248"/>
                        <a:pt x="444" y="18843"/>
                      </a:cubicBezTo>
                      <a:cubicBezTo>
                        <a:pt x="222" y="19064"/>
                        <a:pt x="0" y="19445"/>
                        <a:pt x="243" y="19645"/>
                      </a:cubicBezTo>
                      <a:cubicBezTo>
                        <a:pt x="317" y="19702"/>
                        <a:pt x="406" y="19722"/>
                        <a:pt x="497" y="19722"/>
                      </a:cubicBezTo>
                      <a:cubicBezTo>
                        <a:pt x="575" y="19722"/>
                        <a:pt x="656" y="19707"/>
                        <a:pt x="729" y="19687"/>
                      </a:cubicBezTo>
                      <a:cubicBezTo>
                        <a:pt x="2715" y="19244"/>
                        <a:pt x="4573" y="18251"/>
                        <a:pt x="6062" y="16857"/>
                      </a:cubicBezTo>
                      <a:lnTo>
                        <a:pt x="6062" y="16857"/>
                      </a:lnTo>
                      <a:cubicBezTo>
                        <a:pt x="5038" y="18072"/>
                        <a:pt x="4288" y="19508"/>
                        <a:pt x="3855" y="21039"/>
                      </a:cubicBezTo>
                      <a:cubicBezTo>
                        <a:pt x="3739" y="21483"/>
                        <a:pt x="3792" y="22138"/>
                        <a:pt x="4246" y="22159"/>
                      </a:cubicBezTo>
                      <a:cubicBezTo>
                        <a:pt x="4252" y="22159"/>
                        <a:pt x="4259" y="22159"/>
                        <a:pt x="4265" y="22159"/>
                      </a:cubicBezTo>
                      <a:cubicBezTo>
                        <a:pt x="4468" y="22159"/>
                        <a:pt x="4652" y="21996"/>
                        <a:pt x="4795" y="21842"/>
                      </a:cubicBezTo>
                      <a:cubicBezTo>
                        <a:pt x="6147" y="20374"/>
                        <a:pt x="6886" y="18452"/>
                        <a:pt x="7594" y="16582"/>
                      </a:cubicBezTo>
                      <a:cubicBezTo>
                        <a:pt x="7900" y="18146"/>
                        <a:pt x="8259" y="19783"/>
                        <a:pt x="9315" y="20955"/>
                      </a:cubicBezTo>
                      <a:cubicBezTo>
                        <a:pt x="9410" y="21071"/>
                        <a:pt x="9527" y="21177"/>
                        <a:pt x="9674" y="21208"/>
                      </a:cubicBezTo>
                      <a:cubicBezTo>
                        <a:pt x="9698" y="21212"/>
                        <a:pt x="9721" y="21214"/>
                        <a:pt x="9743" y="21214"/>
                      </a:cubicBezTo>
                      <a:cubicBezTo>
                        <a:pt x="10062" y="21214"/>
                        <a:pt x="10259" y="20805"/>
                        <a:pt x="10319" y="20469"/>
                      </a:cubicBezTo>
                      <a:cubicBezTo>
                        <a:pt x="10498" y="19455"/>
                        <a:pt x="10467" y="18410"/>
                        <a:pt x="10234" y="17417"/>
                      </a:cubicBezTo>
                      <a:cubicBezTo>
                        <a:pt x="10002" y="16413"/>
                        <a:pt x="9453" y="15558"/>
                        <a:pt x="9379" y="14523"/>
                      </a:cubicBezTo>
                      <a:lnTo>
                        <a:pt x="9379" y="14523"/>
                      </a:lnTo>
                      <a:cubicBezTo>
                        <a:pt x="9513" y="14540"/>
                        <a:pt x="9650" y="14548"/>
                        <a:pt x="9787" y="14548"/>
                      </a:cubicBezTo>
                      <a:cubicBezTo>
                        <a:pt x="10080" y="14548"/>
                        <a:pt x="10373" y="14510"/>
                        <a:pt x="10646" y="14438"/>
                      </a:cubicBezTo>
                      <a:cubicBezTo>
                        <a:pt x="10815" y="14396"/>
                        <a:pt x="10984" y="14333"/>
                        <a:pt x="11111" y="14217"/>
                      </a:cubicBezTo>
                      <a:cubicBezTo>
                        <a:pt x="11238" y="14111"/>
                        <a:pt x="11311" y="13931"/>
                        <a:pt x="11280" y="13773"/>
                      </a:cubicBezTo>
                      <a:cubicBezTo>
                        <a:pt x="11238" y="13572"/>
                        <a:pt x="11037" y="13446"/>
                        <a:pt x="10857" y="13351"/>
                      </a:cubicBezTo>
                      <a:cubicBezTo>
                        <a:pt x="10393" y="13108"/>
                        <a:pt x="9917" y="12918"/>
                        <a:pt x="9421" y="12780"/>
                      </a:cubicBezTo>
                      <a:cubicBezTo>
                        <a:pt x="9421" y="11735"/>
                        <a:pt x="9379" y="10689"/>
                        <a:pt x="9527" y="9644"/>
                      </a:cubicBezTo>
                      <a:cubicBezTo>
                        <a:pt x="9653" y="8767"/>
                        <a:pt x="9886" y="7911"/>
                        <a:pt x="9991" y="7035"/>
                      </a:cubicBezTo>
                      <a:cubicBezTo>
                        <a:pt x="10160" y="5704"/>
                        <a:pt x="10498" y="4405"/>
                        <a:pt x="10699" y="3085"/>
                      </a:cubicBezTo>
                      <a:cubicBezTo>
                        <a:pt x="10794" y="2472"/>
                        <a:pt x="10805" y="1860"/>
                        <a:pt x="10847" y="1237"/>
                      </a:cubicBezTo>
                      <a:cubicBezTo>
                        <a:pt x="10878" y="825"/>
                        <a:pt x="10963" y="413"/>
                        <a:pt x="109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9"/>
                <p:cNvSpPr/>
                <p:nvPr/>
              </p:nvSpPr>
              <p:spPr>
                <a:xfrm>
                  <a:off x="-4033612" y="1355543"/>
                  <a:ext cx="64231" cy="127948"/>
                </a:xfrm>
                <a:custGeom>
                  <a:avLst/>
                  <a:gdLst/>
                  <a:ahLst/>
                  <a:cxnLst/>
                  <a:rect l="l" t="t" r="r" b="b"/>
                  <a:pathLst>
                    <a:path w="1374" h="2737" extrusionOk="0">
                      <a:moveTo>
                        <a:pt x="444" y="1"/>
                      </a:moveTo>
                      <a:cubicBezTo>
                        <a:pt x="296" y="392"/>
                        <a:pt x="243" y="803"/>
                        <a:pt x="190" y="1215"/>
                      </a:cubicBezTo>
                      <a:cubicBezTo>
                        <a:pt x="127" y="1722"/>
                        <a:pt x="63" y="2229"/>
                        <a:pt x="0" y="2736"/>
                      </a:cubicBezTo>
                      <a:cubicBezTo>
                        <a:pt x="570" y="1923"/>
                        <a:pt x="1035" y="1025"/>
                        <a:pt x="1373" y="96"/>
                      </a:cubicBezTo>
                      <a:lnTo>
                        <a:pt x="4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9"/>
                <p:cNvSpPr/>
                <p:nvPr/>
              </p:nvSpPr>
              <p:spPr>
                <a:xfrm>
                  <a:off x="-3774914" y="1309123"/>
                  <a:ext cx="43989" cy="115607"/>
                </a:xfrm>
                <a:custGeom>
                  <a:avLst/>
                  <a:gdLst/>
                  <a:ahLst/>
                  <a:cxnLst/>
                  <a:rect l="l" t="t" r="r" b="b"/>
                  <a:pathLst>
                    <a:path w="941" h="2473" extrusionOk="0">
                      <a:moveTo>
                        <a:pt x="845" y="1"/>
                      </a:moveTo>
                      <a:lnTo>
                        <a:pt x="0" y="371"/>
                      </a:lnTo>
                      <a:cubicBezTo>
                        <a:pt x="222" y="1110"/>
                        <a:pt x="539" y="1818"/>
                        <a:pt x="940" y="2472"/>
                      </a:cubicBezTo>
                      <a:cubicBezTo>
                        <a:pt x="940" y="1649"/>
                        <a:pt x="908" y="825"/>
                        <a:pt x="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9"/>
                <p:cNvSpPr/>
                <p:nvPr/>
              </p:nvSpPr>
              <p:spPr>
                <a:xfrm>
                  <a:off x="-4282960" y="1247417"/>
                  <a:ext cx="129911" cy="91906"/>
                </a:xfrm>
                <a:custGeom>
                  <a:avLst/>
                  <a:gdLst/>
                  <a:ahLst/>
                  <a:cxnLst/>
                  <a:rect l="l" t="t" r="r" b="b"/>
                  <a:pathLst>
                    <a:path w="2779" h="1966" extrusionOk="0">
                      <a:moveTo>
                        <a:pt x="2430" y="1"/>
                      </a:moveTo>
                      <a:cubicBezTo>
                        <a:pt x="1553" y="561"/>
                        <a:pt x="729" y="1215"/>
                        <a:pt x="1" y="1965"/>
                      </a:cubicBezTo>
                      <a:cubicBezTo>
                        <a:pt x="962" y="1585"/>
                        <a:pt x="1891" y="1120"/>
                        <a:pt x="2778" y="582"/>
                      </a:cubicBezTo>
                      <a:lnTo>
                        <a:pt x="24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9"/>
                <p:cNvSpPr/>
                <p:nvPr/>
              </p:nvSpPr>
              <p:spPr>
                <a:xfrm>
                  <a:off x="-3719145" y="1004521"/>
                  <a:ext cx="148657" cy="52918"/>
                </a:xfrm>
                <a:custGeom>
                  <a:avLst/>
                  <a:gdLst/>
                  <a:ahLst/>
                  <a:cxnLst/>
                  <a:rect l="l" t="t" r="r" b="b"/>
                  <a:pathLst>
                    <a:path w="3180" h="1132" extrusionOk="0">
                      <a:moveTo>
                        <a:pt x="402" y="1"/>
                      </a:moveTo>
                      <a:lnTo>
                        <a:pt x="402" y="11"/>
                      </a:lnTo>
                      <a:cubicBezTo>
                        <a:pt x="275" y="265"/>
                        <a:pt x="138" y="518"/>
                        <a:pt x="1" y="782"/>
                      </a:cubicBezTo>
                      <a:cubicBezTo>
                        <a:pt x="799" y="1010"/>
                        <a:pt x="1622" y="1131"/>
                        <a:pt x="2446" y="1131"/>
                      </a:cubicBezTo>
                      <a:cubicBezTo>
                        <a:pt x="2691" y="1131"/>
                        <a:pt x="2935" y="1121"/>
                        <a:pt x="3180" y="1099"/>
                      </a:cubicBezTo>
                      <a:cubicBezTo>
                        <a:pt x="2282" y="666"/>
                        <a:pt x="1353" y="296"/>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9"/>
                <p:cNvSpPr/>
                <p:nvPr/>
              </p:nvSpPr>
              <p:spPr>
                <a:xfrm>
                  <a:off x="-3947738" y="903781"/>
                  <a:ext cx="188673" cy="69186"/>
                </a:xfrm>
                <a:custGeom>
                  <a:avLst/>
                  <a:gdLst/>
                  <a:ahLst/>
                  <a:cxnLst/>
                  <a:rect l="l" t="t" r="r" b="b"/>
                  <a:pathLst>
                    <a:path w="4036" h="1480" extrusionOk="0">
                      <a:moveTo>
                        <a:pt x="4035" y="1"/>
                      </a:moveTo>
                      <a:cubicBezTo>
                        <a:pt x="4003" y="1"/>
                        <a:pt x="3972" y="1"/>
                        <a:pt x="3930" y="22"/>
                      </a:cubicBezTo>
                      <a:cubicBezTo>
                        <a:pt x="2715" y="624"/>
                        <a:pt x="1363" y="835"/>
                        <a:pt x="43" y="1110"/>
                      </a:cubicBezTo>
                      <a:cubicBezTo>
                        <a:pt x="32" y="1226"/>
                        <a:pt x="22" y="1353"/>
                        <a:pt x="1" y="1480"/>
                      </a:cubicBezTo>
                      <a:cubicBezTo>
                        <a:pt x="1374" y="1184"/>
                        <a:pt x="2768" y="973"/>
                        <a:pt x="4035" y="360"/>
                      </a:cubicBezTo>
                      <a:cubicBezTo>
                        <a:pt x="4025" y="244"/>
                        <a:pt x="4025" y="128"/>
                        <a:pt x="40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9"/>
                <p:cNvSpPr/>
                <p:nvPr/>
              </p:nvSpPr>
              <p:spPr>
                <a:xfrm>
                  <a:off x="-3949187" y="823844"/>
                  <a:ext cx="199986" cy="54835"/>
                </a:xfrm>
                <a:custGeom>
                  <a:avLst/>
                  <a:gdLst/>
                  <a:ahLst/>
                  <a:cxnLst/>
                  <a:rect l="l" t="t" r="r" b="b"/>
                  <a:pathLst>
                    <a:path w="4278" h="1173" extrusionOk="0">
                      <a:moveTo>
                        <a:pt x="4277" y="0"/>
                      </a:moveTo>
                      <a:lnTo>
                        <a:pt x="4277" y="0"/>
                      </a:lnTo>
                      <a:cubicBezTo>
                        <a:pt x="2883" y="422"/>
                        <a:pt x="1447" y="697"/>
                        <a:pt x="0" y="824"/>
                      </a:cubicBezTo>
                      <a:cubicBezTo>
                        <a:pt x="11" y="940"/>
                        <a:pt x="21" y="1056"/>
                        <a:pt x="32" y="1172"/>
                      </a:cubicBezTo>
                      <a:cubicBezTo>
                        <a:pt x="1447" y="1056"/>
                        <a:pt x="2841" y="792"/>
                        <a:pt x="4203" y="391"/>
                      </a:cubicBezTo>
                      <a:cubicBezTo>
                        <a:pt x="4225" y="264"/>
                        <a:pt x="4246" y="137"/>
                        <a:pt x="4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9"/>
                <p:cNvSpPr/>
                <p:nvPr/>
              </p:nvSpPr>
              <p:spPr>
                <a:xfrm>
                  <a:off x="-3954656" y="755687"/>
                  <a:ext cx="220274" cy="56331"/>
                </a:xfrm>
                <a:custGeom>
                  <a:avLst/>
                  <a:gdLst/>
                  <a:ahLst/>
                  <a:cxnLst/>
                  <a:rect l="l" t="t" r="r" b="b"/>
                  <a:pathLst>
                    <a:path w="4712" h="1205" extrusionOk="0">
                      <a:moveTo>
                        <a:pt x="4711" y="1"/>
                      </a:moveTo>
                      <a:cubicBezTo>
                        <a:pt x="3148" y="307"/>
                        <a:pt x="1575" y="592"/>
                        <a:pt x="1" y="856"/>
                      </a:cubicBezTo>
                      <a:cubicBezTo>
                        <a:pt x="11" y="972"/>
                        <a:pt x="11" y="1088"/>
                        <a:pt x="22" y="1205"/>
                      </a:cubicBezTo>
                      <a:cubicBezTo>
                        <a:pt x="1564" y="951"/>
                        <a:pt x="3095" y="676"/>
                        <a:pt x="4627" y="370"/>
                      </a:cubicBezTo>
                      <a:cubicBezTo>
                        <a:pt x="4627" y="317"/>
                        <a:pt x="4637" y="265"/>
                        <a:pt x="4648" y="212"/>
                      </a:cubicBezTo>
                      <a:cubicBezTo>
                        <a:pt x="4658" y="180"/>
                        <a:pt x="4680" y="159"/>
                        <a:pt x="4701" y="138"/>
                      </a:cubicBezTo>
                      <a:cubicBezTo>
                        <a:pt x="4701" y="96"/>
                        <a:pt x="4711" y="43"/>
                        <a:pt x="47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9"/>
                <p:cNvSpPr/>
                <p:nvPr/>
              </p:nvSpPr>
              <p:spPr>
                <a:xfrm>
                  <a:off x="-3966997" y="622880"/>
                  <a:ext cx="253839" cy="43054"/>
                </a:xfrm>
                <a:custGeom>
                  <a:avLst/>
                  <a:gdLst/>
                  <a:ahLst/>
                  <a:cxnLst/>
                  <a:rect l="l" t="t" r="r" b="b"/>
                  <a:pathLst>
                    <a:path w="5430" h="921" extrusionOk="0">
                      <a:moveTo>
                        <a:pt x="5429" y="1"/>
                      </a:moveTo>
                      <a:lnTo>
                        <a:pt x="5429" y="1"/>
                      </a:lnTo>
                      <a:cubicBezTo>
                        <a:pt x="5345" y="11"/>
                        <a:pt x="5271" y="22"/>
                        <a:pt x="5250" y="22"/>
                      </a:cubicBezTo>
                      <a:cubicBezTo>
                        <a:pt x="5007" y="64"/>
                        <a:pt x="4764" y="96"/>
                        <a:pt x="4521" y="127"/>
                      </a:cubicBezTo>
                      <a:cubicBezTo>
                        <a:pt x="4035" y="191"/>
                        <a:pt x="3549" y="243"/>
                        <a:pt x="3064" y="296"/>
                      </a:cubicBezTo>
                      <a:cubicBezTo>
                        <a:pt x="2103" y="402"/>
                        <a:pt x="1141" y="497"/>
                        <a:pt x="170" y="571"/>
                      </a:cubicBezTo>
                      <a:cubicBezTo>
                        <a:pt x="64" y="581"/>
                        <a:pt x="11" y="655"/>
                        <a:pt x="1" y="740"/>
                      </a:cubicBezTo>
                      <a:cubicBezTo>
                        <a:pt x="11" y="761"/>
                        <a:pt x="11" y="782"/>
                        <a:pt x="11" y="803"/>
                      </a:cubicBezTo>
                      <a:cubicBezTo>
                        <a:pt x="21" y="862"/>
                        <a:pt x="67" y="921"/>
                        <a:pt x="149" y="921"/>
                      </a:cubicBezTo>
                      <a:cubicBezTo>
                        <a:pt x="156" y="921"/>
                        <a:pt x="163" y="920"/>
                        <a:pt x="170" y="919"/>
                      </a:cubicBezTo>
                      <a:cubicBezTo>
                        <a:pt x="1321" y="835"/>
                        <a:pt x="2472" y="719"/>
                        <a:pt x="3623" y="592"/>
                      </a:cubicBezTo>
                      <a:cubicBezTo>
                        <a:pt x="4162" y="518"/>
                        <a:pt x="4711" y="455"/>
                        <a:pt x="5260" y="381"/>
                      </a:cubicBezTo>
                      <a:cubicBezTo>
                        <a:pt x="5292" y="370"/>
                        <a:pt x="5334" y="370"/>
                        <a:pt x="5387" y="360"/>
                      </a:cubicBezTo>
                      <a:cubicBezTo>
                        <a:pt x="5408" y="243"/>
                        <a:pt x="5419" y="127"/>
                        <a:pt x="54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9"/>
                <p:cNvSpPr/>
                <p:nvPr/>
              </p:nvSpPr>
              <p:spPr>
                <a:xfrm>
                  <a:off x="-3977843" y="493905"/>
                  <a:ext cx="294322" cy="33752"/>
                </a:xfrm>
                <a:custGeom>
                  <a:avLst/>
                  <a:gdLst/>
                  <a:ahLst/>
                  <a:cxnLst/>
                  <a:rect l="l" t="t" r="r" b="b"/>
                  <a:pathLst>
                    <a:path w="6296" h="722" extrusionOk="0">
                      <a:moveTo>
                        <a:pt x="6146" y="0"/>
                      </a:moveTo>
                      <a:cubicBezTo>
                        <a:pt x="6094" y="0"/>
                        <a:pt x="6042" y="3"/>
                        <a:pt x="5989" y="3"/>
                      </a:cubicBezTo>
                      <a:cubicBezTo>
                        <a:pt x="5693" y="14"/>
                        <a:pt x="5408" y="14"/>
                        <a:pt x="5112" y="24"/>
                      </a:cubicBezTo>
                      <a:cubicBezTo>
                        <a:pt x="4542" y="45"/>
                        <a:pt x="3961" y="66"/>
                        <a:pt x="3380" y="98"/>
                      </a:cubicBezTo>
                      <a:cubicBezTo>
                        <a:pt x="2250" y="161"/>
                        <a:pt x="1131" y="256"/>
                        <a:pt x="0" y="373"/>
                      </a:cubicBezTo>
                      <a:cubicBezTo>
                        <a:pt x="0" y="489"/>
                        <a:pt x="0" y="605"/>
                        <a:pt x="0" y="721"/>
                      </a:cubicBezTo>
                      <a:cubicBezTo>
                        <a:pt x="1035" y="616"/>
                        <a:pt x="2081" y="531"/>
                        <a:pt x="3116" y="468"/>
                      </a:cubicBezTo>
                      <a:cubicBezTo>
                        <a:pt x="3644" y="436"/>
                        <a:pt x="4162" y="415"/>
                        <a:pt x="4679" y="394"/>
                      </a:cubicBezTo>
                      <a:cubicBezTo>
                        <a:pt x="4954" y="383"/>
                        <a:pt x="5228" y="373"/>
                        <a:pt x="5514" y="362"/>
                      </a:cubicBezTo>
                      <a:lnTo>
                        <a:pt x="5904" y="362"/>
                      </a:lnTo>
                      <a:cubicBezTo>
                        <a:pt x="5957" y="355"/>
                        <a:pt x="6042" y="341"/>
                        <a:pt x="6122" y="341"/>
                      </a:cubicBezTo>
                      <a:cubicBezTo>
                        <a:pt x="6171" y="341"/>
                        <a:pt x="6217" y="346"/>
                        <a:pt x="6253" y="362"/>
                      </a:cubicBezTo>
                      <a:cubicBezTo>
                        <a:pt x="6263" y="246"/>
                        <a:pt x="6285" y="130"/>
                        <a:pt x="6295" y="14"/>
                      </a:cubicBezTo>
                      <a:cubicBezTo>
                        <a:pt x="6248" y="3"/>
                        <a:pt x="6197" y="0"/>
                        <a:pt x="6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3" name="Google Shape;343;p9"/>
              <p:cNvSpPr/>
              <p:nvPr/>
            </p:nvSpPr>
            <p:spPr>
              <a:xfrm rot="4267996">
                <a:off x="-76597" y="3689282"/>
                <a:ext cx="1392229" cy="976842"/>
              </a:xfrm>
              <a:custGeom>
                <a:avLst/>
                <a:gdLst/>
                <a:ahLst/>
                <a:cxnLst/>
                <a:rect l="l" t="t" r="r" b="b"/>
                <a:pathLst>
                  <a:path w="16244" h="11397" extrusionOk="0">
                    <a:moveTo>
                      <a:pt x="14152" y="0"/>
                    </a:moveTo>
                    <a:cubicBezTo>
                      <a:pt x="14131" y="0"/>
                      <a:pt x="14100" y="11"/>
                      <a:pt x="14068" y="11"/>
                    </a:cubicBezTo>
                    <a:cubicBezTo>
                      <a:pt x="14015" y="32"/>
                      <a:pt x="13973" y="53"/>
                      <a:pt x="13931" y="95"/>
                    </a:cubicBezTo>
                    <a:lnTo>
                      <a:pt x="13878" y="159"/>
                    </a:lnTo>
                    <a:cubicBezTo>
                      <a:pt x="13846" y="211"/>
                      <a:pt x="13836" y="264"/>
                      <a:pt x="13836" y="328"/>
                    </a:cubicBezTo>
                    <a:lnTo>
                      <a:pt x="13836" y="380"/>
                    </a:lnTo>
                    <a:cubicBezTo>
                      <a:pt x="13836" y="433"/>
                      <a:pt x="13846" y="475"/>
                      <a:pt x="13857" y="507"/>
                    </a:cubicBezTo>
                    <a:cubicBezTo>
                      <a:pt x="13878" y="549"/>
                      <a:pt x="13899" y="581"/>
                      <a:pt x="13931" y="613"/>
                    </a:cubicBezTo>
                    <a:cubicBezTo>
                      <a:pt x="13962" y="644"/>
                      <a:pt x="13994" y="666"/>
                      <a:pt x="14036" y="676"/>
                    </a:cubicBezTo>
                    <a:cubicBezTo>
                      <a:pt x="14068" y="697"/>
                      <a:pt x="14110" y="708"/>
                      <a:pt x="14152" y="708"/>
                    </a:cubicBezTo>
                    <a:cubicBezTo>
                      <a:pt x="14184" y="708"/>
                      <a:pt x="14216" y="697"/>
                      <a:pt x="14247" y="697"/>
                    </a:cubicBezTo>
                    <a:cubicBezTo>
                      <a:pt x="14300" y="687"/>
                      <a:pt x="14343" y="655"/>
                      <a:pt x="14385" y="613"/>
                    </a:cubicBezTo>
                    <a:lnTo>
                      <a:pt x="14438" y="549"/>
                    </a:lnTo>
                    <a:cubicBezTo>
                      <a:pt x="14469" y="497"/>
                      <a:pt x="14480" y="444"/>
                      <a:pt x="14480" y="380"/>
                    </a:cubicBezTo>
                    <a:lnTo>
                      <a:pt x="14480" y="328"/>
                    </a:lnTo>
                    <a:cubicBezTo>
                      <a:pt x="14480" y="275"/>
                      <a:pt x="14469" y="243"/>
                      <a:pt x="14448" y="201"/>
                    </a:cubicBezTo>
                    <a:cubicBezTo>
                      <a:pt x="14438" y="159"/>
                      <a:pt x="14416" y="127"/>
                      <a:pt x="14385" y="95"/>
                    </a:cubicBezTo>
                    <a:cubicBezTo>
                      <a:pt x="14353" y="64"/>
                      <a:pt x="14321" y="42"/>
                      <a:pt x="14279" y="32"/>
                    </a:cubicBezTo>
                    <a:cubicBezTo>
                      <a:pt x="14247" y="11"/>
                      <a:pt x="14205" y="0"/>
                      <a:pt x="14152" y="0"/>
                    </a:cubicBezTo>
                    <a:close/>
                    <a:moveTo>
                      <a:pt x="11821" y="609"/>
                    </a:moveTo>
                    <a:cubicBezTo>
                      <a:pt x="11809" y="609"/>
                      <a:pt x="11798" y="610"/>
                      <a:pt x="11787" y="613"/>
                    </a:cubicBezTo>
                    <a:cubicBezTo>
                      <a:pt x="11755" y="613"/>
                      <a:pt x="11734" y="613"/>
                      <a:pt x="11702" y="623"/>
                    </a:cubicBezTo>
                    <a:cubicBezTo>
                      <a:pt x="11649" y="634"/>
                      <a:pt x="11597" y="666"/>
                      <a:pt x="11554" y="708"/>
                    </a:cubicBezTo>
                    <a:lnTo>
                      <a:pt x="11512" y="771"/>
                    </a:lnTo>
                    <a:cubicBezTo>
                      <a:pt x="11480" y="824"/>
                      <a:pt x="11459" y="877"/>
                      <a:pt x="11459" y="930"/>
                    </a:cubicBezTo>
                    <a:cubicBezTo>
                      <a:pt x="11470" y="1025"/>
                      <a:pt x="11470" y="1130"/>
                      <a:pt x="11470" y="1225"/>
                    </a:cubicBezTo>
                    <a:cubicBezTo>
                      <a:pt x="11459" y="1268"/>
                      <a:pt x="11470" y="1310"/>
                      <a:pt x="11491" y="1352"/>
                    </a:cubicBezTo>
                    <a:cubicBezTo>
                      <a:pt x="11501" y="1384"/>
                      <a:pt x="11533" y="1426"/>
                      <a:pt x="11565" y="1447"/>
                    </a:cubicBezTo>
                    <a:cubicBezTo>
                      <a:pt x="11586" y="1479"/>
                      <a:pt x="11628" y="1500"/>
                      <a:pt x="11660" y="1521"/>
                    </a:cubicBezTo>
                    <a:cubicBezTo>
                      <a:pt x="11691" y="1537"/>
                      <a:pt x="11722" y="1546"/>
                      <a:pt x="11753" y="1546"/>
                    </a:cubicBezTo>
                    <a:cubicBezTo>
                      <a:pt x="11764" y="1546"/>
                      <a:pt x="11775" y="1545"/>
                      <a:pt x="11787" y="1542"/>
                    </a:cubicBezTo>
                    <a:cubicBezTo>
                      <a:pt x="11818" y="1542"/>
                      <a:pt x="11850" y="1542"/>
                      <a:pt x="11871" y="1532"/>
                    </a:cubicBezTo>
                    <a:cubicBezTo>
                      <a:pt x="11935" y="1521"/>
                      <a:pt x="11977" y="1489"/>
                      <a:pt x="12019" y="1447"/>
                    </a:cubicBezTo>
                    <a:lnTo>
                      <a:pt x="12072" y="1384"/>
                    </a:lnTo>
                    <a:cubicBezTo>
                      <a:pt x="12093" y="1331"/>
                      <a:pt x="12114" y="1278"/>
                      <a:pt x="12114" y="1225"/>
                    </a:cubicBezTo>
                    <a:cubicBezTo>
                      <a:pt x="12114" y="1130"/>
                      <a:pt x="12114" y="1025"/>
                      <a:pt x="12114" y="930"/>
                    </a:cubicBezTo>
                    <a:cubicBezTo>
                      <a:pt x="12114" y="887"/>
                      <a:pt x="12103" y="845"/>
                      <a:pt x="12082" y="803"/>
                    </a:cubicBezTo>
                    <a:cubicBezTo>
                      <a:pt x="12072" y="771"/>
                      <a:pt x="12051" y="729"/>
                      <a:pt x="12019" y="708"/>
                    </a:cubicBezTo>
                    <a:cubicBezTo>
                      <a:pt x="11987" y="676"/>
                      <a:pt x="11956" y="644"/>
                      <a:pt x="11913" y="634"/>
                    </a:cubicBezTo>
                    <a:cubicBezTo>
                      <a:pt x="11882" y="618"/>
                      <a:pt x="11852" y="609"/>
                      <a:pt x="11821" y="609"/>
                    </a:cubicBezTo>
                    <a:close/>
                    <a:moveTo>
                      <a:pt x="9093" y="732"/>
                    </a:moveTo>
                    <a:cubicBezTo>
                      <a:pt x="9072" y="732"/>
                      <a:pt x="9051" y="734"/>
                      <a:pt x="9030" y="740"/>
                    </a:cubicBezTo>
                    <a:cubicBezTo>
                      <a:pt x="8946" y="771"/>
                      <a:pt x="8872" y="813"/>
                      <a:pt x="8840" y="887"/>
                    </a:cubicBezTo>
                    <a:lnTo>
                      <a:pt x="8829" y="909"/>
                    </a:lnTo>
                    <a:cubicBezTo>
                      <a:pt x="8787" y="930"/>
                      <a:pt x="8745" y="961"/>
                      <a:pt x="8724" y="1014"/>
                    </a:cubicBezTo>
                    <a:lnTo>
                      <a:pt x="8692" y="1088"/>
                    </a:lnTo>
                    <a:cubicBezTo>
                      <a:pt x="8682" y="1141"/>
                      <a:pt x="8682" y="1204"/>
                      <a:pt x="8692" y="1257"/>
                    </a:cubicBezTo>
                    <a:lnTo>
                      <a:pt x="8756" y="1616"/>
                    </a:lnTo>
                    <a:cubicBezTo>
                      <a:pt x="8766" y="1637"/>
                      <a:pt x="8777" y="1658"/>
                      <a:pt x="8787" y="1690"/>
                    </a:cubicBezTo>
                    <a:cubicBezTo>
                      <a:pt x="8808" y="1722"/>
                      <a:pt x="8829" y="1753"/>
                      <a:pt x="8872" y="1775"/>
                    </a:cubicBezTo>
                    <a:cubicBezTo>
                      <a:pt x="8893" y="1796"/>
                      <a:pt x="8914" y="1817"/>
                      <a:pt x="8946" y="1817"/>
                    </a:cubicBezTo>
                    <a:cubicBezTo>
                      <a:pt x="8977" y="1838"/>
                      <a:pt x="9020" y="1848"/>
                      <a:pt x="9062" y="1848"/>
                    </a:cubicBezTo>
                    <a:cubicBezTo>
                      <a:pt x="9125" y="1848"/>
                      <a:pt x="9178" y="1827"/>
                      <a:pt x="9231" y="1806"/>
                    </a:cubicBezTo>
                    <a:cubicBezTo>
                      <a:pt x="9262" y="1785"/>
                      <a:pt x="9294" y="1753"/>
                      <a:pt x="9315" y="1722"/>
                    </a:cubicBezTo>
                    <a:cubicBezTo>
                      <a:pt x="9347" y="1690"/>
                      <a:pt x="9368" y="1658"/>
                      <a:pt x="9379" y="1616"/>
                    </a:cubicBezTo>
                    <a:cubicBezTo>
                      <a:pt x="9410" y="1511"/>
                      <a:pt x="9431" y="1405"/>
                      <a:pt x="9442" y="1289"/>
                    </a:cubicBezTo>
                    <a:cubicBezTo>
                      <a:pt x="9453" y="1183"/>
                      <a:pt x="9442" y="1078"/>
                      <a:pt x="9431" y="972"/>
                    </a:cubicBezTo>
                    <a:cubicBezTo>
                      <a:pt x="9421" y="930"/>
                      <a:pt x="9400" y="887"/>
                      <a:pt x="9368" y="856"/>
                    </a:cubicBezTo>
                    <a:cubicBezTo>
                      <a:pt x="9347" y="824"/>
                      <a:pt x="9315" y="792"/>
                      <a:pt x="9273" y="771"/>
                    </a:cubicBezTo>
                    <a:cubicBezTo>
                      <a:pt x="9241" y="750"/>
                      <a:pt x="9199" y="740"/>
                      <a:pt x="9157" y="740"/>
                    </a:cubicBezTo>
                    <a:cubicBezTo>
                      <a:pt x="9136" y="734"/>
                      <a:pt x="9115" y="732"/>
                      <a:pt x="9093" y="732"/>
                    </a:cubicBezTo>
                    <a:close/>
                    <a:moveTo>
                      <a:pt x="3291" y="748"/>
                    </a:moveTo>
                    <a:cubicBezTo>
                      <a:pt x="3264" y="748"/>
                      <a:pt x="3238" y="752"/>
                      <a:pt x="3211" y="761"/>
                    </a:cubicBezTo>
                    <a:cubicBezTo>
                      <a:pt x="3126" y="792"/>
                      <a:pt x="3052" y="845"/>
                      <a:pt x="3000" y="930"/>
                    </a:cubicBezTo>
                    <a:cubicBezTo>
                      <a:pt x="2989" y="951"/>
                      <a:pt x="2978" y="982"/>
                      <a:pt x="2968" y="1004"/>
                    </a:cubicBezTo>
                    <a:lnTo>
                      <a:pt x="2968" y="1025"/>
                    </a:lnTo>
                    <a:lnTo>
                      <a:pt x="2957" y="1056"/>
                    </a:lnTo>
                    <a:cubicBezTo>
                      <a:pt x="2936" y="1183"/>
                      <a:pt x="2926" y="1310"/>
                      <a:pt x="2915" y="1426"/>
                    </a:cubicBezTo>
                    <a:cubicBezTo>
                      <a:pt x="2915" y="1521"/>
                      <a:pt x="2926" y="1606"/>
                      <a:pt x="2968" y="1690"/>
                    </a:cubicBezTo>
                    <a:cubicBezTo>
                      <a:pt x="3000" y="1743"/>
                      <a:pt x="3052" y="1796"/>
                      <a:pt x="3105" y="1827"/>
                    </a:cubicBezTo>
                    <a:cubicBezTo>
                      <a:pt x="3137" y="1838"/>
                      <a:pt x="3169" y="1859"/>
                      <a:pt x="3200" y="1870"/>
                    </a:cubicBezTo>
                    <a:cubicBezTo>
                      <a:pt x="3232" y="1875"/>
                      <a:pt x="3264" y="1878"/>
                      <a:pt x="3294" y="1878"/>
                    </a:cubicBezTo>
                    <a:cubicBezTo>
                      <a:pt x="3324" y="1878"/>
                      <a:pt x="3353" y="1875"/>
                      <a:pt x="3380" y="1870"/>
                    </a:cubicBezTo>
                    <a:cubicBezTo>
                      <a:pt x="3411" y="1859"/>
                      <a:pt x="3443" y="1838"/>
                      <a:pt x="3475" y="1827"/>
                    </a:cubicBezTo>
                    <a:cubicBezTo>
                      <a:pt x="3496" y="1817"/>
                      <a:pt x="3528" y="1796"/>
                      <a:pt x="3549" y="1764"/>
                    </a:cubicBezTo>
                    <a:cubicBezTo>
                      <a:pt x="3602" y="1711"/>
                      <a:pt x="3623" y="1669"/>
                      <a:pt x="3654" y="1595"/>
                    </a:cubicBezTo>
                    <a:cubicBezTo>
                      <a:pt x="3665" y="1563"/>
                      <a:pt x="3665" y="1521"/>
                      <a:pt x="3676" y="1479"/>
                    </a:cubicBezTo>
                    <a:cubicBezTo>
                      <a:pt x="3676" y="1458"/>
                      <a:pt x="3676" y="1437"/>
                      <a:pt x="3676" y="1415"/>
                    </a:cubicBezTo>
                    <a:cubicBezTo>
                      <a:pt x="3665" y="1331"/>
                      <a:pt x="3654" y="1257"/>
                      <a:pt x="3633" y="1173"/>
                    </a:cubicBezTo>
                    <a:cubicBezTo>
                      <a:pt x="3644" y="1151"/>
                      <a:pt x="3644" y="1109"/>
                      <a:pt x="3644" y="1088"/>
                    </a:cubicBezTo>
                    <a:cubicBezTo>
                      <a:pt x="3644" y="1067"/>
                      <a:pt x="3644" y="1014"/>
                      <a:pt x="3633" y="993"/>
                    </a:cubicBezTo>
                    <a:cubicBezTo>
                      <a:pt x="3623" y="940"/>
                      <a:pt x="3591" y="887"/>
                      <a:pt x="3549" y="845"/>
                    </a:cubicBezTo>
                    <a:cubicBezTo>
                      <a:pt x="3517" y="813"/>
                      <a:pt x="3443" y="771"/>
                      <a:pt x="3401" y="761"/>
                    </a:cubicBezTo>
                    <a:cubicBezTo>
                      <a:pt x="3364" y="755"/>
                      <a:pt x="3328" y="748"/>
                      <a:pt x="3291" y="748"/>
                    </a:cubicBezTo>
                    <a:close/>
                    <a:moveTo>
                      <a:pt x="570" y="740"/>
                    </a:moveTo>
                    <a:cubicBezTo>
                      <a:pt x="539" y="740"/>
                      <a:pt x="497" y="740"/>
                      <a:pt x="465" y="750"/>
                    </a:cubicBezTo>
                    <a:cubicBezTo>
                      <a:pt x="433" y="750"/>
                      <a:pt x="401" y="771"/>
                      <a:pt x="380" y="782"/>
                    </a:cubicBezTo>
                    <a:lnTo>
                      <a:pt x="359" y="792"/>
                    </a:lnTo>
                    <a:cubicBezTo>
                      <a:pt x="264" y="856"/>
                      <a:pt x="201" y="951"/>
                      <a:pt x="159" y="1067"/>
                    </a:cubicBezTo>
                    <a:cubicBezTo>
                      <a:pt x="137" y="1151"/>
                      <a:pt x="137" y="1236"/>
                      <a:pt x="137" y="1320"/>
                    </a:cubicBezTo>
                    <a:cubicBezTo>
                      <a:pt x="137" y="1415"/>
                      <a:pt x="148" y="1511"/>
                      <a:pt x="169" y="1606"/>
                    </a:cubicBezTo>
                    <a:cubicBezTo>
                      <a:pt x="180" y="1648"/>
                      <a:pt x="211" y="1701"/>
                      <a:pt x="254" y="1743"/>
                    </a:cubicBezTo>
                    <a:cubicBezTo>
                      <a:pt x="296" y="1838"/>
                      <a:pt x="380" y="1912"/>
                      <a:pt x="486" y="1933"/>
                    </a:cubicBezTo>
                    <a:cubicBezTo>
                      <a:pt x="523" y="1944"/>
                      <a:pt x="557" y="1949"/>
                      <a:pt x="592" y="1949"/>
                    </a:cubicBezTo>
                    <a:cubicBezTo>
                      <a:pt x="626" y="1949"/>
                      <a:pt x="660" y="1944"/>
                      <a:pt x="697" y="1933"/>
                    </a:cubicBezTo>
                    <a:cubicBezTo>
                      <a:pt x="792" y="1901"/>
                      <a:pt x="866" y="1838"/>
                      <a:pt x="919" y="1764"/>
                    </a:cubicBezTo>
                    <a:cubicBezTo>
                      <a:pt x="940" y="1732"/>
                      <a:pt x="951" y="1690"/>
                      <a:pt x="961" y="1658"/>
                    </a:cubicBezTo>
                    <a:lnTo>
                      <a:pt x="972" y="1627"/>
                    </a:lnTo>
                    <a:cubicBezTo>
                      <a:pt x="982" y="1574"/>
                      <a:pt x="982" y="1532"/>
                      <a:pt x="982" y="1479"/>
                    </a:cubicBezTo>
                    <a:cubicBezTo>
                      <a:pt x="982" y="1415"/>
                      <a:pt x="982" y="1352"/>
                      <a:pt x="982" y="1289"/>
                    </a:cubicBezTo>
                    <a:cubicBezTo>
                      <a:pt x="982" y="1215"/>
                      <a:pt x="982" y="1141"/>
                      <a:pt x="961" y="1067"/>
                    </a:cubicBezTo>
                    <a:cubicBezTo>
                      <a:pt x="951" y="1025"/>
                      <a:pt x="930" y="972"/>
                      <a:pt x="908" y="940"/>
                    </a:cubicBezTo>
                    <a:cubicBezTo>
                      <a:pt x="898" y="909"/>
                      <a:pt x="877" y="877"/>
                      <a:pt x="845" y="856"/>
                    </a:cubicBezTo>
                    <a:cubicBezTo>
                      <a:pt x="824" y="835"/>
                      <a:pt x="792" y="803"/>
                      <a:pt x="771" y="792"/>
                    </a:cubicBezTo>
                    <a:cubicBezTo>
                      <a:pt x="708" y="761"/>
                      <a:pt x="634" y="740"/>
                      <a:pt x="570" y="740"/>
                    </a:cubicBezTo>
                    <a:close/>
                    <a:moveTo>
                      <a:pt x="6390" y="666"/>
                    </a:moveTo>
                    <a:cubicBezTo>
                      <a:pt x="6305" y="676"/>
                      <a:pt x="6221" y="697"/>
                      <a:pt x="6168" y="761"/>
                    </a:cubicBezTo>
                    <a:cubicBezTo>
                      <a:pt x="6126" y="803"/>
                      <a:pt x="6105" y="835"/>
                      <a:pt x="6094" y="877"/>
                    </a:cubicBezTo>
                    <a:cubicBezTo>
                      <a:pt x="6031" y="972"/>
                      <a:pt x="5999" y="1067"/>
                      <a:pt x="6010" y="1173"/>
                    </a:cubicBezTo>
                    <a:cubicBezTo>
                      <a:pt x="6010" y="1236"/>
                      <a:pt x="6020" y="1299"/>
                      <a:pt x="6062" y="1352"/>
                    </a:cubicBezTo>
                    <a:cubicBezTo>
                      <a:pt x="6062" y="1553"/>
                      <a:pt x="6083" y="1753"/>
                      <a:pt x="6115" y="1944"/>
                    </a:cubicBezTo>
                    <a:cubicBezTo>
                      <a:pt x="6126" y="1996"/>
                      <a:pt x="6168" y="2060"/>
                      <a:pt x="6200" y="2091"/>
                    </a:cubicBezTo>
                    <a:cubicBezTo>
                      <a:pt x="6252" y="2144"/>
                      <a:pt x="6316" y="2165"/>
                      <a:pt x="6379" y="2176"/>
                    </a:cubicBezTo>
                    <a:cubicBezTo>
                      <a:pt x="6398" y="2179"/>
                      <a:pt x="6416" y="2180"/>
                      <a:pt x="6435" y="2180"/>
                    </a:cubicBezTo>
                    <a:cubicBezTo>
                      <a:pt x="6547" y="2180"/>
                      <a:pt x="6661" y="2127"/>
                      <a:pt x="6707" y="2028"/>
                    </a:cubicBezTo>
                    <a:cubicBezTo>
                      <a:pt x="6802" y="1838"/>
                      <a:pt x="6844" y="1637"/>
                      <a:pt x="6844" y="1437"/>
                    </a:cubicBezTo>
                    <a:cubicBezTo>
                      <a:pt x="6844" y="1225"/>
                      <a:pt x="6791" y="1025"/>
                      <a:pt x="6707" y="845"/>
                    </a:cubicBezTo>
                    <a:cubicBezTo>
                      <a:pt x="6675" y="782"/>
                      <a:pt x="6590" y="718"/>
                      <a:pt x="6527" y="697"/>
                    </a:cubicBezTo>
                    <a:cubicBezTo>
                      <a:pt x="6485" y="676"/>
                      <a:pt x="6432" y="666"/>
                      <a:pt x="6390" y="666"/>
                    </a:cubicBezTo>
                    <a:close/>
                    <a:moveTo>
                      <a:pt x="14279" y="1944"/>
                    </a:moveTo>
                    <a:cubicBezTo>
                      <a:pt x="14226" y="1944"/>
                      <a:pt x="14174" y="1965"/>
                      <a:pt x="14121" y="1986"/>
                    </a:cubicBezTo>
                    <a:lnTo>
                      <a:pt x="14057" y="2039"/>
                    </a:lnTo>
                    <a:cubicBezTo>
                      <a:pt x="14015" y="2081"/>
                      <a:pt x="13983" y="2123"/>
                      <a:pt x="13973" y="2186"/>
                    </a:cubicBezTo>
                    <a:lnTo>
                      <a:pt x="13973" y="2197"/>
                    </a:lnTo>
                    <a:cubicBezTo>
                      <a:pt x="13962" y="2218"/>
                      <a:pt x="13952" y="2271"/>
                      <a:pt x="13952" y="2303"/>
                    </a:cubicBezTo>
                    <a:lnTo>
                      <a:pt x="13952" y="2313"/>
                    </a:lnTo>
                    <a:cubicBezTo>
                      <a:pt x="13962" y="2345"/>
                      <a:pt x="13962" y="2366"/>
                      <a:pt x="13973" y="2398"/>
                    </a:cubicBezTo>
                    <a:lnTo>
                      <a:pt x="13973" y="2419"/>
                    </a:lnTo>
                    <a:cubicBezTo>
                      <a:pt x="13973" y="2440"/>
                      <a:pt x="13983" y="2461"/>
                      <a:pt x="13994" y="2472"/>
                    </a:cubicBezTo>
                    <a:cubicBezTo>
                      <a:pt x="14005" y="2493"/>
                      <a:pt x="14005" y="2514"/>
                      <a:pt x="14015" y="2524"/>
                    </a:cubicBezTo>
                    <a:cubicBezTo>
                      <a:pt x="14036" y="2556"/>
                      <a:pt x="14057" y="2588"/>
                      <a:pt x="14078" y="2609"/>
                    </a:cubicBezTo>
                    <a:lnTo>
                      <a:pt x="14089" y="2619"/>
                    </a:lnTo>
                    <a:cubicBezTo>
                      <a:pt x="14110" y="2641"/>
                      <a:pt x="14142" y="2662"/>
                      <a:pt x="14163" y="2672"/>
                    </a:cubicBezTo>
                    <a:lnTo>
                      <a:pt x="14174" y="2683"/>
                    </a:lnTo>
                    <a:cubicBezTo>
                      <a:pt x="14205" y="2693"/>
                      <a:pt x="14226" y="2704"/>
                      <a:pt x="14258" y="2715"/>
                    </a:cubicBezTo>
                    <a:cubicBezTo>
                      <a:pt x="14284" y="2725"/>
                      <a:pt x="14311" y="2730"/>
                      <a:pt x="14339" y="2730"/>
                    </a:cubicBezTo>
                    <a:cubicBezTo>
                      <a:pt x="14366" y="2730"/>
                      <a:pt x="14395" y="2725"/>
                      <a:pt x="14427" y="2715"/>
                    </a:cubicBezTo>
                    <a:lnTo>
                      <a:pt x="14459" y="2704"/>
                    </a:lnTo>
                    <a:lnTo>
                      <a:pt x="14501" y="2683"/>
                    </a:lnTo>
                    <a:lnTo>
                      <a:pt x="14511" y="2683"/>
                    </a:lnTo>
                    <a:cubicBezTo>
                      <a:pt x="14543" y="2662"/>
                      <a:pt x="14564" y="2641"/>
                      <a:pt x="14596" y="2619"/>
                    </a:cubicBezTo>
                    <a:lnTo>
                      <a:pt x="14607" y="2609"/>
                    </a:lnTo>
                    <a:cubicBezTo>
                      <a:pt x="14617" y="2588"/>
                      <a:pt x="14638" y="2556"/>
                      <a:pt x="14659" y="2535"/>
                    </a:cubicBezTo>
                    <a:lnTo>
                      <a:pt x="14670" y="2514"/>
                    </a:lnTo>
                    <a:cubicBezTo>
                      <a:pt x="14680" y="2482"/>
                      <a:pt x="14702" y="2461"/>
                      <a:pt x="14712" y="2429"/>
                    </a:cubicBezTo>
                    <a:lnTo>
                      <a:pt x="14712" y="2408"/>
                    </a:lnTo>
                    <a:cubicBezTo>
                      <a:pt x="14712" y="2377"/>
                      <a:pt x="14723" y="2345"/>
                      <a:pt x="14723" y="2324"/>
                    </a:cubicBezTo>
                    <a:lnTo>
                      <a:pt x="14723" y="2292"/>
                    </a:lnTo>
                    <a:cubicBezTo>
                      <a:pt x="14723" y="2271"/>
                      <a:pt x="14712" y="2239"/>
                      <a:pt x="14712" y="2208"/>
                    </a:cubicBezTo>
                    <a:lnTo>
                      <a:pt x="14702" y="2186"/>
                    </a:lnTo>
                    <a:cubicBezTo>
                      <a:pt x="14691" y="2144"/>
                      <a:pt x="14680" y="2102"/>
                      <a:pt x="14649" y="2070"/>
                    </a:cubicBezTo>
                    <a:cubicBezTo>
                      <a:pt x="14628" y="2039"/>
                      <a:pt x="14596" y="2007"/>
                      <a:pt x="14554" y="1986"/>
                    </a:cubicBezTo>
                    <a:cubicBezTo>
                      <a:pt x="14522" y="1965"/>
                      <a:pt x="14480" y="1954"/>
                      <a:pt x="14438" y="1954"/>
                    </a:cubicBezTo>
                    <a:cubicBezTo>
                      <a:pt x="14422" y="1949"/>
                      <a:pt x="14406" y="1946"/>
                      <a:pt x="14390" y="1946"/>
                    </a:cubicBezTo>
                    <a:cubicBezTo>
                      <a:pt x="14374" y="1946"/>
                      <a:pt x="14358" y="1949"/>
                      <a:pt x="14343" y="1954"/>
                    </a:cubicBezTo>
                    <a:cubicBezTo>
                      <a:pt x="14321" y="1954"/>
                      <a:pt x="14300" y="1944"/>
                      <a:pt x="14279" y="1944"/>
                    </a:cubicBezTo>
                    <a:close/>
                    <a:moveTo>
                      <a:pt x="4732" y="2060"/>
                    </a:moveTo>
                    <a:cubicBezTo>
                      <a:pt x="4647" y="2070"/>
                      <a:pt x="4552" y="2091"/>
                      <a:pt x="4499" y="2155"/>
                    </a:cubicBezTo>
                    <a:cubicBezTo>
                      <a:pt x="4436" y="2229"/>
                      <a:pt x="4404" y="2303"/>
                      <a:pt x="4404" y="2387"/>
                    </a:cubicBezTo>
                    <a:cubicBezTo>
                      <a:pt x="4394" y="2535"/>
                      <a:pt x="4394" y="2672"/>
                      <a:pt x="4383" y="2810"/>
                    </a:cubicBezTo>
                    <a:cubicBezTo>
                      <a:pt x="4383" y="2862"/>
                      <a:pt x="4394" y="2905"/>
                      <a:pt x="4415" y="2936"/>
                    </a:cubicBezTo>
                    <a:cubicBezTo>
                      <a:pt x="4425" y="2979"/>
                      <a:pt x="4446" y="3010"/>
                      <a:pt x="4478" y="3042"/>
                    </a:cubicBezTo>
                    <a:cubicBezTo>
                      <a:pt x="4510" y="3074"/>
                      <a:pt x="4542" y="3095"/>
                      <a:pt x="4584" y="3105"/>
                    </a:cubicBezTo>
                    <a:cubicBezTo>
                      <a:pt x="4626" y="3126"/>
                      <a:pt x="4668" y="3137"/>
                      <a:pt x="4711" y="3137"/>
                    </a:cubicBezTo>
                    <a:cubicBezTo>
                      <a:pt x="4795" y="3137"/>
                      <a:pt x="4879" y="3105"/>
                      <a:pt x="4943" y="3042"/>
                    </a:cubicBezTo>
                    <a:cubicBezTo>
                      <a:pt x="4996" y="2979"/>
                      <a:pt x="5027" y="2905"/>
                      <a:pt x="5038" y="2810"/>
                    </a:cubicBezTo>
                    <a:cubicBezTo>
                      <a:pt x="5038" y="2672"/>
                      <a:pt x="5048" y="2535"/>
                      <a:pt x="5048" y="2387"/>
                    </a:cubicBezTo>
                    <a:cubicBezTo>
                      <a:pt x="5048" y="2345"/>
                      <a:pt x="5038" y="2303"/>
                      <a:pt x="5027" y="2260"/>
                    </a:cubicBezTo>
                    <a:cubicBezTo>
                      <a:pt x="5006" y="2218"/>
                      <a:pt x="4985" y="2186"/>
                      <a:pt x="4953" y="2155"/>
                    </a:cubicBezTo>
                    <a:cubicBezTo>
                      <a:pt x="4922" y="2123"/>
                      <a:pt x="4890" y="2102"/>
                      <a:pt x="4848" y="2091"/>
                    </a:cubicBezTo>
                    <a:cubicBezTo>
                      <a:pt x="4816" y="2070"/>
                      <a:pt x="4774" y="2060"/>
                      <a:pt x="4732" y="2060"/>
                    </a:cubicBezTo>
                    <a:close/>
                    <a:moveTo>
                      <a:pt x="2017" y="2493"/>
                    </a:moveTo>
                    <a:cubicBezTo>
                      <a:pt x="1954" y="2493"/>
                      <a:pt x="1901" y="2503"/>
                      <a:pt x="1848" y="2535"/>
                    </a:cubicBezTo>
                    <a:lnTo>
                      <a:pt x="1785" y="2588"/>
                    </a:lnTo>
                    <a:cubicBezTo>
                      <a:pt x="1743" y="2619"/>
                      <a:pt x="1711" y="2672"/>
                      <a:pt x="1701" y="2725"/>
                    </a:cubicBezTo>
                    <a:lnTo>
                      <a:pt x="1637" y="2905"/>
                    </a:lnTo>
                    <a:cubicBezTo>
                      <a:pt x="1627" y="2947"/>
                      <a:pt x="1627" y="2989"/>
                      <a:pt x="1637" y="3042"/>
                    </a:cubicBezTo>
                    <a:cubicBezTo>
                      <a:pt x="1637" y="3084"/>
                      <a:pt x="1648" y="3116"/>
                      <a:pt x="1669" y="3158"/>
                    </a:cubicBezTo>
                    <a:cubicBezTo>
                      <a:pt x="1690" y="3200"/>
                      <a:pt x="1722" y="3221"/>
                      <a:pt x="1753" y="3253"/>
                    </a:cubicBezTo>
                    <a:cubicBezTo>
                      <a:pt x="1785" y="3274"/>
                      <a:pt x="1827" y="3295"/>
                      <a:pt x="1870" y="3306"/>
                    </a:cubicBezTo>
                    <a:cubicBezTo>
                      <a:pt x="1891" y="3306"/>
                      <a:pt x="1922" y="3317"/>
                      <a:pt x="1954" y="3317"/>
                    </a:cubicBezTo>
                    <a:cubicBezTo>
                      <a:pt x="2007" y="3317"/>
                      <a:pt x="2060" y="3306"/>
                      <a:pt x="2112" y="3274"/>
                    </a:cubicBezTo>
                    <a:lnTo>
                      <a:pt x="2176" y="3221"/>
                    </a:lnTo>
                    <a:cubicBezTo>
                      <a:pt x="2218" y="3179"/>
                      <a:pt x="2250" y="3137"/>
                      <a:pt x="2260" y="3084"/>
                    </a:cubicBezTo>
                    <a:cubicBezTo>
                      <a:pt x="2281" y="3021"/>
                      <a:pt x="2303" y="2957"/>
                      <a:pt x="2324" y="2894"/>
                    </a:cubicBezTo>
                    <a:cubicBezTo>
                      <a:pt x="2334" y="2852"/>
                      <a:pt x="2345" y="2810"/>
                      <a:pt x="2334" y="2767"/>
                    </a:cubicBezTo>
                    <a:cubicBezTo>
                      <a:pt x="2324" y="2725"/>
                      <a:pt x="2313" y="2683"/>
                      <a:pt x="2292" y="2651"/>
                    </a:cubicBezTo>
                    <a:cubicBezTo>
                      <a:pt x="2271" y="2609"/>
                      <a:pt x="2239" y="2577"/>
                      <a:pt x="2207" y="2556"/>
                    </a:cubicBezTo>
                    <a:cubicBezTo>
                      <a:pt x="2176" y="2535"/>
                      <a:pt x="2144" y="2514"/>
                      <a:pt x="2102" y="2503"/>
                    </a:cubicBezTo>
                    <a:cubicBezTo>
                      <a:pt x="2070" y="2493"/>
                      <a:pt x="2038" y="2493"/>
                      <a:pt x="2017" y="2493"/>
                    </a:cubicBezTo>
                    <a:close/>
                    <a:moveTo>
                      <a:pt x="12526" y="2546"/>
                    </a:moveTo>
                    <a:cubicBezTo>
                      <a:pt x="12484" y="2546"/>
                      <a:pt x="12441" y="2556"/>
                      <a:pt x="12399" y="2577"/>
                    </a:cubicBezTo>
                    <a:cubicBezTo>
                      <a:pt x="12357" y="2588"/>
                      <a:pt x="12325" y="2609"/>
                      <a:pt x="12294" y="2641"/>
                    </a:cubicBezTo>
                    <a:cubicBezTo>
                      <a:pt x="12283" y="2662"/>
                      <a:pt x="12262" y="2683"/>
                      <a:pt x="12241" y="2704"/>
                    </a:cubicBezTo>
                    <a:cubicBezTo>
                      <a:pt x="12220" y="2757"/>
                      <a:pt x="12199" y="2810"/>
                      <a:pt x="12199" y="2873"/>
                    </a:cubicBezTo>
                    <a:cubicBezTo>
                      <a:pt x="12199" y="2894"/>
                      <a:pt x="12209" y="2926"/>
                      <a:pt x="12209" y="2957"/>
                    </a:cubicBezTo>
                    <a:cubicBezTo>
                      <a:pt x="12230" y="3010"/>
                      <a:pt x="12251" y="3052"/>
                      <a:pt x="12294" y="3095"/>
                    </a:cubicBezTo>
                    <a:cubicBezTo>
                      <a:pt x="12336" y="3137"/>
                      <a:pt x="12378" y="3179"/>
                      <a:pt x="12410" y="3221"/>
                    </a:cubicBezTo>
                    <a:cubicBezTo>
                      <a:pt x="12441" y="3253"/>
                      <a:pt x="12473" y="3274"/>
                      <a:pt x="12515" y="3285"/>
                    </a:cubicBezTo>
                    <a:cubicBezTo>
                      <a:pt x="12558" y="3306"/>
                      <a:pt x="12600" y="3317"/>
                      <a:pt x="12642" y="3317"/>
                    </a:cubicBezTo>
                    <a:cubicBezTo>
                      <a:pt x="12684" y="3317"/>
                      <a:pt x="12727" y="3306"/>
                      <a:pt x="12769" y="3285"/>
                    </a:cubicBezTo>
                    <a:cubicBezTo>
                      <a:pt x="12811" y="3274"/>
                      <a:pt x="12843" y="3253"/>
                      <a:pt x="12874" y="3221"/>
                    </a:cubicBezTo>
                    <a:lnTo>
                      <a:pt x="12927" y="3158"/>
                    </a:lnTo>
                    <a:cubicBezTo>
                      <a:pt x="12948" y="3105"/>
                      <a:pt x="12970" y="3052"/>
                      <a:pt x="12970" y="2989"/>
                    </a:cubicBezTo>
                    <a:cubicBezTo>
                      <a:pt x="12959" y="2968"/>
                      <a:pt x="12959" y="2936"/>
                      <a:pt x="12959" y="2905"/>
                    </a:cubicBezTo>
                    <a:cubicBezTo>
                      <a:pt x="12938" y="2852"/>
                      <a:pt x="12917" y="2799"/>
                      <a:pt x="12874" y="2767"/>
                    </a:cubicBezTo>
                    <a:cubicBezTo>
                      <a:pt x="12832" y="2725"/>
                      <a:pt x="12790" y="2683"/>
                      <a:pt x="12748" y="2641"/>
                    </a:cubicBezTo>
                    <a:cubicBezTo>
                      <a:pt x="12727" y="2609"/>
                      <a:pt x="12684" y="2588"/>
                      <a:pt x="12653" y="2577"/>
                    </a:cubicBezTo>
                    <a:cubicBezTo>
                      <a:pt x="12610" y="2556"/>
                      <a:pt x="12568" y="2546"/>
                      <a:pt x="12526" y="2546"/>
                    </a:cubicBezTo>
                    <a:close/>
                    <a:moveTo>
                      <a:pt x="6638" y="2805"/>
                    </a:moveTo>
                    <a:cubicBezTo>
                      <a:pt x="6608" y="2805"/>
                      <a:pt x="6578" y="2813"/>
                      <a:pt x="6548" y="2820"/>
                    </a:cubicBezTo>
                    <a:cubicBezTo>
                      <a:pt x="6495" y="2831"/>
                      <a:pt x="6443" y="2862"/>
                      <a:pt x="6400" y="2905"/>
                    </a:cubicBezTo>
                    <a:cubicBezTo>
                      <a:pt x="6358" y="2936"/>
                      <a:pt x="6316" y="2968"/>
                      <a:pt x="6274" y="3000"/>
                    </a:cubicBezTo>
                    <a:cubicBezTo>
                      <a:pt x="6242" y="3031"/>
                      <a:pt x="6221" y="3063"/>
                      <a:pt x="6210" y="3105"/>
                    </a:cubicBezTo>
                    <a:cubicBezTo>
                      <a:pt x="6189" y="3148"/>
                      <a:pt x="6179" y="3190"/>
                      <a:pt x="6179" y="3232"/>
                    </a:cubicBezTo>
                    <a:cubicBezTo>
                      <a:pt x="6179" y="3274"/>
                      <a:pt x="6189" y="3317"/>
                      <a:pt x="6210" y="3359"/>
                    </a:cubicBezTo>
                    <a:cubicBezTo>
                      <a:pt x="6221" y="3401"/>
                      <a:pt x="6242" y="3433"/>
                      <a:pt x="6274" y="3464"/>
                    </a:cubicBezTo>
                    <a:cubicBezTo>
                      <a:pt x="6295" y="3475"/>
                      <a:pt x="6316" y="3496"/>
                      <a:pt x="6337" y="3517"/>
                    </a:cubicBezTo>
                    <a:cubicBezTo>
                      <a:pt x="6390" y="3538"/>
                      <a:pt x="6443" y="3559"/>
                      <a:pt x="6506" y="3559"/>
                    </a:cubicBezTo>
                    <a:cubicBezTo>
                      <a:pt x="6517" y="3549"/>
                      <a:pt x="6538" y="3549"/>
                      <a:pt x="6559" y="3549"/>
                    </a:cubicBezTo>
                    <a:cubicBezTo>
                      <a:pt x="6590" y="3581"/>
                      <a:pt x="6622" y="3602"/>
                      <a:pt x="6664" y="3612"/>
                    </a:cubicBezTo>
                    <a:cubicBezTo>
                      <a:pt x="6685" y="3618"/>
                      <a:pt x="6707" y="3620"/>
                      <a:pt x="6728" y="3620"/>
                    </a:cubicBezTo>
                    <a:cubicBezTo>
                      <a:pt x="6749" y="3620"/>
                      <a:pt x="6770" y="3618"/>
                      <a:pt x="6791" y="3612"/>
                    </a:cubicBezTo>
                    <a:cubicBezTo>
                      <a:pt x="6844" y="3612"/>
                      <a:pt x="6876" y="3602"/>
                      <a:pt x="6918" y="3581"/>
                    </a:cubicBezTo>
                    <a:cubicBezTo>
                      <a:pt x="6939" y="3559"/>
                      <a:pt x="6960" y="3538"/>
                      <a:pt x="6981" y="3528"/>
                    </a:cubicBezTo>
                    <a:cubicBezTo>
                      <a:pt x="7023" y="3486"/>
                      <a:pt x="7045" y="3433"/>
                      <a:pt x="7066" y="3380"/>
                    </a:cubicBezTo>
                    <a:cubicBezTo>
                      <a:pt x="7066" y="3359"/>
                      <a:pt x="7076" y="3327"/>
                      <a:pt x="7076" y="3295"/>
                    </a:cubicBezTo>
                    <a:cubicBezTo>
                      <a:pt x="7076" y="3243"/>
                      <a:pt x="7066" y="3179"/>
                      <a:pt x="7034" y="3137"/>
                    </a:cubicBezTo>
                    <a:cubicBezTo>
                      <a:pt x="6992" y="3074"/>
                      <a:pt x="6950" y="3021"/>
                      <a:pt x="6907" y="2968"/>
                    </a:cubicBezTo>
                    <a:cubicBezTo>
                      <a:pt x="6886" y="2915"/>
                      <a:pt x="6844" y="2884"/>
                      <a:pt x="6791" y="2852"/>
                    </a:cubicBezTo>
                    <a:cubicBezTo>
                      <a:pt x="6759" y="2831"/>
                      <a:pt x="6717" y="2820"/>
                      <a:pt x="6675" y="2810"/>
                    </a:cubicBezTo>
                    <a:cubicBezTo>
                      <a:pt x="6663" y="2806"/>
                      <a:pt x="6650" y="2805"/>
                      <a:pt x="6638" y="2805"/>
                    </a:cubicBezTo>
                    <a:close/>
                    <a:moveTo>
                      <a:pt x="10847" y="2619"/>
                    </a:moveTo>
                    <a:cubicBezTo>
                      <a:pt x="10783" y="2619"/>
                      <a:pt x="10731" y="2630"/>
                      <a:pt x="10678" y="2662"/>
                    </a:cubicBezTo>
                    <a:cubicBezTo>
                      <a:pt x="10635" y="2693"/>
                      <a:pt x="10593" y="2725"/>
                      <a:pt x="10562" y="2757"/>
                    </a:cubicBezTo>
                    <a:cubicBezTo>
                      <a:pt x="10519" y="2799"/>
                      <a:pt x="10488" y="2841"/>
                      <a:pt x="10456" y="2884"/>
                    </a:cubicBezTo>
                    <a:cubicBezTo>
                      <a:pt x="10414" y="2947"/>
                      <a:pt x="10382" y="3021"/>
                      <a:pt x="10361" y="3095"/>
                    </a:cubicBezTo>
                    <a:cubicBezTo>
                      <a:pt x="10340" y="3158"/>
                      <a:pt x="10329" y="3221"/>
                      <a:pt x="10319" y="3285"/>
                    </a:cubicBezTo>
                    <a:cubicBezTo>
                      <a:pt x="10276" y="3348"/>
                      <a:pt x="10255" y="3422"/>
                      <a:pt x="10255" y="3486"/>
                    </a:cubicBezTo>
                    <a:cubicBezTo>
                      <a:pt x="10255" y="3559"/>
                      <a:pt x="10287" y="3655"/>
                      <a:pt x="10350" y="3718"/>
                    </a:cubicBezTo>
                    <a:cubicBezTo>
                      <a:pt x="10414" y="3771"/>
                      <a:pt x="10488" y="3813"/>
                      <a:pt x="10583" y="3813"/>
                    </a:cubicBezTo>
                    <a:lnTo>
                      <a:pt x="10604" y="3802"/>
                    </a:lnTo>
                    <a:cubicBezTo>
                      <a:pt x="10625" y="3808"/>
                      <a:pt x="10649" y="3810"/>
                      <a:pt x="10674" y="3810"/>
                    </a:cubicBezTo>
                    <a:cubicBezTo>
                      <a:pt x="10699" y="3810"/>
                      <a:pt x="10725" y="3808"/>
                      <a:pt x="10752" y="3802"/>
                    </a:cubicBezTo>
                    <a:cubicBezTo>
                      <a:pt x="10826" y="3771"/>
                      <a:pt x="10889" y="3739"/>
                      <a:pt x="10952" y="3676"/>
                    </a:cubicBezTo>
                    <a:cubicBezTo>
                      <a:pt x="11005" y="3623"/>
                      <a:pt x="11037" y="3570"/>
                      <a:pt x="11058" y="3507"/>
                    </a:cubicBezTo>
                    <a:cubicBezTo>
                      <a:pt x="11090" y="3443"/>
                      <a:pt x="11100" y="3380"/>
                      <a:pt x="11100" y="3306"/>
                    </a:cubicBezTo>
                    <a:lnTo>
                      <a:pt x="11100" y="3274"/>
                    </a:lnTo>
                    <a:cubicBezTo>
                      <a:pt x="11111" y="3243"/>
                      <a:pt x="11121" y="3211"/>
                      <a:pt x="11132" y="3179"/>
                    </a:cubicBezTo>
                    <a:cubicBezTo>
                      <a:pt x="11153" y="3105"/>
                      <a:pt x="11164" y="3021"/>
                      <a:pt x="11164" y="2936"/>
                    </a:cubicBezTo>
                    <a:cubicBezTo>
                      <a:pt x="11174" y="2831"/>
                      <a:pt x="11100" y="2715"/>
                      <a:pt x="11005" y="2662"/>
                    </a:cubicBezTo>
                    <a:cubicBezTo>
                      <a:pt x="10952" y="2630"/>
                      <a:pt x="10899" y="2619"/>
                      <a:pt x="10847" y="2619"/>
                    </a:cubicBezTo>
                    <a:close/>
                    <a:moveTo>
                      <a:pt x="14279" y="3464"/>
                    </a:moveTo>
                    <a:cubicBezTo>
                      <a:pt x="13867" y="3464"/>
                      <a:pt x="13857" y="4109"/>
                      <a:pt x="14279" y="4109"/>
                    </a:cubicBezTo>
                    <a:cubicBezTo>
                      <a:pt x="14691" y="4109"/>
                      <a:pt x="14691" y="3464"/>
                      <a:pt x="14279" y="3464"/>
                    </a:cubicBezTo>
                    <a:close/>
                    <a:moveTo>
                      <a:pt x="4019" y="3640"/>
                    </a:moveTo>
                    <a:cubicBezTo>
                      <a:pt x="4007" y="3640"/>
                      <a:pt x="3994" y="3641"/>
                      <a:pt x="3982" y="3644"/>
                    </a:cubicBezTo>
                    <a:cubicBezTo>
                      <a:pt x="3940" y="3655"/>
                      <a:pt x="3897" y="3665"/>
                      <a:pt x="3855" y="3686"/>
                    </a:cubicBezTo>
                    <a:cubicBezTo>
                      <a:pt x="3792" y="3728"/>
                      <a:pt x="3728" y="3792"/>
                      <a:pt x="3707" y="3876"/>
                    </a:cubicBezTo>
                    <a:cubicBezTo>
                      <a:pt x="3707" y="3908"/>
                      <a:pt x="3707" y="3940"/>
                      <a:pt x="3697" y="3961"/>
                    </a:cubicBezTo>
                    <a:cubicBezTo>
                      <a:pt x="3697" y="4024"/>
                      <a:pt x="3718" y="4077"/>
                      <a:pt x="3739" y="4130"/>
                    </a:cubicBezTo>
                    <a:cubicBezTo>
                      <a:pt x="3771" y="4172"/>
                      <a:pt x="3813" y="4225"/>
                      <a:pt x="3844" y="4257"/>
                    </a:cubicBezTo>
                    <a:lnTo>
                      <a:pt x="3887" y="4288"/>
                    </a:lnTo>
                    <a:cubicBezTo>
                      <a:pt x="3918" y="4320"/>
                      <a:pt x="3950" y="4341"/>
                      <a:pt x="3982" y="4362"/>
                    </a:cubicBezTo>
                    <a:cubicBezTo>
                      <a:pt x="4024" y="4394"/>
                      <a:pt x="4087" y="4415"/>
                      <a:pt x="4140" y="4436"/>
                    </a:cubicBezTo>
                    <a:cubicBezTo>
                      <a:pt x="4161" y="4447"/>
                      <a:pt x="4193" y="4457"/>
                      <a:pt x="4225" y="4468"/>
                    </a:cubicBezTo>
                    <a:cubicBezTo>
                      <a:pt x="4246" y="4473"/>
                      <a:pt x="4267" y="4476"/>
                      <a:pt x="4288" y="4476"/>
                    </a:cubicBezTo>
                    <a:cubicBezTo>
                      <a:pt x="4309" y="4476"/>
                      <a:pt x="4330" y="4473"/>
                      <a:pt x="4351" y="4468"/>
                    </a:cubicBezTo>
                    <a:cubicBezTo>
                      <a:pt x="4394" y="4468"/>
                      <a:pt x="4436" y="4457"/>
                      <a:pt x="4478" y="4425"/>
                    </a:cubicBezTo>
                    <a:cubicBezTo>
                      <a:pt x="4499" y="4415"/>
                      <a:pt x="4520" y="4394"/>
                      <a:pt x="4542" y="4383"/>
                    </a:cubicBezTo>
                    <a:cubicBezTo>
                      <a:pt x="4584" y="4341"/>
                      <a:pt x="4605" y="4288"/>
                      <a:pt x="4626" y="4235"/>
                    </a:cubicBezTo>
                    <a:cubicBezTo>
                      <a:pt x="4647" y="4172"/>
                      <a:pt x="4668" y="4119"/>
                      <a:pt x="4700" y="4056"/>
                    </a:cubicBezTo>
                    <a:cubicBezTo>
                      <a:pt x="4711" y="4014"/>
                      <a:pt x="4711" y="3971"/>
                      <a:pt x="4700" y="3929"/>
                    </a:cubicBezTo>
                    <a:cubicBezTo>
                      <a:pt x="4700" y="3876"/>
                      <a:pt x="4689" y="3845"/>
                      <a:pt x="4658" y="3802"/>
                    </a:cubicBezTo>
                    <a:cubicBezTo>
                      <a:pt x="4647" y="3771"/>
                      <a:pt x="4615" y="3739"/>
                      <a:pt x="4584" y="3718"/>
                    </a:cubicBezTo>
                    <a:cubicBezTo>
                      <a:pt x="4552" y="3686"/>
                      <a:pt x="4510" y="3665"/>
                      <a:pt x="4468" y="3655"/>
                    </a:cubicBezTo>
                    <a:cubicBezTo>
                      <a:pt x="4436" y="3655"/>
                      <a:pt x="4415" y="3644"/>
                      <a:pt x="4383" y="3644"/>
                    </a:cubicBezTo>
                    <a:cubicBezTo>
                      <a:pt x="4320" y="3644"/>
                      <a:pt x="4267" y="3655"/>
                      <a:pt x="4225" y="3686"/>
                    </a:cubicBezTo>
                    <a:lnTo>
                      <a:pt x="4204" y="3697"/>
                    </a:lnTo>
                    <a:cubicBezTo>
                      <a:pt x="4172" y="3676"/>
                      <a:pt x="4140" y="3665"/>
                      <a:pt x="4109" y="3655"/>
                    </a:cubicBezTo>
                    <a:cubicBezTo>
                      <a:pt x="4079" y="3647"/>
                      <a:pt x="4049" y="3640"/>
                      <a:pt x="4019" y="3640"/>
                    </a:cubicBezTo>
                    <a:close/>
                    <a:moveTo>
                      <a:pt x="491" y="3610"/>
                    </a:moveTo>
                    <a:cubicBezTo>
                      <a:pt x="473" y="3610"/>
                      <a:pt x="454" y="3612"/>
                      <a:pt x="423" y="3623"/>
                    </a:cubicBezTo>
                    <a:cubicBezTo>
                      <a:pt x="359" y="3633"/>
                      <a:pt x="306" y="3665"/>
                      <a:pt x="264" y="3707"/>
                    </a:cubicBezTo>
                    <a:cubicBezTo>
                      <a:pt x="243" y="3728"/>
                      <a:pt x="222" y="3750"/>
                      <a:pt x="211" y="3781"/>
                    </a:cubicBezTo>
                    <a:cubicBezTo>
                      <a:pt x="180" y="3845"/>
                      <a:pt x="169" y="3887"/>
                      <a:pt x="169" y="3961"/>
                    </a:cubicBezTo>
                    <a:cubicBezTo>
                      <a:pt x="159" y="4003"/>
                      <a:pt x="169" y="4045"/>
                      <a:pt x="190" y="4077"/>
                    </a:cubicBezTo>
                    <a:lnTo>
                      <a:pt x="201" y="4098"/>
                    </a:lnTo>
                    <a:cubicBezTo>
                      <a:pt x="190" y="4119"/>
                      <a:pt x="190" y="4140"/>
                      <a:pt x="190" y="4172"/>
                    </a:cubicBezTo>
                    <a:cubicBezTo>
                      <a:pt x="190" y="4235"/>
                      <a:pt x="211" y="4320"/>
                      <a:pt x="243" y="4373"/>
                    </a:cubicBezTo>
                    <a:cubicBezTo>
                      <a:pt x="264" y="4415"/>
                      <a:pt x="296" y="4436"/>
                      <a:pt x="328" y="4468"/>
                    </a:cubicBezTo>
                    <a:cubicBezTo>
                      <a:pt x="359" y="4489"/>
                      <a:pt x="391" y="4510"/>
                      <a:pt x="433" y="4521"/>
                    </a:cubicBezTo>
                    <a:cubicBezTo>
                      <a:pt x="475" y="4531"/>
                      <a:pt x="528" y="4531"/>
                      <a:pt x="570" y="4531"/>
                    </a:cubicBezTo>
                    <a:cubicBezTo>
                      <a:pt x="613" y="4521"/>
                      <a:pt x="644" y="4510"/>
                      <a:pt x="687" y="4489"/>
                    </a:cubicBezTo>
                    <a:lnTo>
                      <a:pt x="750" y="4436"/>
                    </a:lnTo>
                    <a:cubicBezTo>
                      <a:pt x="792" y="4394"/>
                      <a:pt x="824" y="4352"/>
                      <a:pt x="834" y="4299"/>
                    </a:cubicBezTo>
                    <a:cubicBezTo>
                      <a:pt x="834" y="4267"/>
                      <a:pt x="845" y="4235"/>
                      <a:pt x="845" y="4204"/>
                    </a:cubicBezTo>
                    <a:cubicBezTo>
                      <a:pt x="856" y="4172"/>
                      <a:pt x="877" y="4140"/>
                      <a:pt x="887" y="4119"/>
                    </a:cubicBezTo>
                    <a:cubicBezTo>
                      <a:pt x="908" y="4056"/>
                      <a:pt x="908" y="3971"/>
                      <a:pt x="887" y="3908"/>
                    </a:cubicBezTo>
                    <a:cubicBezTo>
                      <a:pt x="877" y="3876"/>
                      <a:pt x="866" y="3834"/>
                      <a:pt x="845" y="3802"/>
                    </a:cubicBezTo>
                    <a:cubicBezTo>
                      <a:pt x="792" y="3739"/>
                      <a:pt x="771" y="3707"/>
                      <a:pt x="697" y="3665"/>
                    </a:cubicBezTo>
                    <a:lnTo>
                      <a:pt x="687" y="3655"/>
                    </a:lnTo>
                    <a:cubicBezTo>
                      <a:pt x="623" y="3623"/>
                      <a:pt x="623" y="3623"/>
                      <a:pt x="560" y="3612"/>
                    </a:cubicBezTo>
                    <a:cubicBezTo>
                      <a:pt x="528" y="3612"/>
                      <a:pt x="510" y="3610"/>
                      <a:pt x="491" y="3610"/>
                    </a:cubicBezTo>
                    <a:close/>
                    <a:moveTo>
                      <a:pt x="8344" y="3612"/>
                    </a:moveTo>
                    <a:cubicBezTo>
                      <a:pt x="8291" y="3612"/>
                      <a:pt x="8249" y="3612"/>
                      <a:pt x="8196" y="3623"/>
                    </a:cubicBezTo>
                    <a:cubicBezTo>
                      <a:pt x="8090" y="3655"/>
                      <a:pt x="8016" y="3728"/>
                      <a:pt x="7963" y="3813"/>
                    </a:cubicBezTo>
                    <a:cubicBezTo>
                      <a:pt x="7942" y="3845"/>
                      <a:pt x="7932" y="3876"/>
                      <a:pt x="7921" y="3897"/>
                    </a:cubicBezTo>
                    <a:cubicBezTo>
                      <a:pt x="7889" y="3950"/>
                      <a:pt x="7868" y="4003"/>
                      <a:pt x="7847" y="4066"/>
                    </a:cubicBezTo>
                    <a:cubicBezTo>
                      <a:pt x="7826" y="4130"/>
                      <a:pt x="7816" y="4193"/>
                      <a:pt x="7794" y="4267"/>
                    </a:cubicBezTo>
                    <a:cubicBezTo>
                      <a:pt x="7794" y="4288"/>
                      <a:pt x="7794" y="4320"/>
                      <a:pt x="7784" y="4352"/>
                    </a:cubicBezTo>
                    <a:cubicBezTo>
                      <a:pt x="7784" y="4394"/>
                      <a:pt x="7794" y="4436"/>
                      <a:pt x="7816" y="4478"/>
                    </a:cubicBezTo>
                    <a:cubicBezTo>
                      <a:pt x="7826" y="4499"/>
                      <a:pt x="7837" y="4521"/>
                      <a:pt x="7858" y="4542"/>
                    </a:cubicBezTo>
                    <a:cubicBezTo>
                      <a:pt x="7879" y="4584"/>
                      <a:pt x="7911" y="4605"/>
                      <a:pt x="7942" y="4626"/>
                    </a:cubicBezTo>
                    <a:cubicBezTo>
                      <a:pt x="7974" y="4637"/>
                      <a:pt x="7995" y="4647"/>
                      <a:pt x="8027" y="4658"/>
                    </a:cubicBezTo>
                    <a:cubicBezTo>
                      <a:pt x="8058" y="4668"/>
                      <a:pt x="8080" y="4668"/>
                      <a:pt x="8111" y="4668"/>
                    </a:cubicBezTo>
                    <a:cubicBezTo>
                      <a:pt x="8123" y="4671"/>
                      <a:pt x="8134" y="4673"/>
                      <a:pt x="8145" y="4673"/>
                    </a:cubicBezTo>
                    <a:cubicBezTo>
                      <a:pt x="8176" y="4673"/>
                      <a:pt x="8207" y="4663"/>
                      <a:pt x="8238" y="4647"/>
                    </a:cubicBezTo>
                    <a:cubicBezTo>
                      <a:pt x="8280" y="4637"/>
                      <a:pt x="8312" y="4605"/>
                      <a:pt x="8344" y="4573"/>
                    </a:cubicBezTo>
                    <a:cubicBezTo>
                      <a:pt x="8418" y="4499"/>
                      <a:pt x="8481" y="4415"/>
                      <a:pt x="8544" y="4330"/>
                    </a:cubicBezTo>
                    <a:cubicBezTo>
                      <a:pt x="8587" y="4267"/>
                      <a:pt x="8629" y="4204"/>
                      <a:pt x="8671" y="4130"/>
                    </a:cubicBezTo>
                    <a:cubicBezTo>
                      <a:pt x="8703" y="4056"/>
                      <a:pt x="8724" y="3961"/>
                      <a:pt x="8703" y="3876"/>
                    </a:cubicBezTo>
                    <a:cubicBezTo>
                      <a:pt x="8692" y="3834"/>
                      <a:pt x="8671" y="3802"/>
                      <a:pt x="8639" y="3771"/>
                    </a:cubicBezTo>
                    <a:cubicBezTo>
                      <a:pt x="8618" y="3739"/>
                      <a:pt x="8587" y="3707"/>
                      <a:pt x="8555" y="3686"/>
                    </a:cubicBezTo>
                    <a:cubicBezTo>
                      <a:pt x="8523" y="3676"/>
                      <a:pt x="8502" y="3665"/>
                      <a:pt x="8470" y="3655"/>
                    </a:cubicBezTo>
                    <a:cubicBezTo>
                      <a:pt x="8418" y="3623"/>
                      <a:pt x="8396" y="3623"/>
                      <a:pt x="8344" y="3612"/>
                    </a:cubicBezTo>
                    <a:close/>
                    <a:moveTo>
                      <a:pt x="15916" y="3950"/>
                    </a:moveTo>
                    <a:cubicBezTo>
                      <a:pt x="15863" y="3950"/>
                      <a:pt x="15800" y="3961"/>
                      <a:pt x="15758" y="3992"/>
                    </a:cubicBezTo>
                    <a:lnTo>
                      <a:pt x="15684" y="4045"/>
                    </a:lnTo>
                    <a:cubicBezTo>
                      <a:pt x="15652" y="4088"/>
                      <a:pt x="15620" y="4130"/>
                      <a:pt x="15610" y="4183"/>
                    </a:cubicBezTo>
                    <a:lnTo>
                      <a:pt x="15599" y="4204"/>
                    </a:lnTo>
                    <a:lnTo>
                      <a:pt x="15578" y="4225"/>
                    </a:lnTo>
                    <a:cubicBezTo>
                      <a:pt x="15547" y="4278"/>
                      <a:pt x="15536" y="4330"/>
                      <a:pt x="15536" y="4394"/>
                    </a:cubicBezTo>
                    <a:cubicBezTo>
                      <a:pt x="15536" y="4447"/>
                      <a:pt x="15536" y="4489"/>
                      <a:pt x="15536" y="4542"/>
                    </a:cubicBezTo>
                    <a:cubicBezTo>
                      <a:pt x="15525" y="4584"/>
                      <a:pt x="15536" y="4626"/>
                      <a:pt x="15557" y="4668"/>
                    </a:cubicBezTo>
                    <a:cubicBezTo>
                      <a:pt x="15568" y="4711"/>
                      <a:pt x="15599" y="4742"/>
                      <a:pt x="15631" y="4774"/>
                    </a:cubicBezTo>
                    <a:cubicBezTo>
                      <a:pt x="15652" y="4785"/>
                      <a:pt x="15673" y="4806"/>
                      <a:pt x="15694" y="4827"/>
                    </a:cubicBezTo>
                    <a:cubicBezTo>
                      <a:pt x="15726" y="4848"/>
                      <a:pt x="15768" y="4859"/>
                      <a:pt x="15811" y="4859"/>
                    </a:cubicBezTo>
                    <a:cubicBezTo>
                      <a:pt x="15826" y="4864"/>
                      <a:pt x="15842" y="4866"/>
                      <a:pt x="15857" y="4866"/>
                    </a:cubicBezTo>
                    <a:cubicBezTo>
                      <a:pt x="15871" y="4866"/>
                      <a:pt x="15884" y="4864"/>
                      <a:pt x="15895" y="4859"/>
                    </a:cubicBezTo>
                    <a:cubicBezTo>
                      <a:pt x="15937" y="4859"/>
                      <a:pt x="15980" y="4848"/>
                      <a:pt x="16022" y="4827"/>
                    </a:cubicBezTo>
                    <a:cubicBezTo>
                      <a:pt x="16043" y="4806"/>
                      <a:pt x="16064" y="4785"/>
                      <a:pt x="16085" y="4774"/>
                    </a:cubicBezTo>
                    <a:cubicBezTo>
                      <a:pt x="16127" y="4732"/>
                      <a:pt x="16149" y="4679"/>
                      <a:pt x="16170" y="4626"/>
                    </a:cubicBezTo>
                    <a:lnTo>
                      <a:pt x="16233" y="4352"/>
                    </a:lnTo>
                    <a:cubicBezTo>
                      <a:pt x="16244" y="4309"/>
                      <a:pt x="16244" y="4267"/>
                      <a:pt x="16233" y="4225"/>
                    </a:cubicBezTo>
                    <a:cubicBezTo>
                      <a:pt x="16233" y="4183"/>
                      <a:pt x="16222" y="4140"/>
                      <a:pt x="16201" y="4109"/>
                    </a:cubicBezTo>
                    <a:cubicBezTo>
                      <a:pt x="16180" y="4066"/>
                      <a:pt x="16149" y="4035"/>
                      <a:pt x="16117" y="4014"/>
                    </a:cubicBezTo>
                    <a:cubicBezTo>
                      <a:pt x="16085" y="3992"/>
                      <a:pt x="16043" y="3971"/>
                      <a:pt x="16001" y="3961"/>
                    </a:cubicBezTo>
                    <a:cubicBezTo>
                      <a:pt x="15980" y="3950"/>
                      <a:pt x="15948" y="3950"/>
                      <a:pt x="15916" y="3950"/>
                    </a:cubicBezTo>
                    <a:close/>
                    <a:moveTo>
                      <a:pt x="12209" y="4188"/>
                    </a:moveTo>
                    <a:cubicBezTo>
                      <a:pt x="12180" y="4188"/>
                      <a:pt x="12151" y="4193"/>
                      <a:pt x="12125" y="4204"/>
                    </a:cubicBezTo>
                    <a:cubicBezTo>
                      <a:pt x="12093" y="4214"/>
                      <a:pt x="12072" y="4225"/>
                      <a:pt x="12051" y="4235"/>
                    </a:cubicBezTo>
                    <a:cubicBezTo>
                      <a:pt x="11998" y="4257"/>
                      <a:pt x="11956" y="4299"/>
                      <a:pt x="11935" y="4352"/>
                    </a:cubicBezTo>
                    <a:cubicBezTo>
                      <a:pt x="11913" y="4383"/>
                      <a:pt x="11892" y="4425"/>
                      <a:pt x="11871" y="4468"/>
                    </a:cubicBezTo>
                    <a:cubicBezTo>
                      <a:pt x="11850" y="4510"/>
                      <a:pt x="11829" y="4542"/>
                      <a:pt x="11829" y="4594"/>
                    </a:cubicBezTo>
                    <a:cubicBezTo>
                      <a:pt x="11818" y="4637"/>
                      <a:pt x="11818" y="4679"/>
                      <a:pt x="11839" y="4721"/>
                    </a:cubicBezTo>
                    <a:cubicBezTo>
                      <a:pt x="11850" y="4763"/>
                      <a:pt x="11871" y="4795"/>
                      <a:pt x="11892" y="4827"/>
                    </a:cubicBezTo>
                    <a:cubicBezTo>
                      <a:pt x="11913" y="4859"/>
                      <a:pt x="11945" y="4890"/>
                      <a:pt x="11987" y="4911"/>
                    </a:cubicBezTo>
                    <a:lnTo>
                      <a:pt x="12061" y="4943"/>
                    </a:lnTo>
                    <a:cubicBezTo>
                      <a:pt x="12093" y="4954"/>
                      <a:pt x="12122" y="4959"/>
                      <a:pt x="12150" y="4959"/>
                    </a:cubicBezTo>
                    <a:cubicBezTo>
                      <a:pt x="12177" y="4959"/>
                      <a:pt x="12204" y="4954"/>
                      <a:pt x="12230" y="4943"/>
                    </a:cubicBezTo>
                    <a:cubicBezTo>
                      <a:pt x="12262" y="4932"/>
                      <a:pt x="12283" y="4922"/>
                      <a:pt x="12315" y="4911"/>
                    </a:cubicBezTo>
                    <a:cubicBezTo>
                      <a:pt x="12357" y="4880"/>
                      <a:pt x="12399" y="4848"/>
                      <a:pt x="12431" y="4795"/>
                    </a:cubicBezTo>
                    <a:cubicBezTo>
                      <a:pt x="12452" y="4753"/>
                      <a:pt x="12473" y="4711"/>
                      <a:pt x="12484" y="4679"/>
                    </a:cubicBezTo>
                    <a:cubicBezTo>
                      <a:pt x="12515" y="4637"/>
                      <a:pt x="12526" y="4594"/>
                      <a:pt x="12526" y="4552"/>
                    </a:cubicBezTo>
                    <a:cubicBezTo>
                      <a:pt x="12537" y="4510"/>
                      <a:pt x="12537" y="4468"/>
                      <a:pt x="12515" y="4425"/>
                    </a:cubicBezTo>
                    <a:cubicBezTo>
                      <a:pt x="12515" y="4383"/>
                      <a:pt x="12494" y="4341"/>
                      <a:pt x="12463" y="4320"/>
                    </a:cubicBezTo>
                    <a:cubicBezTo>
                      <a:pt x="12441" y="4278"/>
                      <a:pt x="12410" y="4257"/>
                      <a:pt x="12368" y="4235"/>
                    </a:cubicBezTo>
                    <a:cubicBezTo>
                      <a:pt x="12346" y="4225"/>
                      <a:pt x="12325" y="4214"/>
                      <a:pt x="12294" y="4204"/>
                    </a:cubicBezTo>
                    <a:cubicBezTo>
                      <a:pt x="12267" y="4193"/>
                      <a:pt x="12238" y="4188"/>
                      <a:pt x="12209" y="4188"/>
                    </a:cubicBezTo>
                    <a:close/>
                    <a:moveTo>
                      <a:pt x="2376" y="4130"/>
                    </a:moveTo>
                    <a:cubicBezTo>
                      <a:pt x="2355" y="4130"/>
                      <a:pt x="2324" y="4140"/>
                      <a:pt x="2292" y="4140"/>
                    </a:cubicBezTo>
                    <a:cubicBezTo>
                      <a:pt x="2271" y="4151"/>
                      <a:pt x="2250" y="4151"/>
                      <a:pt x="2229" y="4161"/>
                    </a:cubicBezTo>
                    <a:lnTo>
                      <a:pt x="2186" y="4161"/>
                    </a:lnTo>
                    <a:cubicBezTo>
                      <a:pt x="2155" y="4161"/>
                      <a:pt x="2134" y="4172"/>
                      <a:pt x="2102" y="4172"/>
                    </a:cubicBezTo>
                    <a:cubicBezTo>
                      <a:pt x="2060" y="4183"/>
                      <a:pt x="2017" y="4204"/>
                      <a:pt x="1986" y="4225"/>
                    </a:cubicBezTo>
                    <a:cubicBezTo>
                      <a:pt x="1965" y="4246"/>
                      <a:pt x="1943" y="4267"/>
                      <a:pt x="1933" y="4288"/>
                    </a:cubicBezTo>
                    <a:cubicBezTo>
                      <a:pt x="1901" y="4320"/>
                      <a:pt x="1880" y="4352"/>
                      <a:pt x="1880" y="4394"/>
                    </a:cubicBezTo>
                    <a:lnTo>
                      <a:pt x="1817" y="4542"/>
                    </a:lnTo>
                    <a:cubicBezTo>
                      <a:pt x="1806" y="4584"/>
                      <a:pt x="1796" y="4626"/>
                      <a:pt x="1806" y="4668"/>
                    </a:cubicBezTo>
                    <a:cubicBezTo>
                      <a:pt x="1806" y="4721"/>
                      <a:pt x="1827" y="4753"/>
                      <a:pt x="1848" y="4795"/>
                    </a:cubicBezTo>
                    <a:cubicBezTo>
                      <a:pt x="1870" y="4827"/>
                      <a:pt x="1891" y="4859"/>
                      <a:pt x="1933" y="4880"/>
                    </a:cubicBezTo>
                    <a:cubicBezTo>
                      <a:pt x="1965" y="4911"/>
                      <a:pt x="1996" y="4932"/>
                      <a:pt x="2038" y="4943"/>
                    </a:cubicBezTo>
                    <a:cubicBezTo>
                      <a:pt x="2070" y="4943"/>
                      <a:pt x="2102" y="4954"/>
                      <a:pt x="2123" y="4954"/>
                    </a:cubicBezTo>
                    <a:lnTo>
                      <a:pt x="2134" y="4954"/>
                    </a:lnTo>
                    <a:lnTo>
                      <a:pt x="2144" y="4975"/>
                    </a:lnTo>
                    <a:cubicBezTo>
                      <a:pt x="2176" y="4985"/>
                      <a:pt x="2197" y="5006"/>
                      <a:pt x="2218" y="5017"/>
                    </a:cubicBezTo>
                    <a:cubicBezTo>
                      <a:pt x="2250" y="5049"/>
                      <a:pt x="2292" y="5059"/>
                      <a:pt x="2334" y="5059"/>
                    </a:cubicBezTo>
                    <a:cubicBezTo>
                      <a:pt x="2350" y="5064"/>
                      <a:pt x="2363" y="5067"/>
                      <a:pt x="2376" y="5067"/>
                    </a:cubicBezTo>
                    <a:cubicBezTo>
                      <a:pt x="2390" y="5067"/>
                      <a:pt x="2403" y="5064"/>
                      <a:pt x="2419" y="5059"/>
                    </a:cubicBezTo>
                    <a:cubicBezTo>
                      <a:pt x="2461" y="5059"/>
                      <a:pt x="2503" y="5049"/>
                      <a:pt x="2545" y="5017"/>
                    </a:cubicBezTo>
                    <a:cubicBezTo>
                      <a:pt x="2567" y="5006"/>
                      <a:pt x="2588" y="4985"/>
                      <a:pt x="2609" y="4975"/>
                    </a:cubicBezTo>
                    <a:cubicBezTo>
                      <a:pt x="2651" y="4932"/>
                      <a:pt x="2672" y="4880"/>
                      <a:pt x="2693" y="4827"/>
                    </a:cubicBezTo>
                    <a:lnTo>
                      <a:pt x="2693" y="4806"/>
                    </a:lnTo>
                    <a:cubicBezTo>
                      <a:pt x="2704" y="4763"/>
                      <a:pt x="2704" y="4732"/>
                      <a:pt x="2714" y="4690"/>
                    </a:cubicBezTo>
                    <a:lnTo>
                      <a:pt x="2714" y="4668"/>
                    </a:lnTo>
                    <a:cubicBezTo>
                      <a:pt x="2704" y="4658"/>
                      <a:pt x="2704" y="4637"/>
                      <a:pt x="2704" y="4616"/>
                    </a:cubicBezTo>
                    <a:cubicBezTo>
                      <a:pt x="2704" y="4563"/>
                      <a:pt x="2704" y="4510"/>
                      <a:pt x="2704" y="4457"/>
                    </a:cubicBezTo>
                    <a:cubicBezTo>
                      <a:pt x="2704" y="4404"/>
                      <a:pt x="2693" y="4362"/>
                      <a:pt x="2672" y="4330"/>
                    </a:cubicBezTo>
                    <a:cubicBezTo>
                      <a:pt x="2662" y="4288"/>
                      <a:pt x="2640" y="4257"/>
                      <a:pt x="2609" y="4225"/>
                    </a:cubicBezTo>
                    <a:cubicBezTo>
                      <a:pt x="2577" y="4193"/>
                      <a:pt x="2545" y="4172"/>
                      <a:pt x="2503" y="4161"/>
                    </a:cubicBezTo>
                    <a:cubicBezTo>
                      <a:pt x="2461" y="4140"/>
                      <a:pt x="2429" y="4130"/>
                      <a:pt x="2376" y="4130"/>
                    </a:cubicBezTo>
                    <a:close/>
                    <a:moveTo>
                      <a:pt x="5344" y="4056"/>
                    </a:moveTo>
                    <a:cubicBezTo>
                      <a:pt x="5302" y="4056"/>
                      <a:pt x="5260" y="4056"/>
                      <a:pt x="5217" y="4066"/>
                    </a:cubicBezTo>
                    <a:lnTo>
                      <a:pt x="5196" y="4077"/>
                    </a:lnTo>
                    <a:cubicBezTo>
                      <a:pt x="5122" y="4077"/>
                      <a:pt x="5059" y="4109"/>
                      <a:pt x="5006" y="4161"/>
                    </a:cubicBezTo>
                    <a:cubicBezTo>
                      <a:pt x="4943" y="4225"/>
                      <a:pt x="4911" y="4299"/>
                      <a:pt x="4911" y="4394"/>
                    </a:cubicBezTo>
                    <a:lnTo>
                      <a:pt x="4911" y="4436"/>
                    </a:lnTo>
                    <a:cubicBezTo>
                      <a:pt x="4879" y="4489"/>
                      <a:pt x="4858" y="4542"/>
                      <a:pt x="4837" y="4594"/>
                    </a:cubicBezTo>
                    <a:cubicBezTo>
                      <a:pt x="4806" y="4626"/>
                      <a:pt x="4795" y="4668"/>
                      <a:pt x="4795" y="4711"/>
                    </a:cubicBezTo>
                    <a:cubicBezTo>
                      <a:pt x="4784" y="4753"/>
                      <a:pt x="4784" y="4795"/>
                      <a:pt x="4795" y="4837"/>
                    </a:cubicBezTo>
                    <a:cubicBezTo>
                      <a:pt x="4806" y="4880"/>
                      <a:pt x="4827" y="4922"/>
                      <a:pt x="4858" y="4954"/>
                    </a:cubicBezTo>
                    <a:cubicBezTo>
                      <a:pt x="4879" y="4985"/>
                      <a:pt x="4911" y="5017"/>
                      <a:pt x="4953" y="5038"/>
                    </a:cubicBezTo>
                    <a:cubicBezTo>
                      <a:pt x="5007" y="5061"/>
                      <a:pt x="5065" y="5078"/>
                      <a:pt x="5126" y="5078"/>
                    </a:cubicBezTo>
                    <a:cubicBezTo>
                      <a:pt x="5149" y="5078"/>
                      <a:pt x="5173" y="5076"/>
                      <a:pt x="5196" y="5070"/>
                    </a:cubicBezTo>
                    <a:cubicBezTo>
                      <a:pt x="5270" y="5038"/>
                      <a:pt x="5355" y="4996"/>
                      <a:pt x="5386" y="4922"/>
                    </a:cubicBezTo>
                    <a:cubicBezTo>
                      <a:pt x="5408" y="4890"/>
                      <a:pt x="5418" y="4859"/>
                      <a:pt x="5429" y="4837"/>
                    </a:cubicBezTo>
                    <a:cubicBezTo>
                      <a:pt x="5481" y="4795"/>
                      <a:pt x="5524" y="4742"/>
                      <a:pt x="5545" y="4679"/>
                    </a:cubicBezTo>
                    <a:cubicBezTo>
                      <a:pt x="5566" y="4605"/>
                      <a:pt x="5587" y="4531"/>
                      <a:pt x="5608" y="4468"/>
                    </a:cubicBezTo>
                    <a:cubicBezTo>
                      <a:pt x="5619" y="4425"/>
                      <a:pt x="5629" y="4383"/>
                      <a:pt x="5619" y="4330"/>
                    </a:cubicBezTo>
                    <a:cubicBezTo>
                      <a:pt x="5619" y="4288"/>
                      <a:pt x="5598" y="4257"/>
                      <a:pt x="5577" y="4214"/>
                    </a:cubicBezTo>
                    <a:lnTo>
                      <a:pt x="5524" y="4151"/>
                    </a:lnTo>
                    <a:cubicBezTo>
                      <a:pt x="5503" y="4119"/>
                      <a:pt x="5460" y="4098"/>
                      <a:pt x="5418" y="4088"/>
                    </a:cubicBezTo>
                    <a:cubicBezTo>
                      <a:pt x="5397" y="4066"/>
                      <a:pt x="5365" y="4056"/>
                      <a:pt x="5344" y="4056"/>
                    </a:cubicBezTo>
                    <a:close/>
                    <a:moveTo>
                      <a:pt x="10276" y="4436"/>
                    </a:moveTo>
                    <a:cubicBezTo>
                      <a:pt x="10213" y="4436"/>
                      <a:pt x="10160" y="4447"/>
                      <a:pt x="10107" y="4478"/>
                    </a:cubicBezTo>
                    <a:lnTo>
                      <a:pt x="10044" y="4531"/>
                    </a:lnTo>
                    <a:lnTo>
                      <a:pt x="10033" y="4531"/>
                    </a:lnTo>
                    <a:lnTo>
                      <a:pt x="10033" y="4542"/>
                    </a:lnTo>
                    <a:cubicBezTo>
                      <a:pt x="10012" y="4563"/>
                      <a:pt x="9991" y="4584"/>
                      <a:pt x="9981" y="4616"/>
                    </a:cubicBezTo>
                    <a:lnTo>
                      <a:pt x="9970" y="4616"/>
                    </a:lnTo>
                    <a:cubicBezTo>
                      <a:pt x="9938" y="4690"/>
                      <a:pt x="9917" y="4742"/>
                      <a:pt x="9917" y="4816"/>
                    </a:cubicBezTo>
                    <a:lnTo>
                      <a:pt x="9917" y="4827"/>
                    </a:lnTo>
                    <a:cubicBezTo>
                      <a:pt x="9928" y="4859"/>
                      <a:pt x="9928" y="4890"/>
                      <a:pt x="9938" y="4922"/>
                    </a:cubicBezTo>
                    <a:lnTo>
                      <a:pt x="9938" y="4932"/>
                    </a:lnTo>
                    <a:cubicBezTo>
                      <a:pt x="9949" y="4954"/>
                      <a:pt x="9960" y="4985"/>
                      <a:pt x="9970" y="5017"/>
                    </a:cubicBezTo>
                    <a:lnTo>
                      <a:pt x="9981" y="5017"/>
                    </a:lnTo>
                    <a:lnTo>
                      <a:pt x="9981" y="5027"/>
                    </a:lnTo>
                    <a:lnTo>
                      <a:pt x="10033" y="5091"/>
                    </a:lnTo>
                    <a:lnTo>
                      <a:pt x="10033" y="5101"/>
                    </a:lnTo>
                    <a:cubicBezTo>
                      <a:pt x="10065" y="5123"/>
                      <a:pt x="10086" y="5133"/>
                      <a:pt x="10107" y="5154"/>
                    </a:cubicBezTo>
                    <a:cubicBezTo>
                      <a:pt x="10150" y="5175"/>
                      <a:pt x="10192" y="5186"/>
                      <a:pt x="10234" y="5196"/>
                    </a:cubicBezTo>
                    <a:cubicBezTo>
                      <a:pt x="10247" y="5200"/>
                      <a:pt x="10259" y="5201"/>
                      <a:pt x="10271" y="5201"/>
                    </a:cubicBezTo>
                    <a:cubicBezTo>
                      <a:pt x="10301" y="5201"/>
                      <a:pt x="10331" y="5193"/>
                      <a:pt x="10361" y="5186"/>
                    </a:cubicBezTo>
                    <a:cubicBezTo>
                      <a:pt x="10403" y="5175"/>
                      <a:pt x="10435" y="5154"/>
                      <a:pt x="10466" y="5133"/>
                    </a:cubicBezTo>
                    <a:cubicBezTo>
                      <a:pt x="10509" y="5101"/>
                      <a:pt x="10530" y="5080"/>
                      <a:pt x="10551" y="5038"/>
                    </a:cubicBezTo>
                    <a:lnTo>
                      <a:pt x="10583" y="4964"/>
                    </a:lnTo>
                    <a:cubicBezTo>
                      <a:pt x="10593" y="4911"/>
                      <a:pt x="10593" y="4869"/>
                      <a:pt x="10593" y="4827"/>
                    </a:cubicBezTo>
                    <a:cubicBezTo>
                      <a:pt x="10593" y="4785"/>
                      <a:pt x="10604" y="4753"/>
                      <a:pt x="10593" y="4721"/>
                    </a:cubicBezTo>
                    <a:cubicBezTo>
                      <a:pt x="10593" y="4668"/>
                      <a:pt x="10572" y="4637"/>
                      <a:pt x="10551" y="4594"/>
                    </a:cubicBezTo>
                    <a:cubicBezTo>
                      <a:pt x="10540" y="4573"/>
                      <a:pt x="10519" y="4552"/>
                      <a:pt x="10498" y="4531"/>
                    </a:cubicBezTo>
                    <a:cubicBezTo>
                      <a:pt x="10466" y="4489"/>
                      <a:pt x="10414" y="4468"/>
                      <a:pt x="10361" y="4447"/>
                    </a:cubicBezTo>
                    <a:cubicBezTo>
                      <a:pt x="10329" y="4447"/>
                      <a:pt x="10297" y="4436"/>
                      <a:pt x="10276" y="4436"/>
                    </a:cubicBezTo>
                    <a:close/>
                    <a:moveTo>
                      <a:pt x="6390" y="5218"/>
                    </a:moveTo>
                    <a:cubicBezTo>
                      <a:pt x="6337" y="5218"/>
                      <a:pt x="6305" y="5228"/>
                      <a:pt x="6263" y="5249"/>
                    </a:cubicBezTo>
                    <a:cubicBezTo>
                      <a:pt x="6221" y="5260"/>
                      <a:pt x="6189" y="5281"/>
                      <a:pt x="6157" y="5313"/>
                    </a:cubicBezTo>
                    <a:cubicBezTo>
                      <a:pt x="6126" y="5344"/>
                      <a:pt x="6105" y="5376"/>
                      <a:pt x="6094" y="5418"/>
                    </a:cubicBezTo>
                    <a:cubicBezTo>
                      <a:pt x="6073" y="5461"/>
                      <a:pt x="6062" y="5503"/>
                      <a:pt x="6062" y="5545"/>
                    </a:cubicBezTo>
                    <a:cubicBezTo>
                      <a:pt x="6062" y="5577"/>
                      <a:pt x="6073" y="5598"/>
                      <a:pt x="6073" y="5629"/>
                    </a:cubicBezTo>
                    <a:cubicBezTo>
                      <a:pt x="6094" y="5682"/>
                      <a:pt x="6115" y="5735"/>
                      <a:pt x="6157" y="5777"/>
                    </a:cubicBezTo>
                    <a:lnTo>
                      <a:pt x="6221" y="5820"/>
                    </a:lnTo>
                    <a:cubicBezTo>
                      <a:pt x="6274" y="5851"/>
                      <a:pt x="6326" y="5862"/>
                      <a:pt x="6390" y="5862"/>
                    </a:cubicBezTo>
                    <a:lnTo>
                      <a:pt x="6569" y="5862"/>
                    </a:lnTo>
                    <a:cubicBezTo>
                      <a:pt x="6612" y="5862"/>
                      <a:pt x="6654" y="5851"/>
                      <a:pt x="6696" y="5830"/>
                    </a:cubicBezTo>
                    <a:cubicBezTo>
                      <a:pt x="6738" y="5820"/>
                      <a:pt x="6770" y="5798"/>
                      <a:pt x="6802" y="5767"/>
                    </a:cubicBezTo>
                    <a:cubicBezTo>
                      <a:pt x="6833" y="5735"/>
                      <a:pt x="6854" y="5703"/>
                      <a:pt x="6865" y="5661"/>
                    </a:cubicBezTo>
                    <a:cubicBezTo>
                      <a:pt x="6886" y="5629"/>
                      <a:pt x="6897" y="5587"/>
                      <a:pt x="6897" y="5534"/>
                    </a:cubicBezTo>
                    <a:cubicBezTo>
                      <a:pt x="6886" y="5513"/>
                      <a:pt x="6886" y="5482"/>
                      <a:pt x="6876" y="5450"/>
                    </a:cubicBezTo>
                    <a:cubicBezTo>
                      <a:pt x="6865" y="5397"/>
                      <a:pt x="6833" y="5355"/>
                      <a:pt x="6802" y="5313"/>
                    </a:cubicBezTo>
                    <a:lnTo>
                      <a:pt x="6728" y="5260"/>
                    </a:lnTo>
                    <a:cubicBezTo>
                      <a:pt x="6685" y="5228"/>
                      <a:pt x="6622" y="5218"/>
                      <a:pt x="6569" y="5218"/>
                    </a:cubicBezTo>
                    <a:close/>
                    <a:moveTo>
                      <a:pt x="13550" y="5038"/>
                    </a:moveTo>
                    <a:cubicBezTo>
                      <a:pt x="13519" y="5049"/>
                      <a:pt x="13487" y="5049"/>
                      <a:pt x="13466" y="5049"/>
                    </a:cubicBezTo>
                    <a:cubicBezTo>
                      <a:pt x="13413" y="5070"/>
                      <a:pt x="13360" y="5091"/>
                      <a:pt x="13318" y="5133"/>
                    </a:cubicBezTo>
                    <a:lnTo>
                      <a:pt x="13265" y="5196"/>
                    </a:lnTo>
                    <a:cubicBezTo>
                      <a:pt x="13244" y="5249"/>
                      <a:pt x="13223" y="5302"/>
                      <a:pt x="13223" y="5365"/>
                    </a:cubicBezTo>
                    <a:lnTo>
                      <a:pt x="13223" y="5545"/>
                    </a:lnTo>
                    <a:cubicBezTo>
                      <a:pt x="13223" y="5587"/>
                      <a:pt x="13234" y="5629"/>
                      <a:pt x="13255" y="5672"/>
                    </a:cubicBezTo>
                    <a:cubicBezTo>
                      <a:pt x="13265" y="5714"/>
                      <a:pt x="13286" y="5746"/>
                      <a:pt x="13318" y="5777"/>
                    </a:cubicBezTo>
                    <a:cubicBezTo>
                      <a:pt x="13350" y="5809"/>
                      <a:pt x="13381" y="5830"/>
                      <a:pt x="13424" y="5841"/>
                    </a:cubicBezTo>
                    <a:cubicBezTo>
                      <a:pt x="13466" y="5862"/>
                      <a:pt x="13508" y="5872"/>
                      <a:pt x="13550" y="5872"/>
                    </a:cubicBezTo>
                    <a:cubicBezTo>
                      <a:pt x="13582" y="5862"/>
                      <a:pt x="13603" y="5862"/>
                      <a:pt x="13635" y="5862"/>
                    </a:cubicBezTo>
                    <a:cubicBezTo>
                      <a:pt x="13688" y="5841"/>
                      <a:pt x="13741" y="5809"/>
                      <a:pt x="13783" y="5777"/>
                    </a:cubicBezTo>
                    <a:cubicBezTo>
                      <a:pt x="13793" y="5756"/>
                      <a:pt x="13814" y="5735"/>
                      <a:pt x="13825" y="5703"/>
                    </a:cubicBezTo>
                    <a:cubicBezTo>
                      <a:pt x="13857" y="5661"/>
                      <a:pt x="13878" y="5608"/>
                      <a:pt x="13878" y="5545"/>
                    </a:cubicBezTo>
                    <a:lnTo>
                      <a:pt x="13878" y="5365"/>
                    </a:lnTo>
                    <a:cubicBezTo>
                      <a:pt x="13878" y="5323"/>
                      <a:pt x="13867" y="5281"/>
                      <a:pt x="13846" y="5239"/>
                    </a:cubicBezTo>
                    <a:cubicBezTo>
                      <a:pt x="13836" y="5196"/>
                      <a:pt x="13814" y="5165"/>
                      <a:pt x="13783" y="5133"/>
                    </a:cubicBezTo>
                    <a:cubicBezTo>
                      <a:pt x="13751" y="5101"/>
                      <a:pt x="13719" y="5080"/>
                      <a:pt x="13677" y="5070"/>
                    </a:cubicBezTo>
                    <a:cubicBezTo>
                      <a:pt x="13635" y="5049"/>
                      <a:pt x="13593" y="5038"/>
                      <a:pt x="13550" y="5038"/>
                    </a:cubicBezTo>
                    <a:close/>
                    <a:moveTo>
                      <a:pt x="549" y="5577"/>
                    </a:moveTo>
                    <a:cubicBezTo>
                      <a:pt x="528" y="5577"/>
                      <a:pt x="497" y="5587"/>
                      <a:pt x="475" y="5587"/>
                    </a:cubicBezTo>
                    <a:cubicBezTo>
                      <a:pt x="454" y="5587"/>
                      <a:pt x="433" y="5587"/>
                      <a:pt x="412" y="5598"/>
                    </a:cubicBezTo>
                    <a:cubicBezTo>
                      <a:pt x="370" y="5608"/>
                      <a:pt x="328" y="5629"/>
                      <a:pt x="285" y="5651"/>
                    </a:cubicBezTo>
                    <a:cubicBezTo>
                      <a:pt x="264" y="5651"/>
                      <a:pt x="254" y="5661"/>
                      <a:pt x="232" y="5672"/>
                    </a:cubicBezTo>
                    <a:cubicBezTo>
                      <a:pt x="201" y="5703"/>
                      <a:pt x="159" y="5725"/>
                      <a:pt x="137" y="5756"/>
                    </a:cubicBezTo>
                    <a:cubicBezTo>
                      <a:pt x="106" y="5788"/>
                      <a:pt x="85" y="5820"/>
                      <a:pt x="64" y="5851"/>
                    </a:cubicBezTo>
                    <a:cubicBezTo>
                      <a:pt x="53" y="5883"/>
                      <a:pt x="32" y="5915"/>
                      <a:pt x="21" y="5946"/>
                    </a:cubicBezTo>
                    <a:lnTo>
                      <a:pt x="11" y="5978"/>
                    </a:lnTo>
                    <a:cubicBezTo>
                      <a:pt x="11" y="6010"/>
                      <a:pt x="0" y="6052"/>
                      <a:pt x="0" y="6094"/>
                    </a:cubicBezTo>
                    <a:cubicBezTo>
                      <a:pt x="0" y="6136"/>
                      <a:pt x="11" y="6179"/>
                      <a:pt x="32" y="6221"/>
                    </a:cubicBezTo>
                    <a:cubicBezTo>
                      <a:pt x="42" y="6253"/>
                      <a:pt x="64" y="6295"/>
                      <a:pt x="95" y="6316"/>
                    </a:cubicBezTo>
                    <a:cubicBezTo>
                      <a:pt x="127" y="6348"/>
                      <a:pt x="159" y="6379"/>
                      <a:pt x="201" y="6390"/>
                    </a:cubicBezTo>
                    <a:cubicBezTo>
                      <a:pt x="224" y="6405"/>
                      <a:pt x="253" y="6415"/>
                      <a:pt x="287" y="6415"/>
                    </a:cubicBezTo>
                    <a:cubicBezTo>
                      <a:pt x="300" y="6415"/>
                      <a:pt x="313" y="6414"/>
                      <a:pt x="328" y="6411"/>
                    </a:cubicBezTo>
                    <a:cubicBezTo>
                      <a:pt x="412" y="6411"/>
                      <a:pt x="497" y="6379"/>
                      <a:pt x="549" y="6316"/>
                    </a:cubicBezTo>
                    <a:lnTo>
                      <a:pt x="592" y="6274"/>
                    </a:lnTo>
                    <a:cubicBezTo>
                      <a:pt x="602" y="6284"/>
                      <a:pt x="623" y="6295"/>
                      <a:pt x="634" y="6295"/>
                    </a:cubicBezTo>
                    <a:cubicBezTo>
                      <a:pt x="676" y="6305"/>
                      <a:pt x="718" y="6305"/>
                      <a:pt x="761" y="6305"/>
                    </a:cubicBezTo>
                    <a:cubicBezTo>
                      <a:pt x="803" y="6295"/>
                      <a:pt x="845" y="6284"/>
                      <a:pt x="887" y="6263"/>
                    </a:cubicBezTo>
                    <a:cubicBezTo>
                      <a:pt x="951" y="6221"/>
                      <a:pt x="1014" y="6147"/>
                      <a:pt x="1035" y="6073"/>
                    </a:cubicBezTo>
                    <a:cubicBezTo>
                      <a:pt x="1056" y="5989"/>
                      <a:pt x="1046" y="5894"/>
                      <a:pt x="1003" y="5820"/>
                    </a:cubicBezTo>
                    <a:cubicBezTo>
                      <a:pt x="982" y="5788"/>
                      <a:pt x="961" y="5767"/>
                      <a:pt x="940" y="5735"/>
                    </a:cubicBezTo>
                    <a:lnTo>
                      <a:pt x="919" y="5714"/>
                    </a:lnTo>
                    <a:cubicBezTo>
                      <a:pt x="887" y="5682"/>
                      <a:pt x="845" y="5661"/>
                      <a:pt x="813" y="5640"/>
                    </a:cubicBezTo>
                    <a:cubicBezTo>
                      <a:pt x="771" y="5619"/>
                      <a:pt x="729" y="5598"/>
                      <a:pt x="687" y="5587"/>
                    </a:cubicBezTo>
                    <a:cubicBezTo>
                      <a:pt x="644" y="5587"/>
                      <a:pt x="592" y="5577"/>
                      <a:pt x="549" y="5577"/>
                    </a:cubicBezTo>
                    <a:close/>
                    <a:moveTo>
                      <a:pt x="11578" y="5404"/>
                    </a:moveTo>
                    <a:cubicBezTo>
                      <a:pt x="11566" y="5404"/>
                      <a:pt x="11555" y="5405"/>
                      <a:pt x="11544" y="5408"/>
                    </a:cubicBezTo>
                    <a:cubicBezTo>
                      <a:pt x="11459" y="5408"/>
                      <a:pt x="11375" y="5439"/>
                      <a:pt x="11322" y="5503"/>
                    </a:cubicBezTo>
                    <a:cubicBezTo>
                      <a:pt x="11259" y="5566"/>
                      <a:pt x="11227" y="5640"/>
                      <a:pt x="11227" y="5725"/>
                    </a:cubicBezTo>
                    <a:lnTo>
                      <a:pt x="11227" y="6158"/>
                    </a:lnTo>
                    <a:cubicBezTo>
                      <a:pt x="11227" y="6231"/>
                      <a:pt x="11259" y="6327"/>
                      <a:pt x="11322" y="6379"/>
                    </a:cubicBezTo>
                    <a:cubicBezTo>
                      <a:pt x="11343" y="6411"/>
                      <a:pt x="11385" y="6432"/>
                      <a:pt x="11417" y="6443"/>
                    </a:cubicBezTo>
                    <a:cubicBezTo>
                      <a:pt x="11459" y="6464"/>
                      <a:pt x="11501" y="6474"/>
                      <a:pt x="11544" y="6474"/>
                    </a:cubicBezTo>
                    <a:cubicBezTo>
                      <a:pt x="11628" y="6474"/>
                      <a:pt x="11713" y="6443"/>
                      <a:pt x="11776" y="6379"/>
                    </a:cubicBezTo>
                    <a:cubicBezTo>
                      <a:pt x="11829" y="6316"/>
                      <a:pt x="11871" y="6242"/>
                      <a:pt x="11871" y="6158"/>
                    </a:cubicBezTo>
                    <a:lnTo>
                      <a:pt x="11871" y="5725"/>
                    </a:lnTo>
                    <a:cubicBezTo>
                      <a:pt x="11871" y="5640"/>
                      <a:pt x="11829" y="5556"/>
                      <a:pt x="11776" y="5503"/>
                    </a:cubicBezTo>
                    <a:cubicBezTo>
                      <a:pt x="11744" y="5471"/>
                      <a:pt x="11713" y="5450"/>
                      <a:pt x="11670" y="5429"/>
                    </a:cubicBezTo>
                    <a:cubicBezTo>
                      <a:pt x="11640" y="5413"/>
                      <a:pt x="11609" y="5404"/>
                      <a:pt x="11578" y="5404"/>
                    </a:cubicBezTo>
                    <a:close/>
                    <a:moveTo>
                      <a:pt x="9389" y="5991"/>
                    </a:moveTo>
                    <a:cubicBezTo>
                      <a:pt x="9360" y="5991"/>
                      <a:pt x="9331" y="5994"/>
                      <a:pt x="9294" y="5999"/>
                    </a:cubicBezTo>
                    <a:lnTo>
                      <a:pt x="9284" y="5999"/>
                    </a:lnTo>
                    <a:cubicBezTo>
                      <a:pt x="9262" y="6010"/>
                      <a:pt x="9231" y="6020"/>
                      <a:pt x="9210" y="6031"/>
                    </a:cubicBezTo>
                    <a:lnTo>
                      <a:pt x="9199" y="6041"/>
                    </a:lnTo>
                    <a:cubicBezTo>
                      <a:pt x="9178" y="6052"/>
                      <a:pt x="9157" y="6073"/>
                      <a:pt x="9136" y="6094"/>
                    </a:cubicBezTo>
                    <a:cubicBezTo>
                      <a:pt x="9093" y="6136"/>
                      <a:pt x="9062" y="6179"/>
                      <a:pt x="9051" y="6242"/>
                    </a:cubicBezTo>
                    <a:cubicBezTo>
                      <a:pt x="9030" y="6305"/>
                      <a:pt x="9030" y="6358"/>
                      <a:pt x="9051" y="6422"/>
                    </a:cubicBezTo>
                    <a:cubicBezTo>
                      <a:pt x="9062" y="6464"/>
                      <a:pt x="9083" y="6496"/>
                      <a:pt x="9104" y="6527"/>
                    </a:cubicBezTo>
                    <a:cubicBezTo>
                      <a:pt x="9125" y="6569"/>
                      <a:pt x="9157" y="6591"/>
                      <a:pt x="9199" y="6612"/>
                    </a:cubicBezTo>
                    <a:cubicBezTo>
                      <a:pt x="9231" y="6633"/>
                      <a:pt x="9273" y="6654"/>
                      <a:pt x="9315" y="6654"/>
                    </a:cubicBezTo>
                    <a:lnTo>
                      <a:pt x="9410" y="6654"/>
                    </a:lnTo>
                    <a:cubicBezTo>
                      <a:pt x="9474" y="6654"/>
                      <a:pt x="9527" y="6643"/>
                      <a:pt x="9579" y="6612"/>
                    </a:cubicBezTo>
                    <a:cubicBezTo>
                      <a:pt x="9600" y="6591"/>
                      <a:pt x="9622" y="6580"/>
                      <a:pt x="9643" y="6559"/>
                    </a:cubicBezTo>
                    <a:cubicBezTo>
                      <a:pt x="9685" y="6517"/>
                      <a:pt x="9706" y="6474"/>
                      <a:pt x="9727" y="6422"/>
                    </a:cubicBezTo>
                    <a:cubicBezTo>
                      <a:pt x="9738" y="6348"/>
                      <a:pt x="9738" y="6316"/>
                      <a:pt x="9727" y="6242"/>
                    </a:cubicBezTo>
                    <a:cubicBezTo>
                      <a:pt x="9706" y="6179"/>
                      <a:pt x="9674" y="6136"/>
                      <a:pt x="9632" y="6094"/>
                    </a:cubicBezTo>
                    <a:lnTo>
                      <a:pt x="9632" y="6084"/>
                    </a:lnTo>
                    <a:lnTo>
                      <a:pt x="9569" y="6041"/>
                    </a:lnTo>
                    <a:lnTo>
                      <a:pt x="9569" y="6031"/>
                    </a:lnTo>
                    <a:lnTo>
                      <a:pt x="9558" y="6031"/>
                    </a:lnTo>
                    <a:lnTo>
                      <a:pt x="9484" y="5999"/>
                    </a:lnTo>
                    <a:cubicBezTo>
                      <a:pt x="9447" y="5994"/>
                      <a:pt x="9418" y="5991"/>
                      <a:pt x="9389" y="5991"/>
                    </a:cubicBezTo>
                    <a:close/>
                    <a:moveTo>
                      <a:pt x="2440" y="6316"/>
                    </a:moveTo>
                    <a:cubicBezTo>
                      <a:pt x="2387" y="6316"/>
                      <a:pt x="2334" y="6337"/>
                      <a:pt x="2281" y="6369"/>
                    </a:cubicBezTo>
                    <a:lnTo>
                      <a:pt x="2218" y="6411"/>
                    </a:lnTo>
                    <a:cubicBezTo>
                      <a:pt x="2176" y="6453"/>
                      <a:pt x="2144" y="6506"/>
                      <a:pt x="2134" y="6559"/>
                    </a:cubicBezTo>
                    <a:cubicBezTo>
                      <a:pt x="2123" y="6591"/>
                      <a:pt x="2123" y="6622"/>
                      <a:pt x="2112" y="6654"/>
                    </a:cubicBezTo>
                    <a:lnTo>
                      <a:pt x="2112" y="6675"/>
                    </a:lnTo>
                    <a:lnTo>
                      <a:pt x="2112" y="6707"/>
                    </a:lnTo>
                    <a:cubicBezTo>
                      <a:pt x="2123" y="6738"/>
                      <a:pt x="2123" y="6781"/>
                      <a:pt x="2134" y="6812"/>
                    </a:cubicBezTo>
                    <a:lnTo>
                      <a:pt x="2134" y="6823"/>
                    </a:lnTo>
                    <a:lnTo>
                      <a:pt x="2165" y="6897"/>
                    </a:lnTo>
                    <a:lnTo>
                      <a:pt x="2176" y="6918"/>
                    </a:lnTo>
                    <a:cubicBezTo>
                      <a:pt x="2186" y="6929"/>
                      <a:pt x="2207" y="6960"/>
                      <a:pt x="2229" y="6981"/>
                    </a:cubicBezTo>
                    <a:lnTo>
                      <a:pt x="2239" y="6992"/>
                    </a:lnTo>
                    <a:cubicBezTo>
                      <a:pt x="2250" y="7002"/>
                      <a:pt x="2281" y="7034"/>
                      <a:pt x="2313" y="7045"/>
                    </a:cubicBezTo>
                    <a:cubicBezTo>
                      <a:pt x="2310" y="7044"/>
                      <a:pt x="2307" y="7043"/>
                      <a:pt x="2307" y="7043"/>
                    </a:cubicBezTo>
                    <a:cubicBezTo>
                      <a:pt x="2300" y="7043"/>
                      <a:pt x="2369" y="7076"/>
                      <a:pt x="2398" y="7076"/>
                    </a:cubicBezTo>
                    <a:cubicBezTo>
                      <a:pt x="2429" y="7087"/>
                      <a:pt x="2450" y="7087"/>
                      <a:pt x="2482" y="7098"/>
                    </a:cubicBezTo>
                    <a:cubicBezTo>
                      <a:pt x="2514" y="7098"/>
                      <a:pt x="2545" y="7087"/>
                      <a:pt x="2577" y="7076"/>
                    </a:cubicBezTo>
                    <a:lnTo>
                      <a:pt x="2588" y="7076"/>
                    </a:lnTo>
                    <a:lnTo>
                      <a:pt x="2662" y="7045"/>
                    </a:lnTo>
                    <a:cubicBezTo>
                      <a:pt x="2693" y="7034"/>
                      <a:pt x="2714" y="7002"/>
                      <a:pt x="2736" y="6992"/>
                    </a:cubicBezTo>
                    <a:lnTo>
                      <a:pt x="2746" y="6981"/>
                    </a:lnTo>
                    <a:cubicBezTo>
                      <a:pt x="2767" y="6960"/>
                      <a:pt x="2788" y="6929"/>
                      <a:pt x="2799" y="6907"/>
                    </a:cubicBezTo>
                    <a:lnTo>
                      <a:pt x="2809" y="6897"/>
                    </a:lnTo>
                    <a:lnTo>
                      <a:pt x="2841" y="6823"/>
                    </a:lnTo>
                    <a:cubicBezTo>
                      <a:pt x="2852" y="6791"/>
                      <a:pt x="2852" y="6760"/>
                      <a:pt x="2852" y="6728"/>
                    </a:cubicBezTo>
                    <a:cubicBezTo>
                      <a:pt x="2852" y="6665"/>
                      <a:pt x="2841" y="6612"/>
                      <a:pt x="2809" y="6548"/>
                    </a:cubicBezTo>
                    <a:lnTo>
                      <a:pt x="2757" y="6485"/>
                    </a:lnTo>
                    <a:cubicBezTo>
                      <a:pt x="2736" y="6464"/>
                      <a:pt x="2693" y="6432"/>
                      <a:pt x="2683" y="6432"/>
                    </a:cubicBezTo>
                    <a:lnTo>
                      <a:pt x="2672" y="6422"/>
                    </a:lnTo>
                    <a:lnTo>
                      <a:pt x="2640" y="6390"/>
                    </a:lnTo>
                    <a:cubicBezTo>
                      <a:pt x="2609" y="6358"/>
                      <a:pt x="2567" y="6337"/>
                      <a:pt x="2524" y="6327"/>
                    </a:cubicBezTo>
                    <a:cubicBezTo>
                      <a:pt x="2503" y="6327"/>
                      <a:pt x="2472" y="6327"/>
                      <a:pt x="2440" y="6316"/>
                    </a:cubicBezTo>
                    <a:close/>
                    <a:moveTo>
                      <a:pt x="7414" y="6110"/>
                    </a:moveTo>
                    <a:cubicBezTo>
                      <a:pt x="7385" y="6110"/>
                      <a:pt x="7356" y="6115"/>
                      <a:pt x="7330" y="6126"/>
                    </a:cubicBezTo>
                    <a:cubicBezTo>
                      <a:pt x="7309" y="6126"/>
                      <a:pt x="7298" y="6136"/>
                      <a:pt x="7287" y="6136"/>
                    </a:cubicBezTo>
                    <a:lnTo>
                      <a:pt x="7235" y="6136"/>
                    </a:lnTo>
                    <a:cubicBezTo>
                      <a:pt x="7182" y="6136"/>
                      <a:pt x="7119" y="6147"/>
                      <a:pt x="7076" y="6179"/>
                    </a:cubicBezTo>
                    <a:cubicBezTo>
                      <a:pt x="7055" y="6189"/>
                      <a:pt x="7034" y="6210"/>
                      <a:pt x="7013" y="6231"/>
                    </a:cubicBezTo>
                    <a:cubicBezTo>
                      <a:pt x="6971" y="6263"/>
                      <a:pt x="6939" y="6316"/>
                      <a:pt x="6928" y="6369"/>
                    </a:cubicBezTo>
                    <a:cubicBezTo>
                      <a:pt x="6918" y="6390"/>
                      <a:pt x="6907" y="6411"/>
                      <a:pt x="6907" y="6432"/>
                    </a:cubicBezTo>
                    <a:lnTo>
                      <a:pt x="6886" y="6453"/>
                    </a:lnTo>
                    <a:cubicBezTo>
                      <a:pt x="6854" y="6496"/>
                      <a:pt x="6844" y="6548"/>
                      <a:pt x="6823" y="6591"/>
                    </a:cubicBezTo>
                    <a:cubicBezTo>
                      <a:pt x="6812" y="6612"/>
                      <a:pt x="6812" y="6633"/>
                      <a:pt x="6802" y="6654"/>
                    </a:cubicBezTo>
                    <a:cubicBezTo>
                      <a:pt x="6802" y="6696"/>
                      <a:pt x="6791" y="6749"/>
                      <a:pt x="6791" y="6802"/>
                    </a:cubicBezTo>
                    <a:cubicBezTo>
                      <a:pt x="6791" y="6844"/>
                      <a:pt x="6802" y="6886"/>
                      <a:pt x="6823" y="6929"/>
                    </a:cubicBezTo>
                    <a:cubicBezTo>
                      <a:pt x="6833" y="6971"/>
                      <a:pt x="6854" y="7002"/>
                      <a:pt x="6886" y="7034"/>
                    </a:cubicBezTo>
                    <a:lnTo>
                      <a:pt x="6950" y="7076"/>
                    </a:lnTo>
                    <a:cubicBezTo>
                      <a:pt x="6992" y="7108"/>
                      <a:pt x="7023" y="7119"/>
                      <a:pt x="7066" y="7119"/>
                    </a:cubicBezTo>
                    <a:cubicBezTo>
                      <a:pt x="7082" y="7124"/>
                      <a:pt x="7097" y="7127"/>
                      <a:pt x="7113" y="7127"/>
                    </a:cubicBezTo>
                    <a:cubicBezTo>
                      <a:pt x="7129" y="7127"/>
                      <a:pt x="7145" y="7124"/>
                      <a:pt x="7161" y="7119"/>
                    </a:cubicBezTo>
                    <a:cubicBezTo>
                      <a:pt x="7203" y="7119"/>
                      <a:pt x="7235" y="7108"/>
                      <a:pt x="7277" y="7076"/>
                    </a:cubicBezTo>
                    <a:lnTo>
                      <a:pt x="7340" y="7034"/>
                    </a:lnTo>
                    <a:cubicBezTo>
                      <a:pt x="7383" y="6992"/>
                      <a:pt x="7414" y="6939"/>
                      <a:pt x="7425" y="6886"/>
                    </a:cubicBezTo>
                    <a:cubicBezTo>
                      <a:pt x="7435" y="6844"/>
                      <a:pt x="7456" y="6802"/>
                      <a:pt x="7467" y="6760"/>
                    </a:cubicBezTo>
                    <a:lnTo>
                      <a:pt x="7499" y="6749"/>
                    </a:lnTo>
                    <a:cubicBezTo>
                      <a:pt x="7541" y="6738"/>
                      <a:pt x="7583" y="6717"/>
                      <a:pt x="7615" y="6696"/>
                    </a:cubicBezTo>
                    <a:cubicBezTo>
                      <a:pt x="7647" y="6665"/>
                      <a:pt x="7678" y="6643"/>
                      <a:pt x="7699" y="6601"/>
                    </a:cubicBezTo>
                    <a:cubicBezTo>
                      <a:pt x="7721" y="6559"/>
                      <a:pt x="7731" y="6527"/>
                      <a:pt x="7731" y="6485"/>
                    </a:cubicBezTo>
                    <a:cubicBezTo>
                      <a:pt x="7742" y="6432"/>
                      <a:pt x="7742" y="6390"/>
                      <a:pt x="7731" y="6348"/>
                    </a:cubicBezTo>
                    <a:cubicBezTo>
                      <a:pt x="7699" y="6274"/>
                      <a:pt x="7657" y="6200"/>
                      <a:pt x="7583" y="6158"/>
                    </a:cubicBezTo>
                    <a:cubicBezTo>
                      <a:pt x="7552" y="6147"/>
                      <a:pt x="7530" y="6136"/>
                      <a:pt x="7499" y="6126"/>
                    </a:cubicBezTo>
                    <a:cubicBezTo>
                      <a:pt x="7472" y="6115"/>
                      <a:pt x="7443" y="6110"/>
                      <a:pt x="7414" y="6110"/>
                    </a:cubicBezTo>
                    <a:close/>
                    <a:moveTo>
                      <a:pt x="4320" y="6390"/>
                    </a:moveTo>
                    <a:cubicBezTo>
                      <a:pt x="4299" y="6400"/>
                      <a:pt x="4267" y="6400"/>
                      <a:pt x="4235" y="6400"/>
                    </a:cubicBezTo>
                    <a:cubicBezTo>
                      <a:pt x="4182" y="6422"/>
                      <a:pt x="4140" y="6453"/>
                      <a:pt x="4098" y="6485"/>
                    </a:cubicBezTo>
                    <a:cubicBezTo>
                      <a:pt x="4035" y="6548"/>
                      <a:pt x="4003" y="6633"/>
                      <a:pt x="4003" y="6717"/>
                    </a:cubicBezTo>
                    <a:cubicBezTo>
                      <a:pt x="4003" y="6812"/>
                      <a:pt x="4003" y="6907"/>
                      <a:pt x="4003" y="7002"/>
                    </a:cubicBezTo>
                    <a:cubicBezTo>
                      <a:pt x="3992" y="7045"/>
                      <a:pt x="4003" y="7087"/>
                      <a:pt x="4024" y="7129"/>
                    </a:cubicBezTo>
                    <a:lnTo>
                      <a:pt x="4035" y="7140"/>
                    </a:lnTo>
                    <a:lnTo>
                      <a:pt x="4045" y="7182"/>
                    </a:lnTo>
                    <a:cubicBezTo>
                      <a:pt x="4066" y="7224"/>
                      <a:pt x="4087" y="7256"/>
                      <a:pt x="4119" y="7288"/>
                    </a:cubicBezTo>
                    <a:cubicBezTo>
                      <a:pt x="4151" y="7319"/>
                      <a:pt x="4182" y="7340"/>
                      <a:pt x="4225" y="7362"/>
                    </a:cubicBezTo>
                    <a:cubicBezTo>
                      <a:pt x="4256" y="7383"/>
                      <a:pt x="4299" y="7383"/>
                      <a:pt x="4341" y="7383"/>
                    </a:cubicBezTo>
                    <a:cubicBezTo>
                      <a:pt x="4373" y="7383"/>
                      <a:pt x="4404" y="7383"/>
                      <a:pt x="4436" y="7372"/>
                    </a:cubicBezTo>
                    <a:cubicBezTo>
                      <a:pt x="4489" y="7362"/>
                      <a:pt x="4531" y="7330"/>
                      <a:pt x="4573" y="7288"/>
                    </a:cubicBezTo>
                    <a:cubicBezTo>
                      <a:pt x="4626" y="7235"/>
                      <a:pt x="4679" y="7150"/>
                      <a:pt x="4668" y="7066"/>
                    </a:cubicBezTo>
                    <a:cubicBezTo>
                      <a:pt x="4658" y="6950"/>
                      <a:pt x="4658" y="6834"/>
                      <a:pt x="4647" y="6717"/>
                    </a:cubicBezTo>
                    <a:cubicBezTo>
                      <a:pt x="4647" y="6675"/>
                      <a:pt x="4637" y="6633"/>
                      <a:pt x="4615" y="6591"/>
                    </a:cubicBezTo>
                    <a:cubicBezTo>
                      <a:pt x="4605" y="6548"/>
                      <a:pt x="4584" y="6517"/>
                      <a:pt x="4552" y="6485"/>
                    </a:cubicBezTo>
                    <a:cubicBezTo>
                      <a:pt x="4520" y="6453"/>
                      <a:pt x="4489" y="6432"/>
                      <a:pt x="4446" y="6422"/>
                    </a:cubicBezTo>
                    <a:cubicBezTo>
                      <a:pt x="4415" y="6400"/>
                      <a:pt x="4373" y="6390"/>
                      <a:pt x="4320" y="6390"/>
                    </a:cubicBezTo>
                    <a:close/>
                    <a:moveTo>
                      <a:pt x="12991" y="6654"/>
                    </a:moveTo>
                    <a:cubicBezTo>
                      <a:pt x="12927" y="6654"/>
                      <a:pt x="12874" y="6675"/>
                      <a:pt x="12822" y="6707"/>
                    </a:cubicBezTo>
                    <a:lnTo>
                      <a:pt x="12779" y="6738"/>
                    </a:lnTo>
                    <a:lnTo>
                      <a:pt x="12769" y="6738"/>
                    </a:lnTo>
                    <a:cubicBezTo>
                      <a:pt x="12737" y="6738"/>
                      <a:pt x="12716" y="6749"/>
                      <a:pt x="12684" y="6749"/>
                    </a:cubicBezTo>
                    <a:cubicBezTo>
                      <a:pt x="12632" y="6760"/>
                      <a:pt x="12579" y="6791"/>
                      <a:pt x="12547" y="6834"/>
                    </a:cubicBezTo>
                    <a:lnTo>
                      <a:pt x="12494" y="6897"/>
                    </a:lnTo>
                    <a:cubicBezTo>
                      <a:pt x="12463" y="6950"/>
                      <a:pt x="12452" y="7002"/>
                      <a:pt x="12452" y="7055"/>
                    </a:cubicBezTo>
                    <a:cubicBezTo>
                      <a:pt x="12441" y="7076"/>
                      <a:pt x="12452" y="7098"/>
                      <a:pt x="12452" y="7119"/>
                    </a:cubicBezTo>
                    <a:cubicBezTo>
                      <a:pt x="12452" y="7140"/>
                      <a:pt x="12452" y="7150"/>
                      <a:pt x="12463" y="7171"/>
                    </a:cubicBezTo>
                    <a:lnTo>
                      <a:pt x="12494" y="7256"/>
                    </a:lnTo>
                    <a:lnTo>
                      <a:pt x="12505" y="7256"/>
                    </a:lnTo>
                    <a:lnTo>
                      <a:pt x="12558" y="7330"/>
                    </a:lnTo>
                    <a:lnTo>
                      <a:pt x="12558" y="7340"/>
                    </a:lnTo>
                    <a:cubicBezTo>
                      <a:pt x="12589" y="7362"/>
                      <a:pt x="12621" y="7383"/>
                      <a:pt x="12653" y="7404"/>
                    </a:cubicBezTo>
                    <a:cubicBezTo>
                      <a:pt x="12674" y="7414"/>
                      <a:pt x="12705" y="7425"/>
                      <a:pt x="12727" y="7436"/>
                    </a:cubicBezTo>
                    <a:lnTo>
                      <a:pt x="12748" y="7436"/>
                    </a:lnTo>
                    <a:cubicBezTo>
                      <a:pt x="12779" y="7446"/>
                      <a:pt x="12811" y="7446"/>
                      <a:pt x="12843" y="7457"/>
                    </a:cubicBezTo>
                    <a:lnTo>
                      <a:pt x="12864" y="7457"/>
                    </a:lnTo>
                    <a:cubicBezTo>
                      <a:pt x="12896" y="7446"/>
                      <a:pt x="12927" y="7446"/>
                      <a:pt x="12959" y="7446"/>
                    </a:cubicBezTo>
                    <a:lnTo>
                      <a:pt x="12970" y="7436"/>
                    </a:lnTo>
                    <a:cubicBezTo>
                      <a:pt x="12991" y="7425"/>
                      <a:pt x="13033" y="7414"/>
                      <a:pt x="13054" y="7404"/>
                    </a:cubicBezTo>
                    <a:lnTo>
                      <a:pt x="13065" y="7404"/>
                    </a:lnTo>
                    <a:lnTo>
                      <a:pt x="13075" y="7393"/>
                    </a:lnTo>
                    <a:cubicBezTo>
                      <a:pt x="13096" y="7372"/>
                      <a:pt x="13117" y="7362"/>
                      <a:pt x="13139" y="7340"/>
                    </a:cubicBezTo>
                    <a:lnTo>
                      <a:pt x="13160" y="7319"/>
                    </a:lnTo>
                    <a:cubicBezTo>
                      <a:pt x="13181" y="7298"/>
                      <a:pt x="13202" y="7277"/>
                      <a:pt x="13212" y="7245"/>
                    </a:cubicBezTo>
                    <a:lnTo>
                      <a:pt x="13234" y="7224"/>
                    </a:lnTo>
                    <a:cubicBezTo>
                      <a:pt x="13255" y="7193"/>
                      <a:pt x="13265" y="7150"/>
                      <a:pt x="13286" y="7108"/>
                    </a:cubicBezTo>
                    <a:lnTo>
                      <a:pt x="13297" y="7066"/>
                    </a:lnTo>
                    <a:cubicBezTo>
                      <a:pt x="13307" y="7024"/>
                      <a:pt x="13318" y="6981"/>
                      <a:pt x="13307" y="6939"/>
                    </a:cubicBezTo>
                    <a:cubicBezTo>
                      <a:pt x="13297" y="6897"/>
                      <a:pt x="13286" y="6855"/>
                      <a:pt x="13265" y="6823"/>
                    </a:cubicBezTo>
                    <a:cubicBezTo>
                      <a:pt x="13244" y="6781"/>
                      <a:pt x="13212" y="6749"/>
                      <a:pt x="13181" y="6728"/>
                    </a:cubicBezTo>
                    <a:cubicBezTo>
                      <a:pt x="13149" y="6696"/>
                      <a:pt x="13117" y="6675"/>
                      <a:pt x="13075" y="6665"/>
                    </a:cubicBezTo>
                    <a:cubicBezTo>
                      <a:pt x="13043" y="6665"/>
                      <a:pt x="13012" y="6665"/>
                      <a:pt x="12991" y="6654"/>
                    </a:cubicBezTo>
                    <a:close/>
                    <a:moveTo>
                      <a:pt x="15652" y="6559"/>
                    </a:moveTo>
                    <a:cubicBezTo>
                      <a:pt x="15568" y="6569"/>
                      <a:pt x="15483" y="6591"/>
                      <a:pt x="15430" y="6654"/>
                    </a:cubicBezTo>
                    <a:cubicBezTo>
                      <a:pt x="15388" y="6696"/>
                      <a:pt x="15367" y="6738"/>
                      <a:pt x="15356" y="6781"/>
                    </a:cubicBezTo>
                    <a:lnTo>
                      <a:pt x="15304" y="6791"/>
                    </a:lnTo>
                    <a:cubicBezTo>
                      <a:pt x="15240" y="6812"/>
                      <a:pt x="15187" y="6865"/>
                      <a:pt x="15156" y="6918"/>
                    </a:cubicBezTo>
                    <a:cubicBezTo>
                      <a:pt x="15145" y="6950"/>
                      <a:pt x="15135" y="6971"/>
                      <a:pt x="15124" y="7002"/>
                    </a:cubicBezTo>
                    <a:cubicBezTo>
                      <a:pt x="15113" y="7034"/>
                      <a:pt x="15113" y="7066"/>
                      <a:pt x="15113" y="7098"/>
                    </a:cubicBezTo>
                    <a:cubicBezTo>
                      <a:pt x="15113" y="7119"/>
                      <a:pt x="15113" y="7150"/>
                      <a:pt x="15113" y="7171"/>
                    </a:cubicBezTo>
                    <a:lnTo>
                      <a:pt x="15092" y="7214"/>
                    </a:lnTo>
                    <a:cubicBezTo>
                      <a:pt x="15092" y="7235"/>
                      <a:pt x="15082" y="7256"/>
                      <a:pt x="15071" y="7277"/>
                    </a:cubicBezTo>
                    <a:cubicBezTo>
                      <a:pt x="15018" y="7330"/>
                      <a:pt x="14987" y="7404"/>
                      <a:pt x="14987" y="7488"/>
                    </a:cubicBezTo>
                    <a:cubicBezTo>
                      <a:pt x="14987" y="7562"/>
                      <a:pt x="15018" y="7657"/>
                      <a:pt x="15082" y="7710"/>
                    </a:cubicBezTo>
                    <a:cubicBezTo>
                      <a:pt x="15139" y="7767"/>
                      <a:pt x="15204" y="7807"/>
                      <a:pt x="15278" y="7807"/>
                    </a:cubicBezTo>
                    <a:cubicBezTo>
                      <a:pt x="15286" y="7807"/>
                      <a:pt x="15295" y="7806"/>
                      <a:pt x="15304" y="7805"/>
                    </a:cubicBezTo>
                    <a:cubicBezTo>
                      <a:pt x="15388" y="7805"/>
                      <a:pt x="15473" y="7773"/>
                      <a:pt x="15536" y="7710"/>
                    </a:cubicBezTo>
                    <a:cubicBezTo>
                      <a:pt x="15620" y="7615"/>
                      <a:pt x="15684" y="7509"/>
                      <a:pt x="15726" y="7393"/>
                    </a:cubicBezTo>
                    <a:lnTo>
                      <a:pt x="15747" y="7383"/>
                    </a:lnTo>
                    <a:cubicBezTo>
                      <a:pt x="15842" y="7319"/>
                      <a:pt x="15916" y="7224"/>
                      <a:pt x="15948" y="7108"/>
                    </a:cubicBezTo>
                    <a:cubicBezTo>
                      <a:pt x="15969" y="7034"/>
                      <a:pt x="15980" y="6960"/>
                      <a:pt x="15980" y="6886"/>
                    </a:cubicBezTo>
                    <a:cubicBezTo>
                      <a:pt x="15980" y="6802"/>
                      <a:pt x="15937" y="6717"/>
                      <a:pt x="15884" y="6654"/>
                    </a:cubicBezTo>
                    <a:cubicBezTo>
                      <a:pt x="15832" y="6601"/>
                      <a:pt x="15737" y="6559"/>
                      <a:pt x="15652" y="6559"/>
                    </a:cubicBezTo>
                    <a:close/>
                    <a:moveTo>
                      <a:pt x="14036" y="7404"/>
                    </a:moveTo>
                    <a:cubicBezTo>
                      <a:pt x="13994" y="7404"/>
                      <a:pt x="13952" y="7404"/>
                      <a:pt x="13920" y="7425"/>
                    </a:cubicBezTo>
                    <a:cubicBezTo>
                      <a:pt x="13878" y="7446"/>
                      <a:pt x="13846" y="7467"/>
                      <a:pt x="13814" y="7499"/>
                    </a:cubicBezTo>
                    <a:cubicBezTo>
                      <a:pt x="13793" y="7520"/>
                      <a:pt x="13783" y="7541"/>
                      <a:pt x="13762" y="7562"/>
                    </a:cubicBezTo>
                    <a:cubicBezTo>
                      <a:pt x="13730" y="7615"/>
                      <a:pt x="13719" y="7668"/>
                      <a:pt x="13719" y="7721"/>
                    </a:cubicBezTo>
                    <a:cubicBezTo>
                      <a:pt x="13719" y="7752"/>
                      <a:pt x="13730" y="7784"/>
                      <a:pt x="13730" y="7805"/>
                    </a:cubicBezTo>
                    <a:cubicBezTo>
                      <a:pt x="13741" y="7837"/>
                      <a:pt x="13751" y="7869"/>
                      <a:pt x="13762" y="7890"/>
                    </a:cubicBezTo>
                    <a:cubicBezTo>
                      <a:pt x="13762" y="7932"/>
                      <a:pt x="13762" y="7964"/>
                      <a:pt x="13762" y="7995"/>
                    </a:cubicBezTo>
                    <a:cubicBezTo>
                      <a:pt x="13772" y="8038"/>
                      <a:pt x="13783" y="8080"/>
                      <a:pt x="13804" y="8111"/>
                    </a:cubicBezTo>
                    <a:lnTo>
                      <a:pt x="13857" y="8185"/>
                    </a:lnTo>
                    <a:cubicBezTo>
                      <a:pt x="13888" y="8206"/>
                      <a:pt x="13920" y="8238"/>
                      <a:pt x="13962" y="8249"/>
                    </a:cubicBezTo>
                    <a:cubicBezTo>
                      <a:pt x="13983" y="8259"/>
                      <a:pt x="14015" y="8270"/>
                      <a:pt x="14036" y="8270"/>
                    </a:cubicBezTo>
                    <a:cubicBezTo>
                      <a:pt x="14054" y="8274"/>
                      <a:pt x="14073" y="8277"/>
                      <a:pt x="14093" y="8277"/>
                    </a:cubicBezTo>
                    <a:cubicBezTo>
                      <a:pt x="14120" y="8277"/>
                      <a:pt x="14149" y="8272"/>
                      <a:pt x="14174" y="8259"/>
                    </a:cubicBezTo>
                    <a:cubicBezTo>
                      <a:pt x="14195" y="8249"/>
                      <a:pt x="14226" y="8238"/>
                      <a:pt x="14247" y="8228"/>
                    </a:cubicBezTo>
                    <a:cubicBezTo>
                      <a:pt x="14300" y="8206"/>
                      <a:pt x="14332" y="8164"/>
                      <a:pt x="14364" y="8111"/>
                    </a:cubicBezTo>
                    <a:cubicBezTo>
                      <a:pt x="14374" y="8090"/>
                      <a:pt x="14385" y="8059"/>
                      <a:pt x="14395" y="8038"/>
                    </a:cubicBezTo>
                    <a:lnTo>
                      <a:pt x="14406" y="8006"/>
                    </a:lnTo>
                    <a:lnTo>
                      <a:pt x="14416" y="7964"/>
                    </a:lnTo>
                    <a:cubicBezTo>
                      <a:pt x="14427" y="7911"/>
                      <a:pt x="14448" y="7869"/>
                      <a:pt x="14459" y="7816"/>
                    </a:cubicBezTo>
                    <a:cubicBezTo>
                      <a:pt x="14469" y="7773"/>
                      <a:pt x="14469" y="7731"/>
                      <a:pt x="14459" y="7689"/>
                    </a:cubicBezTo>
                    <a:cubicBezTo>
                      <a:pt x="14459" y="7647"/>
                      <a:pt x="14448" y="7604"/>
                      <a:pt x="14427" y="7562"/>
                    </a:cubicBezTo>
                    <a:cubicBezTo>
                      <a:pt x="14406" y="7531"/>
                      <a:pt x="14374" y="7499"/>
                      <a:pt x="14343" y="7478"/>
                    </a:cubicBezTo>
                    <a:cubicBezTo>
                      <a:pt x="14311" y="7446"/>
                      <a:pt x="14269" y="7425"/>
                      <a:pt x="14226" y="7414"/>
                    </a:cubicBezTo>
                    <a:cubicBezTo>
                      <a:pt x="14205" y="7414"/>
                      <a:pt x="14174" y="7404"/>
                      <a:pt x="14142" y="7404"/>
                    </a:cubicBezTo>
                    <a:close/>
                    <a:moveTo>
                      <a:pt x="10086" y="7531"/>
                    </a:moveTo>
                    <a:cubicBezTo>
                      <a:pt x="10065" y="7531"/>
                      <a:pt x="10033" y="7541"/>
                      <a:pt x="10002" y="7541"/>
                    </a:cubicBezTo>
                    <a:cubicBezTo>
                      <a:pt x="9949" y="7552"/>
                      <a:pt x="9896" y="7583"/>
                      <a:pt x="9864" y="7626"/>
                    </a:cubicBezTo>
                    <a:lnTo>
                      <a:pt x="9812" y="7689"/>
                    </a:lnTo>
                    <a:cubicBezTo>
                      <a:pt x="9780" y="7742"/>
                      <a:pt x="9769" y="7795"/>
                      <a:pt x="9769" y="7847"/>
                    </a:cubicBezTo>
                    <a:lnTo>
                      <a:pt x="9769" y="7974"/>
                    </a:lnTo>
                    <a:cubicBezTo>
                      <a:pt x="9769" y="8016"/>
                      <a:pt x="9769" y="8059"/>
                      <a:pt x="9791" y="8101"/>
                    </a:cubicBezTo>
                    <a:cubicBezTo>
                      <a:pt x="9812" y="8143"/>
                      <a:pt x="9833" y="8175"/>
                      <a:pt x="9864" y="8206"/>
                    </a:cubicBezTo>
                    <a:cubicBezTo>
                      <a:pt x="9886" y="8238"/>
                      <a:pt x="9928" y="8259"/>
                      <a:pt x="9970" y="8270"/>
                    </a:cubicBezTo>
                    <a:cubicBezTo>
                      <a:pt x="10002" y="8291"/>
                      <a:pt x="10044" y="8302"/>
                      <a:pt x="10086" y="8302"/>
                    </a:cubicBezTo>
                    <a:cubicBezTo>
                      <a:pt x="10118" y="8291"/>
                      <a:pt x="10150" y="8291"/>
                      <a:pt x="10171" y="8280"/>
                    </a:cubicBezTo>
                    <a:cubicBezTo>
                      <a:pt x="10234" y="8270"/>
                      <a:pt x="10276" y="8238"/>
                      <a:pt x="10319" y="8206"/>
                    </a:cubicBezTo>
                    <a:lnTo>
                      <a:pt x="10371" y="8133"/>
                    </a:lnTo>
                    <a:cubicBezTo>
                      <a:pt x="10403" y="8090"/>
                      <a:pt x="10414" y="8027"/>
                      <a:pt x="10414" y="7974"/>
                    </a:cubicBezTo>
                    <a:lnTo>
                      <a:pt x="10414" y="7847"/>
                    </a:lnTo>
                    <a:cubicBezTo>
                      <a:pt x="10414" y="7805"/>
                      <a:pt x="10403" y="7763"/>
                      <a:pt x="10382" y="7731"/>
                    </a:cubicBezTo>
                    <a:cubicBezTo>
                      <a:pt x="10371" y="7689"/>
                      <a:pt x="10350" y="7657"/>
                      <a:pt x="10319" y="7626"/>
                    </a:cubicBezTo>
                    <a:cubicBezTo>
                      <a:pt x="10287" y="7594"/>
                      <a:pt x="10255" y="7573"/>
                      <a:pt x="10213" y="7552"/>
                    </a:cubicBezTo>
                    <a:cubicBezTo>
                      <a:pt x="10171" y="7541"/>
                      <a:pt x="10139" y="7531"/>
                      <a:pt x="10086" y="7531"/>
                    </a:cubicBezTo>
                    <a:close/>
                    <a:moveTo>
                      <a:pt x="4903" y="7833"/>
                    </a:moveTo>
                    <a:cubicBezTo>
                      <a:pt x="4892" y="7833"/>
                      <a:pt x="4880" y="7834"/>
                      <a:pt x="4869" y="7837"/>
                    </a:cubicBezTo>
                    <a:cubicBezTo>
                      <a:pt x="4837" y="7837"/>
                      <a:pt x="4816" y="7837"/>
                      <a:pt x="4784" y="7847"/>
                    </a:cubicBezTo>
                    <a:cubicBezTo>
                      <a:pt x="4732" y="7858"/>
                      <a:pt x="4679" y="7890"/>
                      <a:pt x="4637" y="7932"/>
                    </a:cubicBezTo>
                    <a:cubicBezTo>
                      <a:pt x="4626" y="7953"/>
                      <a:pt x="4605" y="7974"/>
                      <a:pt x="4594" y="7995"/>
                    </a:cubicBezTo>
                    <a:cubicBezTo>
                      <a:pt x="4563" y="8048"/>
                      <a:pt x="4542" y="8101"/>
                      <a:pt x="4542" y="8154"/>
                    </a:cubicBezTo>
                    <a:lnTo>
                      <a:pt x="4542" y="8333"/>
                    </a:lnTo>
                    <a:cubicBezTo>
                      <a:pt x="4542" y="8386"/>
                      <a:pt x="4552" y="8428"/>
                      <a:pt x="4573" y="8460"/>
                    </a:cubicBezTo>
                    <a:cubicBezTo>
                      <a:pt x="4584" y="8502"/>
                      <a:pt x="4605" y="8534"/>
                      <a:pt x="4637" y="8566"/>
                    </a:cubicBezTo>
                    <a:cubicBezTo>
                      <a:pt x="4668" y="8597"/>
                      <a:pt x="4700" y="8618"/>
                      <a:pt x="4742" y="8629"/>
                    </a:cubicBezTo>
                    <a:cubicBezTo>
                      <a:pt x="4784" y="8650"/>
                      <a:pt x="4827" y="8661"/>
                      <a:pt x="4869" y="8661"/>
                    </a:cubicBezTo>
                    <a:cubicBezTo>
                      <a:pt x="4901" y="8661"/>
                      <a:pt x="4922" y="8650"/>
                      <a:pt x="4953" y="8650"/>
                    </a:cubicBezTo>
                    <a:cubicBezTo>
                      <a:pt x="5006" y="8640"/>
                      <a:pt x="5059" y="8608"/>
                      <a:pt x="5101" y="8566"/>
                    </a:cubicBezTo>
                    <a:lnTo>
                      <a:pt x="5144" y="8502"/>
                    </a:lnTo>
                    <a:cubicBezTo>
                      <a:pt x="5175" y="8449"/>
                      <a:pt x="5196" y="8397"/>
                      <a:pt x="5196" y="8333"/>
                    </a:cubicBezTo>
                    <a:lnTo>
                      <a:pt x="5196" y="8154"/>
                    </a:lnTo>
                    <a:cubicBezTo>
                      <a:pt x="5196" y="8111"/>
                      <a:pt x="5186" y="8069"/>
                      <a:pt x="5165" y="8027"/>
                    </a:cubicBezTo>
                    <a:cubicBezTo>
                      <a:pt x="5154" y="7995"/>
                      <a:pt x="5133" y="7953"/>
                      <a:pt x="5101" y="7932"/>
                    </a:cubicBezTo>
                    <a:cubicBezTo>
                      <a:pt x="5070" y="7900"/>
                      <a:pt x="5038" y="7869"/>
                      <a:pt x="4996" y="7858"/>
                    </a:cubicBezTo>
                    <a:cubicBezTo>
                      <a:pt x="4965" y="7842"/>
                      <a:pt x="4934" y="7833"/>
                      <a:pt x="4903" y="7833"/>
                    </a:cubicBezTo>
                    <a:close/>
                    <a:moveTo>
                      <a:pt x="6506" y="7953"/>
                    </a:moveTo>
                    <a:cubicBezTo>
                      <a:pt x="6474" y="7953"/>
                      <a:pt x="6453" y="7964"/>
                      <a:pt x="6421" y="7964"/>
                    </a:cubicBezTo>
                    <a:cubicBezTo>
                      <a:pt x="6369" y="7985"/>
                      <a:pt x="6316" y="8006"/>
                      <a:pt x="6284" y="8048"/>
                    </a:cubicBezTo>
                    <a:cubicBezTo>
                      <a:pt x="6242" y="8090"/>
                      <a:pt x="6200" y="8133"/>
                      <a:pt x="6157" y="8175"/>
                    </a:cubicBezTo>
                    <a:cubicBezTo>
                      <a:pt x="6126" y="8196"/>
                      <a:pt x="6105" y="8238"/>
                      <a:pt x="6094" y="8270"/>
                    </a:cubicBezTo>
                    <a:cubicBezTo>
                      <a:pt x="6073" y="8312"/>
                      <a:pt x="6062" y="8354"/>
                      <a:pt x="6062" y="8397"/>
                    </a:cubicBezTo>
                    <a:cubicBezTo>
                      <a:pt x="6062" y="8439"/>
                      <a:pt x="6073" y="8481"/>
                      <a:pt x="6094" y="8523"/>
                    </a:cubicBezTo>
                    <a:cubicBezTo>
                      <a:pt x="6105" y="8566"/>
                      <a:pt x="6126" y="8597"/>
                      <a:pt x="6157" y="8629"/>
                    </a:cubicBezTo>
                    <a:lnTo>
                      <a:pt x="6221" y="8682"/>
                    </a:lnTo>
                    <a:cubicBezTo>
                      <a:pt x="6274" y="8703"/>
                      <a:pt x="6326" y="8724"/>
                      <a:pt x="6390" y="8724"/>
                    </a:cubicBezTo>
                    <a:cubicBezTo>
                      <a:pt x="6411" y="8713"/>
                      <a:pt x="6443" y="8713"/>
                      <a:pt x="6474" y="8713"/>
                    </a:cubicBezTo>
                    <a:cubicBezTo>
                      <a:pt x="6527" y="8692"/>
                      <a:pt x="6580" y="8671"/>
                      <a:pt x="6612" y="8629"/>
                    </a:cubicBezTo>
                    <a:cubicBezTo>
                      <a:pt x="6654" y="8587"/>
                      <a:pt x="6696" y="8544"/>
                      <a:pt x="6738" y="8502"/>
                    </a:cubicBezTo>
                    <a:cubicBezTo>
                      <a:pt x="6770" y="8481"/>
                      <a:pt x="6791" y="8439"/>
                      <a:pt x="6802" y="8407"/>
                    </a:cubicBezTo>
                    <a:cubicBezTo>
                      <a:pt x="6823" y="8365"/>
                      <a:pt x="6833" y="8323"/>
                      <a:pt x="6833" y="8280"/>
                    </a:cubicBezTo>
                    <a:cubicBezTo>
                      <a:pt x="6833" y="8228"/>
                      <a:pt x="6823" y="8196"/>
                      <a:pt x="6802" y="8154"/>
                    </a:cubicBezTo>
                    <a:cubicBezTo>
                      <a:pt x="6791" y="8111"/>
                      <a:pt x="6770" y="8080"/>
                      <a:pt x="6738" y="8048"/>
                    </a:cubicBezTo>
                    <a:lnTo>
                      <a:pt x="6675" y="7995"/>
                    </a:lnTo>
                    <a:cubicBezTo>
                      <a:pt x="6622" y="7964"/>
                      <a:pt x="6569" y="7953"/>
                      <a:pt x="6506" y="7953"/>
                    </a:cubicBezTo>
                    <a:close/>
                    <a:moveTo>
                      <a:pt x="1008" y="7835"/>
                    </a:moveTo>
                    <a:cubicBezTo>
                      <a:pt x="1000" y="7835"/>
                      <a:pt x="991" y="7836"/>
                      <a:pt x="982" y="7837"/>
                    </a:cubicBezTo>
                    <a:cubicBezTo>
                      <a:pt x="898" y="7837"/>
                      <a:pt x="813" y="7869"/>
                      <a:pt x="750" y="7932"/>
                    </a:cubicBezTo>
                    <a:cubicBezTo>
                      <a:pt x="697" y="7995"/>
                      <a:pt x="666" y="8069"/>
                      <a:pt x="666" y="8154"/>
                    </a:cubicBezTo>
                    <a:lnTo>
                      <a:pt x="666" y="8692"/>
                    </a:lnTo>
                    <a:cubicBezTo>
                      <a:pt x="666" y="8777"/>
                      <a:pt x="697" y="8861"/>
                      <a:pt x="750" y="8925"/>
                    </a:cubicBezTo>
                    <a:cubicBezTo>
                      <a:pt x="813" y="8977"/>
                      <a:pt x="908" y="9020"/>
                      <a:pt x="982" y="9020"/>
                    </a:cubicBezTo>
                    <a:cubicBezTo>
                      <a:pt x="1067" y="9009"/>
                      <a:pt x="1151" y="8988"/>
                      <a:pt x="1215" y="8925"/>
                    </a:cubicBezTo>
                    <a:cubicBezTo>
                      <a:pt x="1268" y="8861"/>
                      <a:pt x="1310" y="8787"/>
                      <a:pt x="1310" y="8692"/>
                    </a:cubicBezTo>
                    <a:lnTo>
                      <a:pt x="1310" y="8154"/>
                    </a:lnTo>
                    <a:cubicBezTo>
                      <a:pt x="1310" y="8069"/>
                      <a:pt x="1268" y="7985"/>
                      <a:pt x="1215" y="7932"/>
                    </a:cubicBezTo>
                    <a:cubicBezTo>
                      <a:pt x="1158" y="7875"/>
                      <a:pt x="1084" y="7835"/>
                      <a:pt x="1008" y="7835"/>
                    </a:cubicBezTo>
                    <a:close/>
                    <a:moveTo>
                      <a:pt x="11892" y="8618"/>
                    </a:moveTo>
                    <a:cubicBezTo>
                      <a:pt x="11818" y="8618"/>
                      <a:pt x="11787" y="8629"/>
                      <a:pt x="11723" y="8661"/>
                    </a:cubicBezTo>
                    <a:cubicBezTo>
                      <a:pt x="11670" y="8692"/>
                      <a:pt x="11639" y="8735"/>
                      <a:pt x="11607" y="8787"/>
                    </a:cubicBezTo>
                    <a:cubicBezTo>
                      <a:pt x="11587" y="8807"/>
                      <a:pt x="11568" y="8873"/>
                      <a:pt x="11565" y="8873"/>
                    </a:cubicBezTo>
                    <a:cubicBezTo>
                      <a:pt x="11565" y="8873"/>
                      <a:pt x="11565" y="8873"/>
                      <a:pt x="11565" y="8872"/>
                    </a:cubicBezTo>
                    <a:lnTo>
                      <a:pt x="11565" y="8882"/>
                    </a:lnTo>
                    <a:cubicBezTo>
                      <a:pt x="11565" y="8904"/>
                      <a:pt x="11554" y="8935"/>
                      <a:pt x="11554" y="8967"/>
                    </a:cubicBezTo>
                    <a:lnTo>
                      <a:pt x="11554" y="8977"/>
                    </a:lnTo>
                    <a:lnTo>
                      <a:pt x="11554" y="8988"/>
                    </a:lnTo>
                    <a:lnTo>
                      <a:pt x="11565" y="9073"/>
                    </a:lnTo>
                    <a:lnTo>
                      <a:pt x="11565" y="9083"/>
                    </a:lnTo>
                    <a:cubicBezTo>
                      <a:pt x="11586" y="9136"/>
                      <a:pt x="11607" y="9178"/>
                      <a:pt x="11660" y="9231"/>
                    </a:cubicBezTo>
                    <a:cubicBezTo>
                      <a:pt x="11702" y="9273"/>
                      <a:pt x="11744" y="9294"/>
                      <a:pt x="11797" y="9315"/>
                    </a:cubicBezTo>
                    <a:lnTo>
                      <a:pt x="11850" y="9315"/>
                    </a:lnTo>
                    <a:lnTo>
                      <a:pt x="11892" y="9326"/>
                    </a:lnTo>
                    <a:lnTo>
                      <a:pt x="11977" y="9315"/>
                    </a:lnTo>
                    <a:cubicBezTo>
                      <a:pt x="12008" y="9305"/>
                      <a:pt x="12030" y="9294"/>
                      <a:pt x="12061" y="9284"/>
                    </a:cubicBezTo>
                    <a:lnTo>
                      <a:pt x="12061" y="9273"/>
                    </a:lnTo>
                    <a:cubicBezTo>
                      <a:pt x="12082" y="9263"/>
                      <a:pt x="12114" y="9242"/>
                      <a:pt x="12135" y="9220"/>
                    </a:cubicBezTo>
                    <a:cubicBezTo>
                      <a:pt x="12167" y="9199"/>
                      <a:pt x="12188" y="9157"/>
                      <a:pt x="12199" y="9115"/>
                    </a:cubicBezTo>
                    <a:cubicBezTo>
                      <a:pt x="12220" y="9083"/>
                      <a:pt x="12230" y="9041"/>
                      <a:pt x="12230" y="8999"/>
                    </a:cubicBezTo>
                    <a:lnTo>
                      <a:pt x="12220" y="8977"/>
                    </a:lnTo>
                    <a:lnTo>
                      <a:pt x="12230" y="8946"/>
                    </a:lnTo>
                    <a:cubicBezTo>
                      <a:pt x="12220" y="8925"/>
                      <a:pt x="12220" y="8893"/>
                      <a:pt x="12220" y="8861"/>
                    </a:cubicBezTo>
                    <a:cubicBezTo>
                      <a:pt x="12199" y="8808"/>
                      <a:pt x="12177" y="8766"/>
                      <a:pt x="12135" y="8724"/>
                    </a:cubicBezTo>
                    <a:cubicBezTo>
                      <a:pt x="12114" y="8703"/>
                      <a:pt x="12082" y="8682"/>
                      <a:pt x="12061" y="8671"/>
                    </a:cubicBezTo>
                    <a:lnTo>
                      <a:pt x="12061" y="8661"/>
                    </a:lnTo>
                    <a:cubicBezTo>
                      <a:pt x="12040" y="8650"/>
                      <a:pt x="12008" y="8640"/>
                      <a:pt x="11977" y="8629"/>
                    </a:cubicBezTo>
                    <a:cubicBezTo>
                      <a:pt x="11956" y="8618"/>
                      <a:pt x="11924" y="8618"/>
                      <a:pt x="11892" y="8618"/>
                    </a:cubicBezTo>
                    <a:close/>
                    <a:moveTo>
                      <a:pt x="8497" y="8625"/>
                    </a:moveTo>
                    <a:cubicBezTo>
                      <a:pt x="8485" y="8625"/>
                      <a:pt x="8472" y="8626"/>
                      <a:pt x="8460" y="8629"/>
                    </a:cubicBezTo>
                    <a:cubicBezTo>
                      <a:pt x="8418" y="8629"/>
                      <a:pt x="8375" y="8650"/>
                      <a:pt x="8344" y="8671"/>
                    </a:cubicBezTo>
                    <a:lnTo>
                      <a:pt x="8270" y="8724"/>
                    </a:lnTo>
                    <a:cubicBezTo>
                      <a:pt x="8238" y="8756"/>
                      <a:pt x="8206" y="8808"/>
                      <a:pt x="8185" y="8861"/>
                    </a:cubicBezTo>
                    <a:cubicBezTo>
                      <a:pt x="8185" y="8893"/>
                      <a:pt x="8185" y="8925"/>
                      <a:pt x="8175" y="8946"/>
                    </a:cubicBezTo>
                    <a:cubicBezTo>
                      <a:pt x="8175" y="8967"/>
                      <a:pt x="8185" y="8988"/>
                      <a:pt x="8185" y="9009"/>
                    </a:cubicBezTo>
                    <a:cubicBezTo>
                      <a:pt x="8175" y="9030"/>
                      <a:pt x="8164" y="9041"/>
                      <a:pt x="8164" y="9062"/>
                    </a:cubicBezTo>
                    <a:cubicBezTo>
                      <a:pt x="8143" y="9104"/>
                      <a:pt x="8132" y="9136"/>
                      <a:pt x="8132" y="9189"/>
                    </a:cubicBezTo>
                    <a:cubicBezTo>
                      <a:pt x="8132" y="9231"/>
                      <a:pt x="8143" y="9273"/>
                      <a:pt x="8164" y="9305"/>
                    </a:cubicBezTo>
                    <a:cubicBezTo>
                      <a:pt x="8175" y="9347"/>
                      <a:pt x="8196" y="9389"/>
                      <a:pt x="8227" y="9410"/>
                    </a:cubicBezTo>
                    <a:cubicBezTo>
                      <a:pt x="8249" y="9432"/>
                      <a:pt x="8270" y="9453"/>
                      <a:pt x="8291" y="9463"/>
                    </a:cubicBezTo>
                    <a:cubicBezTo>
                      <a:pt x="8344" y="9495"/>
                      <a:pt x="8396" y="9506"/>
                      <a:pt x="8460" y="9506"/>
                    </a:cubicBezTo>
                    <a:cubicBezTo>
                      <a:pt x="8491" y="9506"/>
                      <a:pt x="8513" y="9506"/>
                      <a:pt x="8544" y="9495"/>
                    </a:cubicBezTo>
                    <a:cubicBezTo>
                      <a:pt x="8597" y="9484"/>
                      <a:pt x="8650" y="9453"/>
                      <a:pt x="8682" y="9410"/>
                    </a:cubicBezTo>
                    <a:cubicBezTo>
                      <a:pt x="8724" y="9379"/>
                      <a:pt x="8766" y="9337"/>
                      <a:pt x="8798" y="9294"/>
                    </a:cubicBezTo>
                    <a:cubicBezTo>
                      <a:pt x="8829" y="9263"/>
                      <a:pt x="8851" y="9231"/>
                      <a:pt x="8872" y="9189"/>
                    </a:cubicBezTo>
                    <a:cubicBezTo>
                      <a:pt x="8893" y="9157"/>
                      <a:pt x="8893" y="9115"/>
                      <a:pt x="8893" y="9062"/>
                    </a:cubicBezTo>
                    <a:cubicBezTo>
                      <a:pt x="8893" y="9020"/>
                      <a:pt x="8893" y="8977"/>
                      <a:pt x="8872" y="8946"/>
                    </a:cubicBezTo>
                    <a:cubicBezTo>
                      <a:pt x="8851" y="8904"/>
                      <a:pt x="8829" y="8872"/>
                      <a:pt x="8808" y="8840"/>
                    </a:cubicBezTo>
                    <a:cubicBezTo>
                      <a:pt x="8798" y="8819"/>
                      <a:pt x="8787" y="8808"/>
                      <a:pt x="8777" y="8787"/>
                    </a:cubicBezTo>
                    <a:cubicBezTo>
                      <a:pt x="8766" y="8745"/>
                      <a:pt x="8734" y="8713"/>
                      <a:pt x="8703" y="8692"/>
                    </a:cubicBezTo>
                    <a:cubicBezTo>
                      <a:pt x="8671" y="8671"/>
                      <a:pt x="8629" y="8650"/>
                      <a:pt x="8587" y="8640"/>
                    </a:cubicBezTo>
                    <a:cubicBezTo>
                      <a:pt x="8557" y="8632"/>
                      <a:pt x="8527" y="8625"/>
                      <a:pt x="8497" y="8625"/>
                    </a:cubicBezTo>
                    <a:close/>
                    <a:moveTo>
                      <a:pt x="15247" y="9046"/>
                    </a:moveTo>
                    <a:cubicBezTo>
                      <a:pt x="15219" y="9046"/>
                      <a:pt x="15193" y="9051"/>
                      <a:pt x="15166" y="9062"/>
                    </a:cubicBezTo>
                    <a:cubicBezTo>
                      <a:pt x="15135" y="9073"/>
                      <a:pt x="15113" y="9083"/>
                      <a:pt x="15082" y="9094"/>
                    </a:cubicBezTo>
                    <a:cubicBezTo>
                      <a:pt x="15040" y="9115"/>
                      <a:pt x="14997" y="9157"/>
                      <a:pt x="14966" y="9210"/>
                    </a:cubicBezTo>
                    <a:lnTo>
                      <a:pt x="14923" y="9273"/>
                    </a:lnTo>
                    <a:cubicBezTo>
                      <a:pt x="14902" y="9315"/>
                      <a:pt x="14881" y="9347"/>
                      <a:pt x="14881" y="9400"/>
                    </a:cubicBezTo>
                    <a:cubicBezTo>
                      <a:pt x="14871" y="9442"/>
                      <a:pt x="14871" y="9484"/>
                      <a:pt x="14892" y="9527"/>
                    </a:cubicBezTo>
                    <a:cubicBezTo>
                      <a:pt x="14902" y="9569"/>
                      <a:pt x="14913" y="9601"/>
                      <a:pt x="14945" y="9632"/>
                    </a:cubicBezTo>
                    <a:cubicBezTo>
                      <a:pt x="14966" y="9664"/>
                      <a:pt x="14997" y="9696"/>
                      <a:pt x="15040" y="9717"/>
                    </a:cubicBezTo>
                    <a:cubicBezTo>
                      <a:pt x="15061" y="9727"/>
                      <a:pt x="15092" y="9738"/>
                      <a:pt x="15113" y="9748"/>
                    </a:cubicBezTo>
                    <a:cubicBezTo>
                      <a:pt x="15140" y="9759"/>
                      <a:pt x="15169" y="9764"/>
                      <a:pt x="15198" y="9764"/>
                    </a:cubicBezTo>
                    <a:cubicBezTo>
                      <a:pt x="15227" y="9764"/>
                      <a:pt x="15256" y="9759"/>
                      <a:pt x="15282" y="9748"/>
                    </a:cubicBezTo>
                    <a:cubicBezTo>
                      <a:pt x="15314" y="9738"/>
                      <a:pt x="15335" y="9727"/>
                      <a:pt x="15367" y="9717"/>
                    </a:cubicBezTo>
                    <a:cubicBezTo>
                      <a:pt x="15409" y="9685"/>
                      <a:pt x="15451" y="9653"/>
                      <a:pt x="15483" y="9601"/>
                    </a:cubicBezTo>
                    <a:cubicBezTo>
                      <a:pt x="15494" y="9579"/>
                      <a:pt x="15515" y="9558"/>
                      <a:pt x="15525" y="9527"/>
                    </a:cubicBezTo>
                    <a:cubicBezTo>
                      <a:pt x="15547" y="9495"/>
                      <a:pt x="15568" y="9453"/>
                      <a:pt x="15568" y="9410"/>
                    </a:cubicBezTo>
                    <a:cubicBezTo>
                      <a:pt x="15578" y="9368"/>
                      <a:pt x="15578" y="9326"/>
                      <a:pt x="15557" y="9284"/>
                    </a:cubicBezTo>
                    <a:cubicBezTo>
                      <a:pt x="15547" y="9242"/>
                      <a:pt x="15536" y="9199"/>
                      <a:pt x="15504" y="9178"/>
                    </a:cubicBezTo>
                    <a:cubicBezTo>
                      <a:pt x="15483" y="9136"/>
                      <a:pt x="15451" y="9115"/>
                      <a:pt x="15409" y="9094"/>
                    </a:cubicBezTo>
                    <a:cubicBezTo>
                      <a:pt x="15388" y="9083"/>
                      <a:pt x="15356" y="9073"/>
                      <a:pt x="15335" y="9062"/>
                    </a:cubicBezTo>
                    <a:cubicBezTo>
                      <a:pt x="15304" y="9051"/>
                      <a:pt x="15275" y="9046"/>
                      <a:pt x="15247" y="9046"/>
                    </a:cubicBezTo>
                    <a:close/>
                    <a:moveTo>
                      <a:pt x="2947" y="8687"/>
                    </a:moveTo>
                    <a:cubicBezTo>
                      <a:pt x="2890" y="8687"/>
                      <a:pt x="2829" y="8698"/>
                      <a:pt x="2778" y="8735"/>
                    </a:cubicBezTo>
                    <a:cubicBezTo>
                      <a:pt x="2704" y="8777"/>
                      <a:pt x="2651" y="8840"/>
                      <a:pt x="2630" y="8925"/>
                    </a:cubicBezTo>
                    <a:lnTo>
                      <a:pt x="2567" y="9157"/>
                    </a:lnTo>
                    <a:cubicBezTo>
                      <a:pt x="2524" y="9189"/>
                      <a:pt x="2503" y="9242"/>
                      <a:pt x="2493" y="9284"/>
                    </a:cubicBezTo>
                    <a:cubicBezTo>
                      <a:pt x="2482" y="9337"/>
                      <a:pt x="2472" y="9389"/>
                      <a:pt x="2482" y="9442"/>
                    </a:cubicBezTo>
                    <a:cubicBezTo>
                      <a:pt x="2472" y="9474"/>
                      <a:pt x="2461" y="9516"/>
                      <a:pt x="2450" y="9548"/>
                    </a:cubicBezTo>
                    <a:cubicBezTo>
                      <a:pt x="2440" y="9622"/>
                      <a:pt x="2440" y="9696"/>
                      <a:pt x="2472" y="9759"/>
                    </a:cubicBezTo>
                    <a:cubicBezTo>
                      <a:pt x="2493" y="9822"/>
                      <a:pt x="2545" y="9886"/>
                      <a:pt x="2598" y="9917"/>
                    </a:cubicBezTo>
                    <a:cubicBezTo>
                      <a:pt x="2651" y="9949"/>
                      <a:pt x="2704" y="9960"/>
                      <a:pt x="2767" y="9960"/>
                    </a:cubicBezTo>
                    <a:cubicBezTo>
                      <a:pt x="2775" y="9961"/>
                      <a:pt x="2782" y="9961"/>
                      <a:pt x="2789" y="9961"/>
                    </a:cubicBezTo>
                    <a:cubicBezTo>
                      <a:pt x="2866" y="9961"/>
                      <a:pt x="2942" y="9913"/>
                      <a:pt x="3000" y="9865"/>
                    </a:cubicBezTo>
                    <a:lnTo>
                      <a:pt x="3021" y="9833"/>
                    </a:lnTo>
                    <a:cubicBezTo>
                      <a:pt x="3052" y="9812"/>
                      <a:pt x="3074" y="9780"/>
                      <a:pt x="3095" y="9748"/>
                    </a:cubicBezTo>
                    <a:cubicBezTo>
                      <a:pt x="3137" y="9664"/>
                      <a:pt x="3147" y="9601"/>
                      <a:pt x="3158" y="9516"/>
                    </a:cubicBezTo>
                    <a:cubicBezTo>
                      <a:pt x="3158" y="9495"/>
                      <a:pt x="3158" y="9463"/>
                      <a:pt x="3158" y="9442"/>
                    </a:cubicBezTo>
                    <a:cubicBezTo>
                      <a:pt x="3190" y="9326"/>
                      <a:pt x="3221" y="9210"/>
                      <a:pt x="3253" y="9094"/>
                    </a:cubicBezTo>
                    <a:cubicBezTo>
                      <a:pt x="3274" y="9009"/>
                      <a:pt x="3264" y="8914"/>
                      <a:pt x="3221" y="8851"/>
                    </a:cubicBezTo>
                    <a:cubicBezTo>
                      <a:pt x="3179" y="8777"/>
                      <a:pt x="3105" y="8713"/>
                      <a:pt x="3021" y="8692"/>
                    </a:cubicBezTo>
                    <a:cubicBezTo>
                      <a:pt x="2998" y="8689"/>
                      <a:pt x="2973" y="8687"/>
                      <a:pt x="2947" y="8687"/>
                    </a:cubicBezTo>
                    <a:close/>
                    <a:moveTo>
                      <a:pt x="10414" y="9368"/>
                    </a:moveTo>
                    <a:cubicBezTo>
                      <a:pt x="10371" y="9368"/>
                      <a:pt x="10340" y="9379"/>
                      <a:pt x="10308" y="9379"/>
                    </a:cubicBezTo>
                    <a:lnTo>
                      <a:pt x="10297" y="9389"/>
                    </a:lnTo>
                    <a:cubicBezTo>
                      <a:pt x="10266" y="9400"/>
                      <a:pt x="10234" y="9410"/>
                      <a:pt x="10202" y="9421"/>
                    </a:cubicBezTo>
                    <a:cubicBezTo>
                      <a:pt x="10171" y="9442"/>
                      <a:pt x="10150" y="9463"/>
                      <a:pt x="10129" y="9484"/>
                    </a:cubicBezTo>
                    <a:lnTo>
                      <a:pt x="10118" y="9484"/>
                    </a:lnTo>
                    <a:cubicBezTo>
                      <a:pt x="10097" y="9516"/>
                      <a:pt x="10086" y="9537"/>
                      <a:pt x="10065" y="9558"/>
                    </a:cubicBezTo>
                    <a:lnTo>
                      <a:pt x="10065" y="9569"/>
                    </a:lnTo>
                    <a:cubicBezTo>
                      <a:pt x="10044" y="9590"/>
                      <a:pt x="10033" y="9622"/>
                      <a:pt x="10023" y="9653"/>
                    </a:cubicBezTo>
                    <a:cubicBezTo>
                      <a:pt x="10012" y="9696"/>
                      <a:pt x="10012" y="9738"/>
                      <a:pt x="10023" y="9780"/>
                    </a:cubicBezTo>
                    <a:cubicBezTo>
                      <a:pt x="10023" y="9822"/>
                      <a:pt x="10033" y="9865"/>
                      <a:pt x="10055" y="9896"/>
                    </a:cubicBezTo>
                    <a:cubicBezTo>
                      <a:pt x="10076" y="9939"/>
                      <a:pt x="10107" y="9970"/>
                      <a:pt x="10139" y="9991"/>
                    </a:cubicBezTo>
                    <a:lnTo>
                      <a:pt x="10181" y="10023"/>
                    </a:lnTo>
                    <a:lnTo>
                      <a:pt x="10213" y="10055"/>
                    </a:lnTo>
                    <a:cubicBezTo>
                      <a:pt x="10255" y="10097"/>
                      <a:pt x="10297" y="10129"/>
                      <a:pt x="10350" y="10139"/>
                    </a:cubicBezTo>
                    <a:cubicBezTo>
                      <a:pt x="10382" y="10139"/>
                      <a:pt x="10414" y="10150"/>
                      <a:pt x="10435" y="10150"/>
                    </a:cubicBezTo>
                    <a:cubicBezTo>
                      <a:pt x="10498" y="10150"/>
                      <a:pt x="10551" y="10139"/>
                      <a:pt x="10604" y="10108"/>
                    </a:cubicBezTo>
                    <a:cubicBezTo>
                      <a:pt x="10625" y="10097"/>
                      <a:pt x="10657" y="10065"/>
                      <a:pt x="10678" y="10055"/>
                    </a:cubicBezTo>
                    <a:lnTo>
                      <a:pt x="10688" y="10034"/>
                    </a:lnTo>
                    <a:cubicBezTo>
                      <a:pt x="10699" y="10034"/>
                      <a:pt x="10731" y="9991"/>
                      <a:pt x="10741" y="9960"/>
                    </a:cubicBezTo>
                    <a:cubicBezTo>
                      <a:pt x="10762" y="9939"/>
                      <a:pt x="10773" y="9907"/>
                      <a:pt x="10783" y="9875"/>
                    </a:cubicBezTo>
                    <a:lnTo>
                      <a:pt x="10783" y="9854"/>
                    </a:lnTo>
                    <a:cubicBezTo>
                      <a:pt x="10794" y="9833"/>
                      <a:pt x="10794" y="9801"/>
                      <a:pt x="10794" y="9770"/>
                    </a:cubicBezTo>
                    <a:lnTo>
                      <a:pt x="10804" y="9770"/>
                    </a:lnTo>
                    <a:lnTo>
                      <a:pt x="10804" y="9759"/>
                    </a:lnTo>
                    <a:cubicBezTo>
                      <a:pt x="10794" y="9727"/>
                      <a:pt x="10794" y="9696"/>
                      <a:pt x="10783" y="9664"/>
                    </a:cubicBezTo>
                    <a:lnTo>
                      <a:pt x="10783" y="9643"/>
                    </a:lnTo>
                    <a:cubicBezTo>
                      <a:pt x="10752" y="9579"/>
                      <a:pt x="10741" y="9537"/>
                      <a:pt x="10688" y="9484"/>
                    </a:cubicBezTo>
                    <a:cubicBezTo>
                      <a:pt x="10635" y="9432"/>
                      <a:pt x="10593" y="9410"/>
                      <a:pt x="10519" y="9389"/>
                    </a:cubicBezTo>
                    <a:lnTo>
                      <a:pt x="10509" y="9379"/>
                    </a:lnTo>
                    <a:cubicBezTo>
                      <a:pt x="10477" y="9379"/>
                      <a:pt x="10445" y="9368"/>
                      <a:pt x="10414" y="9368"/>
                    </a:cubicBezTo>
                    <a:close/>
                    <a:moveTo>
                      <a:pt x="13610" y="9226"/>
                    </a:moveTo>
                    <a:cubicBezTo>
                      <a:pt x="13582" y="9226"/>
                      <a:pt x="13556" y="9231"/>
                      <a:pt x="13529" y="9242"/>
                    </a:cubicBezTo>
                    <a:cubicBezTo>
                      <a:pt x="13498" y="9252"/>
                      <a:pt x="13476" y="9263"/>
                      <a:pt x="13445" y="9273"/>
                    </a:cubicBezTo>
                    <a:cubicBezTo>
                      <a:pt x="13403" y="9305"/>
                      <a:pt x="13360" y="9337"/>
                      <a:pt x="13329" y="9389"/>
                    </a:cubicBezTo>
                    <a:cubicBezTo>
                      <a:pt x="13297" y="9474"/>
                      <a:pt x="13255" y="9548"/>
                      <a:pt x="13212" y="9632"/>
                    </a:cubicBezTo>
                    <a:lnTo>
                      <a:pt x="13202" y="9664"/>
                    </a:lnTo>
                    <a:cubicBezTo>
                      <a:pt x="13181" y="9696"/>
                      <a:pt x="13160" y="9738"/>
                      <a:pt x="13149" y="9770"/>
                    </a:cubicBezTo>
                    <a:cubicBezTo>
                      <a:pt x="13139" y="9812"/>
                      <a:pt x="13139" y="9854"/>
                      <a:pt x="13149" y="9896"/>
                    </a:cubicBezTo>
                    <a:cubicBezTo>
                      <a:pt x="13149" y="9939"/>
                      <a:pt x="13160" y="9981"/>
                      <a:pt x="13181" y="10023"/>
                    </a:cubicBezTo>
                    <a:lnTo>
                      <a:pt x="13234" y="10086"/>
                    </a:lnTo>
                    <a:cubicBezTo>
                      <a:pt x="13265" y="10118"/>
                      <a:pt x="13297" y="10139"/>
                      <a:pt x="13339" y="10150"/>
                    </a:cubicBezTo>
                    <a:cubicBezTo>
                      <a:pt x="13360" y="10171"/>
                      <a:pt x="13392" y="10171"/>
                      <a:pt x="13424" y="10171"/>
                    </a:cubicBezTo>
                    <a:cubicBezTo>
                      <a:pt x="13445" y="10176"/>
                      <a:pt x="13466" y="10179"/>
                      <a:pt x="13487" y="10179"/>
                    </a:cubicBezTo>
                    <a:cubicBezTo>
                      <a:pt x="13508" y="10179"/>
                      <a:pt x="13529" y="10176"/>
                      <a:pt x="13550" y="10171"/>
                    </a:cubicBezTo>
                    <a:lnTo>
                      <a:pt x="13624" y="10139"/>
                    </a:lnTo>
                    <a:cubicBezTo>
                      <a:pt x="13677" y="10108"/>
                      <a:pt x="13719" y="10065"/>
                      <a:pt x="13741" y="10023"/>
                    </a:cubicBezTo>
                    <a:lnTo>
                      <a:pt x="13762" y="9981"/>
                    </a:lnTo>
                    <a:cubicBezTo>
                      <a:pt x="13804" y="9970"/>
                      <a:pt x="13836" y="9949"/>
                      <a:pt x="13867" y="9928"/>
                    </a:cubicBezTo>
                    <a:cubicBezTo>
                      <a:pt x="13899" y="9896"/>
                      <a:pt x="13931" y="9865"/>
                      <a:pt x="13952" y="9833"/>
                    </a:cubicBezTo>
                    <a:cubicBezTo>
                      <a:pt x="13973" y="9791"/>
                      <a:pt x="13983" y="9759"/>
                      <a:pt x="13983" y="9717"/>
                    </a:cubicBezTo>
                    <a:cubicBezTo>
                      <a:pt x="13994" y="9664"/>
                      <a:pt x="13994" y="9622"/>
                      <a:pt x="13983" y="9579"/>
                    </a:cubicBezTo>
                    <a:lnTo>
                      <a:pt x="13952" y="9506"/>
                    </a:lnTo>
                    <a:lnTo>
                      <a:pt x="13920" y="9474"/>
                    </a:lnTo>
                    <a:lnTo>
                      <a:pt x="13920" y="9463"/>
                    </a:lnTo>
                    <a:cubicBezTo>
                      <a:pt x="13909" y="9421"/>
                      <a:pt x="13888" y="9389"/>
                      <a:pt x="13867" y="9358"/>
                    </a:cubicBezTo>
                    <a:cubicBezTo>
                      <a:pt x="13846" y="9326"/>
                      <a:pt x="13814" y="9294"/>
                      <a:pt x="13772" y="9273"/>
                    </a:cubicBezTo>
                    <a:cubicBezTo>
                      <a:pt x="13751" y="9263"/>
                      <a:pt x="13719" y="9252"/>
                      <a:pt x="13698" y="9242"/>
                    </a:cubicBezTo>
                    <a:cubicBezTo>
                      <a:pt x="13667" y="9231"/>
                      <a:pt x="13638" y="9226"/>
                      <a:pt x="13610" y="9226"/>
                    </a:cubicBezTo>
                    <a:close/>
                    <a:moveTo>
                      <a:pt x="4346" y="9229"/>
                    </a:moveTo>
                    <a:cubicBezTo>
                      <a:pt x="4337" y="9229"/>
                      <a:pt x="4328" y="9230"/>
                      <a:pt x="4320" y="9231"/>
                    </a:cubicBezTo>
                    <a:cubicBezTo>
                      <a:pt x="4235" y="9231"/>
                      <a:pt x="4151" y="9263"/>
                      <a:pt x="4098" y="9326"/>
                    </a:cubicBezTo>
                    <a:cubicBezTo>
                      <a:pt x="4035" y="9389"/>
                      <a:pt x="4003" y="9463"/>
                      <a:pt x="4003" y="9548"/>
                    </a:cubicBezTo>
                    <a:cubicBezTo>
                      <a:pt x="4003" y="9706"/>
                      <a:pt x="4003" y="9854"/>
                      <a:pt x="4003" y="10002"/>
                    </a:cubicBezTo>
                    <a:cubicBezTo>
                      <a:pt x="3992" y="10044"/>
                      <a:pt x="3992" y="10086"/>
                      <a:pt x="4003" y="10129"/>
                    </a:cubicBezTo>
                    <a:lnTo>
                      <a:pt x="4003" y="10139"/>
                    </a:lnTo>
                    <a:cubicBezTo>
                      <a:pt x="4003" y="10171"/>
                      <a:pt x="4003" y="10203"/>
                      <a:pt x="4013" y="10234"/>
                    </a:cubicBezTo>
                    <a:cubicBezTo>
                      <a:pt x="4024" y="10298"/>
                      <a:pt x="4098" y="10393"/>
                      <a:pt x="4161" y="10424"/>
                    </a:cubicBezTo>
                    <a:cubicBezTo>
                      <a:pt x="4209" y="10448"/>
                      <a:pt x="4256" y="10460"/>
                      <a:pt x="4308" y="10460"/>
                    </a:cubicBezTo>
                    <a:cubicBezTo>
                      <a:pt x="4326" y="10460"/>
                      <a:pt x="4344" y="10459"/>
                      <a:pt x="4362" y="10456"/>
                    </a:cubicBezTo>
                    <a:cubicBezTo>
                      <a:pt x="4436" y="10456"/>
                      <a:pt x="4510" y="10424"/>
                      <a:pt x="4552" y="10372"/>
                    </a:cubicBezTo>
                    <a:cubicBezTo>
                      <a:pt x="4615" y="10308"/>
                      <a:pt x="4647" y="10234"/>
                      <a:pt x="4647" y="10139"/>
                    </a:cubicBezTo>
                    <a:cubicBezTo>
                      <a:pt x="4647" y="10108"/>
                      <a:pt x="4647" y="10065"/>
                      <a:pt x="4647" y="10034"/>
                    </a:cubicBezTo>
                    <a:lnTo>
                      <a:pt x="4658" y="10013"/>
                    </a:lnTo>
                    <a:cubicBezTo>
                      <a:pt x="4700" y="9949"/>
                      <a:pt x="4711" y="9844"/>
                      <a:pt x="4689" y="9770"/>
                    </a:cubicBezTo>
                    <a:cubicBezTo>
                      <a:pt x="4679" y="9738"/>
                      <a:pt x="4668" y="9706"/>
                      <a:pt x="4647" y="9675"/>
                    </a:cubicBezTo>
                    <a:lnTo>
                      <a:pt x="4647" y="9548"/>
                    </a:lnTo>
                    <a:cubicBezTo>
                      <a:pt x="4647" y="9474"/>
                      <a:pt x="4615" y="9379"/>
                      <a:pt x="4552" y="9326"/>
                    </a:cubicBezTo>
                    <a:cubicBezTo>
                      <a:pt x="4505" y="9269"/>
                      <a:pt x="4423" y="9229"/>
                      <a:pt x="4346" y="9229"/>
                    </a:cubicBezTo>
                    <a:close/>
                    <a:moveTo>
                      <a:pt x="6443" y="10076"/>
                    </a:moveTo>
                    <a:cubicBezTo>
                      <a:pt x="6031" y="10076"/>
                      <a:pt x="6031" y="10720"/>
                      <a:pt x="6443" y="10720"/>
                    </a:cubicBezTo>
                    <a:cubicBezTo>
                      <a:pt x="6865" y="10720"/>
                      <a:pt x="6865" y="10076"/>
                      <a:pt x="6443" y="10076"/>
                    </a:cubicBezTo>
                    <a:close/>
                    <a:moveTo>
                      <a:pt x="15431" y="10185"/>
                    </a:moveTo>
                    <a:cubicBezTo>
                      <a:pt x="15406" y="10185"/>
                      <a:pt x="15381" y="10190"/>
                      <a:pt x="15356" y="10203"/>
                    </a:cubicBezTo>
                    <a:cubicBezTo>
                      <a:pt x="15314" y="10213"/>
                      <a:pt x="15272" y="10224"/>
                      <a:pt x="15240" y="10255"/>
                    </a:cubicBezTo>
                    <a:cubicBezTo>
                      <a:pt x="15209" y="10277"/>
                      <a:pt x="15177" y="10308"/>
                      <a:pt x="15156" y="10350"/>
                    </a:cubicBezTo>
                    <a:lnTo>
                      <a:pt x="15124" y="10424"/>
                    </a:lnTo>
                    <a:cubicBezTo>
                      <a:pt x="15113" y="10488"/>
                      <a:pt x="15113" y="10541"/>
                      <a:pt x="15124" y="10593"/>
                    </a:cubicBezTo>
                    <a:cubicBezTo>
                      <a:pt x="15135" y="10615"/>
                      <a:pt x="15145" y="10636"/>
                      <a:pt x="15156" y="10657"/>
                    </a:cubicBezTo>
                    <a:lnTo>
                      <a:pt x="15145" y="10688"/>
                    </a:lnTo>
                    <a:cubicBezTo>
                      <a:pt x="15145" y="10731"/>
                      <a:pt x="15156" y="10773"/>
                      <a:pt x="15177" y="10805"/>
                    </a:cubicBezTo>
                    <a:cubicBezTo>
                      <a:pt x="15187" y="10847"/>
                      <a:pt x="15209" y="10889"/>
                      <a:pt x="15240" y="10910"/>
                    </a:cubicBezTo>
                    <a:cubicBezTo>
                      <a:pt x="15261" y="10931"/>
                      <a:pt x="15282" y="10952"/>
                      <a:pt x="15304" y="10963"/>
                    </a:cubicBezTo>
                    <a:cubicBezTo>
                      <a:pt x="15356" y="10995"/>
                      <a:pt x="15409" y="11005"/>
                      <a:pt x="15473" y="11005"/>
                    </a:cubicBezTo>
                    <a:cubicBezTo>
                      <a:pt x="15504" y="11005"/>
                      <a:pt x="15525" y="11005"/>
                      <a:pt x="15557" y="10995"/>
                    </a:cubicBezTo>
                    <a:cubicBezTo>
                      <a:pt x="15610" y="10984"/>
                      <a:pt x="15663" y="10952"/>
                      <a:pt x="15705" y="10910"/>
                    </a:cubicBezTo>
                    <a:cubicBezTo>
                      <a:pt x="15726" y="10889"/>
                      <a:pt x="15737" y="10868"/>
                      <a:pt x="15758" y="10836"/>
                    </a:cubicBezTo>
                    <a:lnTo>
                      <a:pt x="15768" y="10826"/>
                    </a:lnTo>
                    <a:cubicBezTo>
                      <a:pt x="15779" y="10794"/>
                      <a:pt x="15789" y="10762"/>
                      <a:pt x="15800" y="10741"/>
                    </a:cubicBezTo>
                    <a:lnTo>
                      <a:pt x="15811" y="10731"/>
                    </a:lnTo>
                    <a:cubicBezTo>
                      <a:pt x="15811" y="10710"/>
                      <a:pt x="15811" y="10688"/>
                      <a:pt x="15811" y="10667"/>
                    </a:cubicBezTo>
                    <a:cubicBezTo>
                      <a:pt x="15821" y="10657"/>
                      <a:pt x="15821" y="10636"/>
                      <a:pt x="15821" y="10615"/>
                    </a:cubicBezTo>
                    <a:cubicBezTo>
                      <a:pt x="15821" y="10583"/>
                      <a:pt x="15811" y="10541"/>
                      <a:pt x="15811" y="10509"/>
                    </a:cubicBezTo>
                    <a:cubicBezTo>
                      <a:pt x="15800" y="10467"/>
                      <a:pt x="15779" y="10424"/>
                      <a:pt x="15768" y="10403"/>
                    </a:cubicBezTo>
                    <a:lnTo>
                      <a:pt x="15758" y="10382"/>
                    </a:lnTo>
                    <a:cubicBezTo>
                      <a:pt x="15737" y="10361"/>
                      <a:pt x="15715" y="10329"/>
                      <a:pt x="15705" y="10308"/>
                    </a:cubicBezTo>
                    <a:lnTo>
                      <a:pt x="15694" y="10308"/>
                    </a:lnTo>
                    <a:lnTo>
                      <a:pt x="15684" y="10298"/>
                    </a:lnTo>
                    <a:cubicBezTo>
                      <a:pt x="15663" y="10277"/>
                      <a:pt x="15642" y="10255"/>
                      <a:pt x="15610" y="10234"/>
                    </a:cubicBezTo>
                    <a:lnTo>
                      <a:pt x="15599" y="10234"/>
                    </a:lnTo>
                    <a:cubicBezTo>
                      <a:pt x="15568" y="10213"/>
                      <a:pt x="15525" y="10192"/>
                      <a:pt x="15483" y="10192"/>
                    </a:cubicBezTo>
                    <a:cubicBezTo>
                      <a:pt x="15466" y="10188"/>
                      <a:pt x="15448" y="10185"/>
                      <a:pt x="15431" y="10185"/>
                    </a:cubicBezTo>
                    <a:close/>
                    <a:moveTo>
                      <a:pt x="3169" y="10382"/>
                    </a:moveTo>
                    <a:cubicBezTo>
                      <a:pt x="3137" y="10382"/>
                      <a:pt x="3116" y="10393"/>
                      <a:pt x="3084" y="10393"/>
                    </a:cubicBezTo>
                    <a:cubicBezTo>
                      <a:pt x="3031" y="10414"/>
                      <a:pt x="2978" y="10435"/>
                      <a:pt x="2936" y="10477"/>
                    </a:cubicBezTo>
                    <a:lnTo>
                      <a:pt x="2894" y="10541"/>
                    </a:lnTo>
                    <a:cubicBezTo>
                      <a:pt x="2862" y="10593"/>
                      <a:pt x="2841" y="10646"/>
                      <a:pt x="2841" y="10710"/>
                    </a:cubicBezTo>
                    <a:lnTo>
                      <a:pt x="2841" y="10762"/>
                    </a:lnTo>
                    <a:cubicBezTo>
                      <a:pt x="2841" y="10815"/>
                      <a:pt x="2852" y="10857"/>
                      <a:pt x="2873" y="10889"/>
                    </a:cubicBezTo>
                    <a:cubicBezTo>
                      <a:pt x="2883" y="10931"/>
                      <a:pt x="2905" y="10963"/>
                      <a:pt x="2936" y="10995"/>
                    </a:cubicBezTo>
                    <a:cubicBezTo>
                      <a:pt x="2968" y="11026"/>
                      <a:pt x="3000" y="11048"/>
                      <a:pt x="3042" y="11058"/>
                    </a:cubicBezTo>
                    <a:cubicBezTo>
                      <a:pt x="3084" y="11079"/>
                      <a:pt x="3126" y="11090"/>
                      <a:pt x="3169" y="11090"/>
                    </a:cubicBezTo>
                    <a:cubicBezTo>
                      <a:pt x="3200" y="11090"/>
                      <a:pt x="3221" y="11079"/>
                      <a:pt x="3253" y="11079"/>
                    </a:cubicBezTo>
                    <a:cubicBezTo>
                      <a:pt x="3306" y="11058"/>
                      <a:pt x="3359" y="11037"/>
                      <a:pt x="3401" y="10995"/>
                    </a:cubicBezTo>
                    <a:lnTo>
                      <a:pt x="3443" y="10931"/>
                    </a:lnTo>
                    <a:cubicBezTo>
                      <a:pt x="3475" y="10879"/>
                      <a:pt x="3496" y="10826"/>
                      <a:pt x="3496" y="10762"/>
                    </a:cubicBezTo>
                    <a:lnTo>
                      <a:pt x="3496" y="10710"/>
                    </a:lnTo>
                    <a:cubicBezTo>
                      <a:pt x="3496" y="10657"/>
                      <a:pt x="3485" y="10615"/>
                      <a:pt x="3464" y="10583"/>
                    </a:cubicBezTo>
                    <a:cubicBezTo>
                      <a:pt x="3454" y="10541"/>
                      <a:pt x="3433" y="10509"/>
                      <a:pt x="3401" y="10477"/>
                    </a:cubicBezTo>
                    <a:cubicBezTo>
                      <a:pt x="3369" y="10446"/>
                      <a:pt x="3338" y="10424"/>
                      <a:pt x="3295" y="10414"/>
                    </a:cubicBezTo>
                    <a:cubicBezTo>
                      <a:pt x="3253" y="10393"/>
                      <a:pt x="3211" y="10382"/>
                      <a:pt x="3169" y="10382"/>
                    </a:cubicBezTo>
                    <a:close/>
                    <a:moveTo>
                      <a:pt x="720" y="10321"/>
                    </a:moveTo>
                    <a:cubicBezTo>
                      <a:pt x="697" y="10321"/>
                      <a:pt x="676" y="10324"/>
                      <a:pt x="655" y="10329"/>
                    </a:cubicBezTo>
                    <a:lnTo>
                      <a:pt x="581" y="10361"/>
                    </a:lnTo>
                    <a:cubicBezTo>
                      <a:pt x="528" y="10393"/>
                      <a:pt x="497" y="10435"/>
                      <a:pt x="465" y="10477"/>
                    </a:cubicBezTo>
                    <a:cubicBezTo>
                      <a:pt x="454" y="10509"/>
                      <a:pt x="444" y="10530"/>
                      <a:pt x="433" y="10562"/>
                    </a:cubicBezTo>
                    <a:cubicBezTo>
                      <a:pt x="423" y="10615"/>
                      <a:pt x="423" y="10678"/>
                      <a:pt x="433" y="10731"/>
                    </a:cubicBezTo>
                    <a:cubicBezTo>
                      <a:pt x="465" y="10805"/>
                      <a:pt x="486" y="10879"/>
                      <a:pt x="518" y="10963"/>
                    </a:cubicBezTo>
                    <a:lnTo>
                      <a:pt x="549" y="11037"/>
                    </a:lnTo>
                    <a:cubicBezTo>
                      <a:pt x="570" y="11079"/>
                      <a:pt x="602" y="11100"/>
                      <a:pt x="634" y="11132"/>
                    </a:cubicBezTo>
                    <a:cubicBezTo>
                      <a:pt x="655" y="11143"/>
                      <a:pt x="676" y="11164"/>
                      <a:pt x="708" y="11174"/>
                    </a:cubicBezTo>
                    <a:cubicBezTo>
                      <a:pt x="739" y="11185"/>
                      <a:pt x="782" y="11195"/>
                      <a:pt x="824" y="11195"/>
                    </a:cubicBezTo>
                    <a:cubicBezTo>
                      <a:pt x="856" y="11195"/>
                      <a:pt x="887" y="11185"/>
                      <a:pt x="919" y="11185"/>
                    </a:cubicBezTo>
                    <a:cubicBezTo>
                      <a:pt x="940" y="11174"/>
                      <a:pt x="961" y="11164"/>
                      <a:pt x="993" y="11153"/>
                    </a:cubicBezTo>
                    <a:lnTo>
                      <a:pt x="1025" y="11121"/>
                    </a:lnTo>
                    <a:lnTo>
                      <a:pt x="1067" y="11132"/>
                    </a:lnTo>
                    <a:cubicBezTo>
                      <a:pt x="1130" y="11132"/>
                      <a:pt x="1183" y="11111"/>
                      <a:pt x="1225" y="11090"/>
                    </a:cubicBezTo>
                    <a:cubicBezTo>
                      <a:pt x="1257" y="11069"/>
                      <a:pt x="1278" y="11048"/>
                      <a:pt x="1299" y="11037"/>
                    </a:cubicBezTo>
                    <a:cubicBezTo>
                      <a:pt x="1331" y="10995"/>
                      <a:pt x="1363" y="10952"/>
                      <a:pt x="1384" y="10889"/>
                    </a:cubicBezTo>
                    <a:lnTo>
                      <a:pt x="1384" y="10879"/>
                    </a:lnTo>
                    <a:cubicBezTo>
                      <a:pt x="1384" y="10847"/>
                      <a:pt x="1394" y="10826"/>
                      <a:pt x="1394" y="10794"/>
                    </a:cubicBezTo>
                    <a:lnTo>
                      <a:pt x="1394" y="10783"/>
                    </a:lnTo>
                    <a:cubicBezTo>
                      <a:pt x="1394" y="10752"/>
                      <a:pt x="1394" y="10720"/>
                      <a:pt x="1384" y="10678"/>
                    </a:cubicBezTo>
                    <a:cubicBezTo>
                      <a:pt x="1363" y="10615"/>
                      <a:pt x="1320" y="10551"/>
                      <a:pt x="1268" y="10509"/>
                    </a:cubicBezTo>
                    <a:cubicBezTo>
                      <a:pt x="1246" y="10488"/>
                      <a:pt x="1225" y="10467"/>
                      <a:pt x="1194" y="10446"/>
                    </a:cubicBezTo>
                    <a:lnTo>
                      <a:pt x="1141" y="10424"/>
                    </a:lnTo>
                    <a:cubicBezTo>
                      <a:pt x="1130" y="10414"/>
                      <a:pt x="1109" y="10414"/>
                      <a:pt x="1088" y="10403"/>
                    </a:cubicBezTo>
                    <a:cubicBezTo>
                      <a:pt x="1062" y="10393"/>
                      <a:pt x="1038" y="10390"/>
                      <a:pt x="1014" y="10390"/>
                    </a:cubicBezTo>
                    <a:cubicBezTo>
                      <a:pt x="990" y="10390"/>
                      <a:pt x="967" y="10393"/>
                      <a:pt x="940" y="10393"/>
                    </a:cubicBezTo>
                    <a:lnTo>
                      <a:pt x="908" y="10361"/>
                    </a:lnTo>
                    <a:cubicBezTo>
                      <a:pt x="866" y="10340"/>
                      <a:pt x="834" y="10329"/>
                      <a:pt x="792" y="10329"/>
                    </a:cubicBezTo>
                    <a:cubicBezTo>
                      <a:pt x="766" y="10324"/>
                      <a:pt x="742" y="10321"/>
                      <a:pt x="720" y="10321"/>
                    </a:cubicBezTo>
                    <a:close/>
                    <a:moveTo>
                      <a:pt x="11787" y="10319"/>
                    </a:moveTo>
                    <a:cubicBezTo>
                      <a:pt x="11734" y="10319"/>
                      <a:pt x="11681" y="10340"/>
                      <a:pt x="11628" y="10361"/>
                    </a:cubicBezTo>
                    <a:cubicBezTo>
                      <a:pt x="11501" y="10446"/>
                      <a:pt x="11385" y="10530"/>
                      <a:pt x="11259" y="10604"/>
                    </a:cubicBezTo>
                    <a:cubicBezTo>
                      <a:pt x="11227" y="10625"/>
                      <a:pt x="11195" y="10657"/>
                      <a:pt x="11174" y="10688"/>
                    </a:cubicBezTo>
                    <a:cubicBezTo>
                      <a:pt x="11142" y="10720"/>
                      <a:pt x="11121" y="10762"/>
                      <a:pt x="11111" y="10805"/>
                    </a:cubicBezTo>
                    <a:cubicBezTo>
                      <a:pt x="11100" y="10847"/>
                      <a:pt x="11100" y="10889"/>
                      <a:pt x="11111" y="10931"/>
                    </a:cubicBezTo>
                    <a:cubicBezTo>
                      <a:pt x="11111" y="10974"/>
                      <a:pt x="11121" y="11016"/>
                      <a:pt x="11142" y="11048"/>
                    </a:cubicBezTo>
                    <a:cubicBezTo>
                      <a:pt x="11195" y="11121"/>
                      <a:pt x="11259" y="11185"/>
                      <a:pt x="11343" y="11195"/>
                    </a:cubicBezTo>
                    <a:cubicBezTo>
                      <a:pt x="11364" y="11206"/>
                      <a:pt x="11396" y="11206"/>
                      <a:pt x="11428" y="11206"/>
                    </a:cubicBezTo>
                    <a:cubicBezTo>
                      <a:pt x="11480" y="11206"/>
                      <a:pt x="11533" y="11195"/>
                      <a:pt x="11586" y="11164"/>
                    </a:cubicBezTo>
                    <a:cubicBezTo>
                      <a:pt x="11713" y="11090"/>
                      <a:pt x="11829" y="11005"/>
                      <a:pt x="11956" y="10921"/>
                    </a:cubicBezTo>
                    <a:cubicBezTo>
                      <a:pt x="11987" y="10900"/>
                      <a:pt x="12019" y="10879"/>
                      <a:pt x="12040" y="10836"/>
                    </a:cubicBezTo>
                    <a:cubicBezTo>
                      <a:pt x="12072" y="10805"/>
                      <a:pt x="12093" y="10773"/>
                      <a:pt x="12103" y="10731"/>
                    </a:cubicBezTo>
                    <a:cubicBezTo>
                      <a:pt x="12114" y="10688"/>
                      <a:pt x="12114" y="10646"/>
                      <a:pt x="12103" y="10604"/>
                    </a:cubicBezTo>
                    <a:cubicBezTo>
                      <a:pt x="12103" y="10562"/>
                      <a:pt x="12093" y="10519"/>
                      <a:pt x="12072" y="10477"/>
                    </a:cubicBezTo>
                    <a:cubicBezTo>
                      <a:pt x="12019" y="10414"/>
                      <a:pt x="11956" y="10350"/>
                      <a:pt x="11871" y="10329"/>
                    </a:cubicBezTo>
                    <a:cubicBezTo>
                      <a:pt x="11850" y="10329"/>
                      <a:pt x="11818" y="10329"/>
                      <a:pt x="11787" y="10319"/>
                    </a:cubicBezTo>
                    <a:close/>
                    <a:moveTo>
                      <a:pt x="8882" y="10699"/>
                    </a:moveTo>
                    <a:cubicBezTo>
                      <a:pt x="8829" y="10699"/>
                      <a:pt x="8777" y="10720"/>
                      <a:pt x="8724" y="10741"/>
                    </a:cubicBezTo>
                    <a:lnTo>
                      <a:pt x="8724" y="10752"/>
                    </a:lnTo>
                    <a:lnTo>
                      <a:pt x="8682" y="10773"/>
                    </a:lnTo>
                    <a:lnTo>
                      <a:pt x="8650" y="10805"/>
                    </a:lnTo>
                    <a:lnTo>
                      <a:pt x="8629" y="10836"/>
                    </a:lnTo>
                    <a:lnTo>
                      <a:pt x="8597" y="10868"/>
                    </a:lnTo>
                    <a:lnTo>
                      <a:pt x="8565" y="10952"/>
                    </a:lnTo>
                    <a:lnTo>
                      <a:pt x="8555" y="11037"/>
                    </a:lnTo>
                    <a:lnTo>
                      <a:pt x="8555" y="11048"/>
                    </a:lnTo>
                    <a:lnTo>
                      <a:pt x="8565" y="11132"/>
                    </a:lnTo>
                    <a:lnTo>
                      <a:pt x="8587" y="11174"/>
                    </a:lnTo>
                    <a:lnTo>
                      <a:pt x="8597" y="11217"/>
                    </a:lnTo>
                    <a:lnTo>
                      <a:pt x="8608" y="11217"/>
                    </a:lnTo>
                    <a:lnTo>
                      <a:pt x="8650" y="11290"/>
                    </a:lnTo>
                    <a:lnTo>
                      <a:pt x="8660" y="11290"/>
                    </a:lnTo>
                    <a:cubicBezTo>
                      <a:pt x="8682" y="11312"/>
                      <a:pt x="8703" y="11333"/>
                      <a:pt x="8734" y="11343"/>
                    </a:cubicBezTo>
                    <a:lnTo>
                      <a:pt x="8734" y="11354"/>
                    </a:lnTo>
                    <a:lnTo>
                      <a:pt x="8777" y="11364"/>
                    </a:lnTo>
                    <a:lnTo>
                      <a:pt x="8819" y="11385"/>
                    </a:lnTo>
                    <a:cubicBezTo>
                      <a:pt x="8851" y="11385"/>
                      <a:pt x="8882" y="11396"/>
                      <a:pt x="8903" y="11396"/>
                    </a:cubicBezTo>
                    <a:lnTo>
                      <a:pt x="8914" y="11396"/>
                    </a:lnTo>
                    <a:lnTo>
                      <a:pt x="8998" y="11385"/>
                    </a:lnTo>
                    <a:lnTo>
                      <a:pt x="9083" y="11354"/>
                    </a:lnTo>
                    <a:lnTo>
                      <a:pt x="9146" y="11301"/>
                    </a:lnTo>
                    <a:cubicBezTo>
                      <a:pt x="9167" y="11280"/>
                      <a:pt x="9189" y="11248"/>
                      <a:pt x="9199" y="11227"/>
                    </a:cubicBezTo>
                    <a:cubicBezTo>
                      <a:pt x="9231" y="11185"/>
                      <a:pt x="9241" y="11153"/>
                      <a:pt x="9241" y="11111"/>
                    </a:cubicBezTo>
                    <a:cubicBezTo>
                      <a:pt x="9252" y="11069"/>
                      <a:pt x="9252" y="11016"/>
                      <a:pt x="9231" y="10974"/>
                    </a:cubicBezTo>
                    <a:cubicBezTo>
                      <a:pt x="9220" y="10931"/>
                      <a:pt x="9210" y="10900"/>
                      <a:pt x="9178" y="10868"/>
                    </a:cubicBezTo>
                    <a:lnTo>
                      <a:pt x="9146" y="10836"/>
                    </a:lnTo>
                    <a:lnTo>
                      <a:pt x="9115" y="10794"/>
                    </a:lnTo>
                    <a:cubicBezTo>
                      <a:pt x="9072" y="10752"/>
                      <a:pt x="9030" y="10731"/>
                      <a:pt x="8967" y="10710"/>
                    </a:cubicBezTo>
                    <a:cubicBezTo>
                      <a:pt x="8946" y="10710"/>
                      <a:pt x="8914" y="10710"/>
                      <a:pt x="8882" y="106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4" name="Google Shape;344;p9"/>
            <p:cNvGrpSpPr/>
            <p:nvPr/>
          </p:nvGrpSpPr>
          <p:grpSpPr>
            <a:xfrm>
              <a:off x="7225681" y="-452189"/>
              <a:ext cx="3374718" cy="6273751"/>
              <a:chOff x="7225681" y="-452189"/>
              <a:chExt cx="3374718" cy="6273751"/>
            </a:xfrm>
          </p:grpSpPr>
          <p:grpSp>
            <p:nvGrpSpPr>
              <p:cNvPr id="345" name="Google Shape;345;p9"/>
              <p:cNvGrpSpPr/>
              <p:nvPr/>
            </p:nvGrpSpPr>
            <p:grpSpPr>
              <a:xfrm>
                <a:off x="7225681" y="2422062"/>
                <a:ext cx="3374718" cy="3399500"/>
                <a:chOff x="7225681" y="2422062"/>
                <a:chExt cx="3374718" cy="3399500"/>
              </a:xfrm>
            </p:grpSpPr>
            <p:sp>
              <p:nvSpPr>
                <p:cNvPr id="346" name="Google Shape;346;p9"/>
                <p:cNvSpPr/>
                <p:nvPr/>
              </p:nvSpPr>
              <p:spPr>
                <a:xfrm rot="2699944">
                  <a:off x="8424721" y="4287788"/>
                  <a:ext cx="2070287" cy="472453"/>
                </a:xfrm>
                <a:custGeom>
                  <a:avLst/>
                  <a:gdLst/>
                  <a:ahLst/>
                  <a:cxnLst/>
                  <a:rect l="l" t="t" r="r" b="b"/>
                  <a:pathLst>
                    <a:path w="18939" h="4322" extrusionOk="0">
                      <a:moveTo>
                        <a:pt x="14984" y="1205"/>
                      </a:moveTo>
                      <a:cubicBezTo>
                        <a:pt x="15216" y="1501"/>
                        <a:pt x="15353" y="1870"/>
                        <a:pt x="15343" y="2250"/>
                      </a:cubicBezTo>
                      <a:cubicBezTo>
                        <a:pt x="15334" y="2460"/>
                        <a:pt x="15206" y="3002"/>
                        <a:pt x="14933" y="3002"/>
                      </a:cubicBezTo>
                      <a:cubicBezTo>
                        <a:pt x="14890" y="3002"/>
                        <a:pt x="14844" y="2988"/>
                        <a:pt x="14794" y="2958"/>
                      </a:cubicBezTo>
                      <a:cubicBezTo>
                        <a:pt x="14530" y="2800"/>
                        <a:pt x="14487" y="2367"/>
                        <a:pt x="14551" y="2103"/>
                      </a:cubicBezTo>
                      <a:cubicBezTo>
                        <a:pt x="14625" y="1775"/>
                        <a:pt x="14772" y="1469"/>
                        <a:pt x="14984" y="1205"/>
                      </a:cubicBezTo>
                      <a:close/>
                      <a:moveTo>
                        <a:pt x="11446" y="1617"/>
                      </a:moveTo>
                      <a:cubicBezTo>
                        <a:pt x="11562" y="1765"/>
                        <a:pt x="11667" y="1934"/>
                        <a:pt x="11731" y="2134"/>
                      </a:cubicBezTo>
                      <a:cubicBezTo>
                        <a:pt x="11836" y="2472"/>
                        <a:pt x="11847" y="2979"/>
                        <a:pt x="11530" y="3222"/>
                      </a:cubicBezTo>
                      <a:cubicBezTo>
                        <a:pt x="11453" y="3283"/>
                        <a:pt x="11386" y="3309"/>
                        <a:pt x="11327" y="3309"/>
                      </a:cubicBezTo>
                      <a:cubicBezTo>
                        <a:pt x="11111" y="3309"/>
                        <a:pt x="11015" y="2960"/>
                        <a:pt x="11023" y="2736"/>
                      </a:cubicBezTo>
                      <a:cubicBezTo>
                        <a:pt x="11034" y="2356"/>
                        <a:pt x="11203" y="1965"/>
                        <a:pt x="11446" y="1617"/>
                      </a:cubicBezTo>
                      <a:close/>
                      <a:moveTo>
                        <a:pt x="4338" y="1701"/>
                      </a:moveTo>
                      <a:cubicBezTo>
                        <a:pt x="4391" y="1817"/>
                        <a:pt x="4433" y="1934"/>
                        <a:pt x="4443" y="2071"/>
                      </a:cubicBezTo>
                      <a:cubicBezTo>
                        <a:pt x="4517" y="2800"/>
                        <a:pt x="3937" y="3423"/>
                        <a:pt x="3408" y="3866"/>
                      </a:cubicBezTo>
                      <a:cubicBezTo>
                        <a:pt x="3155" y="3708"/>
                        <a:pt x="3166" y="3317"/>
                        <a:pt x="3271" y="3064"/>
                      </a:cubicBezTo>
                      <a:cubicBezTo>
                        <a:pt x="3408" y="2736"/>
                        <a:pt x="3662" y="2462"/>
                        <a:pt x="3894" y="2187"/>
                      </a:cubicBezTo>
                      <a:cubicBezTo>
                        <a:pt x="4032" y="2029"/>
                        <a:pt x="4179" y="1860"/>
                        <a:pt x="4338" y="1701"/>
                      </a:cubicBezTo>
                      <a:close/>
                      <a:moveTo>
                        <a:pt x="8045" y="1701"/>
                      </a:moveTo>
                      <a:cubicBezTo>
                        <a:pt x="8172" y="2008"/>
                        <a:pt x="8224" y="2345"/>
                        <a:pt x="8151" y="2673"/>
                      </a:cubicBezTo>
                      <a:cubicBezTo>
                        <a:pt x="8003" y="3307"/>
                        <a:pt x="7475" y="3803"/>
                        <a:pt x="6851" y="3940"/>
                      </a:cubicBezTo>
                      <a:cubicBezTo>
                        <a:pt x="6883" y="3064"/>
                        <a:pt x="7358" y="2250"/>
                        <a:pt x="8045" y="1701"/>
                      </a:cubicBezTo>
                      <a:close/>
                      <a:moveTo>
                        <a:pt x="16705" y="0"/>
                      </a:moveTo>
                      <a:cubicBezTo>
                        <a:pt x="16572" y="0"/>
                        <a:pt x="16438" y="11"/>
                        <a:pt x="16304" y="33"/>
                      </a:cubicBezTo>
                      <a:cubicBezTo>
                        <a:pt x="15808" y="106"/>
                        <a:pt x="15353" y="349"/>
                        <a:pt x="14984" y="687"/>
                      </a:cubicBezTo>
                      <a:cubicBezTo>
                        <a:pt x="14553" y="285"/>
                        <a:pt x="14001" y="72"/>
                        <a:pt x="13432" y="72"/>
                      </a:cubicBezTo>
                      <a:cubicBezTo>
                        <a:pt x="13150" y="72"/>
                        <a:pt x="12863" y="124"/>
                        <a:pt x="12586" y="233"/>
                      </a:cubicBezTo>
                      <a:cubicBezTo>
                        <a:pt x="12132" y="423"/>
                        <a:pt x="11731" y="719"/>
                        <a:pt x="11414" y="1099"/>
                      </a:cubicBezTo>
                      <a:cubicBezTo>
                        <a:pt x="11361" y="1057"/>
                        <a:pt x="11298" y="1015"/>
                        <a:pt x="11245" y="973"/>
                      </a:cubicBezTo>
                      <a:cubicBezTo>
                        <a:pt x="10869" y="729"/>
                        <a:pt x="10442" y="626"/>
                        <a:pt x="10006" y="626"/>
                      </a:cubicBezTo>
                      <a:cubicBezTo>
                        <a:pt x="9365" y="626"/>
                        <a:pt x="8706" y="850"/>
                        <a:pt x="8172" y="1184"/>
                      </a:cubicBezTo>
                      <a:cubicBezTo>
                        <a:pt x="8108" y="1110"/>
                        <a:pt x="8055" y="1025"/>
                        <a:pt x="7982" y="951"/>
                      </a:cubicBezTo>
                      <a:cubicBezTo>
                        <a:pt x="7581" y="515"/>
                        <a:pt x="7020" y="319"/>
                        <a:pt x="6451" y="319"/>
                      </a:cubicBezTo>
                      <a:cubicBezTo>
                        <a:pt x="6194" y="319"/>
                        <a:pt x="5936" y="358"/>
                        <a:pt x="5690" y="434"/>
                      </a:cubicBezTo>
                      <a:cubicBezTo>
                        <a:pt x="5193" y="582"/>
                        <a:pt x="4760" y="846"/>
                        <a:pt x="4380" y="1184"/>
                      </a:cubicBezTo>
                      <a:cubicBezTo>
                        <a:pt x="4359" y="1152"/>
                        <a:pt x="4327" y="1120"/>
                        <a:pt x="4296" y="1099"/>
                      </a:cubicBezTo>
                      <a:cubicBezTo>
                        <a:pt x="3941" y="802"/>
                        <a:pt x="3483" y="662"/>
                        <a:pt x="3030" y="662"/>
                      </a:cubicBezTo>
                      <a:cubicBezTo>
                        <a:pt x="2984" y="662"/>
                        <a:pt x="2937" y="663"/>
                        <a:pt x="2891" y="666"/>
                      </a:cubicBezTo>
                      <a:cubicBezTo>
                        <a:pt x="2310" y="708"/>
                        <a:pt x="1803" y="962"/>
                        <a:pt x="1381" y="1342"/>
                      </a:cubicBezTo>
                      <a:cubicBezTo>
                        <a:pt x="821" y="1839"/>
                        <a:pt x="441" y="2504"/>
                        <a:pt x="82" y="3148"/>
                      </a:cubicBezTo>
                      <a:cubicBezTo>
                        <a:pt x="0" y="3281"/>
                        <a:pt x="126" y="3409"/>
                        <a:pt x="244" y="3409"/>
                      </a:cubicBezTo>
                      <a:cubicBezTo>
                        <a:pt x="295" y="3409"/>
                        <a:pt x="345" y="3385"/>
                        <a:pt x="377" y="3328"/>
                      </a:cubicBezTo>
                      <a:cubicBezTo>
                        <a:pt x="949" y="2323"/>
                        <a:pt x="1741" y="1015"/>
                        <a:pt x="3010" y="1015"/>
                      </a:cubicBezTo>
                      <a:cubicBezTo>
                        <a:pt x="3102" y="1015"/>
                        <a:pt x="3196" y="1022"/>
                        <a:pt x="3292" y="1036"/>
                      </a:cubicBezTo>
                      <a:cubicBezTo>
                        <a:pt x="3609" y="1078"/>
                        <a:pt x="3905" y="1215"/>
                        <a:pt x="4127" y="1427"/>
                      </a:cubicBezTo>
                      <a:cubicBezTo>
                        <a:pt x="3915" y="1627"/>
                        <a:pt x="3725" y="1839"/>
                        <a:pt x="3546" y="2050"/>
                      </a:cubicBezTo>
                      <a:cubicBezTo>
                        <a:pt x="3261" y="2409"/>
                        <a:pt x="2912" y="2789"/>
                        <a:pt x="2849" y="3264"/>
                      </a:cubicBezTo>
                      <a:cubicBezTo>
                        <a:pt x="2796" y="3676"/>
                        <a:pt x="2986" y="4088"/>
                        <a:pt x="3387" y="4247"/>
                      </a:cubicBezTo>
                      <a:cubicBezTo>
                        <a:pt x="3401" y="4251"/>
                        <a:pt x="3415" y="4253"/>
                        <a:pt x="3429" y="4253"/>
                      </a:cubicBezTo>
                      <a:cubicBezTo>
                        <a:pt x="3477" y="4253"/>
                        <a:pt x="3523" y="4227"/>
                        <a:pt x="3556" y="4194"/>
                      </a:cubicBezTo>
                      <a:cubicBezTo>
                        <a:pt x="4074" y="3782"/>
                        <a:pt x="4581" y="3243"/>
                        <a:pt x="4750" y="2588"/>
                      </a:cubicBezTo>
                      <a:cubicBezTo>
                        <a:pt x="4845" y="2198"/>
                        <a:pt x="4792" y="1796"/>
                        <a:pt x="4591" y="1458"/>
                      </a:cubicBezTo>
                      <a:cubicBezTo>
                        <a:pt x="4887" y="1205"/>
                        <a:pt x="5214" y="983"/>
                        <a:pt x="5574" y="835"/>
                      </a:cubicBezTo>
                      <a:cubicBezTo>
                        <a:pt x="5854" y="730"/>
                        <a:pt x="6160" y="666"/>
                        <a:pt x="6463" y="666"/>
                      </a:cubicBezTo>
                      <a:cubicBezTo>
                        <a:pt x="6856" y="666"/>
                        <a:pt x="7243" y="773"/>
                        <a:pt x="7559" y="1036"/>
                      </a:cubicBezTo>
                      <a:cubicBezTo>
                        <a:pt x="7686" y="1131"/>
                        <a:pt x="7791" y="1258"/>
                        <a:pt x="7876" y="1384"/>
                      </a:cubicBezTo>
                      <a:cubicBezTo>
                        <a:pt x="7031" y="2050"/>
                        <a:pt x="6450" y="3053"/>
                        <a:pt x="6492" y="4152"/>
                      </a:cubicBezTo>
                      <a:cubicBezTo>
                        <a:pt x="6502" y="4232"/>
                        <a:pt x="6569" y="4321"/>
                        <a:pt x="6657" y="4321"/>
                      </a:cubicBezTo>
                      <a:cubicBezTo>
                        <a:pt x="6662" y="4321"/>
                        <a:pt x="6667" y="4321"/>
                        <a:pt x="6672" y="4320"/>
                      </a:cubicBezTo>
                      <a:cubicBezTo>
                        <a:pt x="7432" y="4247"/>
                        <a:pt x="8098" y="3761"/>
                        <a:pt x="8393" y="3064"/>
                      </a:cubicBezTo>
                      <a:cubicBezTo>
                        <a:pt x="8605" y="2546"/>
                        <a:pt x="8562" y="1976"/>
                        <a:pt x="8341" y="1490"/>
                      </a:cubicBezTo>
                      <a:cubicBezTo>
                        <a:pt x="8774" y="1205"/>
                        <a:pt x="9281" y="1025"/>
                        <a:pt x="9809" y="994"/>
                      </a:cubicBezTo>
                      <a:cubicBezTo>
                        <a:pt x="9858" y="990"/>
                        <a:pt x="9908" y="989"/>
                        <a:pt x="9958" y="989"/>
                      </a:cubicBezTo>
                      <a:cubicBezTo>
                        <a:pt x="10405" y="989"/>
                        <a:pt x="10850" y="1117"/>
                        <a:pt x="11192" y="1374"/>
                      </a:cubicBezTo>
                      <a:cubicBezTo>
                        <a:pt x="11013" y="1648"/>
                        <a:pt x="10854" y="1944"/>
                        <a:pt x="10759" y="2261"/>
                      </a:cubicBezTo>
                      <a:cubicBezTo>
                        <a:pt x="10643" y="2620"/>
                        <a:pt x="10601" y="3085"/>
                        <a:pt x="10844" y="3412"/>
                      </a:cubicBezTo>
                      <a:cubicBezTo>
                        <a:pt x="10967" y="3578"/>
                        <a:pt x="11134" y="3650"/>
                        <a:pt x="11305" y="3650"/>
                      </a:cubicBezTo>
                      <a:cubicBezTo>
                        <a:pt x="11516" y="3650"/>
                        <a:pt x="11733" y="3540"/>
                        <a:pt x="11879" y="3359"/>
                      </a:cubicBezTo>
                      <a:cubicBezTo>
                        <a:pt x="12375" y="2757"/>
                        <a:pt x="12143" y="1902"/>
                        <a:pt x="11657" y="1342"/>
                      </a:cubicBezTo>
                      <a:cubicBezTo>
                        <a:pt x="11805" y="1163"/>
                        <a:pt x="11974" y="1015"/>
                        <a:pt x="12132" y="888"/>
                      </a:cubicBezTo>
                      <a:cubicBezTo>
                        <a:pt x="12521" y="604"/>
                        <a:pt x="12996" y="424"/>
                        <a:pt x="13471" y="424"/>
                      </a:cubicBezTo>
                      <a:cubicBezTo>
                        <a:pt x="13719" y="424"/>
                        <a:pt x="13967" y="473"/>
                        <a:pt x="14202" y="582"/>
                      </a:cubicBezTo>
                      <a:cubicBezTo>
                        <a:pt x="14403" y="666"/>
                        <a:pt x="14582" y="793"/>
                        <a:pt x="14741" y="941"/>
                      </a:cubicBezTo>
                      <a:cubicBezTo>
                        <a:pt x="14540" y="1194"/>
                        <a:pt x="14382" y="1469"/>
                        <a:pt x="14276" y="1775"/>
                      </a:cubicBezTo>
                      <a:cubicBezTo>
                        <a:pt x="14139" y="2166"/>
                        <a:pt x="14128" y="2610"/>
                        <a:pt x="14339" y="2979"/>
                      </a:cubicBezTo>
                      <a:cubicBezTo>
                        <a:pt x="14473" y="3197"/>
                        <a:pt x="14695" y="3340"/>
                        <a:pt x="14928" y="3340"/>
                      </a:cubicBezTo>
                      <a:cubicBezTo>
                        <a:pt x="15046" y="3340"/>
                        <a:pt x="15166" y="3304"/>
                        <a:pt x="15279" y="3222"/>
                      </a:cubicBezTo>
                      <a:cubicBezTo>
                        <a:pt x="15649" y="2969"/>
                        <a:pt x="15734" y="2409"/>
                        <a:pt x="15681" y="1997"/>
                      </a:cubicBezTo>
                      <a:cubicBezTo>
                        <a:pt x="15639" y="1606"/>
                        <a:pt x="15470" y="1247"/>
                        <a:pt x="15227" y="941"/>
                      </a:cubicBezTo>
                      <a:cubicBezTo>
                        <a:pt x="15501" y="687"/>
                        <a:pt x="15839" y="497"/>
                        <a:pt x="16209" y="413"/>
                      </a:cubicBezTo>
                      <a:cubicBezTo>
                        <a:pt x="16371" y="373"/>
                        <a:pt x="16537" y="354"/>
                        <a:pt x="16702" y="354"/>
                      </a:cubicBezTo>
                      <a:cubicBezTo>
                        <a:pt x="17412" y="354"/>
                        <a:pt x="18123" y="705"/>
                        <a:pt x="18543" y="1279"/>
                      </a:cubicBezTo>
                      <a:cubicBezTo>
                        <a:pt x="18580" y="1331"/>
                        <a:pt x="18633" y="1353"/>
                        <a:pt x="18685" y="1353"/>
                      </a:cubicBezTo>
                      <a:cubicBezTo>
                        <a:pt x="18812" y="1353"/>
                        <a:pt x="18939" y="1226"/>
                        <a:pt x="18849" y="1099"/>
                      </a:cubicBezTo>
                      <a:cubicBezTo>
                        <a:pt x="18348" y="416"/>
                        <a:pt x="17541" y="0"/>
                        <a:pt x="167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7" name="Google Shape;347;p9"/>
                <p:cNvGrpSpPr/>
                <p:nvPr/>
              </p:nvGrpSpPr>
              <p:grpSpPr>
                <a:xfrm rot="-4078651" flipH="1">
                  <a:off x="7601092" y="2832308"/>
                  <a:ext cx="2623896" cy="2579007"/>
                  <a:chOff x="6931797" y="3310225"/>
                  <a:chExt cx="2080972" cy="2045371"/>
                </a:xfrm>
              </p:grpSpPr>
              <p:sp>
                <p:nvSpPr>
                  <p:cNvPr id="348" name="Google Shape;348;p9"/>
                  <p:cNvSpPr/>
                  <p:nvPr/>
                </p:nvSpPr>
                <p:spPr>
                  <a:xfrm rot="-4499991" flipH="1">
                    <a:off x="7905358" y="3453051"/>
                    <a:ext cx="128383" cy="140131"/>
                  </a:xfrm>
                  <a:custGeom>
                    <a:avLst/>
                    <a:gdLst/>
                    <a:ahLst/>
                    <a:cxnLst/>
                    <a:rect l="l" t="t" r="r" b="b"/>
                    <a:pathLst>
                      <a:path w="2557" h="2791" extrusionOk="0">
                        <a:moveTo>
                          <a:pt x="1193" y="0"/>
                        </a:moveTo>
                        <a:cubicBezTo>
                          <a:pt x="1092" y="0"/>
                          <a:pt x="990" y="14"/>
                          <a:pt x="888" y="41"/>
                        </a:cubicBezTo>
                        <a:cubicBezTo>
                          <a:pt x="360" y="189"/>
                          <a:pt x="1" y="696"/>
                          <a:pt x="1" y="1456"/>
                        </a:cubicBezTo>
                        <a:cubicBezTo>
                          <a:pt x="1" y="1762"/>
                          <a:pt x="170" y="2153"/>
                          <a:pt x="518" y="2470"/>
                        </a:cubicBezTo>
                        <a:cubicBezTo>
                          <a:pt x="751" y="2685"/>
                          <a:pt x="1027" y="2790"/>
                          <a:pt x="1297" y="2790"/>
                        </a:cubicBezTo>
                        <a:cubicBezTo>
                          <a:pt x="1663" y="2790"/>
                          <a:pt x="2019" y="2598"/>
                          <a:pt x="2250" y="2227"/>
                        </a:cubicBezTo>
                        <a:cubicBezTo>
                          <a:pt x="2557" y="1731"/>
                          <a:pt x="2546" y="1213"/>
                          <a:pt x="2282" y="696"/>
                        </a:cubicBezTo>
                        <a:cubicBezTo>
                          <a:pt x="2058" y="257"/>
                          <a:pt x="1638" y="0"/>
                          <a:pt x="1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9"/>
                  <p:cNvSpPr/>
                  <p:nvPr/>
                </p:nvSpPr>
                <p:spPr>
                  <a:xfrm rot="-4499991" flipH="1">
                    <a:off x="8360284" y="3597017"/>
                    <a:ext cx="194658" cy="437064"/>
                  </a:xfrm>
                  <a:custGeom>
                    <a:avLst/>
                    <a:gdLst/>
                    <a:ahLst/>
                    <a:cxnLst/>
                    <a:rect l="l" t="t" r="r" b="b"/>
                    <a:pathLst>
                      <a:path w="3877" h="8705" extrusionOk="0">
                        <a:moveTo>
                          <a:pt x="679" y="1"/>
                        </a:moveTo>
                        <a:cubicBezTo>
                          <a:pt x="588" y="1"/>
                          <a:pt x="495" y="13"/>
                          <a:pt x="402" y="33"/>
                        </a:cubicBezTo>
                        <a:cubicBezTo>
                          <a:pt x="128" y="85"/>
                          <a:pt x="75" y="349"/>
                          <a:pt x="33" y="582"/>
                        </a:cubicBezTo>
                        <a:cubicBezTo>
                          <a:pt x="1" y="719"/>
                          <a:pt x="1" y="856"/>
                          <a:pt x="11" y="983"/>
                        </a:cubicBezTo>
                        <a:cubicBezTo>
                          <a:pt x="85" y="1638"/>
                          <a:pt x="180" y="2293"/>
                          <a:pt x="339" y="2937"/>
                        </a:cubicBezTo>
                        <a:cubicBezTo>
                          <a:pt x="698" y="4405"/>
                          <a:pt x="1078" y="5863"/>
                          <a:pt x="1638" y="7257"/>
                        </a:cubicBezTo>
                        <a:cubicBezTo>
                          <a:pt x="1828" y="7721"/>
                          <a:pt x="2060" y="8154"/>
                          <a:pt x="2441" y="8482"/>
                        </a:cubicBezTo>
                        <a:cubicBezTo>
                          <a:pt x="2608" y="8629"/>
                          <a:pt x="2802" y="8705"/>
                          <a:pt x="2999" y="8705"/>
                        </a:cubicBezTo>
                        <a:cubicBezTo>
                          <a:pt x="3112" y="8705"/>
                          <a:pt x="3227" y="8680"/>
                          <a:pt x="3338" y="8630"/>
                        </a:cubicBezTo>
                        <a:cubicBezTo>
                          <a:pt x="3645" y="8492"/>
                          <a:pt x="3824" y="8218"/>
                          <a:pt x="3814" y="7838"/>
                        </a:cubicBezTo>
                        <a:cubicBezTo>
                          <a:pt x="3814" y="7764"/>
                          <a:pt x="3814" y="7690"/>
                          <a:pt x="3814" y="7573"/>
                        </a:cubicBezTo>
                        <a:cubicBezTo>
                          <a:pt x="3877" y="7352"/>
                          <a:pt x="3824" y="7109"/>
                          <a:pt x="3729" y="6866"/>
                        </a:cubicBezTo>
                        <a:cubicBezTo>
                          <a:pt x="3486" y="6264"/>
                          <a:pt x="3243" y="5651"/>
                          <a:pt x="2990" y="5049"/>
                        </a:cubicBezTo>
                        <a:cubicBezTo>
                          <a:pt x="2779" y="4521"/>
                          <a:pt x="2504" y="4025"/>
                          <a:pt x="2367" y="3465"/>
                        </a:cubicBezTo>
                        <a:cubicBezTo>
                          <a:pt x="2166" y="2588"/>
                          <a:pt x="1817" y="1765"/>
                          <a:pt x="1564" y="899"/>
                        </a:cubicBezTo>
                        <a:cubicBezTo>
                          <a:pt x="1490" y="677"/>
                          <a:pt x="1384" y="466"/>
                          <a:pt x="1237" y="265"/>
                        </a:cubicBezTo>
                        <a:cubicBezTo>
                          <a:pt x="1082" y="66"/>
                          <a:pt x="887" y="1"/>
                          <a:pt x="6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9"/>
                  <p:cNvSpPr/>
                  <p:nvPr/>
                </p:nvSpPr>
                <p:spPr>
                  <a:xfrm rot="-4499991" flipH="1">
                    <a:off x="7169318" y="3470009"/>
                    <a:ext cx="1521765" cy="1659486"/>
                  </a:xfrm>
                  <a:custGeom>
                    <a:avLst/>
                    <a:gdLst/>
                    <a:ahLst/>
                    <a:cxnLst/>
                    <a:rect l="l" t="t" r="r" b="b"/>
                    <a:pathLst>
                      <a:path w="30309" h="33052" extrusionOk="0">
                        <a:moveTo>
                          <a:pt x="2564" y="736"/>
                        </a:moveTo>
                        <a:cubicBezTo>
                          <a:pt x="2699" y="736"/>
                          <a:pt x="2826" y="796"/>
                          <a:pt x="2936" y="888"/>
                        </a:cubicBezTo>
                        <a:cubicBezTo>
                          <a:pt x="3190" y="1099"/>
                          <a:pt x="3158" y="1406"/>
                          <a:pt x="2862" y="1575"/>
                        </a:cubicBezTo>
                        <a:cubicBezTo>
                          <a:pt x="2808" y="1606"/>
                          <a:pt x="2737" y="1620"/>
                          <a:pt x="2660" y="1620"/>
                        </a:cubicBezTo>
                        <a:cubicBezTo>
                          <a:pt x="2421" y="1620"/>
                          <a:pt x="2116" y="1486"/>
                          <a:pt x="2028" y="1311"/>
                        </a:cubicBezTo>
                        <a:cubicBezTo>
                          <a:pt x="1872" y="1010"/>
                          <a:pt x="2083" y="740"/>
                          <a:pt x="2480" y="740"/>
                        </a:cubicBezTo>
                        <a:cubicBezTo>
                          <a:pt x="2488" y="740"/>
                          <a:pt x="2495" y="740"/>
                          <a:pt x="2503" y="740"/>
                        </a:cubicBezTo>
                        <a:cubicBezTo>
                          <a:pt x="2524" y="738"/>
                          <a:pt x="2544" y="736"/>
                          <a:pt x="2564" y="736"/>
                        </a:cubicBezTo>
                        <a:close/>
                        <a:moveTo>
                          <a:pt x="1402" y="1821"/>
                        </a:moveTo>
                        <a:cubicBezTo>
                          <a:pt x="1716" y="1821"/>
                          <a:pt x="2164" y="2240"/>
                          <a:pt x="2155" y="2599"/>
                        </a:cubicBezTo>
                        <a:cubicBezTo>
                          <a:pt x="2144" y="2747"/>
                          <a:pt x="2017" y="2874"/>
                          <a:pt x="1859" y="2948"/>
                        </a:cubicBezTo>
                        <a:lnTo>
                          <a:pt x="1859" y="2958"/>
                        </a:lnTo>
                        <a:cubicBezTo>
                          <a:pt x="1801" y="2981"/>
                          <a:pt x="1744" y="2993"/>
                          <a:pt x="1688" y="2993"/>
                        </a:cubicBezTo>
                        <a:cubicBezTo>
                          <a:pt x="1592" y="2993"/>
                          <a:pt x="1498" y="2958"/>
                          <a:pt x="1405" y="2884"/>
                        </a:cubicBezTo>
                        <a:cubicBezTo>
                          <a:pt x="1204" y="2715"/>
                          <a:pt x="1109" y="2472"/>
                          <a:pt x="1067" y="2230"/>
                        </a:cubicBezTo>
                        <a:cubicBezTo>
                          <a:pt x="1035" y="2050"/>
                          <a:pt x="1130" y="1902"/>
                          <a:pt x="1299" y="1839"/>
                        </a:cubicBezTo>
                        <a:cubicBezTo>
                          <a:pt x="1331" y="1827"/>
                          <a:pt x="1366" y="1821"/>
                          <a:pt x="1402" y="1821"/>
                        </a:cubicBezTo>
                        <a:close/>
                        <a:moveTo>
                          <a:pt x="3890" y="2345"/>
                        </a:moveTo>
                        <a:cubicBezTo>
                          <a:pt x="4109" y="2345"/>
                          <a:pt x="4301" y="2465"/>
                          <a:pt x="4341" y="2663"/>
                        </a:cubicBezTo>
                        <a:cubicBezTo>
                          <a:pt x="4404" y="2905"/>
                          <a:pt x="4267" y="3074"/>
                          <a:pt x="3918" y="3159"/>
                        </a:cubicBezTo>
                        <a:cubicBezTo>
                          <a:pt x="3855" y="3169"/>
                          <a:pt x="3802" y="3169"/>
                          <a:pt x="3749" y="3180"/>
                        </a:cubicBezTo>
                        <a:cubicBezTo>
                          <a:pt x="3735" y="3181"/>
                          <a:pt x="3722" y="3181"/>
                          <a:pt x="3708" y="3181"/>
                        </a:cubicBezTo>
                        <a:cubicBezTo>
                          <a:pt x="3527" y="3181"/>
                          <a:pt x="3386" y="3114"/>
                          <a:pt x="3327" y="2937"/>
                        </a:cubicBezTo>
                        <a:cubicBezTo>
                          <a:pt x="3253" y="2736"/>
                          <a:pt x="3359" y="2589"/>
                          <a:pt x="3517" y="2472"/>
                        </a:cubicBezTo>
                        <a:cubicBezTo>
                          <a:pt x="3559" y="2441"/>
                          <a:pt x="3612" y="2409"/>
                          <a:pt x="3665" y="2388"/>
                        </a:cubicBezTo>
                        <a:cubicBezTo>
                          <a:pt x="3740" y="2359"/>
                          <a:pt x="3817" y="2345"/>
                          <a:pt x="3890" y="2345"/>
                        </a:cubicBezTo>
                        <a:close/>
                        <a:moveTo>
                          <a:pt x="3633" y="3888"/>
                        </a:moveTo>
                        <a:cubicBezTo>
                          <a:pt x="3929" y="3898"/>
                          <a:pt x="4172" y="4131"/>
                          <a:pt x="4172" y="4416"/>
                        </a:cubicBezTo>
                        <a:cubicBezTo>
                          <a:pt x="4182" y="4716"/>
                          <a:pt x="3929" y="4965"/>
                          <a:pt x="3631" y="4965"/>
                        </a:cubicBezTo>
                        <a:cubicBezTo>
                          <a:pt x="3624" y="4965"/>
                          <a:pt x="3618" y="4965"/>
                          <a:pt x="3612" y="4965"/>
                        </a:cubicBezTo>
                        <a:cubicBezTo>
                          <a:pt x="3337" y="4965"/>
                          <a:pt x="3126" y="4743"/>
                          <a:pt x="3116" y="4447"/>
                        </a:cubicBezTo>
                        <a:cubicBezTo>
                          <a:pt x="3116" y="4141"/>
                          <a:pt x="3348" y="3888"/>
                          <a:pt x="3633" y="3888"/>
                        </a:cubicBezTo>
                        <a:close/>
                        <a:moveTo>
                          <a:pt x="5830" y="4711"/>
                        </a:moveTo>
                        <a:cubicBezTo>
                          <a:pt x="6157" y="4711"/>
                          <a:pt x="6442" y="5039"/>
                          <a:pt x="6442" y="5398"/>
                        </a:cubicBezTo>
                        <a:cubicBezTo>
                          <a:pt x="6453" y="5739"/>
                          <a:pt x="6241" y="5958"/>
                          <a:pt x="5926" y="5958"/>
                        </a:cubicBezTo>
                        <a:cubicBezTo>
                          <a:pt x="5919" y="5958"/>
                          <a:pt x="5911" y="5958"/>
                          <a:pt x="5904" y="5958"/>
                        </a:cubicBezTo>
                        <a:cubicBezTo>
                          <a:pt x="5534" y="5947"/>
                          <a:pt x="5217" y="5630"/>
                          <a:pt x="5238" y="5271"/>
                        </a:cubicBezTo>
                        <a:cubicBezTo>
                          <a:pt x="5260" y="4986"/>
                          <a:pt x="5555" y="4711"/>
                          <a:pt x="5830" y="4711"/>
                        </a:cubicBezTo>
                        <a:close/>
                        <a:moveTo>
                          <a:pt x="4960" y="6778"/>
                        </a:moveTo>
                        <a:cubicBezTo>
                          <a:pt x="5005" y="6778"/>
                          <a:pt x="5052" y="6786"/>
                          <a:pt x="5101" y="6803"/>
                        </a:cubicBezTo>
                        <a:cubicBezTo>
                          <a:pt x="5386" y="6898"/>
                          <a:pt x="5661" y="7320"/>
                          <a:pt x="5619" y="7616"/>
                        </a:cubicBezTo>
                        <a:cubicBezTo>
                          <a:pt x="5599" y="7770"/>
                          <a:pt x="5518" y="7872"/>
                          <a:pt x="5432" y="7872"/>
                        </a:cubicBezTo>
                        <a:cubicBezTo>
                          <a:pt x="5424" y="7872"/>
                          <a:pt x="5416" y="7871"/>
                          <a:pt x="5407" y="7869"/>
                        </a:cubicBezTo>
                        <a:cubicBezTo>
                          <a:pt x="5006" y="7838"/>
                          <a:pt x="4774" y="7679"/>
                          <a:pt x="4615" y="7405"/>
                        </a:cubicBezTo>
                        <a:cubicBezTo>
                          <a:pt x="4520" y="7257"/>
                          <a:pt x="4510" y="7098"/>
                          <a:pt x="4637" y="6950"/>
                        </a:cubicBezTo>
                        <a:cubicBezTo>
                          <a:pt x="4730" y="6841"/>
                          <a:pt x="4835" y="6778"/>
                          <a:pt x="4960" y="6778"/>
                        </a:cubicBezTo>
                        <a:close/>
                        <a:moveTo>
                          <a:pt x="7613" y="6855"/>
                        </a:moveTo>
                        <a:cubicBezTo>
                          <a:pt x="7621" y="6855"/>
                          <a:pt x="7628" y="6855"/>
                          <a:pt x="7636" y="6855"/>
                        </a:cubicBezTo>
                        <a:cubicBezTo>
                          <a:pt x="7953" y="6855"/>
                          <a:pt x="8185" y="7077"/>
                          <a:pt x="8185" y="7362"/>
                        </a:cubicBezTo>
                        <a:cubicBezTo>
                          <a:pt x="8175" y="7658"/>
                          <a:pt x="7879" y="7954"/>
                          <a:pt x="7573" y="7954"/>
                        </a:cubicBezTo>
                        <a:cubicBezTo>
                          <a:pt x="7266" y="7954"/>
                          <a:pt x="7055" y="7732"/>
                          <a:pt x="7055" y="7426"/>
                        </a:cubicBezTo>
                        <a:cubicBezTo>
                          <a:pt x="7045" y="7085"/>
                          <a:pt x="7277" y="6855"/>
                          <a:pt x="7613" y="6855"/>
                        </a:cubicBezTo>
                        <a:close/>
                        <a:moveTo>
                          <a:pt x="7499" y="9190"/>
                        </a:moveTo>
                        <a:cubicBezTo>
                          <a:pt x="7879" y="9200"/>
                          <a:pt x="8196" y="9527"/>
                          <a:pt x="8185" y="9908"/>
                        </a:cubicBezTo>
                        <a:cubicBezTo>
                          <a:pt x="8175" y="10235"/>
                          <a:pt x="8006" y="10394"/>
                          <a:pt x="7646" y="10394"/>
                        </a:cubicBezTo>
                        <a:cubicBezTo>
                          <a:pt x="7224" y="10383"/>
                          <a:pt x="6897" y="10098"/>
                          <a:pt x="6897" y="9739"/>
                        </a:cubicBezTo>
                        <a:cubicBezTo>
                          <a:pt x="6897" y="9411"/>
                          <a:pt x="7140" y="9190"/>
                          <a:pt x="7499" y="9190"/>
                        </a:cubicBezTo>
                        <a:close/>
                        <a:moveTo>
                          <a:pt x="9878" y="11386"/>
                        </a:moveTo>
                        <a:cubicBezTo>
                          <a:pt x="10023" y="11386"/>
                          <a:pt x="10202" y="11549"/>
                          <a:pt x="10181" y="11682"/>
                        </a:cubicBezTo>
                        <a:cubicBezTo>
                          <a:pt x="10150" y="11883"/>
                          <a:pt x="9959" y="11840"/>
                          <a:pt x="9833" y="11883"/>
                        </a:cubicBezTo>
                        <a:cubicBezTo>
                          <a:pt x="9815" y="11887"/>
                          <a:pt x="9798" y="11889"/>
                          <a:pt x="9782" y="11889"/>
                        </a:cubicBezTo>
                        <a:cubicBezTo>
                          <a:pt x="9675" y="11889"/>
                          <a:pt x="9610" y="11801"/>
                          <a:pt x="9600" y="11682"/>
                        </a:cubicBezTo>
                        <a:cubicBezTo>
                          <a:pt x="9579" y="11545"/>
                          <a:pt x="9727" y="11386"/>
                          <a:pt x="9864" y="11386"/>
                        </a:cubicBezTo>
                        <a:cubicBezTo>
                          <a:pt x="9869" y="11386"/>
                          <a:pt x="9873" y="11386"/>
                          <a:pt x="9878" y="11386"/>
                        </a:cubicBezTo>
                        <a:close/>
                        <a:moveTo>
                          <a:pt x="7206" y="18226"/>
                        </a:moveTo>
                        <a:cubicBezTo>
                          <a:pt x="7223" y="18226"/>
                          <a:pt x="7239" y="18227"/>
                          <a:pt x="7256" y="18230"/>
                        </a:cubicBezTo>
                        <a:cubicBezTo>
                          <a:pt x="7425" y="18262"/>
                          <a:pt x="7604" y="18294"/>
                          <a:pt x="7657" y="18505"/>
                        </a:cubicBezTo>
                        <a:cubicBezTo>
                          <a:pt x="7688" y="18637"/>
                          <a:pt x="7474" y="18759"/>
                          <a:pt x="7261" y="18759"/>
                        </a:cubicBezTo>
                        <a:cubicBezTo>
                          <a:pt x="7252" y="18759"/>
                          <a:pt x="7243" y="18759"/>
                          <a:pt x="7235" y="18758"/>
                        </a:cubicBezTo>
                        <a:cubicBezTo>
                          <a:pt x="7055" y="18758"/>
                          <a:pt x="6918" y="18716"/>
                          <a:pt x="6897" y="18526"/>
                        </a:cubicBezTo>
                        <a:cubicBezTo>
                          <a:pt x="6877" y="18372"/>
                          <a:pt x="7034" y="18226"/>
                          <a:pt x="7206" y="18226"/>
                        </a:cubicBezTo>
                        <a:close/>
                        <a:moveTo>
                          <a:pt x="1596" y="1"/>
                        </a:moveTo>
                        <a:cubicBezTo>
                          <a:pt x="1430" y="1"/>
                          <a:pt x="1264" y="20"/>
                          <a:pt x="1098" y="54"/>
                        </a:cubicBezTo>
                        <a:cubicBezTo>
                          <a:pt x="965" y="84"/>
                          <a:pt x="828" y="129"/>
                          <a:pt x="691" y="129"/>
                        </a:cubicBezTo>
                        <a:cubicBezTo>
                          <a:pt x="590" y="129"/>
                          <a:pt x="489" y="104"/>
                          <a:pt x="391" y="33"/>
                        </a:cubicBezTo>
                        <a:cubicBezTo>
                          <a:pt x="243" y="223"/>
                          <a:pt x="95" y="424"/>
                          <a:pt x="0" y="645"/>
                        </a:cubicBezTo>
                        <a:cubicBezTo>
                          <a:pt x="63" y="1047"/>
                          <a:pt x="116" y="1459"/>
                          <a:pt x="190" y="1870"/>
                        </a:cubicBezTo>
                        <a:cubicBezTo>
                          <a:pt x="380" y="3096"/>
                          <a:pt x="940" y="4162"/>
                          <a:pt x="1563" y="5197"/>
                        </a:cubicBezTo>
                        <a:cubicBezTo>
                          <a:pt x="2313" y="6454"/>
                          <a:pt x="3253" y="7553"/>
                          <a:pt x="4203" y="8661"/>
                        </a:cubicBezTo>
                        <a:cubicBezTo>
                          <a:pt x="5228" y="9844"/>
                          <a:pt x="6411" y="10869"/>
                          <a:pt x="7488" y="11999"/>
                        </a:cubicBezTo>
                        <a:cubicBezTo>
                          <a:pt x="8037" y="12559"/>
                          <a:pt x="8608" y="13097"/>
                          <a:pt x="9136" y="13678"/>
                        </a:cubicBezTo>
                        <a:cubicBezTo>
                          <a:pt x="10044" y="14671"/>
                          <a:pt x="10635" y="15864"/>
                          <a:pt x="11100" y="17142"/>
                        </a:cubicBezTo>
                        <a:cubicBezTo>
                          <a:pt x="11512" y="18294"/>
                          <a:pt x="11776" y="19498"/>
                          <a:pt x="12093" y="20680"/>
                        </a:cubicBezTo>
                        <a:cubicBezTo>
                          <a:pt x="12167" y="20955"/>
                          <a:pt x="12125" y="21230"/>
                          <a:pt x="12125" y="21515"/>
                        </a:cubicBezTo>
                        <a:cubicBezTo>
                          <a:pt x="11892" y="21483"/>
                          <a:pt x="11882" y="21272"/>
                          <a:pt x="11765" y="21177"/>
                        </a:cubicBezTo>
                        <a:cubicBezTo>
                          <a:pt x="11765" y="21261"/>
                          <a:pt x="11755" y="21367"/>
                          <a:pt x="11660" y="21399"/>
                        </a:cubicBezTo>
                        <a:cubicBezTo>
                          <a:pt x="11645" y="21402"/>
                          <a:pt x="11632" y="21404"/>
                          <a:pt x="11619" y="21404"/>
                        </a:cubicBezTo>
                        <a:cubicBezTo>
                          <a:pt x="11523" y="21404"/>
                          <a:pt x="11485" y="21304"/>
                          <a:pt x="11438" y="21230"/>
                        </a:cubicBezTo>
                        <a:cubicBezTo>
                          <a:pt x="10847" y="20300"/>
                          <a:pt x="10086" y="19508"/>
                          <a:pt x="9347" y="18716"/>
                        </a:cubicBezTo>
                        <a:cubicBezTo>
                          <a:pt x="8819" y="18167"/>
                          <a:pt x="8217" y="17744"/>
                          <a:pt x="7562" y="17385"/>
                        </a:cubicBezTo>
                        <a:cubicBezTo>
                          <a:pt x="6780" y="16963"/>
                          <a:pt x="5978" y="16572"/>
                          <a:pt x="5196" y="16139"/>
                        </a:cubicBezTo>
                        <a:cubicBezTo>
                          <a:pt x="4827" y="15938"/>
                          <a:pt x="4436" y="15780"/>
                          <a:pt x="4056" y="15600"/>
                        </a:cubicBezTo>
                        <a:cubicBezTo>
                          <a:pt x="3929" y="15611"/>
                          <a:pt x="3823" y="15664"/>
                          <a:pt x="3739" y="15780"/>
                        </a:cubicBezTo>
                        <a:cubicBezTo>
                          <a:pt x="4119" y="16635"/>
                          <a:pt x="4710" y="17354"/>
                          <a:pt x="5386" y="17966"/>
                        </a:cubicBezTo>
                        <a:cubicBezTo>
                          <a:pt x="5988" y="18515"/>
                          <a:pt x="6538" y="19107"/>
                          <a:pt x="7150" y="19645"/>
                        </a:cubicBezTo>
                        <a:cubicBezTo>
                          <a:pt x="8164" y="20543"/>
                          <a:pt x="9199" y="21420"/>
                          <a:pt x="10403" y="22032"/>
                        </a:cubicBezTo>
                        <a:cubicBezTo>
                          <a:pt x="10445" y="22053"/>
                          <a:pt x="10488" y="22075"/>
                          <a:pt x="10519" y="22106"/>
                        </a:cubicBezTo>
                        <a:cubicBezTo>
                          <a:pt x="11470" y="22909"/>
                          <a:pt x="12346" y="23775"/>
                          <a:pt x="12811" y="24989"/>
                        </a:cubicBezTo>
                        <a:cubicBezTo>
                          <a:pt x="12896" y="25222"/>
                          <a:pt x="12991" y="25454"/>
                          <a:pt x="12927" y="25771"/>
                        </a:cubicBezTo>
                        <a:cubicBezTo>
                          <a:pt x="12547" y="25496"/>
                          <a:pt x="12389" y="25053"/>
                          <a:pt x="12029" y="24810"/>
                        </a:cubicBezTo>
                        <a:lnTo>
                          <a:pt x="12019" y="24820"/>
                        </a:lnTo>
                        <a:cubicBezTo>
                          <a:pt x="12051" y="24968"/>
                          <a:pt x="12167" y="25053"/>
                          <a:pt x="12251" y="25169"/>
                        </a:cubicBezTo>
                        <a:cubicBezTo>
                          <a:pt x="12325" y="25296"/>
                          <a:pt x="12431" y="25412"/>
                          <a:pt x="12462" y="25560"/>
                        </a:cubicBezTo>
                        <a:cubicBezTo>
                          <a:pt x="12484" y="25655"/>
                          <a:pt x="12505" y="25782"/>
                          <a:pt x="12410" y="25845"/>
                        </a:cubicBezTo>
                        <a:cubicBezTo>
                          <a:pt x="12384" y="25864"/>
                          <a:pt x="12360" y="25871"/>
                          <a:pt x="12337" y="25871"/>
                        </a:cubicBezTo>
                        <a:cubicBezTo>
                          <a:pt x="12281" y="25871"/>
                          <a:pt x="12229" y="25829"/>
                          <a:pt x="12177" y="25792"/>
                        </a:cubicBezTo>
                        <a:cubicBezTo>
                          <a:pt x="11332" y="25190"/>
                          <a:pt x="10319" y="24979"/>
                          <a:pt x="9400" y="24556"/>
                        </a:cubicBezTo>
                        <a:cubicBezTo>
                          <a:pt x="8993" y="24365"/>
                          <a:pt x="8562" y="24255"/>
                          <a:pt x="8125" y="24255"/>
                        </a:cubicBezTo>
                        <a:cubicBezTo>
                          <a:pt x="7791" y="24255"/>
                          <a:pt x="7453" y="24319"/>
                          <a:pt x="7118" y="24461"/>
                        </a:cubicBezTo>
                        <a:cubicBezTo>
                          <a:pt x="6939" y="24535"/>
                          <a:pt x="6759" y="24525"/>
                          <a:pt x="6569" y="24535"/>
                        </a:cubicBezTo>
                        <a:cubicBezTo>
                          <a:pt x="6590" y="24652"/>
                          <a:pt x="6590" y="24768"/>
                          <a:pt x="6685" y="24863"/>
                        </a:cubicBezTo>
                        <a:cubicBezTo>
                          <a:pt x="7066" y="25127"/>
                          <a:pt x="7435" y="25391"/>
                          <a:pt x="7815" y="25655"/>
                        </a:cubicBezTo>
                        <a:cubicBezTo>
                          <a:pt x="8396" y="26067"/>
                          <a:pt x="9009" y="26394"/>
                          <a:pt x="9685" y="26605"/>
                        </a:cubicBezTo>
                        <a:cubicBezTo>
                          <a:pt x="10498" y="26869"/>
                          <a:pt x="11311" y="27133"/>
                          <a:pt x="12177" y="27197"/>
                        </a:cubicBezTo>
                        <a:cubicBezTo>
                          <a:pt x="13170" y="27260"/>
                          <a:pt x="14100" y="27651"/>
                          <a:pt x="15018" y="28042"/>
                        </a:cubicBezTo>
                        <a:cubicBezTo>
                          <a:pt x="15705" y="28337"/>
                          <a:pt x="16339" y="28739"/>
                          <a:pt x="16951" y="29161"/>
                        </a:cubicBezTo>
                        <a:cubicBezTo>
                          <a:pt x="17796" y="29742"/>
                          <a:pt x="18662" y="30291"/>
                          <a:pt x="19518" y="30862"/>
                        </a:cubicBezTo>
                        <a:cubicBezTo>
                          <a:pt x="19940" y="31147"/>
                          <a:pt x="20405" y="31305"/>
                          <a:pt x="20901" y="31379"/>
                        </a:cubicBezTo>
                        <a:cubicBezTo>
                          <a:pt x="22179" y="31569"/>
                          <a:pt x="23436" y="31928"/>
                          <a:pt x="24703" y="32171"/>
                        </a:cubicBezTo>
                        <a:cubicBezTo>
                          <a:pt x="26171" y="32456"/>
                          <a:pt x="27650" y="32689"/>
                          <a:pt x="29128" y="32900"/>
                        </a:cubicBezTo>
                        <a:cubicBezTo>
                          <a:pt x="29435" y="32942"/>
                          <a:pt x="29730" y="32995"/>
                          <a:pt x="30037" y="33037"/>
                        </a:cubicBezTo>
                        <a:cubicBezTo>
                          <a:pt x="30091" y="33046"/>
                          <a:pt x="30136" y="33052"/>
                          <a:pt x="30171" y="33052"/>
                        </a:cubicBezTo>
                        <a:cubicBezTo>
                          <a:pt x="30299" y="33052"/>
                          <a:pt x="30308" y="32983"/>
                          <a:pt x="30258" y="32784"/>
                        </a:cubicBezTo>
                        <a:cubicBezTo>
                          <a:pt x="30089" y="32097"/>
                          <a:pt x="29910" y="31421"/>
                          <a:pt x="29741" y="30735"/>
                        </a:cubicBezTo>
                        <a:cubicBezTo>
                          <a:pt x="29699" y="30598"/>
                          <a:pt x="29678" y="30450"/>
                          <a:pt x="29646" y="30302"/>
                        </a:cubicBezTo>
                        <a:cubicBezTo>
                          <a:pt x="28706" y="30207"/>
                          <a:pt x="27777" y="30101"/>
                          <a:pt x="26837" y="30027"/>
                        </a:cubicBezTo>
                        <a:cubicBezTo>
                          <a:pt x="25442" y="29922"/>
                          <a:pt x="24101" y="29668"/>
                          <a:pt x="22844" y="29024"/>
                        </a:cubicBezTo>
                        <a:cubicBezTo>
                          <a:pt x="22758" y="28985"/>
                          <a:pt x="22680" y="28938"/>
                          <a:pt x="22587" y="28938"/>
                        </a:cubicBezTo>
                        <a:cubicBezTo>
                          <a:pt x="22578" y="28938"/>
                          <a:pt x="22568" y="28939"/>
                          <a:pt x="22559" y="28939"/>
                        </a:cubicBezTo>
                        <a:cubicBezTo>
                          <a:pt x="22425" y="28999"/>
                          <a:pt x="22292" y="29021"/>
                          <a:pt x="22160" y="29021"/>
                        </a:cubicBezTo>
                        <a:cubicBezTo>
                          <a:pt x="21918" y="29021"/>
                          <a:pt x="21679" y="28949"/>
                          <a:pt x="21440" y="28908"/>
                        </a:cubicBezTo>
                        <a:cubicBezTo>
                          <a:pt x="20531" y="28739"/>
                          <a:pt x="19697" y="28348"/>
                          <a:pt x="18852" y="27989"/>
                        </a:cubicBezTo>
                        <a:cubicBezTo>
                          <a:pt x="18102" y="27672"/>
                          <a:pt x="17521" y="27091"/>
                          <a:pt x="16919" y="26542"/>
                        </a:cubicBezTo>
                        <a:cubicBezTo>
                          <a:pt x="15937" y="25634"/>
                          <a:pt x="15124" y="24578"/>
                          <a:pt x="14522" y="23374"/>
                        </a:cubicBezTo>
                        <a:cubicBezTo>
                          <a:pt x="13962" y="22275"/>
                          <a:pt x="13582" y="21124"/>
                          <a:pt x="13498" y="19867"/>
                        </a:cubicBezTo>
                        <a:cubicBezTo>
                          <a:pt x="13455" y="19170"/>
                          <a:pt x="13265" y="18484"/>
                          <a:pt x="13223" y="17776"/>
                        </a:cubicBezTo>
                        <a:cubicBezTo>
                          <a:pt x="13160" y="16709"/>
                          <a:pt x="12684" y="15769"/>
                          <a:pt x="12410" y="14766"/>
                        </a:cubicBezTo>
                        <a:cubicBezTo>
                          <a:pt x="12198" y="14006"/>
                          <a:pt x="12051" y="13224"/>
                          <a:pt x="11787" y="12474"/>
                        </a:cubicBezTo>
                        <a:cubicBezTo>
                          <a:pt x="11269" y="11059"/>
                          <a:pt x="10741" y="9644"/>
                          <a:pt x="9970" y="8345"/>
                        </a:cubicBezTo>
                        <a:cubicBezTo>
                          <a:pt x="9632" y="7785"/>
                          <a:pt x="9336" y="7204"/>
                          <a:pt x="9041" y="6623"/>
                        </a:cubicBezTo>
                        <a:cubicBezTo>
                          <a:pt x="8407" y="5398"/>
                          <a:pt x="7573" y="4310"/>
                          <a:pt x="6812" y="3180"/>
                        </a:cubicBezTo>
                        <a:cubicBezTo>
                          <a:pt x="6643" y="2927"/>
                          <a:pt x="6390" y="2726"/>
                          <a:pt x="6168" y="2515"/>
                        </a:cubicBezTo>
                        <a:cubicBezTo>
                          <a:pt x="5788" y="2166"/>
                          <a:pt x="5418" y="1807"/>
                          <a:pt x="5059" y="1427"/>
                        </a:cubicBezTo>
                        <a:cubicBezTo>
                          <a:pt x="4573" y="909"/>
                          <a:pt x="4003" y="550"/>
                          <a:pt x="3327" y="371"/>
                        </a:cubicBezTo>
                        <a:cubicBezTo>
                          <a:pt x="2883" y="255"/>
                          <a:pt x="2450" y="138"/>
                          <a:pt x="2017" y="43"/>
                        </a:cubicBezTo>
                        <a:cubicBezTo>
                          <a:pt x="1877" y="14"/>
                          <a:pt x="1736" y="1"/>
                          <a:pt x="1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51" name="Google Shape;351;p9"/>
                  <p:cNvGrpSpPr/>
                  <p:nvPr/>
                </p:nvGrpSpPr>
                <p:grpSpPr>
                  <a:xfrm rot="-4500040" flipH="1">
                    <a:off x="7145410" y="3482536"/>
                    <a:ext cx="1661825" cy="1700748"/>
                    <a:chOff x="3231570" y="-2256764"/>
                    <a:chExt cx="1661875" cy="1700799"/>
                  </a:xfrm>
                </p:grpSpPr>
                <p:sp>
                  <p:nvSpPr>
                    <p:cNvPr id="352" name="Google Shape;352;p9"/>
                    <p:cNvSpPr/>
                    <p:nvPr/>
                  </p:nvSpPr>
                  <p:spPr>
                    <a:xfrm>
                      <a:off x="3617069" y="-1040869"/>
                      <a:ext cx="1276375" cy="484904"/>
                    </a:xfrm>
                    <a:custGeom>
                      <a:avLst/>
                      <a:gdLst/>
                      <a:ahLst/>
                      <a:cxnLst/>
                      <a:rect l="l" t="t" r="r" b="b"/>
                      <a:pathLst>
                        <a:path w="25422" h="9658" extrusionOk="0">
                          <a:moveTo>
                            <a:pt x="0" y="1"/>
                          </a:moveTo>
                          <a:cubicBezTo>
                            <a:pt x="243" y="529"/>
                            <a:pt x="634" y="920"/>
                            <a:pt x="1078" y="1279"/>
                          </a:cubicBezTo>
                          <a:cubicBezTo>
                            <a:pt x="2334" y="2282"/>
                            <a:pt x="3771" y="2926"/>
                            <a:pt x="5271" y="3433"/>
                          </a:cubicBezTo>
                          <a:cubicBezTo>
                            <a:pt x="6654" y="3898"/>
                            <a:pt x="8006" y="4437"/>
                            <a:pt x="9368" y="4933"/>
                          </a:cubicBezTo>
                          <a:cubicBezTo>
                            <a:pt x="10900" y="5493"/>
                            <a:pt x="12241" y="6369"/>
                            <a:pt x="13466" y="7457"/>
                          </a:cubicBezTo>
                          <a:cubicBezTo>
                            <a:pt x="13730" y="7689"/>
                            <a:pt x="14005" y="7837"/>
                            <a:pt x="14353" y="7890"/>
                          </a:cubicBezTo>
                          <a:cubicBezTo>
                            <a:pt x="15557" y="8080"/>
                            <a:pt x="16751" y="8344"/>
                            <a:pt x="17955" y="8545"/>
                          </a:cubicBezTo>
                          <a:cubicBezTo>
                            <a:pt x="20057" y="8893"/>
                            <a:pt x="22148" y="9210"/>
                            <a:pt x="24228" y="9622"/>
                          </a:cubicBezTo>
                          <a:cubicBezTo>
                            <a:pt x="24327" y="9647"/>
                            <a:pt x="24430" y="9657"/>
                            <a:pt x="24534" y="9657"/>
                          </a:cubicBezTo>
                          <a:cubicBezTo>
                            <a:pt x="24608" y="9657"/>
                            <a:pt x="24682" y="9652"/>
                            <a:pt x="24756" y="9643"/>
                          </a:cubicBezTo>
                          <a:cubicBezTo>
                            <a:pt x="25200" y="9601"/>
                            <a:pt x="25422" y="9274"/>
                            <a:pt x="25316" y="8820"/>
                          </a:cubicBezTo>
                          <a:cubicBezTo>
                            <a:pt x="25094" y="7922"/>
                            <a:pt x="24841" y="7035"/>
                            <a:pt x="24545" y="6148"/>
                          </a:cubicBezTo>
                          <a:cubicBezTo>
                            <a:pt x="24418" y="5757"/>
                            <a:pt x="24144" y="5546"/>
                            <a:pt x="23732" y="5514"/>
                          </a:cubicBezTo>
                          <a:cubicBezTo>
                            <a:pt x="23478" y="5493"/>
                            <a:pt x="23225" y="5461"/>
                            <a:pt x="22961" y="5440"/>
                          </a:cubicBezTo>
                          <a:lnTo>
                            <a:pt x="22961" y="5440"/>
                          </a:lnTo>
                          <a:cubicBezTo>
                            <a:pt x="22993" y="5588"/>
                            <a:pt x="23014" y="5736"/>
                            <a:pt x="23056" y="5873"/>
                          </a:cubicBezTo>
                          <a:cubicBezTo>
                            <a:pt x="23225" y="6559"/>
                            <a:pt x="23404" y="7235"/>
                            <a:pt x="23573" y="7922"/>
                          </a:cubicBezTo>
                          <a:cubicBezTo>
                            <a:pt x="23623" y="8121"/>
                            <a:pt x="23614" y="8190"/>
                            <a:pt x="23486" y="8190"/>
                          </a:cubicBezTo>
                          <a:cubicBezTo>
                            <a:pt x="23451" y="8190"/>
                            <a:pt x="23406" y="8184"/>
                            <a:pt x="23352" y="8175"/>
                          </a:cubicBezTo>
                          <a:cubicBezTo>
                            <a:pt x="23045" y="8133"/>
                            <a:pt x="22750" y="8080"/>
                            <a:pt x="22443" y="8038"/>
                          </a:cubicBezTo>
                          <a:cubicBezTo>
                            <a:pt x="20965" y="7827"/>
                            <a:pt x="19486" y="7594"/>
                            <a:pt x="18018" y="7309"/>
                          </a:cubicBezTo>
                          <a:cubicBezTo>
                            <a:pt x="16751" y="7066"/>
                            <a:pt x="15494" y="6707"/>
                            <a:pt x="14216" y="6517"/>
                          </a:cubicBezTo>
                          <a:cubicBezTo>
                            <a:pt x="13720" y="6443"/>
                            <a:pt x="13255" y="6285"/>
                            <a:pt x="12833" y="6000"/>
                          </a:cubicBezTo>
                          <a:cubicBezTo>
                            <a:pt x="11977" y="5429"/>
                            <a:pt x="11111" y="4880"/>
                            <a:pt x="10266" y="4299"/>
                          </a:cubicBezTo>
                          <a:cubicBezTo>
                            <a:pt x="9654" y="3877"/>
                            <a:pt x="9020" y="3475"/>
                            <a:pt x="8333" y="3180"/>
                          </a:cubicBezTo>
                          <a:cubicBezTo>
                            <a:pt x="7415" y="2789"/>
                            <a:pt x="6485" y="2398"/>
                            <a:pt x="5492" y="2335"/>
                          </a:cubicBezTo>
                          <a:cubicBezTo>
                            <a:pt x="4626" y="2271"/>
                            <a:pt x="3813" y="2007"/>
                            <a:pt x="3000" y="1743"/>
                          </a:cubicBezTo>
                          <a:cubicBezTo>
                            <a:pt x="2324" y="1532"/>
                            <a:pt x="1711" y="1205"/>
                            <a:pt x="1130" y="793"/>
                          </a:cubicBezTo>
                          <a:cubicBezTo>
                            <a:pt x="750" y="529"/>
                            <a:pt x="381" y="265"/>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53" name="Google Shape;353;p9"/>
                    <p:cNvGrpSpPr/>
                    <p:nvPr/>
                  </p:nvGrpSpPr>
                  <p:grpSpPr>
                    <a:xfrm>
                      <a:off x="3231570" y="-2256764"/>
                      <a:ext cx="702106" cy="1261576"/>
                      <a:chOff x="3231570" y="-2256764"/>
                      <a:chExt cx="702106" cy="1261576"/>
                    </a:xfrm>
                  </p:grpSpPr>
                  <p:sp>
                    <p:nvSpPr>
                      <p:cNvPr id="354" name="Google Shape;354;p9"/>
                      <p:cNvSpPr/>
                      <p:nvPr/>
                    </p:nvSpPr>
                    <p:spPr>
                      <a:xfrm>
                        <a:off x="3231570" y="-2256764"/>
                        <a:ext cx="653852" cy="1032116"/>
                      </a:xfrm>
                      <a:custGeom>
                        <a:avLst/>
                        <a:gdLst/>
                        <a:ahLst/>
                        <a:cxnLst/>
                        <a:rect l="l" t="t" r="r" b="b"/>
                        <a:pathLst>
                          <a:path w="13023" h="20557" extrusionOk="0">
                            <a:moveTo>
                              <a:pt x="993" y="0"/>
                            </a:moveTo>
                            <a:lnTo>
                              <a:pt x="993" y="0"/>
                            </a:lnTo>
                            <a:cubicBezTo>
                              <a:pt x="539" y="645"/>
                              <a:pt x="307" y="1384"/>
                              <a:pt x="180" y="2155"/>
                            </a:cubicBezTo>
                            <a:cubicBezTo>
                              <a:pt x="0" y="3338"/>
                              <a:pt x="159" y="4499"/>
                              <a:pt x="412" y="5640"/>
                            </a:cubicBezTo>
                            <a:cubicBezTo>
                              <a:pt x="761" y="7235"/>
                              <a:pt x="1542" y="8618"/>
                              <a:pt x="2472" y="9928"/>
                            </a:cubicBezTo>
                            <a:cubicBezTo>
                              <a:pt x="3528" y="11396"/>
                              <a:pt x="4763" y="12716"/>
                              <a:pt x="5946" y="14079"/>
                            </a:cubicBezTo>
                            <a:cubicBezTo>
                              <a:pt x="7013" y="14100"/>
                              <a:pt x="8016" y="14332"/>
                              <a:pt x="8904" y="14976"/>
                            </a:cubicBezTo>
                            <a:cubicBezTo>
                              <a:pt x="9527" y="15420"/>
                              <a:pt x="10097" y="15927"/>
                              <a:pt x="10625" y="16487"/>
                            </a:cubicBezTo>
                            <a:cubicBezTo>
                              <a:pt x="10868" y="16730"/>
                              <a:pt x="11069" y="17004"/>
                              <a:pt x="11206" y="17321"/>
                            </a:cubicBezTo>
                            <a:cubicBezTo>
                              <a:pt x="11586" y="18198"/>
                              <a:pt x="12051" y="19022"/>
                              <a:pt x="12484" y="19866"/>
                            </a:cubicBezTo>
                            <a:cubicBezTo>
                              <a:pt x="12600" y="20078"/>
                              <a:pt x="12706" y="20289"/>
                              <a:pt x="12758" y="20521"/>
                            </a:cubicBezTo>
                            <a:lnTo>
                              <a:pt x="12758" y="20532"/>
                            </a:lnTo>
                            <a:lnTo>
                              <a:pt x="12790" y="20511"/>
                            </a:lnTo>
                            <a:cubicBezTo>
                              <a:pt x="12852" y="20543"/>
                              <a:pt x="12897" y="20557"/>
                              <a:pt x="12929" y="20557"/>
                            </a:cubicBezTo>
                            <a:cubicBezTo>
                              <a:pt x="13023" y="20557"/>
                              <a:pt x="13009" y="20439"/>
                              <a:pt x="13001" y="20321"/>
                            </a:cubicBezTo>
                            <a:cubicBezTo>
                              <a:pt x="12949" y="19824"/>
                              <a:pt x="12801" y="19349"/>
                              <a:pt x="12674" y="18874"/>
                            </a:cubicBezTo>
                            <a:cubicBezTo>
                              <a:pt x="12241" y="17173"/>
                              <a:pt x="11745" y="15505"/>
                              <a:pt x="10762" y="14026"/>
                            </a:cubicBezTo>
                            <a:cubicBezTo>
                              <a:pt x="10129" y="13075"/>
                              <a:pt x="9305" y="12315"/>
                              <a:pt x="8513" y="11523"/>
                            </a:cubicBezTo>
                            <a:cubicBezTo>
                              <a:pt x="7224" y="10245"/>
                              <a:pt x="5904" y="9020"/>
                              <a:pt x="4721" y="7626"/>
                            </a:cubicBezTo>
                            <a:cubicBezTo>
                              <a:pt x="3792" y="6527"/>
                              <a:pt x="2915" y="5397"/>
                              <a:pt x="2186" y="4151"/>
                            </a:cubicBezTo>
                            <a:cubicBezTo>
                              <a:pt x="1574" y="3095"/>
                              <a:pt x="1141" y="1975"/>
                              <a:pt x="982" y="750"/>
                            </a:cubicBezTo>
                            <a:cubicBezTo>
                              <a:pt x="940" y="497"/>
                              <a:pt x="982" y="243"/>
                              <a:pt x="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9"/>
                      <p:cNvSpPr/>
                      <p:nvPr/>
                    </p:nvSpPr>
                    <p:spPr>
                      <a:xfrm>
                        <a:off x="3278766" y="-2256764"/>
                        <a:ext cx="613536" cy="1047831"/>
                      </a:xfrm>
                      <a:custGeom>
                        <a:avLst/>
                        <a:gdLst/>
                        <a:ahLst/>
                        <a:cxnLst/>
                        <a:rect l="l" t="t" r="r" b="b"/>
                        <a:pathLst>
                          <a:path w="12220" h="20870" extrusionOk="0">
                            <a:moveTo>
                              <a:pt x="53" y="0"/>
                            </a:moveTo>
                            <a:cubicBezTo>
                              <a:pt x="42" y="243"/>
                              <a:pt x="0" y="497"/>
                              <a:pt x="42" y="750"/>
                            </a:cubicBezTo>
                            <a:cubicBezTo>
                              <a:pt x="201" y="1975"/>
                              <a:pt x="634" y="3095"/>
                              <a:pt x="1246" y="4151"/>
                            </a:cubicBezTo>
                            <a:cubicBezTo>
                              <a:pt x="1975" y="5397"/>
                              <a:pt x="2852" y="6527"/>
                              <a:pt x="3781" y="7626"/>
                            </a:cubicBezTo>
                            <a:cubicBezTo>
                              <a:pt x="4964" y="9020"/>
                              <a:pt x="6284" y="10245"/>
                              <a:pt x="7573" y="11523"/>
                            </a:cubicBezTo>
                            <a:cubicBezTo>
                              <a:pt x="8365" y="12315"/>
                              <a:pt x="9189" y="13075"/>
                              <a:pt x="9822" y="14026"/>
                            </a:cubicBezTo>
                            <a:cubicBezTo>
                              <a:pt x="10805" y="15505"/>
                              <a:pt x="11301" y="17173"/>
                              <a:pt x="11734" y="18874"/>
                            </a:cubicBezTo>
                            <a:cubicBezTo>
                              <a:pt x="11861" y="19349"/>
                              <a:pt x="12009" y="19824"/>
                              <a:pt x="12061" y="20321"/>
                            </a:cubicBezTo>
                            <a:cubicBezTo>
                              <a:pt x="12069" y="20441"/>
                              <a:pt x="12083" y="20561"/>
                              <a:pt x="11983" y="20561"/>
                            </a:cubicBezTo>
                            <a:cubicBezTo>
                              <a:pt x="11952" y="20561"/>
                              <a:pt x="11909" y="20549"/>
                              <a:pt x="11850" y="20521"/>
                            </a:cubicBezTo>
                            <a:lnTo>
                              <a:pt x="11818" y="20532"/>
                            </a:lnTo>
                            <a:cubicBezTo>
                              <a:pt x="11935" y="20627"/>
                              <a:pt x="11945" y="20838"/>
                              <a:pt x="12178" y="20870"/>
                            </a:cubicBezTo>
                            <a:cubicBezTo>
                              <a:pt x="12178" y="20585"/>
                              <a:pt x="12220" y="20310"/>
                              <a:pt x="12146" y="20035"/>
                            </a:cubicBezTo>
                            <a:cubicBezTo>
                              <a:pt x="11829" y="18853"/>
                              <a:pt x="11565" y="17649"/>
                              <a:pt x="11153" y="16497"/>
                            </a:cubicBezTo>
                            <a:cubicBezTo>
                              <a:pt x="10688" y="15219"/>
                              <a:pt x="10097" y="14026"/>
                              <a:pt x="9189" y="13033"/>
                            </a:cubicBezTo>
                            <a:cubicBezTo>
                              <a:pt x="8661" y="12452"/>
                              <a:pt x="8090" y="11914"/>
                              <a:pt x="7541" y="11354"/>
                            </a:cubicBezTo>
                            <a:cubicBezTo>
                              <a:pt x="6464" y="10224"/>
                              <a:pt x="5281" y="9199"/>
                              <a:pt x="4256" y="8016"/>
                            </a:cubicBezTo>
                            <a:cubicBezTo>
                              <a:pt x="3306" y="6908"/>
                              <a:pt x="2366" y="5809"/>
                              <a:pt x="1616" y="4552"/>
                            </a:cubicBezTo>
                            <a:cubicBezTo>
                              <a:pt x="993" y="3517"/>
                              <a:pt x="433" y="2451"/>
                              <a:pt x="243" y="1225"/>
                            </a:cubicBezTo>
                            <a:cubicBezTo>
                              <a:pt x="169" y="814"/>
                              <a:pt x="116" y="402"/>
                              <a:pt x="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56" name="Google Shape;356;p9"/>
                      <p:cNvGrpSpPr/>
                      <p:nvPr/>
                    </p:nvGrpSpPr>
                    <p:grpSpPr>
                      <a:xfrm>
                        <a:off x="3450026" y="-1496911"/>
                        <a:ext cx="483649" cy="501724"/>
                        <a:chOff x="3450026" y="-1496911"/>
                        <a:chExt cx="483649" cy="501724"/>
                      </a:xfrm>
                    </p:grpSpPr>
                    <p:sp>
                      <p:nvSpPr>
                        <p:cNvPr id="357" name="Google Shape;357;p9"/>
                        <p:cNvSpPr/>
                        <p:nvPr/>
                      </p:nvSpPr>
                      <p:spPr>
                        <a:xfrm>
                          <a:off x="3450026" y="-1496911"/>
                          <a:ext cx="475716" cy="488971"/>
                        </a:xfrm>
                        <a:custGeom>
                          <a:avLst/>
                          <a:gdLst/>
                          <a:ahLst/>
                          <a:cxnLst/>
                          <a:rect l="l" t="t" r="r" b="b"/>
                          <a:pathLst>
                            <a:path w="9475" h="9739" extrusionOk="0">
                              <a:moveTo>
                                <a:pt x="381" y="1"/>
                              </a:moveTo>
                              <a:cubicBezTo>
                                <a:pt x="32" y="254"/>
                                <a:pt x="1" y="613"/>
                                <a:pt x="53" y="1004"/>
                              </a:cubicBezTo>
                              <a:cubicBezTo>
                                <a:pt x="117" y="1416"/>
                                <a:pt x="275" y="1807"/>
                                <a:pt x="486" y="2166"/>
                              </a:cubicBezTo>
                              <a:cubicBezTo>
                                <a:pt x="782" y="2652"/>
                                <a:pt x="1110" y="3117"/>
                                <a:pt x="1511" y="3518"/>
                              </a:cubicBezTo>
                              <a:cubicBezTo>
                                <a:pt x="2546" y="4585"/>
                                <a:pt x="3697" y="5535"/>
                                <a:pt x="4795" y="6528"/>
                              </a:cubicBezTo>
                              <a:cubicBezTo>
                                <a:pt x="4817" y="6549"/>
                                <a:pt x="4848" y="6560"/>
                                <a:pt x="4869" y="6581"/>
                              </a:cubicBezTo>
                              <a:cubicBezTo>
                                <a:pt x="5672" y="6602"/>
                                <a:pt x="6390" y="6866"/>
                                <a:pt x="6971" y="7415"/>
                              </a:cubicBezTo>
                              <a:cubicBezTo>
                                <a:pt x="7531" y="7943"/>
                                <a:pt x="8143" y="8429"/>
                                <a:pt x="8650" y="9020"/>
                              </a:cubicBezTo>
                              <a:lnTo>
                                <a:pt x="8671" y="9031"/>
                              </a:lnTo>
                              <a:cubicBezTo>
                                <a:pt x="8707" y="9007"/>
                                <a:pt x="8739" y="8997"/>
                                <a:pt x="8768" y="8997"/>
                              </a:cubicBezTo>
                              <a:cubicBezTo>
                                <a:pt x="8868" y="8997"/>
                                <a:pt x="8936" y="9116"/>
                                <a:pt x="9009" y="9189"/>
                              </a:cubicBezTo>
                              <a:cubicBezTo>
                                <a:pt x="9157" y="9348"/>
                                <a:pt x="9263" y="9548"/>
                                <a:pt x="9474" y="9739"/>
                              </a:cubicBezTo>
                              <a:cubicBezTo>
                                <a:pt x="9295" y="8830"/>
                                <a:pt x="8830" y="8154"/>
                                <a:pt x="8270" y="7542"/>
                              </a:cubicBezTo>
                              <a:cubicBezTo>
                                <a:pt x="7774" y="7003"/>
                                <a:pt x="7246" y="6507"/>
                                <a:pt x="6601" y="6127"/>
                              </a:cubicBezTo>
                              <a:cubicBezTo>
                                <a:pt x="5228" y="5313"/>
                                <a:pt x="3982" y="4299"/>
                                <a:pt x="2863" y="3127"/>
                              </a:cubicBezTo>
                              <a:cubicBezTo>
                                <a:pt x="2218" y="2462"/>
                                <a:pt x="1458" y="1913"/>
                                <a:pt x="941" y="1120"/>
                              </a:cubicBezTo>
                              <a:cubicBezTo>
                                <a:pt x="708" y="772"/>
                                <a:pt x="360" y="487"/>
                                <a:pt x="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9"/>
                        <p:cNvSpPr/>
                        <p:nvPr/>
                      </p:nvSpPr>
                      <p:spPr>
                        <a:xfrm>
                          <a:off x="3468051" y="-1496911"/>
                          <a:ext cx="465624" cy="501724"/>
                        </a:xfrm>
                        <a:custGeom>
                          <a:avLst/>
                          <a:gdLst/>
                          <a:ahLst/>
                          <a:cxnLst/>
                          <a:rect l="l" t="t" r="r" b="b"/>
                          <a:pathLst>
                            <a:path w="9274" h="9993" extrusionOk="0">
                              <a:moveTo>
                                <a:pt x="22" y="1"/>
                              </a:moveTo>
                              <a:cubicBezTo>
                                <a:pt x="1" y="487"/>
                                <a:pt x="349" y="772"/>
                                <a:pt x="582" y="1120"/>
                              </a:cubicBezTo>
                              <a:cubicBezTo>
                                <a:pt x="1099" y="1913"/>
                                <a:pt x="1859" y="2462"/>
                                <a:pt x="2504" y="3127"/>
                              </a:cubicBezTo>
                              <a:cubicBezTo>
                                <a:pt x="3623" y="4299"/>
                                <a:pt x="4869" y="5313"/>
                                <a:pt x="6242" y="6127"/>
                              </a:cubicBezTo>
                              <a:cubicBezTo>
                                <a:pt x="6887" y="6507"/>
                                <a:pt x="7415" y="7003"/>
                                <a:pt x="7911" y="7542"/>
                              </a:cubicBezTo>
                              <a:cubicBezTo>
                                <a:pt x="8471" y="8154"/>
                                <a:pt x="8936" y="8830"/>
                                <a:pt x="9115" y="9739"/>
                              </a:cubicBezTo>
                              <a:cubicBezTo>
                                <a:pt x="8904" y="9538"/>
                                <a:pt x="8798" y="9348"/>
                                <a:pt x="8650" y="9189"/>
                              </a:cubicBezTo>
                              <a:cubicBezTo>
                                <a:pt x="8577" y="9116"/>
                                <a:pt x="8509" y="8997"/>
                                <a:pt x="8409" y="8997"/>
                              </a:cubicBezTo>
                              <a:cubicBezTo>
                                <a:pt x="8380" y="8997"/>
                                <a:pt x="8348" y="9007"/>
                                <a:pt x="8312" y="9031"/>
                              </a:cubicBezTo>
                              <a:cubicBezTo>
                                <a:pt x="8672" y="9274"/>
                                <a:pt x="8830" y="9717"/>
                                <a:pt x="9210" y="9992"/>
                              </a:cubicBezTo>
                              <a:cubicBezTo>
                                <a:pt x="9274" y="9675"/>
                                <a:pt x="9179" y="9443"/>
                                <a:pt x="9094" y="9210"/>
                              </a:cubicBezTo>
                              <a:cubicBezTo>
                                <a:pt x="8629" y="7996"/>
                                <a:pt x="7753" y="7130"/>
                                <a:pt x="6802" y="6327"/>
                              </a:cubicBezTo>
                              <a:cubicBezTo>
                                <a:pt x="6771" y="6296"/>
                                <a:pt x="6728" y="6274"/>
                                <a:pt x="6686" y="6253"/>
                              </a:cubicBezTo>
                              <a:cubicBezTo>
                                <a:pt x="5482" y="5641"/>
                                <a:pt x="4447" y="4764"/>
                                <a:pt x="3433" y="3866"/>
                              </a:cubicBezTo>
                              <a:cubicBezTo>
                                <a:pt x="2821" y="3328"/>
                                <a:pt x="2271" y="2736"/>
                                <a:pt x="1669" y="2187"/>
                              </a:cubicBezTo>
                              <a:cubicBezTo>
                                <a:pt x="993" y="1564"/>
                                <a:pt x="402" y="856"/>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359" name="Google Shape;359;p9"/>
                  <p:cNvGrpSpPr/>
                  <p:nvPr/>
                </p:nvGrpSpPr>
                <p:grpSpPr>
                  <a:xfrm rot="-4500040" flipH="1">
                    <a:off x="7288050" y="3319875"/>
                    <a:ext cx="1113067" cy="1531132"/>
                    <a:chOff x="3301008" y="-2363256"/>
                    <a:chExt cx="1113100" cy="1531178"/>
                  </a:xfrm>
                </p:grpSpPr>
                <p:sp>
                  <p:nvSpPr>
                    <p:cNvPr id="360" name="Google Shape;360;p9"/>
                    <p:cNvSpPr/>
                    <p:nvPr/>
                  </p:nvSpPr>
                  <p:spPr>
                    <a:xfrm>
                      <a:off x="3301008" y="-2363256"/>
                      <a:ext cx="1113100" cy="1531178"/>
                    </a:xfrm>
                    <a:custGeom>
                      <a:avLst/>
                      <a:gdLst/>
                      <a:ahLst/>
                      <a:cxnLst/>
                      <a:rect l="l" t="t" r="r" b="b"/>
                      <a:pathLst>
                        <a:path w="22170" h="30497" extrusionOk="0">
                          <a:moveTo>
                            <a:pt x="3447" y="1"/>
                          </a:moveTo>
                          <a:cubicBezTo>
                            <a:pt x="3241" y="1"/>
                            <a:pt x="3032" y="17"/>
                            <a:pt x="2821" y="51"/>
                          </a:cubicBezTo>
                          <a:cubicBezTo>
                            <a:pt x="1733" y="220"/>
                            <a:pt x="740" y="611"/>
                            <a:pt x="1" y="1509"/>
                          </a:cubicBezTo>
                          <a:cubicBezTo>
                            <a:pt x="99" y="1580"/>
                            <a:pt x="200" y="1605"/>
                            <a:pt x="302" y="1605"/>
                          </a:cubicBezTo>
                          <a:cubicBezTo>
                            <a:pt x="439" y="1605"/>
                            <a:pt x="579" y="1560"/>
                            <a:pt x="719" y="1530"/>
                          </a:cubicBezTo>
                          <a:cubicBezTo>
                            <a:pt x="879" y="1496"/>
                            <a:pt x="1042" y="1477"/>
                            <a:pt x="1207" y="1477"/>
                          </a:cubicBezTo>
                          <a:cubicBezTo>
                            <a:pt x="1346" y="1477"/>
                            <a:pt x="1487" y="1490"/>
                            <a:pt x="1627" y="1519"/>
                          </a:cubicBezTo>
                          <a:cubicBezTo>
                            <a:pt x="2060" y="1614"/>
                            <a:pt x="2493" y="1731"/>
                            <a:pt x="2937" y="1847"/>
                          </a:cubicBezTo>
                          <a:cubicBezTo>
                            <a:pt x="3613" y="2026"/>
                            <a:pt x="4183" y="2385"/>
                            <a:pt x="4669" y="2903"/>
                          </a:cubicBezTo>
                          <a:cubicBezTo>
                            <a:pt x="5028" y="3283"/>
                            <a:pt x="5398" y="3642"/>
                            <a:pt x="5778" y="3991"/>
                          </a:cubicBezTo>
                          <a:cubicBezTo>
                            <a:pt x="6000" y="4202"/>
                            <a:pt x="6253" y="4403"/>
                            <a:pt x="6422" y="4656"/>
                          </a:cubicBezTo>
                          <a:cubicBezTo>
                            <a:pt x="7183" y="5786"/>
                            <a:pt x="8017" y="6874"/>
                            <a:pt x="8651" y="8099"/>
                          </a:cubicBezTo>
                          <a:cubicBezTo>
                            <a:pt x="8946" y="8680"/>
                            <a:pt x="9242" y="9261"/>
                            <a:pt x="9580" y="9821"/>
                          </a:cubicBezTo>
                          <a:cubicBezTo>
                            <a:pt x="10351" y="11120"/>
                            <a:pt x="10879" y="12535"/>
                            <a:pt x="11397" y="13950"/>
                          </a:cubicBezTo>
                          <a:cubicBezTo>
                            <a:pt x="11661" y="14700"/>
                            <a:pt x="11808" y="15482"/>
                            <a:pt x="12020" y="16242"/>
                          </a:cubicBezTo>
                          <a:cubicBezTo>
                            <a:pt x="12294" y="17245"/>
                            <a:pt x="12770" y="18185"/>
                            <a:pt x="12833" y="19252"/>
                          </a:cubicBezTo>
                          <a:cubicBezTo>
                            <a:pt x="12875" y="19960"/>
                            <a:pt x="13065" y="20646"/>
                            <a:pt x="13108" y="21343"/>
                          </a:cubicBezTo>
                          <a:cubicBezTo>
                            <a:pt x="13192" y="22600"/>
                            <a:pt x="13572" y="23751"/>
                            <a:pt x="14132" y="24850"/>
                          </a:cubicBezTo>
                          <a:cubicBezTo>
                            <a:pt x="14734" y="26054"/>
                            <a:pt x="15547" y="27110"/>
                            <a:pt x="16529" y="28018"/>
                          </a:cubicBezTo>
                          <a:cubicBezTo>
                            <a:pt x="17131" y="28567"/>
                            <a:pt x="17712" y="29148"/>
                            <a:pt x="18462" y="29465"/>
                          </a:cubicBezTo>
                          <a:cubicBezTo>
                            <a:pt x="19307" y="29824"/>
                            <a:pt x="20152" y="30215"/>
                            <a:pt x="21050" y="30384"/>
                          </a:cubicBezTo>
                          <a:cubicBezTo>
                            <a:pt x="21289" y="30425"/>
                            <a:pt x="21528" y="30497"/>
                            <a:pt x="21770" y="30497"/>
                          </a:cubicBezTo>
                          <a:cubicBezTo>
                            <a:pt x="21902" y="30497"/>
                            <a:pt x="22035" y="30475"/>
                            <a:pt x="22169" y="30415"/>
                          </a:cubicBezTo>
                          <a:cubicBezTo>
                            <a:pt x="22042" y="30342"/>
                            <a:pt x="21916" y="30268"/>
                            <a:pt x="21778" y="30204"/>
                          </a:cubicBezTo>
                          <a:cubicBezTo>
                            <a:pt x="20289" y="29412"/>
                            <a:pt x="18969" y="28409"/>
                            <a:pt x="17850" y="27110"/>
                          </a:cubicBezTo>
                          <a:cubicBezTo>
                            <a:pt x="16867" y="25959"/>
                            <a:pt x="15991" y="24723"/>
                            <a:pt x="15178" y="23445"/>
                          </a:cubicBezTo>
                          <a:cubicBezTo>
                            <a:pt x="14713" y="22737"/>
                            <a:pt x="14333" y="21977"/>
                            <a:pt x="14005" y="21185"/>
                          </a:cubicBezTo>
                          <a:cubicBezTo>
                            <a:pt x="13361" y="19653"/>
                            <a:pt x="12991" y="18027"/>
                            <a:pt x="12696" y="16390"/>
                          </a:cubicBezTo>
                          <a:cubicBezTo>
                            <a:pt x="12379" y="14637"/>
                            <a:pt x="12178" y="12862"/>
                            <a:pt x="11808" y="11120"/>
                          </a:cubicBezTo>
                          <a:cubicBezTo>
                            <a:pt x="11333" y="8860"/>
                            <a:pt x="10647" y="6684"/>
                            <a:pt x="9506" y="4688"/>
                          </a:cubicBezTo>
                          <a:cubicBezTo>
                            <a:pt x="8577" y="3061"/>
                            <a:pt x="7352" y="1720"/>
                            <a:pt x="5778" y="727"/>
                          </a:cubicBezTo>
                          <a:cubicBezTo>
                            <a:pt x="5043" y="263"/>
                            <a:pt x="4268" y="1"/>
                            <a:pt x="3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9"/>
                    <p:cNvSpPr/>
                    <p:nvPr/>
                  </p:nvSpPr>
                  <p:spPr>
                    <a:xfrm>
                      <a:off x="3485021" y="-1549931"/>
                      <a:ext cx="387150" cy="335436"/>
                    </a:xfrm>
                    <a:custGeom>
                      <a:avLst/>
                      <a:gdLst/>
                      <a:ahLst/>
                      <a:cxnLst/>
                      <a:rect l="l" t="t" r="r" b="b"/>
                      <a:pathLst>
                        <a:path w="7711" h="6681" extrusionOk="0">
                          <a:moveTo>
                            <a:pt x="898" y="1"/>
                          </a:moveTo>
                          <a:lnTo>
                            <a:pt x="898" y="1"/>
                          </a:lnTo>
                          <a:cubicBezTo>
                            <a:pt x="1057" y="223"/>
                            <a:pt x="1215" y="444"/>
                            <a:pt x="1395" y="708"/>
                          </a:cubicBezTo>
                          <a:cubicBezTo>
                            <a:pt x="1235" y="708"/>
                            <a:pt x="1078" y="703"/>
                            <a:pt x="924" y="703"/>
                          </a:cubicBezTo>
                          <a:cubicBezTo>
                            <a:pt x="602" y="703"/>
                            <a:pt x="294" y="727"/>
                            <a:pt x="1" y="877"/>
                          </a:cubicBezTo>
                          <a:cubicBezTo>
                            <a:pt x="381" y="1057"/>
                            <a:pt x="772" y="1215"/>
                            <a:pt x="1141" y="1416"/>
                          </a:cubicBezTo>
                          <a:cubicBezTo>
                            <a:pt x="1923" y="1849"/>
                            <a:pt x="2725" y="2229"/>
                            <a:pt x="3507" y="2662"/>
                          </a:cubicBezTo>
                          <a:cubicBezTo>
                            <a:pt x="4162" y="3021"/>
                            <a:pt x="4764" y="3444"/>
                            <a:pt x="5292" y="3993"/>
                          </a:cubicBezTo>
                          <a:cubicBezTo>
                            <a:pt x="6031" y="4785"/>
                            <a:pt x="6792" y="5577"/>
                            <a:pt x="7383" y="6507"/>
                          </a:cubicBezTo>
                          <a:cubicBezTo>
                            <a:pt x="7430" y="6581"/>
                            <a:pt x="7468" y="6681"/>
                            <a:pt x="7564" y="6681"/>
                          </a:cubicBezTo>
                          <a:cubicBezTo>
                            <a:pt x="7577" y="6681"/>
                            <a:pt x="7590" y="6679"/>
                            <a:pt x="7605" y="6676"/>
                          </a:cubicBezTo>
                          <a:cubicBezTo>
                            <a:pt x="7700" y="6644"/>
                            <a:pt x="7710" y="6538"/>
                            <a:pt x="7710" y="6454"/>
                          </a:cubicBezTo>
                          <a:lnTo>
                            <a:pt x="7710" y="6443"/>
                          </a:lnTo>
                          <a:cubicBezTo>
                            <a:pt x="7658" y="6211"/>
                            <a:pt x="7552" y="6000"/>
                            <a:pt x="7436" y="5788"/>
                          </a:cubicBezTo>
                          <a:cubicBezTo>
                            <a:pt x="7003" y="4944"/>
                            <a:pt x="6538" y="4120"/>
                            <a:pt x="6158" y="3243"/>
                          </a:cubicBezTo>
                          <a:cubicBezTo>
                            <a:pt x="6021" y="2926"/>
                            <a:pt x="5820" y="2652"/>
                            <a:pt x="5577" y="2409"/>
                          </a:cubicBezTo>
                          <a:cubicBezTo>
                            <a:pt x="5049" y="1849"/>
                            <a:pt x="4479" y="1342"/>
                            <a:pt x="3856" y="898"/>
                          </a:cubicBezTo>
                          <a:cubicBezTo>
                            <a:pt x="2968" y="254"/>
                            <a:pt x="1965" y="22"/>
                            <a:pt x="8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9"/>
                    <p:cNvSpPr/>
                    <p:nvPr/>
                  </p:nvSpPr>
                  <p:spPr>
                    <a:xfrm>
                      <a:off x="3607530" y="-1166541"/>
                      <a:ext cx="301747" cy="176379"/>
                    </a:xfrm>
                    <a:custGeom>
                      <a:avLst/>
                      <a:gdLst/>
                      <a:ahLst/>
                      <a:cxnLst/>
                      <a:rect l="l" t="t" r="r" b="b"/>
                      <a:pathLst>
                        <a:path w="6010" h="3513" extrusionOk="0">
                          <a:moveTo>
                            <a:pt x="1732" y="1"/>
                          </a:moveTo>
                          <a:lnTo>
                            <a:pt x="1732" y="1"/>
                          </a:lnTo>
                          <a:cubicBezTo>
                            <a:pt x="1880" y="233"/>
                            <a:pt x="2165" y="339"/>
                            <a:pt x="2292" y="645"/>
                          </a:cubicBezTo>
                          <a:cubicBezTo>
                            <a:pt x="1983" y="592"/>
                            <a:pt x="1686" y="552"/>
                            <a:pt x="1397" y="552"/>
                          </a:cubicBezTo>
                          <a:cubicBezTo>
                            <a:pt x="1221" y="552"/>
                            <a:pt x="1048" y="567"/>
                            <a:pt x="877" y="603"/>
                          </a:cubicBezTo>
                          <a:cubicBezTo>
                            <a:pt x="370" y="719"/>
                            <a:pt x="64" y="1067"/>
                            <a:pt x="11" y="1595"/>
                          </a:cubicBezTo>
                          <a:cubicBezTo>
                            <a:pt x="0" y="1786"/>
                            <a:pt x="0" y="1986"/>
                            <a:pt x="74" y="2176"/>
                          </a:cubicBezTo>
                          <a:cubicBezTo>
                            <a:pt x="264" y="2166"/>
                            <a:pt x="444" y="2176"/>
                            <a:pt x="623" y="2102"/>
                          </a:cubicBezTo>
                          <a:cubicBezTo>
                            <a:pt x="956" y="1957"/>
                            <a:pt x="1292" y="1892"/>
                            <a:pt x="1625" y="1892"/>
                          </a:cubicBezTo>
                          <a:cubicBezTo>
                            <a:pt x="2064" y="1892"/>
                            <a:pt x="2496" y="2005"/>
                            <a:pt x="2905" y="2197"/>
                          </a:cubicBezTo>
                          <a:cubicBezTo>
                            <a:pt x="3824" y="2620"/>
                            <a:pt x="4837" y="2831"/>
                            <a:pt x="5682" y="3433"/>
                          </a:cubicBezTo>
                          <a:cubicBezTo>
                            <a:pt x="5734" y="3470"/>
                            <a:pt x="5786" y="3512"/>
                            <a:pt x="5842" y="3512"/>
                          </a:cubicBezTo>
                          <a:cubicBezTo>
                            <a:pt x="5865" y="3512"/>
                            <a:pt x="5889" y="3505"/>
                            <a:pt x="5915" y="3486"/>
                          </a:cubicBezTo>
                          <a:cubicBezTo>
                            <a:pt x="6010" y="3423"/>
                            <a:pt x="5989" y="3296"/>
                            <a:pt x="5967" y="3201"/>
                          </a:cubicBezTo>
                          <a:cubicBezTo>
                            <a:pt x="5936" y="3053"/>
                            <a:pt x="5830" y="2937"/>
                            <a:pt x="5756" y="2810"/>
                          </a:cubicBezTo>
                          <a:cubicBezTo>
                            <a:pt x="5672" y="2694"/>
                            <a:pt x="5556" y="2609"/>
                            <a:pt x="5524" y="2461"/>
                          </a:cubicBezTo>
                          <a:lnTo>
                            <a:pt x="5513" y="2440"/>
                          </a:lnTo>
                          <a:cubicBezTo>
                            <a:pt x="5006" y="1849"/>
                            <a:pt x="4394" y="1363"/>
                            <a:pt x="3834" y="835"/>
                          </a:cubicBezTo>
                          <a:cubicBezTo>
                            <a:pt x="3253" y="286"/>
                            <a:pt x="2535" y="22"/>
                            <a:pt x="1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3" name="Google Shape;363;p9"/>
                  <p:cNvSpPr/>
                  <p:nvPr/>
                </p:nvSpPr>
                <p:spPr>
                  <a:xfrm rot="-4499991" flipH="1">
                    <a:off x="7496186" y="4143100"/>
                    <a:ext cx="111965" cy="126776"/>
                  </a:xfrm>
                  <a:custGeom>
                    <a:avLst/>
                    <a:gdLst/>
                    <a:ahLst/>
                    <a:cxnLst/>
                    <a:rect l="l" t="t" r="r" b="b"/>
                    <a:pathLst>
                      <a:path w="2230" h="2525" extrusionOk="0">
                        <a:moveTo>
                          <a:pt x="1160" y="0"/>
                        </a:moveTo>
                        <a:cubicBezTo>
                          <a:pt x="1153" y="0"/>
                          <a:pt x="1147" y="0"/>
                          <a:pt x="1141" y="0"/>
                        </a:cubicBezTo>
                        <a:cubicBezTo>
                          <a:pt x="508" y="11"/>
                          <a:pt x="1" y="613"/>
                          <a:pt x="1" y="1342"/>
                        </a:cubicBezTo>
                        <a:cubicBezTo>
                          <a:pt x="11" y="2007"/>
                          <a:pt x="486" y="2524"/>
                          <a:pt x="1120" y="2524"/>
                        </a:cubicBezTo>
                        <a:cubicBezTo>
                          <a:pt x="1764" y="2524"/>
                          <a:pt x="2229" y="1965"/>
                          <a:pt x="2229" y="1194"/>
                        </a:cubicBezTo>
                        <a:cubicBezTo>
                          <a:pt x="2229" y="514"/>
                          <a:pt x="1763" y="0"/>
                          <a:pt x="11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4" name="Google Shape;364;p9"/>
                  <p:cNvGrpSpPr/>
                  <p:nvPr/>
                </p:nvGrpSpPr>
                <p:grpSpPr>
                  <a:xfrm rot="-4500040" flipH="1">
                    <a:off x="7495372" y="3296696"/>
                    <a:ext cx="460245" cy="904877"/>
                    <a:chOff x="3333392" y="-2252195"/>
                    <a:chExt cx="460259" cy="904904"/>
                  </a:xfrm>
                </p:grpSpPr>
                <p:sp>
                  <p:nvSpPr>
                    <p:cNvPr id="365" name="Google Shape;365;p9"/>
                    <p:cNvSpPr/>
                    <p:nvPr/>
                  </p:nvSpPr>
                  <p:spPr>
                    <a:xfrm>
                      <a:off x="3627663" y="-1827784"/>
                      <a:ext cx="65270" cy="60500"/>
                    </a:xfrm>
                    <a:custGeom>
                      <a:avLst/>
                      <a:gdLst/>
                      <a:ahLst/>
                      <a:cxnLst/>
                      <a:rect l="l" t="t" r="r" b="b"/>
                      <a:pathLst>
                        <a:path w="1300" h="1205" extrusionOk="0">
                          <a:moveTo>
                            <a:pt x="603" y="1"/>
                          </a:moveTo>
                          <a:cubicBezTo>
                            <a:pt x="244" y="1"/>
                            <a:pt x="1" y="222"/>
                            <a:pt x="1" y="550"/>
                          </a:cubicBezTo>
                          <a:cubicBezTo>
                            <a:pt x="1" y="909"/>
                            <a:pt x="328" y="1194"/>
                            <a:pt x="750" y="1205"/>
                          </a:cubicBezTo>
                          <a:cubicBezTo>
                            <a:pt x="1110" y="1205"/>
                            <a:pt x="1279" y="1046"/>
                            <a:pt x="1289" y="719"/>
                          </a:cubicBezTo>
                          <a:cubicBezTo>
                            <a:pt x="1300" y="338"/>
                            <a:pt x="983" y="11"/>
                            <a:pt x="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9"/>
                    <p:cNvSpPr/>
                    <p:nvPr/>
                  </p:nvSpPr>
                  <p:spPr>
                    <a:xfrm>
                      <a:off x="3543364" y="-2052617"/>
                      <a:ext cx="62056" cy="62659"/>
                    </a:xfrm>
                    <a:custGeom>
                      <a:avLst/>
                      <a:gdLst/>
                      <a:ahLst/>
                      <a:cxnLst/>
                      <a:rect l="l" t="t" r="r" b="b"/>
                      <a:pathLst>
                        <a:path w="1236" h="1248" extrusionOk="0">
                          <a:moveTo>
                            <a:pt x="613" y="0"/>
                          </a:moveTo>
                          <a:cubicBezTo>
                            <a:pt x="338" y="0"/>
                            <a:pt x="43" y="275"/>
                            <a:pt x="21" y="560"/>
                          </a:cubicBezTo>
                          <a:cubicBezTo>
                            <a:pt x="0" y="919"/>
                            <a:pt x="317" y="1236"/>
                            <a:pt x="687" y="1247"/>
                          </a:cubicBezTo>
                          <a:cubicBezTo>
                            <a:pt x="694" y="1247"/>
                            <a:pt x="702" y="1247"/>
                            <a:pt x="709" y="1247"/>
                          </a:cubicBezTo>
                          <a:cubicBezTo>
                            <a:pt x="1024" y="1247"/>
                            <a:pt x="1236" y="1028"/>
                            <a:pt x="1225" y="687"/>
                          </a:cubicBezTo>
                          <a:cubicBezTo>
                            <a:pt x="1225" y="328"/>
                            <a:pt x="940" y="0"/>
                            <a:pt x="6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9"/>
                    <p:cNvSpPr/>
                    <p:nvPr/>
                  </p:nvSpPr>
                  <p:spPr>
                    <a:xfrm>
                      <a:off x="3635094" y="-1944971"/>
                      <a:ext cx="57337" cy="55178"/>
                    </a:xfrm>
                    <a:custGeom>
                      <a:avLst/>
                      <a:gdLst/>
                      <a:ahLst/>
                      <a:cxnLst/>
                      <a:rect l="l" t="t" r="r" b="b"/>
                      <a:pathLst>
                        <a:path w="1142" h="1099" extrusionOk="0">
                          <a:moveTo>
                            <a:pt x="569" y="0"/>
                          </a:moveTo>
                          <a:cubicBezTo>
                            <a:pt x="233" y="0"/>
                            <a:pt x="1" y="230"/>
                            <a:pt x="11" y="571"/>
                          </a:cubicBezTo>
                          <a:cubicBezTo>
                            <a:pt x="11" y="877"/>
                            <a:pt x="222" y="1099"/>
                            <a:pt x="529" y="1099"/>
                          </a:cubicBezTo>
                          <a:cubicBezTo>
                            <a:pt x="835" y="1099"/>
                            <a:pt x="1131" y="803"/>
                            <a:pt x="1141" y="507"/>
                          </a:cubicBezTo>
                          <a:cubicBezTo>
                            <a:pt x="1141" y="222"/>
                            <a:pt x="909" y="0"/>
                            <a:pt x="592" y="0"/>
                          </a:cubicBezTo>
                          <a:cubicBezTo>
                            <a:pt x="584" y="0"/>
                            <a:pt x="577" y="0"/>
                            <a:pt x="5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9"/>
                    <p:cNvSpPr/>
                    <p:nvPr/>
                  </p:nvSpPr>
                  <p:spPr>
                    <a:xfrm>
                      <a:off x="3333392" y="-2197770"/>
                      <a:ext cx="57186" cy="58944"/>
                    </a:xfrm>
                    <a:custGeom>
                      <a:avLst/>
                      <a:gdLst/>
                      <a:ahLst/>
                      <a:cxnLst/>
                      <a:rect l="l" t="t" r="r" b="b"/>
                      <a:pathLst>
                        <a:path w="1139" h="1174" extrusionOk="0">
                          <a:moveTo>
                            <a:pt x="368" y="1"/>
                          </a:moveTo>
                          <a:cubicBezTo>
                            <a:pt x="331" y="1"/>
                            <a:pt x="296" y="7"/>
                            <a:pt x="264" y="19"/>
                          </a:cubicBezTo>
                          <a:cubicBezTo>
                            <a:pt x="95" y="82"/>
                            <a:pt x="0" y="230"/>
                            <a:pt x="32" y="410"/>
                          </a:cubicBezTo>
                          <a:cubicBezTo>
                            <a:pt x="74" y="652"/>
                            <a:pt x="169" y="895"/>
                            <a:pt x="370" y="1064"/>
                          </a:cubicBezTo>
                          <a:cubicBezTo>
                            <a:pt x="463" y="1138"/>
                            <a:pt x="561" y="1173"/>
                            <a:pt x="658" y="1173"/>
                          </a:cubicBezTo>
                          <a:cubicBezTo>
                            <a:pt x="714" y="1173"/>
                            <a:pt x="770" y="1161"/>
                            <a:pt x="824" y="1138"/>
                          </a:cubicBezTo>
                          <a:cubicBezTo>
                            <a:pt x="982" y="1054"/>
                            <a:pt x="1109" y="927"/>
                            <a:pt x="1120" y="779"/>
                          </a:cubicBezTo>
                          <a:cubicBezTo>
                            <a:pt x="1138" y="420"/>
                            <a:pt x="683" y="1"/>
                            <a:pt x="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9"/>
                    <p:cNvSpPr/>
                    <p:nvPr/>
                  </p:nvSpPr>
                  <p:spPr>
                    <a:xfrm>
                      <a:off x="3437826" y="-2093989"/>
                      <a:ext cx="53622" cy="54174"/>
                    </a:xfrm>
                    <a:custGeom>
                      <a:avLst/>
                      <a:gdLst/>
                      <a:ahLst/>
                      <a:cxnLst/>
                      <a:rect l="l" t="t" r="r" b="b"/>
                      <a:pathLst>
                        <a:path w="1068" h="1079" extrusionOk="0">
                          <a:moveTo>
                            <a:pt x="518" y="1"/>
                          </a:moveTo>
                          <a:cubicBezTo>
                            <a:pt x="233" y="1"/>
                            <a:pt x="1" y="254"/>
                            <a:pt x="1" y="560"/>
                          </a:cubicBezTo>
                          <a:cubicBezTo>
                            <a:pt x="11" y="856"/>
                            <a:pt x="222" y="1078"/>
                            <a:pt x="497" y="1078"/>
                          </a:cubicBezTo>
                          <a:cubicBezTo>
                            <a:pt x="503" y="1078"/>
                            <a:pt x="509" y="1078"/>
                            <a:pt x="516" y="1078"/>
                          </a:cubicBezTo>
                          <a:cubicBezTo>
                            <a:pt x="814" y="1078"/>
                            <a:pt x="1067" y="829"/>
                            <a:pt x="1057" y="529"/>
                          </a:cubicBezTo>
                          <a:cubicBezTo>
                            <a:pt x="1057" y="244"/>
                            <a:pt x="814" y="1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9"/>
                    <p:cNvSpPr/>
                    <p:nvPr/>
                  </p:nvSpPr>
                  <p:spPr>
                    <a:xfrm>
                      <a:off x="3507816" y="-1948837"/>
                      <a:ext cx="57839" cy="54977"/>
                    </a:xfrm>
                    <a:custGeom>
                      <a:avLst/>
                      <a:gdLst/>
                      <a:ahLst/>
                      <a:cxnLst/>
                      <a:rect l="l" t="t" r="r" b="b"/>
                      <a:pathLst>
                        <a:path w="1152" h="1095" extrusionOk="0">
                          <a:moveTo>
                            <a:pt x="451" y="0"/>
                          </a:moveTo>
                          <a:cubicBezTo>
                            <a:pt x="326" y="0"/>
                            <a:pt x="221" y="63"/>
                            <a:pt x="128" y="172"/>
                          </a:cubicBezTo>
                          <a:cubicBezTo>
                            <a:pt x="1" y="320"/>
                            <a:pt x="11" y="479"/>
                            <a:pt x="106" y="627"/>
                          </a:cubicBezTo>
                          <a:cubicBezTo>
                            <a:pt x="265" y="901"/>
                            <a:pt x="497" y="1060"/>
                            <a:pt x="898" y="1091"/>
                          </a:cubicBezTo>
                          <a:cubicBezTo>
                            <a:pt x="907" y="1093"/>
                            <a:pt x="915" y="1094"/>
                            <a:pt x="923" y="1094"/>
                          </a:cubicBezTo>
                          <a:cubicBezTo>
                            <a:pt x="1009" y="1094"/>
                            <a:pt x="1090" y="992"/>
                            <a:pt x="1110" y="838"/>
                          </a:cubicBezTo>
                          <a:cubicBezTo>
                            <a:pt x="1152" y="542"/>
                            <a:pt x="877" y="120"/>
                            <a:pt x="592" y="25"/>
                          </a:cubicBezTo>
                          <a:cubicBezTo>
                            <a:pt x="543" y="8"/>
                            <a:pt x="496" y="0"/>
                            <a:pt x="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9"/>
                    <p:cNvSpPr/>
                    <p:nvPr/>
                  </p:nvSpPr>
                  <p:spPr>
                    <a:xfrm>
                      <a:off x="3375417" y="-2252195"/>
                      <a:ext cx="66173" cy="44383"/>
                    </a:xfrm>
                    <a:custGeom>
                      <a:avLst/>
                      <a:gdLst/>
                      <a:ahLst/>
                      <a:cxnLst/>
                      <a:rect l="l" t="t" r="r" b="b"/>
                      <a:pathLst>
                        <a:path w="1318" h="884" extrusionOk="0">
                          <a:moveTo>
                            <a:pt x="692" y="0"/>
                          </a:moveTo>
                          <a:cubicBezTo>
                            <a:pt x="672" y="0"/>
                            <a:pt x="652" y="2"/>
                            <a:pt x="631" y="4"/>
                          </a:cubicBezTo>
                          <a:cubicBezTo>
                            <a:pt x="623" y="4"/>
                            <a:pt x="616" y="4"/>
                            <a:pt x="608" y="4"/>
                          </a:cubicBezTo>
                          <a:cubicBezTo>
                            <a:pt x="211" y="4"/>
                            <a:pt x="0" y="274"/>
                            <a:pt x="156" y="575"/>
                          </a:cubicBezTo>
                          <a:cubicBezTo>
                            <a:pt x="244" y="750"/>
                            <a:pt x="549" y="884"/>
                            <a:pt x="788" y="884"/>
                          </a:cubicBezTo>
                          <a:cubicBezTo>
                            <a:pt x="865" y="884"/>
                            <a:pt x="936" y="870"/>
                            <a:pt x="990" y="839"/>
                          </a:cubicBezTo>
                          <a:cubicBezTo>
                            <a:pt x="1286" y="670"/>
                            <a:pt x="1318" y="363"/>
                            <a:pt x="1064" y="152"/>
                          </a:cubicBezTo>
                          <a:cubicBezTo>
                            <a:pt x="954" y="60"/>
                            <a:pt x="827"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9"/>
                    <p:cNvSpPr/>
                    <p:nvPr/>
                  </p:nvSpPr>
                  <p:spPr>
                    <a:xfrm>
                      <a:off x="3444704" y="-2171460"/>
                      <a:ext cx="57889" cy="42074"/>
                    </a:xfrm>
                    <a:custGeom>
                      <a:avLst/>
                      <a:gdLst/>
                      <a:ahLst/>
                      <a:cxnLst/>
                      <a:rect l="l" t="t" r="r" b="b"/>
                      <a:pathLst>
                        <a:path w="1153" h="838" extrusionOk="0">
                          <a:moveTo>
                            <a:pt x="638" y="1"/>
                          </a:moveTo>
                          <a:cubicBezTo>
                            <a:pt x="565" y="1"/>
                            <a:pt x="488" y="15"/>
                            <a:pt x="413" y="44"/>
                          </a:cubicBezTo>
                          <a:cubicBezTo>
                            <a:pt x="360" y="65"/>
                            <a:pt x="307" y="97"/>
                            <a:pt x="265" y="128"/>
                          </a:cubicBezTo>
                          <a:cubicBezTo>
                            <a:pt x="107" y="245"/>
                            <a:pt x="1" y="392"/>
                            <a:pt x="75" y="593"/>
                          </a:cubicBezTo>
                          <a:cubicBezTo>
                            <a:pt x="134" y="770"/>
                            <a:pt x="275" y="837"/>
                            <a:pt x="456" y="837"/>
                          </a:cubicBezTo>
                          <a:cubicBezTo>
                            <a:pt x="470" y="837"/>
                            <a:pt x="483" y="837"/>
                            <a:pt x="497" y="836"/>
                          </a:cubicBezTo>
                          <a:cubicBezTo>
                            <a:pt x="550" y="825"/>
                            <a:pt x="603" y="825"/>
                            <a:pt x="666" y="815"/>
                          </a:cubicBezTo>
                          <a:cubicBezTo>
                            <a:pt x="1015" y="730"/>
                            <a:pt x="1152" y="561"/>
                            <a:pt x="1089" y="319"/>
                          </a:cubicBezTo>
                          <a:cubicBezTo>
                            <a:pt x="1049" y="121"/>
                            <a:pt x="857" y="1"/>
                            <a:pt x="6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9"/>
                    <p:cNvSpPr/>
                    <p:nvPr/>
                  </p:nvSpPr>
                  <p:spPr>
                    <a:xfrm>
                      <a:off x="3626709" y="-1374052"/>
                      <a:ext cx="40718" cy="26761"/>
                    </a:xfrm>
                    <a:custGeom>
                      <a:avLst/>
                      <a:gdLst/>
                      <a:ahLst/>
                      <a:cxnLst/>
                      <a:rect l="l" t="t" r="r" b="b"/>
                      <a:pathLst>
                        <a:path w="811" h="533" extrusionOk="0">
                          <a:moveTo>
                            <a:pt x="329" y="0"/>
                          </a:moveTo>
                          <a:cubicBezTo>
                            <a:pt x="157" y="0"/>
                            <a:pt x="0" y="146"/>
                            <a:pt x="20" y="300"/>
                          </a:cubicBezTo>
                          <a:cubicBezTo>
                            <a:pt x="41" y="490"/>
                            <a:pt x="178" y="532"/>
                            <a:pt x="358" y="532"/>
                          </a:cubicBezTo>
                          <a:cubicBezTo>
                            <a:pt x="366" y="533"/>
                            <a:pt x="375" y="533"/>
                            <a:pt x="384" y="533"/>
                          </a:cubicBezTo>
                          <a:cubicBezTo>
                            <a:pt x="597" y="533"/>
                            <a:pt x="811" y="411"/>
                            <a:pt x="780" y="279"/>
                          </a:cubicBezTo>
                          <a:cubicBezTo>
                            <a:pt x="727" y="68"/>
                            <a:pt x="548" y="36"/>
                            <a:pt x="379" y="4"/>
                          </a:cubicBezTo>
                          <a:cubicBezTo>
                            <a:pt x="362" y="1"/>
                            <a:pt x="346" y="0"/>
                            <a:pt x="3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9"/>
                    <p:cNvSpPr/>
                    <p:nvPr/>
                  </p:nvSpPr>
                  <p:spPr>
                    <a:xfrm>
                      <a:off x="3762372" y="-1717527"/>
                      <a:ext cx="31279" cy="25305"/>
                    </a:xfrm>
                    <a:custGeom>
                      <a:avLst/>
                      <a:gdLst/>
                      <a:ahLst/>
                      <a:cxnLst/>
                      <a:rect l="l" t="t" r="r" b="b"/>
                      <a:pathLst>
                        <a:path w="623" h="504" extrusionOk="0">
                          <a:moveTo>
                            <a:pt x="299" y="1"/>
                          </a:moveTo>
                          <a:cubicBezTo>
                            <a:pt x="294" y="1"/>
                            <a:pt x="290" y="1"/>
                            <a:pt x="285" y="1"/>
                          </a:cubicBezTo>
                          <a:cubicBezTo>
                            <a:pt x="148" y="12"/>
                            <a:pt x="0" y="160"/>
                            <a:pt x="21" y="297"/>
                          </a:cubicBezTo>
                          <a:cubicBezTo>
                            <a:pt x="31" y="416"/>
                            <a:pt x="96" y="504"/>
                            <a:pt x="203" y="504"/>
                          </a:cubicBezTo>
                          <a:cubicBezTo>
                            <a:pt x="219" y="504"/>
                            <a:pt x="236" y="502"/>
                            <a:pt x="254" y="498"/>
                          </a:cubicBezTo>
                          <a:cubicBezTo>
                            <a:pt x="380" y="455"/>
                            <a:pt x="571" y="498"/>
                            <a:pt x="602" y="297"/>
                          </a:cubicBezTo>
                          <a:cubicBezTo>
                            <a:pt x="623" y="164"/>
                            <a:pt x="444"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375" name="Google Shape;375;p9"/>
              <p:cNvGrpSpPr/>
              <p:nvPr/>
            </p:nvGrpSpPr>
            <p:grpSpPr>
              <a:xfrm>
                <a:off x="7361843" y="-452189"/>
                <a:ext cx="2219607" cy="3096759"/>
                <a:chOff x="7361843" y="-452189"/>
                <a:chExt cx="2219607" cy="3096759"/>
              </a:xfrm>
            </p:grpSpPr>
            <p:sp>
              <p:nvSpPr>
                <p:cNvPr id="376" name="Google Shape;376;p9"/>
                <p:cNvSpPr/>
                <p:nvPr/>
              </p:nvSpPr>
              <p:spPr>
                <a:xfrm rot="5400000">
                  <a:off x="7276838" y="-367185"/>
                  <a:ext cx="2389616" cy="2219607"/>
                </a:xfrm>
                <a:custGeom>
                  <a:avLst/>
                  <a:gdLst/>
                  <a:ahLst/>
                  <a:cxnLst/>
                  <a:rect l="l" t="t" r="r" b="b"/>
                  <a:pathLst>
                    <a:path w="24176" h="22456" extrusionOk="0">
                      <a:moveTo>
                        <a:pt x="13952" y="1"/>
                      </a:moveTo>
                      <a:cubicBezTo>
                        <a:pt x="12055" y="1"/>
                        <a:pt x="10157" y="195"/>
                        <a:pt x="8302" y="587"/>
                      </a:cubicBezTo>
                      <a:cubicBezTo>
                        <a:pt x="5947" y="1084"/>
                        <a:pt x="3940" y="1992"/>
                        <a:pt x="3053" y="4337"/>
                      </a:cubicBezTo>
                      <a:cubicBezTo>
                        <a:pt x="2926" y="4696"/>
                        <a:pt x="2789" y="5055"/>
                        <a:pt x="2662" y="5414"/>
                      </a:cubicBezTo>
                      <a:cubicBezTo>
                        <a:pt x="1416" y="9036"/>
                        <a:pt x="613" y="12796"/>
                        <a:pt x="286" y="16609"/>
                      </a:cubicBezTo>
                      <a:cubicBezTo>
                        <a:pt x="1" y="19862"/>
                        <a:pt x="1669" y="21921"/>
                        <a:pt x="4848" y="22365"/>
                      </a:cubicBezTo>
                      <a:cubicBezTo>
                        <a:pt x="5221" y="22419"/>
                        <a:pt x="5604" y="22456"/>
                        <a:pt x="5983" y="22456"/>
                      </a:cubicBezTo>
                      <a:cubicBezTo>
                        <a:pt x="6496" y="22456"/>
                        <a:pt x="7005" y="22389"/>
                        <a:pt x="7478" y="22207"/>
                      </a:cubicBezTo>
                      <a:cubicBezTo>
                        <a:pt x="9231" y="21531"/>
                        <a:pt x="10055" y="19587"/>
                        <a:pt x="10984" y="17950"/>
                      </a:cubicBezTo>
                      <a:cubicBezTo>
                        <a:pt x="12547" y="15247"/>
                        <a:pt x="14037" y="12479"/>
                        <a:pt x="17300" y="11550"/>
                      </a:cubicBezTo>
                      <a:cubicBezTo>
                        <a:pt x="18884" y="11106"/>
                        <a:pt x="20680" y="11117"/>
                        <a:pt x="22011" y="10135"/>
                      </a:cubicBezTo>
                      <a:cubicBezTo>
                        <a:pt x="23141" y="9290"/>
                        <a:pt x="23700" y="7875"/>
                        <a:pt x="23943" y="6491"/>
                      </a:cubicBezTo>
                      <a:cubicBezTo>
                        <a:pt x="24144" y="5414"/>
                        <a:pt x="24176" y="4231"/>
                        <a:pt x="23637" y="3259"/>
                      </a:cubicBezTo>
                      <a:cubicBezTo>
                        <a:pt x="22570" y="1327"/>
                        <a:pt x="20574" y="725"/>
                        <a:pt x="18504" y="376"/>
                      </a:cubicBezTo>
                      <a:cubicBezTo>
                        <a:pt x="17002" y="126"/>
                        <a:pt x="15477" y="1"/>
                        <a:pt x="139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77" name="Google Shape;377;p9"/>
                <p:cNvGrpSpPr/>
                <p:nvPr/>
              </p:nvGrpSpPr>
              <p:grpSpPr>
                <a:xfrm rot="-899520">
                  <a:off x="8210911" y="1560095"/>
                  <a:ext cx="1143994" cy="952725"/>
                  <a:chOff x="6248054" y="3044970"/>
                  <a:chExt cx="700599" cy="583497"/>
                </a:xfrm>
              </p:grpSpPr>
              <p:sp>
                <p:nvSpPr>
                  <p:cNvPr id="378" name="Google Shape;378;p9"/>
                  <p:cNvSpPr/>
                  <p:nvPr/>
                </p:nvSpPr>
                <p:spPr>
                  <a:xfrm>
                    <a:off x="6412463" y="3076290"/>
                    <a:ext cx="120001" cy="283570"/>
                  </a:xfrm>
                  <a:custGeom>
                    <a:avLst/>
                    <a:gdLst/>
                    <a:ahLst/>
                    <a:cxnLst/>
                    <a:rect l="l" t="t" r="r" b="b"/>
                    <a:pathLst>
                      <a:path w="2567" h="6066" extrusionOk="0">
                        <a:moveTo>
                          <a:pt x="1786" y="1"/>
                        </a:moveTo>
                        <a:cubicBezTo>
                          <a:pt x="1230" y="1"/>
                          <a:pt x="656" y="599"/>
                          <a:pt x="454" y="1038"/>
                        </a:cubicBezTo>
                        <a:cubicBezTo>
                          <a:pt x="264" y="1440"/>
                          <a:pt x="211" y="1883"/>
                          <a:pt x="169" y="2316"/>
                        </a:cubicBezTo>
                        <a:cubicBezTo>
                          <a:pt x="106" y="2971"/>
                          <a:pt x="53" y="3626"/>
                          <a:pt x="32" y="4281"/>
                        </a:cubicBezTo>
                        <a:cubicBezTo>
                          <a:pt x="11" y="4608"/>
                          <a:pt x="11" y="4936"/>
                          <a:pt x="0" y="5274"/>
                        </a:cubicBezTo>
                        <a:cubicBezTo>
                          <a:pt x="0" y="5369"/>
                          <a:pt x="95" y="5992"/>
                          <a:pt x="32" y="6066"/>
                        </a:cubicBezTo>
                        <a:cubicBezTo>
                          <a:pt x="898" y="5073"/>
                          <a:pt x="1606" y="3943"/>
                          <a:pt x="2123" y="2728"/>
                        </a:cubicBezTo>
                        <a:cubicBezTo>
                          <a:pt x="2366" y="2169"/>
                          <a:pt x="2567" y="1577"/>
                          <a:pt x="2545" y="975"/>
                        </a:cubicBezTo>
                        <a:cubicBezTo>
                          <a:pt x="2535" y="605"/>
                          <a:pt x="2387" y="183"/>
                          <a:pt x="2039" y="46"/>
                        </a:cubicBezTo>
                        <a:cubicBezTo>
                          <a:pt x="1956" y="15"/>
                          <a:pt x="1871" y="1"/>
                          <a:pt x="17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9"/>
                  <p:cNvSpPr/>
                  <p:nvPr/>
                </p:nvSpPr>
                <p:spPr>
                  <a:xfrm>
                    <a:off x="6604500" y="3152768"/>
                    <a:ext cx="142720" cy="321155"/>
                  </a:xfrm>
                  <a:custGeom>
                    <a:avLst/>
                    <a:gdLst/>
                    <a:ahLst/>
                    <a:cxnLst/>
                    <a:rect l="l" t="t" r="r" b="b"/>
                    <a:pathLst>
                      <a:path w="3053" h="6870" extrusionOk="0">
                        <a:moveTo>
                          <a:pt x="2280" y="1"/>
                        </a:moveTo>
                        <a:cubicBezTo>
                          <a:pt x="1995" y="1"/>
                          <a:pt x="1700" y="156"/>
                          <a:pt x="1458" y="332"/>
                        </a:cubicBezTo>
                        <a:cubicBezTo>
                          <a:pt x="1173" y="543"/>
                          <a:pt x="898" y="786"/>
                          <a:pt x="719" y="1092"/>
                        </a:cubicBezTo>
                        <a:cubicBezTo>
                          <a:pt x="465" y="1536"/>
                          <a:pt x="423" y="2053"/>
                          <a:pt x="391" y="2560"/>
                        </a:cubicBezTo>
                        <a:cubicBezTo>
                          <a:pt x="339" y="3352"/>
                          <a:pt x="286" y="4155"/>
                          <a:pt x="233" y="4947"/>
                        </a:cubicBezTo>
                        <a:cubicBezTo>
                          <a:pt x="201" y="5539"/>
                          <a:pt x="1" y="6289"/>
                          <a:pt x="159" y="6869"/>
                        </a:cubicBezTo>
                        <a:cubicBezTo>
                          <a:pt x="1268" y="5444"/>
                          <a:pt x="2113" y="3574"/>
                          <a:pt x="2789" y="1906"/>
                        </a:cubicBezTo>
                        <a:cubicBezTo>
                          <a:pt x="2926" y="1578"/>
                          <a:pt x="3053" y="1240"/>
                          <a:pt x="3042" y="881"/>
                        </a:cubicBezTo>
                        <a:cubicBezTo>
                          <a:pt x="3032" y="533"/>
                          <a:pt x="2842" y="152"/>
                          <a:pt x="2504" y="36"/>
                        </a:cubicBezTo>
                        <a:cubicBezTo>
                          <a:pt x="2431" y="12"/>
                          <a:pt x="2356" y="1"/>
                          <a:pt x="2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9"/>
                  <p:cNvSpPr/>
                  <p:nvPr/>
                </p:nvSpPr>
                <p:spPr>
                  <a:xfrm>
                    <a:off x="6796069" y="3115184"/>
                    <a:ext cx="152584" cy="267910"/>
                  </a:xfrm>
                  <a:custGeom>
                    <a:avLst/>
                    <a:gdLst/>
                    <a:ahLst/>
                    <a:cxnLst/>
                    <a:rect l="l" t="t" r="r" b="b"/>
                    <a:pathLst>
                      <a:path w="3264" h="5731" extrusionOk="0">
                        <a:moveTo>
                          <a:pt x="2744" y="1"/>
                        </a:moveTo>
                        <a:cubicBezTo>
                          <a:pt x="2623" y="1"/>
                          <a:pt x="2492" y="45"/>
                          <a:pt x="2377" y="90"/>
                        </a:cubicBezTo>
                        <a:cubicBezTo>
                          <a:pt x="2018" y="249"/>
                          <a:pt x="1669" y="449"/>
                          <a:pt x="1395" y="724"/>
                        </a:cubicBezTo>
                        <a:cubicBezTo>
                          <a:pt x="845" y="1263"/>
                          <a:pt x="581" y="2034"/>
                          <a:pt x="465" y="2783"/>
                        </a:cubicBezTo>
                        <a:cubicBezTo>
                          <a:pt x="359" y="3364"/>
                          <a:pt x="359" y="3956"/>
                          <a:pt x="275" y="4537"/>
                        </a:cubicBezTo>
                        <a:cubicBezTo>
                          <a:pt x="201" y="4949"/>
                          <a:pt x="0" y="5297"/>
                          <a:pt x="74" y="5730"/>
                        </a:cubicBezTo>
                        <a:cubicBezTo>
                          <a:pt x="877" y="4727"/>
                          <a:pt x="1585" y="3628"/>
                          <a:pt x="2324" y="2583"/>
                        </a:cubicBezTo>
                        <a:cubicBezTo>
                          <a:pt x="2789" y="1939"/>
                          <a:pt x="3264" y="1199"/>
                          <a:pt x="3137" y="418"/>
                        </a:cubicBezTo>
                        <a:cubicBezTo>
                          <a:pt x="3116" y="291"/>
                          <a:pt x="3074" y="143"/>
                          <a:pt x="2958" y="69"/>
                        </a:cubicBezTo>
                        <a:cubicBezTo>
                          <a:pt x="2895" y="19"/>
                          <a:pt x="2822" y="1"/>
                          <a:pt x="27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9"/>
                  <p:cNvSpPr/>
                  <p:nvPr/>
                </p:nvSpPr>
                <p:spPr>
                  <a:xfrm>
                    <a:off x="6404563" y="3375797"/>
                    <a:ext cx="133838" cy="252670"/>
                  </a:xfrm>
                  <a:custGeom>
                    <a:avLst/>
                    <a:gdLst/>
                    <a:ahLst/>
                    <a:cxnLst/>
                    <a:rect l="l" t="t" r="r" b="b"/>
                    <a:pathLst>
                      <a:path w="2863" h="5405" extrusionOk="0">
                        <a:moveTo>
                          <a:pt x="2359" y="0"/>
                        </a:moveTo>
                        <a:cubicBezTo>
                          <a:pt x="2329" y="0"/>
                          <a:pt x="2300" y="2"/>
                          <a:pt x="2271" y="7"/>
                        </a:cubicBezTo>
                        <a:cubicBezTo>
                          <a:pt x="2081" y="28"/>
                          <a:pt x="1912" y="134"/>
                          <a:pt x="1753" y="250"/>
                        </a:cubicBezTo>
                        <a:cubicBezTo>
                          <a:pt x="1384" y="535"/>
                          <a:pt x="1067" y="916"/>
                          <a:pt x="866" y="1338"/>
                        </a:cubicBezTo>
                        <a:cubicBezTo>
                          <a:pt x="676" y="1708"/>
                          <a:pt x="571" y="2120"/>
                          <a:pt x="486" y="2531"/>
                        </a:cubicBezTo>
                        <a:cubicBezTo>
                          <a:pt x="349" y="3123"/>
                          <a:pt x="243" y="3725"/>
                          <a:pt x="159" y="4327"/>
                        </a:cubicBezTo>
                        <a:cubicBezTo>
                          <a:pt x="127" y="4623"/>
                          <a:pt x="0" y="5140"/>
                          <a:pt x="190" y="5404"/>
                        </a:cubicBezTo>
                        <a:cubicBezTo>
                          <a:pt x="412" y="5256"/>
                          <a:pt x="571" y="4887"/>
                          <a:pt x="718" y="4665"/>
                        </a:cubicBezTo>
                        <a:cubicBezTo>
                          <a:pt x="940" y="4348"/>
                          <a:pt x="1162" y="4042"/>
                          <a:pt x="1373" y="3735"/>
                        </a:cubicBezTo>
                        <a:cubicBezTo>
                          <a:pt x="1817" y="3112"/>
                          <a:pt x="2239" y="2468"/>
                          <a:pt x="2546" y="1771"/>
                        </a:cubicBezTo>
                        <a:cubicBezTo>
                          <a:pt x="2704" y="1401"/>
                          <a:pt x="2831" y="1011"/>
                          <a:pt x="2852" y="609"/>
                        </a:cubicBezTo>
                        <a:cubicBezTo>
                          <a:pt x="2862" y="472"/>
                          <a:pt x="2852" y="324"/>
                          <a:pt x="2778" y="208"/>
                        </a:cubicBezTo>
                        <a:cubicBezTo>
                          <a:pt x="2688" y="74"/>
                          <a:pt x="2523" y="0"/>
                          <a:pt x="23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9"/>
                  <p:cNvSpPr/>
                  <p:nvPr/>
                </p:nvSpPr>
                <p:spPr>
                  <a:xfrm>
                    <a:off x="6248054" y="3044970"/>
                    <a:ext cx="116542" cy="246266"/>
                  </a:xfrm>
                  <a:custGeom>
                    <a:avLst/>
                    <a:gdLst/>
                    <a:ahLst/>
                    <a:cxnLst/>
                    <a:rect l="l" t="t" r="r" b="b"/>
                    <a:pathLst>
                      <a:path w="2493" h="5268" extrusionOk="0">
                        <a:moveTo>
                          <a:pt x="2108" y="0"/>
                        </a:moveTo>
                        <a:cubicBezTo>
                          <a:pt x="1730" y="0"/>
                          <a:pt x="1347" y="190"/>
                          <a:pt x="1088" y="473"/>
                        </a:cubicBezTo>
                        <a:cubicBezTo>
                          <a:pt x="729" y="842"/>
                          <a:pt x="549" y="1349"/>
                          <a:pt x="412" y="1846"/>
                        </a:cubicBezTo>
                        <a:cubicBezTo>
                          <a:pt x="127" y="2976"/>
                          <a:pt x="169" y="4127"/>
                          <a:pt x="0" y="5268"/>
                        </a:cubicBezTo>
                        <a:cubicBezTo>
                          <a:pt x="476" y="4412"/>
                          <a:pt x="993" y="3588"/>
                          <a:pt x="1500" y="2754"/>
                        </a:cubicBezTo>
                        <a:cubicBezTo>
                          <a:pt x="1986" y="1930"/>
                          <a:pt x="2408" y="1033"/>
                          <a:pt x="2493" y="71"/>
                        </a:cubicBezTo>
                        <a:cubicBezTo>
                          <a:pt x="2368" y="23"/>
                          <a:pt x="2239" y="0"/>
                          <a:pt x="21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sp>
        <p:nvSpPr>
          <p:cNvPr id="383" name="Google Shape;383;p9"/>
          <p:cNvSpPr txBox="1">
            <a:spLocks noGrp="1"/>
          </p:cNvSpPr>
          <p:nvPr>
            <p:ph type="title"/>
          </p:nvPr>
        </p:nvSpPr>
        <p:spPr>
          <a:xfrm>
            <a:off x="3424133" y="2300200"/>
            <a:ext cx="5344000" cy="985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4" name="Google Shape;384;p9"/>
          <p:cNvSpPr txBox="1">
            <a:spLocks noGrp="1"/>
          </p:cNvSpPr>
          <p:nvPr>
            <p:ph type="subTitle" idx="1"/>
          </p:nvPr>
        </p:nvSpPr>
        <p:spPr>
          <a:xfrm>
            <a:off x="3424133" y="3285400"/>
            <a:ext cx="5344000" cy="1395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442378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5"/>
        <p:cNvGrpSpPr/>
        <p:nvPr/>
      </p:nvGrpSpPr>
      <p:grpSpPr>
        <a:xfrm>
          <a:off x="0" y="0"/>
          <a:ext cx="0" cy="0"/>
          <a:chOff x="0" y="0"/>
          <a:chExt cx="0" cy="0"/>
        </a:xfrm>
      </p:grpSpPr>
      <p:sp>
        <p:nvSpPr>
          <p:cNvPr id="386" name="Google Shape;386;p10"/>
          <p:cNvSpPr>
            <a:spLocks noGrp="1"/>
          </p:cNvSpPr>
          <p:nvPr>
            <p:ph type="pic" idx="2"/>
          </p:nvPr>
        </p:nvSpPr>
        <p:spPr>
          <a:xfrm>
            <a:off x="-400" y="-67"/>
            <a:ext cx="12192000" cy="6858000"/>
          </a:xfrm>
          <a:prstGeom prst="rect">
            <a:avLst/>
          </a:prstGeom>
          <a:noFill/>
          <a:ln>
            <a:noFill/>
          </a:ln>
        </p:spPr>
      </p:sp>
      <p:sp>
        <p:nvSpPr>
          <p:cNvPr id="387" name="Google Shape;387;p10"/>
          <p:cNvSpPr txBox="1">
            <a:spLocks noGrp="1"/>
          </p:cNvSpPr>
          <p:nvPr>
            <p:ph type="title"/>
          </p:nvPr>
        </p:nvSpPr>
        <p:spPr>
          <a:xfrm>
            <a:off x="1100867" y="4739400"/>
            <a:ext cx="4063600" cy="1272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1533131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BB2E4-A8DD-0042-A99D-0342152361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5CEA8B-092E-794B-B448-C734C29EF84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F7A6A-9AA5-DC4E-9D76-2C1FFD9AC7BE}"/>
              </a:ext>
            </a:extLst>
          </p:cNvPr>
          <p:cNvSpPr>
            <a:spLocks noGrp="1"/>
          </p:cNvSpPr>
          <p:nvPr>
            <p:ph type="dt" sz="half" idx="10"/>
          </p:nvPr>
        </p:nvSpPr>
        <p:spPr/>
        <p:txBody>
          <a:bodyPr/>
          <a:lstStyle/>
          <a:p>
            <a:fld id="{2951527E-CB94-5646-BD5A-24E30591CE69}" type="datetimeFigureOut">
              <a:rPr lang="en-US" smtClean="0"/>
              <a:t>8/12/23</a:t>
            </a:fld>
            <a:endParaRPr lang="en-US"/>
          </a:p>
        </p:txBody>
      </p:sp>
      <p:sp>
        <p:nvSpPr>
          <p:cNvPr id="5" name="Footer Placeholder 4">
            <a:extLst>
              <a:ext uri="{FF2B5EF4-FFF2-40B4-BE49-F238E27FC236}">
                <a16:creationId xmlns:a16="http://schemas.microsoft.com/office/drawing/2014/main" id="{F54CC694-D669-414F-A9B7-604DE00E53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8A6EA6-0941-7C4F-90E9-89AA236721F2}"/>
              </a:ext>
            </a:extLst>
          </p:cNvPr>
          <p:cNvSpPr>
            <a:spLocks noGrp="1"/>
          </p:cNvSpPr>
          <p:nvPr>
            <p:ph type="sldNum" sz="quarter" idx="12"/>
          </p:nvPr>
        </p:nvSpPr>
        <p:spPr/>
        <p:txBody>
          <a:bodyPr/>
          <a:lstStyle/>
          <a:p>
            <a:fld id="{7720229C-2DE8-C04F-AA7F-7F405FD63B22}" type="slidenum">
              <a:rPr lang="en-US" smtClean="0"/>
              <a:t>‹#›</a:t>
            </a:fld>
            <a:endParaRPr lang="en-US"/>
          </a:p>
        </p:txBody>
      </p:sp>
    </p:spTree>
    <p:extLst>
      <p:ext uri="{BB962C8B-B14F-4D97-AF65-F5344CB8AC3E}">
        <p14:creationId xmlns:p14="http://schemas.microsoft.com/office/powerpoint/2010/main" val="3883425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88"/>
        <p:cNvGrpSpPr/>
        <p:nvPr/>
      </p:nvGrpSpPr>
      <p:grpSpPr>
        <a:xfrm>
          <a:off x="0" y="0"/>
          <a:ext cx="0" cy="0"/>
          <a:chOff x="0" y="0"/>
          <a:chExt cx="0" cy="0"/>
        </a:xfrm>
      </p:grpSpPr>
      <p:sp>
        <p:nvSpPr>
          <p:cNvPr id="389" name="Google Shape;389;p11"/>
          <p:cNvSpPr txBox="1">
            <a:spLocks noGrp="1"/>
          </p:cNvSpPr>
          <p:nvPr>
            <p:ph type="title" hasCustomPrompt="1"/>
          </p:nvPr>
        </p:nvSpPr>
        <p:spPr>
          <a:xfrm>
            <a:off x="2868797" y="2092033"/>
            <a:ext cx="6454400" cy="17240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8000">
                <a:solidFill>
                  <a:schemeClr val="dk2"/>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390" name="Google Shape;390;p11"/>
          <p:cNvSpPr txBox="1">
            <a:spLocks noGrp="1"/>
          </p:cNvSpPr>
          <p:nvPr>
            <p:ph type="subTitle" idx="1"/>
          </p:nvPr>
        </p:nvSpPr>
        <p:spPr>
          <a:xfrm>
            <a:off x="2868767" y="4003600"/>
            <a:ext cx="6454400" cy="57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391" name="Google Shape;391;p11"/>
          <p:cNvGrpSpPr/>
          <p:nvPr/>
        </p:nvGrpSpPr>
        <p:grpSpPr>
          <a:xfrm>
            <a:off x="-616543" y="-605866"/>
            <a:ext cx="13465632" cy="7918959"/>
            <a:chOff x="-462407" y="-454400"/>
            <a:chExt cx="10099224" cy="5939219"/>
          </a:xfrm>
        </p:grpSpPr>
        <p:grpSp>
          <p:nvGrpSpPr>
            <p:cNvPr id="392" name="Google Shape;392;p11"/>
            <p:cNvGrpSpPr/>
            <p:nvPr/>
          </p:nvGrpSpPr>
          <p:grpSpPr>
            <a:xfrm>
              <a:off x="-462407" y="2300863"/>
              <a:ext cx="2823349" cy="3183956"/>
              <a:chOff x="-59132" y="2232388"/>
              <a:chExt cx="2823349" cy="3183956"/>
            </a:xfrm>
          </p:grpSpPr>
          <p:grpSp>
            <p:nvGrpSpPr>
              <p:cNvPr id="393" name="Google Shape;393;p11"/>
              <p:cNvGrpSpPr/>
              <p:nvPr/>
            </p:nvGrpSpPr>
            <p:grpSpPr>
              <a:xfrm rot="149239">
                <a:off x="698679" y="2861662"/>
                <a:ext cx="2011973" cy="2512208"/>
                <a:chOff x="6835704" y="-2403495"/>
                <a:chExt cx="2011888" cy="2512102"/>
              </a:xfrm>
            </p:grpSpPr>
            <p:sp>
              <p:nvSpPr>
                <p:cNvPr id="394" name="Google Shape;394;p11"/>
                <p:cNvSpPr/>
                <p:nvPr/>
              </p:nvSpPr>
              <p:spPr>
                <a:xfrm>
                  <a:off x="6961376" y="-2403495"/>
                  <a:ext cx="1879317" cy="2512032"/>
                </a:xfrm>
                <a:custGeom>
                  <a:avLst/>
                  <a:gdLst/>
                  <a:ahLst/>
                  <a:cxnLst/>
                  <a:rect l="l" t="t" r="r" b="b"/>
                  <a:pathLst>
                    <a:path w="37431" h="50033" extrusionOk="0">
                      <a:moveTo>
                        <a:pt x="15319" y="10423"/>
                      </a:moveTo>
                      <a:cubicBezTo>
                        <a:pt x="15683" y="10423"/>
                        <a:pt x="15983" y="10734"/>
                        <a:pt x="16065" y="11174"/>
                      </a:cubicBezTo>
                      <a:cubicBezTo>
                        <a:pt x="16107" y="11406"/>
                        <a:pt x="16065" y="11618"/>
                        <a:pt x="15970" y="11818"/>
                      </a:cubicBezTo>
                      <a:cubicBezTo>
                        <a:pt x="15846" y="12100"/>
                        <a:pt x="15568" y="12272"/>
                        <a:pt x="15296" y="12272"/>
                      </a:cubicBezTo>
                      <a:cubicBezTo>
                        <a:pt x="15242" y="12272"/>
                        <a:pt x="15188" y="12265"/>
                        <a:pt x="15135" y="12251"/>
                      </a:cubicBezTo>
                      <a:cubicBezTo>
                        <a:pt x="14776" y="12156"/>
                        <a:pt x="14544" y="11808"/>
                        <a:pt x="14544" y="11364"/>
                      </a:cubicBezTo>
                      <a:cubicBezTo>
                        <a:pt x="14544" y="11322"/>
                        <a:pt x="14533" y="11280"/>
                        <a:pt x="14544" y="11227"/>
                      </a:cubicBezTo>
                      <a:cubicBezTo>
                        <a:pt x="14576" y="10783"/>
                        <a:pt x="14892" y="10435"/>
                        <a:pt x="15283" y="10424"/>
                      </a:cubicBezTo>
                      <a:cubicBezTo>
                        <a:pt x="15295" y="10423"/>
                        <a:pt x="15307" y="10423"/>
                        <a:pt x="15319" y="10423"/>
                      </a:cubicBezTo>
                      <a:close/>
                      <a:moveTo>
                        <a:pt x="17169" y="12230"/>
                      </a:moveTo>
                      <a:cubicBezTo>
                        <a:pt x="17174" y="12230"/>
                        <a:pt x="17179" y="12230"/>
                        <a:pt x="17184" y="12230"/>
                      </a:cubicBezTo>
                      <a:cubicBezTo>
                        <a:pt x="17522" y="12241"/>
                        <a:pt x="17776" y="12536"/>
                        <a:pt x="17765" y="12927"/>
                      </a:cubicBezTo>
                      <a:cubicBezTo>
                        <a:pt x="17765" y="13339"/>
                        <a:pt x="17501" y="13656"/>
                        <a:pt x="17163" y="13656"/>
                      </a:cubicBezTo>
                      <a:cubicBezTo>
                        <a:pt x="16825" y="13645"/>
                        <a:pt x="16572" y="13318"/>
                        <a:pt x="16582" y="12906"/>
                      </a:cubicBezTo>
                      <a:cubicBezTo>
                        <a:pt x="16582" y="12542"/>
                        <a:pt x="16858" y="12230"/>
                        <a:pt x="17169" y="12230"/>
                      </a:cubicBezTo>
                      <a:close/>
                      <a:moveTo>
                        <a:pt x="12580" y="13803"/>
                      </a:moveTo>
                      <a:cubicBezTo>
                        <a:pt x="12937" y="13803"/>
                        <a:pt x="13171" y="14065"/>
                        <a:pt x="13171" y="14448"/>
                      </a:cubicBezTo>
                      <a:cubicBezTo>
                        <a:pt x="13181" y="14839"/>
                        <a:pt x="12960" y="15092"/>
                        <a:pt x="12611" y="15103"/>
                      </a:cubicBezTo>
                      <a:cubicBezTo>
                        <a:pt x="12605" y="15103"/>
                        <a:pt x="12599" y="15103"/>
                        <a:pt x="12593" y="15103"/>
                      </a:cubicBezTo>
                      <a:cubicBezTo>
                        <a:pt x="12242" y="15103"/>
                        <a:pt x="11956" y="14801"/>
                        <a:pt x="11956" y="14416"/>
                      </a:cubicBezTo>
                      <a:cubicBezTo>
                        <a:pt x="11946" y="14047"/>
                        <a:pt x="12189" y="13804"/>
                        <a:pt x="12558" y="13804"/>
                      </a:cubicBezTo>
                      <a:cubicBezTo>
                        <a:pt x="12565" y="13804"/>
                        <a:pt x="12573" y="13803"/>
                        <a:pt x="12580" y="13803"/>
                      </a:cubicBezTo>
                      <a:close/>
                      <a:moveTo>
                        <a:pt x="15110" y="14105"/>
                      </a:moveTo>
                      <a:cubicBezTo>
                        <a:pt x="15307" y="14105"/>
                        <a:pt x="15505" y="14195"/>
                        <a:pt x="15663" y="14374"/>
                      </a:cubicBezTo>
                      <a:cubicBezTo>
                        <a:pt x="15843" y="14575"/>
                        <a:pt x="15896" y="14818"/>
                        <a:pt x="15917" y="15061"/>
                      </a:cubicBezTo>
                      <a:cubicBezTo>
                        <a:pt x="15896" y="15399"/>
                        <a:pt x="15811" y="15694"/>
                        <a:pt x="15558" y="15906"/>
                      </a:cubicBezTo>
                      <a:cubicBezTo>
                        <a:pt x="15421" y="16024"/>
                        <a:pt x="15259" y="16082"/>
                        <a:pt x="15097" y="16082"/>
                      </a:cubicBezTo>
                      <a:cubicBezTo>
                        <a:pt x="14885" y="16082"/>
                        <a:pt x="14673" y="15982"/>
                        <a:pt x="14523" y="15789"/>
                      </a:cubicBezTo>
                      <a:cubicBezTo>
                        <a:pt x="14227" y="15409"/>
                        <a:pt x="14248" y="14733"/>
                        <a:pt x="14565" y="14374"/>
                      </a:cubicBezTo>
                      <a:cubicBezTo>
                        <a:pt x="14718" y="14195"/>
                        <a:pt x="14914" y="14105"/>
                        <a:pt x="15110" y="14105"/>
                      </a:cubicBezTo>
                      <a:close/>
                      <a:moveTo>
                        <a:pt x="13491" y="16722"/>
                      </a:moveTo>
                      <a:cubicBezTo>
                        <a:pt x="13525" y="16722"/>
                        <a:pt x="13559" y="16724"/>
                        <a:pt x="13593" y="16729"/>
                      </a:cubicBezTo>
                      <a:cubicBezTo>
                        <a:pt x="14069" y="16803"/>
                        <a:pt x="14396" y="17236"/>
                        <a:pt x="14364" y="17870"/>
                      </a:cubicBezTo>
                      <a:cubicBezTo>
                        <a:pt x="14301" y="18292"/>
                        <a:pt x="14037" y="18715"/>
                        <a:pt x="13614" y="19011"/>
                      </a:cubicBezTo>
                      <a:cubicBezTo>
                        <a:pt x="13499" y="19089"/>
                        <a:pt x="13380" y="19125"/>
                        <a:pt x="13260" y="19125"/>
                      </a:cubicBezTo>
                      <a:cubicBezTo>
                        <a:pt x="13106" y="19125"/>
                        <a:pt x="12950" y="19065"/>
                        <a:pt x="12801" y="18958"/>
                      </a:cubicBezTo>
                      <a:cubicBezTo>
                        <a:pt x="12548" y="18757"/>
                        <a:pt x="12453" y="18483"/>
                        <a:pt x="12495" y="18166"/>
                      </a:cubicBezTo>
                      <a:cubicBezTo>
                        <a:pt x="12527" y="17944"/>
                        <a:pt x="12579" y="17722"/>
                        <a:pt x="12622" y="17511"/>
                      </a:cubicBezTo>
                      <a:cubicBezTo>
                        <a:pt x="12719" y="17054"/>
                        <a:pt x="13094" y="16722"/>
                        <a:pt x="13491" y="16722"/>
                      </a:cubicBezTo>
                      <a:close/>
                      <a:moveTo>
                        <a:pt x="24884" y="31378"/>
                      </a:moveTo>
                      <a:cubicBezTo>
                        <a:pt x="25074" y="31378"/>
                        <a:pt x="25190" y="31494"/>
                        <a:pt x="25190" y="31705"/>
                      </a:cubicBezTo>
                      <a:cubicBezTo>
                        <a:pt x="25200" y="31980"/>
                        <a:pt x="25021" y="32223"/>
                        <a:pt x="24831" y="32244"/>
                      </a:cubicBezTo>
                      <a:cubicBezTo>
                        <a:pt x="24825" y="32244"/>
                        <a:pt x="24819" y="32245"/>
                        <a:pt x="24813" y="32245"/>
                      </a:cubicBezTo>
                      <a:cubicBezTo>
                        <a:pt x="24631" y="32245"/>
                        <a:pt x="24493" y="32089"/>
                        <a:pt x="24493" y="31874"/>
                      </a:cubicBezTo>
                      <a:cubicBezTo>
                        <a:pt x="24482" y="31600"/>
                        <a:pt x="24651" y="31389"/>
                        <a:pt x="24884" y="31378"/>
                      </a:cubicBezTo>
                      <a:close/>
                      <a:moveTo>
                        <a:pt x="22871" y="32043"/>
                      </a:moveTo>
                      <a:cubicBezTo>
                        <a:pt x="22876" y="32043"/>
                        <a:pt x="22882" y="32043"/>
                        <a:pt x="22887" y="32043"/>
                      </a:cubicBezTo>
                      <a:cubicBezTo>
                        <a:pt x="23268" y="32054"/>
                        <a:pt x="23563" y="32381"/>
                        <a:pt x="23553" y="32783"/>
                      </a:cubicBezTo>
                      <a:cubicBezTo>
                        <a:pt x="23553" y="33173"/>
                        <a:pt x="23194" y="33523"/>
                        <a:pt x="22815" y="33523"/>
                      </a:cubicBezTo>
                      <a:cubicBezTo>
                        <a:pt x="22804" y="33523"/>
                        <a:pt x="22793" y="33523"/>
                        <a:pt x="22782" y="33522"/>
                      </a:cubicBezTo>
                      <a:cubicBezTo>
                        <a:pt x="22476" y="33511"/>
                        <a:pt x="22169" y="33152"/>
                        <a:pt x="22169" y="32783"/>
                      </a:cubicBezTo>
                      <a:cubicBezTo>
                        <a:pt x="22159" y="32387"/>
                        <a:pt x="22497" y="32043"/>
                        <a:pt x="22871" y="32043"/>
                      </a:cubicBezTo>
                      <a:close/>
                      <a:moveTo>
                        <a:pt x="24279" y="33902"/>
                      </a:moveTo>
                      <a:cubicBezTo>
                        <a:pt x="24577" y="33902"/>
                        <a:pt x="24820" y="34152"/>
                        <a:pt x="24820" y="34462"/>
                      </a:cubicBezTo>
                      <a:cubicBezTo>
                        <a:pt x="24810" y="34758"/>
                        <a:pt x="24588" y="34990"/>
                        <a:pt x="24292" y="35001"/>
                      </a:cubicBezTo>
                      <a:cubicBezTo>
                        <a:pt x="24285" y="35001"/>
                        <a:pt x="24278" y="35001"/>
                        <a:pt x="24271" y="35001"/>
                      </a:cubicBezTo>
                      <a:cubicBezTo>
                        <a:pt x="23964" y="35001"/>
                        <a:pt x="23711" y="34772"/>
                        <a:pt x="23701" y="34473"/>
                      </a:cubicBezTo>
                      <a:cubicBezTo>
                        <a:pt x="23701" y="34177"/>
                        <a:pt x="23954" y="33913"/>
                        <a:pt x="24260" y="33902"/>
                      </a:cubicBezTo>
                      <a:cubicBezTo>
                        <a:pt x="24267" y="33902"/>
                        <a:pt x="24273" y="33902"/>
                        <a:pt x="24279" y="33902"/>
                      </a:cubicBezTo>
                      <a:close/>
                      <a:moveTo>
                        <a:pt x="21246" y="34439"/>
                      </a:moveTo>
                      <a:cubicBezTo>
                        <a:pt x="21348" y="34439"/>
                        <a:pt x="21452" y="34466"/>
                        <a:pt x="21557" y="34525"/>
                      </a:cubicBezTo>
                      <a:cubicBezTo>
                        <a:pt x="21757" y="34652"/>
                        <a:pt x="21852" y="34842"/>
                        <a:pt x="21863" y="35075"/>
                      </a:cubicBezTo>
                      <a:cubicBezTo>
                        <a:pt x="21768" y="35518"/>
                        <a:pt x="21673" y="35962"/>
                        <a:pt x="21335" y="36289"/>
                      </a:cubicBezTo>
                      <a:cubicBezTo>
                        <a:pt x="21161" y="36451"/>
                        <a:pt x="20956" y="36534"/>
                        <a:pt x="20757" y="36534"/>
                      </a:cubicBezTo>
                      <a:cubicBezTo>
                        <a:pt x="20593" y="36534"/>
                        <a:pt x="20434" y="36478"/>
                        <a:pt x="20300" y="36363"/>
                      </a:cubicBezTo>
                      <a:cubicBezTo>
                        <a:pt x="20015" y="36110"/>
                        <a:pt x="19962" y="35719"/>
                        <a:pt x="20194" y="35349"/>
                      </a:cubicBezTo>
                      <a:cubicBezTo>
                        <a:pt x="20363" y="35053"/>
                        <a:pt x="20574" y="34779"/>
                        <a:pt x="20849" y="34578"/>
                      </a:cubicBezTo>
                      <a:cubicBezTo>
                        <a:pt x="20976" y="34488"/>
                        <a:pt x="21109" y="34439"/>
                        <a:pt x="21246" y="34439"/>
                      </a:cubicBezTo>
                      <a:close/>
                      <a:moveTo>
                        <a:pt x="8515" y="38961"/>
                      </a:moveTo>
                      <a:cubicBezTo>
                        <a:pt x="8521" y="38961"/>
                        <a:pt x="8528" y="38961"/>
                        <a:pt x="8534" y="38961"/>
                      </a:cubicBezTo>
                      <a:cubicBezTo>
                        <a:pt x="9115" y="38982"/>
                        <a:pt x="9591" y="39510"/>
                        <a:pt x="9580" y="40165"/>
                      </a:cubicBezTo>
                      <a:cubicBezTo>
                        <a:pt x="9601" y="40936"/>
                        <a:pt x="9020" y="41338"/>
                        <a:pt x="8429" y="41359"/>
                      </a:cubicBezTo>
                      <a:cubicBezTo>
                        <a:pt x="8417" y="41359"/>
                        <a:pt x="8406" y="41359"/>
                        <a:pt x="8394" y="41359"/>
                      </a:cubicBezTo>
                      <a:cubicBezTo>
                        <a:pt x="7820" y="41359"/>
                        <a:pt x="7383" y="40850"/>
                        <a:pt x="7383" y="40218"/>
                      </a:cubicBezTo>
                      <a:cubicBezTo>
                        <a:pt x="7383" y="39486"/>
                        <a:pt x="7860" y="38961"/>
                        <a:pt x="8515" y="38961"/>
                      </a:cubicBezTo>
                      <a:close/>
                      <a:moveTo>
                        <a:pt x="8159" y="1"/>
                      </a:moveTo>
                      <a:cubicBezTo>
                        <a:pt x="8102" y="1"/>
                        <a:pt x="8044" y="10"/>
                        <a:pt x="7985" y="32"/>
                      </a:cubicBezTo>
                      <a:cubicBezTo>
                        <a:pt x="7626" y="169"/>
                        <a:pt x="7235" y="275"/>
                        <a:pt x="6950" y="560"/>
                      </a:cubicBezTo>
                      <a:cubicBezTo>
                        <a:pt x="7288" y="982"/>
                        <a:pt x="7320" y="1521"/>
                        <a:pt x="7468" y="2017"/>
                      </a:cubicBezTo>
                      <a:cubicBezTo>
                        <a:pt x="7859" y="3316"/>
                        <a:pt x="8355" y="4552"/>
                        <a:pt x="9063" y="5693"/>
                      </a:cubicBezTo>
                      <a:cubicBezTo>
                        <a:pt x="9654" y="6643"/>
                        <a:pt x="10478" y="7277"/>
                        <a:pt x="11471" y="7689"/>
                      </a:cubicBezTo>
                      <a:cubicBezTo>
                        <a:pt x="11882" y="7868"/>
                        <a:pt x="12220" y="8164"/>
                        <a:pt x="12495" y="8502"/>
                      </a:cubicBezTo>
                      <a:cubicBezTo>
                        <a:pt x="13213" y="9379"/>
                        <a:pt x="13583" y="10371"/>
                        <a:pt x="13498" y="11533"/>
                      </a:cubicBezTo>
                      <a:cubicBezTo>
                        <a:pt x="13491" y="11626"/>
                        <a:pt x="13448" y="11743"/>
                        <a:pt x="13380" y="11743"/>
                      </a:cubicBezTo>
                      <a:cubicBezTo>
                        <a:pt x="13356" y="11743"/>
                        <a:pt x="13328" y="11728"/>
                        <a:pt x="13298" y="11692"/>
                      </a:cubicBezTo>
                      <a:cubicBezTo>
                        <a:pt x="12949" y="11280"/>
                        <a:pt x="12432" y="11227"/>
                        <a:pt x="11988" y="11037"/>
                      </a:cubicBezTo>
                      <a:cubicBezTo>
                        <a:pt x="11050" y="10627"/>
                        <a:pt x="10066" y="10476"/>
                        <a:pt x="9061" y="10476"/>
                      </a:cubicBezTo>
                      <a:cubicBezTo>
                        <a:pt x="8900" y="10476"/>
                        <a:pt x="8739" y="10480"/>
                        <a:pt x="8577" y="10488"/>
                      </a:cubicBezTo>
                      <a:cubicBezTo>
                        <a:pt x="7985" y="10509"/>
                        <a:pt x="7447" y="10752"/>
                        <a:pt x="6876" y="10878"/>
                      </a:cubicBezTo>
                      <a:cubicBezTo>
                        <a:pt x="5936" y="11090"/>
                        <a:pt x="5007" y="11406"/>
                        <a:pt x="4056" y="11586"/>
                      </a:cubicBezTo>
                      <a:cubicBezTo>
                        <a:pt x="3421" y="11707"/>
                        <a:pt x="2777" y="11746"/>
                        <a:pt x="2132" y="11746"/>
                      </a:cubicBezTo>
                      <a:cubicBezTo>
                        <a:pt x="2048" y="11746"/>
                        <a:pt x="1965" y="11746"/>
                        <a:pt x="1881" y="11744"/>
                      </a:cubicBezTo>
                      <a:lnTo>
                        <a:pt x="1881" y="11744"/>
                      </a:lnTo>
                      <a:cubicBezTo>
                        <a:pt x="1870" y="11882"/>
                        <a:pt x="1934" y="12008"/>
                        <a:pt x="1976" y="12135"/>
                      </a:cubicBezTo>
                      <a:cubicBezTo>
                        <a:pt x="2140" y="12719"/>
                        <a:pt x="2304" y="12909"/>
                        <a:pt x="2789" y="12909"/>
                      </a:cubicBezTo>
                      <a:cubicBezTo>
                        <a:pt x="2865" y="12909"/>
                        <a:pt x="2949" y="12904"/>
                        <a:pt x="3043" y="12896"/>
                      </a:cubicBezTo>
                      <a:cubicBezTo>
                        <a:pt x="3898" y="12811"/>
                        <a:pt x="4743" y="12695"/>
                        <a:pt x="5598" y="12579"/>
                      </a:cubicBezTo>
                      <a:cubicBezTo>
                        <a:pt x="6276" y="12488"/>
                        <a:pt x="6954" y="12367"/>
                        <a:pt x="7639" y="12367"/>
                      </a:cubicBezTo>
                      <a:cubicBezTo>
                        <a:pt x="7754" y="12367"/>
                        <a:pt x="7870" y="12370"/>
                        <a:pt x="7985" y="12378"/>
                      </a:cubicBezTo>
                      <a:cubicBezTo>
                        <a:pt x="8915" y="12452"/>
                        <a:pt x="9707" y="12822"/>
                        <a:pt x="10129" y="13751"/>
                      </a:cubicBezTo>
                      <a:cubicBezTo>
                        <a:pt x="10763" y="15156"/>
                        <a:pt x="10942" y="16613"/>
                        <a:pt x="10657" y="18134"/>
                      </a:cubicBezTo>
                      <a:cubicBezTo>
                        <a:pt x="10457" y="19190"/>
                        <a:pt x="10013" y="20130"/>
                        <a:pt x="9443" y="21007"/>
                      </a:cubicBezTo>
                      <a:cubicBezTo>
                        <a:pt x="9305" y="21218"/>
                        <a:pt x="9136" y="21397"/>
                        <a:pt x="8936" y="21556"/>
                      </a:cubicBezTo>
                      <a:cubicBezTo>
                        <a:pt x="8376" y="21989"/>
                        <a:pt x="7837" y="22443"/>
                        <a:pt x="7288" y="22887"/>
                      </a:cubicBezTo>
                      <a:cubicBezTo>
                        <a:pt x="6623" y="23425"/>
                        <a:pt x="5957" y="23953"/>
                        <a:pt x="5292" y="24492"/>
                      </a:cubicBezTo>
                      <a:cubicBezTo>
                        <a:pt x="5324" y="24682"/>
                        <a:pt x="5176" y="24788"/>
                        <a:pt x="5081" y="24914"/>
                      </a:cubicBezTo>
                      <a:cubicBezTo>
                        <a:pt x="4468" y="25696"/>
                        <a:pt x="3887" y="26499"/>
                        <a:pt x="3349" y="27344"/>
                      </a:cubicBezTo>
                      <a:cubicBezTo>
                        <a:pt x="2620" y="28495"/>
                        <a:pt x="2029" y="29709"/>
                        <a:pt x="1596" y="31008"/>
                      </a:cubicBezTo>
                      <a:cubicBezTo>
                        <a:pt x="1099" y="32476"/>
                        <a:pt x="613" y="33955"/>
                        <a:pt x="360" y="35497"/>
                      </a:cubicBezTo>
                      <a:cubicBezTo>
                        <a:pt x="64" y="37345"/>
                        <a:pt x="1" y="39204"/>
                        <a:pt x="244" y="41063"/>
                      </a:cubicBezTo>
                      <a:cubicBezTo>
                        <a:pt x="444" y="42679"/>
                        <a:pt x="920" y="44210"/>
                        <a:pt x="1733" y="45636"/>
                      </a:cubicBezTo>
                      <a:cubicBezTo>
                        <a:pt x="2092" y="46270"/>
                        <a:pt x="2451" y="46903"/>
                        <a:pt x="2905" y="47474"/>
                      </a:cubicBezTo>
                      <a:cubicBezTo>
                        <a:pt x="3085" y="47706"/>
                        <a:pt x="3285" y="47917"/>
                        <a:pt x="3518" y="48107"/>
                      </a:cubicBezTo>
                      <a:cubicBezTo>
                        <a:pt x="3740" y="48276"/>
                        <a:pt x="3961" y="48445"/>
                        <a:pt x="4173" y="48636"/>
                      </a:cubicBezTo>
                      <a:cubicBezTo>
                        <a:pt x="4817" y="49238"/>
                        <a:pt x="5567" y="49649"/>
                        <a:pt x="6348" y="50030"/>
                      </a:cubicBezTo>
                      <a:cubicBezTo>
                        <a:pt x="6411" y="50031"/>
                        <a:pt x="6473" y="50032"/>
                        <a:pt x="6536" y="50032"/>
                      </a:cubicBezTo>
                      <a:cubicBezTo>
                        <a:pt x="7983" y="50032"/>
                        <a:pt x="9308" y="49567"/>
                        <a:pt x="10583" y="48868"/>
                      </a:cubicBezTo>
                      <a:cubicBezTo>
                        <a:pt x="11661" y="48266"/>
                        <a:pt x="12643" y="47537"/>
                        <a:pt x="13583" y="46724"/>
                      </a:cubicBezTo>
                      <a:cubicBezTo>
                        <a:pt x="14048" y="46301"/>
                        <a:pt x="14576" y="45942"/>
                        <a:pt x="14987" y="45467"/>
                      </a:cubicBezTo>
                      <a:cubicBezTo>
                        <a:pt x="14871" y="45330"/>
                        <a:pt x="15019" y="45277"/>
                        <a:pt x="15072" y="45214"/>
                      </a:cubicBezTo>
                      <a:cubicBezTo>
                        <a:pt x="15420" y="44812"/>
                        <a:pt x="15801" y="44443"/>
                        <a:pt x="16149" y="44031"/>
                      </a:cubicBezTo>
                      <a:cubicBezTo>
                        <a:pt x="16762" y="43323"/>
                        <a:pt x="17300" y="42563"/>
                        <a:pt x="17860" y="41823"/>
                      </a:cubicBezTo>
                      <a:cubicBezTo>
                        <a:pt x="18716" y="40704"/>
                        <a:pt x="19613" y="39627"/>
                        <a:pt x="20648" y="38676"/>
                      </a:cubicBezTo>
                      <a:cubicBezTo>
                        <a:pt x="21451" y="37916"/>
                        <a:pt x="22317" y="37229"/>
                        <a:pt x="23278" y="36701"/>
                      </a:cubicBezTo>
                      <a:cubicBezTo>
                        <a:pt x="23870" y="36384"/>
                        <a:pt x="24482" y="36173"/>
                        <a:pt x="25137" y="36078"/>
                      </a:cubicBezTo>
                      <a:cubicBezTo>
                        <a:pt x="25591" y="36015"/>
                        <a:pt x="26056" y="35951"/>
                        <a:pt x="26510" y="35898"/>
                      </a:cubicBezTo>
                      <a:cubicBezTo>
                        <a:pt x="26605" y="35888"/>
                        <a:pt x="26699" y="35883"/>
                        <a:pt x="26794" y="35883"/>
                      </a:cubicBezTo>
                      <a:cubicBezTo>
                        <a:pt x="27164" y="35883"/>
                        <a:pt x="27532" y="35954"/>
                        <a:pt x="27894" y="36004"/>
                      </a:cubicBezTo>
                      <a:cubicBezTo>
                        <a:pt x="28833" y="36120"/>
                        <a:pt x="29689" y="36458"/>
                        <a:pt x="30523" y="36912"/>
                      </a:cubicBezTo>
                      <a:cubicBezTo>
                        <a:pt x="31115" y="37250"/>
                        <a:pt x="31611" y="37715"/>
                        <a:pt x="32129" y="38137"/>
                      </a:cubicBezTo>
                      <a:cubicBezTo>
                        <a:pt x="32963" y="38824"/>
                        <a:pt x="33797" y="39489"/>
                        <a:pt x="34674" y="40102"/>
                      </a:cubicBezTo>
                      <a:cubicBezTo>
                        <a:pt x="34980" y="40313"/>
                        <a:pt x="35297" y="40482"/>
                        <a:pt x="35635" y="40619"/>
                      </a:cubicBezTo>
                      <a:cubicBezTo>
                        <a:pt x="35783" y="40672"/>
                        <a:pt x="35994" y="40693"/>
                        <a:pt x="36026" y="40926"/>
                      </a:cubicBezTo>
                      <a:cubicBezTo>
                        <a:pt x="36406" y="40461"/>
                        <a:pt x="36406" y="40197"/>
                        <a:pt x="35984" y="39774"/>
                      </a:cubicBezTo>
                      <a:cubicBezTo>
                        <a:pt x="35096" y="38856"/>
                        <a:pt x="34273" y="37863"/>
                        <a:pt x="33354" y="36976"/>
                      </a:cubicBezTo>
                      <a:cubicBezTo>
                        <a:pt x="33026" y="36669"/>
                        <a:pt x="32752" y="36331"/>
                        <a:pt x="32467" y="35993"/>
                      </a:cubicBezTo>
                      <a:cubicBezTo>
                        <a:pt x="32097" y="35550"/>
                        <a:pt x="31780" y="35075"/>
                        <a:pt x="31410" y="34631"/>
                      </a:cubicBezTo>
                      <a:cubicBezTo>
                        <a:pt x="31294" y="34631"/>
                        <a:pt x="31220" y="34568"/>
                        <a:pt x="31146" y="34494"/>
                      </a:cubicBezTo>
                      <a:cubicBezTo>
                        <a:pt x="30608" y="33892"/>
                        <a:pt x="29911" y="33564"/>
                        <a:pt x="29193" y="33279"/>
                      </a:cubicBezTo>
                      <a:cubicBezTo>
                        <a:pt x="29034" y="33226"/>
                        <a:pt x="28886" y="33174"/>
                        <a:pt x="28760" y="33078"/>
                      </a:cubicBezTo>
                      <a:cubicBezTo>
                        <a:pt x="28316" y="32751"/>
                        <a:pt x="27809" y="32635"/>
                        <a:pt x="27292" y="32550"/>
                      </a:cubicBezTo>
                      <a:cubicBezTo>
                        <a:pt x="26901" y="32498"/>
                        <a:pt x="26605" y="32234"/>
                        <a:pt x="26225" y="32065"/>
                      </a:cubicBezTo>
                      <a:cubicBezTo>
                        <a:pt x="27038" y="31463"/>
                        <a:pt x="27883" y="31114"/>
                        <a:pt x="28738" y="30787"/>
                      </a:cubicBezTo>
                      <a:cubicBezTo>
                        <a:pt x="29689" y="30417"/>
                        <a:pt x="30671" y="30174"/>
                        <a:pt x="31685" y="30026"/>
                      </a:cubicBezTo>
                      <a:cubicBezTo>
                        <a:pt x="31939" y="29995"/>
                        <a:pt x="32192" y="29952"/>
                        <a:pt x="32456" y="29899"/>
                      </a:cubicBezTo>
                      <a:cubicBezTo>
                        <a:pt x="33037" y="29783"/>
                        <a:pt x="33618" y="29678"/>
                        <a:pt x="34209" y="29678"/>
                      </a:cubicBezTo>
                      <a:cubicBezTo>
                        <a:pt x="34466" y="29678"/>
                        <a:pt x="34716" y="29581"/>
                        <a:pt x="34970" y="29581"/>
                      </a:cubicBezTo>
                      <a:cubicBezTo>
                        <a:pt x="35019" y="29581"/>
                        <a:pt x="35068" y="29585"/>
                        <a:pt x="35118" y="29593"/>
                      </a:cubicBezTo>
                      <a:cubicBezTo>
                        <a:pt x="35815" y="29699"/>
                        <a:pt x="36543" y="29604"/>
                        <a:pt x="37219" y="29921"/>
                      </a:cubicBezTo>
                      <a:cubicBezTo>
                        <a:pt x="37272" y="29942"/>
                        <a:pt x="37357" y="29942"/>
                        <a:pt x="37430" y="29942"/>
                      </a:cubicBezTo>
                      <a:cubicBezTo>
                        <a:pt x="37399" y="29519"/>
                        <a:pt x="37272" y="29128"/>
                        <a:pt x="37156" y="28727"/>
                      </a:cubicBezTo>
                      <a:cubicBezTo>
                        <a:pt x="37103" y="28526"/>
                        <a:pt x="36966" y="28379"/>
                        <a:pt x="36765" y="28336"/>
                      </a:cubicBezTo>
                      <a:cubicBezTo>
                        <a:pt x="36667" y="28308"/>
                        <a:pt x="36559" y="28304"/>
                        <a:pt x="36451" y="28304"/>
                      </a:cubicBezTo>
                      <a:cubicBezTo>
                        <a:pt x="36397" y="28304"/>
                        <a:pt x="36343" y="28305"/>
                        <a:pt x="36290" y="28305"/>
                      </a:cubicBezTo>
                      <a:cubicBezTo>
                        <a:pt x="34938" y="28315"/>
                        <a:pt x="33586" y="28368"/>
                        <a:pt x="32245" y="28495"/>
                      </a:cubicBezTo>
                      <a:cubicBezTo>
                        <a:pt x="31146" y="28590"/>
                        <a:pt x="30037" y="28674"/>
                        <a:pt x="28960" y="28896"/>
                      </a:cubicBezTo>
                      <a:cubicBezTo>
                        <a:pt x="26489" y="29403"/>
                        <a:pt x="24102" y="30206"/>
                        <a:pt x="21768" y="31199"/>
                      </a:cubicBezTo>
                      <a:cubicBezTo>
                        <a:pt x="21652" y="31251"/>
                        <a:pt x="21536" y="31315"/>
                        <a:pt x="21451" y="31420"/>
                      </a:cubicBezTo>
                      <a:cubicBezTo>
                        <a:pt x="20743" y="32191"/>
                        <a:pt x="20025" y="32962"/>
                        <a:pt x="19497" y="33892"/>
                      </a:cubicBezTo>
                      <a:cubicBezTo>
                        <a:pt x="18842" y="35043"/>
                        <a:pt x="18272" y="36236"/>
                        <a:pt x="18008" y="37567"/>
                      </a:cubicBezTo>
                      <a:cubicBezTo>
                        <a:pt x="17860" y="38349"/>
                        <a:pt x="17554" y="39067"/>
                        <a:pt x="17089" y="39732"/>
                      </a:cubicBezTo>
                      <a:cubicBezTo>
                        <a:pt x="16540" y="40545"/>
                        <a:pt x="15854" y="41200"/>
                        <a:pt x="15125" y="41823"/>
                      </a:cubicBezTo>
                      <a:cubicBezTo>
                        <a:pt x="13752" y="43006"/>
                        <a:pt x="12358" y="44157"/>
                        <a:pt x="10795" y="45066"/>
                      </a:cubicBezTo>
                      <a:cubicBezTo>
                        <a:pt x="9897" y="45583"/>
                        <a:pt x="9158" y="46259"/>
                        <a:pt x="8513" y="47072"/>
                      </a:cubicBezTo>
                      <a:cubicBezTo>
                        <a:pt x="8474" y="47146"/>
                        <a:pt x="8428" y="47187"/>
                        <a:pt x="8381" y="47187"/>
                      </a:cubicBezTo>
                      <a:cubicBezTo>
                        <a:pt x="8340" y="47187"/>
                        <a:pt x="8299" y="47157"/>
                        <a:pt x="8260" y="47094"/>
                      </a:cubicBezTo>
                      <a:cubicBezTo>
                        <a:pt x="8144" y="46935"/>
                        <a:pt x="8091" y="46745"/>
                        <a:pt x="8080" y="46544"/>
                      </a:cubicBezTo>
                      <a:cubicBezTo>
                        <a:pt x="8059" y="46132"/>
                        <a:pt x="8112" y="45721"/>
                        <a:pt x="8228" y="45309"/>
                      </a:cubicBezTo>
                      <a:cubicBezTo>
                        <a:pt x="8534" y="44210"/>
                        <a:pt x="9063" y="43207"/>
                        <a:pt x="9717" y="42288"/>
                      </a:cubicBezTo>
                      <a:cubicBezTo>
                        <a:pt x="10119" y="41728"/>
                        <a:pt x="10340" y="41116"/>
                        <a:pt x="10446" y="40440"/>
                      </a:cubicBezTo>
                      <a:cubicBezTo>
                        <a:pt x="10509" y="39922"/>
                        <a:pt x="10594" y="39415"/>
                        <a:pt x="10446" y="38887"/>
                      </a:cubicBezTo>
                      <a:cubicBezTo>
                        <a:pt x="10404" y="38729"/>
                        <a:pt x="10351" y="38581"/>
                        <a:pt x="10256" y="38444"/>
                      </a:cubicBezTo>
                      <a:cubicBezTo>
                        <a:pt x="10002" y="38053"/>
                        <a:pt x="9612" y="37799"/>
                        <a:pt x="9295" y="37483"/>
                      </a:cubicBezTo>
                      <a:cubicBezTo>
                        <a:pt x="9189" y="37377"/>
                        <a:pt x="9010" y="37345"/>
                        <a:pt x="8841" y="37335"/>
                      </a:cubicBezTo>
                      <a:cubicBezTo>
                        <a:pt x="8672" y="37324"/>
                        <a:pt x="8503" y="37271"/>
                        <a:pt x="8355" y="37176"/>
                      </a:cubicBezTo>
                      <a:cubicBezTo>
                        <a:pt x="8323" y="37176"/>
                        <a:pt x="8302" y="37176"/>
                        <a:pt x="8270" y="37187"/>
                      </a:cubicBezTo>
                      <a:cubicBezTo>
                        <a:pt x="7394" y="37630"/>
                        <a:pt x="6781" y="38359"/>
                        <a:pt x="6295" y="39215"/>
                      </a:cubicBezTo>
                      <a:cubicBezTo>
                        <a:pt x="6200" y="39384"/>
                        <a:pt x="6169" y="39574"/>
                        <a:pt x="6169" y="39774"/>
                      </a:cubicBezTo>
                      <a:cubicBezTo>
                        <a:pt x="6158" y="40567"/>
                        <a:pt x="6084" y="41348"/>
                        <a:pt x="5979" y="42140"/>
                      </a:cubicBezTo>
                      <a:cubicBezTo>
                        <a:pt x="5894" y="42753"/>
                        <a:pt x="5746" y="43365"/>
                        <a:pt x="5313" y="43872"/>
                      </a:cubicBezTo>
                      <a:cubicBezTo>
                        <a:pt x="5303" y="43777"/>
                        <a:pt x="5282" y="43703"/>
                        <a:pt x="5271" y="43640"/>
                      </a:cubicBezTo>
                      <a:cubicBezTo>
                        <a:pt x="5229" y="43598"/>
                        <a:pt x="5165" y="43555"/>
                        <a:pt x="5155" y="43513"/>
                      </a:cubicBezTo>
                      <a:cubicBezTo>
                        <a:pt x="5018" y="42689"/>
                        <a:pt x="4637" y="41961"/>
                        <a:pt x="4394" y="41179"/>
                      </a:cubicBezTo>
                      <a:cubicBezTo>
                        <a:pt x="4088" y="40197"/>
                        <a:pt x="3887" y="39215"/>
                        <a:pt x="3782" y="38201"/>
                      </a:cubicBezTo>
                      <a:cubicBezTo>
                        <a:pt x="3718" y="37599"/>
                        <a:pt x="3697" y="37007"/>
                        <a:pt x="3666" y="36405"/>
                      </a:cubicBezTo>
                      <a:cubicBezTo>
                        <a:pt x="3613" y="35666"/>
                        <a:pt x="3750" y="34927"/>
                        <a:pt x="3919" y="34198"/>
                      </a:cubicBezTo>
                      <a:cubicBezTo>
                        <a:pt x="4331" y="32466"/>
                        <a:pt x="5070" y="30913"/>
                        <a:pt x="6000" y="29424"/>
                      </a:cubicBezTo>
                      <a:cubicBezTo>
                        <a:pt x="6866" y="28020"/>
                        <a:pt x="7901" y="26773"/>
                        <a:pt x="9073" y="25643"/>
                      </a:cubicBezTo>
                      <a:cubicBezTo>
                        <a:pt x="9591" y="25147"/>
                        <a:pt x="10203" y="24756"/>
                        <a:pt x="10752" y="24291"/>
                      </a:cubicBezTo>
                      <a:cubicBezTo>
                        <a:pt x="11692" y="23499"/>
                        <a:pt x="12738" y="22887"/>
                        <a:pt x="13678" y="22105"/>
                      </a:cubicBezTo>
                      <a:cubicBezTo>
                        <a:pt x="14428" y="21482"/>
                        <a:pt x="15199" y="20901"/>
                        <a:pt x="15854" y="20162"/>
                      </a:cubicBezTo>
                      <a:cubicBezTo>
                        <a:pt x="16783" y="19095"/>
                        <a:pt x="17670" y="17986"/>
                        <a:pt x="18283" y="16677"/>
                      </a:cubicBezTo>
                      <a:cubicBezTo>
                        <a:pt x="18589" y="16022"/>
                        <a:pt x="18937" y="15399"/>
                        <a:pt x="19170" y="14723"/>
                      </a:cubicBezTo>
                      <a:cubicBezTo>
                        <a:pt x="19529" y="13624"/>
                        <a:pt x="19539" y="12515"/>
                        <a:pt x="19223" y="11406"/>
                      </a:cubicBezTo>
                      <a:cubicBezTo>
                        <a:pt x="19159" y="11185"/>
                        <a:pt x="19075" y="10952"/>
                        <a:pt x="19032" y="10720"/>
                      </a:cubicBezTo>
                      <a:cubicBezTo>
                        <a:pt x="18874" y="9695"/>
                        <a:pt x="18325" y="8861"/>
                        <a:pt x="17828" y="8006"/>
                      </a:cubicBezTo>
                      <a:cubicBezTo>
                        <a:pt x="17744" y="7858"/>
                        <a:pt x="17617" y="7752"/>
                        <a:pt x="17501" y="7636"/>
                      </a:cubicBezTo>
                      <a:cubicBezTo>
                        <a:pt x="17110" y="7203"/>
                        <a:pt x="16667" y="6802"/>
                        <a:pt x="16318" y="6326"/>
                      </a:cubicBezTo>
                      <a:cubicBezTo>
                        <a:pt x="16044" y="5967"/>
                        <a:pt x="15695" y="5693"/>
                        <a:pt x="15336" y="5439"/>
                      </a:cubicBezTo>
                      <a:cubicBezTo>
                        <a:pt x="15273" y="5397"/>
                        <a:pt x="15156" y="5365"/>
                        <a:pt x="15241" y="5249"/>
                      </a:cubicBezTo>
                      <a:cubicBezTo>
                        <a:pt x="14650" y="4953"/>
                        <a:pt x="14037" y="4742"/>
                        <a:pt x="13414" y="4541"/>
                      </a:cubicBezTo>
                      <a:cubicBezTo>
                        <a:pt x="12315" y="4182"/>
                        <a:pt x="11471" y="3485"/>
                        <a:pt x="10752" y="2588"/>
                      </a:cubicBezTo>
                      <a:cubicBezTo>
                        <a:pt x="10119" y="1764"/>
                        <a:pt x="9453" y="972"/>
                        <a:pt x="8693" y="264"/>
                      </a:cubicBezTo>
                      <a:cubicBezTo>
                        <a:pt x="8537" y="116"/>
                        <a:pt x="8356" y="1"/>
                        <a:pt x="81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1"/>
                <p:cNvSpPr/>
                <p:nvPr/>
              </p:nvSpPr>
              <p:spPr>
                <a:xfrm>
                  <a:off x="6835704" y="-1173793"/>
                  <a:ext cx="444437" cy="1282400"/>
                </a:xfrm>
                <a:custGeom>
                  <a:avLst/>
                  <a:gdLst/>
                  <a:ahLst/>
                  <a:cxnLst/>
                  <a:rect l="l" t="t" r="r" b="b"/>
                  <a:pathLst>
                    <a:path w="8852" h="25542" extrusionOk="0">
                      <a:moveTo>
                        <a:pt x="7795" y="0"/>
                      </a:moveTo>
                      <a:lnTo>
                        <a:pt x="7795" y="0"/>
                      </a:lnTo>
                      <a:cubicBezTo>
                        <a:pt x="7256" y="412"/>
                        <a:pt x="6771" y="887"/>
                        <a:pt x="6274" y="1352"/>
                      </a:cubicBezTo>
                      <a:cubicBezTo>
                        <a:pt x="4775" y="2767"/>
                        <a:pt x="3454" y="4330"/>
                        <a:pt x="2377" y="6126"/>
                      </a:cubicBezTo>
                      <a:cubicBezTo>
                        <a:pt x="1765" y="7161"/>
                        <a:pt x="1184" y="8217"/>
                        <a:pt x="814" y="9379"/>
                      </a:cubicBezTo>
                      <a:cubicBezTo>
                        <a:pt x="85" y="11744"/>
                        <a:pt x="1" y="14163"/>
                        <a:pt x="381" y="16592"/>
                      </a:cubicBezTo>
                      <a:cubicBezTo>
                        <a:pt x="582" y="17944"/>
                        <a:pt x="920" y="19264"/>
                        <a:pt x="1574" y="20479"/>
                      </a:cubicBezTo>
                      <a:cubicBezTo>
                        <a:pt x="2335" y="21862"/>
                        <a:pt x="3243" y="23119"/>
                        <a:pt x="4500" y="24070"/>
                      </a:cubicBezTo>
                      <a:cubicBezTo>
                        <a:pt x="5731" y="25008"/>
                        <a:pt x="7096" y="25541"/>
                        <a:pt x="8633" y="25541"/>
                      </a:cubicBezTo>
                      <a:cubicBezTo>
                        <a:pt x="8706" y="25541"/>
                        <a:pt x="8778" y="25540"/>
                        <a:pt x="8851" y="25538"/>
                      </a:cubicBezTo>
                      <a:cubicBezTo>
                        <a:pt x="8070" y="25157"/>
                        <a:pt x="7320" y="24746"/>
                        <a:pt x="6676" y="24144"/>
                      </a:cubicBezTo>
                      <a:cubicBezTo>
                        <a:pt x="6464" y="23953"/>
                        <a:pt x="6243" y="23784"/>
                        <a:pt x="6021" y="23615"/>
                      </a:cubicBezTo>
                      <a:cubicBezTo>
                        <a:pt x="5788" y="23436"/>
                        <a:pt x="5588" y="23214"/>
                        <a:pt x="5408" y="22982"/>
                      </a:cubicBezTo>
                      <a:cubicBezTo>
                        <a:pt x="4954" y="22411"/>
                        <a:pt x="4595" y="21778"/>
                        <a:pt x="4236" y="21144"/>
                      </a:cubicBezTo>
                      <a:cubicBezTo>
                        <a:pt x="3423" y="19718"/>
                        <a:pt x="2947" y="18187"/>
                        <a:pt x="2747" y="16571"/>
                      </a:cubicBezTo>
                      <a:cubicBezTo>
                        <a:pt x="2504" y="14712"/>
                        <a:pt x="2567" y="12853"/>
                        <a:pt x="2863" y="11005"/>
                      </a:cubicBezTo>
                      <a:cubicBezTo>
                        <a:pt x="3116" y="9463"/>
                        <a:pt x="3602" y="7984"/>
                        <a:pt x="4099" y="6516"/>
                      </a:cubicBezTo>
                      <a:cubicBezTo>
                        <a:pt x="4532" y="5217"/>
                        <a:pt x="5123" y="4003"/>
                        <a:pt x="5852" y="2852"/>
                      </a:cubicBezTo>
                      <a:cubicBezTo>
                        <a:pt x="6390" y="2007"/>
                        <a:pt x="6971" y="1204"/>
                        <a:pt x="7584" y="422"/>
                      </a:cubicBezTo>
                      <a:cubicBezTo>
                        <a:pt x="7679" y="296"/>
                        <a:pt x="7827" y="190"/>
                        <a:pt x="77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96" name="Google Shape;396;p11"/>
                <p:cNvGrpSpPr/>
                <p:nvPr/>
              </p:nvGrpSpPr>
              <p:grpSpPr>
                <a:xfrm>
                  <a:off x="7049943" y="-2375429"/>
                  <a:ext cx="1797649" cy="2341306"/>
                  <a:chOff x="7049943" y="-2375429"/>
                  <a:chExt cx="1797649" cy="2341306"/>
                </a:xfrm>
              </p:grpSpPr>
              <p:sp>
                <p:nvSpPr>
                  <p:cNvPr id="397" name="Google Shape;397;p11"/>
                  <p:cNvSpPr/>
                  <p:nvPr/>
                </p:nvSpPr>
                <p:spPr>
                  <a:xfrm>
                    <a:off x="7142728" y="-2139952"/>
                    <a:ext cx="985272" cy="1927516"/>
                  </a:xfrm>
                  <a:custGeom>
                    <a:avLst/>
                    <a:gdLst/>
                    <a:ahLst/>
                    <a:cxnLst/>
                    <a:rect l="l" t="t" r="r" b="b"/>
                    <a:pathLst>
                      <a:path w="19624" h="38391" extrusionOk="0">
                        <a:moveTo>
                          <a:pt x="11640" y="0"/>
                        </a:moveTo>
                        <a:lnTo>
                          <a:pt x="11640" y="0"/>
                        </a:lnTo>
                        <a:cubicBezTo>
                          <a:pt x="11544" y="116"/>
                          <a:pt x="11661" y="148"/>
                          <a:pt x="11724" y="190"/>
                        </a:cubicBezTo>
                        <a:cubicBezTo>
                          <a:pt x="12083" y="444"/>
                          <a:pt x="12432" y="718"/>
                          <a:pt x="12706" y="1077"/>
                        </a:cubicBezTo>
                        <a:cubicBezTo>
                          <a:pt x="13055" y="1553"/>
                          <a:pt x="13498" y="1954"/>
                          <a:pt x="13889" y="2387"/>
                        </a:cubicBezTo>
                        <a:cubicBezTo>
                          <a:pt x="14005" y="2503"/>
                          <a:pt x="14132" y="2609"/>
                          <a:pt x="14216" y="2757"/>
                        </a:cubicBezTo>
                        <a:cubicBezTo>
                          <a:pt x="14713" y="3612"/>
                          <a:pt x="15262" y="4446"/>
                          <a:pt x="15420" y="5471"/>
                        </a:cubicBezTo>
                        <a:cubicBezTo>
                          <a:pt x="15463" y="5703"/>
                          <a:pt x="15547" y="5936"/>
                          <a:pt x="15611" y="6157"/>
                        </a:cubicBezTo>
                        <a:cubicBezTo>
                          <a:pt x="15927" y="7266"/>
                          <a:pt x="15917" y="8375"/>
                          <a:pt x="15558" y="9474"/>
                        </a:cubicBezTo>
                        <a:cubicBezTo>
                          <a:pt x="15325" y="10150"/>
                          <a:pt x="14977" y="10773"/>
                          <a:pt x="14671" y="11428"/>
                        </a:cubicBezTo>
                        <a:cubicBezTo>
                          <a:pt x="14058" y="12737"/>
                          <a:pt x="13171" y="13846"/>
                          <a:pt x="12242" y="14913"/>
                        </a:cubicBezTo>
                        <a:cubicBezTo>
                          <a:pt x="11587" y="15652"/>
                          <a:pt x="10816" y="16233"/>
                          <a:pt x="10066" y="16856"/>
                        </a:cubicBezTo>
                        <a:cubicBezTo>
                          <a:pt x="9126" y="17638"/>
                          <a:pt x="8080" y="18250"/>
                          <a:pt x="7140" y="19042"/>
                        </a:cubicBezTo>
                        <a:cubicBezTo>
                          <a:pt x="6591" y="19507"/>
                          <a:pt x="5979" y="19898"/>
                          <a:pt x="5461" y="20394"/>
                        </a:cubicBezTo>
                        <a:cubicBezTo>
                          <a:pt x="4289" y="21524"/>
                          <a:pt x="3254" y="22771"/>
                          <a:pt x="2388" y="24175"/>
                        </a:cubicBezTo>
                        <a:cubicBezTo>
                          <a:pt x="1458" y="25664"/>
                          <a:pt x="719" y="27217"/>
                          <a:pt x="307" y="28949"/>
                        </a:cubicBezTo>
                        <a:cubicBezTo>
                          <a:pt x="138" y="29678"/>
                          <a:pt x="1" y="30417"/>
                          <a:pt x="54" y="31156"/>
                        </a:cubicBezTo>
                        <a:cubicBezTo>
                          <a:pt x="85" y="31758"/>
                          <a:pt x="106" y="32350"/>
                          <a:pt x="170" y="32952"/>
                        </a:cubicBezTo>
                        <a:cubicBezTo>
                          <a:pt x="275" y="33966"/>
                          <a:pt x="476" y="34948"/>
                          <a:pt x="782" y="35930"/>
                        </a:cubicBezTo>
                        <a:cubicBezTo>
                          <a:pt x="1025" y="36712"/>
                          <a:pt x="1416" y="37440"/>
                          <a:pt x="1543" y="38264"/>
                        </a:cubicBezTo>
                        <a:cubicBezTo>
                          <a:pt x="1553" y="38306"/>
                          <a:pt x="1617" y="38349"/>
                          <a:pt x="1659" y="38391"/>
                        </a:cubicBezTo>
                        <a:cubicBezTo>
                          <a:pt x="1722" y="37842"/>
                          <a:pt x="1807" y="37293"/>
                          <a:pt x="1754" y="36733"/>
                        </a:cubicBezTo>
                        <a:cubicBezTo>
                          <a:pt x="1680" y="35740"/>
                          <a:pt x="1606" y="34758"/>
                          <a:pt x="1543" y="33765"/>
                        </a:cubicBezTo>
                        <a:cubicBezTo>
                          <a:pt x="1490" y="32952"/>
                          <a:pt x="1501" y="32139"/>
                          <a:pt x="1627" y="31346"/>
                        </a:cubicBezTo>
                        <a:cubicBezTo>
                          <a:pt x="1765" y="30396"/>
                          <a:pt x="2029" y="29467"/>
                          <a:pt x="2388" y="28579"/>
                        </a:cubicBezTo>
                        <a:cubicBezTo>
                          <a:pt x="3064" y="26879"/>
                          <a:pt x="3930" y="25316"/>
                          <a:pt x="5250" y="24059"/>
                        </a:cubicBezTo>
                        <a:cubicBezTo>
                          <a:pt x="6591" y="22781"/>
                          <a:pt x="7985" y="21588"/>
                          <a:pt x="9591" y="20669"/>
                        </a:cubicBezTo>
                        <a:cubicBezTo>
                          <a:pt x="10351" y="20225"/>
                          <a:pt x="11111" y="19792"/>
                          <a:pt x="11925" y="19454"/>
                        </a:cubicBezTo>
                        <a:cubicBezTo>
                          <a:pt x="12125" y="19359"/>
                          <a:pt x="12315" y="19243"/>
                          <a:pt x="12484" y="19116"/>
                        </a:cubicBezTo>
                        <a:cubicBezTo>
                          <a:pt x="14100" y="17902"/>
                          <a:pt x="15632" y="16592"/>
                          <a:pt x="17005" y="15082"/>
                        </a:cubicBezTo>
                        <a:cubicBezTo>
                          <a:pt x="17955" y="14036"/>
                          <a:pt x="18663" y="12843"/>
                          <a:pt x="19106" y="11491"/>
                        </a:cubicBezTo>
                        <a:cubicBezTo>
                          <a:pt x="19423" y="10530"/>
                          <a:pt x="19624" y="9537"/>
                          <a:pt x="19444" y="8523"/>
                        </a:cubicBezTo>
                        <a:cubicBezTo>
                          <a:pt x="19032" y="6083"/>
                          <a:pt x="17892" y="4056"/>
                          <a:pt x="16075" y="2440"/>
                        </a:cubicBezTo>
                        <a:cubicBezTo>
                          <a:pt x="14776" y="1278"/>
                          <a:pt x="13224" y="602"/>
                          <a:pt x="116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1"/>
                  <p:cNvSpPr/>
                  <p:nvPr/>
                </p:nvSpPr>
                <p:spPr>
                  <a:xfrm>
                    <a:off x="7708526" y="-601870"/>
                    <a:ext cx="1061638" cy="481239"/>
                  </a:xfrm>
                  <a:custGeom>
                    <a:avLst/>
                    <a:gdLst/>
                    <a:ahLst/>
                    <a:cxnLst/>
                    <a:rect l="l" t="t" r="r" b="b"/>
                    <a:pathLst>
                      <a:path w="21145" h="9585" extrusionOk="0">
                        <a:moveTo>
                          <a:pt x="11913" y="0"/>
                        </a:moveTo>
                        <a:cubicBezTo>
                          <a:pt x="11818" y="0"/>
                          <a:pt x="11724" y="5"/>
                          <a:pt x="11629" y="15"/>
                        </a:cubicBezTo>
                        <a:cubicBezTo>
                          <a:pt x="11175" y="79"/>
                          <a:pt x="10710" y="132"/>
                          <a:pt x="10256" y="195"/>
                        </a:cubicBezTo>
                        <a:cubicBezTo>
                          <a:pt x="9601" y="290"/>
                          <a:pt x="8989" y="501"/>
                          <a:pt x="8408" y="818"/>
                        </a:cubicBezTo>
                        <a:cubicBezTo>
                          <a:pt x="7436" y="1346"/>
                          <a:pt x="6570" y="2033"/>
                          <a:pt x="5767" y="2793"/>
                        </a:cubicBezTo>
                        <a:cubicBezTo>
                          <a:pt x="4732" y="3744"/>
                          <a:pt x="3835" y="4821"/>
                          <a:pt x="2979" y="5940"/>
                        </a:cubicBezTo>
                        <a:cubicBezTo>
                          <a:pt x="2419" y="6680"/>
                          <a:pt x="1881" y="7440"/>
                          <a:pt x="1268" y="8158"/>
                        </a:cubicBezTo>
                        <a:cubicBezTo>
                          <a:pt x="920" y="8560"/>
                          <a:pt x="550" y="8929"/>
                          <a:pt x="202" y="9331"/>
                        </a:cubicBezTo>
                        <a:cubicBezTo>
                          <a:pt x="138" y="9394"/>
                          <a:pt x="1" y="9447"/>
                          <a:pt x="106" y="9584"/>
                        </a:cubicBezTo>
                        <a:cubicBezTo>
                          <a:pt x="328" y="9362"/>
                          <a:pt x="561" y="9151"/>
                          <a:pt x="782" y="8940"/>
                        </a:cubicBezTo>
                        <a:cubicBezTo>
                          <a:pt x="1691" y="8021"/>
                          <a:pt x="2610" y="7092"/>
                          <a:pt x="3528" y="6173"/>
                        </a:cubicBezTo>
                        <a:cubicBezTo>
                          <a:pt x="4553" y="5138"/>
                          <a:pt x="5704" y="4293"/>
                          <a:pt x="7003" y="3649"/>
                        </a:cubicBezTo>
                        <a:cubicBezTo>
                          <a:pt x="8255" y="3015"/>
                          <a:pt x="9509" y="2711"/>
                          <a:pt x="10763" y="2711"/>
                        </a:cubicBezTo>
                        <a:cubicBezTo>
                          <a:pt x="12017" y="2711"/>
                          <a:pt x="13271" y="3015"/>
                          <a:pt x="14523" y="3596"/>
                        </a:cubicBezTo>
                        <a:cubicBezTo>
                          <a:pt x="15611" y="4103"/>
                          <a:pt x="16656" y="4694"/>
                          <a:pt x="17660" y="5359"/>
                        </a:cubicBezTo>
                        <a:cubicBezTo>
                          <a:pt x="18198" y="5719"/>
                          <a:pt x="18768" y="6025"/>
                          <a:pt x="19360" y="6268"/>
                        </a:cubicBezTo>
                        <a:cubicBezTo>
                          <a:pt x="19578" y="6362"/>
                          <a:pt x="19748" y="6412"/>
                          <a:pt x="19893" y="6412"/>
                        </a:cubicBezTo>
                        <a:cubicBezTo>
                          <a:pt x="20155" y="6412"/>
                          <a:pt x="20336" y="6248"/>
                          <a:pt x="20574" y="5888"/>
                        </a:cubicBezTo>
                        <a:cubicBezTo>
                          <a:pt x="20754" y="5602"/>
                          <a:pt x="20955" y="5317"/>
                          <a:pt x="21145" y="5043"/>
                        </a:cubicBezTo>
                        <a:cubicBezTo>
                          <a:pt x="21113" y="4810"/>
                          <a:pt x="20902" y="4789"/>
                          <a:pt x="20754" y="4736"/>
                        </a:cubicBezTo>
                        <a:cubicBezTo>
                          <a:pt x="20416" y="4599"/>
                          <a:pt x="20099" y="4430"/>
                          <a:pt x="19793" y="4219"/>
                        </a:cubicBezTo>
                        <a:cubicBezTo>
                          <a:pt x="18916" y="3606"/>
                          <a:pt x="18082" y="2941"/>
                          <a:pt x="17248" y="2254"/>
                        </a:cubicBezTo>
                        <a:cubicBezTo>
                          <a:pt x="16730" y="1832"/>
                          <a:pt x="16234" y="1367"/>
                          <a:pt x="15642" y="1029"/>
                        </a:cubicBezTo>
                        <a:cubicBezTo>
                          <a:pt x="14819" y="575"/>
                          <a:pt x="13952" y="237"/>
                          <a:pt x="13013" y="121"/>
                        </a:cubicBezTo>
                        <a:cubicBezTo>
                          <a:pt x="12651" y="71"/>
                          <a:pt x="12283" y="0"/>
                          <a:pt x="119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1"/>
                  <p:cNvSpPr/>
                  <p:nvPr/>
                </p:nvSpPr>
                <p:spPr>
                  <a:xfrm>
                    <a:off x="7049943" y="-2375429"/>
                    <a:ext cx="593402" cy="561722"/>
                  </a:xfrm>
                  <a:custGeom>
                    <a:avLst/>
                    <a:gdLst/>
                    <a:ahLst/>
                    <a:cxnLst/>
                    <a:rect l="l" t="t" r="r" b="b"/>
                    <a:pathLst>
                      <a:path w="11819" h="11188" extrusionOk="0">
                        <a:moveTo>
                          <a:pt x="5186" y="1"/>
                        </a:moveTo>
                        <a:cubicBezTo>
                          <a:pt x="4891" y="244"/>
                          <a:pt x="4922" y="550"/>
                          <a:pt x="5028" y="867"/>
                        </a:cubicBezTo>
                        <a:cubicBezTo>
                          <a:pt x="5228" y="1469"/>
                          <a:pt x="5440" y="2081"/>
                          <a:pt x="5640" y="2683"/>
                        </a:cubicBezTo>
                        <a:cubicBezTo>
                          <a:pt x="5915" y="3486"/>
                          <a:pt x="6116" y="4289"/>
                          <a:pt x="6253" y="5123"/>
                        </a:cubicBezTo>
                        <a:cubicBezTo>
                          <a:pt x="6422" y="6211"/>
                          <a:pt x="6084" y="7066"/>
                          <a:pt x="5165" y="7668"/>
                        </a:cubicBezTo>
                        <a:cubicBezTo>
                          <a:pt x="4626" y="8017"/>
                          <a:pt x="4067" y="8323"/>
                          <a:pt x="3465" y="8577"/>
                        </a:cubicBezTo>
                        <a:cubicBezTo>
                          <a:pt x="2398" y="9020"/>
                          <a:pt x="1395" y="9580"/>
                          <a:pt x="349" y="10087"/>
                        </a:cubicBezTo>
                        <a:cubicBezTo>
                          <a:pt x="117" y="10203"/>
                          <a:pt x="1" y="10393"/>
                          <a:pt x="22" y="10657"/>
                        </a:cubicBezTo>
                        <a:cubicBezTo>
                          <a:pt x="32" y="10837"/>
                          <a:pt x="32" y="11027"/>
                          <a:pt x="117" y="11185"/>
                        </a:cubicBezTo>
                        <a:cubicBezTo>
                          <a:pt x="201" y="11187"/>
                          <a:pt x="284" y="11187"/>
                          <a:pt x="368" y="11187"/>
                        </a:cubicBezTo>
                        <a:cubicBezTo>
                          <a:pt x="1013" y="11187"/>
                          <a:pt x="1657" y="11148"/>
                          <a:pt x="2292" y="11027"/>
                        </a:cubicBezTo>
                        <a:cubicBezTo>
                          <a:pt x="3243" y="10847"/>
                          <a:pt x="4172" y="10531"/>
                          <a:pt x="5112" y="10319"/>
                        </a:cubicBezTo>
                        <a:cubicBezTo>
                          <a:pt x="5683" y="10193"/>
                          <a:pt x="6221" y="9950"/>
                          <a:pt x="6813" y="9929"/>
                        </a:cubicBezTo>
                        <a:cubicBezTo>
                          <a:pt x="6975" y="9921"/>
                          <a:pt x="7136" y="9917"/>
                          <a:pt x="7297" y="9917"/>
                        </a:cubicBezTo>
                        <a:cubicBezTo>
                          <a:pt x="8302" y="9917"/>
                          <a:pt x="9286" y="10068"/>
                          <a:pt x="10224" y="10478"/>
                        </a:cubicBezTo>
                        <a:cubicBezTo>
                          <a:pt x="10668" y="10668"/>
                          <a:pt x="11185" y="10721"/>
                          <a:pt x="11534" y="11133"/>
                        </a:cubicBezTo>
                        <a:cubicBezTo>
                          <a:pt x="11564" y="11165"/>
                          <a:pt x="11591" y="11179"/>
                          <a:pt x="11615" y="11179"/>
                        </a:cubicBezTo>
                        <a:cubicBezTo>
                          <a:pt x="11684" y="11179"/>
                          <a:pt x="11726" y="11068"/>
                          <a:pt x="11734" y="10974"/>
                        </a:cubicBezTo>
                        <a:cubicBezTo>
                          <a:pt x="11819" y="9812"/>
                          <a:pt x="11449" y="8820"/>
                          <a:pt x="10731" y="7943"/>
                        </a:cubicBezTo>
                        <a:cubicBezTo>
                          <a:pt x="10456" y="7605"/>
                          <a:pt x="10118" y="7309"/>
                          <a:pt x="9707" y="7130"/>
                        </a:cubicBezTo>
                        <a:cubicBezTo>
                          <a:pt x="8714" y="6718"/>
                          <a:pt x="7890" y="6084"/>
                          <a:pt x="7299" y="5134"/>
                        </a:cubicBezTo>
                        <a:cubicBezTo>
                          <a:pt x="6591" y="3993"/>
                          <a:pt x="6095" y="2757"/>
                          <a:pt x="5704" y="1458"/>
                        </a:cubicBezTo>
                        <a:cubicBezTo>
                          <a:pt x="5556" y="962"/>
                          <a:pt x="5524" y="423"/>
                          <a:pt x="51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1"/>
                  <p:cNvSpPr/>
                  <p:nvPr/>
                </p:nvSpPr>
                <p:spPr>
                  <a:xfrm>
                    <a:off x="8278039" y="-918283"/>
                    <a:ext cx="569554" cy="253598"/>
                  </a:xfrm>
                  <a:custGeom>
                    <a:avLst/>
                    <a:gdLst/>
                    <a:ahLst/>
                    <a:cxnLst/>
                    <a:rect l="l" t="t" r="r" b="b"/>
                    <a:pathLst>
                      <a:path w="11344" h="5051" extrusionOk="0">
                        <a:moveTo>
                          <a:pt x="8747" y="0"/>
                        </a:moveTo>
                        <a:cubicBezTo>
                          <a:pt x="8494" y="0"/>
                          <a:pt x="8251" y="97"/>
                          <a:pt x="7985" y="97"/>
                        </a:cubicBezTo>
                        <a:cubicBezTo>
                          <a:pt x="7394" y="97"/>
                          <a:pt x="6813" y="202"/>
                          <a:pt x="6232" y="318"/>
                        </a:cubicBezTo>
                        <a:cubicBezTo>
                          <a:pt x="5968" y="371"/>
                          <a:pt x="5715" y="414"/>
                          <a:pt x="5461" y="456"/>
                        </a:cubicBezTo>
                        <a:cubicBezTo>
                          <a:pt x="4447" y="593"/>
                          <a:pt x="3465" y="836"/>
                          <a:pt x="2514" y="1206"/>
                        </a:cubicBezTo>
                        <a:cubicBezTo>
                          <a:pt x="1659" y="1533"/>
                          <a:pt x="814" y="1882"/>
                          <a:pt x="1" y="2484"/>
                        </a:cubicBezTo>
                        <a:cubicBezTo>
                          <a:pt x="381" y="2653"/>
                          <a:pt x="677" y="2917"/>
                          <a:pt x="1068" y="2969"/>
                        </a:cubicBezTo>
                        <a:cubicBezTo>
                          <a:pt x="1596" y="3054"/>
                          <a:pt x="2092" y="3170"/>
                          <a:pt x="2536" y="3497"/>
                        </a:cubicBezTo>
                        <a:cubicBezTo>
                          <a:pt x="2662" y="3593"/>
                          <a:pt x="2810" y="3645"/>
                          <a:pt x="2969" y="3698"/>
                        </a:cubicBezTo>
                        <a:cubicBezTo>
                          <a:pt x="3687" y="3983"/>
                          <a:pt x="4384" y="4321"/>
                          <a:pt x="4922" y="4913"/>
                        </a:cubicBezTo>
                        <a:cubicBezTo>
                          <a:pt x="4996" y="4987"/>
                          <a:pt x="5070" y="5050"/>
                          <a:pt x="5186" y="5050"/>
                        </a:cubicBezTo>
                        <a:cubicBezTo>
                          <a:pt x="5081" y="4892"/>
                          <a:pt x="4986" y="4723"/>
                          <a:pt x="4880" y="4564"/>
                        </a:cubicBezTo>
                        <a:cubicBezTo>
                          <a:pt x="4489" y="3994"/>
                          <a:pt x="4447" y="4047"/>
                          <a:pt x="5060" y="3677"/>
                        </a:cubicBezTo>
                        <a:cubicBezTo>
                          <a:pt x="6676" y="2684"/>
                          <a:pt x="8397" y="1924"/>
                          <a:pt x="10245" y="1491"/>
                        </a:cubicBezTo>
                        <a:cubicBezTo>
                          <a:pt x="10478" y="1438"/>
                          <a:pt x="10700" y="1396"/>
                          <a:pt x="10911" y="1269"/>
                        </a:cubicBezTo>
                        <a:cubicBezTo>
                          <a:pt x="11259" y="1058"/>
                          <a:pt x="11344" y="794"/>
                          <a:pt x="11206" y="361"/>
                        </a:cubicBezTo>
                        <a:cubicBezTo>
                          <a:pt x="11133" y="361"/>
                          <a:pt x="11048" y="361"/>
                          <a:pt x="10995" y="340"/>
                        </a:cubicBezTo>
                        <a:cubicBezTo>
                          <a:pt x="10319" y="23"/>
                          <a:pt x="9591" y="118"/>
                          <a:pt x="8894" y="12"/>
                        </a:cubicBezTo>
                        <a:cubicBezTo>
                          <a:pt x="8844" y="4"/>
                          <a:pt x="8795" y="0"/>
                          <a:pt x="8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1"/>
                  <p:cNvSpPr/>
                  <p:nvPr/>
                </p:nvSpPr>
                <p:spPr>
                  <a:xfrm>
                    <a:off x="7366004" y="-558239"/>
                    <a:ext cx="241850" cy="524116"/>
                  </a:xfrm>
                  <a:custGeom>
                    <a:avLst/>
                    <a:gdLst/>
                    <a:ahLst/>
                    <a:cxnLst/>
                    <a:rect l="l" t="t" r="r" b="b"/>
                    <a:pathLst>
                      <a:path w="4817" h="10439" extrusionOk="0">
                        <a:moveTo>
                          <a:pt x="1944" y="1"/>
                        </a:moveTo>
                        <a:cubicBezTo>
                          <a:pt x="1814" y="1"/>
                          <a:pt x="1680" y="11"/>
                          <a:pt x="1542" y="34"/>
                        </a:cubicBezTo>
                        <a:cubicBezTo>
                          <a:pt x="1120" y="107"/>
                          <a:pt x="697" y="255"/>
                          <a:pt x="296" y="424"/>
                        </a:cubicBezTo>
                        <a:cubicBezTo>
                          <a:pt x="444" y="519"/>
                          <a:pt x="613" y="572"/>
                          <a:pt x="782" y="583"/>
                        </a:cubicBezTo>
                        <a:cubicBezTo>
                          <a:pt x="951" y="593"/>
                          <a:pt x="1130" y="625"/>
                          <a:pt x="1236" y="731"/>
                        </a:cubicBezTo>
                        <a:cubicBezTo>
                          <a:pt x="1553" y="1047"/>
                          <a:pt x="1943" y="1301"/>
                          <a:pt x="2197" y="1692"/>
                        </a:cubicBezTo>
                        <a:cubicBezTo>
                          <a:pt x="2292" y="1829"/>
                          <a:pt x="2345" y="1977"/>
                          <a:pt x="2387" y="2135"/>
                        </a:cubicBezTo>
                        <a:cubicBezTo>
                          <a:pt x="2535" y="2663"/>
                          <a:pt x="2461" y="3170"/>
                          <a:pt x="2387" y="3688"/>
                        </a:cubicBezTo>
                        <a:cubicBezTo>
                          <a:pt x="2281" y="4364"/>
                          <a:pt x="2060" y="4976"/>
                          <a:pt x="1658" y="5536"/>
                        </a:cubicBezTo>
                        <a:cubicBezTo>
                          <a:pt x="1004" y="6455"/>
                          <a:pt x="475" y="7458"/>
                          <a:pt x="169" y="8557"/>
                        </a:cubicBezTo>
                        <a:cubicBezTo>
                          <a:pt x="53" y="8969"/>
                          <a:pt x="0" y="9380"/>
                          <a:pt x="21" y="9792"/>
                        </a:cubicBezTo>
                        <a:cubicBezTo>
                          <a:pt x="32" y="9993"/>
                          <a:pt x="85" y="10183"/>
                          <a:pt x="201" y="10342"/>
                        </a:cubicBezTo>
                        <a:cubicBezTo>
                          <a:pt x="241" y="10406"/>
                          <a:pt x="283" y="10438"/>
                          <a:pt x="324" y="10438"/>
                        </a:cubicBezTo>
                        <a:cubicBezTo>
                          <a:pt x="370" y="10438"/>
                          <a:pt x="415" y="10398"/>
                          <a:pt x="454" y="10320"/>
                        </a:cubicBezTo>
                        <a:cubicBezTo>
                          <a:pt x="306" y="10310"/>
                          <a:pt x="264" y="10215"/>
                          <a:pt x="264" y="10078"/>
                        </a:cubicBezTo>
                        <a:cubicBezTo>
                          <a:pt x="264" y="9909"/>
                          <a:pt x="338" y="9761"/>
                          <a:pt x="402" y="9613"/>
                        </a:cubicBezTo>
                        <a:cubicBezTo>
                          <a:pt x="792" y="8821"/>
                          <a:pt x="1341" y="8166"/>
                          <a:pt x="2017" y="7638"/>
                        </a:cubicBezTo>
                        <a:cubicBezTo>
                          <a:pt x="2926" y="6930"/>
                          <a:pt x="3771" y="6191"/>
                          <a:pt x="4246" y="5061"/>
                        </a:cubicBezTo>
                        <a:cubicBezTo>
                          <a:pt x="4816" y="3698"/>
                          <a:pt x="4763" y="2420"/>
                          <a:pt x="3961" y="1216"/>
                        </a:cubicBezTo>
                        <a:cubicBezTo>
                          <a:pt x="3474" y="473"/>
                          <a:pt x="2804" y="1"/>
                          <a:pt x="19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2" name="Google Shape;402;p11"/>
                <p:cNvSpPr/>
                <p:nvPr/>
              </p:nvSpPr>
              <p:spPr>
                <a:xfrm>
                  <a:off x="7363343" y="-862401"/>
                  <a:ext cx="110356" cy="126774"/>
                </a:xfrm>
                <a:custGeom>
                  <a:avLst/>
                  <a:gdLst/>
                  <a:ahLst/>
                  <a:cxnLst/>
                  <a:rect l="l" t="t" r="r" b="b"/>
                  <a:pathLst>
                    <a:path w="2198" h="2525" extrusionOk="0">
                      <a:moveTo>
                        <a:pt x="1339" y="1"/>
                      </a:moveTo>
                      <a:cubicBezTo>
                        <a:pt x="1058" y="1"/>
                        <a:pt x="773" y="161"/>
                        <a:pt x="550" y="473"/>
                      </a:cubicBezTo>
                      <a:cubicBezTo>
                        <a:pt x="381" y="695"/>
                        <a:pt x="233" y="938"/>
                        <a:pt x="138" y="1212"/>
                      </a:cubicBezTo>
                      <a:cubicBezTo>
                        <a:pt x="0" y="1582"/>
                        <a:pt x="22" y="1941"/>
                        <a:pt x="317" y="2247"/>
                      </a:cubicBezTo>
                      <a:cubicBezTo>
                        <a:pt x="485" y="2428"/>
                        <a:pt x="708" y="2524"/>
                        <a:pt x="945" y="2524"/>
                      </a:cubicBezTo>
                      <a:cubicBezTo>
                        <a:pt x="1082" y="2524"/>
                        <a:pt x="1224" y="2492"/>
                        <a:pt x="1363" y="2427"/>
                      </a:cubicBezTo>
                      <a:cubicBezTo>
                        <a:pt x="1923" y="2163"/>
                        <a:pt x="2155" y="1677"/>
                        <a:pt x="2187" y="1212"/>
                      </a:cubicBezTo>
                      <a:cubicBezTo>
                        <a:pt x="2197" y="578"/>
                        <a:pt x="1975" y="198"/>
                        <a:pt x="1606" y="50"/>
                      </a:cubicBezTo>
                      <a:cubicBezTo>
                        <a:pt x="1518" y="17"/>
                        <a:pt x="1429" y="1"/>
                        <a:pt x="1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03" name="Google Shape;403;p11"/>
                <p:cNvGrpSpPr/>
                <p:nvPr/>
              </p:nvGrpSpPr>
              <p:grpSpPr>
                <a:xfrm>
                  <a:off x="7561114" y="-1880676"/>
                  <a:ext cx="665561" cy="1311490"/>
                  <a:chOff x="7561114" y="-1880676"/>
                  <a:chExt cx="665561" cy="1311490"/>
                </a:xfrm>
              </p:grpSpPr>
              <p:sp>
                <p:nvSpPr>
                  <p:cNvPr id="404" name="Google Shape;404;p11"/>
                  <p:cNvSpPr/>
                  <p:nvPr/>
                </p:nvSpPr>
                <p:spPr>
                  <a:xfrm>
                    <a:off x="7586570" y="-1563962"/>
                    <a:ext cx="97654" cy="120749"/>
                  </a:xfrm>
                  <a:custGeom>
                    <a:avLst/>
                    <a:gdLst/>
                    <a:ahLst/>
                    <a:cxnLst/>
                    <a:rect l="l" t="t" r="r" b="b"/>
                    <a:pathLst>
                      <a:path w="1945" h="2405" extrusionOk="0">
                        <a:moveTo>
                          <a:pt x="1039" y="1"/>
                        </a:moveTo>
                        <a:cubicBezTo>
                          <a:pt x="642" y="1"/>
                          <a:pt x="267" y="333"/>
                          <a:pt x="170" y="790"/>
                        </a:cubicBezTo>
                        <a:cubicBezTo>
                          <a:pt x="127" y="1001"/>
                          <a:pt x="75" y="1223"/>
                          <a:pt x="43" y="1445"/>
                        </a:cubicBezTo>
                        <a:cubicBezTo>
                          <a:pt x="1" y="1762"/>
                          <a:pt x="96" y="2036"/>
                          <a:pt x="349" y="2237"/>
                        </a:cubicBezTo>
                        <a:cubicBezTo>
                          <a:pt x="498" y="2344"/>
                          <a:pt x="654" y="2404"/>
                          <a:pt x="808" y="2404"/>
                        </a:cubicBezTo>
                        <a:cubicBezTo>
                          <a:pt x="928" y="2404"/>
                          <a:pt x="1047" y="2368"/>
                          <a:pt x="1162" y="2290"/>
                        </a:cubicBezTo>
                        <a:cubicBezTo>
                          <a:pt x="1585" y="1994"/>
                          <a:pt x="1849" y="1571"/>
                          <a:pt x="1912" y="1149"/>
                        </a:cubicBezTo>
                        <a:cubicBezTo>
                          <a:pt x="1944" y="515"/>
                          <a:pt x="1617" y="82"/>
                          <a:pt x="1141" y="8"/>
                        </a:cubicBezTo>
                        <a:cubicBezTo>
                          <a:pt x="1107" y="3"/>
                          <a:pt x="1073" y="1"/>
                          <a:pt x="1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1"/>
                  <p:cNvSpPr/>
                  <p:nvPr/>
                </p:nvSpPr>
                <p:spPr>
                  <a:xfrm>
                    <a:off x="7963584" y="-674421"/>
                    <a:ext cx="96047" cy="105235"/>
                  </a:xfrm>
                  <a:custGeom>
                    <a:avLst/>
                    <a:gdLst/>
                    <a:ahLst/>
                    <a:cxnLst/>
                    <a:rect l="l" t="t" r="r" b="b"/>
                    <a:pathLst>
                      <a:path w="1913" h="2096" extrusionOk="0">
                        <a:moveTo>
                          <a:pt x="1285" y="1"/>
                        </a:moveTo>
                        <a:cubicBezTo>
                          <a:pt x="1148" y="1"/>
                          <a:pt x="1015" y="50"/>
                          <a:pt x="888" y="140"/>
                        </a:cubicBezTo>
                        <a:cubicBezTo>
                          <a:pt x="624" y="341"/>
                          <a:pt x="402" y="615"/>
                          <a:pt x="233" y="911"/>
                        </a:cubicBezTo>
                        <a:cubicBezTo>
                          <a:pt x="1" y="1281"/>
                          <a:pt x="54" y="1672"/>
                          <a:pt x="339" y="1925"/>
                        </a:cubicBezTo>
                        <a:cubicBezTo>
                          <a:pt x="473" y="2040"/>
                          <a:pt x="632" y="2096"/>
                          <a:pt x="796" y="2096"/>
                        </a:cubicBezTo>
                        <a:cubicBezTo>
                          <a:pt x="995" y="2096"/>
                          <a:pt x="1200" y="2013"/>
                          <a:pt x="1374" y="1851"/>
                        </a:cubicBezTo>
                        <a:cubicBezTo>
                          <a:pt x="1712" y="1524"/>
                          <a:pt x="1807" y="1080"/>
                          <a:pt x="1913" y="637"/>
                        </a:cubicBezTo>
                        <a:cubicBezTo>
                          <a:pt x="1891" y="404"/>
                          <a:pt x="1796" y="214"/>
                          <a:pt x="1596" y="87"/>
                        </a:cubicBezTo>
                        <a:cubicBezTo>
                          <a:pt x="1491" y="28"/>
                          <a:pt x="1387" y="1"/>
                          <a:pt x="1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7675689" y="-1695357"/>
                    <a:ext cx="84851" cy="99310"/>
                  </a:xfrm>
                  <a:custGeom>
                    <a:avLst/>
                    <a:gdLst/>
                    <a:ahLst/>
                    <a:cxnLst/>
                    <a:rect l="l" t="t" r="r" b="b"/>
                    <a:pathLst>
                      <a:path w="1690" h="1978" extrusionOk="0">
                        <a:moveTo>
                          <a:pt x="883" y="1"/>
                        </a:moveTo>
                        <a:cubicBezTo>
                          <a:pt x="687" y="1"/>
                          <a:pt x="491" y="91"/>
                          <a:pt x="338" y="270"/>
                        </a:cubicBezTo>
                        <a:cubicBezTo>
                          <a:pt x="21" y="629"/>
                          <a:pt x="0" y="1305"/>
                          <a:pt x="296" y="1685"/>
                        </a:cubicBezTo>
                        <a:cubicBezTo>
                          <a:pt x="446" y="1878"/>
                          <a:pt x="658" y="1978"/>
                          <a:pt x="870" y="1978"/>
                        </a:cubicBezTo>
                        <a:cubicBezTo>
                          <a:pt x="1032" y="1978"/>
                          <a:pt x="1194" y="1920"/>
                          <a:pt x="1331" y="1802"/>
                        </a:cubicBezTo>
                        <a:cubicBezTo>
                          <a:pt x="1584" y="1590"/>
                          <a:pt x="1669" y="1295"/>
                          <a:pt x="1690" y="957"/>
                        </a:cubicBezTo>
                        <a:cubicBezTo>
                          <a:pt x="1669" y="714"/>
                          <a:pt x="1616" y="471"/>
                          <a:pt x="1436" y="270"/>
                        </a:cubicBezTo>
                        <a:cubicBezTo>
                          <a:pt x="1278" y="91"/>
                          <a:pt x="1080" y="1"/>
                          <a:pt x="8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7691053" y="-1880676"/>
                    <a:ext cx="79027" cy="93336"/>
                  </a:xfrm>
                  <a:custGeom>
                    <a:avLst/>
                    <a:gdLst/>
                    <a:ahLst/>
                    <a:cxnLst/>
                    <a:rect l="l" t="t" r="r" b="b"/>
                    <a:pathLst>
                      <a:path w="1574" h="1859" extrusionOk="0">
                        <a:moveTo>
                          <a:pt x="759" y="0"/>
                        </a:moveTo>
                        <a:cubicBezTo>
                          <a:pt x="752" y="0"/>
                          <a:pt x="746" y="0"/>
                          <a:pt x="740" y="1"/>
                        </a:cubicBezTo>
                        <a:cubicBezTo>
                          <a:pt x="359" y="22"/>
                          <a:pt x="43" y="370"/>
                          <a:pt x="11" y="814"/>
                        </a:cubicBezTo>
                        <a:cubicBezTo>
                          <a:pt x="0" y="867"/>
                          <a:pt x="11" y="909"/>
                          <a:pt x="11" y="951"/>
                        </a:cubicBezTo>
                        <a:cubicBezTo>
                          <a:pt x="11" y="1395"/>
                          <a:pt x="243" y="1743"/>
                          <a:pt x="602" y="1838"/>
                        </a:cubicBezTo>
                        <a:cubicBezTo>
                          <a:pt x="655" y="1852"/>
                          <a:pt x="709" y="1859"/>
                          <a:pt x="763" y="1859"/>
                        </a:cubicBezTo>
                        <a:cubicBezTo>
                          <a:pt x="1035" y="1859"/>
                          <a:pt x="1313" y="1687"/>
                          <a:pt x="1437" y="1405"/>
                        </a:cubicBezTo>
                        <a:cubicBezTo>
                          <a:pt x="1532" y="1205"/>
                          <a:pt x="1574" y="993"/>
                          <a:pt x="1532" y="761"/>
                        </a:cubicBezTo>
                        <a:cubicBezTo>
                          <a:pt x="1449" y="314"/>
                          <a:pt x="1141" y="0"/>
                          <a:pt x="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8073891" y="-794670"/>
                    <a:ext cx="70592" cy="74307"/>
                  </a:xfrm>
                  <a:custGeom>
                    <a:avLst/>
                    <a:gdLst/>
                    <a:ahLst/>
                    <a:cxnLst/>
                    <a:rect l="l" t="t" r="r" b="b"/>
                    <a:pathLst>
                      <a:path w="1406" h="1480" extrusionOk="0">
                        <a:moveTo>
                          <a:pt x="713" y="0"/>
                        </a:moveTo>
                        <a:cubicBezTo>
                          <a:pt x="339" y="0"/>
                          <a:pt x="1" y="344"/>
                          <a:pt x="11" y="740"/>
                        </a:cubicBezTo>
                        <a:cubicBezTo>
                          <a:pt x="11" y="1109"/>
                          <a:pt x="318" y="1468"/>
                          <a:pt x="624" y="1479"/>
                        </a:cubicBezTo>
                        <a:cubicBezTo>
                          <a:pt x="635" y="1480"/>
                          <a:pt x="646" y="1480"/>
                          <a:pt x="657" y="1480"/>
                        </a:cubicBezTo>
                        <a:cubicBezTo>
                          <a:pt x="1036" y="1480"/>
                          <a:pt x="1395" y="1130"/>
                          <a:pt x="1395" y="740"/>
                        </a:cubicBezTo>
                        <a:cubicBezTo>
                          <a:pt x="1405" y="338"/>
                          <a:pt x="1110" y="11"/>
                          <a:pt x="729" y="0"/>
                        </a:cubicBezTo>
                        <a:cubicBezTo>
                          <a:pt x="724" y="0"/>
                          <a:pt x="718" y="0"/>
                          <a:pt x="7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7793378" y="-1789498"/>
                    <a:ext cx="60500" cy="71646"/>
                  </a:xfrm>
                  <a:custGeom>
                    <a:avLst/>
                    <a:gdLst/>
                    <a:ahLst/>
                    <a:cxnLst/>
                    <a:rect l="l" t="t" r="r" b="b"/>
                    <a:pathLst>
                      <a:path w="1205" h="1427" extrusionOk="0">
                        <a:moveTo>
                          <a:pt x="598" y="1"/>
                        </a:moveTo>
                        <a:cubicBezTo>
                          <a:pt x="287" y="1"/>
                          <a:pt x="11" y="313"/>
                          <a:pt x="11" y="677"/>
                        </a:cubicBezTo>
                        <a:cubicBezTo>
                          <a:pt x="1" y="1089"/>
                          <a:pt x="254" y="1416"/>
                          <a:pt x="592" y="1427"/>
                        </a:cubicBezTo>
                        <a:cubicBezTo>
                          <a:pt x="930" y="1427"/>
                          <a:pt x="1194" y="1110"/>
                          <a:pt x="1194" y="698"/>
                        </a:cubicBezTo>
                        <a:cubicBezTo>
                          <a:pt x="1205" y="307"/>
                          <a:pt x="951" y="12"/>
                          <a:pt x="613" y="1"/>
                        </a:cubicBezTo>
                        <a:cubicBezTo>
                          <a:pt x="608" y="1"/>
                          <a:pt x="603" y="1"/>
                          <a:pt x="5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7561114" y="-1710470"/>
                    <a:ext cx="62107" cy="65320"/>
                  </a:xfrm>
                  <a:custGeom>
                    <a:avLst/>
                    <a:gdLst/>
                    <a:ahLst/>
                    <a:cxnLst/>
                    <a:rect l="l" t="t" r="r" b="b"/>
                    <a:pathLst>
                      <a:path w="1237" h="1301" extrusionOk="0">
                        <a:moveTo>
                          <a:pt x="635" y="0"/>
                        </a:moveTo>
                        <a:cubicBezTo>
                          <a:pt x="628" y="0"/>
                          <a:pt x="621" y="1"/>
                          <a:pt x="613" y="1"/>
                        </a:cubicBezTo>
                        <a:cubicBezTo>
                          <a:pt x="244" y="1"/>
                          <a:pt x="1" y="244"/>
                          <a:pt x="11" y="613"/>
                        </a:cubicBezTo>
                        <a:cubicBezTo>
                          <a:pt x="11" y="998"/>
                          <a:pt x="297" y="1300"/>
                          <a:pt x="648" y="1300"/>
                        </a:cubicBezTo>
                        <a:cubicBezTo>
                          <a:pt x="654" y="1300"/>
                          <a:pt x="660" y="1300"/>
                          <a:pt x="666" y="1300"/>
                        </a:cubicBezTo>
                        <a:cubicBezTo>
                          <a:pt x="1015" y="1289"/>
                          <a:pt x="1236" y="1036"/>
                          <a:pt x="1226" y="645"/>
                        </a:cubicBezTo>
                        <a:cubicBezTo>
                          <a:pt x="1226" y="252"/>
                          <a:pt x="993" y="0"/>
                          <a:pt x="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8151313" y="-701383"/>
                    <a:ext cx="56283" cy="55278"/>
                  </a:xfrm>
                  <a:custGeom>
                    <a:avLst/>
                    <a:gdLst/>
                    <a:ahLst/>
                    <a:cxnLst/>
                    <a:rect l="l" t="t" r="r" b="b"/>
                    <a:pathLst>
                      <a:path w="1121" h="1101" extrusionOk="0">
                        <a:moveTo>
                          <a:pt x="579" y="1"/>
                        </a:moveTo>
                        <a:cubicBezTo>
                          <a:pt x="573" y="1"/>
                          <a:pt x="567" y="1"/>
                          <a:pt x="560" y="1"/>
                        </a:cubicBezTo>
                        <a:cubicBezTo>
                          <a:pt x="254" y="12"/>
                          <a:pt x="1" y="276"/>
                          <a:pt x="1" y="572"/>
                        </a:cubicBezTo>
                        <a:cubicBezTo>
                          <a:pt x="11" y="871"/>
                          <a:pt x="264" y="1100"/>
                          <a:pt x="571" y="1100"/>
                        </a:cubicBezTo>
                        <a:cubicBezTo>
                          <a:pt x="578" y="1100"/>
                          <a:pt x="585" y="1100"/>
                          <a:pt x="592" y="1100"/>
                        </a:cubicBezTo>
                        <a:cubicBezTo>
                          <a:pt x="888" y="1089"/>
                          <a:pt x="1110" y="857"/>
                          <a:pt x="1120" y="561"/>
                        </a:cubicBezTo>
                        <a:cubicBezTo>
                          <a:pt x="1120" y="251"/>
                          <a:pt x="877" y="1"/>
                          <a:pt x="5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8190576" y="-828058"/>
                    <a:ext cx="36099" cy="43530"/>
                  </a:xfrm>
                  <a:custGeom>
                    <a:avLst/>
                    <a:gdLst/>
                    <a:ahLst/>
                    <a:cxnLst/>
                    <a:rect l="l" t="t" r="r" b="b"/>
                    <a:pathLst>
                      <a:path w="719" h="867" extrusionOk="0">
                        <a:moveTo>
                          <a:pt x="402" y="0"/>
                        </a:moveTo>
                        <a:cubicBezTo>
                          <a:pt x="169" y="11"/>
                          <a:pt x="0" y="222"/>
                          <a:pt x="11" y="496"/>
                        </a:cubicBezTo>
                        <a:cubicBezTo>
                          <a:pt x="11" y="711"/>
                          <a:pt x="149" y="867"/>
                          <a:pt x="331" y="867"/>
                        </a:cubicBezTo>
                        <a:cubicBezTo>
                          <a:pt x="337" y="867"/>
                          <a:pt x="343" y="866"/>
                          <a:pt x="349" y="866"/>
                        </a:cubicBezTo>
                        <a:cubicBezTo>
                          <a:pt x="539" y="845"/>
                          <a:pt x="718" y="602"/>
                          <a:pt x="708" y="327"/>
                        </a:cubicBezTo>
                        <a:cubicBezTo>
                          <a:pt x="708" y="116"/>
                          <a:pt x="592" y="0"/>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3" name="Google Shape;413;p11"/>
                <p:cNvSpPr/>
                <p:nvPr/>
              </p:nvSpPr>
              <p:spPr>
                <a:xfrm>
                  <a:off x="8384129" y="-252721"/>
                  <a:ext cx="50" cy="50"/>
                </a:xfrm>
                <a:custGeom>
                  <a:avLst/>
                  <a:gdLst/>
                  <a:ahLst/>
                  <a:cxnLst/>
                  <a:rect l="l" t="t" r="r" b="b"/>
                  <a:pathLst>
                    <a:path w="1" h="1" extrusionOk="0">
                      <a:moveTo>
                        <a:pt x="0" y="0"/>
                      </a:moveTo>
                      <a:lnTo>
                        <a:pt x="0" y="0"/>
                      </a:lnTo>
                      <a:lnTo>
                        <a:pt x="0" y="0"/>
                      </a:lnTo>
                      <a:close/>
                    </a:path>
                  </a:pathLst>
                </a:custGeom>
                <a:solidFill>
                  <a:srgbClr val="337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8760641" y="-2242829"/>
                  <a:ext cx="28618" cy="29823"/>
                </a:xfrm>
                <a:custGeom>
                  <a:avLst/>
                  <a:gdLst/>
                  <a:ahLst/>
                  <a:cxnLst/>
                  <a:rect l="l" t="t" r="r" b="b"/>
                  <a:pathLst>
                    <a:path w="570" h="594" extrusionOk="0">
                      <a:moveTo>
                        <a:pt x="295" y="0"/>
                      </a:moveTo>
                      <a:cubicBezTo>
                        <a:pt x="137" y="21"/>
                        <a:pt x="31" y="116"/>
                        <a:pt x="21" y="285"/>
                      </a:cubicBezTo>
                      <a:cubicBezTo>
                        <a:pt x="1" y="444"/>
                        <a:pt x="140" y="593"/>
                        <a:pt x="288" y="593"/>
                      </a:cubicBezTo>
                      <a:cubicBezTo>
                        <a:pt x="297" y="593"/>
                        <a:pt x="307" y="593"/>
                        <a:pt x="317" y="592"/>
                      </a:cubicBezTo>
                      <a:cubicBezTo>
                        <a:pt x="486" y="570"/>
                        <a:pt x="570" y="465"/>
                        <a:pt x="559" y="296"/>
                      </a:cubicBezTo>
                      <a:cubicBezTo>
                        <a:pt x="559" y="116"/>
                        <a:pt x="464" y="21"/>
                        <a:pt x="295" y="0"/>
                      </a:cubicBezTo>
                      <a:close/>
                    </a:path>
                  </a:pathLst>
                </a:custGeom>
                <a:solidFill>
                  <a:srgbClr val="FDF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5" name="Google Shape;415;p11"/>
              <p:cNvGrpSpPr/>
              <p:nvPr/>
            </p:nvGrpSpPr>
            <p:grpSpPr>
              <a:xfrm rot="909630">
                <a:off x="204059" y="2871990"/>
                <a:ext cx="543690" cy="1050041"/>
                <a:chOff x="-1009612" y="3548478"/>
                <a:chExt cx="185116" cy="357481"/>
              </a:xfrm>
            </p:grpSpPr>
            <p:sp>
              <p:nvSpPr>
                <p:cNvPr id="416" name="Google Shape;416;p11"/>
                <p:cNvSpPr/>
                <p:nvPr/>
              </p:nvSpPr>
              <p:spPr>
                <a:xfrm>
                  <a:off x="-1009612" y="3764323"/>
                  <a:ext cx="128381" cy="141635"/>
                </a:xfrm>
                <a:custGeom>
                  <a:avLst/>
                  <a:gdLst/>
                  <a:ahLst/>
                  <a:cxnLst/>
                  <a:rect l="l" t="t" r="r" b="b"/>
                  <a:pathLst>
                    <a:path w="2557" h="2821" extrusionOk="0">
                      <a:moveTo>
                        <a:pt x="1283" y="1"/>
                      </a:moveTo>
                      <a:cubicBezTo>
                        <a:pt x="583" y="1"/>
                        <a:pt x="11" y="630"/>
                        <a:pt x="1" y="1405"/>
                      </a:cubicBezTo>
                      <a:cubicBezTo>
                        <a:pt x="1" y="2191"/>
                        <a:pt x="562" y="2821"/>
                        <a:pt x="1272" y="2821"/>
                      </a:cubicBezTo>
                      <a:cubicBezTo>
                        <a:pt x="1278" y="2821"/>
                        <a:pt x="1284" y="2821"/>
                        <a:pt x="1289" y="2821"/>
                      </a:cubicBezTo>
                      <a:cubicBezTo>
                        <a:pt x="2008" y="2799"/>
                        <a:pt x="2557" y="2176"/>
                        <a:pt x="2557" y="1384"/>
                      </a:cubicBezTo>
                      <a:cubicBezTo>
                        <a:pt x="2557" y="634"/>
                        <a:pt x="1997" y="11"/>
                        <a:pt x="1300" y="1"/>
                      </a:cubicBezTo>
                      <a:cubicBezTo>
                        <a:pt x="1294" y="1"/>
                        <a:pt x="1288" y="1"/>
                        <a:pt x="1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922099" y="3649798"/>
                  <a:ext cx="97603" cy="102925"/>
                </a:xfrm>
                <a:custGeom>
                  <a:avLst/>
                  <a:gdLst/>
                  <a:ahLst/>
                  <a:cxnLst/>
                  <a:rect l="l" t="t" r="r" b="b"/>
                  <a:pathLst>
                    <a:path w="1944" h="2050" extrusionOk="0">
                      <a:moveTo>
                        <a:pt x="981" y="0"/>
                      </a:moveTo>
                      <a:cubicBezTo>
                        <a:pt x="975" y="0"/>
                        <a:pt x="968" y="0"/>
                        <a:pt x="962" y="0"/>
                      </a:cubicBezTo>
                      <a:cubicBezTo>
                        <a:pt x="412" y="0"/>
                        <a:pt x="1" y="476"/>
                        <a:pt x="1" y="1067"/>
                      </a:cubicBezTo>
                      <a:cubicBezTo>
                        <a:pt x="11" y="1627"/>
                        <a:pt x="402" y="2049"/>
                        <a:pt x="930" y="2049"/>
                      </a:cubicBezTo>
                      <a:cubicBezTo>
                        <a:pt x="936" y="2049"/>
                        <a:pt x="942" y="2050"/>
                        <a:pt x="948" y="2050"/>
                      </a:cubicBezTo>
                      <a:cubicBezTo>
                        <a:pt x="1499" y="2050"/>
                        <a:pt x="1944" y="1568"/>
                        <a:pt x="1933" y="983"/>
                      </a:cubicBezTo>
                      <a:cubicBezTo>
                        <a:pt x="1933" y="430"/>
                        <a:pt x="1511" y="0"/>
                        <a:pt x="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997914" y="3548478"/>
                  <a:ext cx="83847" cy="86558"/>
                </a:xfrm>
                <a:custGeom>
                  <a:avLst/>
                  <a:gdLst/>
                  <a:ahLst/>
                  <a:cxnLst/>
                  <a:rect l="l" t="t" r="r" b="b"/>
                  <a:pathLst>
                    <a:path w="1670" h="1724" extrusionOk="0">
                      <a:moveTo>
                        <a:pt x="824" y="1"/>
                      </a:moveTo>
                      <a:cubicBezTo>
                        <a:pt x="360" y="1"/>
                        <a:pt x="21" y="346"/>
                        <a:pt x="11" y="836"/>
                      </a:cubicBezTo>
                      <a:cubicBezTo>
                        <a:pt x="0" y="1321"/>
                        <a:pt x="338" y="1702"/>
                        <a:pt x="803" y="1723"/>
                      </a:cubicBezTo>
                      <a:cubicBezTo>
                        <a:pt x="814" y="1723"/>
                        <a:pt x="825" y="1723"/>
                        <a:pt x="836" y="1723"/>
                      </a:cubicBezTo>
                      <a:cubicBezTo>
                        <a:pt x="1277" y="1723"/>
                        <a:pt x="1669" y="1320"/>
                        <a:pt x="1669" y="857"/>
                      </a:cubicBezTo>
                      <a:cubicBezTo>
                        <a:pt x="1669" y="371"/>
                        <a:pt x="1310" y="1"/>
                        <a:pt x="845" y="1"/>
                      </a:cubicBezTo>
                      <a:cubicBezTo>
                        <a:pt x="838" y="1"/>
                        <a:pt x="831" y="1"/>
                        <a:pt x="8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9" name="Google Shape;419;p11"/>
              <p:cNvSpPr/>
              <p:nvPr/>
            </p:nvSpPr>
            <p:spPr>
              <a:xfrm>
                <a:off x="193675" y="3605727"/>
                <a:ext cx="1442060" cy="1303230"/>
              </a:xfrm>
              <a:custGeom>
                <a:avLst/>
                <a:gdLst/>
                <a:ahLst/>
                <a:cxnLst/>
                <a:rect l="l" t="t" r="r" b="b"/>
                <a:pathLst>
                  <a:path w="18832" h="17019" extrusionOk="0">
                    <a:moveTo>
                      <a:pt x="9411" y="2792"/>
                    </a:moveTo>
                    <a:cubicBezTo>
                      <a:pt x="9665" y="2972"/>
                      <a:pt x="9929" y="3151"/>
                      <a:pt x="10172" y="3342"/>
                    </a:cubicBezTo>
                    <a:cubicBezTo>
                      <a:pt x="10457" y="3563"/>
                      <a:pt x="10731" y="3796"/>
                      <a:pt x="11006" y="4028"/>
                    </a:cubicBezTo>
                    <a:lnTo>
                      <a:pt x="8556" y="6489"/>
                    </a:lnTo>
                    <a:cubicBezTo>
                      <a:pt x="8101" y="6109"/>
                      <a:pt x="7658" y="5739"/>
                      <a:pt x="7214" y="5348"/>
                    </a:cubicBezTo>
                    <a:cubicBezTo>
                      <a:pt x="7151" y="5295"/>
                      <a:pt x="7088" y="5243"/>
                      <a:pt x="7024" y="5190"/>
                    </a:cubicBezTo>
                    <a:cubicBezTo>
                      <a:pt x="7795" y="4429"/>
                      <a:pt x="8566" y="3658"/>
                      <a:pt x="9327" y="2877"/>
                    </a:cubicBezTo>
                    <a:lnTo>
                      <a:pt x="9411" y="2792"/>
                    </a:lnTo>
                    <a:close/>
                    <a:moveTo>
                      <a:pt x="11228" y="4229"/>
                    </a:moveTo>
                    <a:cubicBezTo>
                      <a:pt x="11566" y="4535"/>
                      <a:pt x="11904" y="4862"/>
                      <a:pt x="12231" y="5190"/>
                    </a:cubicBezTo>
                    <a:cubicBezTo>
                      <a:pt x="12516" y="5464"/>
                      <a:pt x="12801" y="5760"/>
                      <a:pt x="13097" y="6045"/>
                    </a:cubicBezTo>
                    <a:cubicBezTo>
                      <a:pt x="12284" y="6742"/>
                      <a:pt x="11492" y="7460"/>
                      <a:pt x="10710" y="8200"/>
                    </a:cubicBezTo>
                    <a:cubicBezTo>
                      <a:pt x="10066" y="7703"/>
                      <a:pt x="9422" y="7196"/>
                      <a:pt x="8788" y="6679"/>
                    </a:cubicBezTo>
                    <a:lnTo>
                      <a:pt x="10974" y="4482"/>
                    </a:lnTo>
                    <a:lnTo>
                      <a:pt x="11228" y="4229"/>
                    </a:lnTo>
                    <a:close/>
                    <a:moveTo>
                      <a:pt x="6813" y="5390"/>
                    </a:moveTo>
                    <a:cubicBezTo>
                      <a:pt x="7320" y="5834"/>
                      <a:pt x="7827" y="6267"/>
                      <a:pt x="8344" y="6700"/>
                    </a:cubicBezTo>
                    <a:lnTo>
                      <a:pt x="6074" y="8971"/>
                    </a:lnTo>
                    <a:cubicBezTo>
                      <a:pt x="5641" y="8591"/>
                      <a:pt x="5197" y="8210"/>
                      <a:pt x="4743" y="7841"/>
                    </a:cubicBezTo>
                    <a:cubicBezTo>
                      <a:pt x="4669" y="7777"/>
                      <a:pt x="4585" y="7703"/>
                      <a:pt x="4500" y="7640"/>
                    </a:cubicBezTo>
                    <a:lnTo>
                      <a:pt x="4732" y="7418"/>
                    </a:lnTo>
                    <a:cubicBezTo>
                      <a:pt x="5429" y="6753"/>
                      <a:pt x="6127" y="6077"/>
                      <a:pt x="6813" y="5390"/>
                    </a:cubicBezTo>
                    <a:close/>
                    <a:moveTo>
                      <a:pt x="13308" y="6246"/>
                    </a:moveTo>
                    <a:cubicBezTo>
                      <a:pt x="13995" y="6922"/>
                      <a:pt x="14702" y="7577"/>
                      <a:pt x="15484" y="8126"/>
                    </a:cubicBezTo>
                    <a:cubicBezTo>
                      <a:pt x="14787" y="8802"/>
                      <a:pt x="14079" y="9467"/>
                      <a:pt x="13382" y="10143"/>
                    </a:cubicBezTo>
                    <a:cubicBezTo>
                      <a:pt x="12875" y="9773"/>
                      <a:pt x="12368" y="9414"/>
                      <a:pt x="11861" y="9045"/>
                    </a:cubicBezTo>
                    <a:cubicBezTo>
                      <a:pt x="11555" y="8823"/>
                      <a:pt x="11249" y="8601"/>
                      <a:pt x="10953" y="8379"/>
                    </a:cubicBezTo>
                    <a:cubicBezTo>
                      <a:pt x="11724" y="7651"/>
                      <a:pt x="12506" y="6943"/>
                      <a:pt x="13308" y="6246"/>
                    </a:cubicBezTo>
                    <a:close/>
                    <a:moveTo>
                      <a:pt x="8577" y="6880"/>
                    </a:moveTo>
                    <a:cubicBezTo>
                      <a:pt x="8714" y="6996"/>
                      <a:pt x="8851" y="7112"/>
                      <a:pt x="8989" y="7218"/>
                    </a:cubicBezTo>
                    <a:cubicBezTo>
                      <a:pt x="9496" y="7619"/>
                      <a:pt x="9992" y="8010"/>
                      <a:pt x="10509" y="8390"/>
                    </a:cubicBezTo>
                    <a:cubicBezTo>
                      <a:pt x="9686" y="9171"/>
                      <a:pt x="8872" y="9974"/>
                      <a:pt x="8091" y="10787"/>
                    </a:cubicBezTo>
                    <a:cubicBezTo>
                      <a:pt x="7499" y="10238"/>
                      <a:pt x="6897" y="9700"/>
                      <a:pt x="6295" y="9171"/>
                    </a:cubicBezTo>
                    <a:lnTo>
                      <a:pt x="6327" y="9140"/>
                    </a:lnTo>
                    <a:lnTo>
                      <a:pt x="8577" y="6880"/>
                    </a:lnTo>
                    <a:close/>
                    <a:moveTo>
                      <a:pt x="4289" y="7841"/>
                    </a:moveTo>
                    <a:cubicBezTo>
                      <a:pt x="4817" y="8284"/>
                      <a:pt x="5345" y="8728"/>
                      <a:pt x="5873" y="9182"/>
                    </a:cubicBezTo>
                    <a:lnTo>
                      <a:pt x="4173" y="10882"/>
                    </a:lnTo>
                    <a:cubicBezTo>
                      <a:pt x="4067" y="10988"/>
                      <a:pt x="3972" y="11094"/>
                      <a:pt x="3866" y="11199"/>
                    </a:cubicBezTo>
                    <a:cubicBezTo>
                      <a:pt x="3423" y="10840"/>
                      <a:pt x="2979" y="10492"/>
                      <a:pt x="2525" y="10143"/>
                    </a:cubicBezTo>
                    <a:cubicBezTo>
                      <a:pt x="2409" y="10048"/>
                      <a:pt x="2282" y="9953"/>
                      <a:pt x="2155" y="9847"/>
                    </a:cubicBezTo>
                    <a:cubicBezTo>
                      <a:pt x="2229" y="9773"/>
                      <a:pt x="2303" y="9710"/>
                      <a:pt x="2388" y="9636"/>
                    </a:cubicBezTo>
                    <a:cubicBezTo>
                      <a:pt x="3021" y="9045"/>
                      <a:pt x="3655" y="8443"/>
                      <a:pt x="4289" y="7841"/>
                    </a:cubicBezTo>
                    <a:close/>
                    <a:moveTo>
                      <a:pt x="10742" y="8569"/>
                    </a:moveTo>
                    <a:cubicBezTo>
                      <a:pt x="11555" y="9171"/>
                      <a:pt x="12368" y="9752"/>
                      <a:pt x="13171" y="10354"/>
                    </a:cubicBezTo>
                    <a:lnTo>
                      <a:pt x="10488" y="12942"/>
                    </a:lnTo>
                    <a:cubicBezTo>
                      <a:pt x="9749" y="12298"/>
                      <a:pt x="9031" y="11643"/>
                      <a:pt x="8313" y="10988"/>
                    </a:cubicBezTo>
                    <a:cubicBezTo>
                      <a:pt x="9105" y="10164"/>
                      <a:pt x="9918" y="9362"/>
                      <a:pt x="10742" y="8569"/>
                    </a:cubicBezTo>
                    <a:close/>
                    <a:moveTo>
                      <a:pt x="6095" y="9383"/>
                    </a:moveTo>
                    <a:cubicBezTo>
                      <a:pt x="6697" y="9911"/>
                      <a:pt x="7288" y="10449"/>
                      <a:pt x="7880" y="10999"/>
                    </a:cubicBezTo>
                    <a:cubicBezTo>
                      <a:pt x="7404" y="11495"/>
                      <a:pt x="6929" y="11991"/>
                      <a:pt x="6464" y="12498"/>
                    </a:cubicBezTo>
                    <a:cubicBezTo>
                      <a:pt x="6317" y="12657"/>
                      <a:pt x="6179" y="12815"/>
                      <a:pt x="6031" y="12974"/>
                    </a:cubicBezTo>
                    <a:cubicBezTo>
                      <a:pt x="5387" y="12435"/>
                      <a:pt x="4743" y="11907"/>
                      <a:pt x="4099" y="11379"/>
                    </a:cubicBezTo>
                    <a:cubicBezTo>
                      <a:pt x="4764" y="10713"/>
                      <a:pt x="5429" y="10048"/>
                      <a:pt x="6095" y="9383"/>
                    </a:cubicBezTo>
                    <a:close/>
                    <a:moveTo>
                      <a:pt x="8101" y="11199"/>
                    </a:moveTo>
                    <a:cubicBezTo>
                      <a:pt x="8820" y="11854"/>
                      <a:pt x="9538" y="12509"/>
                      <a:pt x="10277" y="13143"/>
                    </a:cubicBezTo>
                    <a:lnTo>
                      <a:pt x="8925" y="14442"/>
                    </a:lnTo>
                    <a:cubicBezTo>
                      <a:pt x="8746" y="14611"/>
                      <a:pt x="8556" y="14790"/>
                      <a:pt x="8376" y="14970"/>
                    </a:cubicBezTo>
                    <a:cubicBezTo>
                      <a:pt x="7679" y="14357"/>
                      <a:pt x="6971" y="13766"/>
                      <a:pt x="6264" y="13164"/>
                    </a:cubicBezTo>
                    <a:cubicBezTo>
                      <a:pt x="6866" y="12498"/>
                      <a:pt x="7478" y="11843"/>
                      <a:pt x="8101" y="11199"/>
                    </a:cubicBezTo>
                    <a:close/>
                    <a:moveTo>
                      <a:pt x="11756" y="0"/>
                    </a:moveTo>
                    <a:cubicBezTo>
                      <a:pt x="11721" y="0"/>
                      <a:pt x="11682" y="14"/>
                      <a:pt x="11650" y="46"/>
                    </a:cubicBezTo>
                    <a:cubicBezTo>
                      <a:pt x="10900" y="838"/>
                      <a:pt x="10129" y="1631"/>
                      <a:pt x="9369" y="2423"/>
                    </a:cubicBezTo>
                    <a:cubicBezTo>
                      <a:pt x="8915" y="2137"/>
                      <a:pt x="8450" y="1873"/>
                      <a:pt x="7964" y="1641"/>
                    </a:cubicBezTo>
                    <a:cubicBezTo>
                      <a:pt x="7890" y="1704"/>
                      <a:pt x="7806" y="1778"/>
                      <a:pt x="7721" y="1842"/>
                    </a:cubicBezTo>
                    <a:cubicBezTo>
                      <a:pt x="8218" y="2085"/>
                      <a:pt x="8693" y="2349"/>
                      <a:pt x="9158" y="2634"/>
                    </a:cubicBezTo>
                    <a:cubicBezTo>
                      <a:pt x="8376" y="3426"/>
                      <a:pt x="7595" y="4218"/>
                      <a:pt x="6802" y="4989"/>
                    </a:cubicBezTo>
                    <a:cubicBezTo>
                      <a:pt x="6338" y="4577"/>
                      <a:pt x="5873" y="4155"/>
                      <a:pt x="5419" y="3732"/>
                    </a:cubicBezTo>
                    <a:cubicBezTo>
                      <a:pt x="5345" y="3796"/>
                      <a:pt x="5260" y="3859"/>
                      <a:pt x="5187" y="3922"/>
                    </a:cubicBezTo>
                    <a:cubicBezTo>
                      <a:pt x="5651" y="4355"/>
                      <a:pt x="6116" y="4778"/>
                      <a:pt x="6591" y="5200"/>
                    </a:cubicBezTo>
                    <a:lnTo>
                      <a:pt x="6412" y="5380"/>
                    </a:lnTo>
                    <a:cubicBezTo>
                      <a:pt x="5704" y="6077"/>
                      <a:pt x="4986" y="6763"/>
                      <a:pt x="4268" y="7450"/>
                    </a:cubicBezTo>
                    <a:cubicBezTo>
                      <a:pt x="3697" y="7006"/>
                      <a:pt x="3127" y="6563"/>
                      <a:pt x="2525" y="6151"/>
                    </a:cubicBezTo>
                    <a:cubicBezTo>
                      <a:pt x="2451" y="6225"/>
                      <a:pt x="2377" y="6288"/>
                      <a:pt x="2303" y="6352"/>
                    </a:cubicBezTo>
                    <a:cubicBezTo>
                      <a:pt x="2905" y="6774"/>
                      <a:pt x="3486" y="7207"/>
                      <a:pt x="4056" y="7661"/>
                    </a:cubicBezTo>
                    <a:cubicBezTo>
                      <a:pt x="3349" y="8337"/>
                      <a:pt x="2631" y="9002"/>
                      <a:pt x="1913" y="9668"/>
                    </a:cubicBezTo>
                    <a:cubicBezTo>
                      <a:pt x="1342" y="9235"/>
                      <a:pt x="782" y="8802"/>
                      <a:pt x="202" y="8369"/>
                    </a:cubicBezTo>
                    <a:cubicBezTo>
                      <a:pt x="138" y="8443"/>
                      <a:pt x="64" y="8506"/>
                      <a:pt x="1" y="8569"/>
                    </a:cubicBezTo>
                    <a:cubicBezTo>
                      <a:pt x="11" y="8591"/>
                      <a:pt x="33" y="8612"/>
                      <a:pt x="43" y="8622"/>
                    </a:cubicBezTo>
                    <a:cubicBezTo>
                      <a:pt x="603" y="9034"/>
                      <a:pt x="1152" y="9446"/>
                      <a:pt x="1691" y="9868"/>
                    </a:cubicBezTo>
                    <a:cubicBezTo>
                      <a:pt x="1448" y="10101"/>
                      <a:pt x="1194" y="10323"/>
                      <a:pt x="951" y="10555"/>
                    </a:cubicBezTo>
                    <a:cubicBezTo>
                      <a:pt x="698" y="10787"/>
                      <a:pt x="444" y="11020"/>
                      <a:pt x="191" y="11241"/>
                    </a:cubicBezTo>
                    <a:cubicBezTo>
                      <a:pt x="149" y="11284"/>
                      <a:pt x="96" y="11326"/>
                      <a:pt x="43" y="11368"/>
                    </a:cubicBezTo>
                    <a:cubicBezTo>
                      <a:pt x="117" y="11432"/>
                      <a:pt x="202" y="11495"/>
                      <a:pt x="286" y="11558"/>
                    </a:cubicBezTo>
                    <a:lnTo>
                      <a:pt x="297" y="11548"/>
                    </a:lnTo>
                    <a:cubicBezTo>
                      <a:pt x="381" y="11474"/>
                      <a:pt x="466" y="11389"/>
                      <a:pt x="550" y="11315"/>
                    </a:cubicBezTo>
                    <a:cubicBezTo>
                      <a:pt x="761" y="11125"/>
                      <a:pt x="973" y="10925"/>
                      <a:pt x="1184" y="10735"/>
                    </a:cubicBezTo>
                    <a:cubicBezTo>
                      <a:pt x="1437" y="10513"/>
                      <a:pt x="1680" y="10280"/>
                      <a:pt x="1934" y="10048"/>
                    </a:cubicBezTo>
                    <a:cubicBezTo>
                      <a:pt x="2515" y="10502"/>
                      <a:pt x="3085" y="10956"/>
                      <a:pt x="3666" y="11410"/>
                    </a:cubicBezTo>
                    <a:cubicBezTo>
                      <a:pt x="3148" y="11939"/>
                      <a:pt x="2620" y="12477"/>
                      <a:pt x="2018" y="12900"/>
                    </a:cubicBezTo>
                    <a:cubicBezTo>
                      <a:pt x="2103" y="12963"/>
                      <a:pt x="2187" y="13026"/>
                      <a:pt x="2272" y="13079"/>
                    </a:cubicBezTo>
                    <a:cubicBezTo>
                      <a:pt x="2863" y="12657"/>
                      <a:pt x="3370" y="12108"/>
                      <a:pt x="3887" y="11590"/>
                    </a:cubicBezTo>
                    <a:cubicBezTo>
                      <a:pt x="4542" y="12118"/>
                      <a:pt x="5197" y="12646"/>
                      <a:pt x="5841" y="13185"/>
                    </a:cubicBezTo>
                    <a:cubicBezTo>
                      <a:pt x="5398" y="13692"/>
                      <a:pt x="4954" y="14199"/>
                      <a:pt x="4511" y="14706"/>
                    </a:cubicBezTo>
                    <a:lnTo>
                      <a:pt x="4521" y="14716"/>
                    </a:lnTo>
                    <a:cubicBezTo>
                      <a:pt x="4595" y="14769"/>
                      <a:pt x="4669" y="14832"/>
                      <a:pt x="4754" y="14885"/>
                    </a:cubicBezTo>
                    <a:cubicBezTo>
                      <a:pt x="5187" y="14378"/>
                      <a:pt x="5620" y="13882"/>
                      <a:pt x="6074" y="13375"/>
                    </a:cubicBezTo>
                    <a:cubicBezTo>
                      <a:pt x="6760" y="13956"/>
                      <a:pt x="7447" y="14547"/>
                      <a:pt x="8133" y="15139"/>
                    </a:cubicBezTo>
                    <a:lnTo>
                      <a:pt x="8175" y="15170"/>
                    </a:lnTo>
                    <a:cubicBezTo>
                      <a:pt x="7700" y="15624"/>
                      <a:pt x="7225" y="16079"/>
                      <a:pt x="6750" y="16533"/>
                    </a:cubicBezTo>
                    <a:cubicBezTo>
                      <a:pt x="6824" y="16596"/>
                      <a:pt x="6908" y="16660"/>
                      <a:pt x="6982" y="16723"/>
                    </a:cubicBezTo>
                    <a:lnTo>
                      <a:pt x="8397" y="15360"/>
                    </a:lnTo>
                    <a:cubicBezTo>
                      <a:pt x="9020" y="15910"/>
                      <a:pt x="9633" y="16469"/>
                      <a:pt x="10256" y="17019"/>
                    </a:cubicBezTo>
                    <a:cubicBezTo>
                      <a:pt x="10319" y="16945"/>
                      <a:pt x="10393" y="16881"/>
                      <a:pt x="10467" y="16807"/>
                    </a:cubicBezTo>
                    <a:cubicBezTo>
                      <a:pt x="9844" y="16258"/>
                      <a:pt x="9232" y="15709"/>
                      <a:pt x="8598" y="15160"/>
                    </a:cubicBezTo>
                    <a:lnTo>
                      <a:pt x="10499" y="13343"/>
                    </a:lnTo>
                    <a:cubicBezTo>
                      <a:pt x="10520" y="13364"/>
                      <a:pt x="10541" y="13375"/>
                      <a:pt x="10562" y="13396"/>
                    </a:cubicBezTo>
                    <a:cubicBezTo>
                      <a:pt x="11207" y="13956"/>
                      <a:pt x="11872" y="14505"/>
                      <a:pt x="12548" y="15022"/>
                    </a:cubicBezTo>
                    <a:cubicBezTo>
                      <a:pt x="12622" y="14959"/>
                      <a:pt x="12706" y="14896"/>
                      <a:pt x="12780" y="14832"/>
                    </a:cubicBezTo>
                    <a:cubicBezTo>
                      <a:pt x="12073" y="14283"/>
                      <a:pt x="11386" y="13713"/>
                      <a:pt x="10710" y="13132"/>
                    </a:cubicBezTo>
                    <a:lnTo>
                      <a:pt x="13414" y="10523"/>
                    </a:lnTo>
                    <a:cubicBezTo>
                      <a:pt x="13477" y="10576"/>
                      <a:pt x="13551" y="10629"/>
                      <a:pt x="13615" y="10682"/>
                    </a:cubicBezTo>
                    <a:cubicBezTo>
                      <a:pt x="14312" y="11199"/>
                      <a:pt x="14998" y="11738"/>
                      <a:pt x="15600" y="12361"/>
                    </a:cubicBezTo>
                    <a:cubicBezTo>
                      <a:pt x="15685" y="12287"/>
                      <a:pt x="15748" y="12224"/>
                      <a:pt x="15822" y="12160"/>
                    </a:cubicBezTo>
                    <a:cubicBezTo>
                      <a:pt x="15146" y="11484"/>
                      <a:pt x="14396" y="10882"/>
                      <a:pt x="13625" y="10323"/>
                    </a:cubicBezTo>
                    <a:lnTo>
                      <a:pt x="15727" y="8295"/>
                    </a:lnTo>
                    <a:cubicBezTo>
                      <a:pt x="15927" y="8432"/>
                      <a:pt x="16139" y="8569"/>
                      <a:pt x="16350" y="8686"/>
                    </a:cubicBezTo>
                    <a:cubicBezTo>
                      <a:pt x="17058" y="9087"/>
                      <a:pt x="17850" y="9330"/>
                      <a:pt x="18578" y="9689"/>
                    </a:cubicBezTo>
                    <a:cubicBezTo>
                      <a:pt x="18663" y="9615"/>
                      <a:pt x="18747" y="9552"/>
                      <a:pt x="18832" y="9478"/>
                    </a:cubicBezTo>
                    <a:cubicBezTo>
                      <a:pt x="18167" y="9161"/>
                      <a:pt x="17459" y="8939"/>
                      <a:pt x="16804" y="8601"/>
                    </a:cubicBezTo>
                    <a:cubicBezTo>
                      <a:pt x="16508" y="8443"/>
                      <a:pt x="16223" y="8274"/>
                      <a:pt x="15938" y="8094"/>
                    </a:cubicBezTo>
                    <a:cubicBezTo>
                      <a:pt x="15991" y="8041"/>
                      <a:pt x="16044" y="7999"/>
                      <a:pt x="16086" y="7957"/>
                    </a:cubicBezTo>
                    <a:cubicBezTo>
                      <a:pt x="16836" y="7239"/>
                      <a:pt x="17575" y="6521"/>
                      <a:pt x="18325" y="5792"/>
                    </a:cubicBezTo>
                    <a:cubicBezTo>
                      <a:pt x="18251" y="5728"/>
                      <a:pt x="18188" y="5654"/>
                      <a:pt x="18114" y="5591"/>
                    </a:cubicBezTo>
                    <a:cubicBezTo>
                      <a:pt x="17311" y="6362"/>
                      <a:pt x="16498" y="7144"/>
                      <a:pt x="15695" y="7915"/>
                    </a:cubicBezTo>
                    <a:cubicBezTo>
                      <a:pt x="15315" y="7651"/>
                      <a:pt x="14956" y="7365"/>
                      <a:pt x="14607" y="7059"/>
                    </a:cubicBezTo>
                    <a:cubicBezTo>
                      <a:pt x="14238" y="6732"/>
                      <a:pt x="13879" y="6394"/>
                      <a:pt x="13530" y="6056"/>
                    </a:cubicBezTo>
                    <a:cubicBezTo>
                      <a:pt x="14417" y="5285"/>
                      <a:pt x="15336" y="4524"/>
                      <a:pt x="16265" y="3785"/>
                    </a:cubicBezTo>
                    <a:cubicBezTo>
                      <a:pt x="16192" y="3722"/>
                      <a:pt x="16118" y="3658"/>
                      <a:pt x="16044" y="3584"/>
                    </a:cubicBezTo>
                    <a:cubicBezTo>
                      <a:pt x="15125" y="4324"/>
                      <a:pt x="14206" y="5074"/>
                      <a:pt x="13319" y="5845"/>
                    </a:cubicBezTo>
                    <a:cubicBezTo>
                      <a:pt x="12696" y="5232"/>
                      <a:pt x="12083" y="4609"/>
                      <a:pt x="11428" y="4017"/>
                    </a:cubicBezTo>
                    <a:cubicBezTo>
                      <a:pt x="12147" y="3299"/>
                      <a:pt x="12854" y="2592"/>
                      <a:pt x="13572" y="1873"/>
                    </a:cubicBezTo>
                    <a:cubicBezTo>
                      <a:pt x="13670" y="1768"/>
                      <a:pt x="13567" y="1618"/>
                      <a:pt x="13456" y="1618"/>
                    </a:cubicBezTo>
                    <a:cubicBezTo>
                      <a:pt x="13423" y="1618"/>
                      <a:pt x="13390" y="1631"/>
                      <a:pt x="13361" y="1662"/>
                    </a:cubicBezTo>
                    <a:lnTo>
                      <a:pt x="11207" y="3817"/>
                    </a:lnTo>
                    <a:cubicBezTo>
                      <a:pt x="11016" y="3648"/>
                      <a:pt x="10816" y="3479"/>
                      <a:pt x="10605" y="3310"/>
                    </a:cubicBezTo>
                    <a:cubicBezTo>
                      <a:pt x="10288" y="3056"/>
                      <a:pt x="9960" y="2813"/>
                      <a:pt x="9612" y="2581"/>
                    </a:cubicBezTo>
                    <a:cubicBezTo>
                      <a:pt x="10372" y="1810"/>
                      <a:pt x="11122" y="1039"/>
                      <a:pt x="11861" y="247"/>
                    </a:cubicBezTo>
                    <a:cubicBezTo>
                      <a:pt x="11914" y="194"/>
                      <a:pt x="11914" y="131"/>
                      <a:pt x="11872" y="78"/>
                    </a:cubicBezTo>
                    <a:lnTo>
                      <a:pt x="11882" y="78"/>
                    </a:lnTo>
                    <a:cubicBezTo>
                      <a:pt x="11851" y="46"/>
                      <a:pt x="11819" y="25"/>
                      <a:pt x="11787" y="4"/>
                    </a:cubicBezTo>
                    <a:cubicBezTo>
                      <a:pt x="11777" y="2"/>
                      <a:pt x="11767" y="0"/>
                      <a:pt x="11756" y="0"/>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20" name="Google Shape;420;p11"/>
              <p:cNvGrpSpPr/>
              <p:nvPr/>
            </p:nvGrpSpPr>
            <p:grpSpPr>
              <a:xfrm rot="-633939" flipH="1">
                <a:off x="19272" y="2330128"/>
                <a:ext cx="1155044" cy="961927"/>
                <a:chOff x="6248054" y="3044970"/>
                <a:chExt cx="700599" cy="583497"/>
              </a:xfrm>
            </p:grpSpPr>
            <p:sp>
              <p:nvSpPr>
                <p:cNvPr id="421" name="Google Shape;421;p11"/>
                <p:cNvSpPr/>
                <p:nvPr/>
              </p:nvSpPr>
              <p:spPr>
                <a:xfrm>
                  <a:off x="6412463" y="3076290"/>
                  <a:ext cx="120001" cy="283570"/>
                </a:xfrm>
                <a:custGeom>
                  <a:avLst/>
                  <a:gdLst/>
                  <a:ahLst/>
                  <a:cxnLst/>
                  <a:rect l="l" t="t" r="r" b="b"/>
                  <a:pathLst>
                    <a:path w="2567" h="6066" extrusionOk="0">
                      <a:moveTo>
                        <a:pt x="1786" y="1"/>
                      </a:moveTo>
                      <a:cubicBezTo>
                        <a:pt x="1230" y="1"/>
                        <a:pt x="656" y="599"/>
                        <a:pt x="454" y="1038"/>
                      </a:cubicBezTo>
                      <a:cubicBezTo>
                        <a:pt x="264" y="1440"/>
                        <a:pt x="211" y="1883"/>
                        <a:pt x="169" y="2316"/>
                      </a:cubicBezTo>
                      <a:cubicBezTo>
                        <a:pt x="106" y="2971"/>
                        <a:pt x="53" y="3626"/>
                        <a:pt x="32" y="4281"/>
                      </a:cubicBezTo>
                      <a:cubicBezTo>
                        <a:pt x="11" y="4608"/>
                        <a:pt x="11" y="4936"/>
                        <a:pt x="0" y="5274"/>
                      </a:cubicBezTo>
                      <a:cubicBezTo>
                        <a:pt x="0" y="5369"/>
                        <a:pt x="95" y="5992"/>
                        <a:pt x="32" y="6066"/>
                      </a:cubicBezTo>
                      <a:cubicBezTo>
                        <a:pt x="898" y="5073"/>
                        <a:pt x="1606" y="3943"/>
                        <a:pt x="2123" y="2728"/>
                      </a:cubicBezTo>
                      <a:cubicBezTo>
                        <a:pt x="2366" y="2169"/>
                        <a:pt x="2567" y="1577"/>
                        <a:pt x="2545" y="975"/>
                      </a:cubicBezTo>
                      <a:cubicBezTo>
                        <a:pt x="2535" y="605"/>
                        <a:pt x="2387" y="183"/>
                        <a:pt x="2039" y="46"/>
                      </a:cubicBezTo>
                      <a:cubicBezTo>
                        <a:pt x="1956" y="15"/>
                        <a:pt x="1871" y="1"/>
                        <a:pt x="1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6604500" y="3152768"/>
                  <a:ext cx="142720" cy="321155"/>
                </a:xfrm>
                <a:custGeom>
                  <a:avLst/>
                  <a:gdLst/>
                  <a:ahLst/>
                  <a:cxnLst/>
                  <a:rect l="l" t="t" r="r" b="b"/>
                  <a:pathLst>
                    <a:path w="3053" h="6870" extrusionOk="0">
                      <a:moveTo>
                        <a:pt x="2280" y="1"/>
                      </a:moveTo>
                      <a:cubicBezTo>
                        <a:pt x="1995" y="1"/>
                        <a:pt x="1700" y="156"/>
                        <a:pt x="1458" y="332"/>
                      </a:cubicBezTo>
                      <a:cubicBezTo>
                        <a:pt x="1173" y="543"/>
                        <a:pt x="898" y="786"/>
                        <a:pt x="719" y="1092"/>
                      </a:cubicBezTo>
                      <a:cubicBezTo>
                        <a:pt x="465" y="1536"/>
                        <a:pt x="423" y="2053"/>
                        <a:pt x="391" y="2560"/>
                      </a:cubicBezTo>
                      <a:cubicBezTo>
                        <a:pt x="339" y="3352"/>
                        <a:pt x="286" y="4155"/>
                        <a:pt x="233" y="4947"/>
                      </a:cubicBezTo>
                      <a:cubicBezTo>
                        <a:pt x="201" y="5539"/>
                        <a:pt x="1" y="6289"/>
                        <a:pt x="159" y="6869"/>
                      </a:cubicBezTo>
                      <a:cubicBezTo>
                        <a:pt x="1268" y="5444"/>
                        <a:pt x="2113" y="3574"/>
                        <a:pt x="2789" y="1906"/>
                      </a:cubicBezTo>
                      <a:cubicBezTo>
                        <a:pt x="2926" y="1578"/>
                        <a:pt x="3053" y="1240"/>
                        <a:pt x="3042" y="881"/>
                      </a:cubicBezTo>
                      <a:cubicBezTo>
                        <a:pt x="3032" y="533"/>
                        <a:pt x="2842" y="152"/>
                        <a:pt x="2504" y="36"/>
                      </a:cubicBezTo>
                      <a:cubicBezTo>
                        <a:pt x="2431" y="12"/>
                        <a:pt x="2356" y="1"/>
                        <a:pt x="22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6796069" y="3115184"/>
                  <a:ext cx="152584" cy="267910"/>
                </a:xfrm>
                <a:custGeom>
                  <a:avLst/>
                  <a:gdLst/>
                  <a:ahLst/>
                  <a:cxnLst/>
                  <a:rect l="l" t="t" r="r" b="b"/>
                  <a:pathLst>
                    <a:path w="3264" h="5731" extrusionOk="0">
                      <a:moveTo>
                        <a:pt x="2744" y="1"/>
                      </a:moveTo>
                      <a:cubicBezTo>
                        <a:pt x="2623" y="1"/>
                        <a:pt x="2492" y="45"/>
                        <a:pt x="2377" y="90"/>
                      </a:cubicBezTo>
                      <a:cubicBezTo>
                        <a:pt x="2018" y="249"/>
                        <a:pt x="1669" y="449"/>
                        <a:pt x="1395" y="724"/>
                      </a:cubicBezTo>
                      <a:cubicBezTo>
                        <a:pt x="845" y="1263"/>
                        <a:pt x="581" y="2034"/>
                        <a:pt x="465" y="2783"/>
                      </a:cubicBezTo>
                      <a:cubicBezTo>
                        <a:pt x="359" y="3364"/>
                        <a:pt x="359" y="3956"/>
                        <a:pt x="275" y="4537"/>
                      </a:cubicBezTo>
                      <a:cubicBezTo>
                        <a:pt x="201" y="4949"/>
                        <a:pt x="0" y="5297"/>
                        <a:pt x="74" y="5730"/>
                      </a:cubicBezTo>
                      <a:cubicBezTo>
                        <a:pt x="877" y="4727"/>
                        <a:pt x="1585" y="3628"/>
                        <a:pt x="2324" y="2583"/>
                      </a:cubicBezTo>
                      <a:cubicBezTo>
                        <a:pt x="2789" y="1939"/>
                        <a:pt x="3264" y="1199"/>
                        <a:pt x="3137" y="418"/>
                      </a:cubicBezTo>
                      <a:cubicBezTo>
                        <a:pt x="3116" y="291"/>
                        <a:pt x="3074" y="143"/>
                        <a:pt x="2958" y="69"/>
                      </a:cubicBezTo>
                      <a:cubicBezTo>
                        <a:pt x="2895" y="19"/>
                        <a:pt x="2822" y="1"/>
                        <a:pt x="2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1"/>
                <p:cNvSpPr/>
                <p:nvPr/>
              </p:nvSpPr>
              <p:spPr>
                <a:xfrm>
                  <a:off x="6404563" y="3375797"/>
                  <a:ext cx="133838" cy="252670"/>
                </a:xfrm>
                <a:custGeom>
                  <a:avLst/>
                  <a:gdLst/>
                  <a:ahLst/>
                  <a:cxnLst/>
                  <a:rect l="l" t="t" r="r" b="b"/>
                  <a:pathLst>
                    <a:path w="2863" h="5405" extrusionOk="0">
                      <a:moveTo>
                        <a:pt x="2359" y="0"/>
                      </a:moveTo>
                      <a:cubicBezTo>
                        <a:pt x="2329" y="0"/>
                        <a:pt x="2300" y="2"/>
                        <a:pt x="2271" y="7"/>
                      </a:cubicBezTo>
                      <a:cubicBezTo>
                        <a:pt x="2081" y="28"/>
                        <a:pt x="1912" y="134"/>
                        <a:pt x="1753" y="250"/>
                      </a:cubicBezTo>
                      <a:cubicBezTo>
                        <a:pt x="1384" y="535"/>
                        <a:pt x="1067" y="916"/>
                        <a:pt x="866" y="1338"/>
                      </a:cubicBezTo>
                      <a:cubicBezTo>
                        <a:pt x="676" y="1708"/>
                        <a:pt x="571" y="2120"/>
                        <a:pt x="486" y="2531"/>
                      </a:cubicBezTo>
                      <a:cubicBezTo>
                        <a:pt x="349" y="3123"/>
                        <a:pt x="243" y="3725"/>
                        <a:pt x="159" y="4327"/>
                      </a:cubicBezTo>
                      <a:cubicBezTo>
                        <a:pt x="127" y="4623"/>
                        <a:pt x="0" y="5140"/>
                        <a:pt x="190" y="5404"/>
                      </a:cubicBezTo>
                      <a:cubicBezTo>
                        <a:pt x="412" y="5256"/>
                        <a:pt x="571" y="4887"/>
                        <a:pt x="718" y="4665"/>
                      </a:cubicBezTo>
                      <a:cubicBezTo>
                        <a:pt x="940" y="4348"/>
                        <a:pt x="1162" y="4042"/>
                        <a:pt x="1373" y="3735"/>
                      </a:cubicBezTo>
                      <a:cubicBezTo>
                        <a:pt x="1817" y="3112"/>
                        <a:pt x="2239" y="2468"/>
                        <a:pt x="2546" y="1771"/>
                      </a:cubicBezTo>
                      <a:cubicBezTo>
                        <a:pt x="2704" y="1401"/>
                        <a:pt x="2831" y="1011"/>
                        <a:pt x="2852" y="609"/>
                      </a:cubicBezTo>
                      <a:cubicBezTo>
                        <a:pt x="2862" y="472"/>
                        <a:pt x="2852" y="324"/>
                        <a:pt x="2778" y="208"/>
                      </a:cubicBezTo>
                      <a:cubicBezTo>
                        <a:pt x="2688" y="74"/>
                        <a:pt x="2523" y="0"/>
                        <a:pt x="2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6248054" y="3044970"/>
                  <a:ext cx="116542" cy="246266"/>
                </a:xfrm>
                <a:custGeom>
                  <a:avLst/>
                  <a:gdLst/>
                  <a:ahLst/>
                  <a:cxnLst/>
                  <a:rect l="l" t="t" r="r" b="b"/>
                  <a:pathLst>
                    <a:path w="2493" h="5268" extrusionOk="0">
                      <a:moveTo>
                        <a:pt x="2108" y="0"/>
                      </a:moveTo>
                      <a:cubicBezTo>
                        <a:pt x="1730" y="0"/>
                        <a:pt x="1347" y="190"/>
                        <a:pt x="1088" y="473"/>
                      </a:cubicBezTo>
                      <a:cubicBezTo>
                        <a:pt x="729" y="842"/>
                        <a:pt x="549" y="1349"/>
                        <a:pt x="412" y="1846"/>
                      </a:cubicBezTo>
                      <a:cubicBezTo>
                        <a:pt x="127" y="2976"/>
                        <a:pt x="169" y="4127"/>
                        <a:pt x="0" y="5268"/>
                      </a:cubicBezTo>
                      <a:cubicBezTo>
                        <a:pt x="476" y="4412"/>
                        <a:pt x="993" y="3588"/>
                        <a:pt x="1500" y="2754"/>
                      </a:cubicBezTo>
                      <a:cubicBezTo>
                        <a:pt x="1986" y="1930"/>
                        <a:pt x="2408" y="1033"/>
                        <a:pt x="2493" y="71"/>
                      </a:cubicBezTo>
                      <a:cubicBezTo>
                        <a:pt x="2368" y="23"/>
                        <a:pt x="2239" y="0"/>
                        <a:pt x="2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26" name="Google Shape;426;p11"/>
            <p:cNvGrpSpPr/>
            <p:nvPr/>
          </p:nvGrpSpPr>
          <p:grpSpPr>
            <a:xfrm>
              <a:off x="6692400" y="-454400"/>
              <a:ext cx="2944416" cy="2619819"/>
              <a:chOff x="6593500" y="-104375"/>
              <a:chExt cx="2944416" cy="2619819"/>
            </a:xfrm>
          </p:grpSpPr>
          <p:sp>
            <p:nvSpPr>
              <p:cNvPr id="427" name="Google Shape;427;p11"/>
              <p:cNvSpPr/>
              <p:nvPr/>
            </p:nvSpPr>
            <p:spPr>
              <a:xfrm rot="8831395" flipH="1">
                <a:off x="8395777" y="1154635"/>
                <a:ext cx="882232" cy="1219029"/>
              </a:xfrm>
              <a:custGeom>
                <a:avLst/>
                <a:gdLst/>
                <a:ahLst/>
                <a:cxnLst/>
                <a:rect l="l" t="t" r="r" b="b"/>
                <a:pathLst>
                  <a:path w="11556" h="15968" extrusionOk="0">
                    <a:moveTo>
                      <a:pt x="9672" y="1"/>
                    </a:moveTo>
                    <a:cubicBezTo>
                      <a:pt x="9064" y="1"/>
                      <a:pt x="8536" y="518"/>
                      <a:pt x="8355" y="1103"/>
                    </a:cubicBezTo>
                    <a:cubicBezTo>
                      <a:pt x="8165" y="1705"/>
                      <a:pt x="8270" y="2370"/>
                      <a:pt x="8418" y="2993"/>
                    </a:cubicBezTo>
                    <a:cubicBezTo>
                      <a:pt x="8577" y="3616"/>
                      <a:pt x="8756" y="4239"/>
                      <a:pt x="8735" y="4884"/>
                    </a:cubicBezTo>
                    <a:cubicBezTo>
                      <a:pt x="8378" y="4543"/>
                      <a:pt x="7892" y="4380"/>
                      <a:pt x="7400" y="4380"/>
                    </a:cubicBezTo>
                    <a:cubicBezTo>
                      <a:pt x="6976" y="4380"/>
                      <a:pt x="6547" y="4501"/>
                      <a:pt x="6190" y="4736"/>
                    </a:cubicBezTo>
                    <a:cubicBezTo>
                      <a:pt x="5429" y="5243"/>
                      <a:pt x="5018" y="6183"/>
                      <a:pt x="5018" y="7102"/>
                    </a:cubicBezTo>
                    <a:cubicBezTo>
                      <a:pt x="4892" y="7082"/>
                      <a:pt x="4766" y="7072"/>
                      <a:pt x="4640" y="7072"/>
                    </a:cubicBezTo>
                    <a:cubicBezTo>
                      <a:pt x="3818" y="7072"/>
                      <a:pt x="2998" y="7477"/>
                      <a:pt x="2504" y="8137"/>
                    </a:cubicBezTo>
                    <a:cubicBezTo>
                      <a:pt x="1944" y="8908"/>
                      <a:pt x="1849" y="9995"/>
                      <a:pt x="2272" y="10840"/>
                    </a:cubicBezTo>
                    <a:cubicBezTo>
                      <a:pt x="2409" y="11125"/>
                      <a:pt x="2599" y="11389"/>
                      <a:pt x="2736" y="11675"/>
                    </a:cubicBezTo>
                    <a:cubicBezTo>
                      <a:pt x="2691" y="11673"/>
                      <a:pt x="2645" y="11672"/>
                      <a:pt x="2600" y="11672"/>
                    </a:cubicBezTo>
                    <a:cubicBezTo>
                      <a:pt x="2041" y="11672"/>
                      <a:pt x="1472" y="11794"/>
                      <a:pt x="994" y="12097"/>
                    </a:cubicBezTo>
                    <a:cubicBezTo>
                      <a:pt x="476" y="12424"/>
                      <a:pt x="96" y="12984"/>
                      <a:pt x="54" y="13586"/>
                    </a:cubicBezTo>
                    <a:cubicBezTo>
                      <a:pt x="1" y="14410"/>
                      <a:pt x="550" y="15118"/>
                      <a:pt x="1173" y="15582"/>
                    </a:cubicBezTo>
                    <a:cubicBezTo>
                      <a:pt x="1562" y="15877"/>
                      <a:pt x="1992" y="15967"/>
                      <a:pt x="2443" y="15967"/>
                    </a:cubicBezTo>
                    <a:cubicBezTo>
                      <a:pt x="2752" y="15967"/>
                      <a:pt x="3070" y="15925"/>
                      <a:pt x="3391" y="15878"/>
                    </a:cubicBezTo>
                    <a:cubicBezTo>
                      <a:pt x="3909" y="15794"/>
                      <a:pt x="4458" y="15477"/>
                      <a:pt x="4511" y="14959"/>
                    </a:cubicBezTo>
                    <a:cubicBezTo>
                      <a:pt x="4574" y="14252"/>
                      <a:pt x="3750" y="13840"/>
                      <a:pt x="3074" y="13639"/>
                    </a:cubicBezTo>
                    <a:cubicBezTo>
                      <a:pt x="3761" y="13565"/>
                      <a:pt x="4458" y="13491"/>
                      <a:pt x="5049" y="13164"/>
                    </a:cubicBezTo>
                    <a:cubicBezTo>
                      <a:pt x="5651" y="12836"/>
                      <a:pt x="6126" y="12182"/>
                      <a:pt x="6031" y="11506"/>
                    </a:cubicBezTo>
                    <a:cubicBezTo>
                      <a:pt x="5947" y="10851"/>
                      <a:pt x="5355" y="10365"/>
                      <a:pt x="4732" y="10164"/>
                    </a:cubicBezTo>
                    <a:lnTo>
                      <a:pt x="4732" y="10164"/>
                    </a:lnTo>
                    <a:cubicBezTo>
                      <a:pt x="4808" y="10167"/>
                      <a:pt x="4884" y="10168"/>
                      <a:pt x="4959" y="10168"/>
                    </a:cubicBezTo>
                    <a:cubicBezTo>
                      <a:pt x="5941" y="10168"/>
                      <a:pt x="6925" y="9977"/>
                      <a:pt x="7827" y="9605"/>
                    </a:cubicBezTo>
                    <a:cubicBezTo>
                      <a:pt x="8545" y="9319"/>
                      <a:pt x="9284" y="8823"/>
                      <a:pt x="9411" y="8063"/>
                    </a:cubicBezTo>
                    <a:cubicBezTo>
                      <a:pt x="9536" y="7312"/>
                      <a:pt x="8859" y="6531"/>
                      <a:pt x="8090" y="6531"/>
                    </a:cubicBezTo>
                    <a:cubicBezTo>
                      <a:pt x="8080" y="6531"/>
                      <a:pt x="8069" y="6531"/>
                      <a:pt x="8059" y="6531"/>
                    </a:cubicBezTo>
                    <a:cubicBezTo>
                      <a:pt x="9242" y="6373"/>
                      <a:pt x="10330" y="5633"/>
                      <a:pt x="10911" y="4588"/>
                    </a:cubicBezTo>
                    <a:cubicBezTo>
                      <a:pt x="11492" y="3553"/>
                      <a:pt x="11555" y="2243"/>
                      <a:pt x="11069" y="1145"/>
                    </a:cubicBezTo>
                    <a:cubicBezTo>
                      <a:pt x="10826" y="585"/>
                      <a:pt x="10372" y="46"/>
                      <a:pt x="9760" y="4"/>
                    </a:cubicBezTo>
                    <a:cubicBezTo>
                      <a:pt x="9730" y="2"/>
                      <a:pt x="9701" y="1"/>
                      <a:pt x="9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28" name="Google Shape;428;p11"/>
              <p:cNvGrpSpPr/>
              <p:nvPr/>
            </p:nvGrpSpPr>
            <p:grpSpPr>
              <a:xfrm rot="-838554" flipH="1">
                <a:off x="8144730" y="747170"/>
                <a:ext cx="656996" cy="533985"/>
                <a:chOff x="8149462" y="2088612"/>
                <a:chExt cx="285281" cy="231860"/>
              </a:xfrm>
            </p:grpSpPr>
            <p:sp>
              <p:nvSpPr>
                <p:cNvPr id="429" name="Google Shape;429;p11"/>
                <p:cNvSpPr/>
                <p:nvPr/>
              </p:nvSpPr>
              <p:spPr>
                <a:xfrm>
                  <a:off x="8298430" y="2088612"/>
                  <a:ext cx="136313" cy="152932"/>
                </a:xfrm>
                <a:custGeom>
                  <a:avLst/>
                  <a:gdLst/>
                  <a:ahLst/>
                  <a:cxnLst/>
                  <a:rect l="l" t="t" r="r" b="b"/>
                  <a:pathLst>
                    <a:path w="2715" h="3046" extrusionOk="0">
                      <a:moveTo>
                        <a:pt x="1378" y="1"/>
                      </a:moveTo>
                      <a:cubicBezTo>
                        <a:pt x="916" y="1"/>
                        <a:pt x="484" y="297"/>
                        <a:pt x="275" y="772"/>
                      </a:cubicBezTo>
                      <a:cubicBezTo>
                        <a:pt x="0" y="1417"/>
                        <a:pt x="191" y="2293"/>
                        <a:pt x="698" y="2747"/>
                      </a:cubicBezTo>
                      <a:cubicBezTo>
                        <a:pt x="927" y="2947"/>
                        <a:pt x="1200" y="3045"/>
                        <a:pt x="1471" y="3045"/>
                      </a:cubicBezTo>
                      <a:cubicBezTo>
                        <a:pt x="1773" y="3045"/>
                        <a:pt x="2074" y="2923"/>
                        <a:pt x="2313" y="2684"/>
                      </a:cubicBezTo>
                      <a:cubicBezTo>
                        <a:pt x="2620" y="2367"/>
                        <a:pt x="2715" y="1966"/>
                        <a:pt x="2704" y="1459"/>
                      </a:cubicBezTo>
                      <a:cubicBezTo>
                        <a:pt x="2704" y="1417"/>
                        <a:pt x="2704" y="1290"/>
                        <a:pt x="2694" y="1174"/>
                      </a:cubicBezTo>
                      <a:cubicBezTo>
                        <a:pt x="2609" y="561"/>
                        <a:pt x="2134" y="96"/>
                        <a:pt x="1532" y="12"/>
                      </a:cubicBezTo>
                      <a:cubicBezTo>
                        <a:pt x="1481" y="5"/>
                        <a:pt x="1429" y="1"/>
                        <a:pt x="1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1"/>
                <p:cNvSpPr/>
                <p:nvPr/>
              </p:nvSpPr>
              <p:spPr>
                <a:xfrm>
                  <a:off x="8149462" y="2205849"/>
                  <a:ext cx="112415" cy="114624"/>
                </a:xfrm>
                <a:custGeom>
                  <a:avLst/>
                  <a:gdLst/>
                  <a:ahLst/>
                  <a:cxnLst/>
                  <a:rect l="l" t="t" r="r" b="b"/>
                  <a:pathLst>
                    <a:path w="2239" h="2283" extrusionOk="0">
                      <a:moveTo>
                        <a:pt x="1119" y="0"/>
                      </a:moveTo>
                      <a:cubicBezTo>
                        <a:pt x="486" y="0"/>
                        <a:pt x="42" y="476"/>
                        <a:pt x="53" y="1152"/>
                      </a:cubicBezTo>
                      <a:cubicBezTo>
                        <a:pt x="1" y="1783"/>
                        <a:pt x="608" y="2282"/>
                        <a:pt x="1139" y="2282"/>
                      </a:cubicBezTo>
                      <a:cubicBezTo>
                        <a:pt x="1150" y="2282"/>
                        <a:pt x="1161" y="2282"/>
                        <a:pt x="1172" y="2282"/>
                      </a:cubicBezTo>
                      <a:cubicBezTo>
                        <a:pt x="1753" y="2261"/>
                        <a:pt x="2228" y="1764"/>
                        <a:pt x="2239" y="1141"/>
                      </a:cubicBezTo>
                      <a:cubicBezTo>
                        <a:pt x="2239" y="518"/>
                        <a:pt x="1742" y="0"/>
                        <a:pt x="11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1" name="Google Shape;431;p11"/>
              <p:cNvSpPr/>
              <p:nvPr/>
            </p:nvSpPr>
            <p:spPr>
              <a:xfrm rot="-1363261">
                <a:off x="6807147" y="411399"/>
                <a:ext cx="1115157" cy="1330333"/>
              </a:xfrm>
              <a:custGeom>
                <a:avLst/>
                <a:gdLst/>
                <a:ahLst/>
                <a:cxnLst/>
                <a:rect l="l" t="t" r="r" b="b"/>
                <a:pathLst>
                  <a:path w="15558" h="18560" extrusionOk="0">
                    <a:moveTo>
                      <a:pt x="6084" y="3255"/>
                    </a:moveTo>
                    <a:cubicBezTo>
                      <a:pt x="6084" y="3593"/>
                      <a:pt x="5904" y="3752"/>
                      <a:pt x="5714" y="3878"/>
                    </a:cubicBezTo>
                    <a:cubicBezTo>
                      <a:pt x="5452" y="4069"/>
                      <a:pt x="5074" y="4166"/>
                      <a:pt x="4679" y="4166"/>
                    </a:cubicBezTo>
                    <a:cubicBezTo>
                      <a:pt x="4263" y="4166"/>
                      <a:pt x="3827" y="4058"/>
                      <a:pt x="3486" y="3836"/>
                    </a:cubicBezTo>
                    <a:cubicBezTo>
                      <a:pt x="4373" y="3551"/>
                      <a:pt x="5186" y="3276"/>
                      <a:pt x="6084" y="3255"/>
                    </a:cubicBezTo>
                    <a:close/>
                    <a:moveTo>
                      <a:pt x="9169" y="5333"/>
                    </a:moveTo>
                    <a:cubicBezTo>
                      <a:pt x="9655" y="5333"/>
                      <a:pt x="10118" y="5501"/>
                      <a:pt x="10372" y="5906"/>
                    </a:cubicBezTo>
                    <a:cubicBezTo>
                      <a:pt x="9987" y="6004"/>
                      <a:pt x="9609" y="6081"/>
                      <a:pt x="9238" y="6081"/>
                    </a:cubicBezTo>
                    <a:cubicBezTo>
                      <a:pt x="8804" y="6081"/>
                      <a:pt x="8379" y="5975"/>
                      <a:pt x="7964" y="5674"/>
                    </a:cubicBezTo>
                    <a:cubicBezTo>
                      <a:pt x="8299" y="5462"/>
                      <a:pt x="8743" y="5333"/>
                      <a:pt x="9169" y="5333"/>
                    </a:cubicBezTo>
                    <a:close/>
                    <a:moveTo>
                      <a:pt x="11177" y="9384"/>
                    </a:moveTo>
                    <a:cubicBezTo>
                      <a:pt x="11373" y="9384"/>
                      <a:pt x="11553" y="9451"/>
                      <a:pt x="11702" y="9592"/>
                    </a:cubicBezTo>
                    <a:cubicBezTo>
                      <a:pt x="12072" y="9941"/>
                      <a:pt x="12336" y="10363"/>
                      <a:pt x="12452" y="10891"/>
                    </a:cubicBezTo>
                    <a:cubicBezTo>
                      <a:pt x="11787" y="10701"/>
                      <a:pt x="11248" y="10331"/>
                      <a:pt x="10879" y="9729"/>
                    </a:cubicBezTo>
                    <a:cubicBezTo>
                      <a:pt x="10773" y="9539"/>
                      <a:pt x="10847" y="9423"/>
                      <a:pt x="11058" y="9391"/>
                    </a:cubicBezTo>
                    <a:cubicBezTo>
                      <a:pt x="11098" y="9386"/>
                      <a:pt x="11138" y="9384"/>
                      <a:pt x="11177" y="9384"/>
                    </a:cubicBezTo>
                    <a:close/>
                    <a:moveTo>
                      <a:pt x="2780" y="0"/>
                    </a:moveTo>
                    <a:cubicBezTo>
                      <a:pt x="2206" y="0"/>
                      <a:pt x="1624" y="79"/>
                      <a:pt x="1035" y="235"/>
                    </a:cubicBezTo>
                    <a:cubicBezTo>
                      <a:pt x="824" y="298"/>
                      <a:pt x="613" y="361"/>
                      <a:pt x="412" y="456"/>
                    </a:cubicBezTo>
                    <a:cubicBezTo>
                      <a:pt x="117" y="594"/>
                      <a:pt x="0" y="784"/>
                      <a:pt x="32" y="995"/>
                    </a:cubicBezTo>
                    <a:cubicBezTo>
                      <a:pt x="64" y="1206"/>
                      <a:pt x="254" y="1333"/>
                      <a:pt x="571" y="1365"/>
                    </a:cubicBezTo>
                    <a:lnTo>
                      <a:pt x="782" y="1365"/>
                    </a:lnTo>
                    <a:cubicBezTo>
                      <a:pt x="1183" y="1375"/>
                      <a:pt x="1574" y="1375"/>
                      <a:pt x="1965" y="1375"/>
                    </a:cubicBezTo>
                    <a:cubicBezTo>
                      <a:pt x="2905" y="1375"/>
                      <a:pt x="3781" y="1618"/>
                      <a:pt x="4605" y="2072"/>
                    </a:cubicBezTo>
                    <a:cubicBezTo>
                      <a:pt x="4658" y="2104"/>
                      <a:pt x="4743" y="2125"/>
                      <a:pt x="4753" y="2241"/>
                    </a:cubicBezTo>
                    <a:cubicBezTo>
                      <a:pt x="4500" y="2315"/>
                      <a:pt x="4236" y="2379"/>
                      <a:pt x="3972" y="2463"/>
                    </a:cubicBezTo>
                    <a:cubicBezTo>
                      <a:pt x="3528" y="2622"/>
                      <a:pt x="3105" y="2791"/>
                      <a:pt x="2736" y="3107"/>
                    </a:cubicBezTo>
                    <a:cubicBezTo>
                      <a:pt x="2335" y="3466"/>
                      <a:pt x="2292" y="4206"/>
                      <a:pt x="2905" y="4544"/>
                    </a:cubicBezTo>
                    <a:cubicBezTo>
                      <a:pt x="3620" y="4930"/>
                      <a:pt x="4361" y="5184"/>
                      <a:pt x="5178" y="5184"/>
                    </a:cubicBezTo>
                    <a:cubicBezTo>
                      <a:pt x="5254" y="5184"/>
                      <a:pt x="5331" y="5182"/>
                      <a:pt x="5408" y="5177"/>
                    </a:cubicBezTo>
                    <a:cubicBezTo>
                      <a:pt x="6380" y="5135"/>
                      <a:pt x="7298" y="4459"/>
                      <a:pt x="7636" y="3519"/>
                    </a:cubicBezTo>
                    <a:cubicBezTo>
                      <a:pt x="7700" y="3329"/>
                      <a:pt x="7784" y="3266"/>
                      <a:pt x="7974" y="3255"/>
                    </a:cubicBezTo>
                    <a:cubicBezTo>
                      <a:pt x="8073" y="3248"/>
                      <a:pt x="8170" y="3244"/>
                      <a:pt x="8267" y="3244"/>
                    </a:cubicBezTo>
                    <a:cubicBezTo>
                      <a:pt x="8982" y="3244"/>
                      <a:pt x="9657" y="3442"/>
                      <a:pt x="10308" y="3730"/>
                    </a:cubicBezTo>
                    <a:cubicBezTo>
                      <a:pt x="10858" y="3973"/>
                      <a:pt x="11132" y="4480"/>
                      <a:pt x="11417" y="4977"/>
                    </a:cubicBezTo>
                    <a:cubicBezTo>
                      <a:pt x="11386" y="4998"/>
                      <a:pt x="11365" y="5019"/>
                      <a:pt x="11333" y="5040"/>
                    </a:cubicBezTo>
                    <a:cubicBezTo>
                      <a:pt x="11291" y="5008"/>
                      <a:pt x="11238" y="4977"/>
                      <a:pt x="11196" y="4945"/>
                    </a:cubicBezTo>
                    <a:cubicBezTo>
                      <a:pt x="10602" y="4491"/>
                      <a:pt x="10001" y="4299"/>
                      <a:pt x="9398" y="4299"/>
                    </a:cubicBezTo>
                    <a:cubicBezTo>
                      <a:pt x="8766" y="4299"/>
                      <a:pt x="8131" y="4510"/>
                      <a:pt x="7499" y="4850"/>
                    </a:cubicBezTo>
                    <a:cubicBezTo>
                      <a:pt x="6760" y="5262"/>
                      <a:pt x="6707" y="5980"/>
                      <a:pt x="7362" y="6519"/>
                    </a:cubicBezTo>
                    <a:cubicBezTo>
                      <a:pt x="8176" y="7188"/>
                      <a:pt x="9044" y="7542"/>
                      <a:pt x="9969" y="7542"/>
                    </a:cubicBezTo>
                    <a:cubicBezTo>
                      <a:pt x="10460" y="7542"/>
                      <a:pt x="10968" y="7442"/>
                      <a:pt x="11491" y="7237"/>
                    </a:cubicBezTo>
                    <a:cubicBezTo>
                      <a:pt x="11583" y="7201"/>
                      <a:pt x="11659" y="7182"/>
                      <a:pt x="11729" y="7182"/>
                    </a:cubicBezTo>
                    <a:cubicBezTo>
                      <a:pt x="11845" y="7182"/>
                      <a:pt x="11943" y="7235"/>
                      <a:pt x="12062" y="7353"/>
                    </a:cubicBezTo>
                    <a:cubicBezTo>
                      <a:pt x="12864" y="8156"/>
                      <a:pt x="13318" y="9170"/>
                      <a:pt x="13762" y="10205"/>
                    </a:cubicBezTo>
                    <a:cubicBezTo>
                      <a:pt x="13794" y="10268"/>
                      <a:pt x="13804" y="10353"/>
                      <a:pt x="13815" y="10426"/>
                    </a:cubicBezTo>
                    <a:cubicBezTo>
                      <a:pt x="13846" y="10585"/>
                      <a:pt x="13804" y="10722"/>
                      <a:pt x="13635" y="10786"/>
                    </a:cubicBezTo>
                    <a:cubicBezTo>
                      <a:pt x="13608" y="10795"/>
                      <a:pt x="13584" y="10799"/>
                      <a:pt x="13564" y="10799"/>
                    </a:cubicBezTo>
                    <a:cubicBezTo>
                      <a:pt x="13441" y="10799"/>
                      <a:pt x="13425" y="10654"/>
                      <a:pt x="13371" y="10564"/>
                    </a:cubicBezTo>
                    <a:cubicBezTo>
                      <a:pt x="13107" y="10067"/>
                      <a:pt x="12822" y="9582"/>
                      <a:pt x="12421" y="9180"/>
                    </a:cubicBezTo>
                    <a:cubicBezTo>
                      <a:pt x="12060" y="8829"/>
                      <a:pt x="11661" y="8646"/>
                      <a:pt x="11191" y="8646"/>
                    </a:cubicBezTo>
                    <a:cubicBezTo>
                      <a:pt x="11110" y="8646"/>
                      <a:pt x="11027" y="8652"/>
                      <a:pt x="10942" y="8663"/>
                    </a:cubicBezTo>
                    <a:cubicBezTo>
                      <a:pt x="10161" y="8768"/>
                      <a:pt x="9801" y="9328"/>
                      <a:pt x="10044" y="10110"/>
                    </a:cubicBezTo>
                    <a:cubicBezTo>
                      <a:pt x="10171" y="10532"/>
                      <a:pt x="10403" y="10902"/>
                      <a:pt x="10689" y="11219"/>
                    </a:cubicBezTo>
                    <a:cubicBezTo>
                      <a:pt x="11217" y="11799"/>
                      <a:pt x="11787" y="12349"/>
                      <a:pt x="12590" y="12486"/>
                    </a:cubicBezTo>
                    <a:cubicBezTo>
                      <a:pt x="13023" y="12570"/>
                      <a:pt x="13023" y="12570"/>
                      <a:pt x="13097" y="13014"/>
                    </a:cubicBezTo>
                    <a:cubicBezTo>
                      <a:pt x="13244" y="13933"/>
                      <a:pt x="13339" y="14852"/>
                      <a:pt x="13308" y="15792"/>
                    </a:cubicBezTo>
                    <a:cubicBezTo>
                      <a:pt x="13297" y="16468"/>
                      <a:pt x="13276" y="17144"/>
                      <a:pt x="13361" y="17809"/>
                    </a:cubicBezTo>
                    <a:cubicBezTo>
                      <a:pt x="13412" y="18249"/>
                      <a:pt x="13730" y="18560"/>
                      <a:pt x="14105" y="18560"/>
                    </a:cubicBezTo>
                    <a:cubicBezTo>
                      <a:pt x="14118" y="18560"/>
                      <a:pt x="14130" y="18559"/>
                      <a:pt x="14142" y="18559"/>
                    </a:cubicBezTo>
                    <a:cubicBezTo>
                      <a:pt x="14522" y="18548"/>
                      <a:pt x="14860" y="18231"/>
                      <a:pt x="14871" y="17798"/>
                    </a:cubicBezTo>
                    <a:cubicBezTo>
                      <a:pt x="14892" y="16732"/>
                      <a:pt x="14903" y="15665"/>
                      <a:pt x="14723" y="14609"/>
                    </a:cubicBezTo>
                    <a:cubicBezTo>
                      <a:pt x="14607" y="13943"/>
                      <a:pt x="14448" y="13289"/>
                      <a:pt x="14248" y="12644"/>
                    </a:cubicBezTo>
                    <a:cubicBezTo>
                      <a:pt x="14184" y="12433"/>
                      <a:pt x="14206" y="12306"/>
                      <a:pt x="14417" y="12232"/>
                    </a:cubicBezTo>
                    <a:cubicBezTo>
                      <a:pt x="14512" y="12201"/>
                      <a:pt x="14596" y="12137"/>
                      <a:pt x="14681" y="12074"/>
                    </a:cubicBezTo>
                    <a:cubicBezTo>
                      <a:pt x="15304" y="11641"/>
                      <a:pt x="15557" y="11007"/>
                      <a:pt x="15410" y="10247"/>
                    </a:cubicBezTo>
                    <a:cubicBezTo>
                      <a:pt x="15336" y="9846"/>
                      <a:pt x="15209" y="9465"/>
                      <a:pt x="15029" y="9106"/>
                    </a:cubicBezTo>
                    <a:cubicBezTo>
                      <a:pt x="14491" y="8061"/>
                      <a:pt x="13899" y="7068"/>
                      <a:pt x="13002" y="6307"/>
                    </a:cubicBezTo>
                    <a:cubicBezTo>
                      <a:pt x="12896" y="6202"/>
                      <a:pt x="12843" y="6117"/>
                      <a:pt x="12906" y="5959"/>
                    </a:cubicBezTo>
                    <a:cubicBezTo>
                      <a:pt x="13107" y="5515"/>
                      <a:pt x="13044" y="5072"/>
                      <a:pt x="12875" y="4649"/>
                    </a:cubicBezTo>
                    <a:cubicBezTo>
                      <a:pt x="12442" y="3625"/>
                      <a:pt x="11745" y="2864"/>
                      <a:pt x="10720" y="2474"/>
                    </a:cubicBezTo>
                    <a:cubicBezTo>
                      <a:pt x="9986" y="2189"/>
                      <a:pt x="9227" y="1984"/>
                      <a:pt x="8437" y="1984"/>
                    </a:cubicBezTo>
                    <a:cubicBezTo>
                      <a:pt x="8319" y="1984"/>
                      <a:pt x="8200" y="1989"/>
                      <a:pt x="8080" y="1998"/>
                    </a:cubicBezTo>
                    <a:cubicBezTo>
                      <a:pt x="8027" y="2002"/>
                      <a:pt x="7974" y="2003"/>
                      <a:pt x="7921" y="2003"/>
                    </a:cubicBezTo>
                    <a:cubicBezTo>
                      <a:pt x="7815" y="2003"/>
                      <a:pt x="7707" y="1998"/>
                      <a:pt x="7594" y="1998"/>
                    </a:cubicBezTo>
                    <a:cubicBezTo>
                      <a:pt x="7580" y="2000"/>
                      <a:pt x="7566" y="2000"/>
                      <a:pt x="7553" y="2000"/>
                    </a:cubicBezTo>
                    <a:cubicBezTo>
                      <a:pt x="7453" y="2000"/>
                      <a:pt x="7362" y="1965"/>
                      <a:pt x="7288" y="1872"/>
                    </a:cubicBezTo>
                    <a:cubicBezTo>
                      <a:pt x="6876" y="1291"/>
                      <a:pt x="6274" y="985"/>
                      <a:pt x="5661" y="689"/>
                    </a:cubicBezTo>
                    <a:cubicBezTo>
                      <a:pt x="4722" y="229"/>
                      <a:pt x="3761" y="0"/>
                      <a:pt x="2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7136221" y="-104375"/>
                <a:ext cx="1336746" cy="1228300"/>
              </a:xfrm>
              <a:custGeom>
                <a:avLst/>
                <a:gdLst/>
                <a:ahLst/>
                <a:cxnLst/>
                <a:rect l="l" t="t" r="r" b="b"/>
                <a:pathLst>
                  <a:path w="8894" h="8173" extrusionOk="0">
                    <a:moveTo>
                      <a:pt x="3238" y="1"/>
                    </a:moveTo>
                    <a:cubicBezTo>
                      <a:pt x="3222" y="1"/>
                      <a:pt x="3206" y="4"/>
                      <a:pt x="3190" y="9"/>
                    </a:cubicBezTo>
                    <a:cubicBezTo>
                      <a:pt x="3158" y="19"/>
                      <a:pt x="3127" y="30"/>
                      <a:pt x="3095" y="51"/>
                    </a:cubicBezTo>
                    <a:cubicBezTo>
                      <a:pt x="3074" y="72"/>
                      <a:pt x="3042" y="93"/>
                      <a:pt x="3032" y="125"/>
                    </a:cubicBezTo>
                    <a:cubicBezTo>
                      <a:pt x="3011" y="157"/>
                      <a:pt x="3000" y="188"/>
                      <a:pt x="2989" y="220"/>
                    </a:cubicBezTo>
                    <a:cubicBezTo>
                      <a:pt x="2989" y="252"/>
                      <a:pt x="2989" y="273"/>
                      <a:pt x="2979" y="294"/>
                    </a:cubicBezTo>
                    <a:cubicBezTo>
                      <a:pt x="2989" y="347"/>
                      <a:pt x="3000" y="400"/>
                      <a:pt x="3021" y="442"/>
                    </a:cubicBezTo>
                    <a:lnTo>
                      <a:pt x="3063" y="495"/>
                    </a:lnTo>
                    <a:cubicBezTo>
                      <a:pt x="3095" y="526"/>
                      <a:pt x="3137" y="547"/>
                      <a:pt x="3169" y="558"/>
                    </a:cubicBezTo>
                    <a:lnTo>
                      <a:pt x="3190" y="569"/>
                    </a:lnTo>
                    <a:lnTo>
                      <a:pt x="3211" y="579"/>
                    </a:lnTo>
                    <a:cubicBezTo>
                      <a:pt x="3243" y="611"/>
                      <a:pt x="3296" y="621"/>
                      <a:pt x="3338" y="621"/>
                    </a:cubicBezTo>
                    <a:lnTo>
                      <a:pt x="3454" y="621"/>
                    </a:lnTo>
                    <a:cubicBezTo>
                      <a:pt x="3486" y="621"/>
                      <a:pt x="3517" y="611"/>
                      <a:pt x="3549" y="590"/>
                    </a:cubicBezTo>
                    <a:cubicBezTo>
                      <a:pt x="3581" y="579"/>
                      <a:pt x="3602" y="558"/>
                      <a:pt x="3623" y="526"/>
                    </a:cubicBezTo>
                    <a:cubicBezTo>
                      <a:pt x="3634" y="505"/>
                      <a:pt x="3655" y="484"/>
                      <a:pt x="3665" y="474"/>
                    </a:cubicBezTo>
                    <a:cubicBezTo>
                      <a:pt x="3676" y="431"/>
                      <a:pt x="3686" y="400"/>
                      <a:pt x="3686" y="357"/>
                    </a:cubicBezTo>
                    <a:cubicBezTo>
                      <a:pt x="3697" y="336"/>
                      <a:pt x="3697" y="315"/>
                      <a:pt x="3686" y="283"/>
                    </a:cubicBezTo>
                    <a:cubicBezTo>
                      <a:pt x="3686" y="252"/>
                      <a:pt x="3676" y="220"/>
                      <a:pt x="3655" y="188"/>
                    </a:cubicBezTo>
                    <a:cubicBezTo>
                      <a:pt x="3644" y="167"/>
                      <a:pt x="3623" y="146"/>
                      <a:pt x="3613" y="125"/>
                    </a:cubicBezTo>
                    <a:cubicBezTo>
                      <a:pt x="3581" y="93"/>
                      <a:pt x="3539" y="72"/>
                      <a:pt x="3496" y="62"/>
                    </a:cubicBezTo>
                    <a:lnTo>
                      <a:pt x="3285" y="9"/>
                    </a:lnTo>
                    <a:cubicBezTo>
                      <a:pt x="3269" y="4"/>
                      <a:pt x="3253" y="1"/>
                      <a:pt x="3238" y="1"/>
                    </a:cubicBezTo>
                    <a:close/>
                    <a:moveTo>
                      <a:pt x="8101" y="178"/>
                    </a:moveTo>
                    <a:cubicBezTo>
                      <a:pt x="8080" y="178"/>
                      <a:pt x="8048" y="178"/>
                      <a:pt x="8017" y="188"/>
                    </a:cubicBezTo>
                    <a:cubicBezTo>
                      <a:pt x="7996" y="199"/>
                      <a:pt x="7964" y="220"/>
                      <a:pt x="7943" y="231"/>
                    </a:cubicBezTo>
                    <a:lnTo>
                      <a:pt x="7922" y="241"/>
                    </a:lnTo>
                    <a:cubicBezTo>
                      <a:pt x="7911" y="252"/>
                      <a:pt x="7890" y="273"/>
                      <a:pt x="7869" y="283"/>
                    </a:cubicBezTo>
                    <a:lnTo>
                      <a:pt x="7869" y="294"/>
                    </a:lnTo>
                    <a:lnTo>
                      <a:pt x="7858" y="305"/>
                    </a:lnTo>
                    <a:cubicBezTo>
                      <a:pt x="7848" y="326"/>
                      <a:pt x="7827" y="347"/>
                      <a:pt x="7816" y="368"/>
                    </a:cubicBezTo>
                    <a:lnTo>
                      <a:pt x="7816" y="379"/>
                    </a:lnTo>
                    <a:cubicBezTo>
                      <a:pt x="7795" y="410"/>
                      <a:pt x="7795" y="442"/>
                      <a:pt x="7795" y="484"/>
                    </a:cubicBezTo>
                    <a:cubicBezTo>
                      <a:pt x="7784" y="526"/>
                      <a:pt x="7784" y="558"/>
                      <a:pt x="7795" y="600"/>
                    </a:cubicBezTo>
                    <a:cubicBezTo>
                      <a:pt x="7805" y="632"/>
                      <a:pt x="7816" y="664"/>
                      <a:pt x="7848" y="695"/>
                    </a:cubicBezTo>
                    <a:cubicBezTo>
                      <a:pt x="7869" y="716"/>
                      <a:pt x="7890" y="748"/>
                      <a:pt x="7922" y="759"/>
                    </a:cubicBezTo>
                    <a:lnTo>
                      <a:pt x="7974" y="790"/>
                    </a:lnTo>
                    <a:cubicBezTo>
                      <a:pt x="7992" y="795"/>
                      <a:pt x="8011" y="797"/>
                      <a:pt x="8031" y="797"/>
                    </a:cubicBezTo>
                    <a:cubicBezTo>
                      <a:pt x="8059" y="797"/>
                      <a:pt x="8087" y="792"/>
                      <a:pt x="8112" y="780"/>
                    </a:cubicBezTo>
                    <a:lnTo>
                      <a:pt x="8154" y="759"/>
                    </a:lnTo>
                    <a:lnTo>
                      <a:pt x="8175" y="759"/>
                    </a:lnTo>
                    <a:cubicBezTo>
                      <a:pt x="8207" y="759"/>
                      <a:pt x="8238" y="748"/>
                      <a:pt x="8270" y="727"/>
                    </a:cubicBezTo>
                    <a:cubicBezTo>
                      <a:pt x="8302" y="716"/>
                      <a:pt x="8323" y="695"/>
                      <a:pt x="8344" y="664"/>
                    </a:cubicBezTo>
                    <a:cubicBezTo>
                      <a:pt x="8365" y="653"/>
                      <a:pt x="8376" y="632"/>
                      <a:pt x="8386" y="611"/>
                    </a:cubicBezTo>
                    <a:cubicBezTo>
                      <a:pt x="8407" y="569"/>
                      <a:pt x="8418" y="516"/>
                      <a:pt x="8418" y="463"/>
                    </a:cubicBezTo>
                    <a:cubicBezTo>
                      <a:pt x="8407" y="442"/>
                      <a:pt x="8407" y="421"/>
                      <a:pt x="8407" y="389"/>
                    </a:cubicBezTo>
                    <a:cubicBezTo>
                      <a:pt x="8386" y="347"/>
                      <a:pt x="8365" y="305"/>
                      <a:pt x="8333" y="273"/>
                    </a:cubicBezTo>
                    <a:cubicBezTo>
                      <a:pt x="8323" y="252"/>
                      <a:pt x="8291" y="231"/>
                      <a:pt x="8281" y="220"/>
                    </a:cubicBezTo>
                    <a:lnTo>
                      <a:pt x="8270" y="220"/>
                    </a:lnTo>
                    <a:lnTo>
                      <a:pt x="8260" y="210"/>
                    </a:lnTo>
                    <a:cubicBezTo>
                      <a:pt x="8238" y="199"/>
                      <a:pt x="8217" y="188"/>
                      <a:pt x="8196" y="188"/>
                    </a:cubicBezTo>
                    <a:lnTo>
                      <a:pt x="8186" y="178"/>
                    </a:lnTo>
                    <a:close/>
                    <a:moveTo>
                      <a:pt x="5239" y="157"/>
                    </a:moveTo>
                    <a:cubicBezTo>
                      <a:pt x="5176" y="157"/>
                      <a:pt x="5102" y="188"/>
                      <a:pt x="5059" y="241"/>
                    </a:cubicBezTo>
                    <a:cubicBezTo>
                      <a:pt x="5028" y="294"/>
                      <a:pt x="4996" y="379"/>
                      <a:pt x="4996" y="442"/>
                    </a:cubicBezTo>
                    <a:cubicBezTo>
                      <a:pt x="5007" y="516"/>
                      <a:pt x="5028" y="590"/>
                      <a:pt x="5081" y="643"/>
                    </a:cubicBezTo>
                    <a:cubicBezTo>
                      <a:pt x="5102" y="674"/>
                      <a:pt x="5133" y="685"/>
                      <a:pt x="5176" y="706"/>
                    </a:cubicBezTo>
                    <a:lnTo>
                      <a:pt x="5186" y="738"/>
                    </a:lnTo>
                    <a:cubicBezTo>
                      <a:pt x="5207" y="801"/>
                      <a:pt x="5239" y="843"/>
                      <a:pt x="5292" y="875"/>
                    </a:cubicBezTo>
                    <a:cubicBezTo>
                      <a:pt x="5313" y="885"/>
                      <a:pt x="5323" y="885"/>
                      <a:pt x="5345" y="896"/>
                    </a:cubicBezTo>
                    <a:cubicBezTo>
                      <a:pt x="5376" y="907"/>
                      <a:pt x="5397" y="907"/>
                      <a:pt x="5419" y="907"/>
                    </a:cubicBezTo>
                    <a:lnTo>
                      <a:pt x="5482" y="907"/>
                    </a:lnTo>
                    <a:lnTo>
                      <a:pt x="5514" y="917"/>
                    </a:lnTo>
                    <a:lnTo>
                      <a:pt x="5556" y="938"/>
                    </a:lnTo>
                    <a:cubicBezTo>
                      <a:pt x="5609" y="981"/>
                      <a:pt x="5661" y="1002"/>
                      <a:pt x="5725" y="1002"/>
                    </a:cubicBezTo>
                    <a:cubicBezTo>
                      <a:pt x="5788" y="1002"/>
                      <a:pt x="5852" y="970"/>
                      <a:pt x="5894" y="917"/>
                    </a:cubicBezTo>
                    <a:cubicBezTo>
                      <a:pt x="5936" y="854"/>
                      <a:pt x="5968" y="780"/>
                      <a:pt x="5968" y="706"/>
                    </a:cubicBezTo>
                    <a:cubicBezTo>
                      <a:pt x="5957" y="632"/>
                      <a:pt x="5936" y="558"/>
                      <a:pt x="5883" y="516"/>
                    </a:cubicBezTo>
                    <a:cubicBezTo>
                      <a:pt x="5809" y="442"/>
                      <a:pt x="5725" y="389"/>
                      <a:pt x="5630" y="357"/>
                    </a:cubicBezTo>
                    <a:lnTo>
                      <a:pt x="5619" y="347"/>
                    </a:lnTo>
                    <a:cubicBezTo>
                      <a:pt x="5566" y="252"/>
                      <a:pt x="5492" y="199"/>
                      <a:pt x="5408" y="167"/>
                    </a:cubicBezTo>
                    <a:cubicBezTo>
                      <a:pt x="5355" y="157"/>
                      <a:pt x="5292" y="157"/>
                      <a:pt x="5239" y="157"/>
                    </a:cubicBezTo>
                    <a:close/>
                    <a:moveTo>
                      <a:pt x="7182" y="431"/>
                    </a:moveTo>
                    <a:cubicBezTo>
                      <a:pt x="7151" y="431"/>
                      <a:pt x="7119" y="431"/>
                      <a:pt x="7087" y="442"/>
                    </a:cubicBezTo>
                    <a:cubicBezTo>
                      <a:pt x="7056" y="452"/>
                      <a:pt x="7024" y="474"/>
                      <a:pt x="7003" y="495"/>
                    </a:cubicBezTo>
                    <a:cubicBezTo>
                      <a:pt x="6982" y="516"/>
                      <a:pt x="6961" y="547"/>
                      <a:pt x="6939" y="579"/>
                    </a:cubicBezTo>
                    <a:cubicBezTo>
                      <a:pt x="6939" y="600"/>
                      <a:pt x="6929" y="621"/>
                      <a:pt x="6918" y="643"/>
                    </a:cubicBezTo>
                    <a:cubicBezTo>
                      <a:pt x="6908" y="695"/>
                      <a:pt x="6908" y="748"/>
                      <a:pt x="6929" y="801"/>
                    </a:cubicBezTo>
                    <a:cubicBezTo>
                      <a:pt x="6939" y="822"/>
                      <a:pt x="6939" y="843"/>
                      <a:pt x="6950" y="864"/>
                    </a:cubicBezTo>
                    <a:cubicBezTo>
                      <a:pt x="6971" y="907"/>
                      <a:pt x="7003" y="938"/>
                      <a:pt x="7045" y="959"/>
                    </a:cubicBezTo>
                    <a:lnTo>
                      <a:pt x="7098" y="1002"/>
                    </a:lnTo>
                    <a:cubicBezTo>
                      <a:pt x="7129" y="1023"/>
                      <a:pt x="7161" y="1033"/>
                      <a:pt x="7193" y="1033"/>
                    </a:cubicBezTo>
                    <a:cubicBezTo>
                      <a:pt x="7225" y="1033"/>
                      <a:pt x="7256" y="1033"/>
                      <a:pt x="7288" y="1023"/>
                    </a:cubicBezTo>
                    <a:cubicBezTo>
                      <a:pt x="7320" y="1012"/>
                      <a:pt x="7351" y="991"/>
                      <a:pt x="7372" y="970"/>
                    </a:cubicBezTo>
                    <a:cubicBezTo>
                      <a:pt x="7404" y="949"/>
                      <a:pt x="7425" y="917"/>
                      <a:pt x="7436" y="885"/>
                    </a:cubicBezTo>
                    <a:cubicBezTo>
                      <a:pt x="7446" y="864"/>
                      <a:pt x="7457" y="843"/>
                      <a:pt x="7457" y="822"/>
                    </a:cubicBezTo>
                    <a:cubicBezTo>
                      <a:pt x="7467" y="769"/>
                      <a:pt x="7467" y="716"/>
                      <a:pt x="7457" y="664"/>
                    </a:cubicBezTo>
                    <a:cubicBezTo>
                      <a:pt x="7446" y="643"/>
                      <a:pt x="7436" y="621"/>
                      <a:pt x="7425" y="600"/>
                    </a:cubicBezTo>
                    <a:cubicBezTo>
                      <a:pt x="7404" y="558"/>
                      <a:pt x="7372" y="526"/>
                      <a:pt x="7330" y="505"/>
                    </a:cubicBezTo>
                    <a:cubicBezTo>
                      <a:pt x="7320" y="495"/>
                      <a:pt x="7298" y="474"/>
                      <a:pt x="7277" y="463"/>
                    </a:cubicBezTo>
                    <a:cubicBezTo>
                      <a:pt x="7246" y="442"/>
                      <a:pt x="7225" y="431"/>
                      <a:pt x="7182" y="431"/>
                    </a:cubicBezTo>
                    <a:close/>
                    <a:moveTo>
                      <a:pt x="2905" y="1461"/>
                    </a:moveTo>
                    <a:cubicBezTo>
                      <a:pt x="2777" y="1461"/>
                      <a:pt x="2651" y="1556"/>
                      <a:pt x="2662" y="1741"/>
                    </a:cubicBezTo>
                    <a:cubicBezTo>
                      <a:pt x="2667" y="1920"/>
                      <a:pt x="2787" y="2008"/>
                      <a:pt x="2907" y="2008"/>
                    </a:cubicBezTo>
                    <a:cubicBezTo>
                      <a:pt x="3035" y="2008"/>
                      <a:pt x="3164" y="1910"/>
                      <a:pt x="3158" y="1720"/>
                    </a:cubicBezTo>
                    <a:cubicBezTo>
                      <a:pt x="3148" y="1546"/>
                      <a:pt x="3026" y="1461"/>
                      <a:pt x="2905" y="1461"/>
                    </a:cubicBezTo>
                    <a:close/>
                    <a:moveTo>
                      <a:pt x="1754" y="1392"/>
                    </a:moveTo>
                    <a:cubicBezTo>
                      <a:pt x="1733" y="1392"/>
                      <a:pt x="1701" y="1403"/>
                      <a:pt x="1680" y="1403"/>
                    </a:cubicBezTo>
                    <a:lnTo>
                      <a:pt x="1669" y="1414"/>
                    </a:lnTo>
                    <a:cubicBezTo>
                      <a:pt x="1627" y="1424"/>
                      <a:pt x="1606" y="1435"/>
                      <a:pt x="1585" y="1466"/>
                    </a:cubicBezTo>
                    <a:cubicBezTo>
                      <a:pt x="1553" y="1487"/>
                      <a:pt x="1532" y="1509"/>
                      <a:pt x="1521" y="1551"/>
                    </a:cubicBezTo>
                    <a:cubicBezTo>
                      <a:pt x="1500" y="1583"/>
                      <a:pt x="1490" y="1614"/>
                      <a:pt x="1490" y="1656"/>
                    </a:cubicBezTo>
                    <a:cubicBezTo>
                      <a:pt x="1490" y="1678"/>
                      <a:pt x="1490" y="1709"/>
                      <a:pt x="1500" y="1741"/>
                    </a:cubicBezTo>
                    <a:lnTo>
                      <a:pt x="1490" y="1783"/>
                    </a:lnTo>
                    <a:cubicBezTo>
                      <a:pt x="1490" y="1836"/>
                      <a:pt x="1511" y="1889"/>
                      <a:pt x="1532" y="1931"/>
                    </a:cubicBezTo>
                    <a:lnTo>
                      <a:pt x="1574" y="1984"/>
                    </a:lnTo>
                    <a:cubicBezTo>
                      <a:pt x="1606" y="2016"/>
                      <a:pt x="1638" y="2037"/>
                      <a:pt x="1680" y="2047"/>
                    </a:cubicBezTo>
                    <a:lnTo>
                      <a:pt x="1690" y="2058"/>
                    </a:lnTo>
                    <a:lnTo>
                      <a:pt x="1785" y="2058"/>
                    </a:lnTo>
                    <a:cubicBezTo>
                      <a:pt x="1807" y="2058"/>
                      <a:pt x="1828" y="2047"/>
                      <a:pt x="1849" y="2047"/>
                    </a:cubicBezTo>
                    <a:lnTo>
                      <a:pt x="1870" y="2047"/>
                    </a:lnTo>
                    <a:lnTo>
                      <a:pt x="1902" y="2026"/>
                    </a:lnTo>
                    <a:lnTo>
                      <a:pt x="1944" y="2005"/>
                    </a:lnTo>
                    <a:cubicBezTo>
                      <a:pt x="1965" y="1984"/>
                      <a:pt x="1986" y="1963"/>
                      <a:pt x="2007" y="1942"/>
                    </a:cubicBezTo>
                    <a:lnTo>
                      <a:pt x="2018" y="1931"/>
                    </a:lnTo>
                    <a:cubicBezTo>
                      <a:pt x="2028" y="1910"/>
                      <a:pt x="2049" y="1889"/>
                      <a:pt x="2060" y="1868"/>
                    </a:cubicBezTo>
                    <a:lnTo>
                      <a:pt x="2060" y="1857"/>
                    </a:lnTo>
                    <a:cubicBezTo>
                      <a:pt x="2071" y="1836"/>
                      <a:pt x="2081" y="1815"/>
                      <a:pt x="2081" y="1794"/>
                    </a:cubicBezTo>
                    <a:cubicBezTo>
                      <a:pt x="2092" y="1741"/>
                      <a:pt x="2092" y="1688"/>
                      <a:pt x="2081" y="1635"/>
                    </a:cubicBezTo>
                    <a:lnTo>
                      <a:pt x="2071" y="1604"/>
                    </a:lnTo>
                    <a:lnTo>
                      <a:pt x="2049" y="1572"/>
                    </a:lnTo>
                    <a:lnTo>
                      <a:pt x="2049" y="1561"/>
                    </a:lnTo>
                    <a:cubicBezTo>
                      <a:pt x="2039" y="1540"/>
                      <a:pt x="2018" y="1519"/>
                      <a:pt x="1997" y="1498"/>
                    </a:cubicBezTo>
                    <a:lnTo>
                      <a:pt x="1986" y="1487"/>
                    </a:lnTo>
                    <a:cubicBezTo>
                      <a:pt x="1976" y="1466"/>
                      <a:pt x="1954" y="1456"/>
                      <a:pt x="1933" y="1445"/>
                    </a:cubicBezTo>
                    <a:lnTo>
                      <a:pt x="1933" y="1435"/>
                    </a:lnTo>
                    <a:lnTo>
                      <a:pt x="1923" y="1435"/>
                    </a:lnTo>
                    <a:cubicBezTo>
                      <a:pt x="1902" y="1424"/>
                      <a:pt x="1870" y="1414"/>
                      <a:pt x="1849" y="1403"/>
                    </a:cubicBezTo>
                    <a:lnTo>
                      <a:pt x="1838" y="1403"/>
                    </a:lnTo>
                    <a:cubicBezTo>
                      <a:pt x="1817" y="1392"/>
                      <a:pt x="1785" y="1392"/>
                      <a:pt x="1764" y="1392"/>
                    </a:cubicBezTo>
                    <a:close/>
                    <a:moveTo>
                      <a:pt x="5894" y="1445"/>
                    </a:moveTo>
                    <a:lnTo>
                      <a:pt x="5894" y="1456"/>
                    </a:lnTo>
                    <a:cubicBezTo>
                      <a:pt x="5862" y="1456"/>
                      <a:pt x="5830" y="1466"/>
                      <a:pt x="5799" y="1487"/>
                    </a:cubicBezTo>
                    <a:cubicBezTo>
                      <a:pt x="5767" y="1509"/>
                      <a:pt x="5746" y="1530"/>
                      <a:pt x="5735" y="1561"/>
                    </a:cubicBezTo>
                    <a:cubicBezTo>
                      <a:pt x="5714" y="1593"/>
                      <a:pt x="5693" y="1625"/>
                      <a:pt x="5693" y="1656"/>
                    </a:cubicBezTo>
                    <a:cubicBezTo>
                      <a:pt x="5693" y="1688"/>
                      <a:pt x="5693" y="1709"/>
                      <a:pt x="5683" y="1741"/>
                    </a:cubicBezTo>
                    <a:lnTo>
                      <a:pt x="5693" y="1762"/>
                    </a:lnTo>
                    <a:cubicBezTo>
                      <a:pt x="5683" y="1783"/>
                      <a:pt x="5683" y="1804"/>
                      <a:pt x="5683" y="1825"/>
                    </a:cubicBezTo>
                    <a:cubicBezTo>
                      <a:pt x="5683" y="1868"/>
                      <a:pt x="5693" y="1899"/>
                      <a:pt x="5714" y="1931"/>
                    </a:cubicBezTo>
                    <a:cubicBezTo>
                      <a:pt x="5725" y="1973"/>
                      <a:pt x="5735" y="1994"/>
                      <a:pt x="5767" y="2026"/>
                    </a:cubicBezTo>
                    <a:cubicBezTo>
                      <a:pt x="5778" y="2037"/>
                      <a:pt x="5799" y="2047"/>
                      <a:pt x="5820" y="2068"/>
                    </a:cubicBezTo>
                    <a:cubicBezTo>
                      <a:pt x="5852" y="2089"/>
                      <a:pt x="5894" y="2100"/>
                      <a:pt x="5947" y="2100"/>
                    </a:cubicBezTo>
                    <a:cubicBezTo>
                      <a:pt x="5968" y="2089"/>
                      <a:pt x="5989" y="2089"/>
                      <a:pt x="6010" y="2089"/>
                    </a:cubicBezTo>
                    <a:cubicBezTo>
                      <a:pt x="6031" y="2079"/>
                      <a:pt x="6052" y="2068"/>
                      <a:pt x="6073" y="2047"/>
                    </a:cubicBezTo>
                    <a:cubicBezTo>
                      <a:pt x="6084" y="2052"/>
                      <a:pt x="6097" y="2055"/>
                      <a:pt x="6110" y="2055"/>
                    </a:cubicBezTo>
                    <a:cubicBezTo>
                      <a:pt x="6124" y="2055"/>
                      <a:pt x="6137" y="2052"/>
                      <a:pt x="6147" y="2047"/>
                    </a:cubicBezTo>
                    <a:cubicBezTo>
                      <a:pt x="6179" y="2047"/>
                      <a:pt x="6211" y="2037"/>
                      <a:pt x="6242" y="2016"/>
                    </a:cubicBezTo>
                    <a:lnTo>
                      <a:pt x="6285" y="1963"/>
                    </a:lnTo>
                    <a:cubicBezTo>
                      <a:pt x="6316" y="1942"/>
                      <a:pt x="6327" y="1910"/>
                      <a:pt x="6337" y="1868"/>
                    </a:cubicBezTo>
                    <a:cubicBezTo>
                      <a:pt x="6348" y="1847"/>
                      <a:pt x="6348" y="1825"/>
                      <a:pt x="6348" y="1804"/>
                    </a:cubicBezTo>
                    <a:cubicBezTo>
                      <a:pt x="6359" y="1762"/>
                      <a:pt x="6359" y="1730"/>
                      <a:pt x="6337" y="1688"/>
                    </a:cubicBezTo>
                    <a:cubicBezTo>
                      <a:pt x="6337" y="1667"/>
                      <a:pt x="6327" y="1646"/>
                      <a:pt x="6316" y="1625"/>
                    </a:cubicBezTo>
                    <a:cubicBezTo>
                      <a:pt x="6295" y="1583"/>
                      <a:pt x="6263" y="1551"/>
                      <a:pt x="6221" y="1519"/>
                    </a:cubicBezTo>
                    <a:cubicBezTo>
                      <a:pt x="6200" y="1519"/>
                      <a:pt x="6190" y="1509"/>
                      <a:pt x="6168" y="1498"/>
                    </a:cubicBezTo>
                    <a:lnTo>
                      <a:pt x="6158" y="1498"/>
                    </a:lnTo>
                    <a:lnTo>
                      <a:pt x="6147" y="1487"/>
                    </a:lnTo>
                    <a:lnTo>
                      <a:pt x="6105" y="1487"/>
                    </a:lnTo>
                    <a:cubicBezTo>
                      <a:pt x="6073" y="1477"/>
                      <a:pt x="6031" y="1466"/>
                      <a:pt x="5989" y="1456"/>
                    </a:cubicBezTo>
                    <a:cubicBezTo>
                      <a:pt x="5957" y="1445"/>
                      <a:pt x="5925" y="1445"/>
                      <a:pt x="5894" y="1445"/>
                    </a:cubicBezTo>
                    <a:close/>
                    <a:moveTo>
                      <a:pt x="243" y="1667"/>
                    </a:moveTo>
                    <a:cubicBezTo>
                      <a:pt x="212" y="1667"/>
                      <a:pt x="180" y="1678"/>
                      <a:pt x="148" y="1699"/>
                    </a:cubicBezTo>
                    <a:cubicBezTo>
                      <a:pt x="117" y="1709"/>
                      <a:pt x="96" y="1730"/>
                      <a:pt x="74" y="1751"/>
                    </a:cubicBezTo>
                    <a:cubicBezTo>
                      <a:pt x="43" y="1783"/>
                      <a:pt x="32" y="1815"/>
                      <a:pt x="22" y="1847"/>
                    </a:cubicBezTo>
                    <a:cubicBezTo>
                      <a:pt x="11" y="1878"/>
                      <a:pt x="1" y="1920"/>
                      <a:pt x="1" y="1963"/>
                    </a:cubicBezTo>
                    <a:cubicBezTo>
                      <a:pt x="11" y="1984"/>
                      <a:pt x="11" y="2005"/>
                      <a:pt x="11" y="2037"/>
                    </a:cubicBezTo>
                    <a:cubicBezTo>
                      <a:pt x="32" y="2079"/>
                      <a:pt x="53" y="2121"/>
                      <a:pt x="85" y="2153"/>
                    </a:cubicBezTo>
                    <a:lnTo>
                      <a:pt x="138" y="2195"/>
                    </a:lnTo>
                    <a:cubicBezTo>
                      <a:pt x="170" y="2216"/>
                      <a:pt x="222" y="2227"/>
                      <a:pt x="265" y="2227"/>
                    </a:cubicBezTo>
                    <a:lnTo>
                      <a:pt x="307" y="2227"/>
                    </a:lnTo>
                    <a:cubicBezTo>
                      <a:pt x="339" y="2227"/>
                      <a:pt x="370" y="2216"/>
                      <a:pt x="402" y="2195"/>
                    </a:cubicBezTo>
                    <a:cubicBezTo>
                      <a:pt x="434" y="2185"/>
                      <a:pt x="465" y="2163"/>
                      <a:pt x="486" y="2142"/>
                    </a:cubicBezTo>
                    <a:cubicBezTo>
                      <a:pt x="507" y="2111"/>
                      <a:pt x="518" y="2079"/>
                      <a:pt x="529" y="2047"/>
                    </a:cubicBezTo>
                    <a:cubicBezTo>
                      <a:pt x="550" y="2016"/>
                      <a:pt x="550" y="1973"/>
                      <a:pt x="550" y="1931"/>
                    </a:cubicBezTo>
                    <a:cubicBezTo>
                      <a:pt x="539" y="1910"/>
                      <a:pt x="539" y="1889"/>
                      <a:pt x="539" y="1857"/>
                    </a:cubicBezTo>
                    <a:cubicBezTo>
                      <a:pt x="529" y="1815"/>
                      <a:pt x="497" y="1773"/>
                      <a:pt x="465" y="1741"/>
                    </a:cubicBezTo>
                    <a:lnTo>
                      <a:pt x="412" y="1699"/>
                    </a:lnTo>
                    <a:cubicBezTo>
                      <a:pt x="381" y="1678"/>
                      <a:pt x="339" y="1667"/>
                      <a:pt x="286" y="1667"/>
                    </a:cubicBezTo>
                    <a:close/>
                    <a:moveTo>
                      <a:pt x="7418" y="1797"/>
                    </a:moveTo>
                    <a:cubicBezTo>
                      <a:pt x="7399" y="1797"/>
                      <a:pt x="7380" y="1802"/>
                      <a:pt x="7362" y="1815"/>
                    </a:cubicBezTo>
                    <a:lnTo>
                      <a:pt x="7298" y="1847"/>
                    </a:lnTo>
                    <a:lnTo>
                      <a:pt x="7277" y="1868"/>
                    </a:lnTo>
                    <a:cubicBezTo>
                      <a:pt x="7246" y="1878"/>
                      <a:pt x="7214" y="1899"/>
                      <a:pt x="7193" y="1920"/>
                    </a:cubicBezTo>
                    <a:cubicBezTo>
                      <a:pt x="7161" y="1942"/>
                      <a:pt x="7140" y="1973"/>
                      <a:pt x="7129" y="2005"/>
                    </a:cubicBezTo>
                    <a:cubicBezTo>
                      <a:pt x="7119" y="2026"/>
                      <a:pt x="7108" y="2047"/>
                      <a:pt x="7108" y="2068"/>
                    </a:cubicBezTo>
                    <a:cubicBezTo>
                      <a:pt x="7098" y="2121"/>
                      <a:pt x="7098" y="2174"/>
                      <a:pt x="7108" y="2216"/>
                    </a:cubicBezTo>
                    <a:cubicBezTo>
                      <a:pt x="7119" y="2237"/>
                      <a:pt x="7129" y="2269"/>
                      <a:pt x="7140" y="2290"/>
                    </a:cubicBezTo>
                    <a:cubicBezTo>
                      <a:pt x="7161" y="2332"/>
                      <a:pt x="7193" y="2364"/>
                      <a:pt x="7235" y="2385"/>
                    </a:cubicBezTo>
                    <a:cubicBezTo>
                      <a:pt x="7298" y="2417"/>
                      <a:pt x="7362" y="2449"/>
                      <a:pt x="7425" y="2480"/>
                    </a:cubicBezTo>
                    <a:lnTo>
                      <a:pt x="7446" y="2491"/>
                    </a:lnTo>
                    <a:cubicBezTo>
                      <a:pt x="7467" y="2501"/>
                      <a:pt x="7499" y="2522"/>
                      <a:pt x="7531" y="2533"/>
                    </a:cubicBezTo>
                    <a:cubicBezTo>
                      <a:pt x="7547" y="2538"/>
                      <a:pt x="7563" y="2541"/>
                      <a:pt x="7578" y="2541"/>
                    </a:cubicBezTo>
                    <a:cubicBezTo>
                      <a:pt x="7594" y="2541"/>
                      <a:pt x="7610" y="2538"/>
                      <a:pt x="7626" y="2533"/>
                    </a:cubicBezTo>
                    <a:cubicBezTo>
                      <a:pt x="7658" y="2522"/>
                      <a:pt x="7689" y="2512"/>
                      <a:pt x="7721" y="2491"/>
                    </a:cubicBezTo>
                    <a:lnTo>
                      <a:pt x="7774" y="2449"/>
                    </a:lnTo>
                    <a:cubicBezTo>
                      <a:pt x="7795" y="2417"/>
                      <a:pt x="7805" y="2385"/>
                      <a:pt x="7816" y="2353"/>
                    </a:cubicBezTo>
                    <a:cubicBezTo>
                      <a:pt x="7827" y="2332"/>
                      <a:pt x="7837" y="2311"/>
                      <a:pt x="7837" y="2280"/>
                    </a:cubicBezTo>
                    <a:cubicBezTo>
                      <a:pt x="7837" y="2248"/>
                      <a:pt x="7837" y="2206"/>
                      <a:pt x="7827" y="2174"/>
                    </a:cubicBezTo>
                    <a:lnTo>
                      <a:pt x="7795" y="2100"/>
                    </a:lnTo>
                    <a:cubicBezTo>
                      <a:pt x="7774" y="2058"/>
                      <a:pt x="7742" y="2026"/>
                      <a:pt x="7700" y="2005"/>
                    </a:cubicBezTo>
                    <a:lnTo>
                      <a:pt x="7668" y="1984"/>
                    </a:lnTo>
                    <a:cubicBezTo>
                      <a:pt x="7658" y="1952"/>
                      <a:pt x="7647" y="1920"/>
                      <a:pt x="7626" y="1899"/>
                    </a:cubicBezTo>
                    <a:cubicBezTo>
                      <a:pt x="7605" y="1868"/>
                      <a:pt x="7584" y="1847"/>
                      <a:pt x="7552" y="1836"/>
                    </a:cubicBezTo>
                    <a:cubicBezTo>
                      <a:pt x="7520" y="1815"/>
                      <a:pt x="7489" y="1804"/>
                      <a:pt x="7457" y="1804"/>
                    </a:cubicBezTo>
                    <a:cubicBezTo>
                      <a:pt x="7444" y="1800"/>
                      <a:pt x="7431" y="1797"/>
                      <a:pt x="7418" y="1797"/>
                    </a:cubicBezTo>
                    <a:close/>
                    <a:moveTo>
                      <a:pt x="4299" y="2033"/>
                    </a:moveTo>
                    <a:cubicBezTo>
                      <a:pt x="4288" y="2033"/>
                      <a:pt x="4278" y="2034"/>
                      <a:pt x="4267" y="2037"/>
                    </a:cubicBezTo>
                    <a:lnTo>
                      <a:pt x="4130" y="2037"/>
                    </a:lnTo>
                    <a:cubicBezTo>
                      <a:pt x="4088" y="2037"/>
                      <a:pt x="4067" y="2047"/>
                      <a:pt x="4035" y="2068"/>
                    </a:cubicBezTo>
                    <a:cubicBezTo>
                      <a:pt x="4003" y="2079"/>
                      <a:pt x="3972" y="2100"/>
                      <a:pt x="3951" y="2132"/>
                    </a:cubicBezTo>
                    <a:cubicBezTo>
                      <a:pt x="3929" y="2153"/>
                      <a:pt x="3919" y="2185"/>
                      <a:pt x="3908" y="2216"/>
                    </a:cubicBezTo>
                    <a:cubicBezTo>
                      <a:pt x="3887" y="2258"/>
                      <a:pt x="3887" y="2290"/>
                      <a:pt x="3887" y="2332"/>
                    </a:cubicBezTo>
                    <a:cubicBezTo>
                      <a:pt x="3887" y="2353"/>
                      <a:pt x="3898" y="2375"/>
                      <a:pt x="3898" y="2406"/>
                    </a:cubicBezTo>
                    <a:cubicBezTo>
                      <a:pt x="3908" y="2449"/>
                      <a:pt x="3940" y="2491"/>
                      <a:pt x="3972" y="2522"/>
                    </a:cubicBezTo>
                    <a:lnTo>
                      <a:pt x="4014" y="2565"/>
                    </a:lnTo>
                    <a:cubicBezTo>
                      <a:pt x="4056" y="2596"/>
                      <a:pt x="4098" y="2607"/>
                      <a:pt x="4141" y="2607"/>
                    </a:cubicBezTo>
                    <a:lnTo>
                      <a:pt x="4288" y="2596"/>
                    </a:lnTo>
                    <a:cubicBezTo>
                      <a:pt x="4320" y="2596"/>
                      <a:pt x="4352" y="2586"/>
                      <a:pt x="4373" y="2565"/>
                    </a:cubicBezTo>
                    <a:cubicBezTo>
                      <a:pt x="4415" y="2554"/>
                      <a:pt x="4436" y="2533"/>
                      <a:pt x="4457" y="2501"/>
                    </a:cubicBezTo>
                    <a:cubicBezTo>
                      <a:pt x="4479" y="2480"/>
                      <a:pt x="4500" y="2449"/>
                      <a:pt x="4500" y="2417"/>
                    </a:cubicBezTo>
                    <a:cubicBezTo>
                      <a:pt x="4521" y="2375"/>
                      <a:pt x="4531" y="2343"/>
                      <a:pt x="4521" y="2301"/>
                    </a:cubicBezTo>
                    <a:cubicBezTo>
                      <a:pt x="4521" y="2280"/>
                      <a:pt x="4510" y="2258"/>
                      <a:pt x="4510" y="2227"/>
                    </a:cubicBezTo>
                    <a:cubicBezTo>
                      <a:pt x="4500" y="2185"/>
                      <a:pt x="4479" y="2142"/>
                      <a:pt x="4447" y="2111"/>
                    </a:cubicBezTo>
                    <a:cubicBezTo>
                      <a:pt x="4426" y="2089"/>
                      <a:pt x="4415" y="2079"/>
                      <a:pt x="4394" y="2068"/>
                    </a:cubicBezTo>
                    <a:cubicBezTo>
                      <a:pt x="4362" y="2045"/>
                      <a:pt x="4331" y="2033"/>
                      <a:pt x="4299" y="2033"/>
                    </a:cubicBezTo>
                    <a:close/>
                    <a:moveTo>
                      <a:pt x="5379" y="2476"/>
                    </a:moveTo>
                    <a:cubicBezTo>
                      <a:pt x="5368" y="2476"/>
                      <a:pt x="5357" y="2477"/>
                      <a:pt x="5345" y="2480"/>
                    </a:cubicBezTo>
                    <a:cubicBezTo>
                      <a:pt x="5323" y="2491"/>
                      <a:pt x="5281" y="2501"/>
                      <a:pt x="5260" y="2522"/>
                    </a:cubicBezTo>
                    <a:cubicBezTo>
                      <a:pt x="5228" y="2544"/>
                      <a:pt x="5207" y="2565"/>
                      <a:pt x="5197" y="2596"/>
                    </a:cubicBezTo>
                    <a:cubicBezTo>
                      <a:pt x="5176" y="2628"/>
                      <a:pt x="5155" y="2660"/>
                      <a:pt x="5155" y="2691"/>
                    </a:cubicBezTo>
                    <a:cubicBezTo>
                      <a:pt x="5144" y="2723"/>
                      <a:pt x="5144" y="2744"/>
                      <a:pt x="5144" y="2776"/>
                    </a:cubicBezTo>
                    <a:cubicBezTo>
                      <a:pt x="5144" y="2818"/>
                      <a:pt x="5155" y="2871"/>
                      <a:pt x="5186" y="2913"/>
                    </a:cubicBezTo>
                    <a:lnTo>
                      <a:pt x="5207" y="2945"/>
                    </a:lnTo>
                    <a:lnTo>
                      <a:pt x="5207" y="2956"/>
                    </a:lnTo>
                    <a:cubicBezTo>
                      <a:pt x="5218" y="2977"/>
                      <a:pt x="5218" y="3008"/>
                      <a:pt x="5218" y="3029"/>
                    </a:cubicBezTo>
                    <a:cubicBezTo>
                      <a:pt x="5239" y="3082"/>
                      <a:pt x="5260" y="3114"/>
                      <a:pt x="5292" y="3156"/>
                    </a:cubicBezTo>
                    <a:lnTo>
                      <a:pt x="5345" y="3198"/>
                    </a:lnTo>
                    <a:cubicBezTo>
                      <a:pt x="5376" y="3220"/>
                      <a:pt x="5419" y="3230"/>
                      <a:pt x="5471" y="3230"/>
                    </a:cubicBezTo>
                    <a:lnTo>
                      <a:pt x="5514" y="3220"/>
                    </a:lnTo>
                    <a:lnTo>
                      <a:pt x="5556" y="3209"/>
                    </a:lnTo>
                    <a:lnTo>
                      <a:pt x="5609" y="3177"/>
                    </a:lnTo>
                    <a:lnTo>
                      <a:pt x="5619" y="3177"/>
                    </a:lnTo>
                    <a:lnTo>
                      <a:pt x="5672" y="3124"/>
                    </a:lnTo>
                    <a:cubicBezTo>
                      <a:pt x="5693" y="3093"/>
                      <a:pt x="5714" y="3072"/>
                      <a:pt x="5725" y="3040"/>
                    </a:cubicBezTo>
                    <a:cubicBezTo>
                      <a:pt x="5735" y="3019"/>
                      <a:pt x="5746" y="2987"/>
                      <a:pt x="5746" y="2966"/>
                    </a:cubicBezTo>
                    <a:lnTo>
                      <a:pt x="5757" y="2956"/>
                    </a:lnTo>
                    <a:cubicBezTo>
                      <a:pt x="5757" y="2924"/>
                      <a:pt x="5757" y="2903"/>
                      <a:pt x="5757" y="2871"/>
                    </a:cubicBezTo>
                    <a:lnTo>
                      <a:pt x="5757" y="2850"/>
                    </a:lnTo>
                    <a:cubicBezTo>
                      <a:pt x="5757" y="2829"/>
                      <a:pt x="5757" y="2797"/>
                      <a:pt x="5746" y="2776"/>
                    </a:cubicBezTo>
                    <a:lnTo>
                      <a:pt x="5746" y="2755"/>
                    </a:lnTo>
                    <a:lnTo>
                      <a:pt x="5714" y="2691"/>
                    </a:lnTo>
                    <a:lnTo>
                      <a:pt x="5714" y="2681"/>
                    </a:lnTo>
                    <a:lnTo>
                      <a:pt x="5704" y="2670"/>
                    </a:lnTo>
                    <a:cubicBezTo>
                      <a:pt x="5693" y="2649"/>
                      <a:pt x="5683" y="2639"/>
                      <a:pt x="5661" y="2618"/>
                    </a:cubicBezTo>
                    <a:lnTo>
                      <a:pt x="5651" y="2596"/>
                    </a:lnTo>
                    <a:cubicBezTo>
                      <a:pt x="5630" y="2586"/>
                      <a:pt x="5609" y="2565"/>
                      <a:pt x="5588" y="2554"/>
                    </a:cubicBezTo>
                    <a:lnTo>
                      <a:pt x="5577" y="2544"/>
                    </a:lnTo>
                    <a:cubicBezTo>
                      <a:pt x="5545" y="2522"/>
                      <a:pt x="5514" y="2512"/>
                      <a:pt x="5482" y="2501"/>
                    </a:cubicBezTo>
                    <a:lnTo>
                      <a:pt x="5450" y="2491"/>
                    </a:lnTo>
                    <a:cubicBezTo>
                      <a:pt x="5428" y="2483"/>
                      <a:pt x="5405" y="2476"/>
                      <a:pt x="5379" y="2476"/>
                    </a:cubicBezTo>
                    <a:close/>
                    <a:moveTo>
                      <a:pt x="2335" y="2903"/>
                    </a:moveTo>
                    <a:cubicBezTo>
                      <a:pt x="2313" y="2903"/>
                      <a:pt x="2292" y="2913"/>
                      <a:pt x="2261" y="2913"/>
                    </a:cubicBezTo>
                    <a:cubicBezTo>
                      <a:pt x="2229" y="2934"/>
                      <a:pt x="2187" y="2956"/>
                      <a:pt x="2155" y="2998"/>
                    </a:cubicBezTo>
                    <a:cubicBezTo>
                      <a:pt x="2123" y="3029"/>
                      <a:pt x="2102" y="3061"/>
                      <a:pt x="2071" y="3103"/>
                    </a:cubicBezTo>
                    <a:cubicBezTo>
                      <a:pt x="2049" y="3124"/>
                      <a:pt x="2028" y="3156"/>
                      <a:pt x="2018" y="3198"/>
                    </a:cubicBezTo>
                    <a:cubicBezTo>
                      <a:pt x="2007" y="3230"/>
                      <a:pt x="1997" y="3262"/>
                      <a:pt x="1997" y="3304"/>
                    </a:cubicBezTo>
                    <a:cubicBezTo>
                      <a:pt x="1997" y="3346"/>
                      <a:pt x="2007" y="3378"/>
                      <a:pt x="2028" y="3410"/>
                    </a:cubicBezTo>
                    <a:cubicBezTo>
                      <a:pt x="2039" y="3441"/>
                      <a:pt x="2049" y="3473"/>
                      <a:pt x="2081" y="3505"/>
                    </a:cubicBezTo>
                    <a:cubicBezTo>
                      <a:pt x="2102" y="3515"/>
                      <a:pt x="2113" y="3526"/>
                      <a:pt x="2134" y="3547"/>
                    </a:cubicBezTo>
                    <a:cubicBezTo>
                      <a:pt x="2176" y="3568"/>
                      <a:pt x="2218" y="3579"/>
                      <a:pt x="2261" y="3579"/>
                    </a:cubicBezTo>
                    <a:cubicBezTo>
                      <a:pt x="2282" y="3568"/>
                      <a:pt x="2303" y="3568"/>
                      <a:pt x="2324" y="3568"/>
                    </a:cubicBezTo>
                    <a:cubicBezTo>
                      <a:pt x="2366" y="3547"/>
                      <a:pt x="2398" y="3526"/>
                      <a:pt x="2430" y="3484"/>
                    </a:cubicBezTo>
                    <a:cubicBezTo>
                      <a:pt x="2461" y="3452"/>
                      <a:pt x="2493" y="3410"/>
                      <a:pt x="2525" y="3378"/>
                    </a:cubicBezTo>
                    <a:cubicBezTo>
                      <a:pt x="2546" y="3346"/>
                      <a:pt x="2556" y="3325"/>
                      <a:pt x="2567" y="3283"/>
                    </a:cubicBezTo>
                    <a:cubicBezTo>
                      <a:pt x="2588" y="3251"/>
                      <a:pt x="2588" y="3220"/>
                      <a:pt x="2588" y="3177"/>
                    </a:cubicBezTo>
                    <a:cubicBezTo>
                      <a:pt x="2588" y="3135"/>
                      <a:pt x="2578" y="3103"/>
                      <a:pt x="2567" y="3072"/>
                    </a:cubicBezTo>
                    <a:cubicBezTo>
                      <a:pt x="2556" y="3029"/>
                      <a:pt x="2535" y="3008"/>
                      <a:pt x="2514" y="2977"/>
                    </a:cubicBezTo>
                    <a:lnTo>
                      <a:pt x="2461" y="2934"/>
                    </a:lnTo>
                    <a:cubicBezTo>
                      <a:pt x="2419" y="2913"/>
                      <a:pt x="2377" y="2903"/>
                      <a:pt x="2335" y="2903"/>
                    </a:cubicBezTo>
                    <a:close/>
                    <a:moveTo>
                      <a:pt x="3499" y="3234"/>
                    </a:moveTo>
                    <a:cubicBezTo>
                      <a:pt x="3481" y="3234"/>
                      <a:pt x="3462" y="3239"/>
                      <a:pt x="3444" y="3251"/>
                    </a:cubicBezTo>
                    <a:cubicBezTo>
                      <a:pt x="3412" y="3262"/>
                      <a:pt x="3380" y="3272"/>
                      <a:pt x="3359" y="3304"/>
                    </a:cubicBezTo>
                    <a:cubicBezTo>
                      <a:pt x="3338" y="3325"/>
                      <a:pt x="3317" y="3346"/>
                      <a:pt x="3296" y="3389"/>
                    </a:cubicBezTo>
                    <a:cubicBezTo>
                      <a:pt x="3296" y="3410"/>
                      <a:pt x="3285" y="3431"/>
                      <a:pt x="3275" y="3452"/>
                    </a:cubicBezTo>
                    <a:cubicBezTo>
                      <a:pt x="3264" y="3505"/>
                      <a:pt x="3264" y="3547"/>
                      <a:pt x="3285" y="3600"/>
                    </a:cubicBezTo>
                    <a:cubicBezTo>
                      <a:pt x="3296" y="3621"/>
                      <a:pt x="3296" y="3642"/>
                      <a:pt x="3306" y="3663"/>
                    </a:cubicBezTo>
                    <a:cubicBezTo>
                      <a:pt x="3327" y="3705"/>
                      <a:pt x="3359" y="3737"/>
                      <a:pt x="3401" y="3769"/>
                    </a:cubicBezTo>
                    <a:cubicBezTo>
                      <a:pt x="3433" y="3779"/>
                      <a:pt x="3465" y="3800"/>
                      <a:pt x="3496" y="3811"/>
                    </a:cubicBezTo>
                    <a:cubicBezTo>
                      <a:pt x="3528" y="3832"/>
                      <a:pt x="3560" y="3843"/>
                      <a:pt x="3591" y="3843"/>
                    </a:cubicBezTo>
                    <a:cubicBezTo>
                      <a:pt x="3601" y="3846"/>
                      <a:pt x="3610" y="3847"/>
                      <a:pt x="3619" y="3847"/>
                    </a:cubicBezTo>
                    <a:cubicBezTo>
                      <a:pt x="3642" y="3847"/>
                      <a:pt x="3664" y="3840"/>
                      <a:pt x="3686" y="3832"/>
                    </a:cubicBezTo>
                    <a:cubicBezTo>
                      <a:pt x="3718" y="3822"/>
                      <a:pt x="3750" y="3811"/>
                      <a:pt x="3771" y="3779"/>
                    </a:cubicBezTo>
                    <a:cubicBezTo>
                      <a:pt x="3803" y="3758"/>
                      <a:pt x="3813" y="3737"/>
                      <a:pt x="3834" y="3695"/>
                    </a:cubicBezTo>
                    <a:lnTo>
                      <a:pt x="3855" y="3631"/>
                    </a:lnTo>
                    <a:cubicBezTo>
                      <a:pt x="3866" y="3579"/>
                      <a:pt x="3866" y="3526"/>
                      <a:pt x="3855" y="3484"/>
                    </a:cubicBezTo>
                    <a:cubicBezTo>
                      <a:pt x="3845" y="3462"/>
                      <a:pt x="3834" y="3441"/>
                      <a:pt x="3824" y="3410"/>
                    </a:cubicBezTo>
                    <a:cubicBezTo>
                      <a:pt x="3803" y="3367"/>
                      <a:pt x="3771" y="3336"/>
                      <a:pt x="3729" y="3315"/>
                    </a:cubicBezTo>
                    <a:cubicBezTo>
                      <a:pt x="3697" y="3304"/>
                      <a:pt x="3665" y="3283"/>
                      <a:pt x="3634" y="3272"/>
                    </a:cubicBezTo>
                    <a:cubicBezTo>
                      <a:pt x="3602" y="3251"/>
                      <a:pt x="3581" y="3241"/>
                      <a:pt x="3539" y="3241"/>
                    </a:cubicBezTo>
                    <a:cubicBezTo>
                      <a:pt x="3525" y="3236"/>
                      <a:pt x="3512" y="3234"/>
                      <a:pt x="3499" y="3234"/>
                    </a:cubicBezTo>
                    <a:close/>
                    <a:moveTo>
                      <a:pt x="6929" y="3357"/>
                    </a:moveTo>
                    <a:cubicBezTo>
                      <a:pt x="6897" y="3367"/>
                      <a:pt x="6887" y="3367"/>
                      <a:pt x="6855" y="3378"/>
                    </a:cubicBezTo>
                    <a:cubicBezTo>
                      <a:pt x="6823" y="3389"/>
                      <a:pt x="6781" y="3410"/>
                      <a:pt x="6749" y="3452"/>
                    </a:cubicBezTo>
                    <a:cubicBezTo>
                      <a:pt x="6739" y="3473"/>
                      <a:pt x="6728" y="3494"/>
                      <a:pt x="6707" y="3515"/>
                    </a:cubicBezTo>
                    <a:cubicBezTo>
                      <a:pt x="6696" y="3536"/>
                      <a:pt x="6696" y="3558"/>
                      <a:pt x="6686" y="3589"/>
                    </a:cubicBezTo>
                    <a:cubicBezTo>
                      <a:pt x="6675" y="3610"/>
                      <a:pt x="6675" y="3642"/>
                      <a:pt x="6675" y="3663"/>
                    </a:cubicBezTo>
                    <a:cubicBezTo>
                      <a:pt x="6686" y="3726"/>
                      <a:pt x="6696" y="3758"/>
                      <a:pt x="6718" y="3811"/>
                    </a:cubicBezTo>
                    <a:cubicBezTo>
                      <a:pt x="6739" y="3853"/>
                      <a:pt x="6781" y="3885"/>
                      <a:pt x="6813" y="3906"/>
                    </a:cubicBezTo>
                    <a:lnTo>
                      <a:pt x="6813" y="3917"/>
                    </a:lnTo>
                    <a:cubicBezTo>
                      <a:pt x="6830" y="3925"/>
                      <a:pt x="6868" y="3941"/>
                      <a:pt x="6876" y="3941"/>
                    </a:cubicBezTo>
                    <a:cubicBezTo>
                      <a:pt x="6878" y="3941"/>
                      <a:pt x="6878" y="3940"/>
                      <a:pt x="6876" y="3938"/>
                    </a:cubicBezTo>
                    <a:lnTo>
                      <a:pt x="6887" y="3938"/>
                    </a:lnTo>
                    <a:cubicBezTo>
                      <a:pt x="6908" y="3948"/>
                      <a:pt x="6939" y="3948"/>
                      <a:pt x="6961" y="3948"/>
                    </a:cubicBezTo>
                    <a:lnTo>
                      <a:pt x="6971" y="3948"/>
                    </a:lnTo>
                    <a:lnTo>
                      <a:pt x="7034" y="3938"/>
                    </a:lnTo>
                    <a:cubicBezTo>
                      <a:pt x="7087" y="3917"/>
                      <a:pt x="7119" y="3895"/>
                      <a:pt x="7151" y="3853"/>
                    </a:cubicBezTo>
                    <a:cubicBezTo>
                      <a:pt x="7182" y="3811"/>
                      <a:pt x="7203" y="3779"/>
                      <a:pt x="7214" y="3726"/>
                    </a:cubicBezTo>
                    <a:lnTo>
                      <a:pt x="7214" y="3716"/>
                    </a:lnTo>
                    <a:lnTo>
                      <a:pt x="7214" y="3684"/>
                    </a:lnTo>
                    <a:lnTo>
                      <a:pt x="7225" y="3642"/>
                    </a:lnTo>
                    <a:lnTo>
                      <a:pt x="7214" y="3568"/>
                    </a:lnTo>
                    <a:cubicBezTo>
                      <a:pt x="7203" y="3547"/>
                      <a:pt x="7193" y="3515"/>
                      <a:pt x="7182" y="3494"/>
                    </a:cubicBezTo>
                    <a:cubicBezTo>
                      <a:pt x="7172" y="3473"/>
                      <a:pt x="7151" y="3452"/>
                      <a:pt x="7140" y="3441"/>
                    </a:cubicBezTo>
                    <a:cubicBezTo>
                      <a:pt x="7108" y="3410"/>
                      <a:pt x="7087" y="3389"/>
                      <a:pt x="7056" y="3378"/>
                    </a:cubicBezTo>
                    <a:cubicBezTo>
                      <a:pt x="7024" y="3367"/>
                      <a:pt x="6992" y="3357"/>
                      <a:pt x="6961" y="3357"/>
                    </a:cubicBezTo>
                    <a:lnTo>
                      <a:pt x="6950" y="3367"/>
                    </a:lnTo>
                    <a:lnTo>
                      <a:pt x="6929" y="3357"/>
                    </a:lnTo>
                    <a:close/>
                    <a:moveTo>
                      <a:pt x="993" y="3705"/>
                    </a:moveTo>
                    <a:cubicBezTo>
                      <a:pt x="919" y="3705"/>
                      <a:pt x="845" y="3705"/>
                      <a:pt x="772" y="3716"/>
                    </a:cubicBezTo>
                    <a:cubicBezTo>
                      <a:pt x="740" y="3716"/>
                      <a:pt x="708" y="3726"/>
                      <a:pt x="676" y="3737"/>
                    </a:cubicBezTo>
                    <a:cubicBezTo>
                      <a:pt x="645" y="3758"/>
                      <a:pt x="624" y="3779"/>
                      <a:pt x="603" y="3800"/>
                    </a:cubicBezTo>
                    <a:cubicBezTo>
                      <a:pt x="581" y="3832"/>
                      <a:pt x="560" y="3864"/>
                      <a:pt x="550" y="3895"/>
                    </a:cubicBezTo>
                    <a:cubicBezTo>
                      <a:pt x="539" y="3927"/>
                      <a:pt x="529" y="3969"/>
                      <a:pt x="539" y="4001"/>
                    </a:cubicBezTo>
                    <a:cubicBezTo>
                      <a:pt x="539" y="4033"/>
                      <a:pt x="539" y="4054"/>
                      <a:pt x="550" y="4086"/>
                    </a:cubicBezTo>
                    <a:cubicBezTo>
                      <a:pt x="560" y="4128"/>
                      <a:pt x="581" y="4170"/>
                      <a:pt x="613" y="4202"/>
                    </a:cubicBezTo>
                    <a:lnTo>
                      <a:pt x="666" y="4244"/>
                    </a:lnTo>
                    <a:cubicBezTo>
                      <a:pt x="708" y="4265"/>
                      <a:pt x="750" y="4276"/>
                      <a:pt x="793" y="4276"/>
                    </a:cubicBezTo>
                    <a:cubicBezTo>
                      <a:pt x="867" y="4276"/>
                      <a:pt x="941" y="4276"/>
                      <a:pt x="1014" y="4265"/>
                    </a:cubicBezTo>
                    <a:cubicBezTo>
                      <a:pt x="1046" y="4265"/>
                      <a:pt x="1078" y="4255"/>
                      <a:pt x="1109" y="4244"/>
                    </a:cubicBezTo>
                    <a:cubicBezTo>
                      <a:pt x="1141" y="4223"/>
                      <a:pt x="1162" y="4202"/>
                      <a:pt x="1194" y="4181"/>
                    </a:cubicBezTo>
                    <a:cubicBezTo>
                      <a:pt x="1215" y="4149"/>
                      <a:pt x="1226" y="4117"/>
                      <a:pt x="1236" y="4086"/>
                    </a:cubicBezTo>
                    <a:cubicBezTo>
                      <a:pt x="1247" y="4054"/>
                      <a:pt x="1257" y="4012"/>
                      <a:pt x="1257" y="3980"/>
                    </a:cubicBezTo>
                    <a:cubicBezTo>
                      <a:pt x="1247" y="3948"/>
                      <a:pt x="1247" y="3927"/>
                      <a:pt x="1247" y="3906"/>
                    </a:cubicBezTo>
                    <a:cubicBezTo>
                      <a:pt x="1236" y="3853"/>
                      <a:pt x="1205" y="3811"/>
                      <a:pt x="1173" y="3779"/>
                    </a:cubicBezTo>
                    <a:lnTo>
                      <a:pt x="1120" y="3737"/>
                    </a:lnTo>
                    <a:cubicBezTo>
                      <a:pt x="1088" y="3716"/>
                      <a:pt x="1046" y="3705"/>
                      <a:pt x="993" y="3705"/>
                    </a:cubicBezTo>
                    <a:close/>
                    <a:moveTo>
                      <a:pt x="8196" y="3410"/>
                    </a:moveTo>
                    <a:cubicBezTo>
                      <a:pt x="8165" y="3420"/>
                      <a:pt x="8133" y="3431"/>
                      <a:pt x="8101" y="3452"/>
                    </a:cubicBezTo>
                    <a:cubicBezTo>
                      <a:pt x="8048" y="3494"/>
                      <a:pt x="8006" y="3558"/>
                      <a:pt x="7996" y="3621"/>
                    </a:cubicBezTo>
                    <a:cubicBezTo>
                      <a:pt x="7996" y="3653"/>
                      <a:pt x="7996" y="3674"/>
                      <a:pt x="7985" y="3705"/>
                    </a:cubicBezTo>
                    <a:cubicBezTo>
                      <a:pt x="7996" y="3748"/>
                      <a:pt x="8006" y="3800"/>
                      <a:pt x="8027" y="3843"/>
                    </a:cubicBezTo>
                    <a:cubicBezTo>
                      <a:pt x="8091" y="3948"/>
                      <a:pt x="8154" y="4054"/>
                      <a:pt x="8228" y="4149"/>
                    </a:cubicBezTo>
                    <a:cubicBezTo>
                      <a:pt x="8238" y="4181"/>
                      <a:pt x="8260" y="4212"/>
                      <a:pt x="8291" y="4233"/>
                    </a:cubicBezTo>
                    <a:cubicBezTo>
                      <a:pt x="8312" y="4255"/>
                      <a:pt x="8344" y="4265"/>
                      <a:pt x="8376" y="4276"/>
                    </a:cubicBezTo>
                    <a:cubicBezTo>
                      <a:pt x="8392" y="4281"/>
                      <a:pt x="8407" y="4284"/>
                      <a:pt x="8423" y="4284"/>
                    </a:cubicBezTo>
                    <a:cubicBezTo>
                      <a:pt x="8439" y="4284"/>
                      <a:pt x="8455" y="4281"/>
                      <a:pt x="8471" y="4276"/>
                    </a:cubicBezTo>
                    <a:cubicBezTo>
                      <a:pt x="8502" y="4276"/>
                      <a:pt x="8534" y="4265"/>
                      <a:pt x="8566" y="4244"/>
                    </a:cubicBezTo>
                    <a:cubicBezTo>
                      <a:pt x="8619" y="4202"/>
                      <a:pt x="8661" y="4138"/>
                      <a:pt x="8671" y="4064"/>
                    </a:cubicBezTo>
                    <a:cubicBezTo>
                      <a:pt x="8671" y="4043"/>
                      <a:pt x="8682" y="4012"/>
                      <a:pt x="8682" y="3991"/>
                    </a:cubicBezTo>
                    <a:cubicBezTo>
                      <a:pt x="8682" y="3938"/>
                      <a:pt x="8661" y="3895"/>
                      <a:pt x="8640" y="3853"/>
                    </a:cubicBezTo>
                    <a:cubicBezTo>
                      <a:pt x="8576" y="3748"/>
                      <a:pt x="8513" y="3642"/>
                      <a:pt x="8450" y="3536"/>
                    </a:cubicBezTo>
                    <a:cubicBezTo>
                      <a:pt x="8429" y="3505"/>
                      <a:pt x="8407" y="3484"/>
                      <a:pt x="8376" y="3462"/>
                    </a:cubicBezTo>
                    <a:cubicBezTo>
                      <a:pt x="8355" y="3441"/>
                      <a:pt x="8323" y="3420"/>
                      <a:pt x="8291" y="3420"/>
                    </a:cubicBezTo>
                    <a:cubicBezTo>
                      <a:pt x="8260" y="3410"/>
                      <a:pt x="8228" y="3410"/>
                      <a:pt x="8196" y="3410"/>
                    </a:cubicBezTo>
                    <a:close/>
                    <a:moveTo>
                      <a:pt x="4785" y="3758"/>
                    </a:moveTo>
                    <a:lnTo>
                      <a:pt x="4457" y="3779"/>
                    </a:lnTo>
                    <a:cubicBezTo>
                      <a:pt x="4394" y="3779"/>
                      <a:pt x="4331" y="3811"/>
                      <a:pt x="4288" y="3864"/>
                    </a:cubicBezTo>
                    <a:cubicBezTo>
                      <a:pt x="4267" y="3895"/>
                      <a:pt x="4246" y="3917"/>
                      <a:pt x="4236" y="3959"/>
                    </a:cubicBezTo>
                    <a:cubicBezTo>
                      <a:pt x="4225" y="3991"/>
                      <a:pt x="4225" y="4033"/>
                      <a:pt x="4225" y="4064"/>
                    </a:cubicBezTo>
                    <a:cubicBezTo>
                      <a:pt x="4225" y="4138"/>
                      <a:pt x="4246" y="4212"/>
                      <a:pt x="4299" y="4265"/>
                    </a:cubicBezTo>
                    <a:cubicBezTo>
                      <a:pt x="4352" y="4307"/>
                      <a:pt x="4415" y="4339"/>
                      <a:pt x="4479" y="4339"/>
                    </a:cubicBezTo>
                    <a:lnTo>
                      <a:pt x="4806" y="4328"/>
                    </a:lnTo>
                    <a:cubicBezTo>
                      <a:pt x="4869" y="4318"/>
                      <a:pt x="4933" y="4286"/>
                      <a:pt x="4975" y="4233"/>
                    </a:cubicBezTo>
                    <a:cubicBezTo>
                      <a:pt x="4996" y="4212"/>
                      <a:pt x="5017" y="4181"/>
                      <a:pt x="5028" y="4138"/>
                    </a:cubicBezTo>
                    <a:cubicBezTo>
                      <a:pt x="5038" y="4107"/>
                      <a:pt x="5049" y="4075"/>
                      <a:pt x="5049" y="4033"/>
                    </a:cubicBezTo>
                    <a:cubicBezTo>
                      <a:pt x="5038" y="3959"/>
                      <a:pt x="5017" y="3885"/>
                      <a:pt x="4964" y="3832"/>
                    </a:cubicBezTo>
                    <a:cubicBezTo>
                      <a:pt x="4912" y="3790"/>
                      <a:pt x="4859" y="3758"/>
                      <a:pt x="4785" y="3758"/>
                    </a:cubicBezTo>
                    <a:close/>
                    <a:moveTo>
                      <a:pt x="2335" y="4476"/>
                    </a:moveTo>
                    <a:cubicBezTo>
                      <a:pt x="2261" y="4476"/>
                      <a:pt x="2176" y="4540"/>
                      <a:pt x="2134" y="4624"/>
                    </a:cubicBezTo>
                    <a:cubicBezTo>
                      <a:pt x="2113" y="4666"/>
                      <a:pt x="2102" y="4719"/>
                      <a:pt x="2102" y="4772"/>
                    </a:cubicBezTo>
                    <a:cubicBezTo>
                      <a:pt x="2102" y="4814"/>
                      <a:pt x="2113" y="4867"/>
                      <a:pt x="2134" y="4909"/>
                    </a:cubicBezTo>
                    <a:cubicBezTo>
                      <a:pt x="2166" y="4941"/>
                      <a:pt x="2187" y="4983"/>
                      <a:pt x="2218" y="5015"/>
                    </a:cubicBezTo>
                    <a:cubicBezTo>
                      <a:pt x="2250" y="5047"/>
                      <a:pt x="2282" y="5068"/>
                      <a:pt x="2313" y="5089"/>
                    </a:cubicBezTo>
                    <a:cubicBezTo>
                      <a:pt x="2366" y="5131"/>
                      <a:pt x="2430" y="5163"/>
                      <a:pt x="2482" y="5173"/>
                    </a:cubicBezTo>
                    <a:cubicBezTo>
                      <a:pt x="2535" y="5195"/>
                      <a:pt x="2588" y="5205"/>
                      <a:pt x="2630" y="5205"/>
                    </a:cubicBezTo>
                    <a:cubicBezTo>
                      <a:pt x="2673" y="5237"/>
                      <a:pt x="2736" y="5258"/>
                      <a:pt x="2789" y="5258"/>
                    </a:cubicBezTo>
                    <a:cubicBezTo>
                      <a:pt x="2842" y="5247"/>
                      <a:pt x="2915" y="5216"/>
                      <a:pt x="2958" y="5163"/>
                    </a:cubicBezTo>
                    <a:cubicBezTo>
                      <a:pt x="3000" y="5110"/>
                      <a:pt x="3032" y="5036"/>
                      <a:pt x="3021" y="4962"/>
                    </a:cubicBezTo>
                    <a:lnTo>
                      <a:pt x="3021" y="4941"/>
                    </a:lnTo>
                    <a:cubicBezTo>
                      <a:pt x="3032" y="4899"/>
                      <a:pt x="3032" y="4857"/>
                      <a:pt x="3011" y="4814"/>
                    </a:cubicBezTo>
                    <a:cubicBezTo>
                      <a:pt x="2989" y="4740"/>
                      <a:pt x="2958" y="4688"/>
                      <a:pt x="2915" y="4635"/>
                    </a:cubicBezTo>
                    <a:cubicBezTo>
                      <a:pt x="2873" y="4593"/>
                      <a:pt x="2831" y="4571"/>
                      <a:pt x="2778" y="4550"/>
                    </a:cubicBezTo>
                    <a:cubicBezTo>
                      <a:pt x="2736" y="4529"/>
                      <a:pt x="2683" y="4519"/>
                      <a:pt x="2630" y="4519"/>
                    </a:cubicBezTo>
                    <a:lnTo>
                      <a:pt x="2599" y="4519"/>
                    </a:lnTo>
                    <a:cubicBezTo>
                      <a:pt x="2578" y="4519"/>
                      <a:pt x="2546" y="4508"/>
                      <a:pt x="2525" y="4497"/>
                    </a:cubicBezTo>
                    <a:cubicBezTo>
                      <a:pt x="2472" y="4487"/>
                      <a:pt x="2398" y="4476"/>
                      <a:pt x="2335" y="4476"/>
                    </a:cubicBezTo>
                    <a:close/>
                    <a:moveTo>
                      <a:pt x="7584" y="4582"/>
                    </a:moveTo>
                    <a:cubicBezTo>
                      <a:pt x="7563" y="4582"/>
                      <a:pt x="7531" y="4593"/>
                      <a:pt x="7510" y="4593"/>
                    </a:cubicBezTo>
                    <a:lnTo>
                      <a:pt x="7499" y="4603"/>
                    </a:lnTo>
                    <a:cubicBezTo>
                      <a:pt x="7446" y="4624"/>
                      <a:pt x="7415" y="4645"/>
                      <a:pt x="7372" y="4688"/>
                    </a:cubicBezTo>
                    <a:cubicBezTo>
                      <a:pt x="7330" y="4740"/>
                      <a:pt x="7320" y="4772"/>
                      <a:pt x="7309" y="4835"/>
                    </a:cubicBezTo>
                    <a:lnTo>
                      <a:pt x="7298" y="4846"/>
                    </a:lnTo>
                    <a:cubicBezTo>
                      <a:pt x="7298" y="4878"/>
                      <a:pt x="7298" y="4909"/>
                      <a:pt x="7298" y="4930"/>
                    </a:cubicBezTo>
                    <a:cubicBezTo>
                      <a:pt x="7298" y="4962"/>
                      <a:pt x="7309" y="4994"/>
                      <a:pt x="7309" y="5026"/>
                    </a:cubicBezTo>
                    <a:lnTo>
                      <a:pt x="7309" y="5036"/>
                    </a:lnTo>
                    <a:cubicBezTo>
                      <a:pt x="7320" y="5057"/>
                      <a:pt x="7330" y="5089"/>
                      <a:pt x="7341" y="5110"/>
                    </a:cubicBezTo>
                    <a:cubicBezTo>
                      <a:pt x="7362" y="5131"/>
                      <a:pt x="7372" y="5152"/>
                      <a:pt x="7394" y="5173"/>
                    </a:cubicBezTo>
                    <a:lnTo>
                      <a:pt x="7394" y="5184"/>
                    </a:lnTo>
                    <a:cubicBezTo>
                      <a:pt x="7415" y="5195"/>
                      <a:pt x="7436" y="5216"/>
                      <a:pt x="7457" y="5226"/>
                    </a:cubicBezTo>
                    <a:lnTo>
                      <a:pt x="7457" y="5237"/>
                    </a:lnTo>
                    <a:cubicBezTo>
                      <a:pt x="7478" y="5247"/>
                      <a:pt x="7499" y="5247"/>
                      <a:pt x="7520" y="5258"/>
                    </a:cubicBezTo>
                    <a:cubicBezTo>
                      <a:pt x="7536" y="5263"/>
                      <a:pt x="7555" y="5266"/>
                      <a:pt x="7573" y="5266"/>
                    </a:cubicBezTo>
                    <a:cubicBezTo>
                      <a:pt x="7592" y="5266"/>
                      <a:pt x="7610" y="5263"/>
                      <a:pt x="7626" y="5258"/>
                    </a:cubicBezTo>
                    <a:cubicBezTo>
                      <a:pt x="7658" y="5258"/>
                      <a:pt x="7679" y="5247"/>
                      <a:pt x="7710" y="5226"/>
                    </a:cubicBezTo>
                    <a:cubicBezTo>
                      <a:pt x="7742" y="5205"/>
                      <a:pt x="7763" y="5184"/>
                      <a:pt x="7784" y="5152"/>
                    </a:cubicBezTo>
                    <a:lnTo>
                      <a:pt x="7805" y="5110"/>
                    </a:lnTo>
                    <a:lnTo>
                      <a:pt x="7827" y="5089"/>
                    </a:lnTo>
                    <a:cubicBezTo>
                      <a:pt x="7858" y="5047"/>
                      <a:pt x="7879" y="5004"/>
                      <a:pt x="7890" y="4962"/>
                    </a:cubicBezTo>
                    <a:cubicBezTo>
                      <a:pt x="7890" y="4930"/>
                      <a:pt x="7890" y="4909"/>
                      <a:pt x="7890" y="4888"/>
                    </a:cubicBezTo>
                    <a:cubicBezTo>
                      <a:pt x="7890" y="4835"/>
                      <a:pt x="7879" y="4783"/>
                      <a:pt x="7858" y="4740"/>
                    </a:cubicBezTo>
                    <a:cubicBezTo>
                      <a:pt x="7848" y="4719"/>
                      <a:pt x="7827" y="4698"/>
                      <a:pt x="7805" y="4677"/>
                    </a:cubicBezTo>
                    <a:lnTo>
                      <a:pt x="7805" y="4666"/>
                    </a:lnTo>
                    <a:cubicBezTo>
                      <a:pt x="7795" y="4666"/>
                      <a:pt x="7763" y="4635"/>
                      <a:pt x="7742" y="4624"/>
                    </a:cubicBezTo>
                    <a:cubicBezTo>
                      <a:pt x="7721" y="4614"/>
                      <a:pt x="7700" y="4603"/>
                      <a:pt x="7668" y="4593"/>
                    </a:cubicBezTo>
                    <a:lnTo>
                      <a:pt x="7658" y="4593"/>
                    </a:lnTo>
                    <a:cubicBezTo>
                      <a:pt x="7647" y="4582"/>
                      <a:pt x="7615" y="4582"/>
                      <a:pt x="7594" y="4582"/>
                    </a:cubicBezTo>
                    <a:close/>
                    <a:moveTo>
                      <a:pt x="3760" y="4912"/>
                    </a:moveTo>
                    <a:cubicBezTo>
                      <a:pt x="3747" y="4912"/>
                      <a:pt x="3734" y="4915"/>
                      <a:pt x="3718" y="4920"/>
                    </a:cubicBezTo>
                    <a:cubicBezTo>
                      <a:pt x="3686" y="4920"/>
                      <a:pt x="3655" y="4941"/>
                      <a:pt x="3634" y="4962"/>
                    </a:cubicBezTo>
                    <a:cubicBezTo>
                      <a:pt x="3613" y="4973"/>
                      <a:pt x="3591" y="4994"/>
                      <a:pt x="3581" y="5004"/>
                    </a:cubicBezTo>
                    <a:cubicBezTo>
                      <a:pt x="3549" y="5047"/>
                      <a:pt x="3528" y="5089"/>
                      <a:pt x="3517" y="5131"/>
                    </a:cubicBezTo>
                    <a:cubicBezTo>
                      <a:pt x="3517" y="5163"/>
                      <a:pt x="3517" y="5184"/>
                      <a:pt x="3517" y="5205"/>
                    </a:cubicBezTo>
                    <a:cubicBezTo>
                      <a:pt x="3517" y="5258"/>
                      <a:pt x="3528" y="5311"/>
                      <a:pt x="3549" y="5353"/>
                    </a:cubicBezTo>
                    <a:lnTo>
                      <a:pt x="3560" y="5353"/>
                    </a:lnTo>
                    <a:lnTo>
                      <a:pt x="3591" y="5406"/>
                    </a:lnTo>
                    <a:lnTo>
                      <a:pt x="3602" y="5416"/>
                    </a:lnTo>
                    <a:cubicBezTo>
                      <a:pt x="3623" y="5427"/>
                      <a:pt x="3644" y="5448"/>
                      <a:pt x="3655" y="5459"/>
                    </a:cubicBezTo>
                    <a:lnTo>
                      <a:pt x="3665" y="5469"/>
                    </a:lnTo>
                    <a:cubicBezTo>
                      <a:pt x="3718" y="5490"/>
                      <a:pt x="3760" y="5501"/>
                      <a:pt x="3813" y="5501"/>
                    </a:cubicBezTo>
                    <a:lnTo>
                      <a:pt x="3824" y="5501"/>
                    </a:lnTo>
                    <a:cubicBezTo>
                      <a:pt x="3845" y="5501"/>
                      <a:pt x="3877" y="5501"/>
                      <a:pt x="3898" y="5490"/>
                    </a:cubicBezTo>
                    <a:cubicBezTo>
                      <a:pt x="3929" y="5480"/>
                      <a:pt x="3940" y="5469"/>
                      <a:pt x="3961" y="5448"/>
                    </a:cubicBezTo>
                    <a:lnTo>
                      <a:pt x="3972" y="5448"/>
                    </a:lnTo>
                    <a:lnTo>
                      <a:pt x="4024" y="5395"/>
                    </a:lnTo>
                    <a:cubicBezTo>
                      <a:pt x="4046" y="5374"/>
                      <a:pt x="4056" y="5353"/>
                      <a:pt x="4067" y="5332"/>
                    </a:cubicBezTo>
                    <a:cubicBezTo>
                      <a:pt x="4088" y="5290"/>
                      <a:pt x="4098" y="5258"/>
                      <a:pt x="4098" y="5226"/>
                    </a:cubicBezTo>
                    <a:cubicBezTo>
                      <a:pt x="4098" y="5184"/>
                      <a:pt x="4098" y="5142"/>
                      <a:pt x="4088" y="5110"/>
                    </a:cubicBezTo>
                    <a:cubicBezTo>
                      <a:pt x="4077" y="5068"/>
                      <a:pt x="4067" y="5047"/>
                      <a:pt x="4046" y="5015"/>
                    </a:cubicBezTo>
                    <a:cubicBezTo>
                      <a:pt x="4024" y="4983"/>
                      <a:pt x="4003" y="4962"/>
                      <a:pt x="3972" y="4941"/>
                    </a:cubicBezTo>
                    <a:lnTo>
                      <a:pt x="3908" y="4920"/>
                    </a:lnTo>
                    <a:cubicBezTo>
                      <a:pt x="3892" y="4915"/>
                      <a:pt x="3874" y="4912"/>
                      <a:pt x="3855" y="4912"/>
                    </a:cubicBezTo>
                    <a:cubicBezTo>
                      <a:pt x="3837" y="4912"/>
                      <a:pt x="3818" y="4915"/>
                      <a:pt x="3803" y="4920"/>
                    </a:cubicBezTo>
                    <a:cubicBezTo>
                      <a:pt x="3787" y="4915"/>
                      <a:pt x="3774" y="4912"/>
                      <a:pt x="3760" y="4912"/>
                    </a:cubicBezTo>
                    <a:close/>
                    <a:moveTo>
                      <a:pt x="6221" y="4973"/>
                    </a:moveTo>
                    <a:lnTo>
                      <a:pt x="6126" y="4983"/>
                    </a:lnTo>
                    <a:cubicBezTo>
                      <a:pt x="6094" y="4983"/>
                      <a:pt x="6063" y="4983"/>
                      <a:pt x="6042" y="5004"/>
                    </a:cubicBezTo>
                    <a:cubicBezTo>
                      <a:pt x="6010" y="5015"/>
                      <a:pt x="5978" y="5036"/>
                      <a:pt x="5957" y="5068"/>
                    </a:cubicBezTo>
                    <a:cubicBezTo>
                      <a:pt x="5936" y="5099"/>
                      <a:pt x="5915" y="5131"/>
                      <a:pt x="5904" y="5163"/>
                    </a:cubicBezTo>
                    <a:cubicBezTo>
                      <a:pt x="5894" y="5195"/>
                      <a:pt x="5894" y="5237"/>
                      <a:pt x="5894" y="5268"/>
                    </a:cubicBezTo>
                    <a:cubicBezTo>
                      <a:pt x="5894" y="5300"/>
                      <a:pt x="5904" y="5321"/>
                      <a:pt x="5904" y="5342"/>
                    </a:cubicBezTo>
                    <a:cubicBezTo>
                      <a:pt x="5915" y="5395"/>
                      <a:pt x="5936" y="5437"/>
                      <a:pt x="5968" y="5469"/>
                    </a:cubicBezTo>
                    <a:lnTo>
                      <a:pt x="6021" y="5511"/>
                    </a:lnTo>
                    <a:cubicBezTo>
                      <a:pt x="6063" y="5532"/>
                      <a:pt x="6105" y="5543"/>
                      <a:pt x="6147" y="5543"/>
                    </a:cubicBezTo>
                    <a:lnTo>
                      <a:pt x="6242" y="5543"/>
                    </a:lnTo>
                    <a:cubicBezTo>
                      <a:pt x="6274" y="5543"/>
                      <a:pt x="6306" y="5532"/>
                      <a:pt x="6337" y="5511"/>
                    </a:cubicBezTo>
                    <a:cubicBezTo>
                      <a:pt x="6369" y="5501"/>
                      <a:pt x="6390" y="5480"/>
                      <a:pt x="6411" y="5448"/>
                    </a:cubicBezTo>
                    <a:cubicBezTo>
                      <a:pt x="6443" y="5427"/>
                      <a:pt x="6454" y="5395"/>
                      <a:pt x="6464" y="5353"/>
                    </a:cubicBezTo>
                    <a:cubicBezTo>
                      <a:pt x="6475" y="5321"/>
                      <a:pt x="6485" y="5290"/>
                      <a:pt x="6485" y="5247"/>
                    </a:cubicBezTo>
                    <a:cubicBezTo>
                      <a:pt x="6475" y="5226"/>
                      <a:pt x="6475" y="5195"/>
                      <a:pt x="6475" y="5173"/>
                    </a:cubicBezTo>
                    <a:cubicBezTo>
                      <a:pt x="6454" y="5121"/>
                      <a:pt x="6432" y="5089"/>
                      <a:pt x="6401" y="5047"/>
                    </a:cubicBezTo>
                    <a:lnTo>
                      <a:pt x="6348" y="5004"/>
                    </a:lnTo>
                    <a:cubicBezTo>
                      <a:pt x="6316" y="4983"/>
                      <a:pt x="6274" y="4973"/>
                      <a:pt x="6221" y="4973"/>
                    </a:cubicBezTo>
                    <a:close/>
                    <a:moveTo>
                      <a:pt x="4980" y="5620"/>
                    </a:moveTo>
                    <a:cubicBezTo>
                      <a:pt x="4959" y="5620"/>
                      <a:pt x="4938" y="5622"/>
                      <a:pt x="4912" y="5628"/>
                    </a:cubicBezTo>
                    <a:cubicBezTo>
                      <a:pt x="4859" y="5649"/>
                      <a:pt x="4838" y="5670"/>
                      <a:pt x="4795" y="5712"/>
                    </a:cubicBezTo>
                    <a:lnTo>
                      <a:pt x="4764" y="5775"/>
                    </a:lnTo>
                    <a:lnTo>
                      <a:pt x="4743" y="5849"/>
                    </a:lnTo>
                    <a:lnTo>
                      <a:pt x="4732" y="5849"/>
                    </a:lnTo>
                    <a:cubicBezTo>
                      <a:pt x="4721" y="5913"/>
                      <a:pt x="4721" y="5955"/>
                      <a:pt x="4743" y="6018"/>
                    </a:cubicBezTo>
                    <a:cubicBezTo>
                      <a:pt x="4753" y="6039"/>
                      <a:pt x="4764" y="6061"/>
                      <a:pt x="4774" y="6092"/>
                    </a:cubicBezTo>
                    <a:cubicBezTo>
                      <a:pt x="4785" y="6113"/>
                      <a:pt x="4795" y="6135"/>
                      <a:pt x="4817" y="6145"/>
                    </a:cubicBezTo>
                    <a:cubicBezTo>
                      <a:pt x="4848" y="6187"/>
                      <a:pt x="4890" y="6208"/>
                      <a:pt x="4933" y="6219"/>
                    </a:cubicBezTo>
                    <a:cubicBezTo>
                      <a:pt x="4959" y="6224"/>
                      <a:pt x="4983" y="6227"/>
                      <a:pt x="5005" y="6227"/>
                    </a:cubicBezTo>
                    <a:cubicBezTo>
                      <a:pt x="5028" y="6227"/>
                      <a:pt x="5049" y="6224"/>
                      <a:pt x="5070" y="6219"/>
                    </a:cubicBezTo>
                    <a:cubicBezTo>
                      <a:pt x="5102" y="6208"/>
                      <a:pt x="5133" y="6187"/>
                      <a:pt x="5155" y="6156"/>
                    </a:cubicBezTo>
                    <a:cubicBezTo>
                      <a:pt x="5176" y="6135"/>
                      <a:pt x="5197" y="6113"/>
                      <a:pt x="5218" y="6082"/>
                    </a:cubicBezTo>
                    <a:cubicBezTo>
                      <a:pt x="5228" y="6050"/>
                      <a:pt x="5239" y="6008"/>
                      <a:pt x="5239" y="5976"/>
                    </a:cubicBezTo>
                    <a:cubicBezTo>
                      <a:pt x="5250" y="5944"/>
                      <a:pt x="5250" y="5923"/>
                      <a:pt x="5239" y="5902"/>
                    </a:cubicBezTo>
                    <a:lnTo>
                      <a:pt x="5239" y="5892"/>
                    </a:lnTo>
                    <a:cubicBezTo>
                      <a:pt x="5239" y="5839"/>
                      <a:pt x="5228" y="5797"/>
                      <a:pt x="5207" y="5754"/>
                    </a:cubicBezTo>
                    <a:cubicBezTo>
                      <a:pt x="5186" y="5733"/>
                      <a:pt x="5176" y="5712"/>
                      <a:pt x="5165" y="5691"/>
                    </a:cubicBezTo>
                    <a:cubicBezTo>
                      <a:pt x="5133" y="5659"/>
                      <a:pt x="5091" y="5638"/>
                      <a:pt x="5049" y="5628"/>
                    </a:cubicBezTo>
                    <a:cubicBezTo>
                      <a:pt x="5022" y="5622"/>
                      <a:pt x="5001" y="5620"/>
                      <a:pt x="4980" y="5620"/>
                    </a:cubicBezTo>
                    <a:close/>
                    <a:moveTo>
                      <a:pt x="8622" y="5895"/>
                    </a:moveTo>
                    <a:cubicBezTo>
                      <a:pt x="8603" y="5895"/>
                      <a:pt x="8584" y="5900"/>
                      <a:pt x="8566" y="5913"/>
                    </a:cubicBezTo>
                    <a:cubicBezTo>
                      <a:pt x="8534" y="5923"/>
                      <a:pt x="8502" y="5934"/>
                      <a:pt x="8481" y="5966"/>
                    </a:cubicBezTo>
                    <a:lnTo>
                      <a:pt x="8460" y="5997"/>
                    </a:lnTo>
                    <a:lnTo>
                      <a:pt x="8429" y="6018"/>
                    </a:lnTo>
                    <a:cubicBezTo>
                      <a:pt x="8397" y="6061"/>
                      <a:pt x="8376" y="6103"/>
                      <a:pt x="8365" y="6145"/>
                    </a:cubicBezTo>
                    <a:cubicBezTo>
                      <a:pt x="8365" y="6177"/>
                      <a:pt x="8365" y="6198"/>
                      <a:pt x="8365" y="6219"/>
                    </a:cubicBezTo>
                    <a:cubicBezTo>
                      <a:pt x="8365" y="6272"/>
                      <a:pt x="8376" y="6325"/>
                      <a:pt x="8397" y="6367"/>
                    </a:cubicBezTo>
                    <a:lnTo>
                      <a:pt x="8418" y="6399"/>
                    </a:lnTo>
                    <a:lnTo>
                      <a:pt x="8439" y="6420"/>
                    </a:lnTo>
                    <a:lnTo>
                      <a:pt x="8439" y="6430"/>
                    </a:lnTo>
                    <a:lnTo>
                      <a:pt x="8471" y="6451"/>
                    </a:lnTo>
                    <a:lnTo>
                      <a:pt x="8492" y="6472"/>
                    </a:lnTo>
                    <a:lnTo>
                      <a:pt x="8502" y="6472"/>
                    </a:lnTo>
                    <a:lnTo>
                      <a:pt x="8555" y="6494"/>
                    </a:lnTo>
                    <a:lnTo>
                      <a:pt x="8566" y="6494"/>
                    </a:lnTo>
                    <a:lnTo>
                      <a:pt x="8629" y="6504"/>
                    </a:lnTo>
                    <a:lnTo>
                      <a:pt x="8693" y="6494"/>
                    </a:lnTo>
                    <a:lnTo>
                      <a:pt x="8703" y="6494"/>
                    </a:lnTo>
                    <a:lnTo>
                      <a:pt x="8735" y="6472"/>
                    </a:lnTo>
                    <a:lnTo>
                      <a:pt x="8767" y="6462"/>
                    </a:lnTo>
                    <a:lnTo>
                      <a:pt x="8767" y="6451"/>
                    </a:lnTo>
                    <a:lnTo>
                      <a:pt x="8819" y="6409"/>
                    </a:lnTo>
                    <a:lnTo>
                      <a:pt x="8819" y="6399"/>
                    </a:lnTo>
                    <a:cubicBezTo>
                      <a:pt x="8840" y="6377"/>
                      <a:pt x="8851" y="6356"/>
                      <a:pt x="8862" y="6335"/>
                    </a:cubicBezTo>
                    <a:lnTo>
                      <a:pt x="8872" y="6303"/>
                    </a:lnTo>
                    <a:lnTo>
                      <a:pt x="8883" y="6261"/>
                    </a:lnTo>
                    <a:cubicBezTo>
                      <a:pt x="8893" y="6230"/>
                      <a:pt x="8893" y="6208"/>
                      <a:pt x="8893" y="6187"/>
                    </a:cubicBezTo>
                    <a:lnTo>
                      <a:pt x="8893" y="6177"/>
                    </a:lnTo>
                    <a:lnTo>
                      <a:pt x="8883" y="6103"/>
                    </a:lnTo>
                    <a:lnTo>
                      <a:pt x="8851" y="6039"/>
                    </a:lnTo>
                    <a:lnTo>
                      <a:pt x="8851" y="6029"/>
                    </a:lnTo>
                    <a:lnTo>
                      <a:pt x="8809" y="5976"/>
                    </a:lnTo>
                    <a:cubicBezTo>
                      <a:pt x="8788" y="5955"/>
                      <a:pt x="8777" y="5944"/>
                      <a:pt x="8756" y="5934"/>
                    </a:cubicBezTo>
                    <a:cubicBezTo>
                      <a:pt x="8724" y="5913"/>
                      <a:pt x="8693" y="5902"/>
                      <a:pt x="8661" y="5902"/>
                    </a:cubicBezTo>
                    <a:cubicBezTo>
                      <a:pt x="8648" y="5898"/>
                      <a:pt x="8635" y="5895"/>
                      <a:pt x="8622" y="5895"/>
                    </a:cubicBezTo>
                    <a:close/>
                    <a:moveTo>
                      <a:pt x="1131" y="6029"/>
                    </a:moveTo>
                    <a:cubicBezTo>
                      <a:pt x="1046" y="6029"/>
                      <a:pt x="962" y="6039"/>
                      <a:pt x="877" y="6061"/>
                    </a:cubicBezTo>
                    <a:cubicBezTo>
                      <a:pt x="845" y="6061"/>
                      <a:pt x="814" y="6082"/>
                      <a:pt x="793" y="6113"/>
                    </a:cubicBezTo>
                    <a:cubicBezTo>
                      <a:pt x="772" y="6135"/>
                      <a:pt x="750" y="6156"/>
                      <a:pt x="729" y="6187"/>
                    </a:cubicBezTo>
                    <a:cubicBezTo>
                      <a:pt x="719" y="6230"/>
                      <a:pt x="708" y="6261"/>
                      <a:pt x="708" y="6293"/>
                    </a:cubicBezTo>
                    <a:cubicBezTo>
                      <a:pt x="698" y="6335"/>
                      <a:pt x="708" y="6377"/>
                      <a:pt x="708" y="6409"/>
                    </a:cubicBezTo>
                    <a:cubicBezTo>
                      <a:pt x="740" y="6472"/>
                      <a:pt x="772" y="6546"/>
                      <a:pt x="835" y="6578"/>
                    </a:cubicBezTo>
                    <a:lnTo>
                      <a:pt x="845" y="6578"/>
                    </a:lnTo>
                    <a:cubicBezTo>
                      <a:pt x="867" y="6610"/>
                      <a:pt x="898" y="6641"/>
                      <a:pt x="930" y="6663"/>
                    </a:cubicBezTo>
                    <a:lnTo>
                      <a:pt x="993" y="6694"/>
                    </a:lnTo>
                    <a:cubicBezTo>
                      <a:pt x="1011" y="6699"/>
                      <a:pt x="1028" y="6701"/>
                      <a:pt x="1046" y="6701"/>
                    </a:cubicBezTo>
                    <a:cubicBezTo>
                      <a:pt x="1071" y="6701"/>
                      <a:pt x="1095" y="6696"/>
                      <a:pt x="1120" y="6684"/>
                    </a:cubicBezTo>
                    <a:lnTo>
                      <a:pt x="1395" y="6620"/>
                    </a:lnTo>
                    <a:cubicBezTo>
                      <a:pt x="1405" y="6610"/>
                      <a:pt x="1426" y="6599"/>
                      <a:pt x="1447" y="6589"/>
                    </a:cubicBezTo>
                    <a:cubicBezTo>
                      <a:pt x="1479" y="6578"/>
                      <a:pt x="1500" y="6546"/>
                      <a:pt x="1511" y="6515"/>
                    </a:cubicBezTo>
                    <a:cubicBezTo>
                      <a:pt x="1532" y="6494"/>
                      <a:pt x="1543" y="6472"/>
                      <a:pt x="1543" y="6451"/>
                    </a:cubicBezTo>
                    <a:cubicBezTo>
                      <a:pt x="1553" y="6420"/>
                      <a:pt x="1564" y="6377"/>
                      <a:pt x="1564" y="6346"/>
                    </a:cubicBezTo>
                    <a:cubicBezTo>
                      <a:pt x="1553" y="6293"/>
                      <a:pt x="1543" y="6251"/>
                      <a:pt x="1521" y="6198"/>
                    </a:cubicBezTo>
                    <a:cubicBezTo>
                      <a:pt x="1511" y="6166"/>
                      <a:pt x="1490" y="6145"/>
                      <a:pt x="1458" y="6124"/>
                    </a:cubicBezTo>
                    <a:cubicBezTo>
                      <a:pt x="1437" y="6103"/>
                      <a:pt x="1405" y="6082"/>
                      <a:pt x="1374" y="6082"/>
                    </a:cubicBezTo>
                    <a:cubicBezTo>
                      <a:pt x="1289" y="6050"/>
                      <a:pt x="1205" y="6039"/>
                      <a:pt x="1131" y="6029"/>
                    </a:cubicBezTo>
                    <a:close/>
                    <a:moveTo>
                      <a:pt x="7108" y="6261"/>
                    </a:moveTo>
                    <a:cubicBezTo>
                      <a:pt x="7077" y="6261"/>
                      <a:pt x="7034" y="6272"/>
                      <a:pt x="7013" y="6293"/>
                    </a:cubicBezTo>
                    <a:cubicBezTo>
                      <a:pt x="6982" y="6303"/>
                      <a:pt x="6961" y="6325"/>
                      <a:pt x="6939" y="6356"/>
                    </a:cubicBezTo>
                    <a:lnTo>
                      <a:pt x="6897" y="6377"/>
                    </a:lnTo>
                    <a:cubicBezTo>
                      <a:pt x="6865" y="6388"/>
                      <a:pt x="6844" y="6420"/>
                      <a:pt x="6823" y="6451"/>
                    </a:cubicBezTo>
                    <a:cubicBezTo>
                      <a:pt x="6802" y="6472"/>
                      <a:pt x="6792" y="6515"/>
                      <a:pt x="6781" y="6546"/>
                    </a:cubicBezTo>
                    <a:cubicBezTo>
                      <a:pt x="6781" y="6589"/>
                      <a:pt x="6781" y="6620"/>
                      <a:pt x="6781" y="6663"/>
                    </a:cubicBezTo>
                    <a:cubicBezTo>
                      <a:pt x="6792" y="6694"/>
                      <a:pt x="6802" y="6737"/>
                      <a:pt x="6813" y="6768"/>
                    </a:cubicBezTo>
                    <a:lnTo>
                      <a:pt x="6855" y="6821"/>
                    </a:lnTo>
                    <a:cubicBezTo>
                      <a:pt x="6887" y="6853"/>
                      <a:pt x="6929" y="6874"/>
                      <a:pt x="6971" y="6884"/>
                    </a:cubicBezTo>
                    <a:cubicBezTo>
                      <a:pt x="6992" y="6895"/>
                      <a:pt x="7013" y="6895"/>
                      <a:pt x="7034" y="6895"/>
                    </a:cubicBezTo>
                    <a:cubicBezTo>
                      <a:pt x="7045" y="6895"/>
                      <a:pt x="7066" y="6895"/>
                      <a:pt x="7077" y="6884"/>
                    </a:cubicBezTo>
                    <a:lnTo>
                      <a:pt x="7119" y="6905"/>
                    </a:lnTo>
                    <a:cubicBezTo>
                      <a:pt x="7151" y="6927"/>
                      <a:pt x="7182" y="6927"/>
                      <a:pt x="7214" y="6927"/>
                    </a:cubicBezTo>
                    <a:cubicBezTo>
                      <a:pt x="7246" y="6927"/>
                      <a:pt x="7288" y="6916"/>
                      <a:pt x="7309" y="6895"/>
                    </a:cubicBezTo>
                    <a:cubicBezTo>
                      <a:pt x="7341" y="6884"/>
                      <a:pt x="7372" y="6863"/>
                      <a:pt x="7394" y="6832"/>
                    </a:cubicBezTo>
                    <a:cubicBezTo>
                      <a:pt x="7404" y="6821"/>
                      <a:pt x="7415" y="6800"/>
                      <a:pt x="7425" y="6779"/>
                    </a:cubicBezTo>
                    <a:cubicBezTo>
                      <a:pt x="7446" y="6737"/>
                      <a:pt x="7457" y="6684"/>
                      <a:pt x="7457" y="6631"/>
                    </a:cubicBezTo>
                    <a:cubicBezTo>
                      <a:pt x="7457" y="6610"/>
                      <a:pt x="7446" y="6589"/>
                      <a:pt x="7446" y="6557"/>
                    </a:cubicBezTo>
                    <a:cubicBezTo>
                      <a:pt x="7436" y="6515"/>
                      <a:pt x="7415" y="6472"/>
                      <a:pt x="7383" y="6441"/>
                    </a:cubicBezTo>
                    <a:cubicBezTo>
                      <a:pt x="7351" y="6409"/>
                      <a:pt x="7309" y="6377"/>
                      <a:pt x="7288" y="6346"/>
                    </a:cubicBezTo>
                    <a:cubicBezTo>
                      <a:pt x="7256" y="6314"/>
                      <a:pt x="7235" y="6293"/>
                      <a:pt x="7203" y="6282"/>
                    </a:cubicBezTo>
                    <a:cubicBezTo>
                      <a:pt x="7172" y="6272"/>
                      <a:pt x="7140" y="6261"/>
                      <a:pt x="7108" y="6261"/>
                    </a:cubicBezTo>
                    <a:close/>
                    <a:moveTo>
                      <a:pt x="3201" y="6588"/>
                    </a:moveTo>
                    <a:cubicBezTo>
                      <a:pt x="3178" y="6588"/>
                      <a:pt x="3153" y="6592"/>
                      <a:pt x="3127" y="6599"/>
                    </a:cubicBezTo>
                    <a:cubicBezTo>
                      <a:pt x="3095" y="6610"/>
                      <a:pt x="3074" y="6631"/>
                      <a:pt x="3042" y="6652"/>
                    </a:cubicBezTo>
                    <a:cubicBezTo>
                      <a:pt x="3021" y="6673"/>
                      <a:pt x="3000" y="6705"/>
                      <a:pt x="2989" y="6737"/>
                    </a:cubicBezTo>
                    <a:cubicBezTo>
                      <a:pt x="2979" y="6758"/>
                      <a:pt x="2968" y="6779"/>
                      <a:pt x="2968" y="6800"/>
                    </a:cubicBezTo>
                    <a:cubicBezTo>
                      <a:pt x="2947" y="6853"/>
                      <a:pt x="2947" y="6863"/>
                      <a:pt x="2937" y="6916"/>
                    </a:cubicBezTo>
                    <a:cubicBezTo>
                      <a:pt x="2937" y="6958"/>
                      <a:pt x="2937" y="7001"/>
                      <a:pt x="2947" y="7043"/>
                    </a:cubicBezTo>
                    <a:cubicBezTo>
                      <a:pt x="2979" y="7138"/>
                      <a:pt x="3032" y="7201"/>
                      <a:pt x="3106" y="7243"/>
                    </a:cubicBezTo>
                    <a:cubicBezTo>
                      <a:pt x="3127" y="7265"/>
                      <a:pt x="3148" y="7275"/>
                      <a:pt x="3169" y="7286"/>
                    </a:cubicBezTo>
                    <a:cubicBezTo>
                      <a:pt x="3211" y="7296"/>
                      <a:pt x="3253" y="7317"/>
                      <a:pt x="3296" y="7339"/>
                    </a:cubicBezTo>
                    <a:cubicBezTo>
                      <a:pt x="3349" y="7349"/>
                      <a:pt x="3401" y="7360"/>
                      <a:pt x="3454" y="7370"/>
                    </a:cubicBezTo>
                    <a:cubicBezTo>
                      <a:pt x="3475" y="7381"/>
                      <a:pt x="3496" y="7381"/>
                      <a:pt x="3517" y="7381"/>
                    </a:cubicBezTo>
                    <a:cubicBezTo>
                      <a:pt x="3549" y="7381"/>
                      <a:pt x="3581" y="7370"/>
                      <a:pt x="3613" y="7349"/>
                    </a:cubicBezTo>
                    <a:cubicBezTo>
                      <a:pt x="3634" y="7349"/>
                      <a:pt x="3655" y="7328"/>
                      <a:pt x="3665" y="7317"/>
                    </a:cubicBezTo>
                    <a:cubicBezTo>
                      <a:pt x="3697" y="7296"/>
                      <a:pt x="3708" y="7265"/>
                      <a:pt x="3729" y="7233"/>
                    </a:cubicBezTo>
                    <a:cubicBezTo>
                      <a:pt x="3729" y="7212"/>
                      <a:pt x="3739" y="7191"/>
                      <a:pt x="3750" y="7159"/>
                    </a:cubicBezTo>
                    <a:cubicBezTo>
                      <a:pt x="3750" y="7138"/>
                      <a:pt x="3750" y="7117"/>
                      <a:pt x="3760" y="7085"/>
                    </a:cubicBezTo>
                    <a:cubicBezTo>
                      <a:pt x="3760" y="7053"/>
                      <a:pt x="3750" y="7011"/>
                      <a:pt x="3729" y="6979"/>
                    </a:cubicBezTo>
                    <a:cubicBezTo>
                      <a:pt x="3718" y="6948"/>
                      <a:pt x="3708" y="6916"/>
                      <a:pt x="3676" y="6895"/>
                    </a:cubicBezTo>
                    <a:cubicBezTo>
                      <a:pt x="3613" y="6832"/>
                      <a:pt x="3549" y="6779"/>
                      <a:pt x="3486" y="6726"/>
                    </a:cubicBezTo>
                    <a:cubicBezTo>
                      <a:pt x="3433" y="6684"/>
                      <a:pt x="3380" y="6652"/>
                      <a:pt x="3317" y="6620"/>
                    </a:cubicBezTo>
                    <a:cubicBezTo>
                      <a:pt x="3283" y="6600"/>
                      <a:pt x="3244" y="6588"/>
                      <a:pt x="3201" y="6588"/>
                    </a:cubicBezTo>
                    <a:close/>
                    <a:moveTo>
                      <a:pt x="5125" y="7355"/>
                    </a:moveTo>
                    <a:cubicBezTo>
                      <a:pt x="5100" y="7355"/>
                      <a:pt x="5074" y="7363"/>
                      <a:pt x="5059" y="7370"/>
                    </a:cubicBezTo>
                    <a:cubicBezTo>
                      <a:pt x="4996" y="7391"/>
                      <a:pt x="4933" y="7434"/>
                      <a:pt x="4912" y="7507"/>
                    </a:cubicBezTo>
                    <a:cubicBezTo>
                      <a:pt x="4901" y="7529"/>
                      <a:pt x="4890" y="7550"/>
                      <a:pt x="4890" y="7571"/>
                    </a:cubicBezTo>
                    <a:cubicBezTo>
                      <a:pt x="4880" y="7624"/>
                      <a:pt x="4880" y="7676"/>
                      <a:pt x="4890" y="7729"/>
                    </a:cubicBezTo>
                    <a:lnTo>
                      <a:pt x="4901" y="7761"/>
                    </a:lnTo>
                    <a:lnTo>
                      <a:pt x="4901" y="7803"/>
                    </a:lnTo>
                    <a:cubicBezTo>
                      <a:pt x="4901" y="7856"/>
                      <a:pt x="4912" y="7898"/>
                      <a:pt x="4933" y="7951"/>
                    </a:cubicBezTo>
                    <a:cubicBezTo>
                      <a:pt x="4954" y="7962"/>
                      <a:pt x="4964" y="7983"/>
                      <a:pt x="4975" y="8004"/>
                    </a:cubicBezTo>
                    <a:cubicBezTo>
                      <a:pt x="5007" y="8036"/>
                      <a:pt x="5049" y="8057"/>
                      <a:pt x="5091" y="8067"/>
                    </a:cubicBezTo>
                    <a:lnTo>
                      <a:pt x="5133" y="8088"/>
                    </a:lnTo>
                    <a:lnTo>
                      <a:pt x="5155" y="8099"/>
                    </a:lnTo>
                    <a:cubicBezTo>
                      <a:pt x="5186" y="8120"/>
                      <a:pt x="5228" y="8141"/>
                      <a:pt x="5260" y="8152"/>
                    </a:cubicBezTo>
                    <a:cubicBezTo>
                      <a:pt x="5281" y="8152"/>
                      <a:pt x="5292" y="8162"/>
                      <a:pt x="5313" y="8162"/>
                    </a:cubicBezTo>
                    <a:cubicBezTo>
                      <a:pt x="5345" y="8173"/>
                      <a:pt x="5387" y="8173"/>
                      <a:pt x="5429" y="8173"/>
                    </a:cubicBezTo>
                    <a:cubicBezTo>
                      <a:pt x="5461" y="8173"/>
                      <a:pt x="5492" y="8162"/>
                      <a:pt x="5524" y="8141"/>
                    </a:cubicBezTo>
                    <a:cubicBezTo>
                      <a:pt x="5556" y="8131"/>
                      <a:pt x="5577" y="8109"/>
                      <a:pt x="5598" y="8088"/>
                    </a:cubicBezTo>
                    <a:lnTo>
                      <a:pt x="5630" y="8025"/>
                    </a:lnTo>
                    <a:cubicBezTo>
                      <a:pt x="5651" y="7993"/>
                      <a:pt x="5661" y="7962"/>
                      <a:pt x="5661" y="7919"/>
                    </a:cubicBezTo>
                    <a:cubicBezTo>
                      <a:pt x="5672" y="7898"/>
                      <a:pt x="5661" y="7867"/>
                      <a:pt x="5661" y="7845"/>
                    </a:cubicBezTo>
                    <a:cubicBezTo>
                      <a:pt x="5661" y="7803"/>
                      <a:pt x="5640" y="7772"/>
                      <a:pt x="5630" y="7740"/>
                    </a:cubicBezTo>
                    <a:lnTo>
                      <a:pt x="5588" y="7687"/>
                    </a:lnTo>
                    <a:cubicBezTo>
                      <a:pt x="5556" y="7655"/>
                      <a:pt x="5514" y="7624"/>
                      <a:pt x="5471" y="7613"/>
                    </a:cubicBezTo>
                    <a:cubicBezTo>
                      <a:pt x="5440" y="7603"/>
                      <a:pt x="5408" y="7592"/>
                      <a:pt x="5376" y="7581"/>
                    </a:cubicBezTo>
                    <a:lnTo>
                      <a:pt x="5366" y="7550"/>
                    </a:lnTo>
                    <a:cubicBezTo>
                      <a:pt x="5355" y="7518"/>
                      <a:pt x="5345" y="7486"/>
                      <a:pt x="5323" y="7465"/>
                    </a:cubicBezTo>
                    <a:cubicBezTo>
                      <a:pt x="5302" y="7434"/>
                      <a:pt x="5281" y="7402"/>
                      <a:pt x="5250" y="7391"/>
                    </a:cubicBezTo>
                    <a:cubicBezTo>
                      <a:pt x="5218" y="7370"/>
                      <a:pt x="5186" y="7360"/>
                      <a:pt x="5155" y="7360"/>
                    </a:cubicBezTo>
                    <a:cubicBezTo>
                      <a:pt x="5145" y="7357"/>
                      <a:pt x="5135" y="7355"/>
                      <a:pt x="5125" y="73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580233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34"/>
        <p:cNvGrpSpPr/>
        <p:nvPr/>
      </p:nvGrpSpPr>
      <p:grpSpPr>
        <a:xfrm>
          <a:off x="0" y="0"/>
          <a:ext cx="0" cy="0"/>
          <a:chOff x="0" y="0"/>
          <a:chExt cx="0" cy="0"/>
        </a:xfrm>
      </p:grpSpPr>
      <p:sp>
        <p:nvSpPr>
          <p:cNvPr id="435" name="Google Shape;435;p13"/>
          <p:cNvSpPr txBox="1">
            <a:spLocks noGrp="1"/>
          </p:cNvSpPr>
          <p:nvPr>
            <p:ph type="title"/>
          </p:nvPr>
        </p:nvSpPr>
        <p:spPr>
          <a:xfrm>
            <a:off x="951033" y="593367"/>
            <a:ext cx="10290000" cy="985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436" name="Google Shape;436;p13"/>
          <p:cNvSpPr txBox="1">
            <a:spLocks noGrp="1"/>
          </p:cNvSpPr>
          <p:nvPr>
            <p:ph type="title" idx="2"/>
          </p:nvPr>
        </p:nvSpPr>
        <p:spPr>
          <a:xfrm>
            <a:off x="960167" y="2438300"/>
            <a:ext cx="29892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37" name="Google Shape;437;p13"/>
          <p:cNvSpPr txBox="1">
            <a:spLocks noGrp="1"/>
          </p:cNvSpPr>
          <p:nvPr>
            <p:ph type="subTitle" idx="1"/>
          </p:nvPr>
        </p:nvSpPr>
        <p:spPr>
          <a:xfrm>
            <a:off x="960167" y="3001609"/>
            <a:ext cx="2989200" cy="82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8" name="Google Shape;438;p13"/>
          <p:cNvSpPr txBox="1">
            <a:spLocks noGrp="1"/>
          </p:cNvSpPr>
          <p:nvPr>
            <p:ph type="title" idx="3"/>
          </p:nvPr>
        </p:nvSpPr>
        <p:spPr>
          <a:xfrm>
            <a:off x="5155201" y="2438300"/>
            <a:ext cx="29892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39" name="Google Shape;439;p13"/>
          <p:cNvSpPr txBox="1">
            <a:spLocks noGrp="1"/>
          </p:cNvSpPr>
          <p:nvPr>
            <p:ph type="subTitle" idx="4"/>
          </p:nvPr>
        </p:nvSpPr>
        <p:spPr>
          <a:xfrm>
            <a:off x="5155201" y="3001609"/>
            <a:ext cx="2989200" cy="82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0" name="Google Shape;440;p13"/>
          <p:cNvSpPr txBox="1">
            <a:spLocks noGrp="1"/>
          </p:cNvSpPr>
          <p:nvPr>
            <p:ph type="title" idx="5"/>
          </p:nvPr>
        </p:nvSpPr>
        <p:spPr>
          <a:xfrm>
            <a:off x="960167" y="4710360"/>
            <a:ext cx="29892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41" name="Google Shape;441;p13"/>
          <p:cNvSpPr txBox="1">
            <a:spLocks noGrp="1"/>
          </p:cNvSpPr>
          <p:nvPr>
            <p:ph type="subTitle" idx="6"/>
          </p:nvPr>
        </p:nvSpPr>
        <p:spPr>
          <a:xfrm>
            <a:off x="960167" y="5273669"/>
            <a:ext cx="2989200" cy="82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2" name="Google Shape;442;p13"/>
          <p:cNvSpPr txBox="1">
            <a:spLocks noGrp="1"/>
          </p:cNvSpPr>
          <p:nvPr>
            <p:ph type="title" idx="7"/>
          </p:nvPr>
        </p:nvSpPr>
        <p:spPr>
          <a:xfrm>
            <a:off x="5155201" y="4710360"/>
            <a:ext cx="29892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43" name="Google Shape;443;p13"/>
          <p:cNvSpPr txBox="1">
            <a:spLocks noGrp="1"/>
          </p:cNvSpPr>
          <p:nvPr>
            <p:ph type="subTitle" idx="8"/>
          </p:nvPr>
        </p:nvSpPr>
        <p:spPr>
          <a:xfrm>
            <a:off x="5155201" y="5273669"/>
            <a:ext cx="2989200" cy="82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4" name="Google Shape;444;p13"/>
          <p:cNvSpPr txBox="1">
            <a:spLocks noGrp="1"/>
          </p:cNvSpPr>
          <p:nvPr>
            <p:ph type="title" idx="9" hasCustomPrompt="1"/>
          </p:nvPr>
        </p:nvSpPr>
        <p:spPr>
          <a:xfrm>
            <a:off x="960165" y="1745284"/>
            <a:ext cx="1997600" cy="86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4800"/>
              <a:buNone/>
              <a:defRPr sz="4000">
                <a:solidFill>
                  <a:schemeClr val="dk2"/>
                </a:solidFill>
              </a:defRPr>
            </a:lvl1pPr>
            <a:lvl2pPr lvl="1" algn="ctr" rtl="0">
              <a:spcBef>
                <a:spcPts val="0"/>
              </a:spcBef>
              <a:spcAft>
                <a:spcPts val="0"/>
              </a:spcAft>
              <a:buClr>
                <a:schemeClr val="accent4"/>
              </a:buClr>
              <a:buSzPts val="4800"/>
              <a:buNone/>
              <a:defRPr sz="6400">
                <a:solidFill>
                  <a:schemeClr val="accent4"/>
                </a:solidFill>
              </a:defRPr>
            </a:lvl2pPr>
            <a:lvl3pPr lvl="2" algn="ctr" rtl="0">
              <a:spcBef>
                <a:spcPts val="0"/>
              </a:spcBef>
              <a:spcAft>
                <a:spcPts val="0"/>
              </a:spcAft>
              <a:buClr>
                <a:schemeClr val="accent4"/>
              </a:buClr>
              <a:buSzPts val="4800"/>
              <a:buNone/>
              <a:defRPr sz="6400">
                <a:solidFill>
                  <a:schemeClr val="accent4"/>
                </a:solidFill>
              </a:defRPr>
            </a:lvl3pPr>
            <a:lvl4pPr lvl="3" algn="ctr" rtl="0">
              <a:spcBef>
                <a:spcPts val="0"/>
              </a:spcBef>
              <a:spcAft>
                <a:spcPts val="0"/>
              </a:spcAft>
              <a:buClr>
                <a:schemeClr val="accent4"/>
              </a:buClr>
              <a:buSzPts val="4800"/>
              <a:buNone/>
              <a:defRPr sz="6400">
                <a:solidFill>
                  <a:schemeClr val="accent4"/>
                </a:solidFill>
              </a:defRPr>
            </a:lvl4pPr>
            <a:lvl5pPr lvl="4" algn="ctr" rtl="0">
              <a:spcBef>
                <a:spcPts val="0"/>
              </a:spcBef>
              <a:spcAft>
                <a:spcPts val="0"/>
              </a:spcAft>
              <a:buClr>
                <a:schemeClr val="accent4"/>
              </a:buClr>
              <a:buSzPts val="4800"/>
              <a:buNone/>
              <a:defRPr sz="6400">
                <a:solidFill>
                  <a:schemeClr val="accent4"/>
                </a:solidFill>
              </a:defRPr>
            </a:lvl5pPr>
            <a:lvl6pPr lvl="5" algn="ctr" rtl="0">
              <a:spcBef>
                <a:spcPts val="0"/>
              </a:spcBef>
              <a:spcAft>
                <a:spcPts val="0"/>
              </a:spcAft>
              <a:buClr>
                <a:schemeClr val="accent4"/>
              </a:buClr>
              <a:buSzPts val="4800"/>
              <a:buNone/>
              <a:defRPr sz="6400">
                <a:solidFill>
                  <a:schemeClr val="accent4"/>
                </a:solidFill>
              </a:defRPr>
            </a:lvl6pPr>
            <a:lvl7pPr lvl="6" algn="ctr" rtl="0">
              <a:spcBef>
                <a:spcPts val="0"/>
              </a:spcBef>
              <a:spcAft>
                <a:spcPts val="0"/>
              </a:spcAft>
              <a:buClr>
                <a:schemeClr val="accent4"/>
              </a:buClr>
              <a:buSzPts val="4800"/>
              <a:buNone/>
              <a:defRPr sz="6400">
                <a:solidFill>
                  <a:schemeClr val="accent4"/>
                </a:solidFill>
              </a:defRPr>
            </a:lvl7pPr>
            <a:lvl8pPr lvl="7" algn="ctr" rtl="0">
              <a:spcBef>
                <a:spcPts val="0"/>
              </a:spcBef>
              <a:spcAft>
                <a:spcPts val="0"/>
              </a:spcAft>
              <a:buClr>
                <a:schemeClr val="accent4"/>
              </a:buClr>
              <a:buSzPts val="4800"/>
              <a:buNone/>
              <a:defRPr sz="6400">
                <a:solidFill>
                  <a:schemeClr val="accent4"/>
                </a:solidFill>
              </a:defRPr>
            </a:lvl8pPr>
            <a:lvl9pPr lvl="8" algn="ctr" rtl="0">
              <a:spcBef>
                <a:spcPts val="0"/>
              </a:spcBef>
              <a:spcAft>
                <a:spcPts val="0"/>
              </a:spcAft>
              <a:buClr>
                <a:schemeClr val="accent4"/>
              </a:buClr>
              <a:buSzPts val="4800"/>
              <a:buNone/>
              <a:defRPr sz="6400">
                <a:solidFill>
                  <a:schemeClr val="accent4"/>
                </a:solidFill>
              </a:defRPr>
            </a:lvl9pPr>
          </a:lstStyle>
          <a:p>
            <a:r>
              <a:t>xx%</a:t>
            </a:r>
          </a:p>
        </p:txBody>
      </p:sp>
      <p:sp>
        <p:nvSpPr>
          <p:cNvPr id="445" name="Google Shape;445;p13"/>
          <p:cNvSpPr txBox="1">
            <a:spLocks noGrp="1"/>
          </p:cNvSpPr>
          <p:nvPr>
            <p:ph type="title" idx="13" hasCustomPrompt="1"/>
          </p:nvPr>
        </p:nvSpPr>
        <p:spPr>
          <a:xfrm>
            <a:off x="960165" y="4017351"/>
            <a:ext cx="1997600" cy="86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4800"/>
              <a:buNone/>
              <a:defRPr sz="4000">
                <a:solidFill>
                  <a:schemeClr val="dk2"/>
                </a:solidFill>
              </a:defRPr>
            </a:lvl1pPr>
            <a:lvl2pPr lvl="1" algn="ctr" rtl="0">
              <a:spcBef>
                <a:spcPts val="0"/>
              </a:spcBef>
              <a:spcAft>
                <a:spcPts val="0"/>
              </a:spcAft>
              <a:buClr>
                <a:schemeClr val="accent4"/>
              </a:buClr>
              <a:buSzPts val="4800"/>
              <a:buNone/>
              <a:defRPr sz="6400">
                <a:solidFill>
                  <a:schemeClr val="accent4"/>
                </a:solidFill>
              </a:defRPr>
            </a:lvl2pPr>
            <a:lvl3pPr lvl="2" algn="ctr" rtl="0">
              <a:spcBef>
                <a:spcPts val="0"/>
              </a:spcBef>
              <a:spcAft>
                <a:spcPts val="0"/>
              </a:spcAft>
              <a:buClr>
                <a:schemeClr val="accent4"/>
              </a:buClr>
              <a:buSzPts val="4800"/>
              <a:buNone/>
              <a:defRPr sz="6400">
                <a:solidFill>
                  <a:schemeClr val="accent4"/>
                </a:solidFill>
              </a:defRPr>
            </a:lvl3pPr>
            <a:lvl4pPr lvl="3" algn="ctr" rtl="0">
              <a:spcBef>
                <a:spcPts val="0"/>
              </a:spcBef>
              <a:spcAft>
                <a:spcPts val="0"/>
              </a:spcAft>
              <a:buClr>
                <a:schemeClr val="accent4"/>
              </a:buClr>
              <a:buSzPts val="4800"/>
              <a:buNone/>
              <a:defRPr sz="6400">
                <a:solidFill>
                  <a:schemeClr val="accent4"/>
                </a:solidFill>
              </a:defRPr>
            </a:lvl4pPr>
            <a:lvl5pPr lvl="4" algn="ctr" rtl="0">
              <a:spcBef>
                <a:spcPts val="0"/>
              </a:spcBef>
              <a:spcAft>
                <a:spcPts val="0"/>
              </a:spcAft>
              <a:buClr>
                <a:schemeClr val="accent4"/>
              </a:buClr>
              <a:buSzPts val="4800"/>
              <a:buNone/>
              <a:defRPr sz="6400">
                <a:solidFill>
                  <a:schemeClr val="accent4"/>
                </a:solidFill>
              </a:defRPr>
            </a:lvl5pPr>
            <a:lvl6pPr lvl="5" algn="ctr" rtl="0">
              <a:spcBef>
                <a:spcPts val="0"/>
              </a:spcBef>
              <a:spcAft>
                <a:spcPts val="0"/>
              </a:spcAft>
              <a:buClr>
                <a:schemeClr val="accent4"/>
              </a:buClr>
              <a:buSzPts val="4800"/>
              <a:buNone/>
              <a:defRPr sz="6400">
                <a:solidFill>
                  <a:schemeClr val="accent4"/>
                </a:solidFill>
              </a:defRPr>
            </a:lvl6pPr>
            <a:lvl7pPr lvl="6" algn="ctr" rtl="0">
              <a:spcBef>
                <a:spcPts val="0"/>
              </a:spcBef>
              <a:spcAft>
                <a:spcPts val="0"/>
              </a:spcAft>
              <a:buClr>
                <a:schemeClr val="accent4"/>
              </a:buClr>
              <a:buSzPts val="4800"/>
              <a:buNone/>
              <a:defRPr sz="6400">
                <a:solidFill>
                  <a:schemeClr val="accent4"/>
                </a:solidFill>
              </a:defRPr>
            </a:lvl7pPr>
            <a:lvl8pPr lvl="7" algn="ctr" rtl="0">
              <a:spcBef>
                <a:spcPts val="0"/>
              </a:spcBef>
              <a:spcAft>
                <a:spcPts val="0"/>
              </a:spcAft>
              <a:buClr>
                <a:schemeClr val="accent4"/>
              </a:buClr>
              <a:buSzPts val="4800"/>
              <a:buNone/>
              <a:defRPr sz="6400">
                <a:solidFill>
                  <a:schemeClr val="accent4"/>
                </a:solidFill>
              </a:defRPr>
            </a:lvl8pPr>
            <a:lvl9pPr lvl="8" algn="ctr" rtl="0">
              <a:spcBef>
                <a:spcPts val="0"/>
              </a:spcBef>
              <a:spcAft>
                <a:spcPts val="0"/>
              </a:spcAft>
              <a:buClr>
                <a:schemeClr val="accent4"/>
              </a:buClr>
              <a:buSzPts val="4800"/>
              <a:buNone/>
              <a:defRPr sz="6400">
                <a:solidFill>
                  <a:schemeClr val="accent4"/>
                </a:solidFill>
              </a:defRPr>
            </a:lvl9pPr>
          </a:lstStyle>
          <a:p>
            <a:r>
              <a:t>xx%</a:t>
            </a:r>
          </a:p>
        </p:txBody>
      </p:sp>
      <p:sp>
        <p:nvSpPr>
          <p:cNvPr id="446" name="Google Shape;446;p13"/>
          <p:cNvSpPr txBox="1">
            <a:spLocks noGrp="1"/>
          </p:cNvSpPr>
          <p:nvPr>
            <p:ph type="title" idx="14" hasCustomPrompt="1"/>
          </p:nvPr>
        </p:nvSpPr>
        <p:spPr>
          <a:xfrm>
            <a:off x="5155200" y="1745284"/>
            <a:ext cx="1997600" cy="86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4800"/>
              <a:buNone/>
              <a:defRPr sz="4000">
                <a:solidFill>
                  <a:schemeClr val="dk2"/>
                </a:solidFill>
              </a:defRPr>
            </a:lvl1pPr>
            <a:lvl2pPr lvl="1" algn="ctr" rtl="0">
              <a:spcBef>
                <a:spcPts val="0"/>
              </a:spcBef>
              <a:spcAft>
                <a:spcPts val="0"/>
              </a:spcAft>
              <a:buClr>
                <a:schemeClr val="accent4"/>
              </a:buClr>
              <a:buSzPts val="4800"/>
              <a:buNone/>
              <a:defRPr sz="6400">
                <a:solidFill>
                  <a:schemeClr val="accent4"/>
                </a:solidFill>
              </a:defRPr>
            </a:lvl2pPr>
            <a:lvl3pPr lvl="2" algn="ctr" rtl="0">
              <a:spcBef>
                <a:spcPts val="0"/>
              </a:spcBef>
              <a:spcAft>
                <a:spcPts val="0"/>
              </a:spcAft>
              <a:buClr>
                <a:schemeClr val="accent4"/>
              </a:buClr>
              <a:buSzPts val="4800"/>
              <a:buNone/>
              <a:defRPr sz="6400">
                <a:solidFill>
                  <a:schemeClr val="accent4"/>
                </a:solidFill>
              </a:defRPr>
            </a:lvl3pPr>
            <a:lvl4pPr lvl="3" algn="ctr" rtl="0">
              <a:spcBef>
                <a:spcPts val="0"/>
              </a:spcBef>
              <a:spcAft>
                <a:spcPts val="0"/>
              </a:spcAft>
              <a:buClr>
                <a:schemeClr val="accent4"/>
              </a:buClr>
              <a:buSzPts val="4800"/>
              <a:buNone/>
              <a:defRPr sz="6400">
                <a:solidFill>
                  <a:schemeClr val="accent4"/>
                </a:solidFill>
              </a:defRPr>
            </a:lvl4pPr>
            <a:lvl5pPr lvl="4" algn="ctr" rtl="0">
              <a:spcBef>
                <a:spcPts val="0"/>
              </a:spcBef>
              <a:spcAft>
                <a:spcPts val="0"/>
              </a:spcAft>
              <a:buClr>
                <a:schemeClr val="accent4"/>
              </a:buClr>
              <a:buSzPts val="4800"/>
              <a:buNone/>
              <a:defRPr sz="6400">
                <a:solidFill>
                  <a:schemeClr val="accent4"/>
                </a:solidFill>
              </a:defRPr>
            </a:lvl5pPr>
            <a:lvl6pPr lvl="5" algn="ctr" rtl="0">
              <a:spcBef>
                <a:spcPts val="0"/>
              </a:spcBef>
              <a:spcAft>
                <a:spcPts val="0"/>
              </a:spcAft>
              <a:buClr>
                <a:schemeClr val="accent4"/>
              </a:buClr>
              <a:buSzPts val="4800"/>
              <a:buNone/>
              <a:defRPr sz="6400">
                <a:solidFill>
                  <a:schemeClr val="accent4"/>
                </a:solidFill>
              </a:defRPr>
            </a:lvl6pPr>
            <a:lvl7pPr lvl="6" algn="ctr" rtl="0">
              <a:spcBef>
                <a:spcPts val="0"/>
              </a:spcBef>
              <a:spcAft>
                <a:spcPts val="0"/>
              </a:spcAft>
              <a:buClr>
                <a:schemeClr val="accent4"/>
              </a:buClr>
              <a:buSzPts val="4800"/>
              <a:buNone/>
              <a:defRPr sz="6400">
                <a:solidFill>
                  <a:schemeClr val="accent4"/>
                </a:solidFill>
              </a:defRPr>
            </a:lvl7pPr>
            <a:lvl8pPr lvl="7" algn="ctr" rtl="0">
              <a:spcBef>
                <a:spcPts val="0"/>
              </a:spcBef>
              <a:spcAft>
                <a:spcPts val="0"/>
              </a:spcAft>
              <a:buClr>
                <a:schemeClr val="accent4"/>
              </a:buClr>
              <a:buSzPts val="4800"/>
              <a:buNone/>
              <a:defRPr sz="6400">
                <a:solidFill>
                  <a:schemeClr val="accent4"/>
                </a:solidFill>
              </a:defRPr>
            </a:lvl8pPr>
            <a:lvl9pPr lvl="8" algn="ctr" rtl="0">
              <a:spcBef>
                <a:spcPts val="0"/>
              </a:spcBef>
              <a:spcAft>
                <a:spcPts val="0"/>
              </a:spcAft>
              <a:buClr>
                <a:schemeClr val="accent4"/>
              </a:buClr>
              <a:buSzPts val="4800"/>
              <a:buNone/>
              <a:defRPr sz="6400">
                <a:solidFill>
                  <a:schemeClr val="accent4"/>
                </a:solidFill>
              </a:defRPr>
            </a:lvl9pPr>
          </a:lstStyle>
          <a:p>
            <a:r>
              <a:t>xx%</a:t>
            </a:r>
          </a:p>
        </p:txBody>
      </p:sp>
      <p:sp>
        <p:nvSpPr>
          <p:cNvPr id="447" name="Google Shape;447;p13"/>
          <p:cNvSpPr txBox="1">
            <a:spLocks noGrp="1"/>
          </p:cNvSpPr>
          <p:nvPr>
            <p:ph type="title" idx="15" hasCustomPrompt="1"/>
          </p:nvPr>
        </p:nvSpPr>
        <p:spPr>
          <a:xfrm>
            <a:off x="5155200" y="4017351"/>
            <a:ext cx="1997600" cy="86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4800"/>
              <a:buNone/>
              <a:defRPr sz="4000">
                <a:solidFill>
                  <a:schemeClr val="dk2"/>
                </a:solidFill>
              </a:defRPr>
            </a:lvl1pPr>
            <a:lvl2pPr lvl="1" algn="ctr" rtl="0">
              <a:spcBef>
                <a:spcPts val="0"/>
              </a:spcBef>
              <a:spcAft>
                <a:spcPts val="0"/>
              </a:spcAft>
              <a:buClr>
                <a:schemeClr val="accent4"/>
              </a:buClr>
              <a:buSzPts val="4800"/>
              <a:buNone/>
              <a:defRPr sz="6400">
                <a:solidFill>
                  <a:schemeClr val="accent4"/>
                </a:solidFill>
              </a:defRPr>
            </a:lvl2pPr>
            <a:lvl3pPr lvl="2" algn="ctr" rtl="0">
              <a:spcBef>
                <a:spcPts val="0"/>
              </a:spcBef>
              <a:spcAft>
                <a:spcPts val="0"/>
              </a:spcAft>
              <a:buClr>
                <a:schemeClr val="accent4"/>
              </a:buClr>
              <a:buSzPts val="4800"/>
              <a:buNone/>
              <a:defRPr sz="6400">
                <a:solidFill>
                  <a:schemeClr val="accent4"/>
                </a:solidFill>
              </a:defRPr>
            </a:lvl3pPr>
            <a:lvl4pPr lvl="3" algn="ctr" rtl="0">
              <a:spcBef>
                <a:spcPts val="0"/>
              </a:spcBef>
              <a:spcAft>
                <a:spcPts val="0"/>
              </a:spcAft>
              <a:buClr>
                <a:schemeClr val="accent4"/>
              </a:buClr>
              <a:buSzPts val="4800"/>
              <a:buNone/>
              <a:defRPr sz="6400">
                <a:solidFill>
                  <a:schemeClr val="accent4"/>
                </a:solidFill>
              </a:defRPr>
            </a:lvl4pPr>
            <a:lvl5pPr lvl="4" algn="ctr" rtl="0">
              <a:spcBef>
                <a:spcPts val="0"/>
              </a:spcBef>
              <a:spcAft>
                <a:spcPts val="0"/>
              </a:spcAft>
              <a:buClr>
                <a:schemeClr val="accent4"/>
              </a:buClr>
              <a:buSzPts val="4800"/>
              <a:buNone/>
              <a:defRPr sz="6400">
                <a:solidFill>
                  <a:schemeClr val="accent4"/>
                </a:solidFill>
              </a:defRPr>
            </a:lvl5pPr>
            <a:lvl6pPr lvl="5" algn="ctr" rtl="0">
              <a:spcBef>
                <a:spcPts val="0"/>
              </a:spcBef>
              <a:spcAft>
                <a:spcPts val="0"/>
              </a:spcAft>
              <a:buClr>
                <a:schemeClr val="accent4"/>
              </a:buClr>
              <a:buSzPts val="4800"/>
              <a:buNone/>
              <a:defRPr sz="6400">
                <a:solidFill>
                  <a:schemeClr val="accent4"/>
                </a:solidFill>
              </a:defRPr>
            </a:lvl6pPr>
            <a:lvl7pPr lvl="6" algn="ctr" rtl="0">
              <a:spcBef>
                <a:spcPts val="0"/>
              </a:spcBef>
              <a:spcAft>
                <a:spcPts val="0"/>
              </a:spcAft>
              <a:buClr>
                <a:schemeClr val="accent4"/>
              </a:buClr>
              <a:buSzPts val="4800"/>
              <a:buNone/>
              <a:defRPr sz="6400">
                <a:solidFill>
                  <a:schemeClr val="accent4"/>
                </a:solidFill>
              </a:defRPr>
            </a:lvl7pPr>
            <a:lvl8pPr lvl="7" algn="ctr" rtl="0">
              <a:spcBef>
                <a:spcPts val="0"/>
              </a:spcBef>
              <a:spcAft>
                <a:spcPts val="0"/>
              </a:spcAft>
              <a:buClr>
                <a:schemeClr val="accent4"/>
              </a:buClr>
              <a:buSzPts val="4800"/>
              <a:buNone/>
              <a:defRPr sz="6400">
                <a:solidFill>
                  <a:schemeClr val="accent4"/>
                </a:solidFill>
              </a:defRPr>
            </a:lvl8pPr>
            <a:lvl9pPr lvl="8" algn="ctr" rtl="0">
              <a:spcBef>
                <a:spcPts val="0"/>
              </a:spcBef>
              <a:spcAft>
                <a:spcPts val="0"/>
              </a:spcAft>
              <a:buClr>
                <a:schemeClr val="accent4"/>
              </a:buClr>
              <a:buSzPts val="4800"/>
              <a:buNone/>
              <a:defRPr sz="6400">
                <a:solidFill>
                  <a:schemeClr val="accent4"/>
                </a:solidFill>
              </a:defRPr>
            </a:lvl9pPr>
          </a:lstStyle>
          <a:p>
            <a:r>
              <a:t>xx%</a:t>
            </a:r>
          </a:p>
        </p:txBody>
      </p:sp>
      <p:grpSp>
        <p:nvGrpSpPr>
          <p:cNvPr id="448" name="Google Shape;448;p13"/>
          <p:cNvGrpSpPr/>
          <p:nvPr/>
        </p:nvGrpSpPr>
        <p:grpSpPr>
          <a:xfrm>
            <a:off x="-451764" y="-230956"/>
            <a:ext cx="15395885" cy="9564544"/>
            <a:chOff x="-338823" y="-173217"/>
            <a:chExt cx="11546914" cy="7173408"/>
          </a:xfrm>
        </p:grpSpPr>
        <p:grpSp>
          <p:nvGrpSpPr>
            <p:cNvPr id="449" name="Google Shape;449;p13"/>
            <p:cNvGrpSpPr/>
            <p:nvPr/>
          </p:nvGrpSpPr>
          <p:grpSpPr>
            <a:xfrm>
              <a:off x="6147055" y="1037735"/>
              <a:ext cx="5061036" cy="5962456"/>
              <a:chOff x="6147055" y="1037735"/>
              <a:chExt cx="5061036" cy="5962456"/>
            </a:xfrm>
          </p:grpSpPr>
          <p:sp>
            <p:nvSpPr>
              <p:cNvPr id="450" name="Google Shape;450;p13"/>
              <p:cNvSpPr/>
              <p:nvPr/>
            </p:nvSpPr>
            <p:spPr>
              <a:xfrm rot="-6382293">
                <a:off x="7306864" y="2820380"/>
                <a:ext cx="2741419" cy="4469547"/>
              </a:xfrm>
              <a:custGeom>
                <a:avLst/>
                <a:gdLst/>
                <a:ahLst/>
                <a:cxnLst/>
                <a:rect l="l" t="t" r="r" b="b"/>
                <a:pathLst>
                  <a:path w="3022" h="4927" extrusionOk="0">
                    <a:moveTo>
                      <a:pt x="1435" y="1"/>
                    </a:moveTo>
                    <a:cubicBezTo>
                      <a:pt x="1395" y="1"/>
                      <a:pt x="1353" y="3"/>
                      <a:pt x="1311" y="8"/>
                    </a:cubicBezTo>
                    <a:cubicBezTo>
                      <a:pt x="804" y="50"/>
                      <a:pt x="466" y="356"/>
                      <a:pt x="276" y="842"/>
                    </a:cubicBezTo>
                    <a:cubicBezTo>
                      <a:pt x="212" y="990"/>
                      <a:pt x="159" y="1148"/>
                      <a:pt x="138" y="1307"/>
                    </a:cubicBezTo>
                    <a:cubicBezTo>
                      <a:pt x="85" y="1708"/>
                      <a:pt x="1" y="2109"/>
                      <a:pt x="33" y="2458"/>
                    </a:cubicBezTo>
                    <a:cubicBezTo>
                      <a:pt x="22" y="3092"/>
                      <a:pt x="64" y="3651"/>
                      <a:pt x="349" y="4169"/>
                    </a:cubicBezTo>
                    <a:cubicBezTo>
                      <a:pt x="616" y="4668"/>
                      <a:pt x="1059" y="4926"/>
                      <a:pt x="1509" y="4926"/>
                    </a:cubicBezTo>
                    <a:cubicBezTo>
                      <a:pt x="1897" y="4926"/>
                      <a:pt x="2289" y="4734"/>
                      <a:pt x="2578" y="4338"/>
                    </a:cubicBezTo>
                    <a:cubicBezTo>
                      <a:pt x="2779" y="4074"/>
                      <a:pt x="2874" y="3757"/>
                      <a:pt x="2916" y="3430"/>
                    </a:cubicBezTo>
                    <a:cubicBezTo>
                      <a:pt x="3022" y="2743"/>
                      <a:pt x="2926" y="2057"/>
                      <a:pt x="2800" y="1381"/>
                    </a:cubicBezTo>
                    <a:cubicBezTo>
                      <a:pt x="2747" y="1106"/>
                      <a:pt x="2631" y="842"/>
                      <a:pt x="2462" y="610"/>
                    </a:cubicBezTo>
                    <a:cubicBezTo>
                      <a:pt x="2201" y="252"/>
                      <a:pt x="1870" y="1"/>
                      <a:pt x="14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1" name="Google Shape;451;p13"/>
              <p:cNvGrpSpPr/>
              <p:nvPr/>
            </p:nvGrpSpPr>
            <p:grpSpPr>
              <a:xfrm rot="1275653">
                <a:off x="8772145" y="2933371"/>
                <a:ext cx="342606" cy="595544"/>
                <a:chOff x="8273671" y="3587906"/>
                <a:chExt cx="342620" cy="595569"/>
              </a:xfrm>
            </p:grpSpPr>
            <p:sp>
              <p:nvSpPr>
                <p:cNvPr id="452" name="Google Shape;452;p13"/>
                <p:cNvSpPr/>
                <p:nvPr/>
              </p:nvSpPr>
              <p:spPr>
                <a:xfrm>
                  <a:off x="8419526" y="3842362"/>
                  <a:ext cx="152229" cy="178538"/>
                </a:xfrm>
                <a:custGeom>
                  <a:avLst/>
                  <a:gdLst/>
                  <a:ahLst/>
                  <a:cxnLst/>
                  <a:rect l="l" t="t" r="r" b="b"/>
                  <a:pathLst>
                    <a:path w="3032" h="3556" extrusionOk="0">
                      <a:moveTo>
                        <a:pt x="1664" y="1"/>
                      </a:moveTo>
                      <a:cubicBezTo>
                        <a:pt x="1191" y="1"/>
                        <a:pt x="833" y="209"/>
                        <a:pt x="571" y="562"/>
                      </a:cubicBezTo>
                      <a:cubicBezTo>
                        <a:pt x="159" y="1090"/>
                        <a:pt x="0" y="1713"/>
                        <a:pt x="85" y="2368"/>
                      </a:cubicBezTo>
                      <a:cubicBezTo>
                        <a:pt x="159" y="2917"/>
                        <a:pt x="454" y="3329"/>
                        <a:pt x="982" y="3487"/>
                      </a:cubicBezTo>
                      <a:cubicBezTo>
                        <a:pt x="1130" y="3532"/>
                        <a:pt x="1274" y="3556"/>
                        <a:pt x="1415" y="3556"/>
                      </a:cubicBezTo>
                      <a:cubicBezTo>
                        <a:pt x="1737" y="3556"/>
                        <a:pt x="2038" y="3432"/>
                        <a:pt x="2303" y="3160"/>
                      </a:cubicBezTo>
                      <a:cubicBezTo>
                        <a:pt x="2788" y="2653"/>
                        <a:pt x="2989" y="2019"/>
                        <a:pt x="3010" y="1333"/>
                      </a:cubicBezTo>
                      <a:cubicBezTo>
                        <a:pt x="3031" y="604"/>
                        <a:pt x="2408" y="2"/>
                        <a:pt x="1732" y="2"/>
                      </a:cubicBezTo>
                      <a:cubicBezTo>
                        <a:pt x="1709" y="1"/>
                        <a:pt x="1686" y="1"/>
                        <a:pt x="1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3"/>
                <p:cNvSpPr/>
                <p:nvPr/>
              </p:nvSpPr>
              <p:spPr>
                <a:xfrm>
                  <a:off x="8273671" y="4068851"/>
                  <a:ext cx="110356" cy="114624"/>
                </a:xfrm>
                <a:custGeom>
                  <a:avLst/>
                  <a:gdLst/>
                  <a:ahLst/>
                  <a:cxnLst/>
                  <a:rect l="l" t="t" r="r" b="b"/>
                  <a:pathLst>
                    <a:path w="2198" h="2283" extrusionOk="0">
                      <a:moveTo>
                        <a:pt x="1099" y="1"/>
                      </a:moveTo>
                      <a:cubicBezTo>
                        <a:pt x="508" y="1"/>
                        <a:pt x="33" y="497"/>
                        <a:pt x="11" y="1120"/>
                      </a:cubicBezTo>
                      <a:cubicBezTo>
                        <a:pt x="1" y="1754"/>
                        <a:pt x="487" y="2271"/>
                        <a:pt x="1089" y="2282"/>
                      </a:cubicBezTo>
                      <a:cubicBezTo>
                        <a:pt x="1095" y="2282"/>
                        <a:pt x="1102" y="2282"/>
                        <a:pt x="1108" y="2282"/>
                      </a:cubicBezTo>
                      <a:cubicBezTo>
                        <a:pt x="1722" y="2282"/>
                        <a:pt x="2198" y="1789"/>
                        <a:pt x="2198" y="1152"/>
                      </a:cubicBezTo>
                      <a:cubicBezTo>
                        <a:pt x="2198" y="508"/>
                        <a:pt x="1712" y="1"/>
                        <a:pt x="10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3"/>
                <p:cNvSpPr/>
                <p:nvPr/>
              </p:nvSpPr>
              <p:spPr>
                <a:xfrm>
                  <a:off x="8519742" y="3587906"/>
                  <a:ext cx="96549" cy="100264"/>
                </a:xfrm>
                <a:custGeom>
                  <a:avLst/>
                  <a:gdLst/>
                  <a:ahLst/>
                  <a:cxnLst/>
                  <a:rect l="l" t="t" r="r" b="b"/>
                  <a:pathLst>
                    <a:path w="1923" h="1997" extrusionOk="0">
                      <a:moveTo>
                        <a:pt x="982" y="0"/>
                      </a:moveTo>
                      <a:cubicBezTo>
                        <a:pt x="975" y="0"/>
                        <a:pt x="968" y="0"/>
                        <a:pt x="961" y="0"/>
                      </a:cubicBezTo>
                      <a:cubicBezTo>
                        <a:pt x="423" y="11"/>
                        <a:pt x="0" y="444"/>
                        <a:pt x="0" y="1004"/>
                      </a:cubicBezTo>
                      <a:cubicBezTo>
                        <a:pt x="0" y="1557"/>
                        <a:pt x="434" y="1997"/>
                        <a:pt x="954" y="1997"/>
                      </a:cubicBezTo>
                      <a:cubicBezTo>
                        <a:pt x="960" y="1997"/>
                        <a:pt x="966" y="1997"/>
                        <a:pt x="972" y="1997"/>
                      </a:cubicBezTo>
                      <a:cubicBezTo>
                        <a:pt x="1511" y="1997"/>
                        <a:pt x="1923" y="1542"/>
                        <a:pt x="1923" y="983"/>
                      </a:cubicBezTo>
                      <a:cubicBezTo>
                        <a:pt x="1923" y="419"/>
                        <a:pt x="1521" y="0"/>
                        <a:pt x="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5" name="Google Shape;455;p13"/>
              <p:cNvGrpSpPr/>
              <p:nvPr/>
            </p:nvGrpSpPr>
            <p:grpSpPr>
              <a:xfrm>
                <a:off x="7828363" y="1037735"/>
                <a:ext cx="2321515" cy="2617960"/>
                <a:chOff x="7630925" y="620310"/>
                <a:chExt cx="2321515" cy="2617960"/>
              </a:xfrm>
            </p:grpSpPr>
            <p:sp>
              <p:nvSpPr>
                <p:cNvPr id="456" name="Google Shape;456;p13"/>
                <p:cNvSpPr/>
                <p:nvPr/>
              </p:nvSpPr>
              <p:spPr>
                <a:xfrm rot="9257664">
                  <a:off x="8025135" y="845545"/>
                  <a:ext cx="1533095" cy="2167491"/>
                </a:xfrm>
                <a:custGeom>
                  <a:avLst/>
                  <a:gdLst/>
                  <a:ahLst/>
                  <a:cxnLst/>
                  <a:rect l="l" t="t" r="r" b="b"/>
                  <a:pathLst>
                    <a:path w="14681" h="20756" extrusionOk="0">
                      <a:moveTo>
                        <a:pt x="11787" y="1"/>
                      </a:moveTo>
                      <a:lnTo>
                        <a:pt x="11787" y="1"/>
                      </a:lnTo>
                      <a:cubicBezTo>
                        <a:pt x="8714" y="4986"/>
                        <a:pt x="6285" y="10372"/>
                        <a:pt x="4584" y="15980"/>
                      </a:cubicBezTo>
                      <a:cubicBezTo>
                        <a:pt x="5292" y="12484"/>
                        <a:pt x="5999" y="8988"/>
                        <a:pt x="6707" y="5503"/>
                      </a:cubicBezTo>
                      <a:lnTo>
                        <a:pt x="6707" y="5503"/>
                      </a:lnTo>
                      <a:cubicBezTo>
                        <a:pt x="4151" y="8872"/>
                        <a:pt x="2451" y="13477"/>
                        <a:pt x="708" y="17385"/>
                      </a:cubicBezTo>
                      <a:cubicBezTo>
                        <a:pt x="328" y="18219"/>
                        <a:pt x="1" y="19275"/>
                        <a:pt x="592" y="19962"/>
                      </a:cubicBezTo>
                      <a:cubicBezTo>
                        <a:pt x="1257" y="20743"/>
                        <a:pt x="2504" y="20405"/>
                        <a:pt x="3517" y="20553"/>
                      </a:cubicBezTo>
                      <a:cubicBezTo>
                        <a:pt x="3924" y="20608"/>
                        <a:pt x="4336" y="20755"/>
                        <a:pt x="4737" y="20755"/>
                      </a:cubicBezTo>
                      <a:cubicBezTo>
                        <a:pt x="4878" y="20755"/>
                        <a:pt x="5017" y="20737"/>
                        <a:pt x="5154" y="20691"/>
                      </a:cubicBezTo>
                      <a:cubicBezTo>
                        <a:pt x="5492" y="20564"/>
                        <a:pt x="5746" y="20300"/>
                        <a:pt x="5989" y="20025"/>
                      </a:cubicBezTo>
                      <a:cubicBezTo>
                        <a:pt x="7151" y="18705"/>
                        <a:pt x="8481" y="17343"/>
                        <a:pt x="9442" y="15885"/>
                      </a:cubicBezTo>
                      <a:cubicBezTo>
                        <a:pt x="12146" y="11861"/>
                        <a:pt x="13456" y="7077"/>
                        <a:pt x="14681" y="2387"/>
                      </a:cubicBezTo>
                      <a:lnTo>
                        <a:pt x="14681" y="2387"/>
                      </a:lnTo>
                      <a:cubicBezTo>
                        <a:pt x="10594" y="5292"/>
                        <a:pt x="10118" y="11270"/>
                        <a:pt x="6791" y="15008"/>
                      </a:cubicBezTo>
                      <a:cubicBezTo>
                        <a:pt x="8450" y="10002"/>
                        <a:pt x="10118" y="5007"/>
                        <a:pt x="11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7" name="Google Shape;457;p13"/>
                <p:cNvGrpSpPr/>
                <p:nvPr/>
              </p:nvGrpSpPr>
              <p:grpSpPr>
                <a:xfrm flipH="1">
                  <a:off x="8337279" y="689450"/>
                  <a:ext cx="782597" cy="457608"/>
                  <a:chOff x="9296110" y="317975"/>
                  <a:chExt cx="782597" cy="457608"/>
                </a:xfrm>
              </p:grpSpPr>
              <p:grpSp>
                <p:nvGrpSpPr>
                  <p:cNvPr id="458" name="Google Shape;458;p13"/>
                  <p:cNvGrpSpPr/>
                  <p:nvPr/>
                </p:nvGrpSpPr>
                <p:grpSpPr>
                  <a:xfrm>
                    <a:off x="9611606" y="317975"/>
                    <a:ext cx="467101" cy="236449"/>
                    <a:chOff x="9611606" y="317975"/>
                    <a:chExt cx="467101" cy="236449"/>
                  </a:xfrm>
                </p:grpSpPr>
                <p:sp>
                  <p:nvSpPr>
                    <p:cNvPr id="459" name="Google Shape;459;p13"/>
                    <p:cNvSpPr/>
                    <p:nvPr/>
                  </p:nvSpPr>
                  <p:spPr>
                    <a:xfrm>
                      <a:off x="9611606" y="317975"/>
                      <a:ext cx="467101" cy="236449"/>
                    </a:xfrm>
                    <a:custGeom>
                      <a:avLst/>
                      <a:gdLst/>
                      <a:ahLst/>
                      <a:cxnLst/>
                      <a:rect l="l" t="t" r="r" b="b"/>
                      <a:pathLst>
                        <a:path w="9992" h="5058" extrusionOk="0">
                          <a:moveTo>
                            <a:pt x="4848" y="1"/>
                          </a:moveTo>
                          <a:cubicBezTo>
                            <a:pt x="3370" y="1"/>
                            <a:pt x="1895" y="620"/>
                            <a:pt x="751" y="1746"/>
                          </a:cubicBezTo>
                          <a:cubicBezTo>
                            <a:pt x="434" y="2063"/>
                            <a:pt x="138" y="2422"/>
                            <a:pt x="1" y="2887"/>
                          </a:cubicBezTo>
                          <a:cubicBezTo>
                            <a:pt x="772" y="3827"/>
                            <a:pt x="1733" y="4577"/>
                            <a:pt x="2810" y="4830"/>
                          </a:cubicBezTo>
                          <a:cubicBezTo>
                            <a:pt x="3460" y="4981"/>
                            <a:pt x="4116" y="5058"/>
                            <a:pt x="4768" y="5058"/>
                          </a:cubicBezTo>
                          <a:cubicBezTo>
                            <a:pt x="6627" y="5058"/>
                            <a:pt x="8451" y="4433"/>
                            <a:pt x="9992" y="3119"/>
                          </a:cubicBezTo>
                          <a:cubicBezTo>
                            <a:pt x="8946" y="1440"/>
                            <a:pt x="7330" y="310"/>
                            <a:pt x="5609" y="56"/>
                          </a:cubicBezTo>
                          <a:cubicBezTo>
                            <a:pt x="5356" y="19"/>
                            <a:pt x="5102" y="1"/>
                            <a:pt x="48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13"/>
                    <p:cNvSpPr/>
                    <p:nvPr/>
                  </p:nvSpPr>
                  <p:spPr>
                    <a:xfrm>
                      <a:off x="9782934" y="336206"/>
                      <a:ext cx="143234" cy="217329"/>
                    </a:xfrm>
                    <a:custGeom>
                      <a:avLst/>
                      <a:gdLst/>
                      <a:ahLst/>
                      <a:cxnLst/>
                      <a:rect l="l" t="t" r="r" b="b"/>
                      <a:pathLst>
                        <a:path w="3064" h="4649" extrusionOk="0">
                          <a:moveTo>
                            <a:pt x="1372" y="0"/>
                          </a:moveTo>
                          <a:cubicBezTo>
                            <a:pt x="1" y="0"/>
                            <a:pt x="135" y="2688"/>
                            <a:pt x="581" y="3732"/>
                          </a:cubicBezTo>
                          <a:cubicBezTo>
                            <a:pt x="806" y="4240"/>
                            <a:pt x="1229" y="4649"/>
                            <a:pt x="1693" y="4649"/>
                          </a:cubicBezTo>
                          <a:cubicBezTo>
                            <a:pt x="1731" y="4649"/>
                            <a:pt x="1768" y="4646"/>
                            <a:pt x="1806" y="4641"/>
                          </a:cubicBezTo>
                          <a:cubicBezTo>
                            <a:pt x="1944" y="4620"/>
                            <a:pt x="2071" y="4567"/>
                            <a:pt x="2166" y="4461"/>
                          </a:cubicBezTo>
                          <a:cubicBezTo>
                            <a:pt x="2240" y="4377"/>
                            <a:pt x="2292" y="4271"/>
                            <a:pt x="2345" y="4165"/>
                          </a:cubicBezTo>
                          <a:cubicBezTo>
                            <a:pt x="2820" y="3014"/>
                            <a:pt x="3063" y="247"/>
                            <a:pt x="1553" y="15"/>
                          </a:cubicBezTo>
                          <a:cubicBezTo>
                            <a:pt x="1490" y="5"/>
                            <a:pt x="1430"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1" name="Google Shape;461;p13"/>
                  <p:cNvGrpSpPr/>
                  <p:nvPr/>
                </p:nvGrpSpPr>
                <p:grpSpPr>
                  <a:xfrm>
                    <a:off x="9296110" y="541799"/>
                    <a:ext cx="488839" cy="233784"/>
                    <a:chOff x="9296110" y="541799"/>
                    <a:chExt cx="488839" cy="233784"/>
                  </a:xfrm>
                </p:grpSpPr>
                <p:sp>
                  <p:nvSpPr>
                    <p:cNvPr id="462" name="Google Shape;462;p13"/>
                    <p:cNvSpPr/>
                    <p:nvPr/>
                  </p:nvSpPr>
                  <p:spPr>
                    <a:xfrm>
                      <a:off x="9296110" y="551756"/>
                      <a:ext cx="488839" cy="223827"/>
                    </a:xfrm>
                    <a:custGeom>
                      <a:avLst/>
                      <a:gdLst/>
                      <a:ahLst/>
                      <a:cxnLst/>
                      <a:rect l="l" t="t" r="r" b="b"/>
                      <a:pathLst>
                        <a:path w="10457" h="4788" extrusionOk="0">
                          <a:moveTo>
                            <a:pt x="5786" y="0"/>
                          </a:moveTo>
                          <a:cubicBezTo>
                            <a:pt x="3732" y="0"/>
                            <a:pt x="1657" y="669"/>
                            <a:pt x="1" y="2269"/>
                          </a:cubicBezTo>
                          <a:cubicBezTo>
                            <a:pt x="772" y="3473"/>
                            <a:pt x="1891" y="4201"/>
                            <a:pt x="3053" y="4529"/>
                          </a:cubicBezTo>
                          <a:cubicBezTo>
                            <a:pt x="3693" y="4717"/>
                            <a:pt x="4350" y="4787"/>
                            <a:pt x="5010" y="4787"/>
                          </a:cubicBezTo>
                          <a:cubicBezTo>
                            <a:pt x="5537" y="4787"/>
                            <a:pt x="6066" y="4742"/>
                            <a:pt x="6591" y="4677"/>
                          </a:cubicBezTo>
                          <a:cubicBezTo>
                            <a:pt x="7478" y="4561"/>
                            <a:pt x="10457" y="2575"/>
                            <a:pt x="10457" y="2575"/>
                          </a:cubicBezTo>
                          <a:cubicBezTo>
                            <a:pt x="10457" y="2575"/>
                            <a:pt x="7468" y="93"/>
                            <a:pt x="6538" y="30"/>
                          </a:cubicBezTo>
                          <a:cubicBezTo>
                            <a:pt x="6288" y="10"/>
                            <a:pt x="6037" y="0"/>
                            <a:pt x="5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13"/>
                    <p:cNvSpPr/>
                    <p:nvPr/>
                  </p:nvSpPr>
                  <p:spPr>
                    <a:xfrm>
                      <a:off x="9491139" y="541799"/>
                      <a:ext cx="110137" cy="232101"/>
                    </a:xfrm>
                    <a:custGeom>
                      <a:avLst/>
                      <a:gdLst/>
                      <a:ahLst/>
                      <a:cxnLst/>
                      <a:rect l="l" t="t" r="r" b="b"/>
                      <a:pathLst>
                        <a:path w="2356" h="4965" extrusionOk="0">
                          <a:moveTo>
                            <a:pt x="1345" y="1"/>
                          </a:moveTo>
                          <a:cubicBezTo>
                            <a:pt x="1213" y="1"/>
                            <a:pt x="1068" y="51"/>
                            <a:pt x="909" y="169"/>
                          </a:cubicBezTo>
                          <a:cubicBezTo>
                            <a:pt x="212" y="676"/>
                            <a:pt x="75" y="1742"/>
                            <a:pt x="32" y="2535"/>
                          </a:cubicBezTo>
                          <a:cubicBezTo>
                            <a:pt x="1" y="3137"/>
                            <a:pt x="22" y="3760"/>
                            <a:pt x="254" y="4277"/>
                          </a:cubicBezTo>
                          <a:cubicBezTo>
                            <a:pt x="435" y="4672"/>
                            <a:pt x="783" y="4965"/>
                            <a:pt x="1123" y="4965"/>
                          </a:cubicBezTo>
                          <a:cubicBezTo>
                            <a:pt x="1219" y="4965"/>
                            <a:pt x="1314" y="4941"/>
                            <a:pt x="1405" y="4890"/>
                          </a:cubicBezTo>
                          <a:cubicBezTo>
                            <a:pt x="1775" y="4679"/>
                            <a:pt x="1955" y="4108"/>
                            <a:pt x="2081" y="3591"/>
                          </a:cubicBezTo>
                          <a:cubicBezTo>
                            <a:pt x="2219" y="3031"/>
                            <a:pt x="2356" y="2461"/>
                            <a:pt x="2356" y="1869"/>
                          </a:cubicBezTo>
                          <a:cubicBezTo>
                            <a:pt x="2347" y="1330"/>
                            <a:pt x="2020" y="1"/>
                            <a:pt x="1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grpSp>
          <p:nvGrpSpPr>
            <p:cNvPr id="464" name="Google Shape;464;p13"/>
            <p:cNvGrpSpPr/>
            <p:nvPr/>
          </p:nvGrpSpPr>
          <p:grpSpPr>
            <a:xfrm>
              <a:off x="-338823" y="-173217"/>
              <a:ext cx="1430864" cy="1788575"/>
              <a:chOff x="-338823" y="-173217"/>
              <a:chExt cx="1430864" cy="1788575"/>
            </a:xfrm>
          </p:grpSpPr>
          <p:sp>
            <p:nvSpPr>
              <p:cNvPr id="465" name="Google Shape;465;p13"/>
              <p:cNvSpPr/>
              <p:nvPr/>
            </p:nvSpPr>
            <p:spPr>
              <a:xfrm>
                <a:off x="-338823" y="-173217"/>
                <a:ext cx="1430864" cy="1241504"/>
              </a:xfrm>
              <a:custGeom>
                <a:avLst/>
                <a:gdLst/>
                <a:ahLst/>
                <a:cxnLst/>
                <a:rect l="l" t="t" r="r" b="b"/>
                <a:pathLst>
                  <a:path w="17712" h="15368" extrusionOk="0">
                    <a:moveTo>
                      <a:pt x="16516" y="1"/>
                    </a:moveTo>
                    <a:cubicBezTo>
                      <a:pt x="16270" y="1"/>
                      <a:pt x="16020" y="65"/>
                      <a:pt x="15810" y="191"/>
                    </a:cubicBezTo>
                    <a:cubicBezTo>
                      <a:pt x="15272" y="497"/>
                      <a:pt x="14976" y="1109"/>
                      <a:pt x="14849" y="1711"/>
                    </a:cubicBezTo>
                    <a:cubicBezTo>
                      <a:pt x="14477" y="1387"/>
                      <a:pt x="14035" y="1045"/>
                      <a:pt x="13556" y="1045"/>
                    </a:cubicBezTo>
                    <a:cubicBezTo>
                      <a:pt x="13505" y="1045"/>
                      <a:pt x="13454" y="1048"/>
                      <a:pt x="13402" y="1057"/>
                    </a:cubicBezTo>
                    <a:cubicBezTo>
                      <a:pt x="12927" y="1141"/>
                      <a:pt x="12568" y="1574"/>
                      <a:pt x="12441" y="2039"/>
                    </a:cubicBezTo>
                    <a:cubicBezTo>
                      <a:pt x="12304" y="2493"/>
                      <a:pt x="12357" y="2989"/>
                      <a:pt x="12410" y="3465"/>
                    </a:cubicBezTo>
                    <a:cubicBezTo>
                      <a:pt x="12452" y="3908"/>
                      <a:pt x="12494" y="4352"/>
                      <a:pt x="12547" y="4785"/>
                    </a:cubicBezTo>
                    <a:cubicBezTo>
                      <a:pt x="12095" y="4531"/>
                      <a:pt x="11580" y="4380"/>
                      <a:pt x="11073" y="4380"/>
                    </a:cubicBezTo>
                    <a:cubicBezTo>
                      <a:pt x="10798" y="4380"/>
                      <a:pt x="10525" y="4424"/>
                      <a:pt x="10266" y="4521"/>
                    </a:cubicBezTo>
                    <a:cubicBezTo>
                      <a:pt x="9516" y="4785"/>
                      <a:pt x="8935" y="5524"/>
                      <a:pt x="8977" y="6316"/>
                    </a:cubicBezTo>
                    <a:cubicBezTo>
                      <a:pt x="8487" y="5623"/>
                      <a:pt x="7634" y="5236"/>
                      <a:pt x="6792" y="5236"/>
                    </a:cubicBezTo>
                    <a:cubicBezTo>
                      <a:pt x="6364" y="5236"/>
                      <a:pt x="5939" y="5335"/>
                      <a:pt x="5566" y="5545"/>
                    </a:cubicBezTo>
                    <a:cubicBezTo>
                      <a:pt x="4446" y="6179"/>
                      <a:pt x="3950" y="7700"/>
                      <a:pt x="4468" y="8872"/>
                    </a:cubicBezTo>
                    <a:cubicBezTo>
                      <a:pt x="4044" y="8551"/>
                      <a:pt x="3519" y="8399"/>
                      <a:pt x="2991" y="8399"/>
                    </a:cubicBezTo>
                    <a:cubicBezTo>
                      <a:pt x="2163" y="8399"/>
                      <a:pt x="1326" y="8774"/>
                      <a:pt x="856" y="9464"/>
                    </a:cubicBezTo>
                    <a:cubicBezTo>
                      <a:pt x="0" y="10741"/>
                      <a:pt x="465" y="12970"/>
                      <a:pt x="1067" y="14311"/>
                    </a:cubicBezTo>
                    <a:cubicBezTo>
                      <a:pt x="1361" y="14982"/>
                      <a:pt x="2058" y="15368"/>
                      <a:pt x="2685" y="15368"/>
                    </a:cubicBezTo>
                    <a:cubicBezTo>
                      <a:pt x="3341" y="15368"/>
                      <a:pt x="3919" y="14945"/>
                      <a:pt x="3876" y="13984"/>
                    </a:cubicBezTo>
                    <a:cubicBezTo>
                      <a:pt x="3844" y="13350"/>
                      <a:pt x="3496" y="12769"/>
                      <a:pt x="3095" y="12262"/>
                    </a:cubicBezTo>
                    <a:lnTo>
                      <a:pt x="3095" y="12262"/>
                    </a:lnTo>
                    <a:cubicBezTo>
                      <a:pt x="3561" y="12449"/>
                      <a:pt x="4075" y="12553"/>
                      <a:pt x="4581" y="12553"/>
                    </a:cubicBezTo>
                    <a:cubicBezTo>
                      <a:pt x="5277" y="12553"/>
                      <a:pt x="5959" y="12356"/>
                      <a:pt x="6485" y="11903"/>
                    </a:cubicBezTo>
                    <a:cubicBezTo>
                      <a:pt x="7382" y="11111"/>
                      <a:pt x="7488" y="9474"/>
                      <a:pt x="6516" y="8788"/>
                    </a:cubicBezTo>
                    <a:lnTo>
                      <a:pt x="6516" y="8788"/>
                    </a:lnTo>
                    <a:cubicBezTo>
                      <a:pt x="7119" y="9004"/>
                      <a:pt x="7766" y="9156"/>
                      <a:pt x="8400" y="9156"/>
                    </a:cubicBezTo>
                    <a:cubicBezTo>
                      <a:pt x="8754" y="9156"/>
                      <a:pt x="9105" y="9109"/>
                      <a:pt x="9442" y="8999"/>
                    </a:cubicBezTo>
                    <a:cubicBezTo>
                      <a:pt x="10392" y="8693"/>
                      <a:pt x="11206" y="7795"/>
                      <a:pt x="11142" y="6802"/>
                    </a:cubicBezTo>
                    <a:lnTo>
                      <a:pt x="11142" y="6802"/>
                    </a:lnTo>
                    <a:cubicBezTo>
                      <a:pt x="11519" y="6912"/>
                      <a:pt x="11919" y="6972"/>
                      <a:pt x="12315" y="6972"/>
                    </a:cubicBezTo>
                    <a:cubicBezTo>
                      <a:pt x="13094" y="6972"/>
                      <a:pt x="13859" y="6739"/>
                      <a:pt x="14406" y="6200"/>
                    </a:cubicBezTo>
                    <a:cubicBezTo>
                      <a:pt x="15230" y="5387"/>
                      <a:pt x="15251" y="3792"/>
                      <a:pt x="14258" y="3190"/>
                    </a:cubicBezTo>
                    <a:lnTo>
                      <a:pt x="14258" y="3190"/>
                    </a:lnTo>
                    <a:cubicBezTo>
                      <a:pt x="14312" y="3192"/>
                      <a:pt x="14367" y="3193"/>
                      <a:pt x="14421" y="3193"/>
                    </a:cubicBezTo>
                    <a:cubicBezTo>
                      <a:pt x="15158" y="3193"/>
                      <a:pt x="15889" y="2994"/>
                      <a:pt x="16529" y="2630"/>
                    </a:cubicBezTo>
                    <a:cubicBezTo>
                      <a:pt x="16909" y="2408"/>
                      <a:pt x="17268" y="2113"/>
                      <a:pt x="17479" y="1722"/>
                    </a:cubicBezTo>
                    <a:cubicBezTo>
                      <a:pt x="17680" y="1331"/>
                      <a:pt x="17712" y="824"/>
                      <a:pt x="17469" y="455"/>
                    </a:cubicBezTo>
                    <a:cubicBezTo>
                      <a:pt x="17258" y="149"/>
                      <a:pt x="16891" y="1"/>
                      <a:pt x="165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13"/>
              <p:cNvSpPr/>
              <p:nvPr/>
            </p:nvSpPr>
            <p:spPr>
              <a:xfrm>
                <a:off x="-128925" y="1068278"/>
                <a:ext cx="595364" cy="547080"/>
              </a:xfrm>
              <a:custGeom>
                <a:avLst/>
                <a:gdLst/>
                <a:ahLst/>
                <a:cxnLst/>
                <a:rect l="l" t="t" r="r" b="b"/>
                <a:pathLst>
                  <a:path w="8894" h="8173" extrusionOk="0">
                    <a:moveTo>
                      <a:pt x="3238" y="1"/>
                    </a:moveTo>
                    <a:cubicBezTo>
                      <a:pt x="3222" y="1"/>
                      <a:pt x="3206" y="4"/>
                      <a:pt x="3190" y="9"/>
                    </a:cubicBezTo>
                    <a:cubicBezTo>
                      <a:pt x="3158" y="19"/>
                      <a:pt x="3127" y="30"/>
                      <a:pt x="3095" y="51"/>
                    </a:cubicBezTo>
                    <a:cubicBezTo>
                      <a:pt x="3074" y="72"/>
                      <a:pt x="3042" y="93"/>
                      <a:pt x="3032" y="125"/>
                    </a:cubicBezTo>
                    <a:cubicBezTo>
                      <a:pt x="3011" y="157"/>
                      <a:pt x="3000" y="188"/>
                      <a:pt x="2989" y="220"/>
                    </a:cubicBezTo>
                    <a:cubicBezTo>
                      <a:pt x="2989" y="252"/>
                      <a:pt x="2989" y="273"/>
                      <a:pt x="2979" y="294"/>
                    </a:cubicBezTo>
                    <a:cubicBezTo>
                      <a:pt x="2989" y="347"/>
                      <a:pt x="3000" y="400"/>
                      <a:pt x="3021" y="442"/>
                    </a:cubicBezTo>
                    <a:lnTo>
                      <a:pt x="3063" y="495"/>
                    </a:lnTo>
                    <a:cubicBezTo>
                      <a:pt x="3095" y="526"/>
                      <a:pt x="3137" y="547"/>
                      <a:pt x="3169" y="558"/>
                    </a:cubicBezTo>
                    <a:lnTo>
                      <a:pt x="3190" y="569"/>
                    </a:lnTo>
                    <a:lnTo>
                      <a:pt x="3211" y="579"/>
                    </a:lnTo>
                    <a:cubicBezTo>
                      <a:pt x="3243" y="611"/>
                      <a:pt x="3296" y="621"/>
                      <a:pt x="3338" y="621"/>
                    </a:cubicBezTo>
                    <a:lnTo>
                      <a:pt x="3454" y="621"/>
                    </a:lnTo>
                    <a:cubicBezTo>
                      <a:pt x="3486" y="621"/>
                      <a:pt x="3517" y="611"/>
                      <a:pt x="3549" y="590"/>
                    </a:cubicBezTo>
                    <a:cubicBezTo>
                      <a:pt x="3581" y="579"/>
                      <a:pt x="3602" y="558"/>
                      <a:pt x="3623" y="526"/>
                    </a:cubicBezTo>
                    <a:cubicBezTo>
                      <a:pt x="3634" y="505"/>
                      <a:pt x="3655" y="484"/>
                      <a:pt x="3665" y="474"/>
                    </a:cubicBezTo>
                    <a:cubicBezTo>
                      <a:pt x="3676" y="431"/>
                      <a:pt x="3686" y="400"/>
                      <a:pt x="3686" y="357"/>
                    </a:cubicBezTo>
                    <a:cubicBezTo>
                      <a:pt x="3697" y="336"/>
                      <a:pt x="3697" y="315"/>
                      <a:pt x="3686" y="283"/>
                    </a:cubicBezTo>
                    <a:cubicBezTo>
                      <a:pt x="3686" y="252"/>
                      <a:pt x="3676" y="220"/>
                      <a:pt x="3655" y="188"/>
                    </a:cubicBezTo>
                    <a:cubicBezTo>
                      <a:pt x="3644" y="167"/>
                      <a:pt x="3623" y="146"/>
                      <a:pt x="3613" y="125"/>
                    </a:cubicBezTo>
                    <a:cubicBezTo>
                      <a:pt x="3581" y="93"/>
                      <a:pt x="3539" y="72"/>
                      <a:pt x="3496" y="62"/>
                    </a:cubicBezTo>
                    <a:lnTo>
                      <a:pt x="3285" y="9"/>
                    </a:lnTo>
                    <a:cubicBezTo>
                      <a:pt x="3269" y="4"/>
                      <a:pt x="3253" y="1"/>
                      <a:pt x="3238" y="1"/>
                    </a:cubicBezTo>
                    <a:close/>
                    <a:moveTo>
                      <a:pt x="8101" y="178"/>
                    </a:moveTo>
                    <a:cubicBezTo>
                      <a:pt x="8080" y="178"/>
                      <a:pt x="8048" y="178"/>
                      <a:pt x="8017" y="188"/>
                    </a:cubicBezTo>
                    <a:cubicBezTo>
                      <a:pt x="7996" y="199"/>
                      <a:pt x="7964" y="220"/>
                      <a:pt x="7943" y="231"/>
                    </a:cubicBezTo>
                    <a:lnTo>
                      <a:pt x="7922" y="241"/>
                    </a:lnTo>
                    <a:cubicBezTo>
                      <a:pt x="7911" y="252"/>
                      <a:pt x="7890" y="273"/>
                      <a:pt x="7869" y="283"/>
                    </a:cubicBezTo>
                    <a:lnTo>
                      <a:pt x="7869" y="294"/>
                    </a:lnTo>
                    <a:lnTo>
                      <a:pt x="7858" y="305"/>
                    </a:lnTo>
                    <a:cubicBezTo>
                      <a:pt x="7848" y="326"/>
                      <a:pt x="7827" y="347"/>
                      <a:pt x="7816" y="368"/>
                    </a:cubicBezTo>
                    <a:lnTo>
                      <a:pt x="7816" y="379"/>
                    </a:lnTo>
                    <a:cubicBezTo>
                      <a:pt x="7795" y="410"/>
                      <a:pt x="7795" y="442"/>
                      <a:pt x="7795" y="484"/>
                    </a:cubicBezTo>
                    <a:cubicBezTo>
                      <a:pt x="7784" y="526"/>
                      <a:pt x="7784" y="558"/>
                      <a:pt x="7795" y="600"/>
                    </a:cubicBezTo>
                    <a:cubicBezTo>
                      <a:pt x="7805" y="632"/>
                      <a:pt x="7816" y="664"/>
                      <a:pt x="7848" y="695"/>
                    </a:cubicBezTo>
                    <a:cubicBezTo>
                      <a:pt x="7869" y="716"/>
                      <a:pt x="7890" y="748"/>
                      <a:pt x="7922" y="759"/>
                    </a:cubicBezTo>
                    <a:lnTo>
                      <a:pt x="7974" y="790"/>
                    </a:lnTo>
                    <a:cubicBezTo>
                      <a:pt x="7992" y="795"/>
                      <a:pt x="8011" y="797"/>
                      <a:pt x="8031" y="797"/>
                    </a:cubicBezTo>
                    <a:cubicBezTo>
                      <a:pt x="8059" y="797"/>
                      <a:pt x="8087" y="792"/>
                      <a:pt x="8112" y="780"/>
                    </a:cubicBezTo>
                    <a:lnTo>
                      <a:pt x="8154" y="759"/>
                    </a:lnTo>
                    <a:lnTo>
                      <a:pt x="8175" y="759"/>
                    </a:lnTo>
                    <a:cubicBezTo>
                      <a:pt x="8207" y="759"/>
                      <a:pt x="8238" y="748"/>
                      <a:pt x="8270" y="727"/>
                    </a:cubicBezTo>
                    <a:cubicBezTo>
                      <a:pt x="8302" y="716"/>
                      <a:pt x="8323" y="695"/>
                      <a:pt x="8344" y="664"/>
                    </a:cubicBezTo>
                    <a:cubicBezTo>
                      <a:pt x="8365" y="653"/>
                      <a:pt x="8376" y="632"/>
                      <a:pt x="8386" y="611"/>
                    </a:cubicBezTo>
                    <a:cubicBezTo>
                      <a:pt x="8407" y="569"/>
                      <a:pt x="8418" y="516"/>
                      <a:pt x="8418" y="463"/>
                    </a:cubicBezTo>
                    <a:cubicBezTo>
                      <a:pt x="8407" y="442"/>
                      <a:pt x="8407" y="421"/>
                      <a:pt x="8407" y="389"/>
                    </a:cubicBezTo>
                    <a:cubicBezTo>
                      <a:pt x="8386" y="347"/>
                      <a:pt x="8365" y="305"/>
                      <a:pt x="8333" y="273"/>
                    </a:cubicBezTo>
                    <a:cubicBezTo>
                      <a:pt x="8323" y="252"/>
                      <a:pt x="8291" y="231"/>
                      <a:pt x="8281" y="220"/>
                    </a:cubicBezTo>
                    <a:lnTo>
                      <a:pt x="8270" y="220"/>
                    </a:lnTo>
                    <a:lnTo>
                      <a:pt x="8260" y="210"/>
                    </a:lnTo>
                    <a:cubicBezTo>
                      <a:pt x="8238" y="199"/>
                      <a:pt x="8217" y="188"/>
                      <a:pt x="8196" y="188"/>
                    </a:cubicBezTo>
                    <a:lnTo>
                      <a:pt x="8186" y="178"/>
                    </a:lnTo>
                    <a:close/>
                    <a:moveTo>
                      <a:pt x="5239" y="157"/>
                    </a:moveTo>
                    <a:cubicBezTo>
                      <a:pt x="5176" y="157"/>
                      <a:pt x="5102" y="188"/>
                      <a:pt x="5059" y="241"/>
                    </a:cubicBezTo>
                    <a:cubicBezTo>
                      <a:pt x="5028" y="294"/>
                      <a:pt x="4996" y="379"/>
                      <a:pt x="4996" y="442"/>
                    </a:cubicBezTo>
                    <a:cubicBezTo>
                      <a:pt x="5007" y="516"/>
                      <a:pt x="5028" y="590"/>
                      <a:pt x="5081" y="643"/>
                    </a:cubicBezTo>
                    <a:cubicBezTo>
                      <a:pt x="5102" y="674"/>
                      <a:pt x="5133" y="685"/>
                      <a:pt x="5176" y="706"/>
                    </a:cubicBezTo>
                    <a:lnTo>
                      <a:pt x="5186" y="738"/>
                    </a:lnTo>
                    <a:cubicBezTo>
                      <a:pt x="5207" y="801"/>
                      <a:pt x="5239" y="843"/>
                      <a:pt x="5292" y="875"/>
                    </a:cubicBezTo>
                    <a:cubicBezTo>
                      <a:pt x="5313" y="885"/>
                      <a:pt x="5323" y="885"/>
                      <a:pt x="5345" y="896"/>
                    </a:cubicBezTo>
                    <a:cubicBezTo>
                      <a:pt x="5376" y="907"/>
                      <a:pt x="5397" y="907"/>
                      <a:pt x="5419" y="907"/>
                    </a:cubicBezTo>
                    <a:lnTo>
                      <a:pt x="5482" y="907"/>
                    </a:lnTo>
                    <a:lnTo>
                      <a:pt x="5514" y="917"/>
                    </a:lnTo>
                    <a:lnTo>
                      <a:pt x="5556" y="938"/>
                    </a:lnTo>
                    <a:cubicBezTo>
                      <a:pt x="5609" y="981"/>
                      <a:pt x="5661" y="1002"/>
                      <a:pt x="5725" y="1002"/>
                    </a:cubicBezTo>
                    <a:cubicBezTo>
                      <a:pt x="5788" y="1002"/>
                      <a:pt x="5852" y="970"/>
                      <a:pt x="5894" y="917"/>
                    </a:cubicBezTo>
                    <a:cubicBezTo>
                      <a:pt x="5936" y="854"/>
                      <a:pt x="5968" y="780"/>
                      <a:pt x="5968" y="706"/>
                    </a:cubicBezTo>
                    <a:cubicBezTo>
                      <a:pt x="5957" y="632"/>
                      <a:pt x="5936" y="558"/>
                      <a:pt x="5883" y="516"/>
                    </a:cubicBezTo>
                    <a:cubicBezTo>
                      <a:pt x="5809" y="442"/>
                      <a:pt x="5725" y="389"/>
                      <a:pt x="5630" y="357"/>
                    </a:cubicBezTo>
                    <a:lnTo>
                      <a:pt x="5619" y="347"/>
                    </a:lnTo>
                    <a:cubicBezTo>
                      <a:pt x="5566" y="252"/>
                      <a:pt x="5492" y="199"/>
                      <a:pt x="5408" y="167"/>
                    </a:cubicBezTo>
                    <a:cubicBezTo>
                      <a:pt x="5355" y="157"/>
                      <a:pt x="5292" y="157"/>
                      <a:pt x="5239" y="157"/>
                    </a:cubicBezTo>
                    <a:close/>
                    <a:moveTo>
                      <a:pt x="7182" y="431"/>
                    </a:moveTo>
                    <a:cubicBezTo>
                      <a:pt x="7151" y="431"/>
                      <a:pt x="7119" y="431"/>
                      <a:pt x="7087" y="442"/>
                    </a:cubicBezTo>
                    <a:cubicBezTo>
                      <a:pt x="7056" y="452"/>
                      <a:pt x="7024" y="474"/>
                      <a:pt x="7003" y="495"/>
                    </a:cubicBezTo>
                    <a:cubicBezTo>
                      <a:pt x="6982" y="516"/>
                      <a:pt x="6961" y="547"/>
                      <a:pt x="6939" y="579"/>
                    </a:cubicBezTo>
                    <a:cubicBezTo>
                      <a:pt x="6939" y="600"/>
                      <a:pt x="6929" y="621"/>
                      <a:pt x="6918" y="643"/>
                    </a:cubicBezTo>
                    <a:cubicBezTo>
                      <a:pt x="6908" y="695"/>
                      <a:pt x="6908" y="748"/>
                      <a:pt x="6929" y="801"/>
                    </a:cubicBezTo>
                    <a:cubicBezTo>
                      <a:pt x="6939" y="822"/>
                      <a:pt x="6939" y="843"/>
                      <a:pt x="6950" y="864"/>
                    </a:cubicBezTo>
                    <a:cubicBezTo>
                      <a:pt x="6971" y="907"/>
                      <a:pt x="7003" y="938"/>
                      <a:pt x="7045" y="959"/>
                    </a:cubicBezTo>
                    <a:lnTo>
                      <a:pt x="7098" y="1002"/>
                    </a:lnTo>
                    <a:cubicBezTo>
                      <a:pt x="7129" y="1023"/>
                      <a:pt x="7161" y="1033"/>
                      <a:pt x="7193" y="1033"/>
                    </a:cubicBezTo>
                    <a:cubicBezTo>
                      <a:pt x="7225" y="1033"/>
                      <a:pt x="7256" y="1033"/>
                      <a:pt x="7288" y="1023"/>
                    </a:cubicBezTo>
                    <a:cubicBezTo>
                      <a:pt x="7320" y="1012"/>
                      <a:pt x="7351" y="991"/>
                      <a:pt x="7372" y="970"/>
                    </a:cubicBezTo>
                    <a:cubicBezTo>
                      <a:pt x="7404" y="949"/>
                      <a:pt x="7425" y="917"/>
                      <a:pt x="7436" y="885"/>
                    </a:cubicBezTo>
                    <a:cubicBezTo>
                      <a:pt x="7446" y="864"/>
                      <a:pt x="7457" y="843"/>
                      <a:pt x="7457" y="822"/>
                    </a:cubicBezTo>
                    <a:cubicBezTo>
                      <a:pt x="7467" y="769"/>
                      <a:pt x="7467" y="716"/>
                      <a:pt x="7457" y="664"/>
                    </a:cubicBezTo>
                    <a:cubicBezTo>
                      <a:pt x="7446" y="643"/>
                      <a:pt x="7436" y="621"/>
                      <a:pt x="7425" y="600"/>
                    </a:cubicBezTo>
                    <a:cubicBezTo>
                      <a:pt x="7404" y="558"/>
                      <a:pt x="7372" y="526"/>
                      <a:pt x="7330" y="505"/>
                    </a:cubicBezTo>
                    <a:cubicBezTo>
                      <a:pt x="7320" y="495"/>
                      <a:pt x="7298" y="474"/>
                      <a:pt x="7277" y="463"/>
                    </a:cubicBezTo>
                    <a:cubicBezTo>
                      <a:pt x="7246" y="442"/>
                      <a:pt x="7225" y="431"/>
                      <a:pt x="7182" y="431"/>
                    </a:cubicBezTo>
                    <a:close/>
                    <a:moveTo>
                      <a:pt x="2905" y="1461"/>
                    </a:moveTo>
                    <a:cubicBezTo>
                      <a:pt x="2777" y="1461"/>
                      <a:pt x="2651" y="1556"/>
                      <a:pt x="2662" y="1741"/>
                    </a:cubicBezTo>
                    <a:cubicBezTo>
                      <a:pt x="2667" y="1920"/>
                      <a:pt x="2787" y="2008"/>
                      <a:pt x="2907" y="2008"/>
                    </a:cubicBezTo>
                    <a:cubicBezTo>
                      <a:pt x="3035" y="2008"/>
                      <a:pt x="3164" y="1910"/>
                      <a:pt x="3158" y="1720"/>
                    </a:cubicBezTo>
                    <a:cubicBezTo>
                      <a:pt x="3148" y="1546"/>
                      <a:pt x="3026" y="1461"/>
                      <a:pt x="2905" y="1461"/>
                    </a:cubicBezTo>
                    <a:close/>
                    <a:moveTo>
                      <a:pt x="1754" y="1392"/>
                    </a:moveTo>
                    <a:cubicBezTo>
                      <a:pt x="1733" y="1392"/>
                      <a:pt x="1701" y="1403"/>
                      <a:pt x="1680" y="1403"/>
                    </a:cubicBezTo>
                    <a:lnTo>
                      <a:pt x="1669" y="1414"/>
                    </a:lnTo>
                    <a:cubicBezTo>
                      <a:pt x="1627" y="1424"/>
                      <a:pt x="1606" y="1435"/>
                      <a:pt x="1585" y="1466"/>
                    </a:cubicBezTo>
                    <a:cubicBezTo>
                      <a:pt x="1553" y="1487"/>
                      <a:pt x="1532" y="1509"/>
                      <a:pt x="1521" y="1551"/>
                    </a:cubicBezTo>
                    <a:cubicBezTo>
                      <a:pt x="1500" y="1583"/>
                      <a:pt x="1490" y="1614"/>
                      <a:pt x="1490" y="1656"/>
                    </a:cubicBezTo>
                    <a:cubicBezTo>
                      <a:pt x="1490" y="1678"/>
                      <a:pt x="1490" y="1709"/>
                      <a:pt x="1500" y="1741"/>
                    </a:cubicBezTo>
                    <a:lnTo>
                      <a:pt x="1490" y="1783"/>
                    </a:lnTo>
                    <a:cubicBezTo>
                      <a:pt x="1490" y="1836"/>
                      <a:pt x="1511" y="1889"/>
                      <a:pt x="1532" y="1931"/>
                    </a:cubicBezTo>
                    <a:lnTo>
                      <a:pt x="1574" y="1984"/>
                    </a:lnTo>
                    <a:cubicBezTo>
                      <a:pt x="1606" y="2016"/>
                      <a:pt x="1638" y="2037"/>
                      <a:pt x="1680" y="2047"/>
                    </a:cubicBezTo>
                    <a:lnTo>
                      <a:pt x="1690" y="2058"/>
                    </a:lnTo>
                    <a:lnTo>
                      <a:pt x="1785" y="2058"/>
                    </a:lnTo>
                    <a:cubicBezTo>
                      <a:pt x="1807" y="2058"/>
                      <a:pt x="1828" y="2047"/>
                      <a:pt x="1849" y="2047"/>
                    </a:cubicBezTo>
                    <a:lnTo>
                      <a:pt x="1870" y="2047"/>
                    </a:lnTo>
                    <a:lnTo>
                      <a:pt x="1902" y="2026"/>
                    </a:lnTo>
                    <a:lnTo>
                      <a:pt x="1944" y="2005"/>
                    </a:lnTo>
                    <a:cubicBezTo>
                      <a:pt x="1965" y="1984"/>
                      <a:pt x="1986" y="1963"/>
                      <a:pt x="2007" y="1942"/>
                    </a:cubicBezTo>
                    <a:lnTo>
                      <a:pt x="2018" y="1931"/>
                    </a:lnTo>
                    <a:cubicBezTo>
                      <a:pt x="2028" y="1910"/>
                      <a:pt x="2049" y="1889"/>
                      <a:pt x="2060" y="1868"/>
                    </a:cubicBezTo>
                    <a:lnTo>
                      <a:pt x="2060" y="1857"/>
                    </a:lnTo>
                    <a:cubicBezTo>
                      <a:pt x="2071" y="1836"/>
                      <a:pt x="2081" y="1815"/>
                      <a:pt x="2081" y="1794"/>
                    </a:cubicBezTo>
                    <a:cubicBezTo>
                      <a:pt x="2092" y="1741"/>
                      <a:pt x="2092" y="1688"/>
                      <a:pt x="2081" y="1635"/>
                    </a:cubicBezTo>
                    <a:lnTo>
                      <a:pt x="2071" y="1604"/>
                    </a:lnTo>
                    <a:lnTo>
                      <a:pt x="2049" y="1572"/>
                    </a:lnTo>
                    <a:lnTo>
                      <a:pt x="2049" y="1561"/>
                    </a:lnTo>
                    <a:cubicBezTo>
                      <a:pt x="2039" y="1540"/>
                      <a:pt x="2018" y="1519"/>
                      <a:pt x="1997" y="1498"/>
                    </a:cubicBezTo>
                    <a:lnTo>
                      <a:pt x="1986" y="1487"/>
                    </a:lnTo>
                    <a:cubicBezTo>
                      <a:pt x="1976" y="1466"/>
                      <a:pt x="1954" y="1456"/>
                      <a:pt x="1933" y="1445"/>
                    </a:cubicBezTo>
                    <a:lnTo>
                      <a:pt x="1933" y="1435"/>
                    </a:lnTo>
                    <a:lnTo>
                      <a:pt x="1923" y="1435"/>
                    </a:lnTo>
                    <a:cubicBezTo>
                      <a:pt x="1902" y="1424"/>
                      <a:pt x="1870" y="1414"/>
                      <a:pt x="1849" y="1403"/>
                    </a:cubicBezTo>
                    <a:lnTo>
                      <a:pt x="1838" y="1403"/>
                    </a:lnTo>
                    <a:cubicBezTo>
                      <a:pt x="1817" y="1392"/>
                      <a:pt x="1785" y="1392"/>
                      <a:pt x="1764" y="1392"/>
                    </a:cubicBezTo>
                    <a:close/>
                    <a:moveTo>
                      <a:pt x="5894" y="1445"/>
                    </a:moveTo>
                    <a:lnTo>
                      <a:pt x="5894" y="1456"/>
                    </a:lnTo>
                    <a:cubicBezTo>
                      <a:pt x="5862" y="1456"/>
                      <a:pt x="5830" y="1466"/>
                      <a:pt x="5799" y="1487"/>
                    </a:cubicBezTo>
                    <a:cubicBezTo>
                      <a:pt x="5767" y="1509"/>
                      <a:pt x="5746" y="1530"/>
                      <a:pt x="5735" y="1561"/>
                    </a:cubicBezTo>
                    <a:cubicBezTo>
                      <a:pt x="5714" y="1593"/>
                      <a:pt x="5693" y="1625"/>
                      <a:pt x="5693" y="1656"/>
                    </a:cubicBezTo>
                    <a:cubicBezTo>
                      <a:pt x="5693" y="1688"/>
                      <a:pt x="5693" y="1709"/>
                      <a:pt x="5683" y="1741"/>
                    </a:cubicBezTo>
                    <a:lnTo>
                      <a:pt x="5693" y="1762"/>
                    </a:lnTo>
                    <a:cubicBezTo>
                      <a:pt x="5683" y="1783"/>
                      <a:pt x="5683" y="1804"/>
                      <a:pt x="5683" y="1825"/>
                    </a:cubicBezTo>
                    <a:cubicBezTo>
                      <a:pt x="5683" y="1868"/>
                      <a:pt x="5693" y="1899"/>
                      <a:pt x="5714" y="1931"/>
                    </a:cubicBezTo>
                    <a:cubicBezTo>
                      <a:pt x="5725" y="1973"/>
                      <a:pt x="5735" y="1994"/>
                      <a:pt x="5767" y="2026"/>
                    </a:cubicBezTo>
                    <a:cubicBezTo>
                      <a:pt x="5778" y="2037"/>
                      <a:pt x="5799" y="2047"/>
                      <a:pt x="5820" y="2068"/>
                    </a:cubicBezTo>
                    <a:cubicBezTo>
                      <a:pt x="5852" y="2089"/>
                      <a:pt x="5894" y="2100"/>
                      <a:pt x="5947" y="2100"/>
                    </a:cubicBezTo>
                    <a:cubicBezTo>
                      <a:pt x="5968" y="2089"/>
                      <a:pt x="5989" y="2089"/>
                      <a:pt x="6010" y="2089"/>
                    </a:cubicBezTo>
                    <a:cubicBezTo>
                      <a:pt x="6031" y="2079"/>
                      <a:pt x="6052" y="2068"/>
                      <a:pt x="6073" y="2047"/>
                    </a:cubicBezTo>
                    <a:cubicBezTo>
                      <a:pt x="6084" y="2052"/>
                      <a:pt x="6097" y="2055"/>
                      <a:pt x="6110" y="2055"/>
                    </a:cubicBezTo>
                    <a:cubicBezTo>
                      <a:pt x="6124" y="2055"/>
                      <a:pt x="6137" y="2052"/>
                      <a:pt x="6147" y="2047"/>
                    </a:cubicBezTo>
                    <a:cubicBezTo>
                      <a:pt x="6179" y="2047"/>
                      <a:pt x="6211" y="2037"/>
                      <a:pt x="6242" y="2016"/>
                    </a:cubicBezTo>
                    <a:lnTo>
                      <a:pt x="6285" y="1963"/>
                    </a:lnTo>
                    <a:cubicBezTo>
                      <a:pt x="6316" y="1942"/>
                      <a:pt x="6327" y="1910"/>
                      <a:pt x="6337" y="1868"/>
                    </a:cubicBezTo>
                    <a:cubicBezTo>
                      <a:pt x="6348" y="1847"/>
                      <a:pt x="6348" y="1825"/>
                      <a:pt x="6348" y="1804"/>
                    </a:cubicBezTo>
                    <a:cubicBezTo>
                      <a:pt x="6359" y="1762"/>
                      <a:pt x="6359" y="1730"/>
                      <a:pt x="6337" y="1688"/>
                    </a:cubicBezTo>
                    <a:cubicBezTo>
                      <a:pt x="6337" y="1667"/>
                      <a:pt x="6327" y="1646"/>
                      <a:pt x="6316" y="1625"/>
                    </a:cubicBezTo>
                    <a:cubicBezTo>
                      <a:pt x="6295" y="1583"/>
                      <a:pt x="6263" y="1551"/>
                      <a:pt x="6221" y="1519"/>
                    </a:cubicBezTo>
                    <a:cubicBezTo>
                      <a:pt x="6200" y="1519"/>
                      <a:pt x="6190" y="1509"/>
                      <a:pt x="6168" y="1498"/>
                    </a:cubicBezTo>
                    <a:lnTo>
                      <a:pt x="6158" y="1498"/>
                    </a:lnTo>
                    <a:lnTo>
                      <a:pt x="6147" y="1487"/>
                    </a:lnTo>
                    <a:lnTo>
                      <a:pt x="6105" y="1487"/>
                    </a:lnTo>
                    <a:cubicBezTo>
                      <a:pt x="6073" y="1477"/>
                      <a:pt x="6031" y="1466"/>
                      <a:pt x="5989" y="1456"/>
                    </a:cubicBezTo>
                    <a:cubicBezTo>
                      <a:pt x="5957" y="1445"/>
                      <a:pt x="5925" y="1445"/>
                      <a:pt x="5894" y="1445"/>
                    </a:cubicBezTo>
                    <a:close/>
                    <a:moveTo>
                      <a:pt x="243" y="1667"/>
                    </a:moveTo>
                    <a:cubicBezTo>
                      <a:pt x="212" y="1667"/>
                      <a:pt x="180" y="1678"/>
                      <a:pt x="148" y="1699"/>
                    </a:cubicBezTo>
                    <a:cubicBezTo>
                      <a:pt x="117" y="1709"/>
                      <a:pt x="96" y="1730"/>
                      <a:pt x="74" y="1751"/>
                    </a:cubicBezTo>
                    <a:cubicBezTo>
                      <a:pt x="43" y="1783"/>
                      <a:pt x="32" y="1815"/>
                      <a:pt x="22" y="1847"/>
                    </a:cubicBezTo>
                    <a:cubicBezTo>
                      <a:pt x="11" y="1878"/>
                      <a:pt x="1" y="1920"/>
                      <a:pt x="1" y="1963"/>
                    </a:cubicBezTo>
                    <a:cubicBezTo>
                      <a:pt x="11" y="1984"/>
                      <a:pt x="11" y="2005"/>
                      <a:pt x="11" y="2037"/>
                    </a:cubicBezTo>
                    <a:cubicBezTo>
                      <a:pt x="32" y="2079"/>
                      <a:pt x="53" y="2121"/>
                      <a:pt x="85" y="2153"/>
                    </a:cubicBezTo>
                    <a:lnTo>
                      <a:pt x="138" y="2195"/>
                    </a:lnTo>
                    <a:cubicBezTo>
                      <a:pt x="170" y="2216"/>
                      <a:pt x="222" y="2227"/>
                      <a:pt x="265" y="2227"/>
                    </a:cubicBezTo>
                    <a:lnTo>
                      <a:pt x="307" y="2227"/>
                    </a:lnTo>
                    <a:cubicBezTo>
                      <a:pt x="339" y="2227"/>
                      <a:pt x="370" y="2216"/>
                      <a:pt x="402" y="2195"/>
                    </a:cubicBezTo>
                    <a:cubicBezTo>
                      <a:pt x="434" y="2185"/>
                      <a:pt x="465" y="2163"/>
                      <a:pt x="486" y="2142"/>
                    </a:cubicBezTo>
                    <a:cubicBezTo>
                      <a:pt x="507" y="2111"/>
                      <a:pt x="518" y="2079"/>
                      <a:pt x="529" y="2047"/>
                    </a:cubicBezTo>
                    <a:cubicBezTo>
                      <a:pt x="550" y="2016"/>
                      <a:pt x="550" y="1973"/>
                      <a:pt x="550" y="1931"/>
                    </a:cubicBezTo>
                    <a:cubicBezTo>
                      <a:pt x="539" y="1910"/>
                      <a:pt x="539" y="1889"/>
                      <a:pt x="539" y="1857"/>
                    </a:cubicBezTo>
                    <a:cubicBezTo>
                      <a:pt x="529" y="1815"/>
                      <a:pt x="497" y="1773"/>
                      <a:pt x="465" y="1741"/>
                    </a:cubicBezTo>
                    <a:lnTo>
                      <a:pt x="412" y="1699"/>
                    </a:lnTo>
                    <a:cubicBezTo>
                      <a:pt x="381" y="1678"/>
                      <a:pt x="339" y="1667"/>
                      <a:pt x="286" y="1667"/>
                    </a:cubicBezTo>
                    <a:close/>
                    <a:moveTo>
                      <a:pt x="7418" y="1797"/>
                    </a:moveTo>
                    <a:cubicBezTo>
                      <a:pt x="7399" y="1797"/>
                      <a:pt x="7380" y="1802"/>
                      <a:pt x="7362" y="1815"/>
                    </a:cubicBezTo>
                    <a:lnTo>
                      <a:pt x="7298" y="1847"/>
                    </a:lnTo>
                    <a:lnTo>
                      <a:pt x="7277" y="1868"/>
                    </a:lnTo>
                    <a:cubicBezTo>
                      <a:pt x="7246" y="1878"/>
                      <a:pt x="7214" y="1899"/>
                      <a:pt x="7193" y="1920"/>
                    </a:cubicBezTo>
                    <a:cubicBezTo>
                      <a:pt x="7161" y="1942"/>
                      <a:pt x="7140" y="1973"/>
                      <a:pt x="7129" y="2005"/>
                    </a:cubicBezTo>
                    <a:cubicBezTo>
                      <a:pt x="7119" y="2026"/>
                      <a:pt x="7108" y="2047"/>
                      <a:pt x="7108" y="2068"/>
                    </a:cubicBezTo>
                    <a:cubicBezTo>
                      <a:pt x="7098" y="2121"/>
                      <a:pt x="7098" y="2174"/>
                      <a:pt x="7108" y="2216"/>
                    </a:cubicBezTo>
                    <a:cubicBezTo>
                      <a:pt x="7119" y="2237"/>
                      <a:pt x="7129" y="2269"/>
                      <a:pt x="7140" y="2290"/>
                    </a:cubicBezTo>
                    <a:cubicBezTo>
                      <a:pt x="7161" y="2332"/>
                      <a:pt x="7193" y="2364"/>
                      <a:pt x="7235" y="2385"/>
                    </a:cubicBezTo>
                    <a:cubicBezTo>
                      <a:pt x="7298" y="2417"/>
                      <a:pt x="7362" y="2449"/>
                      <a:pt x="7425" y="2480"/>
                    </a:cubicBezTo>
                    <a:lnTo>
                      <a:pt x="7446" y="2491"/>
                    </a:lnTo>
                    <a:cubicBezTo>
                      <a:pt x="7467" y="2501"/>
                      <a:pt x="7499" y="2522"/>
                      <a:pt x="7531" y="2533"/>
                    </a:cubicBezTo>
                    <a:cubicBezTo>
                      <a:pt x="7547" y="2538"/>
                      <a:pt x="7563" y="2541"/>
                      <a:pt x="7578" y="2541"/>
                    </a:cubicBezTo>
                    <a:cubicBezTo>
                      <a:pt x="7594" y="2541"/>
                      <a:pt x="7610" y="2538"/>
                      <a:pt x="7626" y="2533"/>
                    </a:cubicBezTo>
                    <a:cubicBezTo>
                      <a:pt x="7658" y="2522"/>
                      <a:pt x="7689" y="2512"/>
                      <a:pt x="7721" y="2491"/>
                    </a:cubicBezTo>
                    <a:lnTo>
                      <a:pt x="7774" y="2449"/>
                    </a:lnTo>
                    <a:cubicBezTo>
                      <a:pt x="7795" y="2417"/>
                      <a:pt x="7805" y="2385"/>
                      <a:pt x="7816" y="2353"/>
                    </a:cubicBezTo>
                    <a:cubicBezTo>
                      <a:pt x="7827" y="2332"/>
                      <a:pt x="7837" y="2311"/>
                      <a:pt x="7837" y="2280"/>
                    </a:cubicBezTo>
                    <a:cubicBezTo>
                      <a:pt x="7837" y="2248"/>
                      <a:pt x="7837" y="2206"/>
                      <a:pt x="7827" y="2174"/>
                    </a:cubicBezTo>
                    <a:lnTo>
                      <a:pt x="7795" y="2100"/>
                    </a:lnTo>
                    <a:cubicBezTo>
                      <a:pt x="7774" y="2058"/>
                      <a:pt x="7742" y="2026"/>
                      <a:pt x="7700" y="2005"/>
                    </a:cubicBezTo>
                    <a:lnTo>
                      <a:pt x="7668" y="1984"/>
                    </a:lnTo>
                    <a:cubicBezTo>
                      <a:pt x="7658" y="1952"/>
                      <a:pt x="7647" y="1920"/>
                      <a:pt x="7626" y="1899"/>
                    </a:cubicBezTo>
                    <a:cubicBezTo>
                      <a:pt x="7605" y="1868"/>
                      <a:pt x="7584" y="1847"/>
                      <a:pt x="7552" y="1836"/>
                    </a:cubicBezTo>
                    <a:cubicBezTo>
                      <a:pt x="7520" y="1815"/>
                      <a:pt x="7489" y="1804"/>
                      <a:pt x="7457" y="1804"/>
                    </a:cubicBezTo>
                    <a:cubicBezTo>
                      <a:pt x="7444" y="1800"/>
                      <a:pt x="7431" y="1797"/>
                      <a:pt x="7418" y="1797"/>
                    </a:cubicBezTo>
                    <a:close/>
                    <a:moveTo>
                      <a:pt x="4299" y="2033"/>
                    </a:moveTo>
                    <a:cubicBezTo>
                      <a:pt x="4288" y="2033"/>
                      <a:pt x="4278" y="2034"/>
                      <a:pt x="4267" y="2037"/>
                    </a:cubicBezTo>
                    <a:lnTo>
                      <a:pt x="4130" y="2037"/>
                    </a:lnTo>
                    <a:cubicBezTo>
                      <a:pt x="4088" y="2037"/>
                      <a:pt x="4067" y="2047"/>
                      <a:pt x="4035" y="2068"/>
                    </a:cubicBezTo>
                    <a:cubicBezTo>
                      <a:pt x="4003" y="2079"/>
                      <a:pt x="3972" y="2100"/>
                      <a:pt x="3951" y="2132"/>
                    </a:cubicBezTo>
                    <a:cubicBezTo>
                      <a:pt x="3929" y="2153"/>
                      <a:pt x="3919" y="2185"/>
                      <a:pt x="3908" y="2216"/>
                    </a:cubicBezTo>
                    <a:cubicBezTo>
                      <a:pt x="3887" y="2258"/>
                      <a:pt x="3887" y="2290"/>
                      <a:pt x="3887" y="2332"/>
                    </a:cubicBezTo>
                    <a:cubicBezTo>
                      <a:pt x="3887" y="2353"/>
                      <a:pt x="3898" y="2375"/>
                      <a:pt x="3898" y="2406"/>
                    </a:cubicBezTo>
                    <a:cubicBezTo>
                      <a:pt x="3908" y="2449"/>
                      <a:pt x="3940" y="2491"/>
                      <a:pt x="3972" y="2522"/>
                    </a:cubicBezTo>
                    <a:lnTo>
                      <a:pt x="4014" y="2565"/>
                    </a:lnTo>
                    <a:cubicBezTo>
                      <a:pt x="4056" y="2596"/>
                      <a:pt x="4098" y="2607"/>
                      <a:pt x="4141" y="2607"/>
                    </a:cubicBezTo>
                    <a:lnTo>
                      <a:pt x="4288" y="2596"/>
                    </a:lnTo>
                    <a:cubicBezTo>
                      <a:pt x="4320" y="2596"/>
                      <a:pt x="4352" y="2586"/>
                      <a:pt x="4373" y="2565"/>
                    </a:cubicBezTo>
                    <a:cubicBezTo>
                      <a:pt x="4415" y="2554"/>
                      <a:pt x="4436" y="2533"/>
                      <a:pt x="4457" y="2501"/>
                    </a:cubicBezTo>
                    <a:cubicBezTo>
                      <a:pt x="4479" y="2480"/>
                      <a:pt x="4500" y="2449"/>
                      <a:pt x="4500" y="2417"/>
                    </a:cubicBezTo>
                    <a:cubicBezTo>
                      <a:pt x="4521" y="2375"/>
                      <a:pt x="4531" y="2343"/>
                      <a:pt x="4521" y="2301"/>
                    </a:cubicBezTo>
                    <a:cubicBezTo>
                      <a:pt x="4521" y="2280"/>
                      <a:pt x="4510" y="2258"/>
                      <a:pt x="4510" y="2227"/>
                    </a:cubicBezTo>
                    <a:cubicBezTo>
                      <a:pt x="4500" y="2185"/>
                      <a:pt x="4479" y="2142"/>
                      <a:pt x="4447" y="2111"/>
                    </a:cubicBezTo>
                    <a:cubicBezTo>
                      <a:pt x="4426" y="2089"/>
                      <a:pt x="4415" y="2079"/>
                      <a:pt x="4394" y="2068"/>
                    </a:cubicBezTo>
                    <a:cubicBezTo>
                      <a:pt x="4362" y="2045"/>
                      <a:pt x="4331" y="2033"/>
                      <a:pt x="4299" y="2033"/>
                    </a:cubicBezTo>
                    <a:close/>
                    <a:moveTo>
                      <a:pt x="5379" y="2476"/>
                    </a:moveTo>
                    <a:cubicBezTo>
                      <a:pt x="5368" y="2476"/>
                      <a:pt x="5357" y="2477"/>
                      <a:pt x="5345" y="2480"/>
                    </a:cubicBezTo>
                    <a:cubicBezTo>
                      <a:pt x="5323" y="2491"/>
                      <a:pt x="5281" y="2501"/>
                      <a:pt x="5260" y="2522"/>
                    </a:cubicBezTo>
                    <a:cubicBezTo>
                      <a:pt x="5228" y="2544"/>
                      <a:pt x="5207" y="2565"/>
                      <a:pt x="5197" y="2596"/>
                    </a:cubicBezTo>
                    <a:cubicBezTo>
                      <a:pt x="5176" y="2628"/>
                      <a:pt x="5155" y="2660"/>
                      <a:pt x="5155" y="2691"/>
                    </a:cubicBezTo>
                    <a:cubicBezTo>
                      <a:pt x="5144" y="2723"/>
                      <a:pt x="5144" y="2744"/>
                      <a:pt x="5144" y="2776"/>
                    </a:cubicBezTo>
                    <a:cubicBezTo>
                      <a:pt x="5144" y="2818"/>
                      <a:pt x="5155" y="2871"/>
                      <a:pt x="5186" y="2913"/>
                    </a:cubicBezTo>
                    <a:lnTo>
                      <a:pt x="5207" y="2945"/>
                    </a:lnTo>
                    <a:lnTo>
                      <a:pt x="5207" y="2956"/>
                    </a:lnTo>
                    <a:cubicBezTo>
                      <a:pt x="5218" y="2977"/>
                      <a:pt x="5218" y="3008"/>
                      <a:pt x="5218" y="3029"/>
                    </a:cubicBezTo>
                    <a:cubicBezTo>
                      <a:pt x="5239" y="3082"/>
                      <a:pt x="5260" y="3114"/>
                      <a:pt x="5292" y="3156"/>
                    </a:cubicBezTo>
                    <a:lnTo>
                      <a:pt x="5345" y="3198"/>
                    </a:lnTo>
                    <a:cubicBezTo>
                      <a:pt x="5376" y="3220"/>
                      <a:pt x="5419" y="3230"/>
                      <a:pt x="5471" y="3230"/>
                    </a:cubicBezTo>
                    <a:lnTo>
                      <a:pt x="5514" y="3220"/>
                    </a:lnTo>
                    <a:lnTo>
                      <a:pt x="5556" y="3209"/>
                    </a:lnTo>
                    <a:lnTo>
                      <a:pt x="5609" y="3177"/>
                    </a:lnTo>
                    <a:lnTo>
                      <a:pt x="5619" y="3177"/>
                    </a:lnTo>
                    <a:lnTo>
                      <a:pt x="5672" y="3124"/>
                    </a:lnTo>
                    <a:cubicBezTo>
                      <a:pt x="5693" y="3093"/>
                      <a:pt x="5714" y="3072"/>
                      <a:pt x="5725" y="3040"/>
                    </a:cubicBezTo>
                    <a:cubicBezTo>
                      <a:pt x="5735" y="3019"/>
                      <a:pt x="5746" y="2987"/>
                      <a:pt x="5746" y="2966"/>
                    </a:cubicBezTo>
                    <a:lnTo>
                      <a:pt x="5757" y="2956"/>
                    </a:lnTo>
                    <a:cubicBezTo>
                      <a:pt x="5757" y="2924"/>
                      <a:pt x="5757" y="2903"/>
                      <a:pt x="5757" y="2871"/>
                    </a:cubicBezTo>
                    <a:lnTo>
                      <a:pt x="5757" y="2850"/>
                    </a:lnTo>
                    <a:cubicBezTo>
                      <a:pt x="5757" y="2829"/>
                      <a:pt x="5757" y="2797"/>
                      <a:pt x="5746" y="2776"/>
                    </a:cubicBezTo>
                    <a:lnTo>
                      <a:pt x="5746" y="2755"/>
                    </a:lnTo>
                    <a:lnTo>
                      <a:pt x="5714" y="2691"/>
                    </a:lnTo>
                    <a:lnTo>
                      <a:pt x="5714" y="2681"/>
                    </a:lnTo>
                    <a:lnTo>
                      <a:pt x="5704" y="2670"/>
                    </a:lnTo>
                    <a:cubicBezTo>
                      <a:pt x="5693" y="2649"/>
                      <a:pt x="5683" y="2639"/>
                      <a:pt x="5661" y="2618"/>
                    </a:cubicBezTo>
                    <a:lnTo>
                      <a:pt x="5651" y="2596"/>
                    </a:lnTo>
                    <a:cubicBezTo>
                      <a:pt x="5630" y="2586"/>
                      <a:pt x="5609" y="2565"/>
                      <a:pt x="5588" y="2554"/>
                    </a:cubicBezTo>
                    <a:lnTo>
                      <a:pt x="5577" y="2544"/>
                    </a:lnTo>
                    <a:cubicBezTo>
                      <a:pt x="5545" y="2522"/>
                      <a:pt x="5514" y="2512"/>
                      <a:pt x="5482" y="2501"/>
                    </a:cubicBezTo>
                    <a:lnTo>
                      <a:pt x="5450" y="2491"/>
                    </a:lnTo>
                    <a:cubicBezTo>
                      <a:pt x="5428" y="2483"/>
                      <a:pt x="5405" y="2476"/>
                      <a:pt x="5379" y="2476"/>
                    </a:cubicBezTo>
                    <a:close/>
                    <a:moveTo>
                      <a:pt x="2335" y="2903"/>
                    </a:moveTo>
                    <a:cubicBezTo>
                      <a:pt x="2313" y="2903"/>
                      <a:pt x="2292" y="2913"/>
                      <a:pt x="2261" y="2913"/>
                    </a:cubicBezTo>
                    <a:cubicBezTo>
                      <a:pt x="2229" y="2934"/>
                      <a:pt x="2187" y="2956"/>
                      <a:pt x="2155" y="2998"/>
                    </a:cubicBezTo>
                    <a:cubicBezTo>
                      <a:pt x="2123" y="3029"/>
                      <a:pt x="2102" y="3061"/>
                      <a:pt x="2071" y="3103"/>
                    </a:cubicBezTo>
                    <a:cubicBezTo>
                      <a:pt x="2049" y="3124"/>
                      <a:pt x="2028" y="3156"/>
                      <a:pt x="2018" y="3198"/>
                    </a:cubicBezTo>
                    <a:cubicBezTo>
                      <a:pt x="2007" y="3230"/>
                      <a:pt x="1997" y="3262"/>
                      <a:pt x="1997" y="3304"/>
                    </a:cubicBezTo>
                    <a:cubicBezTo>
                      <a:pt x="1997" y="3346"/>
                      <a:pt x="2007" y="3378"/>
                      <a:pt x="2028" y="3410"/>
                    </a:cubicBezTo>
                    <a:cubicBezTo>
                      <a:pt x="2039" y="3441"/>
                      <a:pt x="2049" y="3473"/>
                      <a:pt x="2081" y="3505"/>
                    </a:cubicBezTo>
                    <a:cubicBezTo>
                      <a:pt x="2102" y="3515"/>
                      <a:pt x="2113" y="3526"/>
                      <a:pt x="2134" y="3547"/>
                    </a:cubicBezTo>
                    <a:cubicBezTo>
                      <a:pt x="2176" y="3568"/>
                      <a:pt x="2218" y="3579"/>
                      <a:pt x="2261" y="3579"/>
                    </a:cubicBezTo>
                    <a:cubicBezTo>
                      <a:pt x="2282" y="3568"/>
                      <a:pt x="2303" y="3568"/>
                      <a:pt x="2324" y="3568"/>
                    </a:cubicBezTo>
                    <a:cubicBezTo>
                      <a:pt x="2366" y="3547"/>
                      <a:pt x="2398" y="3526"/>
                      <a:pt x="2430" y="3484"/>
                    </a:cubicBezTo>
                    <a:cubicBezTo>
                      <a:pt x="2461" y="3452"/>
                      <a:pt x="2493" y="3410"/>
                      <a:pt x="2525" y="3378"/>
                    </a:cubicBezTo>
                    <a:cubicBezTo>
                      <a:pt x="2546" y="3346"/>
                      <a:pt x="2556" y="3325"/>
                      <a:pt x="2567" y="3283"/>
                    </a:cubicBezTo>
                    <a:cubicBezTo>
                      <a:pt x="2588" y="3251"/>
                      <a:pt x="2588" y="3220"/>
                      <a:pt x="2588" y="3177"/>
                    </a:cubicBezTo>
                    <a:cubicBezTo>
                      <a:pt x="2588" y="3135"/>
                      <a:pt x="2578" y="3103"/>
                      <a:pt x="2567" y="3072"/>
                    </a:cubicBezTo>
                    <a:cubicBezTo>
                      <a:pt x="2556" y="3029"/>
                      <a:pt x="2535" y="3008"/>
                      <a:pt x="2514" y="2977"/>
                    </a:cubicBezTo>
                    <a:lnTo>
                      <a:pt x="2461" y="2934"/>
                    </a:lnTo>
                    <a:cubicBezTo>
                      <a:pt x="2419" y="2913"/>
                      <a:pt x="2377" y="2903"/>
                      <a:pt x="2335" y="2903"/>
                    </a:cubicBezTo>
                    <a:close/>
                    <a:moveTo>
                      <a:pt x="3499" y="3234"/>
                    </a:moveTo>
                    <a:cubicBezTo>
                      <a:pt x="3481" y="3234"/>
                      <a:pt x="3462" y="3239"/>
                      <a:pt x="3444" y="3251"/>
                    </a:cubicBezTo>
                    <a:cubicBezTo>
                      <a:pt x="3412" y="3262"/>
                      <a:pt x="3380" y="3272"/>
                      <a:pt x="3359" y="3304"/>
                    </a:cubicBezTo>
                    <a:cubicBezTo>
                      <a:pt x="3338" y="3325"/>
                      <a:pt x="3317" y="3346"/>
                      <a:pt x="3296" y="3389"/>
                    </a:cubicBezTo>
                    <a:cubicBezTo>
                      <a:pt x="3296" y="3410"/>
                      <a:pt x="3285" y="3431"/>
                      <a:pt x="3275" y="3452"/>
                    </a:cubicBezTo>
                    <a:cubicBezTo>
                      <a:pt x="3264" y="3505"/>
                      <a:pt x="3264" y="3547"/>
                      <a:pt x="3285" y="3600"/>
                    </a:cubicBezTo>
                    <a:cubicBezTo>
                      <a:pt x="3296" y="3621"/>
                      <a:pt x="3296" y="3642"/>
                      <a:pt x="3306" y="3663"/>
                    </a:cubicBezTo>
                    <a:cubicBezTo>
                      <a:pt x="3327" y="3705"/>
                      <a:pt x="3359" y="3737"/>
                      <a:pt x="3401" y="3769"/>
                    </a:cubicBezTo>
                    <a:cubicBezTo>
                      <a:pt x="3433" y="3779"/>
                      <a:pt x="3465" y="3800"/>
                      <a:pt x="3496" y="3811"/>
                    </a:cubicBezTo>
                    <a:cubicBezTo>
                      <a:pt x="3528" y="3832"/>
                      <a:pt x="3560" y="3843"/>
                      <a:pt x="3591" y="3843"/>
                    </a:cubicBezTo>
                    <a:cubicBezTo>
                      <a:pt x="3601" y="3846"/>
                      <a:pt x="3610" y="3847"/>
                      <a:pt x="3619" y="3847"/>
                    </a:cubicBezTo>
                    <a:cubicBezTo>
                      <a:pt x="3642" y="3847"/>
                      <a:pt x="3664" y="3840"/>
                      <a:pt x="3686" y="3832"/>
                    </a:cubicBezTo>
                    <a:cubicBezTo>
                      <a:pt x="3718" y="3822"/>
                      <a:pt x="3750" y="3811"/>
                      <a:pt x="3771" y="3779"/>
                    </a:cubicBezTo>
                    <a:cubicBezTo>
                      <a:pt x="3803" y="3758"/>
                      <a:pt x="3813" y="3737"/>
                      <a:pt x="3834" y="3695"/>
                    </a:cubicBezTo>
                    <a:lnTo>
                      <a:pt x="3855" y="3631"/>
                    </a:lnTo>
                    <a:cubicBezTo>
                      <a:pt x="3866" y="3579"/>
                      <a:pt x="3866" y="3526"/>
                      <a:pt x="3855" y="3484"/>
                    </a:cubicBezTo>
                    <a:cubicBezTo>
                      <a:pt x="3845" y="3462"/>
                      <a:pt x="3834" y="3441"/>
                      <a:pt x="3824" y="3410"/>
                    </a:cubicBezTo>
                    <a:cubicBezTo>
                      <a:pt x="3803" y="3367"/>
                      <a:pt x="3771" y="3336"/>
                      <a:pt x="3729" y="3315"/>
                    </a:cubicBezTo>
                    <a:cubicBezTo>
                      <a:pt x="3697" y="3304"/>
                      <a:pt x="3665" y="3283"/>
                      <a:pt x="3634" y="3272"/>
                    </a:cubicBezTo>
                    <a:cubicBezTo>
                      <a:pt x="3602" y="3251"/>
                      <a:pt x="3581" y="3241"/>
                      <a:pt x="3539" y="3241"/>
                    </a:cubicBezTo>
                    <a:cubicBezTo>
                      <a:pt x="3525" y="3236"/>
                      <a:pt x="3512" y="3234"/>
                      <a:pt x="3499" y="3234"/>
                    </a:cubicBezTo>
                    <a:close/>
                    <a:moveTo>
                      <a:pt x="6929" y="3357"/>
                    </a:moveTo>
                    <a:cubicBezTo>
                      <a:pt x="6897" y="3367"/>
                      <a:pt x="6887" y="3367"/>
                      <a:pt x="6855" y="3378"/>
                    </a:cubicBezTo>
                    <a:cubicBezTo>
                      <a:pt x="6823" y="3389"/>
                      <a:pt x="6781" y="3410"/>
                      <a:pt x="6749" y="3452"/>
                    </a:cubicBezTo>
                    <a:cubicBezTo>
                      <a:pt x="6739" y="3473"/>
                      <a:pt x="6728" y="3494"/>
                      <a:pt x="6707" y="3515"/>
                    </a:cubicBezTo>
                    <a:cubicBezTo>
                      <a:pt x="6696" y="3536"/>
                      <a:pt x="6696" y="3558"/>
                      <a:pt x="6686" y="3589"/>
                    </a:cubicBezTo>
                    <a:cubicBezTo>
                      <a:pt x="6675" y="3610"/>
                      <a:pt x="6675" y="3642"/>
                      <a:pt x="6675" y="3663"/>
                    </a:cubicBezTo>
                    <a:cubicBezTo>
                      <a:pt x="6686" y="3726"/>
                      <a:pt x="6696" y="3758"/>
                      <a:pt x="6718" y="3811"/>
                    </a:cubicBezTo>
                    <a:cubicBezTo>
                      <a:pt x="6739" y="3853"/>
                      <a:pt x="6781" y="3885"/>
                      <a:pt x="6813" y="3906"/>
                    </a:cubicBezTo>
                    <a:lnTo>
                      <a:pt x="6813" y="3917"/>
                    </a:lnTo>
                    <a:cubicBezTo>
                      <a:pt x="6830" y="3925"/>
                      <a:pt x="6868" y="3941"/>
                      <a:pt x="6876" y="3941"/>
                    </a:cubicBezTo>
                    <a:cubicBezTo>
                      <a:pt x="6878" y="3941"/>
                      <a:pt x="6878" y="3940"/>
                      <a:pt x="6876" y="3938"/>
                    </a:cubicBezTo>
                    <a:lnTo>
                      <a:pt x="6887" y="3938"/>
                    </a:lnTo>
                    <a:cubicBezTo>
                      <a:pt x="6908" y="3948"/>
                      <a:pt x="6939" y="3948"/>
                      <a:pt x="6961" y="3948"/>
                    </a:cubicBezTo>
                    <a:lnTo>
                      <a:pt x="6971" y="3948"/>
                    </a:lnTo>
                    <a:lnTo>
                      <a:pt x="7034" y="3938"/>
                    </a:lnTo>
                    <a:cubicBezTo>
                      <a:pt x="7087" y="3917"/>
                      <a:pt x="7119" y="3895"/>
                      <a:pt x="7151" y="3853"/>
                    </a:cubicBezTo>
                    <a:cubicBezTo>
                      <a:pt x="7182" y="3811"/>
                      <a:pt x="7203" y="3779"/>
                      <a:pt x="7214" y="3726"/>
                    </a:cubicBezTo>
                    <a:lnTo>
                      <a:pt x="7214" y="3716"/>
                    </a:lnTo>
                    <a:lnTo>
                      <a:pt x="7214" y="3684"/>
                    </a:lnTo>
                    <a:lnTo>
                      <a:pt x="7225" y="3642"/>
                    </a:lnTo>
                    <a:lnTo>
                      <a:pt x="7214" y="3568"/>
                    </a:lnTo>
                    <a:cubicBezTo>
                      <a:pt x="7203" y="3547"/>
                      <a:pt x="7193" y="3515"/>
                      <a:pt x="7182" y="3494"/>
                    </a:cubicBezTo>
                    <a:cubicBezTo>
                      <a:pt x="7172" y="3473"/>
                      <a:pt x="7151" y="3452"/>
                      <a:pt x="7140" y="3441"/>
                    </a:cubicBezTo>
                    <a:cubicBezTo>
                      <a:pt x="7108" y="3410"/>
                      <a:pt x="7087" y="3389"/>
                      <a:pt x="7056" y="3378"/>
                    </a:cubicBezTo>
                    <a:cubicBezTo>
                      <a:pt x="7024" y="3367"/>
                      <a:pt x="6992" y="3357"/>
                      <a:pt x="6961" y="3357"/>
                    </a:cubicBezTo>
                    <a:lnTo>
                      <a:pt x="6950" y="3367"/>
                    </a:lnTo>
                    <a:lnTo>
                      <a:pt x="6929" y="3357"/>
                    </a:lnTo>
                    <a:close/>
                    <a:moveTo>
                      <a:pt x="993" y="3705"/>
                    </a:moveTo>
                    <a:cubicBezTo>
                      <a:pt x="919" y="3705"/>
                      <a:pt x="845" y="3705"/>
                      <a:pt x="772" y="3716"/>
                    </a:cubicBezTo>
                    <a:cubicBezTo>
                      <a:pt x="740" y="3716"/>
                      <a:pt x="708" y="3726"/>
                      <a:pt x="676" y="3737"/>
                    </a:cubicBezTo>
                    <a:cubicBezTo>
                      <a:pt x="645" y="3758"/>
                      <a:pt x="624" y="3779"/>
                      <a:pt x="603" y="3800"/>
                    </a:cubicBezTo>
                    <a:cubicBezTo>
                      <a:pt x="581" y="3832"/>
                      <a:pt x="560" y="3864"/>
                      <a:pt x="550" y="3895"/>
                    </a:cubicBezTo>
                    <a:cubicBezTo>
                      <a:pt x="539" y="3927"/>
                      <a:pt x="529" y="3969"/>
                      <a:pt x="539" y="4001"/>
                    </a:cubicBezTo>
                    <a:cubicBezTo>
                      <a:pt x="539" y="4033"/>
                      <a:pt x="539" y="4054"/>
                      <a:pt x="550" y="4086"/>
                    </a:cubicBezTo>
                    <a:cubicBezTo>
                      <a:pt x="560" y="4128"/>
                      <a:pt x="581" y="4170"/>
                      <a:pt x="613" y="4202"/>
                    </a:cubicBezTo>
                    <a:lnTo>
                      <a:pt x="666" y="4244"/>
                    </a:lnTo>
                    <a:cubicBezTo>
                      <a:pt x="708" y="4265"/>
                      <a:pt x="750" y="4276"/>
                      <a:pt x="793" y="4276"/>
                    </a:cubicBezTo>
                    <a:cubicBezTo>
                      <a:pt x="867" y="4276"/>
                      <a:pt x="941" y="4276"/>
                      <a:pt x="1014" y="4265"/>
                    </a:cubicBezTo>
                    <a:cubicBezTo>
                      <a:pt x="1046" y="4265"/>
                      <a:pt x="1078" y="4255"/>
                      <a:pt x="1109" y="4244"/>
                    </a:cubicBezTo>
                    <a:cubicBezTo>
                      <a:pt x="1141" y="4223"/>
                      <a:pt x="1162" y="4202"/>
                      <a:pt x="1194" y="4181"/>
                    </a:cubicBezTo>
                    <a:cubicBezTo>
                      <a:pt x="1215" y="4149"/>
                      <a:pt x="1226" y="4117"/>
                      <a:pt x="1236" y="4086"/>
                    </a:cubicBezTo>
                    <a:cubicBezTo>
                      <a:pt x="1247" y="4054"/>
                      <a:pt x="1257" y="4012"/>
                      <a:pt x="1257" y="3980"/>
                    </a:cubicBezTo>
                    <a:cubicBezTo>
                      <a:pt x="1247" y="3948"/>
                      <a:pt x="1247" y="3927"/>
                      <a:pt x="1247" y="3906"/>
                    </a:cubicBezTo>
                    <a:cubicBezTo>
                      <a:pt x="1236" y="3853"/>
                      <a:pt x="1205" y="3811"/>
                      <a:pt x="1173" y="3779"/>
                    </a:cubicBezTo>
                    <a:lnTo>
                      <a:pt x="1120" y="3737"/>
                    </a:lnTo>
                    <a:cubicBezTo>
                      <a:pt x="1088" y="3716"/>
                      <a:pt x="1046" y="3705"/>
                      <a:pt x="993" y="3705"/>
                    </a:cubicBezTo>
                    <a:close/>
                    <a:moveTo>
                      <a:pt x="8196" y="3410"/>
                    </a:moveTo>
                    <a:cubicBezTo>
                      <a:pt x="8165" y="3420"/>
                      <a:pt x="8133" y="3431"/>
                      <a:pt x="8101" y="3452"/>
                    </a:cubicBezTo>
                    <a:cubicBezTo>
                      <a:pt x="8048" y="3494"/>
                      <a:pt x="8006" y="3558"/>
                      <a:pt x="7996" y="3621"/>
                    </a:cubicBezTo>
                    <a:cubicBezTo>
                      <a:pt x="7996" y="3653"/>
                      <a:pt x="7996" y="3674"/>
                      <a:pt x="7985" y="3705"/>
                    </a:cubicBezTo>
                    <a:cubicBezTo>
                      <a:pt x="7996" y="3748"/>
                      <a:pt x="8006" y="3800"/>
                      <a:pt x="8027" y="3843"/>
                    </a:cubicBezTo>
                    <a:cubicBezTo>
                      <a:pt x="8091" y="3948"/>
                      <a:pt x="8154" y="4054"/>
                      <a:pt x="8228" y="4149"/>
                    </a:cubicBezTo>
                    <a:cubicBezTo>
                      <a:pt x="8238" y="4181"/>
                      <a:pt x="8260" y="4212"/>
                      <a:pt x="8291" y="4233"/>
                    </a:cubicBezTo>
                    <a:cubicBezTo>
                      <a:pt x="8312" y="4255"/>
                      <a:pt x="8344" y="4265"/>
                      <a:pt x="8376" y="4276"/>
                    </a:cubicBezTo>
                    <a:cubicBezTo>
                      <a:pt x="8392" y="4281"/>
                      <a:pt x="8407" y="4284"/>
                      <a:pt x="8423" y="4284"/>
                    </a:cubicBezTo>
                    <a:cubicBezTo>
                      <a:pt x="8439" y="4284"/>
                      <a:pt x="8455" y="4281"/>
                      <a:pt x="8471" y="4276"/>
                    </a:cubicBezTo>
                    <a:cubicBezTo>
                      <a:pt x="8502" y="4276"/>
                      <a:pt x="8534" y="4265"/>
                      <a:pt x="8566" y="4244"/>
                    </a:cubicBezTo>
                    <a:cubicBezTo>
                      <a:pt x="8619" y="4202"/>
                      <a:pt x="8661" y="4138"/>
                      <a:pt x="8671" y="4064"/>
                    </a:cubicBezTo>
                    <a:cubicBezTo>
                      <a:pt x="8671" y="4043"/>
                      <a:pt x="8682" y="4012"/>
                      <a:pt x="8682" y="3991"/>
                    </a:cubicBezTo>
                    <a:cubicBezTo>
                      <a:pt x="8682" y="3938"/>
                      <a:pt x="8661" y="3895"/>
                      <a:pt x="8640" y="3853"/>
                    </a:cubicBezTo>
                    <a:cubicBezTo>
                      <a:pt x="8576" y="3748"/>
                      <a:pt x="8513" y="3642"/>
                      <a:pt x="8450" y="3536"/>
                    </a:cubicBezTo>
                    <a:cubicBezTo>
                      <a:pt x="8429" y="3505"/>
                      <a:pt x="8407" y="3484"/>
                      <a:pt x="8376" y="3462"/>
                    </a:cubicBezTo>
                    <a:cubicBezTo>
                      <a:pt x="8355" y="3441"/>
                      <a:pt x="8323" y="3420"/>
                      <a:pt x="8291" y="3420"/>
                    </a:cubicBezTo>
                    <a:cubicBezTo>
                      <a:pt x="8260" y="3410"/>
                      <a:pt x="8228" y="3410"/>
                      <a:pt x="8196" y="3410"/>
                    </a:cubicBezTo>
                    <a:close/>
                    <a:moveTo>
                      <a:pt x="4785" y="3758"/>
                    </a:moveTo>
                    <a:lnTo>
                      <a:pt x="4457" y="3779"/>
                    </a:lnTo>
                    <a:cubicBezTo>
                      <a:pt x="4394" y="3779"/>
                      <a:pt x="4331" y="3811"/>
                      <a:pt x="4288" y="3864"/>
                    </a:cubicBezTo>
                    <a:cubicBezTo>
                      <a:pt x="4267" y="3895"/>
                      <a:pt x="4246" y="3917"/>
                      <a:pt x="4236" y="3959"/>
                    </a:cubicBezTo>
                    <a:cubicBezTo>
                      <a:pt x="4225" y="3991"/>
                      <a:pt x="4225" y="4033"/>
                      <a:pt x="4225" y="4064"/>
                    </a:cubicBezTo>
                    <a:cubicBezTo>
                      <a:pt x="4225" y="4138"/>
                      <a:pt x="4246" y="4212"/>
                      <a:pt x="4299" y="4265"/>
                    </a:cubicBezTo>
                    <a:cubicBezTo>
                      <a:pt x="4352" y="4307"/>
                      <a:pt x="4415" y="4339"/>
                      <a:pt x="4479" y="4339"/>
                    </a:cubicBezTo>
                    <a:lnTo>
                      <a:pt x="4806" y="4328"/>
                    </a:lnTo>
                    <a:cubicBezTo>
                      <a:pt x="4869" y="4318"/>
                      <a:pt x="4933" y="4286"/>
                      <a:pt x="4975" y="4233"/>
                    </a:cubicBezTo>
                    <a:cubicBezTo>
                      <a:pt x="4996" y="4212"/>
                      <a:pt x="5017" y="4181"/>
                      <a:pt x="5028" y="4138"/>
                    </a:cubicBezTo>
                    <a:cubicBezTo>
                      <a:pt x="5038" y="4107"/>
                      <a:pt x="5049" y="4075"/>
                      <a:pt x="5049" y="4033"/>
                    </a:cubicBezTo>
                    <a:cubicBezTo>
                      <a:pt x="5038" y="3959"/>
                      <a:pt x="5017" y="3885"/>
                      <a:pt x="4964" y="3832"/>
                    </a:cubicBezTo>
                    <a:cubicBezTo>
                      <a:pt x="4912" y="3790"/>
                      <a:pt x="4859" y="3758"/>
                      <a:pt x="4785" y="3758"/>
                    </a:cubicBezTo>
                    <a:close/>
                    <a:moveTo>
                      <a:pt x="2335" y="4476"/>
                    </a:moveTo>
                    <a:cubicBezTo>
                      <a:pt x="2261" y="4476"/>
                      <a:pt x="2176" y="4540"/>
                      <a:pt x="2134" y="4624"/>
                    </a:cubicBezTo>
                    <a:cubicBezTo>
                      <a:pt x="2113" y="4666"/>
                      <a:pt x="2102" y="4719"/>
                      <a:pt x="2102" y="4772"/>
                    </a:cubicBezTo>
                    <a:cubicBezTo>
                      <a:pt x="2102" y="4814"/>
                      <a:pt x="2113" y="4867"/>
                      <a:pt x="2134" y="4909"/>
                    </a:cubicBezTo>
                    <a:cubicBezTo>
                      <a:pt x="2166" y="4941"/>
                      <a:pt x="2187" y="4983"/>
                      <a:pt x="2218" y="5015"/>
                    </a:cubicBezTo>
                    <a:cubicBezTo>
                      <a:pt x="2250" y="5047"/>
                      <a:pt x="2282" y="5068"/>
                      <a:pt x="2313" y="5089"/>
                    </a:cubicBezTo>
                    <a:cubicBezTo>
                      <a:pt x="2366" y="5131"/>
                      <a:pt x="2430" y="5163"/>
                      <a:pt x="2482" y="5173"/>
                    </a:cubicBezTo>
                    <a:cubicBezTo>
                      <a:pt x="2535" y="5195"/>
                      <a:pt x="2588" y="5205"/>
                      <a:pt x="2630" y="5205"/>
                    </a:cubicBezTo>
                    <a:cubicBezTo>
                      <a:pt x="2673" y="5237"/>
                      <a:pt x="2736" y="5258"/>
                      <a:pt x="2789" y="5258"/>
                    </a:cubicBezTo>
                    <a:cubicBezTo>
                      <a:pt x="2842" y="5247"/>
                      <a:pt x="2915" y="5216"/>
                      <a:pt x="2958" y="5163"/>
                    </a:cubicBezTo>
                    <a:cubicBezTo>
                      <a:pt x="3000" y="5110"/>
                      <a:pt x="3032" y="5036"/>
                      <a:pt x="3021" y="4962"/>
                    </a:cubicBezTo>
                    <a:lnTo>
                      <a:pt x="3021" y="4941"/>
                    </a:lnTo>
                    <a:cubicBezTo>
                      <a:pt x="3032" y="4899"/>
                      <a:pt x="3032" y="4857"/>
                      <a:pt x="3011" y="4814"/>
                    </a:cubicBezTo>
                    <a:cubicBezTo>
                      <a:pt x="2989" y="4740"/>
                      <a:pt x="2958" y="4688"/>
                      <a:pt x="2915" y="4635"/>
                    </a:cubicBezTo>
                    <a:cubicBezTo>
                      <a:pt x="2873" y="4593"/>
                      <a:pt x="2831" y="4571"/>
                      <a:pt x="2778" y="4550"/>
                    </a:cubicBezTo>
                    <a:cubicBezTo>
                      <a:pt x="2736" y="4529"/>
                      <a:pt x="2683" y="4519"/>
                      <a:pt x="2630" y="4519"/>
                    </a:cubicBezTo>
                    <a:lnTo>
                      <a:pt x="2599" y="4519"/>
                    </a:lnTo>
                    <a:cubicBezTo>
                      <a:pt x="2578" y="4519"/>
                      <a:pt x="2546" y="4508"/>
                      <a:pt x="2525" y="4497"/>
                    </a:cubicBezTo>
                    <a:cubicBezTo>
                      <a:pt x="2472" y="4487"/>
                      <a:pt x="2398" y="4476"/>
                      <a:pt x="2335" y="4476"/>
                    </a:cubicBezTo>
                    <a:close/>
                    <a:moveTo>
                      <a:pt x="7584" y="4582"/>
                    </a:moveTo>
                    <a:cubicBezTo>
                      <a:pt x="7563" y="4582"/>
                      <a:pt x="7531" y="4593"/>
                      <a:pt x="7510" y="4593"/>
                    </a:cubicBezTo>
                    <a:lnTo>
                      <a:pt x="7499" y="4603"/>
                    </a:lnTo>
                    <a:cubicBezTo>
                      <a:pt x="7446" y="4624"/>
                      <a:pt x="7415" y="4645"/>
                      <a:pt x="7372" y="4688"/>
                    </a:cubicBezTo>
                    <a:cubicBezTo>
                      <a:pt x="7330" y="4740"/>
                      <a:pt x="7320" y="4772"/>
                      <a:pt x="7309" y="4835"/>
                    </a:cubicBezTo>
                    <a:lnTo>
                      <a:pt x="7298" y="4846"/>
                    </a:lnTo>
                    <a:cubicBezTo>
                      <a:pt x="7298" y="4878"/>
                      <a:pt x="7298" y="4909"/>
                      <a:pt x="7298" y="4930"/>
                    </a:cubicBezTo>
                    <a:cubicBezTo>
                      <a:pt x="7298" y="4962"/>
                      <a:pt x="7309" y="4994"/>
                      <a:pt x="7309" y="5026"/>
                    </a:cubicBezTo>
                    <a:lnTo>
                      <a:pt x="7309" y="5036"/>
                    </a:lnTo>
                    <a:cubicBezTo>
                      <a:pt x="7320" y="5057"/>
                      <a:pt x="7330" y="5089"/>
                      <a:pt x="7341" y="5110"/>
                    </a:cubicBezTo>
                    <a:cubicBezTo>
                      <a:pt x="7362" y="5131"/>
                      <a:pt x="7372" y="5152"/>
                      <a:pt x="7394" y="5173"/>
                    </a:cubicBezTo>
                    <a:lnTo>
                      <a:pt x="7394" y="5184"/>
                    </a:lnTo>
                    <a:cubicBezTo>
                      <a:pt x="7415" y="5195"/>
                      <a:pt x="7436" y="5216"/>
                      <a:pt x="7457" y="5226"/>
                    </a:cubicBezTo>
                    <a:lnTo>
                      <a:pt x="7457" y="5237"/>
                    </a:lnTo>
                    <a:cubicBezTo>
                      <a:pt x="7478" y="5247"/>
                      <a:pt x="7499" y="5247"/>
                      <a:pt x="7520" y="5258"/>
                    </a:cubicBezTo>
                    <a:cubicBezTo>
                      <a:pt x="7536" y="5263"/>
                      <a:pt x="7555" y="5266"/>
                      <a:pt x="7573" y="5266"/>
                    </a:cubicBezTo>
                    <a:cubicBezTo>
                      <a:pt x="7592" y="5266"/>
                      <a:pt x="7610" y="5263"/>
                      <a:pt x="7626" y="5258"/>
                    </a:cubicBezTo>
                    <a:cubicBezTo>
                      <a:pt x="7658" y="5258"/>
                      <a:pt x="7679" y="5247"/>
                      <a:pt x="7710" y="5226"/>
                    </a:cubicBezTo>
                    <a:cubicBezTo>
                      <a:pt x="7742" y="5205"/>
                      <a:pt x="7763" y="5184"/>
                      <a:pt x="7784" y="5152"/>
                    </a:cubicBezTo>
                    <a:lnTo>
                      <a:pt x="7805" y="5110"/>
                    </a:lnTo>
                    <a:lnTo>
                      <a:pt x="7827" y="5089"/>
                    </a:lnTo>
                    <a:cubicBezTo>
                      <a:pt x="7858" y="5047"/>
                      <a:pt x="7879" y="5004"/>
                      <a:pt x="7890" y="4962"/>
                    </a:cubicBezTo>
                    <a:cubicBezTo>
                      <a:pt x="7890" y="4930"/>
                      <a:pt x="7890" y="4909"/>
                      <a:pt x="7890" y="4888"/>
                    </a:cubicBezTo>
                    <a:cubicBezTo>
                      <a:pt x="7890" y="4835"/>
                      <a:pt x="7879" y="4783"/>
                      <a:pt x="7858" y="4740"/>
                    </a:cubicBezTo>
                    <a:cubicBezTo>
                      <a:pt x="7848" y="4719"/>
                      <a:pt x="7827" y="4698"/>
                      <a:pt x="7805" y="4677"/>
                    </a:cubicBezTo>
                    <a:lnTo>
                      <a:pt x="7805" y="4666"/>
                    </a:lnTo>
                    <a:cubicBezTo>
                      <a:pt x="7795" y="4666"/>
                      <a:pt x="7763" y="4635"/>
                      <a:pt x="7742" y="4624"/>
                    </a:cubicBezTo>
                    <a:cubicBezTo>
                      <a:pt x="7721" y="4614"/>
                      <a:pt x="7700" y="4603"/>
                      <a:pt x="7668" y="4593"/>
                    </a:cubicBezTo>
                    <a:lnTo>
                      <a:pt x="7658" y="4593"/>
                    </a:lnTo>
                    <a:cubicBezTo>
                      <a:pt x="7647" y="4582"/>
                      <a:pt x="7615" y="4582"/>
                      <a:pt x="7594" y="4582"/>
                    </a:cubicBezTo>
                    <a:close/>
                    <a:moveTo>
                      <a:pt x="3760" y="4912"/>
                    </a:moveTo>
                    <a:cubicBezTo>
                      <a:pt x="3747" y="4912"/>
                      <a:pt x="3734" y="4915"/>
                      <a:pt x="3718" y="4920"/>
                    </a:cubicBezTo>
                    <a:cubicBezTo>
                      <a:pt x="3686" y="4920"/>
                      <a:pt x="3655" y="4941"/>
                      <a:pt x="3634" y="4962"/>
                    </a:cubicBezTo>
                    <a:cubicBezTo>
                      <a:pt x="3613" y="4973"/>
                      <a:pt x="3591" y="4994"/>
                      <a:pt x="3581" y="5004"/>
                    </a:cubicBezTo>
                    <a:cubicBezTo>
                      <a:pt x="3549" y="5047"/>
                      <a:pt x="3528" y="5089"/>
                      <a:pt x="3517" y="5131"/>
                    </a:cubicBezTo>
                    <a:cubicBezTo>
                      <a:pt x="3517" y="5163"/>
                      <a:pt x="3517" y="5184"/>
                      <a:pt x="3517" y="5205"/>
                    </a:cubicBezTo>
                    <a:cubicBezTo>
                      <a:pt x="3517" y="5258"/>
                      <a:pt x="3528" y="5311"/>
                      <a:pt x="3549" y="5353"/>
                    </a:cubicBezTo>
                    <a:lnTo>
                      <a:pt x="3560" y="5353"/>
                    </a:lnTo>
                    <a:lnTo>
                      <a:pt x="3591" y="5406"/>
                    </a:lnTo>
                    <a:lnTo>
                      <a:pt x="3602" y="5416"/>
                    </a:lnTo>
                    <a:cubicBezTo>
                      <a:pt x="3623" y="5427"/>
                      <a:pt x="3644" y="5448"/>
                      <a:pt x="3655" y="5459"/>
                    </a:cubicBezTo>
                    <a:lnTo>
                      <a:pt x="3665" y="5469"/>
                    </a:lnTo>
                    <a:cubicBezTo>
                      <a:pt x="3718" y="5490"/>
                      <a:pt x="3760" y="5501"/>
                      <a:pt x="3813" y="5501"/>
                    </a:cubicBezTo>
                    <a:lnTo>
                      <a:pt x="3824" y="5501"/>
                    </a:lnTo>
                    <a:cubicBezTo>
                      <a:pt x="3845" y="5501"/>
                      <a:pt x="3877" y="5501"/>
                      <a:pt x="3898" y="5490"/>
                    </a:cubicBezTo>
                    <a:cubicBezTo>
                      <a:pt x="3929" y="5480"/>
                      <a:pt x="3940" y="5469"/>
                      <a:pt x="3961" y="5448"/>
                    </a:cubicBezTo>
                    <a:lnTo>
                      <a:pt x="3972" y="5448"/>
                    </a:lnTo>
                    <a:lnTo>
                      <a:pt x="4024" y="5395"/>
                    </a:lnTo>
                    <a:cubicBezTo>
                      <a:pt x="4046" y="5374"/>
                      <a:pt x="4056" y="5353"/>
                      <a:pt x="4067" y="5332"/>
                    </a:cubicBezTo>
                    <a:cubicBezTo>
                      <a:pt x="4088" y="5290"/>
                      <a:pt x="4098" y="5258"/>
                      <a:pt x="4098" y="5226"/>
                    </a:cubicBezTo>
                    <a:cubicBezTo>
                      <a:pt x="4098" y="5184"/>
                      <a:pt x="4098" y="5142"/>
                      <a:pt x="4088" y="5110"/>
                    </a:cubicBezTo>
                    <a:cubicBezTo>
                      <a:pt x="4077" y="5068"/>
                      <a:pt x="4067" y="5047"/>
                      <a:pt x="4046" y="5015"/>
                    </a:cubicBezTo>
                    <a:cubicBezTo>
                      <a:pt x="4024" y="4983"/>
                      <a:pt x="4003" y="4962"/>
                      <a:pt x="3972" y="4941"/>
                    </a:cubicBezTo>
                    <a:lnTo>
                      <a:pt x="3908" y="4920"/>
                    </a:lnTo>
                    <a:cubicBezTo>
                      <a:pt x="3892" y="4915"/>
                      <a:pt x="3874" y="4912"/>
                      <a:pt x="3855" y="4912"/>
                    </a:cubicBezTo>
                    <a:cubicBezTo>
                      <a:pt x="3837" y="4912"/>
                      <a:pt x="3818" y="4915"/>
                      <a:pt x="3803" y="4920"/>
                    </a:cubicBezTo>
                    <a:cubicBezTo>
                      <a:pt x="3787" y="4915"/>
                      <a:pt x="3774" y="4912"/>
                      <a:pt x="3760" y="4912"/>
                    </a:cubicBezTo>
                    <a:close/>
                    <a:moveTo>
                      <a:pt x="6221" y="4973"/>
                    </a:moveTo>
                    <a:lnTo>
                      <a:pt x="6126" y="4983"/>
                    </a:lnTo>
                    <a:cubicBezTo>
                      <a:pt x="6094" y="4983"/>
                      <a:pt x="6063" y="4983"/>
                      <a:pt x="6042" y="5004"/>
                    </a:cubicBezTo>
                    <a:cubicBezTo>
                      <a:pt x="6010" y="5015"/>
                      <a:pt x="5978" y="5036"/>
                      <a:pt x="5957" y="5068"/>
                    </a:cubicBezTo>
                    <a:cubicBezTo>
                      <a:pt x="5936" y="5099"/>
                      <a:pt x="5915" y="5131"/>
                      <a:pt x="5904" y="5163"/>
                    </a:cubicBezTo>
                    <a:cubicBezTo>
                      <a:pt x="5894" y="5195"/>
                      <a:pt x="5894" y="5237"/>
                      <a:pt x="5894" y="5268"/>
                    </a:cubicBezTo>
                    <a:cubicBezTo>
                      <a:pt x="5894" y="5300"/>
                      <a:pt x="5904" y="5321"/>
                      <a:pt x="5904" y="5342"/>
                    </a:cubicBezTo>
                    <a:cubicBezTo>
                      <a:pt x="5915" y="5395"/>
                      <a:pt x="5936" y="5437"/>
                      <a:pt x="5968" y="5469"/>
                    </a:cubicBezTo>
                    <a:lnTo>
                      <a:pt x="6021" y="5511"/>
                    </a:lnTo>
                    <a:cubicBezTo>
                      <a:pt x="6063" y="5532"/>
                      <a:pt x="6105" y="5543"/>
                      <a:pt x="6147" y="5543"/>
                    </a:cubicBezTo>
                    <a:lnTo>
                      <a:pt x="6242" y="5543"/>
                    </a:lnTo>
                    <a:cubicBezTo>
                      <a:pt x="6274" y="5543"/>
                      <a:pt x="6306" y="5532"/>
                      <a:pt x="6337" y="5511"/>
                    </a:cubicBezTo>
                    <a:cubicBezTo>
                      <a:pt x="6369" y="5501"/>
                      <a:pt x="6390" y="5480"/>
                      <a:pt x="6411" y="5448"/>
                    </a:cubicBezTo>
                    <a:cubicBezTo>
                      <a:pt x="6443" y="5427"/>
                      <a:pt x="6454" y="5395"/>
                      <a:pt x="6464" y="5353"/>
                    </a:cubicBezTo>
                    <a:cubicBezTo>
                      <a:pt x="6475" y="5321"/>
                      <a:pt x="6485" y="5290"/>
                      <a:pt x="6485" y="5247"/>
                    </a:cubicBezTo>
                    <a:cubicBezTo>
                      <a:pt x="6475" y="5226"/>
                      <a:pt x="6475" y="5195"/>
                      <a:pt x="6475" y="5173"/>
                    </a:cubicBezTo>
                    <a:cubicBezTo>
                      <a:pt x="6454" y="5121"/>
                      <a:pt x="6432" y="5089"/>
                      <a:pt x="6401" y="5047"/>
                    </a:cubicBezTo>
                    <a:lnTo>
                      <a:pt x="6348" y="5004"/>
                    </a:lnTo>
                    <a:cubicBezTo>
                      <a:pt x="6316" y="4983"/>
                      <a:pt x="6274" y="4973"/>
                      <a:pt x="6221" y="4973"/>
                    </a:cubicBezTo>
                    <a:close/>
                    <a:moveTo>
                      <a:pt x="4980" y="5620"/>
                    </a:moveTo>
                    <a:cubicBezTo>
                      <a:pt x="4959" y="5620"/>
                      <a:pt x="4938" y="5622"/>
                      <a:pt x="4912" y="5628"/>
                    </a:cubicBezTo>
                    <a:cubicBezTo>
                      <a:pt x="4859" y="5649"/>
                      <a:pt x="4838" y="5670"/>
                      <a:pt x="4795" y="5712"/>
                    </a:cubicBezTo>
                    <a:lnTo>
                      <a:pt x="4764" y="5775"/>
                    </a:lnTo>
                    <a:lnTo>
                      <a:pt x="4743" y="5849"/>
                    </a:lnTo>
                    <a:lnTo>
                      <a:pt x="4732" y="5849"/>
                    </a:lnTo>
                    <a:cubicBezTo>
                      <a:pt x="4721" y="5913"/>
                      <a:pt x="4721" y="5955"/>
                      <a:pt x="4743" y="6018"/>
                    </a:cubicBezTo>
                    <a:cubicBezTo>
                      <a:pt x="4753" y="6039"/>
                      <a:pt x="4764" y="6061"/>
                      <a:pt x="4774" y="6092"/>
                    </a:cubicBezTo>
                    <a:cubicBezTo>
                      <a:pt x="4785" y="6113"/>
                      <a:pt x="4795" y="6135"/>
                      <a:pt x="4817" y="6145"/>
                    </a:cubicBezTo>
                    <a:cubicBezTo>
                      <a:pt x="4848" y="6187"/>
                      <a:pt x="4890" y="6208"/>
                      <a:pt x="4933" y="6219"/>
                    </a:cubicBezTo>
                    <a:cubicBezTo>
                      <a:pt x="4959" y="6224"/>
                      <a:pt x="4983" y="6227"/>
                      <a:pt x="5005" y="6227"/>
                    </a:cubicBezTo>
                    <a:cubicBezTo>
                      <a:pt x="5028" y="6227"/>
                      <a:pt x="5049" y="6224"/>
                      <a:pt x="5070" y="6219"/>
                    </a:cubicBezTo>
                    <a:cubicBezTo>
                      <a:pt x="5102" y="6208"/>
                      <a:pt x="5133" y="6187"/>
                      <a:pt x="5155" y="6156"/>
                    </a:cubicBezTo>
                    <a:cubicBezTo>
                      <a:pt x="5176" y="6135"/>
                      <a:pt x="5197" y="6113"/>
                      <a:pt x="5218" y="6082"/>
                    </a:cubicBezTo>
                    <a:cubicBezTo>
                      <a:pt x="5228" y="6050"/>
                      <a:pt x="5239" y="6008"/>
                      <a:pt x="5239" y="5976"/>
                    </a:cubicBezTo>
                    <a:cubicBezTo>
                      <a:pt x="5250" y="5944"/>
                      <a:pt x="5250" y="5923"/>
                      <a:pt x="5239" y="5902"/>
                    </a:cubicBezTo>
                    <a:lnTo>
                      <a:pt x="5239" y="5892"/>
                    </a:lnTo>
                    <a:cubicBezTo>
                      <a:pt x="5239" y="5839"/>
                      <a:pt x="5228" y="5797"/>
                      <a:pt x="5207" y="5754"/>
                    </a:cubicBezTo>
                    <a:cubicBezTo>
                      <a:pt x="5186" y="5733"/>
                      <a:pt x="5176" y="5712"/>
                      <a:pt x="5165" y="5691"/>
                    </a:cubicBezTo>
                    <a:cubicBezTo>
                      <a:pt x="5133" y="5659"/>
                      <a:pt x="5091" y="5638"/>
                      <a:pt x="5049" y="5628"/>
                    </a:cubicBezTo>
                    <a:cubicBezTo>
                      <a:pt x="5022" y="5622"/>
                      <a:pt x="5001" y="5620"/>
                      <a:pt x="4980" y="5620"/>
                    </a:cubicBezTo>
                    <a:close/>
                    <a:moveTo>
                      <a:pt x="8622" y="5895"/>
                    </a:moveTo>
                    <a:cubicBezTo>
                      <a:pt x="8603" y="5895"/>
                      <a:pt x="8584" y="5900"/>
                      <a:pt x="8566" y="5913"/>
                    </a:cubicBezTo>
                    <a:cubicBezTo>
                      <a:pt x="8534" y="5923"/>
                      <a:pt x="8502" y="5934"/>
                      <a:pt x="8481" y="5966"/>
                    </a:cubicBezTo>
                    <a:lnTo>
                      <a:pt x="8460" y="5997"/>
                    </a:lnTo>
                    <a:lnTo>
                      <a:pt x="8429" y="6018"/>
                    </a:lnTo>
                    <a:cubicBezTo>
                      <a:pt x="8397" y="6061"/>
                      <a:pt x="8376" y="6103"/>
                      <a:pt x="8365" y="6145"/>
                    </a:cubicBezTo>
                    <a:cubicBezTo>
                      <a:pt x="8365" y="6177"/>
                      <a:pt x="8365" y="6198"/>
                      <a:pt x="8365" y="6219"/>
                    </a:cubicBezTo>
                    <a:cubicBezTo>
                      <a:pt x="8365" y="6272"/>
                      <a:pt x="8376" y="6325"/>
                      <a:pt x="8397" y="6367"/>
                    </a:cubicBezTo>
                    <a:lnTo>
                      <a:pt x="8418" y="6399"/>
                    </a:lnTo>
                    <a:lnTo>
                      <a:pt x="8439" y="6420"/>
                    </a:lnTo>
                    <a:lnTo>
                      <a:pt x="8439" y="6430"/>
                    </a:lnTo>
                    <a:lnTo>
                      <a:pt x="8471" y="6451"/>
                    </a:lnTo>
                    <a:lnTo>
                      <a:pt x="8492" y="6472"/>
                    </a:lnTo>
                    <a:lnTo>
                      <a:pt x="8502" y="6472"/>
                    </a:lnTo>
                    <a:lnTo>
                      <a:pt x="8555" y="6494"/>
                    </a:lnTo>
                    <a:lnTo>
                      <a:pt x="8566" y="6494"/>
                    </a:lnTo>
                    <a:lnTo>
                      <a:pt x="8629" y="6504"/>
                    </a:lnTo>
                    <a:lnTo>
                      <a:pt x="8693" y="6494"/>
                    </a:lnTo>
                    <a:lnTo>
                      <a:pt x="8703" y="6494"/>
                    </a:lnTo>
                    <a:lnTo>
                      <a:pt x="8735" y="6472"/>
                    </a:lnTo>
                    <a:lnTo>
                      <a:pt x="8767" y="6462"/>
                    </a:lnTo>
                    <a:lnTo>
                      <a:pt x="8767" y="6451"/>
                    </a:lnTo>
                    <a:lnTo>
                      <a:pt x="8819" y="6409"/>
                    </a:lnTo>
                    <a:lnTo>
                      <a:pt x="8819" y="6399"/>
                    </a:lnTo>
                    <a:cubicBezTo>
                      <a:pt x="8840" y="6377"/>
                      <a:pt x="8851" y="6356"/>
                      <a:pt x="8862" y="6335"/>
                    </a:cubicBezTo>
                    <a:lnTo>
                      <a:pt x="8872" y="6303"/>
                    </a:lnTo>
                    <a:lnTo>
                      <a:pt x="8883" y="6261"/>
                    </a:lnTo>
                    <a:cubicBezTo>
                      <a:pt x="8893" y="6230"/>
                      <a:pt x="8893" y="6208"/>
                      <a:pt x="8893" y="6187"/>
                    </a:cubicBezTo>
                    <a:lnTo>
                      <a:pt x="8893" y="6177"/>
                    </a:lnTo>
                    <a:lnTo>
                      <a:pt x="8883" y="6103"/>
                    </a:lnTo>
                    <a:lnTo>
                      <a:pt x="8851" y="6039"/>
                    </a:lnTo>
                    <a:lnTo>
                      <a:pt x="8851" y="6029"/>
                    </a:lnTo>
                    <a:lnTo>
                      <a:pt x="8809" y="5976"/>
                    </a:lnTo>
                    <a:cubicBezTo>
                      <a:pt x="8788" y="5955"/>
                      <a:pt x="8777" y="5944"/>
                      <a:pt x="8756" y="5934"/>
                    </a:cubicBezTo>
                    <a:cubicBezTo>
                      <a:pt x="8724" y="5913"/>
                      <a:pt x="8693" y="5902"/>
                      <a:pt x="8661" y="5902"/>
                    </a:cubicBezTo>
                    <a:cubicBezTo>
                      <a:pt x="8648" y="5898"/>
                      <a:pt x="8635" y="5895"/>
                      <a:pt x="8622" y="5895"/>
                    </a:cubicBezTo>
                    <a:close/>
                    <a:moveTo>
                      <a:pt x="1131" y="6029"/>
                    </a:moveTo>
                    <a:cubicBezTo>
                      <a:pt x="1046" y="6029"/>
                      <a:pt x="962" y="6039"/>
                      <a:pt x="877" y="6061"/>
                    </a:cubicBezTo>
                    <a:cubicBezTo>
                      <a:pt x="845" y="6061"/>
                      <a:pt x="814" y="6082"/>
                      <a:pt x="793" y="6113"/>
                    </a:cubicBezTo>
                    <a:cubicBezTo>
                      <a:pt x="772" y="6135"/>
                      <a:pt x="750" y="6156"/>
                      <a:pt x="729" y="6187"/>
                    </a:cubicBezTo>
                    <a:cubicBezTo>
                      <a:pt x="719" y="6230"/>
                      <a:pt x="708" y="6261"/>
                      <a:pt x="708" y="6293"/>
                    </a:cubicBezTo>
                    <a:cubicBezTo>
                      <a:pt x="698" y="6335"/>
                      <a:pt x="708" y="6377"/>
                      <a:pt x="708" y="6409"/>
                    </a:cubicBezTo>
                    <a:cubicBezTo>
                      <a:pt x="740" y="6472"/>
                      <a:pt x="772" y="6546"/>
                      <a:pt x="835" y="6578"/>
                    </a:cubicBezTo>
                    <a:lnTo>
                      <a:pt x="845" y="6578"/>
                    </a:lnTo>
                    <a:cubicBezTo>
                      <a:pt x="867" y="6610"/>
                      <a:pt x="898" y="6641"/>
                      <a:pt x="930" y="6663"/>
                    </a:cubicBezTo>
                    <a:lnTo>
                      <a:pt x="993" y="6694"/>
                    </a:lnTo>
                    <a:cubicBezTo>
                      <a:pt x="1011" y="6699"/>
                      <a:pt x="1028" y="6701"/>
                      <a:pt x="1046" y="6701"/>
                    </a:cubicBezTo>
                    <a:cubicBezTo>
                      <a:pt x="1071" y="6701"/>
                      <a:pt x="1095" y="6696"/>
                      <a:pt x="1120" y="6684"/>
                    </a:cubicBezTo>
                    <a:lnTo>
                      <a:pt x="1395" y="6620"/>
                    </a:lnTo>
                    <a:cubicBezTo>
                      <a:pt x="1405" y="6610"/>
                      <a:pt x="1426" y="6599"/>
                      <a:pt x="1447" y="6589"/>
                    </a:cubicBezTo>
                    <a:cubicBezTo>
                      <a:pt x="1479" y="6578"/>
                      <a:pt x="1500" y="6546"/>
                      <a:pt x="1511" y="6515"/>
                    </a:cubicBezTo>
                    <a:cubicBezTo>
                      <a:pt x="1532" y="6494"/>
                      <a:pt x="1543" y="6472"/>
                      <a:pt x="1543" y="6451"/>
                    </a:cubicBezTo>
                    <a:cubicBezTo>
                      <a:pt x="1553" y="6420"/>
                      <a:pt x="1564" y="6377"/>
                      <a:pt x="1564" y="6346"/>
                    </a:cubicBezTo>
                    <a:cubicBezTo>
                      <a:pt x="1553" y="6293"/>
                      <a:pt x="1543" y="6251"/>
                      <a:pt x="1521" y="6198"/>
                    </a:cubicBezTo>
                    <a:cubicBezTo>
                      <a:pt x="1511" y="6166"/>
                      <a:pt x="1490" y="6145"/>
                      <a:pt x="1458" y="6124"/>
                    </a:cubicBezTo>
                    <a:cubicBezTo>
                      <a:pt x="1437" y="6103"/>
                      <a:pt x="1405" y="6082"/>
                      <a:pt x="1374" y="6082"/>
                    </a:cubicBezTo>
                    <a:cubicBezTo>
                      <a:pt x="1289" y="6050"/>
                      <a:pt x="1205" y="6039"/>
                      <a:pt x="1131" y="6029"/>
                    </a:cubicBezTo>
                    <a:close/>
                    <a:moveTo>
                      <a:pt x="7108" y="6261"/>
                    </a:moveTo>
                    <a:cubicBezTo>
                      <a:pt x="7077" y="6261"/>
                      <a:pt x="7034" y="6272"/>
                      <a:pt x="7013" y="6293"/>
                    </a:cubicBezTo>
                    <a:cubicBezTo>
                      <a:pt x="6982" y="6303"/>
                      <a:pt x="6961" y="6325"/>
                      <a:pt x="6939" y="6356"/>
                    </a:cubicBezTo>
                    <a:lnTo>
                      <a:pt x="6897" y="6377"/>
                    </a:lnTo>
                    <a:cubicBezTo>
                      <a:pt x="6865" y="6388"/>
                      <a:pt x="6844" y="6420"/>
                      <a:pt x="6823" y="6451"/>
                    </a:cubicBezTo>
                    <a:cubicBezTo>
                      <a:pt x="6802" y="6472"/>
                      <a:pt x="6792" y="6515"/>
                      <a:pt x="6781" y="6546"/>
                    </a:cubicBezTo>
                    <a:cubicBezTo>
                      <a:pt x="6781" y="6589"/>
                      <a:pt x="6781" y="6620"/>
                      <a:pt x="6781" y="6663"/>
                    </a:cubicBezTo>
                    <a:cubicBezTo>
                      <a:pt x="6792" y="6694"/>
                      <a:pt x="6802" y="6737"/>
                      <a:pt x="6813" y="6768"/>
                    </a:cubicBezTo>
                    <a:lnTo>
                      <a:pt x="6855" y="6821"/>
                    </a:lnTo>
                    <a:cubicBezTo>
                      <a:pt x="6887" y="6853"/>
                      <a:pt x="6929" y="6874"/>
                      <a:pt x="6971" y="6884"/>
                    </a:cubicBezTo>
                    <a:cubicBezTo>
                      <a:pt x="6992" y="6895"/>
                      <a:pt x="7013" y="6895"/>
                      <a:pt x="7034" y="6895"/>
                    </a:cubicBezTo>
                    <a:cubicBezTo>
                      <a:pt x="7045" y="6895"/>
                      <a:pt x="7066" y="6895"/>
                      <a:pt x="7077" y="6884"/>
                    </a:cubicBezTo>
                    <a:lnTo>
                      <a:pt x="7119" y="6905"/>
                    </a:lnTo>
                    <a:cubicBezTo>
                      <a:pt x="7151" y="6927"/>
                      <a:pt x="7182" y="6927"/>
                      <a:pt x="7214" y="6927"/>
                    </a:cubicBezTo>
                    <a:cubicBezTo>
                      <a:pt x="7246" y="6927"/>
                      <a:pt x="7288" y="6916"/>
                      <a:pt x="7309" y="6895"/>
                    </a:cubicBezTo>
                    <a:cubicBezTo>
                      <a:pt x="7341" y="6884"/>
                      <a:pt x="7372" y="6863"/>
                      <a:pt x="7394" y="6832"/>
                    </a:cubicBezTo>
                    <a:cubicBezTo>
                      <a:pt x="7404" y="6821"/>
                      <a:pt x="7415" y="6800"/>
                      <a:pt x="7425" y="6779"/>
                    </a:cubicBezTo>
                    <a:cubicBezTo>
                      <a:pt x="7446" y="6737"/>
                      <a:pt x="7457" y="6684"/>
                      <a:pt x="7457" y="6631"/>
                    </a:cubicBezTo>
                    <a:cubicBezTo>
                      <a:pt x="7457" y="6610"/>
                      <a:pt x="7446" y="6589"/>
                      <a:pt x="7446" y="6557"/>
                    </a:cubicBezTo>
                    <a:cubicBezTo>
                      <a:pt x="7436" y="6515"/>
                      <a:pt x="7415" y="6472"/>
                      <a:pt x="7383" y="6441"/>
                    </a:cubicBezTo>
                    <a:cubicBezTo>
                      <a:pt x="7351" y="6409"/>
                      <a:pt x="7309" y="6377"/>
                      <a:pt x="7288" y="6346"/>
                    </a:cubicBezTo>
                    <a:cubicBezTo>
                      <a:pt x="7256" y="6314"/>
                      <a:pt x="7235" y="6293"/>
                      <a:pt x="7203" y="6282"/>
                    </a:cubicBezTo>
                    <a:cubicBezTo>
                      <a:pt x="7172" y="6272"/>
                      <a:pt x="7140" y="6261"/>
                      <a:pt x="7108" y="6261"/>
                    </a:cubicBezTo>
                    <a:close/>
                    <a:moveTo>
                      <a:pt x="3201" y="6588"/>
                    </a:moveTo>
                    <a:cubicBezTo>
                      <a:pt x="3178" y="6588"/>
                      <a:pt x="3153" y="6592"/>
                      <a:pt x="3127" y="6599"/>
                    </a:cubicBezTo>
                    <a:cubicBezTo>
                      <a:pt x="3095" y="6610"/>
                      <a:pt x="3074" y="6631"/>
                      <a:pt x="3042" y="6652"/>
                    </a:cubicBezTo>
                    <a:cubicBezTo>
                      <a:pt x="3021" y="6673"/>
                      <a:pt x="3000" y="6705"/>
                      <a:pt x="2989" y="6737"/>
                    </a:cubicBezTo>
                    <a:cubicBezTo>
                      <a:pt x="2979" y="6758"/>
                      <a:pt x="2968" y="6779"/>
                      <a:pt x="2968" y="6800"/>
                    </a:cubicBezTo>
                    <a:cubicBezTo>
                      <a:pt x="2947" y="6853"/>
                      <a:pt x="2947" y="6863"/>
                      <a:pt x="2937" y="6916"/>
                    </a:cubicBezTo>
                    <a:cubicBezTo>
                      <a:pt x="2937" y="6958"/>
                      <a:pt x="2937" y="7001"/>
                      <a:pt x="2947" y="7043"/>
                    </a:cubicBezTo>
                    <a:cubicBezTo>
                      <a:pt x="2979" y="7138"/>
                      <a:pt x="3032" y="7201"/>
                      <a:pt x="3106" y="7243"/>
                    </a:cubicBezTo>
                    <a:cubicBezTo>
                      <a:pt x="3127" y="7265"/>
                      <a:pt x="3148" y="7275"/>
                      <a:pt x="3169" y="7286"/>
                    </a:cubicBezTo>
                    <a:cubicBezTo>
                      <a:pt x="3211" y="7296"/>
                      <a:pt x="3253" y="7317"/>
                      <a:pt x="3296" y="7339"/>
                    </a:cubicBezTo>
                    <a:cubicBezTo>
                      <a:pt x="3349" y="7349"/>
                      <a:pt x="3401" y="7360"/>
                      <a:pt x="3454" y="7370"/>
                    </a:cubicBezTo>
                    <a:cubicBezTo>
                      <a:pt x="3475" y="7381"/>
                      <a:pt x="3496" y="7381"/>
                      <a:pt x="3517" y="7381"/>
                    </a:cubicBezTo>
                    <a:cubicBezTo>
                      <a:pt x="3549" y="7381"/>
                      <a:pt x="3581" y="7370"/>
                      <a:pt x="3613" y="7349"/>
                    </a:cubicBezTo>
                    <a:cubicBezTo>
                      <a:pt x="3634" y="7349"/>
                      <a:pt x="3655" y="7328"/>
                      <a:pt x="3665" y="7317"/>
                    </a:cubicBezTo>
                    <a:cubicBezTo>
                      <a:pt x="3697" y="7296"/>
                      <a:pt x="3708" y="7265"/>
                      <a:pt x="3729" y="7233"/>
                    </a:cubicBezTo>
                    <a:cubicBezTo>
                      <a:pt x="3729" y="7212"/>
                      <a:pt x="3739" y="7191"/>
                      <a:pt x="3750" y="7159"/>
                    </a:cubicBezTo>
                    <a:cubicBezTo>
                      <a:pt x="3750" y="7138"/>
                      <a:pt x="3750" y="7117"/>
                      <a:pt x="3760" y="7085"/>
                    </a:cubicBezTo>
                    <a:cubicBezTo>
                      <a:pt x="3760" y="7053"/>
                      <a:pt x="3750" y="7011"/>
                      <a:pt x="3729" y="6979"/>
                    </a:cubicBezTo>
                    <a:cubicBezTo>
                      <a:pt x="3718" y="6948"/>
                      <a:pt x="3708" y="6916"/>
                      <a:pt x="3676" y="6895"/>
                    </a:cubicBezTo>
                    <a:cubicBezTo>
                      <a:pt x="3613" y="6832"/>
                      <a:pt x="3549" y="6779"/>
                      <a:pt x="3486" y="6726"/>
                    </a:cubicBezTo>
                    <a:cubicBezTo>
                      <a:pt x="3433" y="6684"/>
                      <a:pt x="3380" y="6652"/>
                      <a:pt x="3317" y="6620"/>
                    </a:cubicBezTo>
                    <a:cubicBezTo>
                      <a:pt x="3283" y="6600"/>
                      <a:pt x="3244" y="6588"/>
                      <a:pt x="3201" y="6588"/>
                    </a:cubicBezTo>
                    <a:close/>
                    <a:moveTo>
                      <a:pt x="5125" y="7355"/>
                    </a:moveTo>
                    <a:cubicBezTo>
                      <a:pt x="5100" y="7355"/>
                      <a:pt x="5074" y="7363"/>
                      <a:pt x="5059" y="7370"/>
                    </a:cubicBezTo>
                    <a:cubicBezTo>
                      <a:pt x="4996" y="7391"/>
                      <a:pt x="4933" y="7434"/>
                      <a:pt x="4912" y="7507"/>
                    </a:cubicBezTo>
                    <a:cubicBezTo>
                      <a:pt x="4901" y="7529"/>
                      <a:pt x="4890" y="7550"/>
                      <a:pt x="4890" y="7571"/>
                    </a:cubicBezTo>
                    <a:cubicBezTo>
                      <a:pt x="4880" y="7624"/>
                      <a:pt x="4880" y="7676"/>
                      <a:pt x="4890" y="7729"/>
                    </a:cubicBezTo>
                    <a:lnTo>
                      <a:pt x="4901" y="7761"/>
                    </a:lnTo>
                    <a:lnTo>
                      <a:pt x="4901" y="7803"/>
                    </a:lnTo>
                    <a:cubicBezTo>
                      <a:pt x="4901" y="7856"/>
                      <a:pt x="4912" y="7898"/>
                      <a:pt x="4933" y="7951"/>
                    </a:cubicBezTo>
                    <a:cubicBezTo>
                      <a:pt x="4954" y="7962"/>
                      <a:pt x="4964" y="7983"/>
                      <a:pt x="4975" y="8004"/>
                    </a:cubicBezTo>
                    <a:cubicBezTo>
                      <a:pt x="5007" y="8036"/>
                      <a:pt x="5049" y="8057"/>
                      <a:pt x="5091" y="8067"/>
                    </a:cubicBezTo>
                    <a:lnTo>
                      <a:pt x="5133" y="8088"/>
                    </a:lnTo>
                    <a:lnTo>
                      <a:pt x="5155" y="8099"/>
                    </a:lnTo>
                    <a:cubicBezTo>
                      <a:pt x="5186" y="8120"/>
                      <a:pt x="5228" y="8141"/>
                      <a:pt x="5260" y="8152"/>
                    </a:cubicBezTo>
                    <a:cubicBezTo>
                      <a:pt x="5281" y="8152"/>
                      <a:pt x="5292" y="8162"/>
                      <a:pt x="5313" y="8162"/>
                    </a:cubicBezTo>
                    <a:cubicBezTo>
                      <a:pt x="5345" y="8173"/>
                      <a:pt x="5387" y="8173"/>
                      <a:pt x="5429" y="8173"/>
                    </a:cubicBezTo>
                    <a:cubicBezTo>
                      <a:pt x="5461" y="8173"/>
                      <a:pt x="5492" y="8162"/>
                      <a:pt x="5524" y="8141"/>
                    </a:cubicBezTo>
                    <a:cubicBezTo>
                      <a:pt x="5556" y="8131"/>
                      <a:pt x="5577" y="8109"/>
                      <a:pt x="5598" y="8088"/>
                    </a:cubicBezTo>
                    <a:lnTo>
                      <a:pt x="5630" y="8025"/>
                    </a:lnTo>
                    <a:cubicBezTo>
                      <a:pt x="5651" y="7993"/>
                      <a:pt x="5661" y="7962"/>
                      <a:pt x="5661" y="7919"/>
                    </a:cubicBezTo>
                    <a:cubicBezTo>
                      <a:pt x="5672" y="7898"/>
                      <a:pt x="5661" y="7867"/>
                      <a:pt x="5661" y="7845"/>
                    </a:cubicBezTo>
                    <a:cubicBezTo>
                      <a:pt x="5661" y="7803"/>
                      <a:pt x="5640" y="7772"/>
                      <a:pt x="5630" y="7740"/>
                    </a:cubicBezTo>
                    <a:lnTo>
                      <a:pt x="5588" y="7687"/>
                    </a:lnTo>
                    <a:cubicBezTo>
                      <a:pt x="5556" y="7655"/>
                      <a:pt x="5514" y="7624"/>
                      <a:pt x="5471" y="7613"/>
                    </a:cubicBezTo>
                    <a:cubicBezTo>
                      <a:pt x="5440" y="7603"/>
                      <a:pt x="5408" y="7592"/>
                      <a:pt x="5376" y="7581"/>
                    </a:cubicBezTo>
                    <a:lnTo>
                      <a:pt x="5366" y="7550"/>
                    </a:lnTo>
                    <a:cubicBezTo>
                      <a:pt x="5355" y="7518"/>
                      <a:pt x="5345" y="7486"/>
                      <a:pt x="5323" y="7465"/>
                    </a:cubicBezTo>
                    <a:cubicBezTo>
                      <a:pt x="5302" y="7434"/>
                      <a:pt x="5281" y="7402"/>
                      <a:pt x="5250" y="7391"/>
                    </a:cubicBezTo>
                    <a:cubicBezTo>
                      <a:pt x="5218" y="7370"/>
                      <a:pt x="5186" y="7360"/>
                      <a:pt x="5155" y="7360"/>
                    </a:cubicBezTo>
                    <a:cubicBezTo>
                      <a:pt x="5145" y="7357"/>
                      <a:pt x="5135" y="7355"/>
                      <a:pt x="5125" y="7355"/>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338545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467"/>
        <p:cNvGrpSpPr/>
        <p:nvPr/>
      </p:nvGrpSpPr>
      <p:grpSpPr>
        <a:xfrm>
          <a:off x="0" y="0"/>
          <a:ext cx="0" cy="0"/>
          <a:chOff x="0" y="0"/>
          <a:chExt cx="0" cy="0"/>
        </a:xfrm>
      </p:grpSpPr>
      <p:sp>
        <p:nvSpPr>
          <p:cNvPr id="468" name="Google Shape;468;p14"/>
          <p:cNvSpPr txBox="1">
            <a:spLocks noGrp="1"/>
          </p:cNvSpPr>
          <p:nvPr>
            <p:ph type="title"/>
          </p:nvPr>
        </p:nvSpPr>
        <p:spPr>
          <a:xfrm>
            <a:off x="5783367" y="2955684"/>
            <a:ext cx="5457600" cy="12312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64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69" name="Google Shape;469;p14"/>
          <p:cNvSpPr txBox="1">
            <a:spLocks noGrp="1"/>
          </p:cNvSpPr>
          <p:nvPr>
            <p:ph type="title" idx="2" hasCustomPrompt="1"/>
          </p:nvPr>
        </p:nvSpPr>
        <p:spPr>
          <a:xfrm>
            <a:off x="5783367" y="1817651"/>
            <a:ext cx="1664400" cy="12232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0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70" name="Google Shape;470;p14"/>
          <p:cNvSpPr txBox="1">
            <a:spLocks noGrp="1"/>
          </p:cNvSpPr>
          <p:nvPr>
            <p:ph type="subTitle" idx="1"/>
          </p:nvPr>
        </p:nvSpPr>
        <p:spPr>
          <a:xfrm>
            <a:off x="5783351" y="4333009"/>
            <a:ext cx="4411600" cy="90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71" name="Google Shape;471;p14"/>
          <p:cNvGrpSpPr/>
          <p:nvPr/>
        </p:nvGrpSpPr>
        <p:grpSpPr>
          <a:xfrm>
            <a:off x="10271973" y="-724699"/>
            <a:ext cx="3654696" cy="4057803"/>
            <a:chOff x="7877830" y="-420374"/>
            <a:chExt cx="2741022" cy="3043352"/>
          </a:xfrm>
        </p:grpSpPr>
        <p:grpSp>
          <p:nvGrpSpPr>
            <p:cNvPr id="472" name="Google Shape;472;p14"/>
            <p:cNvGrpSpPr/>
            <p:nvPr/>
          </p:nvGrpSpPr>
          <p:grpSpPr>
            <a:xfrm rot="-1181981">
              <a:off x="8242367" y="-154786"/>
              <a:ext cx="2011947" cy="2512176"/>
              <a:chOff x="6835704" y="-2403495"/>
              <a:chExt cx="2011888" cy="2512102"/>
            </a:xfrm>
          </p:grpSpPr>
          <p:sp>
            <p:nvSpPr>
              <p:cNvPr id="473" name="Google Shape;473;p14"/>
              <p:cNvSpPr/>
              <p:nvPr/>
            </p:nvSpPr>
            <p:spPr>
              <a:xfrm>
                <a:off x="6961376" y="-2403495"/>
                <a:ext cx="1879317" cy="2512032"/>
              </a:xfrm>
              <a:custGeom>
                <a:avLst/>
                <a:gdLst/>
                <a:ahLst/>
                <a:cxnLst/>
                <a:rect l="l" t="t" r="r" b="b"/>
                <a:pathLst>
                  <a:path w="37431" h="50033" extrusionOk="0">
                    <a:moveTo>
                      <a:pt x="15319" y="10423"/>
                    </a:moveTo>
                    <a:cubicBezTo>
                      <a:pt x="15683" y="10423"/>
                      <a:pt x="15983" y="10734"/>
                      <a:pt x="16065" y="11174"/>
                    </a:cubicBezTo>
                    <a:cubicBezTo>
                      <a:pt x="16107" y="11406"/>
                      <a:pt x="16065" y="11618"/>
                      <a:pt x="15970" y="11818"/>
                    </a:cubicBezTo>
                    <a:cubicBezTo>
                      <a:pt x="15846" y="12100"/>
                      <a:pt x="15568" y="12272"/>
                      <a:pt x="15296" y="12272"/>
                    </a:cubicBezTo>
                    <a:cubicBezTo>
                      <a:pt x="15242" y="12272"/>
                      <a:pt x="15188" y="12265"/>
                      <a:pt x="15135" y="12251"/>
                    </a:cubicBezTo>
                    <a:cubicBezTo>
                      <a:pt x="14776" y="12156"/>
                      <a:pt x="14544" y="11808"/>
                      <a:pt x="14544" y="11364"/>
                    </a:cubicBezTo>
                    <a:cubicBezTo>
                      <a:pt x="14544" y="11322"/>
                      <a:pt x="14533" y="11280"/>
                      <a:pt x="14544" y="11227"/>
                    </a:cubicBezTo>
                    <a:cubicBezTo>
                      <a:pt x="14576" y="10783"/>
                      <a:pt x="14892" y="10435"/>
                      <a:pt x="15283" y="10424"/>
                    </a:cubicBezTo>
                    <a:cubicBezTo>
                      <a:pt x="15295" y="10423"/>
                      <a:pt x="15307" y="10423"/>
                      <a:pt x="15319" y="10423"/>
                    </a:cubicBezTo>
                    <a:close/>
                    <a:moveTo>
                      <a:pt x="17169" y="12230"/>
                    </a:moveTo>
                    <a:cubicBezTo>
                      <a:pt x="17174" y="12230"/>
                      <a:pt x="17179" y="12230"/>
                      <a:pt x="17184" y="12230"/>
                    </a:cubicBezTo>
                    <a:cubicBezTo>
                      <a:pt x="17522" y="12241"/>
                      <a:pt x="17776" y="12536"/>
                      <a:pt x="17765" y="12927"/>
                    </a:cubicBezTo>
                    <a:cubicBezTo>
                      <a:pt x="17765" y="13339"/>
                      <a:pt x="17501" y="13656"/>
                      <a:pt x="17163" y="13656"/>
                    </a:cubicBezTo>
                    <a:cubicBezTo>
                      <a:pt x="16825" y="13645"/>
                      <a:pt x="16572" y="13318"/>
                      <a:pt x="16582" y="12906"/>
                    </a:cubicBezTo>
                    <a:cubicBezTo>
                      <a:pt x="16582" y="12542"/>
                      <a:pt x="16858" y="12230"/>
                      <a:pt x="17169" y="12230"/>
                    </a:cubicBezTo>
                    <a:close/>
                    <a:moveTo>
                      <a:pt x="12580" y="13803"/>
                    </a:moveTo>
                    <a:cubicBezTo>
                      <a:pt x="12937" y="13803"/>
                      <a:pt x="13171" y="14065"/>
                      <a:pt x="13171" y="14448"/>
                    </a:cubicBezTo>
                    <a:cubicBezTo>
                      <a:pt x="13181" y="14839"/>
                      <a:pt x="12960" y="15092"/>
                      <a:pt x="12611" y="15103"/>
                    </a:cubicBezTo>
                    <a:cubicBezTo>
                      <a:pt x="12605" y="15103"/>
                      <a:pt x="12599" y="15103"/>
                      <a:pt x="12593" y="15103"/>
                    </a:cubicBezTo>
                    <a:cubicBezTo>
                      <a:pt x="12242" y="15103"/>
                      <a:pt x="11956" y="14801"/>
                      <a:pt x="11956" y="14416"/>
                    </a:cubicBezTo>
                    <a:cubicBezTo>
                      <a:pt x="11946" y="14047"/>
                      <a:pt x="12189" y="13804"/>
                      <a:pt x="12558" y="13804"/>
                    </a:cubicBezTo>
                    <a:cubicBezTo>
                      <a:pt x="12565" y="13804"/>
                      <a:pt x="12573" y="13803"/>
                      <a:pt x="12580" y="13803"/>
                    </a:cubicBezTo>
                    <a:close/>
                    <a:moveTo>
                      <a:pt x="15110" y="14105"/>
                    </a:moveTo>
                    <a:cubicBezTo>
                      <a:pt x="15307" y="14105"/>
                      <a:pt x="15505" y="14195"/>
                      <a:pt x="15663" y="14374"/>
                    </a:cubicBezTo>
                    <a:cubicBezTo>
                      <a:pt x="15843" y="14575"/>
                      <a:pt x="15896" y="14818"/>
                      <a:pt x="15917" y="15061"/>
                    </a:cubicBezTo>
                    <a:cubicBezTo>
                      <a:pt x="15896" y="15399"/>
                      <a:pt x="15811" y="15694"/>
                      <a:pt x="15558" y="15906"/>
                    </a:cubicBezTo>
                    <a:cubicBezTo>
                      <a:pt x="15421" y="16024"/>
                      <a:pt x="15259" y="16082"/>
                      <a:pt x="15097" y="16082"/>
                    </a:cubicBezTo>
                    <a:cubicBezTo>
                      <a:pt x="14885" y="16082"/>
                      <a:pt x="14673" y="15982"/>
                      <a:pt x="14523" y="15789"/>
                    </a:cubicBezTo>
                    <a:cubicBezTo>
                      <a:pt x="14227" y="15409"/>
                      <a:pt x="14248" y="14733"/>
                      <a:pt x="14565" y="14374"/>
                    </a:cubicBezTo>
                    <a:cubicBezTo>
                      <a:pt x="14718" y="14195"/>
                      <a:pt x="14914" y="14105"/>
                      <a:pt x="15110" y="14105"/>
                    </a:cubicBezTo>
                    <a:close/>
                    <a:moveTo>
                      <a:pt x="13491" y="16722"/>
                    </a:moveTo>
                    <a:cubicBezTo>
                      <a:pt x="13525" y="16722"/>
                      <a:pt x="13559" y="16724"/>
                      <a:pt x="13593" y="16729"/>
                    </a:cubicBezTo>
                    <a:cubicBezTo>
                      <a:pt x="14069" y="16803"/>
                      <a:pt x="14396" y="17236"/>
                      <a:pt x="14364" y="17870"/>
                    </a:cubicBezTo>
                    <a:cubicBezTo>
                      <a:pt x="14301" y="18292"/>
                      <a:pt x="14037" y="18715"/>
                      <a:pt x="13614" y="19011"/>
                    </a:cubicBezTo>
                    <a:cubicBezTo>
                      <a:pt x="13499" y="19089"/>
                      <a:pt x="13380" y="19125"/>
                      <a:pt x="13260" y="19125"/>
                    </a:cubicBezTo>
                    <a:cubicBezTo>
                      <a:pt x="13106" y="19125"/>
                      <a:pt x="12950" y="19065"/>
                      <a:pt x="12801" y="18958"/>
                    </a:cubicBezTo>
                    <a:cubicBezTo>
                      <a:pt x="12548" y="18757"/>
                      <a:pt x="12453" y="18483"/>
                      <a:pt x="12495" y="18166"/>
                    </a:cubicBezTo>
                    <a:cubicBezTo>
                      <a:pt x="12527" y="17944"/>
                      <a:pt x="12579" y="17722"/>
                      <a:pt x="12622" y="17511"/>
                    </a:cubicBezTo>
                    <a:cubicBezTo>
                      <a:pt x="12719" y="17054"/>
                      <a:pt x="13094" y="16722"/>
                      <a:pt x="13491" y="16722"/>
                    </a:cubicBezTo>
                    <a:close/>
                    <a:moveTo>
                      <a:pt x="24884" y="31378"/>
                    </a:moveTo>
                    <a:cubicBezTo>
                      <a:pt x="25074" y="31378"/>
                      <a:pt x="25190" y="31494"/>
                      <a:pt x="25190" y="31705"/>
                    </a:cubicBezTo>
                    <a:cubicBezTo>
                      <a:pt x="25200" y="31980"/>
                      <a:pt x="25021" y="32223"/>
                      <a:pt x="24831" y="32244"/>
                    </a:cubicBezTo>
                    <a:cubicBezTo>
                      <a:pt x="24825" y="32244"/>
                      <a:pt x="24819" y="32245"/>
                      <a:pt x="24813" y="32245"/>
                    </a:cubicBezTo>
                    <a:cubicBezTo>
                      <a:pt x="24631" y="32245"/>
                      <a:pt x="24493" y="32089"/>
                      <a:pt x="24493" y="31874"/>
                    </a:cubicBezTo>
                    <a:cubicBezTo>
                      <a:pt x="24482" y="31600"/>
                      <a:pt x="24651" y="31389"/>
                      <a:pt x="24884" y="31378"/>
                    </a:cubicBezTo>
                    <a:close/>
                    <a:moveTo>
                      <a:pt x="22871" y="32043"/>
                    </a:moveTo>
                    <a:cubicBezTo>
                      <a:pt x="22876" y="32043"/>
                      <a:pt x="22882" y="32043"/>
                      <a:pt x="22887" y="32043"/>
                    </a:cubicBezTo>
                    <a:cubicBezTo>
                      <a:pt x="23268" y="32054"/>
                      <a:pt x="23563" y="32381"/>
                      <a:pt x="23553" y="32783"/>
                    </a:cubicBezTo>
                    <a:cubicBezTo>
                      <a:pt x="23553" y="33173"/>
                      <a:pt x="23194" y="33523"/>
                      <a:pt x="22815" y="33523"/>
                    </a:cubicBezTo>
                    <a:cubicBezTo>
                      <a:pt x="22804" y="33523"/>
                      <a:pt x="22793" y="33523"/>
                      <a:pt x="22782" y="33522"/>
                    </a:cubicBezTo>
                    <a:cubicBezTo>
                      <a:pt x="22476" y="33511"/>
                      <a:pt x="22169" y="33152"/>
                      <a:pt x="22169" y="32783"/>
                    </a:cubicBezTo>
                    <a:cubicBezTo>
                      <a:pt x="22159" y="32387"/>
                      <a:pt x="22497" y="32043"/>
                      <a:pt x="22871" y="32043"/>
                    </a:cubicBezTo>
                    <a:close/>
                    <a:moveTo>
                      <a:pt x="24279" y="33902"/>
                    </a:moveTo>
                    <a:cubicBezTo>
                      <a:pt x="24577" y="33902"/>
                      <a:pt x="24820" y="34152"/>
                      <a:pt x="24820" y="34462"/>
                    </a:cubicBezTo>
                    <a:cubicBezTo>
                      <a:pt x="24810" y="34758"/>
                      <a:pt x="24588" y="34990"/>
                      <a:pt x="24292" y="35001"/>
                    </a:cubicBezTo>
                    <a:cubicBezTo>
                      <a:pt x="24285" y="35001"/>
                      <a:pt x="24278" y="35001"/>
                      <a:pt x="24271" y="35001"/>
                    </a:cubicBezTo>
                    <a:cubicBezTo>
                      <a:pt x="23964" y="35001"/>
                      <a:pt x="23711" y="34772"/>
                      <a:pt x="23701" y="34473"/>
                    </a:cubicBezTo>
                    <a:cubicBezTo>
                      <a:pt x="23701" y="34177"/>
                      <a:pt x="23954" y="33913"/>
                      <a:pt x="24260" y="33902"/>
                    </a:cubicBezTo>
                    <a:cubicBezTo>
                      <a:pt x="24267" y="33902"/>
                      <a:pt x="24273" y="33902"/>
                      <a:pt x="24279" y="33902"/>
                    </a:cubicBezTo>
                    <a:close/>
                    <a:moveTo>
                      <a:pt x="21246" y="34439"/>
                    </a:moveTo>
                    <a:cubicBezTo>
                      <a:pt x="21348" y="34439"/>
                      <a:pt x="21452" y="34466"/>
                      <a:pt x="21557" y="34525"/>
                    </a:cubicBezTo>
                    <a:cubicBezTo>
                      <a:pt x="21757" y="34652"/>
                      <a:pt x="21852" y="34842"/>
                      <a:pt x="21863" y="35075"/>
                    </a:cubicBezTo>
                    <a:cubicBezTo>
                      <a:pt x="21768" y="35518"/>
                      <a:pt x="21673" y="35962"/>
                      <a:pt x="21335" y="36289"/>
                    </a:cubicBezTo>
                    <a:cubicBezTo>
                      <a:pt x="21161" y="36451"/>
                      <a:pt x="20956" y="36534"/>
                      <a:pt x="20757" y="36534"/>
                    </a:cubicBezTo>
                    <a:cubicBezTo>
                      <a:pt x="20593" y="36534"/>
                      <a:pt x="20434" y="36478"/>
                      <a:pt x="20300" y="36363"/>
                    </a:cubicBezTo>
                    <a:cubicBezTo>
                      <a:pt x="20015" y="36110"/>
                      <a:pt x="19962" y="35719"/>
                      <a:pt x="20194" y="35349"/>
                    </a:cubicBezTo>
                    <a:cubicBezTo>
                      <a:pt x="20363" y="35053"/>
                      <a:pt x="20574" y="34779"/>
                      <a:pt x="20849" y="34578"/>
                    </a:cubicBezTo>
                    <a:cubicBezTo>
                      <a:pt x="20976" y="34488"/>
                      <a:pt x="21109" y="34439"/>
                      <a:pt x="21246" y="34439"/>
                    </a:cubicBezTo>
                    <a:close/>
                    <a:moveTo>
                      <a:pt x="8515" y="38961"/>
                    </a:moveTo>
                    <a:cubicBezTo>
                      <a:pt x="8521" y="38961"/>
                      <a:pt x="8528" y="38961"/>
                      <a:pt x="8534" y="38961"/>
                    </a:cubicBezTo>
                    <a:cubicBezTo>
                      <a:pt x="9115" y="38982"/>
                      <a:pt x="9591" y="39510"/>
                      <a:pt x="9580" y="40165"/>
                    </a:cubicBezTo>
                    <a:cubicBezTo>
                      <a:pt x="9601" y="40936"/>
                      <a:pt x="9020" y="41338"/>
                      <a:pt x="8429" y="41359"/>
                    </a:cubicBezTo>
                    <a:cubicBezTo>
                      <a:pt x="8417" y="41359"/>
                      <a:pt x="8406" y="41359"/>
                      <a:pt x="8394" y="41359"/>
                    </a:cubicBezTo>
                    <a:cubicBezTo>
                      <a:pt x="7820" y="41359"/>
                      <a:pt x="7383" y="40850"/>
                      <a:pt x="7383" y="40218"/>
                    </a:cubicBezTo>
                    <a:cubicBezTo>
                      <a:pt x="7383" y="39486"/>
                      <a:pt x="7860" y="38961"/>
                      <a:pt x="8515" y="38961"/>
                    </a:cubicBezTo>
                    <a:close/>
                    <a:moveTo>
                      <a:pt x="8159" y="1"/>
                    </a:moveTo>
                    <a:cubicBezTo>
                      <a:pt x="8102" y="1"/>
                      <a:pt x="8044" y="10"/>
                      <a:pt x="7985" y="32"/>
                    </a:cubicBezTo>
                    <a:cubicBezTo>
                      <a:pt x="7626" y="169"/>
                      <a:pt x="7235" y="275"/>
                      <a:pt x="6950" y="560"/>
                    </a:cubicBezTo>
                    <a:cubicBezTo>
                      <a:pt x="7288" y="982"/>
                      <a:pt x="7320" y="1521"/>
                      <a:pt x="7468" y="2017"/>
                    </a:cubicBezTo>
                    <a:cubicBezTo>
                      <a:pt x="7859" y="3316"/>
                      <a:pt x="8355" y="4552"/>
                      <a:pt x="9063" y="5693"/>
                    </a:cubicBezTo>
                    <a:cubicBezTo>
                      <a:pt x="9654" y="6643"/>
                      <a:pt x="10478" y="7277"/>
                      <a:pt x="11471" y="7689"/>
                    </a:cubicBezTo>
                    <a:cubicBezTo>
                      <a:pt x="11882" y="7868"/>
                      <a:pt x="12220" y="8164"/>
                      <a:pt x="12495" y="8502"/>
                    </a:cubicBezTo>
                    <a:cubicBezTo>
                      <a:pt x="13213" y="9379"/>
                      <a:pt x="13583" y="10371"/>
                      <a:pt x="13498" y="11533"/>
                    </a:cubicBezTo>
                    <a:cubicBezTo>
                      <a:pt x="13491" y="11626"/>
                      <a:pt x="13448" y="11743"/>
                      <a:pt x="13380" y="11743"/>
                    </a:cubicBezTo>
                    <a:cubicBezTo>
                      <a:pt x="13356" y="11743"/>
                      <a:pt x="13328" y="11728"/>
                      <a:pt x="13298" y="11692"/>
                    </a:cubicBezTo>
                    <a:cubicBezTo>
                      <a:pt x="12949" y="11280"/>
                      <a:pt x="12432" y="11227"/>
                      <a:pt x="11988" y="11037"/>
                    </a:cubicBezTo>
                    <a:cubicBezTo>
                      <a:pt x="11050" y="10627"/>
                      <a:pt x="10066" y="10476"/>
                      <a:pt x="9061" y="10476"/>
                    </a:cubicBezTo>
                    <a:cubicBezTo>
                      <a:pt x="8900" y="10476"/>
                      <a:pt x="8739" y="10480"/>
                      <a:pt x="8577" y="10488"/>
                    </a:cubicBezTo>
                    <a:cubicBezTo>
                      <a:pt x="7985" y="10509"/>
                      <a:pt x="7447" y="10752"/>
                      <a:pt x="6876" y="10878"/>
                    </a:cubicBezTo>
                    <a:cubicBezTo>
                      <a:pt x="5936" y="11090"/>
                      <a:pt x="5007" y="11406"/>
                      <a:pt x="4056" y="11586"/>
                    </a:cubicBezTo>
                    <a:cubicBezTo>
                      <a:pt x="3421" y="11707"/>
                      <a:pt x="2777" y="11746"/>
                      <a:pt x="2132" y="11746"/>
                    </a:cubicBezTo>
                    <a:cubicBezTo>
                      <a:pt x="2048" y="11746"/>
                      <a:pt x="1965" y="11746"/>
                      <a:pt x="1881" y="11744"/>
                    </a:cubicBezTo>
                    <a:lnTo>
                      <a:pt x="1881" y="11744"/>
                    </a:lnTo>
                    <a:cubicBezTo>
                      <a:pt x="1870" y="11882"/>
                      <a:pt x="1934" y="12008"/>
                      <a:pt x="1976" y="12135"/>
                    </a:cubicBezTo>
                    <a:cubicBezTo>
                      <a:pt x="2140" y="12719"/>
                      <a:pt x="2304" y="12909"/>
                      <a:pt x="2789" y="12909"/>
                    </a:cubicBezTo>
                    <a:cubicBezTo>
                      <a:pt x="2865" y="12909"/>
                      <a:pt x="2949" y="12904"/>
                      <a:pt x="3043" y="12896"/>
                    </a:cubicBezTo>
                    <a:cubicBezTo>
                      <a:pt x="3898" y="12811"/>
                      <a:pt x="4743" y="12695"/>
                      <a:pt x="5598" y="12579"/>
                    </a:cubicBezTo>
                    <a:cubicBezTo>
                      <a:pt x="6276" y="12488"/>
                      <a:pt x="6954" y="12367"/>
                      <a:pt x="7639" y="12367"/>
                    </a:cubicBezTo>
                    <a:cubicBezTo>
                      <a:pt x="7754" y="12367"/>
                      <a:pt x="7870" y="12370"/>
                      <a:pt x="7985" y="12378"/>
                    </a:cubicBezTo>
                    <a:cubicBezTo>
                      <a:pt x="8915" y="12452"/>
                      <a:pt x="9707" y="12822"/>
                      <a:pt x="10129" y="13751"/>
                    </a:cubicBezTo>
                    <a:cubicBezTo>
                      <a:pt x="10763" y="15156"/>
                      <a:pt x="10942" y="16613"/>
                      <a:pt x="10657" y="18134"/>
                    </a:cubicBezTo>
                    <a:cubicBezTo>
                      <a:pt x="10457" y="19190"/>
                      <a:pt x="10013" y="20130"/>
                      <a:pt x="9443" y="21007"/>
                    </a:cubicBezTo>
                    <a:cubicBezTo>
                      <a:pt x="9305" y="21218"/>
                      <a:pt x="9136" y="21397"/>
                      <a:pt x="8936" y="21556"/>
                    </a:cubicBezTo>
                    <a:cubicBezTo>
                      <a:pt x="8376" y="21989"/>
                      <a:pt x="7837" y="22443"/>
                      <a:pt x="7288" y="22887"/>
                    </a:cubicBezTo>
                    <a:cubicBezTo>
                      <a:pt x="6623" y="23425"/>
                      <a:pt x="5957" y="23953"/>
                      <a:pt x="5292" y="24492"/>
                    </a:cubicBezTo>
                    <a:cubicBezTo>
                      <a:pt x="5324" y="24682"/>
                      <a:pt x="5176" y="24788"/>
                      <a:pt x="5081" y="24914"/>
                    </a:cubicBezTo>
                    <a:cubicBezTo>
                      <a:pt x="4468" y="25696"/>
                      <a:pt x="3887" y="26499"/>
                      <a:pt x="3349" y="27344"/>
                    </a:cubicBezTo>
                    <a:cubicBezTo>
                      <a:pt x="2620" y="28495"/>
                      <a:pt x="2029" y="29709"/>
                      <a:pt x="1596" y="31008"/>
                    </a:cubicBezTo>
                    <a:cubicBezTo>
                      <a:pt x="1099" y="32476"/>
                      <a:pt x="613" y="33955"/>
                      <a:pt x="360" y="35497"/>
                    </a:cubicBezTo>
                    <a:cubicBezTo>
                      <a:pt x="64" y="37345"/>
                      <a:pt x="1" y="39204"/>
                      <a:pt x="244" y="41063"/>
                    </a:cubicBezTo>
                    <a:cubicBezTo>
                      <a:pt x="444" y="42679"/>
                      <a:pt x="920" y="44210"/>
                      <a:pt x="1733" y="45636"/>
                    </a:cubicBezTo>
                    <a:cubicBezTo>
                      <a:pt x="2092" y="46270"/>
                      <a:pt x="2451" y="46903"/>
                      <a:pt x="2905" y="47474"/>
                    </a:cubicBezTo>
                    <a:cubicBezTo>
                      <a:pt x="3085" y="47706"/>
                      <a:pt x="3285" y="47917"/>
                      <a:pt x="3518" y="48107"/>
                    </a:cubicBezTo>
                    <a:cubicBezTo>
                      <a:pt x="3740" y="48276"/>
                      <a:pt x="3961" y="48445"/>
                      <a:pt x="4173" y="48636"/>
                    </a:cubicBezTo>
                    <a:cubicBezTo>
                      <a:pt x="4817" y="49238"/>
                      <a:pt x="5567" y="49649"/>
                      <a:pt x="6348" y="50030"/>
                    </a:cubicBezTo>
                    <a:cubicBezTo>
                      <a:pt x="6411" y="50031"/>
                      <a:pt x="6473" y="50032"/>
                      <a:pt x="6536" y="50032"/>
                    </a:cubicBezTo>
                    <a:cubicBezTo>
                      <a:pt x="7983" y="50032"/>
                      <a:pt x="9308" y="49567"/>
                      <a:pt x="10583" y="48868"/>
                    </a:cubicBezTo>
                    <a:cubicBezTo>
                      <a:pt x="11661" y="48266"/>
                      <a:pt x="12643" y="47537"/>
                      <a:pt x="13583" y="46724"/>
                    </a:cubicBezTo>
                    <a:cubicBezTo>
                      <a:pt x="14048" y="46301"/>
                      <a:pt x="14576" y="45942"/>
                      <a:pt x="14987" y="45467"/>
                    </a:cubicBezTo>
                    <a:cubicBezTo>
                      <a:pt x="14871" y="45330"/>
                      <a:pt x="15019" y="45277"/>
                      <a:pt x="15072" y="45214"/>
                    </a:cubicBezTo>
                    <a:cubicBezTo>
                      <a:pt x="15420" y="44812"/>
                      <a:pt x="15801" y="44443"/>
                      <a:pt x="16149" y="44031"/>
                    </a:cubicBezTo>
                    <a:cubicBezTo>
                      <a:pt x="16762" y="43323"/>
                      <a:pt x="17300" y="42563"/>
                      <a:pt x="17860" y="41823"/>
                    </a:cubicBezTo>
                    <a:cubicBezTo>
                      <a:pt x="18716" y="40704"/>
                      <a:pt x="19613" y="39627"/>
                      <a:pt x="20648" y="38676"/>
                    </a:cubicBezTo>
                    <a:cubicBezTo>
                      <a:pt x="21451" y="37916"/>
                      <a:pt x="22317" y="37229"/>
                      <a:pt x="23278" y="36701"/>
                    </a:cubicBezTo>
                    <a:cubicBezTo>
                      <a:pt x="23870" y="36384"/>
                      <a:pt x="24482" y="36173"/>
                      <a:pt x="25137" y="36078"/>
                    </a:cubicBezTo>
                    <a:cubicBezTo>
                      <a:pt x="25591" y="36015"/>
                      <a:pt x="26056" y="35951"/>
                      <a:pt x="26510" y="35898"/>
                    </a:cubicBezTo>
                    <a:cubicBezTo>
                      <a:pt x="26605" y="35888"/>
                      <a:pt x="26699" y="35883"/>
                      <a:pt x="26794" y="35883"/>
                    </a:cubicBezTo>
                    <a:cubicBezTo>
                      <a:pt x="27164" y="35883"/>
                      <a:pt x="27532" y="35954"/>
                      <a:pt x="27894" y="36004"/>
                    </a:cubicBezTo>
                    <a:cubicBezTo>
                      <a:pt x="28833" y="36120"/>
                      <a:pt x="29689" y="36458"/>
                      <a:pt x="30523" y="36912"/>
                    </a:cubicBezTo>
                    <a:cubicBezTo>
                      <a:pt x="31115" y="37250"/>
                      <a:pt x="31611" y="37715"/>
                      <a:pt x="32129" y="38137"/>
                    </a:cubicBezTo>
                    <a:cubicBezTo>
                      <a:pt x="32963" y="38824"/>
                      <a:pt x="33797" y="39489"/>
                      <a:pt x="34674" y="40102"/>
                    </a:cubicBezTo>
                    <a:cubicBezTo>
                      <a:pt x="34980" y="40313"/>
                      <a:pt x="35297" y="40482"/>
                      <a:pt x="35635" y="40619"/>
                    </a:cubicBezTo>
                    <a:cubicBezTo>
                      <a:pt x="35783" y="40672"/>
                      <a:pt x="35994" y="40693"/>
                      <a:pt x="36026" y="40926"/>
                    </a:cubicBezTo>
                    <a:cubicBezTo>
                      <a:pt x="36406" y="40461"/>
                      <a:pt x="36406" y="40197"/>
                      <a:pt x="35984" y="39774"/>
                    </a:cubicBezTo>
                    <a:cubicBezTo>
                      <a:pt x="35096" y="38856"/>
                      <a:pt x="34273" y="37863"/>
                      <a:pt x="33354" y="36976"/>
                    </a:cubicBezTo>
                    <a:cubicBezTo>
                      <a:pt x="33026" y="36669"/>
                      <a:pt x="32752" y="36331"/>
                      <a:pt x="32467" y="35993"/>
                    </a:cubicBezTo>
                    <a:cubicBezTo>
                      <a:pt x="32097" y="35550"/>
                      <a:pt x="31780" y="35075"/>
                      <a:pt x="31410" y="34631"/>
                    </a:cubicBezTo>
                    <a:cubicBezTo>
                      <a:pt x="31294" y="34631"/>
                      <a:pt x="31220" y="34568"/>
                      <a:pt x="31146" y="34494"/>
                    </a:cubicBezTo>
                    <a:cubicBezTo>
                      <a:pt x="30608" y="33892"/>
                      <a:pt x="29911" y="33564"/>
                      <a:pt x="29193" y="33279"/>
                    </a:cubicBezTo>
                    <a:cubicBezTo>
                      <a:pt x="29034" y="33226"/>
                      <a:pt x="28886" y="33174"/>
                      <a:pt x="28760" y="33078"/>
                    </a:cubicBezTo>
                    <a:cubicBezTo>
                      <a:pt x="28316" y="32751"/>
                      <a:pt x="27809" y="32635"/>
                      <a:pt x="27292" y="32550"/>
                    </a:cubicBezTo>
                    <a:cubicBezTo>
                      <a:pt x="26901" y="32498"/>
                      <a:pt x="26605" y="32234"/>
                      <a:pt x="26225" y="32065"/>
                    </a:cubicBezTo>
                    <a:cubicBezTo>
                      <a:pt x="27038" y="31463"/>
                      <a:pt x="27883" y="31114"/>
                      <a:pt x="28738" y="30787"/>
                    </a:cubicBezTo>
                    <a:cubicBezTo>
                      <a:pt x="29689" y="30417"/>
                      <a:pt x="30671" y="30174"/>
                      <a:pt x="31685" y="30026"/>
                    </a:cubicBezTo>
                    <a:cubicBezTo>
                      <a:pt x="31939" y="29995"/>
                      <a:pt x="32192" y="29952"/>
                      <a:pt x="32456" y="29899"/>
                    </a:cubicBezTo>
                    <a:cubicBezTo>
                      <a:pt x="33037" y="29783"/>
                      <a:pt x="33618" y="29678"/>
                      <a:pt x="34209" y="29678"/>
                    </a:cubicBezTo>
                    <a:cubicBezTo>
                      <a:pt x="34466" y="29678"/>
                      <a:pt x="34716" y="29581"/>
                      <a:pt x="34970" y="29581"/>
                    </a:cubicBezTo>
                    <a:cubicBezTo>
                      <a:pt x="35019" y="29581"/>
                      <a:pt x="35068" y="29585"/>
                      <a:pt x="35118" y="29593"/>
                    </a:cubicBezTo>
                    <a:cubicBezTo>
                      <a:pt x="35815" y="29699"/>
                      <a:pt x="36543" y="29604"/>
                      <a:pt x="37219" y="29921"/>
                    </a:cubicBezTo>
                    <a:cubicBezTo>
                      <a:pt x="37272" y="29942"/>
                      <a:pt x="37357" y="29942"/>
                      <a:pt x="37430" y="29942"/>
                    </a:cubicBezTo>
                    <a:cubicBezTo>
                      <a:pt x="37399" y="29519"/>
                      <a:pt x="37272" y="29128"/>
                      <a:pt x="37156" y="28727"/>
                    </a:cubicBezTo>
                    <a:cubicBezTo>
                      <a:pt x="37103" y="28526"/>
                      <a:pt x="36966" y="28379"/>
                      <a:pt x="36765" y="28336"/>
                    </a:cubicBezTo>
                    <a:cubicBezTo>
                      <a:pt x="36667" y="28308"/>
                      <a:pt x="36559" y="28304"/>
                      <a:pt x="36451" y="28304"/>
                    </a:cubicBezTo>
                    <a:cubicBezTo>
                      <a:pt x="36397" y="28304"/>
                      <a:pt x="36343" y="28305"/>
                      <a:pt x="36290" y="28305"/>
                    </a:cubicBezTo>
                    <a:cubicBezTo>
                      <a:pt x="34938" y="28315"/>
                      <a:pt x="33586" y="28368"/>
                      <a:pt x="32245" y="28495"/>
                    </a:cubicBezTo>
                    <a:cubicBezTo>
                      <a:pt x="31146" y="28590"/>
                      <a:pt x="30037" y="28674"/>
                      <a:pt x="28960" y="28896"/>
                    </a:cubicBezTo>
                    <a:cubicBezTo>
                      <a:pt x="26489" y="29403"/>
                      <a:pt x="24102" y="30206"/>
                      <a:pt x="21768" y="31199"/>
                    </a:cubicBezTo>
                    <a:cubicBezTo>
                      <a:pt x="21652" y="31251"/>
                      <a:pt x="21536" y="31315"/>
                      <a:pt x="21451" y="31420"/>
                    </a:cubicBezTo>
                    <a:cubicBezTo>
                      <a:pt x="20743" y="32191"/>
                      <a:pt x="20025" y="32962"/>
                      <a:pt x="19497" y="33892"/>
                    </a:cubicBezTo>
                    <a:cubicBezTo>
                      <a:pt x="18842" y="35043"/>
                      <a:pt x="18272" y="36236"/>
                      <a:pt x="18008" y="37567"/>
                    </a:cubicBezTo>
                    <a:cubicBezTo>
                      <a:pt x="17860" y="38349"/>
                      <a:pt x="17554" y="39067"/>
                      <a:pt x="17089" y="39732"/>
                    </a:cubicBezTo>
                    <a:cubicBezTo>
                      <a:pt x="16540" y="40545"/>
                      <a:pt x="15854" y="41200"/>
                      <a:pt x="15125" y="41823"/>
                    </a:cubicBezTo>
                    <a:cubicBezTo>
                      <a:pt x="13752" y="43006"/>
                      <a:pt x="12358" y="44157"/>
                      <a:pt x="10795" y="45066"/>
                    </a:cubicBezTo>
                    <a:cubicBezTo>
                      <a:pt x="9897" y="45583"/>
                      <a:pt x="9158" y="46259"/>
                      <a:pt x="8513" y="47072"/>
                    </a:cubicBezTo>
                    <a:cubicBezTo>
                      <a:pt x="8474" y="47146"/>
                      <a:pt x="8428" y="47187"/>
                      <a:pt x="8381" y="47187"/>
                    </a:cubicBezTo>
                    <a:cubicBezTo>
                      <a:pt x="8340" y="47187"/>
                      <a:pt x="8299" y="47157"/>
                      <a:pt x="8260" y="47094"/>
                    </a:cubicBezTo>
                    <a:cubicBezTo>
                      <a:pt x="8144" y="46935"/>
                      <a:pt x="8091" y="46745"/>
                      <a:pt x="8080" y="46544"/>
                    </a:cubicBezTo>
                    <a:cubicBezTo>
                      <a:pt x="8059" y="46132"/>
                      <a:pt x="8112" y="45721"/>
                      <a:pt x="8228" y="45309"/>
                    </a:cubicBezTo>
                    <a:cubicBezTo>
                      <a:pt x="8534" y="44210"/>
                      <a:pt x="9063" y="43207"/>
                      <a:pt x="9717" y="42288"/>
                    </a:cubicBezTo>
                    <a:cubicBezTo>
                      <a:pt x="10119" y="41728"/>
                      <a:pt x="10340" y="41116"/>
                      <a:pt x="10446" y="40440"/>
                    </a:cubicBezTo>
                    <a:cubicBezTo>
                      <a:pt x="10509" y="39922"/>
                      <a:pt x="10594" y="39415"/>
                      <a:pt x="10446" y="38887"/>
                    </a:cubicBezTo>
                    <a:cubicBezTo>
                      <a:pt x="10404" y="38729"/>
                      <a:pt x="10351" y="38581"/>
                      <a:pt x="10256" y="38444"/>
                    </a:cubicBezTo>
                    <a:cubicBezTo>
                      <a:pt x="10002" y="38053"/>
                      <a:pt x="9612" y="37799"/>
                      <a:pt x="9295" y="37483"/>
                    </a:cubicBezTo>
                    <a:cubicBezTo>
                      <a:pt x="9189" y="37377"/>
                      <a:pt x="9010" y="37345"/>
                      <a:pt x="8841" y="37335"/>
                    </a:cubicBezTo>
                    <a:cubicBezTo>
                      <a:pt x="8672" y="37324"/>
                      <a:pt x="8503" y="37271"/>
                      <a:pt x="8355" y="37176"/>
                    </a:cubicBezTo>
                    <a:cubicBezTo>
                      <a:pt x="8323" y="37176"/>
                      <a:pt x="8302" y="37176"/>
                      <a:pt x="8270" y="37187"/>
                    </a:cubicBezTo>
                    <a:cubicBezTo>
                      <a:pt x="7394" y="37630"/>
                      <a:pt x="6781" y="38359"/>
                      <a:pt x="6295" y="39215"/>
                    </a:cubicBezTo>
                    <a:cubicBezTo>
                      <a:pt x="6200" y="39384"/>
                      <a:pt x="6169" y="39574"/>
                      <a:pt x="6169" y="39774"/>
                    </a:cubicBezTo>
                    <a:cubicBezTo>
                      <a:pt x="6158" y="40567"/>
                      <a:pt x="6084" y="41348"/>
                      <a:pt x="5979" y="42140"/>
                    </a:cubicBezTo>
                    <a:cubicBezTo>
                      <a:pt x="5894" y="42753"/>
                      <a:pt x="5746" y="43365"/>
                      <a:pt x="5313" y="43872"/>
                    </a:cubicBezTo>
                    <a:cubicBezTo>
                      <a:pt x="5303" y="43777"/>
                      <a:pt x="5282" y="43703"/>
                      <a:pt x="5271" y="43640"/>
                    </a:cubicBezTo>
                    <a:cubicBezTo>
                      <a:pt x="5229" y="43598"/>
                      <a:pt x="5165" y="43555"/>
                      <a:pt x="5155" y="43513"/>
                    </a:cubicBezTo>
                    <a:cubicBezTo>
                      <a:pt x="5018" y="42689"/>
                      <a:pt x="4637" y="41961"/>
                      <a:pt x="4394" y="41179"/>
                    </a:cubicBezTo>
                    <a:cubicBezTo>
                      <a:pt x="4088" y="40197"/>
                      <a:pt x="3887" y="39215"/>
                      <a:pt x="3782" y="38201"/>
                    </a:cubicBezTo>
                    <a:cubicBezTo>
                      <a:pt x="3718" y="37599"/>
                      <a:pt x="3697" y="37007"/>
                      <a:pt x="3666" y="36405"/>
                    </a:cubicBezTo>
                    <a:cubicBezTo>
                      <a:pt x="3613" y="35666"/>
                      <a:pt x="3750" y="34927"/>
                      <a:pt x="3919" y="34198"/>
                    </a:cubicBezTo>
                    <a:cubicBezTo>
                      <a:pt x="4331" y="32466"/>
                      <a:pt x="5070" y="30913"/>
                      <a:pt x="6000" y="29424"/>
                    </a:cubicBezTo>
                    <a:cubicBezTo>
                      <a:pt x="6866" y="28020"/>
                      <a:pt x="7901" y="26773"/>
                      <a:pt x="9073" y="25643"/>
                    </a:cubicBezTo>
                    <a:cubicBezTo>
                      <a:pt x="9591" y="25147"/>
                      <a:pt x="10203" y="24756"/>
                      <a:pt x="10752" y="24291"/>
                    </a:cubicBezTo>
                    <a:cubicBezTo>
                      <a:pt x="11692" y="23499"/>
                      <a:pt x="12738" y="22887"/>
                      <a:pt x="13678" y="22105"/>
                    </a:cubicBezTo>
                    <a:cubicBezTo>
                      <a:pt x="14428" y="21482"/>
                      <a:pt x="15199" y="20901"/>
                      <a:pt x="15854" y="20162"/>
                    </a:cubicBezTo>
                    <a:cubicBezTo>
                      <a:pt x="16783" y="19095"/>
                      <a:pt x="17670" y="17986"/>
                      <a:pt x="18283" y="16677"/>
                    </a:cubicBezTo>
                    <a:cubicBezTo>
                      <a:pt x="18589" y="16022"/>
                      <a:pt x="18937" y="15399"/>
                      <a:pt x="19170" y="14723"/>
                    </a:cubicBezTo>
                    <a:cubicBezTo>
                      <a:pt x="19529" y="13624"/>
                      <a:pt x="19539" y="12515"/>
                      <a:pt x="19223" y="11406"/>
                    </a:cubicBezTo>
                    <a:cubicBezTo>
                      <a:pt x="19159" y="11185"/>
                      <a:pt x="19075" y="10952"/>
                      <a:pt x="19032" y="10720"/>
                    </a:cubicBezTo>
                    <a:cubicBezTo>
                      <a:pt x="18874" y="9695"/>
                      <a:pt x="18325" y="8861"/>
                      <a:pt x="17828" y="8006"/>
                    </a:cubicBezTo>
                    <a:cubicBezTo>
                      <a:pt x="17744" y="7858"/>
                      <a:pt x="17617" y="7752"/>
                      <a:pt x="17501" y="7636"/>
                    </a:cubicBezTo>
                    <a:cubicBezTo>
                      <a:pt x="17110" y="7203"/>
                      <a:pt x="16667" y="6802"/>
                      <a:pt x="16318" y="6326"/>
                    </a:cubicBezTo>
                    <a:cubicBezTo>
                      <a:pt x="16044" y="5967"/>
                      <a:pt x="15695" y="5693"/>
                      <a:pt x="15336" y="5439"/>
                    </a:cubicBezTo>
                    <a:cubicBezTo>
                      <a:pt x="15273" y="5397"/>
                      <a:pt x="15156" y="5365"/>
                      <a:pt x="15241" y="5249"/>
                    </a:cubicBezTo>
                    <a:cubicBezTo>
                      <a:pt x="14650" y="4953"/>
                      <a:pt x="14037" y="4742"/>
                      <a:pt x="13414" y="4541"/>
                    </a:cubicBezTo>
                    <a:cubicBezTo>
                      <a:pt x="12315" y="4182"/>
                      <a:pt x="11471" y="3485"/>
                      <a:pt x="10752" y="2588"/>
                    </a:cubicBezTo>
                    <a:cubicBezTo>
                      <a:pt x="10119" y="1764"/>
                      <a:pt x="9453" y="972"/>
                      <a:pt x="8693" y="264"/>
                    </a:cubicBezTo>
                    <a:cubicBezTo>
                      <a:pt x="8537" y="116"/>
                      <a:pt x="8356" y="1"/>
                      <a:pt x="81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4"/>
              <p:cNvSpPr/>
              <p:nvPr/>
            </p:nvSpPr>
            <p:spPr>
              <a:xfrm>
                <a:off x="6835704" y="-1173793"/>
                <a:ext cx="444437" cy="1282400"/>
              </a:xfrm>
              <a:custGeom>
                <a:avLst/>
                <a:gdLst/>
                <a:ahLst/>
                <a:cxnLst/>
                <a:rect l="l" t="t" r="r" b="b"/>
                <a:pathLst>
                  <a:path w="8852" h="25542" extrusionOk="0">
                    <a:moveTo>
                      <a:pt x="7795" y="0"/>
                    </a:moveTo>
                    <a:lnTo>
                      <a:pt x="7795" y="0"/>
                    </a:lnTo>
                    <a:cubicBezTo>
                      <a:pt x="7256" y="412"/>
                      <a:pt x="6771" y="887"/>
                      <a:pt x="6274" y="1352"/>
                    </a:cubicBezTo>
                    <a:cubicBezTo>
                      <a:pt x="4775" y="2767"/>
                      <a:pt x="3454" y="4330"/>
                      <a:pt x="2377" y="6126"/>
                    </a:cubicBezTo>
                    <a:cubicBezTo>
                      <a:pt x="1765" y="7161"/>
                      <a:pt x="1184" y="8217"/>
                      <a:pt x="814" y="9379"/>
                    </a:cubicBezTo>
                    <a:cubicBezTo>
                      <a:pt x="85" y="11744"/>
                      <a:pt x="1" y="14163"/>
                      <a:pt x="381" y="16592"/>
                    </a:cubicBezTo>
                    <a:cubicBezTo>
                      <a:pt x="582" y="17944"/>
                      <a:pt x="920" y="19264"/>
                      <a:pt x="1574" y="20479"/>
                    </a:cubicBezTo>
                    <a:cubicBezTo>
                      <a:pt x="2335" y="21862"/>
                      <a:pt x="3243" y="23119"/>
                      <a:pt x="4500" y="24070"/>
                    </a:cubicBezTo>
                    <a:cubicBezTo>
                      <a:pt x="5731" y="25008"/>
                      <a:pt x="7096" y="25541"/>
                      <a:pt x="8633" y="25541"/>
                    </a:cubicBezTo>
                    <a:cubicBezTo>
                      <a:pt x="8706" y="25541"/>
                      <a:pt x="8778" y="25540"/>
                      <a:pt x="8851" y="25538"/>
                    </a:cubicBezTo>
                    <a:cubicBezTo>
                      <a:pt x="8070" y="25157"/>
                      <a:pt x="7320" y="24746"/>
                      <a:pt x="6676" y="24144"/>
                    </a:cubicBezTo>
                    <a:cubicBezTo>
                      <a:pt x="6464" y="23953"/>
                      <a:pt x="6243" y="23784"/>
                      <a:pt x="6021" y="23615"/>
                    </a:cubicBezTo>
                    <a:cubicBezTo>
                      <a:pt x="5788" y="23436"/>
                      <a:pt x="5588" y="23214"/>
                      <a:pt x="5408" y="22982"/>
                    </a:cubicBezTo>
                    <a:cubicBezTo>
                      <a:pt x="4954" y="22411"/>
                      <a:pt x="4595" y="21778"/>
                      <a:pt x="4236" y="21144"/>
                    </a:cubicBezTo>
                    <a:cubicBezTo>
                      <a:pt x="3423" y="19718"/>
                      <a:pt x="2947" y="18187"/>
                      <a:pt x="2747" y="16571"/>
                    </a:cubicBezTo>
                    <a:cubicBezTo>
                      <a:pt x="2504" y="14712"/>
                      <a:pt x="2567" y="12853"/>
                      <a:pt x="2863" y="11005"/>
                    </a:cubicBezTo>
                    <a:cubicBezTo>
                      <a:pt x="3116" y="9463"/>
                      <a:pt x="3602" y="7984"/>
                      <a:pt x="4099" y="6516"/>
                    </a:cubicBezTo>
                    <a:cubicBezTo>
                      <a:pt x="4532" y="5217"/>
                      <a:pt x="5123" y="4003"/>
                      <a:pt x="5852" y="2852"/>
                    </a:cubicBezTo>
                    <a:cubicBezTo>
                      <a:pt x="6390" y="2007"/>
                      <a:pt x="6971" y="1204"/>
                      <a:pt x="7584" y="422"/>
                    </a:cubicBezTo>
                    <a:cubicBezTo>
                      <a:pt x="7679" y="296"/>
                      <a:pt x="7827" y="190"/>
                      <a:pt x="77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75" name="Google Shape;475;p14"/>
              <p:cNvGrpSpPr/>
              <p:nvPr/>
            </p:nvGrpSpPr>
            <p:grpSpPr>
              <a:xfrm>
                <a:off x="7049943" y="-2375429"/>
                <a:ext cx="1797649" cy="2341306"/>
                <a:chOff x="7049943" y="-2375429"/>
                <a:chExt cx="1797649" cy="2341306"/>
              </a:xfrm>
            </p:grpSpPr>
            <p:sp>
              <p:nvSpPr>
                <p:cNvPr id="476" name="Google Shape;476;p14"/>
                <p:cNvSpPr/>
                <p:nvPr/>
              </p:nvSpPr>
              <p:spPr>
                <a:xfrm>
                  <a:off x="7142728" y="-2139952"/>
                  <a:ext cx="985272" cy="1927516"/>
                </a:xfrm>
                <a:custGeom>
                  <a:avLst/>
                  <a:gdLst/>
                  <a:ahLst/>
                  <a:cxnLst/>
                  <a:rect l="l" t="t" r="r" b="b"/>
                  <a:pathLst>
                    <a:path w="19624" h="38391" extrusionOk="0">
                      <a:moveTo>
                        <a:pt x="11640" y="0"/>
                      </a:moveTo>
                      <a:lnTo>
                        <a:pt x="11640" y="0"/>
                      </a:lnTo>
                      <a:cubicBezTo>
                        <a:pt x="11544" y="116"/>
                        <a:pt x="11661" y="148"/>
                        <a:pt x="11724" y="190"/>
                      </a:cubicBezTo>
                      <a:cubicBezTo>
                        <a:pt x="12083" y="444"/>
                        <a:pt x="12432" y="718"/>
                        <a:pt x="12706" y="1077"/>
                      </a:cubicBezTo>
                      <a:cubicBezTo>
                        <a:pt x="13055" y="1553"/>
                        <a:pt x="13498" y="1954"/>
                        <a:pt x="13889" y="2387"/>
                      </a:cubicBezTo>
                      <a:cubicBezTo>
                        <a:pt x="14005" y="2503"/>
                        <a:pt x="14132" y="2609"/>
                        <a:pt x="14216" y="2757"/>
                      </a:cubicBezTo>
                      <a:cubicBezTo>
                        <a:pt x="14713" y="3612"/>
                        <a:pt x="15262" y="4446"/>
                        <a:pt x="15420" y="5471"/>
                      </a:cubicBezTo>
                      <a:cubicBezTo>
                        <a:pt x="15463" y="5703"/>
                        <a:pt x="15547" y="5936"/>
                        <a:pt x="15611" y="6157"/>
                      </a:cubicBezTo>
                      <a:cubicBezTo>
                        <a:pt x="15927" y="7266"/>
                        <a:pt x="15917" y="8375"/>
                        <a:pt x="15558" y="9474"/>
                      </a:cubicBezTo>
                      <a:cubicBezTo>
                        <a:pt x="15325" y="10150"/>
                        <a:pt x="14977" y="10773"/>
                        <a:pt x="14671" y="11428"/>
                      </a:cubicBezTo>
                      <a:cubicBezTo>
                        <a:pt x="14058" y="12737"/>
                        <a:pt x="13171" y="13846"/>
                        <a:pt x="12242" y="14913"/>
                      </a:cubicBezTo>
                      <a:cubicBezTo>
                        <a:pt x="11587" y="15652"/>
                        <a:pt x="10816" y="16233"/>
                        <a:pt x="10066" y="16856"/>
                      </a:cubicBezTo>
                      <a:cubicBezTo>
                        <a:pt x="9126" y="17638"/>
                        <a:pt x="8080" y="18250"/>
                        <a:pt x="7140" y="19042"/>
                      </a:cubicBezTo>
                      <a:cubicBezTo>
                        <a:pt x="6591" y="19507"/>
                        <a:pt x="5979" y="19898"/>
                        <a:pt x="5461" y="20394"/>
                      </a:cubicBezTo>
                      <a:cubicBezTo>
                        <a:pt x="4289" y="21524"/>
                        <a:pt x="3254" y="22771"/>
                        <a:pt x="2388" y="24175"/>
                      </a:cubicBezTo>
                      <a:cubicBezTo>
                        <a:pt x="1458" y="25664"/>
                        <a:pt x="719" y="27217"/>
                        <a:pt x="307" y="28949"/>
                      </a:cubicBezTo>
                      <a:cubicBezTo>
                        <a:pt x="138" y="29678"/>
                        <a:pt x="1" y="30417"/>
                        <a:pt x="54" y="31156"/>
                      </a:cubicBezTo>
                      <a:cubicBezTo>
                        <a:pt x="85" y="31758"/>
                        <a:pt x="106" y="32350"/>
                        <a:pt x="170" y="32952"/>
                      </a:cubicBezTo>
                      <a:cubicBezTo>
                        <a:pt x="275" y="33966"/>
                        <a:pt x="476" y="34948"/>
                        <a:pt x="782" y="35930"/>
                      </a:cubicBezTo>
                      <a:cubicBezTo>
                        <a:pt x="1025" y="36712"/>
                        <a:pt x="1416" y="37440"/>
                        <a:pt x="1543" y="38264"/>
                      </a:cubicBezTo>
                      <a:cubicBezTo>
                        <a:pt x="1553" y="38306"/>
                        <a:pt x="1617" y="38349"/>
                        <a:pt x="1659" y="38391"/>
                      </a:cubicBezTo>
                      <a:cubicBezTo>
                        <a:pt x="1722" y="37842"/>
                        <a:pt x="1807" y="37293"/>
                        <a:pt x="1754" y="36733"/>
                      </a:cubicBezTo>
                      <a:cubicBezTo>
                        <a:pt x="1680" y="35740"/>
                        <a:pt x="1606" y="34758"/>
                        <a:pt x="1543" y="33765"/>
                      </a:cubicBezTo>
                      <a:cubicBezTo>
                        <a:pt x="1490" y="32952"/>
                        <a:pt x="1501" y="32139"/>
                        <a:pt x="1627" y="31346"/>
                      </a:cubicBezTo>
                      <a:cubicBezTo>
                        <a:pt x="1765" y="30396"/>
                        <a:pt x="2029" y="29467"/>
                        <a:pt x="2388" y="28579"/>
                      </a:cubicBezTo>
                      <a:cubicBezTo>
                        <a:pt x="3064" y="26879"/>
                        <a:pt x="3930" y="25316"/>
                        <a:pt x="5250" y="24059"/>
                      </a:cubicBezTo>
                      <a:cubicBezTo>
                        <a:pt x="6591" y="22781"/>
                        <a:pt x="7985" y="21588"/>
                        <a:pt x="9591" y="20669"/>
                      </a:cubicBezTo>
                      <a:cubicBezTo>
                        <a:pt x="10351" y="20225"/>
                        <a:pt x="11111" y="19792"/>
                        <a:pt x="11925" y="19454"/>
                      </a:cubicBezTo>
                      <a:cubicBezTo>
                        <a:pt x="12125" y="19359"/>
                        <a:pt x="12315" y="19243"/>
                        <a:pt x="12484" y="19116"/>
                      </a:cubicBezTo>
                      <a:cubicBezTo>
                        <a:pt x="14100" y="17902"/>
                        <a:pt x="15632" y="16592"/>
                        <a:pt x="17005" y="15082"/>
                      </a:cubicBezTo>
                      <a:cubicBezTo>
                        <a:pt x="17955" y="14036"/>
                        <a:pt x="18663" y="12843"/>
                        <a:pt x="19106" y="11491"/>
                      </a:cubicBezTo>
                      <a:cubicBezTo>
                        <a:pt x="19423" y="10530"/>
                        <a:pt x="19624" y="9537"/>
                        <a:pt x="19444" y="8523"/>
                      </a:cubicBezTo>
                      <a:cubicBezTo>
                        <a:pt x="19032" y="6083"/>
                        <a:pt x="17892" y="4056"/>
                        <a:pt x="16075" y="2440"/>
                      </a:cubicBezTo>
                      <a:cubicBezTo>
                        <a:pt x="14776" y="1278"/>
                        <a:pt x="13224" y="602"/>
                        <a:pt x="116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4"/>
                <p:cNvSpPr/>
                <p:nvPr/>
              </p:nvSpPr>
              <p:spPr>
                <a:xfrm>
                  <a:off x="7708526" y="-601870"/>
                  <a:ext cx="1061638" cy="481239"/>
                </a:xfrm>
                <a:custGeom>
                  <a:avLst/>
                  <a:gdLst/>
                  <a:ahLst/>
                  <a:cxnLst/>
                  <a:rect l="l" t="t" r="r" b="b"/>
                  <a:pathLst>
                    <a:path w="21145" h="9585" extrusionOk="0">
                      <a:moveTo>
                        <a:pt x="11913" y="0"/>
                      </a:moveTo>
                      <a:cubicBezTo>
                        <a:pt x="11818" y="0"/>
                        <a:pt x="11724" y="5"/>
                        <a:pt x="11629" y="15"/>
                      </a:cubicBezTo>
                      <a:cubicBezTo>
                        <a:pt x="11175" y="79"/>
                        <a:pt x="10710" y="132"/>
                        <a:pt x="10256" y="195"/>
                      </a:cubicBezTo>
                      <a:cubicBezTo>
                        <a:pt x="9601" y="290"/>
                        <a:pt x="8989" y="501"/>
                        <a:pt x="8408" y="818"/>
                      </a:cubicBezTo>
                      <a:cubicBezTo>
                        <a:pt x="7436" y="1346"/>
                        <a:pt x="6570" y="2033"/>
                        <a:pt x="5767" y="2793"/>
                      </a:cubicBezTo>
                      <a:cubicBezTo>
                        <a:pt x="4732" y="3744"/>
                        <a:pt x="3835" y="4821"/>
                        <a:pt x="2979" y="5940"/>
                      </a:cubicBezTo>
                      <a:cubicBezTo>
                        <a:pt x="2419" y="6680"/>
                        <a:pt x="1881" y="7440"/>
                        <a:pt x="1268" y="8158"/>
                      </a:cubicBezTo>
                      <a:cubicBezTo>
                        <a:pt x="920" y="8560"/>
                        <a:pt x="550" y="8929"/>
                        <a:pt x="202" y="9331"/>
                      </a:cubicBezTo>
                      <a:cubicBezTo>
                        <a:pt x="138" y="9394"/>
                        <a:pt x="1" y="9447"/>
                        <a:pt x="106" y="9584"/>
                      </a:cubicBezTo>
                      <a:cubicBezTo>
                        <a:pt x="328" y="9362"/>
                        <a:pt x="561" y="9151"/>
                        <a:pt x="782" y="8940"/>
                      </a:cubicBezTo>
                      <a:cubicBezTo>
                        <a:pt x="1691" y="8021"/>
                        <a:pt x="2610" y="7092"/>
                        <a:pt x="3528" y="6173"/>
                      </a:cubicBezTo>
                      <a:cubicBezTo>
                        <a:pt x="4553" y="5138"/>
                        <a:pt x="5704" y="4293"/>
                        <a:pt x="7003" y="3649"/>
                      </a:cubicBezTo>
                      <a:cubicBezTo>
                        <a:pt x="8255" y="3015"/>
                        <a:pt x="9509" y="2711"/>
                        <a:pt x="10763" y="2711"/>
                      </a:cubicBezTo>
                      <a:cubicBezTo>
                        <a:pt x="12017" y="2711"/>
                        <a:pt x="13271" y="3015"/>
                        <a:pt x="14523" y="3596"/>
                      </a:cubicBezTo>
                      <a:cubicBezTo>
                        <a:pt x="15611" y="4103"/>
                        <a:pt x="16656" y="4694"/>
                        <a:pt x="17660" y="5359"/>
                      </a:cubicBezTo>
                      <a:cubicBezTo>
                        <a:pt x="18198" y="5719"/>
                        <a:pt x="18768" y="6025"/>
                        <a:pt x="19360" y="6268"/>
                      </a:cubicBezTo>
                      <a:cubicBezTo>
                        <a:pt x="19578" y="6362"/>
                        <a:pt x="19748" y="6412"/>
                        <a:pt x="19893" y="6412"/>
                      </a:cubicBezTo>
                      <a:cubicBezTo>
                        <a:pt x="20155" y="6412"/>
                        <a:pt x="20336" y="6248"/>
                        <a:pt x="20574" y="5888"/>
                      </a:cubicBezTo>
                      <a:cubicBezTo>
                        <a:pt x="20754" y="5602"/>
                        <a:pt x="20955" y="5317"/>
                        <a:pt x="21145" y="5043"/>
                      </a:cubicBezTo>
                      <a:cubicBezTo>
                        <a:pt x="21113" y="4810"/>
                        <a:pt x="20902" y="4789"/>
                        <a:pt x="20754" y="4736"/>
                      </a:cubicBezTo>
                      <a:cubicBezTo>
                        <a:pt x="20416" y="4599"/>
                        <a:pt x="20099" y="4430"/>
                        <a:pt x="19793" y="4219"/>
                      </a:cubicBezTo>
                      <a:cubicBezTo>
                        <a:pt x="18916" y="3606"/>
                        <a:pt x="18082" y="2941"/>
                        <a:pt x="17248" y="2254"/>
                      </a:cubicBezTo>
                      <a:cubicBezTo>
                        <a:pt x="16730" y="1832"/>
                        <a:pt x="16234" y="1367"/>
                        <a:pt x="15642" y="1029"/>
                      </a:cubicBezTo>
                      <a:cubicBezTo>
                        <a:pt x="14819" y="575"/>
                        <a:pt x="13952" y="237"/>
                        <a:pt x="13013" y="121"/>
                      </a:cubicBezTo>
                      <a:cubicBezTo>
                        <a:pt x="12651" y="71"/>
                        <a:pt x="12283" y="0"/>
                        <a:pt x="119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4"/>
                <p:cNvSpPr/>
                <p:nvPr/>
              </p:nvSpPr>
              <p:spPr>
                <a:xfrm>
                  <a:off x="7049943" y="-2375429"/>
                  <a:ext cx="593402" cy="561722"/>
                </a:xfrm>
                <a:custGeom>
                  <a:avLst/>
                  <a:gdLst/>
                  <a:ahLst/>
                  <a:cxnLst/>
                  <a:rect l="l" t="t" r="r" b="b"/>
                  <a:pathLst>
                    <a:path w="11819" h="11188" extrusionOk="0">
                      <a:moveTo>
                        <a:pt x="5186" y="1"/>
                      </a:moveTo>
                      <a:cubicBezTo>
                        <a:pt x="4891" y="244"/>
                        <a:pt x="4922" y="550"/>
                        <a:pt x="5028" y="867"/>
                      </a:cubicBezTo>
                      <a:cubicBezTo>
                        <a:pt x="5228" y="1469"/>
                        <a:pt x="5440" y="2081"/>
                        <a:pt x="5640" y="2683"/>
                      </a:cubicBezTo>
                      <a:cubicBezTo>
                        <a:pt x="5915" y="3486"/>
                        <a:pt x="6116" y="4289"/>
                        <a:pt x="6253" y="5123"/>
                      </a:cubicBezTo>
                      <a:cubicBezTo>
                        <a:pt x="6422" y="6211"/>
                        <a:pt x="6084" y="7066"/>
                        <a:pt x="5165" y="7668"/>
                      </a:cubicBezTo>
                      <a:cubicBezTo>
                        <a:pt x="4626" y="8017"/>
                        <a:pt x="4067" y="8323"/>
                        <a:pt x="3465" y="8577"/>
                      </a:cubicBezTo>
                      <a:cubicBezTo>
                        <a:pt x="2398" y="9020"/>
                        <a:pt x="1395" y="9580"/>
                        <a:pt x="349" y="10087"/>
                      </a:cubicBezTo>
                      <a:cubicBezTo>
                        <a:pt x="117" y="10203"/>
                        <a:pt x="1" y="10393"/>
                        <a:pt x="22" y="10657"/>
                      </a:cubicBezTo>
                      <a:cubicBezTo>
                        <a:pt x="32" y="10837"/>
                        <a:pt x="32" y="11027"/>
                        <a:pt x="117" y="11185"/>
                      </a:cubicBezTo>
                      <a:cubicBezTo>
                        <a:pt x="201" y="11187"/>
                        <a:pt x="284" y="11187"/>
                        <a:pt x="368" y="11187"/>
                      </a:cubicBezTo>
                      <a:cubicBezTo>
                        <a:pt x="1013" y="11187"/>
                        <a:pt x="1657" y="11148"/>
                        <a:pt x="2292" y="11027"/>
                      </a:cubicBezTo>
                      <a:cubicBezTo>
                        <a:pt x="3243" y="10847"/>
                        <a:pt x="4172" y="10531"/>
                        <a:pt x="5112" y="10319"/>
                      </a:cubicBezTo>
                      <a:cubicBezTo>
                        <a:pt x="5683" y="10193"/>
                        <a:pt x="6221" y="9950"/>
                        <a:pt x="6813" y="9929"/>
                      </a:cubicBezTo>
                      <a:cubicBezTo>
                        <a:pt x="6975" y="9921"/>
                        <a:pt x="7136" y="9917"/>
                        <a:pt x="7297" y="9917"/>
                      </a:cubicBezTo>
                      <a:cubicBezTo>
                        <a:pt x="8302" y="9917"/>
                        <a:pt x="9286" y="10068"/>
                        <a:pt x="10224" y="10478"/>
                      </a:cubicBezTo>
                      <a:cubicBezTo>
                        <a:pt x="10668" y="10668"/>
                        <a:pt x="11185" y="10721"/>
                        <a:pt x="11534" y="11133"/>
                      </a:cubicBezTo>
                      <a:cubicBezTo>
                        <a:pt x="11564" y="11165"/>
                        <a:pt x="11591" y="11179"/>
                        <a:pt x="11615" y="11179"/>
                      </a:cubicBezTo>
                      <a:cubicBezTo>
                        <a:pt x="11684" y="11179"/>
                        <a:pt x="11726" y="11068"/>
                        <a:pt x="11734" y="10974"/>
                      </a:cubicBezTo>
                      <a:cubicBezTo>
                        <a:pt x="11819" y="9812"/>
                        <a:pt x="11449" y="8820"/>
                        <a:pt x="10731" y="7943"/>
                      </a:cubicBezTo>
                      <a:cubicBezTo>
                        <a:pt x="10456" y="7605"/>
                        <a:pt x="10118" y="7309"/>
                        <a:pt x="9707" y="7130"/>
                      </a:cubicBezTo>
                      <a:cubicBezTo>
                        <a:pt x="8714" y="6718"/>
                        <a:pt x="7890" y="6084"/>
                        <a:pt x="7299" y="5134"/>
                      </a:cubicBezTo>
                      <a:cubicBezTo>
                        <a:pt x="6591" y="3993"/>
                        <a:pt x="6095" y="2757"/>
                        <a:pt x="5704" y="1458"/>
                      </a:cubicBezTo>
                      <a:cubicBezTo>
                        <a:pt x="5556" y="962"/>
                        <a:pt x="5524" y="423"/>
                        <a:pt x="51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4"/>
                <p:cNvSpPr/>
                <p:nvPr/>
              </p:nvSpPr>
              <p:spPr>
                <a:xfrm>
                  <a:off x="8278039" y="-918283"/>
                  <a:ext cx="569554" cy="253598"/>
                </a:xfrm>
                <a:custGeom>
                  <a:avLst/>
                  <a:gdLst/>
                  <a:ahLst/>
                  <a:cxnLst/>
                  <a:rect l="l" t="t" r="r" b="b"/>
                  <a:pathLst>
                    <a:path w="11344" h="5051" extrusionOk="0">
                      <a:moveTo>
                        <a:pt x="8747" y="0"/>
                      </a:moveTo>
                      <a:cubicBezTo>
                        <a:pt x="8494" y="0"/>
                        <a:pt x="8251" y="97"/>
                        <a:pt x="7985" y="97"/>
                      </a:cubicBezTo>
                      <a:cubicBezTo>
                        <a:pt x="7394" y="97"/>
                        <a:pt x="6813" y="202"/>
                        <a:pt x="6232" y="318"/>
                      </a:cubicBezTo>
                      <a:cubicBezTo>
                        <a:pt x="5968" y="371"/>
                        <a:pt x="5715" y="414"/>
                        <a:pt x="5461" y="456"/>
                      </a:cubicBezTo>
                      <a:cubicBezTo>
                        <a:pt x="4447" y="593"/>
                        <a:pt x="3465" y="836"/>
                        <a:pt x="2514" y="1206"/>
                      </a:cubicBezTo>
                      <a:cubicBezTo>
                        <a:pt x="1659" y="1533"/>
                        <a:pt x="814" y="1882"/>
                        <a:pt x="1" y="2484"/>
                      </a:cubicBezTo>
                      <a:cubicBezTo>
                        <a:pt x="381" y="2653"/>
                        <a:pt x="677" y="2917"/>
                        <a:pt x="1068" y="2969"/>
                      </a:cubicBezTo>
                      <a:cubicBezTo>
                        <a:pt x="1596" y="3054"/>
                        <a:pt x="2092" y="3170"/>
                        <a:pt x="2536" y="3497"/>
                      </a:cubicBezTo>
                      <a:cubicBezTo>
                        <a:pt x="2662" y="3593"/>
                        <a:pt x="2810" y="3645"/>
                        <a:pt x="2969" y="3698"/>
                      </a:cubicBezTo>
                      <a:cubicBezTo>
                        <a:pt x="3687" y="3983"/>
                        <a:pt x="4384" y="4321"/>
                        <a:pt x="4922" y="4913"/>
                      </a:cubicBezTo>
                      <a:cubicBezTo>
                        <a:pt x="4996" y="4987"/>
                        <a:pt x="5070" y="5050"/>
                        <a:pt x="5186" y="5050"/>
                      </a:cubicBezTo>
                      <a:cubicBezTo>
                        <a:pt x="5081" y="4892"/>
                        <a:pt x="4986" y="4723"/>
                        <a:pt x="4880" y="4564"/>
                      </a:cubicBezTo>
                      <a:cubicBezTo>
                        <a:pt x="4489" y="3994"/>
                        <a:pt x="4447" y="4047"/>
                        <a:pt x="5060" y="3677"/>
                      </a:cubicBezTo>
                      <a:cubicBezTo>
                        <a:pt x="6676" y="2684"/>
                        <a:pt x="8397" y="1924"/>
                        <a:pt x="10245" y="1491"/>
                      </a:cubicBezTo>
                      <a:cubicBezTo>
                        <a:pt x="10478" y="1438"/>
                        <a:pt x="10700" y="1396"/>
                        <a:pt x="10911" y="1269"/>
                      </a:cubicBezTo>
                      <a:cubicBezTo>
                        <a:pt x="11259" y="1058"/>
                        <a:pt x="11344" y="794"/>
                        <a:pt x="11206" y="361"/>
                      </a:cubicBezTo>
                      <a:cubicBezTo>
                        <a:pt x="11133" y="361"/>
                        <a:pt x="11048" y="361"/>
                        <a:pt x="10995" y="340"/>
                      </a:cubicBezTo>
                      <a:cubicBezTo>
                        <a:pt x="10319" y="23"/>
                        <a:pt x="9591" y="118"/>
                        <a:pt x="8894" y="12"/>
                      </a:cubicBezTo>
                      <a:cubicBezTo>
                        <a:pt x="8844" y="4"/>
                        <a:pt x="8795" y="0"/>
                        <a:pt x="8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14"/>
                <p:cNvSpPr/>
                <p:nvPr/>
              </p:nvSpPr>
              <p:spPr>
                <a:xfrm>
                  <a:off x="7366004" y="-558239"/>
                  <a:ext cx="241850" cy="524116"/>
                </a:xfrm>
                <a:custGeom>
                  <a:avLst/>
                  <a:gdLst/>
                  <a:ahLst/>
                  <a:cxnLst/>
                  <a:rect l="l" t="t" r="r" b="b"/>
                  <a:pathLst>
                    <a:path w="4817" h="10439" extrusionOk="0">
                      <a:moveTo>
                        <a:pt x="1944" y="1"/>
                      </a:moveTo>
                      <a:cubicBezTo>
                        <a:pt x="1814" y="1"/>
                        <a:pt x="1680" y="11"/>
                        <a:pt x="1542" y="34"/>
                      </a:cubicBezTo>
                      <a:cubicBezTo>
                        <a:pt x="1120" y="107"/>
                        <a:pt x="697" y="255"/>
                        <a:pt x="296" y="424"/>
                      </a:cubicBezTo>
                      <a:cubicBezTo>
                        <a:pt x="444" y="519"/>
                        <a:pt x="613" y="572"/>
                        <a:pt x="782" y="583"/>
                      </a:cubicBezTo>
                      <a:cubicBezTo>
                        <a:pt x="951" y="593"/>
                        <a:pt x="1130" y="625"/>
                        <a:pt x="1236" y="731"/>
                      </a:cubicBezTo>
                      <a:cubicBezTo>
                        <a:pt x="1553" y="1047"/>
                        <a:pt x="1943" y="1301"/>
                        <a:pt x="2197" y="1692"/>
                      </a:cubicBezTo>
                      <a:cubicBezTo>
                        <a:pt x="2292" y="1829"/>
                        <a:pt x="2345" y="1977"/>
                        <a:pt x="2387" y="2135"/>
                      </a:cubicBezTo>
                      <a:cubicBezTo>
                        <a:pt x="2535" y="2663"/>
                        <a:pt x="2461" y="3170"/>
                        <a:pt x="2387" y="3688"/>
                      </a:cubicBezTo>
                      <a:cubicBezTo>
                        <a:pt x="2281" y="4364"/>
                        <a:pt x="2060" y="4976"/>
                        <a:pt x="1658" y="5536"/>
                      </a:cubicBezTo>
                      <a:cubicBezTo>
                        <a:pt x="1004" y="6455"/>
                        <a:pt x="475" y="7458"/>
                        <a:pt x="169" y="8557"/>
                      </a:cubicBezTo>
                      <a:cubicBezTo>
                        <a:pt x="53" y="8969"/>
                        <a:pt x="0" y="9380"/>
                        <a:pt x="21" y="9792"/>
                      </a:cubicBezTo>
                      <a:cubicBezTo>
                        <a:pt x="32" y="9993"/>
                        <a:pt x="85" y="10183"/>
                        <a:pt x="201" y="10342"/>
                      </a:cubicBezTo>
                      <a:cubicBezTo>
                        <a:pt x="241" y="10406"/>
                        <a:pt x="283" y="10438"/>
                        <a:pt x="324" y="10438"/>
                      </a:cubicBezTo>
                      <a:cubicBezTo>
                        <a:pt x="370" y="10438"/>
                        <a:pt x="415" y="10398"/>
                        <a:pt x="454" y="10320"/>
                      </a:cubicBezTo>
                      <a:cubicBezTo>
                        <a:pt x="306" y="10310"/>
                        <a:pt x="264" y="10215"/>
                        <a:pt x="264" y="10078"/>
                      </a:cubicBezTo>
                      <a:cubicBezTo>
                        <a:pt x="264" y="9909"/>
                        <a:pt x="338" y="9761"/>
                        <a:pt x="402" y="9613"/>
                      </a:cubicBezTo>
                      <a:cubicBezTo>
                        <a:pt x="792" y="8821"/>
                        <a:pt x="1341" y="8166"/>
                        <a:pt x="2017" y="7638"/>
                      </a:cubicBezTo>
                      <a:cubicBezTo>
                        <a:pt x="2926" y="6930"/>
                        <a:pt x="3771" y="6191"/>
                        <a:pt x="4246" y="5061"/>
                      </a:cubicBezTo>
                      <a:cubicBezTo>
                        <a:pt x="4816" y="3698"/>
                        <a:pt x="4763" y="2420"/>
                        <a:pt x="3961" y="1216"/>
                      </a:cubicBezTo>
                      <a:cubicBezTo>
                        <a:pt x="3474" y="473"/>
                        <a:pt x="2804" y="1"/>
                        <a:pt x="19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1" name="Google Shape;481;p14"/>
              <p:cNvSpPr/>
              <p:nvPr/>
            </p:nvSpPr>
            <p:spPr>
              <a:xfrm>
                <a:off x="7363343" y="-862401"/>
                <a:ext cx="110356" cy="126774"/>
              </a:xfrm>
              <a:custGeom>
                <a:avLst/>
                <a:gdLst/>
                <a:ahLst/>
                <a:cxnLst/>
                <a:rect l="l" t="t" r="r" b="b"/>
                <a:pathLst>
                  <a:path w="2198" h="2525" extrusionOk="0">
                    <a:moveTo>
                      <a:pt x="1339" y="1"/>
                    </a:moveTo>
                    <a:cubicBezTo>
                      <a:pt x="1058" y="1"/>
                      <a:pt x="773" y="161"/>
                      <a:pt x="550" y="473"/>
                    </a:cubicBezTo>
                    <a:cubicBezTo>
                      <a:pt x="381" y="695"/>
                      <a:pt x="233" y="938"/>
                      <a:pt x="138" y="1212"/>
                    </a:cubicBezTo>
                    <a:cubicBezTo>
                      <a:pt x="0" y="1582"/>
                      <a:pt x="22" y="1941"/>
                      <a:pt x="317" y="2247"/>
                    </a:cubicBezTo>
                    <a:cubicBezTo>
                      <a:pt x="485" y="2428"/>
                      <a:pt x="708" y="2524"/>
                      <a:pt x="945" y="2524"/>
                    </a:cubicBezTo>
                    <a:cubicBezTo>
                      <a:pt x="1082" y="2524"/>
                      <a:pt x="1224" y="2492"/>
                      <a:pt x="1363" y="2427"/>
                    </a:cubicBezTo>
                    <a:cubicBezTo>
                      <a:pt x="1923" y="2163"/>
                      <a:pt x="2155" y="1677"/>
                      <a:pt x="2187" y="1212"/>
                    </a:cubicBezTo>
                    <a:cubicBezTo>
                      <a:pt x="2197" y="578"/>
                      <a:pt x="1975" y="198"/>
                      <a:pt x="1606" y="50"/>
                    </a:cubicBezTo>
                    <a:cubicBezTo>
                      <a:pt x="1518" y="17"/>
                      <a:pt x="1429" y="1"/>
                      <a:pt x="1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2" name="Google Shape;482;p14"/>
              <p:cNvGrpSpPr/>
              <p:nvPr/>
            </p:nvGrpSpPr>
            <p:grpSpPr>
              <a:xfrm>
                <a:off x="7561114" y="-1880676"/>
                <a:ext cx="665561" cy="1311490"/>
                <a:chOff x="7561114" y="-1880676"/>
                <a:chExt cx="665561" cy="1311490"/>
              </a:xfrm>
            </p:grpSpPr>
            <p:sp>
              <p:nvSpPr>
                <p:cNvPr id="483" name="Google Shape;483;p14"/>
                <p:cNvSpPr/>
                <p:nvPr/>
              </p:nvSpPr>
              <p:spPr>
                <a:xfrm>
                  <a:off x="7586570" y="-1563962"/>
                  <a:ext cx="97654" cy="120749"/>
                </a:xfrm>
                <a:custGeom>
                  <a:avLst/>
                  <a:gdLst/>
                  <a:ahLst/>
                  <a:cxnLst/>
                  <a:rect l="l" t="t" r="r" b="b"/>
                  <a:pathLst>
                    <a:path w="1945" h="2405" extrusionOk="0">
                      <a:moveTo>
                        <a:pt x="1039" y="1"/>
                      </a:moveTo>
                      <a:cubicBezTo>
                        <a:pt x="642" y="1"/>
                        <a:pt x="267" y="333"/>
                        <a:pt x="170" y="790"/>
                      </a:cubicBezTo>
                      <a:cubicBezTo>
                        <a:pt x="127" y="1001"/>
                        <a:pt x="75" y="1223"/>
                        <a:pt x="43" y="1445"/>
                      </a:cubicBezTo>
                      <a:cubicBezTo>
                        <a:pt x="1" y="1762"/>
                        <a:pt x="96" y="2036"/>
                        <a:pt x="349" y="2237"/>
                      </a:cubicBezTo>
                      <a:cubicBezTo>
                        <a:pt x="498" y="2344"/>
                        <a:pt x="654" y="2404"/>
                        <a:pt x="808" y="2404"/>
                      </a:cubicBezTo>
                      <a:cubicBezTo>
                        <a:pt x="928" y="2404"/>
                        <a:pt x="1047" y="2368"/>
                        <a:pt x="1162" y="2290"/>
                      </a:cubicBezTo>
                      <a:cubicBezTo>
                        <a:pt x="1585" y="1994"/>
                        <a:pt x="1849" y="1571"/>
                        <a:pt x="1912" y="1149"/>
                      </a:cubicBezTo>
                      <a:cubicBezTo>
                        <a:pt x="1944" y="515"/>
                        <a:pt x="1617" y="82"/>
                        <a:pt x="1141" y="8"/>
                      </a:cubicBezTo>
                      <a:cubicBezTo>
                        <a:pt x="1107" y="3"/>
                        <a:pt x="1073" y="1"/>
                        <a:pt x="1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4"/>
                <p:cNvSpPr/>
                <p:nvPr/>
              </p:nvSpPr>
              <p:spPr>
                <a:xfrm>
                  <a:off x="7963584" y="-674421"/>
                  <a:ext cx="96047" cy="105235"/>
                </a:xfrm>
                <a:custGeom>
                  <a:avLst/>
                  <a:gdLst/>
                  <a:ahLst/>
                  <a:cxnLst/>
                  <a:rect l="l" t="t" r="r" b="b"/>
                  <a:pathLst>
                    <a:path w="1913" h="2096" extrusionOk="0">
                      <a:moveTo>
                        <a:pt x="1285" y="1"/>
                      </a:moveTo>
                      <a:cubicBezTo>
                        <a:pt x="1148" y="1"/>
                        <a:pt x="1015" y="50"/>
                        <a:pt x="888" y="140"/>
                      </a:cubicBezTo>
                      <a:cubicBezTo>
                        <a:pt x="624" y="341"/>
                        <a:pt x="402" y="615"/>
                        <a:pt x="233" y="911"/>
                      </a:cubicBezTo>
                      <a:cubicBezTo>
                        <a:pt x="1" y="1281"/>
                        <a:pt x="54" y="1672"/>
                        <a:pt x="339" y="1925"/>
                      </a:cubicBezTo>
                      <a:cubicBezTo>
                        <a:pt x="473" y="2040"/>
                        <a:pt x="632" y="2096"/>
                        <a:pt x="796" y="2096"/>
                      </a:cubicBezTo>
                      <a:cubicBezTo>
                        <a:pt x="995" y="2096"/>
                        <a:pt x="1200" y="2013"/>
                        <a:pt x="1374" y="1851"/>
                      </a:cubicBezTo>
                      <a:cubicBezTo>
                        <a:pt x="1712" y="1524"/>
                        <a:pt x="1807" y="1080"/>
                        <a:pt x="1913" y="637"/>
                      </a:cubicBezTo>
                      <a:cubicBezTo>
                        <a:pt x="1891" y="404"/>
                        <a:pt x="1796" y="214"/>
                        <a:pt x="1596" y="87"/>
                      </a:cubicBezTo>
                      <a:cubicBezTo>
                        <a:pt x="1491" y="28"/>
                        <a:pt x="1387" y="1"/>
                        <a:pt x="1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4"/>
                <p:cNvSpPr/>
                <p:nvPr/>
              </p:nvSpPr>
              <p:spPr>
                <a:xfrm>
                  <a:off x="7675689" y="-1695357"/>
                  <a:ext cx="84851" cy="99310"/>
                </a:xfrm>
                <a:custGeom>
                  <a:avLst/>
                  <a:gdLst/>
                  <a:ahLst/>
                  <a:cxnLst/>
                  <a:rect l="l" t="t" r="r" b="b"/>
                  <a:pathLst>
                    <a:path w="1690" h="1978" extrusionOk="0">
                      <a:moveTo>
                        <a:pt x="883" y="1"/>
                      </a:moveTo>
                      <a:cubicBezTo>
                        <a:pt x="687" y="1"/>
                        <a:pt x="491" y="91"/>
                        <a:pt x="338" y="270"/>
                      </a:cubicBezTo>
                      <a:cubicBezTo>
                        <a:pt x="21" y="629"/>
                        <a:pt x="0" y="1305"/>
                        <a:pt x="296" y="1685"/>
                      </a:cubicBezTo>
                      <a:cubicBezTo>
                        <a:pt x="446" y="1878"/>
                        <a:pt x="658" y="1978"/>
                        <a:pt x="870" y="1978"/>
                      </a:cubicBezTo>
                      <a:cubicBezTo>
                        <a:pt x="1032" y="1978"/>
                        <a:pt x="1194" y="1920"/>
                        <a:pt x="1331" y="1802"/>
                      </a:cubicBezTo>
                      <a:cubicBezTo>
                        <a:pt x="1584" y="1590"/>
                        <a:pt x="1669" y="1295"/>
                        <a:pt x="1690" y="957"/>
                      </a:cubicBezTo>
                      <a:cubicBezTo>
                        <a:pt x="1669" y="714"/>
                        <a:pt x="1616" y="471"/>
                        <a:pt x="1436" y="270"/>
                      </a:cubicBezTo>
                      <a:cubicBezTo>
                        <a:pt x="1278" y="91"/>
                        <a:pt x="1080" y="1"/>
                        <a:pt x="8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14"/>
                <p:cNvSpPr/>
                <p:nvPr/>
              </p:nvSpPr>
              <p:spPr>
                <a:xfrm>
                  <a:off x="7691053" y="-1880676"/>
                  <a:ext cx="79027" cy="93336"/>
                </a:xfrm>
                <a:custGeom>
                  <a:avLst/>
                  <a:gdLst/>
                  <a:ahLst/>
                  <a:cxnLst/>
                  <a:rect l="l" t="t" r="r" b="b"/>
                  <a:pathLst>
                    <a:path w="1574" h="1859" extrusionOk="0">
                      <a:moveTo>
                        <a:pt x="759" y="0"/>
                      </a:moveTo>
                      <a:cubicBezTo>
                        <a:pt x="752" y="0"/>
                        <a:pt x="746" y="0"/>
                        <a:pt x="740" y="1"/>
                      </a:cubicBezTo>
                      <a:cubicBezTo>
                        <a:pt x="359" y="22"/>
                        <a:pt x="43" y="370"/>
                        <a:pt x="11" y="814"/>
                      </a:cubicBezTo>
                      <a:cubicBezTo>
                        <a:pt x="0" y="867"/>
                        <a:pt x="11" y="909"/>
                        <a:pt x="11" y="951"/>
                      </a:cubicBezTo>
                      <a:cubicBezTo>
                        <a:pt x="11" y="1395"/>
                        <a:pt x="243" y="1743"/>
                        <a:pt x="602" y="1838"/>
                      </a:cubicBezTo>
                      <a:cubicBezTo>
                        <a:pt x="655" y="1852"/>
                        <a:pt x="709" y="1859"/>
                        <a:pt x="763" y="1859"/>
                      </a:cubicBezTo>
                      <a:cubicBezTo>
                        <a:pt x="1035" y="1859"/>
                        <a:pt x="1313" y="1687"/>
                        <a:pt x="1437" y="1405"/>
                      </a:cubicBezTo>
                      <a:cubicBezTo>
                        <a:pt x="1532" y="1205"/>
                        <a:pt x="1574" y="993"/>
                        <a:pt x="1532" y="761"/>
                      </a:cubicBezTo>
                      <a:cubicBezTo>
                        <a:pt x="1449" y="314"/>
                        <a:pt x="1141" y="0"/>
                        <a:pt x="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4"/>
                <p:cNvSpPr/>
                <p:nvPr/>
              </p:nvSpPr>
              <p:spPr>
                <a:xfrm>
                  <a:off x="8073891" y="-794670"/>
                  <a:ext cx="70592" cy="74307"/>
                </a:xfrm>
                <a:custGeom>
                  <a:avLst/>
                  <a:gdLst/>
                  <a:ahLst/>
                  <a:cxnLst/>
                  <a:rect l="l" t="t" r="r" b="b"/>
                  <a:pathLst>
                    <a:path w="1406" h="1480" extrusionOk="0">
                      <a:moveTo>
                        <a:pt x="713" y="0"/>
                      </a:moveTo>
                      <a:cubicBezTo>
                        <a:pt x="339" y="0"/>
                        <a:pt x="1" y="344"/>
                        <a:pt x="11" y="740"/>
                      </a:cubicBezTo>
                      <a:cubicBezTo>
                        <a:pt x="11" y="1109"/>
                        <a:pt x="318" y="1468"/>
                        <a:pt x="624" y="1479"/>
                      </a:cubicBezTo>
                      <a:cubicBezTo>
                        <a:pt x="635" y="1480"/>
                        <a:pt x="646" y="1480"/>
                        <a:pt x="657" y="1480"/>
                      </a:cubicBezTo>
                      <a:cubicBezTo>
                        <a:pt x="1036" y="1480"/>
                        <a:pt x="1395" y="1130"/>
                        <a:pt x="1395" y="740"/>
                      </a:cubicBezTo>
                      <a:cubicBezTo>
                        <a:pt x="1405" y="338"/>
                        <a:pt x="1110" y="11"/>
                        <a:pt x="729" y="0"/>
                      </a:cubicBezTo>
                      <a:cubicBezTo>
                        <a:pt x="724" y="0"/>
                        <a:pt x="718" y="0"/>
                        <a:pt x="7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4"/>
                <p:cNvSpPr/>
                <p:nvPr/>
              </p:nvSpPr>
              <p:spPr>
                <a:xfrm>
                  <a:off x="7793378" y="-1789498"/>
                  <a:ext cx="60500" cy="71646"/>
                </a:xfrm>
                <a:custGeom>
                  <a:avLst/>
                  <a:gdLst/>
                  <a:ahLst/>
                  <a:cxnLst/>
                  <a:rect l="l" t="t" r="r" b="b"/>
                  <a:pathLst>
                    <a:path w="1205" h="1427" extrusionOk="0">
                      <a:moveTo>
                        <a:pt x="598" y="1"/>
                      </a:moveTo>
                      <a:cubicBezTo>
                        <a:pt x="287" y="1"/>
                        <a:pt x="11" y="313"/>
                        <a:pt x="11" y="677"/>
                      </a:cubicBezTo>
                      <a:cubicBezTo>
                        <a:pt x="1" y="1089"/>
                        <a:pt x="254" y="1416"/>
                        <a:pt x="592" y="1427"/>
                      </a:cubicBezTo>
                      <a:cubicBezTo>
                        <a:pt x="930" y="1427"/>
                        <a:pt x="1194" y="1110"/>
                        <a:pt x="1194" y="698"/>
                      </a:cubicBezTo>
                      <a:cubicBezTo>
                        <a:pt x="1205" y="307"/>
                        <a:pt x="951" y="12"/>
                        <a:pt x="613" y="1"/>
                      </a:cubicBezTo>
                      <a:cubicBezTo>
                        <a:pt x="608" y="1"/>
                        <a:pt x="603" y="1"/>
                        <a:pt x="5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4"/>
                <p:cNvSpPr/>
                <p:nvPr/>
              </p:nvSpPr>
              <p:spPr>
                <a:xfrm>
                  <a:off x="7561114" y="-1710470"/>
                  <a:ext cx="62107" cy="65320"/>
                </a:xfrm>
                <a:custGeom>
                  <a:avLst/>
                  <a:gdLst/>
                  <a:ahLst/>
                  <a:cxnLst/>
                  <a:rect l="l" t="t" r="r" b="b"/>
                  <a:pathLst>
                    <a:path w="1237" h="1301" extrusionOk="0">
                      <a:moveTo>
                        <a:pt x="635" y="0"/>
                      </a:moveTo>
                      <a:cubicBezTo>
                        <a:pt x="628" y="0"/>
                        <a:pt x="621" y="1"/>
                        <a:pt x="613" y="1"/>
                      </a:cubicBezTo>
                      <a:cubicBezTo>
                        <a:pt x="244" y="1"/>
                        <a:pt x="1" y="244"/>
                        <a:pt x="11" y="613"/>
                      </a:cubicBezTo>
                      <a:cubicBezTo>
                        <a:pt x="11" y="998"/>
                        <a:pt x="297" y="1300"/>
                        <a:pt x="648" y="1300"/>
                      </a:cubicBezTo>
                      <a:cubicBezTo>
                        <a:pt x="654" y="1300"/>
                        <a:pt x="660" y="1300"/>
                        <a:pt x="666" y="1300"/>
                      </a:cubicBezTo>
                      <a:cubicBezTo>
                        <a:pt x="1015" y="1289"/>
                        <a:pt x="1236" y="1036"/>
                        <a:pt x="1226" y="645"/>
                      </a:cubicBezTo>
                      <a:cubicBezTo>
                        <a:pt x="1226" y="252"/>
                        <a:pt x="993" y="0"/>
                        <a:pt x="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4"/>
                <p:cNvSpPr/>
                <p:nvPr/>
              </p:nvSpPr>
              <p:spPr>
                <a:xfrm>
                  <a:off x="8151313" y="-701383"/>
                  <a:ext cx="56283" cy="55278"/>
                </a:xfrm>
                <a:custGeom>
                  <a:avLst/>
                  <a:gdLst/>
                  <a:ahLst/>
                  <a:cxnLst/>
                  <a:rect l="l" t="t" r="r" b="b"/>
                  <a:pathLst>
                    <a:path w="1121" h="1101" extrusionOk="0">
                      <a:moveTo>
                        <a:pt x="579" y="1"/>
                      </a:moveTo>
                      <a:cubicBezTo>
                        <a:pt x="573" y="1"/>
                        <a:pt x="567" y="1"/>
                        <a:pt x="560" y="1"/>
                      </a:cubicBezTo>
                      <a:cubicBezTo>
                        <a:pt x="254" y="12"/>
                        <a:pt x="1" y="276"/>
                        <a:pt x="1" y="572"/>
                      </a:cubicBezTo>
                      <a:cubicBezTo>
                        <a:pt x="11" y="871"/>
                        <a:pt x="264" y="1100"/>
                        <a:pt x="571" y="1100"/>
                      </a:cubicBezTo>
                      <a:cubicBezTo>
                        <a:pt x="578" y="1100"/>
                        <a:pt x="585" y="1100"/>
                        <a:pt x="592" y="1100"/>
                      </a:cubicBezTo>
                      <a:cubicBezTo>
                        <a:pt x="888" y="1089"/>
                        <a:pt x="1110" y="857"/>
                        <a:pt x="1120" y="561"/>
                      </a:cubicBezTo>
                      <a:cubicBezTo>
                        <a:pt x="1120" y="251"/>
                        <a:pt x="877" y="1"/>
                        <a:pt x="5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4"/>
                <p:cNvSpPr/>
                <p:nvPr/>
              </p:nvSpPr>
              <p:spPr>
                <a:xfrm>
                  <a:off x="8190576" y="-828058"/>
                  <a:ext cx="36099" cy="43530"/>
                </a:xfrm>
                <a:custGeom>
                  <a:avLst/>
                  <a:gdLst/>
                  <a:ahLst/>
                  <a:cxnLst/>
                  <a:rect l="l" t="t" r="r" b="b"/>
                  <a:pathLst>
                    <a:path w="719" h="867" extrusionOk="0">
                      <a:moveTo>
                        <a:pt x="402" y="0"/>
                      </a:moveTo>
                      <a:cubicBezTo>
                        <a:pt x="169" y="11"/>
                        <a:pt x="0" y="222"/>
                        <a:pt x="11" y="496"/>
                      </a:cubicBezTo>
                      <a:cubicBezTo>
                        <a:pt x="11" y="711"/>
                        <a:pt x="149" y="867"/>
                        <a:pt x="331" y="867"/>
                      </a:cubicBezTo>
                      <a:cubicBezTo>
                        <a:pt x="337" y="867"/>
                        <a:pt x="343" y="866"/>
                        <a:pt x="349" y="866"/>
                      </a:cubicBezTo>
                      <a:cubicBezTo>
                        <a:pt x="539" y="845"/>
                        <a:pt x="718" y="602"/>
                        <a:pt x="708" y="327"/>
                      </a:cubicBezTo>
                      <a:cubicBezTo>
                        <a:pt x="708" y="116"/>
                        <a:pt x="592" y="0"/>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2" name="Google Shape;492;p14"/>
              <p:cNvSpPr/>
              <p:nvPr/>
            </p:nvSpPr>
            <p:spPr>
              <a:xfrm>
                <a:off x="8384129" y="-252721"/>
                <a:ext cx="50" cy="50"/>
              </a:xfrm>
              <a:custGeom>
                <a:avLst/>
                <a:gdLst/>
                <a:ahLst/>
                <a:cxnLst/>
                <a:rect l="l" t="t" r="r" b="b"/>
                <a:pathLst>
                  <a:path w="1" h="1" extrusionOk="0">
                    <a:moveTo>
                      <a:pt x="0" y="0"/>
                    </a:moveTo>
                    <a:lnTo>
                      <a:pt x="0" y="0"/>
                    </a:lnTo>
                    <a:lnTo>
                      <a:pt x="0" y="0"/>
                    </a:lnTo>
                    <a:close/>
                  </a:path>
                </a:pathLst>
              </a:custGeom>
              <a:solidFill>
                <a:srgbClr val="337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14"/>
              <p:cNvSpPr/>
              <p:nvPr/>
            </p:nvSpPr>
            <p:spPr>
              <a:xfrm>
                <a:off x="8760641" y="-2242829"/>
                <a:ext cx="28618" cy="29823"/>
              </a:xfrm>
              <a:custGeom>
                <a:avLst/>
                <a:gdLst/>
                <a:ahLst/>
                <a:cxnLst/>
                <a:rect l="l" t="t" r="r" b="b"/>
                <a:pathLst>
                  <a:path w="570" h="594" extrusionOk="0">
                    <a:moveTo>
                      <a:pt x="295" y="0"/>
                    </a:moveTo>
                    <a:cubicBezTo>
                      <a:pt x="137" y="21"/>
                      <a:pt x="31" y="116"/>
                      <a:pt x="21" y="285"/>
                    </a:cubicBezTo>
                    <a:cubicBezTo>
                      <a:pt x="1" y="444"/>
                      <a:pt x="140" y="593"/>
                      <a:pt x="288" y="593"/>
                    </a:cubicBezTo>
                    <a:cubicBezTo>
                      <a:pt x="297" y="593"/>
                      <a:pt x="307" y="593"/>
                      <a:pt x="317" y="592"/>
                    </a:cubicBezTo>
                    <a:cubicBezTo>
                      <a:pt x="486" y="570"/>
                      <a:pt x="570" y="465"/>
                      <a:pt x="559" y="296"/>
                    </a:cubicBezTo>
                    <a:cubicBezTo>
                      <a:pt x="559" y="116"/>
                      <a:pt x="464" y="21"/>
                      <a:pt x="295" y="0"/>
                    </a:cubicBezTo>
                    <a:close/>
                  </a:path>
                </a:pathLst>
              </a:custGeom>
              <a:solidFill>
                <a:srgbClr val="FDF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4" name="Google Shape;494;p14"/>
            <p:cNvGrpSpPr/>
            <p:nvPr/>
          </p:nvGrpSpPr>
          <p:grpSpPr>
            <a:xfrm>
              <a:off x="8068335" y="631537"/>
              <a:ext cx="878691" cy="731706"/>
              <a:chOff x="6248054" y="3044970"/>
              <a:chExt cx="700599" cy="583497"/>
            </a:xfrm>
          </p:grpSpPr>
          <p:sp>
            <p:nvSpPr>
              <p:cNvPr id="495" name="Google Shape;495;p14"/>
              <p:cNvSpPr/>
              <p:nvPr/>
            </p:nvSpPr>
            <p:spPr>
              <a:xfrm>
                <a:off x="6412463" y="3076290"/>
                <a:ext cx="120001" cy="283570"/>
              </a:xfrm>
              <a:custGeom>
                <a:avLst/>
                <a:gdLst/>
                <a:ahLst/>
                <a:cxnLst/>
                <a:rect l="l" t="t" r="r" b="b"/>
                <a:pathLst>
                  <a:path w="2567" h="6066" extrusionOk="0">
                    <a:moveTo>
                      <a:pt x="1786" y="1"/>
                    </a:moveTo>
                    <a:cubicBezTo>
                      <a:pt x="1230" y="1"/>
                      <a:pt x="656" y="599"/>
                      <a:pt x="454" y="1038"/>
                    </a:cubicBezTo>
                    <a:cubicBezTo>
                      <a:pt x="264" y="1440"/>
                      <a:pt x="211" y="1883"/>
                      <a:pt x="169" y="2316"/>
                    </a:cubicBezTo>
                    <a:cubicBezTo>
                      <a:pt x="106" y="2971"/>
                      <a:pt x="53" y="3626"/>
                      <a:pt x="32" y="4281"/>
                    </a:cubicBezTo>
                    <a:cubicBezTo>
                      <a:pt x="11" y="4608"/>
                      <a:pt x="11" y="4936"/>
                      <a:pt x="0" y="5274"/>
                    </a:cubicBezTo>
                    <a:cubicBezTo>
                      <a:pt x="0" y="5369"/>
                      <a:pt x="95" y="5992"/>
                      <a:pt x="32" y="6066"/>
                    </a:cubicBezTo>
                    <a:cubicBezTo>
                      <a:pt x="898" y="5073"/>
                      <a:pt x="1606" y="3943"/>
                      <a:pt x="2123" y="2728"/>
                    </a:cubicBezTo>
                    <a:cubicBezTo>
                      <a:pt x="2366" y="2169"/>
                      <a:pt x="2567" y="1577"/>
                      <a:pt x="2545" y="975"/>
                    </a:cubicBezTo>
                    <a:cubicBezTo>
                      <a:pt x="2535" y="605"/>
                      <a:pt x="2387" y="183"/>
                      <a:pt x="2039" y="46"/>
                    </a:cubicBezTo>
                    <a:cubicBezTo>
                      <a:pt x="1956" y="15"/>
                      <a:pt x="1871" y="1"/>
                      <a:pt x="1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4"/>
              <p:cNvSpPr/>
              <p:nvPr/>
            </p:nvSpPr>
            <p:spPr>
              <a:xfrm>
                <a:off x="6604500" y="3152768"/>
                <a:ext cx="142720" cy="321155"/>
              </a:xfrm>
              <a:custGeom>
                <a:avLst/>
                <a:gdLst/>
                <a:ahLst/>
                <a:cxnLst/>
                <a:rect l="l" t="t" r="r" b="b"/>
                <a:pathLst>
                  <a:path w="3053" h="6870" extrusionOk="0">
                    <a:moveTo>
                      <a:pt x="2280" y="1"/>
                    </a:moveTo>
                    <a:cubicBezTo>
                      <a:pt x="1995" y="1"/>
                      <a:pt x="1700" y="156"/>
                      <a:pt x="1458" y="332"/>
                    </a:cubicBezTo>
                    <a:cubicBezTo>
                      <a:pt x="1173" y="543"/>
                      <a:pt x="898" y="786"/>
                      <a:pt x="719" y="1092"/>
                    </a:cubicBezTo>
                    <a:cubicBezTo>
                      <a:pt x="465" y="1536"/>
                      <a:pt x="423" y="2053"/>
                      <a:pt x="391" y="2560"/>
                    </a:cubicBezTo>
                    <a:cubicBezTo>
                      <a:pt x="339" y="3352"/>
                      <a:pt x="286" y="4155"/>
                      <a:pt x="233" y="4947"/>
                    </a:cubicBezTo>
                    <a:cubicBezTo>
                      <a:pt x="201" y="5539"/>
                      <a:pt x="1" y="6289"/>
                      <a:pt x="159" y="6869"/>
                    </a:cubicBezTo>
                    <a:cubicBezTo>
                      <a:pt x="1268" y="5444"/>
                      <a:pt x="2113" y="3574"/>
                      <a:pt x="2789" y="1906"/>
                    </a:cubicBezTo>
                    <a:cubicBezTo>
                      <a:pt x="2926" y="1578"/>
                      <a:pt x="3053" y="1240"/>
                      <a:pt x="3042" y="881"/>
                    </a:cubicBezTo>
                    <a:cubicBezTo>
                      <a:pt x="3032" y="533"/>
                      <a:pt x="2842" y="152"/>
                      <a:pt x="2504" y="36"/>
                    </a:cubicBezTo>
                    <a:cubicBezTo>
                      <a:pt x="2431" y="12"/>
                      <a:pt x="2356" y="1"/>
                      <a:pt x="22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4"/>
              <p:cNvSpPr/>
              <p:nvPr/>
            </p:nvSpPr>
            <p:spPr>
              <a:xfrm>
                <a:off x="6796069" y="3115184"/>
                <a:ext cx="152584" cy="267910"/>
              </a:xfrm>
              <a:custGeom>
                <a:avLst/>
                <a:gdLst/>
                <a:ahLst/>
                <a:cxnLst/>
                <a:rect l="l" t="t" r="r" b="b"/>
                <a:pathLst>
                  <a:path w="3264" h="5731" extrusionOk="0">
                    <a:moveTo>
                      <a:pt x="2744" y="1"/>
                    </a:moveTo>
                    <a:cubicBezTo>
                      <a:pt x="2623" y="1"/>
                      <a:pt x="2492" y="45"/>
                      <a:pt x="2377" y="90"/>
                    </a:cubicBezTo>
                    <a:cubicBezTo>
                      <a:pt x="2018" y="249"/>
                      <a:pt x="1669" y="449"/>
                      <a:pt x="1395" y="724"/>
                    </a:cubicBezTo>
                    <a:cubicBezTo>
                      <a:pt x="845" y="1263"/>
                      <a:pt x="581" y="2034"/>
                      <a:pt x="465" y="2783"/>
                    </a:cubicBezTo>
                    <a:cubicBezTo>
                      <a:pt x="359" y="3364"/>
                      <a:pt x="359" y="3956"/>
                      <a:pt x="275" y="4537"/>
                    </a:cubicBezTo>
                    <a:cubicBezTo>
                      <a:pt x="201" y="4949"/>
                      <a:pt x="0" y="5297"/>
                      <a:pt x="74" y="5730"/>
                    </a:cubicBezTo>
                    <a:cubicBezTo>
                      <a:pt x="877" y="4727"/>
                      <a:pt x="1585" y="3628"/>
                      <a:pt x="2324" y="2583"/>
                    </a:cubicBezTo>
                    <a:cubicBezTo>
                      <a:pt x="2789" y="1939"/>
                      <a:pt x="3264" y="1199"/>
                      <a:pt x="3137" y="418"/>
                    </a:cubicBezTo>
                    <a:cubicBezTo>
                      <a:pt x="3116" y="291"/>
                      <a:pt x="3074" y="143"/>
                      <a:pt x="2958" y="69"/>
                    </a:cubicBezTo>
                    <a:cubicBezTo>
                      <a:pt x="2895" y="19"/>
                      <a:pt x="2822" y="1"/>
                      <a:pt x="2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4"/>
              <p:cNvSpPr/>
              <p:nvPr/>
            </p:nvSpPr>
            <p:spPr>
              <a:xfrm>
                <a:off x="6404563" y="3375797"/>
                <a:ext cx="133838" cy="252670"/>
              </a:xfrm>
              <a:custGeom>
                <a:avLst/>
                <a:gdLst/>
                <a:ahLst/>
                <a:cxnLst/>
                <a:rect l="l" t="t" r="r" b="b"/>
                <a:pathLst>
                  <a:path w="2863" h="5405" extrusionOk="0">
                    <a:moveTo>
                      <a:pt x="2359" y="0"/>
                    </a:moveTo>
                    <a:cubicBezTo>
                      <a:pt x="2329" y="0"/>
                      <a:pt x="2300" y="2"/>
                      <a:pt x="2271" y="7"/>
                    </a:cubicBezTo>
                    <a:cubicBezTo>
                      <a:pt x="2081" y="28"/>
                      <a:pt x="1912" y="134"/>
                      <a:pt x="1753" y="250"/>
                    </a:cubicBezTo>
                    <a:cubicBezTo>
                      <a:pt x="1384" y="535"/>
                      <a:pt x="1067" y="916"/>
                      <a:pt x="866" y="1338"/>
                    </a:cubicBezTo>
                    <a:cubicBezTo>
                      <a:pt x="676" y="1708"/>
                      <a:pt x="571" y="2120"/>
                      <a:pt x="486" y="2531"/>
                    </a:cubicBezTo>
                    <a:cubicBezTo>
                      <a:pt x="349" y="3123"/>
                      <a:pt x="243" y="3725"/>
                      <a:pt x="159" y="4327"/>
                    </a:cubicBezTo>
                    <a:cubicBezTo>
                      <a:pt x="127" y="4623"/>
                      <a:pt x="0" y="5140"/>
                      <a:pt x="190" y="5404"/>
                    </a:cubicBezTo>
                    <a:cubicBezTo>
                      <a:pt x="412" y="5256"/>
                      <a:pt x="571" y="4887"/>
                      <a:pt x="718" y="4665"/>
                    </a:cubicBezTo>
                    <a:cubicBezTo>
                      <a:pt x="940" y="4348"/>
                      <a:pt x="1162" y="4042"/>
                      <a:pt x="1373" y="3735"/>
                    </a:cubicBezTo>
                    <a:cubicBezTo>
                      <a:pt x="1817" y="3112"/>
                      <a:pt x="2239" y="2468"/>
                      <a:pt x="2546" y="1771"/>
                    </a:cubicBezTo>
                    <a:cubicBezTo>
                      <a:pt x="2704" y="1401"/>
                      <a:pt x="2831" y="1011"/>
                      <a:pt x="2852" y="609"/>
                    </a:cubicBezTo>
                    <a:cubicBezTo>
                      <a:pt x="2862" y="472"/>
                      <a:pt x="2852" y="324"/>
                      <a:pt x="2778" y="208"/>
                    </a:cubicBezTo>
                    <a:cubicBezTo>
                      <a:pt x="2688" y="74"/>
                      <a:pt x="2523" y="0"/>
                      <a:pt x="2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4"/>
              <p:cNvSpPr/>
              <p:nvPr/>
            </p:nvSpPr>
            <p:spPr>
              <a:xfrm>
                <a:off x="6248054" y="3044970"/>
                <a:ext cx="116542" cy="246266"/>
              </a:xfrm>
              <a:custGeom>
                <a:avLst/>
                <a:gdLst/>
                <a:ahLst/>
                <a:cxnLst/>
                <a:rect l="l" t="t" r="r" b="b"/>
                <a:pathLst>
                  <a:path w="2493" h="5268" extrusionOk="0">
                    <a:moveTo>
                      <a:pt x="2108" y="0"/>
                    </a:moveTo>
                    <a:cubicBezTo>
                      <a:pt x="1730" y="0"/>
                      <a:pt x="1347" y="190"/>
                      <a:pt x="1088" y="473"/>
                    </a:cubicBezTo>
                    <a:cubicBezTo>
                      <a:pt x="729" y="842"/>
                      <a:pt x="549" y="1349"/>
                      <a:pt x="412" y="1846"/>
                    </a:cubicBezTo>
                    <a:cubicBezTo>
                      <a:pt x="127" y="2976"/>
                      <a:pt x="169" y="4127"/>
                      <a:pt x="0" y="5268"/>
                    </a:cubicBezTo>
                    <a:cubicBezTo>
                      <a:pt x="476" y="4412"/>
                      <a:pt x="993" y="3588"/>
                      <a:pt x="1500" y="2754"/>
                    </a:cubicBezTo>
                    <a:cubicBezTo>
                      <a:pt x="1986" y="1930"/>
                      <a:pt x="2408" y="1033"/>
                      <a:pt x="2493" y="71"/>
                    </a:cubicBezTo>
                    <a:cubicBezTo>
                      <a:pt x="2368" y="23"/>
                      <a:pt x="2239" y="0"/>
                      <a:pt x="2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123929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00"/>
        <p:cNvGrpSpPr/>
        <p:nvPr/>
      </p:nvGrpSpPr>
      <p:grpSpPr>
        <a:xfrm>
          <a:off x="0" y="0"/>
          <a:ext cx="0" cy="0"/>
          <a:chOff x="0" y="0"/>
          <a:chExt cx="0" cy="0"/>
        </a:xfrm>
      </p:grpSpPr>
      <p:sp>
        <p:nvSpPr>
          <p:cNvPr id="501" name="Google Shape;501;p15"/>
          <p:cNvSpPr txBox="1">
            <a:spLocks noGrp="1"/>
          </p:cNvSpPr>
          <p:nvPr>
            <p:ph type="title"/>
          </p:nvPr>
        </p:nvSpPr>
        <p:spPr>
          <a:xfrm>
            <a:off x="5640628" y="4160392"/>
            <a:ext cx="5600400" cy="738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32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02" name="Google Shape;502;p15"/>
          <p:cNvSpPr txBox="1">
            <a:spLocks noGrp="1"/>
          </p:cNvSpPr>
          <p:nvPr>
            <p:ph type="subTitle" idx="1"/>
          </p:nvPr>
        </p:nvSpPr>
        <p:spPr>
          <a:xfrm>
            <a:off x="5640600" y="1958808"/>
            <a:ext cx="5600400" cy="2216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42799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503"/>
        <p:cNvGrpSpPr/>
        <p:nvPr/>
      </p:nvGrpSpPr>
      <p:grpSpPr>
        <a:xfrm>
          <a:off x="0" y="0"/>
          <a:ext cx="0" cy="0"/>
          <a:chOff x="0" y="0"/>
          <a:chExt cx="0" cy="0"/>
        </a:xfrm>
      </p:grpSpPr>
      <p:sp>
        <p:nvSpPr>
          <p:cNvPr id="504" name="Google Shape;504;p16"/>
          <p:cNvSpPr txBox="1">
            <a:spLocks noGrp="1"/>
          </p:cNvSpPr>
          <p:nvPr>
            <p:ph type="title"/>
          </p:nvPr>
        </p:nvSpPr>
        <p:spPr>
          <a:xfrm>
            <a:off x="951033" y="593367"/>
            <a:ext cx="10290000" cy="9876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grpSp>
        <p:nvGrpSpPr>
          <p:cNvPr id="505" name="Google Shape;505;p16"/>
          <p:cNvGrpSpPr/>
          <p:nvPr/>
        </p:nvGrpSpPr>
        <p:grpSpPr>
          <a:xfrm>
            <a:off x="-2907389" y="-2242023"/>
            <a:ext cx="16692064" cy="10615309"/>
            <a:chOff x="-2180542" y="-1681517"/>
            <a:chExt cx="12519048" cy="7961482"/>
          </a:xfrm>
        </p:grpSpPr>
        <p:grpSp>
          <p:nvGrpSpPr>
            <p:cNvPr id="506" name="Google Shape;506;p16"/>
            <p:cNvGrpSpPr/>
            <p:nvPr/>
          </p:nvGrpSpPr>
          <p:grpSpPr>
            <a:xfrm>
              <a:off x="7936595" y="3425856"/>
              <a:ext cx="2401911" cy="2854109"/>
              <a:chOff x="7936595" y="3425856"/>
              <a:chExt cx="2401911" cy="2854109"/>
            </a:xfrm>
          </p:grpSpPr>
          <p:grpSp>
            <p:nvGrpSpPr>
              <p:cNvPr id="507" name="Google Shape;507;p16"/>
              <p:cNvGrpSpPr/>
              <p:nvPr/>
            </p:nvGrpSpPr>
            <p:grpSpPr>
              <a:xfrm rot="-1571836">
                <a:off x="8451244" y="4094430"/>
                <a:ext cx="1536564" cy="1946332"/>
                <a:chOff x="7565887" y="511311"/>
                <a:chExt cx="1192155" cy="1510076"/>
              </a:xfrm>
            </p:grpSpPr>
            <p:sp>
              <p:nvSpPr>
                <p:cNvPr id="508" name="Google Shape;508;p16"/>
                <p:cNvSpPr/>
                <p:nvPr/>
              </p:nvSpPr>
              <p:spPr>
                <a:xfrm>
                  <a:off x="8134424" y="1066196"/>
                  <a:ext cx="343641" cy="955192"/>
                </a:xfrm>
                <a:custGeom>
                  <a:avLst/>
                  <a:gdLst/>
                  <a:ahLst/>
                  <a:cxnLst/>
                  <a:rect l="l" t="t" r="r" b="b"/>
                  <a:pathLst>
                    <a:path w="7351" h="20433" extrusionOk="0">
                      <a:moveTo>
                        <a:pt x="1196" y="1"/>
                      </a:moveTo>
                      <a:cubicBezTo>
                        <a:pt x="1170" y="1"/>
                        <a:pt x="1144" y="6"/>
                        <a:pt x="1120" y="17"/>
                      </a:cubicBezTo>
                      <a:cubicBezTo>
                        <a:pt x="1003" y="70"/>
                        <a:pt x="961" y="186"/>
                        <a:pt x="929" y="302"/>
                      </a:cubicBezTo>
                      <a:cubicBezTo>
                        <a:pt x="0" y="3407"/>
                        <a:pt x="116" y="6797"/>
                        <a:pt x="85" y="9997"/>
                      </a:cubicBezTo>
                      <a:cubicBezTo>
                        <a:pt x="53" y="13451"/>
                        <a:pt x="190" y="16915"/>
                        <a:pt x="486" y="20358"/>
                      </a:cubicBezTo>
                      <a:cubicBezTo>
                        <a:pt x="496" y="20390"/>
                        <a:pt x="496" y="20411"/>
                        <a:pt x="496" y="20432"/>
                      </a:cubicBezTo>
                      <a:cubicBezTo>
                        <a:pt x="755" y="20411"/>
                        <a:pt x="1014" y="20400"/>
                        <a:pt x="1273" y="20400"/>
                      </a:cubicBezTo>
                      <a:cubicBezTo>
                        <a:pt x="1531" y="20400"/>
                        <a:pt x="1790" y="20411"/>
                        <a:pt x="2049" y="20432"/>
                      </a:cubicBezTo>
                      <a:cubicBezTo>
                        <a:pt x="2049" y="20400"/>
                        <a:pt x="2049" y="20369"/>
                        <a:pt x="2049" y="20348"/>
                      </a:cubicBezTo>
                      <a:cubicBezTo>
                        <a:pt x="1964" y="18837"/>
                        <a:pt x="1817" y="17327"/>
                        <a:pt x="1679" y="15817"/>
                      </a:cubicBezTo>
                      <a:cubicBezTo>
                        <a:pt x="1679" y="15785"/>
                        <a:pt x="1679" y="15743"/>
                        <a:pt x="1669" y="15701"/>
                      </a:cubicBezTo>
                      <a:cubicBezTo>
                        <a:pt x="1658" y="15637"/>
                        <a:pt x="1658" y="15574"/>
                        <a:pt x="1648" y="15500"/>
                      </a:cubicBezTo>
                      <a:cubicBezTo>
                        <a:pt x="1616" y="15151"/>
                        <a:pt x="1584" y="14792"/>
                        <a:pt x="1553" y="14444"/>
                      </a:cubicBezTo>
                      <a:cubicBezTo>
                        <a:pt x="1489" y="13419"/>
                        <a:pt x="1510" y="12405"/>
                        <a:pt x="1500" y="11381"/>
                      </a:cubicBezTo>
                      <a:cubicBezTo>
                        <a:pt x="1806" y="11349"/>
                        <a:pt x="2207" y="11360"/>
                        <a:pt x="2355" y="11339"/>
                      </a:cubicBezTo>
                      <a:cubicBezTo>
                        <a:pt x="3390" y="11149"/>
                        <a:pt x="4372" y="10705"/>
                        <a:pt x="5186" y="10050"/>
                      </a:cubicBezTo>
                      <a:cubicBezTo>
                        <a:pt x="6295" y="9153"/>
                        <a:pt x="7066" y="7853"/>
                        <a:pt x="7351" y="6459"/>
                      </a:cubicBezTo>
                      <a:cubicBezTo>
                        <a:pt x="7196" y="6446"/>
                        <a:pt x="7040" y="6439"/>
                        <a:pt x="6884" y="6439"/>
                      </a:cubicBezTo>
                      <a:cubicBezTo>
                        <a:pt x="5727" y="6439"/>
                        <a:pt x="4573" y="6815"/>
                        <a:pt x="3633" y="7494"/>
                      </a:cubicBezTo>
                      <a:cubicBezTo>
                        <a:pt x="3021" y="7927"/>
                        <a:pt x="2503" y="8498"/>
                        <a:pt x="2123" y="9142"/>
                      </a:cubicBezTo>
                      <a:cubicBezTo>
                        <a:pt x="1975" y="9374"/>
                        <a:pt x="1658" y="9902"/>
                        <a:pt x="1468" y="10367"/>
                      </a:cubicBezTo>
                      <a:cubicBezTo>
                        <a:pt x="1447" y="10029"/>
                        <a:pt x="1415" y="9681"/>
                        <a:pt x="1384" y="9332"/>
                      </a:cubicBezTo>
                      <a:cubicBezTo>
                        <a:pt x="1384" y="9311"/>
                        <a:pt x="1384" y="9279"/>
                        <a:pt x="1384" y="9248"/>
                      </a:cubicBezTo>
                      <a:cubicBezTo>
                        <a:pt x="1394" y="7843"/>
                        <a:pt x="1468" y="6417"/>
                        <a:pt x="1521" y="4991"/>
                      </a:cubicBezTo>
                      <a:cubicBezTo>
                        <a:pt x="1574" y="3502"/>
                        <a:pt x="1605" y="2013"/>
                        <a:pt x="1531" y="534"/>
                      </a:cubicBezTo>
                      <a:cubicBezTo>
                        <a:pt x="1521" y="408"/>
                        <a:pt x="1510" y="270"/>
                        <a:pt x="1447" y="154"/>
                      </a:cubicBezTo>
                      <a:cubicBezTo>
                        <a:pt x="1397" y="71"/>
                        <a:pt x="1294" y="1"/>
                        <a:pt x="11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16"/>
                <p:cNvSpPr/>
                <p:nvPr/>
              </p:nvSpPr>
              <p:spPr>
                <a:xfrm>
                  <a:off x="7565887" y="511311"/>
                  <a:ext cx="1192155" cy="822335"/>
                </a:xfrm>
                <a:custGeom>
                  <a:avLst/>
                  <a:gdLst/>
                  <a:ahLst/>
                  <a:cxnLst/>
                  <a:rect l="l" t="t" r="r" b="b"/>
                  <a:pathLst>
                    <a:path w="25502" h="17591" extrusionOk="0">
                      <a:moveTo>
                        <a:pt x="12097" y="1"/>
                      </a:moveTo>
                      <a:cubicBezTo>
                        <a:pt x="10331" y="1"/>
                        <a:pt x="8473" y="1030"/>
                        <a:pt x="7906" y="2698"/>
                      </a:cubicBezTo>
                      <a:cubicBezTo>
                        <a:pt x="7737" y="3184"/>
                        <a:pt x="7673" y="3702"/>
                        <a:pt x="7642" y="4219"/>
                      </a:cubicBezTo>
                      <a:cubicBezTo>
                        <a:pt x="7578" y="5307"/>
                        <a:pt x="7663" y="6405"/>
                        <a:pt x="7885" y="7472"/>
                      </a:cubicBezTo>
                      <a:cubicBezTo>
                        <a:pt x="7779" y="7060"/>
                        <a:pt x="7462" y="6743"/>
                        <a:pt x="7156" y="6437"/>
                      </a:cubicBezTo>
                      <a:cubicBezTo>
                        <a:pt x="6733" y="6025"/>
                        <a:pt x="6290" y="5592"/>
                        <a:pt x="5720" y="5402"/>
                      </a:cubicBezTo>
                      <a:cubicBezTo>
                        <a:pt x="5523" y="5340"/>
                        <a:pt x="5321" y="5311"/>
                        <a:pt x="5118" y="5311"/>
                      </a:cubicBezTo>
                      <a:cubicBezTo>
                        <a:pt x="4365" y="5311"/>
                        <a:pt x="3604" y="5713"/>
                        <a:pt x="3079" y="6279"/>
                      </a:cubicBezTo>
                      <a:cubicBezTo>
                        <a:pt x="2488" y="6912"/>
                        <a:pt x="1791" y="7979"/>
                        <a:pt x="1601" y="8993"/>
                      </a:cubicBezTo>
                      <a:cubicBezTo>
                        <a:pt x="1506" y="9500"/>
                        <a:pt x="1537" y="9986"/>
                        <a:pt x="1759" y="10408"/>
                      </a:cubicBezTo>
                      <a:cubicBezTo>
                        <a:pt x="1939" y="10746"/>
                        <a:pt x="2213" y="11031"/>
                        <a:pt x="2541" y="11232"/>
                      </a:cubicBezTo>
                      <a:cubicBezTo>
                        <a:pt x="3174" y="11612"/>
                        <a:pt x="3977" y="11665"/>
                        <a:pt x="4579" y="12098"/>
                      </a:cubicBezTo>
                      <a:cubicBezTo>
                        <a:pt x="4500" y="12105"/>
                        <a:pt x="4421" y="12109"/>
                        <a:pt x="4342" y="12109"/>
                      </a:cubicBezTo>
                      <a:cubicBezTo>
                        <a:pt x="3851" y="12109"/>
                        <a:pt x="3359" y="11982"/>
                        <a:pt x="2868" y="11919"/>
                      </a:cubicBezTo>
                      <a:cubicBezTo>
                        <a:pt x="2733" y="11901"/>
                        <a:pt x="2605" y="11892"/>
                        <a:pt x="2483" y="11892"/>
                      </a:cubicBezTo>
                      <a:cubicBezTo>
                        <a:pt x="0" y="11892"/>
                        <a:pt x="300" y="15454"/>
                        <a:pt x="1991" y="16692"/>
                      </a:cubicBezTo>
                      <a:cubicBezTo>
                        <a:pt x="3024" y="17462"/>
                        <a:pt x="4591" y="17591"/>
                        <a:pt x="5854" y="17591"/>
                      </a:cubicBezTo>
                      <a:cubicBezTo>
                        <a:pt x="5908" y="17591"/>
                        <a:pt x="5962" y="17590"/>
                        <a:pt x="6015" y="17590"/>
                      </a:cubicBezTo>
                      <a:cubicBezTo>
                        <a:pt x="7578" y="17579"/>
                        <a:pt x="9457" y="17231"/>
                        <a:pt x="10577" y="16049"/>
                      </a:cubicBezTo>
                      <a:lnTo>
                        <a:pt x="10577" y="16049"/>
                      </a:lnTo>
                      <a:cubicBezTo>
                        <a:pt x="10460" y="16179"/>
                        <a:pt x="11993" y="16956"/>
                        <a:pt x="12130" y="16999"/>
                      </a:cubicBezTo>
                      <a:cubicBezTo>
                        <a:pt x="12525" y="17128"/>
                        <a:pt x="12940" y="17194"/>
                        <a:pt x="13356" y="17194"/>
                      </a:cubicBezTo>
                      <a:cubicBezTo>
                        <a:pt x="13618" y="17194"/>
                        <a:pt x="13880" y="17168"/>
                        <a:pt x="14137" y="17115"/>
                      </a:cubicBezTo>
                      <a:cubicBezTo>
                        <a:pt x="14676" y="17009"/>
                        <a:pt x="15330" y="16787"/>
                        <a:pt x="15647" y="16302"/>
                      </a:cubicBezTo>
                      <a:cubicBezTo>
                        <a:pt x="15837" y="15995"/>
                        <a:pt x="15985" y="15626"/>
                        <a:pt x="16260" y="15372"/>
                      </a:cubicBezTo>
                      <a:cubicBezTo>
                        <a:pt x="16452" y="15192"/>
                        <a:pt x="16605" y="15121"/>
                        <a:pt x="16745" y="15121"/>
                      </a:cubicBezTo>
                      <a:cubicBezTo>
                        <a:pt x="16999" y="15121"/>
                        <a:pt x="17211" y="15352"/>
                        <a:pt x="17538" y="15583"/>
                      </a:cubicBezTo>
                      <a:cubicBezTo>
                        <a:pt x="18451" y="16233"/>
                        <a:pt x="19520" y="16843"/>
                        <a:pt x="20661" y="16843"/>
                      </a:cubicBezTo>
                      <a:cubicBezTo>
                        <a:pt x="20708" y="16843"/>
                        <a:pt x="20754" y="16842"/>
                        <a:pt x="20801" y="16840"/>
                      </a:cubicBezTo>
                      <a:cubicBezTo>
                        <a:pt x="22385" y="16777"/>
                        <a:pt x="23653" y="15330"/>
                        <a:pt x="24287" y="14020"/>
                      </a:cubicBezTo>
                      <a:cubicBezTo>
                        <a:pt x="24793" y="12932"/>
                        <a:pt x="25501" y="11105"/>
                        <a:pt x="23885" y="10693"/>
                      </a:cubicBezTo>
                      <a:cubicBezTo>
                        <a:pt x="23262" y="10533"/>
                        <a:pt x="22620" y="10453"/>
                        <a:pt x="21979" y="10453"/>
                      </a:cubicBezTo>
                      <a:cubicBezTo>
                        <a:pt x="21256" y="10453"/>
                        <a:pt x="20534" y="10554"/>
                        <a:pt x="19839" y="10756"/>
                      </a:cubicBezTo>
                      <a:lnTo>
                        <a:pt x="19839" y="10756"/>
                      </a:lnTo>
                      <a:cubicBezTo>
                        <a:pt x="20433" y="10552"/>
                        <a:pt x="21210" y="9621"/>
                        <a:pt x="21646" y="9225"/>
                      </a:cubicBezTo>
                      <a:cubicBezTo>
                        <a:pt x="22269" y="8676"/>
                        <a:pt x="22871" y="8138"/>
                        <a:pt x="23241" y="7367"/>
                      </a:cubicBezTo>
                      <a:cubicBezTo>
                        <a:pt x="24329" y="5106"/>
                        <a:pt x="22058" y="2487"/>
                        <a:pt x="19745" y="2382"/>
                      </a:cubicBezTo>
                      <a:cubicBezTo>
                        <a:pt x="19710" y="2380"/>
                        <a:pt x="19675" y="2379"/>
                        <a:pt x="19640" y="2379"/>
                      </a:cubicBezTo>
                      <a:cubicBezTo>
                        <a:pt x="18677" y="2379"/>
                        <a:pt x="17787" y="2934"/>
                        <a:pt x="17084" y="3596"/>
                      </a:cubicBezTo>
                      <a:cubicBezTo>
                        <a:pt x="16365" y="4283"/>
                        <a:pt x="15763" y="5106"/>
                        <a:pt x="14982" y="5740"/>
                      </a:cubicBezTo>
                      <a:cubicBezTo>
                        <a:pt x="15140" y="4853"/>
                        <a:pt x="15288" y="3966"/>
                        <a:pt x="15225" y="3068"/>
                      </a:cubicBezTo>
                      <a:cubicBezTo>
                        <a:pt x="15130" y="1949"/>
                        <a:pt x="14591" y="628"/>
                        <a:pt x="13461" y="227"/>
                      </a:cubicBezTo>
                      <a:cubicBezTo>
                        <a:pt x="13030" y="74"/>
                        <a:pt x="12567" y="1"/>
                        <a:pt x="12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16"/>
                <p:cNvSpPr/>
                <p:nvPr/>
              </p:nvSpPr>
              <p:spPr>
                <a:xfrm>
                  <a:off x="8021857" y="1203211"/>
                  <a:ext cx="330832" cy="182689"/>
                </a:xfrm>
                <a:custGeom>
                  <a:avLst/>
                  <a:gdLst/>
                  <a:ahLst/>
                  <a:cxnLst/>
                  <a:rect l="l" t="t" r="r" b="b"/>
                  <a:pathLst>
                    <a:path w="7077" h="3908" extrusionOk="0">
                      <a:moveTo>
                        <a:pt x="7076" y="1"/>
                      </a:moveTo>
                      <a:cubicBezTo>
                        <a:pt x="4710" y="265"/>
                        <a:pt x="2334" y="423"/>
                        <a:pt x="0" y="867"/>
                      </a:cubicBezTo>
                      <a:cubicBezTo>
                        <a:pt x="11" y="1089"/>
                        <a:pt x="42" y="1300"/>
                        <a:pt x="106" y="1511"/>
                      </a:cubicBezTo>
                      <a:cubicBezTo>
                        <a:pt x="180" y="1722"/>
                        <a:pt x="296" y="1934"/>
                        <a:pt x="391" y="2134"/>
                      </a:cubicBezTo>
                      <a:cubicBezTo>
                        <a:pt x="444" y="2229"/>
                        <a:pt x="496" y="2324"/>
                        <a:pt x="549" y="2409"/>
                      </a:cubicBezTo>
                      <a:cubicBezTo>
                        <a:pt x="951" y="3148"/>
                        <a:pt x="1447" y="3718"/>
                        <a:pt x="2345" y="3866"/>
                      </a:cubicBezTo>
                      <a:cubicBezTo>
                        <a:pt x="2519" y="3895"/>
                        <a:pt x="2694" y="3908"/>
                        <a:pt x="2870" y="3908"/>
                      </a:cubicBezTo>
                      <a:cubicBezTo>
                        <a:pt x="3737" y="3908"/>
                        <a:pt x="4608" y="3586"/>
                        <a:pt x="5355" y="3190"/>
                      </a:cubicBezTo>
                      <a:cubicBezTo>
                        <a:pt x="5745" y="2979"/>
                        <a:pt x="6136" y="2768"/>
                        <a:pt x="6432" y="2441"/>
                      </a:cubicBezTo>
                      <a:cubicBezTo>
                        <a:pt x="6759" y="2081"/>
                        <a:pt x="6928" y="1596"/>
                        <a:pt x="7013" y="1110"/>
                      </a:cubicBezTo>
                      <a:cubicBezTo>
                        <a:pt x="7066" y="740"/>
                        <a:pt x="7076" y="370"/>
                        <a:pt x="70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16"/>
                <p:cNvSpPr/>
                <p:nvPr/>
              </p:nvSpPr>
              <p:spPr>
                <a:xfrm>
                  <a:off x="7924062" y="856536"/>
                  <a:ext cx="468597" cy="288526"/>
                </a:xfrm>
                <a:custGeom>
                  <a:avLst/>
                  <a:gdLst/>
                  <a:ahLst/>
                  <a:cxnLst/>
                  <a:rect l="l" t="t" r="r" b="b"/>
                  <a:pathLst>
                    <a:path w="10024" h="6172" extrusionOk="0">
                      <a:moveTo>
                        <a:pt x="5167" y="1"/>
                      </a:moveTo>
                      <a:cubicBezTo>
                        <a:pt x="5058" y="1"/>
                        <a:pt x="4957" y="55"/>
                        <a:pt x="4891" y="151"/>
                      </a:cubicBezTo>
                      <a:cubicBezTo>
                        <a:pt x="4880" y="172"/>
                        <a:pt x="4870" y="182"/>
                        <a:pt x="4870" y="203"/>
                      </a:cubicBezTo>
                      <a:cubicBezTo>
                        <a:pt x="4764" y="351"/>
                        <a:pt x="4722" y="541"/>
                        <a:pt x="4775" y="721"/>
                      </a:cubicBezTo>
                      <a:cubicBezTo>
                        <a:pt x="4796" y="816"/>
                        <a:pt x="4870" y="879"/>
                        <a:pt x="4965" y="911"/>
                      </a:cubicBezTo>
                      <a:cubicBezTo>
                        <a:pt x="4985" y="915"/>
                        <a:pt x="5004" y="917"/>
                        <a:pt x="5023" y="917"/>
                      </a:cubicBezTo>
                      <a:cubicBezTo>
                        <a:pt x="5095" y="917"/>
                        <a:pt x="5160" y="887"/>
                        <a:pt x="5218" y="837"/>
                      </a:cubicBezTo>
                      <a:cubicBezTo>
                        <a:pt x="5356" y="721"/>
                        <a:pt x="5472" y="531"/>
                        <a:pt x="5482" y="351"/>
                      </a:cubicBezTo>
                      <a:cubicBezTo>
                        <a:pt x="5482" y="224"/>
                        <a:pt x="5429" y="98"/>
                        <a:pt x="5313" y="34"/>
                      </a:cubicBezTo>
                      <a:cubicBezTo>
                        <a:pt x="5265" y="12"/>
                        <a:pt x="5215" y="1"/>
                        <a:pt x="5167" y="1"/>
                      </a:cubicBezTo>
                      <a:close/>
                      <a:moveTo>
                        <a:pt x="3586" y="1174"/>
                      </a:moveTo>
                      <a:cubicBezTo>
                        <a:pt x="3517" y="1174"/>
                        <a:pt x="3448" y="1198"/>
                        <a:pt x="3402" y="1249"/>
                      </a:cubicBezTo>
                      <a:cubicBezTo>
                        <a:pt x="3233" y="1460"/>
                        <a:pt x="3000" y="1914"/>
                        <a:pt x="3317" y="2104"/>
                      </a:cubicBezTo>
                      <a:cubicBezTo>
                        <a:pt x="3367" y="2133"/>
                        <a:pt x="3416" y="2146"/>
                        <a:pt x="3463" y="2146"/>
                      </a:cubicBezTo>
                      <a:cubicBezTo>
                        <a:pt x="3602" y="2146"/>
                        <a:pt x="3718" y="2033"/>
                        <a:pt x="3782" y="1914"/>
                      </a:cubicBezTo>
                      <a:cubicBezTo>
                        <a:pt x="3845" y="1798"/>
                        <a:pt x="3866" y="1682"/>
                        <a:pt x="3824" y="1566"/>
                      </a:cubicBezTo>
                      <a:cubicBezTo>
                        <a:pt x="3877" y="1460"/>
                        <a:pt x="3877" y="1344"/>
                        <a:pt x="3782" y="1249"/>
                      </a:cubicBezTo>
                      <a:cubicBezTo>
                        <a:pt x="3733" y="1200"/>
                        <a:pt x="3659" y="1174"/>
                        <a:pt x="3586" y="1174"/>
                      </a:cubicBezTo>
                      <a:close/>
                      <a:moveTo>
                        <a:pt x="6110" y="1339"/>
                      </a:moveTo>
                      <a:cubicBezTo>
                        <a:pt x="5998" y="1339"/>
                        <a:pt x="5883" y="1387"/>
                        <a:pt x="5799" y="1481"/>
                      </a:cubicBezTo>
                      <a:cubicBezTo>
                        <a:pt x="5641" y="1661"/>
                        <a:pt x="5598" y="1904"/>
                        <a:pt x="5662" y="2136"/>
                      </a:cubicBezTo>
                      <a:cubicBezTo>
                        <a:pt x="5672" y="2168"/>
                        <a:pt x="5683" y="2199"/>
                        <a:pt x="5704" y="2221"/>
                      </a:cubicBezTo>
                      <a:cubicBezTo>
                        <a:pt x="5715" y="2252"/>
                        <a:pt x="5736" y="2284"/>
                        <a:pt x="5757" y="2305"/>
                      </a:cubicBezTo>
                      <a:cubicBezTo>
                        <a:pt x="5835" y="2379"/>
                        <a:pt x="5923" y="2412"/>
                        <a:pt x="6011" y="2412"/>
                      </a:cubicBezTo>
                      <a:cubicBezTo>
                        <a:pt x="6160" y="2412"/>
                        <a:pt x="6308" y="2318"/>
                        <a:pt x="6401" y="2178"/>
                      </a:cubicBezTo>
                      <a:cubicBezTo>
                        <a:pt x="6528" y="1999"/>
                        <a:pt x="6549" y="1724"/>
                        <a:pt x="6433" y="1524"/>
                      </a:cubicBezTo>
                      <a:cubicBezTo>
                        <a:pt x="6360" y="1400"/>
                        <a:pt x="6237" y="1339"/>
                        <a:pt x="6110" y="1339"/>
                      </a:cubicBezTo>
                      <a:close/>
                      <a:moveTo>
                        <a:pt x="4434" y="2023"/>
                      </a:moveTo>
                      <a:cubicBezTo>
                        <a:pt x="4369" y="2023"/>
                        <a:pt x="4302" y="2039"/>
                        <a:pt x="4236" y="2073"/>
                      </a:cubicBezTo>
                      <a:cubicBezTo>
                        <a:pt x="4183" y="2104"/>
                        <a:pt x="4141" y="2157"/>
                        <a:pt x="4120" y="2221"/>
                      </a:cubicBezTo>
                      <a:lnTo>
                        <a:pt x="4109" y="2252"/>
                      </a:lnTo>
                      <a:cubicBezTo>
                        <a:pt x="4014" y="2474"/>
                        <a:pt x="3983" y="2728"/>
                        <a:pt x="4130" y="2939"/>
                      </a:cubicBezTo>
                      <a:cubicBezTo>
                        <a:pt x="4227" y="3065"/>
                        <a:pt x="4368" y="3147"/>
                        <a:pt x="4504" y="3147"/>
                      </a:cubicBezTo>
                      <a:cubicBezTo>
                        <a:pt x="4607" y="3147"/>
                        <a:pt x="4708" y="3101"/>
                        <a:pt x="4785" y="2992"/>
                      </a:cubicBezTo>
                      <a:cubicBezTo>
                        <a:pt x="4933" y="2801"/>
                        <a:pt x="4954" y="2537"/>
                        <a:pt x="4859" y="2316"/>
                      </a:cubicBezTo>
                      <a:cubicBezTo>
                        <a:pt x="4774" y="2138"/>
                        <a:pt x="4611" y="2023"/>
                        <a:pt x="4434" y="2023"/>
                      </a:cubicBezTo>
                      <a:close/>
                      <a:moveTo>
                        <a:pt x="8868" y="2336"/>
                      </a:moveTo>
                      <a:cubicBezTo>
                        <a:pt x="8762" y="2336"/>
                        <a:pt x="8666" y="2395"/>
                        <a:pt x="8587" y="2464"/>
                      </a:cubicBezTo>
                      <a:cubicBezTo>
                        <a:pt x="8556" y="2495"/>
                        <a:pt x="8534" y="2537"/>
                        <a:pt x="8524" y="2580"/>
                      </a:cubicBezTo>
                      <a:cubicBezTo>
                        <a:pt x="8450" y="2728"/>
                        <a:pt x="8397" y="2918"/>
                        <a:pt x="8461" y="3076"/>
                      </a:cubicBezTo>
                      <a:cubicBezTo>
                        <a:pt x="8513" y="3213"/>
                        <a:pt x="8619" y="3308"/>
                        <a:pt x="8767" y="3319"/>
                      </a:cubicBezTo>
                      <a:cubicBezTo>
                        <a:pt x="8904" y="3319"/>
                        <a:pt x="8999" y="3224"/>
                        <a:pt x="9073" y="3118"/>
                      </a:cubicBezTo>
                      <a:cubicBezTo>
                        <a:pt x="9179" y="2970"/>
                        <a:pt x="9221" y="2759"/>
                        <a:pt x="9189" y="2580"/>
                      </a:cubicBezTo>
                      <a:cubicBezTo>
                        <a:pt x="9158" y="2442"/>
                        <a:pt x="9031" y="2347"/>
                        <a:pt x="8894" y="2337"/>
                      </a:cubicBezTo>
                      <a:cubicBezTo>
                        <a:pt x="8885" y="2336"/>
                        <a:pt x="8876" y="2336"/>
                        <a:pt x="8868" y="2336"/>
                      </a:cubicBezTo>
                      <a:close/>
                      <a:moveTo>
                        <a:pt x="2445" y="2738"/>
                      </a:moveTo>
                      <a:cubicBezTo>
                        <a:pt x="2405" y="2738"/>
                        <a:pt x="2364" y="2745"/>
                        <a:pt x="2324" y="2759"/>
                      </a:cubicBezTo>
                      <a:cubicBezTo>
                        <a:pt x="2261" y="2791"/>
                        <a:pt x="2198" y="2833"/>
                        <a:pt x="2166" y="2886"/>
                      </a:cubicBezTo>
                      <a:cubicBezTo>
                        <a:pt x="2113" y="2949"/>
                        <a:pt x="2092" y="3044"/>
                        <a:pt x="2113" y="3139"/>
                      </a:cubicBezTo>
                      <a:cubicBezTo>
                        <a:pt x="2109" y="3132"/>
                        <a:pt x="2107" y="3128"/>
                        <a:pt x="2106" y="3128"/>
                      </a:cubicBezTo>
                      <a:lnTo>
                        <a:pt x="2106" y="3128"/>
                      </a:lnTo>
                      <a:cubicBezTo>
                        <a:pt x="2104" y="3128"/>
                        <a:pt x="2106" y="3140"/>
                        <a:pt x="2113" y="3161"/>
                      </a:cubicBezTo>
                      <a:cubicBezTo>
                        <a:pt x="2103" y="3182"/>
                        <a:pt x="2103" y="3203"/>
                        <a:pt x="2103" y="3224"/>
                      </a:cubicBezTo>
                      <a:cubicBezTo>
                        <a:pt x="2103" y="3287"/>
                        <a:pt x="2103" y="3340"/>
                        <a:pt x="2113" y="3393"/>
                      </a:cubicBezTo>
                      <a:cubicBezTo>
                        <a:pt x="2134" y="3488"/>
                        <a:pt x="2187" y="3572"/>
                        <a:pt x="2261" y="3636"/>
                      </a:cubicBezTo>
                      <a:cubicBezTo>
                        <a:pt x="2331" y="3697"/>
                        <a:pt x="2420" y="3727"/>
                        <a:pt x="2508" y="3727"/>
                      </a:cubicBezTo>
                      <a:cubicBezTo>
                        <a:pt x="2634" y="3727"/>
                        <a:pt x="2759" y="3665"/>
                        <a:pt x="2821" y="3541"/>
                      </a:cubicBezTo>
                      <a:cubicBezTo>
                        <a:pt x="2916" y="3382"/>
                        <a:pt x="2916" y="3150"/>
                        <a:pt x="2831" y="2992"/>
                      </a:cubicBezTo>
                      <a:cubicBezTo>
                        <a:pt x="2764" y="2848"/>
                        <a:pt x="2608" y="2738"/>
                        <a:pt x="2445" y="2738"/>
                      </a:cubicBezTo>
                      <a:close/>
                      <a:moveTo>
                        <a:pt x="573" y="2924"/>
                      </a:moveTo>
                      <a:cubicBezTo>
                        <a:pt x="480" y="2924"/>
                        <a:pt x="388" y="2970"/>
                        <a:pt x="339" y="3055"/>
                      </a:cubicBezTo>
                      <a:cubicBezTo>
                        <a:pt x="275" y="3182"/>
                        <a:pt x="223" y="3308"/>
                        <a:pt x="202" y="3446"/>
                      </a:cubicBezTo>
                      <a:cubicBezTo>
                        <a:pt x="170" y="3646"/>
                        <a:pt x="244" y="3858"/>
                        <a:pt x="466" y="3889"/>
                      </a:cubicBezTo>
                      <a:cubicBezTo>
                        <a:pt x="481" y="3892"/>
                        <a:pt x="497" y="3893"/>
                        <a:pt x="512" y="3893"/>
                      </a:cubicBezTo>
                      <a:cubicBezTo>
                        <a:pt x="832" y="3893"/>
                        <a:pt x="1007" y="3381"/>
                        <a:pt x="835" y="3139"/>
                      </a:cubicBezTo>
                      <a:cubicBezTo>
                        <a:pt x="814" y="3066"/>
                        <a:pt x="782" y="3002"/>
                        <a:pt x="708" y="2960"/>
                      </a:cubicBezTo>
                      <a:cubicBezTo>
                        <a:pt x="666" y="2935"/>
                        <a:pt x="619" y="2924"/>
                        <a:pt x="573" y="2924"/>
                      </a:cubicBezTo>
                      <a:close/>
                      <a:moveTo>
                        <a:pt x="9686" y="3378"/>
                      </a:moveTo>
                      <a:cubicBezTo>
                        <a:pt x="9659" y="3378"/>
                        <a:pt x="9633" y="3382"/>
                        <a:pt x="9612" y="3382"/>
                      </a:cubicBezTo>
                      <a:cubicBezTo>
                        <a:pt x="9548" y="3403"/>
                        <a:pt x="9485" y="3456"/>
                        <a:pt x="9453" y="3509"/>
                      </a:cubicBezTo>
                      <a:cubicBezTo>
                        <a:pt x="9422" y="3572"/>
                        <a:pt x="9401" y="3646"/>
                        <a:pt x="9422" y="3720"/>
                      </a:cubicBezTo>
                      <a:lnTo>
                        <a:pt x="9443" y="3763"/>
                      </a:lnTo>
                      <a:cubicBezTo>
                        <a:pt x="9443" y="3826"/>
                        <a:pt x="9464" y="3900"/>
                        <a:pt x="9496" y="3963"/>
                      </a:cubicBezTo>
                      <a:cubicBezTo>
                        <a:pt x="9538" y="4048"/>
                        <a:pt x="9633" y="4090"/>
                        <a:pt x="9728" y="4090"/>
                      </a:cubicBezTo>
                      <a:cubicBezTo>
                        <a:pt x="9823" y="4090"/>
                        <a:pt x="9918" y="4048"/>
                        <a:pt x="9960" y="3963"/>
                      </a:cubicBezTo>
                      <a:cubicBezTo>
                        <a:pt x="10003" y="3868"/>
                        <a:pt x="10013" y="3784"/>
                        <a:pt x="10003" y="3689"/>
                      </a:cubicBezTo>
                      <a:cubicBezTo>
                        <a:pt x="10024" y="3583"/>
                        <a:pt x="9971" y="3467"/>
                        <a:pt x="9876" y="3414"/>
                      </a:cubicBezTo>
                      <a:cubicBezTo>
                        <a:pt x="9823" y="3393"/>
                        <a:pt x="9770" y="3382"/>
                        <a:pt x="9728" y="3382"/>
                      </a:cubicBezTo>
                      <a:cubicBezTo>
                        <a:pt x="9714" y="3379"/>
                        <a:pt x="9700" y="3378"/>
                        <a:pt x="9686" y="3378"/>
                      </a:cubicBezTo>
                      <a:close/>
                      <a:moveTo>
                        <a:pt x="3634" y="3562"/>
                      </a:moveTo>
                      <a:cubicBezTo>
                        <a:pt x="3592" y="3572"/>
                        <a:pt x="3560" y="3583"/>
                        <a:pt x="3528" y="3604"/>
                      </a:cubicBezTo>
                      <a:cubicBezTo>
                        <a:pt x="3497" y="3615"/>
                        <a:pt x="3476" y="3636"/>
                        <a:pt x="3454" y="3668"/>
                      </a:cubicBezTo>
                      <a:cubicBezTo>
                        <a:pt x="3433" y="3699"/>
                        <a:pt x="3412" y="3720"/>
                        <a:pt x="3402" y="3763"/>
                      </a:cubicBezTo>
                      <a:cubicBezTo>
                        <a:pt x="3402" y="3784"/>
                        <a:pt x="3402" y="3805"/>
                        <a:pt x="3391" y="3826"/>
                      </a:cubicBezTo>
                      <a:cubicBezTo>
                        <a:pt x="3391" y="3879"/>
                        <a:pt x="3412" y="3921"/>
                        <a:pt x="3433" y="3963"/>
                      </a:cubicBezTo>
                      <a:lnTo>
                        <a:pt x="3433" y="3974"/>
                      </a:lnTo>
                      <a:lnTo>
                        <a:pt x="3454" y="3995"/>
                      </a:lnTo>
                      <a:cubicBezTo>
                        <a:pt x="3465" y="4027"/>
                        <a:pt x="3486" y="4058"/>
                        <a:pt x="3518" y="4079"/>
                      </a:cubicBezTo>
                      <a:cubicBezTo>
                        <a:pt x="3539" y="4101"/>
                        <a:pt x="3581" y="4111"/>
                        <a:pt x="3613" y="4122"/>
                      </a:cubicBezTo>
                      <a:cubicBezTo>
                        <a:pt x="3634" y="4122"/>
                        <a:pt x="3655" y="4132"/>
                        <a:pt x="3676" y="4132"/>
                      </a:cubicBezTo>
                      <a:cubicBezTo>
                        <a:pt x="3729" y="4132"/>
                        <a:pt x="3771" y="4122"/>
                        <a:pt x="3814" y="4101"/>
                      </a:cubicBezTo>
                      <a:cubicBezTo>
                        <a:pt x="3835" y="4079"/>
                        <a:pt x="3856" y="4069"/>
                        <a:pt x="3877" y="4058"/>
                      </a:cubicBezTo>
                      <a:cubicBezTo>
                        <a:pt x="3909" y="4016"/>
                        <a:pt x="3930" y="3984"/>
                        <a:pt x="3940" y="3932"/>
                      </a:cubicBezTo>
                      <a:cubicBezTo>
                        <a:pt x="3951" y="3910"/>
                        <a:pt x="3951" y="3879"/>
                        <a:pt x="3951" y="3858"/>
                      </a:cubicBezTo>
                      <a:cubicBezTo>
                        <a:pt x="3951" y="3794"/>
                        <a:pt x="3940" y="3763"/>
                        <a:pt x="3909" y="3710"/>
                      </a:cubicBezTo>
                      <a:cubicBezTo>
                        <a:pt x="3898" y="3689"/>
                        <a:pt x="3877" y="3668"/>
                        <a:pt x="3866" y="3646"/>
                      </a:cubicBezTo>
                      <a:cubicBezTo>
                        <a:pt x="3814" y="3604"/>
                        <a:pt x="3792" y="3594"/>
                        <a:pt x="3740" y="3572"/>
                      </a:cubicBezTo>
                      <a:cubicBezTo>
                        <a:pt x="3697" y="3562"/>
                        <a:pt x="3666" y="3562"/>
                        <a:pt x="3634" y="3562"/>
                      </a:cubicBezTo>
                      <a:close/>
                      <a:moveTo>
                        <a:pt x="7375" y="2826"/>
                      </a:moveTo>
                      <a:cubicBezTo>
                        <a:pt x="7291" y="2826"/>
                        <a:pt x="7209" y="2859"/>
                        <a:pt x="7140" y="2928"/>
                      </a:cubicBezTo>
                      <a:cubicBezTo>
                        <a:pt x="7035" y="3034"/>
                        <a:pt x="7035" y="3171"/>
                        <a:pt x="7045" y="3308"/>
                      </a:cubicBezTo>
                      <a:cubicBezTo>
                        <a:pt x="7077" y="3583"/>
                        <a:pt x="7183" y="3815"/>
                        <a:pt x="7362" y="4027"/>
                      </a:cubicBezTo>
                      <a:cubicBezTo>
                        <a:pt x="7383" y="4048"/>
                        <a:pt x="7394" y="4058"/>
                        <a:pt x="7415" y="4079"/>
                      </a:cubicBezTo>
                      <a:lnTo>
                        <a:pt x="7426" y="4079"/>
                      </a:lnTo>
                      <a:cubicBezTo>
                        <a:pt x="7479" y="4126"/>
                        <a:pt x="7553" y="4156"/>
                        <a:pt x="7624" y="4156"/>
                      </a:cubicBezTo>
                      <a:cubicBezTo>
                        <a:pt x="7666" y="4156"/>
                        <a:pt x="7707" y="4145"/>
                        <a:pt x="7742" y="4122"/>
                      </a:cubicBezTo>
                      <a:cubicBezTo>
                        <a:pt x="7985" y="3963"/>
                        <a:pt x="7975" y="3699"/>
                        <a:pt x="7922" y="3446"/>
                      </a:cubicBezTo>
                      <a:cubicBezTo>
                        <a:pt x="7869" y="3245"/>
                        <a:pt x="7732" y="2939"/>
                        <a:pt x="7510" y="2854"/>
                      </a:cubicBezTo>
                      <a:cubicBezTo>
                        <a:pt x="7466" y="2836"/>
                        <a:pt x="7420" y="2826"/>
                        <a:pt x="7375" y="2826"/>
                      </a:cubicBezTo>
                      <a:close/>
                      <a:moveTo>
                        <a:pt x="5926" y="3347"/>
                      </a:moveTo>
                      <a:cubicBezTo>
                        <a:pt x="5891" y="3347"/>
                        <a:pt x="5855" y="3351"/>
                        <a:pt x="5820" y="3361"/>
                      </a:cubicBezTo>
                      <a:cubicBezTo>
                        <a:pt x="5546" y="3446"/>
                        <a:pt x="5493" y="3784"/>
                        <a:pt x="5556" y="4016"/>
                      </a:cubicBezTo>
                      <a:lnTo>
                        <a:pt x="5556" y="4027"/>
                      </a:lnTo>
                      <a:cubicBezTo>
                        <a:pt x="5579" y="4211"/>
                        <a:pt x="5741" y="4339"/>
                        <a:pt x="5917" y="4339"/>
                      </a:cubicBezTo>
                      <a:cubicBezTo>
                        <a:pt x="5984" y="4339"/>
                        <a:pt x="6052" y="4321"/>
                        <a:pt x="6116" y="4280"/>
                      </a:cubicBezTo>
                      <a:cubicBezTo>
                        <a:pt x="6295" y="4164"/>
                        <a:pt x="6391" y="3889"/>
                        <a:pt x="6338" y="3678"/>
                      </a:cubicBezTo>
                      <a:cubicBezTo>
                        <a:pt x="6293" y="3482"/>
                        <a:pt x="6114" y="3347"/>
                        <a:pt x="5926" y="3347"/>
                      </a:cubicBezTo>
                      <a:close/>
                      <a:moveTo>
                        <a:pt x="1299" y="4057"/>
                      </a:moveTo>
                      <a:cubicBezTo>
                        <a:pt x="1292" y="4057"/>
                        <a:pt x="1285" y="4057"/>
                        <a:pt x="1279" y="4058"/>
                      </a:cubicBezTo>
                      <a:cubicBezTo>
                        <a:pt x="1247" y="4058"/>
                        <a:pt x="1215" y="4058"/>
                        <a:pt x="1194" y="4069"/>
                      </a:cubicBezTo>
                      <a:cubicBezTo>
                        <a:pt x="1099" y="4101"/>
                        <a:pt x="1025" y="4164"/>
                        <a:pt x="1004" y="4259"/>
                      </a:cubicBezTo>
                      <a:cubicBezTo>
                        <a:pt x="994" y="4301"/>
                        <a:pt x="994" y="4343"/>
                        <a:pt x="1004" y="4386"/>
                      </a:cubicBezTo>
                      <a:cubicBezTo>
                        <a:pt x="994" y="4502"/>
                        <a:pt x="994" y="4629"/>
                        <a:pt x="1004" y="4755"/>
                      </a:cubicBezTo>
                      <a:cubicBezTo>
                        <a:pt x="1017" y="4923"/>
                        <a:pt x="1140" y="5019"/>
                        <a:pt x="1269" y="5019"/>
                      </a:cubicBezTo>
                      <a:cubicBezTo>
                        <a:pt x="1352" y="5019"/>
                        <a:pt x="1439" y="4979"/>
                        <a:pt x="1501" y="4893"/>
                      </a:cubicBezTo>
                      <a:cubicBezTo>
                        <a:pt x="1606" y="4745"/>
                        <a:pt x="1670" y="4597"/>
                        <a:pt x="1638" y="4417"/>
                      </a:cubicBezTo>
                      <a:cubicBezTo>
                        <a:pt x="1617" y="4301"/>
                        <a:pt x="1553" y="4206"/>
                        <a:pt x="1469" y="4143"/>
                      </a:cubicBezTo>
                      <a:cubicBezTo>
                        <a:pt x="1422" y="4095"/>
                        <a:pt x="1357" y="4057"/>
                        <a:pt x="1299" y="4057"/>
                      </a:cubicBezTo>
                      <a:close/>
                      <a:moveTo>
                        <a:pt x="8894" y="4320"/>
                      </a:moveTo>
                      <a:cubicBezTo>
                        <a:pt x="8863" y="4320"/>
                        <a:pt x="8832" y="4324"/>
                        <a:pt x="8799" y="4333"/>
                      </a:cubicBezTo>
                      <a:cubicBezTo>
                        <a:pt x="8313" y="4460"/>
                        <a:pt x="8513" y="5093"/>
                        <a:pt x="8746" y="5347"/>
                      </a:cubicBezTo>
                      <a:cubicBezTo>
                        <a:pt x="8797" y="5403"/>
                        <a:pt x="8866" y="5430"/>
                        <a:pt x="8935" y="5430"/>
                      </a:cubicBezTo>
                      <a:cubicBezTo>
                        <a:pt x="9006" y="5430"/>
                        <a:pt x="9077" y="5401"/>
                        <a:pt x="9126" y="5347"/>
                      </a:cubicBezTo>
                      <a:lnTo>
                        <a:pt x="9136" y="5347"/>
                      </a:lnTo>
                      <a:cubicBezTo>
                        <a:pt x="9179" y="5326"/>
                        <a:pt x="9210" y="5294"/>
                        <a:pt x="9253" y="5241"/>
                      </a:cubicBezTo>
                      <a:cubicBezTo>
                        <a:pt x="9439" y="4967"/>
                        <a:pt x="9280" y="4320"/>
                        <a:pt x="8894" y="4320"/>
                      </a:cubicBezTo>
                      <a:close/>
                      <a:moveTo>
                        <a:pt x="2097" y="5035"/>
                      </a:moveTo>
                      <a:cubicBezTo>
                        <a:pt x="2025" y="5035"/>
                        <a:pt x="1952" y="5057"/>
                        <a:pt x="1891" y="5104"/>
                      </a:cubicBezTo>
                      <a:cubicBezTo>
                        <a:pt x="1765" y="5199"/>
                        <a:pt x="1733" y="5368"/>
                        <a:pt x="1775" y="5516"/>
                      </a:cubicBezTo>
                      <a:cubicBezTo>
                        <a:pt x="1817" y="5664"/>
                        <a:pt x="1923" y="5759"/>
                        <a:pt x="2060" y="5811"/>
                      </a:cubicBezTo>
                      <a:cubicBezTo>
                        <a:pt x="2083" y="5819"/>
                        <a:pt x="2109" y="5822"/>
                        <a:pt x="2136" y="5822"/>
                      </a:cubicBezTo>
                      <a:cubicBezTo>
                        <a:pt x="2186" y="5822"/>
                        <a:pt x="2237" y="5811"/>
                        <a:pt x="2272" y="5790"/>
                      </a:cubicBezTo>
                      <a:cubicBezTo>
                        <a:pt x="2314" y="5759"/>
                        <a:pt x="2346" y="5727"/>
                        <a:pt x="2377" y="5685"/>
                      </a:cubicBezTo>
                      <a:cubicBezTo>
                        <a:pt x="2398" y="5653"/>
                        <a:pt x="2419" y="5621"/>
                        <a:pt x="2430" y="5579"/>
                      </a:cubicBezTo>
                      <a:cubicBezTo>
                        <a:pt x="2472" y="5431"/>
                        <a:pt x="2462" y="5262"/>
                        <a:pt x="2346" y="5136"/>
                      </a:cubicBezTo>
                      <a:cubicBezTo>
                        <a:pt x="2281" y="5071"/>
                        <a:pt x="2189" y="5035"/>
                        <a:pt x="2097" y="5035"/>
                      </a:cubicBezTo>
                      <a:close/>
                      <a:moveTo>
                        <a:pt x="363" y="5132"/>
                      </a:moveTo>
                      <a:cubicBezTo>
                        <a:pt x="258" y="5132"/>
                        <a:pt x="153" y="5185"/>
                        <a:pt x="96" y="5294"/>
                      </a:cubicBezTo>
                      <a:cubicBezTo>
                        <a:pt x="1" y="5452"/>
                        <a:pt x="33" y="5664"/>
                        <a:pt x="64" y="5833"/>
                      </a:cubicBezTo>
                      <a:lnTo>
                        <a:pt x="75" y="5875"/>
                      </a:lnTo>
                      <a:cubicBezTo>
                        <a:pt x="64" y="5959"/>
                        <a:pt x="96" y="6044"/>
                        <a:pt x="149" y="6097"/>
                      </a:cubicBezTo>
                      <a:cubicBezTo>
                        <a:pt x="205" y="6148"/>
                        <a:pt x="272" y="6172"/>
                        <a:pt x="337" y="6172"/>
                      </a:cubicBezTo>
                      <a:cubicBezTo>
                        <a:pt x="407" y="6172"/>
                        <a:pt x="475" y="6145"/>
                        <a:pt x="529" y="6097"/>
                      </a:cubicBezTo>
                      <a:cubicBezTo>
                        <a:pt x="761" y="5896"/>
                        <a:pt x="825" y="5484"/>
                        <a:pt x="603" y="5241"/>
                      </a:cubicBezTo>
                      <a:cubicBezTo>
                        <a:pt x="540" y="5169"/>
                        <a:pt x="451" y="5132"/>
                        <a:pt x="363" y="51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2" name="Google Shape;512;p16"/>
              <p:cNvSpPr/>
              <p:nvPr/>
            </p:nvSpPr>
            <p:spPr>
              <a:xfrm rot="1250338" flipH="1">
                <a:off x="8955860" y="3485310"/>
                <a:ext cx="421187" cy="472580"/>
              </a:xfrm>
              <a:custGeom>
                <a:avLst/>
                <a:gdLst/>
                <a:ahLst/>
                <a:cxnLst/>
                <a:rect l="l" t="t" r="r" b="b"/>
                <a:pathLst>
                  <a:path w="2715" h="3046" extrusionOk="0">
                    <a:moveTo>
                      <a:pt x="1378" y="1"/>
                    </a:moveTo>
                    <a:cubicBezTo>
                      <a:pt x="916" y="1"/>
                      <a:pt x="484" y="297"/>
                      <a:pt x="275" y="772"/>
                    </a:cubicBezTo>
                    <a:cubicBezTo>
                      <a:pt x="0" y="1417"/>
                      <a:pt x="191" y="2293"/>
                      <a:pt x="698" y="2747"/>
                    </a:cubicBezTo>
                    <a:cubicBezTo>
                      <a:pt x="927" y="2947"/>
                      <a:pt x="1200" y="3045"/>
                      <a:pt x="1471" y="3045"/>
                    </a:cubicBezTo>
                    <a:cubicBezTo>
                      <a:pt x="1773" y="3045"/>
                      <a:pt x="2074" y="2923"/>
                      <a:pt x="2313" y="2684"/>
                    </a:cubicBezTo>
                    <a:cubicBezTo>
                      <a:pt x="2620" y="2367"/>
                      <a:pt x="2715" y="1966"/>
                      <a:pt x="2704" y="1459"/>
                    </a:cubicBezTo>
                    <a:cubicBezTo>
                      <a:pt x="2704" y="1417"/>
                      <a:pt x="2704" y="1290"/>
                      <a:pt x="2694" y="1174"/>
                    </a:cubicBezTo>
                    <a:cubicBezTo>
                      <a:pt x="2609" y="561"/>
                      <a:pt x="2134" y="96"/>
                      <a:pt x="1532" y="12"/>
                    </a:cubicBezTo>
                    <a:cubicBezTo>
                      <a:pt x="1481" y="5"/>
                      <a:pt x="1429" y="1"/>
                      <a:pt x="1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16"/>
              <p:cNvSpPr/>
              <p:nvPr/>
            </p:nvSpPr>
            <p:spPr>
              <a:xfrm rot="1250303" flipH="1">
                <a:off x="7975047" y="4742348"/>
                <a:ext cx="230376" cy="258487"/>
              </a:xfrm>
              <a:custGeom>
                <a:avLst/>
                <a:gdLst/>
                <a:ahLst/>
                <a:cxnLst/>
                <a:rect l="l" t="t" r="r" b="b"/>
                <a:pathLst>
                  <a:path w="2715" h="3046" extrusionOk="0">
                    <a:moveTo>
                      <a:pt x="1378" y="1"/>
                    </a:moveTo>
                    <a:cubicBezTo>
                      <a:pt x="916" y="1"/>
                      <a:pt x="484" y="297"/>
                      <a:pt x="275" y="772"/>
                    </a:cubicBezTo>
                    <a:cubicBezTo>
                      <a:pt x="0" y="1417"/>
                      <a:pt x="191" y="2293"/>
                      <a:pt x="698" y="2747"/>
                    </a:cubicBezTo>
                    <a:cubicBezTo>
                      <a:pt x="927" y="2947"/>
                      <a:pt x="1200" y="3045"/>
                      <a:pt x="1471" y="3045"/>
                    </a:cubicBezTo>
                    <a:cubicBezTo>
                      <a:pt x="1773" y="3045"/>
                      <a:pt x="2074" y="2923"/>
                      <a:pt x="2313" y="2684"/>
                    </a:cubicBezTo>
                    <a:cubicBezTo>
                      <a:pt x="2620" y="2367"/>
                      <a:pt x="2715" y="1966"/>
                      <a:pt x="2704" y="1459"/>
                    </a:cubicBezTo>
                    <a:cubicBezTo>
                      <a:pt x="2704" y="1417"/>
                      <a:pt x="2704" y="1290"/>
                      <a:pt x="2694" y="1174"/>
                    </a:cubicBezTo>
                    <a:cubicBezTo>
                      <a:pt x="2609" y="561"/>
                      <a:pt x="2134" y="96"/>
                      <a:pt x="1532" y="12"/>
                    </a:cubicBezTo>
                    <a:cubicBezTo>
                      <a:pt x="1481" y="5"/>
                      <a:pt x="1429" y="1"/>
                      <a:pt x="1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4" name="Google Shape;514;p16"/>
            <p:cNvGrpSpPr/>
            <p:nvPr/>
          </p:nvGrpSpPr>
          <p:grpSpPr>
            <a:xfrm>
              <a:off x="-2180542" y="-1681517"/>
              <a:ext cx="3567973" cy="3823778"/>
              <a:chOff x="-2173292" y="-1319317"/>
              <a:chExt cx="3567973" cy="3823778"/>
            </a:xfrm>
          </p:grpSpPr>
          <p:grpSp>
            <p:nvGrpSpPr>
              <p:cNvPr id="515" name="Google Shape;515;p16"/>
              <p:cNvGrpSpPr/>
              <p:nvPr/>
            </p:nvGrpSpPr>
            <p:grpSpPr>
              <a:xfrm rot="-3292890">
                <a:off x="-1979177" y="-470289"/>
                <a:ext cx="3179743" cy="2125722"/>
                <a:chOff x="8218892" y="533597"/>
                <a:chExt cx="1572025" cy="1050931"/>
              </a:xfrm>
            </p:grpSpPr>
            <p:sp>
              <p:nvSpPr>
                <p:cNvPr id="516" name="Google Shape;516;p16"/>
                <p:cNvSpPr/>
                <p:nvPr/>
              </p:nvSpPr>
              <p:spPr>
                <a:xfrm>
                  <a:off x="8218892" y="533597"/>
                  <a:ext cx="1572025" cy="1050931"/>
                </a:xfrm>
                <a:custGeom>
                  <a:avLst/>
                  <a:gdLst/>
                  <a:ahLst/>
                  <a:cxnLst/>
                  <a:rect l="l" t="t" r="r" b="b"/>
                  <a:pathLst>
                    <a:path w="33628" h="22481" extrusionOk="0">
                      <a:moveTo>
                        <a:pt x="21493" y="0"/>
                      </a:moveTo>
                      <a:cubicBezTo>
                        <a:pt x="18387" y="0"/>
                        <a:pt x="15302" y="334"/>
                        <a:pt x="13107" y="501"/>
                      </a:cubicBezTo>
                      <a:cubicBezTo>
                        <a:pt x="11914" y="596"/>
                        <a:pt x="10689" y="722"/>
                        <a:pt x="9485" y="934"/>
                      </a:cubicBezTo>
                      <a:cubicBezTo>
                        <a:pt x="6717" y="1441"/>
                        <a:pt x="4098" y="2402"/>
                        <a:pt x="2451" y="4461"/>
                      </a:cubicBezTo>
                      <a:cubicBezTo>
                        <a:pt x="0" y="7513"/>
                        <a:pt x="634" y="11770"/>
                        <a:pt x="1395" y="15519"/>
                      </a:cubicBezTo>
                      <a:cubicBezTo>
                        <a:pt x="1680" y="16934"/>
                        <a:pt x="1986" y="18381"/>
                        <a:pt x="2863" y="19575"/>
                      </a:cubicBezTo>
                      <a:cubicBezTo>
                        <a:pt x="4456" y="21767"/>
                        <a:pt x="7504" y="22480"/>
                        <a:pt x="10399" y="22480"/>
                      </a:cubicBezTo>
                      <a:cubicBezTo>
                        <a:pt x="10767" y="22480"/>
                        <a:pt x="11132" y="22469"/>
                        <a:pt x="11491" y="22447"/>
                      </a:cubicBezTo>
                      <a:cubicBezTo>
                        <a:pt x="15695" y="22204"/>
                        <a:pt x="18979" y="20641"/>
                        <a:pt x="22845" y="19395"/>
                      </a:cubicBezTo>
                      <a:cubicBezTo>
                        <a:pt x="26098" y="18349"/>
                        <a:pt x="28675" y="17209"/>
                        <a:pt x="30871" y="14526"/>
                      </a:cubicBezTo>
                      <a:cubicBezTo>
                        <a:pt x="32698" y="12319"/>
                        <a:pt x="33628" y="9478"/>
                        <a:pt x="33448" y="6690"/>
                      </a:cubicBezTo>
                      <a:cubicBezTo>
                        <a:pt x="33112" y="1155"/>
                        <a:pt x="27266" y="0"/>
                        <a:pt x="214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16"/>
                <p:cNvSpPr/>
                <p:nvPr/>
              </p:nvSpPr>
              <p:spPr>
                <a:xfrm>
                  <a:off x="8424252" y="669069"/>
                  <a:ext cx="1194352" cy="793445"/>
                </a:xfrm>
                <a:custGeom>
                  <a:avLst/>
                  <a:gdLst/>
                  <a:ahLst/>
                  <a:cxnLst/>
                  <a:rect l="l" t="t" r="r" b="b"/>
                  <a:pathLst>
                    <a:path w="25549" h="16973" extrusionOk="0">
                      <a:moveTo>
                        <a:pt x="20268" y="1056"/>
                      </a:moveTo>
                      <a:cubicBezTo>
                        <a:pt x="20638" y="1056"/>
                        <a:pt x="20986" y="1077"/>
                        <a:pt x="21324" y="1151"/>
                      </a:cubicBezTo>
                      <a:cubicBezTo>
                        <a:pt x="22180" y="1341"/>
                        <a:pt x="22930" y="1838"/>
                        <a:pt x="23479" y="2503"/>
                      </a:cubicBezTo>
                      <a:cubicBezTo>
                        <a:pt x="24039" y="3168"/>
                        <a:pt x="24387" y="4003"/>
                        <a:pt x="24472" y="4837"/>
                      </a:cubicBezTo>
                      <a:cubicBezTo>
                        <a:pt x="24482" y="4985"/>
                        <a:pt x="24493" y="5133"/>
                        <a:pt x="24493" y="5281"/>
                      </a:cubicBezTo>
                      <a:cubicBezTo>
                        <a:pt x="24493" y="6052"/>
                        <a:pt x="24303" y="6823"/>
                        <a:pt x="23965" y="7562"/>
                      </a:cubicBezTo>
                      <a:cubicBezTo>
                        <a:pt x="23627" y="8301"/>
                        <a:pt x="23141" y="8998"/>
                        <a:pt x="22571" y="9611"/>
                      </a:cubicBezTo>
                      <a:cubicBezTo>
                        <a:pt x="21314" y="10952"/>
                        <a:pt x="19624" y="11956"/>
                        <a:pt x="17850" y="12822"/>
                      </a:cubicBezTo>
                      <a:cubicBezTo>
                        <a:pt x="16688" y="13392"/>
                        <a:pt x="14861" y="14174"/>
                        <a:pt x="12844" y="14807"/>
                      </a:cubicBezTo>
                      <a:cubicBezTo>
                        <a:pt x="10826" y="15441"/>
                        <a:pt x="8608" y="15916"/>
                        <a:pt x="6686" y="15916"/>
                      </a:cubicBezTo>
                      <a:cubicBezTo>
                        <a:pt x="5820" y="15916"/>
                        <a:pt x="5028" y="15821"/>
                        <a:pt x="4331" y="15610"/>
                      </a:cubicBezTo>
                      <a:cubicBezTo>
                        <a:pt x="3634" y="15399"/>
                        <a:pt x="3053" y="15071"/>
                        <a:pt x="2599" y="14617"/>
                      </a:cubicBezTo>
                      <a:cubicBezTo>
                        <a:pt x="2208" y="14226"/>
                        <a:pt x="1955" y="13740"/>
                        <a:pt x="1765" y="13191"/>
                      </a:cubicBezTo>
                      <a:cubicBezTo>
                        <a:pt x="1575" y="12632"/>
                        <a:pt x="1469" y="12008"/>
                        <a:pt x="1374" y="11385"/>
                      </a:cubicBezTo>
                      <a:cubicBezTo>
                        <a:pt x="1216" y="10414"/>
                        <a:pt x="1057" y="9463"/>
                        <a:pt x="1057" y="8534"/>
                      </a:cubicBezTo>
                      <a:cubicBezTo>
                        <a:pt x="1057" y="8153"/>
                        <a:pt x="1089" y="7784"/>
                        <a:pt x="1142" y="7414"/>
                      </a:cubicBezTo>
                      <a:cubicBezTo>
                        <a:pt x="1247" y="6791"/>
                        <a:pt x="1458" y="6168"/>
                        <a:pt x="1796" y="5640"/>
                      </a:cubicBezTo>
                      <a:cubicBezTo>
                        <a:pt x="2124" y="5101"/>
                        <a:pt x="2567" y="4658"/>
                        <a:pt x="3117" y="4362"/>
                      </a:cubicBezTo>
                      <a:cubicBezTo>
                        <a:pt x="3655" y="4066"/>
                        <a:pt x="4331" y="3918"/>
                        <a:pt x="5039" y="3760"/>
                      </a:cubicBezTo>
                      <a:cubicBezTo>
                        <a:pt x="9538" y="2788"/>
                        <a:pt x="14026" y="1817"/>
                        <a:pt x="18578" y="1204"/>
                      </a:cubicBezTo>
                      <a:cubicBezTo>
                        <a:pt x="19149" y="1120"/>
                        <a:pt x="19730" y="1056"/>
                        <a:pt x="20268" y="1056"/>
                      </a:cubicBezTo>
                      <a:close/>
                      <a:moveTo>
                        <a:pt x="20268" y="0"/>
                      </a:moveTo>
                      <a:cubicBezTo>
                        <a:pt x="19635" y="0"/>
                        <a:pt x="19022" y="74"/>
                        <a:pt x="18431" y="148"/>
                      </a:cubicBezTo>
                      <a:cubicBezTo>
                        <a:pt x="13836" y="771"/>
                        <a:pt x="9316" y="1753"/>
                        <a:pt x="4817" y="2735"/>
                      </a:cubicBezTo>
                      <a:cubicBezTo>
                        <a:pt x="4109" y="2883"/>
                        <a:pt x="3338" y="3052"/>
                        <a:pt x="2620" y="3433"/>
                      </a:cubicBezTo>
                      <a:cubicBezTo>
                        <a:pt x="1881" y="3823"/>
                        <a:pt x="1311" y="4415"/>
                        <a:pt x="899" y="5080"/>
                      </a:cubicBezTo>
                      <a:cubicBezTo>
                        <a:pt x="476" y="5745"/>
                        <a:pt x="223" y="6495"/>
                        <a:pt x="107" y="7245"/>
                      </a:cubicBezTo>
                      <a:cubicBezTo>
                        <a:pt x="33" y="7678"/>
                        <a:pt x="1" y="8111"/>
                        <a:pt x="1" y="8534"/>
                      </a:cubicBezTo>
                      <a:cubicBezTo>
                        <a:pt x="1" y="9569"/>
                        <a:pt x="170" y="10583"/>
                        <a:pt x="328" y="11554"/>
                      </a:cubicBezTo>
                      <a:cubicBezTo>
                        <a:pt x="434" y="12188"/>
                        <a:pt x="540" y="12864"/>
                        <a:pt x="761" y="13519"/>
                      </a:cubicBezTo>
                      <a:cubicBezTo>
                        <a:pt x="983" y="14174"/>
                        <a:pt x="1311" y="14828"/>
                        <a:pt x="1849" y="15367"/>
                      </a:cubicBezTo>
                      <a:cubicBezTo>
                        <a:pt x="2451" y="15958"/>
                        <a:pt x="3201" y="16370"/>
                        <a:pt x="4025" y="16624"/>
                      </a:cubicBezTo>
                      <a:cubicBezTo>
                        <a:pt x="4838" y="16867"/>
                        <a:pt x="5746" y="16972"/>
                        <a:pt x="6686" y="16972"/>
                      </a:cubicBezTo>
                      <a:cubicBezTo>
                        <a:pt x="8777" y="16972"/>
                        <a:pt x="11069" y="16465"/>
                        <a:pt x="13160" y="15811"/>
                      </a:cubicBezTo>
                      <a:cubicBezTo>
                        <a:pt x="15241" y="15156"/>
                        <a:pt x="17110" y="14364"/>
                        <a:pt x="18314" y="13772"/>
                      </a:cubicBezTo>
                      <a:cubicBezTo>
                        <a:pt x="20131" y="12874"/>
                        <a:pt x="21937" y="11829"/>
                        <a:pt x="23342" y="10329"/>
                      </a:cubicBezTo>
                      <a:cubicBezTo>
                        <a:pt x="23986" y="9643"/>
                        <a:pt x="24535" y="8851"/>
                        <a:pt x="24926" y="7995"/>
                      </a:cubicBezTo>
                      <a:cubicBezTo>
                        <a:pt x="25317" y="7140"/>
                        <a:pt x="25549" y="6221"/>
                        <a:pt x="25549" y="5281"/>
                      </a:cubicBezTo>
                      <a:cubicBezTo>
                        <a:pt x="25549" y="5091"/>
                        <a:pt x="25538" y="4911"/>
                        <a:pt x="25517" y="4732"/>
                      </a:cubicBezTo>
                      <a:cubicBezTo>
                        <a:pt x="25422" y="3675"/>
                        <a:pt x="24979" y="2662"/>
                        <a:pt x="24292" y="1827"/>
                      </a:cubicBezTo>
                      <a:cubicBezTo>
                        <a:pt x="23606" y="1003"/>
                        <a:pt x="22666" y="370"/>
                        <a:pt x="21546" y="127"/>
                      </a:cubicBezTo>
                      <a:cubicBezTo>
                        <a:pt x="21124" y="32"/>
                        <a:pt x="20691" y="0"/>
                        <a:pt x="20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16"/>
                <p:cNvSpPr/>
                <p:nvPr/>
              </p:nvSpPr>
              <p:spPr>
                <a:xfrm>
                  <a:off x="8627695" y="853999"/>
                  <a:ext cx="795409" cy="452563"/>
                </a:xfrm>
                <a:custGeom>
                  <a:avLst/>
                  <a:gdLst/>
                  <a:ahLst/>
                  <a:cxnLst/>
                  <a:rect l="l" t="t" r="r" b="b"/>
                  <a:pathLst>
                    <a:path w="17015" h="9681" extrusionOk="0">
                      <a:moveTo>
                        <a:pt x="13883" y="1"/>
                      </a:moveTo>
                      <a:cubicBezTo>
                        <a:pt x="13202" y="1"/>
                        <a:pt x="12512" y="127"/>
                        <a:pt x="11840" y="258"/>
                      </a:cubicBezTo>
                      <a:cubicBezTo>
                        <a:pt x="9674" y="681"/>
                        <a:pt x="7509" y="1103"/>
                        <a:pt x="5344" y="1515"/>
                      </a:cubicBezTo>
                      <a:cubicBezTo>
                        <a:pt x="3940" y="1789"/>
                        <a:pt x="2524" y="2064"/>
                        <a:pt x="1194" y="2582"/>
                      </a:cubicBezTo>
                      <a:cubicBezTo>
                        <a:pt x="898" y="2698"/>
                        <a:pt x="581" y="2835"/>
                        <a:pt x="412" y="3089"/>
                      </a:cubicBezTo>
                      <a:cubicBezTo>
                        <a:pt x="264" y="3289"/>
                        <a:pt x="233" y="3532"/>
                        <a:pt x="201" y="3775"/>
                      </a:cubicBezTo>
                      <a:cubicBezTo>
                        <a:pt x="0" y="5475"/>
                        <a:pt x="42" y="8412"/>
                        <a:pt x="1944" y="9394"/>
                      </a:cubicBezTo>
                      <a:cubicBezTo>
                        <a:pt x="2338" y="9597"/>
                        <a:pt x="2781" y="9681"/>
                        <a:pt x="3247" y="9681"/>
                      </a:cubicBezTo>
                      <a:cubicBezTo>
                        <a:pt x="4738" y="9681"/>
                        <a:pt x="6467" y="8828"/>
                        <a:pt x="7626" y="8338"/>
                      </a:cubicBezTo>
                      <a:cubicBezTo>
                        <a:pt x="10139" y="7281"/>
                        <a:pt x="12674" y="6215"/>
                        <a:pt x="14871" y="4683"/>
                      </a:cubicBezTo>
                      <a:cubicBezTo>
                        <a:pt x="15937" y="3944"/>
                        <a:pt x="17015" y="2835"/>
                        <a:pt x="16687" y="1642"/>
                      </a:cubicBezTo>
                      <a:cubicBezTo>
                        <a:pt x="16465" y="786"/>
                        <a:pt x="15557" y="216"/>
                        <a:pt x="14628" y="57"/>
                      </a:cubicBezTo>
                      <a:cubicBezTo>
                        <a:pt x="14381" y="18"/>
                        <a:pt x="14133" y="1"/>
                        <a:pt x="138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9" name="Google Shape;519;p16"/>
              <p:cNvSpPr/>
              <p:nvPr/>
            </p:nvSpPr>
            <p:spPr>
              <a:xfrm rot="1250338" flipH="1">
                <a:off x="70285" y="1848085"/>
                <a:ext cx="421187" cy="472580"/>
              </a:xfrm>
              <a:custGeom>
                <a:avLst/>
                <a:gdLst/>
                <a:ahLst/>
                <a:cxnLst/>
                <a:rect l="l" t="t" r="r" b="b"/>
                <a:pathLst>
                  <a:path w="2715" h="3046" extrusionOk="0">
                    <a:moveTo>
                      <a:pt x="1378" y="1"/>
                    </a:moveTo>
                    <a:cubicBezTo>
                      <a:pt x="916" y="1"/>
                      <a:pt x="484" y="297"/>
                      <a:pt x="275" y="772"/>
                    </a:cubicBezTo>
                    <a:cubicBezTo>
                      <a:pt x="0" y="1417"/>
                      <a:pt x="191" y="2293"/>
                      <a:pt x="698" y="2747"/>
                    </a:cubicBezTo>
                    <a:cubicBezTo>
                      <a:pt x="927" y="2947"/>
                      <a:pt x="1200" y="3045"/>
                      <a:pt x="1471" y="3045"/>
                    </a:cubicBezTo>
                    <a:cubicBezTo>
                      <a:pt x="1773" y="3045"/>
                      <a:pt x="2074" y="2923"/>
                      <a:pt x="2313" y="2684"/>
                    </a:cubicBezTo>
                    <a:cubicBezTo>
                      <a:pt x="2620" y="2367"/>
                      <a:pt x="2715" y="1966"/>
                      <a:pt x="2704" y="1459"/>
                    </a:cubicBezTo>
                    <a:cubicBezTo>
                      <a:pt x="2704" y="1417"/>
                      <a:pt x="2704" y="1290"/>
                      <a:pt x="2694" y="1174"/>
                    </a:cubicBezTo>
                    <a:cubicBezTo>
                      <a:pt x="2609" y="561"/>
                      <a:pt x="2134" y="96"/>
                      <a:pt x="1532" y="12"/>
                    </a:cubicBezTo>
                    <a:cubicBezTo>
                      <a:pt x="1481" y="5"/>
                      <a:pt x="1429" y="1"/>
                      <a:pt x="1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7436040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20"/>
        <p:cNvGrpSpPr/>
        <p:nvPr/>
      </p:nvGrpSpPr>
      <p:grpSpPr>
        <a:xfrm>
          <a:off x="0" y="0"/>
          <a:ext cx="0" cy="0"/>
          <a:chOff x="0" y="0"/>
          <a:chExt cx="0" cy="0"/>
        </a:xfrm>
      </p:grpSpPr>
      <p:sp>
        <p:nvSpPr>
          <p:cNvPr id="521" name="Google Shape;521;p17"/>
          <p:cNvSpPr txBox="1">
            <a:spLocks noGrp="1"/>
          </p:cNvSpPr>
          <p:nvPr>
            <p:ph type="title"/>
          </p:nvPr>
        </p:nvSpPr>
        <p:spPr>
          <a:xfrm>
            <a:off x="951033" y="593367"/>
            <a:ext cx="10290000" cy="987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522" name="Google Shape;522;p17"/>
          <p:cNvGrpSpPr/>
          <p:nvPr/>
        </p:nvGrpSpPr>
        <p:grpSpPr>
          <a:xfrm>
            <a:off x="-1673693" y="87811"/>
            <a:ext cx="15514856" cy="8977656"/>
            <a:chOff x="-1255270" y="65858"/>
            <a:chExt cx="11636142" cy="6733242"/>
          </a:xfrm>
        </p:grpSpPr>
        <p:grpSp>
          <p:nvGrpSpPr>
            <p:cNvPr id="523" name="Google Shape;523;p17"/>
            <p:cNvGrpSpPr/>
            <p:nvPr/>
          </p:nvGrpSpPr>
          <p:grpSpPr>
            <a:xfrm>
              <a:off x="8506527" y="65858"/>
              <a:ext cx="1874346" cy="3586536"/>
              <a:chOff x="8506527" y="65858"/>
              <a:chExt cx="1874346" cy="3586536"/>
            </a:xfrm>
          </p:grpSpPr>
          <p:grpSp>
            <p:nvGrpSpPr>
              <p:cNvPr id="524" name="Google Shape;524;p17"/>
              <p:cNvGrpSpPr/>
              <p:nvPr/>
            </p:nvGrpSpPr>
            <p:grpSpPr>
              <a:xfrm>
                <a:off x="8506527" y="65858"/>
                <a:ext cx="1430864" cy="1788575"/>
                <a:chOff x="-338823" y="-173217"/>
                <a:chExt cx="1430864" cy="1788575"/>
              </a:xfrm>
            </p:grpSpPr>
            <p:sp>
              <p:nvSpPr>
                <p:cNvPr id="525" name="Google Shape;525;p17"/>
                <p:cNvSpPr/>
                <p:nvPr/>
              </p:nvSpPr>
              <p:spPr>
                <a:xfrm>
                  <a:off x="-338823" y="-173217"/>
                  <a:ext cx="1430864" cy="1241504"/>
                </a:xfrm>
                <a:custGeom>
                  <a:avLst/>
                  <a:gdLst/>
                  <a:ahLst/>
                  <a:cxnLst/>
                  <a:rect l="l" t="t" r="r" b="b"/>
                  <a:pathLst>
                    <a:path w="17712" h="15368" extrusionOk="0">
                      <a:moveTo>
                        <a:pt x="16516" y="1"/>
                      </a:moveTo>
                      <a:cubicBezTo>
                        <a:pt x="16270" y="1"/>
                        <a:pt x="16020" y="65"/>
                        <a:pt x="15810" y="191"/>
                      </a:cubicBezTo>
                      <a:cubicBezTo>
                        <a:pt x="15272" y="497"/>
                        <a:pt x="14976" y="1109"/>
                        <a:pt x="14849" y="1711"/>
                      </a:cubicBezTo>
                      <a:cubicBezTo>
                        <a:pt x="14477" y="1387"/>
                        <a:pt x="14035" y="1045"/>
                        <a:pt x="13556" y="1045"/>
                      </a:cubicBezTo>
                      <a:cubicBezTo>
                        <a:pt x="13505" y="1045"/>
                        <a:pt x="13454" y="1048"/>
                        <a:pt x="13402" y="1057"/>
                      </a:cubicBezTo>
                      <a:cubicBezTo>
                        <a:pt x="12927" y="1141"/>
                        <a:pt x="12568" y="1574"/>
                        <a:pt x="12441" y="2039"/>
                      </a:cubicBezTo>
                      <a:cubicBezTo>
                        <a:pt x="12304" y="2493"/>
                        <a:pt x="12357" y="2989"/>
                        <a:pt x="12410" y="3465"/>
                      </a:cubicBezTo>
                      <a:cubicBezTo>
                        <a:pt x="12452" y="3908"/>
                        <a:pt x="12494" y="4352"/>
                        <a:pt x="12547" y="4785"/>
                      </a:cubicBezTo>
                      <a:cubicBezTo>
                        <a:pt x="12095" y="4531"/>
                        <a:pt x="11580" y="4380"/>
                        <a:pt x="11073" y="4380"/>
                      </a:cubicBezTo>
                      <a:cubicBezTo>
                        <a:pt x="10798" y="4380"/>
                        <a:pt x="10525" y="4424"/>
                        <a:pt x="10266" y="4521"/>
                      </a:cubicBezTo>
                      <a:cubicBezTo>
                        <a:pt x="9516" y="4785"/>
                        <a:pt x="8935" y="5524"/>
                        <a:pt x="8977" y="6316"/>
                      </a:cubicBezTo>
                      <a:cubicBezTo>
                        <a:pt x="8487" y="5623"/>
                        <a:pt x="7634" y="5236"/>
                        <a:pt x="6792" y="5236"/>
                      </a:cubicBezTo>
                      <a:cubicBezTo>
                        <a:pt x="6364" y="5236"/>
                        <a:pt x="5939" y="5335"/>
                        <a:pt x="5566" y="5545"/>
                      </a:cubicBezTo>
                      <a:cubicBezTo>
                        <a:pt x="4446" y="6179"/>
                        <a:pt x="3950" y="7700"/>
                        <a:pt x="4468" y="8872"/>
                      </a:cubicBezTo>
                      <a:cubicBezTo>
                        <a:pt x="4044" y="8551"/>
                        <a:pt x="3519" y="8399"/>
                        <a:pt x="2991" y="8399"/>
                      </a:cubicBezTo>
                      <a:cubicBezTo>
                        <a:pt x="2163" y="8399"/>
                        <a:pt x="1326" y="8774"/>
                        <a:pt x="856" y="9464"/>
                      </a:cubicBezTo>
                      <a:cubicBezTo>
                        <a:pt x="0" y="10741"/>
                        <a:pt x="465" y="12970"/>
                        <a:pt x="1067" y="14311"/>
                      </a:cubicBezTo>
                      <a:cubicBezTo>
                        <a:pt x="1361" y="14982"/>
                        <a:pt x="2058" y="15368"/>
                        <a:pt x="2685" y="15368"/>
                      </a:cubicBezTo>
                      <a:cubicBezTo>
                        <a:pt x="3341" y="15368"/>
                        <a:pt x="3919" y="14945"/>
                        <a:pt x="3876" y="13984"/>
                      </a:cubicBezTo>
                      <a:cubicBezTo>
                        <a:pt x="3844" y="13350"/>
                        <a:pt x="3496" y="12769"/>
                        <a:pt x="3095" y="12262"/>
                      </a:cubicBezTo>
                      <a:lnTo>
                        <a:pt x="3095" y="12262"/>
                      </a:lnTo>
                      <a:cubicBezTo>
                        <a:pt x="3561" y="12449"/>
                        <a:pt x="4075" y="12553"/>
                        <a:pt x="4581" y="12553"/>
                      </a:cubicBezTo>
                      <a:cubicBezTo>
                        <a:pt x="5277" y="12553"/>
                        <a:pt x="5959" y="12356"/>
                        <a:pt x="6485" y="11903"/>
                      </a:cubicBezTo>
                      <a:cubicBezTo>
                        <a:pt x="7382" y="11111"/>
                        <a:pt x="7488" y="9474"/>
                        <a:pt x="6516" y="8788"/>
                      </a:cubicBezTo>
                      <a:lnTo>
                        <a:pt x="6516" y="8788"/>
                      </a:lnTo>
                      <a:cubicBezTo>
                        <a:pt x="7119" y="9004"/>
                        <a:pt x="7766" y="9156"/>
                        <a:pt x="8400" y="9156"/>
                      </a:cubicBezTo>
                      <a:cubicBezTo>
                        <a:pt x="8754" y="9156"/>
                        <a:pt x="9105" y="9109"/>
                        <a:pt x="9442" y="8999"/>
                      </a:cubicBezTo>
                      <a:cubicBezTo>
                        <a:pt x="10392" y="8693"/>
                        <a:pt x="11206" y="7795"/>
                        <a:pt x="11142" y="6802"/>
                      </a:cubicBezTo>
                      <a:lnTo>
                        <a:pt x="11142" y="6802"/>
                      </a:lnTo>
                      <a:cubicBezTo>
                        <a:pt x="11519" y="6912"/>
                        <a:pt x="11919" y="6972"/>
                        <a:pt x="12315" y="6972"/>
                      </a:cubicBezTo>
                      <a:cubicBezTo>
                        <a:pt x="13094" y="6972"/>
                        <a:pt x="13859" y="6739"/>
                        <a:pt x="14406" y="6200"/>
                      </a:cubicBezTo>
                      <a:cubicBezTo>
                        <a:pt x="15230" y="5387"/>
                        <a:pt x="15251" y="3792"/>
                        <a:pt x="14258" y="3190"/>
                      </a:cubicBezTo>
                      <a:lnTo>
                        <a:pt x="14258" y="3190"/>
                      </a:lnTo>
                      <a:cubicBezTo>
                        <a:pt x="14312" y="3192"/>
                        <a:pt x="14367" y="3193"/>
                        <a:pt x="14421" y="3193"/>
                      </a:cubicBezTo>
                      <a:cubicBezTo>
                        <a:pt x="15158" y="3193"/>
                        <a:pt x="15889" y="2994"/>
                        <a:pt x="16529" y="2630"/>
                      </a:cubicBezTo>
                      <a:cubicBezTo>
                        <a:pt x="16909" y="2408"/>
                        <a:pt x="17268" y="2113"/>
                        <a:pt x="17479" y="1722"/>
                      </a:cubicBezTo>
                      <a:cubicBezTo>
                        <a:pt x="17680" y="1331"/>
                        <a:pt x="17712" y="824"/>
                        <a:pt x="17469" y="455"/>
                      </a:cubicBezTo>
                      <a:cubicBezTo>
                        <a:pt x="17258" y="149"/>
                        <a:pt x="16891" y="1"/>
                        <a:pt x="165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7"/>
                <p:cNvSpPr/>
                <p:nvPr/>
              </p:nvSpPr>
              <p:spPr>
                <a:xfrm>
                  <a:off x="-128925" y="1068278"/>
                  <a:ext cx="595364" cy="547080"/>
                </a:xfrm>
                <a:custGeom>
                  <a:avLst/>
                  <a:gdLst/>
                  <a:ahLst/>
                  <a:cxnLst/>
                  <a:rect l="l" t="t" r="r" b="b"/>
                  <a:pathLst>
                    <a:path w="8894" h="8173" extrusionOk="0">
                      <a:moveTo>
                        <a:pt x="3238" y="1"/>
                      </a:moveTo>
                      <a:cubicBezTo>
                        <a:pt x="3222" y="1"/>
                        <a:pt x="3206" y="4"/>
                        <a:pt x="3190" y="9"/>
                      </a:cubicBezTo>
                      <a:cubicBezTo>
                        <a:pt x="3158" y="19"/>
                        <a:pt x="3127" y="30"/>
                        <a:pt x="3095" y="51"/>
                      </a:cubicBezTo>
                      <a:cubicBezTo>
                        <a:pt x="3074" y="72"/>
                        <a:pt x="3042" y="93"/>
                        <a:pt x="3032" y="125"/>
                      </a:cubicBezTo>
                      <a:cubicBezTo>
                        <a:pt x="3011" y="157"/>
                        <a:pt x="3000" y="188"/>
                        <a:pt x="2989" y="220"/>
                      </a:cubicBezTo>
                      <a:cubicBezTo>
                        <a:pt x="2989" y="252"/>
                        <a:pt x="2989" y="273"/>
                        <a:pt x="2979" y="294"/>
                      </a:cubicBezTo>
                      <a:cubicBezTo>
                        <a:pt x="2989" y="347"/>
                        <a:pt x="3000" y="400"/>
                        <a:pt x="3021" y="442"/>
                      </a:cubicBezTo>
                      <a:lnTo>
                        <a:pt x="3063" y="495"/>
                      </a:lnTo>
                      <a:cubicBezTo>
                        <a:pt x="3095" y="526"/>
                        <a:pt x="3137" y="547"/>
                        <a:pt x="3169" y="558"/>
                      </a:cubicBezTo>
                      <a:lnTo>
                        <a:pt x="3190" y="569"/>
                      </a:lnTo>
                      <a:lnTo>
                        <a:pt x="3211" y="579"/>
                      </a:lnTo>
                      <a:cubicBezTo>
                        <a:pt x="3243" y="611"/>
                        <a:pt x="3296" y="621"/>
                        <a:pt x="3338" y="621"/>
                      </a:cubicBezTo>
                      <a:lnTo>
                        <a:pt x="3454" y="621"/>
                      </a:lnTo>
                      <a:cubicBezTo>
                        <a:pt x="3486" y="621"/>
                        <a:pt x="3517" y="611"/>
                        <a:pt x="3549" y="590"/>
                      </a:cubicBezTo>
                      <a:cubicBezTo>
                        <a:pt x="3581" y="579"/>
                        <a:pt x="3602" y="558"/>
                        <a:pt x="3623" y="526"/>
                      </a:cubicBezTo>
                      <a:cubicBezTo>
                        <a:pt x="3634" y="505"/>
                        <a:pt x="3655" y="484"/>
                        <a:pt x="3665" y="474"/>
                      </a:cubicBezTo>
                      <a:cubicBezTo>
                        <a:pt x="3676" y="431"/>
                        <a:pt x="3686" y="400"/>
                        <a:pt x="3686" y="357"/>
                      </a:cubicBezTo>
                      <a:cubicBezTo>
                        <a:pt x="3697" y="336"/>
                        <a:pt x="3697" y="315"/>
                        <a:pt x="3686" y="283"/>
                      </a:cubicBezTo>
                      <a:cubicBezTo>
                        <a:pt x="3686" y="252"/>
                        <a:pt x="3676" y="220"/>
                        <a:pt x="3655" y="188"/>
                      </a:cubicBezTo>
                      <a:cubicBezTo>
                        <a:pt x="3644" y="167"/>
                        <a:pt x="3623" y="146"/>
                        <a:pt x="3613" y="125"/>
                      </a:cubicBezTo>
                      <a:cubicBezTo>
                        <a:pt x="3581" y="93"/>
                        <a:pt x="3539" y="72"/>
                        <a:pt x="3496" y="62"/>
                      </a:cubicBezTo>
                      <a:lnTo>
                        <a:pt x="3285" y="9"/>
                      </a:lnTo>
                      <a:cubicBezTo>
                        <a:pt x="3269" y="4"/>
                        <a:pt x="3253" y="1"/>
                        <a:pt x="3238" y="1"/>
                      </a:cubicBezTo>
                      <a:close/>
                      <a:moveTo>
                        <a:pt x="8101" y="178"/>
                      </a:moveTo>
                      <a:cubicBezTo>
                        <a:pt x="8080" y="178"/>
                        <a:pt x="8048" y="178"/>
                        <a:pt x="8017" y="188"/>
                      </a:cubicBezTo>
                      <a:cubicBezTo>
                        <a:pt x="7996" y="199"/>
                        <a:pt x="7964" y="220"/>
                        <a:pt x="7943" y="231"/>
                      </a:cubicBezTo>
                      <a:lnTo>
                        <a:pt x="7922" y="241"/>
                      </a:lnTo>
                      <a:cubicBezTo>
                        <a:pt x="7911" y="252"/>
                        <a:pt x="7890" y="273"/>
                        <a:pt x="7869" y="283"/>
                      </a:cubicBezTo>
                      <a:lnTo>
                        <a:pt x="7869" y="294"/>
                      </a:lnTo>
                      <a:lnTo>
                        <a:pt x="7858" y="305"/>
                      </a:lnTo>
                      <a:cubicBezTo>
                        <a:pt x="7848" y="326"/>
                        <a:pt x="7827" y="347"/>
                        <a:pt x="7816" y="368"/>
                      </a:cubicBezTo>
                      <a:lnTo>
                        <a:pt x="7816" y="379"/>
                      </a:lnTo>
                      <a:cubicBezTo>
                        <a:pt x="7795" y="410"/>
                        <a:pt x="7795" y="442"/>
                        <a:pt x="7795" y="484"/>
                      </a:cubicBezTo>
                      <a:cubicBezTo>
                        <a:pt x="7784" y="526"/>
                        <a:pt x="7784" y="558"/>
                        <a:pt x="7795" y="600"/>
                      </a:cubicBezTo>
                      <a:cubicBezTo>
                        <a:pt x="7805" y="632"/>
                        <a:pt x="7816" y="664"/>
                        <a:pt x="7848" y="695"/>
                      </a:cubicBezTo>
                      <a:cubicBezTo>
                        <a:pt x="7869" y="716"/>
                        <a:pt x="7890" y="748"/>
                        <a:pt x="7922" y="759"/>
                      </a:cubicBezTo>
                      <a:lnTo>
                        <a:pt x="7974" y="790"/>
                      </a:lnTo>
                      <a:cubicBezTo>
                        <a:pt x="7992" y="795"/>
                        <a:pt x="8011" y="797"/>
                        <a:pt x="8031" y="797"/>
                      </a:cubicBezTo>
                      <a:cubicBezTo>
                        <a:pt x="8059" y="797"/>
                        <a:pt x="8087" y="792"/>
                        <a:pt x="8112" y="780"/>
                      </a:cubicBezTo>
                      <a:lnTo>
                        <a:pt x="8154" y="759"/>
                      </a:lnTo>
                      <a:lnTo>
                        <a:pt x="8175" y="759"/>
                      </a:lnTo>
                      <a:cubicBezTo>
                        <a:pt x="8207" y="759"/>
                        <a:pt x="8238" y="748"/>
                        <a:pt x="8270" y="727"/>
                      </a:cubicBezTo>
                      <a:cubicBezTo>
                        <a:pt x="8302" y="716"/>
                        <a:pt x="8323" y="695"/>
                        <a:pt x="8344" y="664"/>
                      </a:cubicBezTo>
                      <a:cubicBezTo>
                        <a:pt x="8365" y="653"/>
                        <a:pt x="8376" y="632"/>
                        <a:pt x="8386" y="611"/>
                      </a:cubicBezTo>
                      <a:cubicBezTo>
                        <a:pt x="8407" y="569"/>
                        <a:pt x="8418" y="516"/>
                        <a:pt x="8418" y="463"/>
                      </a:cubicBezTo>
                      <a:cubicBezTo>
                        <a:pt x="8407" y="442"/>
                        <a:pt x="8407" y="421"/>
                        <a:pt x="8407" y="389"/>
                      </a:cubicBezTo>
                      <a:cubicBezTo>
                        <a:pt x="8386" y="347"/>
                        <a:pt x="8365" y="305"/>
                        <a:pt x="8333" y="273"/>
                      </a:cubicBezTo>
                      <a:cubicBezTo>
                        <a:pt x="8323" y="252"/>
                        <a:pt x="8291" y="231"/>
                        <a:pt x="8281" y="220"/>
                      </a:cubicBezTo>
                      <a:lnTo>
                        <a:pt x="8270" y="220"/>
                      </a:lnTo>
                      <a:lnTo>
                        <a:pt x="8260" y="210"/>
                      </a:lnTo>
                      <a:cubicBezTo>
                        <a:pt x="8238" y="199"/>
                        <a:pt x="8217" y="188"/>
                        <a:pt x="8196" y="188"/>
                      </a:cubicBezTo>
                      <a:lnTo>
                        <a:pt x="8186" y="178"/>
                      </a:lnTo>
                      <a:close/>
                      <a:moveTo>
                        <a:pt x="5239" y="157"/>
                      </a:moveTo>
                      <a:cubicBezTo>
                        <a:pt x="5176" y="157"/>
                        <a:pt x="5102" y="188"/>
                        <a:pt x="5059" y="241"/>
                      </a:cubicBezTo>
                      <a:cubicBezTo>
                        <a:pt x="5028" y="294"/>
                        <a:pt x="4996" y="379"/>
                        <a:pt x="4996" y="442"/>
                      </a:cubicBezTo>
                      <a:cubicBezTo>
                        <a:pt x="5007" y="516"/>
                        <a:pt x="5028" y="590"/>
                        <a:pt x="5081" y="643"/>
                      </a:cubicBezTo>
                      <a:cubicBezTo>
                        <a:pt x="5102" y="674"/>
                        <a:pt x="5133" y="685"/>
                        <a:pt x="5176" y="706"/>
                      </a:cubicBezTo>
                      <a:lnTo>
                        <a:pt x="5186" y="738"/>
                      </a:lnTo>
                      <a:cubicBezTo>
                        <a:pt x="5207" y="801"/>
                        <a:pt x="5239" y="843"/>
                        <a:pt x="5292" y="875"/>
                      </a:cubicBezTo>
                      <a:cubicBezTo>
                        <a:pt x="5313" y="885"/>
                        <a:pt x="5323" y="885"/>
                        <a:pt x="5345" y="896"/>
                      </a:cubicBezTo>
                      <a:cubicBezTo>
                        <a:pt x="5376" y="907"/>
                        <a:pt x="5397" y="907"/>
                        <a:pt x="5419" y="907"/>
                      </a:cubicBezTo>
                      <a:lnTo>
                        <a:pt x="5482" y="907"/>
                      </a:lnTo>
                      <a:lnTo>
                        <a:pt x="5514" y="917"/>
                      </a:lnTo>
                      <a:lnTo>
                        <a:pt x="5556" y="938"/>
                      </a:lnTo>
                      <a:cubicBezTo>
                        <a:pt x="5609" y="981"/>
                        <a:pt x="5661" y="1002"/>
                        <a:pt x="5725" y="1002"/>
                      </a:cubicBezTo>
                      <a:cubicBezTo>
                        <a:pt x="5788" y="1002"/>
                        <a:pt x="5852" y="970"/>
                        <a:pt x="5894" y="917"/>
                      </a:cubicBezTo>
                      <a:cubicBezTo>
                        <a:pt x="5936" y="854"/>
                        <a:pt x="5968" y="780"/>
                        <a:pt x="5968" y="706"/>
                      </a:cubicBezTo>
                      <a:cubicBezTo>
                        <a:pt x="5957" y="632"/>
                        <a:pt x="5936" y="558"/>
                        <a:pt x="5883" y="516"/>
                      </a:cubicBezTo>
                      <a:cubicBezTo>
                        <a:pt x="5809" y="442"/>
                        <a:pt x="5725" y="389"/>
                        <a:pt x="5630" y="357"/>
                      </a:cubicBezTo>
                      <a:lnTo>
                        <a:pt x="5619" y="347"/>
                      </a:lnTo>
                      <a:cubicBezTo>
                        <a:pt x="5566" y="252"/>
                        <a:pt x="5492" y="199"/>
                        <a:pt x="5408" y="167"/>
                      </a:cubicBezTo>
                      <a:cubicBezTo>
                        <a:pt x="5355" y="157"/>
                        <a:pt x="5292" y="157"/>
                        <a:pt x="5239" y="157"/>
                      </a:cubicBezTo>
                      <a:close/>
                      <a:moveTo>
                        <a:pt x="7182" y="431"/>
                      </a:moveTo>
                      <a:cubicBezTo>
                        <a:pt x="7151" y="431"/>
                        <a:pt x="7119" y="431"/>
                        <a:pt x="7087" y="442"/>
                      </a:cubicBezTo>
                      <a:cubicBezTo>
                        <a:pt x="7056" y="452"/>
                        <a:pt x="7024" y="474"/>
                        <a:pt x="7003" y="495"/>
                      </a:cubicBezTo>
                      <a:cubicBezTo>
                        <a:pt x="6982" y="516"/>
                        <a:pt x="6961" y="547"/>
                        <a:pt x="6939" y="579"/>
                      </a:cubicBezTo>
                      <a:cubicBezTo>
                        <a:pt x="6939" y="600"/>
                        <a:pt x="6929" y="621"/>
                        <a:pt x="6918" y="643"/>
                      </a:cubicBezTo>
                      <a:cubicBezTo>
                        <a:pt x="6908" y="695"/>
                        <a:pt x="6908" y="748"/>
                        <a:pt x="6929" y="801"/>
                      </a:cubicBezTo>
                      <a:cubicBezTo>
                        <a:pt x="6939" y="822"/>
                        <a:pt x="6939" y="843"/>
                        <a:pt x="6950" y="864"/>
                      </a:cubicBezTo>
                      <a:cubicBezTo>
                        <a:pt x="6971" y="907"/>
                        <a:pt x="7003" y="938"/>
                        <a:pt x="7045" y="959"/>
                      </a:cubicBezTo>
                      <a:lnTo>
                        <a:pt x="7098" y="1002"/>
                      </a:lnTo>
                      <a:cubicBezTo>
                        <a:pt x="7129" y="1023"/>
                        <a:pt x="7161" y="1033"/>
                        <a:pt x="7193" y="1033"/>
                      </a:cubicBezTo>
                      <a:cubicBezTo>
                        <a:pt x="7225" y="1033"/>
                        <a:pt x="7256" y="1033"/>
                        <a:pt x="7288" y="1023"/>
                      </a:cubicBezTo>
                      <a:cubicBezTo>
                        <a:pt x="7320" y="1012"/>
                        <a:pt x="7351" y="991"/>
                        <a:pt x="7372" y="970"/>
                      </a:cubicBezTo>
                      <a:cubicBezTo>
                        <a:pt x="7404" y="949"/>
                        <a:pt x="7425" y="917"/>
                        <a:pt x="7436" y="885"/>
                      </a:cubicBezTo>
                      <a:cubicBezTo>
                        <a:pt x="7446" y="864"/>
                        <a:pt x="7457" y="843"/>
                        <a:pt x="7457" y="822"/>
                      </a:cubicBezTo>
                      <a:cubicBezTo>
                        <a:pt x="7467" y="769"/>
                        <a:pt x="7467" y="716"/>
                        <a:pt x="7457" y="664"/>
                      </a:cubicBezTo>
                      <a:cubicBezTo>
                        <a:pt x="7446" y="643"/>
                        <a:pt x="7436" y="621"/>
                        <a:pt x="7425" y="600"/>
                      </a:cubicBezTo>
                      <a:cubicBezTo>
                        <a:pt x="7404" y="558"/>
                        <a:pt x="7372" y="526"/>
                        <a:pt x="7330" y="505"/>
                      </a:cubicBezTo>
                      <a:cubicBezTo>
                        <a:pt x="7320" y="495"/>
                        <a:pt x="7298" y="474"/>
                        <a:pt x="7277" y="463"/>
                      </a:cubicBezTo>
                      <a:cubicBezTo>
                        <a:pt x="7246" y="442"/>
                        <a:pt x="7225" y="431"/>
                        <a:pt x="7182" y="431"/>
                      </a:cubicBezTo>
                      <a:close/>
                      <a:moveTo>
                        <a:pt x="2905" y="1461"/>
                      </a:moveTo>
                      <a:cubicBezTo>
                        <a:pt x="2777" y="1461"/>
                        <a:pt x="2651" y="1556"/>
                        <a:pt x="2662" y="1741"/>
                      </a:cubicBezTo>
                      <a:cubicBezTo>
                        <a:pt x="2667" y="1920"/>
                        <a:pt x="2787" y="2008"/>
                        <a:pt x="2907" y="2008"/>
                      </a:cubicBezTo>
                      <a:cubicBezTo>
                        <a:pt x="3035" y="2008"/>
                        <a:pt x="3164" y="1910"/>
                        <a:pt x="3158" y="1720"/>
                      </a:cubicBezTo>
                      <a:cubicBezTo>
                        <a:pt x="3148" y="1546"/>
                        <a:pt x="3026" y="1461"/>
                        <a:pt x="2905" y="1461"/>
                      </a:cubicBezTo>
                      <a:close/>
                      <a:moveTo>
                        <a:pt x="1754" y="1392"/>
                      </a:moveTo>
                      <a:cubicBezTo>
                        <a:pt x="1733" y="1392"/>
                        <a:pt x="1701" y="1403"/>
                        <a:pt x="1680" y="1403"/>
                      </a:cubicBezTo>
                      <a:lnTo>
                        <a:pt x="1669" y="1414"/>
                      </a:lnTo>
                      <a:cubicBezTo>
                        <a:pt x="1627" y="1424"/>
                        <a:pt x="1606" y="1435"/>
                        <a:pt x="1585" y="1466"/>
                      </a:cubicBezTo>
                      <a:cubicBezTo>
                        <a:pt x="1553" y="1487"/>
                        <a:pt x="1532" y="1509"/>
                        <a:pt x="1521" y="1551"/>
                      </a:cubicBezTo>
                      <a:cubicBezTo>
                        <a:pt x="1500" y="1583"/>
                        <a:pt x="1490" y="1614"/>
                        <a:pt x="1490" y="1656"/>
                      </a:cubicBezTo>
                      <a:cubicBezTo>
                        <a:pt x="1490" y="1678"/>
                        <a:pt x="1490" y="1709"/>
                        <a:pt x="1500" y="1741"/>
                      </a:cubicBezTo>
                      <a:lnTo>
                        <a:pt x="1490" y="1783"/>
                      </a:lnTo>
                      <a:cubicBezTo>
                        <a:pt x="1490" y="1836"/>
                        <a:pt x="1511" y="1889"/>
                        <a:pt x="1532" y="1931"/>
                      </a:cubicBezTo>
                      <a:lnTo>
                        <a:pt x="1574" y="1984"/>
                      </a:lnTo>
                      <a:cubicBezTo>
                        <a:pt x="1606" y="2016"/>
                        <a:pt x="1638" y="2037"/>
                        <a:pt x="1680" y="2047"/>
                      </a:cubicBezTo>
                      <a:lnTo>
                        <a:pt x="1690" y="2058"/>
                      </a:lnTo>
                      <a:lnTo>
                        <a:pt x="1785" y="2058"/>
                      </a:lnTo>
                      <a:cubicBezTo>
                        <a:pt x="1807" y="2058"/>
                        <a:pt x="1828" y="2047"/>
                        <a:pt x="1849" y="2047"/>
                      </a:cubicBezTo>
                      <a:lnTo>
                        <a:pt x="1870" y="2047"/>
                      </a:lnTo>
                      <a:lnTo>
                        <a:pt x="1902" y="2026"/>
                      </a:lnTo>
                      <a:lnTo>
                        <a:pt x="1944" y="2005"/>
                      </a:lnTo>
                      <a:cubicBezTo>
                        <a:pt x="1965" y="1984"/>
                        <a:pt x="1986" y="1963"/>
                        <a:pt x="2007" y="1942"/>
                      </a:cubicBezTo>
                      <a:lnTo>
                        <a:pt x="2018" y="1931"/>
                      </a:lnTo>
                      <a:cubicBezTo>
                        <a:pt x="2028" y="1910"/>
                        <a:pt x="2049" y="1889"/>
                        <a:pt x="2060" y="1868"/>
                      </a:cubicBezTo>
                      <a:lnTo>
                        <a:pt x="2060" y="1857"/>
                      </a:lnTo>
                      <a:cubicBezTo>
                        <a:pt x="2071" y="1836"/>
                        <a:pt x="2081" y="1815"/>
                        <a:pt x="2081" y="1794"/>
                      </a:cubicBezTo>
                      <a:cubicBezTo>
                        <a:pt x="2092" y="1741"/>
                        <a:pt x="2092" y="1688"/>
                        <a:pt x="2081" y="1635"/>
                      </a:cubicBezTo>
                      <a:lnTo>
                        <a:pt x="2071" y="1604"/>
                      </a:lnTo>
                      <a:lnTo>
                        <a:pt x="2049" y="1572"/>
                      </a:lnTo>
                      <a:lnTo>
                        <a:pt x="2049" y="1561"/>
                      </a:lnTo>
                      <a:cubicBezTo>
                        <a:pt x="2039" y="1540"/>
                        <a:pt x="2018" y="1519"/>
                        <a:pt x="1997" y="1498"/>
                      </a:cubicBezTo>
                      <a:lnTo>
                        <a:pt x="1986" y="1487"/>
                      </a:lnTo>
                      <a:cubicBezTo>
                        <a:pt x="1976" y="1466"/>
                        <a:pt x="1954" y="1456"/>
                        <a:pt x="1933" y="1445"/>
                      </a:cubicBezTo>
                      <a:lnTo>
                        <a:pt x="1933" y="1435"/>
                      </a:lnTo>
                      <a:lnTo>
                        <a:pt x="1923" y="1435"/>
                      </a:lnTo>
                      <a:cubicBezTo>
                        <a:pt x="1902" y="1424"/>
                        <a:pt x="1870" y="1414"/>
                        <a:pt x="1849" y="1403"/>
                      </a:cubicBezTo>
                      <a:lnTo>
                        <a:pt x="1838" y="1403"/>
                      </a:lnTo>
                      <a:cubicBezTo>
                        <a:pt x="1817" y="1392"/>
                        <a:pt x="1785" y="1392"/>
                        <a:pt x="1764" y="1392"/>
                      </a:cubicBezTo>
                      <a:close/>
                      <a:moveTo>
                        <a:pt x="5894" y="1445"/>
                      </a:moveTo>
                      <a:lnTo>
                        <a:pt x="5894" y="1456"/>
                      </a:lnTo>
                      <a:cubicBezTo>
                        <a:pt x="5862" y="1456"/>
                        <a:pt x="5830" y="1466"/>
                        <a:pt x="5799" y="1487"/>
                      </a:cubicBezTo>
                      <a:cubicBezTo>
                        <a:pt x="5767" y="1509"/>
                        <a:pt x="5746" y="1530"/>
                        <a:pt x="5735" y="1561"/>
                      </a:cubicBezTo>
                      <a:cubicBezTo>
                        <a:pt x="5714" y="1593"/>
                        <a:pt x="5693" y="1625"/>
                        <a:pt x="5693" y="1656"/>
                      </a:cubicBezTo>
                      <a:cubicBezTo>
                        <a:pt x="5693" y="1688"/>
                        <a:pt x="5693" y="1709"/>
                        <a:pt x="5683" y="1741"/>
                      </a:cubicBezTo>
                      <a:lnTo>
                        <a:pt x="5693" y="1762"/>
                      </a:lnTo>
                      <a:cubicBezTo>
                        <a:pt x="5683" y="1783"/>
                        <a:pt x="5683" y="1804"/>
                        <a:pt x="5683" y="1825"/>
                      </a:cubicBezTo>
                      <a:cubicBezTo>
                        <a:pt x="5683" y="1868"/>
                        <a:pt x="5693" y="1899"/>
                        <a:pt x="5714" y="1931"/>
                      </a:cubicBezTo>
                      <a:cubicBezTo>
                        <a:pt x="5725" y="1973"/>
                        <a:pt x="5735" y="1994"/>
                        <a:pt x="5767" y="2026"/>
                      </a:cubicBezTo>
                      <a:cubicBezTo>
                        <a:pt x="5778" y="2037"/>
                        <a:pt x="5799" y="2047"/>
                        <a:pt x="5820" y="2068"/>
                      </a:cubicBezTo>
                      <a:cubicBezTo>
                        <a:pt x="5852" y="2089"/>
                        <a:pt x="5894" y="2100"/>
                        <a:pt x="5947" y="2100"/>
                      </a:cubicBezTo>
                      <a:cubicBezTo>
                        <a:pt x="5968" y="2089"/>
                        <a:pt x="5989" y="2089"/>
                        <a:pt x="6010" y="2089"/>
                      </a:cubicBezTo>
                      <a:cubicBezTo>
                        <a:pt x="6031" y="2079"/>
                        <a:pt x="6052" y="2068"/>
                        <a:pt x="6073" y="2047"/>
                      </a:cubicBezTo>
                      <a:cubicBezTo>
                        <a:pt x="6084" y="2052"/>
                        <a:pt x="6097" y="2055"/>
                        <a:pt x="6110" y="2055"/>
                      </a:cubicBezTo>
                      <a:cubicBezTo>
                        <a:pt x="6124" y="2055"/>
                        <a:pt x="6137" y="2052"/>
                        <a:pt x="6147" y="2047"/>
                      </a:cubicBezTo>
                      <a:cubicBezTo>
                        <a:pt x="6179" y="2047"/>
                        <a:pt x="6211" y="2037"/>
                        <a:pt x="6242" y="2016"/>
                      </a:cubicBezTo>
                      <a:lnTo>
                        <a:pt x="6285" y="1963"/>
                      </a:lnTo>
                      <a:cubicBezTo>
                        <a:pt x="6316" y="1942"/>
                        <a:pt x="6327" y="1910"/>
                        <a:pt x="6337" y="1868"/>
                      </a:cubicBezTo>
                      <a:cubicBezTo>
                        <a:pt x="6348" y="1847"/>
                        <a:pt x="6348" y="1825"/>
                        <a:pt x="6348" y="1804"/>
                      </a:cubicBezTo>
                      <a:cubicBezTo>
                        <a:pt x="6359" y="1762"/>
                        <a:pt x="6359" y="1730"/>
                        <a:pt x="6337" y="1688"/>
                      </a:cubicBezTo>
                      <a:cubicBezTo>
                        <a:pt x="6337" y="1667"/>
                        <a:pt x="6327" y="1646"/>
                        <a:pt x="6316" y="1625"/>
                      </a:cubicBezTo>
                      <a:cubicBezTo>
                        <a:pt x="6295" y="1583"/>
                        <a:pt x="6263" y="1551"/>
                        <a:pt x="6221" y="1519"/>
                      </a:cubicBezTo>
                      <a:cubicBezTo>
                        <a:pt x="6200" y="1519"/>
                        <a:pt x="6190" y="1509"/>
                        <a:pt x="6168" y="1498"/>
                      </a:cubicBezTo>
                      <a:lnTo>
                        <a:pt x="6158" y="1498"/>
                      </a:lnTo>
                      <a:lnTo>
                        <a:pt x="6147" y="1487"/>
                      </a:lnTo>
                      <a:lnTo>
                        <a:pt x="6105" y="1487"/>
                      </a:lnTo>
                      <a:cubicBezTo>
                        <a:pt x="6073" y="1477"/>
                        <a:pt x="6031" y="1466"/>
                        <a:pt x="5989" y="1456"/>
                      </a:cubicBezTo>
                      <a:cubicBezTo>
                        <a:pt x="5957" y="1445"/>
                        <a:pt x="5925" y="1445"/>
                        <a:pt x="5894" y="1445"/>
                      </a:cubicBezTo>
                      <a:close/>
                      <a:moveTo>
                        <a:pt x="243" y="1667"/>
                      </a:moveTo>
                      <a:cubicBezTo>
                        <a:pt x="212" y="1667"/>
                        <a:pt x="180" y="1678"/>
                        <a:pt x="148" y="1699"/>
                      </a:cubicBezTo>
                      <a:cubicBezTo>
                        <a:pt x="117" y="1709"/>
                        <a:pt x="96" y="1730"/>
                        <a:pt x="74" y="1751"/>
                      </a:cubicBezTo>
                      <a:cubicBezTo>
                        <a:pt x="43" y="1783"/>
                        <a:pt x="32" y="1815"/>
                        <a:pt x="22" y="1847"/>
                      </a:cubicBezTo>
                      <a:cubicBezTo>
                        <a:pt x="11" y="1878"/>
                        <a:pt x="1" y="1920"/>
                        <a:pt x="1" y="1963"/>
                      </a:cubicBezTo>
                      <a:cubicBezTo>
                        <a:pt x="11" y="1984"/>
                        <a:pt x="11" y="2005"/>
                        <a:pt x="11" y="2037"/>
                      </a:cubicBezTo>
                      <a:cubicBezTo>
                        <a:pt x="32" y="2079"/>
                        <a:pt x="53" y="2121"/>
                        <a:pt x="85" y="2153"/>
                      </a:cubicBezTo>
                      <a:lnTo>
                        <a:pt x="138" y="2195"/>
                      </a:lnTo>
                      <a:cubicBezTo>
                        <a:pt x="170" y="2216"/>
                        <a:pt x="222" y="2227"/>
                        <a:pt x="265" y="2227"/>
                      </a:cubicBezTo>
                      <a:lnTo>
                        <a:pt x="307" y="2227"/>
                      </a:lnTo>
                      <a:cubicBezTo>
                        <a:pt x="339" y="2227"/>
                        <a:pt x="370" y="2216"/>
                        <a:pt x="402" y="2195"/>
                      </a:cubicBezTo>
                      <a:cubicBezTo>
                        <a:pt x="434" y="2185"/>
                        <a:pt x="465" y="2163"/>
                        <a:pt x="486" y="2142"/>
                      </a:cubicBezTo>
                      <a:cubicBezTo>
                        <a:pt x="507" y="2111"/>
                        <a:pt x="518" y="2079"/>
                        <a:pt x="529" y="2047"/>
                      </a:cubicBezTo>
                      <a:cubicBezTo>
                        <a:pt x="550" y="2016"/>
                        <a:pt x="550" y="1973"/>
                        <a:pt x="550" y="1931"/>
                      </a:cubicBezTo>
                      <a:cubicBezTo>
                        <a:pt x="539" y="1910"/>
                        <a:pt x="539" y="1889"/>
                        <a:pt x="539" y="1857"/>
                      </a:cubicBezTo>
                      <a:cubicBezTo>
                        <a:pt x="529" y="1815"/>
                        <a:pt x="497" y="1773"/>
                        <a:pt x="465" y="1741"/>
                      </a:cubicBezTo>
                      <a:lnTo>
                        <a:pt x="412" y="1699"/>
                      </a:lnTo>
                      <a:cubicBezTo>
                        <a:pt x="381" y="1678"/>
                        <a:pt x="339" y="1667"/>
                        <a:pt x="286" y="1667"/>
                      </a:cubicBezTo>
                      <a:close/>
                      <a:moveTo>
                        <a:pt x="7418" y="1797"/>
                      </a:moveTo>
                      <a:cubicBezTo>
                        <a:pt x="7399" y="1797"/>
                        <a:pt x="7380" y="1802"/>
                        <a:pt x="7362" y="1815"/>
                      </a:cubicBezTo>
                      <a:lnTo>
                        <a:pt x="7298" y="1847"/>
                      </a:lnTo>
                      <a:lnTo>
                        <a:pt x="7277" y="1868"/>
                      </a:lnTo>
                      <a:cubicBezTo>
                        <a:pt x="7246" y="1878"/>
                        <a:pt x="7214" y="1899"/>
                        <a:pt x="7193" y="1920"/>
                      </a:cubicBezTo>
                      <a:cubicBezTo>
                        <a:pt x="7161" y="1942"/>
                        <a:pt x="7140" y="1973"/>
                        <a:pt x="7129" y="2005"/>
                      </a:cubicBezTo>
                      <a:cubicBezTo>
                        <a:pt x="7119" y="2026"/>
                        <a:pt x="7108" y="2047"/>
                        <a:pt x="7108" y="2068"/>
                      </a:cubicBezTo>
                      <a:cubicBezTo>
                        <a:pt x="7098" y="2121"/>
                        <a:pt x="7098" y="2174"/>
                        <a:pt x="7108" y="2216"/>
                      </a:cubicBezTo>
                      <a:cubicBezTo>
                        <a:pt x="7119" y="2237"/>
                        <a:pt x="7129" y="2269"/>
                        <a:pt x="7140" y="2290"/>
                      </a:cubicBezTo>
                      <a:cubicBezTo>
                        <a:pt x="7161" y="2332"/>
                        <a:pt x="7193" y="2364"/>
                        <a:pt x="7235" y="2385"/>
                      </a:cubicBezTo>
                      <a:cubicBezTo>
                        <a:pt x="7298" y="2417"/>
                        <a:pt x="7362" y="2449"/>
                        <a:pt x="7425" y="2480"/>
                      </a:cubicBezTo>
                      <a:lnTo>
                        <a:pt x="7446" y="2491"/>
                      </a:lnTo>
                      <a:cubicBezTo>
                        <a:pt x="7467" y="2501"/>
                        <a:pt x="7499" y="2522"/>
                        <a:pt x="7531" y="2533"/>
                      </a:cubicBezTo>
                      <a:cubicBezTo>
                        <a:pt x="7547" y="2538"/>
                        <a:pt x="7563" y="2541"/>
                        <a:pt x="7578" y="2541"/>
                      </a:cubicBezTo>
                      <a:cubicBezTo>
                        <a:pt x="7594" y="2541"/>
                        <a:pt x="7610" y="2538"/>
                        <a:pt x="7626" y="2533"/>
                      </a:cubicBezTo>
                      <a:cubicBezTo>
                        <a:pt x="7658" y="2522"/>
                        <a:pt x="7689" y="2512"/>
                        <a:pt x="7721" y="2491"/>
                      </a:cubicBezTo>
                      <a:lnTo>
                        <a:pt x="7774" y="2449"/>
                      </a:lnTo>
                      <a:cubicBezTo>
                        <a:pt x="7795" y="2417"/>
                        <a:pt x="7805" y="2385"/>
                        <a:pt x="7816" y="2353"/>
                      </a:cubicBezTo>
                      <a:cubicBezTo>
                        <a:pt x="7827" y="2332"/>
                        <a:pt x="7837" y="2311"/>
                        <a:pt x="7837" y="2280"/>
                      </a:cubicBezTo>
                      <a:cubicBezTo>
                        <a:pt x="7837" y="2248"/>
                        <a:pt x="7837" y="2206"/>
                        <a:pt x="7827" y="2174"/>
                      </a:cubicBezTo>
                      <a:lnTo>
                        <a:pt x="7795" y="2100"/>
                      </a:lnTo>
                      <a:cubicBezTo>
                        <a:pt x="7774" y="2058"/>
                        <a:pt x="7742" y="2026"/>
                        <a:pt x="7700" y="2005"/>
                      </a:cubicBezTo>
                      <a:lnTo>
                        <a:pt x="7668" y="1984"/>
                      </a:lnTo>
                      <a:cubicBezTo>
                        <a:pt x="7658" y="1952"/>
                        <a:pt x="7647" y="1920"/>
                        <a:pt x="7626" y="1899"/>
                      </a:cubicBezTo>
                      <a:cubicBezTo>
                        <a:pt x="7605" y="1868"/>
                        <a:pt x="7584" y="1847"/>
                        <a:pt x="7552" y="1836"/>
                      </a:cubicBezTo>
                      <a:cubicBezTo>
                        <a:pt x="7520" y="1815"/>
                        <a:pt x="7489" y="1804"/>
                        <a:pt x="7457" y="1804"/>
                      </a:cubicBezTo>
                      <a:cubicBezTo>
                        <a:pt x="7444" y="1800"/>
                        <a:pt x="7431" y="1797"/>
                        <a:pt x="7418" y="1797"/>
                      </a:cubicBezTo>
                      <a:close/>
                      <a:moveTo>
                        <a:pt x="4299" y="2033"/>
                      </a:moveTo>
                      <a:cubicBezTo>
                        <a:pt x="4288" y="2033"/>
                        <a:pt x="4278" y="2034"/>
                        <a:pt x="4267" y="2037"/>
                      </a:cubicBezTo>
                      <a:lnTo>
                        <a:pt x="4130" y="2037"/>
                      </a:lnTo>
                      <a:cubicBezTo>
                        <a:pt x="4088" y="2037"/>
                        <a:pt x="4067" y="2047"/>
                        <a:pt x="4035" y="2068"/>
                      </a:cubicBezTo>
                      <a:cubicBezTo>
                        <a:pt x="4003" y="2079"/>
                        <a:pt x="3972" y="2100"/>
                        <a:pt x="3951" y="2132"/>
                      </a:cubicBezTo>
                      <a:cubicBezTo>
                        <a:pt x="3929" y="2153"/>
                        <a:pt x="3919" y="2185"/>
                        <a:pt x="3908" y="2216"/>
                      </a:cubicBezTo>
                      <a:cubicBezTo>
                        <a:pt x="3887" y="2258"/>
                        <a:pt x="3887" y="2290"/>
                        <a:pt x="3887" y="2332"/>
                      </a:cubicBezTo>
                      <a:cubicBezTo>
                        <a:pt x="3887" y="2353"/>
                        <a:pt x="3898" y="2375"/>
                        <a:pt x="3898" y="2406"/>
                      </a:cubicBezTo>
                      <a:cubicBezTo>
                        <a:pt x="3908" y="2449"/>
                        <a:pt x="3940" y="2491"/>
                        <a:pt x="3972" y="2522"/>
                      </a:cubicBezTo>
                      <a:lnTo>
                        <a:pt x="4014" y="2565"/>
                      </a:lnTo>
                      <a:cubicBezTo>
                        <a:pt x="4056" y="2596"/>
                        <a:pt x="4098" y="2607"/>
                        <a:pt x="4141" y="2607"/>
                      </a:cubicBezTo>
                      <a:lnTo>
                        <a:pt x="4288" y="2596"/>
                      </a:lnTo>
                      <a:cubicBezTo>
                        <a:pt x="4320" y="2596"/>
                        <a:pt x="4352" y="2586"/>
                        <a:pt x="4373" y="2565"/>
                      </a:cubicBezTo>
                      <a:cubicBezTo>
                        <a:pt x="4415" y="2554"/>
                        <a:pt x="4436" y="2533"/>
                        <a:pt x="4457" y="2501"/>
                      </a:cubicBezTo>
                      <a:cubicBezTo>
                        <a:pt x="4479" y="2480"/>
                        <a:pt x="4500" y="2449"/>
                        <a:pt x="4500" y="2417"/>
                      </a:cubicBezTo>
                      <a:cubicBezTo>
                        <a:pt x="4521" y="2375"/>
                        <a:pt x="4531" y="2343"/>
                        <a:pt x="4521" y="2301"/>
                      </a:cubicBezTo>
                      <a:cubicBezTo>
                        <a:pt x="4521" y="2280"/>
                        <a:pt x="4510" y="2258"/>
                        <a:pt x="4510" y="2227"/>
                      </a:cubicBezTo>
                      <a:cubicBezTo>
                        <a:pt x="4500" y="2185"/>
                        <a:pt x="4479" y="2142"/>
                        <a:pt x="4447" y="2111"/>
                      </a:cubicBezTo>
                      <a:cubicBezTo>
                        <a:pt x="4426" y="2089"/>
                        <a:pt x="4415" y="2079"/>
                        <a:pt x="4394" y="2068"/>
                      </a:cubicBezTo>
                      <a:cubicBezTo>
                        <a:pt x="4362" y="2045"/>
                        <a:pt x="4331" y="2033"/>
                        <a:pt x="4299" y="2033"/>
                      </a:cubicBezTo>
                      <a:close/>
                      <a:moveTo>
                        <a:pt x="5379" y="2476"/>
                      </a:moveTo>
                      <a:cubicBezTo>
                        <a:pt x="5368" y="2476"/>
                        <a:pt x="5357" y="2477"/>
                        <a:pt x="5345" y="2480"/>
                      </a:cubicBezTo>
                      <a:cubicBezTo>
                        <a:pt x="5323" y="2491"/>
                        <a:pt x="5281" y="2501"/>
                        <a:pt x="5260" y="2522"/>
                      </a:cubicBezTo>
                      <a:cubicBezTo>
                        <a:pt x="5228" y="2544"/>
                        <a:pt x="5207" y="2565"/>
                        <a:pt x="5197" y="2596"/>
                      </a:cubicBezTo>
                      <a:cubicBezTo>
                        <a:pt x="5176" y="2628"/>
                        <a:pt x="5155" y="2660"/>
                        <a:pt x="5155" y="2691"/>
                      </a:cubicBezTo>
                      <a:cubicBezTo>
                        <a:pt x="5144" y="2723"/>
                        <a:pt x="5144" y="2744"/>
                        <a:pt x="5144" y="2776"/>
                      </a:cubicBezTo>
                      <a:cubicBezTo>
                        <a:pt x="5144" y="2818"/>
                        <a:pt x="5155" y="2871"/>
                        <a:pt x="5186" y="2913"/>
                      </a:cubicBezTo>
                      <a:lnTo>
                        <a:pt x="5207" y="2945"/>
                      </a:lnTo>
                      <a:lnTo>
                        <a:pt x="5207" y="2956"/>
                      </a:lnTo>
                      <a:cubicBezTo>
                        <a:pt x="5218" y="2977"/>
                        <a:pt x="5218" y="3008"/>
                        <a:pt x="5218" y="3029"/>
                      </a:cubicBezTo>
                      <a:cubicBezTo>
                        <a:pt x="5239" y="3082"/>
                        <a:pt x="5260" y="3114"/>
                        <a:pt x="5292" y="3156"/>
                      </a:cubicBezTo>
                      <a:lnTo>
                        <a:pt x="5345" y="3198"/>
                      </a:lnTo>
                      <a:cubicBezTo>
                        <a:pt x="5376" y="3220"/>
                        <a:pt x="5419" y="3230"/>
                        <a:pt x="5471" y="3230"/>
                      </a:cubicBezTo>
                      <a:lnTo>
                        <a:pt x="5514" y="3220"/>
                      </a:lnTo>
                      <a:lnTo>
                        <a:pt x="5556" y="3209"/>
                      </a:lnTo>
                      <a:lnTo>
                        <a:pt x="5609" y="3177"/>
                      </a:lnTo>
                      <a:lnTo>
                        <a:pt x="5619" y="3177"/>
                      </a:lnTo>
                      <a:lnTo>
                        <a:pt x="5672" y="3124"/>
                      </a:lnTo>
                      <a:cubicBezTo>
                        <a:pt x="5693" y="3093"/>
                        <a:pt x="5714" y="3072"/>
                        <a:pt x="5725" y="3040"/>
                      </a:cubicBezTo>
                      <a:cubicBezTo>
                        <a:pt x="5735" y="3019"/>
                        <a:pt x="5746" y="2987"/>
                        <a:pt x="5746" y="2966"/>
                      </a:cubicBezTo>
                      <a:lnTo>
                        <a:pt x="5757" y="2956"/>
                      </a:lnTo>
                      <a:cubicBezTo>
                        <a:pt x="5757" y="2924"/>
                        <a:pt x="5757" y="2903"/>
                        <a:pt x="5757" y="2871"/>
                      </a:cubicBezTo>
                      <a:lnTo>
                        <a:pt x="5757" y="2850"/>
                      </a:lnTo>
                      <a:cubicBezTo>
                        <a:pt x="5757" y="2829"/>
                        <a:pt x="5757" y="2797"/>
                        <a:pt x="5746" y="2776"/>
                      </a:cubicBezTo>
                      <a:lnTo>
                        <a:pt x="5746" y="2755"/>
                      </a:lnTo>
                      <a:lnTo>
                        <a:pt x="5714" y="2691"/>
                      </a:lnTo>
                      <a:lnTo>
                        <a:pt x="5714" y="2681"/>
                      </a:lnTo>
                      <a:lnTo>
                        <a:pt x="5704" y="2670"/>
                      </a:lnTo>
                      <a:cubicBezTo>
                        <a:pt x="5693" y="2649"/>
                        <a:pt x="5683" y="2639"/>
                        <a:pt x="5661" y="2618"/>
                      </a:cubicBezTo>
                      <a:lnTo>
                        <a:pt x="5651" y="2596"/>
                      </a:lnTo>
                      <a:cubicBezTo>
                        <a:pt x="5630" y="2586"/>
                        <a:pt x="5609" y="2565"/>
                        <a:pt x="5588" y="2554"/>
                      </a:cubicBezTo>
                      <a:lnTo>
                        <a:pt x="5577" y="2544"/>
                      </a:lnTo>
                      <a:cubicBezTo>
                        <a:pt x="5545" y="2522"/>
                        <a:pt x="5514" y="2512"/>
                        <a:pt x="5482" y="2501"/>
                      </a:cubicBezTo>
                      <a:lnTo>
                        <a:pt x="5450" y="2491"/>
                      </a:lnTo>
                      <a:cubicBezTo>
                        <a:pt x="5428" y="2483"/>
                        <a:pt x="5405" y="2476"/>
                        <a:pt x="5379" y="2476"/>
                      </a:cubicBezTo>
                      <a:close/>
                      <a:moveTo>
                        <a:pt x="2335" y="2903"/>
                      </a:moveTo>
                      <a:cubicBezTo>
                        <a:pt x="2313" y="2903"/>
                        <a:pt x="2292" y="2913"/>
                        <a:pt x="2261" y="2913"/>
                      </a:cubicBezTo>
                      <a:cubicBezTo>
                        <a:pt x="2229" y="2934"/>
                        <a:pt x="2187" y="2956"/>
                        <a:pt x="2155" y="2998"/>
                      </a:cubicBezTo>
                      <a:cubicBezTo>
                        <a:pt x="2123" y="3029"/>
                        <a:pt x="2102" y="3061"/>
                        <a:pt x="2071" y="3103"/>
                      </a:cubicBezTo>
                      <a:cubicBezTo>
                        <a:pt x="2049" y="3124"/>
                        <a:pt x="2028" y="3156"/>
                        <a:pt x="2018" y="3198"/>
                      </a:cubicBezTo>
                      <a:cubicBezTo>
                        <a:pt x="2007" y="3230"/>
                        <a:pt x="1997" y="3262"/>
                        <a:pt x="1997" y="3304"/>
                      </a:cubicBezTo>
                      <a:cubicBezTo>
                        <a:pt x="1997" y="3346"/>
                        <a:pt x="2007" y="3378"/>
                        <a:pt x="2028" y="3410"/>
                      </a:cubicBezTo>
                      <a:cubicBezTo>
                        <a:pt x="2039" y="3441"/>
                        <a:pt x="2049" y="3473"/>
                        <a:pt x="2081" y="3505"/>
                      </a:cubicBezTo>
                      <a:cubicBezTo>
                        <a:pt x="2102" y="3515"/>
                        <a:pt x="2113" y="3526"/>
                        <a:pt x="2134" y="3547"/>
                      </a:cubicBezTo>
                      <a:cubicBezTo>
                        <a:pt x="2176" y="3568"/>
                        <a:pt x="2218" y="3579"/>
                        <a:pt x="2261" y="3579"/>
                      </a:cubicBezTo>
                      <a:cubicBezTo>
                        <a:pt x="2282" y="3568"/>
                        <a:pt x="2303" y="3568"/>
                        <a:pt x="2324" y="3568"/>
                      </a:cubicBezTo>
                      <a:cubicBezTo>
                        <a:pt x="2366" y="3547"/>
                        <a:pt x="2398" y="3526"/>
                        <a:pt x="2430" y="3484"/>
                      </a:cubicBezTo>
                      <a:cubicBezTo>
                        <a:pt x="2461" y="3452"/>
                        <a:pt x="2493" y="3410"/>
                        <a:pt x="2525" y="3378"/>
                      </a:cubicBezTo>
                      <a:cubicBezTo>
                        <a:pt x="2546" y="3346"/>
                        <a:pt x="2556" y="3325"/>
                        <a:pt x="2567" y="3283"/>
                      </a:cubicBezTo>
                      <a:cubicBezTo>
                        <a:pt x="2588" y="3251"/>
                        <a:pt x="2588" y="3220"/>
                        <a:pt x="2588" y="3177"/>
                      </a:cubicBezTo>
                      <a:cubicBezTo>
                        <a:pt x="2588" y="3135"/>
                        <a:pt x="2578" y="3103"/>
                        <a:pt x="2567" y="3072"/>
                      </a:cubicBezTo>
                      <a:cubicBezTo>
                        <a:pt x="2556" y="3029"/>
                        <a:pt x="2535" y="3008"/>
                        <a:pt x="2514" y="2977"/>
                      </a:cubicBezTo>
                      <a:lnTo>
                        <a:pt x="2461" y="2934"/>
                      </a:lnTo>
                      <a:cubicBezTo>
                        <a:pt x="2419" y="2913"/>
                        <a:pt x="2377" y="2903"/>
                        <a:pt x="2335" y="2903"/>
                      </a:cubicBezTo>
                      <a:close/>
                      <a:moveTo>
                        <a:pt x="3499" y="3234"/>
                      </a:moveTo>
                      <a:cubicBezTo>
                        <a:pt x="3481" y="3234"/>
                        <a:pt x="3462" y="3239"/>
                        <a:pt x="3444" y="3251"/>
                      </a:cubicBezTo>
                      <a:cubicBezTo>
                        <a:pt x="3412" y="3262"/>
                        <a:pt x="3380" y="3272"/>
                        <a:pt x="3359" y="3304"/>
                      </a:cubicBezTo>
                      <a:cubicBezTo>
                        <a:pt x="3338" y="3325"/>
                        <a:pt x="3317" y="3346"/>
                        <a:pt x="3296" y="3389"/>
                      </a:cubicBezTo>
                      <a:cubicBezTo>
                        <a:pt x="3296" y="3410"/>
                        <a:pt x="3285" y="3431"/>
                        <a:pt x="3275" y="3452"/>
                      </a:cubicBezTo>
                      <a:cubicBezTo>
                        <a:pt x="3264" y="3505"/>
                        <a:pt x="3264" y="3547"/>
                        <a:pt x="3285" y="3600"/>
                      </a:cubicBezTo>
                      <a:cubicBezTo>
                        <a:pt x="3296" y="3621"/>
                        <a:pt x="3296" y="3642"/>
                        <a:pt x="3306" y="3663"/>
                      </a:cubicBezTo>
                      <a:cubicBezTo>
                        <a:pt x="3327" y="3705"/>
                        <a:pt x="3359" y="3737"/>
                        <a:pt x="3401" y="3769"/>
                      </a:cubicBezTo>
                      <a:cubicBezTo>
                        <a:pt x="3433" y="3779"/>
                        <a:pt x="3465" y="3800"/>
                        <a:pt x="3496" y="3811"/>
                      </a:cubicBezTo>
                      <a:cubicBezTo>
                        <a:pt x="3528" y="3832"/>
                        <a:pt x="3560" y="3843"/>
                        <a:pt x="3591" y="3843"/>
                      </a:cubicBezTo>
                      <a:cubicBezTo>
                        <a:pt x="3601" y="3846"/>
                        <a:pt x="3610" y="3847"/>
                        <a:pt x="3619" y="3847"/>
                      </a:cubicBezTo>
                      <a:cubicBezTo>
                        <a:pt x="3642" y="3847"/>
                        <a:pt x="3664" y="3840"/>
                        <a:pt x="3686" y="3832"/>
                      </a:cubicBezTo>
                      <a:cubicBezTo>
                        <a:pt x="3718" y="3822"/>
                        <a:pt x="3750" y="3811"/>
                        <a:pt x="3771" y="3779"/>
                      </a:cubicBezTo>
                      <a:cubicBezTo>
                        <a:pt x="3803" y="3758"/>
                        <a:pt x="3813" y="3737"/>
                        <a:pt x="3834" y="3695"/>
                      </a:cubicBezTo>
                      <a:lnTo>
                        <a:pt x="3855" y="3631"/>
                      </a:lnTo>
                      <a:cubicBezTo>
                        <a:pt x="3866" y="3579"/>
                        <a:pt x="3866" y="3526"/>
                        <a:pt x="3855" y="3484"/>
                      </a:cubicBezTo>
                      <a:cubicBezTo>
                        <a:pt x="3845" y="3462"/>
                        <a:pt x="3834" y="3441"/>
                        <a:pt x="3824" y="3410"/>
                      </a:cubicBezTo>
                      <a:cubicBezTo>
                        <a:pt x="3803" y="3367"/>
                        <a:pt x="3771" y="3336"/>
                        <a:pt x="3729" y="3315"/>
                      </a:cubicBezTo>
                      <a:cubicBezTo>
                        <a:pt x="3697" y="3304"/>
                        <a:pt x="3665" y="3283"/>
                        <a:pt x="3634" y="3272"/>
                      </a:cubicBezTo>
                      <a:cubicBezTo>
                        <a:pt x="3602" y="3251"/>
                        <a:pt x="3581" y="3241"/>
                        <a:pt x="3539" y="3241"/>
                      </a:cubicBezTo>
                      <a:cubicBezTo>
                        <a:pt x="3525" y="3236"/>
                        <a:pt x="3512" y="3234"/>
                        <a:pt x="3499" y="3234"/>
                      </a:cubicBezTo>
                      <a:close/>
                      <a:moveTo>
                        <a:pt x="6929" y="3357"/>
                      </a:moveTo>
                      <a:cubicBezTo>
                        <a:pt x="6897" y="3367"/>
                        <a:pt x="6887" y="3367"/>
                        <a:pt x="6855" y="3378"/>
                      </a:cubicBezTo>
                      <a:cubicBezTo>
                        <a:pt x="6823" y="3389"/>
                        <a:pt x="6781" y="3410"/>
                        <a:pt x="6749" y="3452"/>
                      </a:cubicBezTo>
                      <a:cubicBezTo>
                        <a:pt x="6739" y="3473"/>
                        <a:pt x="6728" y="3494"/>
                        <a:pt x="6707" y="3515"/>
                      </a:cubicBezTo>
                      <a:cubicBezTo>
                        <a:pt x="6696" y="3536"/>
                        <a:pt x="6696" y="3558"/>
                        <a:pt x="6686" y="3589"/>
                      </a:cubicBezTo>
                      <a:cubicBezTo>
                        <a:pt x="6675" y="3610"/>
                        <a:pt x="6675" y="3642"/>
                        <a:pt x="6675" y="3663"/>
                      </a:cubicBezTo>
                      <a:cubicBezTo>
                        <a:pt x="6686" y="3726"/>
                        <a:pt x="6696" y="3758"/>
                        <a:pt x="6718" y="3811"/>
                      </a:cubicBezTo>
                      <a:cubicBezTo>
                        <a:pt x="6739" y="3853"/>
                        <a:pt x="6781" y="3885"/>
                        <a:pt x="6813" y="3906"/>
                      </a:cubicBezTo>
                      <a:lnTo>
                        <a:pt x="6813" y="3917"/>
                      </a:lnTo>
                      <a:cubicBezTo>
                        <a:pt x="6830" y="3925"/>
                        <a:pt x="6868" y="3941"/>
                        <a:pt x="6876" y="3941"/>
                      </a:cubicBezTo>
                      <a:cubicBezTo>
                        <a:pt x="6878" y="3941"/>
                        <a:pt x="6878" y="3940"/>
                        <a:pt x="6876" y="3938"/>
                      </a:cubicBezTo>
                      <a:lnTo>
                        <a:pt x="6887" y="3938"/>
                      </a:lnTo>
                      <a:cubicBezTo>
                        <a:pt x="6908" y="3948"/>
                        <a:pt x="6939" y="3948"/>
                        <a:pt x="6961" y="3948"/>
                      </a:cubicBezTo>
                      <a:lnTo>
                        <a:pt x="6971" y="3948"/>
                      </a:lnTo>
                      <a:lnTo>
                        <a:pt x="7034" y="3938"/>
                      </a:lnTo>
                      <a:cubicBezTo>
                        <a:pt x="7087" y="3917"/>
                        <a:pt x="7119" y="3895"/>
                        <a:pt x="7151" y="3853"/>
                      </a:cubicBezTo>
                      <a:cubicBezTo>
                        <a:pt x="7182" y="3811"/>
                        <a:pt x="7203" y="3779"/>
                        <a:pt x="7214" y="3726"/>
                      </a:cubicBezTo>
                      <a:lnTo>
                        <a:pt x="7214" y="3716"/>
                      </a:lnTo>
                      <a:lnTo>
                        <a:pt x="7214" y="3684"/>
                      </a:lnTo>
                      <a:lnTo>
                        <a:pt x="7225" y="3642"/>
                      </a:lnTo>
                      <a:lnTo>
                        <a:pt x="7214" y="3568"/>
                      </a:lnTo>
                      <a:cubicBezTo>
                        <a:pt x="7203" y="3547"/>
                        <a:pt x="7193" y="3515"/>
                        <a:pt x="7182" y="3494"/>
                      </a:cubicBezTo>
                      <a:cubicBezTo>
                        <a:pt x="7172" y="3473"/>
                        <a:pt x="7151" y="3452"/>
                        <a:pt x="7140" y="3441"/>
                      </a:cubicBezTo>
                      <a:cubicBezTo>
                        <a:pt x="7108" y="3410"/>
                        <a:pt x="7087" y="3389"/>
                        <a:pt x="7056" y="3378"/>
                      </a:cubicBezTo>
                      <a:cubicBezTo>
                        <a:pt x="7024" y="3367"/>
                        <a:pt x="6992" y="3357"/>
                        <a:pt x="6961" y="3357"/>
                      </a:cubicBezTo>
                      <a:lnTo>
                        <a:pt x="6950" y="3367"/>
                      </a:lnTo>
                      <a:lnTo>
                        <a:pt x="6929" y="3357"/>
                      </a:lnTo>
                      <a:close/>
                      <a:moveTo>
                        <a:pt x="993" y="3705"/>
                      </a:moveTo>
                      <a:cubicBezTo>
                        <a:pt x="919" y="3705"/>
                        <a:pt x="845" y="3705"/>
                        <a:pt x="772" y="3716"/>
                      </a:cubicBezTo>
                      <a:cubicBezTo>
                        <a:pt x="740" y="3716"/>
                        <a:pt x="708" y="3726"/>
                        <a:pt x="676" y="3737"/>
                      </a:cubicBezTo>
                      <a:cubicBezTo>
                        <a:pt x="645" y="3758"/>
                        <a:pt x="624" y="3779"/>
                        <a:pt x="603" y="3800"/>
                      </a:cubicBezTo>
                      <a:cubicBezTo>
                        <a:pt x="581" y="3832"/>
                        <a:pt x="560" y="3864"/>
                        <a:pt x="550" y="3895"/>
                      </a:cubicBezTo>
                      <a:cubicBezTo>
                        <a:pt x="539" y="3927"/>
                        <a:pt x="529" y="3969"/>
                        <a:pt x="539" y="4001"/>
                      </a:cubicBezTo>
                      <a:cubicBezTo>
                        <a:pt x="539" y="4033"/>
                        <a:pt x="539" y="4054"/>
                        <a:pt x="550" y="4086"/>
                      </a:cubicBezTo>
                      <a:cubicBezTo>
                        <a:pt x="560" y="4128"/>
                        <a:pt x="581" y="4170"/>
                        <a:pt x="613" y="4202"/>
                      </a:cubicBezTo>
                      <a:lnTo>
                        <a:pt x="666" y="4244"/>
                      </a:lnTo>
                      <a:cubicBezTo>
                        <a:pt x="708" y="4265"/>
                        <a:pt x="750" y="4276"/>
                        <a:pt x="793" y="4276"/>
                      </a:cubicBezTo>
                      <a:cubicBezTo>
                        <a:pt x="867" y="4276"/>
                        <a:pt x="941" y="4276"/>
                        <a:pt x="1014" y="4265"/>
                      </a:cubicBezTo>
                      <a:cubicBezTo>
                        <a:pt x="1046" y="4265"/>
                        <a:pt x="1078" y="4255"/>
                        <a:pt x="1109" y="4244"/>
                      </a:cubicBezTo>
                      <a:cubicBezTo>
                        <a:pt x="1141" y="4223"/>
                        <a:pt x="1162" y="4202"/>
                        <a:pt x="1194" y="4181"/>
                      </a:cubicBezTo>
                      <a:cubicBezTo>
                        <a:pt x="1215" y="4149"/>
                        <a:pt x="1226" y="4117"/>
                        <a:pt x="1236" y="4086"/>
                      </a:cubicBezTo>
                      <a:cubicBezTo>
                        <a:pt x="1247" y="4054"/>
                        <a:pt x="1257" y="4012"/>
                        <a:pt x="1257" y="3980"/>
                      </a:cubicBezTo>
                      <a:cubicBezTo>
                        <a:pt x="1247" y="3948"/>
                        <a:pt x="1247" y="3927"/>
                        <a:pt x="1247" y="3906"/>
                      </a:cubicBezTo>
                      <a:cubicBezTo>
                        <a:pt x="1236" y="3853"/>
                        <a:pt x="1205" y="3811"/>
                        <a:pt x="1173" y="3779"/>
                      </a:cubicBezTo>
                      <a:lnTo>
                        <a:pt x="1120" y="3737"/>
                      </a:lnTo>
                      <a:cubicBezTo>
                        <a:pt x="1088" y="3716"/>
                        <a:pt x="1046" y="3705"/>
                        <a:pt x="993" y="3705"/>
                      </a:cubicBezTo>
                      <a:close/>
                      <a:moveTo>
                        <a:pt x="8196" y="3410"/>
                      </a:moveTo>
                      <a:cubicBezTo>
                        <a:pt x="8165" y="3420"/>
                        <a:pt x="8133" y="3431"/>
                        <a:pt x="8101" y="3452"/>
                      </a:cubicBezTo>
                      <a:cubicBezTo>
                        <a:pt x="8048" y="3494"/>
                        <a:pt x="8006" y="3558"/>
                        <a:pt x="7996" y="3621"/>
                      </a:cubicBezTo>
                      <a:cubicBezTo>
                        <a:pt x="7996" y="3653"/>
                        <a:pt x="7996" y="3674"/>
                        <a:pt x="7985" y="3705"/>
                      </a:cubicBezTo>
                      <a:cubicBezTo>
                        <a:pt x="7996" y="3748"/>
                        <a:pt x="8006" y="3800"/>
                        <a:pt x="8027" y="3843"/>
                      </a:cubicBezTo>
                      <a:cubicBezTo>
                        <a:pt x="8091" y="3948"/>
                        <a:pt x="8154" y="4054"/>
                        <a:pt x="8228" y="4149"/>
                      </a:cubicBezTo>
                      <a:cubicBezTo>
                        <a:pt x="8238" y="4181"/>
                        <a:pt x="8260" y="4212"/>
                        <a:pt x="8291" y="4233"/>
                      </a:cubicBezTo>
                      <a:cubicBezTo>
                        <a:pt x="8312" y="4255"/>
                        <a:pt x="8344" y="4265"/>
                        <a:pt x="8376" y="4276"/>
                      </a:cubicBezTo>
                      <a:cubicBezTo>
                        <a:pt x="8392" y="4281"/>
                        <a:pt x="8407" y="4284"/>
                        <a:pt x="8423" y="4284"/>
                      </a:cubicBezTo>
                      <a:cubicBezTo>
                        <a:pt x="8439" y="4284"/>
                        <a:pt x="8455" y="4281"/>
                        <a:pt x="8471" y="4276"/>
                      </a:cubicBezTo>
                      <a:cubicBezTo>
                        <a:pt x="8502" y="4276"/>
                        <a:pt x="8534" y="4265"/>
                        <a:pt x="8566" y="4244"/>
                      </a:cubicBezTo>
                      <a:cubicBezTo>
                        <a:pt x="8619" y="4202"/>
                        <a:pt x="8661" y="4138"/>
                        <a:pt x="8671" y="4064"/>
                      </a:cubicBezTo>
                      <a:cubicBezTo>
                        <a:pt x="8671" y="4043"/>
                        <a:pt x="8682" y="4012"/>
                        <a:pt x="8682" y="3991"/>
                      </a:cubicBezTo>
                      <a:cubicBezTo>
                        <a:pt x="8682" y="3938"/>
                        <a:pt x="8661" y="3895"/>
                        <a:pt x="8640" y="3853"/>
                      </a:cubicBezTo>
                      <a:cubicBezTo>
                        <a:pt x="8576" y="3748"/>
                        <a:pt x="8513" y="3642"/>
                        <a:pt x="8450" y="3536"/>
                      </a:cubicBezTo>
                      <a:cubicBezTo>
                        <a:pt x="8429" y="3505"/>
                        <a:pt x="8407" y="3484"/>
                        <a:pt x="8376" y="3462"/>
                      </a:cubicBezTo>
                      <a:cubicBezTo>
                        <a:pt x="8355" y="3441"/>
                        <a:pt x="8323" y="3420"/>
                        <a:pt x="8291" y="3420"/>
                      </a:cubicBezTo>
                      <a:cubicBezTo>
                        <a:pt x="8260" y="3410"/>
                        <a:pt x="8228" y="3410"/>
                        <a:pt x="8196" y="3410"/>
                      </a:cubicBezTo>
                      <a:close/>
                      <a:moveTo>
                        <a:pt x="4785" y="3758"/>
                      </a:moveTo>
                      <a:lnTo>
                        <a:pt x="4457" y="3779"/>
                      </a:lnTo>
                      <a:cubicBezTo>
                        <a:pt x="4394" y="3779"/>
                        <a:pt x="4331" y="3811"/>
                        <a:pt x="4288" y="3864"/>
                      </a:cubicBezTo>
                      <a:cubicBezTo>
                        <a:pt x="4267" y="3895"/>
                        <a:pt x="4246" y="3917"/>
                        <a:pt x="4236" y="3959"/>
                      </a:cubicBezTo>
                      <a:cubicBezTo>
                        <a:pt x="4225" y="3991"/>
                        <a:pt x="4225" y="4033"/>
                        <a:pt x="4225" y="4064"/>
                      </a:cubicBezTo>
                      <a:cubicBezTo>
                        <a:pt x="4225" y="4138"/>
                        <a:pt x="4246" y="4212"/>
                        <a:pt x="4299" y="4265"/>
                      </a:cubicBezTo>
                      <a:cubicBezTo>
                        <a:pt x="4352" y="4307"/>
                        <a:pt x="4415" y="4339"/>
                        <a:pt x="4479" y="4339"/>
                      </a:cubicBezTo>
                      <a:lnTo>
                        <a:pt x="4806" y="4328"/>
                      </a:lnTo>
                      <a:cubicBezTo>
                        <a:pt x="4869" y="4318"/>
                        <a:pt x="4933" y="4286"/>
                        <a:pt x="4975" y="4233"/>
                      </a:cubicBezTo>
                      <a:cubicBezTo>
                        <a:pt x="4996" y="4212"/>
                        <a:pt x="5017" y="4181"/>
                        <a:pt x="5028" y="4138"/>
                      </a:cubicBezTo>
                      <a:cubicBezTo>
                        <a:pt x="5038" y="4107"/>
                        <a:pt x="5049" y="4075"/>
                        <a:pt x="5049" y="4033"/>
                      </a:cubicBezTo>
                      <a:cubicBezTo>
                        <a:pt x="5038" y="3959"/>
                        <a:pt x="5017" y="3885"/>
                        <a:pt x="4964" y="3832"/>
                      </a:cubicBezTo>
                      <a:cubicBezTo>
                        <a:pt x="4912" y="3790"/>
                        <a:pt x="4859" y="3758"/>
                        <a:pt x="4785" y="3758"/>
                      </a:cubicBezTo>
                      <a:close/>
                      <a:moveTo>
                        <a:pt x="2335" y="4476"/>
                      </a:moveTo>
                      <a:cubicBezTo>
                        <a:pt x="2261" y="4476"/>
                        <a:pt x="2176" y="4540"/>
                        <a:pt x="2134" y="4624"/>
                      </a:cubicBezTo>
                      <a:cubicBezTo>
                        <a:pt x="2113" y="4666"/>
                        <a:pt x="2102" y="4719"/>
                        <a:pt x="2102" y="4772"/>
                      </a:cubicBezTo>
                      <a:cubicBezTo>
                        <a:pt x="2102" y="4814"/>
                        <a:pt x="2113" y="4867"/>
                        <a:pt x="2134" y="4909"/>
                      </a:cubicBezTo>
                      <a:cubicBezTo>
                        <a:pt x="2166" y="4941"/>
                        <a:pt x="2187" y="4983"/>
                        <a:pt x="2218" y="5015"/>
                      </a:cubicBezTo>
                      <a:cubicBezTo>
                        <a:pt x="2250" y="5047"/>
                        <a:pt x="2282" y="5068"/>
                        <a:pt x="2313" y="5089"/>
                      </a:cubicBezTo>
                      <a:cubicBezTo>
                        <a:pt x="2366" y="5131"/>
                        <a:pt x="2430" y="5163"/>
                        <a:pt x="2482" y="5173"/>
                      </a:cubicBezTo>
                      <a:cubicBezTo>
                        <a:pt x="2535" y="5195"/>
                        <a:pt x="2588" y="5205"/>
                        <a:pt x="2630" y="5205"/>
                      </a:cubicBezTo>
                      <a:cubicBezTo>
                        <a:pt x="2673" y="5237"/>
                        <a:pt x="2736" y="5258"/>
                        <a:pt x="2789" y="5258"/>
                      </a:cubicBezTo>
                      <a:cubicBezTo>
                        <a:pt x="2842" y="5247"/>
                        <a:pt x="2915" y="5216"/>
                        <a:pt x="2958" y="5163"/>
                      </a:cubicBezTo>
                      <a:cubicBezTo>
                        <a:pt x="3000" y="5110"/>
                        <a:pt x="3032" y="5036"/>
                        <a:pt x="3021" y="4962"/>
                      </a:cubicBezTo>
                      <a:lnTo>
                        <a:pt x="3021" y="4941"/>
                      </a:lnTo>
                      <a:cubicBezTo>
                        <a:pt x="3032" y="4899"/>
                        <a:pt x="3032" y="4857"/>
                        <a:pt x="3011" y="4814"/>
                      </a:cubicBezTo>
                      <a:cubicBezTo>
                        <a:pt x="2989" y="4740"/>
                        <a:pt x="2958" y="4688"/>
                        <a:pt x="2915" y="4635"/>
                      </a:cubicBezTo>
                      <a:cubicBezTo>
                        <a:pt x="2873" y="4593"/>
                        <a:pt x="2831" y="4571"/>
                        <a:pt x="2778" y="4550"/>
                      </a:cubicBezTo>
                      <a:cubicBezTo>
                        <a:pt x="2736" y="4529"/>
                        <a:pt x="2683" y="4519"/>
                        <a:pt x="2630" y="4519"/>
                      </a:cubicBezTo>
                      <a:lnTo>
                        <a:pt x="2599" y="4519"/>
                      </a:lnTo>
                      <a:cubicBezTo>
                        <a:pt x="2578" y="4519"/>
                        <a:pt x="2546" y="4508"/>
                        <a:pt x="2525" y="4497"/>
                      </a:cubicBezTo>
                      <a:cubicBezTo>
                        <a:pt x="2472" y="4487"/>
                        <a:pt x="2398" y="4476"/>
                        <a:pt x="2335" y="4476"/>
                      </a:cubicBezTo>
                      <a:close/>
                      <a:moveTo>
                        <a:pt x="7584" y="4582"/>
                      </a:moveTo>
                      <a:cubicBezTo>
                        <a:pt x="7563" y="4582"/>
                        <a:pt x="7531" y="4593"/>
                        <a:pt x="7510" y="4593"/>
                      </a:cubicBezTo>
                      <a:lnTo>
                        <a:pt x="7499" y="4603"/>
                      </a:lnTo>
                      <a:cubicBezTo>
                        <a:pt x="7446" y="4624"/>
                        <a:pt x="7415" y="4645"/>
                        <a:pt x="7372" y="4688"/>
                      </a:cubicBezTo>
                      <a:cubicBezTo>
                        <a:pt x="7330" y="4740"/>
                        <a:pt x="7320" y="4772"/>
                        <a:pt x="7309" y="4835"/>
                      </a:cubicBezTo>
                      <a:lnTo>
                        <a:pt x="7298" y="4846"/>
                      </a:lnTo>
                      <a:cubicBezTo>
                        <a:pt x="7298" y="4878"/>
                        <a:pt x="7298" y="4909"/>
                        <a:pt x="7298" y="4930"/>
                      </a:cubicBezTo>
                      <a:cubicBezTo>
                        <a:pt x="7298" y="4962"/>
                        <a:pt x="7309" y="4994"/>
                        <a:pt x="7309" y="5026"/>
                      </a:cubicBezTo>
                      <a:lnTo>
                        <a:pt x="7309" y="5036"/>
                      </a:lnTo>
                      <a:cubicBezTo>
                        <a:pt x="7320" y="5057"/>
                        <a:pt x="7330" y="5089"/>
                        <a:pt x="7341" y="5110"/>
                      </a:cubicBezTo>
                      <a:cubicBezTo>
                        <a:pt x="7362" y="5131"/>
                        <a:pt x="7372" y="5152"/>
                        <a:pt x="7394" y="5173"/>
                      </a:cubicBezTo>
                      <a:lnTo>
                        <a:pt x="7394" y="5184"/>
                      </a:lnTo>
                      <a:cubicBezTo>
                        <a:pt x="7415" y="5195"/>
                        <a:pt x="7436" y="5216"/>
                        <a:pt x="7457" y="5226"/>
                      </a:cubicBezTo>
                      <a:lnTo>
                        <a:pt x="7457" y="5237"/>
                      </a:lnTo>
                      <a:cubicBezTo>
                        <a:pt x="7478" y="5247"/>
                        <a:pt x="7499" y="5247"/>
                        <a:pt x="7520" y="5258"/>
                      </a:cubicBezTo>
                      <a:cubicBezTo>
                        <a:pt x="7536" y="5263"/>
                        <a:pt x="7555" y="5266"/>
                        <a:pt x="7573" y="5266"/>
                      </a:cubicBezTo>
                      <a:cubicBezTo>
                        <a:pt x="7592" y="5266"/>
                        <a:pt x="7610" y="5263"/>
                        <a:pt x="7626" y="5258"/>
                      </a:cubicBezTo>
                      <a:cubicBezTo>
                        <a:pt x="7658" y="5258"/>
                        <a:pt x="7679" y="5247"/>
                        <a:pt x="7710" y="5226"/>
                      </a:cubicBezTo>
                      <a:cubicBezTo>
                        <a:pt x="7742" y="5205"/>
                        <a:pt x="7763" y="5184"/>
                        <a:pt x="7784" y="5152"/>
                      </a:cubicBezTo>
                      <a:lnTo>
                        <a:pt x="7805" y="5110"/>
                      </a:lnTo>
                      <a:lnTo>
                        <a:pt x="7827" y="5089"/>
                      </a:lnTo>
                      <a:cubicBezTo>
                        <a:pt x="7858" y="5047"/>
                        <a:pt x="7879" y="5004"/>
                        <a:pt x="7890" y="4962"/>
                      </a:cubicBezTo>
                      <a:cubicBezTo>
                        <a:pt x="7890" y="4930"/>
                        <a:pt x="7890" y="4909"/>
                        <a:pt x="7890" y="4888"/>
                      </a:cubicBezTo>
                      <a:cubicBezTo>
                        <a:pt x="7890" y="4835"/>
                        <a:pt x="7879" y="4783"/>
                        <a:pt x="7858" y="4740"/>
                      </a:cubicBezTo>
                      <a:cubicBezTo>
                        <a:pt x="7848" y="4719"/>
                        <a:pt x="7827" y="4698"/>
                        <a:pt x="7805" y="4677"/>
                      </a:cubicBezTo>
                      <a:lnTo>
                        <a:pt x="7805" y="4666"/>
                      </a:lnTo>
                      <a:cubicBezTo>
                        <a:pt x="7795" y="4666"/>
                        <a:pt x="7763" y="4635"/>
                        <a:pt x="7742" y="4624"/>
                      </a:cubicBezTo>
                      <a:cubicBezTo>
                        <a:pt x="7721" y="4614"/>
                        <a:pt x="7700" y="4603"/>
                        <a:pt x="7668" y="4593"/>
                      </a:cubicBezTo>
                      <a:lnTo>
                        <a:pt x="7658" y="4593"/>
                      </a:lnTo>
                      <a:cubicBezTo>
                        <a:pt x="7647" y="4582"/>
                        <a:pt x="7615" y="4582"/>
                        <a:pt x="7594" y="4582"/>
                      </a:cubicBezTo>
                      <a:close/>
                      <a:moveTo>
                        <a:pt x="3760" y="4912"/>
                      </a:moveTo>
                      <a:cubicBezTo>
                        <a:pt x="3747" y="4912"/>
                        <a:pt x="3734" y="4915"/>
                        <a:pt x="3718" y="4920"/>
                      </a:cubicBezTo>
                      <a:cubicBezTo>
                        <a:pt x="3686" y="4920"/>
                        <a:pt x="3655" y="4941"/>
                        <a:pt x="3634" y="4962"/>
                      </a:cubicBezTo>
                      <a:cubicBezTo>
                        <a:pt x="3613" y="4973"/>
                        <a:pt x="3591" y="4994"/>
                        <a:pt x="3581" y="5004"/>
                      </a:cubicBezTo>
                      <a:cubicBezTo>
                        <a:pt x="3549" y="5047"/>
                        <a:pt x="3528" y="5089"/>
                        <a:pt x="3517" y="5131"/>
                      </a:cubicBezTo>
                      <a:cubicBezTo>
                        <a:pt x="3517" y="5163"/>
                        <a:pt x="3517" y="5184"/>
                        <a:pt x="3517" y="5205"/>
                      </a:cubicBezTo>
                      <a:cubicBezTo>
                        <a:pt x="3517" y="5258"/>
                        <a:pt x="3528" y="5311"/>
                        <a:pt x="3549" y="5353"/>
                      </a:cubicBezTo>
                      <a:lnTo>
                        <a:pt x="3560" y="5353"/>
                      </a:lnTo>
                      <a:lnTo>
                        <a:pt x="3591" y="5406"/>
                      </a:lnTo>
                      <a:lnTo>
                        <a:pt x="3602" y="5416"/>
                      </a:lnTo>
                      <a:cubicBezTo>
                        <a:pt x="3623" y="5427"/>
                        <a:pt x="3644" y="5448"/>
                        <a:pt x="3655" y="5459"/>
                      </a:cubicBezTo>
                      <a:lnTo>
                        <a:pt x="3665" y="5469"/>
                      </a:lnTo>
                      <a:cubicBezTo>
                        <a:pt x="3718" y="5490"/>
                        <a:pt x="3760" y="5501"/>
                        <a:pt x="3813" y="5501"/>
                      </a:cubicBezTo>
                      <a:lnTo>
                        <a:pt x="3824" y="5501"/>
                      </a:lnTo>
                      <a:cubicBezTo>
                        <a:pt x="3845" y="5501"/>
                        <a:pt x="3877" y="5501"/>
                        <a:pt x="3898" y="5490"/>
                      </a:cubicBezTo>
                      <a:cubicBezTo>
                        <a:pt x="3929" y="5480"/>
                        <a:pt x="3940" y="5469"/>
                        <a:pt x="3961" y="5448"/>
                      </a:cubicBezTo>
                      <a:lnTo>
                        <a:pt x="3972" y="5448"/>
                      </a:lnTo>
                      <a:lnTo>
                        <a:pt x="4024" y="5395"/>
                      </a:lnTo>
                      <a:cubicBezTo>
                        <a:pt x="4046" y="5374"/>
                        <a:pt x="4056" y="5353"/>
                        <a:pt x="4067" y="5332"/>
                      </a:cubicBezTo>
                      <a:cubicBezTo>
                        <a:pt x="4088" y="5290"/>
                        <a:pt x="4098" y="5258"/>
                        <a:pt x="4098" y="5226"/>
                      </a:cubicBezTo>
                      <a:cubicBezTo>
                        <a:pt x="4098" y="5184"/>
                        <a:pt x="4098" y="5142"/>
                        <a:pt x="4088" y="5110"/>
                      </a:cubicBezTo>
                      <a:cubicBezTo>
                        <a:pt x="4077" y="5068"/>
                        <a:pt x="4067" y="5047"/>
                        <a:pt x="4046" y="5015"/>
                      </a:cubicBezTo>
                      <a:cubicBezTo>
                        <a:pt x="4024" y="4983"/>
                        <a:pt x="4003" y="4962"/>
                        <a:pt x="3972" y="4941"/>
                      </a:cubicBezTo>
                      <a:lnTo>
                        <a:pt x="3908" y="4920"/>
                      </a:lnTo>
                      <a:cubicBezTo>
                        <a:pt x="3892" y="4915"/>
                        <a:pt x="3874" y="4912"/>
                        <a:pt x="3855" y="4912"/>
                      </a:cubicBezTo>
                      <a:cubicBezTo>
                        <a:pt x="3837" y="4912"/>
                        <a:pt x="3818" y="4915"/>
                        <a:pt x="3803" y="4920"/>
                      </a:cubicBezTo>
                      <a:cubicBezTo>
                        <a:pt x="3787" y="4915"/>
                        <a:pt x="3774" y="4912"/>
                        <a:pt x="3760" y="4912"/>
                      </a:cubicBezTo>
                      <a:close/>
                      <a:moveTo>
                        <a:pt x="6221" y="4973"/>
                      </a:moveTo>
                      <a:lnTo>
                        <a:pt x="6126" y="4983"/>
                      </a:lnTo>
                      <a:cubicBezTo>
                        <a:pt x="6094" y="4983"/>
                        <a:pt x="6063" y="4983"/>
                        <a:pt x="6042" y="5004"/>
                      </a:cubicBezTo>
                      <a:cubicBezTo>
                        <a:pt x="6010" y="5015"/>
                        <a:pt x="5978" y="5036"/>
                        <a:pt x="5957" y="5068"/>
                      </a:cubicBezTo>
                      <a:cubicBezTo>
                        <a:pt x="5936" y="5099"/>
                        <a:pt x="5915" y="5131"/>
                        <a:pt x="5904" y="5163"/>
                      </a:cubicBezTo>
                      <a:cubicBezTo>
                        <a:pt x="5894" y="5195"/>
                        <a:pt x="5894" y="5237"/>
                        <a:pt x="5894" y="5268"/>
                      </a:cubicBezTo>
                      <a:cubicBezTo>
                        <a:pt x="5894" y="5300"/>
                        <a:pt x="5904" y="5321"/>
                        <a:pt x="5904" y="5342"/>
                      </a:cubicBezTo>
                      <a:cubicBezTo>
                        <a:pt x="5915" y="5395"/>
                        <a:pt x="5936" y="5437"/>
                        <a:pt x="5968" y="5469"/>
                      </a:cubicBezTo>
                      <a:lnTo>
                        <a:pt x="6021" y="5511"/>
                      </a:lnTo>
                      <a:cubicBezTo>
                        <a:pt x="6063" y="5532"/>
                        <a:pt x="6105" y="5543"/>
                        <a:pt x="6147" y="5543"/>
                      </a:cubicBezTo>
                      <a:lnTo>
                        <a:pt x="6242" y="5543"/>
                      </a:lnTo>
                      <a:cubicBezTo>
                        <a:pt x="6274" y="5543"/>
                        <a:pt x="6306" y="5532"/>
                        <a:pt x="6337" y="5511"/>
                      </a:cubicBezTo>
                      <a:cubicBezTo>
                        <a:pt x="6369" y="5501"/>
                        <a:pt x="6390" y="5480"/>
                        <a:pt x="6411" y="5448"/>
                      </a:cubicBezTo>
                      <a:cubicBezTo>
                        <a:pt x="6443" y="5427"/>
                        <a:pt x="6454" y="5395"/>
                        <a:pt x="6464" y="5353"/>
                      </a:cubicBezTo>
                      <a:cubicBezTo>
                        <a:pt x="6475" y="5321"/>
                        <a:pt x="6485" y="5290"/>
                        <a:pt x="6485" y="5247"/>
                      </a:cubicBezTo>
                      <a:cubicBezTo>
                        <a:pt x="6475" y="5226"/>
                        <a:pt x="6475" y="5195"/>
                        <a:pt x="6475" y="5173"/>
                      </a:cubicBezTo>
                      <a:cubicBezTo>
                        <a:pt x="6454" y="5121"/>
                        <a:pt x="6432" y="5089"/>
                        <a:pt x="6401" y="5047"/>
                      </a:cubicBezTo>
                      <a:lnTo>
                        <a:pt x="6348" y="5004"/>
                      </a:lnTo>
                      <a:cubicBezTo>
                        <a:pt x="6316" y="4983"/>
                        <a:pt x="6274" y="4973"/>
                        <a:pt x="6221" y="4973"/>
                      </a:cubicBezTo>
                      <a:close/>
                      <a:moveTo>
                        <a:pt x="4980" y="5620"/>
                      </a:moveTo>
                      <a:cubicBezTo>
                        <a:pt x="4959" y="5620"/>
                        <a:pt x="4938" y="5622"/>
                        <a:pt x="4912" y="5628"/>
                      </a:cubicBezTo>
                      <a:cubicBezTo>
                        <a:pt x="4859" y="5649"/>
                        <a:pt x="4838" y="5670"/>
                        <a:pt x="4795" y="5712"/>
                      </a:cubicBezTo>
                      <a:lnTo>
                        <a:pt x="4764" y="5775"/>
                      </a:lnTo>
                      <a:lnTo>
                        <a:pt x="4743" y="5849"/>
                      </a:lnTo>
                      <a:lnTo>
                        <a:pt x="4732" y="5849"/>
                      </a:lnTo>
                      <a:cubicBezTo>
                        <a:pt x="4721" y="5913"/>
                        <a:pt x="4721" y="5955"/>
                        <a:pt x="4743" y="6018"/>
                      </a:cubicBezTo>
                      <a:cubicBezTo>
                        <a:pt x="4753" y="6039"/>
                        <a:pt x="4764" y="6061"/>
                        <a:pt x="4774" y="6092"/>
                      </a:cubicBezTo>
                      <a:cubicBezTo>
                        <a:pt x="4785" y="6113"/>
                        <a:pt x="4795" y="6135"/>
                        <a:pt x="4817" y="6145"/>
                      </a:cubicBezTo>
                      <a:cubicBezTo>
                        <a:pt x="4848" y="6187"/>
                        <a:pt x="4890" y="6208"/>
                        <a:pt x="4933" y="6219"/>
                      </a:cubicBezTo>
                      <a:cubicBezTo>
                        <a:pt x="4959" y="6224"/>
                        <a:pt x="4983" y="6227"/>
                        <a:pt x="5005" y="6227"/>
                      </a:cubicBezTo>
                      <a:cubicBezTo>
                        <a:pt x="5028" y="6227"/>
                        <a:pt x="5049" y="6224"/>
                        <a:pt x="5070" y="6219"/>
                      </a:cubicBezTo>
                      <a:cubicBezTo>
                        <a:pt x="5102" y="6208"/>
                        <a:pt x="5133" y="6187"/>
                        <a:pt x="5155" y="6156"/>
                      </a:cubicBezTo>
                      <a:cubicBezTo>
                        <a:pt x="5176" y="6135"/>
                        <a:pt x="5197" y="6113"/>
                        <a:pt x="5218" y="6082"/>
                      </a:cubicBezTo>
                      <a:cubicBezTo>
                        <a:pt x="5228" y="6050"/>
                        <a:pt x="5239" y="6008"/>
                        <a:pt x="5239" y="5976"/>
                      </a:cubicBezTo>
                      <a:cubicBezTo>
                        <a:pt x="5250" y="5944"/>
                        <a:pt x="5250" y="5923"/>
                        <a:pt x="5239" y="5902"/>
                      </a:cubicBezTo>
                      <a:lnTo>
                        <a:pt x="5239" y="5892"/>
                      </a:lnTo>
                      <a:cubicBezTo>
                        <a:pt x="5239" y="5839"/>
                        <a:pt x="5228" y="5797"/>
                        <a:pt x="5207" y="5754"/>
                      </a:cubicBezTo>
                      <a:cubicBezTo>
                        <a:pt x="5186" y="5733"/>
                        <a:pt x="5176" y="5712"/>
                        <a:pt x="5165" y="5691"/>
                      </a:cubicBezTo>
                      <a:cubicBezTo>
                        <a:pt x="5133" y="5659"/>
                        <a:pt x="5091" y="5638"/>
                        <a:pt x="5049" y="5628"/>
                      </a:cubicBezTo>
                      <a:cubicBezTo>
                        <a:pt x="5022" y="5622"/>
                        <a:pt x="5001" y="5620"/>
                        <a:pt x="4980" y="5620"/>
                      </a:cubicBezTo>
                      <a:close/>
                      <a:moveTo>
                        <a:pt x="8622" y="5895"/>
                      </a:moveTo>
                      <a:cubicBezTo>
                        <a:pt x="8603" y="5895"/>
                        <a:pt x="8584" y="5900"/>
                        <a:pt x="8566" y="5913"/>
                      </a:cubicBezTo>
                      <a:cubicBezTo>
                        <a:pt x="8534" y="5923"/>
                        <a:pt x="8502" y="5934"/>
                        <a:pt x="8481" y="5966"/>
                      </a:cubicBezTo>
                      <a:lnTo>
                        <a:pt x="8460" y="5997"/>
                      </a:lnTo>
                      <a:lnTo>
                        <a:pt x="8429" y="6018"/>
                      </a:lnTo>
                      <a:cubicBezTo>
                        <a:pt x="8397" y="6061"/>
                        <a:pt x="8376" y="6103"/>
                        <a:pt x="8365" y="6145"/>
                      </a:cubicBezTo>
                      <a:cubicBezTo>
                        <a:pt x="8365" y="6177"/>
                        <a:pt x="8365" y="6198"/>
                        <a:pt x="8365" y="6219"/>
                      </a:cubicBezTo>
                      <a:cubicBezTo>
                        <a:pt x="8365" y="6272"/>
                        <a:pt x="8376" y="6325"/>
                        <a:pt x="8397" y="6367"/>
                      </a:cubicBezTo>
                      <a:lnTo>
                        <a:pt x="8418" y="6399"/>
                      </a:lnTo>
                      <a:lnTo>
                        <a:pt x="8439" y="6420"/>
                      </a:lnTo>
                      <a:lnTo>
                        <a:pt x="8439" y="6430"/>
                      </a:lnTo>
                      <a:lnTo>
                        <a:pt x="8471" y="6451"/>
                      </a:lnTo>
                      <a:lnTo>
                        <a:pt x="8492" y="6472"/>
                      </a:lnTo>
                      <a:lnTo>
                        <a:pt x="8502" y="6472"/>
                      </a:lnTo>
                      <a:lnTo>
                        <a:pt x="8555" y="6494"/>
                      </a:lnTo>
                      <a:lnTo>
                        <a:pt x="8566" y="6494"/>
                      </a:lnTo>
                      <a:lnTo>
                        <a:pt x="8629" y="6504"/>
                      </a:lnTo>
                      <a:lnTo>
                        <a:pt x="8693" y="6494"/>
                      </a:lnTo>
                      <a:lnTo>
                        <a:pt x="8703" y="6494"/>
                      </a:lnTo>
                      <a:lnTo>
                        <a:pt x="8735" y="6472"/>
                      </a:lnTo>
                      <a:lnTo>
                        <a:pt x="8767" y="6462"/>
                      </a:lnTo>
                      <a:lnTo>
                        <a:pt x="8767" y="6451"/>
                      </a:lnTo>
                      <a:lnTo>
                        <a:pt x="8819" y="6409"/>
                      </a:lnTo>
                      <a:lnTo>
                        <a:pt x="8819" y="6399"/>
                      </a:lnTo>
                      <a:cubicBezTo>
                        <a:pt x="8840" y="6377"/>
                        <a:pt x="8851" y="6356"/>
                        <a:pt x="8862" y="6335"/>
                      </a:cubicBezTo>
                      <a:lnTo>
                        <a:pt x="8872" y="6303"/>
                      </a:lnTo>
                      <a:lnTo>
                        <a:pt x="8883" y="6261"/>
                      </a:lnTo>
                      <a:cubicBezTo>
                        <a:pt x="8893" y="6230"/>
                        <a:pt x="8893" y="6208"/>
                        <a:pt x="8893" y="6187"/>
                      </a:cubicBezTo>
                      <a:lnTo>
                        <a:pt x="8893" y="6177"/>
                      </a:lnTo>
                      <a:lnTo>
                        <a:pt x="8883" y="6103"/>
                      </a:lnTo>
                      <a:lnTo>
                        <a:pt x="8851" y="6039"/>
                      </a:lnTo>
                      <a:lnTo>
                        <a:pt x="8851" y="6029"/>
                      </a:lnTo>
                      <a:lnTo>
                        <a:pt x="8809" y="5976"/>
                      </a:lnTo>
                      <a:cubicBezTo>
                        <a:pt x="8788" y="5955"/>
                        <a:pt x="8777" y="5944"/>
                        <a:pt x="8756" y="5934"/>
                      </a:cubicBezTo>
                      <a:cubicBezTo>
                        <a:pt x="8724" y="5913"/>
                        <a:pt x="8693" y="5902"/>
                        <a:pt x="8661" y="5902"/>
                      </a:cubicBezTo>
                      <a:cubicBezTo>
                        <a:pt x="8648" y="5898"/>
                        <a:pt x="8635" y="5895"/>
                        <a:pt x="8622" y="5895"/>
                      </a:cubicBezTo>
                      <a:close/>
                      <a:moveTo>
                        <a:pt x="1131" y="6029"/>
                      </a:moveTo>
                      <a:cubicBezTo>
                        <a:pt x="1046" y="6029"/>
                        <a:pt x="962" y="6039"/>
                        <a:pt x="877" y="6061"/>
                      </a:cubicBezTo>
                      <a:cubicBezTo>
                        <a:pt x="845" y="6061"/>
                        <a:pt x="814" y="6082"/>
                        <a:pt x="793" y="6113"/>
                      </a:cubicBezTo>
                      <a:cubicBezTo>
                        <a:pt x="772" y="6135"/>
                        <a:pt x="750" y="6156"/>
                        <a:pt x="729" y="6187"/>
                      </a:cubicBezTo>
                      <a:cubicBezTo>
                        <a:pt x="719" y="6230"/>
                        <a:pt x="708" y="6261"/>
                        <a:pt x="708" y="6293"/>
                      </a:cubicBezTo>
                      <a:cubicBezTo>
                        <a:pt x="698" y="6335"/>
                        <a:pt x="708" y="6377"/>
                        <a:pt x="708" y="6409"/>
                      </a:cubicBezTo>
                      <a:cubicBezTo>
                        <a:pt x="740" y="6472"/>
                        <a:pt x="772" y="6546"/>
                        <a:pt x="835" y="6578"/>
                      </a:cubicBezTo>
                      <a:lnTo>
                        <a:pt x="845" y="6578"/>
                      </a:lnTo>
                      <a:cubicBezTo>
                        <a:pt x="867" y="6610"/>
                        <a:pt x="898" y="6641"/>
                        <a:pt x="930" y="6663"/>
                      </a:cubicBezTo>
                      <a:lnTo>
                        <a:pt x="993" y="6694"/>
                      </a:lnTo>
                      <a:cubicBezTo>
                        <a:pt x="1011" y="6699"/>
                        <a:pt x="1028" y="6701"/>
                        <a:pt x="1046" y="6701"/>
                      </a:cubicBezTo>
                      <a:cubicBezTo>
                        <a:pt x="1071" y="6701"/>
                        <a:pt x="1095" y="6696"/>
                        <a:pt x="1120" y="6684"/>
                      </a:cubicBezTo>
                      <a:lnTo>
                        <a:pt x="1395" y="6620"/>
                      </a:lnTo>
                      <a:cubicBezTo>
                        <a:pt x="1405" y="6610"/>
                        <a:pt x="1426" y="6599"/>
                        <a:pt x="1447" y="6589"/>
                      </a:cubicBezTo>
                      <a:cubicBezTo>
                        <a:pt x="1479" y="6578"/>
                        <a:pt x="1500" y="6546"/>
                        <a:pt x="1511" y="6515"/>
                      </a:cubicBezTo>
                      <a:cubicBezTo>
                        <a:pt x="1532" y="6494"/>
                        <a:pt x="1543" y="6472"/>
                        <a:pt x="1543" y="6451"/>
                      </a:cubicBezTo>
                      <a:cubicBezTo>
                        <a:pt x="1553" y="6420"/>
                        <a:pt x="1564" y="6377"/>
                        <a:pt x="1564" y="6346"/>
                      </a:cubicBezTo>
                      <a:cubicBezTo>
                        <a:pt x="1553" y="6293"/>
                        <a:pt x="1543" y="6251"/>
                        <a:pt x="1521" y="6198"/>
                      </a:cubicBezTo>
                      <a:cubicBezTo>
                        <a:pt x="1511" y="6166"/>
                        <a:pt x="1490" y="6145"/>
                        <a:pt x="1458" y="6124"/>
                      </a:cubicBezTo>
                      <a:cubicBezTo>
                        <a:pt x="1437" y="6103"/>
                        <a:pt x="1405" y="6082"/>
                        <a:pt x="1374" y="6082"/>
                      </a:cubicBezTo>
                      <a:cubicBezTo>
                        <a:pt x="1289" y="6050"/>
                        <a:pt x="1205" y="6039"/>
                        <a:pt x="1131" y="6029"/>
                      </a:cubicBezTo>
                      <a:close/>
                      <a:moveTo>
                        <a:pt x="7108" y="6261"/>
                      </a:moveTo>
                      <a:cubicBezTo>
                        <a:pt x="7077" y="6261"/>
                        <a:pt x="7034" y="6272"/>
                        <a:pt x="7013" y="6293"/>
                      </a:cubicBezTo>
                      <a:cubicBezTo>
                        <a:pt x="6982" y="6303"/>
                        <a:pt x="6961" y="6325"/>
                        <a:pt x="6939" y="6356"/>
                      </a:cubicBezTo>
                      <a:lnTo>
                        <a:pt x="6897" y="6377"/>
                      </a:lnTo>
                      <a:cubicBezTo>
                        <a:pt x="6865" y="6388"/>
                        <a:pt x="6844" y="6420"/>
                        <a:pt x="6823" y="6451"/>
                      </a:cubicBezTo>
                      <a:cubicBezTo>
                        <a:pt x="6802" y="6472"/>
                        <a:pt x="6792" y="6515"/>
                        <a:pt x="6781" y="6546"/>
                      </a:cubicBezTo>
                      <a:cubicBezTo>
                        <a:pt x="6781" y="6589"/>
                        <a:pt x="6781" y="6620"/>
                        <a:pt x="6781" y="6663"/>
                      </a:cubicBezTo>
                      <a:cubicBezTo>
                        <a:pt x="6792" y="6694"/>
                        <a:pt x="6802" y="6737"/>
                        <a:pt x="6813" y="6768"/>
                      </a:cubicBezTo>
                      <a:lnTo>
                        <a:pt x="6855" y="6821"/>
                      </a:lnTo>
                      <a:cubicBezTo>
                        <a:pt x="6887" y="6853"/>
                        <a:pt x="6929" y="6874"/>
                        <a:pt x="6971" y="6884"/>
                      </a:cubicBezTo>
                      <a:cubicBezTo>
                        <a:pt x="6992" y="6895"/>
                        <a:pt x="7013" y="6895"/>
                        <a:pt x="7034" y="6895"/>
                      </a:cubicBezTo>
                      <a:cubicBezTo>
                        <a:pt x="7045" y="6895"/>
                        <a:pt x="7066" y="6895"/>
                        <a:pt x="7077" y="6884"/>
                      </a:cubicBezTo>
                      <a:lnTo>
                        <a:pt x="7119" y="6905"/>
                      </a:lnTo>
                      <a:cubicBezTo>
                        <a:pt x="7151" y="6927"/>
                        <a:pt x="7182" y="6927"/>
                        <a:pt x="7214" y="6927"/>
                      </a:cubicBezTo>
                      <a:cubicBezTo>
                        <a:pt x="7246" y="6927"/>
                        <a:pt x="7288" y="6916"/>
                        <a:pt x="7309" y="6895"/>
                      </a:cubicBezTo>
                      <a:cubicBezTo>
                        <a:pt x="7341" y="6884"/>
                        <a:pt x="7372" y="6863"/>
                        <a:pt x="7394" y="6832"/>
                      </a:cubicBezTo>
                      <a:cubicBezTo>
                        <a:pt x="7404" y="6821"/>
                        <a:pt x="7415" y="6800"/>
                        <a:pt x="7425" y="6779"/>
                      </a:cubicBezTo>
                      <a:cubicBezTo>
                        <a:pt x="7446" y="6737"/>
                        <a:pt x="7457" y="6684"/>
                        <a:pt x="7457" y="6631"/>
                      </a:cubicBezTo>
                      <a:cubicBezTo>
                        <a:pt x="7457" y="6610"/>
                        <a:pt x="7446" y="6589"/>
                        <a:pt x="7446" y="6557"/>
                      </a:cubicBezTo>
                      <a:cubicBezTo>
                        <a:pt x="7436" y="6515"/>
                        <a:pt x="7415" y="6472"/>
                        <a:pt x="7383" y="6441"/>
                      </a:cubicBezTo>
                      <a:cubicBezTo>
                        <a:pt x="7351" y="6409"/>
                        <a:pt x="7309" y="6377"/>
                        <a:pt x="7288" y="6346"/>
                      </a:cubicBezTo>
                      <a:cubicBezTo>
                        <a:pt x="7256" y="6314"/>
                        <a:pt x="7235" y="6293"/>
                        <a:pt x="7203" y="6282"/>
                      </a:cubicBezTo>
                      <a:cubicBezTo>
                        <a:pt x="7172" y="6272"/>
                        <a:pt x="7140" y="6261"/>
                        <a:pt x="7108" y="6261"/>
                      </a:cubicBezTo>
                      <a:close/>
                      <a:moveTo>
                        <a:pt x="3201" y="6588"/>
                      </a:moveTo>
                      <a:cubicBezTo>
                        <a:pt x="3178" y="6588"/>
                        <a:pt x="3153" y="6592"/>
                        <a:pt x="3127" y="6599"/>
                      </a:cubicBezTo>
                      <a:cubicBezTo>
                        <a:pt x="3095" y="6610"/>
                        <a:pt x="3074" y="6631"/>
                        <a:pt x="3042" y="6652"/>
                      </a:cubicBezTo>
                      <a:cubicBezTo>
                        <a:pt x="3021" y="6673"/>
                        <a:pt x="3000" y="6705"/>
                        <a:pt x="2989" y="6737"/>
                      </a:cubicBezTo>
                      <a:cubicBezTo>
                        <a:pt x="2979" y="6758"/>
                        <a:pt x="2968" y="6779"/>
                        <a:pt x="2968" y="6800"/>
                      </a:cubicBezTo>
                      <a:cubicBezTo>
                        <a:pt x="2947" y="6853"/>
                        <a:pt x="2947" y="6863"/>
                        <a:pt x="2937" y="6916"/>
                      </a:cubicBezTo>
                      <a:cubicBezTo>
                        <a:pt x="2937" y="6958"/>
                        <a:pt x="2937" y="7001"/>
                        <a:pt x="2947" y="7043"/>
                      </a:cubicBezTo>
                      <a:cubicBezTo>
                        <a:pt x="2979" y="7138"/>
                        <a:pt x="3032" y="7201"/>
                        <a:pt x="3106" y="7243"/>
                      </a:cubicBezTo>
                      <a:cubicBezTo>
                        <a:pt x="3127" y="7265"/>
                        <a:pt x="3148" y="7275"/>
                        <a:pt x="3169" y="7286"/>
                      </a:cubicBezTo>
                      <a:cubicBezTo>
                        <a:pt x="3211" y="7296"/>
                        <a:pt x="3253" y="7317"/>
                        <a:pt x="3296" y="7339"/>
                      </a:cubicBezTo>
                      <a:cubicBezTo>
                        <a:pt x="3349" y="7349"/>
                        <a:pt x="3401" y="7360"/>
                        <a:pt x="3454" y="7370"/>
                      </a:cubicBezTo>
                      <a:cubicBezTo>
                        <a:pt x="3475" y="7381"/>
                        <a:pt x="3496" y="7381"/>
                        <a:pt x="3517" y="7381"/>
                      </a:cubicBezTo>
                      <a:cubicBezTo>
                        <a:pt x="3549" y="7381"/>
                        <a:pt x="3581" y="7370"/>
                        <a:pt x="3613" y="7349"/>
                      </a:cubicBezTo>
                      <a:cubicBezTo>
                        <a:pt x="3634" y="7349"/>
                        <a:pt x="3655" y="7328"/>
                        <a:pt x="3665" y="7317"/>
                      </a:cubicBezTo>
                      <a:cubicBezTo>
                        <a:pt x="3697" y="7296"/>
                        <a:pt x="3708" y="7265"/>
                        <a:pt x="3729" y="7233"/>
                      </a:cubicBezTo>
                      <a:cubicBezTo>
                        <a:pt x="3729" y="7212"/>
                        <a:pt x="3739" y="7191"/>
                        <a:pt x="3750" y="7159"/>
                      </a:cubicBezTo>
                      <a:cubicBezTo>
                        <a:pt x="3750" y="7138"/>
                        <a:pt x="3750" y="7117"/>
                        <a:pt x="3760" y="7085"/>
                      </a:cubicBezTo>
                      <a:cubicBezTo>
                        <a:pt x="3760" y="7053"/>
                        <a:pt x="3750" y="7011"/>
                        <a:pt x="3729" y="6979"/>
                      </a:cubicBezTo>
                      <a:cubicBezTo>
                        <a:pt x="3718" y="6948"/>
                        <a:pt x="3708" y="6916"/>
                        <a:pt x="3676" y="6895"/>
                      </a:cubicBezTo>
                      <a:cubicBezTo>
                        <a:pt x="3613" y="6832"/>
                        <a:pt x="3549" y="6779"/>
                        <a:pt x="3486" y="6726"/>
                      </a:cubicBezTo>
                      <a:cubicBezTo>
                        <a:pt x="3433" y="6684"/>
                        <a:pt x="3380" y="6652"/>
                        <a:pt x="3317" y="6620"/>
                      </a:cubicBezTo>
                      <a:cubicBezTo>
                        <a:pt x="3283" y="6600"/>
                        <a:pt x="3244" y="6588"/>
                        <a:pt x="3201" y="6588"/>
                      </a:cubicBezTo>
                      <a:close/>
                      <a:moveTo>
                        <a:pt x="5125" y="7355"/>
                      </a:moveTo>
                      <a:cubicBezTo>
                        <a:pt x="5100" y="7355"/>
                        <a:pt x="5074" y="7363"/>
                        <a:pt x="5059" y="7370"/>
                      </a:cubicBezTo>
                      <a:cubicBezTo>
                        <a:pt x="4996" y="7391"/>
                        <a:pt x="4933" y="7434"/>
                        <a:pt x="4912" y="7507"/>
                      </a:cubicBezTo>
                      <a:cubicBezTo>
                        <a:pt x="4901" y="7529"/>
                        <a:pt x="4890" y="7550"/>
                        <a:pt x="4890" y="7571"/>
                      </a:cubicBezTo>
                      <a:cubicBezTo>
                        <a:pt x="4880" y="7624"/>
                        <a:pt x="4880" y="7676"/>
                        <a:pt x="4890" y="7729"/>
                      </a:cubicBezTo>
                      <a:lnTo>
                        <a:pt x="4901" y="7761"/>
                      </a:lnTo>
                      <a:lnTo>
                        <a:pt x="4901" y="7803"/>
                      </a:lnTo>
                      <a:cubicBezTo>
                        <a:pt x="4901" y="7856"/>
                        <a:pt x="4912" y="7898"/>
                        <a:pt x="4933" y="7951"/>
                      </a:cubicBezTo>
                      <a:cubicBezTo>
                        <a:pt x="4954" y="7962"/>
                        <a:pt x="4964" y="7983"/>
                        <a:pt x="4975" y="8004"/>
                      </a:cubicBezTo>
                      <a:cubicBezTo>
                        <a:pt x="5007" y="8036"/>
                        <a:pt x="5049" y="8057"/>
                        <a:pt x="5091" y="8067"/>
                      </a:cubicBezTo>
                      <a:lnTo>
                        <a:pt x="5133" y="8088"/>
                      </a:lnTo>
                      <a:lnTo>
                        <a:pt x="5155" y="8099"/>
                      </a:lnTo>
                      <a:cubicBezTo>
                        <a:pt x="5186" y="8120"/>
                        <a:pt x="5228" y="8141"/>
                        <a:pt x="5260" y="8152"/>
                      </a:cubicBezTo>
                      <a:cubicBezTo>
                        <a:pt x="5281" y="8152"/>
                        <a:pt x="5292" y="8162"/>
                        <a:pt x="5313" y="8162"/>
                      </a:cubicBezTo>
                      <a:cubicBezTo>
                        <a:pt x="5345" y="8173"/>
                        <a:pt x="5387" y="8173"/>
                        <a:pt x="5429" y="8173"/>
                      </a:cubicBezTo>
                      <a:cubicBezTo>
                        <a:pt x="5461" y="8173"/>
                        <a:pt x="5492" y="8162"/>
                        <a:pt x="5524" y="8141"/>
                      </a:cubicBezTo>
                      <a:cubicBezTo>
                        <a:pt x="5556" y="8131"/>
                        <a:pt x="5577" y="8109"/>
                        <a:pt x="5598" y="8088"/>
                      </a:cubicBezTo>
                      <a:lnTo>
                        <a:pt x="5630" y="8025"/>
                      </a:lnTo>
                      <a:cubicBezTo>
                        <a:pt x="5651" y="7993"/>
                        <a:pt x="5661" y="7962"/>
                        <a:pt x="5661" y="7919"/>
                      </a:cubicBezTo>
                      <a:cubicBezTo>
                        <a:pt x="5672" y="7898"/>
                        <a:pt x="5661" y="7867"/>
                        <a:pt x="5661" y="7845"/>
                      </a:cubicBezTo>
                      <a:cubicBezTo>
                        <a:pt x="5661" y="7803"/>
                        <a:pt x="5640" y="7772"/>
                        <a:pt x="5630" y="7740"/>
                      </a:cubicBezTo>
                      <a:lnTo>
                        <a:pt x="5588" y="7687"/>
                      </a:lnTo>
                      <a:cubicBezTo>
                        <a:pt x="5556" y="7655"/>
                        <a:pt x="5514" y="7624"/>
                        <a:pt x="5471" y="7613"/>
                      </a:cubicBezTo>
                      <a:cubicBezTo>
                        <a:pt x="5440" y="7603"/>
                        <a:pt x="5408" y="7592"/>
                        <a:pt x="5376" y="7581"/>
                      </a:cubicBezTo>
                      <a:lnTo>
                        <a:pt x="5366" y="7550"/>
                      </a:lnTo>
                      <a:cubicBezTo>
                        <a:pt x="5355" y="7518"/>
                        <a:pt x="5345" y="7486"/>
                        <a:pt x="5323" y="7465"/>
                      </a:cubicBezTo>
                      <a:cubicBezTo>
                        <a:pt x="5302" y="7434"/>
                        <a:pt x="5281" y="7402"/>
                        <a:pt x="5250" y="7391"/>
                      </a:cubicBezTo>
                      <a:cubicBezTo>
                        <a:pt x="5218" y="7370"/>
                        <a:pt x="5186" y="7360"/>
                        <a:pt x="5155" y="7360"/>
                      </a:cubicBezTo>
                      <a:cubicBezTo>
                        <a:pt x="5145" y="7357"/>
                        <a:pt x="5135" y="7355"/>
                        <a:pt x="5125" y="7355"/>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7" name="Google Shape;527;p17"/>
              <p:cNvSpPr/>
              <p:nvPr/>
            </p:nvSpPr>
            <p:spPr>
              <a:xfrm rot="2699944">
                <a:off x="8446721" y="2517188"/>
                <a:ext cx="2070287" cy="472453"/>
              </a:xfrm>
              <a:custGeom>
                <a:avLst/>
                <a:gdLst/>
                <a:ahLst/>
                <a:cxnLst/>
                <a:rect l="l" t="t" r="r" b="b"/>
                <a:pathLst>
                  <a:path w="18939" h="4322" extrusionOk="0">
                    <a:moveTo>
                      <a:pt x="14984" y="1205"/>
                    </a:moveTo>
                    <a:cubicBezTo>
                      <a:pt x="15216" y="1501"/>
                      <a:pt x="15353" y="1870"/>
                      <a:pt x="15343" y="2250"/>
                    </a:cubicBezTo>
                    <a:cubicBezTo>
                      <a:pt x="15334" y="2460"/>
                      <a:pt x="15206" y="3002"/>
                      <a:pt x="14933" y="3002"/>
                    </a:cubicBezTo>
                    <a:cubicBezTo>
                      <a:pt x="14890" y="3002"/>
                      <a:pt x="14844" y="2988"/>
                      <a:pt x="14794" y="2958"/>
                    </a:cubicBezTo>
                    <a:cubicBezTo>
                      <a:pt x="14530" y="2800"/>
                      <a:pt x="14487" y="2367"/>
                      <a:pt x="14551" y="2103"/>
                    </a:cubicBezTo>
                    <a:cubicBezTo>
                      <a:pt x="14625" y="1775"/>
                      <a:pt x="14772" y="1469"/>
                      <a:pt x="14984" y="1205"/>
                    </a:cubicBezTo>
                    <a:close/>
                    <a:moveTo>
                      <a:pt x="11446" y="1617"/>
                    </a:moveTo>
                    <a:cubicBezTo>
                      <a:pt x="11562" y="1765"/>
                      <a:pt x="11667" y="1934"/>
                      <a:pt x="11731" y="2134"/>
                    </a:cubicBezTo>
                    <a:cubicBezTo>
                      <a:pt x="11836" y="2472"/>
                      <a:pt x="11847" y="2979"/>
                      <a:pt x="11530" y="3222"/>
                    </a:cubicBezTo>
                    <a:cubicBezTo>
                      <a:pt x="11453" y="3283"/>
                      <a:pt x="11386" y="3309"/>
                      <a:pt x="11327" y="3309"/>
                    </a:cubicBezTo>
                    <a:cubicBezTo>
                      <a:pt x="11111" y="3309"/>
                      <a:pt x="11015" y="2960"/>
                      <a:pt x="11023" y="2736"/>
                    </a:cubicBezTo>
                    <a:cubicBezTo>
                      <a:pt x="11034" y="2356"/>
                      <a:pt x="11203" y="1965"/>
                      <a:pt x="11446" y="1617"/>
                    </a:cubicBezTo>
                    <a:close/>
                    <a:moveTo>
                      <a:pt x="4338" y="1701"/>
                    </a:moveTo>
                    <a:cubicBezTo>
                      <a:pt x="4391" y="1817"/>
                      <a:pt x="4433" y="1934"/>
                      <a:pt x="4443" y="2071"/>
                    </a:cubicBezTo>
                    <a:cubicBezTo>
                      <a:pt x="4517" y="2800"/>
                      <a:pt x="3937" y="3423"/>
                      <a:pt x="3408" y="3866"/>
                    </a:cubicBezTo>
                    <a:cubicBezTo>
                      <a:pt x="3155" y="3708"/>
                      <a:pt x="3166" y="3317"/>
                      <a:pt x="3271" y="3064"/>
                    </a:cubicBezTo>
                    <a:cubicBezTo>
                      <a:pt x="3408" y="2736"/>
                      <a:pt x="3662" y="2462"/>
                      <a:pt x="3894" y="2187"/>
                    </a:cubicBezTo>
                    <a:cubicBezTo>
                      <a:pt x="4032" y="2029"/>
                      <a:pt x="4179" y="1860"/>
                      <a:pt x="4338" y="1701"/>
                    </a:cubicBezTo>
                    <a:close/>
                    <a:moveTo>
                      <a:pt x="8045" y="1701"/>
                    </a:moveTo>
                    <a:cubicBezTo>
                      <a:pt x="8172" y="2008"/>
                      <a:pt x="8224" y="2345"/>
                      <a:pt x="8151" y="2673"/>
                    </a:cubicBezTo>
                    <a:cubicBezTo>
                      <a:pt x="8003" y="3307"/>
                      <a:pt x="7475" y="3803"/>
                      <a:pt x="6851" y="3940"/>
                    </a:cubicBezTo>
                    <a:cubicBezTo>
                      <a:pt x="6883" y="3064"/>
                      <a:pt x="7358" y="2250"/>
                      <a:pt x="8045" y="1701"/>
                    </a:cubicBezTo>
                    <a:close/>
                    <a:moveTo>
                      <a:pt x="16705" y="0"/>
                    </a:moveTo>
                    <a:cubicBezTo>
                      <a:pt x="16572" y="0"/>
                      <a:pt x="16438" y="11"/>
                      <a:pt x="16304" y="33"/>
                    </a:cubicBezTo>
                    <a:cubicBezTo>
                      <a:pt x="15808" y="106"/>
                      <a:pt x="15353" y="349"/>
                      <a:pt x="14984" y="687"/>
                    </a:cubicBezTo>
                    <a:cubicBezTo>
                      <a:pt x="14553" y="285"/>
                      <a:pt x="14001" y="72"/>
                      <a:pt x="13432" y="72"/>
                    </a:cubicBezTo>
                    <a:cubicBezTo>
                      <a:pt x="13150" y="72"/>
                      <a:pt x="12863" y="124"/>
                      <a:pt x="12586" y="233"/>
                    </a:cubicBezTo>
                    <a:cubicBezTo>
                      <a:pt x="12132" y="423"/>
                      <a:pt x="11731" y="719"/>
                      <a:pt x="11414" y="1099"/>
                    </a:cubicBezTo>
                    <a:cubicBezTo>
                      <a:pt x="11361" y="1057"/>
                      <a:pt x="11298" y="1015"/>
                      <a:pt x="11245" y="973"/>
                    </a:cubicBezTo>
                    <a:cubicBezTo>
                      <a:pt x="10869" y="729"/>
                      <a:pt x="10442" y="626"/>
                      <a:pt x="10006" y="626"/>
                    </a:cubicBezTo>
                    <a:cubicBezTo>
                      <a:pt x="9365" y="626"/>
                      <a:pt x="8706" y="850"/>
                      <a:pt x="8172" y="1184"/>
                    </a:cubicBezTo>
                    <a:cubicBezTo>
                      <a:pt x="8108" y="1110"/>
                      <a:pt x="8055" y="1025"/>
                      <a:pt x="7982" y="951"/>
                    </a:cubicBezTo>
                    <a:cubicBezTo>
                      <a:pt x="7581" y="515"/>
                      <a:pt x="7020" y="319"/>
                      <a:pt x="6451" y="319"/>
                    </a:cubicBezTo>
                    <a:cubicBezTo>
                      <a:pt x="6194" y="319"/>
                      <a:pt x="5936" y="358"/>
                      <a:pt x="5690" y="434"/>
                    </a:cubicBezTo>
                    <a:cubicBezTo>
                      <a:pt x="5193" y="582"/>
                      <a:pt x="4760" y="846"/>
                      <a:pt x="4380" y="1184"/>
                    </a:cubicBezTo>
                    <a:cubicBezTo>
                      <a:pt x="4359" y="1152"/>
                      <a:pt x="4327" y="1120"/>
                      <a:pt x="4296" y="1099"/>
                    </a:cubicBezTo>
                    <a:cubicBezTo>
                      <a:pt x="3941" y="802"/>
                      <a:pt x="3483" y="662"/>
                      <a:pt x="3030" y="662"/>
                    </a:cubicBezTo>
                    <a:cubicBezTo>
                      <a:pt x="2984" y="662"/>
                      <a:pt x="2937" y="663"/>
                      <a:pt x="2891" y="666"/>
                    </a:cubicBezTo>
                    <a:cubicBezTo>
                      <a:pt x="2310" y="708"/>
                      <a:pt x="1803" y="962"/>
                      <a:pt x="1381" y="1342"/>
                    </a:cubicBezTo>
                    <a:cubicBezTo>
                      <a:pt x="821" y="1839"/>
                      <a:pt x="441" y="2504"/>
                      <a:pt x="82" y="3148"/>
                    </a:cubicBezTo>
                    <a:cubicBezTo>
                      <a:pt x="0" y="3281"/>
                      <a:pt x="126" y="3409"/>
                      <a:pt x="244" y="3409"/>
                    </a:cubicBezTo>
                    <a:cubicBezTo>
                      <a:pt x="295" y="3409"/>
                      <a:pt x="345" y="3385"/>
                      <a:pt x="377" y="3328"/>
                    </a:cubicBezTo>
                    <a:cubicBezTo>
                      <a:pt x="949" y="2323"/>
                      <a:pt x="1741" y="1015"/>
                      <a:pt x="3010" y="1015"/>
                    </a:cubicBezTo>
                    <a:cubicBezTo>
                      <a:pt x="3102" y="1015"/>
                      <a:pt x="3196" y="1022"/>
                      <a:pt x="3292" y="1036"/>
                    </a:cubicBezTo>
                    <a:cubicBezTo>
                      <a:pt x="3609" y="1078"/>
                      <a:pt x="3905" y="1215"/>
                      <a:pt x="4127" y="1427"/>
                    </a:cubicBezTo>
                    <a:cubicBezTo>
                      <a:pt x="3915" y="1627"/>
                      <a:pt x="3725" y="1839"/>
                      <a:pt x="3546" y="2050"/>
                    </a:cubicBezTo>
                    <a:cubicBezTo>
                      <a:pt x="3261" y="2409"/>
                      <a:pt x="2912" y="2789"/>
                      <a:pt x="2849" y="3264"/>
                    </a:cubicBezTo>
                    <a:cubicBezTo>
                      <a:pt x="2796" y="3676"/>
                      <a:pt x="2986" y="4088"/>
                      <a:pt x="3387" y="4247"/>
                    </a:cubicBezTo>
                    <a:cubicBezTo>
                      <a:pt x="3401" y="4251"/>
                      <a:pt x="3415" y="4253"/>
                      <a:pt x="3429" y="4253"/>
                    </a:cubicBezTo>
                    <a:cubicBezTo>
                      <a:pt x="3477" y="4253"/>
                      <a:pt x="3523" y="4227"/>
                      <a:pt x="3556" y="4194"/>
                    </a:cubicBezTo>
                    <a:cubicBezTo>
                      <a:pt x="4074" y="3782"/>
                      <a:pt x="4581" y="3243"/>
                      <a:pt x="4750" y="2588"/>
                    </a:cubicBezTo>
                    <a:cubicBezTo>
                      <a:pt x="4845" y="2198"/>
                      <a:pt x="4792" y="1796"/>
                      <a:pt x="4591" y="1458"/>
                    </a:cubicBezTo>
                    <a:cubicBezTo>
                      <a:pt x="4887" y="1205"/>
                      <a:pt x="5214" y="983"/>
                      <a:pt x="5574" y="835"/>
                    </a:cubicBezTo>
                    <a:cubicBezTo>
                      <a:pt x="5854" y="730"/>
                      <a:pt x="6160" y="666"/>
                      <a:pt x="6463" y="666"/>
                    </a:cubicBezTo>
                    <a:cubicBezTo>
                      <a:pt x="6856" y="666"/>
                      <a:pt x="7243" y="773"/>
                      <a:pt x="7559" y="1036"/>
                    </a:cubicBezTo>
                    <a:cubicBezTo>
                      <a:pt x="7686" y="1131"/>
                      <a:pt x="7791" y="1258"/>
                      <a:pt x="7876" y="1384"/>
                    </a:cubicBezTo>
                    <a:cubicBezTo>
                      <a:pt x="7031" y="2050"/>
                      <a:pt x="6450" y="3053"/>
                      <a:pt x="6492" y="4152"/>
                    </a:cubicBezTo>
                    <a:cubicBezTo>
                      <a:pt x="6502" y="4232"/>
                      <a:pt x="6569" y="4321"/>
                      <a:pt x="6657" y="4321"/>
                    </a:cubicBezTo>
                    <a:cubicBezTo>
                      <a:pt x="6662" y="4321"/>
                      <a:pt x="6667" y="4321"/>
                      <a:pt x="6672" y="4320"/>
                    </a:cubicBezTo>
                    <a:cubicBezTo>
                      <a:pt x="7432" y="4247"/>
                      <a:pt x="8098" y="3761"/>
                      <a:pt x="8393" y="3064"/>
                    </a:cubicBezTo>
                    <a:cubicBezTo>
                      <a:pt x="8605" y="2546"/>
                      <a:pt x="8562" y="1976"/>
                      <a:pt x="8341" y="1490"/>
                    </a:cubicBezTo>
                    <a:cubicBezTo>
                      <a:pt x="8774" y="1205"/>
                      <a:pt x="9281" y="1025"/>
                      <a:pt x="9809" y="994"/>
                    </a:cubicBezTo>
                    <a:cubicBezTo>
                      <a:pt x="9858" y="990"/>
                      <a:pt x="9908" y="989"/>
                      <a:pt x="9958" y="989"/>
                    </a:cubicBezTo>
                    <a:cubicBezTo>
                      <a:pt x="10405" y="989"/>
                      <a:pt x="10850" y="1117"/>
                      <a:pt x="11192" y="1374"/>
                    </a:cubicBezTo>
                    <a:cubicBezTo>
                      <a:pt x="11013" y="1648"/>
                      <a:pt x="10854" y="1944"/>
                      <a:pt x="10759" y="2261"/>
                    </a:cubicBezTo>
                    <a:cubicBezTo>
                      <a:pt x="10643" y="2620"/>
                      <a:pt x="10601" y="3085"/>
                      <a:pt x="10844" y="3412"/>
                    </a:cubicBezTo>
                    <a:cubicBezTo>
                      <a:pt x="10967" y="3578"/>
                      <a:pt x="11134" y="3650"/>
                      <a:pt x="11305" y="3650"/>
                    </a:cubicBezTo>
                    <a:cubicBezTo>
                      <a:pt x="11516" y="3650"/>
                      <a:pt x="11733" y="3540"/>
                      <a:pt x="11879" y="3359"/>
                    </a:cubicBezTo>
                    <a:cubicBezTo>
                      <a:pt x="12375" y="2757"/>
                      <a:pt x="12143" y="1902"/>
                      <a:pt x="11657" y="1342"/>
                    </a:cubicBezTo>
                    <a:cubicBezTo>
                      <a:pt x="11805" y="1163"/>
                      <a:pt x="11974" y="1015"/>
                      <a:pt x="12132" y="888"/>
                    </a:cubicBezTo>
                    <a:cubicBezTo>
                      <a:pt x="12521" y="604"/>
                      <a:pt x="12996" y="424"/>
                      <a:pt x="13471" y="424"/>
                    </a:cubicBezTo>
                    <a:cubicBezTo>
                      <a:pt x="13719" y="424"/>
                      <a:pt x="13967" y="473"/>
                      <a:pt x="14202" y="582"/>
                    </a:cubicBezTo>
                    <a:cubicBezTo>
                      <a:pt x="14403" y="666"/>
                      <a:pt x="14582" y="793"/>
                      <a:pt x="14741" y="941"/>
                    </a:cubicBezTo>
                    <a:cubicBezTo>
                      <a:pt x="14540" y="1194"/>
                      <a:pt x="14382" y="1469"/>
                      <a:pt x="14276" y="1775"/>
                    </a:cubicBezTo>
                    <a:cubicBezTo>
                      <a:pt x="14139" y="2166"/>
                      <a:pt x="14128" y="2610"/>
                      <a:pt x="14339" y="2979"/>
                    </a:cubicBezTo>
                    <a:cubicBezTo>
                      <a:pt x="14473" y="3197"/>
                      <a:pt x="14695" y="3340"/>
                      <a:pt x="14928" y="3340"/>
                    </a:cubicBezTo>
                    <a:cubicBezTo>
                      <a:pt x="15046" y="3340"/>
                      <a:pt x="15166" y="3304"/>
                      <a:pt x="15279" y="3222"/>
                    </a:cubicBezTo>
                    <a:cubicBezTo>
                      <a:pt x="15649" y="2969"/>
                      <a:pt x="15734" y="2409"/>
                      <a:pt x="15681" y="1997"/>
                    </a:cubicBezTo>
                    <a:cubicBezTo>
                      <a:pt x="15639" y="1606"/>
                      <a:pt x="15470" y="1247"/>
                      <a:pt x="15227" y="941"/>
                    </a:cubicBezTo>
                    <a:cubicBezTo>
                      <a:pt x="15501" y="687"/>
                      <a:pt x="15839" y="497"/>
                      <a:pt x="16209" y="413"/>
                    </a:cubicBezTo>
                    <a:cubicBezTo>
                      <a:pt x="16371" y="373"/>
                      <a:pt x="16537" y="354"/>
                      <a:pt x="16702" y="354"/>
                    </a:cubicBezTo>
                    <a:cubicBezTo>
                      <a:pt x="17412" y="354"/>
                      <a:pt x="18123" y="705"/>
                      <a:pt x="18543" y="1279"/>
                    </a:cubicBezTo>
                    <a:cubicBezTo>
                      <a:pt x="18580" y="1331"/>
                      <a:pt x="18633" y="1353"/>
                      <a:pt x="18685" y="1353"/>
                    </a:cubicBezTo>
                    <a:cubicBezTo>
                      <a:pt x="18812" y="1353"/>
                      <a:pt x="18939" y="1226"/>
                      <a:pt x="18849" y="1099"/>
                    </a:cubicBezTo>
                    <a:cubicBezTo>
                      <a:pt x="18348" y="416"/>
                      <a:pt x="17541" y="0"/>
                      <a:pt x="167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8" name="Google Shape;528;p17"/>
            <p:cNvGrpSpPr/>
            <p:nvPr/>
          </p:nvGrpSpPr>
          <p:grpSpPr>
            <a:xfrm>
              <a:off x="-1255270" y="2806135"/>
              <a:ext cx="2060432" cy="3992966"/>
              <a:chOff x="-1255270" y="2806135"/>
              <a:chExt cx="2060432" cy="3992966"/>
            </a:xfrm>
          </p:grpSpPr>
          <p:grpSp>
            <p:nvGrpSpPr>
              <p:cNvPr id="529" name="Google Shape;529;p17"/>
              <p:cNvGrpSpPr/>
              <p:nvPr/>
            </p:nvGrpSpPr>
            <p:grpSpPr>
              <a:xfrm>
                <a:off x="-847402" y="4475525"/>
                <a:ext cx="1652565" cy="2323575"/>
                <a:chOff x="7467310" y="689450"/>
                <a:chExt cx="1652565" cy="2323575"/>
              </a:xfrm>
            </p:grpSpPr>
            <p:sp>
              <p:nvSpPr>
                <p:cNvPr id="530" name="Google Shape;530;p17"/>
                <p:cNvSpPr/>
                <p:nvPr/>
              </p:nvSpPr>
              <p:spPr>
                <a:xfrm rot="10800000">
                  <a:off x="7467310" y="845528"/>
                  <a:ext cx="1533100" cy="2167497"/>
                </a:xfrm>
                <a:custGeom>
                  <a:avLst/>
                  <a:gdLst/>
                  <a:ahLst/>
                  <a:cxnLst/>
                  <a:rect l="l" t="t" r="r" b="b"/>
                  <a:pathLst>
                    <a:path w="14681" h="20756" extrusionOk="0">
                      <a:moveTo>
                        <a:pt x="11787" y="1"/>
                      </a:moveTo>
                      <a:lnTo>
                        <a:pt x="11787" y="1"/>
                      </a:lnTo>
                      <a:cubicBezTo>
                        <a:pt x="8714" y="4986"/>
                        <a:pt x="6285" y="10372"/>
                        <a:pt x="4584" y="15980"/>
                      </a:cubicBezTo>
                      <a:cubicBezTo>
                        <a:pt x="5292" y="12484"/>
                        <a:pt x="5999" y="8988"/>
                        <a:pt x="6707" y="5503"/>
                      </a:cubicBezTo>
                      <a:lnTo>
                        <a:pt x="6707" y="5503"/>
                      </a:lnTo>
                      <a:cubicBezTo>
                        <a:pt x="4151" y="8872"/>
                        <a:pt x="2451" y="13477"/>
                        <a:pt x="708" y="17385"/>
                      </a:cubicBezTo>
                      <a:cubicBezTo>
                        <a:pt x="328" y="18219"/>
                        <a:pt x="1" y="19275"/>
                        <a:pt x="592" y="19962"/>
                      </a:cubicBezTo>
                      <a:cubicBezTo>
                        <a:pt x="1257" y="20743"/>
                        <a:pt x="2504" y="20405"/>
                        <a:pt x="3517" y="20553"/>
                      </a:cubicBezTo>
                      <a:cubicBezTo>
                        <a:pt x="3924" y="20608"/>
                        <a:pt x="4336" y="20755"/>
                        <a:pt x="4737" y="20755"/>
                      </a:cubicBezTo>
                      <a:cubicBezTo>
                        <a:pt x="4878" y="20755"/>
                        <a:pt x="5017" y="20737"/>
                        <a:pt x="5154" y="20691"/>
                      </a:cubicBezTo>
                      <a:cubicBezTo>
                        <a:pt x="5492" y="20564"/>
                        <a:pt x="5746" y="20300"/>
                        <a:pt x="5989" y="20025"/>
                      </a:cubicBezTo>
                      <a:cubicBezTo>
                        <a:pt x="7151" y="18705"/>
                        <a:pt x="8481" y="17343"/>
                        <a:pt x="9442" y="15885"/>
                      </a:cubicBezTo>
                      <a:cubicBezTo>
                        <a:pt x="12146" y="11861"/>
                        <a:pt x="13456" y="7077"/>
                        <a:pt x="14681" y="2387"/>
                      </a:cubicBezTo>
                      <a:lnTo>
                        <a:pt x="14681" y="2387"/>
                      </a:lnTo>
                      <a:cubicBezTo>
                        <a:pt x="10594" y="5292"/>
                        <a:pt x="10118" y="11270"/>
                        <a:pt x="6791" y="15008"/>
                      </a:cubicBezTo>
                      <a:cubicBezTo>
                        <a:pt x="8450" y="10002"/>
                        <a:pt x="10118" y="5007"/>
                        <a:pt x="11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1" name="Google Shape;531;p17"/>
                <p:cNvGrpSpPr/>
                <p:nvPr/>
              </p:nvGrpSpPr>
              <p:grpSpPr>
                <a:xfrm flipH="1">
                  <a:off x="8337279" y="689450"/>
                  <a:ext cx="782597" cy="457608"/>
                  <a:chOff x="9296110" y="317975"/>
                  <a:chExt cx="782597" cy="457608"/>
                </a:xfrm>
              </p:grpSpPr>
              <p:grpSp>
                <p:nvGrpSpPr>
                  <p:cNvPr id="532" name="Google Shape;532;p17"/>
                  <p:cNvGrpSpPr/>
                  <p:nvPr/>
                </p:nvGrpSpPr>
                <p:grpSpPr>
                  <a:xfrm>
                    <a:off x="9611606" y="317975"/>
                    <a:ext cx="467101" cy="236449"/>
                    <a:chOff x="9611606" y="317975"/>
                    <a:chExt cx="467101" cy="236449"/>
                  </a:xfrm>
                </p:grpSpPr>
                <p:sp>
                  <p:nvSpPr>
                    <p:cNvPr id="533" name="Google Shape;533;p17"/>
                    <p:cNvSpPr/>
                    <p:nvPr/>
                  </p:nvSpPr>
                  <p:spPr>
                    <a:xfrm>
                      <a:off x="9611606" y="317975"/>
                      <a:ext cx="467101" cy="236449"/>
                    </a:xfrm>
                    <a:custGeom>
                      <a:avLst/>
                      <a:gdLst/>
                      <a:ahLst/>
                      <a:cxnLst/>
                      <a:rect l="l" t="t" r="r" b="b"/>
                      <a:pathLst>
                        <a:path w="9992" h="5058" extrusionOk="0">
                          <a:moveTo>
                            <a:pt x="4848" y="1"/>
                          </a:moveTo>
                          <a:cubicBezTo>
                            <a:pt x="3370" y="1"/>
                            <a:pt x="1895" y="620"/>
                            <a:pt x="751" y="1746"/>
                          </a:cubicBezTo>
                          <a:cubicBezTo>
                            <a:pt x="434" y="2063"/>
                            <a:pt x="138" y="2422"/>
                            <a:pt x="1" y="2887"/>
                          </a:cubicBezTo>
                          <a:cubicBezTo>
                            <a:pt x="772" y="3827"/>
                            <a:pt x="1733" y="4577"/>
                            <a:pt x="2810" y="4830"/>
                          </a:cubicBezTo>
                          <a:cubicBezTo>
                            <a:pt x="3460" y="4981"/>
                            <a:pt x="4116" y="5058"/>
                            <a:pt x="4768" y="5058"/>
                          </a:cubicBezTo>
                          <a:cubicBezTo>
                            <a:pt x="6627" y="5058"/>
                            <a:pt x="8451" y="4433"/>
                            <a:pt x="9992" y="3119"/>
                          </a:cubicBezTo>
                          <a:cubicBezTo>
                            <a:pt x="8946" y="1440"/>
                            <a:pt x="7330" y="310"/>
                            <a:pt x="5609" y="56"/>
                          </a:cubicBezTo>
                          <a:cubicBezTo>
                            <a:pt x="5356" y="19"/>
                            <a:pt x="5102" y="1"/>
                            <a:pt x="48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17"/>
                    <p:cNvSpPr/>
                    <p:nvPr/>
                  </p:nvSpPr>
                  <p:spPr>
                    <a:xfrm>
                      <a:off x="9782934" y="336206"/>
                      <a:ext cx="143234" cy="217329"/>
                    </a:xfrm>
                    <a:custGeom>
                      <a:avLst/>
                      <a:gdLst/>
                      <a:ahLst/>
                      <a:cxnLst/>
                      <a:rect l="l" t="t" r="r" b="b"/>
                      <a:pathLst>
                        <a:path w="3064" h="4649" extrusionOk="0">
                          <a:moveTo>
                            <a:pt x="1372" y="0"/>
                          </a:moveTo>
                          <a:cubicBezTo>
                            <a:pt x="1" y="0"/>
                            <a:pt x="135" y="2688"/>
                            <a:pt x="581" y="3732"/>
                          </a:cubicBezTo>
                          <a:cubicBezTo>
                            <a:pt x="806" y="4240"/>
                            <a:pt x="1229" y="4649"/>
                            <a:pt x="1693" y="4649"/>
                          </a:cubicBezTo>
                          <a:cubicBezTo>
                            <a:pt x="1731" y="4649"/>
                            <a:pt x="1768" y="4646"/>
                            <a:pt x="1806" y="4641"/>
                          </a:cubicBezTo>
                          <a:cubicBezTo>
                            <a:pt x="1944" y="4620"/>
                            <a:pt x="2071" y="4567"/>
                            <a:pt x="2166" y="4461"/>
                          </a:cubicBezTo>
                          <a:cubicBezTo>
                            <a:pt x="2240" y="4377"/>
                            <a:pt x="2292" y="4271"/>
                            <a:pt x="2345" y="4165"/>
                          </a:cubicBezTo>
                          <a:cubicBezTo>
                            <a:pt x="2820" y="3014"/>
                            <a:pt x="3063" y="247"/>
                            <a:pt x="1553" y="15"/>
                          </a:cubicBezTo>
                          <a:cubicBezTo>
                            <a:pt x="1490" y="5"/>
                            <a:pt x="1430"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5" name="Google Shape;535;p17"/>
                  <p:cNvGrpSpPr/>
                  <p:nvPr/>
                </p:nvGrpSpPr>
                <p:grpSpPr>
                  <a:xfrm>
                    <a:off x="9296110" y="541799"/>
                    <a:ext cx="488839" cy="233784"/>
                    <a:chOff x="9296110" y="541799"/>
                    <a:chExt cx="488839" cy="233784"/>
                  </a:xfrm>
                </p:grpSpPr>
                <p:sp>
                  <p:nvSpPr>
                    <p:cNvPr id="536" name="Google Shape;536;p17"/>
                    <p:cNvSpPr/>
                    <p:nvPr/>
                  </p:nvSpPr>
                  <p:spPr>
                    <a:xfrm>
                      <a:off x="9296110" y="551756"/>
                      <a:ext cx="488839" cy="223827"/>
                    </a:xfrm>
                    <a:custGeom>
                      <a:avLst/>
                      <a:gdLst/>
                      <a:ahLst/>
                      <a:cxnLst/>
                      <a:rect l="l" t="t" r="r" b="b"/>
                      <a:pathLst>
                        <a:path w="10457" h="4788" extrusionOk="0">
                          <a:moveTo>
                            <a:pt x="5786" y="0"/>
                          </a:moveTo>
                          <a:cubicBezTo>
                            <a:pt x="3732" y="0"/>
                            <a:pt x="1657" y="669"/>
                            <a:pt x="1" y="2269"/>
                          </a:cubicBezTo>
                          <a:cubicBezTo>
                            <a:pt x="772" y="3473"/>
                            <a:pt x="1891" y="4201"/>
                            <a:pt x="3053" y="4529"/>
                          </a:cubicBezTo>
                          <a:cubicBezTo>
                            <a:pt x="3693" y="4717"/>
                            <a:pt x="4350" y="4787"/>
                            <a:pt x="5010" y="4787"/>
                          </a:cubicBezTo>
                          <a:cubicBezTo>
                            <a:pt x="5537" y="4787"/>
                            <a:pt x="6066" y="4742"/>
                            <a:pt x="6591" y="4677"/>
                          </a:cubicBezTo>
                          <a:cubicBezTo>
                            <a:pt x="7478" y="4561"/>
                            <a:pt x="10457" y="2575"/>
                            <a:pt x="10457" y="2575"/>
                          </a:cubicBezTo>
                          <a:cubicBezTo>
                            <a:pt x="10457" y="2575"/>
                            <a:pt x="7468" y="93"/>
                            <a:pt x="6538" y="30"/>
                          </a:cubicBezTo>
                          <a:cubicBezTo>
                            <a:pt x="6288" y="10"/>
                            <a:pt x="6037" y="0"/>
                            <a:pt x="5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17"/>
                    <p:cNvSpPr/>
                    <p:nvPr/>
                  </p:nvSpPr>
                  <p:spPr>
                    <a:xfrm>
                      <a:off x="9491139" y="541799"/>
                      <a:ext cx="110137" cy="232101"/>
                    </a:xfrm>
                    <a:custGeom>
                      <a:avLst/>
                      <a:gdLst/>
                      <a:ahLst/>
                      <a:cxnLst/>
                      <a:rect l="l" t="t" r="r" b="b"/>
                      <a:pathLst>
                        <a:path w="2356" h="4965" extrusionOk="0">
                          <a:moveTo>
                            <a:pt x="1345" y="1"/>
                          </a:moveTo>
                          <a:cubicBezTo>
                            <a:pt x="1213" y="1"/>
                            <a:pt x="1068" y="51"/>
                            <a:pt x="909" y="169"/>
                          </a:cubicBezTo>
                          <a:cubicBezTo>
                            <a:pt x="212" y="676"/>
                            <a:pt x="75" y="1742"/>
                            <a:pt x="32" y="2535"/>
                          </a:cubicBezTo>
                          <a:cubicBezTo>
                            <a:pt x="1" y="3137"/>
                            <a:pt x="22" y="3760"/>
                            <a:pt x="254" y="4277"/>
                          </a:cubicBezTo>
                          <a:cubicBezTo>
                            <a:pt x="435" y="4672"/>
                            <a:pt x="783" y="4965"/>
                            <a:pt x="1123" y="4965"/>
                          </a:cubicBezTo>
                          <a:cubicBezTo>
                            <a:pt x="1219" y="4965"/>
                            <a:pt x="1314" y="4941"/>
                            <a:pt x="1405" y="4890"/>
                          </a:cubicBezTo>
                          <a:cubicBezTo>
                            <a:pt x="1775" y="4679"/>
                            <a:pt x="1955" y="4108"/>
                            <a:pt x="2081" y="3591"/>
                          </a:cubicBezTo>
                          <a:cubicBezTo>
                            <a:pt x="2219" y="3031"/>
                            <a:pt x="2356" y="2461"/>
                            <a:pt x="2356" y="1869"/>
                          </a:cubicBezTo>
                          <a:cubicBezTo>
                            <a:pt x="2347" y="1330"/>
                            <a:pt x="2020" y="1"/>
                            <a:pt x="1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538" name="Google Shape;538;p17"/>
              <p:cNvSpPr/>
              <p:nvPr/>
            </p:nvSpPr>
            <p:spPr>
              <a:xfrm rot="2699944">
                <a:off x="-1391404" y="3468888"/>
                <a:ext cx="2070287" cy="472453"/>
              </a:xfrm>
              <a:custGeom>
                <a:avLst/>
                <a:gdLst/>
                <a:ahLst/>
                <a:cxnLst/>
                <a:rect l="l" t="t" r="r" b="b"/>
                <a:pathLst>
                  <a:path w="18939" h="4322" extrusionOk="0">
                    <a:moveTo>
                      <a:pt x="14984" y="1205"/>
                    </a:moveTo>
                    <a:cubicBezTo>
                      <a:pt x="15216" y="1501"/>
                      <a:pt x="15353" y="1870"/>
                      <a:pt x="15343" y="2250"/>
                    </a:cubicBezTo>
                    <a:cubicBezTo>
                      <a:pt x="15334" y="2460"/>
                      <a:pt x="15206" y="3002"/>
                      <a:pt x="14933" y="3002"/>
                    </a:cubicBezTo>
                    <a:cubicBezTo>
                      <a:pt x="14890" y="3002"/>
                      <a:pt x="14844" y="2988"/>
                      <a:pt x="14794" y="2958"/>
                    </a:cubicBezTo>
                    <a:cubicBezTo>
                      <a:pt x="14530" y="2800"/>
                      <a:pt x="14487" y="2367"/>
                      <a:pt x="14551" y="2103"/>
                    </a:cubicBezTo>
                    <a:cubicBezTo>
                      <a:pt x="14625" y="1775"/>
                      <a:pt x="14772" y="1469"/>
                      <a:pt x="14984" y="1205"/>
                    </a:cubicBezTo>
                    <a:close/>
                    <a:moveTo>
                      <a:pt x="11446" y="1617"/>
                    </a:moveTo>
                    <a:cubicBezTo>
                      <a:pt x="11562" y="1765"/>
                      <a:pt x="11667" y="1934"/>
                      <a:pt x="11731" y="2134"/>
                    </a:cubicBezTo>
                    <a:cubicBezTo>
                      <a:pt x="11836" y="2472"/>
                      <a:pt x="11847" y="2979"/>
                      <a:pt x="11530" y="3222"/>
                    </a:cubicBezTo>
                    <a:cubicBezTo>
                      <a:pt x="11453" y="3283"/>
                      <a:pt x="11386" y="3309"/>
                      <a:pt x="11327" y="3309"/>
                    </a:cubicBezTo>
                    <a:cubicBezTo>
                      <a:pt x="11111" y="3309"/>
                      <a:pt x="11015" y="2960"/>
                      <a:pt x="11023" y="2736"/>
                    </a:cubicBezTo>
                    <a:cubicBezTo>
                      <a:pt x="11034" y="2356"/>
                      <a:pt x="11203" y="1965"/>
                      <a:pt x="11446" y="1617"/>
                    </a:cubicBezTo>
                    <a:close/>
                    <a:moveTo>
                      <a:pt x="4338" y="1701"/>
                    </a:moveTo>
                    <a:cubicBezTo>
                      <a:pt x="4391" y="1817"/>
                      <a:pt x="4433" y="1934"/>
                      <a:pt x="4443" y="2071"/>
                    </a:cubicBezTo>
                    <a:cubicBezTo>
                      <a:pt x="4517" y="2800"/>
                      <a:pt x="3937" y="3423"/>
                      <a:pt x="3408" y="3866"/>
                    </a:cubicBezTo>
                    <a:cubicBezTo>
                      <a:pt x="3155" y="3708"/>
                      <a:pt x="3166" y="3317"/>
                      <a:pt x="3271" y="3064"/>
                    </a:cubicBezTo>
                    <a:cubicBezTo>
                      <a:pt x="3408" y="2736"/>
                      <a:pt x="3662" y="2462"/>
                      <a:pt x="3894" y="2187"/>
                    </a:cubicBezTo>
                    <a:cubicBezTo>
                      <a:pt x="4032" y="2029"/>
                      <a:pt x="4179" y="1860"/>
                      <a:pt x="4338" y="1701"/>
                    </a:cubicBezTo>
                    <a:close/>
                    <a:moveTo>
                      <a:pt x="8045" y="1701"/>
                    </a:moveTo>
                    <a:cubicBezTo>
                      <a:pt x="8172" y="2008"/>
                      <a:pt x="8224" y="2345"/>
                      <a:pt x="8151" y="2673"/>
                    </a:cubicBezTo>
                    <a:cubicBezTo>
                      <a:pt x="8003" y="3307"/>
                      <a:pt x="7475" y="3803"/>
                      <a:pt x="6851" y="3940"/>
                    </a:cubicBezTo>
                    <a:cubicBezTo>
                      <a:pt x="6883" y="3064"/>
                      <a:pt x="7358" y="2250"/>
                      <a:pt x="8045" y="1701"/>
                    </a:cubicBezTo>
                    <a:close/>
                    <a:moveTo>
                      <a:pt x="16705" y="0"/>
                    </a:moveTo>
                    <a:cubicBezTo>
                      <a:pt x="16572" y="0"/>
                      <a:pt x="16438" y="11"/>
                      <a:pt x="16304" y="33"/>
                    </a:cubicBezTo>
                    <a:cubicBezTo>
                      <a:pt x="15808" y="106"/>
                      <a:pt x="15353" y="349"/>
                      <a:pt x="14984" y="687"/>
                    </a:cubicBezTo>
                    <a:cubicBezTo>
                      <a:pt x="14553" y="285"/>
                      <a:pt x="14001" y="72"/>
                      <a:pt x="13432" y="72"/>
                    </a:cubicBezTo>
                    <a:cubicBezTo>
                      <a:pt x="13150" y="72"/>
                      <a:pt x="12863" y="124"/>
                      <a:pt x="12586" y="233"/>
                    </a:cubicBezTo>
                    <a:cubicBezTo>
                      <a:pt x="12132" y="423"/>
                      <a:pt x="11731" y="719"/>
                      <a:pt x="11414" y="1099"/>
                    </a:cubicBezTo>
                    <a:cubicBezTo>
                      <a:pt x="11361" y="1057"/>
                      <a:pt x="11298" y="1015"/>
                      <a:pt x="11245" y="973"/>
                    </a:cubicBezTo>
                    <a:cubicBezTo>
                      <a:pt x="10869" y="729"/>
                      <a:pt x="10442" y="626"/>
                      <a:pt x="10006" y="626"/>
                    </a:cubicBezTo>
                    <a:cubicBezTo>
                      <a:pt x="9365" y="626"/>
                      <a:pt x="8706" y="850"/>
                      <a:pt x="8172" y="1184"/>
                    </a:cubicBezTo>
                    <a:cubicBezTo>
                      <a:pt x="8108" y="1110"/>
                      <a:pt x="8055" y="1025"/>
                      <a:pt x="7982" y="951"/>
                    </a:cubicBezTo>
                    <a:cubicBezTo>
                      <a:pt x="7581" y="515"/>
                      <a:pt x="7020" y="319"/>
                      <a:pt x="6451" y="319"/>
                    </a:cubicBezTo>
                    <a:cubicBezTo>
                      <a:pt x="6194" y="319"/>
                      <a:pt x="5936" y="358"/>
                      <a:pt x="5690" y="434"/>
                    </a:cubicBezTo>
                    <a:cubicBezTo>
                      <a:pt x="5193" y="582"/>
                      <a:pt x="4760" y="846"/>
                      <a:pt x="4380" y="1184"/>
                    </a:cubicBezTo>
                    <a:cubicBezTo>
                      <a:pt x="4359" y="1152"/>
                      <a:pt x="4327" y="1120"/>
                      <a:pt x="4296" y="1099"/>
                    </a:cubicBezTo>
                    <a:cubicBezTo>
                      <a:pt x="3941" y="802"/>
                      <a:pt x="3483" y="662"/>
                      <a:pt x="3030" y="662"/>
                    </a:cubicBezTo>
                    <a:cubicBezTo>
                      <a:pt x="2984" y="662"/>
                      <a:pt x="2937" y="663"/>
                      <a:pt x="2891" y="666"/>
                    </a:cubicBezTo>
                    <a:cubicBezTo>
                      <a:pt x="2310" y="708"/>
                      <a:pt x="1803" y="962"/>
                      <a:pt x="1381" y="1342"/>
                    </a:cubicBezTo>
                    <a:cubicBezTo>
                      <a:pt x="821" y="1839"/>
                      <a:pt x="441" y="2504"/>
                      <a:pt x="82" y="3148"/>
                    </a:cubicBezTo>
                    <a:cubicBezTo>
                      <a:pt x="0" y="3281"/>
                      <a:pt x="126" y="3409"/>
                      <a:pt x="244" y="3409"/>
                    </a:cubicBezTo>
                    <a:cubicBezTo>
                      <a:pt x="295" y="3409"/>
                      <a:pt x="345" y="3385"/>
                      <a:pt x="377" y="3328"/>
                    </a:cubicBezTo>
                    <a:cubicBezTo>
                      <a:pt x="949" y="2323"/>
                      <a:pt x="1741" y="1015"/>
                      <a:pt x="3010" y="1015"/>
                    </a:cubicBezTo>
                    <a:cubicBezTo>
                      <a:pt x="3102" y="1015"/>
                      <a:pt x="3196" y="1022"/>
                      <a:pt x="3292" y="1036"/>
                    </a:cubicBezTo>
                    <a:cubicBezTo>
                      <a:pt x="3609" y="1078"/>
                      <a:pt x="3905" y="1215"/>
                      <a:pt x="4127" y="1427"/>
                    </a:cubicBezTo>
                    <a:cubicBezTo>
                      <a:pt x="3915" y="1627"/>
                      <a:pt x="3725" y="1839"/>
                      <a:pt x="3546" y="2050"/>
                    </a:cubicBezTo>
                    <a:cubicBezTo>
                      <a:pt x="3261" y="2409"/>
                      <a:pt x="2912" y="2789"/>
                      <a:pt x="2849" y="3264"/>
                    </a:cubicBezTo>
                    <a:cubicBezTo>
                      <a:pt x="2796" y="3676"/>
                      <a:pt x="2986" y="4088"/>
                      <a:pt x="3387" y="4247"/>
                    </a:cubicBezTo>
                    <a:cubicBezTo>
                      <a:pt x="3401" y="4251"/>
                      <a:pt x="3415" y="4253"/>
                      <a:pt x="3429" y="4253"/>
                    </a:cubicBezTo>
                    <a:cubicBezTo>
                      <a:pt x="3477" y="4253"/>
                      <a:pt x="3523" y="4227"/>
                      <a:pt x="3556" y="4194"/>
                    </a:cubicBezTo>
                    <a:cubicBezTo>
                      <a:pt x="4074" y="3782"/>
                      <a:pt x="4581" y="3243"/>
                      <a:pt x="4750" y="2588"/>
                    </a:cubicBezTo>
                    <a:cubicBezTo>
                      <a:pt x="4845" y="2198"/>
                      <a:pt x="4792" y="1796"/>
                      <a:pt x="4591" y="1458"/>
                    </a:cubicBezTo>
                    <a:cubicBezTo>
                      <a:pt x="4887" y="1205"/>
                      <a:pt x="5214" y="983"/>
                      <a:pt x="5574" y="835"/>
                    </a:cubicBezTo>
                    <a:cubicBezTo>
                      <a:pt x="5854" y="730"/>
                      <a:pt x="6160" y="666"/>
                      <a:pt x="6463" y="666"/>
                    </a:cubicBezTo>
                    <a:cubicBezTo>
                      <a:pt x="6856" y="666"/>
                      <a:pt x="7243" y="773"/>
                      <a:pt x="7559" y="1036"/>
                    </a:cubicBezTo>
                    <a:cubicBezTo>
                      <a:pt x="7686" y="1131"/>
                      <a:pt x="7791" y="1258"/>
                      <a:pt x="7876" y="1384"/>
                    </a:cubicBezTo>
                    <a:cubicBezTo>
                      <a:pt x="7031" y="2050"/>
                      <a:pt x="6450" y="3053"/>
                      <a:pt x="6492" y="4152"/>
                    </a:cubicBezTo>
                    <a:cubicBezTo>
                      <a:pt x="6502" y="4232"/>
                      <a:pt x="6569" y="4321"/>
                      <a:pt x="6657" y="4321"/>
                    </a:cubicBezTo>
                    <a:cubicBezTo>
                      <a:pt x="6662" y="4321"/>
                      <a:pt x="6667" y="4321"/>
                      <a:pt x="6672" y="4320"/>
                    </a:cubicBezTo>
                    <a:cubicBezTo>
                      <a:pt x="7432" y="4247"/>
                      <a:pt x="8098" y="3761"/>
                      <a:pt x="8393" y="3064"/>
                    </a:cubicBezTo>
                    <a:cubicBezTo>
                      <a:pt x="8605" y="2546"/>
                      <a:pt x="8562" y="1976"/>
                      <a:pt x="8341" y="1490"/>
                    </a:cubicBezTo>
                    <a:cubicBezTo>
                      <a:pt x="8774" y="1205"/>
                      <a:pt x="9281" y="1025"/>
                      <a:pt x="9809" y="994"/>
                    </a:cubicBezTo>
                    <a:cubicBezTo>
                      <a:pt x="9858" y="990"/>
                      <a:pt x="9908" y="989"/>
                      <a:pt x="9958" y="989"/>
                    </a:cubicBezTo>
                    <a:cubicBezTo>
                      <a:pt x="10405" y="989"/>
                      <a:pt x="10850" y="1117"/>
                      <a:pt x="11192" y="1374"/>
                    </a:cubicBezTo>
                    <a:cubicBezTo>
                      <a:pt x="11013" y="1648"/>
                      <a:pt x="10854" y="1944"/>
                      <a:pt x="10759" y="2261"/>
                    </a:cubicBezTo>
                    <a:cubicBezTo>
                      <a:pt x="10643" y="2620"/>
                      <a:pt x="10601" y="3085"/>
                      <a:pt x="10844" y="3412"/>
                    </a:cubicBezTo>
                    <a:cubicBezTo>
                      <a:pt x="10967" y="3578"/>
                      <a:pt x="11134" y="3650"/>
                      <a:pt x="11305" y="3650"/>
                    </a:cubicBezTo>
                    <a:cubicBezTo>
                      <a:pt x="11516" y="3650"/>
                      <a:pt x="11733" y="3540"/>
                      <a:pt x="11879" y="3359"/>
                    </a:cubicBezTo>
                    <a:cubicBezTo>
                      <a:pt x="12375" y="2757"/>
                      <a:pt x="12143" y="1902"/>
                      <a:pt x="11657" y="1342"/>
                    </a:cubicBezTo>
                    <a:cubicBezTo>
                      <a:pt x="11805" y="1163"/>
                      <a:pt x="11974" y="1015"/>
                      <a:pt x="12132" y="888"/>
                    </a:cubicBezTo>
                    <a:cubicBezTo>
                      <a:pt x="12521" y="604"/>
                      <a:pt x="12996" y="424"/>
                      <a:pt x="13471" y="424"/>
                    </a:cubicBezTo>
                    <a:cubicBezTo>
                      <a:pt x="13719" y="424"/>
                      <a:pt x="13967" y="473"/>
                      <a:pt x="14202" y="582"/>
                    </a:cubicBezTo>
                    <a:cubicBezTo>
                      <a:pt x="14403" y="666"/>
                      <a:pt x="14582" y="793"/>
                      <a:pt x="14741" y="941"/>
                    </a:cubicBezTo>
                    <a:cubicBezTo>
                      <a:pt x="14540" y="1194"/>
                      <a:pt x="14382" y="1469"/>
                      <a:pt x="14276" y="1775"/>
                    </a:cubicBezTo>
                    <a:cubicBezTo>
                      <a:pt x="14139" y="2166"/>
                      <a:pt x="14128" y="2610"/>
                      <a:pt x="14339" y="2979"/>
                    </a:cubicBezTo>
                    <a:cubicBezTo>
                      <a:pt x="14473" y="3197"/>
                      <a:pt x="14695" y="3340"/>
                      <a:pt x="14928" y="3340"/>
                    </a:cubicBezTo>
                    <a:cubicBezTo>
                      <a:pt x="15046" y="3340"/>
                      <a:pt x="15166" y="3304"/>
                      <a:pt x="15279" y="3222"/>
                    </a:cubicBezTo>
                    <a:cubicBezTo>
                      <a:pt x="15649" y="2969"/>
                      <a:pt x="15734" y="2409"/>
                      <a:pt x="15681" y="1997"/>
                    </a:cubicBezTo>
                    <a:cubicBezTo>
                      <a:pt x="15639" y="1606"/>
                      <a:pt x="15470" y="1247"/>
                      <a:pt x="15227" y="941"/>
                    </a:cubicBezTo>
                    <a:cubicBezTo>
                      <a:pt x="15501" y="687"/>
                      <a:pt x="15839" y="497"/>
                      <a:pt x="16209" y="413"/>
                    </a:cubicBezTo>
                    <a:cubicBezTo>
                      <a:pt x="16371" y="373"/>
                      <a:pt x="16537" y="354"/>
                      <a:pt x="16702" y="354"/>
                    </a:cubicBezTo>
                    <a:cubicBezTo>
                      <a:pt x="17412" y="354"/>
                      <a:pt x="18123" y="705"/>
                      <a:pt x="18543" y="1279"/>
                    </a:cubicBezTo>
                    <a:cubicBezTo>
                      <a:pt x="18580" y="1331"/>
                      <a:pt x="18633" y="1353"/>
                      <a:pt x="18685" y="1353"/>
                    </a:cubicBezTo>
                    <a:cubicBezTo>
                      <a:pt x="18812" y="1353"/>
                      <a:pt x="18939" y="1226"/>
                      <a:pt x="18849" y="1099"/>
                    </a:cubicBezTo>
                    <a:cubicBezTo>
                      <a:pt x="18348" y="416"/>
                      <a:pt x="17541" y="0"/>
                      <a:pt x="167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3102228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39"/>
        <p:cNvGrpSpPr/>
        <p:nvPr/>
      </p:nvGrpSpPr>
      <p:grpSpPr>
        <a:xfrm>
          <a:off x="0" y="0"/>
          <a:ext cx="0" cy="0"/>
          <a:chOff x="0" y="0"/>
          <a:chExt cx="0" cy="0"/>
        </a:xfrm>
      </p:grpSpPr>
      <p:sp>
        <p:nvSpPr>
          <p:cNvPr id="540" name="Google Shape;540;p18"/>
          <p:cNvSpPr txBox="1">
            <a:spLocks noGrp="1"/>
          </p:cNvSpPr>
          <p:nvPr>
            <p:ph type="title"/>
          </p:nvPr>
        </p:nvSpPr>
        <p:spPr>
          <a:xfrm>
            <a:off x="2493479" y="3459933"/>
            <a:ext cx="7243200" cy="14776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8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541" name="Google Shape;541;p18"/>
          <p:cNvSpPr txBox="1">
            <a:spLocks noGrp="1"/>
          </p:cNvSpPr>
          <p:nvPr>
            <p:ph type="subTitle" idx="1"/>
          </p:nvPr>
        </p:nvSpPr>
        <p:spPr>
          <a:xfrm>
            <a:off x="2493433" y="4937533"/>
            <a:ext cx="7243200" cy="90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42" name="Google Shape;542;p18"/>
          <p:cNvGrpSpPr/>
          <p:nvPr/>
        </p:nvGrpSpPr>
        <p:grpSpPr>
          <a:xfrm>
            <a:off x="-882761" y="69674"/>
            <a:ext cx="15348161" cy="7086123"/>
            <a:chOff x="-662071" y="52256"/>
            <a:chExt cx="11511121" cy="5314592"/>
          </a:xfrm>
        </p:grpSpPr>
        <p:grpSp>
          <p:nvGrpSpPr>
            <p:cNvPr id="543" name="Google Shape;543;p18"/>
            <p:cNvGrpSpPr/>
            <p:nvPr/>
          </p:nvGrpSpPr>
          <p:grpSpPr>
            <a:xfrm rot="9961471">
              <a:off x="-243602" y="1637534"/>
              <a:ext cx="1301085" cy="3625840"/>
              <a:chOff x="8149462" y="346114"/>
              <a:chExt cx="653810" cy="1821958"/>
            </a:xfrm>
          </p:grpSpPr>
          <p:grpSp>
            <p:nvGrpSpPr>
              <p:cNvPr id="544" name="Google Shape;544;p18"/>
              <p:cNvGrpSpPr/>
              <p:nvPr/>
            </p:nvGrpSpPr>
            <p:grpSpPr>
              <a:xfrm rot="10800000" flipH="1">
                <a:off x="8538627" y="399187"/>
                <a:ext cx="264645" cy="1768886"/>
                <a:chOff x="8538627" y="498514"/>
                <a:chExt cx="264645" cy="1768886"/>
              </a:xfrm>
            </p:grpSpPr>
            <p:sp>
              <p:nvSpPr>
                <p:cNvPr id="545" name="Google Shape;545;p18"/>
                <p:cNvSpPr/>
                <p:nvPr/>
              </p:nvSpPr>
              <p:spPr>
                <a:xfrm>
                  <a:off x="8608115" y="717975"/>
                  <a:ext cx="195157" cy="262987"/>
                </a:xfrm>
                <a:custGeom>
                  <a:avLst/>
                  <a:gdLst/>
                  <a:ahLst/>
                  <a:cxnLst/>
                  <a:rect l="l" t="t" r="r" b="b"/>
                  <a:pathLst>
                    <a:path w="3887" h="5238" extrusionOk="0">
                      <a:moveTo>
                        <a:pt x="3744" y="1"/>
                      </a:moveTo>
                      <a:cubicBezTo>
                        <a:pt x="3590" y="1"/>
                        <a:pt x="3454" y="55"/>
                        <a:pt x="3317" y="157"/>
                      </a:cubicBezTo>
                      <a:cubicBezTo>
                        <a:pt x="2440" y="844"/>
                        <a:pt x="1437" y="1330"/>
                        <a:pt x="454" y="1837"/>
                      </a:cubicBezTo>
                      <a:cubicBezTo>
                        <a:pt x="387" y="1870"/>
                        <a:pt x="323" y="1902"/>
                        <a:pt x="273" y="1902"/>
                      </a:cubicBezTo>
                      <a:cubicBezTo>
                        <a:pt x="213" y="1902"/>
                        <a:pt x="170" y="1858"/>
                        <a:pt x="159" y="1720"/>
                      </a:cubicBezTo>
                      <a:cubicBezTo>
                        <a:pt x="106" y="2375"/>
                        <a:pt x="0" y="3030"/>
                        <a:pt x="11" y="3748"/>
                      </a:cubicBezTo>
                      <a:cubicBezTo>
                        <a:pt x="655" y="3389"/>
                        <a:pt x="1225" y="3041"/>
                        <a:pt x="1923" y="2956"/>
                      </a:cubicBezTo>
                      <a:lnTo>
                        <a:pt x="1923" y="2956"/>
                      </a:lnTo>
                      <a:cubicBezTo>
                        <a:pt x="1912" y="3220"/>
                        <a:pt x="1764" y="3347"/>
                        <a:pt x="1627" y="3474"/>
                      </a:cubicBezTo>
                      <a:cubicBezTo>
                        <a:pt x="1268" y="3812"/>
                        <a:pt x="909" y="4160"/>
                        <a:pt x="497" y="4466"/>
                      </a:cubicBezTo>
                      <a:cubicBezTo>
                        <a:pt x="148" y="4720"/>
                        <a:pt x="148" y="4730"/>
                        <a:pt x="370" y="5142"/>
                      </a:cubicBezTo>
                      <a:cubicBezTo>
                        <a:pt x="391" y="5174"/>
                        <a:pt x="423" y="5206"/>
                        <a:pt x="444" y="5237"/>
                      </a:cubicBezTo>
                      <a:cubicBezTo>
                        <a:pt x="1152" y="4752"/>
                        <a:pt x="1965" y="4435"/>
                        <a:pt x="2672" y="3949"/>
                      </a:cubicBezTo>
                      <a:cubicBezTo>
                        <a:pt x="3021" y="3706"/>
                        <a:pt x="3380" y="3484"/>
                        <a:pt x="3739" y="3188"/>
                      </a:cubicBezTo>
                      <a:cubicBezTo>
                        <a:pt x="3834" y="3379"/>
                        <a:pt x="3750" y="3579"/>
                        <a:pt x="3802" y="3748"/>
                      </a:cubicBezTo>
                      <a:lnTo>
                        <a:pt x="3802" y="3759"/>
                      </a:lnTo>
                      <a:cubicBezTo>
                        <a:pt x="3887" y="2502"/>
                        <a:pt x="3866" y="1256"/>
                        <a:pt x="3855" y="9"/>
                      </a:cubicBezTo>
                      <a:cubicBezTo>
                        <a:pt x="3817" y="3"/>
                        <a:pt x="3780" y="1"/>
                        <a:pt x="3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18"/>
                <p:cNvSpPr/>
                <p:nvPr/>
              </p:nvSpPr>
              <p:spPr>
                <a:xfrm>
                  <a:off x="8596417" y="1024396"/>
                  <a:ext cx="203140" cy="322433"/>
                </a:xfrm>
                <a:custGeom>
                  <a:avLst/>
                  <a:gdLst/>
                  <a:ahLst/>
                  <a:cxnLst/>
                  <a:rect l="l" t="t" r="r" b="b"/>
                  <a:pathLst>
                    <a:path w="4046" h="6422" extrusionOk="0">
                      <a:moveTo>
                        <a:pt x="4004" y="0"/>
                      </a:moveTo>
                      <a:cubicBezTo>
                        <a:pt x="3560" y="254"/>
                        <a:pt x="3127" y="518"/>
                        <a:pt x="2694" y="771"/>
                      </a:cubicBezTo>
                      <a:cubicBezTo>
                        <a:pt x="2293" y="998"/>
                        <a:pt x="1891" y="1194"/>
                        <a:pt x="1431" y="1194"/>
                      </a:cubicBezTo>
                      <a:cubicBezTo>
                        <a:pt x="1419" y="1194"/>
                        <a:pt x="1407" y="1194"/>
                        <a:pt x="1395" y="1194"/>
                      </a:cubicBezTo>
                      <a:lnTo>
                        <a:pt x="1395" y="1194"/>
                      </a:lnTo>
                      <a:cubicBezTo>
                        <a:pt x="1469" y="2271"/>
                        <a:pt x="1226" y="3296"/>
                        <a:pt x="878" y="4341"/>
                      </a:cubicBezTo>
                      <a:cubicBezTo>
                        <a:pt x="1448" y="4151"/>
                        <a:pt x="1913" y="3866"/>
                        <a:pt x="2462" y="3834"/>
                      </a:cubicBezTo>
                      <a:lnTo>
                        <a:pt x="2462" y="3834"/>
                      </a:lnTo>
                      <a:cubicBezTo>
                        <a:pt x="2325" y="4067"/>
                        <a:pt x="2145" y="4246"/>
                        <a:pt x="1955" y="4394"/>
                      </a:cubicBezTo>
                      <a:cubicBezTo>
                        <a:pt x="1585" y="4700"/>
                        <a:pt x="1184" y="4975"/>
                        <a:pt x="761" y="5218"/>
                      </a:cubicBezTo>
                      <a:cubicBezTo>
                        <a:pt x="529" y="5355"/>
                        <a:pt x="360" y="5556"/>
                        <a:pt x="254" y="5809"/>
                      </a:cubicBezTo>
                      <a:cubicBezTo>
                        <a:pt x="170" y="6020"/>
                        <a:pt x="85" y="6221"/>
                        <a:pt x="1" y="6422"/>
                      </a:cubicBezTo>
                      <a:cubicBezTo>
                        <a:pt x="159" y="6401"/>
                        <a:pt x="297" y="6306"/>
                        <a:pt x="434" y="6221"/>
                      </a:cubicBezTo>
                      <a:cubicBezTo>
                        <a:pt x="1015" y="5894"/>
                        <a:pt x="1554" y="5482"/>
                        <a:pt x="2103" y="5102"/>
                      </a:cubicBezTo>
                      <a:cubicBezTo>
                        <a:pt x="2641" y="4721"/>
                        <a:pt x="3138" y="4288"/>
                        <a:pt x="3750" y="4046"/>
                      </a:cubicBezTo>
                      <a:cubicBezTo>
                        <a:pt x="3835" y="3549"/>
                        <a:pt x="3972" y="3053"/>
                        <a:pt x="4004" y="2546"/>
                      </a:cubicBezTo>
                      <a:cubicBezTo>
                        <a:pt x="4046" y="1701"/>
                        <a:pt x="4035" y="845"/>
                        <a:pt x="40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8"/>
                <p:cNvSpPr/>
                <p:nvPr/>
              </p:nvSpPr>
              <p:spPr>
                <a:xfrm>
                  <a:off x="8551380" y="1409896"/>
                  <a:ext cx="210018" cy="279505"/>
                </a:xfrm>
                <a:custGeom>
                  <a:avLst/>
                  <a:gdLst/>
                  <a:ahLst/>
                  <a:cxnLst/>
                  <a:rect l="l" t="t" r="r" b="b"/>
                  <a:pathLst>
                    <a:path w="4183" h="5567" extrusionOk="0">
                      <a:moveTo>
                        <a:pt x="4183" y="1"/>
                      </a:moveTo>
                      <a:lnTo>
                        <a:pt x="4183" y="1"/>
                      </a:lnTo>
                      <a:cubicBezTo>
                        <a:pt x="3243" y="571"/>
                        <a:pt x="2250" y="1057"/>
                        <a:pt x="1268" y="1553"/>
                      </a:cubicBezTo>
                      <a:cubicBezTo>
                        <a:pt x="961" y="1712"/>
                        <a:pt x="655" y="1881"/>
                        <a:pt x="296" y="1902"/>
                      </a:cubicBezTo>
                      <a:cubicBezTo>
                        <a:pt x="233" y="2504"/>
                        <a:pt x="148" y="3095"/>
                        <a:pt x="190" y="3750"/>
                      </a:cubicBezTo>
                      <a:cubicBezTo>
                        <a:pt x="623" y="3549"/>
                        <a:pt x="972" y="3285"/>
                        <a:pt x="1384" y="3169"/>
                      </a:cubicBezTo>
                      <a:lnTo>
                        <a:pt x="1384" y="3169"/>
                      </a:lnTo>
                      <a:cubicBezTo>
                        <a:pt x="1109" y="3570"/>
                        <a:pt x="729" y="3834"/>
                        <a:pt x="359" y="4120"/>
                      </a:cubicBezTo>
                      <a:cubicBezTo>
                        <a:pt x="233" y="4215"/>
                        <a:pt x="85" y="4299"/>
                        <a:pt x="95" y="4500"/>
                      </a:cubicBezTo>
                      <a:cubicBezTo>
                        <a:pt x="116" y="4859"/>
                        <a:pt x="0" y="5207"/>
                        <a:pt x="53" y="5567"/>
                      </a:cubicBezTo>
                      <a:cubicBezTo>
                        <a:pt x="1204" y="4859"/>
                        <a:pt x="2324" y="4088"/>
                        <a:pt x="3317" y="3137"/>
                      </a:cubicBezTo>
                      <a:cubicBezTo>
                        <a:pt x="3356" y="3098"/>
                        <a:pt x="3400" y="3030"/>
                        <a:pt x="3445" y="3030"/>
                      </a:cubicBezTo>
                      <a:cubicBezTo>
                        <a:pt x="3472" y="3030"/>
                        <a:pt x="3500" y="3055"/>
                        <a:pt x="3528" y="3127"/>
                      </a:cubicBezTo>
                      <a:cubicBezTo>
                        <a:pt x="3697" y="2430"/>
                        <a:pt x="3855" y="1743"/>
                        <a:pt x="4014" y="1046"/>
                      </a:cubicBezTo>
                      <a:cubicBezTo>
                        <a:pt x="4088" y="708"/>
                        <a:pt x="4172" y="360"/>
                        <a:pt x="4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8"/>
                <p:cNvSpPr/>
                <p:nvPr/>
              </p:nvSpPr>
              <p:spPr>
                <a:xfrm>
                  <a:off x="8543397" y="2024496"/>
                  <a:ext cx="207407" cy="242904"/>
                </a:xfrm>
                <a:custGeom>
                  <a:avLst/>
                  <a:gdLst/>
                  <a:ahLst/>
                  <a:cxnLst/>
                  <a:rect l="l" t="t" r="r" b="b"/>
                  <a:pathLst>
                    <a:path w="4131" h="4838" extrusionOk="0">
                      <a:moveTo>
                        <a:pt x="3729" y="0"/>
                      </a:moveTo>
                      <a:cubicBezTo>
                        <a:pt x="3465" y="212"/>
                        <a:pt x="3201" y="412"/>
                        <a:pt x="2937" y="624"/>
                      </a:cubicBezTo>
                      <a:cubicBezTo>
                        <a:pt x="2008" y="1331"/>
                        <a:pt x="1110" y="2092"/>
                        <a:pt x="11" y="2525"/>
                      </a:cubicBezTo>
                      <a:cubicBezTo>
                        <a:pt x="1" y="3084"/>
                        <a:pt x="170" y="3612"/>
                        <a:pt x="392" y="4109"/>
                      </a:cubicBezTo>
                      <a:cubicBezTo>
                        <a:pt x="518" y="4394"/>
                        <a:pt x="666" y="4669"/>
                        <a:pt x="941" y="4838"/>
                      </a:cubicBezTo>
                      <a:cubicBezTo>
                        <a:pt x="983" y="4669"/>
                        <a:pt x="1120" y="4563"/>
                        <a:pt x="1237" y="4457"/>
                      </a:cubicBezTo>
                      <a:cubicBezTo>
                        <a:pt x="1997" y="3771"/>
                        <a:pt x="2683" y="3000"/>
                        <a:pt x="3497" y="2387"/>
                      </a:cubicBezTo>
                      <a:cubicBezTo>
                        <a:pt x="3687" y="2239"/>
                        <a:pt x="3866" y="2092"/>
                        <a:pt x="4088" y="2007"/>
                      </a:cubicBezTo>
                      <a:cubicBezTo>
                        <a:pt x="4130" y="1310"/>
                        <a:pt x="3961" y="645"/>
                        <a:pt x="37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8"/>
                <p:cNvSpPr/>
                <p:nvPr/>
              </p:nvSpPr>
              <p:spPr>
                <a:xfrm>
                  <a:off x="8623479" y="498514"/>
                  <a:ext cx="176630" cy="228444"/>
                </a:xfrm>
                <a:custGeom>
                  <a:avLst/>
                  <a:gdLst/>
                  <a:ahLst/>
                  <a:cxnLst/>
                  <a:rect l="l" t="t" r="r" b="b"/>
                  <a:pathLst>
                    <a:path w="3518" h="4550" extrusionOk="0">
                      <a:moveTo>
                        <a:pt x="1841" y="1"/>
                      </a:moveTo>
                      <a:cubicBezTo>
                        <a:pt x="1625" y="1"/>
                        <a:pt x="1413" y="40"/>
                        <a:pt x="1226" y="124"/>
                      </a:cubicBezTo>
                      <a:cubicBezTo>
                        <a:pt x="655" y="367"/>
                        <a:pt x="222" y="1201"/>
                        <a:pt x="296" y="1941"/>
                      </a:cubicBezTo>
                      <a:cubicBezTo>
                        <a:pt x="666" y="1818"/>
                        <a:pt x="1022" y="1637"/>
                        <a:pt x="1416" y="1637"/>
                      </a:cubicBezTo>
                      <a:cubicBezTo>
                        <a:pt x="1528" y="1637"/>
                        <a:pt x="1644" y="1652"/>
                        <a:pt x="1764" y="1687"/>
                      </a:cubicBezTo>
                      <a:cubicBezTo>
                        <a:pt x="1690" y="1888"/>
                        <a:pt x="1564" y="1983"/>
                        <a:pt x="1448" y="2089"/>
                      </a:cubicBezTo>
                      <a:cubicBezTo>
                        <a:pt x="1088" y="2437"/>
                        <a:pt x="719" y="2786"/>
                        <a:pt x="349" y="3124"/>
                      </a:cubicBezTo>
                      <a:cubicBezTo>
                        <a:pt x="212" y="3240"/>
                        <a:pt x="106" y="3377"/>
                        <a:pt x="85" y="3567"/>
                      </a:cubicBezTo>
                      <a:cubicBezTo>
                        <a:pt x="53" y="3895"/>
                        <a:pt x="32" y="4222"/>
                        <a:pt x="1" y="4549"/>
                      </a:cubicBezTo>
                      <a:cubicBezTo>
                        <a:pt x="1247" y="3874"/>
                        <a:pt x="2345" y="3008"/>
                        <a:pt x="3275" y="1920"/>
                      </a:cubicBezTo>
                      <a:cubicBezTo>
                        <a:pt x="3349" y="1835"/>
                        <a:pt x="3423" y="1772"/>
                        <a:pt x="3518" y="1740"/>
                      </a:cubicBezTo>
                      <a:lnTo>
                        <a:pt x="3518" y="1730"/>
                      </a:lnTo>
                      <a:cubicBezTo>
                        <a:pt x="3486" y="1318"/>
                        <a:pt x="3433" y="895"/>
                        <a:pt x="3148" y="557"/>
                      </a:cubicBezTo>
                      <a:cubicBezTo>
                        <a:pt x="2847" y="205"/>
                        <a:pt x="2332" y="1"/>
                        <a:pt x="1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8"/>
                <p:cNvSpPr/>
                <p:nvPr/>
              </p:nvSpPr>
              <p:spPr>
                <a:xfrm>
                  <a:off x="8538627" y="1799111"/>
                  <a:ext cx="145351" cy="202637"/>
                </a:xfrm>
                <a:custGeom>
                  <a:avLst/>
                  <a:gdLst/>
                  <a:ahLst/>
                  <a:cxnLst/>
                  <a:rect l="l" t="t" r="r" b="b"/>
                  <a:pathLst>
                    <a:path w="2895" h="4036" extrusionOk="0">
                      <a:moveTo>
                        <a:pt x="2356" y="1"/>
                      </a:moveTo>
                      <a:cubicBezTo>
                        <a:pt x="1986" y="191"/>
                        <a:pt x="1617" y="392"/>
                        <a:pt x="1247" y="603"/>
                      </a:cubicBezTo>
                      <a:cubicBezTo>
                        <a:pt x="877" y="803"/>
                        <a:pt x="529" y="1046"/>
                        <a:pt x="128" y="1173"/>
                      </a:cubicBezTo>
                      <a:cubicBezTo>
                        <a:pt x="75" y="1332"/>
                        <a:pt x="96" y="1500"/>
                        <a:pt x="96" y="1659"/>
                      </a:cubicBezTo>
                      <a:cubicBezTo>
                        <a:pt x="96" y="1812"/>
                        <a:pt x="114" y="1873"/>
                        <a:pt x="190" y="1873"/>
                      </a:cubicBezTo>
                      <a:cubicBezTo>
                        <a:pt x="229" y="1873"/>
                        <a:pt x="284" y="1857"/>
                        <a:pt x="360" y="1828"/>
                      </a:cubicBezTo>
                      <a:cubicBezTo>
                        <a:pt x="563" y="1757"/>
                        <a:pt x="747" y="1627"/>
                        <a:pt x="1006" y="1627"/>
                      </a:cubicBezTo>
                      <a:cubicBezTo>
                        <a:pt x="1016" y="1627"/>
                        <a:pt x="1026" y="1627"/>
                        <a:pt x="1036" y="1627"/>
                      </a:cubicBezTo>
                      <a:cubicBezTo>
                        <a:pt x="962" y="1912"/>
                        <a:pt x="782" y="2102"/>
                        <a:pt x="592" y="2240"/>
                      </a:cubicBezTo>
                      <a:cubicBezTo>
                        <a:pt x="85" y="2599"/>
                        <a:pt x="1" y="3106"/>
                        <a:pt x="22" y="3676"/>
                      </a:cubicBezTo>
                      <a:cubicBezTo>
                        <a:pt x="32" y="3803"/>
                        <a:pt x="43" y="3919"/>
                        <a:pt x="43" y="4035"/>
                      </a:cubicBezTo>
                      <a:cubicBezTo>
                        <a:pt x="561" y="3655"/>
                        <a:pt x="1099" y="3306"/>
                        <a:pt x="1596" y="2895"/>
                      </a:cubicBezTo>
                      <a:cubicBezTo>
                        <a:pt x="2018" y="2557"/>
                        <a:pt x="2419" y="2198"/>
                        <a:pt x="2895" y="1934"/>
                      </a:cubicBezTo>
                      <a:cubicBezTo>
                        <a:pt x="2683" y="1300"/>
                        <a:pt x="2472" y="666"/>
                        <a:pt x="2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1" name="Google Shape;551;p18"/>
              <p:cNvGrpSpPr/>
              <p:nvPr/>
            </p:nvGrpSpPr>
            <p:grpSpPr>
              <a:xfrm rot="10800000" flipH="1">
                <a:off x="8149462" y="346114"/>
                <a:ext cx="434299" cy="1299089"/>
                <a:chOff x="8149462" y="1021384"/>
                <a:chExt cx="434299" cy="1299089"/>
              </a:xfrm>
            </p:grpSpPr>
            <p:sp>
              <p:nvSpPr>
                <p:cNvPr id="552" name="Google Shape;552;p18"/>
                <p:cNvSpPr/>
                <p:nvPr/>
              </p:nvSpPr>
              <p:spPr>
                <a:xfrm>
                  <a:off x="8432035" y="1021384"/>
                  <a:ext cx="151727" cy="247372"/>
                </a:xfrm>
                <a:custGeom>
                  <a:avLst/>
                  <a:gdLst/>
                  <a:ahLst/>
                  <a:cxnLst/>
                  <a:rect l="l" t="t" r="r" b="b"/>
                  <a:pathLst>
                    <a:path w="3022" h="4927" extrusionOk="0">
                      <a:moveTo>
                        <a:pt x="1435" y="1"/>
                      </a:moveTo>
                      <a:cubicBezTo>
                        <a:pt x="1395" y="1"/>
                        <a:pt x="1353" y="3"/>
                        <a:pt x="1311" y="8"/>
                      </a:cubicBezTo>
                      <a:cubicBezTo>
                        <a:pt x="804" y="50"/>
                        <a:pt x="466" y="356"/>
                        <a:pt x="276" y="842"/>
                      </a:cubicBezTo>
                      <a:cubicBezTo>
                        <a:pt x="212" y="990"/>
                        <a:pt x="159" y="1148"/>
                        <a:pt x="138" y="1307"/>
                      </a:cubicBezTo>
                      <a:cubicBezTo>
                        <a:pt x="85" y="1708"/>
                        <a:pt x="1" y="2109"/>
                        <a:pt x="33" y="2458"/>
                      </a:cubicBezTo>
                      <a:cubicBezTo>
                        <a:pt x="22" y="3092"/>
                        <a:pt x="64" y="3651"/>
                        <a:pt x="349" y="4169"/>
                      </a:cubicBezTo>
                      <a:cubicBezTo>
                        <a:pt x="616" y="4668"/>
                        <a:pt x="1059" y="4926"/>
                        <a:pt x="1509" y="4926"/>
                      </a:cubicBezTo>
                      <a:cubicBezTo>
                        <a:pt x="1897" y="4926"/>
                        <a:pt x="2289" y="4734"/>
                        <a:pt x="2578" y="4338"/>
                      </a:cubicBezTo>
                      <a:cubicBezTo>
                        <a:pt x="2779" y="4074"/>
                        <a:pt x="2874" y="3757"/>
                        <a:pt x="2916" y="3430"/>
                      </a:cubicBezTo>
                      <a:cubicBezTo>
                        <a:pt x="3022" y="2743"/>
                        <a:pt x="2926" y="2057"/>
                        <a:pt x="2800" y="1381"/>
                      </a:cubicBezTo>
                      <a:cubicBezTo>
                        <a:pt x="2747" y="1106"/>
                        <a:pt x="2631" y="842"/>
                        <a:pt x="2462" y="610"/>
                      </a:cubicBezTo>
                      <a:cubicBezTo>
                        <a:pt x="2201" y="252"/>
                        <a:pt x="1870" y="1"/>
                        <a:pt x="1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8"/>
                <p:cNvSpPr/>
                <p:nvPr/>
              </p:nvSpPr>
              <p:spPr>
                <a:xfrm>
                  <a:off x="8298430" y="2088612"/>
                  <a:ext cx="136313" cy="152932"/>
                </a:xfrm>
                <a:custGeom>
                  <a:avLst/>
                  <a:gdLst/>
                  <a:ahLst/>
                  <a:cxnLst/>
                  <a:rect l="l" t="t" r="r" b="b"/>
                  <a:pathLst>
                    <a:path w="2715" h="3046" extrusionOk="0">
                      <a:moveTo>
                        <a:pt x="1378" y="1"/>
                      </a:moveTo>
                      <a:cubicBezTo>
                        <a:pt x="916" y="1"/>
                        <a:pt x="484" y="297"/>
                        <a:pt x="275" y="772"/>
                      </a:cubicBezTo>
                      <a:cubicBezTo>
                        <a:pt x="0" y="1417"/>
                        <a:pt x="191" y="2293"/>
                        <a:pt x="698" y="2747"/>
                      </a:cubicBezTo>
                      <a:cubicBezTo>
                        <a:pt x="927" y="2947"/>
                        <a:pt x="1200" y="3045"/>
                        <a:pt x="1471" y="3045"/>
                      </a:cubicBezTo>
                      <a:cubicBezTo>
                        <a:pt x="1773" y="3045"/>
                        <a:pt x="2074" y="2923"/>
                        <a:pt x="2313" y="2684"/>
                      </a:cubicBezTo>
                      <a:cubicBezTo>
                        <a:pt x="2620" y="2367"/>
                        <a:pt x="2715" y="1966"/>
                        <a:pt x="2704" y="1459"/>
                      </a:cubicBezTo>
                      <a:cubicBezTo>
                        <a:pt x="2704" y="1417"/>
                        <a:pt x="2704" y="1290"/>
                        <a:pt x="2694" y="1174"/>
                      </a:cubicBezTo>
                      <a:cubicBezTo>
                        <a:pt x="2609" y="561"/>
                        <a:pt x="2134" y="96"/>
                        <a:pt x="1532" y="12"/>
                      </a:cubicBezTo>
                      <a:cubicBezTo>
                        <a:pt x="1481" y="5"/>
                        <a:pt x="1429" y="1"/>
                        <a:pt x="1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8"/>
                <p:cNvSpPr/>
                <p:nvPr/>
              </p:nvSpPr>
              <p:spPr>
                <a:xfrm>
                  <a:off x="8149462" y="2205849"/>
                  <a:ext cx="112415" cy="114624"/>
                </a:xfrm>
                <a:custGeom>
                  <a:avLst/>
                  <a:gdLst/>
                  <a:ahLst/>
                  <a:cxnLst/>
                  <a:rect l="l" t="t" r="r" b="b"/>
                  <a:pathLst>
                    <a:path w="2239" h="2283" extrusionOk="0">
                      <a:moveTo>
                        <a:pt x="1119" y="0"/>
                      </a:moveTo>
                      <a:cubicBezTo>
                        <a:pt x="486" y="0"/>
                        <a:pt x="42" y="476"/>
                        <a:pt x="53" y="1152"/>
                      </a:cubicBezTo>
                      <a:cubicBezTo>
                        <a:pt x="1" y="1783"/>
                        <a:pt x="608" y="2282"/>
                        <a:pt x="1139" y="2282"/>
                      </a:cubicBezTo>
                      <a:cubicBezTo>
                        <a:pt x="1150" y="2282"/>
                        <a:pt x="1161" y="2282"/>
                        <a:pt x="1172" y="2282"/>
                      </a:cubicBezTo>
                      <a:cubicBezTo>
                        <a:pt x="1753" y="2261"/>
                        <a:pt x="2228" y="1764"/>
                        <a:pt x="2239" y="1141"/>
                      </a:cubicBezTo>
                      <a:cubicBezTo>
                        <a:pt x="2239" y="518"/>
                        <a:pt x="1742" y="0"/>
                        <a:pt x="1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5" name="Google Shape;555;p18"/>
              <p:cNvGrpSpPr/>
              <p:nvPr/>
            </p:nvGrpSpPr>
            <p:grpSpPr>
              <a:xfrm rot="10800000" flipH="1">
                <a:off x="8537573" y="369412"/>
                <a:ext cx="265197" cy="1711298"/>
                <a:chOff x="8537573" y="585877"/>
                <a:chExt cx="265197" cy="1711298"/>
              </a:xfrm>
            </p:grpSpPr>
            <p:sp>
              <p:nvSpPr>
                <p:cNvPr id="556" name="Google Shape;556;p18"/>
                <p:cNvSpPr/>
                <p:nvPr/>
              </p:nvSpPr>
              <p:spPr>
                <a:xfrm>
                  <a:off x="8565137" y="1227489"/>
                  <a:ext cx="219608" cy="277899"/>
                </a:xfrm>
                <a:custGeom>
                  <a:avLst/>
                  <a:gdLst/>
                  <a:ahLst/>
                  <a:cxnLst/>
                  <a:rect l="l" t="t" r="r" b="b"/>
                  <a:pathLst>
                    <a:path w="4374" h="5535" extrusionOk="0">
                      <a:moveTo>
                        <a:pt x="4373" y="1"/>
                      </a:moveTo>
                      <a:lnTo>
                        <a:pt x="4373" y="1"/>
                      </a:lnTo>
                      <a:cubicBezTo>
                        <a:pt x="3761" y="243"/>
                        <a:pt x="3264" y="676"/>
                        <a:pt x="2726" y="1057"/>
                      </a:cubicBezTo>
                      <a:cubicBezTo>
                        <a:pt x="2177" y="1437"/>
                        <a:pt x="1638" y="1849"/>
                        <a:pt x="1057" y="2176"/>
                      </a:cubicBezTo>
                      <a:cubicBezTo>
                        <a:pt x="920" y="2261"/>
                        <a:pt x="782" y="2356"/>
                        <a:pt x="624" y="2377"/>
                      </a:cubicBezTo>
                      <a:cubicBezTo>
                        <a:pt x="518" y="2525"/>
                        <a:pt x="466" y="2694"/>
                        <a:pt x="392" y="2852"/>
                      </a:cubicBezTo>
                      <a:cubicBezTo>
                        <a:pt x="1" y="3708"/>
                        <a:pt x="85" y="4637"/>
                        <a:pt x="22" y="5535"/>
                      </a:cubicBezTo>
                      <a:cubicBezTo>
                        <a:pt x="381" y="5514"/>
                        <a:pt x="687" y="5345"/>
                        <a:pt x="994" y="5186"/>
                      </a:cubicBezTo>
                      <a:cubicBezTo>
                        <a:pt x="1976" y="4690"/>
                        <a:pt x="2969" y="4204"/>
                        <a:pt x="3909" y="3634"/>
                      </a:cubicBezTo>
                      <a:cubicBezTo>
                        <a:pt x="4035" y="3253"/>
                        <a:pt x="4025" y="2863"/>
                        <a:pt x="4067" y="2482"/>
                      </a:cubicBezTo>
                      <a:cubicBezTo>
                        <a:pt x="4162" y="1648"/>
                        <a:pt x="4342" y="835"/>
                        <a:pt x="4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8"/>
                <p:cNvSpPr/>
                <p:nvPr/>
              </p:nvSpPr>
              <p:spPr>
                <a:xfrm>
                  <a:off x="8537573" y="1896164"/>
                  <a:ext cx="193098" cy="255104"/>
                </a:xfrm>
                <a:custGeom>
                  <a:avLst/>
                  <a:gdLst/>
                  <a:ahLst/>
                  <a:cxnLst/>
                  <a:rect l="l" t="t" r="r" b="b"/>
                  <a:pathLst>
                    <a:path w="3846" h="5081" extrusionOk="0">
                      <a:moveTo>
                        <a:pt x="2916" y="1"/>
                      </a:moveTo>
                      <a:cubicBezTo>
                        <a:pt x="2440" y="265"/>
                        <a:pt x="2039" y="624"/>
                        <a:pt x="1617" y="962"/>
                      </a:cubicBezTo>
                      <a:cubicBezTo>
                        <a:pt x="1120" y="1373"/>
                        <a:pt x="582" y="1722"/>
                        <a:pt x="64" y="2102"/>
                      </a:cubicBezTo>
                      <a:cubicBezTo>
                        <a:pt x="11" y="2588"/>
                        <a:pt x="43" y="3084"/>
                        <a:pt x="43" y="3570"/>
                      </a:cubicBezTo>
                      <a:cubicBezTo>
                        <a:pt x="32" y="4077"/>
                        <a:pt x="1" y="4584"/>
                        <a:pt x="127" y="5081"/>
                      </a:cubicBezTo>
                      <a:cubicBezTo>
                        <a:pt x="1226" y="4648"/>
                        <a:pt x="2124" y="3887"/>
                        <a:pt x="3053" y="3180"/>
                      </a:cubicBezTo>
                      <a:cubicBezTo>
                        <a:pt x="3317" y="2968"/>
                        <a:pt x="3581" y="2768"/>
                        <a:pt x="3845" y="2556"/>
                      </a:cubicBezTo>
                      <a:cubicBezTo>
                        <a:pt x="3613" y="1680"/>
                        <a:pt x="3275" y="835"/>
                        <a:pt x="29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18"/>
                <p:cNvSpPr/>
                <p:nvPr/>
              </p:nvSpPr>
              <p:spPr>
                <a:xfrm>
                  <a:off x="8545003" y="1561977"/>
                  <a:ext cx="183508" cy="296074"/>
                </a:xfrm>
                <a:custGeom>
                  <a:avLst/>
                  <a:gdLst/>
                  <a:ahLst/>
                  <a:cxnLst/>
                  <a:rect l="l" t="t" r="r" b="b"/>
                  <a:pathLst>
                    <a:path w="3655" h="5897" extrusionOk="0">
                      <a:moveTo>
                        <a:pt x="3572" y="1"/>
                      </a:moveTo>
                      <a:cubicBezTo>
                        <a:pt x="3527" y="1"/>
                        <a:pt x="3483" y="69"/>
                        <a:pt x="3444" y="108"/>
                      </a:cubicBezTo>
                      <a:cubicBezTo>
                        <a:pt x="2451" y="1059"/>
                        <a:pt x="1331" y="1830"/>
                        <a:pt x="180" y="2538"/>
                      </a:cubicBezTo>
                      <a:cubicBezTo>
                        <a:pt x="148" y="2939"/>
                        <a:pt x="106" y="3340"/>
                        <a:pt x="85" y="3742"/>
                      </a:cubicBezTo>
                      <a:cubicBezTo>
                        <a:pt x="53" y="4460"/>
                        <a:pt x="32" y="5178"/>
                        <a:pt x="1" y="5896"/>
                      </a:cubicBezTo>
                      <a:cubicBezTo>
                        <a:pt x="402" y="5769"/>
                        <a:pt x="750" y="5526"/>
                        <a:pt x="1120" y="5326"/>
                      </a:cubicBezTo>
                      <a:cubicBezTo>
                        <a:pt x="1490" y="5115"/>
                        <a:pt x="1859" y="4914"/>
                        <a:pt x="2229" y="4724"/>
                      </a:cubicBezTo>
                      <a:cubicBezTo>
                        <a:pt x="2176" y="3932"/>
                        <a:pt x="2303" y="3182"/>
                        <a:pt x="2673" y="2474"/>
                      </a:cubicBezTo>
                      <a:cubicBezTo>
                        <a:pt x="2757" y="2337"/>
                        <a:pt x="2831" y="2189"/>
                        <a:pt x="2884" y="2041"/>
                      </a:cubicBezTo>
                      <a:cubicBezTo>
                        <a:pt x="3158" y="1397"/>
                        <a:pt x="3517" y="795"/>
                        <a:pt x="3655" y="98"/>
                      </a:cubicBezTo>
                      <a:cubicBezTo>
                        <a:pt x="3627" y="26"/>
                        <a:pt x="3599" y="1"/>
                        <a:pt x="3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18"/>
                <p:cNvSpPr/>
                <p:nvPr/>
              </p:nvSpPr>
              <p:spPr>
                <a:xfrm>
                  <a:off x="8630358" y="878039"/>
                  <a:ext cx="170304" cy="206353"/>
                </a:xfrm>
                <a:custGeom>
                  <a:avLst/>
                  <a:gdLst/>
                  <a:ahLst/>
                  <a:cxnLst/>
                  <a:rect l="l" t="t" r="r" b="b"/>
                  <a:pathLst>
                    <a:path w="3392" h="4110" extrusionOk="0">
                      <a:moveTo>
                        <a:pt x="3296" y="0"/>
                      </a:moveTo>
                      <a:cubicBezTo>
                        <a:pt x="2937" y="296"/>
                        <a:pt x="2578" y="518"/>
                        <a:pt x="2229" y="761"/>
                      </a:cubicBezTo>
                      <a:cubicBezTo>
                        <a:pt x="1522" y="1247"/>
                        <a:pt x="709" y="1564"/>
                        <a:pt x="1" y="2049"/>
                      </a:cubicBezTo>
                      <a:cubicBezTo>
                        <a:pt x="276" y="2725"/>
                        <a:pt x="582" y="3391"/>
                        <a:pt x="719" y="4109"/>
                      </a:cubicBezTo>
                      <a:cubicBezTo>
                        <a:pt x="731" y="4109"/>
                        <a:pt x="743" y="4109"/>
                        <a:pt x="755" y="4109"/>
                      </a:cubicBezTo>
                      <a:cubicBezTo>
                        <a:pt x="1215" y="4109"/>
                        <a:pt x="1617" y="3913"/>
                        <a:pt x="2018" y="3686"/>
                      </a:cubicBezTo>
                      <a:cubicBezTo>
                        <a:pt x="2451" y="3433"/>
                        <a:pt x="2884" y="3169"/>
                        <a:pt x="3328" y="2915"/>
                      </a:cubicBezTo>
                      <a:cubicBezTo>
                        <a:pt x="3338" y="2134"/>
                        <a:pt x="3349" y="1352"/>
                        <a:pt x="3359" y="571"/>
                      </a:cubicBezTo>
                      <a:lnTo>
                        <a:pt x="3359" y="560"/>
                      </a:lnTo>
                      <a:cubicBezTo>
                        <a:pt x="3307" y="391"/>
                        <a:pt x="3391" y="191"/>
                        <a:pt x="32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18"/>
                <p:cNvSpPr/>
                <p:nvPr/>
              </p:nvSpPr>
              <p:spPr>
                <a:xfrm>
                  <a:off x="8616048" y="585877"/>
                  <a:ext cx="186722" cy="227641"/>
                </a:xfrm>
                <a:custGeom>
                  <a:avLst/>
                  <a:gdLst/>
                  <a:ahLst/>
                  <a:cxnLst/>
                  <a:rect l="l" t="t" r="r" b="b"/>
                  <a:pathLst>
                    <a:path w="3719" h="4534" extrusionOk="0">
                      <a:moveTo>
                        <a:pt x="3666" y="0"/>
                      </a:moveTo>
                      <a:cubicBezTo>
                        <a:pt x="3571" y="32"/>
                        <a:pt x="3497" y="95"/>
                        <a:pt x="3423" y="180"/>
                      </a:cubicBezTo>
                      <a:cubicBezTo>
                        <a:pt x="2493" y="1268"/>
                        <a:pt x="1395" y="2134"/>
                        <a:pt x="149" y="2809"/>
                      </a:cubicBezTo>
                      <a:cubicBezTo>
                        <a:pt x="43" y="3316"/>
                        <a:pt x="43" y="3834"/>
                        <a:pt x="1" y="4351"/>
                      </a:cubicBezTo>
                      <a:cubicBezTo>
                        <a:pt x="12" y="4489"/>
                        <a:pt x="55" y="4533"/>
                        <a:pt x="115" y="4533"/>
                      </a:cubicBezTo>
                      <a:cubicBezTo>
                        <a:pt x="165" y="4533"/>
                        <a:pt x="229" y="4501"/>
                        <a:pt x="296" y="4468"/>
                      </a:cubicBezTo>
                      <a:cubicBezTo>
                        <a:pt x="1279" y="3961"/>
                        <a:pt x="2282" y="3475"/>
                        <a:pt x="3159" y="2788"/>
                      </a:cubicBezTo>
                      <a:cubicBezTo>
                        <a:pt x="3296" y="2686"/>
                        <a:pt x="3432" y="2632"/>
                        <a:pt x="3586" y="2632"/>
                      </a:cubicBezTo>
                      <a:cubicBezTo>
                        <a:pt x="3622" y="2632"/>
                        <a:pt x="3659" y="2634"/>
                        <a:pt x="3697" y="2640"/>
                      </a:cubicBezTo>
                      <a:cubicBezTo>
                        <a:pt x="3718" y="1753"/>
                        <a:pt x="3718" y="877"/>
                        <a:pt x="36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18"/>
                <p:cNvSpPr/>
                <p:nvPr/>
              </p:nvSpPr>
              <p:spPr>
                <a:xfrm>
                  <a:off x="8590593" y="2125264"/>
                  <a:ext cx="161266" cy="171910"/>
                </a:xfrm>
                <a:custGeom>
                  <a:avLst/>
                  <a:gdLst/>
                  <a:ahLst/>
                  <a:cxnLst/>
                  <a:rect l="l" t="t" r="r" b="b"/>
                  <a:pathLst>
                    <a:path w="3212" h="3424" extrusionOk="0">
                      <a:moveTo>
                        <a:pt x="3148" y="0"/>
                      </a:moveTo>
                      <a:cubicBezTo>
                        <a:pt x="2926" y="85"/>
                        <a:pt x="2747" y="232"/>
                        <a:pt x="2557" y="380"/>
                      </a:cubicBezTo>
                      <a:cubicBezTo>
                        <a:pt x="1743" y="993"/>
                        <a:pt x="1057" y="1764"/>
                        <a:pt x="297" y="2450"/>
                      </a:cubicBezTo>
                      <a:cubicBezTo>
                        <a:pt x="180" y="2556"/>
                        <a:pt x="43" y="2662"/>
                        <a:pt x="1" y="2831"/>
                      </a:cubicBezTo>
                      <a:cubicBezTo>
                        <a:pt x="254" y="3073"/>
                        <a:pt x="561" y="3200"/>
                        <a:pt x="899" y="3274"/>
                      </a:cubicBezTo>
                      <a:cubicBezTo>
                        <a:pt x="1110" y="3316"/>
                        <a:pt x="1321" y="3348"/>
                        <a:pt x="1532" y="3390"/>
                      </a:cubicBezTo>
                      <a:cubicBezTo>
                        <a:pt x="1652" y="3413"/>
                        <a:pt x="1768" y="3424"/>
                        <a:pt x="1878" y="3424"/>
                      </a:cubicBezTo>
                      <a:cubicBezTo>
                        <a:pt x="2592" y="3424"/>
                        <a:pt x="3084" y="2960"/>
                        <a:pt x="3148" y="2155"/>
                      </a:cubicBezTo>
                      <a:cubicBezTo>
                        <a:pt x="3211" y="1436"/>
                        <a:pt x="3211" y="718"/>
                        <a:pt x="3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62" name="Google Shape;562;p18"/>
            <p:cNvGrpSpPr/>
            <p:nvPr/>
          </p:nvGrpSpPr>
          <p:grpSpPr>
            <a:xfrm>
              <a:off x="7822842" y="52256"/>
              <a:ext cx="3026208" cy="4092057"/>
              <a:chOff x="7822842" y="52256"/>
              <a:chExt cx="3026208" cy="4092057"/>
            </a:xfrm>
          </p:grpSpPr>
          <p:grpSp>
            <p:nvGrpSpPr>
              <p:cNvPr id="563" name="Google Shape;563;p18"/>
              <p:cNvGrpSpPr/>
              <p:nvPr/>
            </p:nvGrpSpPr>
            <p:grpSpPr>
              <a:xfrm>
                <a:off x="7822842" y="52256"/>
                <a:ext cx="3026208" cy="4092057"/>
                <a:chOff x="7822842" y="52256"/>
                <a:chExt cx="3026208" cy="4092057"/>
              </a:xfrm>
            </p:grpSpPr>
            <p:sp>
              <p:nvSpPr>
                <p:cNvPr id="564" name="Google Shape;564;p18"/>
                <p:cNvSpPr/>
                <p:nvPr/>
              </p:nvSpPr>
              <p:spPr>
                <a:xfrm rot="-135675">
                  <a:off x="8397647" y="214322"/>
                  <a:ext cx="2375693" cy="3884635"/>
                </a:xfrm>
                <a:custGeom>
                  <a:avLst/>
                  <a:gdLst/>
                  <a:ahLst/>
                  <a:cxnLst/>
                  <a:rect l="l" t="t" r="r" b="b"/>
                  <a:pathLst>
                    <a:path w="34822" h="61987" extrusionOk="0">
                      <a:moveTo>
                        <a:pt x="1" y="1"/>
                      </a:moveTo>
                      <a:lnTo>
                        <a:pt x="7267" y="61986"/>
                      </a:lnTo>
                      <a:cubicBezTo>
                        <a:pt x="8524" y="61711"/>
                        <a:pt x="9781" y="61479"/>
                        <a:pt x="11038" y="61278"/>
                      </a:cubicBezTo>
                      <a:cubicBezTo>
                        <a:pt x="14069" y="60793"/>
                        <a:pt x="17121" y="60465"/>
                        <a:pt x="20173" y="60201"/>
                      </a:cubicBezTo>
                      <a:cubicBezTo>
                        <a:pt x="23204" y="59937"/>
                        <a:pt x="26235" y="59694"/>
                        <a:pt x="29267" y="59567"/>
                      </a:cubicBezTo>
                      <a:cubicBezTo>
                        <a:pt x="31115" y="59494"/>
                        <a:pt x="32974" y="59430"/>
                        <a:pt x="34822" y="59388"/>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65" name="Google Shape;565;p18"/>
                <p:cNvGrpSpPr/>
                <p:nvPr/>
              </p:nvGrpSpPr>
              <p:grpSpPr>
                <a:xfrm>
                  <a:off x="8502577" y="3450597"/>
                  <a:ext cx="530767" cy="461691"/>
                  <a:chOff x="-1418961" y="4543306"/>
                  <a:chExt cx="252445" cy="219560"/>
                </a:xfrm>
              </p:grpSpPr>
              <p:sp>
                <p:nvSpPr>
                  <p:cNvPr id="566" name="Google Shape;566;p18"/>
                  <p:cNvSpPr/>
                  <p:nvPr/>
                </p:nvSpPr>
                <p:spPr>
                  <a:xfrm>
                    <a:off x="-1286411" y="4594719"/>
                    <a:ext cx="119896" cy="125770"/>
                  </a:xfrm>
                  <a:custGeom>
                    <a:avLst/>
                    <a:gdLst/>
                    <a:ahLst/>
                    <a:cxnLst/>
                    <a:rect l="l" t="t" r="r" b="b"/>
                    <a:pathLst>
                      <a:path w="2388" h="2505" extrusionOk="0">
                        <a:moveTo>
                          <a:pt x="1187" y="0"/>
                        </a:moveTo>
                        <a:cubicBezTo>
                          <a:pt x="520" y="0"/>
                          <a:pt x="11" y="532"/>
                          <a:pt x="1" y="1226"/>
                        </a:cubicBezTo>
                        <a:cubicBezTo>
                          <a:pt x="1" y="1923"/>
                          <a:pt x="497" y="2483"/>
                          <a:pt x="1152" y="2504"/>
                        </a:cubicBezTo>
                        <a:cubicBezTo>
                          <a:pt x="1158" y="2504"/>
                          <a:pt x="1164" y="2504"/>
                          <a:pt x="1170" y="2504"/>
                        </a:cubicBezTo>
                        <a:cubicBezTo>
                          <a:pt x="1807" y="2504"/>
                          <a:pt x="2367" y="1938"/>
                          <a:pt x="2377" y="1258"/>
                        </a:cubicBezTo>
                        <a:cubicBezTo>
                          <a:pt x="2388" y="561"/>
                          <a:pt x="1881" y="12"/>
                          <a:pt x="1226" y="1"/>
                        </a:cubicBezTo>
                        <a:cubicBezTo>
                          <a:pt x="1213" y="1"/>
                          <a:pt x="1200" y="0"/>
                          <a:pt x="11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18"/>
                  <p:cNvSpPr/>
                  <p:nvPr/>
                </p:nvSpPr>
                <p:spPr>
                  <a:xfrm>
                    <a:off x="-1418961" y="4543306"/>
                    <a:ext cx="85955" cy="92332"/>
                  </a:xfrm>
                  <a:custGeom>
                    <a:avLst/>
                    <a:gdLst/>
                    <a:ahLst/>
                    <a:cxnLst/>
                    <a:rect l="l" t="t" r="r" b="b"/>
                    <a:pathLst>
                      <a:path w="1712" h="1839" extrusionOk="0">
                        <a:moveTo>
                          <a:pt x="867" y="0"/>
                        </a:moveTo>
                        <a:cubicBezTo>
                          <a:pt x="360" y="0"/>
                          <a:pt x="1" y="381"/>
                          <a:pt x="11" y="919"/>
                        </a:cubicBezTo>
                        <a:cubicBezTo>
                          <a:pt x="11" y="1447"/>
                          <a:pt x="360" y="1838"/>
                          <a:pt x="824" y="1838"/>
                        </a:cubicBezTo>
                        <a:cubicBezTo>
                          <a:pt x="1310" y="1838"/>
                          <a:pt x="1712" y="1405"/>
                          <a:pt x="1712" y="877"/>
                        </a:cubicBezTo>
                        <a:cubicBezTo>
                          <a:pt x="1712" y="360"/>
                          <a:pt x="1363" y="0"/>
                          <a:pt x="8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18"/>
                  <p:cNvSpPr/>
                  <p:nvPr/>
                </p:nvSpPr>
                <p:spPr>
                  <a:xfrm>
                    <a:off x="-1400383" y="4693378"/>
                    <a:ext cx="67931" cy="69487"/>
                  </a:xfrm>
                  <a:custGeom>
                    <a:avLst/>
                    <a:gdLst/>
                    <a:ahLst/>
                    <a:cxnLst/>
                    <a:rect l="l" t="t" r="r" b="b"/>
                    <a:pathLst>
                      <a:path w="1353" h="1384" extrusionOk="0">
                        <a:moveTo>
                          <a:pt x="676" y="0"/>
                        </a:moveTo>
                        <a:cubicBezTo>
                          <a:pt x="306" y="0"/>
                          <a:pt x="21" y="296"/>
                          <a:pt x="11" y="676"/>
                        </a:cubicBezTo>
                        <a:cubicBezTo>
                          <a:pt x="0" y="1067"/>
                          <a:pt x="306" y="1384"/>
                          <a:pt x="687" y="1384"/>
                        </a:cubicBezTo>
                        <a:cubicBezTo>
                          <a:pt x="1067" y="1384"/>
                          <a:pt x="1342" y="1109"/>
                          <a:pt x="1352" y="708"/>
                        </a:cubicBezTo>
                        <a:cubicBezTo>
                          <a:pt x="1352" y="296"/>
                          <a:pt x="1077" y="0"/>
                          <a:pt x="6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9" name="Google Shape;569;p18"/>
                <p:cNvSpPr/>
                <p:nvPr/>
              </p:nvSpPr>
              <p:spPr>
                <a:xfrm rot="-135841">
                  <a:off x="7830395" y="70750"/>
                  <a:ext cx="944228" cy="401058"/>
                </a:xfrm>
                <a:custGeom>
                  <a:avLst/>
                  <a:gdLst/>
                  <a:ahLst/>
                  <a:cxnLst/>
                  <a:rect l="l" t="t" r="r" b="b"/>
                  <a:pathLst>
                    <a:path w="23162" h="9838" extrusionOk="0">
                      <a:moveTo>
                        <a:pt x="11161" y="1"/>
                      </a:moveTo>
                      <a:cubicBezTo>
                        <a:pt x="10248" y="1"/>
                        <a:pt x="9335" y="89"/>
                        <a:pt x="8429" y="281"/>
                      </a:cubicBezTo>
                      <a:cubicBezTo>
                        <a:pt x="5651" y="873"/>
                        <a:pt x="1448" y="3249"/>
                        <a:pt x="1" y="6407"/>
                      </a:cubicBezTo>
                      <a:cubicBezTo>
                        <a:pt x="180" y="6576"/>
                        <a:pt x="349" y="6745"/>
                        <a:pt x="529" y="6914"/>
                      </a:cubicBezTo>
                      <a:cubicBezTo>
                        <a:pt x="941" y="7305"/>
                        <a:pt x="1384" y="7611"/>
                        <a:pt x="1870" y="7875"/>
                      </a:cubicBezTo>
                      <a:cubicBezTo>
                        <a:pt x="4194" y="9174"/>
                        <a:pt x="6844" y="9681"/>
                        <a:pt x="9421" y="9808"/>
                      </a:cubicBezTo>
                      <a:cubicBezTo>
                        <a:pt x="9798" y="9828"/>
                        <a:pt x="10175" y="9837"/>
                        <a:pt x="10553" y="9837"/>
                      </a:cubicBezTo>
                      <a:cubicBezTo>
                        <a:pt x="11987" y="9837"/>
                        <a:pt x="13427" y="9697"/>
                        <a:pt x="14839" y="9438"/>
                      </a:cubicBezTo>
                      <a:cubicBezTo>
                        <a:pt x="16719" y="9090"/>
                        <a:pt x="18610" y="8519"/>
                        <a:pt x="20310" y="7516"/>
                      </a:cubicBezTo>
                      <a:cubicBezTo>
                        <a:pt x="21398" y="6872"/>
                        <a:pt x="22422" y="6027"/>
                        <a:pt x="23162" y="4929"/>
                      </a:cubicBezTo>
                      <a:cubicBezTo>
                        <a:pt x="22011" y="3587"/>
                        <a:pt x="20458" y="2626"/>
                        <a:pt x="18906" y="1897"/>
                      </a:cubicBezTo>
                      <a:cubicBezTo>
                        <a:pt x="16462" y="750"/>
                        <a:pt x="13814" y="1"/>
                        <a:pt x="111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0" name="Google Shape;570;p18"/>
              <p:cNvSpPr/>
              <p:nvPr/>
            </p:nvSpPr>
            <p:spPr>
              <a:xfrm rot="-135841">
                <a:off x="8173152" y="59067"/>
                <a:ext cx="198532" cy="426782"/>
              </a:xfrm>
              <a:custGeom>
                <a:avLst/>
                <a:gdLst/>
                <a:ahLst/>
                <a:cxnLst/>
                <a:rect l="l" t="t" r="r" b="b"/>
                <a:pathLst>
                  <a:path w="4870" h="10469" extrusionOk="0">
                    <a:moveTo>
                      <a:pt x="2844" y="0"/>
                    </a:moveTo>
                    <a:cubicBezTo>
                      <a:pt x="2362" y="0"/>
                      <a:pt x="1829" y="254"/>
                      <a:pt x="1289" y="861"/>
                    </a:cubicBezTo>
                    <a:cubicBezTo>
                      <a:pt x="1" y="2308"/>
                      <a:pt x="486" y="5540"/>
                      <a:pt x="803" y="7241"/>
                    </a:cubicBezTo>
                    <a:cubicBezTo>
                      <a:pt x="1025" y="8371"/>
                      <a:pt x="1426" y="9554"/>
                      <a:pt x="2377" y="10198"/>
                    </a:cubicBezTo>
                    <a:cubicBezTo>
                      <a:pt x="2602" y="10353"/>
                      <a:pt x="2872" y="10468"/>
                      <a:pt x="3138" y="10468"/>
                    </a:cubicBezTo>
                    <a:cubicBezTo>
                      <a:pt x="3234" y="10468"/>
                      <a:pt x="3330" y="10453"/>
                      <a:pt x="3422" y="10420"/>
                    </a:cubicBezTo>
                    <a:cubicBezTo>
                      <a:pt x="3866" y="10251"/>
                      <a:pt x="4035" y="9723"/>
                      <a:pt x="4141" y="9268"/>
                    </a:cubicBezTo>
                    <a:cubicBezTo>
                      <a:pt x="4648" y="7124"/>
                      <a:pt x="4869" y="4907"/>
                      <a:pt x="4795" y="2710"/>
                    </a:cubicBezTo>
                    <a:cubicBezTo>
                      <a:pt x="4752" y="1284"/>
                      <a:pt x="3928" y="0"/>
                      <a:pt x="2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6239397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571"/>
        <p:cNvGrpSpPr/>
        <p:nvPr/>
      </p:nvGrpSpPr>
      <p:grpSpPr>
        <a:xfrm>
          <a:off x="0" y="0"/>
          <a:ext cx="0" cy="0"/>
          <a:chOff x="0" y="0"/>
          <a:chExt cx="0" cy="0"/>
        </a:xfrm>
      </p:grpSpPr>
      <p:sp>
        <p:nvSpPr>
          <p:cNvPr id="572" name="Google Shape;572;p19"/>
          <p:cNvSpPr>
            <a:spLocks noGrp="1"/>
          </p:cNvSpPr>
          <p:nvPr>
            <p:ph type="pic" idx="2"/>
          </p:nvPr>
        </p:nvSpPr>
        <p:spPr>
          <a:xfrm>
            <a:off x="951200" y="1317000"/>
            <a:ext cx="5450000" cy="4218400"/>
          </a:xfrm>
          <a:prstGeom prst="roundRect">
            <a:avLst>
              <a:gd name="adj" fmla="val 9966"/>
            </a:avLst>
          </a:prstGeom>
          <a:noFill/>
          <a:ln>
            <a:noFill/>
          </a:ln>
        </p:spPr>
      </p:sp>
      <p:sp>
        <p:nvSpPr>
          <p:cNvPr id="573" name="Google Shape;573;p19"/>
          <p:cNvSpPr txBox="1">
            <a:spLocks noGrp="1"/>
          </p:cNvSpPr>
          <p:nvPr>
            <p:ph type="subTitle" idx="1"/>
          </p:nvPr>
        </p:nvSpPr>
        <p:spPr>
          <a:xfrm>
            <a:off x="7710567" y="4332000"/>
            <a:ext cx="3530400" cy="1395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4" name="Google Shape;574;p19"/>
          <p:cNvSpPr txBox="1">
            <a:spLocks noGrp="1"/>
          </p:cNvSpPr>
          <p:nvPr>
            <p:ph type="title"/>
          </p:nvPr>
        </p:nvSpPr>
        <p:spPr>
          <a:xfrm>
            <a:off x="7710567" y="1130400"/>
            <a:ext cx="3530400" cy="3201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575" name="Google Shape;575;p19"/>
          <p:cNvGrpSpPr/>
          <p:nvPr/>
        </p:nvGrpSpPr>
        <p:grpSpPr>
          <a:xfrm flipH="1">
            <a:off x="5874092" y="6005691"/>
            <a:ext cx="1101504" cy="958160"/>
            <a:chOff x="-1418961" y="4543306"/>
            <a:chExt cx="252445" cy="219560"/>
          </a:xfrm>
        </p:grpSpPr>
        <p:sp>
          <p:nvSpPr>
            <p:cNvPr id="576" name="Google Shape;576;p19"/>
            <p:cNvSpPr/>
            <p:nvPr/>
          </p:nvSpPr>
          <p:spPr>
            <a:xfrm>
              <a:off x="-1286411" y="4594719"/>
              <a:ext cx="119896" cy="125770"/>
            </a:xfrm>
            <a:custGeom>
              <a:avLst/>
              <a:gdLst/>
              <a:ahLst/>
              <a:cxnLst/>
              <a:rect l="l" t="t" r="r" b="b"/>
              <a:pathLst>
                <a:path w="2388" h="2505" extrusionOk="0">
                  <a:moveTo>
                    <a:pt x="1187" y="0"/>
                  </a:moveTo>
                  <a:cubicBezTo>
                    <a:pt x="520" y="0"/>
                    <a:pt x="11" y="532"/>
                    <a:pt x="1" y="1226"/>
                  </a:cubicBezTo>
                  <a:cubicBezTo>
                    <a:pt x="1" y="1923"/>
                    <a:pt x="497" y="2483"/>
                    <a:pt x="1152" y="2504"/>
                  </a:cubicBezTo>
                  <a:cubicBezTo>
                    <a:pt x="1158" y="2504"/>
                    <a:pt x="1164" y="2504"/>
                    <a:pt x="1170" y="2504"/>
                  </a:cubicBezTo>
                  <a:cubicBezTo>
                    <a:pt x="1807" y="2504"/>
                    <a:pt x="2367" y="1938"/>
                    <a:pt x="2377" y="1258"/>
                  </a:cubicBezTo>
                  <a:cubicBezTo>
                    <a:pt x="2388" y="561"/>
                    <a:pt x="1881" y="12"/>
                    <a:pt x="1226" y="1"/>
                  </a:cubicBezTo>
                  <a:cubicBezTo>
                    <a:pt x="1213" y="1"/>
                    <a:pt x="1200" y="0"/>
                    <a:pt x="1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19"/>
            <p:cNvSpPr/>
            <p:nvPr/>
          </p:nvSpPr>
          <p:spPr>
            <a:xfrm>
              <a:off x="-1418961" y="4543306"/>
              <a:ext cx="85955" cy="92332"/>
            </a:xfrm>
            <a:custGeom>
              <a:avLst/>
              <a:gdLst/>
              <a:ahLst/>
              <a:cxnLst/>
              <a:rect l="l" t="t" r="r" b="b"/>
              <a:pathLst>
                <a:path w="1712" h="1839" extrusionOk="0">
                  <a:moveTo>
                    <a:pt x="867" y="0"/>
                  </a:moveTo>
                  <a:cubicBezTo>
                    <a:pt x="360" y="0"/>
                    <a:pt x="1" y="381"/>
                    <a:pt x="11" y="919"/>
                  </a:cubicBezTo>
                  <a:cubicBezTo>
                    <a:pt x="11" y="1447"/>
                    <a:pt x="360" y="1838"/>
                    <a:pt x="824" y="1838"/>
                  </a:cubicBezTo>
                  <a:cubicBezTo>
                    <a:pt x="1310" y="1838"/>
                    <a:pt x="1712" y="1405"/>
                    <a:pt x="1712" y="877"/>
                  </a:cubicBezTo>
                  <a:cubicBezTo>
                    <a:pt x="1712" y="360"/>
                    <a:pt x="1363" y="0"/>
                    <a:pt x="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19"/>
            <p:cNvSpPr/>
            <p:nvPr/>
          </p:nvSpPr>
          <p:spPr>
            <a:xfrm>
              <a:off x="-1400383" y="4693378"/>
              <a:ext cx="67931" cy="69487"/>
            </a:xfrm>
            <a:custGeom>
              <a:avLst/>
              <a:gdLst/>
              <a:ahLst/>
              <a:cxnLst/>
              <a:rect l="l" t="t" r="r" b="b"/>
              <a:pathLst>
                <a:path w="1353" h="1384" extrusionOk="0">
                  <a:moveTo>
                    <a:pt x="676" y="0"/>
                  </a:moveTo>
                  <a:cubicBezTo>
                    <a:pt x="306" y="0"/>
                    <a:pt x="21" y="296"/>
                    <a:pt x="11" y="676"/>
                  </a:cubicBezTo>
                  <a:cubicBezTo>
                    <a:pt x="0" y="1067"/>
                    <a:pt x="306" y="1384"/>
                    <a:pt x="687" y="1384"/>
                  </a:cubicBezTo>
                  <a:cubicBezTo>
                    <a:pt x="1067" y="1384"/>
                    <a:pt x="1342" y="1109"/>
                    <a:pt x="1352" y="708"/>
                  </a:cubicBezTo>
                  <a:cubicBezTo>
                    <a:pt x="1352" y="296"/>
                    <a:pt x="1077" y="0"/>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7547285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579"/>
        <p:cNvGrpSpPr/>
        <p:nvPr/>
      </p:nvGrpSpPr>
      <p:grpSpPr>
        <a:xfrm>
          <a:off x="0" y="0"/>
          <a:ext cx="0" cy="0"/>
          <a:chOff x="0" y="0"/>
          <a:chExt cx="0" cy="0"/>
        </a:xfrm>
      </p:grpSpPr>
      <p:sp>
        <p:nvSpPr>
          <p:cNvPr id="580" name="Google Shape;580;p20"/>
          <p:cNvSpPr txBox="1">
            <a:spLocks noGrp="1"/>
          </p:cNvSpPr>
          <p:nvPr>
            <p:ph type="subTitle" idx="1"/>
          </p:nvPr>
        </p:nvSpPr>
        <p:spPr>
          <a:xfrm>
            <a:off x="1510667" y="3593200"/>
            <a:ext cx="3418400" cy="13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1" name="Google Shape;581;p20"/>
          <p:cNvSpPr txBox="1">
            <a:spLocks noGrp="1"/>
          </p:cNvSpPr>
          <p:nvPr>
            <p:ph type="title"/>
          </p:nvPr>
        </p:nvSpPr>
        <p:spPr>
          <a:xfrm>
            <a:off x="1510667" y="1869200"/>
            <a:ext cx="3418400" cy="17240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582" name="Google Shape;582;p20"/>
          <p:cNvGrpSpPr/>
          <p:nvPr/>
        </p:nvGrpSpPr>
        <p:grpSpPr>
          <a:xfrm>
            <a:off x="-349961" y="2514382"/>
            <a:ext cx="13282033" cy="4638021"/>
            <a:chOff x="-262471" y="1885786"/>
            <a:chExt cx="9961525" cy="3478516"/>
          </a:xfrm>
        </p:grpSpPr>
        <p:grpSp>
          <p:nvGrpSpPr>
            <p:cNvPr id="583" name="Google Shape;583;p20"/>
            <p:cNvGrpSpPr/>
            <p:nvPr/>
          </p:nvGrpSpPr>
          <p:grpSpPr>
            <a:xfrm>
              <a:off x="7487875" y="1885786"/>
              <a:ext cx="2211179" cy="3478516"/>
              <a:chOff x="7487875" y="1885786"/>
              <a:chExt cx="2211179" cy="3478516"/>
            </a:xfrm>
          </p:grpSpPr>
          <p:sp>
            <p:nvSpPr>
              <p:cNvPr id="584" name="Google Shape;584;p20"/>
              <p:cNvSpPr/>
              <p:nvPr/>
            </p:nvSpPr>
            <p:spPr>
              <a:xfrm rot="-135797">
                <a:off x="7554088" y="1925510"/>
                <a:ext cx="2078754" cy="3399067"/>
              </a:xfrm>
              <a:custGeom>
                <a:avLst/>
                <a:gdLst/>
                <a:ahLst/>
                <a:cxnLst/>
                <a:rect l="l" t="t" r="r" b="b"/>
                <a:pathLst>
                  <a:path w="34822" h="61987" extrusionOk="0">
                    <a:moveTo>
                      <a:pt x="1" y="1"/>
                    </a:moveTo>
                    <a:lnTo>
                      <a:pt x="7267" y="61986"/>
                    </a:lnTo>
                    <a:cubicBezTo>
                      <a:pt x="8524" y="61711"/>
                      <a:pt x="9781" y="61479"/>
                      <a:pt x="11038" y="61278"/>
                    </a:cubicBezTo>
                    <a:cubicBezTo>
                      <a:pt x="14069" y="60793"/>
                      <a:pt x="17121" y="60465"/>
                      <a:pt x="20173" y="60201"/>
                    </a:cubicBezTo>
                    <a:cubicBezTo>
                      <a:pt x="23204" y="59937"/>
                      <a:pt x="26235" y="59694"/>
                      <a:pt x="29267" y="59567"/>
                    </a:cubicBezTo>
                    <a:cubicBezTo>
                      <a:pt x="31115" y="59494"/>
                      <a:pt x="32974" y="59430"/>
                      <a:pt x="34822" y="59388"/>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 name="Google Shape;585;p20"/>
              <p:cNvGrpSpPr/>
              <p:nvPr/>
            </p:nvGrpSpPr>
            <p:grpSpPr>
              <a:xfrm rot="484158" flipH="1">
                <a:off x="8337149" y="2967899"/>
                <a:ext cx="707122" cy="1131647"/>
                <a:chOff x="8292760" y="3587906"/>
                <a:chExt cx="323531" cy="517765"/>
              </a:xfrm>
            </p:grpSpPr>
            <p:sp>
              <p:nvSpPr>
                <p:cNvPr id="586" name="Google Shape;586;p20"/>
                <p:cNvSpPr/>
                <p:nvPr/>
              </p:nvSpPr>
              <p:spPr>
                <a:xfrm>
                  <a:off x="8419526" y="3842362"/>
                  <a:ext cx="152229" cy="178538"/>
                </a:xfrm>
                <a:custGeom>
                  <a:avLst/>
                  <a:gdLst/>
                  <a:ahLst/>
                  <a:cxnLst/>
                  <a:rect l="l" t="t" r="r" b="b"/>
                  <a:pathLst>
                    <a:path w="3032" h="3556" extrusionOk="0">
                      <a:moveTo>
                        <a:pt x="1664" y="1"/>
                      </a:moveTo>
                      <a:cubicBezTo>
                        <a:pt x="1191" y="1"/>
                        <a:pt x="833" y="209"/>
                        <a:pt x="571" y="562"/>
                      </a:cubicBezTo>
                      <a:cubicBezTo>
                        <a:pt x="159" y="1090"/>
                        <a:pt x="0" y="1713"/>
                        <a:pt x="85" y="2368"/>
                      </a:cubicBezTo>
                      <a:cubicBezTo>
                        <a:pt x="159" y="2917"/>
                        <a:pt x="454" y="3329"/>
                        <a:pt x="982" y="3487"/>
                      </a:cubicBezTo>
                      <a:cubicBezTo>
                        <a:pt x="1130" y="3532"/>
                        <a:pt x="1274" y="3556"/>
                        <a:pt x="1415" y="3556"/>
                      </a:cubicBezTo>
                      <a:cubicBezTo>
                        <a:pt x="1737" y="3556"/>
                        <a:pt x="2038" y="3432"/>
                        <a:pt x="2303" y="3160"/>
                      </a:cubicBezTo>
                      <a:cubicBezTo>
                        <a:pt x="2788" y="2653"/>
                        <a:pt x="2989" y="2019"/>
                        <a:pt x="3010" y="1333"/>
                      </a:cubicBezTo>
                      <a:cubicBezTo>
                        <a:pt x="3031" y="604"/>
                        <a:pt x="2408" y="2"/>
                        <a:pt x="1732" y="2"/>
                      </a:cubicBezTo>
                      <a:cubicBezTo>
                        <a:pt x="1709" y="1"/>
                        <a:pt x="1686" y="1"/>
                        <a:pt x="16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0"/>
                <p:cNvSpPr/>
                <p:nvPr/>
              </p:nvSpPr>
              <p:spPr>
                <a:xfrm>
                  <a:off x="8292760" y="3991047"/>
                  <a:ext cx="110356" cy="114624"/>
                </a:xfrm>
                <a:custGeom>
                  <a:avLst/>
                  <a:gdLst/>
                  <a:ahLst/>
                  <a:cxnLst/>
                  <a:rect l="l" t="t" r="r" b="b"/>
                  <a:pathLst>
                    <a:path w="2198" h="2283" extrusionOk="0">
                      <a:moveTo>
                        <a:pt x="1099" y="1"/>
                      </a:moveTo>
                      <a:cubicBezTo>
                        <a:pt x="508" y="1"/>
                        <a:pt x="33" y="497"/>
                        <a:pt x="11" y="1120"/>
                      </a:cubicBezTo>
                      <a:cubicBezTo>
                        <a:pt x="1" y="1754"/>
                        <a:pt x="487" y="2271"/>
                        <a:pt x="1089" y="2282"/>
                      </a:cubicBezTo>
                      <a:cubicBezTo>
                        <a:pt x="1095" y="2282"/>
                        <a:pt x="1102" y="2282"/>
                        <a:pt x="1108" y="2282"/>
                      </a:cubicBezTo>
                      <a:cubicBezTo>
                        <a:pt x="1722" y="2282"/>
                        <a:pt x="2198" y="1789"/>
                        <a:pt x="2198" y="1152"/>
                      </a:cubicBezTo>
                      <a:cubicBezTo>
                        <a:pt x="2198" y="508"/>
                        <a:pt x="1712" y="1"/>
                        <a:pt x="10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20"/>
                <p:cNvSpPr/>
                <p:nvPr/>
              </p:nvSpPr>
              <p:spPr>
                <a:xfrm>
                  <a:off x="8519742" y="3587906"/>
                  <a:ext cx="96549" cy="100264"/>
                </a:xfrm>
                <a:custGeom>
                  <a:avLst/>
                  <a:gdLst/>
                  <a:ahLst/>
                  <a:cxnLst/>
                  <a:rect l="l" t="t" r="r" b="b"/>
                  <a:pathLst>
                    <a:path w="1923" h="1997" extrusionOk="0">
                      <a:moveTo>
                        <a:pt x="982" y="0"/>
                      </a:moveTo>
                      <a:cubicBezTo>
                        <a:pt x="975" y="0"/>
                        <a:pt x="968" y="0"/>
                        <a:pt x="961" y="0"/>
                      </a:cubicBezTo>
                      <a:cubicBezTo>
                        <a:pt x="423" y="11"/>
                        <a:pt x="0" y="444"/>
                        <a:pt x="0" y="1004"/>
                      </a:cubicBezTo>
                      <a:cubicBezTo>
                        <a:pt x="0" y="1557"/>
                        <a:pt x="434" y="1997"/>
                        <a:pt x="954" y="1997"/>
                      </a:cubicBezTo>
                      <a:cubicBezTo>
                        <a:pt x="960" y="1997"/>
                        <a:pt x="966" y="1997"/>
                        <a:pt x="972" y="1997"/>
                      </a:cubicBezTo>
                      <a:cubicBezTo>
                        <a:pt x="1511" y="1997"/>
                        <a:pt x="1923" y="1542"/>
                        <a:pt x="1923" y="983"/>
                      </a:cubicBezTo>
                      <a:cubicBezTo>
                        <a:pt x="1923" y="419"/>
                        <a:pt x="1521" y="0"/>
                        <a:pt x="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89" name="Google Shape;589;p20"/>
            <p:cNvGrpSpPr/>
            <p:nvPr/>
          </p:nvGrpSpPr>
          <p:grpSpPr>
            <a:xfrm rot="9961416">
              <a:off x="35376" y="2651843"/>
              <a:ext cx="926077" cy="2580815"/>
              <a:chOff x="8149462" y="346114"/>
              <a:chExt cx="653810" cy="1821958"/>
            </a:xfrm>
          </p:grpSpPr>
          <p:grpSp>
            <p:nvGrpSpPr>
              <p:cNvPr id="590" name="Google Shape;590;p20"/>
              <p:cNvGrpSpPr/>
              <p:nvPr/>
            </p:nvGrpSpPr>
            <p:grpSpPr>
              <a:xfrm rot="10800000" flipH="1">
                <a:off x="8538627" y="399187"/>
                <a:ext cx="264645" cy="1768886"/>
                <a:chOff x="8538627" y="498514"/>
                <a:chExt cx="264645" cy="1768886"/>
              </a:xfrm>
            </p:grpSpPr>
            <p:sp>
              <p:nvSpPr>
                <p:cNvPr id="591" name="Google Shape;591;p20"/>
                <p:cNvSpPr/>
                <p:nvPr/>
              </p:nvSpPr>
              <p:spPr>
                <a:xfrm>
                  <a:off x="8608115" y="717975"/>
                  <a:ext cx="195157" cy="262987"/>
                </a:xfrm>
                <a:custGeom>
                  <a:avLst/>
                  <a:gdLst/>
                  <a:ahLst/>
                  <a:cxnLst/>
                  <a:rect l="l" t="t" r="r" b="b"/>
                  <a:pathLst>
                    <a:path w="3887" h="5238" extrusionOk="0">
                      <a:moveTo>
                        <a:pt x="3744" y="1"/>
                      </a:moveTo>
                      <a:cubicBezTo>
                        <a:pt x="3590" y="1"/>
                        <a:pt x="3454" y="55"/>
                        <a:pt x="3317" y="157"/>
                      </a:cubicBezTo>
                      <a:cubicBezTo>
                        <a:pt x="2440" y="844"/>
                        <a:pt x="1437" y="1330"/>
                        <a:pt x="454" y="1837"/>
                      </a:cubicBezTo>
                      <a:cubicBezTo>
                        <a:pt x="387" y="1870"/>
                        <a:pt x="323" y="1902"/>
                        <a:pt x="273" y="1902"/>
                      </a:cubicBezTo>
                      <a:cubicBezTo>
                        <a:pt x="213" y="1902"/>
                        <a:pt x="170" y="1858"/>
                        <a:pt x="159" y="1720"/>
                      </a:cubicBezTo>
                      <a:cubicBezTo>
                        <a:pt x="106" y="2375"/>
                        <a:pt x="0" y="3030"/>
                        <a:pt x="11" y="3748"/>
                      </a:cubicBezTo>
                      <a:cubicBezTo>
                        <a:pt x="655" y="3389"/>
                        <a:pt x="1225" y="3041"/>
                        <a:pt x="1923" y="2956"/>
                      </a:cubicBezTo>
                      <a:lnTo>
                        <a:pt x="1923" y="2956"/>
                      </a:lnTo>
                      <a:cubicBezTo>
                        <a:pt x="1912" y="3220"/>
                        <a:pt x="1764" y="3347"/>
                        <a:pt x="1627" y="3474"/>
                      </a:cubicBezTo>
                      <a:cubicBezTo>
                        <a:pt x="1268" y="3812"/>
                        <a:pt x="909" y="4160"/>
                        <a:pt x="497" y="4466"/>
                      </a:cubicBezTo>
                      <a:cubicBezTo>
                        <a:pt x="148" y="4720"/>
                        <a:pt x="148" y="4730"/>
                        <a:pt x="370" y="5142"/>
                      </a:cubicBezTo>
                      <a:cubicBezTo>
                        <a:pt x="391" y="5174"/>
                        <a:pt x="423" y="5206"/>
                        <a:pt x="444" y="5237"/>
                      </a:cubicBezTo>
                      <a:cubicBezTo>
                        <a:pt x="1152" y="4752"/>
                        <a:pt x="1965" y="4435"/>
                        <a:pt x="2672" y="3949"/>
                      </a:cubicBezTo>
                      <a:cubicBezTo>
                        <a:pt x="3021" y="3706"/>
                        <a:pt x="3380" y="3484"/>
                        <a:pt x="3739" y="3188"/>
                      </a:cubicBezTo>
                      <a:cubicBezTo>
                        <a:pt x="3834" y="3379"/>
                        <a:pt x="3750" y="3579"/>
                        <a:pt x="3802" y="3748"/>
                      </a:cubicBezTo>
                      <a:lnTo>
                        <a:pt x="3802" y="3759"/>
                      </a:lnTo>
                      <a:cubicBezTo>
                        <a:pt x="3887" y="2502"/>
                        <a:pt x="3866" y="1256"/>
                        <a:pt x="3855" y="9"/>
                      </a:cubicBezTo>
                      <a:cubicBezTo>
                        <a:pt x="3817" y="3"/>
                        <a:pt x="3780" y="1"/>
                        <a:pt x="3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20"/>
                <p:cNvSpPr/>
                <p:nvPr/>
              </p:nvSpPr>
              <p:spPr>
                <a:xfrm>
                  <a:off x="8596417" y="1024396"/>
                  <a:ext cx="203140" cy="322433"/>
                </a:xfrm>
                <a:custGeom>
                  <a:avLst/>
                  <a:gdLst/>
                  <a:ahLst/>
                  <a:cxnLst/>
                  <a:rect l="l" t="t" r="r" b="b"/>
                  <a:pathLst>
                    <a:path w="4046" h="6422" extrusionOk="0">
                      <a:moveTo>
                        <a:pt x="4004" y="0"/>
                      </a:moveTo>
                      <a:cubicBezTo>
                        <a:pt x="3560" y="254"/>
                        <a:pt x="3127" y="518"/>
                        <a:pt x="2694" y="771"/>
                      </a:cubicBezTo>
                      <a:cubicBezTo>
                        <a:pt x="2293" y="998"/>
                        <a:pt x="1891" y="1194"/>
                        <a:pt x="1431" y="1194"/>
                      </a:cubicBezTo>
                      <a:cubicBezTo>
                        <a:pt x="1419" y="1194"/>
                        <a:pt x="1407" y="1194"/>
                        <a:pt x="1395" y="1194"/>
                      </a:cubicBezTo>
                      <a:lnTo>
                        <a:pt x="1395" y="1194"/>
                      </a:lnTo>
                      <a:cubicBezTo>
                        <a:pt x="1469" y="2271"/>
                        <a:pt x="1226" y="3296"/>
                        <a:pt x="878" y="4341"/>
                      </a:cubicBezTo>
                      <a:cubicBezTo>
                        <a:pt x="1448" y="4151"/>
                        <a:pt x="1913" y="3866"/>
                        <a:pt x="2462" y="3834"/>
                      </a:cubicBezTo>
                      <a:lnTo>
                        <a:pt x="2462" y="3834"/>
                      </a:lnTo>
                      <a:cubicBezTo>
                        <a:pt x="2325" y="4067"/>
                        <a:pt x="2145" y="4246"/>
                        <a:pt x="1955" y="4394"/>
                      </a:cubicBezTo>
                      <a:cubicBezTo>
                        <a:pt x="1585" y="4700"/>
                        <a:pt x="1184" y="4975"/>
                        <a:pt x="761" y="5218"/>
                      </a:cubicBezTo>
                      <a:cubicBezTo>
                        <a:pt x="529" y="5355"/>
                        <a:pt x="360" y="5556"/>
                        <a:pt x="254" y="5809"/>
                      </a:cubicBezTo>
                      <a:cubicBezTo>
                        <a:pt x="170" y="6020"/>
                        <a:pt x="85" y="6221"/>
                        <a:pt x="1" y="6422"/>
                      </a:cubicBezTo>
                      <a:cubicBezTo>
                        <a:pt x="159" y="6401"/>
                        <a:pt x="297" y="6306"/>
                        <a:pt x="434" y="6221"/>
                      </a:cubicBezTo>
                      <a:cubicBezTo>
                        <a:pt x="1015" y="5894"/>
                        <a:pt x="1554" y="5482"/>
                        <a:pt x="2103" y="5102"/>
                      </a:cubicBezTo>
                      <a:cubicBezTo>
                        <a:pt x="2641" y="4721"/>
                        <a:pt x="3138" y="4288"/>
                        <a:pt x="3750" y="4046"/>
                      </a:cubicBezTo>
                      <a:cubicBezTo>
                        <a:pt x="3835" y="3549"/>
                        <a:pt x="3972" y="3053"/>
                        <a:pt x="4004" y="2546"/>
                      </a:cubicBezTo>
                      <a:cubicBezTo>
                        <a:pt x="4046" y="1701"/>
                        <a:pt x="4035" y="845"/>
                        <a:pt x="40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20"/>
                <p:cNvSpPr/>
                <p:nvPr/>
              </p:nvSpPr>
              <p:spPr>
                <a:xfrm>
                  <a:off x="8551380" y="1409896"/>
                  <a:ext cx="210018" cy="279505"/>
                </a:xfrm>
                <a:custGeom>
                  <a:avLst/>
                  <a:gdLst/>
                  <a:ahLst/>
                  <a:cxnLst/>
                  <a:rect l="l" t="t" r="r" b="b"/>
                  <a:pathLst>
                    <a:path w="4183" h="5567" extrusionOk="0">
                      <a:moveTo>
                        <a:pt x="4183" y="1"/>
                      </a:moveTo>
                      <a:lnTo>
                        <a:pt x="4183" y="1"/>
                      </a:lnTo>
                      <a:cubicBezTo>
                        <a:pt x="3243" y="571"/>
                        <a:pt x="2250" y="1057"/>
                        <a:pt x="1268" y="1553"/>
                      </a:cubicBezTo>
                      <a:cubicBezTo>
                        <a:pt x="961" y="1712"/>
                        <a:pt x="655" y="1881"/>
                        <a:pt x="296" y="1902"/>
                      </a:cubicBezTo>
                      <a:cubicBezTo>
                        <a:pt x="233" y="2504"/>
                        <a:pt x="148" y="3095"/>
                        <a:pt x="190" y="3750"/>
                      </a:cubicBezTo>
                      <a:cubicBezTo>
                        <a:pt x="623" y="3549"/>
                        <a:pt x="972" y="3285"/>
                        <a:pt x="1384" y="3169"/>
                      </a:cubicBezTo>
                      <a:lnTo>
                        <a:pt x="1384" y="3169"/>
                      </a:lnTo>
                      <a:cubicBezTo>
                        <a:pt x="1109" y="3570"/>
                        <a:pt x="729" y="3834"/>
                        <a:pt x="359" y="4120"/>
                      </a:cubicBezTo>
                      <a:cubicBezTo>
                        <a:pt x="233" y="4215"/>
                        <a:pt x="85" y="4299"/>
                        <a:pt x="95" y="4500"/>
                      </a:cubicBezTo>
                      <a:cubicBezTo>
                        <a:pt x="116" y="4859"/>
                        <a:pt x="0" y="5207"/>
                        <a:pt x="53" y="5567"/>
                      </a:cubicBezTo>
                      <a:cubicBezTo>
                        <a:pt x="1204" y="4859"/>
                        <a:pt x="2324" y="4088"/>
                        <a:pt x="3317" y="3137"/>
                      </a:cubicBezTo>
                      <a:cubicBezTo>
                        <a:pt x="3356" y="3098"/>
                        <a:pt x="3400" y="3030"/>
                        <a:pt x="3445" y="3030"/>
                      </a:cubicBezTo>
                      <a:cubicBezTo>
                        <a:pt x="3472" y="3030"/>
                        <a:pt x="3500" y="3055"/>
                        <a:pt x="3528" y="3127"/>
                      </a:cubicBezTo>
                      <a:cubicBezTo>
                        <a:pt x="3697" y="2430"/>
                        <a:pt x="3855" y="1743"/>
                        <a:pt x="4014" y="1046"/>
                      </a:cubicBezTo>
                      <a:cubicBezTo>
                        <a:pt x="4088" y="708"/>
                        <a:pt x="4172" y="360"/>
                        <a:pt x="4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20"/>
                <p:cNvSpPr/>
                <p:nvPr/>
              </p:nvSpPr>
              <p:spPr>
                <a:xfrm>
                  <a:off x="8543397" y="2024496"/>
                  <a:ext cx="207407" cy="242904"/>
                </a:xfrm>
                <a:custGeom>
                  <a:avLst/>
                  <a:gdLst/>
                  <a:ahLst/>
                  <a:cxnLst/>
                  <a:rect l="l" t="t" r="r" b="b"/>
                  <a:pathLst>
                    <a:path w="4131" h="4838" extrusionOk="0">
                      <a:moveTo>
                        <a:pt x="3729" y="0"/>
                      </a:moveTo>
                      <a:cubicBezTo>
                        <a:pt x="3465" y="212"/>
                        <a:pt x="3201" y="412"/>
                        <a:pt x="2937" y="624"/>
                      </a:cubicBezTo>
                      <a:cubicBezTo>
                        <a:pt x="2008" y="1331"/>
                        <a:pt x="1110" y="2092"/>
                        <a:pt x="11" y="2525"/>
                      </a:cubicBezTo>
                      <a:cubicBezTo>
                        <a:pt x="1" y="3084"/>
                        <a:pt x="170" y="3612"/>
                        <a:pt x="392" y="4109"/>
                      </a:cubicBezTo>
                      <a:cubicBezTo>
                        <a:pt x="518" y="4394"/>
                        <a:pt x="666" y="4669"/>
                        <a:pt x="941" y="4838"/>
                      </a:cubicBezTo>
                      <a:cubicBezTo>
                        <a:pt x="983" y="4669"/>
                        <a:pt x="1120" y="4563"/>
                        <a:pt x="1237" y="4457"/>
                      </a:cubicBezTo>
                      <a:cubicBezTo>
                        <a:pt x="1997" y="3771"/>
                        <a:pt x="2683" y="3000"/>
                        <a:pt x="3497" y="2387"/>
                      </a:cubicBezTo>
                      <a:cubicBezTo>
                        <a:pt x="3687" y="2239"/>
                        <a:pt x="3866" y="2092"/>
                        <a:pt x="4088" y="2007"/>
                      </a:cubicBezTo>
                      <a:cubicBezTo>
                        <a:pt x="4130" y="1310"/>
                        <a:pt x="3961" y="645"/>
                        <a:pt x="37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20"/>
                <p:cNvSpPr/>
                <p:nvPr/>
              </p:nvSpPr>
              <p:spPr>
                <a:xfrm>
                  <a:off x="8623479" y="498514"/>
                  <a:ext cx="176630" cy="228444"/>
                </a:xfrm>
                <a:custGeom>
                  <a:avLst/>
                  <a:gdLst/>
                  <a:ahLst/>
                  <a:cxnLst/>
                  <a:rect l="l" t="t" r="r" b="b"/>
                  <a:pathLst>
                    <a:path w="3518" h="4550" extrusionOk="0">
                      <a:moveTo>
                        <a:pt x="1841" y="1"/>
                      </a:moveTo>
                      <a:cubicBezTo>
                        <a:pt x="1625" y="1"/>
                        <a:pt x="1413" y="40"/>
                        <a:pt x="1226" y="124"/>
                      </a:cubicBezTo>
                      <a:cubicBezTo>
                        <a:pt x="655" y="367"/>
                        <a:pt x="222" y="1201"/>
                        <a:pt x="296" y="1941"/>
                      </a:cubicBezTo>
                      <a:cubicBezTo>
                        <a:pt x="666" y="1818"/>
                        <a:pt x="1022" y="1637"/>
                        <a:pt x="1416" y="1637"/>
                      </a:cubicBezTo>
                      <a:cubicBezTo>
                        <a:pt x="1528" y="1637"/>
                        <a:pt x="1644" y="1652"/>
                        <a:pt x="1764" y="1687"/>
                      </a:cubicBezTo>
                      <a:cubicBezTo>
                        <a:pt x="1690" y="1888"/>
                        <a:pt x="1564" y="1983"/>
                        <a:pt x="1448" y="2089"/>
                      </a:cubicBezTo>
                      <a:cubicBezTo>
                        <a:pt x="1088" y="2437"/>
                        <a:pt x="719" y="2786"/>
                        <a:pt x="349" y="3124"/>
                      </a:cubicBezTo>
                      <a:cubicBezTo>
                        <a:pt x="212" y="3240"/>
                        <a:pt x="106" y="3377"/>
                        <a:pt x="85" y="3567"/>
                      </a:cubicBezTo>
                      <a:cubicBezTo>
                        <a:pt x="53" y="3895"/>
                        <a:pt x="32" y="4222"/>
                        <a:pt x="1" y="4549"/>
                      </a:cubicBezTo>
                      <a:cubicBezTo>
                        <a:pt x="1247" y="3874"/>
                        <a:pt x="2345" y="3008"/>
                        <a:pt x="3275" y="1920"/>
                      </a:cubicBezTo>
                      <a:cubicBezTo>
                        <a:pt x="3349" y="1835"/>
                        <a:pt x="3423" y="1772"/>
                        <a:pt x="3518" y="1740"/>
                      </a:cubicBezTo>
                      <a:lnTo>
                        <a:pt x="3518" y="1730"/>
                      </a:lnTo>
                      <a:cubicBezTo>
                        <a:pt x="3486" y="1318"/>
                        <a:pt x="3433" y="895"/>
                        <a:pt x="3148" y="557"/>
                      </a:cubicBezTo>
                      <a:cubicBezTo>
                        <a:pt x="2847" y="205"/>
                        <a:pt x="2332" y="1"/>
                        <a:pt x="1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20"/>
                <p:cNvSpPr/>
                <p:nvPr/>
              </p:nvSpPr>
              <p:spPr>
                <a:xfrm>
                  <a:off x="8538627" y="1799111"/>
                  <a:ext cx="145351" cy="202637"/>
                </a:xfrm>
                <a:custGeom>
                  <a:avLst/>
                  <a:gdLst/>
                  <a:ahLst/>
                  <a:cxnLst/>
                  <a:rect l="l" t="t" r="r" b="b"/>
                  <a:pathLst>
                    <a:path w="2895" h="4036" extrusionOk="0">
                      <a:moveTo>
                        <a:pt x="2356" y="1"/>
                      </a:moveTo>
                      <a:cubicBezTo>
                        <a:pt x="1986" y="191"/>
                        <a:pt x="1617" y="392"/>
                        <a:pt x="1247" y="603"/>
                      </a:cubicBezTo>
                      <a:cubicBezTo>
                        <a:pt x="877" y="803"/>
                        <a:pt x="529" y="1046"/>
                        <a:pt x="128" y="1173"/>
                      </a:cubicBezTo>
                      <a:cubicBezTo>
                        <a:pt x="75" y="1332"/>
                        <a:pt x="96" y="1500"/>
                        <a:pt x="96" y="1659"/>
                      </a:cubicBezTo>
                      <a:cubicBezTo>
                        <a:pt x="96" y="1812"/>
                        <a:pt x="114" y="1873"/>
                        <a:pt x="190" y="1873"/>
                      </a:cubicBezTo>
                      <a:cubicBezTo>
                        <a:pt x="229" y="1873"/>
                        <a:pt x="284" y="1857"/>
                        <a:pt x="360" y="1828"/>
                      </a:cubicBezTo>
                      <a:cubicBezTo>
                        <a:pt x="563" y="1757"/>
                        <a:pt x="747" y="1627"/>
                        <a:pt x="1006" y="1627"/>
                      </a:cubicBezTo>
                      <a:cubicBezTo>
                        <a:pt x="1016" y="1627"/>
                        <a:pt x="1026" y="1627"/>
                        <a:pt x="1036" y="1627"/>
                      </a:cubicBezTo>
                      <a:cubicBezTo>
                        <a:pt x="962" y="1912"/>
                        <a:pt x="782" y="2102"/>
                        <a:pt x="592" y="2240"/>
                      </a:cubicBezTo>
                      <a:cubicBezTo>
                        <a:pt x="85" y="2599"/>
                        <a:pt x="1" y="3106"/>
                        <a:pt x="22" y="3676"/>
                      </a:cubicBezTo>
                      <a:cubicBezTo>
                        <a:pt x="32" y="3803"/>
                        <a:pt x="43" y="3919"/>
                        <a:pt x="43" y="4035"/>
                      </a:cubicBezTo>
                      <a:cubicBezTo>
                        <a:pt x="561" y="3655"/>
                        <a:pt x="1099" y="3306"/>
                        <a:pt x="1596" y="2895"/>
                      </a:cubicBezTo>
                      <a:cubicBezTo>
                        <a:pt x="2018" y="2557"/>
                        <a:pt x="2419" y="2198"/>
                        <a:pt x="2895" y="1934"/>
                      </a:cubicBezTo>
                      <a:cubicBezTo>
                        <a:pt x="2683" y="1300"/>
                        <a:pt x="2472" y="666"/>
                        <a:pt x="2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 name="Google Shape;597;p20"/>
              <p:cNvGrpSpPr/>
              <p:nvPr/>
            </p:nvGrpSpPr>
            <p:grpSpPr>
              <a:xfrm rot="10800000" flipH="1">
                <a:off x="8149462" y="346114"/>
                <a:ext cx="434299" cy="1299089"/>
                <a:chOff x="8149462" y="1021384"/>
                <a:chExt cx="434299" cy="1299089"/>
              </a:xfrm>
            </p:grpSpPr>
            <p:sp>
              <p:nvSpPr>
                <p:cNvPr id="598" name="Google Shape;598;p20"/>
                <p:cNvSpPr/>
                <p:nvPr/>
              </p:nvSpPr>
              <p:spPr>
                <a:xfrm>
                  <a:off x="8432035" y="1021384"/>
                  <a:ext cx="151727" cy="247372"/>
                </a:xfrm>
                <a:custGeom>
                  <a:avLst/>
                  <a:gdLst/>
                  <a:ahLst/>
                  <a:cxnLst/>
                  <a:rect l="l" t="t" r="r" b="b"/>
                  <a:pathLst>
                    <a:path w="3022" h="4927" extrusionOk="0">
                      <a:moveTo>
                        <a:pt x="1435" y="1"/>
                      </a:moveTo>
                      <a:cubicBezTo>
                        <a:pt x="1395" y="1"/>
                        <a:pt x="1353" y="3"/>
                        <a:pt x="1311" y="8"/>
                      </a:cubicBezTo>
                      <a:cubicBezTo>
                        <a:pt x="804" y="50"/>
                        <a:pt x="466" y="356"/>
                        <a:pt x="276" y="842"/>
                      </a:cubicBezTo>
                      <a:cubicBezTo>
                        <a:pt x="212" y="990"/>
                        <a:pt x="159" y="1148"/>
                        <a:pt x="138" y="1307"/>
                      </a:cubicBezTo>
                      <a:cubicBezTo>
                        <a:pt x="85" y="1708"/>
                        <a:pt x="1" y="2109"/>
                        <a:pt x="33" y="2458"/>
                      </a:cubicBezTo>
                      <a:cubicBezTo>
                        <a:pt x="22" y="3092"/>
                        <a:pt x="64" y="3651"/>
                        <a:pt x="349" y="4169"/>
                      </a:cubicBezTo>
                      <a:cubicBezTo>
                        <a:pt x="616" y="4668"/>
                        <a:pt x="1059" y="4926"/>
                        <a:pt x="1509" y="4926"/>
                      </a:cubicBezTo>
                      <a:cubicBezTo>
                        <a:pt x="1897" y="4926"/>
                        <a:pt x="2289" y="4734"/>
                        <a:pt x="2578" y="4338"/>
                      </a:cubicBezTo>
                      <a:cubicBezTo>
                        <a:pt x="2779" y="4074"/>
                        <a:pt x="2874" y="3757"/>
                        <a:pt x="2916" y="3430"/>
                      </a:cubicBezTo>
                      <a:cubicBezTo>
                        <a:pt x="3022" y="2743"/>
                        <a:pt x="2926" y="2057"/>
                        <a:pt x="2800" y="1381"/>
                      </a:cubicBezTo>
                      <a:cubicBezTo>
                        <a:pt x="2747" y="1106"/>
                        <a:pt x="2631" y="842"/>
                        <a:pt x="2462" y="610"/>
                      </a:cubicBezTo>
                      <a:cubicBezTo>
                        <a:pt x="2201" y="252"/>
                        <a:pt x="1870" y="1"/>
                        <a:pt x="1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20"/>
                <p:cNvSpPr/>
                <p:nvPr/>
              </p:nvSpPr>
              <p:spPr>
                <a:xfrm>
                  <a:off x="8298430" y="2088612"/>
                  <a:ext cx="136313" cy="152932"/>
                </a:xfrm>
                <a:custGeom>
                  <a:avLst/>
                  <a:gdLst/>
                  <a:ahLst/>
                  <a:cxnLst/>
                  <a:rect l="l" t="t" r="r" b="b"/>
                  <a:pathLst>
                    <a:path w="2715" h="3046" extrusionOk="0">
                      <a:moveTo>
                        <a:pt x="1378" y="1"/>
                      </a:moveTo>
                      <a:cubicBezTo>
                        <a:pt x="916" y="1"/>
                        <a:pt x="484" y="297"/>
                        <a:pt x="275" y="772"/>
                      </a:cubicBezTo>
                      <a:cubicBezTo>
                        <a:pt x="0" y="1417"/>
                        <a:pt x="191" y="2293"/>
                        <a:pt x="698" y="2747"/>
                      </a:cubicBezTo>
                      <a:cubicBezTo>
                        <a:pt x="927" y="2947"/>
                        <a:pt x="1200" y="3045"/>
                        <a:pt x="1471" y="3045"/>
                      </a:cubicBezTo>
                      <a:cubicBezTo>
                        <a:pt x="1773" y="3045"/>
                        <a:pt x="2074" y="2923"/>
                        <a:pt x="2313" y="2684"/>
                      </a:cubicBezTo>
                      <a:cubicBezTo>
                        <a:pt x="2620" y="2367"/>
                        <a:pt x="2715" y="1966"/>
                        <a:pt x="2704" y="1459"/>
                      </a:cubicBezTo>
                      <a:cubicBezTo>
                        <a:pt x="2704" y="1417"/>
                        <a:pt x="2704" y="1290"/>
                        <a:pt x="2694" y="1174"/>
                      </a:cubicBezTo>
                      <a:cubicBezTo>
                        <a:pt x="2609" y="561"/>
                        <a:pt x="2134" y="96"/>
                        <a:pt x="1532" y="12"/>
                      </a:cubicBezTo>
                      <a:cubicBezTo>
                        <a:pt x="1481" y="5"/>
                        <a:pt x="1429" y="1"/>
                        <a:pt x="1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20"/>
                <p:cNvSpPr/>
                <p:nvPr/>
              </p:nvSpPr>
              <p:spPr>
                <a:xfrm>
                  <a:off x="8149462" y="2205849"/>
                  <a:ext cx="112415" cy="114624"/>
                </a:xfrm>
                <a:custGeom>
                  <a:avLst/>
                  <a:gdLst/>
                  <a:ahLst/>
                  <a:cxnLst/>
                  <a:rect l="l" t="t" r="r" b="b"/>
                  <a:pathLst>
                    <a:path w="2239" h="2283" extrusionOk="0">
                      <a:moveTo>
                        <a:pt x="1119" y="0"/>
                      </a:moveTo>
                      <a:cubicBezTo>
                        <a:pt x="486" y="0"/>
                        <a:pt x="42" y="476"/>
                        <a:pt x="53" y="1152"/>
                      </a:cubicBezTo>
                      <a:cubicBezTo>
                        <a:pt x="1" y="1783"/>
                        <a:pt x="608" y="2282"/>
                        <a:pt x="1139" y="2282"/>
                      </a:cubicBezTo>
                      <a:cubicBezTo>
                        <a:pt x="1150" y="2282"/>
                        <a:pt x="1161" y="2282"/>
                        <a:pt x="1172" y="2282"/>
                      </a:cubicBezTo>
                      <a:cubicBezTo>
                        <a:pt x="1753" y="2261"/>
                        <a:pt x="2228" y="1764"/>
                        <a:pt x="2239" y="1141"/>
                      </a:cubicBezTo>
                      <a:cubicBezTo>
                        <a:pt x="2239" y="518"/>
                        <a:pt x="1742" y="0"/>
                        <a:pt x="1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1" name="Google Shape;601;p20"/>
              <p:cNvGrpSpPr/>
              <p:nvPr/>
            </p:nvGrpSpPr>
            <p:grpSpPr>
              <a:xfrm rot="10800000" flipH="1">
                <a:off x="8537573" y="369412"/>
                <a:ext cx="265197" cy="1711298"/>
                <a:chOff x="8537573" y="585877"/>
                <a:chExt cx="265197" cy="1711298"/>
              </a:xfrm>
            </p:grpSpPr>
            <p:sp>
              <p:nvSpPr>
                <p:cNvPr id="602" name="Google Shape;602;p20"/>
                <p:cNvSpPr/>
                <p:nvPr/>
              </p:nvSpPr>
              <p:spPr>
                <a:xfrm>
                  <a:off x="8565137" y="1227489"/>
                  <a:ext cx="219608" cy="277899"/>
                </a:xfrm>
                <a:custGeom>
                  <a:avLst/>
                  <a:gdLst/>
                  <a:ahLst/>
                  <a:cxnLst/>
                  <a:rect l="l" t="t" r="r" b="b"/>
                  <a:pathLst>
                    <a:path w="4374" h="5535" extrusionOk="0">
                      <a:moveTo>
                        <a:pt x="4373" y="1"/>
                      </a:moveTo>
                      <a:lnTo>
                        <a:pt x="4373" y="1"/>
                      </a:lnTo>
                      <a:cubicBezTo>
                        <a:pt x="3761" y="243"/>
                        <a:pt x="3264" y="676"/>
                        <a:pt x="2726" y="1057"/>
                      </a:cubicBezTo>
                      <a:cubicBezTo>
                        <a:pt x="2177" y="1437"/>
                        <a:pt x="1638" y="1849"/>
                        <a:pt x="1057" y="2176"/>
                      </a:cubicBezTo>
                      <a:cubicBezTo>
                        <a:pt x="920" y="2261"/>
                        <a:pt x="782" y="2356"/>
                        <a:pt x="624" y="2377"/>
                      </a:cubicBezTo>
                      <a:cubicBezTo>
                        <a:pt x="518" y="2525"/>
                        <a:pt x="466" y="2694"/>
                        <a:pt x="392" y="2852"/>
                      </a:cubicBezTo>
                      <a:cubicBezTo>
                        <a:pt x="1" y="3708"/>
                        <a:pt x="85" y="4637"/>
                        <a:pt x="22" y="5535"/>
                      </a:cubicBezTo>
                      <a:cubicBezTo>
                        <a:pt x="381" y="5514"/>
                        <a:pt x="687" y="5345"/>
                        <a:pt x="994" y="5186"/>
                      </a:cubicBezTo>
                      <a:cubicBezTo>
                        <a:pt x="1976" y="4690"/>
                        <a:pt x="2969" y="4204"/>
                        <a:pt x="3909" y="3634"/>
                      </a:cubicBezTo>
                      <a:cubicBezTo>
                        <a:pt x="4035" y="3253"/>
                        <a:pt x="4025" y="2863"/>
                        <a:pt x="4067" y="2482"/>
                      </a:cubicBezTo>
                      <a:cubicBezTo>
                        <a:pt x="4162" y="1648"/>
                        <a:pt x="4342" y="835"/>
                        <a:pt x="4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20"/>
                <p:cNvSpPr/>
                <p:nvPr/>
              </p:nvSpPr>
              <p:spPr>
                <a:xfrm>
                  <a:off x="8537573" y="1896164"/>
                  <a:ext cx="193098" cy="255104"/>
                </a:xfrm>
                <a:custGeom>
                  <a:avLst/>
                  <a:gdLst/>
                  <a:ahLst/>
                  <a:cxnLst/>
                  <a:rect l="l" t="t" r="r" b="b"/>
                  <a:pathLst>
                    <a:path w="3846" h="5081" extrusionOk="0">
                      <a:moveTo>
                        <a:pt x="2916" y="1"/>
                      </a:moveTo>
                      <a:cubicBezTo>
                        <a:pt x="2440" y="265"/>
                        <a:pt x="2039" y="624"/>
                        <a:pt x="1617" y="962"/>
                      </a:cubicBezTo>
                      <a:cubicBezTo>
                        <a:pt x="1120" y="1373"/>
                        <a:pt x="582" y="1722"/>
                        <a:pt x="64" y="2102"/>
                      </a:cubicBezTo>
                      <a:cubicBezTo>
                        <a:pt x="11" y="2588"/>
                        <a:pt x="43" y="3084"/>
                        <a:pt x="43" y="3570"/>
                      </a:cubicBezTo>
                      <a:cubicBezTo>
                        <a:pt x="32" y="4077"/>
                        <a:pt x="1" y="4584"/>
                        <a:pt x="127" y="5081"/>
                      </a:cubicBezTo>
                      <a:cubicBezTo>
                        <a:pt x="1226" y="4648"/>
                        <a:pt x="2124" y="3887"/>
                        <a:pt x="3053" y="3180"/>
                      </a:cubicBezTo>
                      <a:cubicBezTo>
                        <a:pt x="3317" y="2968"/>
                        <a:pt x="3581" y="2768"/>
                        <a:pt x="3845" y="2556"/>
                      </a:cubicBezTo>
                      <a:cubicBezTo>
                        <a:pt x="3613" y="1680"/>
                        <a:pt x="3275" y="835"/>
                        <a:pt x="29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20"/>
                <p:cNvSpPr/>
                <p:nvPr/>
              </p:nvSpPr>
              <p:spPr>
                <a:xfrm>
                  <a:off x="8545003" y="1561977"/>
                  <a:ext cx="183508" cy="296074"/>
                </a:xfrm>
                <a:custGeom>
                  <a:avLst/>
                  <a:gdLst/>
                  <a:ahLst/>
                  <a:cxnLst/>
                  <a:rect l="l" t="t" r="r" b="b"/>
                  <a:pathLst>
                    <a:path w="3655" h="5897" extrusionOk="0">
                      <a:moveTo>
                        <a:pt x="3572" y="1"/>
                      </a:moveTo>
                      <a:cubicBezTo>
                        <a:pt x="3527" y="1"/>
                        <a:pt x="3483" y="69"/>
                        <a:pt x="3444" y="108"/>
                      </a:cubicBezTo>
                      <a:cubicBezTo>
                        <a:pt x="2451" y="1059"/>
                        <a:pt x="1331" y="1830"/>
                        <a:pt x="180" y="2538"/>
                      </a:cubicBezTo>
                      <a:cubicBezTo>
                        <a:pt x="148" y="2939"/>
                        <a:pt x="106" y="3340"/>
                        <a:pt x="85" y="3742"/>
                      </a:cubicBezTo>
                      <a:cubicBezTo>
                        <a:pt x="53" y="4460"/>
                        <a:pt x="32" y="5178"/>
                        <a:pt x="1" y="5896"/>
                      </a:cubicBezTo>
                      <a:cubicBezTo>
                        <a:pt x="402" y="5769"/>
                        <a:pt x="750" y="5526"/>
                        <a:pt x="1120" y="5326"/>
                      </a:cubicBezTo>
                      <a:cubicBezTo>
                        <a:pt x="1490" y="5115"/>
                        <a:pt x="1859" y="4914"/>
                        <a:pt x="2229" y="4724"/>
                      </a:cubicBezTo>
                      <a:cubicBezTo>
                        <a:pt x="2176" y="3932"/>
                        <a:pt x="2303" y="3182"/>
                        <a:pt x="2673" y="2474"/>
                      </a:cubicBezTo>
                      <a:cubicBezTo>
                        <a:pt x="2757" y="2337"/>
                        <a:pt x="2831" y="2189"/>
                        <a:pt x="2884" y="2041"/>
                      </a:cubicBezTo>
                      <a:cubicBezTo>
                        <a:pt x="3158" y="1397"/>
                        <a:pt x="3517" y="795"/>
                        <a:pt x="3655" y="98"/>
                      </a:cubicBezTo>
                      <a:cubicBezTo>
                        <a:pt x="3627" y="26"/>
                        <a:pt x="3599" y="1"/>
                        <a:pt x="3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20"/>
                <p:cNvSpPr/>
                <p:nvPr/>
              </p:nvSpPr>
              <p:spPr>
                <a:xfrm>
                  <a:off x="8630358" y="878039"/>
                  <a:ext cx="170304" cy="206353"/>
                </a:xfrm>
                <a:custGeom>
                  <a:avLst/>
                  <a:gdLst/>
                  <a:ahLst/>
                  <a:cxnLst/>
                  <a:rect l="l" t="t" r="r" b="b"/>
                  <a:pathLst>
                    <a:path w="3392" h="4110" extrusionOk="0">
                      <a:moveTo>
                        <a:pt x="3296" y="0"/>
                      </a:moveTo>
                      <a:cubicBezTo>
                        <a:pt x="2937" y="296"/>
                        <a:pt x="2578" y="518"/>
                        <a:pt x="2229" y="761"/>
                      </a:cubicBezTo>
                      <a:cubicBezTo>
                        <a:pt x="1522" y="1247"/>
                        <a:pt x="709" y="1564"/>
                        <a:pt x="1" y="2049"/>
                      </a:cubicBezTo>
                      <a:cubicBezTo>
                        <a:pt x="276" y="2725"/>
                        <a:pt x="582" y="3391"/>
                        <a:pt x="719" y="4109"/>
                      </a:cubicBezTo>
                      <a:cubicBezTo>
                        <a:pt x="731" y="4109"/>
                        <a:pt x="743" y="4109"/>
                        <a:pt x="755" y="4109"/>
                      </a:cubicBezTo>
                      <a:cubicBezTo>
                        <a:pt x="1215" y="4109"/>
                        <a:pt x="1617" y="3913"/>
                        <a:pt x="2018" y="3686"/>
                      </a:cubicBezTo>
                      <a:cubicBezTo>
                        <a:pt x="2451" y="3433"/>
                        <a:pt x="2884" y="3169"/>
                        <a:pt x="3328" y="2915"/>
                      </a:cubicBezTo>
                      <a:cubicBezTo>
                        <a:pt x="3338" y="2134"/>
                        <a:pt x="3349" y="1352"/>
                        <a:pt x="3359" y="571"/>
                      </a:cubicBezTo>
                      <a:lnTo>
                        <a:pt x="3359" y="560"/>
                      </a:lnTo>
                      <a:cubicBezTo>
                        <a:pt x="3307" y="391"/>
                        <a:pt x="3391" y="191"/>
                        <a:pt x="32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20"/>
                <p:cNvSpPr/>
                <p:nvPr/>
              </p:nvSpPr>
              <p:spPr>
                <a:xfrm>
                  <a:off x="8616048" y="585877"/>
                  <a:ext cx="186722" cy="227641"/>
                </a:xfrm>
                <a:custGeom>
                  <a:avLst/>
                  <a:gdLst/>
                  <a:ahLst/>
                  <a:cxnLst/>
                  <a:rect l="l" t="t" r="r" b="b"/>
                  <a:pathLst>
                    <a:path w="3719" h="4534" extrusionOk="0">
                      <a:moveTo>
                        <a:pt x="3666" y="0"/>
                      </a:moveTo>
                      <a:cubicBezTo>
                        <a:pt x="3571" y="32"/>
                        <a:pt x="3497" y="95"/>
                        <a:pt x="3423" y="180"/>
                      </a:cubicBezTo>
                      <a:cubicBezTo>
                        <a:pt x="2493" y="1268"/>
                        <a:pt x="1395" y="2134"/>
                        <a:pt x="149" y="2809"/>
                      </a:cubicBezTo>
                      <a:cubicBezTo>
                        <a:pt x="43" y="3316"/>
                        <a:pt x="43" y="3834"/>
                        <a:pt x="1" y="4351"/>
                      </a:cubicBezTo>
                      <a:cubicBezTo>
                        <a:pt x="12" y="4489"/>
                        <a:pt x="55" y="4533"/>
                        <a:pt x="115" y="4533"/>
                      </a:cubicBezTo>
                      <a:cubicBezTo>
                        <a:pt x="165" y="4533"/>
                        <a:pt x="229" y="4501"/>
                        <a:pt x="296" y="4468"/>
                      </a:cubicBezTo>
                      <a:cubicBezTo>
                        <a:pt x="1279" y="3961"/>
                        <a:pt x="2282" y="3475"/>
                        <a:pt x="3159" y="2788"/>
                      </a:cubicBezTo>
                      <a:cubicBezTo>
                        <a:pt x="3296" y="2686"/>
                        <a:pt x="3432" y="2632"/>
                        <a:pt x="3586" y="2632"/>
                      </a:cubicBezTo>
                      <a:cubicBezTo>
                        <a:pt x="3622" y="2632"/>
                        <a:pt x="3659" y="2634"/>
                        <a:pt x="3697" y="2640"/>
                      </a:cubicBezTo>
                      <a:cubicBezTo>
                        <a:pt x="3718" y="1753"/>
                        <a:pt x="3718" y="877"/>
                        <a:pt x="36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20"/>
                <p:cNvSpPr/>
                <p:nvPr/>
              </p:nvSpPr>
              <p:spPr>
                <a:xfrm>
                  <a:off x="8590593" y="2125264"/>
                  <a:ext cx="161266" cy="171910"/>
                </a:xfrm>
                <a:custGeom>
                  <a:avLst/>
                  <a:gdLst/>
                  <a:ahLst/>
                  <a:cxnLst/>
                  <a:rect l="l" t="t" r="r" b="b"/>
                  <a:pathLst>
                    <a:path w="3212" h="3424" extrusionOk="0">
                      <a:moveTo>
                        <a:pt x="3148" y="0"/>
                      </a:moveTo>
                      <a:cubicBezTo>
                        <a:pt x="2926" y="85"/>
                        <a:pt x="2747" y="232"/>
                        <a:pt x="2557" y="380"/>
                      </a:cubicBezTo>
                      <a:cubicBezTo>
                        <a:pt x="1743" y="993"/>
                        <a:pt x="1057" y="1764"/>
                        <a:pt x="297" y="2450"/>
                      </a:cubicBezTo>
                      <a:cubicBezTo>
                        <a:pt x="180" y="2556"/>
                        <a:pt x="43" y="2662"/>
                        <a:pt x="1" y="2831"/>
                      </a:cubicBezTo>
                      <a:cubicBezTo>
                        <a:pt x="254" y="3073"/>
                        <a:pt x="561" y="3200"/>
                        <a:pt x="899" y="3274"/>
                      </a:cubicBezTo>
                      <a:cubicBezTo>
                        <a:pt x="1110" y="3316"/>
                        <a:pt x="1321" y="3348"/>
                        <a:pt x="1532" y="3390"/>
                      </a:cubicBezTo>
                      <a:cubicBezTo>
                        <a:pt x="1652" y="3413"/>
                        <a:pt x="1768" y="3424"/>
                        <a:pt x="1878" y="3424"/>
                      </a:cubicBezTo>
                      <a:cubicBezTo>
                        <a:pt x="2592" y="3424"/>
                        <a:pt x="3084" y="2960"/>
                        <a:pt x="3148" y="2155"/>
                      </a:cubicBezTo>
                      <a:cubicBezTo>
                        <a:pt x="3211" y="1436"/>
                        <a:pt x="3211" y="718"/>
                        <a:pt x="3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3388700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608"/>
        <p:cNvGrpSpPr/>
        <p:nvPr/>
      </p:nvGrpSpPr>
      <p:grpSpPr>
        <a:xfrm>
          <a:off x="0" y="0"/>
          <a:ext cx="0" cy="0"/>
          <a:chOff x="0" y="0"/>
          <a:chExt cx="0" cy="0"/>
        </a:xfrm>
      </p:grpSpPr>
      <p:sp>
        <p:nvSpPr>
          <p:cNvPr id="609" name="Google Shape;609;p21"/>
          <p:cNvSpPr txBox="1">
            <a:spLocks noGrp="1"/>
          </p:cNvSpPr>
          <p:nvPr>
            <p:ph type="subTitle" idx="1"/>
          </p:nvPr>
        </p:nvSpPr>
        <p:spPr>
          <a:xfrm>
            <a:off x="7320167" y="3593200"/>
            <a:ext cx="3413600" cy="1395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10" name="Google Shape;610;p21"/>
          <p:cNvSpPr txBox="1">
            <a:spLocks noGrp="1"/>
          </p:cNvSpPr>
          <p:nvPr>
            <p:ph type="title"/>
          </p:nvPr>
        </p:nvSpPr>
        <p:spPr>
          <a:xfrm>
            <a:off x="7320167" y="1869200"/>
            <a:ext cx="3413600" cy="1724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611" name="Google Shape;611;p21"/>
          <p:cNvGrpSpPr/>
          <p:nvPr/>
        </p:nvGrpSpPr>
        <p:grpSpPr>
          <a:xfrm>
            <a:off x="-396591" y="-516295"/>
            <a:ext cx="14192624" cy="7893891"/>
            <a:chOff x="-297443" y="-387221"/>
            <a:chExt cx="10644468" cy="5920418"/>
          </a:xfrm>
        </p:grpSpPr>
        <p:grpSp>
          <p:nvGrpSpPr>
            <p:cNvPr id="612" name="Google Shape;612;p21"/>
            <p:cNvGrpSpPr/>
            <p:nvPr/>
          </p:nvGrpSpPr>
          <p:grpSpPr>
            <a:xfrm>
              <a:off x="7959774" y="-176800"/>
              <a:ext cx="2387251" cy="2664721"/>
              <a:chOff x="7883574" y="128000"/>
              <a:chExt cx="2387251" cy="2664721"/>
            </a:xfrm>
          </p:grpSpPr>
          <p:sp>
            <p:nvSpPr>
              <p:cNvPr id="613" name="Google Shape;613;p21"/>
              <p:cNvSpPr/>
              <p:nvPr/>
            </p:nvSpPr>
            <p:spPr>
              <a:xfrm rot="-1059345">
                <a:off x="8529605" y="287979"/>
                <a:ext cx="1419069" cy="2344765"/>
              </a:xfrm>
              <a:custGeom>
                <a:avLst/>
                <a:gdLst/>
                <a:ahLst/>
                <a:cxnLst/>
                <a:rect l="l" t="t" r="r" b="b"/>
                <a:pathLst>
                  <a:path w="34822" h="61987" extrusionOk="0">
                    <a:moveTo>
                      <a:pt x="1" y="1"/>
                    </a:moveTo>
                    <a:lnTo>
                      <a:pt x="7267" y="61986"/>
                    </a:lnTo>
                    <a:cubicBezTo>
                      <a:pt x="8524" y="61711"/>
                      <a:pt x="9781" y="61479"/>
                      <a:pt x="11038" y="61278"/>
                    </a:cubicBezTo>
                    <a:cubicBezTo>
                      <a:pt x="14069" y="60793"/>
                      <a:pt x="17121" y="60465"/>
                      <a:pt x="20173" y="60201"/>
                    </a:cubicBezTo>
                    <a:cubicBezTo>
                      <a:pt x="23204" y="59937"/>
                      <a:pt x="26235" y="59694"/>
                      <a:pt x="29267" y="59567"/>
                    </a:cubicBezTo>
                    <a:cubicBezTo>
                      <a:pt x="31115" y="59494"/>
                      <a:pt x="32974" y="59430"/>
                      <a:pt x="34822" y="59388"/>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4" name="Google Shape;614;p21"/>
              <p:cNvGrpSpPr/>
              <p:nvPr/>
            </p:nvGrpSpPr>
            <p:grpSpPr>
              <a:xfrm>
                <a:off x="8577772" y="2276181"/>
                <a:ext cx="320429" cy="278687"/>
                <a:chOff x="-1418961" y="4543306"/>
                <a:chExt cx="252445" cy="219560"/>
              </a:xfrm>
            </p:grpSpPr>
            <p:sp>
              <p:nvSpPr>
                <p:cNvPr id="615" name="Google Shape;615;p21"/>
                <p:cNvSpPr/>
                <p:nvPr/>
              </p:nvSpPr>
              <p:spPr>
                <a:xfrm>
                  <a:off x="-1286411" y="4594719"/>
                  <a:ext cx="119896" cy="125770"/>
                </a:xfrm>
                <a:custGeom>
                  <a:avLst/>
                  <a:gdLst/>
                  <a:ahLst/>
                  <a:cxnLst/>
                  <a:rect l="l" t="t" r="r" b="b"/>
                  <a:pathLst>
                    <a:path w="2388" h="2505" extrusionOk="0">
                      <a:moveTo>
                        <a:pt x="1187" y="0"/>
                      </a:moveTo>
                      <a:cubicBezTo>
                        <a:pt x="520" y="0"/>
                        <a:pt x="11" y="532"/>
                        <a:pt x="1" y="1226"/>
                      </a:cubicBezTo>
                      <a:cubicBezTo>
                        <a:pt x="1" y="1923"/>
                        <a:pt x="497" y="2483"/>
                        <a:pt x="1152" y="2504"/>
                      </a:cubicBezTo>
                      <a:cubicBezTo>
                        <a:pt x="1158" y="2504"/>
                        <a:pt x="1164" y="2504"/>
                        <a:pt x="1170" y="2504"/>
                      </a:cubicBezTo>
                      <a:cubicBezTo>
                        <a:pt x="1807" y="2504"/>
                        <a:pt x="2367" y="1938"/>
                        <a:pt x="2377" y="1258"/>
                      </a:cubicBezTo>
                      <a:cubicBezTo>
                        <a:pt x="2388" y="561"/>
                        <a:pt x="1881" y="12"/>
                        <a:pt x="1226" y="1"/>
                      </a:cubicBezTo>
                      <a:cubicBezTo>
                        <a:pt x="1213" y="1"/>
                        <a:pt x="1200" y="0"/>
                        <a:pt x="11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21"/>
                <p:cNvSpPr/>
                <p:nvPr/>
              </p:nvSpPr>
              <p:spPr>
                <a:xfrm>
                  <a:off x="-1418961" y="4543306"/>
                  <a:ext cx="85955" cy="92332"/>
                </a:xfrm>
                <a:custGeom>
                  <a:avLst/>
                  <a:gdLst/>
                  <a:ahLst/>
                  <a:cxnLst/>
                  <a:rect l="l" t="t" r="r" b="b"/>
                  <a:pathLst>
                    <a:path w="1712" h="1839" extrusionOk="0">
                      <a:moveTo>
                        <a:pt x="867" y="0"/>
                      </a:moveTo>
                      <a:cubicBezTo>
                        <a:pt x="360" y="0"/>
                        <a:pt x="1" y="381"/>
                        <a:pt x="11" y="919"/>
                      </a:cubicBezTo>
                      <a:cubicBezTo>
                        <a:pt x="11" y="1447"/>
                        <a:pt x="360" y="1838"/>
                        <a:pt x="824" y="1838"/>
                      </a:cubicBezTo>
                      <a:cubicBezTo>
                        <a:pt x="1310" y="1838"/>
                        <a:pt x="1712" y="1405"/>
                        <a:pt x="1712" y="877"/>
                      </a:cubicBezTo>
                      <a:cubicBezTo>
                        <a:pt x="1712" y="360"/>
                        <a:pt x="1363" y="0"/>
                        <a:pt x="8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21"/>
                <p:cNvSpPr/>
                <p:nvPr/>
              </p:nvSpPr>
              <p:spPr>
                <a:xfrm>
                  <a:off x="-1400383" y="4693378"/>
                  <a:ext cx="67931" cy="69487"/>
                </a:xfrm>
                <a:custGeom>
                  <a:avLst/>
                  <a:gdLst/>
                  <a:ahLst/>
                  <a:cxnLst/>
                  <a:rect l="l" t="t" r="r" b="b"/>
                  <a:pathLst>
                    <a:path w="1353" h="1384" extrusionOk="0">
                      <a:moveTo>
                        <a:pt x="676" y="0"/>
                      </a:moveTo>
                      <a:cubicBezTo>
                        <a:pt x="306" y="0"/>
                        <a:pt x="21" y="296"/>
                        <a:pt x="11" y="676"/>
                      </a:cubicBezTo>
                      <a:cubicBezTo>
                        <a:pt x="0" y="1067"/>
                        <a:pt x="306" y="1384"/>
                        <a:pt x="687" y="1384"/>
                      </a:cubicBezTo>
                      <a:cubicBezTo>
                        <a:pt x="1067" y="1384"/>
                        <a:pt x="1342" y="1109"/>
                        <a:pt x="1352" y="708"/>
                      </a:cubicBezTo>
                      <a:cubicBezTo>
                        <a:pt x="1352" y="296"/>
                        <a:pt x="1077" y="0"/>
                        <a:pt x="6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8" name="Google Shape;618;p21"/>
              <p:cNvGrpSpPr/>
              <p:nvPr/>
            </p:nvGrpSpPr>
            <p:grpSpPr>
              <a:xfrm>
                <a:off x="7883574" y="368060"/>
                <a:ext cx="994359" cy="453943"/>
                <a:chOff x="6003567" y="525716"/>
                <a:chExt cx="959343" cy="438042"/>
              </a:xfrm>
            </p:grpSpPr>
            <p:sp>
              <p:nvSpPr>
                <p:cNvPr id="619" name="Google Shape;619;p21"/>
                <p:cNvSpPr/>
                <p:nvPr/>
              </p:nvSpPr>
              <p:spPr>
                <a:xfrm rot="-135802">
                  <a:off x="6011118" y="544205"/>
                  <a:ext cx="944241" cy="401064"/>
                </a:xfrm>
                <a:custGeom>
                  <a:avLst/>
                  <a:gdLst/>
                  <a:ahLst/>
                  <a:cxnLst/>
                  <a:rect l="l" t="t" r="r" b="b"/>
                  <a:pathLst>
                    <a:path w="23162" h="9838" extrusionOk="0">
                      <a:moveTo>
                        <a:pt x="11161" y="1"/>
                      </a:moveTo>
                      <a:cubicBezTo>
                        <a:pt x="10248" y="1"/>
                        <a:pt x="9335" y="89"/>
                        <a:pt x="8429" y="281"/>
                      </a:cubicBezTo>
                      <a:cubicBezTo>
                        <a:pt x="5651" y="873"/>
                        <a:pt x="1448" y="3249"/>
                        <a:pt x="1" y="6407"/>
                      </a:cubicBezTo>
                      <a:cubicBezTo>
                        <a:pt x="180" y="6576"/>
                        <a:pt x="349" y="6745"/>
                        <a:pt x="529" y="6914"/>
                      </a:cubicBezTo>
                      <a:cubicBezTo>
                        <a:pt x="941" y="7305"/>
                        <a:pt x="1384" y="7611"/>
                        <a:pt x="1870" y="7875"/>
                      </a:cubicBezTo>
                      <a:cubicBezTo>
                        <a:pt x="4194" y="9174"/>
                        <a:pt x="6844" y="9681"/>
                        <a:pt x="9421" y="9808"/>
                      </a:cubicBezTo>
                      <a:cubicBezTo>
                        <a:pt x="9798" y="9828"/>
                        <a:pt x="10175" y="9837"/>
                        <a:pt x="10553" y="9837"/>
                      </a:cubicBezTo>
                      <a:cubicBezTo>
                        <a:pt x="11987" y="9837"/>
                        <a:pt x="13427" y="9697"/>
                        <a:pt x="14839" y="9438"/>
                      </a:cubicBezTo>
                      <a:cubicBezTo>
                        <a:pt x="16719" y="9090"/>
                        <a:pt x="18610" y="8519"/>
                        <a:pt x="20310" y="7516"/>
                      </a:cubicBezTo>
                      <a:cubicBezTo>
                        <a:pt x="21398" y="6872"/>
                        <a:pt x="22422" y="6027"/>
                        <a:pt x="23162" y="4929"/>
                      </a:cubicBezTo>
                      <a:cubicBezTo>
                        <a:pt x="22011" y="3587"/>
                        <a:pt x="20458" y="2626"/>
                        <a:pt x="18906" y="1897"/>
                      </a:cubicBezTo>
                      <a:cubicBezTo>
                        <a:pt x="16462" y="750"/>
                        <a:pt x="13814" y="1"/>
                        <a:pt x="11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21"/>
                <p:cNvSpPr/>
                <p:nvPr/>
              </p:nvSpPr>
              <p:spPr>
                <a:xfrm rot="-135802">
                  <a:off x="6353875" y="532518"/>
                  <a:ext cx="198534" cy="426788"/>
                </a:xfrm>
                <a:custGeom>
                  <a:avLst/>
                  <a:gdLst/>
                  <a:ahLst/>
                  <a:cxnLst/>
                  <a:rect l="l" t="t" r="r" b="b"/>
                  <a:pathLst>
                    <a:path w="4870" h="10469" extrusionOk="0">
                      <a:moveTo>
                        <a:pt x="2844" y="0"/>
                      </a:moveTo>
                      <a:cubicBezTo>
                        <a:pt x="2362" y="0"/>
                        <a:pt x="1829" y="254"/>
                        <a:pt x="1289" y="861"/>
                      </a:cubicBezTo>
                      <a:cubicBezTo>
                        <a:pt x="1" y="2308"/>
                        <a:pt x="486" y="5540"/>
                        <a:pt x="803" y="7241"/>
                      </a:cubicBezTo>
                      <a:cubicBezTo>
                        <a:pt x="1025" y="8371"/>
                        <a:pt x="1426" y="9554"/>
                        <a:pt x="2377" y="10198"/>
                      </a:cubicBezTo>
                      <a:cubicBezTo>
                        <a:pt x="2602" y="10353"/>
                        <a:pt x="2872" y="10468"/>
                        <a:pt x="3138" y="10468"/>
                      </a:cubicBezTo>
                      <a:cubicBezTo>
                        <a:pt x="3234" y="10468"/>
                        <a:pt x="3330" y="10453"/>
                        <a:pt x="3422" y="10420"/>
                      </a:cubicBezTo>
                      <a:cubicBezTo>
                        <a:pt x="3866" y="10251"/>
                        <a:pt x="4035" y="9723"/>
                        <a:pt x="4141" y="9268"/>
                      </a:cubicBezTo>
                      <a:cubicBezTo>
                        <a:pt x="4648" y="7124"/>
                        <a:pt x="4869" y="4907"/>
                        <a:pt x="4795" y="2710"/>
                      </a:cubicBezTo>
                      <a:cubicBezTo>
                        <a:pt x="4752" y="1284"/>
                        <a:pt x="3928" y="0"/>
                        <a:pt x="2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21" name="Google Shape;621;p21"/>
            <p:cNvGrpSpPr/>
            <p:nvPr/>
          </p:nvGrpSpPr>
          <p:grpSpPr>
            <a:xfrm>
              <a:off x="-297443" y="-387221"/>
              <a:ext cx="3688593" cy="5920418"/>
              <a:chOff x="-297443" y="-387221"/>
              <a:chExt cx="3688593" cy="5920418"/>
            </a:xfrm>
          </p:grpSpPr>
          <p:sp>
            <p:nvSpPr>
              <p:cNvPr id="622" name="Google Shape;622;p21"/>
              <p:cNvSpPr/>
              <p:nvPr/>
            </p:nvSpPr>
            <p:spPr>
              <a:xfrm rot="389401">
                <a:off x="-23789" y="712864"/>
                <a:ext cx="850366" cy="1175030"/>
              </a:xfrm>
              <a:custGeom>
                <a:avLst/>
                <a:gdLst/>
                <a:ahLst/>
                <a:cxnLst/>
                <a:rect l="l" t="t" r="r" b="b"/>
                <a:pathLst>
                  <a:path w="11556" h="15968" extrusionOk="0">
                    <a:moveTo>
                      <a:pt x="9672" y="1"/>
                    </a:moveTo>
                    <a:cubicBezTo>
                      <a:pt x="9064" y="1"/>
                      <a:pt x="8536" y="518"/>
                      <a:pt x="8355" y="1103"/>
                    </a:cubicBezTo>
                    <a:cubicBezTo>
                      <a:pt x="8165" y="1705"/>
                      <a:pt x="8270" y="2370"/>
                      <a:pt x="8418" y="2993"/>
                    </a:cubicBezTo>
                    <a:cubicBezTo>
                      <a:pt x="8577" y="3616"/>
                      <a:pt x="8756" y="4239"/>
                      <a:pt x="8735" y="4884"/>
                    </a:cubicBezTo>
                    <a:cubicBezTo>
                      <a:pt x="8378" y="4543"/>
                      <a:pt x="7892" y="4380"/>
                      <a:pt x="7400" y="4380"/>
                    </a:cubicBezTo>
                    <a:cubicBezTo>
                      <a:pt x="6976" y="4380"/>
                      <a:pt x="6547" y="4501"/>
                      <a:pt x="6190" y="4736"/>
                    </a:cubicBezTo>
                    <a:cubicBezTo>
                      <a:pt x="5429" y="5243"/>
                      <a:pt x="5018" y="6183"/>
                      <a:pt x="5018" y="7102"/>
                    </a:cubicBezTo>
                    <a:cubicBezTo>
                      <a:pt x="4892" y="7082"/>
                      <a:pt x="4766" y="7072"/>
                      <a:pt x="4640" y="7072"/>
                    </a:cubicBezTo>
                    <a:cubicBezTo>
                      <a:pt x="3818" y="7072"/>
                      <a:pt x="2998" y="7477"/>
                      <a:pt x="2504" y="8137"/>
                    </a:cubicBezTo>
                    <a:cubicBezTo>
                      <a:pt x="1944" y="8908"/>
                      <a:pt x="1849" y="9995"/>
                      <a:pt x="2272" y="10840"/>
                    </a:cubicBezTo>
                    <a:cubicBezTo>
                      <a:pt x="2409" y="11125"/>
                      <a:pt x="2599" y="11389"/>
                      <a:pt x="2736" y="11675"/>
                    </a:cubicBezTo>
                    <a:cubicBezTo>
                      <a:pt x="2691" y="11673"/>
                      <a:pt x="2645" y="11672"/>
                      <a:pt x="2600" y="11672"/>
                    </a:cubicBezTo>
                    <a:cubicBezTo>
                      <a:pt x="2041" y="11672"/>
                      <a:pt x="1472" y="11794"/>
                      <a:pt x="994" y="12097"/>
                    </a:cubicBezTo>
                    <a:cubicBezTo>
                      <a:pt x="476" y="12424"/>
                      <a:pt x="96" y="12984"/>
                      <a:pt x="54" y="13586"/>
                    </a:cubicBezTo>
                    <a:cubicBezTo>
                      <a:pt x="1" y="14410"/>
                      <a:pt x="550" y="15118"/>
                      <a:pt x="1173" y="15582"/>
                    </a:cubicBezTo>
                    <a:cubicBezTo>
                      <a:pt x="1562" y="15877"/>
                      <a:pt x="1992" y="15967"/>
                      <a:pt x="2443" y="15967"/>
                    </a:cubicBezTo>
                    <a:cubicBezTo>
                      <a:pt x="2752" y="15967"/>
                      <a:pt x="3070" y="15925"/>
                      <a:pt x="3391" y="15878"/>
                    </a:cubicBezTo>
                    <a:cubicBezTo>
                      <a:pt x="3909" y="15794"/>
                      <a:pt x="4458" y="15477"/>
                      <a:pt x="4511" y="14959"/>
                    </a:cubicBezTo>
                    <a:cubicBezTo>
                      <a:pt x="4574" y="14252"/>
                      <a:pt x="3750" y="13840"/>
                      <a:pt x="3074" y="13639"/>
                    </a:cubicBezTo>
                    <a:cubicBezTo>
                      <a:pt x="3761" y="13565"/>
                      <a:pt x="4458" y="13491"/>
                      <a:pt x="5049" y="13164"/>
                    </a:cubicBezTo>
                    <a:cubicBezTo>
                      <a:pt x="5651" y="12836"/>
                      <a:pt x="6126" y="12182"/>
                      <a:pt x="6031" y="11506"/>
                    </a:cubicBezTo>
                    <a:cubicBezTo>
                      <a:pt x="5947" y="10851"/>
                      <a:pt x="5355" y="10365"/>
                      <a:pt x="4732" y="10164"/>
                    </a:cubicBezTo>
                    <a:lnTo>
                      <a:pt x="4732" y="10164"/>
                    </a:lnTo>
                    <a:cubicBezTo>
                      <a:pt x="4808" y="10167"/>
                      <a:pt x="4884" y="10168"/>
                      <a:pt x="4959" y="10168"/>
                    </a:cubicBezTo>
                    <a:cubicBezTo>
                      <a:pt x="5941" y="10168"/>
                      <a:pt x="6925" y="9977"/>
                      <a:pt x="7827" y="9605"/>
                    </a:cubicBezTo>
                    <a:cubicBezTo>
                      <a:pt x="8545" y="9319"/>
                      <a:pt x="9284" y="8823"/>
                      <a:pt x="9411" y="8063"/>
                    </a:cubicBezTo>
                    <a:cubicBezTo>
                      <a:pt x="9536" y="7312"/>
                      <a:pt x="8859" y="6531"/>
                      <a:pt x="8090" y="6531"/>
                    </a:cubicBezTo>
                    <a:cubicBezTo>
                      <a:pt x="8080" y="6531"/>
                      <a:pt x="8069" y="6531"/>
                      <a:pt x="8059" y="6531"/>
                    </a:cubicBezTo>
                    <a:cubicBezTo>
                      <a:pt x="9242" y="6373"/>
                      <a:pt x="10330" y="5633"/>
                      <a:pt x="10911" y="4588"/>
                    </a:cubicBezTo>
                    <a:cubicBezTo>
                      <a:pt x="11492" y="3553"/>
                      <a:pt x="11555" y="2243"/>
                      <a:pt x="11069" y="1145"/>
                    </a:cubicBezTo>
                    <a:cubicBezTo>
                      <a:pt x="10826" y="585"/>
                      <a:pt x="10372" y="46"/>
                      <a:pt x="9760" y="4"/>
                    </a:cubicBezTo>
                    <a:cubicBezTo>
                      <a:pt x="9730" y="2"/>
                      <a:pt x="9701" y="1"/>
                      <a:pt x="9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21"/>
              <p:cNvSpPr/>
              <p:nvPr/>
            </p:nvSpPr>
            <p:spPr>
              <a:xfrm rot="642217">
                <a:off x="-164004" y="-228853"/>
                <a:ext cx="1856279" cy="1610740"/>
              </a:xfrm>
              <a:custGeom>
                <a:avLst/>
                <a:gdLst/>
                <a:ahLst/>
                <a:cxnLst/>
                <a:rect l="l" t="t" r="r" b="b"/>
                <a:pathLst>
                  <a:path w="17712" h="15368" extrusionOk="0">
                    <a:moveTo>
                      <a:pt x="16516" y="1"/>
                    </a:moveTo>
                    <a:cubicBezTo>
                      <a:pt x="16270" y="1"/>
                      <a:pt x="16020" y="65"/>
                      <a:pt x="15810" y="191"/>
                    </a:cubicBezTo>
                    <a:cubicBezTo>
                      <a:pt x="15272" y="497"/>
                      <a:pt x="14976" y="1109"/>
                      <a:pt x="14849" y="1711"/>
                    </a:cubicBezTo>
                    <a:cubicBezTo>
                      <a:pt x="14477" y="1387"/>
                      <a:pt x="14035" y="1045"/>
                      <a:pt x="13556" y="1045"/>
                    </a:cubicBezTo>
                    <a:cubicBezTo>
                      <a:pt x="13505" y="1045"/>
                      <a:pt x="13454" y="1048"/>
                      <a:pt x="13402" y="1057"/>
                    </a:cubicBezTo>
                    <a:cubicBezTo>
                      <a:pt x="12927" y="1141"/>
                      <a:pt x="12568" y="1574"/>
                      <a:pt x="12441" y="2039"/>
                    </a:cubicBezTo>
                    <a:cubicBezTo>
                      <a:pt x="12304" y="2493"/>
                      <a:pt x="12357" y="2989"/>
                      <a:pt x="12410" y="3465"/>
                    </a:cubicBezTo>
                    <a:cubicBezTo>
                      <a:pt x="12452" y="3908"/>
                      <a:pt x="12494" y="4352"/>
                      <a:pt x="12547" y="4785"/>
                    </a:cubicBezTo>
                    <a:cubicBezTo>
                      <a:pt x="12095" y="4531"/>
                      <a:pt x="11580" y="4380"/>
                      <a:pt x="11073" y="4380"/>
                    </a:cubicBezTo>
                    <a:cubicBezTo>
                      <a:pt x="10798" y="4380"/>
                      <a:pt x="10525" y="4424"/>
                      <a:pt x="10266" y="4521"/>
                    </a:cubicBezTo>
                    <a:cubicBezTo>
                      <a:pt x="9516" y="4785"/>
                      <a:pt x="8935" y="5524"/>
                      <a:pt x="8977" y="6316"/>
                    </a:cubicBezTo>
                    <a:cubicBezTo>
                      <a:pt x="8487" y="5623"/>
                      <a:pt x="7634" y="5236"/>
                      <a:pt x="6792" y="5236"/>
                    </a:cubicBezTo>
                    <a:cubicBezTo>
                      <a:pt x="6364" y="5236"/>
                      <a:pt x="5939" y="5335"/>
                      <a:pt x="5566" y="5545"/>
                    </a:cubicBezTo>
                    <a:cubicBezTo>
                      <a:pt x="4446" y="6179"/>
                      <a:pt x="3950" y="7700"/>
                      <a:pt x="4468" y="8872"/>
                    </a:cubicBezTo>
                    <a:cubicBezTo>
                      <a:pt x="4044" y="8551"/>
                      <a:pt x="3519" y="8399"/>
                      <a:pt x="2991" y="8399"/>
                    </a:cubicBezTo>
                    <a:cubicBezTo>
                      <a:pt x="2163" y="8399"/>
                      <a:pt x="1326" y="8774"/>
                      <a:pt x="856" y="9464"/>
                    </a:cubicBezTo>
                    <a:cubicBezTo>
                      <a:pt x="0" y="10741"/>
                      <a:pt x="465" y="12970"/>
                      <a:pt x="1067" y="14311"/>
                    </a:cubicBezTo>
                    <a:cubicBezTo>
                      <a:pt x="1361" y="14982"/>
                      <a:pt x="2058" y="15368"/>
                      <a:pt x="2685" y="15368"/>
                    </a:cubicBezTo>
                    <a:cubicBezTo>
                      <a:pt x="3341" y="15368"/>
                      <a:pt x="3919" y="14945"/>
                      <a:pt x="3876" y="13984"/>
                    </a:cubicBezTo>
                    <a:cubicBezTo>
                      <a:pt x="3844" y="13350"/>
                      <a:pt x="3496" y="12769"/>
                      <a:pt x="3095" y="12262"/>
                    </a:cubicBezTo>
                    <a:lnTo>
                      <a:pt x="3095" y="12262"/>
                    </a:lnTo>
                    <a:cubicBezTo>
                      <a:pt x="3561" y="12449"/>
                      <a:pt x="4075" y="12553"/>
                      <a:pt x="4581" y="12553"/>
                    </a:cubicBezTo>
                    <a:cubicBezTo>
                      <a:pt x="5277" y="12553"/>
                      <a:pt x="5959" y="12356"/>
                      <a:pt x="6485" y="11903"/>
                    </a:cubicBezTo>
                    <a:cubicBezTo>
                      <a:pt x="7382" y="11111"/>
                      <a:pt x="7488" y="9474"/>
                      <a:pt x="6516" y="8788"/>
                    </a:cubicBezTo>
                    <a:lnTo>
                      <a:pt x="6516" y="8788"/>
                    </a:lnTo>
                    <a:cubicBezTo>
                      <a:pt x="7119" y="9004"/>
                      <a:pt x="7766" y="9156"/>
                      <a:pt x="8400" y="9156"/>
                    </a:cubicBezTo>
                    <a:cubicBezTo>
                      <a:pt x="8754" y="9156"/>
                      <a:pt x="9105" y="9109"/>
                      <a:pt x="9442" y="8999"/>
                    </a:cubicBezTo>
                    <a:cubicBezTo>
                      <a:pt x="10392" y="8693"/>
                      <a:pt x="11206" y="7795"/>
                      <a:pt x="11142" y="6802"/>
                    </a:cubicBezTo>
                    <a:lnTo>
                      <a:pt x="11142" y="6802"/>
                    </a:lnTo>
                    <a:cubicBezTo>
                      <a:pt x="11519" y="6912"/>
                      <a:pt x="11919" y="6972"/>
                      <a:pt x="12315" y="6972"/>
                    </a:cubicBezTo>
                    <a:cubicBezTo>
                      <a:pt x="13094" y="6972"/>
                      <a:pt x="13859" y="6739"/>
                      <a:pt x="14406" y="6200"/>
                    </a:cubicBezTo>
                    <a:cubicBezTo>
                      <a:pt x="15230" y="5387"/>
                      <a:pt x="15251" y="3792"/>
                      <a:pt x="14258" y="3190"/>
                    </a:cubicBezTo>
                    <a:lnTo>
                      <a:pt x="14258" y="3190"/>
                    </a:lnTo>
                    <a:cubicBezTo>
                      <a:pt x="14312" y="3192"/>
                      <a:pt x="14367" y="3193"/>
                      <a:pt x="14421" y="3193"/>
                    </a:cubicBezTo>
                    <a:cubicBezTo>
                      <a:pt x="15158" y="3193"/>
                      <a:pt x="15889" y="2994"/>
                      <a:pt x="16529" y="2630"/>
                    </a:cubicBezTo>
                    <a:cubicBezTo>
                      <a:pt x="16909" y="2408"/>
                      <a:pt x="17268" y="2113"/>
                      <a:pt x="17479" y="1722"/>
                    </a:cubicBezTo>
                    <a:cubicBezTo>
                      <a:pt x="17680" y="1331"/>
                      <a:pt x="17712" y="824"/>
                      <a:pt x="17469" y="455"/>
                    </a:cubicBezTo>
                    <a:cubicBezTo>
                      <a:pt x="17258" y="149"/>
                      <a:pt x="16891" y="1"/>
                      <a:pt x="165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21"/>
              <p:cNvSpPr/>
              <p:nvPr/>
            </p:nvSpPr>
            <p:spPr>
              <a:xfrm flipH="1">
                <a:off x="84743" y="3305000"/>
                <a:ext cx="3306407" cy="2228197"/>
              </a:xfrm>
              <a:custGeom>
                <a:avLst/>
                <a:gdLst/>
                <a:ahLst/>
                <a:cxnLst/>
                <a:rect l="l" t="t" r="r" b="b"/>
                <a:pathLst>
                  <a:path w="7405" h="3381" extrusionOk="0">
                    <a:moveTo>
                      <a:pt x="3960" y="0"/>
                    </a:moveTo>
                    <a:cubicBezTo>
                      <a:pt x="3655" y="0"/>
                      <a:pt x="3373" y="34"/>
                      <a:pt x="3095" y="119"/>
                    </a:cubicBezTo>
                    <a:cubicBezTo>
                      <a:pt x="2736" y="225"/>
                      <a:pt x="2388" y="267"/>
                      <a:pt x="2018" y="288"/>
                    </a:cubicBezTo>
                    <a:cubicBezTo>
                      <a:pt x="1384" y="320"/>
                      <a:pt x="793" y="520"/>
                      <a:pt x="275" y="901"/>
                    </a:cubicBezTo>
                    <a:cubicBezTo>
                      <a:pt x="22" y="1091"/>
                      <a:pt x="1" y="1260"/>
                      <a:pt x="159" y="1524"/>
                    </a:cubicBezTo>
                    <a:cubicBezTo>
                      <a:pt x="465" y="2062"/>
                      <a:pt x="835" y="2527"/>
                      <a:pt x="1416" y="2781"/>
                    </a:cubicBezTo>
                    <a:cubicBezTo>
                      <a:pt x="1860" y="2960"/>
                      <a:pt x="2314" y="3129"/>
                      <a:pt x="2757" y="3298"/>
                    </a:cubicBezTo>
                    <a:cubicBezTo>
                      <a:pt x="2895" y="3340"/>
                      <a:pt x="3042" y="3340"/>
                      <a:pt x="3190" y="3362"/>
                    </a:cubicBezTo>
                    <a:cubicBezTo>
                      <a:pt x="3310" y="3374"/>
                      <a:pt x="3428" y="3380"/>
                      <a:pt x="3545" y="3380"/>
                    </a:cubicBezTo>
                    <a:cubicBezTo>
                      <a:pt x="4111" y="3380"/>
                      <a:pt x="4654" y="3243"/>
                      <a:pt x="5197" y="3076"/>
                    </a:cubicBezTo>
                    <a:cubicBezTo>
                      <a:pt x="5767" y="2907"/>
                      <a:pt x="6274" y="2643"/>
                      <a:pt x="6781" y="2348"/>
                    </a:cubicBezTo>
                    <a:cubicBezTo>
                      <a:pt x="6971" y="2231"/>
                      <a:pt x="7119" y="2062"/>
                      <a:pt x="7256" y="1883"/>
                    </a:cubicBezTo>
                    <a:cubicBezTo>
                      <a:pt x="7404" y="1703"/>
                      <a:pt x="7404" y="1513"/>
                      <a:pt x="7320" y="1302"/>
                    </a:cubicBezTo>
                    <a:cubicBezTo>
                      <a:pt x="7183" y="996"/>
                      <a:pt x="6929" y="806"/>
                      <a:pt x="6665" y="658"/>
                    </a:cubicBezTo>
                    <a:cubicBezTo>
                      <a:pt x="5991" y="287"/>
                      <a:pt x="5291" y="2"/>
                      <a:pt x="4558" y="2"/>
                    </a:cubicBezTo>
                    <a:cubicBezTo>
                      <a:pt x="4476" y="2"/>
                      <a:pt x="4393" y="6"/>
                      <a:pt x="4310" y="14"/>
                    </a:cubicBezTo>
                    <a:cubicBezTo>
                      <a:pt x="4190" y="5"/>
                      <a:pt x="4074" y="0"/>
                      <a:pt x="39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25" name="Google Shape;625;p21"/>
              <p:cNvGrpSpPr/>
              <p:nvPr/>
            </p:nvGrpSpPr>
            <p:grpSpPr>
              <a:xfrm rot="10589589" flipH="1">
                <a:off x="-69805" y="1808491"/>
                <a:ext cx="836321" cy="2276555"/>
                <a:chOff x="2220800" y="703655"/>
                <a:chExt cx="494260" cy="1345427"/>
              </a:xfrm>
            </p:grpSpPr>
            <p:sp>
              <p:nvSpPr>
                <p:cNvPr id="626" name="Google Shape;626;p21"/>
                <p:cNvSpPr/>
                <p:nvPr/>
              </p:nvSpPr>
              <p:spPr>
                <a:xfrm>
                  <a:off x="2388669" y="1561600"/>
                  <a:ext cx="242853" cy="487483"/>
                </a:xfrm>
                <a:custGeom>
                  <a:avLst/>
                  <a:gdLst/>
                  <a:ahLst/>
                  <a:cxnLst/>
                  <a:rect l="l" t="t" r="r" b="b"/>
                  <a:pathLst>
                    <a:path w="5195" h="10428" extrusionOk="0">
                      <a:moveTo>
                        <a:pt x="3006" y="0"/>
                      </a:moveTo>
                      <a:cubicBezTo>
                        <a:pt x="2926" y="0"/>
                        <a:pt x="2843" y="4"/>
                        <a:pt x="2757" y="13"/>
                      </a:cubicBezTo>
                      <a:cubicBezTo>
                        <a:pt x="645" y="225"/>
                        <a:pt x="1" y="4037"/>
                        <a:pt x="159" y="5537"/>
                      </a:cubicBezTo>
                      <a:cubicBezTo>
                        <a:pt x="339" y="7301"/>
                        <a:pt x="1300" y="8896"/>
                        <a:pt x="2240" y="10427"/>
                      </a:cubicBezTo>
                      <a:cubicBezTo>
                        <a:pt x="3275" y="8537"/>
                        <a:pt x="4310" y="6614"/>
                        <a:pt x="4848" y="4544"/>
                      </a:cubicBezTo>
                      <a:cubicBezTo>
                        <a:pt x="5195" y="3220"/>
                        <a:pt x="5178" y="0"/>
                        <a:pt x="3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21"/>
                <p:cNvSpPr/>
                <p:nvPr/>
              </p:nvSpPr>
              <p:spPr>
                <a:xfrm>
                  <a:off x="2220800" y="1232455"/>
                  <a:ext cx="239207" cy="263656"/>
                </a:xfrm>
                <a:custGeom>
                  <a:avLst/>
                  <a:gdLst/>
                  <a:ahLst/>
                  <a:cxnLst/>
                  <a:rect l="l" t="t" r="r" b="b"/>
                  <a:pathLst>
                    <a:path w="5117" h="5640" extrusionOk="0">
                      <a:moveTo>
                        <a:pt x="4237" y="0"/>
                      </a:moveTo>
                      <a:cubicBezTo>
                        <a:pt x="4064" y="0"/>
                        <a:pt x="3845" y="48"/>
                        <a:pt x="3571" y="158"/>
                      </a:cubicBezTo>
                      <a:cubicBezTo>
                        <a:pt x="2536" y="570"/>
                        <a:pt x="1638" y="1298"/>
                        <a:pt x="1036" y="2196"/>
                      </a:cubicBezTo>
                      <a:cubicBezTo>
                        <a:pt x="782" y="2576"/>
                        <a:pt x="582" y="2999"/>
                        <a:pt x="444" y="3432"/>
                      </a:cubicBezTo>
                      <a:cubicBezTo>
                        <a:pt x="233" y="4150"/>
                        <a:pt x="180" y="4910"/>
                        <a:pt x="1" y="5639"/>
                      </a:cubicBezTo>
                      <a:cubicBezTo>
                        <a:pt x="1068" y="5417"/>
                        <a:pt x="2388" y="4499"/>
                        <a:pt x="3169" y="3801"/>
                      </a:cubicBezTo>
                      <a:cubicBezTo>
                        <a:pt x="3708" y="3326"/>
                        <a:pt x="4162" y="2735"/>
                        <a:pt x="4447" y="2080"/>
                      </a:cubicBezTo>
                      <a:cubicBezTo>
                        <a:pt x="4800" y="1250"/>
                        <a:pt x="5116" y="0"/>
                        <a:pt x="4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21"/>
                <p:cNvSpPr/>
                <p:nvPr/>
              </p:nvSpPr>
              <p:spPr>
                <a:xfrm>
                  <a:off x="2379787" y="703655"/>
                  <a:ext cx="335273" cy="1141013"/>
                </a:xfrm>
                <a:custGeom>
                  <a:avLst/>
                  <a:gdLst/>
                  <a:ahLst/>
                  <a:cxnLst/>
                  <a:rect l="l" t="t" r="r" b="b"/>
                  <a:pathLst>
                    <a:path w="7172" h="24408" extrusionOk="0">
                      <a:moveTo>
                        <a:pt x="5788" y="0"/>
                      </a:moveTo>
                      <a:lnTo>
                        <a:pt x="5788" y="0"/>
                      </a:lnTo>
                      <a:cubicBezTo>
                        <a:pt x="4523" y="17"/>
                        <a:pt x="3265" y="89"/>
                        <a:pt x="2008" y="89"/>
                      </a:cubicBezTo>
                      <a:cubicBezTo>
                        <a:pt x="1702" y="89"/>
                        <a:pt x="1395" y="84"/>
                        <a:pt x="1088" y="74"/>
                      </a:cubicBezTo>
                      <a:lnTo>
                        <a:pt x="1088" y="74"/>
                      </a:lnTo>
                      <a:cubicBezTo>
                        <a:pt x="1057" y="676"/>
                        <a:pt x="1490" y="1722"/>
                        <a:pt x="1511" y="2324"/>
                      </a:cubicBezTo>
                      <a:cubicBezTo>
                        <a:pt x="1543" y="3454"/>
                        <a:pt x="1553" y="4584"/>
                        <a:pt x="1574" y="5714"/>
                      </a:cubicBezTo>
                      <a:cubicBezTo>
                        <a:pt x="1617" y="7287"/>
                        <a:pt x="1648" y="8872"/>
                        <a:pt x="1680" y="10445"/>
                      </a:cubicBezTo>
                      <a:cubicBezTo>
                        <a:pt x="1342" y="10815"/>
                        <a:pt x="1015" y="11185"/>
                        <a:pt x="708" y="11575"/>
                      </a:cubicBezTo>
                      <a:cubicBezTo>
                        <a:pt x="476" y="11839"/>
                        <a:pt x="233" y="12114"/>
                        <a:pt x="1" y="12389"/>
                      </a:cubicBezTo>
                      <a:cubicBezTo>
                        <a:pt x="22" y="12653"/>
                        <a:pt x="43" y="12917"/>
                        <a:pt x="64" y="13170"/>
                      </a:cubicBezTo>
                      <a:lnTo>
                        <a:pt x="75" y="13212"/>
                      </a:lnTo>
                      <a:cubicBezTo>
                        <a:pt x="106" y="13181"/>
                        <a:pt x="138" y="13160"/>
                        <a:pt x="170" y="13128"/>
                      </a:cubicBezTo>
                      <a:lnTo>
                        <a:pt x="191" y="13160"/>
                      </a:lnTo>
                      <a:lnTo>
                        <a:pt x="85" y="13276"/>
                      </a:lnTo>
                      <a:cubicBezTo>
                        <a:pt x="106" y="13360"/>
                        <a:pt x="117" y="13434"/>
                        <a:pt x="138" y="13519"/>
                      </a:cubicBezTo>
                      <a:cubicBezTo>
                        <a:pt x="423" y="13202"/>
                        <a:pt x="708" y="12896"/>
                        <a:pt x="983" y="12568"/>
                      </a:cubicBezTo>
                      <a:cubicBezTo>
                        <a:pt x="1236" y="12325"/>
                        <a:pt x="1479" y="12082"/>
                        <a:pt x="1701" y="11818"/>
                      </a:cubicBezTo>
                      <a:cubicBezTo>
                        <a:pt x="1754" y="14258"/>
                        <a:pt x="1807" y="16698"/>
                        <a:pt x="1859" y="19137"/>
                      </a:cubicBezTo>
                      <a:cubicBezTo>
                        <a:pt x="1891" y="20901"/>
                        <a:pt x="1933" y="22654"/>
                        <a:pt x="1965" y="24408"/>
                      </a:cubicBezTo>
                      <a:cubicBezTo>
                        <a:pt x="2145" y="24397"/>
                        <a:pt x="2335" y="24386"/>
                        <a:pt x="2514" y="24376"/>
                      </a:cubicBezTo>
                      <a:cubicBezTo>
                        <a:pt x="3549" y="18736"/>
                        <a:pt x="3792" y="12980"/>
                        <a:pt x="4035" y="7256"/>
                      </a:cubicBezTo>
                      <a:cubicBezTo>
                        <a:pt x="4711" y="8977"/>
                        <a:pt x="5493" y="10657"/>
                        <a:pt x="6359" y="12304"/>
                      </a:cubicBezTo>
                      <a:cubicBezTo>
                        <a:pt x="6380" y="12283"/>
                        <a:pt x="6401" y="12262"/>
                        <a:pt x="6422" y="12241"/>
                      </a:cubicBezTo>
                      <a:cubicBezTo>
                        <a:pt x="6654" y="11924"/>
                        <a:pt x="6908" y="11628"/>
                        <a:pt x="7172" y="11332"/>
                      </a:cubicBezTo>
                      <a:cubicBezTo>
                        <a:pt x="6739" y="7530"/>
                        <a:pt x="5503" y="3760"/>
                        <a:pt x="57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29" name="Google Shape;629;p21"/>
              <p:cNvSpPr/>
              <p:nvPr/>
            </p:nvSpPr>
            <p:spPr>
              <a:xfrm rot="5400000">
                <a:off x="83727" y="1407500"/>
                <a:ext cx="897405" cy="824594"/>
              </a:xfrm>
              <a:custGeom>
                <a:avLst/>
                <a:gdLst/>
                <a:ahLst/>
                <a:cxnLst/>
                <a:rect l="l" t="t" r="r" b="b"/>
                <a:pathLst>
                  <a:path w="8894" h="8173" extrusionOk="0">
                    <a:moveTo>
                      <a:pt x="3238" y="1"/>
                    </a:moveTo>
                    <a:cubicBezTo>
                      <a:pt x="3222" y="1"/>
                      <a:pt x="3206" y="4"/>
                      <a:pt x="3190" y="9"/>
                    </a:cubicBezTo>
                    <a:cubicBezTo>
                      <a:pt x="3158" y="19"/>
                      <a:pt x="3127" y="30"/>
                      <a:pt x="3095" y="51"/>
                    </a:cubicBezTo>
                    <a:cubicBezTo>
                      <a:pt x="3074" y="72"/>
                      <a:pt x="3042" y="93"/>
                      <a:pt x="3032" y="125"/>
                    </a:cubicBezTo>
                    <a:cubicBezTo>
                      <a:pt x="3011" y="157"/>
                      <a:pt x="3000" y="188"/>
                      <a:pt x="2989" y="220"/>
                    </a:cubicBezTo>
                    <a:cubicBezTo>
                      <a:pt x="2989" y="252"/>
                      <a:pt x="2989" y="273"/>
                      <a:pt x="2979" y="294"/>
                    </a:cubicBezTo>
                    <a:cubicBezTo>
                      <a:pt x="2989" y="347"/>
                      <a:pt x="3000" y="400"/>
                      <a:pt x="3021" y="442"/>
                    </a:cubicBezTo>
                    <a:lnTo>
                      <a:pt x="3063" y="495"/>
                    </a:lnTo>
                    <a:cubicBezTo>
                      <a:pt x="3095" y="526"/>
                      <a:pt x="3137" y="547"/>
                      <a:pt x="3169" y="558"/>
                    </a:cubicBezTo>
                    <a:lnTo>
                      <a:pt x="3190" y="569"/>
                    </a:lnTo>
                    <a:lnTo>
                      <a:pt x="3211" y="579"/>
                    </a:lnTo>
                    <a:cubicBezTo>
                      <a:pt x="3243" y="611"/>
                      <a:pt x="3296" y="621"/>
                      <a:pt x="3338" y="621"/>
                    </a:cubicBezTo>
                    <a:lnTo>
                      <a:pt x="3454" y="621"/>
                    </a:lnTo>
                    <a:cubicBezTo>
                      <a:pt x="3486" y="621"/>
                      <a:pt x="3517" y="611"/>
                      <a:pt x="3549" y="590"/>
                    </a:cubicBezTo>
                    <a:cubicBezTo>
                      <a:pt x="3581" y="579"/>
                      <a:pt x="3602" y="558"/>
                      <a:pt x="3623" y="526"/>
                    </a:cubicBezTo>
                    <a:cubicBezTo>
                      <a:pt x="3634" y="505"/>
                      <a:pt x="3655" y="484"/>
                      <a:pt x="3665" y="474"/>
                    </a:cubicBezTo>
                    <a:cubicBezTo>
                      <a:pt x="3676" y="431"/>
                      <a:pt x="3686" y="400"/>
                      <a:pt x="3686" y="357"/>
                    </a:cubicBezTo>
                    <a:cubicBezTo>
                      <a:pt x="3697" y="336"/>
                      <a:pt x="3697" y="315"/>
                      <a:pt x="3686" y="283"/>
                    </a:cubicBezTo>
                    <a:cubicBezTo>
                      <a:pt x="3686" y="252"/>
                      <a:pt x="3676" y="220"/>
                      <a:pt x="3655" y="188"/>
                    </a:cubicBezTo>
                    <a:cubicBezTo>
                      <a:pt x="3644" y="167"/>
                      <a:pt x="3623" y="146"/>
                      <a:pt x="3613" y="125"/>
                    </a:cubicBezTo>
                    <a:cubicBezTo>
                      <a:pt x="3581" y="93"/>
                      <a:pt x="3539" y="72"/>
                      <a:pt x="3496" y="62"/>
                    </a:cubicBezTo>
                    <a:lnTo>
                      <a:pt x="3285" y="9"/>
                    </a:lnTo>
                    <a:cubicBezTo>
                      <a:pt x="3269" y="4"/>
                      <a:pt x="3253" y="1"/>
                      <a:pt x="3238" y="1"/>
                    </a:cubicBezTo>
                    <a:close/>
                    <a:moveTo>
                      <a:pt x="8101" y="178"/>
                    </a:moveTo>
                    <a:cubicBezTo>
                      <a:pt x="8080" y="178"/>
                      <a:pt x="8048" y="178"/>
                      <a:pt x="8017" y="188"/>
                    </a:cubicBezTo>
                    <a:cubicBezTo>
                      <a:pt x="7996" y="199"/>
                      <a:pt x="7964" y="220"/>
                      <a:pt x="7943" y="231"/>
                    </a:cubicBezTo>
                    <a:lnTo>
                      <a:pt x="7922" y="241"/>
                    </a:lnTo>
                    <a:cubicBezTo>
                      <a:pt x="7911" y="252"/>
                      <a:pt x="7890" y="273"/>
                      <a:pt x="7869" y="283"/>
                    </a:cubicBezTo>
                    <a:lnTo>
                      <a:pt x="7869" y="294"/>
                    </a:lnTo>
                    <a:lnTo>
                      <a:pt x="7858" y="305"/>
                    </a:lnTo>
                    <a:cubicBezTo>
                      <a:pt x="7848" y="326"/>
                      <a:pt x="7827" y="347"/>
                      <a:pt x="7816" y="368"/>
                    </a:cubicBezTo>
                    <a:lnTo>
                      <a:pt x="7816" y="379"/>
                    </a:lnTo>
                    <a:cubicBezTo>
                      <a:pt x="7795" y="410"/>
                      <a:pt x="7795" y="442"/>
                      <a:pt x="7795" y="484"/>
                    </a:cubicBezTo>
                    <a:cubicBezTo>
                      <a:pt x="7784" y="526"/>
                      <a:pt x="7784" y="558"/>
                      <a:pt x="7795" y="600"/>
                    </a:cubicBezTo>
                    <a:cubicBezTo>
                      <a:pt x="7805" y="632"/>
                      <a:pt x="7816" y="664"/>
                      <a:pt x="7848" y="695"/>
                    </a:cubicBezTo>
                    <a:cubicBezTo>
                      <a:pt x="7869" y="716"/>
                      <a:pt x="7890" y="748"/>
                      <a:pt x="7922" y="759"/>
                    </a:cubicBezTo>
                    <a:lnTo>
                      <a:pt x="7974" y="790"/>
                    </a:lnTo>
                    <a:cubicBezTo>
                      <a:pt x="7992" y="795"/>
                      <a:pt x="8011" y="797"/>
                      <a:pt x="8031" y="797"/>
                    </a:cubicBezTo>
                    <a:cubicBezTo>
                      <a:pt x="8059" y="797"/>
                      <a:pt x="8087" y="792"/>
                      <a:pt x="8112" y="780"/>
                    </a:cubicBezTo>
                    <a:lnTo>
                      <a:pt x="8154" y="759"/>
                    </a:lnTo>
                    <a:lnTo>
                      <a:pt x="8175" y="759"/>
                    </a:lnTo>
                    <a:cubicBezTo>
                      <a:pt x="8207" y="759"/>
                      <a:pt x="8238" y="748"/>
                      <a:pt x="8270" y="727"/>
                    </a:cubicBezTo>
                    <a:cubicBezTo>
                      <a:pt x="8302" y="716"/>
                      <a:pt x="8323" y="695"/>
                      <a:pt x="8344" y="664"/>
                    </a:cubicBezTo>
                    <a:cubicBezTo>
                      <a:pt x="8365" y="653"/>
                      <a:pt x="8376" y="632"/>
                      <a:pt x="8386" y="611"/>
                    </a:cubicBezTo>
                    <a:cubicBezTo>
                      <a:pt x="8407" y="569"/>
                      <a:pt x="8418" y="516"/>
                      <a:pt x="8418" y="463"/>
                    </a:cubicBezTo>
                    <a:cubicBezTo>
                      <a:pt x="8407" y="442"/>
                      <a:pt x="8407" y="421"/>
                      <a:pt x="8407" y="389"/>
                    </a:cubicBezTo>
                    <a:cubicBezTo>
                      <a:pt x="8386" y="347"/>
                      <a:pt x="8365" y="305"/>
                      <a:pt x="8333" y="273"/>
                    </a:cubicBezTo>
                    <a:cubicBezTo>
                      <a:pt x="8323" y="252"/>
                      <a:pt x="8291" y="231"/>
                      <a:pt x="8281" y="220"/>
                    </a:cubicBezTo>
                    <a:lnTo>
                      <a:pt x="8270" y="220"/>
                    </a:lnTo>
                    <a:lnTo>
                      <a:pt x="8260" y="210"/>
                    </a:lnTo>
                    <a:cubicBezTo>
                      <a:pt x="8238" y="199"/>
                      <a:pt x="8217" y="188"/>
                      <a:pt x="8196" y="188"/>
                    </a:cubicBezTo>
                    <a:lnTo>
                      <a:pt x="8186" y="178"/>
                    </a:lnTo>
                    <a:close/>
                    <a:moveTo>
                      <a:pt x="5239" y="157"/>
                    </a:moveTo>
                    <a:cubicBezTo>
                      <a:pt x="5176" y="157"/>
                      <a:pt x="5102" y="188"/>
                      <a:pt x="5059" y="241"/>
                    </a:cubicBezTo>
                    <a:cubicBezTo>
                      <a:pt x="5028" y="294"/>
                      <a:pt x="4996" y="379"/>
                      <a:pt x="4996" y="442"/>
                    </a:cubicBezTo>
                    <a:cubicBezTo>
                      <a:pt x="5007" y="516"/>
                      <a:pt x="5028" y="590"/>
                      <a:pt x="5081" y="643"/>
                    </a:cubicBezTo>
                    <a:cubicBezTo>
                      <a:pt x="5102" y="674"/>
                      <a:pt x="5133" y="685"/>
                      <a:pt x="5176" y="706"/>
                    </a:cubicBezTo>
                    <a:lnTo>
                      <a:pt x="5186" y="738"/>
                    </a:lnTo>
                    <a:cubicBezTo>
                      <a:pt x="5207" y="801"/>
                      <a:pt x="5239" y="843"/>
                      <a:pt x="5292" y="875"/>
                    </a:cubicBezTo>
                    <a:cubicBezTo>
                      <a:pt x="5313" y="885"/>
                      <a:pt x="5323" y="885"/>
                      <a:pt x="5345" y="896"/>
                    </a:cubicBezTo>
                    <a:cubicBezTo>
                      <a:pt x="5376" y="907"/>
                      <a:pt x="5397" y="907"/>
                      <a:pt x="5419" y="907"/>
                    </a:cubicBezTo>
                    <a:lnTo>
                      <a:pt x="5482" y="907"/>
                    </a:lnTo>
                    <a:lnTo>
                      <a:pt x="5514" y="917"/>
                    </a:lnTo>
                    <a:lnTo>
                      <a:pt x="5556" y="938"/>
                    </a:lnTo>
                    <a:cubicBezTo>
                      <a:pt x="5609" y="981"/>
                      <a:pt x="5661" y="1002"/>
                      <a:pt x="5725" y="1002"/>
                    </a:cubicBezTo>
                    <a:cubicBezTo>
                      <a:pt x="5788" y="1002"/>
                      <a:pt x="5852" y="970"/>
                      <a:pt x="5894" y="917"/>
                    </a:cubicBezTo>
                    <a:cubicBezTo>
                      <a:pt x="5936" y="854"/>
                      <a:pt x="5968" y="780"/>
                      <a:pt x="5968" y="706"/>
                    </a:cubicBezTo>
                    <a:cubicBezTo>
                      <a:pt x="5957" y="632"/>
                      <a:pt x="5936" y="558"/>
                      <a:pt x="5883" y="516"/>
                    </a:cubicBezTo>
                    <a:cubicBezTo>
                      <a:pt x="5809" y="442"/>
                      <a:pt x="5725" y="389"/>
                      <a:pt x="5630" y="357"/>
                    </a:cubicBezTo>
                    <a:lnTo>
                      <a:pt x="5619" y="347"/>
                    </a:lnTo>
                    <a:cubicBezTo>
                      <a:pt x="5566" y="252"/>
                      <a:pt x="5492" y="199"/>
                      <a:pt x="5408" y="167"/>
                    </a:cubicBezTo>
                    <a:cubicBezTo>
                      <a:pt x="5355" y="157"/>
                      <a:pt x="5292" y="157"/>
                      <a:pt x="5239" y="157"/>
                    </a:cubicBezTo>
                    <a:close/>
                    <a:moveTo>
                      <a:pt x="7182" y="431"/>
                    </a:moveTo>
                    <a:cubicBezTo>
                      <a:pt x="7151" y="431"/>
                      <a:pt x="7119" y="431"/>
                      <a:pt x="7087" y="442"/>
                    </a:cubicBezTo>
                    <a:cubicBezTo>
                      <a:pt x="7056" y="452"/>
                      <a:pt x="7024" y="474"/>
                      <a:pt x="7003" y="495"/>
                    </a:cubicBezTo>
                    <a:cubicBezTo>
                      <a:pt x="6982" y="516"/>
                      <a:pt x="6961" y="547"/>
                      <a:pt x="6939" y="579"/>
                    </a:cubicBezTo>
                    <a:cubicBezTo>
                      <a:pt x="6939" y="600"/>
                      <a:pt x="6929" y="621"/>
                      <a:pt x="6918" y="643"/>
                    </a:cubicBezTo>
                    <a:cubicBezTo>
                      <a:pt x="6908" y="695"/>
                      <a:pt x="6908" y="748"/>
                      <a:pt x="6929" y="801"/>
                    </a:cubicBezTo>
                    <a:cubicBezTo>
                      <a:pt x="6939" y="822"/>
                      <a:pt x="6939" y="843"/>
                      <a:pt x="6950" y="864"/>
                    </a:cubicBezTo>
                    <a:cubicBezTo>
                      <a:pt x="6971" y="907"/>
                      <a:pt x="7003" y="938"/>
                      <a:pt x="7045" y="959"/>
                    </a:cubicBezTo>
                    <a:lnTo>
                      <a:pt x="7098" y="1002"/>
                    </a:lnTo>
                    <a:cubicBezTo>
                      <a:pt x="7129" y="1023"/>
                      <a:pt x="7161" y="1033"/>
                      <a:pt x="7193" y="1033"/>
                    </a:cubicBezTo>
                    <a:cubicBezTo>
                      <a:pt x="7225" y="1033"/>
                      <a:pt x="7256" y="1033"/>
                      <a:pt x="7288" y="1023"/>
                    </a:cubicBezTo>
                    <a:cubicBezTo>
                      <a:pt x="7320" y="1012"/>
                      <a:pt x="7351" y="991"/>
                      <a:pt x="7372" y="970"/>
                    </a:cubicBezTo>
                    <a:cubicBezTo>
                      <a:pt x="7404" y="949"/>
                      <a:pt x="7425" y="917"/>
                      <a:pt x="7436" y="885"/>
                    </a:cubicBezTo>
                    <a:cubicBezTo>
                      <a:pt x="7446" y="864"/>
                      <a:pt x="7457" y="843"/>
                      <a:pt x="7457" y="822"/>
                    </a:cubicBezTo>
                    <a:cubicBezTo>
                      <a:pt x="7467" y="769"/>
                      <a:pt x="7467" y="716"/>
                      <a:pt x="7457" y="664"/>
                    </a:cubicBezTo>
                    <a:cubicBezTo>
                      <a:pt x="7446" y="643"/>
                      <a:pt x="7436" y="621"/>
                      <a:pt x="7425" y="600"/>
                    </a:cubicBezTo>
                    <a:cubicBezTo>
                      <a:pt x="7404" y="558"/>
                      <a:pt x="7372" y="526"/>
                      <a:pt x="7330" y="505"/>
                    </a:cubicBezTo>
                    <a:cubicBezTo>
                      <a:pt x="7320" y="495"/>
                      <a:pt x="7298" y="474"/>
                      <a:pt x="7277" y="463"/>
                    </a:cubicBezTo>
                    <a:cubicBezTo>
                      <a:pt x="7246" y="442"/>
                      <a:pt x="7225" y="431"/>
                      <a:pt x="7182" y="431"/>
                    </a:cubicBezTo>
                    <a:close/>
                    <a:moveTo>
                      <a:pt x="2905" y="1461"/>
                    </a:moveTo>
                    <a:cubicBezTo>
                      <a:pt x="2777" y="1461"/>
                      <a:pt x="2651" y="1556"/>
                      <a:pt x="2662" y="1741"/>
                    </a:cubicBezTo>
                    <a:cubicBezTo>
                      <a:pt x="2667" y="1920"/>
                      <a:pt x="2787" y="2008"/>
                      <a:pt x="2907" y="2008"/>
                    </a:cubicBezTo>
                    <a:cubicBezTo>
                      <a:pt x="3035" y="2008"/>
                      <a:pt x="3164" y="1910"/>
                      <a:pt x="3158" y="1720"/>
                    </a:cubicBezTo>
                    <a:cubicBezTo>
                      <a:pt x="3148" y="1546"/>
                      <a:pt x="3026" y="1461"/>
                      <a:pt x="2905" y="1461"/>
                    </a:cubicBezTo>
                    <a:close/>
                    <a:moveTo>
                      <a:pt x="1754" y="1392"/>
                    </a:moveTo>
                    <a:cubicBezTo>
                      <a:pt x="1733" y="1392"/>
                      <a:pt x="1701" y="1403"/>
                      <a:pt x="1680" y="1403"/>
                    </a:cubicBezTo>
                    <a:lnTo>
                      <a:pt x="1669" y="1414"/>
                    </a:lnTo>
                    <a:cubicBezTo>
                      <a:pt x="1627" y="1424"/>
                      <a:pt x="1606" y="1435"/>
                      <a:pt x="1585" y="1466"/>
                    </a:cubicBezTo>
                    <a:cubicBezTo>
                      <a:pt x="1553" y="1487"/>
                      <a:pt x="1532" y="1509"/>
                      <a:pt x="1521" y="1551"/>
                    </a:cubicBezTo>
                    <a:cubicBezTo>
                      <a:pt x="1500" y="1583"/>
                      <a:pt x="1490" y="1614"/>
                      <a:pt x="1490" y="1656"/>
                    </a:cubicBezTo>
                    <a:cubicBezTo>
                      <a:pt x="1490" y="1678"/>
                      <a:pt x="1490" y="1709"/>
                      <a:pt x="1500" y="1741"/>
                    </a:cubicBezTo>
                    <a:lnTo>
                      <a:pt x="1490" y="1783"/>
                    </a:lnTo>
                    <a:cubicBezTo>
                      <a:pt x="1490" y="1836"/>
                      <a:pt x="1511" y="1889"/>
                      <a:pt x="1532" y="1931"/>
                    </a:cubicBezTo>
                    <a:lnTo>
                      <a:pt x="1574" y="1984"/>
                    </a:lnTo>
                    <a:cubicBezTo>
                      <a:pt x="1606" y="2016"/>
                      <a:pt x="1638" y="2037"/>
                      <a:pt x="1680" y="2047"/>
                    </a:cubicBezTo>
                    <a:lnTo>
                      <a:pt x="1690" y="2058"/>
                    </a:lnTo>
                    <a:lnTo>
                      <a:pt x="1785" y="2058"/>
                    </a:lnTo>
                    <a:cubicBezTo>
                      <a:pt x="1807" y="2058"/>
                      <a:pt x="1828" y="2047"/>
                      <a:pt x="1849" y="2047"/>
                    </a:cubicBezTo>
                    <a:lnTo>
                      <a:pt x="1870" y="2047"/>
                    </a:lnTo>
                    <a:lnTo>
                      <a:pt x="1902" y="2026"/>
                    </a:lnTo>
                    <a:lnTo>
                      <a:pt x="1944" y="2005"/>
                    </a:lnTo>
                    <a:cubicBezTo>
                      <a:pt x="1965" y="1984"/>
                      <a:pt x="1986" y="1963"/>
                      <a:pt x="2007" y="1942"/>
                    </a:cubicBezTo>
                    <a:lnTo>
                      <a:pt x="2018" y="1931"/>
                    </a:lnTo>
                    <a:cubicBezTo>
                      <a:pt x="2028" y="1910"/>
                      <a:pt x="2049" y="1889"/>
                      <a:pt x="2060" y="1868"/>
                    </a:cubicBezTo>
                    <a:lnTo>
                      <a:pt x="2060" y="1857"/>
                    </a:lnTo>
                    <a:cubicBezTo>
                      <a:pt x="2071" y="1836"/>
                      <a:pt x="2081" y="1815"/>
                      <a:pt x="2081" y="1794"/>
                    </a:cubicBezTo>
                    <a:cubicBezTo>
                      <a:pt x="2092" y="1741"/>
                      <a:pt x="2092" y="1688"/>
                      <a:pt x="2081" y="1635"/>
                    </a:cubicBezTo>
                    <a:lnTo>
                      <a:pt x="2071" y="1604"/>
                    </a:lnTo>
                    <a:lnTo>
                      <a:pt x="2049" y="1572"/>
                    </a:lnTo>
                    <a:lnTo>
                      <a:pt x="2049" y="1561"/>
                    </a:lnTo>
                    <a:cubicBezTo>
                      <a:pt x="2039" y="1540"/>
                      <a:pt x="2018" y="1519"/>
                      <a:pt x="1997" y="1498"/>
                    </a:cubicBezTo>
                    <a:lnTo>
                      <a:pt x="1986" y="1487"/>
                    </a:lnTo>
                    <a:cubicBezTo>
                      <a:pt x="1976" y="1466"/>
                      <a:pt x="1954" y="1456"/>
                      <a:pt x="1933" y="1445"/>
                    </a:cubicBezTo>
                    <a:lnTo>
                      <a:pt x="1933" y="1435"/>
                    </a:lnTo>
                    <a:lnTo>
                      <a:pt x="1923" y="1435"/>
                    </a:lnTo>
                    <a:cubicBezTo>
                      <a:pt x="1902" y="1424"/>
                      <a:pt x="1870" y="1414"/>
                      <a:pt x="1849" y="1403"/>
                    </a:cubicBezTo>
                    <a:lnTo>
                      <a:pt x="1838" y="1403"/>
                    </a:lnTo>
                    <a:cubicBezTo>
                      <a:pt x="1817" y="1392"/>
                      <a:pt x="1785" y="1392"/>
                      <a:pt x="1764" y="1392"/>
                    </a:cubicBezTo>
                    <a:close/>
                    <a:moveTo>
                      <a:pt x="5894" y="1445"/>
                    </a:moveTo>
                    <a:lnTo>
                      <a:pt x="5894" y="1456"/>
                    </a:lnTo>
                    <a:cubicBezTo>
                      <a:pt x="5862" y="1456"/>
                      <a:pt x="5830" y="1466"/>
                      <a:pt x="5799" y="1487"/>
                    </a:cubicBezTo>
                    <a:cubicBezTo>
                      <a:pt x="5767" y="1509"/>
                      <a:pt x="5746" y="1530"/>
                      <a:pt x="5735" y="1561"/>
                    </a:cubicBezTo>
                    <a:cubicBezTo>
                      <a:pt x="5714" y="1593"/>
                      <a:pt x="5693" y="1625"/>
                      <a:pt x="5693" y="1656"/>
                    </a:cubicBezTo>
                    <a:cubicBezTo>
                      <a:pt x="5693" y="1688"/>
                      <a:pt x="5693" y="1709"/>
                      <a:pt x="5683" y="1741"/>
                    </a:cubicBezTo>
                    <a:lnTo>
                      <a:pt x="5693" y="1762"/>
                    </a:lnTo>
                    <a:cubicBezTo>
                      <a:pt x="5683" y="1783"/>
                      <a:pt x="5683" y="1804"/>
                      <a:pt x="5683" y="1825"/>
                    </a:cubicBezTo>
                    <a:cubicBezTo>
                      <a:pt x="5683" y="1868"/>
                      <a:pt x="5693" y="1899"/>
                      <a:pt x="5714" y="1931"/>
                    </a:cubicBezTo>
                    <a:cubicBezTo>
                      <a:pt x="5725" y="1973"/>
                      <a:pt x="5735" y="1994"/>
                      <a:pt x="5767" y="2026"/>
                    </a:cubicBezTo>
                    <a:cubicBezTo>
                      <a:pt x="5778" y="2037"/>
                      <a:pt x="5799" y="2047"/>
                      <a:pt x="5820" y="2068"/>
                    </a:cubicBezTo>
                    <a:cubicBezTo>
                      <a:pt x="5852" y="2089"/>
                      <a:pt x="5894" y="2100"/>
                      <a:pt x="5947" y="2100"/>
                    </a:cubicBezTo>
                    <a:cubicBezTo>
                      <a:pt x="5968" y="2089"/>
                      <a:pt x="5989" y="2089"/>
                      <a:pt x="6010" y="2089"/>
                    </a:cubicBezTo>
                    <a:cubicBezTo>
                      <a:pt x="6031" y="2079"/>
                      <a:pt x="6052" y="2068"/>
                      <a:pt x="6073" y="2047"/>
                    </a:cubicBezTo>
                    <a:cubicBezTo>
                      <a:pt x="6084" y="2052"/>
                      <a:pt x="6097" y="2055"/>
                      <a:pt x="6110" y="2055"/>
                    </a:cubicBezTo>
                    <a:cubicBezTo>
                      <a:pt x="6124" y="2055"/>
                      <a:pt x="6137" y="2052"/>
                      <a:pt x="6147" y="2047"/>
                    </a:cubicBezTo>
                    <a:cubicBezTo>
                      <a:pt x="6179" y="2047"/>
                      <a:pt x="6211" y="2037"/>
                      <a:pt x="6242" y="2016"/>
                    </a:cubicBezTo>
                    <a:lnTo>
                      <a:pt x="6285" y="1963"/>
                    </a:lnTo>
                    <a:cubicBezTo>
                      <a:pt x="6316" y="1942"/>
                      <a:pt x="6327" y="1910"/>
                      <a:pt x="6337" y="1868"/>
                    </a:cubicBezTo>
                    <a:cubicBezTo>
                      <a:pt x="6348" y="1847"/>
                      <a:pt x="6348" y="1825"/>
                      <a:pt x="6348" y="1804"/>
                    </a:cubicBezTo>
                    <a:cubicBezTo>
                      <a:pt x="6359" y="1762"/>
                      <a:pt x="6359" y="1730"/>
                      <a:pt x="6337" y="1688"/>
                    </a:cubicBezTo>
                    <a:cubicBezTo>
                      <a:pt x="6337" y="1667"/>
                      <a:pt x="6327" y="1646"/>
                      <a:pt x="6316" y="1625"/>
                    </a:cubicBezTo>
                    <a:cubicBezTo>
                      <a:pt x="6295" y="1583"/>
                      <a:pt x="6263" y="1551"/>
                      <a:pt x="6221" y="1519"/>
                    </a:cubicBezTo>
                    <a:cubicBezTo>
                      <a:pt x="6200" y="1519"/>
                      <a:pt x="6190" y="1509"/>
                      <a:pt x="6168" y="1498"/>
                    </a:cubicBezTo>
                    <a:lnTo>
                      <a:pt x="6158" y="1498"/>
                    </a:lnTo>
                    <a:lnTo>
                      <a:pt x="6147" y="1487"/>
                    </a:lnTo>
                    <a:lnTo>
                      <a:pt x="6105" y="1487"/>
                    </a:lnTo>
                    <a:cubicBezTo>
                      <a:pt x="6073" y="1477"/>
                      <a:pt x="6031" y="1466"/>
                      <a:pt x="5989" y="1456"/>
                    </a:cubicBezTo>
                    <a:cubicBezTo>
                      <a:pt x="5957" y="1445"/>
                      <a:pt x="5925" y="1445"/>
                      <a:pt x="5894" y="1445"/>
                    </a:cubicBezTo>
                    <a:close/>
                    <a:moveTo>
                      <a:pt x="243" y="1667"/>
                    </a:moveTo>
                    <a:cubicBezTo>
                      <a:pt x="212" y="1667"/>
                      <a:pt x="180" y="1678"/>
                      <a:pt x="148" y="1699"/>
                    </a:cubicBezTo>
                    <a:cubicBezTo>
                      <a:pt x="117" y="1709"/>
                      <a:pt x="96" y="1730"/>
                      <a:pt x="74" y="1751"/>
                    </a:cubicBezTo>
                    <a:cubicBezTo>
                      <a:pt x="43" y="1783"/>
                      <a:pt x="32" y="1815"/>
                      <a:pt x="22" y="1847"/>
                    </a:cubicBezTo>
                    <a:cubicBezTo>
                      <a:pt x="11" y="1878"/>
                      <a:pt x="1" y="1920"/>
                      <a:pt x="1" y="1963"/>
                    </a:cubicBezTo>
                    <a:cubicBezTo>
                      <a:pt x="11" y="1984"/>
                      <a:pt x="11" y="2005"/>
                      <a:pt x="11" y="2037"/>
                    </a:cubicBezTo>
                    <a:cubicBezTo>
                      <a:pt x="32" y="2079"/>
                      <a:pt x="53" y="2121"/>
                      <a:pt x="85" y="2153"/>
                    </a:cubicBezTo>
                    <a:lnTo>
                      <a:pt x="138" y="2195"/>
                    </a:lnTo>
                    <a:cubicBezTo>
                      <a:pt x="170" y="2216"/>
                      <a:pt x="222" y="2227"/>
                      <a:pt x="265" y="2227"/>
                    </a:cubicBezTo>
                    <a:lnTo>
                      <a:pt x="307" y="2227"/>
                    </a:lnTo>
                    <a:cubicBezTo>
                      <a:pt x="339" y="2227"/>
                      <a:pt x="370" y="2216"/>
                      <a:pt x="402" y="2195"/>
                    </a:cubicBezTo>
                    <a:cubicBezTo>
                      <a:pt x="434" y="2185"/>
                      <a:pt x="465" y="2163"/>
                      <a:pt x="486" y="2142"/>
                    </a:cubicBezTo>
                    <a:cubicBezTo>
                      <a:pt x="507" y="2111"/>
                      <a:pt x="518" y="2079"/>
                      <a:pt x="529" y="2047"/>
                    </a:cubicBezTo>
                    <a:cubicBezTo>
                      <a:pt x="550" y="2016"/>
                      <a:pt x="550" y="1973"/>
                      <a:pt x="550" y="1931"/>
                    </a:cubicBezTo>
                    <a:cubicBezTo>
                      <a:pt x="539" y="1910"/>
                      <a:pt x="539" y="1889"/>
                      <a:pt x="539" y="1857"/>
                    </a:cubicBezTo>
                    <a:cubicBezTo>
                      <a:pt x="529" y="1815"/>
                      <a:pt x="497" y="1773"/>
                      <a:pt x="465" y="1741"/>
                    </a:cubicBezTo>
                    <a:lnTo>
                      <a:pt x="412" y="1699"/>
                    </a:lnTo>
                    <a:cubicBezTo>
                      <a:pt x="381" y="1678"/>
                      <a:pt x="339" y="1667"/>
                      <a:pt x="286" y="1667"/>
                    </a:cubicBezTo>
                    <a:close/>
                    <a:moveTo>
                      <a:pt x="7418" y="1797"/>
                    </a:moveTo>
                    <a:cubicBezTo>
                      <a:pt x="7399" y="1797"/>
                      <a:pt x="7380" y="1802"/>
                      <a:pt x="7362" y="1815"/>
                    </a:cubicBezTo>
                    <a:lnTo>
                      <a:pt x="7298" y="1847"/>
                    </a:lnTo>
                    <a:lnTo>
                      <a:pt x="7277" y="1868"/>
                    </a:lnTo>
                    <a:cubicBezTo>
                      <a:pt x="7246" y="1878"/>
                      <a:pt x="7214" y="1899"/>
                      <a:pt x="7193" y="1920"/>
                    </a:cubicBezTo>
                    <a:cubicBezTo>
                      <a:pt x="7161" y="1942"/>
                      <a:pt x="7140" y="1973"/>
                      <a:pt x="7129" y="2005"/>
                    </a:cubicBezTo>
                    <a:cubicBezTo>
                      <a:pt x="7119" y="2026"/>
                      <a:pt x="7108" y="2047"/>
                      <a:pt x="7108" y="2068"/>
                    </a:cubicBezTo>
                    <a:cubicBezTo>
                      <a:pt x="7098" y="2121"/>
                      <a:pt x="7098" y="2174"/>
                      <a:pt x="7108" y="2216"/>
                    </a:cubicBezTo>
                    <a:cubicBezTo>
                      <a:pt x="7119" y="2237"/>
                      <a:pt x="7129" y="2269"/>
                      <a:pt x="7140" y="2290"/>
                    </a:cubicBezTo>
                    <a:cubicBezTo>
                      <a:pt x="7161" y="2332"/>
                      <a:pt x="7193" y="2364"/>
                      <a:pt x="7235" y="2385"/>
                    </a:cubicBezTo>
                    <a:cubicBezTo>
                      <a:pt x="7298" y="2417"/>
                      <a:pt x="7362" y="2449"/>
                      <a:pt x="7425" y="2480"/>
                    </a:cubicBezTo>
                    <a:lnTo>
                      <a:pt x="7446" y="2491"/>
                    </a:lnTo>
                    <a:cubicBezTo>
                      <a:pt x="7467" y="2501"/>
                      <a:pt x="7499" y="2522"/>
                      <a:pt x="7531" y="2533"/>
                    </a:cubicBezTo>
                    <a:cubicBezTo>
                      <a:pt x="7547" y="2538"/>
                      <a:pt x="7563" y="2541"/>
                      <a:pt x="7578" y="2541"/>
                    </a:cubicBezTo>
                    <a:cubicBezTo>
                      <a:pt x="7594" y="2541"/>
                      <a:pt x="7610" y="2538"/>
                      <a:pt x="7626" y="2533"/>
                    </a:cubicBezTo>
                    <a:cubicBezTo>
                      <a:pt x="7658" y="2522"/>
                      <a:pt x="7689" y="2512"/>
                      <a:pt x="7721" y="2491"/>
                    </a:cubicBezTo>
                    <a:lnTo>
                      <a:pt x="7774" y="2449"/>
                    </a:lnTo>
                    <a:cubicBezTo>
                      <a:pt x="7795" y="2417"/>
                      <a:pt x="7805" y="2385"/>
                      <a:pt x="7816" y="2353"/>
                    </a:cubicBezTo>
                    <a:cubicBezTo>
                      <a:pt x="7827" y="2332"/>
                      <a:pt x="7837" y="2311"/>
                      <a:pt x="7837" y="2280"/>
                    </a:cubicBezTo>
                    <a:cubicBezTo>
                      <a:pt x="7837" y="2248"/>
                      <a:pt x="7837" y="2206"/>
                      <a:pt x="7827" y="2174"/>
                    </a:cubicBezTo>
                    <a:lnTo>
                      <a:pt x="7795" y="2100"/>
                    </a:lnTo>
                    <a:cubicBezTo>
                      <a:pt x="7774" y="2058"/>
                      <a:pt x="7742" y="2026"/>
                      <a:pt x="7700" y="2005"/>
                    </a:cubicBezTo>
                    <a:lnTo>
                      <a:pt x="7668" y="1984"/>
                    </a:lnTo>
                    <a:cubicBezTo>
                      <a:pt x="7658" y="1952"/>
                      <a:pt x="7647" y="1920"/>
                      <a:pt x="7626" y="1899"/>
                    </a:cubicBezTo>
                    <a:cubicBezTo>
                      <a:pt x="7605" y="1868"/>
                      <a:pt x="7584" y="1847"/>
                      <a:pt x="7552" y="1836"/>
                    </a:cubicBezTo>
                    <a:cubicBezTo>
                      <a:pt x="7520" y="1815"/>
                      <a:pt x="7489" y="1804"/>
                      <a:pt x="7457" y="1804"/>
                    </a:cubicBezTo>
                    <a:cubicBezTo>
                      <a:pt x="7444" y="1800"/>
                      <a:pt x="7431" y="1797"/>
                      <a:pt x="7418" y="1797"/>
                    </a:cubicBezTo>
                    <a:close/>
                    <a:moveTo>
                      <a:pt x="4299" y="2033"/>
                    </a:moveTo>
                    <a:cubicBezTo>
                      <a:pt x="4288" y="2033"/>
                      <a:pt x="4278" y="2034"/>
                      <a:pt x="4267" y="2037"/>
                    </a:cubicBezTo>
                    <a:lnTo>
                      <a:pt x="4130" y="2037"/>
                    </a:lnTo>
                    <a:cubicBezTo>
                      <a:pt x="4088" y="2037"/>
                      <a:pt x="4067" y="2047"/>
                      <a:pt x="4035" y="2068"/>
                    </a:cubicBezTo>
                    <a:cubicBezTo>
                      <a:pt x="4003" y="2079"/>
                      <a:pt x="3972" y="2100"/>
                      <a:pt x="3951" y="2132"/>
                    </a:cubicBezTo>
                    <a:cubicBezTo>
                      <a:pt x="3929" y="2153"/>
                      <a:pt x="3919" y="2185"/>
                      <a:pt x="3908" y="2216"/>
                    </a:cubicBezTo>
                    <a:cubicBezTo>
                      <a:pt x="3887" y="2258"/>
                      <a:pt x="3887" y="2290"/>
                      <a:pt x="3887" y="2332"/>
                    </a:cubicBezTo>
                    <a:cubicBezTo>
                      <a:pt x="3887" y="2353"/>
                      <a:pt x="3898" y="2375"/>
                      <a:pt x="3898" y="2406"/>
                    </a:cubicBezTo>
                    <a:cubicBezTo>
                      <a:pt x="3908" y="2449"/>
                      <a:pt x="3940" y="2491"/>
                      <a:pt x="3972" y="2522"/>
                    </a:cubicBezTo>
                    <a:lnTo>
                      <a:pt x="4014" y="2565"/>
                    </a:lnTo>
                    <a:cubicBezTo>
                      <a:pt x="4056" y="2596"/>
                      <a:pt x="4098" y="2607"/>
                      <a:pt x="4141" y="2607"/>
                    </a:cubicBezTo>
                    <a:lnTo>
                      <a:pt x="4288" y="2596"/>
                    </a:lnTo>
                    <a:cubicBezTo>
                      <a:pt x="4320" y="2596"/>
                      <a:pt x="4352" y="2586"/>
                      <a:pt x="4373" y="2565"/>
                    </a:cubicBezTo>
                    <a:cubicBezTo>
                      <a:pt x="4415" y="2554"/>
                      <a:pt x="4436" y="2533"/>
                      <a:pt x="4457" y="2501"/>
                    </a:cubicBezTo>
                    <a:cubicBezTo>
                      <a:pt x="4479" y="2480"/>
                      <a:pt x="4500" y="2449"/>
                      <a:pt x="4500" y="2417"/>
                    </a:cubicBezTo>
                    <a:cubicBezTo>
                      <a:pt x="4521" y="2375"/>
                      <a:pt x="4531" y="2343"/>
                      <a:pt x="4521" y="2301"/>
                    </a:cubicBezTo>
                    <a:cubicBezTo>
                      <a:pt x="4521" y="2280"/>
                      <a:pt x="4510" y="2258"/>
                      <a:pt x="4510" y="2227"/>
                    </a:cubicBezTo>
                    <a:cubicBezTo>
                      <a:pt x="4500" y="2185"/>
                      <a:pt x="4479" y="2142"/>
                      <a:pt x="4447" y="2111"/>
                    </a:cubicBezTo>
                    <a:cubicBezTo>
                      <a:pt x="4426" y="2089"/>
                      <a:pt x="4415" y="2079"/>
                      <a:pt x="4394" y="2068"/>
                    </a:cubicBezTo>
                    <a:cubicBezTo>
                      <a:pt x="4362" y="2045"/>
                      <a:pt x="4331" y="2033"/>
                      <a:pt x="4299" y="2033"/>
                    </a:cubicBezTo>
                    <a:close/>
                    <a:moveTo>
                      <a:pt x="5379" y="2476"/>
                    </a:moveTo>
                    <a:cubicBezTo>
                      <a:pt x="5368" y="2476"/>
                      <a:pt x="5357" y="2477"/>
                      <a:pt x="5345" y="2480"/>
                    </a:cubicBezTo>
                    <a:cubicBezTo>
                      <a:pt x="5323" y="2491"/>
                      <a:pt x="5281" y="2501"/>
                      <a:pt x="5260" y="2522"/>
                    </a:cubicBezTo>
                    <a:cubicBezTo>
                      <a:pt x="5228" y="2544"/>
                      <a:pt x="5207" y="2565"/>
                      <a:pt x="5197" y="2596"/>
                    </a:cubicBezTo>
                    <a:cubicBezTo>
                      <a:pt x="5176" y="2628"/>
                      <a:pt x="5155" y="2660"/>
                      <a:pt x="5155" y="2691"/>
                    </a:cubicBezTo>
                    <a:cubicBezTo>
                      <a:pt x="5144" y="2723"/>
                      <a:pt x="5144" y="2744"/>
                      <a:pt x="5144" y="2776"/>
                    </a:cubicBezTo>
                    <a:cubicBezTo>
                      <a:pt x="5144" y="2818"/>
                      <a:pt x="5155" y="2871"/>
                      <a:pt x="5186" y="2913"/>
                    </a:cubicBezTo>
                    <a:lnTo>
                      <a:pt x="5207" y="2945"/>
                    </a:lnTo>
                    <a:lnTo>
                      <a:pt x="5207" y="2956"/>
                    </a:lnTo>
                    <a:cubicBezTo>
                      <a:pt x="5218" y="2977"/>
                      <a:pt x="5218" y="3008"/>
                      <a:pt x="5218" y="3029"/>
                    </a:cubicBezTo>
                    <a:cubicBezTo>
                      <a:pt x="5239" y="3082"/>
                      <a:pt x="5260" y="3114"/>
                      <a:pt x="5292" y="3156"/>
                    </a:cubicBezTo>
                    <a:lnTo>
                      <a:pt x="5345" y="3198"/>
                    </a:lnTo>
                    <a:cubicBezTo>
                      <a:pt x="5376" y="3220"/>
                      <a:pt x="5419" y="3230"/>
                      <a:pt x="5471" y="3230"/>
                    </a:cubicBezTo>
                    <a:lnTo>
                      <a:pt x="5514" y="3220"/>
                    </a:lnTo>
                    <a:lnTo>
                      <a:pt x="5556" y="3209"/>
                    </a:lnTo>
                    <a:lnTo>
                      <a:pt x="5609" y="3177"/>
                    </a:lnTo>
                    <a:lnTo>
                      <a:pt x="5619" y="3177"/>
                    </a:lnTo>
                    <a:lnTo>
                      <a:pt x="5672" y="3124"/>
                    </a:lnTo>
                    <a:cubicBezTo>
                      <a:pt x="5693" y="3093"/>
                      <a:pt x="5714" y="3072"/>
                      <a:pt x="5725" y="3040"/>
                    </a:cubicBezTo>
                    <a:cubicBezTo>
                      <a:pt x="5735" y="3019"/>
                      <a:pt x="5746" y="2987"/>
                      <a:pt x="5746" y="2966"/>
                    </a:cubicBezTo>
                    <a:lnTo>
                      <a:pt x="5757" y="2956"/>
                    </a:lnTo>
                    <a:cubicBezTo>
                      <a:pt x="5757" y="2924"/>
                      <a:pt x="5757" y="2903"/>
                      <a:pt x="5757" y="2871"/>
                    </a:cubicBezTo>
                    <a:lnTo>
                      <a:pt x="5757" y="2850"/>
                    </a:lnTo>
                    <a:cubicBezTo>
                      <a:pt x="5757" y="2829"/>
                      <a:pt x="5757" y="2797"/>
                      <a:pt x="5746" y="2776"/>
                    </a:cubicBezTo>
                    <a:lnTo>
                      <a:pt x="5746" y="2755"/>
                    </a:lnTo>
                    <a:lnTo>
                      <a:pt x="5714" y="2691"/>
                    </a:lnTo>
                    <a:lnTo>
                      <a:pt x="5714" y="2681"/>
                    </a:lnTo>
                    <a:lnTo>
                      <a:pt x="5704" y="2670"/>
                    </a:lnTo>
                    <a:cubicBezTo>
                      <a:pt x="5693" y="2649"/>
                      <a:pt x="5683" y="2639"/>
                      <a:pt x="5661" y="2618"/>
                    </a:cubicBezTo>
                    <a:lnTo>
                      <a:pt x="5651" y="2596"/>
                    </a:lnTo>
                    <a:cubicBezTo>
                      <a:pt x="5630" y="2586"/>
                      <a:pt x="5609" y="2565"/>
                      <a:pt x="5588" y="2554"/>
                    </a:cubicBezTo>
                    <a:lnTo>
                      <a:pt x="5577" y="2544"/>
                    </a:lnTo>
                    <a:cubicBezTo>
                      <a:pt x="5545" y="2522"/>
                      <a:pt x="5514" y="2512"/>
                      <a:pt x="5482" y="2501"/>
                    </a:cubicBezTo>
                    <a:lnTo>
                      <a:pt x="5450" y="2491"/>
                    </a:lnTo>
                    <a:cubicBezTo>
                      <a:pt x="5428" y="2483"/>
                      <a:pt x="5405" y="2476"/>
                      <a:pt x="5379" y="2476"/>
                    </a:cubicBezTo>
                    <a:close/>
                    <a:moveTo>
                      <a:pt x="2335" y="2903"/>
                    </a:moveTo>
                    <a:cubicBezTo>
                      <a:pt x="2313" y="2903"/>
                      <a:pt x="2292" y="2913"/>
                      <a:pt x="2261" y="2913"/>
                    </a:cubicBezTo>
                    <a:cubicBezTo>
                      <a:pt x="2229" y="2934"/>
                      <a:pt x="2187" y="2956"/>
                      <a:pt x="2155" y="2998"/>
                    </a:cubicBezTo>
                    <a:cubicBezTo>
                      <a:pt x="2123" y="3029"/>
                      <a:pt x="2102" y="3061"/>
                      <a:pt x="2071" y="3103"/>
                    </a:cubicBezTo>
                    <a:cubicBezTo>
                      <a:pt x="2049" y="3124"/>
                      <a:pt x="2028" y="3156"/>
                      <a:pt x="2018" y="3198"/>
                    </a:cubicBezTo>
                    <a:cubicBezTo>
                      <a:pt x="2007" y="3230"/>
                      <a:pt x="1997" y="3262"/>
                      <a:pt x="1997" y="3304"/>
                    </a:cubicBezTo>
                    <a:cubicBezTo>
                      <a:pt x="1997" y="3346"/>
                      <a:pt x="2007" y="3378"/>
                      <a:pt x="2028" y="3410"/>
                    </a:cubicBezTo>
                    <a:cubicBezTo>
                      <a:pt x="2039" y="3441"/>
                      <a:pt x="2049" y="3473"/>
                      <a:pt x="2081" y="3505"/>
                    </a:cubicBezTo>
                    <a:cubicBezTo>
                      <a:pt x="2102" y="3515"/>
                      <a:pt x="2113" y="3526"/>
                      <a:pt x="2134" y="3547"/>
                    </a:cubicBezTo>
                    <a:cubicBezTo>
                      <a:pt x="2176" y="3568"/>
                      <a:pt x="2218" y="3579"/>
                      <a:pt x="2261" y="3579"/>
                    </a:cubicBezTo>
                    <a:cubicBezTo>
                      <a:pt x="2282" y="3568"/>
                      <a:pt x="2303" y="3568"/>
                      <a:pt x="2324" y="3568"/>
                    </a:cubicBezTo>
                    <a:cubicBezTo>
                      <a:pt x="2366" y="3547"/>
                      <a:pt x="2398" y="3526"/>
                      <a:pt x="2430" y="3484"/>
                    </a:cubicBezTo>
                    <a:cubicBezTo>
                      <a:pt x="2461" y="3452"/>
                      <a:pt x="2493" y="3410"/>
                      <a:pt x="2525" y="3378"/>
                    </a:cubicBezTo>
                    <a:cubicBezTo>
                      <a:pt x="2546" y="3346"/>
                      <a:pt x="2556" y="3325"/>
                      <a:pt x="2567" y="3283"/>
                    </a:cubicBezTo>
                    <a:cubicBezTo>
                      <a:pt x="2588" y="3251"/>
                      <a:pt x="2588" y="3220"/>
                      <a:pt x="2588" y="3177"/>
                    </a:cubicBezTo>
                    <a:cubicBezTo>
                      <a:pt x="2588" y="3135"/>
                      <a:pt x="2578" y="3103"/>
                      <a:pt x="2567" y="3072"/>
                    </a:cubicBezTo>
                    <a:cubicBezTo>
                      <a:pt x="2556" y="3029"/>
                      <a:pt x="2535" y="3008"/>
                      <a:pt x="2514" y="2977"/>
                    </a:cubicBezTo>
                    <a:lnTo>
                      <a:pt x="2461" y="2934"/>
                    </a:lnTo>
                    <a:cubicBezTo>
                      <a:pt x="2419" y="2913"/>
                      <a:pt x="2377" y="2903"/>
                      <a:pt x="2335" y="2903"/>
                    </a:cubicBezTo>
                    <a:close/>
                    <a:moveTo>
                      <a:pt x="3499" y="3234"/>
                    </a:moveTo>
                    <a:cubicBezTo>
                      <a:pt x="3481" y="3234"/>
                      <a:pt x="3462" y="3239"/>
                      <a:pt x="3444" y="3251"/>
                    </a:cubicBezTo>
                    <a:cubicBezTo>
                      <a:pt x="3412" y="3262"/>
                      <a:pt x="3380" y="3272"/>
                      <a:pt x="3359" y="3304"/>
                    </a:cubicBezTo>
                    <a:cubicBezTo>
                      <a:pt x="3338" y="3325"/>
                      <a:pt x="3317" y="3346"/>
                      <a:pt x="3296" y="3389"/>
                    </a:cubicBezTo>
                    <a:cubicBezTo>
                      <a:pt x="3296" y="3410"/>
                      <a:pt x="3285" y="3431"/>
                      <a:pt x="3275" y="3452"/>
                    </a:cubicBezTo>
                    <a:cubicBezTo>
                      <a:pt x="3264" y="3505"/>
                      <a:pt x="3264" y="3547"/>
                      <a:pt x="3285" y="3600"/>
                    </a:cubicBezTo>
                    <a:cubicBezTo>
                      <a:pt x="3296" y="3621"/>
                      <a:pt x="3296" y="3642"/>
                      <a:pt x="3306" y="3663"/>
                    </a:cubicBezTo>
                    <a:cubicBezTo>
                      <a:pt x="3327" y="3705"/>
                      <a:pt x="3359" y="3737"/>
                      <a:pt x="3401" y="3769"/>
                    </a:cubicBezTo>
                    <a:cubicBezTo>
                      <a:pt x="3433" y="3779"/>
                      <a:pt x="3465" y="3800"/>
                      <a:pt x="3496" y="3811"/>
                    </a:cubicBezTo>
                    <a:cubicBezTo>
                      <a:pt x="3528" y="3832"/>
                      <a:pt x="3560" y="3843"/>
                      <a:pt x="3591" y="3843"/>
                    </a:cubicBezTo>
                    <a:cubicBezTo>
                      <a:pt x="3601" y="3846"/>
                      <a:pt x="3610" y="3847"/>
                      <a:pt x="3619" y="3847"/>
                    </a:cubicBezTo>
                    <a:cubicBezTo>
                      <a:pt x="3642" y="3847"/>
                      <a:pt x="3664" y="3840"/>
                      <a:pt x="3686" y="3832"/>
                    </a:cubicBezTo>
                    <a:cubicBezTo>
                      <a:pt x="3718" y="3822"/>
                      <a:pt x="3750" y="3811"/>
                      <a:pt x="3771" y="3779"/>
                    </a:cubicBezTo>
                    <a:cubicBezTo>
                      <a:pt x="3803" y="3758"/>
                      <a:pt x="3813" y="3737"/>
                      <a:pt x="3834" y="3695"/>
                    </a:cubicBezTo>
                    <a:lnTo>
                      <a:pt x="3855" y="3631"/>
                    </a:lnTo>
                    <a:cubicBezTo>
                      <a:pt x="3866" y="3579"/>
                      <a:pt x="3866" y="3526"/>
                      <a:pt x="3855" y="3484"/>
                    </a:cubicBezTo>
                    <a:cubicBezTo>
                      <a:pt x="3845" y="3462"/>
                      <a:pt x="3834" y="3441"/>
                      <a:pt x="3824" y="3410"/>
                    </a:cubicBezTo>
                    <a:cubicBezTo>
                      <a:pt x="3803" y="3367"/>
                      <a:pt x="3771" y="3336"/>
                      <a:pt x="3729" y="3315"/>
                    </a:cubicBezTo>
                    <a:cubicBezTo>
                      <a:pt x="3697" y="3304"/>
                      <a:pt x="3665" y="3283"/>
                      <a:pt x="3634" y="3272"/>
                    </a:cubicBezTo>
                    <a:cubicBezTo>
                      <a:pt x="3602" y="3251"/>
                      <a:pt x="3581" y="3241"/>
                      <a:pt x="3539" y="3241"/>
                    </a:cubicBezTo>
                    <a:cubicBezTo>
                      <a:pt x="3525" y="3236"/>
                      <a:pt x="3512" y="3234"/>
                      <a:pt x="3499" y="3234"/>
                    </a:cubicBezTo>
                    <a:close/>
                    <a:moveTo>
                      <a:pt x="6929" y="3357"/>
                    </a:moveTo>
                    <a:cubicBezTo>
                      <a:pt x="6897" y="3367"/>
                      <a:pt x="6887" y="3367"/>
                      <a:pt x="6855" y="3378"/>
                    </a:cubicBezTo>
                    <a:cubicBezTo>
                      <a:pt x="6823" y="3389"/>
                      <a:pt x="6781" y="3410"/>
                      <a:pt x="6749" y="3452"/>
                    </a:cubicBezTo>
                    <a:cubicBezTo>
                      <a:pt x="6739" y="3473"/>
                      <a:pt x="6728" y="3494"/>
                      <a:pt x="6707" y="3515"/>
                    </a:cubicBezTo>
                    <a:cubicBezTo>
                      <a:pt x="6696" y="3536"/>
                      <a:pt x="6696" y="3558"/>
                      <a:pt x="6686" y="3589"/>
                    </a:cubicBezTo>
                    <a:cubicBezTo>
                      <a:pt x="6675" y="3610"/>
                      <a:pt x="6675" y="3642"/>
                      <a:pt x="6675" y="3663"/>
                    </a:cubicBezTo>
                    <a:cubicBezTo>
                      <a:pt x="6686" y="3726"/>
                      <a:pt x="6696" y="3758"/>
                      <a:pt x="6718" y="3811"/>
                    </a:cubicBezTo>
                    <a:cubicBezTo>
                      <a:pt x="6739" y="3853"/>
                      <a:pt x="6781" y="3885"/>
                      <a:pt x="6813" y="3906"/>
                    </a:cubicBezTo>
                    <a:lnTo>
                      <a:pt x="6813" y="3917"/>
                    </a:lnTo>
                    <a:cubicBezTo>
                      <a:pt x="6830" y="3925"/>
                      <a:pt x="6868" y="3941"/>
                      <a:pt x="6876" y="3941"/>
                    </a:cubicBezTo>
                    <a:cubicBezTo>
                      <a:pt x="6878" y="3941"/>
                      <a:pt x="6878" y="3940"/>
                      <a:pt x="6876" y="3938"/>
                    </a:cubicBezTo>
                    <a:lnTo>
                      <a:pt x="6887" y="3938"/>
                    </a:lnTo>
                    <a:cubicBezTo>
                      <a:pt x="6908" y="3948"/>
                      <a:pt x="6939" y="3948"/>
                      <a:pt x="6961" y="3948"/>
                    </a:cubicBezTo>
                    <a:lnTo>
                      <a:pt x="6971" y="3948"/>
                    </a:lnTo>
                    <a:lnTo>
                      <a:pt x="7034" y="3938"/>
                    </a:lnTo>
                    <a:cubicBezTo>
                      <a:pt x="7087" y="3917"/>
                      <a:pt x="7119" y="3895"/>
                      <a:pt x="7151" y="3853"/>
                    </a:cubicBezTo>
                    <a:cubicBezTo>
                      <a:pt x="7182" y="3811"/>
                      <a:pt x="7203" y="3779"/>
                      <a:pt x="7214" y="3726"/>
                    </a:cubicBezTo>
                    <a:lnTo>
                      <a:pt x="7214" y="3716"/>
                    </a:lnTo>
                    <a:lnTo>
                      <a:pt x="7214" y="3684"/>
                    </a:lnTo>
                    <a:lnTo>
                      <a:pt x="7225" y="3642"/>
                    </a:lnTo>
                    <a:lnTo>
                      <a:pt x="7214" y="3568"/>
                    </a:lnTo>
                    <a:cubicBezTo>
                      <a:pt x="7203" y="3547"/>
                      <a:pt x="7193" y="3515"/>
                      <a:pt x="7182" y="3494"/>
                    </a:cubicBezTo>
                    <a:cubicBezTo>
                      <a:pt x="7172" y="3473"/>
                      <a:pt x="7151" y="3452"/>
                      <a:pt x="7140" y="3441"/>
                    </a:cubicBezTo>
                    <a:cubicBezTo>
                      <a:pt x="7108" y="3410"/>
                      <a:pt x="7087" y="3389"/>
                      <a:pt x="7056" y="3378"/>
                    </a:cubicBezTo>
                    <a:cubicBezTo>
                      <a:pt x="7024" y="3367"/>
                      <a:pt x="6992" y="3357"/>
                      <a:pt x="6961" y="3357"/>
                    </a:cubicBezTo>
                    <a:lnTo>
                      <a:pt x="6950" y="3367"/>
                    </a:lnTo>
                    <a:lnTo>
                      <a:pt x="6929" y="3357"/>
                    </a:lnTo>
                    <a:close/>
                    <a:moveTo>
                      <a:pt x="993" y="3705"/>
                    </a:moveTo>
                    <a:cubicBezTo>
                      <a:pt x="919" y="3705"/>
                      <a:pt x="845" y="3705"/>
                      <a:pt x="772" y="3716"/>
                    </a:cubicBezTo>
                    <a:cubicBezTo>
                      <a:pt x="740" y="3716"/>
                      <a:pt x="708" y="3726"/>
                      <a:pt x="676" y="3737"/>
                    </a:cubicBezTo>
                    <a:cubicBezTo>
                      <a:pt x="645" y="3758"/>
                      <a:pt x="624" y="3779"/>
                      <a:pt x="603" y="3800"/>
                    </a:cubicBezTo>
                    <a:cubicBezTo>
                      <a:pt x="581" y="3832"/>
                      <a:pt x="560" y="3864"/>
                      <a:pt x="550" y="3895"/>
                    </a:cubicBezTo>
                    <a:cubicBezTo>
                      <a:pt x="539" y="3927"/>
                      <a:pt x="529" y="3969"/>
                      <a:pt x="539" y="4001"/>
                    </a:cubicBezTo>
                    <a:cubicBezTo>
                      <a:pt x="539" y="4033"/>
                      <a:pt x="539" y="4054"/>
                      <a:pt x="550" y="4086"/>
                    </a:cubicBezTo>
                    <a:cubicBezTo>
                      <a:pt x="560" y="4128"/>
                      <a:pt x="581" y="4170"/>
                      <a:pt x="613" y="4202"/>
                    </a:cubicBezTo>
                    <a:lnTo>
                      <a:pt x="666" y="4244"/>
                    </a:lnTo>
                    <a:cubicBezTo>
                      <a:pt x="708" y="4265"/>
                      <a:pt x="750" y="4276"/>
                      <a:pt x="793" y="4276"/>
                    </a:cubicBezTo>
                    <a:cubicBezTo>
                      <a:pt x="867" y="4276"/>
                      <a:pt x="941" y="4276"/>
                      <a:pt x="1014" y="4265"/>
                    </a:cubicBezTo>
                    <a:cubicBezTo>
                      <a:pt x="1046" y="4265"/>
                      <a:pt x="1078" y="4255"/>
                      <a:pt x="1109" y="4244"/>
                    </a:cubicBezTo>
                    <a:cubicBezTo>
                      <a:pt x="1141" y="4223"/>
                      <a:pt x="1162" y="4202"/>
                      <a:pt x="1194" y="4181"/>
                    </a:cubicBezTo>
                    <a:cubicBezTo>
                      <a:pt x="1215" y="4149"/>
                      <a:pt x="1226" y="4117"/>
                      <a:pt x="1236" y="4086"/>
                    </a:cubicBezTo>
                    <a:cubicBezTo>
                      <a:pt x="1247" y="4054"/>
                      <a:pt x="1257" y="4012"/>
                      <a:pt x="1257" y="3980"/>
                    </a:cubicBezTo>
                    <a:cubicBezTo>
                      <a:pt x="1247" y="3948"/>
                      <a:pt x="1247" y="3927"/>
                      <a:pt x="1247" y="3906"/>
                    </a:cubicBezTo>
                    <a:cubicBezTo>
                      <a:pt x="1236" y="3853"/>
                      <a:pt x="1205" y="3811"/>
                      <a:pt x="1173" y="3779"/>
                    </a:cubicBezTo>
                    <a:lnTo>
                      <a:pt x="1120" y="3737"/>
                    </a:lnTo>
                    <a:cubicBezTo>
                      <a:pt x="1088" y="3716"/>
                      <a:pt x="1046" y="3705"/>
                      <a:pt x="993" y="3705"/>
                    </a:cubicBezTo>
                    <a:close/>
                    <a:moveTo>
                      <a:pt x="8196" y="3410"/>
                    </a:moveTo>
                    <a:cubicBezTo>
                      <a:pt x="8165" y="3420"/>
                      <a:pt x="8133" y="3431"/>
                      <a:pt x="8101" y="3452"/>
                    </a:cubicBezTo>
                    <a:cubicBezTo>
                      <a:pt x="8048" y="3494"/>
                      <a:pt x="8006" y="3558"/>
                      <a:pt x="7996" y="3621"/>
                    </a:cubicBezTo>
                    <a:cubicBezTo>
                      <a:pt x="7996" y="3653"/>
                      <a:pt x="7996" y="3674"/>
                      <a:pt x="7985" y="3705"/>
                    </a:cubicBezTo>
                    <a:cubicBezTo>
                      <a:pt x="7996" y="3748"/>
                      <a:pt x="8006" y="3800"/>
                      <a:pt x="8027" y="3843"/>
                    </a:cubicBezTo>
                    <a:cubicBezTo>
                      <a:pt x="8091" y="3948"/>
                      <a:pt x="8154" y="4054"/>
                      <a:pt x="8228" y="4149"/>
                    </a:cubicBezTo>
                    <a:cubicBezTo>
                      <a:pt x="8238" y="4181"/>
                      <a:pt x="8260" y="4212"/>
                      <a:pt x="8291" y="4233"/>
                    </a:cubicBezTo>
                    <a:cubicBezTo>
                      <a:pt x="8312" y="4255"/>
                      <a:pt x="8344" y="4265"/>
                      <a:pt x="8376" y="4276"/>
                    </a:cubicBezTo>
                    <a:cubicBezTo>
                      <a:pt x="8392" y="4281"/>
                      <a:pt x="8407" y="4284"/>
                      <a:pt x="8423" y="4284"/>
                    </a:cubicBezTo>
                    <a:cubicBezTo>
                      <a:pt x="8439" y="4284"/>
                      <a:pt x="8455" y="4281"/>
                      <a:pt x="8471" y="4276"/>
                    </a:cubicBezTo>
                    <a:cubicBezTo>
                      <a:pt x="8502" y="4276"/>
                      <a:pt x="8534" y="4265"/>
                      <a:pt x="8566" y="4244"/>
                    </a:cubicBezTo>
                    <a:cubicBezTo>
                      <a:pt x="8619" y="4202"/>
                      <a:pt x="8661" y="4138"/>
                      <a:pt x="8671" y="4064"/>
                    </a:cubicBezTo>
                    <a:cubicBezTo>
                      <a:pt x="8671" y="4043"/>
                      <a:pt x="8682" y="4012"/>
                      <a:pt x="8682" y="3991"/>
                    </a:cubicBezTo>
                    <a:cubicBezTo>
                      <a:pt x="8682" y="3938"/>
                      <a:pt x="8661" y="3895"/>
                      <a:pt x="8640" y="3853"/>
                    </a:cubicBezTo>
                    <a:cubicBezTo>
                      <a:pt x="8576" y="3748"/>
                      <a:pt x="8513" y="3642"/>
                      <a:pt x="8450" y="3536"/>
                    </a:cubicBezTo>
                    <a:cubicBezTo>
                      <a:pt x="8429" y="3505"/>
                      <a:pt x="8407" y="3484"/>
                      <a:pt x="8376" y="3462"/>
                    </a:cubicBezTo>
                    <a:cubicBezTo>
                      <a:pt x="8355" y="3441"/>
                      <a:pt x="8323" y="3420"/>
                      <a:pt x="8291" y="3420"/>
                    </a:cubicBezTo>
                    <a:cubicBezTo>
                      <a:pt x="8260" y="3410"/>
                      <a:pt x="8228" y="3410"/>
                      <a:pt x="8196" y="3410"/>
                    </a:cubicBezTo>
                    <a:close/>
                    <a:moveTo>
                      <a:pt x="4785" y="3758"/>
                    </a:moveTo>
                    <a:lnTo>
                      <a:pt x="4457" y="3779"/>
                    </a:lnTo>
                    <a:cubicBezTo>
                      <a:pt x="4394" y="3779"/>
                      <a:pt x="4331" y="3811"/>
                      <a:pt x="4288" y="3864"/>
                    </a:cubicBezTo>
                    <a:cubicBezTo>
                      <a:pt x="4267" y="3895"/>
                      <a:pt x="4246" y="3917"/>
                      <a:pt x="4236" y="3959"/>
                    </a:cubicBezTo>
                    <a:cubicBezTo>
                      <a:pt x="4225" y="3991"/>
                      <a:pt x="4225" y="4033"/>
                      <a:pt x="4225" y="4064"/>
                    </a:cubicBezTo>
                    <a:cubicBezTo>
                      <a:pt x="4225" y="4138"/>
                      <a:pt x="4246" y="4212"/>
                      <a:pt x="4299" y="4265"/>
                    </a:cubicBezTo>
                    <a:cubicBezTo>
                      <a:pt x="4352" y="4307"/>
                      <a:pt x="4415" y="4339"/>
                      <a:pt x="4479" y="4339"/>
                    </a:cubicBezTo>
                    <a:lnTo>
                      <a:pt x="4806" y="4328"/>
                    </a:lnTo>
                    <a:cubicBezTo>
                      <a:pt x="4869" y="4318"/>
                      <a:pt x="4933" y="4286"/>
                      <a:pt x="4975" y="4233"/>
                    </a:cubicBezTo>
                    <a:cubicBezTo>
                      <a:pt x="4996" y="4212"/>
                      <a:pt x="5017" y="4181"/>
                      <a:pt x="5028" y="4138"/>
                    </a:cubicBezTo>
                    <a:cubicBezTo>
                      <a:pt x="5038" y="4107"/>
                      <a:pt x="5049" y="4075"/>
                      <a:pt x="5049" y="4033"/>
                    </a:cubicBezTo>
                    <a:cubicBezTo>
                      <a:pt x="5038" y="3959"/>
                      <a:pt x="5017" y="3885"/>
                      <a:pt x="4964" y="3832"/>
                    </a:cubicBezTo>
                    <a:cubicBezTo>
                      <a:pt x="4912" y="3790"/>
                      <a:pt x="4859" y="3758"/>
                      <a:pt x="4785" y="3758"/>
                    </a:cubicBezTo>
                    <a:close/>
                    <a:moveTo>
                      <a:pt x="2335" y="4476"/>
                    </a:moveTo>
                    <a:cubicBezTo>
                      <a:pt x="2261" y="4476"/>
                      <a:pt x="2176" y="4540"/>
                      <a:pt x="2134" y="4624"/>
                    </a:cubicBezTo>
                    <a:cubicBezTo>
                      <a:pt x="2113" y="4666"/>
                      <a:pt x="2102" y="4719"/>
                      <a:pt x="2102" y="4772"/>
                    </a:cubicBezTo>
                    <a:cubicBezTo>
                      <a:pt x="2102" y="4814"/>
                      <a:pt x="2113" y="4867"/>
                      <a:pt x="2134" y="4909"/>
                    </a:cubicBezTo>
                    <a:cubicBezTo>
                      <a:pt x="2166" y="4941"/>
                      <a:pt x="2187" y="4983"/>
                      <a:pt x="2218" y="5015"/>
                    </a:cubicBezTo>
                    <a:cubicBezTo>
                      <a:pt x="2250" y="5047"/>
                      <a:pt x="2282" y="5068"/>
                      <a:pt x="2313" y="5089"/>
                    </a:cubicBezTo>
                    <a:cubicBezTo>
                      <a:pt x="2366" y="5131"/>
                      <a:pt x="2430" y="5163"/>
                      <a:pt x="2482" y="5173"/>
                    </a:cubicBezTo>
                    <a:cubicBezTo>
                      <a:pt x="2535" y="5195"/>
                      <a:pt x="2588" y="5205"/>
                      <a:pt x="2630" y="5205"/>
                    </a:cubicBezTo>
                    <a:cubicBezTo>
                      <a:pt x="2673" y="5237"/>
                      <a:pt x="2736" y="5258"/>
                      <a:pt x="2789" y="5258"/>
                    </a:cubicBezTo>
                    <a:cubicBezTo>
                      <a:pt x="2842" y="5247"/>
                      <a:pt x="2915" y="5216"/>
                      <a:pt x="2958" y="5163"/>
                    </a:cubicBezTo>
                    <a:cubicBezTo>
                      <a:pt x="3000" y="5110"/>
                      <a:pt x="3032" y="5036"/>
                      <a:pt x="3021" y="4962"/>
                    </a:cubicBezTo>
                    <a:lnTo>
                      <a:pt x="3021" y="4941"/>
                    </a:lnTo>
                    <a:cubicBezTo>
                      <a:pt x="3032" y="4899"/>
                      <a:pt x="3032" y="4857"/>
                      <a:pt x="3011" y="4814"/>
                    </a:cubicBezTo>
                    <a:cubicBezTo>
                      <a:pt x="2989" y="4740"/>
                      <a:pt x="2958" y="4688"/>
                      <a:pt x="2915" y="4635"/>
                    </a:cubicBezTo>
                    <a:cubicBezTo>
                      <a:pt x="2873" y="4593"/>
                      <a:pt x="2831" y="4571"/>
                      <a:pt x="2778" y="4550"/>
                    </a:cubicBezTo>
                    <a:cubicBezTo>
                      <a:pt x="2736" y="4529"/>
                      <a:pt x="2683" y="4519"/>
                      <a:pt x="2630" y="4519"/>
                    </a:cubicBezTo>
                    <a:lnTo>
                      <a:pt x="2599" y="4519"/>
                    </a:lnTo>
                    <a:cubicBezTo>
                      <a:pt x="2578" y="4519"/>
                      <a:pt x="2546" y="4508"/>
                      <a:pt x="2525" y="4497"/>
                    </a:cubicBezTo>
                    <a:cubicBezTo>
                      <a:pt x="2472" y="4487"/>
                      <a:pt x="2398" y="4476"/>
                      <a:pt x="2335" y="4476"/>
                    </a:cubicBezTo>
                    <a:close/>
                    <a:moveTo>
                      <a:pt x="7584" y="4582"/>
                    </a:moveTo>
                    <a:cubicBezTo>
                      <a:pt x="7563" y="4582"/>
                      <a:pt x="7531" y="4593"/>
                      <a:pt x="7510" y="4593"/>
                    </a:cubicBezTo>
                    <a:lnTo>
                      <a:pt x="7499" y="4603"/>
                    </a:lnTo>
                    <a:cubicBezTo>
                      <a:pt x="7446" y="4624"/>
                      <a:pt x="7415" y="4645"/>
                      <a:pt x="7372" y="4688"/>
                    </a:cubicBezTo>
                    <a:cubicBezTo>
                      <a:pt x="7330" y="4740"/>
                      <a:pt x="7320" y="4772"/>
                      <a:pt x="7309" y="4835"/>
                    </a:cubicBezTo>
                    <a:lnTo>
                      <a:pt x="7298" y="4846"/>
                    </a:lnTo>
                    <a:cubicBezTo>
                      <a:pt x="7298" y="4878"/>
                      <a:pt x="7298" y="4909"/>
                      <a:pt x="7298" y="4930"/>
                    </a:cubicBezTo>
                    <a:cubicBezTo>
                      <a:pt x="7298" y="4962"/>
                      <a:pt x="7309" y="4994"/>
                      <a:pt x="7309" y="5026"/>
                    </a:cubicBezTo>
                    <a:lnTo>
                      <a:pt x="7309" y="5036"/>
                    </a:lnTo>
                    <a:cubicBezTo>
                      <a:pt x="7320" y="5057"/>
                      <a:pt x="7330" y="5089"/>
                      <a:pt x="7341" y="5110"/>
                    </a:cubicBezTo>
                    <a:cubicBezTo>
                      <a:pt x="7362" y="5131"/>
                      <a:pt x="7372" y="5152"/>
                      <a:pt x="7394" y="5173"/>
                    </a:cubicBezTo>
                    <a:lnTo>
                      <a:pt x="7394" y="5184"/>
                    </a:lnTo>
                    <a:cubicBezTo>
                      <a:pt x="7415" y="5195"/>
                      <a:pt x="7436" y="5216"/>
                      <a:pt x="7457" y="5226"/>
                    </a:cubicBezTo>
                    <a:lnTo>
                      <a:pt x="7457" y="5237"/>
                    </a:lnTo>
                    <a:cubicBezTo>
                      <a:pt x="7478" y="5247"/>
                      <a:pt x="7499" y="5247"/>
                      <a:pt x="7520" y="5258"/>
                    </a:cubicBezTo>
                    <a:cubicBezTo>
                      <a:pt x="7536" y="5263"/>
                      <a:pt x="7555" y="5266"/>
                      <a:pt x="7573" y="5266"/>
                    </a:cubicBezTo>
                    <a:cubicBezTo>
                      <a:pt x="7592" y="5266"/>
                      <a:pt x="7610" y="5263"/>
                      <a:pt x="7626" y="5258"/>
                    </a:cubicBezTo>
                    <a:cubicBezTo>
                      <a:pt x="7658" y="5258"/>
                      <a:pt x="7679" y="5247"/>
                      <a:pt x="7710" y="5226"/>
                    </a:cubicBezTo>
                    <a:cubicBezTo>
                      <a:pt x="7742" y="5205"/>
                      <a:pt x="7763" y="5184"/>
                      <a:pt x="7784" y="5152"/>
                    </a:cubicBezTo>
                    <a:lnTo>
                      <a:pt x="7805" y="5110"/>
                    </a:lnTo>
                    <a:lnTo>
                      <a:pt x="7827" y="5089"/>
                    </a:lnTo>
                    <a:cubicBezTo>
                      <a:pt x="7858" y="5047"/>
                      <a:pt x="7879" y="5004"/>
                      <a:pt x="7890" y="4962"/>
                    </a:cubicBezTo>
                    <a:cubicBezTo>
                      <a:pt x="7890" y="4930"/>
                      <a:pt x="7890" y="4909"/>
                      <a:pt x="7890" y="4888"/>
                    </a:cubicBezTo>
                    <a:cubicBezTo>
                      <a:pt x="7890" y="4835"/>
                      <a:pt x="7879" y="4783"/>
                      <a:pt x="7858" y="4740"/>
                    </a:cubicBezTo>
                    <a:cubicBezTo>
                      <a:pt x="7848" y="4719"/>
                      <a:pt x="7827" y="4698"/>
                      <a:pt x="7805" y="4677"/>
                    </a:cubicBezTo>
                    <a:lnTo>
                      <a:pt x="7805" y="4666"/>
                    </a:lnTo>
                    <a:cubicBezTo>
                      <a:pt x="7795" y="4666"/>
                      <a:pt x="7763" y="4635"/>
                      <a:pt x="7742" y="4624"/>
                    </a:cubicBezTo>
                    <a:cubicBezTo>
                      <a:pt x="7721" y="4614"/>
                      <a:pt x="7700" y="4603"/>
                      <a:pt x="7668" y="4593"/>
                    </a:cubicBezTo>
                    <a:lnTo>
                      <a:pt x="7658" y="4593"/>
                    </a:lnTo>
                    <a:cubicBezTo>
                      <a:pt x="7647" y="4582"/>
                      <a:pt x="7615" y="4582"/>
                      <a:pt x="7594" y="4582"/>
                    </a:cubicBezTo>
                    <a:close/>
                    <a:moveTo>
                      <a:pt x="3760" y="4912"/>
                    </a:moveTo>
                    <a:cubicBezTo>
                      <a:pt x="3747" y="4912"/>
                      <a:pt x="3734" y="4915"/>
                      <a:pt x="3718" y="4920"/>
                    </a:cubicBezTo>
                    <a:cubicBezTo>
                      <a:pt x="3686" y="4920"/>
                      <a:pt x="3655" y="4941"/>
                      <a:pt x="3634" y="4962"/>
                    </a:cubicBezTo>
                    <a:cubicBezTo>
                      <a:pt x="3613" y="4973"/>
                      <a:pt x="3591" y="4994"/>
                      <a:pt x="3581" y="5004"/>
                    </a:cubicBezTo>
                    <a:cubicBezTo>
                      <a:pt x="3549" y="5047"/>
                      <a:pt x="3528" y="5089"/>
                      <a:pt x="3517" y="5131"/>
                    </a:cubicBezTo>
                    <a:cubicBezTo>
                      <a:pt x="3517" y="5163"/>
                      <a:pt x="3517" y="5184"/>
                      <a:pt x="3517" y="5205"/>
                    </a:cubicBezTo>
                    <a:cubicBezTo>
                      <a:pt x="3517" y="5258"/>
                      <a:pt x="3528" y="5311"/>
                      <a:pt x="3549" y="5353"/>
                    </a:cubicBezTo>
                    <a:lnTo>
                      <a:pt x="3560" y="5353"/>
                    </a:lnTo>
                    <a:lnTo>
                      <a:pt x="3591" y="5406"/>
                    </a:lnTo>
                    <a:lnTo>
                      <a:pt x="3602" y="5416"/>
                    </a:lnTo>
                    <a:cubicBezTo>
                      <a:pt x="3623" y="5427"/>
                      <a:pt x="3644" y="5448"/>
                      <a:pt x="3655" y="5459"/>
                    </a:cubicBezTo>
                    <a:lnTo>
                      <a:pt x="3665" y="5469"/>
                    </a:lnTo>
                    <a:cubicBezTo>
                      <a:pt x="3718" y="5490"/>
                      <a:pt x="3760" y="5501"/>
                      <a:pt x="3813" y="5501"/>
                    </a:cubicBezTo>
                    <a:lnTo>
                      <a:pt x="3824" y="5501"/>
                    </a:lnTo>
                    <a:cubicBezTo>
                      <a:pt x="3845" y="5501"/>
                      <a:pt x="3877" y="5501"/>
                      <a:pt x="3898" y="5490"/>
                    </a:cubicBezTo>
                    <a:cubicBezTo>
                      <a:pt x="3929" y="5480"/>
                      <a:pt x="3940" y="5469"/>
                      <a:pt x="3961" y="5448"/>
                    </a:cubicBezTo>
                    <a:lnTo>
                      <a:pt x="3972" y="5448"/>
                    </a:lnTo>
                    <a:lnTo>
                      <a:pt x="4024" y="5395"/>
                    </a:lnTo>
                    <a:cubicBezTo>
                      <a:pt x="4046" y="5374"/>
                      <a:pt x="4056" y="5353"/>
                      <a:pt x="4067" y="5332"/>
                    </a:cubicBezTo>
                    <a:cubicBezTo>
                      <a:pt x="4088" y="5290"/>
                      <a:pt x="4098" y="5258"/>
                      <a:pt x="4098" y="5226"/>
                    </a:cubicBezTo>
                    <a:cubicBezTo>
                      <a:pt x="4098" y="5184"/>
                      <a:pt x="4098" y="5142"/>
                      <a:pt x="4088" y="5110"/>
                    </a:cubicBezTo>
                    <a:cubicBezTo>
                      <a:pt x="4077" y="5068"/>
                      <a:pt x="4067" y="5047"/>
                      <a:pt x="4046" y="5015"/>
                    </a:cubicBezTo>
                    <a:cubicBezTo>
                      <a:pt x="4024" y="4983"/>
                      <a:pt x="4003" y="4962"/>
                      <a:pt x="3972" y="4941"/>
                    </a:cubicBezTo>
                    <a:lnTo>
                      <a:pt x="3908" y="4920"/>
                    </a:lnTo>
                    <a:cubicBezTo>
                      <a:pt x="3892" y="4915"/>
                      <a:pt x="3874" y="4912"/>
                      <a:pt x="3855" y="4912"/>
                    </a:cubicBezTo>
                    <a:cubicBezTo>
                      <a:pt x="3837" y="4912"/>
                      <a:pt x="3818" y="4915"/>
                      <a:pt x="3803" y="4920"/>
                    </a:cubicBezTo>
                    <a:cubicBezTo>
                      <a:pt x="3787" y="4915"/>
                      <a:pt x="3774" y="4912"/>
                      <a:pt x="3760" y="4912"/>
                    </a:cubicBezTo>
                    <a:close/>
                    <a:moveTo>
                      <a:pt x="6221" y="4973"/>
                    </a:moveTo>
                    <a:lnTo>
                      <a:pt x="6126" y="4983"/>
                    </a:lnTo>
                    <a:cubicBezTo>
                      <a:pt x="6094" y="4983"/>
                      <a:pt x="6063" y="4983"/>
                      <a:pt x="6042" y="5004"/>
                    </a:cubicBezTo>
                    <a:cubicBezTo>
                      <a:pt x="6010" y="5015"/>
                      <a:pt x="5978" y="5036"/>
                      <a:pt x="5957" y="5068"/>
                    </a:cubicBezTo>
                    <a:cubicBezTo>
                      <a:pt x="5936" y="5099"/>
                      <a:pt x="5915" y="5131"/>
                      <a:pt x="5904" y="5163"/>
                    </a:cubicBezTo>
                    <a:cubicBezTo>
                      <a:pt x="5894" y="5195"/>
                      <a:pt x="5894" y="5237"/>
                      <a:pt x="5894" y="5268"/>
                    </a:cubicBezTo>
                    <a:cubicBezTo>
                      <a:pt x="5894" y="5300"/>
                      <a:pt x="5904" y="5321"/>
                      <a:pt x="5904" y="5342"/>
                    </a:cubicBezTo>
                    <a:cubicBezTo>
                      <a:pt x="5915" y="5395"/>
                      <a:pt x="5936" y="5437"/>
                      <a:pt x="5968" y="5469"/>
                    </a:cubicBezTo>
                    <a:lnTo>
                      <a:pt x="6021" y="5511"/>
                    </a:lnTo>
                    <a:cubicBezTo>
                      <a:pt x="6063" y="5532"/>
                      <a:pt x="6105" y="5543"/>
                      <a:pt x="6147" y="5543"/>
                    </a:cubicBezTo>
                    <a:lnTo>
                      <a:pt x="6242" y="5543"/>
                    </a:lnTo>
                    <a:cubicBezTo>
                      <a:pt x="6274" y="5543"/>
                      <a:pt x="6306" y="5532"/>
                      <a:pt x="6337" y="5511"/>
                    </a:cubicBezTo>
                    <a:cubicBezTo>
                      <a:pt x="6369" y="5501"/>
                      <a:pt x="6390" y="5480"/>
                      <a:pt x="6411" y="5448"/>
                    </a:cubicBezTo>
                    <a:cubicBezTo>
                      <a:pt x="6443" y="5427"/>
                      <a:pt x="6454" y="5395"/>
                      <a:pt x="6464" y="5353"/>
                    </a:cubicBezTo>
                    <a:cubicBezTo>
                      <a:pt x="6475" y="5321"/>
                      <a:pt x="6485" y="5290"/>
                      <a:pt x="6485" y="5247"/>
                    </a:cubicBezTo>
                    <a:cubicBezTo>
                      <a:pt x="6475" y="5226"/>
                      <a:pt x="6475" y="5195"/>
                      <a:pt x="6475" y="5173"/>
                    </a:cubicBezTo>
                    <a:cubicBezTo>
                      <a:pt x="6454" y="5121"/>
                      <a:pt x="6432" y="5089"/>
                      <a:pt x="6401" y="5047"/>
                    </a:cubicBezTo>
                    <a:lnTo>
                      <a:pt x="6348" y="5004"/>
                    </a:lnTo>
                    <a:cubicBezTo>
                      <a:pt x="6316" y="4983"/>
                      <a:pt x="6274" y="4973"/>
                      <a:pt x="6221" y="4973"/>
                    </a:cubicBezTo>
                    <a:close/>
                    <a:moveTo>
                      <a:pt x="4980" y="5620"/>
                    </a:moveTo>
                    <a:cubicBezTo>
                      <a:pt x="4959" y="5620"/>
                      <a:pt x="4938" y="5622"/>
                      <a:pt x="4912" y="5628"/>
                    </a:cubicBezTo>
                    <a:cubicBezTo>
                      <a:pt x="4859" y="5649"/>
                      <a:pt x="4838" y="5670"/>
                      <a:pt x="4795" y="5712"/>
                    </a:cubicBezTo>
                    <a:lnTo>
                      <a:pt x="4764" y="5775"/>
                    </a:lnTo>
                    <a:lnTo>
                      <a:pt x="4743" y="5849"/>
                    </a:lnTo>
                    <a:lnTo>
                      <a:pt x="4732" y="5849"/>
                    </a:lnTo>
                    <a:cubicBezTo>
                      <a:pt x="4721" y="5913"/>
                      <a:pt x="4721" y="5955"/>
                      <a:pt x="4743" y="6018"/>
                    </a:cubicBezTo>
                    <a:cubicBezTo>
                      <a:pt x="4753" y="6039"/>
                      <a:pt x="4764" y="6061"/>
                      <a:pt x="4774" y="6092"/>
                    </a:cubicBezTo>
                    <a:cubicBezTo>
                      <a:pt x="4785" y="6113"/>
                      <a:pt x="4795" y="6135"/>
                      <a:pt x="4817" y="6145"/>
                    </a:cubicBezTo>
                    <a:cubicBezTo>
                      <a:pt x="4848" y="6187"/>
                      <a:pt x="4890" y="6208"/>
                      <a:pt x="4933" y="6219"/>
                    </a:cubicBezTo>
                    <a:cubicBezTo>
                      <a:pt x="4959" y="6224"/>
                      <a:pt x="4983" y="6227"/>
                      <a:pt x="5005" y="6227"/>
                    </a:cubicBezTo>
                    <a:cubicBezTo>
                      <a:pt x="5028" y="6227"/>
                      <a:pt x="5049" y="6224"/>
                      <a:pt x="5070" y="6219"/>
                    </a:cubicBezTo>
                    <a:cubicBezTo>
                      <a:pt x="5102" y="6208"/>
                      <a:pt x="5133" y="6187"/>
                      <a:pt x="5155" y="6156"/>
                    </a:cubicBezTo>
                    <a:cubicBezTo>
                      <a:pt x="5176" y="6135"/>
                      <a:pt x="5197" y="6113"/>
                      <a:pt x="5218" y="6082"/>
                    </a:cubicBezTo>
                    <a:cubicBezTo>
                      <a:pt x="5228" y="6050"/>
                      <a:pt x="5239" y="6008"/>
                      <a:pt x="5239" y="5976"/>
                    </a:cubicBezTo>
                    <a:cubicBezTo>
                      <a:pt x="5250" y="5944"/>
                      <a:pt x="5250" y="5923"/>
                      <a:pt x="5239" y="5902"/>
                    </a:cubicBezTo>
                    <a:lnTo>
                      <a:pt x="5239" y="5892"/>
                    </a:lnTo>
                    <a:cubicBezTo>
                      <a:pt x="5239" y="5839"/>
                      <a:pt x="5228" y="5797"/>
                      <a:pt x="5207" y="5754"/>
                    </a:cubicBezTo>
                    <a:cubicBezTo>
                      <a:pt x="5186" y="5733"/>
                      <a:pt x="5176" y="5712"/>
                      <a:pt x="5165" y="5691"/>
                    </a:cubicBezTo>
                    <a:cubicBezTo>
                      <a:pt x="5133" y="5659"/>
                      <a:pt x="5091" y="5638"/>
                      <a:pt x="5049" y="5628"/>
                    </a:cubicBezTo>
                    <a:cubicBezTo>
                      <a:pt x="5022" y="5622"/>
                      <a:pt x="5001" y="5620"/>
                      <a:pt x="4980" y="5620"/>
                    </a:cubicBezTo>
                    <a:close/>
                    <a:moveTo>
                      <a:pt x="8622" y="5895"/>
                    </a:moveTo>
                    <a:cubicBezTo>
                      <a:pt x="8603" y="5895"/>
                      <a:pt x="8584" y="5900"/>
                      <a:pt x="8566" y="5913"/>
                    </a:cubicBezTo>
                    <a:cubicBezTo>
                      <a:pt x="8534" y="5923"/>
                      <a:pt x="8502" y="5934"/>
                      <a:pt x="8481" y="5966"/>
                    </a:cubicBezTo>
                    <a:lnTo>
                      <a:pt x="8460" y="5997"/>
                    </a:lnTo>
                    <a:lnTo>
                      <a:pt x="8429" y="6018"/>
                    </a:lnTo>
                    <a:cubicBezTo>
                      <a:pt x="8397" y="6061"/>
                      <a:pt x="8376" y="6103"/>
                      <a:pt x="8365" y="6145"/>
                    </a:cubicBezTo>
                    <a:cubicBezTo>
                      <a:pt x="8365" y="6177"/>
                      <a:pt x="8365" y="6198"/>
                      <a:pt x="8365" y="6219"/>
                    </a:cubicBezTo>
                    <a:cubicBezTo>
                      <a:pt x="8365" y="6272"/>
                      <a:pt x="8376" y="6325"/>
                      <a:pt x="8397" y="6367"/>
                    </a:cubicBezTo>
                    <a:lnTo>
                      <a:pt x="8418" y="6399"/>
                    </a:lnTo>
                    <a:lnTo>
                      <a:pt x="8439" y="6420"/>
                    </a:lnTo>
                    <a:lnTo>
                      <a:pt x="8439" y="6430"/>
                    </a:lnTo>
                    <a:lnTo>
                      <a:pt x="8471" y="6451"/>
                    </a:lnTo>
                    <a:lnTo>
                      <a:pt x="8492" y="6472"/>
                    </a:lnTo>
                    <a:lnTo>
                      <a:pt x="8502" y="6472"/>
                    </a:lnTo>
                    <a:lnTo>
                      <a:pt x="8555" y="6494"/>
                    </a:lnTo>
                    <a:lnTo>
                      <a:pt x="8566" y="6494"/>
                    </a:lnTo>
                    <a:lnTo>
                      <a:pt x="8629" y="6504"/>
                    </a:lnTo>
                    <a:lnTo>
                      <a:pt x="8693" y="6494"/>
                    </a:lnTo>
                    <a:lnTo>
                      <a:pt x="8703" y="6494"/>
                    </a:lnTo>
                    <a:lnTo>
                      <a:pt x="8735" y="6472"/>
                    </a:lnTo>
                    <a:lnTo>
                      <a:pt x="8767" y="6462"/>
                    </a:lnTo>
                    <a:lnTo>
                      <a:pt x="8767" y="6451"/>
                    </a:lnTo>
                    <a:lnTo>
                      <a:pt x="8819" y="6409"/>
                    </a:lnTo>
                    <a:lnTo>
                      <a:pt x="8819" y="6399"/>
                    </a:lnTo>
                    <a:cubicBezTo>
                      <a:pt x="8840" y="6377"/>
                      <a:pt x="8851" y="6356"/>
                      <a:pt x="8862" y="6335"/>
                    </a:cubicBezTo>
                    <a:lnTo>
                      <a:pt x="8872" y="6303"/>
                    </a:lnTo>
                    <a:lnTo>
                      <a:pt x="8883" y="6261"/>
                    </a:lnTo>
                    <a:cubicBezTo>
                      <a:pt x="8893" y="6230"/>
                      <a:pt x="8893" y="6208"/>
                      <a:pt x="8893" y="6187"/>
                    </a:cubicBezTo>
                    <a:lnTo>
                      <a:pt x="8893" y="6177"/>
                    </a:lnTo>
                    <a:lnTo>
                      <a:pt x="8883" y="6103"/>
                    </a:lnTo>
                    <a:lnTo>
                      <a:pt x="8851" y="6039"/>
                    </a:lnTo>
                    <a:lnTo>
                      <a:pt x="8851" y="6029"/>
                    </a:lnTo>
                    <a:lnTo>
                      <a:pt x="8809" y="5976"/>
                    </a:lnTo>
                    <a:cubicBezTo>
                      <a:pt x="8788" y="5955"/>
                      <a:pt x="8777" y="5944"/>
                      <a:pt x="8756" y="5934"/>
                    </a:cubicBezTo>
                    <a:cubicBezTo>
                      <a:pt x="8724" y="5913"/>
                      <a:pt x="8693" y="5902"/>
                      <a:pt x="8661" y="5902"/>
                    </a:cubicBezTo>
                    <a:cubicBezTo>
                      <a:pt x="8648" y="5898"/>
                      <a:pt x="8635" y="5895"/>
                      <a:pt x="8622" y="5895"/>
                    </a:cubicBezTo>
                    <a:close/>
                    <a:moveTo>
                      <a:pt x="1131" y="6029"/>
                    </a:moveTo>
                    <a:cubicBezTo>
                      <a:pt x="1046" y="6029"/>
                      <a:pt x="962" y="6039"/>
                      <a:pt x="877" y="6061"/>
                    </a:cubicBezTo>
                    <a:cubicBezTo>
                      <a:pt x="845" y="6061"/>
                      <a:pt x="814" y="6082"/>
                      <a:pt x="793" y="6113"/>
                    </a:cubicBezTo>
                    <a:cubicBezTo>
                      <a:pt x="772" y="6135"/>
                      <a:pt x="750" y="6156"/>
                      <a:pt x="729" y="6187"/>
                    </a:cubicBezTo>
                    <a:cubicBezTo>
                      <a:pt x="719" y="6230"/>
                      <a:pt x="708" y="6261"/>
                      <a:pt x="708" y="6293"/>
                    </a:cubicBezTo>
                    <a:cubicBezTo>
                      <a:pt x="698" y="6335"/>
                      <a:pt x="708" y="6377"/>
                      <a:pt x="708" y="6409"/>
                    </a:cubicBezTo>
                    <a:cubicBezTo>
                      <a:pt x="740" y="6472"/>
                      <a:pt x="772" y="6546"/>
                      <a:pt x="835" y="6578"/>
                    </a:cubicBezTo>
                    <a:lnTo>
                      <a:pt x="845" y="6578"/>
                    </a:lnTo>
                    <a:cubicBezTo>
                      <a:pt x="867" y="6610"/>
                      <a:pt x="898" y="6641"/>
                      <a:pt x="930" y="6663"/>
                    </a:cubicBezTo>
                    <a:lnTo>
                      <a:pt x="993" y="6694"/>
                    </a:lnTo>
                    <a:cubicBezTo>
                      <a:pt x="1011" y="6699"/>
                      <a:pt x="1028" y="6701"/>
                      <a:pt x="1046" y="6701"/>
                    </a:cubicBezTo>
                    <a:cubicBezTo>
                      <a:pt x="1071" y="6701"/>
                      <a:pt x="1095" y="6696"/>
                      <a:pt x="1120" y="6684"/>
                    </a:cubicBezTo>
                    <a:lnTo>
                      <a:pt x="1395" y="6620"/>
                    </a:lnTo>
                    <a:cubicBezTo>
                      <a:pt x="1405" y="6610"/>
                      <a:pt x="1426" y="6599"/>
                      <a:pt x="1447" y="6589"/>
                    </a:cubicBezTo>
                    <a:cubicBezTo>
                      <a:pt x="1479" y="6578"/>
                      <a:pt x="1500" y="6546"/>
                      <a:pt x="1511" y="6515"/>
                    </a:cubicBezTo>
                    <a:cubicBezTo>
                      <a:pt x="1532" y="6494"/>
                      <a:pt x="1543" y="6472"/>
                      <a:pt x="1543" y="6451"/>
                    </a:cubicBezTo>
                    <a:cubicBezTo>
                      <a:pt x="1553" y="6420"/>
                      <a:pt x="1564" y="6377"/>
                      <a:pt x="1564" y="6346"/>
                    </a:cubicBezTo>
                    <a:cubicBezTo>
                      <a:pt x="1553" y="6293"/>
                      <a:pt x="1543" y="6251"/>
                      <a:pt x="1521" y="6198"/>
                    </a:cubicBezTo>
                    <a:cubicBezTo>
                      <a:pt x="1511" y="6166"/>
                      <a:pt x="1490" y="6145"/>
                      <a:pt x="1458" y="6124"/>
                    </a:cubicBezTo>
                    <a:cubicBezTo>
                      <a:pt x="1437" y="6103"/>
                      <a:pt x="1405" y="6082"/>
                      <a:pt x="1374" y="6082"/>
                    </a:cubicBezTo>
                    <a:cubicBezTo>
                      <a:pt x="1289" y="6050"/>
                      <a:pt x="1205" y="6039"/>
                      <a:pt x="1131" y="6029"/>
                    </a:cubicBezTo>
                    <a:close/>
                    <a:moveTo>
                      <a:pt x="7108" y="6261"/>
                    </a:moveTo>
                    <a:cubicBezTo>
                      <a:pt x="7077" y="6261"/>
                      <a:pt x="7034" y="6272"/>
                      <a:pt x="7013" y="6293"/>
                    </a:cubicBezTo>
                    <a:cubicBezTo>
                      <a:pt x="6982" y="6303"/>
                      <a:pt x="6961" y="6325"/>
                      <a:pt x="6939" y="6356"/>
                    </a:cubicBezTo>
                    <a:lnTo>
                      <a:pt x="6897" y="6377"/>
                    </a:lnTo>
                    <a:cubicBezTo>
                      <a:pt x="6865" y="6388"/>
                      <a:pt x="6844" y="6420"/>
                      <a:pt x="6823" y="6451"/>
                    </a:cubicBezTo>
                    <a:cubicBezTo>
                      <a:pt x="6802" y="6472"/>
                      <a:pt x="6792" y="6515"/>
                      <a:pt x="6781" y="6546"/>
                    </a:cubicBezTo>
                    <a:cubicBezTo>
                      <a:pt x="6781" y="6589"/>
                      <a:pt x="6781" y="6620"/>
                      <a:pt x="6781" y="6663"/>
                    </a:cubicBezTo>
                    <a:cubicBezTo>
                      <a:pt x="6792" y="6694"/>
                      <a:pt x="6802" y="6737"/>
                      <a:pt x="6813" y="6768"/>
                    </a:cubicBezTo>
                    <a:lnTo>
                      <a:pt x="6855" y="6821"/>
                    </a:lnTo>
                    <a:cubicBezTo>
                      <a:pt x="6887" y="6853"/>
                      <a:pt x="6929" y="6874"/>
                      <a:pt x="6971" y="6884"/>
                    </a:cubicBezTo>
                    <a:cubicBezTo>
                      <a:pt x="6992" y="6895"/>
                      <a:pt x="7013" y="6895"/>
                      <a:pt x="7034" y="6895"/>
                    </a:cubicBezTo>
                    <a:cubicBezTo>
                      <a:pt x="7045" y="6895"/>
                      <a:pt x="7066" y="6895"/>
                      <a:pt x="7077" y="6884"/>
                    </a:cubicBezTo>
                    <a:lnTo>
                      <a:pt x="7119" y="6905"/>
                    </a:lnTo>
                    <a:cubicBezTo>
                      <a:pt x="7151" y="6927"/>
                      <a:pt x="7182" y="6927"/>
                      <a:pt x="7214" y="6927"/>
                    </a:cubicBezTo>
                    <a:cubicBezTo>
                      <a:pt x="7246" y="6927"/>
                      <a:pt x="7288" y="6916"/>
                      <a:pt x="7309" y="6895"/>
                    </a:cubicBezTo>
                    <a:cubicBezTo>
                      <a:pt x="7341" y="6884"/>
                      <a:pt x="7372" y="6863"/>
                      <a:pt x="7394" y="6832"/>
                    </a:cubicBezTo>
                    <a:cubicBezTo>
                      <a:pt x="7404" y="6821"/>
                      <a:pt x="7415" y="6800"/>
                      <a:pt x="7425" y="6779"/>
                    </a:cubicBezTo>
                    <a:cubicBezTo>
                      <a:pt x="7446" y="6737"/>
                      <a:pt x="7457" y="6684"/>
                      <a:pt x="7457" y="6631"/>
                    </a:cubicBezTo>
                    <a:cubicBezTo>
                      <a:pt x="7457" y="6610"/>
                      <a:pt x="7446" y="6589"/>
                      <a:pt x="7446" y="6557"/>
                    </a:cubicBezTo>
                    <a:cubicBezTo>
                      <a:pt x="7436" y="6515"/>
                      <a:pt x="7415" y="6472"/>
                      <a:pt x="7383" y="6441"/>
                    </a:cubicBezTo>
                    <a:cubicBezTo>
                      <a:pt x="7351" y="6409"/>
                      <a:pt x="7309" y="6377"/>
                      <a:pt x="7288" y="6346"/>
                    </a:cubicBezTo>
                    <a:cubicBezTo>
                      <a:pt x="7256" y="6314"/>
                      <a:pt x="7235" y="6293"/>
                      <a:pt x="7203" y="6282"/>
                    </a:cubicBezTo>
                    <a:cubicBezTo>
                      <a:pt x="7172" y="6272"/>
                      <a:pt x="7140" y="6261"/>
                      <a:pt x="7108" y="6261"/>
                    </a:cubicBezTo>
                    <a:close/>
                    <a:moveTo>
                      <a:pt x="3201" y="6588"/>
                    </a:moveTo>
                    <a:cubicBezTo>
                      <a:pt x="3178" y="6588"/>
                      <a:pt x="3153" y="6592"/>
                      <a:pt x="3127" y="6599"/>
                    </a:cubicBezTo>
                    <a:cubicBezTo>
                      <a:pt x="3095" y="6610"/>
                      <a:pt x="3074" y="6631"/>
                      <a:pt x="3042" y="6652"/>
                    </a:cubicBezTo>
                    <a:cubicBezTo>
                      <a:pt x="3021" y="6673"/>
                      <a:pt x="3000" y="6705"/>
                      <a:pt x="2989" y="6737"/>
                    </a:cubicBezTo>
                    <a:cubicBezTo>
                      <a:pt x="2979" y="6758"/>
                      <a:pt x="2968" y="6779"/>
                      <a:pt x="2968" y="6800"/>
                    </a:cubicBezTo>
                    <a:cubicBezTo>
                      <a:pt x="2947" y="6853"/>
                      <a:pt x="2947" y="6863"/>
                      <a:pt x="2937" y="6916"/>
                    </a:cubicBezTo>
                    <a:cubicBezTo>
                      <a:pt x="2937" y="6958"/>
                      <a:pt x="2937" y="7001"/>
                      <a:pt x="2947" y="7043"/>
                    </a:cubicBezTo>
                    <a:cubicBezTo>
                      <a:pt x="2979" y="7138"/>
                      <a:pt x="3032" y="7201"/>
                      <a:pt x="3106" y="7243"/>
                    </a:cubicBezTo>
                    <a:cubicBezTo>
                      <a:pt x="3127" y="7265"/>
                      <a:pt x="3148" y="7275"/>
                      <a:pt x="3169" y="7286"/>
                    </a:cubicBezTo>
                    <a:cubicBezTo>
                      <a:pt x="3211" y="7296"/>
                      <a:pt x="3253" y="7317"/>
                      <a:pt x="3296" y="7339"/>
                    </a:cubicBezTo>
                    <a:cubicBezTo>
                      <a:pt x="3349" y="7349"/>
                      <a:pt x="3401" y="7360"/>
                      <a:pt x="3454" y="7370"/>
                    </a:cubicBezTo>
                    <a:cubicBezTo>
                      <a:pt x="3475" y="7381"/>
                      <a:pt x="3496" y="7381"/>
                      <a:pt x="3517" y="7381"/>
                    </a:cubicBezTo>
                    <a:cubicBezTo>
                      <a:pt x="3549" y="7381"/>
                      <a:pt x="3581" y="7370"/>
                      <a:pt x="3613" y="7349"/>
                    </a:cubicBezTo>
                    <a:cubicBezTo>
                      <a:pt x="3634" y="7349"/>
                      <a:pt x="3655" y="7328"/>
                      <a:pt x="3665" y="7317"/>
                    </a:cubicBezTo>
                    <a:cubicBezTo>
                      <a:pt x="3697" y="7296"/>
                      <a:pt x="3708" y="7265"/>
                      <a:pt x="3729" y="7233"/>
                    </a:cubicBezTo>
                    <a:cubicBezTo>
                      <a:pt x="3729" y="7212"/>
                      <a:pt x="3739" y="7191"/>
                      <a:pt x="3750" y="7159"/>
                    </a:cubicBezTo>
                    <a:cubicBezTo>
                      <a:pt x="3750" y="7138"/>
                      <a:pt x="3750" y="7117"/>
                      <a:pt x="3760" y="7085"/>
                    </a:cubicBezTo>
                    <a:cubicBezTo>
                      <a:pt x="3760" y="7053"/>
                      <a:pt x="3750" y="7011"/>
                      <a:pt x="3729" y="6979"/>
                    </a:cubicBezTo>
                    <a:cubicBezTo>
                      <a:pt x="3718" y="6948"/>
                      <a:pt x="3708" y="6916"/>
                      <a:pt x="3676" y="6895"/>
                    </a:cubicBezTo>
                    <a:cubicBezTo>
                      <a:pt x="3613" y="6832"/>
                      <a:pt x="3549" y="6779"/>
                      <a:pt x="3486" y="6726"/>
                    </a:cubicBezTo>
                    <a:cubicBezTo>
                      <a:pt x="3433" y="6684"/>
                      <a:pt x="3380" y="6652"/>
                      <a:pt x="3317" y="6620"/>
                    </a:cubicBezTo>
                    <a:cubicBezTo>
                      <a:pt x="3283" y="6600"/>
                      <a:pt x="3244" y="6588"/>
                      <a:pt x="3201" y="6588"/>
                    </a:cubicBezTo>
                    <a:close/>
                    <a:moveTo>
                      <a:pt x="5125" y="7355"/>
                    </a:moveTo>
                    <a:cubicBezTo>
                      <a:pt x="5100" y="7355"/>
                      <a:pt x="5074" y="7363"/>
                      <a:pt x="5059" y="7370"/>
                    </a:cubicBezTo>
                    <a:cubicBezTo>
                      <a:pt x="4996" y="7391"/>
                      <a:pt x="4933" y="7434"/>
                      <a:pt x="4912" y="7507"/>
                    </a:cubicBezTo>
                    <a:cubicBezTo>
                      <a:pt x="4901" y="7529"/>
                      <a:pt x="4890" y="7550"/>
                      <a:pt x="4890" y="7571"/>
                    </a:cubicBezTo>
                    <a:cubicBezTo>
                      <a:pt x="4880" y="7624"/>
                      <a:pt x="4880" y="7676"/>
                      <a:pt x="4890" y="7729"/>
                    </a:cubicBezTo>
                    <a:lnTo>
                      <a:pt x="4901" y="7761"/>
                    </a:lnTo>
                    <a:lnTo>
                      <a:pt x="4901" y="7803"/>
                    </a:lnTo>
                    <a:cubicBezTo>
                      <a:pt x="4901" y="7856"/>
                      <a:pt x="4912" y="7898"/>
                      <a:pt x="4933" y="7951"/>
                    </a:cubicBezTo>
                    <a:cubicBezTo>
                      <a:pt x="4954" y="7962"/>
                      <a:pt x="4964" y="7983"/>
                      <a:pt x="4975" y="8004"/>
                    </a:cubicBezTo>
                    <a:cubicBezTo>
                      <a:pt x="5007" y="8036"/>
                      <a:pt x="5049" y="8057"/>
                      <a:pt x="5091" y="8067"/>
                    </a:cubicBezTo>
                    <a:lnTo>
                      <a:pt x="5133" y="8088"/>
                    </a:lnTo>
                    <a:lnTo>
                      <a:pt x="5155" y="8099"/>
                    </a:lnTo>
                    <a:cubicBezTo>
                      <a:pt x="5186" y="8120"/>
                      <a:pt x="5228" y="8141"/>
                      <a:pt x="5260" y="8152"/>
                    </a:cubicBezTo>
                    <a:cubicBezTo>
                      <a:pt x="5281" y="8152"/>
                      <a:pt x="5292" y="8162"/>
                      <a:pt x="5313" y="8162"/>
                    </a:cubicBezTo>
                    <a:cubicBezTo>
                      <a:pt x="5345" y="8173"/>
                      <a:pt x="5387" y="8173"/>
                      <a:pt x="5429" y="8173"/>
                    </a:cubicBezTo>
                    <a:cubicBezTo>
                      <a:pt x="5461" y="8173"/>
                      <a:pt x="5492" y="8162"/>
                      <a:pt x="5524" y="8141"/>
                    </a:cubicBezTo>
                    <a:cubicBezTo>
                      <a:pt x="5556" y="8131"/>
                      <a:pt x="5577" y="8109"/>
                      <a:pt x="5598" y="8088"/>
                    </a:cubicBezTo>
                    <a:lnTo>
                      <a:pt x="5630" y="8025"/>
                    </a:lnTo>
                    <a:cubicBezTo>
                      <a:pt x="5651" y="7993"/>
                      <a:pt x="5661" y="7962"/>
                      <a:pt x="5661" y="7919"/>
                    </a:cubicBezTo>
                    <a:cubicBezTo>
                      <a:pt x="5672" y="7898"/>
                      <a:pt x="5661" y="7867"/>
                      <a:pt x="5661" y="7845"/>
                    </a:cubicBezTo>
                    <a:cubicBezTo>
                      <a:pt x="5661" y="7803"/>
                      <a:pt x="5640" y="7772"/>
                      <a:pt x="5630" y="7740"/>
                    </a:cubicBezTo>
                    <a:lnTo>
                      <a:pt x="5588" y="7687"/>
                    </a:lnTo>
                    <a:cubicBezTo>
                      <a:pt x="5556" y="7655"/>
                      <a:pt x="5514" y="7624"/>
                      <a:pt x="5471" y="7613"/>
                    </a:cubicBezTo>
                    <a:cubicBezTo>
                      <a:pt x="5440" y="7603"/>
                      <a:pt x="5408" y="7592"/>
                      <a:pt x="5376" y="7581"/>
                    </a:cubicBezTo>
                    <a:lnTo>
                      <a:pt x="5366" y="7550"/>
                    </a:lnTo>
                    <a:cubicBezTo>
                      <a:pt x="5355" y="7518"/>
                      <a:pt x="5345" y="7486"/>
                      <a:pt x="5323" y="7465"/>
                    </a:cubicBezTo>
                    <a:cubicBezTo>
                      <a:pt x="5302" y="7434"/>
                      <a:pt x="5281" y="7402"/>
                      <a:pt x="5250" y="7391"/>
                    </a:cubicBezTo>
                    <a:cubicBezTo>
                      <a:pt x="5218" y="7370"/>
                      <a:pt x="5186" y="7360"/>
                      <a:pt x="5155" y="7360"/>
                    </a:cubicBezTo>
                    <a:cubicBezTo>
                      <a:pt x="5145" y="7357"/>
                      <a:pt x="5135" y="7355"/>
                      <a:pt x="5125" y="73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30" name="Google Shape;630;p21"/>
              <p:cNvGrpSpPr/>
              <p:nvPr/>
            </p:nvGrpSpPr>
            <p:grpSpPr>
              <a:xfrm>
                <a:off x="265225" y="200606"/>
                <a:ext cx="1144008" cy="952676"/>
                <a:chOff x="6248054" y="3044970"/>
                <a:chExt cx="700599" cy="583497"/>
              </a:xfrm>
            </p:grpSpPr>
            <p:sp>
              <p:nvSpPr>
                <p:cNvPr id="631" name="Google Shape;631;p21"/>
                <p:cNvSpPr/>
                <p:nvPr/>
              </p:nvSpPr>
              <p:spPr>
                <a:xfrm>
                  <a:off x="6412463" y="3076290"/>
                  <a:ext cx="120001" cy="283570"/>
                </a:xfrm>
                <a:custGeom>
                  <a:avLst/>
                  <a:gdLst/>
                  <a:ahLst/>
                  <a:cxnLst/>
                  <a:rect l="l" t="t" r="r" b="b"/>
                  <a:pathLst>
                    <a:path w="2567" h="6066" extrusionOk="0">
                      <a:moveTo>
                        <a:pt x="1786" y="1"/>
                      </a:moveTo>
                      <a:cubicBezTo>
                        <a:pt x="1230" y="1"/>
                        <a:pt x="656" y="599"/>
                        <a:pt x="454" y="1038"/>
                      </a:cubicBezTo>
                      <a:cubicBezTo>
                        <a:pt x="264" y="1440"/>
                        <a:pt x="211" y="1883"/>
                        <a:pt x="169" y="2316"/>
                      </a:cubicBezTo>
                      <a:cubicBezTo>
                        <a:pt x="106" y="2971"/>
                        <a:pt x="53" y="3626"/>
                        <a:pt x="32" y="4281"/>
                      </a:cubicBezTo>
                      <a:cubicBezTo>
                        <a:pt x="11" y="4608"/>
                        <a:pt x="11" y="4936"/>
                        <a:pt x="0" y="5274"/>
                      </a:cubicBezTo>
                      <a:cubicBezTo>
                        <a:pt x="0" y="5369"/>
                        <a:pt x="95" y="5992"/>
                        <a:pt x="32" y="6066"/>
                      </a:cubicBezTo>
                      <a:cubicBezTo>
                        <a:pt x="898" y="5073"/>
                        <a:pt x="1606" y="3943"/>
                        <a:pt x="2123" y="2728"/>
                      </a:cubicBezTo>
                      <a:cubicBezTo>
                        <a:pt x="2366" y="2169"/>
                        <a:pt x="2567" y="1577"/>
                        <a:pt x="2545" y="975"/>
                      </a:cubicBezTo>
                      <a:cubicBezTo>
                        <a:pt x="2535" y="605"/>
                        <a:pt x="2387" y="183"/>
                        <a:pt x="2039" y="46"/>
                      </a:cubicBezTo>
                      <a:cubicBezTo>
                        <a:pt x="1956" y="15"/>
                        <a:pt x="1871" y="1"/>
                        <a:pt x="17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21"/>
                <p:cNvSpPr/>
                <p:nvPr/>
              </p:nvSpPr>
              <p:spPr>
                <a:xfrm>
                  <a:off x="6604500" y="3152768"/>
                  <a:ext cx="142720" cy="321155"/>
                </a:xfrm>
                <a:custGeom>
                  <a:avLst/>
                  <a:gdLst/>
                  <a:ahLst/>
                  <a:cxnLst/>
                  <a:rect l="l" t="t" r="r" b="b"/>
                  <a:pathLst>
                    <a:path w="3053" h="6870" extrusionOk="0">
                      <a:moveTo>
                        <a:pt x="2280" y="1"/>
                      </a:moveTo>
                      <a:cubicBezTo>
                        <a:pt x="1995" y="1"/>
                        <a:pt x="1700" y="156"/>
                        <a:pt x="1458" y="332"/>
                      </a:cubicBezTo>
                      <a:cubicBezTo>
                        <a:pt x="1173" y="543"/>
                        <a:pt x="898" y="786"/>
                        <a:pt x="719" y="1092"/>
                      </a:cubicBezTo>
                      <a:cubicBezTo>
                        <a:pt x="465" y="1536"/>
                        <a:pt x="423" y="2053"/>
                        <a:pt x="391" y="2560"/>
                      </a:cubicBezTo>
                      <a:cubicBezTo>
                        <a:pt x="339" y="3352"/>
                        <a:pt x="286" y="4155"/>
                        <a:pt x="233" y="4947"/>
                      </a:cubicBezTo>
                      <a:cubicBezTo>
                        <a:pt x="201" y="5539"/>
                        <a:pt x="1" y="6289"/>
                        <a:pt x="159" y="6869"/>
                      </a:cubicBezTo>
                      <a:cubicBezTo>
                        <a:pt x="1268" y="5444"/>
                        <a:pt x="2113" y="3574"/>
                        <a:pt x="2789" y="1906"/>
                      </a:cubicBezTo>
                      <a:cubicBezTo>
                        <a:pt x="2926" y="1578"/>
                        <a:pt x="3053" y="1240"/>
                        <a:pt x="3042" y="881"/>
                      </a:cubicBezTo>
                      <a:cubicBezTo>
                        <a:pt x="3032" y="533"/>
                        <a:pt x="2842" y="152"/>
                        <a:pt x="2504" y="36"/>
                      </a:cubicBezTo>
                      <a:cubicBezTo>
                        <a:pt x="2431" y="12"/>
                        <a:pt x="2356" y="1"/>
                        <a:pt x="22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21"/>
                <p:cNvSpPr/>
                <p:nvPr/>
              </p:nvSpPr>
              <p:spPr>
                <a:xfrm>
                  <a:off x="6796069" y="3115184"/>
                  <a:ext cx="152584" cy="267910"/>
                </a:xfrm>
                <a:custGeom>
                  <a:avLst/>
                  <a:gdLst/>
                  <a:ahLst/>
                  <a:cxnLst/>
                  <a:rect l="l" t="t" r="r" b="b"/>
                  <a:pathLst>
                    <a:path w="3264" h="5731" extrusionOk="0">
                      <a:moveTo>
                        <a:pt x="2744" y="1"/>
                      </a:moveTo>
                      <a:cubicBezTo>
                        <a:pt x="2623" y="1"/>
                        <a:pt x="2492" y="45"/>
                        <a:pt x="2377" y="90"/>
                      </a:cubicBezTo>
                      <a:cubicBezTo>
                        <a:pt x="2018" y="249"/>
                        <a:pt x="1669" y="449"/>
                        <a:pt x="1395" y="724"/>
                      </a:cubicBezTo>
                      <a:cubicBezTo>
                        <a:pt x="845" y="1263"/>
                        <a:pt x="581" y="2034"/>
                        <a:pt x="465" y="2783"/>
                      </a:cubicBezTo>
                      <a:cubicBezTo>
                        <a:pt x="359" y="3364"/>
                        <a:pt x="359" y="3956"/>
                        <a:pt x="275" y="4537"/>
                      </a:cubicBezTo>
                      <a:cubicBezTo>
                        <a:pt x="201" y="4949"/>
                        <a:pt x="0" y="5297"/>
                        <a:pt x="74" y="5730"/>
                      </a:cubicBezTo>
                      <a:cubicBezTo>
                        <a:pt x="877" y="4727"/>
                        <a:pt x="1585" y="3628"/>
                        <a:pt x="2324" y="2583"/>
                      </a:cubicBezTo>
                      <a:cubicBezTo>
                        <a:pt x="2789" y="1939"/>
                        <a:pt x="3264" y="1199"/>
                        <a:pt x="3137" y="418"/>
                      </a:cubicBezTo>
                      <a:cubicBezTo>
                        <a:pt x="3116" y="291"/>
                        <a:pt x="3074" y="143"/>
                        <a:pt x="2958" y="69"/>
                      </a:cubicBezTo>
                      <a:cubicBezTo>
                        <a:pt x="2895" y="19"/>
                        <a:pt x="2822" y="1"/>
                        <a:pt x="27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21"/>
                <p:cNvSpPr/>
                <p:nvPr/>
              </p:nvSpPr>
              <p:spPr>
                <a:xfrm>
                  <a:off x="6404563" y="3375797"/>
                  <a:ext cx="133838" cy="252670"/>
                </a:xfrm>
                <a:custGeom>
                  <a:avLst/>
                  <a:gdLst/>
                  <a:ahLst/>
                  <a:cxnLst/>
                  <a:rect l="l" t="t" r="r" b="b"/>
                  <a:pathLst>
                    <a:path w="2863" h="5405" extrusionOk="0">
                      <a:moveTo>
                        <a:pt x="2359" y="0"/>
                      </a:moveTo>
                      <a:cubicBezTo>
                        <a:pt x="2329" y="0"/>
                        <a:pt x="2300" y="2"/>
                        <a:pt x="2271" y="7"/>
                      </a:cubicBezTo>
                      <a:cubicBezTo>
                        <a:pt x="2081" y="28"/>
                        <a:pt x="1912" y="134"/>
                        <a:pt x="1753" y="250"/>
                      </a:cubicBezTo>
                      <a:cubicBezTo>
                        <a:pt x="1384" y="535"/>
                        <a:pt x="1067" y="916"/>
                        <a:pt x="866" y="1338"/>
                      </a:cubicBezTo>
                      <a:cubicBezTo>
                        <a:pt x="676" y="1708"/>
                        <a:pt x="571" y="2120"/>
                        <a:pt x="486" y="2531"/>
                      </a:cubicBezTo>
                      <a:cubicBezTo>
                        <a:pt x="349" y="3123"/>
                        <a:pt x="243" y="3725"/>
                        <a:pt x="159" y="4327"/>
                      </a:cubicBezTo>
                      <a:cubicBezTo>
                        <a:pt x="127" y="4623"/>
                        <a:pt x="0" y="5140"/>
                        <a:pt x="190" y="5404"/>
                      </a:cubicBezTo>
                      <a:cubicBezTo>
                        <a:pt x="412" y="5256"/>
                        <a:pt x="571" y="4887"/>
                        <a:pt x="718" y="4665"/>
                      </a:cubicBezTo>
                      <a:cubicBezTo>
                        <a:pt x="940" y="4348"/>
                        <a:pt x="1162" y="4042"/>
                        <a:pt x="1373" y="3735"/>
                      </a:cubicBezTo>
                      <a:cubicBezTo>
                        <a:pt x="1817" y="3112"/>
                        <a:pt x="2239" y="2468"/>
                        <a:pt x="2546" y="1771"/>
                      </a:cubicBezTo>
                      <a:cubicBezTo>
                        <a:pt x="2704" y="1401"/>
                        <a:pt x="2831" y="1011"/>
                        <a:pt x="2852" y="609"/>
                      </a:cubicBezTo>
                      <a:cubicBezTo>
                        <a:pt x="2862" y="472"/>
                        <a:pt x="2852" y="324"/>
                        <a:pt x="2778" y="208"/>
                      </a:cubicBezTo>
                      <a:cubicBezTo>
                        <a:pt x="2688" y="74"/>
                        <a:pt x="2523" y="0"/>
                        <a:pt x="2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21"/>
                <p:cNvSpPr/>
                <p:nvPr/>
              </p:nvSpPr>
              <p:spPr>
                <a:xfrm>
                  <a:off x="6248054" y="3044970"/>
                  <a:ext cx="116542" cy="246266"/>
                </a:xfrm>
                <a:custGeom>
                  <a:avLst/>
                  <a:gdLst/>
                  <a:ahLst/>
                  <a:cxnLst/>
                  <a:rect l="l" t="t" r="r" b="b"/>
                  <a:pathLst>
                    <a:path w="2493" h="5268" extrusionOk="0">
                      <a:moveTo>
                        <a:pt x="2108" y="0"/>
                      </a:moveTo>
                      <a:cubicBezTo>
                        <a:pt x="1730" y="0"/>
                        <a:pt x="1347" y="190"/>
                        <a:pt x="1088" y="473"/>
                      </a:cubicBezTo>
                      <a:cubicBezTo>
                        <a:pt x="729" y="842"/>
                        <a:pt x="549" y="1349"/>
                        <a:pt x="412" y="1846"/>
                      </a:cubicBezTo>
                      <a:cubicBezTo>
                        <a:pt x="127" y="2976"/>
                        <a:pt x="169" y="4127"/>
                        <a:pt x="0" y="5268"/>
                      </a:cubicBezTo>
                      <a:cubicBezTo>
                        <a:pt x="476" y="4412"/>
                        <a:pt x="993" y="3588"/>
                        <a:pt x="1500" y="2754"/>
                      </a:cubicBezTo>
                      <a:cubicBezTo>
                        <a:pt x="1986" y="1930"/>
                        <a:pt x="2408" y="1033"/>
                        <a:pt x="2493" y="71"/>
                      </a:cubicBezTo>
                      <a:cubicBezTo>
                        <a:pt x="2368" y="23"/>
                        <a:pt x="2239" y="0"/>
                        <a:pt x="2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461430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DEC8E-809C-A04E-9FF1-6DEC958AF0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9B18FB-39D4-E44F-AA95-7797696C97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24D29CD-30B9-5943-9AD5-673DF92210C6}"/>
              </a:ext>
            </a:extLst>
          </p:cNvPr>
          <p:cNvSpPr>
            <a:spLocks noGrp="1"/>
          </p:cNvSpPr>
          <p:nvPr>
            <p:ph type="dt" sz="half" idx="10"/>
          </p:nvPr>
        </p:nvSpPr>
        <p:spPr/>
        <p:txBody>
          <a:bodyPr/>
          <a:lstStyle/>
          <a:p>
            <a:fld id="{2951527E-CB94-5646-BD5A-24E30591CE69}" type="datetimeFigureOut">
              <a:rPr lang="en-US" smtClean="0"/>
              <a:t>8/12/23</a:t>
            </a:fld>
            <a:endParaRPr lang="en-US"/>
          </a:p>
        </p:txBody>
      </p:sp>
      <p:sp>
        <p:nvSpPr>
          <p:cNvPr id="5" name="Footer Placeholder 4">
            <a:extLst>
              <a:ext uri="{FF2B5EF4-FFF2-40B4-BE49-F238E27FC236}">
                <a16:creationId xmlns:a16="http://schemas.microsoft.com/office/drawing/2014/main" id="{D176356D-CF48-5847-B098-A00DB7100B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ACEB4E-887C-694E-8BC5-55C50EBEF952}"/>
              </a:ext>
            </a:extLst>
          </p:cNvPr>
          <p:cNvSpPr>
            <a:spLocks noGrp="1"/>
          </p:cNvSpPr>
          <p:nvPr>
            <p:ph type="sldNum" sz="quarter" idx="12"/>
          </p:nvPr>
        </p:nvSpPr>
        <p:spPr/>
        <p:txBody>
          <a:bodyPr/>
          <a:lstStyle/>
          <a:p>
            <a:fld id="{7720229C-2DE8-C04F-AA7F-7F405FD63B22}" type="slidenum">
              <a:rPr lang="en-US" smtClean="0"/>
              <a:t>‹#›</a:t>
            </a:fld>
            <a:endParaRPr lang="en-US"/>
          </a:p>
        </p:txBody>
      </p:sp>
    </p:spTree>
    <p:extLst>
      <p:ext uri="{BB962C8B-B14F-4D97-AF65-F5344CB8AC3E}">
        <p14:creationId xmlns:p14="http://schemas.microsoft.com/office/powerpoint/2010/main" val="22943973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636"/>
        <p:cNvGrpSpPr/>
        <p:nvPr/>
      </p:nvGrpSpPr>
      <p:grpSpPr>
        <a:xfrm>
          <a:off x="0" y="0"/>
          <a:ext cx="0" cy="0"/>
          <a:chOff x="0" y="0"/>
          <a:chExt cx="0" cy="0"/>
        </a:xfrm>
      </p:grpSpPr>
      <p:sp>
        <p:nvSpPr>
          <p:cNvPr id="637" name="Google Shape;637;p22"/>
          <p:cNvSpPr txBox="1">
            <a:spLocks noGrp="1"/>
          </p:cNvSpPr>
          <p:nvPr>
            <p:ph type="subTitle" idx="1"/>
          </p:nvPr>
        </p:nvSpPr>
        <p:spPr>
          <a:xfrm>
            <a:off x="951200" y="3593200"/>
            <a:ext cx="3413600" cy="13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38" name="Google Shape;638;p22"/>
          <p:cNvSpPr txBox="1">
            <a:spLocks noGrp="1"/>
          </p:cNvSpPr>
          <p:nvPr>
            <p:ph type="title"/>
          </p:nvPr>
        </p:nvSpPr>
        <p:spPr>
          <a:xfrm>
            <a:off x="951200" y="1869200"/>
            <a:ext cx="3413600" cy="17240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1">
                <a:latin typeface="Vollkorn"/>
                <a:ea typeface="Vollkorn"/>
                <a:cs typeface="Vollkorn"/>
                <a:sym typeface="Vollkorn"/>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639" name="Google Shape;639;p22"/>
          <p:cNvGrpSpPr/>
          <p:nvPr/>
        </p:nvGrpSpPr>
        <p:grpSpPr>
          <a:xfrm>
            <a:off x="8161533" y="4810051"/>
            <a:ext cx="6219456" cy="3285983"/>
            <a:chOff x="6121150" y="3607538"/>
            <a:chExt cx="4664592" cy="2464487"/>
          </a:xfrm>
        </p:grpSpPr>
        <p:grpSp>
          <p:nvGrpSpPr>
            <p:cNvPr id="640" name="Google Shape;640;p22"/>
            <p:cNvGrpSpPr/>
            <p:nvPr/>
          </p:nvGrpSpPr>
          <p:grpSpPr>
            <a:xfrm>
              <a:off x="7473694" y="3607538"/>
              <a:ext cx="3312047" cy="2464487"/>
              <a:chOff x="7473694" y="3607538"/>
              <a:chExt cx="3312047" cy="2464487"/>
            </a:xfrm>
          </p:grpSpPr>
          <p:grpSp>
            <p:nvGrpSpPr>
              <p:cNvPr id="641" name="Google Shape;641;p22"/>
              <p:cNvGrpSpPr/>
              <p:nvPr/>
            </p:nvGrpSpPr>
            <p:grpSpPr>
              <a:xfrm rot="-513145">
                <a:off x="7608055" y="3822519"/>
                <a:ext cx="3043326" cy="2034525"/>
                <a:chOff x="8218892" y="533597"/>
                <a:chExt cx="1572025" cy="1050931"/>
              </a:xfrm>
            </p:grpSpPr>
            <p:sp>
              <p:nvSpPr>
                <p:cNvPr id="642" name="Google Shape;642;p22"/>
                <p:cNvSpPr/>
                <p:nvPr/>
              </p:nvSpPr>
              <p:spPr>
                <a:xfrm>
                  <a:off x="8218892" y="533597"/>
                  <a:ext cx="1572025" cy="1050931"/>
                </a:xfrm>
                <a:custGeom>
                  <a:avLst/>
                  <a:gdLst/>
                  <a:ahLst/>
                  <a:cxnLst/>
                  <a:rect l="l" t="t" r="r" b="b"/>
                  <a:pathLst>
                    <a:path w="33628" h="22481" extrusionOk="0">
                      <a:moveTo>
                        <a:pt x="21493" y="0"/>
                      </a:moveTo>
                      <a:cubicBezTo>
                        <a:pt x="18387" y="0"/>
                        <a:pt x="15302" y="334"/>
                        <a:pt x="13107" y="501"/>
                      </a:cubicBezTo>
                      <a:cubicBezTo>
                        <a:pt x="11914" y="596"/>
                        <a:pt x="10689" y="722"/>
                        <a:pt x="9485" y="934"/>
                      </a:cubicBezTo>
                      <a:cubicBezTo>
                        <a:pt x="6717" y="1441"/>
                        <a:pt x="4098" y="2402"/>
                        <a:pt x="2451" y="4461"/>
                      </a:cubicBezTo>
                      <a:cubicBezTo>
                        <a:pt x="0" y="7513"/>
                        <a:pt x="634" y="11770"/>
                        <a:pt x="1395" y="15519"/>
                      </a:cubicBezTo>
                      <a:cubicBezTo>
                        <a:pt x="1680" y="16934"/>
                        <a:pt x="1986" y="18381"/>
                        <a:pt x="2863" y="19575"/>
                      </a:cubicBezTo>
                      <a:cubicBezTo>
                        <a:pt x="4456" y="21767"/>
                        <a:pt x="7504" y="22480"/>
                        <a:pt x="10399" y="22480"/>
                      </a:cubicBezTo>
                      <a:cubicBezTo>
                        <a:pt x="10767" y="22480"/>
                        <a:pt x="11132" y="22469"/>
                        <a:pt x="11491" y="22447"/>
                      </a:cubicBezTo>
                      <a:cubicBezTo>
                        <a:pt x="15695" y="22204"/>
                        <a:pt x="18979" y="20641"/>
                        <a:pt x="22845" y="19395"/>
                      </a:cubicBezTo>
                      <a:cubicBezTo>
                        <a:pt x="26098" y="18349"/>
                        <a:pt x="28675" y="17209"/>
                        <a:pt x="30871" y="14526"/>
                      </a:cubicBezTo>
                      <a:cubicBezTo>
                        <a:pt x="32698" y="12319"/>
                        <a:pt x="33628" y="9478"/>
                        <a:pt x="33448" y="6690"/>
                      </a:cubicBezTo>
                      <a:cubicBezTo>
                        <a:pt x="33112" y="1155"/>
                        <a:pt x="27266" y="0"/>
                        <a:pt x="214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22"/>
                <p:cNvSpPr/>
                <p:nvPr/>
              </p:nvSpPr>
              <p:spPr>
                <a:xfrm>
                  <a:off x="8424252" y="669069"/>
                  <a:ext cx="1194352" cy="793445"/>
                </a:xfrm>
                <a:custGeom>
                  <a:avLst/>
                  <a:gdLst/>
                  <a:ahLst/>
                  <a:cxnLst/>
                  <a:rect l="l" t="t" r="r" b="b"/>
                  <a:pathLst>
                    <a:path w="25549" h="16973" extrusionOk="0">
                      <a:moveTo>
                        <a:pt x="20268" y="1056"/>
                      </a:moveTo>
                      <a:cubicBezTo>
                        <a:pt x="20638" y="1056"/>
                        <a:pt x="20986" y="1077"/>
                        <a:pt x="21324" y="1151"/>
                      </a:cubicBezTo>
                      <a:cubicBezTo>
                        <a:pt x="22180" y="1341"/>
                        <a:pt x="22930" y="1838"/>
                        <a:pt x="23479" y="2503"/>
                      </a:cubicBezTo>
                      <a:cubicBezTo>
                        <a:pt x="24039" y="3168"/>
                        <a:pt x="24387" y="4003"/>
                        <a:pt x="24472" y="4837"/>
                      </a:cubicBezTo>
                      <a:cubicBezTo>
                        <a:pt x="24482" y="4985"/>
                        <a:pt x="24493" y="5133"/>
                        <a:pt x="24493" y="5281"/>
                      </a:cubicBezTo>
                      <a:cubicBezTo>
                        <a:pt x="24493" y="6052"/>
                        <a:pt x="24303" y="6823"/>
                        <a:pt x="23965" y="7562"/>
                      </a:cubicBezTo>
                      <a:cubicBezTo>
                        <a:pt x="23627" y="8301"/>
                        <a:pt x="23141" y="8998"/>
                        <a:pt x="22571" y="9611"/>
                      </a:cubicBezTo>
                      <a:cubicBezTo>
                        <a:pt x="21314" y="10952"/>
                        <a:pt x="19624" y="11956"/>
                        <a:pt x="17850" y="12822"/>
                      </a:cubicBezTo>
                      <a:cubicBezTo>
                        <a:pt x="16688" y="13392"/>
                        <a:pt x="14861" y="14174"/>
                        <a:pt x="12844" y="14807"/>
                      </a:cubicBezTo>
                      <a:cubicBezTo>
                        <a:pt x="10826" y="15441"/>
                        <a:pt x="8608" y="15916"/>
                        <a:pt x="6686" y="15916"/>
                      </a:cubicBezTo>
                      <a:cubicBezTo>
                        <a:pt x="5820" y="15916"/>
                        <a:pt x="5028" y="15821"/>
                        <a:pt x="4331" y="15610"/>
                      </a:cubicBezTo>
                      <a:cubicBezTo>
                        <a:pt x="3634" y="15399"/>
                        <a:pt x="3053" y="15071"/>
                        <a:pt x="2599" y="14617"/>
                      </a:cubicBezTo>
                      <a:cubicBezTo>
                        <a:pt x="2208" y="14226"/>
                        <a:pt x="1955" y="13740"/>
                        <a:pt x="1765" y="13191"/>
                      </a:cubicBezTo>
                      <a:cubicBezTo>
                        <a:pt x="1575" y="12632"/>
                        <a:pt x="1469" y="12008"/>
                        <a:pt x="1374" y="11385"/>
                      </a:cubicBezTo>
                      <a:cubicBezTo>
                        <a:pt x="1216" y="10414"/>
                        <a:pt x="1057" y="9463"/>
                        <a:pt x="1057" y="8534"/>
                      </a:cubicBezTo>
                      <a:cubicBezTo>
                        <a:pt x="1057" y="8153"/>
                        <a:pt x="1089" y="7784"/>
                        <a:pt x="1142" y="7414"/>
                      </a:cubicBezTo>
                      <a:cubicBezTo>
                        <a:pt x="1247" y="6791"/>
                        <a:pt x="1458" y="6168"/>
                        <a:pt x="1796" y="5640"/>
                      </a:cubicBezTo>
                      <a:cubicBezTo>
                        <a:pt x="2124" y="5101"/>
                        <a:pt x="2567" y="4658"/>
                        <a:pt x="3117" y="4362"/>
                      </a:cubicBezTo>
                      <a:cubicBezTo>
                        <a:pt x="3655" y="4066"/>
                        <a:pt x="4331" y="3918"/>
                        <a:pt x="5039" y="3760"/>
                      </a:cubicBezTo>
                      <a:cubicBezTo>
                        <a:pt x="9538" y="2788"/>
                        <a:pt x="14026" y="1817"/>
                        <a:pt x="18578" y="1204"/>
                      </a:cubicBezTo>
                      <a:cubicBezTo>
                        <a:pt x="19149" y="1120"/>
                        <a:pt x="19730" y="1056"/>
                        <a:pt x="20268" y="1056"/>
                      </a:cubicBezTo>
                      <a:close/>
                      <a:moveTo>
                        <a:pt x="20268" y="0"/>
                      </a:moveTo>
                      <a:cubicBezTo>
                        <a:pt x="19635" y="0"/>
                        <a:pt x="19022" y="74"/>
                        <a:pt x="18431" y="148"/>
                      </a:cubicBezTo>
                      <a:cubicBezTo>
                        <a:pt x="13836" y="771"/>
                        <a:pt x="9316" y="1753"/>
                        <a:pt x="4817" y="2735"/>
                      </a:cubicBezTo>
                      <a:cubicBezTo>
                        <a:pt x="4109" y="2883"/>
                        <a:pt x="3338" y="3052"/>
                        <a:pt x="2620" y="3433"/>
                      </a:cubicBezTo>
                      <a:cubicBezTo>
                        <a:pt x="1881" y="3823"/>
                        <a:pt x="1311" y="4415"/>
                        <a:pt x="899" y="5080"/>
                      </a:cubicBezTo>
                      <a:cubicBezTo>
                        <a:pt x="476" y="5745"/>
                        <a:pt x="223" y="6495"/>
                        <a:pt x="107" y="7245"/>
                      </a:cubicBezTo>
                      <a:cubicBezTo>
                        <a:pt x="33" y="7678"/>
                        <a:pt x="1" y="8111"/>
                        <a:pt x="1" y="8534"/>
                      </a:cubicBezTo>
                      <a:cubicBezTo>
                        <a:pt x="1" y="9569"/>
                        <a:pt x="170" y="10583"/>
                        <a:pt x="328" y="11554"/>
                      </a:cubicBezTo>
                      <a:cubicBezTo>
                        <a:pt x="434" y="12188"/>
                        <a:pt x="540" y="12864"/>
                        <a:pt x="761" y="13519"/>
                      </a:cubicBezTo>
                      <a:cubicBezTo>
                        <a:pt x="983" y="14174"/>
                        <a:pt x="1311" y="14828"/>
                        <a:pt x="1849" y="15367"/>
                      </a:cubicBezTo>
                      <a:cubicBezTo>
                        <a:pt x="2451" y="15958"/>
                        <a:pt x="3201" y="16370"/>
                        <a:pt x="4025" y="16624"/>
                      </a:cubicBezTo>
                      <a:cubicBezTo>
                        <a:pt x="4838" y="16867"/>
                        <a:pt x="5746" y="16972"/>
                        <a:pt x="6686" y="16972"/>
                      </a:cubicBezTo>
                      <a:cubicBezTo>
                        <a:pt x="8777" y="16972"/>
                        <a:pt x="11069" y="16465"/>
                        <a:pt x="13160" y="15811"/>
                      </a:cubicBezTo>
                      <a:cubicBezTo>
                        <a:pt x="15241" y="15156"/>
                        <a:pt x="17110" y="14364"/>
                        <a:pt x="18314" y="13772"/>
                      </a:cubicBezTo>
                      <a:cubicBezTo>
                        <a:pt x="20131" y="12874"/>
                        <a:pt x="21937" y="11829"/>
                        <a:pt x="23342" y="10329"/>
                      </a:cubicBezTo>
                      <a:cubicBezTo>
                        <a:pt x="23986" y="9643"/>
                        <a:pt x="24535" y="8851"/>
                        <a:pt x="24926" y="7995"/>
                      </a:cubicBezTo>
                      <a:cubicBezTo>
                        <a:pt x="25317" y="7140"/>
                        <a:pt x="25549" y="6221"/>
                        <a:pt x="25549" y="5281"/>
                      </a:cubicBezTo>
                      <a:cubicBezTo>
                        <a:pt x="25549" y="5091"/>
                        <a:pt x="25538" y="4911"/>
                        <a:pt x="25517" y="4732"/>
                      </a:cubicBezTo>
                      <a:cubicBezTo>
                        <a:pt x="25422" y="3675"/>
                        <a:pt x="24979" y="2662"/>
                        <a:pt x="24292" y="1827"/>
                      </a:cubicBezTo>
                      <a:cubicBezTo>
                        <a:pt x="23606" y="1003"/>
                        <a:pt x="22666" y="370"/>
                        <a:pt x="21546" y="127"/>
                      </a:cubicBezTo>
                      <a:cubicBezTo>
                        <a:pt x="21124" y="32"/>
                        <a:pt x="20691" y="0"/>
                        <a:pt x="20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22"/>
                <p:cNvSpPr/>
                <p:nvPr/>
              </p:nvSpPr>
              <p:spPr>
                <a:xfrm>
                  <a:off x="8627695" y="853999"/>
                  <a:ext cx="795409" cy="452563"/>
                </a:xfrm>
                <a:custGeom>
                  <a:avLst/>
                  <a:gdLst/>
                  <a:ahLst/>
                  <a:cxnLst/>
                  <a:rect l="l" t="t" r="r" b="b"/>
                  <a:pathLst>
                    <a:path w="17015" h="9681" extrusionOk="0">
                      <a:moveTo>
                        <a:pt x="13883" y="1"/>
                      </a:moveTo>
                      <a:cubicBezTo>
                        <a:pt x="13202" y="1"/>
                        <a:pt x="12512" y="127"/>
                        <a:pt x="11840" y="258"/>
                      </a:cubicBezTo>
                      <a:cubicBezTo>
                        <a:pt x="9674" y="681"/>
                        <a:pt x="7509" y="1103"/>
                        <a:pt x="5344" y="1515"/>
                      </a:cubicBezTo>
                      <a:cubicBezTo>
                        <a:pt x="3940" y="1789"/>
                        <a:pt x="2524" y="2064"/>
                        <a:pt x="1194" y="2582"/>
                      </a:cubicBezTo>
                      <a:cubicBezTo>
                        <a:pt x="898" y="2698"/>
                        <a:pt x="581" y="2835"/>
                        <a:pt x="412" y="3089"/>
                      </a:cubicBezTo>
                      <a:cubicBezTo>
                        <a:pt x="264" y="3289"/>
                        <a:pt x="233" y="3532"/>
                        <a:pt x="201" y="3775"/>
                      </a:cubicBezTo>
                      <a:cubicBezTo>
                        <a:pt x="0" y="5475"/>
                        <a:pt x="42" y="8412"/>
                        <a:pt x="1944" y="9394"/>
                      </a:cubicBezTo>
                      <a:cubicBezTo>
                        <a:pt x="2338" y="9597"/>
                        <a:pt x="2781" y="9681"/>
                        <a:pt x="3247" y="9681"/>
                      </a:cubicBezTo>
                      <a:cubicBezTo>
                        <a:pt x="4738" y="9681"/>
                        <a:pt x="6467" y="8828"/>
                        <a:pt x="7626" y="8338"/>
                      </a:cubicBezTo>
                      <a:cubicBezTo>
                        <a:pt x="10139" y="7281"/>
                        <a:pt x="12674" y="6215"/>
                        <a:pt x="14871" y="4683"/>
                      </a:cubicBezTo>
                      <a:cubicBezTo>
                        <a:pt x="15937" y="3944"/>
                        <a:pt x="17015" y="2835"/>
                        <a:pt x="16687" y="1642"/>
                      </a:cubicBezTo>
                      <a:cubicBezTo>
                        <a:pt x="16465" y="786"/>
                        <a:pt x="15557" y="216"/>
                        <a:pt x="14628" y="57"/>
                      </a:cubicBezTo>
                      <a:cubicBezTo>
                        <a:pt x="14381" y="18"/>
                        <a:pt x="14133" y="1"/>
                        <a:pt x="13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45" name="Google Shape;645;p22"/>
              <p:cNvSpPr/>
              <p:nvPr/>
            </p:nvSpPr>
            <p:spPr>
              <a:xfrm>
                <a:off x="7757825" y="3916502"/>
                <a:ext cx="1442060" cy="1303230"/>
              </a:xfrm>
              <a:custGeom>
                <a:avLst/>
                <a:gdLst/>
                <a:ahLst/>
                <a:cxnLst/>
                <a:rect l="l" t="t" r="r" b="b"/>
                <a:pathLst>
                  <a:path w="18832" h="17019" extrusionOk="0">
                    <a:moveTo>
                      <a:pt x="9411" y="2792"/>
                    </a:moveTo>
                    <a:cubicBezTo>
                      <a:pt x="9665" y="2972"/>
                      <a:pt x="9929" y="3151"/>
                      <a:pt x="10172" y="3342"/>
                    </a:cubicBezTo>
                    <a:cubicBezTo>
                      <a:pt x="10457" y="3563"/>
                      <a:pt x="10731" y="3796"/>
                      <a:pt x="11006" y="4028"/>
                    </a:cubicBezTo>
                    <a:lnTo>
                      <a:pt x="8556" y="6489"/>
                    </a:lnTo>
                    <a:cubicBezTo>
                      <a:pt x="8101" y="6109"/>
                      <a:pt x="7658" y="5739"/>
                      <a:pt x="7214" y="5348"/>
                    </a:cubicBezTo>
                    <a:cubicBezTo>
                      <a:pt x="7151" y="5295"/>
                      <a:pt x="7088" y="5243"/>
                      <a:pt x="7024" y="5190"/>
                    </a:cubicBezTo>
                    <a:cubicBezTo>
                      <a:pt x="7795" y="4429"/>
                      <a:pt x="8566" y="3658"/>
                      <a:pt x="9327" y="2877"/>
                    </a:cubicBezTo>
                    <a:lnTo>
                      <a:pt x="9411" y="2792"/>
                    </a:lnTo>
                    <a:close/>
                    <a:moveTo>
                      <a:pt x="11228" y="4229"/>
                    </a:moveTo>
                    <a:cubicBezTo>
                      <a:pt x="11566" y="4535"/>
                      <a:pt x="11904" y="4862"/>
                      <a:pt x="12231" y="5190"/>
                    </a:cubicBezTo>
                    <a:cubicBezTo>
                      <a:pt x="12516" y="5464"/>
                      <a:pt x="12801" y="5760"/>
                      <a:pt x="13097" y="6045"/>
                    </a:cubicBezTo>
                    <a:cubicBezTo>
                      <a:pt x="12284" y="6742"/>
                      <a:pt x="11492" y="7460"/>
                      <a:pt x="10710" y="8200"/>
                    </a:cubicBezTo>
                    <a:cubicBezTo>
                      <a:pt x="10066" y="7703"/>
                      <a:pt x="9422" y="7196"/>
                      <a:pt x="8788" y="6679"/>
                    </a:cubicBezTo>
                    <a:lnTo>
                      <a:pt x="10974" y="4482"/>
                    </a:lnTo>
                    <a:lnTo>
                      <a:pt x="11228" y="4229"/>
                    </a:lnTo>
                    <a:close/>
                    <a:moveTo>
                      <a:pt x="6813" y="5390"/>
                    </a:moveTo>
                    <a:cubicBezTo>
                      <a:pt x="7320" y="5834"/>
                      <a:pt x="7827" y="6267"/>
                      <a:pt x="8344" y="6700"/>
                    </a:cubicBezTo>
                    <a:lnTo>
                      <a:pt x="6074" y="8971"/>
                    </a:lnTo>
                    <a:cubicBezTo>
                      <a:pt x="5641" y="8591"/>
                      <a:pt x="5197" y="8210"/>
                      <a:pt x="4743" y="7841"/>
                    </a:cubicBezTo>
                    <a:cubicBezTo>
                      <a:pt x="4669" y="7777"/>
                      <a:pt x="4585" y="7703"/>
                      <a:pt x="4500" y="7640"/>
                    </a:cubicBezTo>
                    <a:lnTo>
                      <a:pt x="4732" y="7418"/>
                    </a:lnTo>
                    <a:cubicBezTo>
                      <a:pt x="5429" y="6753"/>
                      <a:pt x="6127" y="6077"/>
                      <a:pt x="6813" y="5390"/>
                    </a:cubicBezTo>
                    <a:close/>
                    <a:moveTo>
                      <a:pt x="13308" y="6246"/>
                    </a:moveTo>
                    <a:cubicBezTo>
                      <a:pt x="13995" y="6922"/>
                      <a:pt x="14702" y="7577"/>
                      <a:pt x="15484" y="8126"/>
                    </a:cubicBezTo>
                    <a:cubicBezTo>
                      <a:pt x="14787" y="8802"/>
                      <a:pt x="14079" y="9467"/>
                      <a:pt x="13382" y="10143"/>
                    </a:cubicBezTo>
                    <a:cubicBezTo>
                      <a:pt x="12875" y="9773"/>
                      <a:pt x="12368" y="9414"/>
                      <a:pt x="11861" y="9045"/>
                    </a:cubicBezTo>
                    <a:cubicBezTo>
                      <a:pt x="11555" y="8823"/>
                      <a:pt x="11249" y="8601"/>
                      <a:pt x="10953" y="8379"/>
                    </a:cubicBezTo>
                    <a:cubicBezTo>
                      <a:pt x="11724" y="7651"/>
                      <a:pt x="12506" y="6943"/>
                      <a:pt x="13308" y="6246"/>
                    </a:cubicBezTo>
                    <a:close/>
                    <a:moveTo>
                      <a:pt x="8577" y="6880"/>
                    </a:moveTo>
                    <a:cubicBezTo>
                      <a:pt x="8714" y="6996"/>
                      <a:pt x="8851" y="7112"/>
                      <a:pt x="8989" y="7218"/>
                    </a:cubicBezTo>
                    <a:cubicBezTo>
                      <a:pt x="9496" y="7619"/>
                      <a:pt x="9992" y="8010"/>
                      <a:pt x="10509" y="8390"/>
                    </a:cubicBezTo>
                    <a:cubicBezTo>
                      <a:pt x="9686" y="9171"/>
                      <a:pt x="8872" y="9974"/>
                      <a:pt x="8091" y="10787"/>
                    </a:cubicBezTo>
                    <a:cubicBezTo>
                      <a:pt x="7499" y="10238"/>
                      <a:pt x="6897" y="9700"/>
                      <a:pt x="6295" y="9171"/>
                    </a:cubicBezTo>
                    <a:lnTo>
                      <a:pt x="6327" y="9140"/>
                    </a:lnTo>
                    <a:lnTo>
                      <a:pt x="8577" y="6880"/>
                    </a:lnTo>
                    <a:close/>
                    <a:moveTo>
                      <a:pt x="4289" y="7841"/>
                    </a:moveTo>
                    <a:cubicBezTo>
                      <a:pt x="4817" y="8284"/>
                      <a:pt x="5345" y="8728"/>
                      <a:pt x="5873" y="9182"/>
                    </a:cubicBezTo>
                    <a:lnTo>
                      <a:pt x="4173" y="10882"/>
                    </a:lnTo>
                    <a:cubicBezTo>
                      <a:pt x="4067" y="10988"/>
                      <a:pt x="3972" y="11094"/>
                      <a:pt x="3866" y="11199"/>
                    </a:cubicBezTo>
                    <a:cubicBezTo>
                      <a:pt x="3423" y="10840"/>
                      <a:pt x="2979" y="10492"/>
                      <a:pt x="2525" y="10143"/>
                    </a:cubicBezTo>
                    <a:cubicBezTo>
                      <a:pt x="2409" y="10048"/>
                      <a:pt x="2282" y="9953"/>
                      <a:pt x="2155" y="9847"/>
                    </a:cubicBezTo>
                    <a:cubicBezTo>
                      <a:pt x="2229" y="9773"/>
                      <a:pt x="2303" y="9710"/>
                      <a:pt x="2388" y="9636"/>
                    </a:cubicBezTo>
                    <a:cubicBezTo>
                      <a:pt x="3021" y="9045"/>
                      <a:pt x="3655" y="8443"/>
                      <a:pt x="4289" y="7841"/>
                    </a:cubicBezTo>
                    <a:close/>
                    <a:moveTo>
                      <a:pt x="10742" y="8569"/>
                    </a:moveTo>
                    <a:cubicBezTo>
                      <a:pt x="11555" y="9171"/>
                      <a:pt x="12368" y="9752"/>
                      <a:pt x="13171" y="10354"/>
                    </a:cubicBezTo>
                    <a:lnTo>
                      <a:pt x="10488" y="12942"/>
                    </a:lnTo>
                    <a:cubicBezTo>
                      <a:pt x="9749" y="12298"/>
                      <a:pt x="9031" y="11643"/>
                      <a:pt x="8313" y="10988"/>
                    </a:cubicBezTo>
                    <a:cubicBezTo>
                      <a:pt x="9105" y="10164"/>
                      <a:pt x="9918" y="9362"/>
                      <a:pt x="10742" y="8569"/>
                    </a:cubicBezTo>
                    <a:close/>
                    <a:moveTo>
                      <a:pt x="6095" y="9383"/>
                    </a:moveTo>
                    <a:cubicBezTo>
                      <a:pt x="6697" y="9911"/>
                      <a:pt x="7288" y="10449"/>
                      <a:pt x="7880" y="10999"/>
                    </a:cubicBezTo>
                    <a:cubicBezTo>
                      <a:pt x="7404" y="11495"/>
                      <a:pt x="6929" y="11991"/>
                      <a:pt x="6464" y="12498"/>
                    </a:cubicBezTo>
                    <a:cubicBezTo>
                      <a:pt x="6317" y="12657"/>
                      <a:pt x="6179" y="12815"/>
                      <a:pt x="6031" y="12974"/>
                    </a:cubicBezTo>
                    <a:cubicBezTo>
                      <a:pt x="5387" y="12435"/>
                      <a:pt x="4743" y="11907"/>
                      <a:pt x="4099" y="11379"/>
                    </a:cubicBezTo>
                    <a:cubicBezTo>
                      <a:pt x="4764" y="10713"/>
                      <a:pt x="5429" y="10048"/>
                      <a:pt x="6095" y="9383"/>
                    </a:cubicBezTo>
                    <a:close/>
                    <a:moveTo>
                      <a:pt x="8101" y="11199"/>
                    </a:moveTo>
                    <a:cubicBezTo>
                      <a:pt x="8820" y="11854"/>
                      <a:pt x="9538" y="12509"/>
                      <a:pt x="10277" y="13143"/>
                    </a:cubicBezTo>
                    <a:lnTo>
                      <a:pt x="8925" y="14442"/>
                    </a:lnTo>
                    <a:cubicBezTo>
                      <a:pt x="8746" y="14611"/>
                      <a:pt x="8556" y="14790"/>
                      <a:pt x="8376" y="14970"/>
                    </a:cubicBezTo>
                    <a:cubicBezTo>
                      <a:pt x="7679" y="14357"/>
                      <a:pt x="6971" y="13766"/>
                      <a:pt x="6264" y="13164"/>
                    </a:cubicBezTo>
                    <a:cubicBezTo>
                      <a:pt x="6866" y="12498"/>
                      <a:pt x="7478" y="11843"/>
                      <a:pt x="8101" y="11199"/>
                    </a:cubicBezTo>
                    <a:close/>
                    <a:moveTo>
                      <a:pt x="11756" y="0"/>
                    </a:moveTo>
                    <a:cubicBezTo>
                      <a:pt x="11721" y="0"/>
                      <a:pt x="11682" y="14"/>
                      <a:pt x="11650" y="46"/>
                    </a:cubicBezTo>
                    <a:cubicBezTo>
                      <a:pt x="10900" y="838"/>
                      <a:pt x="10129" y="1631"/>
                      <a:pt x="9369" y="2423"/>
                    </a:cubicBezTo>
                    <a:cubicBezTo>
                      <a:pt x="8915" y="2137"/>
                      <a:pt x="8450" y="1873"/>
                      <a:pt x="7964" y="1641"/>
                    </a:cubicBezTo>
                    <a:cubicBezTo>
                      <a:pt x="7890" y="1704"/>
                      <a:pt x="7806" y="1778"/>
                      <a:pt x="7721" y="1842"/>
                    </a:cubicBezTo>
                    <a:cubicBezTo>
                      <a:pt x="8218" y="2085"/>
                      <a:pt x="8693" y="2349"/>
                      <a:pt x="9158" y="2634"/>
                    </a:cubicBezTo>
                    <a:cubicBezTo>
                      <a:pt x="8376" y="3426"/>
                      <a:pt x="7595" y="4218"/>
                      <a:pt x="6802" y="4989"/>
                    </a:cubicBezTo>
                    <a:cubicBezTo>
                      <a:pt x="6338" y="4577"/>
                      <a:pt x="5873" y="4155"/>
                      <a:pt x="5419" y="3732"/>
                    </a:cubicBezTo>
                    <a:cubicBezTo>
                      <a:pt x="5345" y="3796"/>
                      <a:pt x="5260" y="3859"/>
                      <a:pt x="5187" y="3922"/>
                    </a:cubicBezTo>
                    <a:cubicBezTo>
                      <a:pt x="5651" y="4355"/>
                      <a:pt x="6116" y="4778"/>
                      <a:pt x="6591" y="5200"/>
                    </a:cubicBezTo>
                    <a:lnTo>
                      <a:pt x="6412" y="5380"/>
                    </a:lnTo>
                    <a:cubicBezTo>
                      <a:pt x="5704" y="6077"/>
                      <a:pt x="4986" y="6763"/>
                      <a:pt x="4268" y="7450"/>
                    </a:cubicBezTo>
                    <a:cubicBezTo>
                      <a:pt x="3697" y="7006"/>
                      <a:pt x="3127" y="6563"/>
                      <a:pt x="2525" y="6151"/>
                    </a:cubicBezTo>
                    <a:cubicBezTo>
                      <a:pt x="2451" y="6225"/>
                      <a:pt x="2377" y="6288"/>
                      <a:pt x="2303" y="6352"/>
                    </a:cubicBezTo>
                    <a:cubicBezTo>
                      <a:pt x="2905" y="6774"/>
                      <a:pt x="3486" y="7207"/>
                      <a:pt x="4056" y="7661"/>
                    </a:cubicBezTo>
                    <a:cubicBezTo>
                      <a:pt x="3349" y="8337"/>
                      <a:pt x="2631" y="9002"/>
                      <a:pt x="1913" y="9668"/>
                    </a:cubicBezTo>
                    <a:cubicBezTo>
                      <a:pt x="1342" y="9235"/>
                      <a:pt x="782" y="8802"/>
                      <a:pt x="202" y="8369"/>
                    </a:cubicBezTo>
                    <a:cubicBezTo>
                      <a:pt x="138" y="8443"/>
                      <a:pt x="64" y="8506"/>
                      <a:pt x="1" y="8569"/>
                    </a:cubicBezTo>
                    <a:cubicBezTo>
                      <a:pt x="11" y="8591"/>
                      <a:pt x="33" y="8612"/>
                      <a:pt x="43" y="8622"/>
                    </a:cubicBezTo>
                    <a:cubicBezTo>
                      <a:pt x="603" y="9034"/>
                      <a:pt x="1152" y="9446"/>
                      <a:pt x="1691" y="9868"/>
                    </a:cubicBezTo>
                    <a:cubicBezTo>
                      <a:pt x="1448" y="10101"/>
                      <a:pt x="1194" y="10323"/>
                      <a:pt x="951" y="10555"/>
                    </a:cubicBezTo>
                    <a:cubicBezTo>
                      <a:pt x="698" y="10787"/>
                      <a:pt x="444" y="11020"/>
                      <a:pt x="191" y="11241"/>
                    </a:cubicBezTo>
                    <a:cubicBezTo>
                      <a:pt x="149" y="11284"/>
                      <a:pt x="96" y="11326"/>
                      <a:pt x="43" y="11368"/>
                    </a:cubicBezTo>
                    <a:cubicBezTo>
                      <a:pt x="117" y="11432"/>
                      <a:pt x="202" y="11495"/>
                      <a:pt x="286" y="11558"/>
                    </a:cubicBezTo>
                    <a:lnTo>
                      <a:pt x="297" y="11548"/>
                    </a:lnTo>
                    <a:cubicBezTo>
                      <a:pt x="381" y="11474"/>
                      <a:pt x="466" y="11389"/>
                      <a:pt x="550" y="11315"/>
                    </a:cubicBezTo>
                    <a:cubicBezTo>
                      <a:pt x="761" y="11125"/>
                      <a:pt x="973" y="10925"/>
                      <a:pt x="1184" y="10735"/>
                    </a:cubicBezTo>
                    <a:cubicBezTo>
                      <a:pt x="1437" y="10513"/>
                      <a:pt x="1680" y="10280"/>
                      <a:pt x="1934" y="10048"/>
                    </a:cubicBezTo>
                    <a:cubicBezTo>
                      <a:pt x="2515" y="10502"/>
                      <a:pt x="3085" y="10956"/>
                      <a:pt x="3666" y="11410"/>
                    </a:cubicBezTo>
                    <a:cubicBezTo>
                      <a:pt x="3148" y="11939"/>
                      <a:pt x="2620" y="12477"/>
                      <a:pt x="2018" y="12900"/>
                    </a:cubicBezTo>
                    <a:cubicBezTo>
                      <a:pt x="2103" y="12963"/>
                      <a:pt x="2187" y="13026"/>
                      <a:pt x="2272" y="13079"/>
                    </a:cubicBezTo>
                    <a:cubicBezTo>
                      <a:pt x="2863" y="12657"/>
                      <a:pt x="3370" y="12108"/>
                      <a:pt x="3887" y="11590"/>
                    </a:cubicBezTo>
                    <a:cubicBezTo>
                      <a:pt x="4542" y="12118"/>
                      <a:pt x="5197" y="12646"/>
                      <a:pt x="5841" y="13185"/>
                    </a:cubicBezTo>
                    <a:cubicBezTo>
                      <a:pt x="5398" y="13692"/>
                      <a:pt x="4954" y="14199"/>
                      <a:pt x="4511" y="14706"/>
                    </a:cubicBezTo>
                    <a:lnTo>
                      <a:pt x="4521" y="14716"/>
                    </a:lnTo>
                    <a:cubicBezTo>
                      <a:pt x="4595" y="14769"/>
                      <a:pt x="4669" y="14832"/>
                      <a:pt x="4754" y="14885"/>
                    </a:cubicBezTo>
                    <a:cubicBezTo>
                      <a:pt x="5187" y="14378"/>
                      <a:pt x="5620" y="13882"/>
                      <a:pt x="6074" y="13375"/>
                    </a:cubicBezTo>
                    <a:cubicBezTo>
                      <a:pt x="6760" y="13956"/>
                      <a:pt x="7447" y="14547"/>
                      <a:pt x="8133" y="15139"/>
                    </a:cubicBezTo>
                    <a:lnTo>
                      <a:pt x="8175" y="15170"/>
                    </a:lnTo>
                    <a:cubicBezTo>
                      <a:pt x="7700" y="15624"/>
                      <a:pt x="7225" y="16079"/>
                      <a:pt x="6750" y="16533"/>
                    </a:cubicBezTo>
                    <a:cubicBezTo>
                      <a:pt x="6824" y="16596"/>
                      <a:pt x="6908" y="16660"/>
                      <a:pt x="6982" y="16723"/>
                    </a:cubicBezTo>
                    <a:lnTo>
                      <a:pt x="8397" y="15360"/>
                    </a:lnTo>
                    <a:cubicBezTo>
                      <a:pt x="9020" y="15910"/>
                      <a:pt x="9633" y="16469"/>
                      <a:pt x="10256" y="17019"/>
                    </a:cubicBezTo>
                    <a:cubicBezTo>
                      <a:pt x="10319" y="16945"/>
                      <a:pt x="10393" y="16881"/>
                      <a:pt x="10467" y="16807"/>
                    </a:cubicBezTo>
                    <a:cubicBezTo>
                      <a:pt x="9844" y="16258"/>
                      <a:pt x="9232" y="15709"/>
                      <a:pt x="8598" y="15160"/>
                    </a:cubicBezTo>
                    <a:lnTo>
                      <a:pt x="10499" y="13343"/>
                    </a:lnTo>
                    <a:cubicBezTo>
                      <a:pt x="10520" y="13364"/>
                      <a:pt x="10541" y="13375"/>
                      <a:pt x="10562" y="13396"/>
                    </a:cubicBezTo>
                    <a:cubicBezTo>
                      <a:pt x="11207" y="13956"/>
                      <a:pt x="11872" y="14505"/>
                      <a:pt x="12548" y="15022"/>
                    </a:cubicBezTo>
                    <a:cubicBezTo>
                      <a:pt x="12622" y="14959"/>
                      <a:pt x="12706" y="14896"/>
                      <a:pt x="12780" y="14832"/>
                    </a:cubicBezTo>
                    <a:cubicBezTo>
                      <a:pt x="12073" y="14283"/>
                      <a:pt x="11386" y="13713"/>
                      <a:pt x="10710" y="13132"/>
                    </a:cubicBezTo>
                    <a:lnTo>
                      <a:pt x="13414" y="10523"/>
                    </a:lnTo>
                    <a:cubicBezTo>
                      <a:pt x="13477" y="10576"/>
                      <a:pt x="13551" y="10629"/>
                      <a:pt x="13615" y="10682"/>
                    </a:cubicBezTo>
                    <a:cubicBezTo>
                      <a:pt x="14312" y="11199"/>
                      <a:pt x="14998" y="11738"/>
                      <a:pt x="15600" y="12361"/>
                    </a:cubicBezTo>
                    <a:cubicBezTo>
                      <a:pt x="15685" y="12287"/>
                      <a:pt x="15748" y="12224"/>
                      <a:pt x="15822" y="12160"/>
                    </a:cubicBezTo>
                    <a:cubicBezTo>
                      <a:pt x="15146" y="11484"/>
                      <a:pt x="14396" y="10882"/>
                      <a:pt x="13625" y="10323"/>
                    </a:cubicBezTo>
                    <a:lnTo>
                      <a:pt x="15727" y="8295"/>
                    </a:lnTo>
                    <a:cubicBezTo>
                      <a:pt x="15927" y="8432"/>
                      <a:pt x="16139" y="8569"/>
                      <a:pt x="16350" y="8686"/>
                    </a:cubicBezTo>
                    <a:cubicBezTo>
                      <a:pt x="17058" y="9087"/>
                      <a:pt x="17850" y="9330"/>
                      <a:pt x="18578" y="9689"/>
                    </a:cubicBezTo>
                    <a:cubicBezTo>
                      <a:pt x="18663" y="9615"/>
                      <a:pt x="18747" y="9552"/>
                      <a:pt x="18832" y="9478"/>
                    </a:cubicBezTo>
                    <a:cubicBezTo>
                      <a:pt x="18167" y="9161"/>
                      <a:pt x="17459" y="8939"/>
                      <a:pt x="16804" y="8601"/>
                    </a:cubicBezTo>
                    <a:cubicBezTo>
                      <a:pt x="16508" y="8443"/>
                      <a:pt x="16223" y="8274"/>
                      <a:pt x="15938" y="8094"/>
                    </a:cubicBezTo>
                    <a:cubicBezTo>
                      <a:pt x="15991" y="8041"/>
                      <a:pt x="16044" y="7999"/>
                      <a:pt x="16086" y="7957"/>
                    </a:cubicBezTo>
                    <a:cubicBezTo>
                      <a:pt x="16836" y="7239"/>
                      <a:pt x="17575" y="6521"/>
                      <a:pt x="18325" y="5792"/>
                    </a:cubicBezTo>
                    <a:cubicBezTo>
                      <a:pt x="18251" y="5728"/>
                      <a:pt x="18188" y="5654"/>
                      <a:pt x="18114" y="5591"/>
                    </a:cubicBezTo>
                    <a:cubicBezTo>
                      <a:pt x="17311" y="6362"/>
                      <a:pt x="16498" y="7144"/>
                      <a:pt x="15695" y="7915"/>
                    </a:cubicBezTo>
                    <a:cubicBezTo>
                      <a:pt x="15315" y="7651"/>
                      <a:pt x="14956" y="7365"/>
                      <a:pt x="14607" y="7059"/>
                    </a:cubicBezTo>
                    <a:cubicBezTo>
                      <a:pt x="14238" y="6732"/>
                      <a:pt x="13879" y="6394"/>
                      <a:pt x="13530" y="6056"/>
                    </a:cubicBezTo>
                    <a:cubicBezTo>
                      <a:pt x="14417" y="5285"/>
                      <a:pt x="15336" y="4524"/>
                      <a:pt x="16265" y="3785"/>
                    </a:cubicBezTo>
                    <a:cubicBezTo>
                      <a:pt x="16192" y="3722"/>
                      <a:pt x="16118" y="3658"/>
                      <a:pt x="16044" y="3584"/>
                    </a:cubicBezTo>
                    <a:cubicBezTo>
                      <a:pt x="15125" y="4324"/>
                      <a:pt x="14206" y="5074"/>
                      <a:pt x="13319" y="5845"/>
                    </a:cubicBezTo>
                    <a:cubicBezTo>
                      <a:pt x="12696" y="5232"/>
                      <a:pt x="12083" y="4609"/>
                      <a:pt x="11428" y="4017"/>
                    </a:cubicBezTo>
                    <a:cubicBezTo>
                      <a:pt x="12147" y="3299"/>
                      <a:pt x="12854" y="2592"/>
                      <a:pt x="13572" y="1873"/>
                    </a:cubicBezTo>
                    <a:cubicBezTo>
                      <a:pt x="13670" y="1768"/>
                      <a:pt x="13567" y="1618"/>
                      <a:pt x="13456" y="1618"/>
                    </a:cubicBezTo>
                    <a:cubicBezTo>
                      <a:pt x="13423" y="1618"/>
                      <a:pt x="13390" y="1631"/>
                      <a:pt x="13361" y="1662"/>
                    </a:cubicBezTo>
                    <a:lnTo>
                      <a:pt x="11207" y="3817"/>
                    </a:lnTo>
                    <a:cubicBezTo>
                      <a:pt x="11016" y="3648"/>
                      <a:pt x="10816" y="3479"/>
                      <a:pt x="10605" y="3310"/>
                    </a:cubicBezTo>
                    <a:cubicBezTo>
                      <a:pt x="10288" y="3056"/>
                      <a:pt x="9960" y="2813"/>
                      <a:pt x="9612" y="2581"/>
                    </a:cubicBezTo>
                    <a:cubicBezTo>
                      <a:pt x="10372" y="1810"/>
                      <a:pt x="11122" y="1039"/>
                      <a:pt x="11861" y="247"/>
                    </a:cubicBezTo>
                    <a:cubicBezTo>
                      <a:pt x="11914" y="194"/>
                      <a:pt x="11914" y="131"/>
                      <a:pt x="11872" y="78"/>
                    </a:cubicBezTo>
                    <a:lnTo>
                      <a:pt x="11882" y="78"/>
                    </a:lnTo>
                    <a:cubicBezTo>
                      <a:pt x="11851" y="46"/>
                      <a:pt x="11819" y="25"/>
                      <a:pt x="11787" y="4"/>
                    </a:cubicBezTo>
                    <a:cubicBezTo>
                      <a:pt x="11777" y="2"/>
                      <a:pt x="11767" y="0"/>
                      <a:pt x="11756" y="0"/>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6" name="Google Shape;646;p22"/>
            <p:cNvGrpSpPr/>
            <p:nvPr/>
          </p:nvGrpSpPr>
          <p:grpSpPr>
            <a:xfrm rot="5399843" flipH="1">
              <a:off x="6496664" y="4174956"/>
              <a:ext cx="493015" cy="1244021"/>
              <a:chOff x="-1191446" y="3486177"/>
              <a:chExt cx="225781" cy="569659"/>
            </a:xfrm>
          </p:grpSpPr>
          <p:sp>
            <p:nvSpPr>
              <p:cNvPr id="647" name="Google Shape;647;p22"/>
              <p:cNvSpPr/>
              <p:nvPr/>
            </p:nvSpPr>
            <p:spPr>
              <a:xfrm>
                <a:off x="-1094046" y="3914201"/>
                <a:ext cx="128381" cy="141635"/>
              </a:xfrm>
              <a:custGeom>
                <a:avLst/>
                <a:gdLst/>
                <a:ahLst/>
                <a:cxnLst/>
                <a:rect l="l" t="t" r="r" b="b"/>
                <a:pathLst>
                  <a:path w="2557" h="2821" extrusionOk="0">
                    <a:moveTo>
                      <a:pt x="1283" y="1"/>
                    </a:moveTo>
                    <a:cubicBezTo>
                      <a:pt x="583" y="1"/>
                      <a:pt x="11" y="630"/>
                      <a:pt x="1" y="1405"/>
                    </a:cubicBezTo>
                    <a:cubicBezTo>
                      <a:pt x="1" y="2191"/>
                      <a:pt x="562" y="2821"/>
                      <a:pt x="1272" y="2821"/>
                    </a:cubicBezTo>
                    <a:cubicBezTo>
                      <a:pt x="1278" y="2821"/>
                      <a:pt x="1284" y="2821"/>
                      <a:pt x="1289" y="2821"/>
                    </a:cubicBezTo>
                    <a:cubicBezTo>
                      <a:pt x="2008" y="2799"/>
                      <a:pt x="2557" y="2176"/>
                      <a:pt x="2557" y="1384"/>
                    </a:cubicBezTo>
                    <a:cubicBezTo>
                      <a:pt x="2557" y="634"/>
                      <a:pt x="1997" y="11"/>
                      <a:pt x="1300" y="1"/>
                    </a:cubicBezTo>
                    <a:cubicBezTo>
                      <a:pt x="1294" y="1"/>
                      <a:pt x="1288" y="1"/>
                      <a:pt x="1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22"/>
              <p:cNvSpPr/>
              <p:nvPr/>
            </p:nvSpPr>
            <p:spPr>
              <a:xfrm rot="3275739">
                <a:off x="-1170022" y="3624793"/>
                <a:ext cx="97595" cy="102935"/>
              </a:xfrm>
              <a:custGeom>
                <a:avLst/>
                <a:gdLst/>
                <a:ahLst/>
                <a:cxnLst/>
                <a:rect l="l" t="t" r="r" b="b"/>
                <a:pathLst>
                  <a:path w="1944" h="2050" extrusionOk="0">
                    <a:moveTo>
                      <a:pt x="981" y="0"/>
                    </a:moveTo>
                    <a:cubicBezTo>
                      <a:pt x="975" y="0"/>
                      <a:pt x="968" y="0"/>
                      <a:pt x="962" y="0"/>
                    </a:cubicBezTo>
                    <a:cubicBezTo>
                      <a:pt x="412" y="0"/>
                      <a:pt x="1" y="476"/>
                      <a:pt x="1" y="1067"/>
                    </a:cubicBezTo>
                    <a:cubicBezTo>
                      <a:pt x="11" y="1627"/>
                      <a:pt x="402" y="2049"/>
                      <a:pt x="930" y="2049"/>
                    </a:cubicBezTo>
                    <a:cubicBezTo>
                      <a:pt x="936" y="2049"/>
                      <a:pt x="942" y="2050"/>
                      <a:pt x="948" y="2050"/>
                    </a:cubicBezTo>
                    <a:cubicBezTo>
                      <a:pt x="1499" y="2050"/>
                      <a:pt x="1944" y="1568"/>
                      <a:pt x="1933" y="983"/>
                    </a:cubicBezTo>
                    <a:cubicBezTo>
                      <a:pt x="1933" y="430"/>
                      <a:pt x="1511" y="0"/>
                      <a:pt x="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22"/>
              <p:cNvSpPr/>
              <p:nvPr/>
            </p:nvSpPr>
            <p:spPr>
              <a:xfrm rot="3275739">
                <a:off x="-1121785" y="3502138"/>
                <a:ext cx="83840" cy="86566"/>
              </a:xfrm>
              <a:custGeom>
                <a:avLst/>
                <a:gdLst/>
                <a:ahLst/>
                <a:cxnLst/>
                <a:rect l="l" t="t" r="r" b="b"/>
                <a:pathLst>
                  <a:path w="1670" h="1724" extrusionOk="0">
                    <a:moveTo>
                      <a:pt x="824" y="1"/>
                    </a:moveTo>
                    <a:cubicBezTo>
                      <a:pt x="360" y="1"/>
                      <a:pt x="21" y="346"/>
                      <a:pt x="11" y="836"/>
                    </a:cubicBezTo>
                    <a:cubicBezTo>
                      <a:pt x="0" y="1321"/>
                      <a:pt x="338" y="1702"/>
                      <a:pt x="803" y="1723"/>
                    </a:cubicBezTo>
                    <a:cubicBezTo>
                      <a:pt x="814" y="1723"/>
                      <a:pt x="825" y="1723"/>
                      <a:pt x="836" y="1723"/>
                    </a:cubicBezTo>
                    <a:cubicBezTo>
                      <a:pt x="1277" y="1723"/>
                      <a:pt x="1669" y="1320"/>
                      <a:pt x="1669" y="857"/>
                    </a:cubicBezTo>
                    <a:cubicBezTo>
                      <a:pt x="1669" y="371"/>
                      <a:pt x="1310" y="1"/>
                      <a:pt x="845" y="1"/>
                    </a:cubicBezTo>
                    <a:cubicBezTo>
                      <a:pt x="838" y="1"/>
                      <a:pt x="831" y="1"/>
                      <a:pt x="8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380250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650"/>
        <p:cNvGrpSpPr/>
        <p:nvPr/>
      </p:nvGrpSpPr>
      <p:grpSpPr>
        <a:xfrm>
          <a:off x="0" y="0"/>
          <a:ext cx="0" cy="0"/>
          <a:chOff x="0" y="0"/>
          <a:chExt cx="0" cy="0"/>
        </a:xfrm>
      </p:grpSpPr>
      <p:sp>
        <p:nvSpPr>
          <p:cNvPr id="651" name="Google Shape;651;p23"/>
          <p:cNvSpPr txBox="1">
            <a:spLocks noGrp="1"/>
          </p:cNvSpPr>
          <p:nvPr>
            <p:ph type="title"/>
          </p:nvPr>
        </p:nvSpPr>
        <p:spPr>
          <a:xfrm>
            <a:off x="951033" y="593367"/>
            <a:ext cx="10290000" cy="987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52" name="Google Shape;652;p23"/>
          <p:cNvSpPr txBox="1">
            <a:spLocks noGrp="1"/>
          </p:cNvSpPr>
          <p:nvPr>
            <p:ph type="body" idx="1"/>
          </p:nvPr>
        </p:nvSpPr>
        <p:spPr>
          <a:xfrm>
            <a:off x="951033" y="1536633"/>
            <a:ext cx="10290000" cy="1279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grpSp>
        <p:nvGrpSpPr>
          <p:cNvPr id="653" name="Google Shape;653;p23"/>
          <p:cNvGrpSpPr/>
          <p:nvPr/>
        </p:nvGrpSpPr>
        <p:grpSpPr>
          <a:xfrm>
            <a:off x="-2907389" y="-2242023"/>
            <a:ext cx="16692064" cy="10615309"/>
            <a:chOff x="-2180542" y="-1681517"/>
            <a:chExt cx="12519048" cy="7961482"/>
          </a:xfrm>
        </p:grpSpPr>
        <p:grpSp>
          <p:nvGrpSpPr>
            <p:cNvPr id="654" name="Google Shape;654;p23"/>
            <p:cNvGrpSpPr/>
            <p:nvPr/>
          </p:nvGrpSpPr>
          <p:grpSpPr>
            <a:xfrm>
              <a:off x="7936595" y="3425856"/>
              <a:ext cx="2401911" cy="2854109"/>
              <a:chOff x="7936595" y="3425856"/>
              <a:chExt cx="2401911" cy="2854109"/>
            </a:xfrm>
          </p:grpSpPr>
          <p:grpSp>
            <p:nvGrpSpPr>
              <p:cNvPr id="655" name="Google Shape;655;p23"/>
              <p:cNvGrpSpPr/>
              <p:nvPr/>
            </p:nvGrpSpPr>
            <p:grpSpPr>
              <a:xfrm rot="-1571836">
                <a:off x="8451244" y="4094430"/>
                <a:ext cx="1536564" cy="1946332"/>
                <a:chOff x="7565887" y="511311"/>
                <a:chExt cx="1192155" cy="1510076"/>
              </a:xfrm>
            </p:grpSpPr>
            <p:sp>
              <p:nvSpPr>
                <p:cNvPr id="656" name="Google Shape;656;p23"/>
                <p:cNvSpPr/>
                <p:nvPr/>
              </p:nvSpPr>
              <p:spPr>
                <a:xfrm>
                  <a:off x="8134424" y="1066196"/>
                  <a:ext cx="343641" cy="955192"/>
                </a:xfrm>
                <a:custGeom>
                  <a:avLst/>
                  <a:gdLst/>
                  <a:ahLst/>
                  <a:cxnLst/>
                  <a:rect l="l" t="t" r="r" b="b"/>
                  <a:pathLst>
                    <a:path w="7351" h="20433" extrusionOk="0">
                      <a:moveTo>
                        <a:pt x="1196" y="1"/>
                      </a:moveTo>
                      <a:cubicBezTo>
                        <a:pt x="1170" y="1"/>
                        <a:pt x="1144" y="6"/>
                        <a:pt x="1120" y="17"/>
                      </a:cubicBezTo>
                      <a:cubicBezTo>
                        <a:pt x="1003" y="70"/>
                        <a:pt x="961" y="186"/>
                        <a:pt x="929" y="302"/>
                      </a:cubicBezTo>
                      <a:cubicBezTo>
                        <a:pt x="0" y="3407"/>
                        <a:pt x="116" y="6797"/>
                        <a:pt x="85" y="9997"/>
                      </a:cubicBezTo>
                      <a:cubicBezTo>
                        <a:pt x="53" y="13451"/>
                        <a:pt x="190" y="16915"/>
                        <a:pt x="486" y="20358"/>
                      </a:cubicBezTo>
                      <a:cubicBezTo>
                        <a:pt x="496" y="20390"/>
                        <a:pt x="496" y="20411"/>
                        <a:pt x="496" y="20432"/>
                      </a:cubicBezTo>
                      <a:cubicBezTo>
                        <a:pt x="755" y="20411"/>
                        <a:pt x="1014" y="20400"/>
                        <a:pt x="1273" y="20400"/>
                      </a:cubicBezTo>
                      <a:cubicBezTo>
                        <a:pt x="1531" y="20400"/>
                        <a:pt x="1790" y="20411"/>
                        <a:pt x="2049" y="20432"/>
                      </a:cubicBezTo>
                      <a:cubicBezTo>
                        <a:pt x="2049" y="20400"/>
                        <a:pt x="2049" y="20369"/>
                        <a:pt x="2049" y="20348"/>
                      </a:cubicBezTo>
                      <a:cubicBezTo>
                        <a:pt x="1964" y="18837"/>
                        <a:pt x="1817" y="17327"/>
                        <a:pt x="1679" y="15817"/>
                      </a:cubicBezTo>
                      <a:cubicBezTo>
                        <a:pt x="1679" y="15785"/>
                        <a:pt x="1679" y="15743"/>
                        <a:pt x="1669" y="15701"/>
                      </a:cubicBezTo>
                      <a:cubicBezTo>
                        <a:pt x="1658" y="15637"/>
                        <a:pt x="1658" y="15574"/>
                        <a:pt x="1648" y="15500"/>
                      </a:cubicBezTo>
                      <a:cubicBezTo>
                        <a:pt x="1616" y="15151"/>
                        <a:pt x="1584" y="14792"/>
                        <a:pt x="1553" y="14444"/>
                      </a:cubicBezTo>
                      <a:cubicBezTo>
                        <a:pt x="1489" y="13419"/>
                        <a:pt x="1510" y="12405"/>
                        <a:pt x="1500" y="11381"/>
                      </a:cubicBezTo>
                      <a:cubicBezTo>
                        <a:pt x="1806" y="11349"/>
                        <a:pt x="2207" y="11360"/>
                        <a:pt x="2355" y="11339"/>
                      </a:cubicBezTo>
                      <a:cubicBezTo>
                        <a:pt x="3390" y="11149"/>
                        <a:pt x="4372" y="10705"/>
                        <a:pt x="5186" y="10050"/>
                      </a:cubicBezTo>
                      <a:cubicBezTo>
                        <a:pt x="6295" y="9153"/>
                        <a:pt x="7066" y="7853"/>
                        <a:pt x="7351" y="6459"/>
                      </a:cubicBezTo>
                      <a:cubicBezTo>
                        <a:pt x="7196" y="6446"/>
                        <a:pt x="7040" y="6439"/>
                        <a:pt x="6884" y="6439"/>
                      </a:cubicBezTo>
                      <a:cubicBezTo>
                        <a:pt x="5727" y="6439"/>
                        <a:pt x="4573" y="6815"/>
                        <a:pt x="3633" y="7494"/>
                      </a:cubicBezTo>
                      <a:cubicBezTo>
                        <a:pt x="3021" y="7927"/>
                        <a:pt x="2503" y="8498"/>
                        <a:pt x="2123" y="9142"/>
                      </a:cubicBezTo>
                      <a:cubicBezTo>
                        <a:pt x="1975" y="9374"/>
                        <a:pt x="1658" y="9902"/>
                        <a:pt x="1468" y="10367"/>
                      </a:cubicBezTo>
                      <a:cubicBezTo>
                        <a:pt x="1447" y="10029"/>
                        <a:pt x="1415" y="9681"/>
                        <a:pt x="1384" y="9332"/>
                      </a:cubicBezTo>
                      <a:cubicBezTo>
                        <a:pt x="1384" y="9311"/>
                        <a:pt x="1384" y="9279"/>
                        <a:pt x="1384" y="9248"/>
                      </a:cubicBezTo>
                      <a:cubicBezTo>
                        <a:pt x="1394" y="7843"/>
                        <a:pt x="1468" y="6417"/>
                        <a:pt x="1521" y="4991"/>
                      </a:cubicBezTo>
                      <a:cubicBezTo>
                        <a:pt x="1574" y="3502"/>
                        <a:pt x="1605" y="2013"/>
                        <a:pt x="1531" y="534"/>
                      </a:cubicBezTo>
                      <a:cubicBezTo>
                        <a:pt x="1521" y="408"/>
                        <a:pt x="1510" y="270"/>
                        <a:pt x="1447" y="154"/>
                      </a:cubicBezTo>
                      <a:cubicBezTo>
                        <a:pt x="1397" y="71"/>
                        <a:pt x="1294" y="1"/>
                        <a:pt x="11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23"/>
                <p:cNvSpPr/>
                <p:nvPr/>
              </p:nvSpPr>
              <p:spPr>
                <a:xfrm>
                  <a:off x="7565887" y="511311"/>
                  <a:ext cx="1192155" cy="822335"/>
                </a:xfrm>
                <a:custGeom>
                  <a:avLst/>
                  <a:gdLst/>
                  <a:ahLst/>
                  <a:cxnLst/>
                  <a:rect l="l" t="t" r="r" b="b"/>
                  <a:pathLst>
                    <a:path w="25502" h="17591" extrusionOk="0">
                      <a:moveTo>
                        <a:pt x="12097" y="1"/>
                      </a:moveTo>
                      <a:cubicBezTo>
                        <a:pt x="10331" y="1"/>
                        <a:pt x="8473" y="1030"/>
                        <a:pt x="7906" y="2698"/>
                      </a:cubicBezTo>
                      <a:cubicBezTo>
                        <a:pt x="7737" y="3184"/>
                        <a:pt x="7673" y="3702"/>
                        <a:pt x="7642" y="4219"/>
                      </a:cubicBezTo>
                      <a:cubicBezTo>
                        <a:pt x="7578" y="5307"/>
                        <a:pt x="7663" y="6405"/>
                        <a:pt x="7885" y="7472"/>
                      </a:cubicBezTo>
                      <a:cubicBezTo>
                        <a:pt x="7779" y="7060"/>
                        <a:pt x="7462" y="6743"/>
                        <a:pt x="7156" y="6437"/>
                      </a:cubicBezTo>
                      <a:cubicBezTo>
                        <a:pt x="6733" y="6025"/>
                        <a:pt x="6290" y="5592"/>
                        <a:pt x="5720" y="5402"/>
                      </a:cubicBezTo>
                      <a:cubicBezTo>
                        <a:pt x="5523" y="5340"/>
                        <a:pt x="5321" y="5311"/>
                        <a:pt x="5118" y="5311"/>
                      </a:cubicBezTo>
                      <a:cubicBezTo>
                        <a:pt x="4365" y="5311"/>
                        <a:pt x="3604" y="5713"/>
                        <a:pt x="3079" y="6279"/>
                      </a:cubicBezTo>
                      <a:cubicBezTo>
                        <a:pt x="2488" y="6912"/>
                        <a:pt x="1791" y="7979"/>
                        <a:pt x="1601" y="8993"/>
                      </a:cubicBezTo>
                      <a:cubicBezTo>
                        <a:pt x="1506" y="9500"/>
                        <a:pt x="1537" y="9986"/>
                        <a:pt x="1759" y="10408"/>
                      </a:cubicBezTo>
                      <a:cubicBezTo>
                        <a:pt x="1939" y="10746"/>
                        <a:pt x="2213" y="11031"/>
                        <a:pt x="2541" y="11232"/>
                      </a:cubicBezTo>
                      <a:cubicBezTo>
                        <a:pt x="3174" y="11612"/>
                        <a:pt x="3977" y="11665"/>
                        <a:pt x="4579" y="12098"/>
                      </a:cubicBezTo>
                      <a:cubicBezTo>
                        <a:pt x="4500" y="12105"/>
                        <a:pt x="4421" y="12109"/>
                        <a:pt x="4342" y="12109"/>
                      </a:cubicBezTo>
                      <a:cubicBezTo>
                        <a:pt x="3851" y="12109"/>
                        <a:pt x="3359" y="11982"/>
                        <a:pt x="2868" y="11919"/>
                      </a:cubicBezTo>
                      <a:cubicBezTo>
                        <a:pt x="2733" y="11901"/>
                        <a:pt x="2605" y="11892"/>
                        <a:pt x="2483" y="11892"/>
                      </a:cubicBezTo>
                      <a:cubicBezTo>
                        <a:pt x="0" y="11892"/>
                        <a:pt x="300" y="15454"/>
                        <a:pt x="1991" y="16692"/>
                      </a:cubicBezTo>
                      <a:cubicBezTo>
                        <a:pt x="3024" y="17462"/>
                        <a:pt x="4591" y="17591"/>
                        <a:pt x="5854" y="17591"/>
                      </a:cubicBezTo>
                      <a:cubicBezTo>
                        <a:pt x="5908" y="17591"/>
                        <a:pt x="5962" y="17590"/>
                        <a:pt x="6015" y="17590"/>
                      </a:cubicBezTo>
                      <a:cubicBezTo>
                        <a:pt x="7578" y="17579"/>
                        <a:pt x="9457" y="17231"/>
                        <a:pt x="10577" y="16049"/>
                      </a:cubicBezTo>
                      <a:lnTo>
                        <a:pt x="10577" y="16049"/>
                      </a:lnTo>
                      <a:cubicBezTo>
                        <a:pt x="10460" y="16179"/>
                        <a:pt x="11993" y="16956"/>
                        <a:pt x="12130" y="16999"/>
                      </a:cubicBezTo>
                      <a:cubicBezTo>
                        <a:pt x="12525" y="17128"/>
                        <a:pt x="12940" y="17194"/>
                        <a:pt x="13356" y="17194"/>
                      </a:cubicBezTo>
                      <a:cubicBezTo>
                        <a:pt x="13618" y="17194"/>
                        <a:pt x="13880" y="17168"/>
                        <a:pt x="14137" y="17115"/>
                      </a:cubicBezTo>
                      <a:cubicBezTo>
                        <a:pt x="14676" y="17009"/>
                        <a:pt x="15330" y="16787"/>
                        <a:pt x="15647" y="16302"/>
                      </a:cubicBezTo>
                      <a:cubicBezTo>
                        <a:pt x="15837" y="15995"/>
                        <a:pt x="15985" y="15626"/>
                        <a:pt x="16260" y="15372"/>
                      </a:cubicBezTo>
                      <a:cubicBezTo>
                        <a:pt x="16452" y="15192"/>
                        <a:pt x="16605" y="15121"/>
                        <a:pt x="16745" y="15121"/>
                      </a:cubicBezTo>
                      <a:cubicBezTo>
                        <a:pt x="16999" y="15121"/>
                        <a:pt x="17211" y="15352"/>
                        <a:pt x="17538" y="15583"/>
                      </a:cubicBezTo>
                      <a:cubicBezTo>
                        <a:pt x="18451" y="16233"/>
                        <a:pt x="19520" y="16843"/>
                        <a:pt x="20661" y="16843"/>
                      </a:cubicBezTo>
                      <a:cubicBezTo>
                        <a:pt x="20708" y="16843"/>
                        <a:pt x="20754" y="16842"/>
                        <a:pt x="20801" y="16840"/>
                      </a:cubicBezTo>
                      <a:cubicBezTo>
                        <a:pt x="22385" y="16777"/>
                        <a:pt x="23653" y="15330"/>
                        <a:pt x="24287" y="14020"/>
                      </a:cubicBezTo>
                      <a:cubicBezTo>
                        <a:pt x="24793" y="12932"/>
                        <a:pt x="25501" y="11105"/>
                        <a:pt x="23885" y="10693"/>
                      </a:cubicBezTo>
                      <a:cubicBezTo>
                        <a:pt x="23262" y="10533"/>
                        <a:pt x="22620" y="10453"/>
                        <a:pt x="21979" y="10453"/>
                      </a:cubicBezTo>
                      <a:cubicBezTo>
                        <a:pt x="21256" y="10453"/>
                        <a:pt x="20534" y="10554"/>
                        <a:pt x="19839" y="10756"/>
                      </a:cubicBezTo>
                      <a:lnTo>
                        <a:pt x="19839" y="10756"/>
                      </a:lnTo>
                      <a:cubicBezTo>
                        <a:pt x="20433" y="10552"/>
                        <a:pt x="21210" y="9621"/>
                        <a:pt x="21646" y="9225"/>
                      </a:cubicBezTo>
                      <a:cubicBezTo>
                        <a:pt x="22269" y="8676"/>
                        <a:pt x="22871" y="8138"/>
                        <a:pt x="23241" y="7367"/>
                      </a:cubicBezTo>
                      <a:cubicBezTo>
                        <a:pt x="24329" y="5106"/>
                        <a:pt x="22058" y="2487"/>
                        <a:pt x="19745" y="2382"/>
                      </a:cubicBezTo>
                      <a:cubicBezTo>
                        <a:pt x="19710" y="2380"/>
                        <a:pt x="19675" y="2379"/>
                        <a:pt x="19640" y="2379"/>
                      </a:cubicBezTo>
                      <a:cubicBezTo>
                        <a:pt x="18677" y="2379"/>
                        <a:pt x="17787" y="2934"/>
                        <a:pt x="17084" y="3596"/>
                      </a:cubicBezTo>
                      <a:cubicBezTo>
                        <a:pt x="16365" y="4283"/>
                        <a:pt x="15763" y="5106"/>
                        <a:pt x="14982" y="5740"/>
                      </a:cubicBezTo>
                      <a:cubicBezTo>
                        <a:pt x="15140" y="4853"/>
                        <a:pt x="15288" y="3966"/>
                        <a:pt x="15225" y="3068"/>
                      </a:cubicBezTo>
                      <a:cubicBezTo>
                        <a:pt x="15130" y="1949"/>
                        <a:pt x="14591" y="628"/>
                        <a:pt x="13461" y="227"/>
                      </a:cubicBezTo>
                      <a:cubicBezTo>
                        <a:pt x="13030" y="74"/>
                        <a:pt x="12567" y="1"/>
                        <a:pt x="12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23"/>
                <p:cNvSpPr/>
                <p:nvPr/>
              </p:nvSpPr>
              <p:spPr>
                <a:xfrm>
                  <a:off x="8021857" y="1203211"/>
                  <a:ext cx="330832" cy="182689"/>
                </a:xfrm>
                <a:custGeom>
                  <a:avLst/>
                  <a:gdLst/>
                  <a:ahLst/>
                  <a:cxnLst/>
                  <a:rect l="l" t="t" r="r" b="b"/>
                  <a:pathLst>
                    <a:path w="7077" h="3908" extrusionOk="0">
                      <a:moveTo>
                        <a:pt x="7076" y="1"/>
                      </a:moveTo>
                      <a:cubicBezTo>
                        <a:pt x="4710" y="265"/>
                        <a:pt x="2334" y="423"/>
                        <a:pt x="0" y="867"/>
                      </a:cubicBezTo>
                      <a:cubicBezTo>
                        <a:pt x="11" y="1089"/>
                        <a:pt x="42" y="1300"/>
                        <a:pt x="106" y="1511"/>
                      </a:cubicBezTo>
                      <a:cubicBezTo>
                        <a:pt x="180" y="1722"/>
                        <a:pt x="296" y="1934"/>
                        <a:pt x="391" y="2134"/>
                      </a:cubicBezTo>
                      <a:cubicBezTo>
                        <a:pt x="444" y="2229"/>
                        <a:pt x="496" y="2324"/>
                        <a:pt x="549" y="2409"/>
                      </a:cubicBezTo>
                      <a:cubicBezTo>
                        <a:pt x="951" y="3148"/>
                        <a:pt x="1447" y="3718"/>
                        <a:pt x="2345" y="3866"/>
                      </a:cubicBezTo>
                      <a:cubicBezTo>
                        <a:pt x="2519" y="3895"/>
                        <a:pt x="2694" y="3908"/>
                        <a:pt x="2870" y="3908"/>
                      </a:cubicBezTo>
                      <a:cubicBezTo>
                        <a:pt x="3737" y="3908"/>
                        <a:pt x="4608" y="3586"/>
                        <a:pt x="5355" y="3190"/>
                      </a:cubicBezTo>
                      <a:cubicBezTo>
                        <a:pt x="5745" y="2979"/>
                        <a:pt x="6136" y="2768"/>
                        <a:pt x="6432" y="2441"/>
                      </a:cubicBezTo>
                      <a:cubicBezTo>
                        <a:pt x="6759" y="2081"/>
                        <a:pt x="6928" y="1596"/>
                        <a:pt x="7013" y="1110"/>
                      </a:cubicBezTo>
                      <a:cubicBezTo>
                        <a:pt x="7066" y="740"/>
                        <a:pt x="7076" y="370"/>
                        <a:pt x="70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23"/>
                <p:cNvSpPr/>
                <p:nvPr/>
              </p:nvSpPr>
              <p:spPr>
                <a:xfrm>
                  <a:off x="7924062" y="856536"/>
                  <a:ext cx="468597" cy="288526"/>
                </a:xfrm>
                <a:custGeom>
                  <a:avLst/>
                  <a:gdLst/>
                  <a:ahLst/>
                  <a:cxnLst/>
                  <a:rect l="l" t="t" r="r" b="b"/>
                  <a:pathLst>
                    <a:path w="10024" h="6172" extrusionOk="0">
                      <a:moveTo>
                        <a:pt x="5167" y="1"/>
                      </a:moveTo>
                      <a:cubicBezTo>
                        <a:pt x="5058" y="1"/>
                        <a:pt x="4957" y="55"/>
                        <a:pt x="4891" y="151"/>
                      </a:cubicBezTo>
                      <a:cubicBezTo>
                        <a:pt x="4880" y="172"/>
                        <a:pt x="4870" y="182"/>
                        <a:pt x="4870" y="203"/>
                      </a:cubicBezTo>
                      <a:cubicBezTo>
                        <a:pt x="4764" y="351"/>
                        <a:pt x="4722" y="541"/>
                        <a:pt x="4775" y="721"/>
                      </a:cubicBezTo>
                      <a:cubicBezTo>
                        <a:pt x="4796" y="816"/>
                        <a:pt x="4870" y="879"/>
                        <a:pt x="4965" y="911"/>
                      </a:cubicBezTo>
                      <a:cubicBezTo>
                        <a:pt x="4985" y="915"/>
                        <a:pt x="5004" y="917"/>
                        <a:pt x="5023" y="917"/>
                      </a:cubicBezTo>
                      <a:cubicBezTo>
                        <a:pt x="5095" y="917"/>
                        <a:pt x="5160" y="887"/>
                        <a:pt x="5218" y="837"/>
                      </a:cubicBezTo>
                      <a:cubicBezTo>
                        <a:pt x="5356" y="721"/>
                        <a:pt x="5472" y="531"/>
                        <a:pt x="5482" y="351"/>
                      </a:cubicBezTo>
                      <a:cubicBezTo>
                        <a:pt x="5482" y="224"/>
                        <a:pt x="5429" y="98"/>
                        <a:pt x="5313" y="34"/>
                      </a:cubicBezTo>
                      <a:cubicBezTo>
                        <a:pt x="5265" y="12"/>
                        <a:pt x="5215" y="1"/>
                        <a:pt x="5167" y="1"/>
                      </a:cubicBezTo>
                      <a:close/>
                      <a:moveTo>
                        <a:pt x="3586" y="1174"/>
                      </a:moveTo>
                      <a:cubicBezTo>
                        <a:pt x="3517" y="1174"/>
                        <a:pt x="3448" y="1198"/>
                        <a:pt x="3402" y="1249"/>
                      </a:cubicBezTo>
                      <a:cubicBezTo>
                        <a:pt x="3233" y="1460"/>
                        <a:pt x="3000" y="1914"/>
                        <a:pt x="3317" y="2104"/>
                      </a:cubicBezTo>
                      <a:cubicBezTo>
                        <a:pt x="3367" y="2133"/>
                        <a:pt x="3416" y="2146"/>
                        <a:pt x="3463" y="2146"/>
                      </a:cubicBezTo>
                      <a:cubicBezTo>
                        <a:pt x="3602" y="2146"/>
                        <a:pt x="3718" y="2033"/>
                        <a:pt x="3782" y="1914"/>
                      </a:cubicBezTo>
                      <a:cubicBezTo>
                        <a:pt x="3845" y="1798"/>
                        <a:pt x="3866" y="1682"/>
                        <a:pt x="3824" y="1566"/>
                      </a:cubicBezTo>
                      <a:cubicBezTo>
                        <a:pt x="3877" y="1460"/>
                        <a:pt x="3877" y="1344"/>
                        <a:pt x="3782" y="1249"/>
                      </a:cubicBezTo>
                      <a:cubicBezTo>
                        <a:pt x="3733" y="1200"/>
                        <a:pt x="3659" y="1174"/>
                        <a:pt x="3586" y="1174"/>
                      </a:cubicBezTo>
                      <a:close/>
                      <a:moveTo>
                        <a:pt x="6110" y="1339"/>
                      </a:moveTo>
                      <a:cubicBezTo>
                        <a:pt x="5998" y="1339"/>
                        <a:pt x="5883" y="1387"/>
                        <a:pt x="5799" y="1481"/>
                      </a:cubicBezTo>
                      <a:cubicBezTo>
                        <a:pt x="5641" y="1661"/>
                        <a:pt x="5598" y="1904"/>
                        <a:pt x="5662" y="2136"/>
                      </a:cubicBezTo>
                      <a:cubicBezTo>
                        <a:pt x="5672" y="2168"/>
                        <a:pt x="5683" y="2199"/>
                        <a:pt x="5704" y="2221"/>
                      </a:cubicBezTo>
                      <a:cubicBezTo>
                        <a:pt x="5715" y="2252"/>
                        <a:pt x="5736" y="2284"/>
                        <a:pt x="5757" y="2305"/>
                      </a:cubicBezTo>
                      <a:cubicBezTo>
                        <a:pt x="5835" y="2379"/>
                        <a:pt x="5923" y="2412"/>
                        <a:pt x="6011" y="2412"/>
                      </a:cubicBezTo>
                      <a:cubicBezTo>
                        <a:pt x="6160" y="2412"/>
                        <a:pt x="6308" y="2318"/>
                        <a:pt x="6401" y="2178"/>
                      </a:cubicBezTo>
                      <a:cubicBezTo>
                        <a:pt x="6528" y="1999"/>
                        <a:pt x="6549" y="1724"/>
                        <a:pt x="6433" y="1524"/>
                      </a:cubicBezTo>
                      <a:cubicBezTo>
                        <a:pt x="6360" y="1400"/>
                        <a:pt x="6237" y="1339"/>
                        <a:pt x="6110" y="1339"/>
                      </a:cubicBezTo>
                      <a:close/>
                      <a:moveTo>
                        <a:pt x="4434" y="2023"/>
                      </a:moveTo>
                      <a:cubicBezTo>
                        <a:pt x="4369" y="2023"/>
                        <a:pt x="4302" y="2039"/>
                        <a:pt x="4236" y="2073"/>
                      </a:cubicBezTo>
                      <a:cubicBezTo>
                        <a:pt x="4183" y="2104"/>
                        <a:pt x="4141" y="2157"/>
                        <a:pt x="4120" y="2221"/>
                      </a:cubicBezTo>
                      <a:lnTo>
                        <a:pt x="4109" y="2252"/>
                      </a:lnTo>
                      <a:cubicBezTo>
                        <a:pt x="4014" y="2474"/>
                        <a:pt x="3983" y="2728"/>
                        <a:pt x="4130" y="2939"/>
                      </a:cubicBezTo>
                      <a:cubicBezTo>
                        <a:pt x="4227" y="3065"/>
                        <a:pt x="4368" y="3147"/>
                        <a:pt x="4504" y="3147"/>
                      </a:cubicBezTo>
                      <a:cubicBezTo>
                        <a:pt x="4607" y="3147"/>
                        <a:pt x="4708" y="3101"/>
                        <a:pt x="4785" y="2992"/>
                      </a:cubicBezTo>
                      <a:cubicBezTo>
                        <a:pt x="4933" y="2801"/>
                        <a:pt x="4954" y="2537"/>
                        <a:pt x="4859" y="2316"/>
                      </a:cubicBezTo>
                      <a:cubicBezTo>
                        <a:pt x="4774" y="2138"/>
                        <a:pt x="4611" y="2023"/>
                        <a:pt x="4434" y="2023"/>
                      </a:cubicBezTo>
                      <a:close/>
                      <a:moveTo>
                        <a:pt x="8868" y="2336"/>
                      </a:moveTo>
                      <a:cubicBezTo>
                        <a:pt x="8762" y="2336"/>
                        <a:pt x="8666" y="2395"/>
                        <a:pt x="8587" y="2464"/>
                      </a:cubicBezTo>
                      <a:cubicBezTo>
                        <a:pt x="8556" y="2495"/>
                        <a:pt x="8534" y="2537"/>
                        <a:pt x="8524" y="2580"/>
                      </a:cubicBezTo>
                      <a:cubicBezTo>
                        <a:pt x="8450" y="2728"/>
                        <a:pt x="8397" y="2918"/>
                        <a:pt x="8461" y="3076"/>
                      </a:cubicBezTo>
                      <a:cubicBezTo>
                        <a:pt x="8513" y="3213"/>
                        <a:pt x="8619" y="3308"/>
                        <a:pt x="8767" y="3319"/>
                      </a:cubicBezTo>
                      <a:cubicBezTo>
                        <a:pt x="8904" y="3319"/>
                        <a:pt x="8999" y="3224"/>
                        <a:pt x="9073" y="3118"/>
                      </a:cubicBezTo>
                      <a:cubicBezTo>
                        <a:pt x="9179" y="2970"/>
                        <a:pt x="9221" y="2759"/>
                        <a:pt x="9189" y="2580"/>
                      </a:cubicBezTo>
                      <a:cubicBezTo>
                        <a:pt x="9158" y="2442"/>
                        <a:pt x="9031" y="2347"/>
                        <a:pt x="8894" y="2337"/>
                      </a:cubicBezTo>
                      <a:cubicBezTo>
                        <a:pt x="8885" y="2336"/>
                        <a:pt x="8876" y="2336"/>
                        <a:pt x="8868" y="2336"/>
                      </a:cubicBezTo>
                      <a:close/>
                      <a:moveTo>
                        <a:pt x="2445" y="2738"/>
                      </a:moveTo>
                      <a:cubicBezTo>
                        <a:pt x="2405" y="2738"/>
                        <a:pt x="2364" y="2745"/>
                        <a:pt x="2324" y="2759"/>
                      </a:cubicBezTo>
                      <a:cubicBezTo>
                        <a:pt x="2261" y="2791"/>
                        <a:pt x="2198" y="2833"/>
                        <a:pt x="2166" y="2886"/>
                      </a:cubicBezTo>
                      <a:cubicBezTo>
                        <a:pt x="2113" y="2949"/>
                        <a:pt x="2092" y="3044"/>
                        <a:pt x="2113" y="3139"/>
                      </a:cubicBezTo>
                      <a:cubicBezTo>
                        <a:pt x="2109" y="3132"/>
                        <a:pt x="2107" y="3128"/>
                        <a:pt x="2106" y="3128"/>
                      </a:cubicBezTo>
                      <a:lnTo>
                        <a:pt x="2106" y="3128"/>
                      </a:lnTo>
                      <a:cubicBezTo>
                        <a:pt x="2104" y="3128"/>
                        <a:pt x="2106" y="3140"/>
                        <a:pt x="2113" y="3161"/>
                      </a:cubicBezTo>
                      <a:cubicBezTo>
                        <a:pt x="2103" y="3182"/>
                        <a:pt x="2103" y="3203"/>
                        <a:pt x="2103" y="3224"/>
                      </a:cubicBezTo>
                      <a:cubicBezTo>
                        <a:pt x="2103" y="3287"/>
                        <a:pt x="2103" y="3340"/>
                        <a:pt x="2113" y="3393"/>
                      </a:cubicBezTo>
                      <a:cubicBezTo>
                        <a:pt x="2134" y="3488"/>
                        <a:pt x="2187" y="3572"/>
                        <a:pt x="2261" y="3636"/>
                      </a:cubicBezTo>
                      <a:cubicBezTo>
                        <a:pt x="2331" y="3697"/>
                        <a:pt x="2420" y="3727"/>
                        <a:pt x="2508" y="3727"/>
                      </a:cubicBezTo>
                      <a:cubicBezTo>
                        <a:pt x="2634" y="3727"/>
                        <a:pt x="2759" y="3665"/>
                        <a:pt x="2821" y="3541"/>
                      </a:cubicBezTo>
                      <a:cubicBezTo>
                        <a:pt x="2916" y="3382"/>
                        <a:pt x="2916" y="3150"/>
                        <a:pt x="2831" y="2992"/>
                      </a:cubicBezTo>
                      <a:cubicBezTo>
                        <a:pt x="2764" y="2848"/>
                        <a:pt x="2608" y="2738"/>
                        <a:pt x="2445" y="2738"/>
                      </a:cubicBezTo>
                      <a:close/>
                      <a:moveTo>
                        <a:pt x="573" y="2924"/>
                      </a:moveTo>
                      <a:cubicBezTo>
                        <a:pt x="480" y="2924"/>
                        <a:pt x="388" y="2970"/>
                        <a:pt x="339" y="3055"/>
                      </a:cubicBezTo>
                      <a:cubicBezTo>
                        <a:pt x="275" y="3182"/>
                        <a:pt x="223" y="3308"/>
                        <a:pt x="202" y="3446"/>
                      </a:cubicBezTo>
                      <a:cubicBezTo>
                        <a:pt x="170" y="3646"/>
                        <a:pt x="244" y="3858"/>
                        <a:pt x="466" y="3889"/>
                      </a:cubicBezTo>
                      <a:cubicBezTo>
                        <a:pt x="481" y="3892"/>
                        <a:pt x="497" y="3893"/>
                        <a:pt x="512" y="3893"/>
                      </a:cubicBezTo>
                      <a:cubicBezTo>
                        <a:pt x="832" y="3893"/>
                        <a:pt x="1007" y="3381"/>
                        <a:pt x="835" y="3139"/>
                      </a:cubicBezTo>
                      <a:cubicBezTo>
                        <a:pt x="814" y="3066"/>
                        <a:pt x="782" y="3002"/>
                        <a:pt x="708" y="2960"/>
                      </a:cubicBezTo>
                      <a:cubicBezTo>
                        <a:pt x="666" y="2935"/>
                        <a:pt x="619" y="2924"/>
                        <a:pt x="573" y="2924"/>
                      </a:cubicBezTo>
                      <a:close/>
                      <a:moveTo>
                        <a:pt x="9686" y="3378"/>
                      </a:moveTo>
                      <a:cubicBezTo>
                        <a:pt x="9659" y="3378"/>
                        <a:pt x="9633" y="3382"/>
                        <a:pt x="9612" y="3382"/>
                      </a:cubicBezTo>
                      <a:cubicBezTo>
                        <a:pt x="9548" y="3403"/>
                        <a:pt x="9485" y="3456"/>
                        <a:pt x="9453" y="3509"/>
                      </a:cubicBezTo>
                      <a:cubicBezTo>
                        <a:pt x="9422" y="3572"/>
                        <a:pt x="9401" y="3646"/>
                        <a:pt x="9422" y="3720"/>
                      </a:cubicBezTo>
                      <a:lnTo>
                        <a:pt x="9443" y="3763"/>
                      </a:lnTo>
                      <a:cubicBezTo>
                        <a:pt x="9443" y="3826"/>
                        <a:pt x="9464" y="3900"/>
                        <a:pt x="9496" y="3963"/>
                      </a:cubicBezTo>
                      <a:cubicBezTo>
                        <a:pt x="9538" y="4048"/>
                        <a:pt x="9633" y="4090"/>
                        <a:pt x="9728" y="4090"/>
                      </a:cubicBezTo>
                      <a:cubicBezTo>
                        <a:pt x="9823" y="4090"/>
                        <a:pt x="9918" y="4048"/>
                        <a:pt x="9960" y="3963"/>
                      </a:cubicBezTo>
                      <a:cubicBezTo>
                        <a:pt x="10003" y="3868"/>
                        <a:pt x="10013" y="3784"/>
                        <a:pt x="10003" y="3689"/>
                      </a:cubicBezTo>
                      <a:cubicBezTo>
                        <a:pt x="10024" y="3583"/>
                        <a:pt x="9971" y="3467"/>
                        <a:pt x="9876" y="3414"/>
                      </a:cubicBezTo>
                      <a:cubicBezTo>
                        <a:pt x="9823" y="3393"/>
                        <a:pt x="9770" y="3382"/>
                        <a:pt x="9728" y="3382"/>
                      </a:cubicBezTo>
                      <a:cubicBezTo>
                        <a:pt x="9714" y="3379"/>
                        <a:pt x="9700" y="3378"/>
                        <a:pt x="9686" y="3378"/>
                      </a:cubicBezTo>
                      <a:close/>
                      <a:moveTo>
                        <a:pt x="3634" y="3562"/>
                      </a:moveTo>
                      <a:cubicBezTo>
                        <a:pt x="3592" y="3572"/>
                        <a:pt x="3560" y="3583"/>
                        <a:pt x="3528" y="3604"/>
                      </a:cubicBezTo>
                      <a:cubicBezTo>
                        <a:pt x="3497" y="3615"/>
                        <a:pt x="3476" y="3636"/>
                        <a:pt x="3454" y="3668"/>
                      </a:cubicBezTo>
                      <a:cubicBezTo>
                        <a:pt x="3433" y="3699"/>
                        <a:pt x="3412" y="3720"/>
                        <a:pt x="3402" y="3763"/>
                      </a:cubicBezTo>
                      <a:cubicBezTo>
                        <a:pt x="3402" y="3784"/>
                        <a:pt x="3402" y="3805"/>
                        <a:pt x="3391" y="3826"/>
                      </a:cubicBezTo>
                      <a:cubicBezTo>
                        <a:pt x="3391" y="3879"/>
                        <a:pt x="3412" y="3921"/>
                        <a:pt x="3433" y="3963"/>
                      </a:cubicBezTo>
                      <a:lnTo>
                        <a:pt x="3433" y="3974"/>
                      </a:lnTo>
                      <a:lnTo>
                        <a:pt x="3454" y="3995"/>
                      </a:lnTo>
                      <a:cubicBezTo>
                        <a:pt x="3465" y="4027"/>
                        <a:pt x="3486" y="4058"/>
                        <a:pt x="3518" y="4079"/>
                      </a:cubicBezTo>
                      <a:cubicBezTo>
                        <a:pt x="3539" y="4101"/>
                        <a:pt x="3581" y="4111"/>
                        <a:pt x="3613" y="4122"/>
                      </a:cubicBezTo>
                      <a:cubicBezTo>
                        <a:pt x="3634" y="4122"/>
                        <a:pt x="3655" y="4132"/>
                        <a:pt x="3676" y="4132"/>
                      </a:cubicBezTo>
                      <a:cubicBezTo>
                        <a:pt x="3729" y="4132"/>
                        <a:pt x="3771" y="4122"/>
                        <a:pt x="3814" y="4101"/>
                      </a:cubicBezTo>
                      <a:cubicBezTo>
                        <a:pt x="3835" y="4079"/>
                        <a:pt x="3856" y="4069"/>
                        <a:pt x="3877" y="4058"/>
                      </a:cubicBezTo>
                      <a:cubicBezTo>
                        <a:pt x="3909" y="4016"/>
                        <a:pt x="3930" y="3984"/>
                        <a:pt x="3940" y="3932"/>
                      </a:cubicBezTo>
                      <a:cubicBezTo>
                        <a:pt x="3951" y="3910"/>
                        <a:pt x="3951" y="3879"/>
                        <a:pt x="3951" y="3858"/>
                      </a:cubicBezTo>
                      <a:cubicBezTo>
                        <a:pt x="3951" y="3794"/>
                        <a:pt x="3940" y="3763"/>
                        <a:pt x="3909" y="3710"/>
                      </a:cubicBezTo>
                      <a:cubicBezTo>
                        <a:pt x="3898" y="3689"/>
                        <a:pt x="3877" y="3668"/>
                        <a:pt x="3866" y="3646"/>
                      </a:cubicBezTo>
                      <a:cubicBezTo>
                        <a:pt x="3814" y="3604"/>
                        <a:pt x="3792" y="3594"/>
                        <a:pt x="3740" y="3572"/>
                      </a:cubicBezTo>
                      <a:cubicBezTo>
                        <a:pt x="3697" y="3562"/>
                        <a:pt x="3666" y="3562"/>
                        <a:pt x="3634" y="3562"/>
                      </a:cubicBezTo>
                      <a:close/>
                      <a:moveTo>
                        <a:pt x="7375" y="2826"/>
                      </a:moveTo>
                      <a:cubicBezTo>
                        <a:pt x="7291" y="2826"/>
                        <a:pt x="7209" y="2859"/>
                        <a:pt x="7140" y="2928"/>
                      </a:cubicBezTo>
                      <a:cubicBezTo>
                        <a:pt x="7035" y="3034"/>
                        <a:pt x="7035" y="3171"/>
                        <a:pt x="7045" y="3308"/>
                      </a:cubicBezTo>
                      <a:cubicBezTo>
                        <a:pt x="7077" y="3583"/>
                        <a:pt x="7183" y="3815"/>
                        <a:pt x="7362" y="4027"/>
                      </a:cubicBezTo>
                      <a:cubicBezTo>
                        <a:pt x="7383" y="4048"/>
                        <a:pt x="7394" y="4058"/>
                        <a:pt x="7415" y="4079"/>
                      </a:cubicBezTo>
                      <a:lnTo>
                        <a:pt x="7426" y="4079"/>
                      </a:lnTo>
                      <a:cubicBezTo>
                        <a:pt x="7479" y="4126"/>
                        <a:pt x="7553" y="4156"/>
                        <a:pt x="7624" y="4156"/>
                      </a:cubicBezTo>
                      <a:cubicBezTo>
                        <a:pt x="7666" y="4156"/>
                        <a:pt x="7707" y="4145"/>
                        <a:pt x="7742" y="4122"/>
                      </a:cubicBezTo>
                      <a:cubicBezTo>
                        <a:pt x="7985" y="3963"/>
                        <a:pt x="7975" y="3699"/>
                        <a:pt x="7922" y="3446"/>
                      </a:cubicBezTo>
                      <a:cubicBezTo>
                        <a:pt x="7869" y="3245"/>
                        <a:pt x="7732" y="2939"/>
                        <a:pt x="7510" y="2854"/>
                      </a:cubicBezTo>
                      <a:cubicBezTo>
                        <a:pt x="7466" y="2836"/>
                        <a:pt x="7420" y="2826"/>
                        <a:pt x="7375" y="2826"/>
                      </a:cubicBezTo>
                      <a:close/>
                      <a:moveTo>
                        <a:pt x="5926" y="3347"/>
                      </a:moveTo>
                      <a:cubicBezTo>
                        <a:pt x="5891" y="3347"/>
                        <a:pt x="5855" y="3351"/>
                        <a:pt x="5820" y="3361"/>
                      </a:cubicBezTo>
                      <a:cubicBezTo>
                        <a:pt x="5546" y="3446"/>
                        <a:pt x="5493" y="3784"/>
                        <a:pt x="5556" y="4016"/>
                      </a:cubicBezTo>
                      <a:lnTo>
                        <a:pt x="5556" y="4027"/>
                      </a:lnTo>
                      <a:cubicBezTo>
                        <a:pt x="5579" y="4211"/>
                        <a:pt x="5741" y="4339"/>
                        <a:pt x="5917" y="4339"/>
                      </a:cubicBezTo>
                      <a:cubicBezTo>
                        <a:pt x="5984" y="4339"/>
                        <a:pt x="6052" y="4321"/>
                        <a:pt x="6116" y="4280"/>
                      </a:cubicBezTo>
                      <a:cubicBezTo>
                        <a:pt x="6295" y="4164"/>
                        <a:pt x="6391" y="3889"/>
                        <a:pt x="6338" y="3678"/>
                      </a:cubicBezTo>
                      <a:cubicBezTo>
                        <a:pt x="6293" y="3482"/>
                        <a:pt x="6114" y="3347"/>
                        <a:pt x="5926" y="3347"/>
                      </a:cubicBezTo>
                      <a:close/>
                      <a:moveTo>
                        <a:pt x="1299" y="4057"/>
                      </a:moveTo>
                      <a:cubicBezTo>
                        <a:pt x="1292" y="4057"/>
                        <a:pt x="1285" y="4057"/>
                        <a:pt x="1279" y="4058"/>
                      </a:cubicBezTo>
                      <a:cubicBezTo>
                        <a:pt x="1247" y="4058"/>
                        <a:pt x="1215" y="4058"/>
                        <a:pt x="1194" y="4069"/>
                      </a:cubicBezTo>
                      <a:cubicBezTo>
                        <a:pt x="1099" y="4101"/>
                        <a:pt x="1025" y="4164"/>
                        <a:pt x="1004" y="4259"/>
                      </a:cubicBezTo>
                      <a:cubicBezTo>
                        <a:pt x="994" y="4301"/>
                        <a:pt x="994" y="4343"/>
                        <a:pt x="1004" y="4386"/>
                      </a:cubicBezTo>
                      <a:cubicBezTo>
                        <a:pt x="994" y="4502"/>
                        <a:pt x="994" y="4629"/>
                        <a:pt x="1004" y="4755"/>
                      </a:cubicBezTo>
                      <a:cubicBezTo>
                        <a:pt x="1017" y="4923"/>
                        <a:pt x="1140" y="5019"/>
                        <a:pt x="1269" y="5019"/>
                      </a:cubicBezTo>
                      <a:cubicBezTo>
                        <a:pt x="1352" y="5019"/>
                        <a:pt x="1439" y="4979"/>
                        <a:pt x="1501" y="4893"/>
                      </a:cubicBezTo>
                      <a:cubicBezTo>
                        <a:pt x="1606" y="4745"/>
                        <a:pt x="1670" y="4597"/>
                        <a:pt x="1638" y="4417"/>
                      </a:cubicBezTo>
                      <a:cubicBezTo>
                        <a:pt x="1617" y="4301"/>
                        <a:pt x="1553" y="4206"/>
                        <a:pt x="1469" y="4143"/>
                      </a:cubicBezTo>
                      <a:cubicBezTo>
                        <a:pt x="1422" y="4095"/>
                        <a:pt x="1357" y="4057"/>
                        <a:pt x="1299" y="4057"/>
                      </a:cubicBezTo>
                      <a:close/>
                      <a:moveTo>
                        <a:pt x="8894" y="4320"/>
                      </a:moveTo>
                      <a:cubicBezTo>
                        <a:pt x="8863" y="4320"/>
                        <a:pt x="8832" y="4324"/>
                        <a:pt x="8799" y="4333"/>
                      </a:cubicBezTo>
                      <a:cubicBezTo>
                        <a:pt x="8313" y="4460"/>
                        <a:pt x="8513" y="5093"/>
                        <a:pt x="8746" y="5347"/>
                      </a:cubicBezTo>
                      <a:cubicBezTo>
                        <a:pt x="8797" y="5403"/>
                        <a:pt x="8866" y="5430"/>
                        <a:pt x="8935" y="5430"/>
                      </a:cubicBezTo>
                      <a:cubicBezTo>
                        <a:pt x="9006" y="5430"/>
                        <a:pt x="9077" y="5401"/>
                        <a:pt x="9126" y="5347"/>
                      </a:cubicBezTo>
                      <a:lnTo>
                        <a:pt x="9136" y="5347"/>
                      </a:lnTo>
                      <a:cubicBezTo>
                        <a:pt x="9179" y="5326"/>
                        <a:pt x="9210" y="5294"/>
                        <a:pt x="9253" y="5241"/>
                      </a:cubicBezTo>
                      <a:cubicBezTo>
                        <a:pt x="9439" y="4967"/>
                        <a:pt x="9280" y="4320"/>
                        <a:pt x="8894" y="4320"/>
                      </a:cubicBezTo>
                      <a:close/>
                      <a:moveTo>
                        <a:pt x="2097" y="5035"/>
                      </a:moveTo>
                      <a:cubicBezTo>
                        <a:pt x="2025" y="5035"/>
                        <a:pt x="1952" y="5057"/>
                        <a:pt x="1891" y="5104"/>
                      </a:cubicBezTo>
                      <a:cubicBezTo>
                        <a:pt x="1765" y="5199"/>
                        <a:pt x="1733" y="5368"/>
                        <a:pt x="1775" y="5516"/>
                      </a:cubicBezTo>
                      <a:cubicBezTo>
                        <a:pt x="1817" y="5664"/>
                        <a:pt x="1923" y="5759"/>
                        <a:pt x="2060" y="5811"/>
                      </a:cubicBezTo>
                      <a:cubicBezTo>
                        <a:pt x="2083" y="5819"/>
                        <a:pt x="2109" y="5822"/>
                        <a:pt x="2136" y="5822"/>
                      </a:cubicBezTo>
                      <a:cubicBezTo>
                        <a:pt x="2186" y="5822"/>
                        <a:pt x="2237" y="5811"/>
                        <a:pt x="2272" y="5790"/>
                      </a:cubicBezTo>
                      <a:cubicBezTo>
                        <a:pt x="2314" y="5759"/>
                        <a:pt x="2346" y="5727"/>
                        <a:pt x="2377" y="5685"/>
                      </a:cubicBezTo>
                      <a:cubicBezTo>
                        <a:pt x="2398" y="5653"/>
                        <a:pt x="2419" y="5621"/>
                        <a:pt x="2430" y="5579"/>
                      </a:cubicBezTo>
                      <a:cubicBezTo>
                        <a:pt x="2472" y="5431"/>
                        <a:pt x="2462" y="5262"/>
                        <a:pt x="2346" y="5136"/>
                      </a:cubicBezTo>
                      <a:cubicBezTo>
                        <a:pt x="2281" y="5071"/>
                        <a:pt x="2189" y="5035"/>
                        <a:pt x="2097" y="5035"/>
                      </a:cubicBezTo>
                      <a:close/>
                      <a:moveTo>
                        <a:pt x="363" y="5132"/>
                      </a:moveTo>
                      <a:cubicBezTo>
                        <a:pt x="258" y="5132"/>
                        <a:pt x="153" y="5185"/>
                        <a:pt x="96" y="5294"/>
                      </a:cubicBezTo>
                      <a:cubicBezTo>
                        <a:pt x="1" y="5452"/>
                        <a:pt x="33" y="5664"/>
                        <a:pt x="64" y="5833"/>
                      </a:cubicBezTo>
                      <a:lnTo>
                        <a:pt x="75" y="5875"/>
                      </a:lnTo>
                      <a:cubicBezTo>
                        <a:pt x="64" y="5959"/>
                        <a:pt x="96" y="6044"/>
                        <a:pt x="149" y="6097"/>
                      </a:cubicBezTo>
                      <a:cubicBezTo>
                        <a:pt x="205" y="6148"/>
                        <a:pt x="272" y="6172"/>
                        <a:pt x="337" y="6172"/>
                      </a:cubicBezTo>
                      <a:cubicBezTo>
                        <a:pt x="407" y="6172"/>
                        <a:pt x="475" y="6145"/>
                        <a:pt x="529" y="6097"/>
                      </a:cubicBezTo>
                      <a:cubicBezTo>
                        <a:pt x="761" y="5896"/>
                        <a:pt x="825" y="5484"/>
                        <a:pt x="603" y="5241"/>
                      </a:cubicBezTo>
                      <a:cubicBezTo>
                        <a:pt x="540" y="5169"/>
                        <a:pt x="451" y="5132"/>
                        <a:pt x="363" y="51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0" name="Google Shape;660;p23"/>
              <p:cNvSpPr/>
              <p:nvPr/>
            </p:nvSpPr>
            <p:spPr>
              <a:xfrm rot="1250338" flipH="1">
                <a:off x="8955860" y="3485310"/>
                <a:ext cx="421187" cy="472580"/>
              </a:xfrm>
              <a:custGeom>
                <a:avLst/>
                <a:gdLst/>
                <a:ahLst/>
                <a:cxnLst/>
                <a:rect l="l" t="t" r="r" b="b"/>
                <a:pathLst>
                  <a:path w="2715" h="3046" extrusionOk="0">
                    <a:moveTo>
                      <a:pt x="1378" y="1"/>
                    </a:moveTo>
                    <a:cubicBezTo>
                      <a:pt x="916" y="1"/>
                      <a:pt x="484" y="297"/>
                      <a:pt x="275" y="772"/>
                    </a:cubicBezTo>
                    <a:cubicBezTo>
                      <a:pt x="0" y="1417"/>
                      <a:pt x="191" y="2293"/>
                      <a:pt x="698" y="2747"/>
                    </a:cubicBezTo>
                    <a:cubicBezTo>
                      <a:pt x="927" y="2947"/>
                      <a:pt x="1200" y="3045"/>
                      <a:pt x="1471" y="3045"/>
                    </a:cubicBezTo>
                    <a:cubicBezTo>
                      <a:pt x="1773" y="3045"/>
                      <a:pt x="2074" y="2923"/>
                      <a:pt x="2313" y="2684"/>
                    </a:cubicBezTo>
                    <a:cubicBezTo>
                      <a:pt x="2620" y="2367"/>
                      <a:pt x="2715" y="1966"/>
                      <a:pt x="2704" y="1459"/>
                    </a:cubicBezTo>
                    <a:cubicBezTo>
                      <a:pt x="2704" y="1417"/>
                      <a:pt x="2704" y="1290"/>
                      <a:pt x="2694" y="1174"/>
                    </a:cubicBezTo>
                    <a:cubicBezTo>
                      <a:pt x="2609" y="561"/>
                      <a:pt x="2134" y="96"/>
                      <a:pt x="1532" y="12"/>
                    </a:cubicBezTo>
                    <a:cubicBezTo>
                      <a:pt x="1481" y="5"/>
                      <a:pt x="1429" y="1"/>
                      <a:pt x="1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23"/>
              <p:cNvSpPr/>
              <p:nvPr/>
            </p:nvSpPr>
            <p:spPr>
              <a:xfrm rot="1250303" flipH="1">
                <a:off x="7975047" y="4742348"/>
                <a:ext cx="230376" cy="258487"/>
              </a:xfrm>
              <a:custGeom>
                <a:avLst/>
                <a:gdLst/>
                <a:ahLst/>
                <a:cxnLst/>
                <a:rect l="l" t="t" r="r" b="b"/>
                <a:pathLst>
                  <a:path w="2715" h="3046" extrusionOk="0">
                    <a:moveTo>
                      <a:pt x="1378" y="1"/>
                    </a:moveTo>
                    <a:cubicBezTo>
                      <a:pt x="916" y="1"/>
                      <a:pt x="484" y="297"/>
                      <a:pt x="275" y="772"/>
                    </a:cubicBezTo>
                    <a:cubicBezTo>
                      <a:pt x="0" y="1417"/>
                      <a:pt x="191" y="2293"/>
                      <a:pt x="698" y="2747"/>
                    </a:cubicBezTo>
                    <a:cubicBezTo>
                      <a:pt x="927" y="2947"/>
                      <a:pt x="1200" y="3045"/>
                      <a:pt x="1471" y="3045"/>
                    </a:cubicBezTo>
                    <a:cubicBezTo>
                      <a:pt x="1773" y="3045"/>
                      <a:pt x="2074" y="2923"/>
                      <a:pt x="2313" y="2684"/>
                    </a:cubicBezTo>
                    <a:cubicBezTo>
                      <a:pt x="2620" y="2367"/>
                      <a:pt x="2715" y="1966"/>
                      <a:pt x="2704" y="1459"/>
                    </a:cubicBezTo>
                    <a:cubicBezTo>
                      <a:pt x="2704" y="1417"/>
                      <a:pt x="2704" y="1290"/>
                      <a:pt x="2694" y="1174"/>
                    </a:cubicBezTo>
                    <a:cubicBezTo>
                      <a:pt x="2609" y="561"/>
                      <a:pt x="2134" y="96"/>
                      <a:pt x="1532" y="12"/>
                    </a:cubicBezTo>
                    <a:cubicBezTo>
                      <a:pt x="1481" y="5"/>
                      <a:pt x="1429" y="1"/>
                      <a:pt x="1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2" name="Google Shape;662;p23"/>
            <p:cNvGrpSpPr/>
            <p:nvPr/>
          </p:nvGrpSpPr>
          <p:grpSpPr>
            <a:xfrm>
              <a:off x="-2180542" y="-1681517"/>
              <a:ext cx="3567973" cy="3823778"/>
              <a:chOff x="-2173292" y="-1319317"/>
              <a:chExt cx="3567973" cy="3823778"/>
            </a:xfrm>
          </p:grpSpPr>
          <p:grpSp>
            <p:nvGrpSpPr>
              <p:cNvPr id="663" name="Google Shape;663;p23"/>
              <p:cNvGrpSpPr/>
              <p:nvPr/>
            </p:nvGrpSpPr>
            <p:grpSpPr>
              <a:xfrm rot="-3292890">
                <a:off x="-1979177" y="-470289"/>
                <a:ext cx="3179743" cy="2125722"/>
                <a:chOff x="8218892" y="533597"/>
                <a:chExt cx="1572025" cy="1050931"/>
              </a:xfrm>
            </p:grpSpPr>
            <p:sp>
              <p:nvSpPr>
                <p:cNvPr id="664" name="Google Shape;664;p23"/>
                <p:cNvSpPr/>
                <p:nvPr/>
              </p:nvSpPr>
              <p:spPr>
                <a:xfrm>
                  <a:off x="8218892" y="533597"/>
                  <a:ext cx="1572025" cy="1050931"/>
                </a:xfrm>
                <a:custGeom>
                  <a:avLst/>
                  <a:gdLst/>
                  <a:ahLst/>
                  <a:cxnLst/>
                  <a:rect l="l" t="t" r="r" b="b"/>
                  <a:pathLst>
                    <a:path w="33628" h="22481" extrusionOk="0">
                      <a:moveTo>
                        <a:pt x="21493" y="0"/>
                      </a:moveTo>
                      <a:cubicBezTo>
                        <a:pt x="18387" y="0"/>
                        <a:pt x="15302" y="334"/>
                        <a:pt x="13107" y="501"/>
                      </a:cubicBezTo>
                      <a:cubicBezTo>
                        <a:pt x="11914" y="596"/>
                        <a:pt x="10689" y="722"/>
                        <a:pt x="9485" y="934"/>
                      </a:cubicBezTo>
                      <a:cubicBezTo>
                        <a:pt x="6717" y="1441"/>
                        <a:pt x="4098" y="2402"/>
                        <a:pt x="2451" y="4461"/>
                      </a:cubicBezTo>
                      <a:cubicBezTo>
                        <a:pt x="0" y="7513"/>
                        <a:pt x="634" y="11770"/>
                        <a:pt x="1395" y="15519"/>
                      </a:cubicBezTo>
                      <a:cubicBezTo>
                        <a:pt x="1680" y="16934"/>
                        <a:pt x="1986" y="18381"/>
                        <a:pt x="2863" y="19575"/>
                      </a:cubicBezTo>
                      <a:cubicBezTo>
                        <a:pt x="4456" y="21767"/>
                        <a:pt x="7504" y="22480"/>
                        <a:pt x="10399" y="22480"/>
                      </a:cubicBezTo>
                      <a:cubicBezTo>
                        <a:pt x="10767" y="22480"/>
                        <a:pt x="11132" y="22469"/>
                        <a:pt x="11491" y="22447"/>
                      </a:cubicBezTo>
                      <a:cubicBezTo>
                        <a:pt x="15695" y="22204"/>
                        <a:pt x="18979" y="20641"/>
                        <a:pt x="22845" y="19395"/>
                      </a:cubicBezTo>
                      <a:cubicBezTo>
                        <a:pt x="26098" y="18349"/>
                        <a:pt x="28675" y="17209"/>
                        <a:pt x="30871" y="14526"/>
                      </a:cubicBezTo>
                      <a:cubicBezTo>
                        <a:pt x="32698" y="12319"/>
                        <a:pt x="33628" y="9478"/>
                        <a:pt x="33448" y="6690"/>
                      </a:cubicBezTo>
                      <a:cubicBezTo>
                        <a:pt x="33112" y="1155"/>
                        <a:pt x="27266" y="0"/>
                        <a:pt x="214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23"/>
                <p:cNvSpPr/>
                <p:nvPr/>
              </p:nvSpPr>
              <p:spPr>
                <a:xfrm>
                  <a:off x="8424252" y="669069"/>
                  <a:ext cx="1194352" cy="793445"/>
                </a:xfrm>
                <a:custGeom>
                  <a:avLst/>
                  <a:gdLst/>
                  <a:ahLst/>
                  <a:cxnLst/>
                  <a:rect l="l" t="t" r="r" b="b"/>
                  <a:pathLst>
                    <a:path w="25549" h="16973" extrusionOk="0">
                      <a:moveTo>
                        <a:pt x="20268" y="1056"/>
                      </a:moveTo>
                      <a:cubicBezTo>
                        <a:pt x="20638" y="1056"/>
                        <a:pt x="20986" y="1077"/>
                        <a:pt x="21324" y="1151"/>
                      </a:cubicBezTo>
                      <a:cubicBezTo>
                        <a:pt x="22180" y="1341"/>
                        <a:pt x="22930" y="1838"/>
                        <a:pt x="23479" y="2503"/>
                      </a:cubicBezTo>
                      <a:cubicBezTo>
                        <a:pt x="24039" y="3168"/>
                        <a:pt x="24387" y="4003"/>
                        <a:pt x="24472" y="4837"/>
                      </a:cubicBezTo>
                      <a:cubicBezTo>
                        <a:pt x="24482" y="4985"/>
                        <a:pt x="24493" y="5133"/>
                        <a:pt x="24493" y="5281"/>
                      </a:cubicBezTo>
                      <a:cubicBezTo>
                        <a:pt x="24493" y="6052"/>
                        <a:pt x="24303" y="6823"/>
                        <a:pt x="23965" y="7562"/>
                      </a:cubicBezTo>
                      <a:cubicBezTo>
                        <a:pt x="23627" y="8301"/>
                        <a:pt x="23141" y="8998"/>
                        <a:pt x="22571" y="9611"/>
                      </a:cubicBezTo>
                      <a:cubicBezTo>
                        <a:pt x="21314" y="10952"/>
                        <a:pt x="19624" y="11956"/>
                        <a:pt x="17850" y="12822"/>
                      </a:cubicBezTo>
                      <a:cubicBezTo>
                        <a:pt x="16688" y="13392"/>
                        <a:pt x="14861" y="14174"/>
                        <a:pt x="12844" y="14807"/>
                      </a:cubicBezTo>
                      <a:cubicBezTo>
                        <a:pt x="10826" y="15441"/>
                        <a:pt x="8608" y="15916"/>
                        <a:pt x="6686" y="15916"/>
                      </a:cubicBezTo>
                      <a:cubicBezTo>
                        <a:pt x="5820" y="15916"/>
                        <a:pt x="5028" y="15821"/>
                        <a:pt x="4331" y="15610"/>
                      </a:cubicBezTo>
                      <a:cubicBezTo>
                        <a:pt x="3634" y="15399"/>
                        <a:pt x="3053" y="15071"/>
                        <a:pt x="2599" y="14617"/>
                      </a:cubicBezTo>
                      <a:cubicBezTo>
                        <a:pt x="2208" y="14226"/>
                        <a:pt x="1955" y="13740"/>
                        <a:pt x="1765" y="13191"/>
                      </a:cubicBezTo>
                      <a:cubicBezTo>
                        <a:pt x="1575" y="12632"/>
                        <a:pt x="1469" y="12008"/>
                        <a:pt x="1374" y="11385"/>
                      </a:cubicBezTo>
                      <a:cubicBezTo>
                        <a:pt x="1216" y="10414"/>
                        <a:pt x="1057" y="9463"/>
                        <a:pt x="1057" y="8534"/>
                      </a:cubicBezTo>
                      <a:cubicBezTo>
                        <a:pt x="1057" y="8153"/>
                        <a:pt x="1089" y="7784"/>
                        <a:pt x="1142" y="7414"/>
                      </a:cubicBezTo>
                      <a:cubicBezTo>
                        <a:pt x="1247" y="6791"/>
                        <a:pt x="1458" y="6168"/>
                        <a:pt x="1796" y="5640"/>
                      </a:cubicBezTo>
                      <a:cubicBezTo>
                        <a:pt x="2124" y="5101"/>
                        <a:pt x="2567" y="4658"/>
                        <a:pt x="3117" y="4362"/>
                      </a:cubicBezTo>
                      <a:cubicBezTo>
                        <a:pt x="3655" y="4066"/>
                        <a:pt x="4331" y="3918"/>
                        <a:pt x="5039" y="3760"/>
                      </a:cubicBezTo>
                      <a:cubicBezTo>
                        <a:pt x="9538" y="2788"/>
                        <a:pt x="14026" y="1817"/>
                        <a:pt x="18578" y="1204"/>
                      </a:cubicBezTo>
                      <a:cubicBezTo>
                        <a:pt x="19149" y="1120"/>
                        <a:pt x="19730" y="1056"/>
                        <a:pt x="20268" y="1056"/>
                      </a:cubicBezTo>
                      <a:close/>
                      <a:moveTo>
                        <a:pt x="20268" y="0"/>
                      </a:moveTo>
                      <a:cubicBezTo>
                        <a:pt x="19635" y="0"/>
                        <a:pt x="19022" y="74"/>
                        <a:pt x="18431" y="148"/>
                      </a:cubicBezTo>
                      <a:cubicBezTo>
                        <a:pt x="13836" y="771"/>
                        <a:pt x="9316" y="1753"/>
                        <a:pt x="4817" y="2735"/>
                      </a:cubicBezTo>
                      <a:cubicBezTo>
                        <a:pt x="4109" y="2883"/>
                        <a:pt x="3338" y="3052"/>
                        <a:pt x="2620" y="3433"/>
                      </a:cubicBezTo>
                      <a:cubicBezTo>
                        <a:pt x="1881" y="3823"/>
                        <a:pt x="1311" y="4415"/>
                        <a:pt x="899" y="5080"/>
                      </a:cubicBezTo>
                      <a:cubicBezTo>
                        <a:pt x="476" y="5745"/>
                        <a:pt x="223" y="6495"/>
                        <a:pt x="107" y="7245"/>
                      </a:cubicBezTo>
                      <a:cubicBezTo>
                        <a:pt x="33" y="7678"/>
                        <a:pt x="1" y="8111"/>
                        <a:pt x="1" y="8534"/>
                      </a:cubicBezTo>
                      <a:cubicBezTo>
                        <a:pt x="1" y="9569"/>
                        <a:pt x="170" y="10583"/>
                        <a:pt x="328" y="11554"/>
                      </a:cubicBezTo>
                      <a:cubicBezTo>
                        <a:pt x="434" y="12188"/>
                        <a:pt x="540" y="12864"/>
                        <a:pt x="761" y="13519"/>
                      </a:cubicBezTo>
                      <a:cubicBezTo>
                        <a:pt x="983" y="14174"/>
                        <a:pt x="1311" y="14828"/>
                        <a:pt x="1849" y="15367"/>
                      </a:cubicBezTo>
                      <a:cubicBezTo>
                        <a:pt x="2451" y="15958"/>
                        <a:pt x="3201" y="16370"/>
                        <a:pt x="4025" y="16624"/>
                      </a:cubicBezTo>
                      <a:cubicBezTo>
                        <a:pt x="4838" y="16867"/>
                        <a:pt x="5746" y="16972"/>
                        <a:pt x="6686" y="16972"/>
                      </a:cubicBezTo>
                      <a:cubicBezTo>
                        <a:pt x="8777" y="16972"/>
                        <a:pt x="11069" y="16465"/>
                        <a:pt x="13160" y="15811"/>
                      </a:cubicBezTo>
                      <a:cubicBezTo>
                        <a:pt x="15241" y="15156"/>
                        <a:pt x="17110" y="14364"/>
                        <a:pt x="18314" y="13772"/>
                      </a:cubicBezTo>
                      <a:cubicBezTo>
                        <a:pt x="20131" y="12874"/>
                        <a:pt x="21937" y="11829"/>
                        <a:pt x="23342" y="10329"/>
                      </a:cubicBezTo>
                      <a:cubicBezTo>
                        <a:pt x="23986" y="9643"/>
                        <a:pt x="24535" y="8851"/>
                        <a:pt x="24926" y="7995"/>
                      </a:cubicBezTo>
                      <a:cubicBezTo>
                        <a:pt x="25317" y="7140"/>
                        <a:pt x="25549" y="6221"/>
                        <a:pt x="25549" y="5281"/>
                      </a:cubicBezTo>
                      <a:cubicBezTo>
                        <a:pt x="25549" y="5091"/>
                        <a:pt x="25538" y="4911"/>
                        <a:pt x="25517" y="4732"/>
                      </a:cubicBezTo>
                      <a:cubicBezTo>
                        <a:pt x="25422" y="3675"/>
                        <a:pt x="24979" y="2662"/>
                        <a:pt x="24292" y="1827"/>
                      </a:cubicBezTo>
                      <a:cubicBezTo>
                        <a:pt x="23606" y="1003"/>
                        <a:pt x="22666" y="370"/>
                        <a:pt x="21546" y="127"/>
                      </a:cubicBezTo>
                      <a:cubicBezTo>
                        <a:pt x="21124" y="32"/>
                        <a:pt x="20691" y="0"/>
                        <a:pt x="20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23"/>
                <p:cNvSpPr/>
                <p:nvPr/>
              </p:nvSpPr>
              <p:spPr>
                <a:xfrm>
                  <a:off x="8627695" y="853999"/>
                  <a:ext cx="795409" cy="452563"/>
                </a:xfrm>
                <a:custGeom>
                  <a:avLst/>
                  <a:gdLst/>
                  <a:ahLst/>
                  <a:cxnLst/>
                  <a:rect l="l" t="t" r="r" b="b"/>
                  <a:pathLst>
                    <a:path w="17015" h="9681" extrusionOk="0">
                      <a:moveTo>
                        <a:pt x="13883" y="1"/>
                      </a:moveTo>
                      <a:cubicBezTo>
                        <a:pt x="13202" y="1"/>
                        <a:pt x="12512" y="127"/>
                        <a:pt x="11840" y="258"/>
                      </a:cubicBezTo>
                      <a:cubicBezTo>
                        <a:pt x="9674" y="681"/>
                        <a:pt x="7509" y="1103"/>
                        <a:pt x="5344" y="1515"/>
                      </a:cubicBezTo>
                      <a:cubicBezTo>
                        <a:pt x="3940" y="1789"/>
                        <a:pt x="2524" y="2064"/>
                        <a:pt x="1194" y="2582"/>
                      </a:cubicBezTo>
                      <a:cubicBezTo>
                        <a:pt x="898" y="2698"/>
                        <a:pt x="581" y="2835"/>
                        <a:pt x="412" y="3089"/>
                      </a:cubicBezTo>
                      <a:cubicBezTo>
                        <a:pt x="264" y="3289"/>
                        <a:pt x="233" y="3532"/>
                        <a:pt x="201" y="3775"/>
                      </a:cubicBezTo>
                      <a:cubicBezTo>
                        <a:pt x="0" y="5475"/>
                        <a:pt x="42" y="8412"/>
                        <a:pt x="1944" y="9394"/>
                      </a:cubicBezTo>
                      <a:cubicBezTo>
                        <a:pt x="2338" y="9597"/>
                        <a:pt x="2781" y="9681"/>
                        <a:pt x="3247" y="9681"/>
                      </a:cubicBezTo>
                      <a:cubicBezTo>
                        <a:pt x="4738" y="9681"/>
                        <a:pt x="6467" y="8828"/>
                        <a:pt x="7626" y="8338"/>
                      </a:cubicBezTo>
                      <a:cubicBezTo>
                        <a:pt x="10139" y="7281"/>
                        <a:pt x="12674" y="6215"/>
                        <a:pt x="14871" y="4683"/>
                      </a:cubicBezTo>
                      <a:cubicBezTo>
                        <a:pt x="15937" y="3944"/>
                        <a:pt x="17015" y="2835"/>
                        <a:pt x="16687" y="1642"/>
                      </a:cubicBezTo>
                      <a:cubicBezTo>
                        <a:pt x="16465" y="786"/>
                        <a:pt x="15557" y="216"/>
                        <a:pt x="14628" y="57"/>
                      </a:cubicBezTo>
                      <a:cubicBezTo>
                        <a:pt x="14381" y="18"/>
                        <a:pt x="14133" y="1"/>
                        <a:pt x="138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7" name="Google Shape;667;p23"/>
              <p:cNvSpPr/>
              <p:nvPr/>
            </p:nvSpPr>
            <p:spPr>
              <a:xfrm rot="1250338" flipH="1">
                <a:off x="70285" y="1848085"/>
                <a:ext cx="421187" cy="472580"/>
              </a:xfrm>
              <a:custGeom>
                <a:avLst/>
                <a:gdLst/>
                <a:ahLst/>
                <a:cxnLst/>
                <a:rect l="l" t="t" r="r" b="b"/>
                <a:pathLst>
                  <a:path w="2715" h="3046" extrusionOk="0">
                    <a:moveTo>
                      <a:pt x="1378" y="1"/>
                    </a:moveTo>
                    <a:cubicBezTo>
                      <a:pt x="916" y="1"/>
                      <a:pt x="484" y="297"/>
                      <a:pt x="275" y="772"/>
                    </a:cubicBezTo>
                    <a:cubicBezTo>
                      <a:pt x="0" y="1417"/>
                      <a:pt x="191" y="2293"/>
                      <a:pt x="698" y="2747"/>
                    </a:cubicBezTo>
                    <a:cubicBezTo>
                      <a:pt x="927" y="2947"/>
                      <a:pt x="1200" y="3045"/>
                      <a:pt x="1471" y="3045"/>
                    </a:cubicBezTo>
                    <a:cubicBezTo>
                      <a:pt x="1773" y="3045"/>
                      <a:pt x="2074" y="2923"/>
                      <a:pt x="2313" y="2684"/>
                    </a:cubicBezTo>
                    <a:cubicBezTo>
                      <a:pt x="2620" y="2367"/>
                      <a:pt x="2715" y="1966"/>
                      <a:pt x="2704" y="1459"/>
                    </a:cubicBezTo>
                    <a:cubicBezTo>
                      <a:pt x="2704" y="1417"/>
                      <a:pt x="2704" y="1290"/>
                      <a:pt x="2694" y="1174"/>
                    </a:cubicBezTo>
                    <a:cubicBezTo>
                      <a:pt x="2609" y="561"/>
                      <a:pt x="2134" y="96"/>
                      <a:pt x="1532" y="12"/>
                    </a:cubicBezTo>
                    <a:cubicBezTo>
                      <a:pt x="1481" y="5"/>
                      <a:pt x="1429" y="1"/>
                      <a:pt x="1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0918254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668"/>
        <p:cNvGrpSpPr/>
        <p:nvPr/>
      </p:nvGrpSpPr>
      <p:grpSpPr>
        <a:xfrm>
          <a:off x="0" y="0"/>
          <a:ext cx="0" cy="0"/>
          <a:chOff x="0" y="0"/>
          <a:chExt cx="0" cy="0"/>
        </a:xfrm>
      </p:grpSpPr>
      <p:sp>
        <p:nvSpPr>
          <p:cNvPr id="669" name="Google Shape;669;p24"/>
          <p:cNvSpPr txBox="1">
            <a:spLocks noGrp="1"/>
          </p:cNvSpPr>
          <p:nvPr>
            <p:ph type="title"/>
          </p:nvPr>
        </p:nvSpPr>
        <p:spPr>
          <a:xfrm>
            <a:off x="951033" y="593367"/>
            <a:ext cx="10290000" cy="98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70" name="Google Shape;670;p24"/>
          <p:cNvSpPr txBox="1">
            <a:spLocks noGrp="1"/>
          </p:cNvSpPr>
          <p:nvPr>
            <p:ph type="body" idx="1"/>
          </p:nvPr>
        </p:nvSpPr>
        <p:spPr>
          <a:xfrm>
            <a:off x="951033" y="1536633"/>
            <a:ext cx="10290000" cy="53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grpSp>
        <p:nvGrpSpPr>
          <p:cNvPr id="671" name="Google Shape;671;p24"/>
          <p:cNvGrpSpPr/>
          <p:nvPr/>
        </p:nvGrpSpPr>
        <p:grpSpPr>
          <a:xfrm>
            <a:off x="-611144" y="-1302672"/>
            <a:ext cx="13903827" cy="10030265"/>
            <a:chOff x="-458358" y="-977005"/>
            <a:chExt cx="10427870" cy="7522699"/>
          </a:xfrm>
        </p:grpSpPr>
        <p:grpSp>
          <p:nvGrpSpPr>
            <p:cNvPr id="672" name="Google Shape;672;p24"/>
            <p:cNvGrpSpPr/>
            <p:nvPr/>
          </p:nvGrpSpPr>
          <p:grpSpPr>
            <a:xfrm>
              <a:off x="-71120" y="3458505"/>
              <a:ext cx="647066" cy="3087189"/>
              <a:chOff x="-71120" y="3458505"/>
              <a:chExt cx="647066" cy="3087189"/>
            </a:xfrm>
          </p:grpSpPr>
          <p:sp>
            <p:nvSpPr>
              <p:cNvPr id="673" name="Google Shape;673;p24"/>
              <p:cNvSpPr/>
              <p:nvPr/>
            </p:nvSpPr>
            <p:spPr>
              <a:xfrm rot="5945863">
                <a:off x="-999714" y="5162070"/>
                <a:ext cx="2504254" cy="254295"/>
              </a:xfrm>
              <a:custGeom>
                <a:avLst/>
                <a:gdLst/>
                <a:ahLst/>
                <a:cxnLst/>
                <a:rect l="l" t="t" r="r" b="b"/>
                <a:pathLst>
                  <a:path w="33628" h="3415" extrusionOk="0">
                    <a:moveTo>
                      <a:pt x="546" y="1"/>
                    </a:moveTo>
                    <a:cubicBezTo>
                      <a:pt x="260" y="1"/>
                      <a:pt x="18" y="223"/>
                      <a:pt x="11" y="545"/>
                    </a:cubicBezTo>
                    <a:cubicBezTo>
                      <a:pt x="0" y="756"/>
                      <a:pt x="116" y="915"/>
                      <a:pt x="243" y="1063"/>
                    </a:cubicBezTo>
                    <a:cubicBezTo>
                      <a:pt x="454" y="1306"/>
                      <a:pt x="623" y="1580"/>
                      <a:pt x="740" y="1897"/>
                    </a:cubicBezTo>
                    <a:cubicBezTo>
                      <a:pt x="919" y="2425"/>
                      <a:pt x="1289" y="2784"/>
                      <a:pt x="1785" y="2974"/>
                    </a:cubicBezTo>
                    <a:cubicBezTo>
                      <a:pt x="2216" y="3141"/>
                      <a:pt x="2647" y="3226"/>
                      <a:pt x="3094" y="3226"/>
                    </a:cubicBezTo>
                    <a:cubicBezTo>
                      <a:pt x="3271" y="3226"/>
                      <a:pt x="3451" y="3212"/>
                      <a:pt x="3633" y="3185"/>
                    </a:cubicBezTo>
                    <a:cubicBezTo>
                      <a:pt x="4489" y="3048"/>
                      <a:pt x="5260" y="2731"/>
                      <a:pt x="5904" y="2129"/>
                    </a:cubicBezTo>
                    <a:cubicBezTo>
                      <a:pt x="6109" y="1938"/>
                      <a:pt x="6340" y="1857"/>
                      <a:pt x="6565" y="1857"/>
                    </a:cubicBezTo>
                    <a:cubicBezTo>
                      <a:pt x="6885" y="1857"/>
                      <a:pt x="7190" y="2020"/>
                      <a:pt x="7383" y="2256"/>
                    </a:cubicBezTo>
                    <a:cubicBezTo>
                      <a:pt x="7552" y="2457"/>
                      <a:pt x="7721" y="2668"/>
                      <a:pt x="7911" y="2858"/>
                    </a:cubicBezTo>
                    <a:cubicBezTo>
                      <a:pt x="8217" y="3175"/>
                      <a:pt x="8597" y="3354"/>
                      <a:pt x="9030" y="3397"/>
                    </a:cubicBezTo>
                    <a:cubicBezTo>
                      <a:pt x="9157" y="3409"/>
                      <a:pt x="9282" y="3415"/>
                      <a:pt x="9407" y="3415"/>
                    </a:cubicBezTo>
                    <a:cubicBezTo>
                      <a:pt x="9615" y="3415"/>
                      <a:pt x="9822" y="3398"/>
                      <a:pt x="10034" y="3365"/>
                    </a:cubicBezTo>
                    <a:cubicBezTo>
                      <a:pt x="10878" y="3228"/>
                      <a:pt x="11649" y="2890"/>
                      <a:pt x="12368" y="2404"/>
                    </a:cubicBezTo>
                    <a:cubicBezTo>
                      <a:pt x="12678" y="2187"/>
                      <a:pt x="12884" y="2079"/>
                      <a:pt x="13077" y="2079"/>
                    </a:cubicBezTo>
                    <a:cubicBezTo>
                      <a:pt x="13297" y="2079"/>
                      <a:pt x="13499" y="2222"/>
                      <a:pt x="13815" y="2510"/>
                    </a:cubicBezTo>
                    <a:cubicBezTo>
                      <a:pt x="14100" y="2774"/>
                      <a:pt x="14417" y="2995"/>
                      <a:pt x="14754" y="3154"/>
                    </a:cubicBezTo>
                    <a:cubicBezTo>
                      <a:pt x="14999" y="3267"/>
                      <a:pt x="15235" y="3325"/>
                      <a:pt x="15464" y="3325"/>
                    </a:cubicBezTo>
                    <a:cubicBezTo>
                      <a:pt x="15788" y="3325"/>
                      <a:pt x="16099" y="3210"/>
                      <a:pt x="16402" y="2974"/>
                    </a:cubicBezTo>
                    <a:cubicBezTo>
                      <a:pt x="16634" y="2795"/>
                      <a:pt x="16835" y="2573"/>
                      <a:pt x="17036" y="2362"/>
                    </a:cubicBezTo>
                    <a:cubicBezTo>
                      <a:pt x="17374" y="1989"/>
                      <a:pt x="17735" y="1809"/>
                      <a:pt x="18113" y="1809"/>
                    </a:cubicBezTo>
                    <a:cubicBezTo>
                      <a:pt x="18432" y="1809"/>
                      <a:pt x="18763" y="1936"/>
                      <a:pt x="19106" y="2182"/>
                    </a:cubicBezTo>
                    <a:cubicBezTo>
                      <a:pt x="19391" y="2383"/>
                      <a:pt x="19644" y="2636"/>
                      <a:pt x="19930" y="2858"/>
                    </a:cubicBezTo>
                    <a:cubicBezTo>
                      <a:pt x="20409" y="3221"/>
                      <a:pt x="20824" y="3390"/>
                      <a:pt x="21220" y="3390"/>
                    </a:cubicBezTo>
                    <a:cubicBezTo>
                      <a:pt x="21584" y="3390"/>
                      <a:pt x="21931" y="3248"/>
                      <a:pt x="22295" y="2985"/>
                    </a:cubicBezTo>
                    <a:cubicBezTo>
                      <a:pt x="22612" y="2752"/>
                      <a:pt x="22929" y="2520"/>
                      <a:pt x="23246" y="2277"/>
                    </a:cubicBezTo>
                    <a:cubicBezTo>
                      <a:pt x="23425" y="2140"/>
                      <a:pt x="23605" y="2003"/>
                      <a:pt x="23827" y="1981"/>
                    </a:cubicBezTo>
                    <a:cubicBezTo>
                      <a:pt x="24075" y="1953"/>
                      <a:pt x="24321" y="1934"/>
                      <a:pt x="24561" y="1934"/>
                    </a:cubicBezTo>
                    <a:cubicBezTo>
                      <a:pt x="25304" y="1934"/>
                      <a:pt x="25998" y="2114"/>
                      <a:pt x="26573" y="2752"/>
                    </a:cubicBezTo>
                    <a:cubicBezTo>
                      <a:pt x="26882" y="3103"/>
                      <a:pt x="27236" y="3248"/>
                      <a:pt x="27618" y="3248"/>
                    </a:cubicBezTo>
                    <a:cubicBezTo>
                      <a:pt x="27822" y="3248"/>
                      <a:pt x="28035" y="3206"/>
                      <a:pt x="28252" y="3133"/>
                    </a:cubicBezTo>
                    <a:cubicBezTo>
                      <a:pt x="28759" y="2953"/>
                      <a:pt x="29266" y="2774"/>
                      <a:pt x="29720" y="2446"/>
                    </a:cubicBezTo>
                    <a:cubicBezTo>
                      <a:pt x="29889" y="2330"/>
                      <a:pt x="30069" y="2224"/>
                      <a:pt x="30259" y="2161"/>
                    </a:cubicBezTo>
                    <a:cubicBezTo>
                      <a:pt x="30539" y="2074"/>
                      <a:pt x="30818" y="2016"/>
                      <a:pt x="31093" y="2016"/>
                    </a:cubicBezTo>
                    <a:cubicBezTo>
                      <a:pt x="31418" y="2016"/>
                      <a:pt x="31739" y="2097"/>
                      <a:pt x="32054" y="2309"/>
                    </a:cubicBezTo>
                    <a:cubicBezTo>
                      <a:pt x="32445" y="2573"/>
                      <a:pt x="32857" y="2805"/>
                      <a:pt x="33142" y="3196"/>
                    </a:cubicBezTo>
                    <a:cubicBezTo>
                      <a:pt x="33199" y="3275"/>
                      <a:pt x="33272" y="3335"/>
                      <a:pt x="33358" y="3335"/>
                    </a:cubicBezTo>
                    <a:cubicBezTo>
                      <a:pt x="33399" y="3335"/>
                      <a:pt x="33443" y="3321"/>
                      <a:pt x="33490" y="3291"/>
                    </a:cubicBezTo>
                    <a:cubicBezTo>
                      <a:pt x="33617" y="3207"/>
                      <a:pt x="33628" y="3069"/>
                      <a:pt x="33585" y="2932"/>
                    </a:cubicBezTo>
                    <a:cubicBezTo>
                      <a:pt x="33459" y="2541"/>
                      <a:pt x="33237" y="2214"/>
                      <a:pt x="32899" y="1981"/>
                    </a:cubicBezTo>
                    <a:cubicBezTo>
                      <a:pt x="32677" y="1823"/>
                      <a:pt x="32455" y="1686"/>
                      <a:pt x="32234" y="1548"/>
                    </a:cubicBezTo>
                    <a:cubicBezTo>
                      <a:pt x="32012" y="1411"/>
                      <a:pt x="31779" y="1348"/>
                      <a:pt x="31526" y="1337"/>
                    </a:cubicBezTo>
                    <a:cubicBezTo>
                      <a:pt x="31346" y="1327"/>
                      <a:pt x="31177" y="1327"/>
                      <a:pt x="31008" y="1295"/>
                    </a:cubicBezTo>
                    <a:cubicBezTo>
                      <a:pt x="30902" y="1278"/>
                      <a:pt x="30798" y="1270"/>
                      <a:pt x="30694" y="1270"/>
                    </a:cubicBezTo>
                    <a:cubicBezTo>
                      <a:pt x="30406" y="1270"/>
                      <a:pt x="30126" y="1331"/>
                      <a:pt x="29847" y="1432"/>
                    </a:cubicBezTo>
                    <a:cubicBezTo>
                      <a:pt x="29234" y="1654"/>
                      <a:pt x="28632" y="1939"/>
                      <a:pt x="28009" y="2129"/>
                    </a:cubicBezTo>
                    <a:cubicBezTo>
                      <a:pt x="27888" y="2165"/>
                      <a:pt x="27780" y="2185"/>
                      <a:pt x="27681" y="2185"/>
                    </a:cubicBezTo>
                    <a:cubicBezTo>
                      <a:pt x="27485" y="2185"/>
                      <a:pt x="27322" y="2107"/>
                      <a:pt x="27154" y="1918"/>
                    </a:cubicBezTo>
                    <a:cubicBezTo>
                      <a:pt x="26689" y="1411"/>
                      <a:pt x="26129" y="1115"/>
                      <a:pt x="25453" y="968"/>
                    </a:cubicBezTo>
                    <a:cubicBezTo>
                      <a:pt x="24967" y="862"/>
                      <a:pt x="24471" y="883"/>
                      <a:pt x="23985" y="873"/>
                    </a:cubicBezTo>
                    <a:cubicBezTo>
                      <a:pt x="23969" y="872"/>
                      <a:pt x="23953" y="872"/>
                      <a:pt x="23938" y="872"/>
                    </a:cubicBezTo>
                    <a:cubicBezTo>
                      <a:pt x="23419" y="872"/>
                      <a:pt x="22969" y="1040"/>
                      <a:pt x="22559" y="1348"/>
                    </a:cubicBezTo>
                    <a:cubicBezTo>
                      <a:pt x="22285" y="1548"/>
                      <a:pt x="22000" y="1728"/>
                      <a:pt x="21704" y="1897"/>
                    </a:cubicBezTo>
                    <a:cubicBezTo>
                      <a:pt x="21488" y="2023"/>
                      <a:pt x="21329" y="2088"/>
                      <a:pt x="21180" y="2088"/>
                    </a:cubicBezTo>
                    <a:cubicBezTo>
                      <a:pt x="20992" y="2088"/>
                      <a:pt x="20821" y="1987"/>
                      <a:pt x="20574" y="1781"/>
                    </a:cubicBezTo>
                    <a:cubicBezTo>
                      <a:pt x="20268" y="1517"/>
                      <a:pt x="19982" y="1242"/>
                      <a:pt x="19655" y="1020"/>
                    </a:cubicBezTo>
                    <a:cubicBezTo>
                      <a:pt x="19131" y="660"/>
                      <a:pt x="18573" y="458"/>
                      <a:pt x="18011" y="458"/>
                    </a:cubicBezTo>
                    <a:cubicBezTo>
                      <a:pt x="17521" y="458"/>
                      <a:pt x="17027" y="612"/>
                      <a:pt x="16550" y="946"/>
                    </a:cubicBezTo>
                    <a:cubicBezTo>
                      <a:pt x="16402" y="1052"/>
                      <a:pt x="16275" y="1168"/>
                      <a:pt x="16138" y="1284"/>
                    </a:cubicBezTo>
                    <a:cubicBezTo>
                      <a:pt x="16043" y="1379"/>
                      <a:pt x="15958" y="1475"/>
                      <a:pt x="15853" y="1570"/>
                    </a:cubicBezTo>
                    <a:cubicBezTo>
                      <a:pt x="15673" y="1728"/>
                      <a:pt x="15557" y="1807"/>
                      <a:pt x="15442" y="1807"/>
                    </a:cubicBezTo>
                    <a:cubicBezTo>
                      <a:pt x="15327" y="1807"/>
                      <a:pt x="15214" y="1728"/>
                      <a:pt x="15040" y="1570"/>
                    </a:cubicBezTo>
                    <a:cubicBezTo>
                      <a:pt x="14902" y="1443"/>
                      <a:pt x="14754" y="1306"/>
                      <a:pt x="14628" y="1168"/>
                    </a:cubicBezTo>
                    <a:cubicBezTo>
                      <a:pt x="14222" y="680"/>
                      <a:pt x="13587" y="439"/>
                      <a:pt x="12969" y="439"/>
                    </a:cubicBezTo>
                    <a:cubicBezTo>
                      <a:pt x="12558" y="439"/>
                      <a:pt x="12154" y="545"/>
                      <a:pt x="11829" y="756"/>
                    </a:cubicBezTo>
                    <a:cubicBezTo>
                      <a:pt x="11639" y="894"/>
                      <a:pt x="11438" y="1010"/>
                      <a:pt x="11238" y="1137"/>
                    </a:cubicBezTo>
                    <a:cubicBezTo>
                      <a:pt x="10857" y="1390"/>
                      <a:pt x="10435" y="1570"/>
                      <a:pt x="10002" y="1696"/>
                    </a:cubicBezTo>
                    <a:cubicBezTo>
                      <a:pt x="9806" y="1756"/>
                      <a:pt x="9617" y="1792"/>
                      <a:pt x="9438" y="1792"/>
                    </a:cubicBezTo>
                    <a:cubicBezTo>
                      <a:pt x="9078" y="1792"/>
                      <a:pt x="8760" y="1645"/>
                      <a:pt x="8513" y="1242"/>
                    </a:cubicBezTo>
                    <a:lnTo>
                      <a:pt x="8481" y="1210"/>
                    </a:lnTo>
                    <a:cubicBezTo>
                      <a:pt x="7954" y="597"/>
                      <a:pt x="7206" y="256"/>
                      <a:pt x="6454" y="256"/>
                    </a:cubicBezTo>
                    <a:cubicBezTo>
                      <a:pt x="5923" y="256"/>
                      <a:pt x="5391" y="426"/>
                      <a:pt x="4932" y="788"/>
                    </a:cubicBezTo>
                    <a:cubicBezTo>
                      <a:pt x="4362" y="1242"/>
                      <a:pt x="3676" y="1390"/>
                      <a:pt x="2968" y="1411"/>
                    </a:cubicBezTo>
                    <a:cubicBezTo>
                      <a:pt x="2949" y="1412"/>
                      <a:pt x="2931" y="1412"/>
                      <a:pt x="2912" y="1412"/>
                    </a:cubicBezTo>
                    <a:cubicBezTo>
                      <a:pt x="2513" y="1412"/>
                      <a:pt x="2164" y="1299"/>
                      <a:pt x="1901" y="925"/>
                    </a:cubicBezTo>
                    <a:cubicBezTo>
                      <a:pt x="1648" y="556"/>
                      <a:pt x="1246" y="323"/>
                      <a:pt x="877" y="102"/>
                    </a:cubicBezTo>
                    <a:cubicBezTo>
                      <a:pt x="767" y="32"/>
                      <a:pt x="653" y="1"/>
                      <a:pt x="5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74" name="Google Shape;674;p24"/>
              <p:cNvGrpSpPr/>
              <p:nvPr/>
            </p:nvGrpSpPr>
            <p:grpSpPr>
              <a:xfrm>
                <a:off x="156338" y="3458505"/>
                <a:ext cx="268326" cy="518204"/>
                <a:chOff x="-1009612" y="3548478"/>
                <a:chExt cx="185116" cy="357481"/>
              </a:xfrm>
            </p:grpSpPr>
            <p:sp>
              <p:nvSpPr>
                <p:cNvPr id="675" name="Google Shape;675;p24"/>
                <p:cNvSpPr/>
                <p:nvPr/>
              </p:nvSpPr>
              <p:spPr>
                <a:xfrm>
                  <a:off x="-1009612" y="3764323"/>
                  <a:ext cx="128381" cy="141635"/>
                </a:xfrm>
                <a:custGeom>
                  <a:avLst/>
                  <a:gdLst/>
                  <a:ahLst/>
                  <a:cxnLst/>
                  <a:rect l="l" t="t" r="r" b="b"/>
                  <a:pathLst>
                    <a:path w="2557" h="2821" extrusionOk="0">
                      <a:moveTo>
                        <a:pt x="1283" y="1"/>
                      </a:moveTo>
                      <a:cubicBezTo>
                        <a:pt x="583" y="1"/>
                        <a:pt x="11" y="630"/>
                        <a:pt x="1" y="1405"/>
                      </a:cubicBezTo>
                      <a:cubicBezTo>
                        <a:pt x="1" y="2191"/>
                        <a:pt x="562" y="2821"/>
                        <a:pt x="1272" y="2821"/>
                      </a:cubicBezTo>
                      <a:cubicBezTo>
                        <a:pt x="1278" y="2821"/>
                        <a:pt x="1284" y="2821"/>
                        <a:pt x="1289" y="2821"/>
                      </a:cubicBezTo>
                      <a:cubicBezTo>
                        <a:pt x="2008" y="2799"/>
                        <a:pt x="2557" y="2176"/>
                        <a:pt x="2557" y="1384"/>
                      </a:cubicBezTo>
                      <a:cubicBezTo>
                        <a:pt x="2557" y="634"/>
                        <a:pt x="1997" y="11"/>
                        <a:pt x="1300" y="1"/>
                      </a:cubicBezTo>
                      <a:cubicBezTo>
                        <a:pt x="1294" y="1"/>
                        <a:pt x="1288" y="1"/>
                        <a:pt x="1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24"/>
                <p:cNvSpPr/>
                <p:nvPr/>
              </p:nvSpPr>
              <p:spPr>
                <a:xfrm>
                  <a:off x="-922099" y="3649798"/>
                  <a:ext cx="97603" cy="102925"/>
                </a:xfrm>
                <a:custGeom>
                  <a:avLst/>
                  <a:gdLst/>
                  <a:ahLst/>
                  <a:cxnLst/>
                  <a:rect l="l" t="t" r="r" b="b"/>
                  <a:pathLst>
                    <a:path w="1944" h="2050" extrusionOk="0">
                      <a:moveTo>
                        <a:pt x="981" y="0"/>
                      </a:moveTo>
                      <a:cubicBezTo>
                        <a:pt x="975" y="0"/>
                        <a:pt x="968" y="0"/>
                        <a:pt x="962" y="0"/>
                      </a:cubicBezTo>
                      <a:cubicBezTo>
                        <a:pt x="412" y="0"/>
                        <a:pt x="1" y="476"/>
                        <a:pt x="1" y="1067"/>
                      </a:cubicBezTo>
                      <a:cubicBezTo>
                        <a:pt x="11" y="1627"/>
                        <a:pt x="402" y="2049"/>
                        <a:pt x="930" y="2049"/>
                      </a:cubicBezTo>
                      <a:cubicBezTo>
                        <a:pt x="936" y="2049"/>
                        <a:pt x="942" y="2050"/>
                        <a:pt x="948" y="2050"/>
                      </a:cubicBezTo>
                      <a:cubicBezTo>
                        <a:pt x="1499" y="2050"/>
                        <a:pt x="1944" y="1568"/>
                        <a:pt x="1933" y="983"/>
                      </a:cubicBezTo>
                      <a:cubicBezTo>
                        <a:pt x="1933" y="430"/>
                        <a:pt x="1511" y="0"/>
                        <a:pt x="9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24"/>
                <p:cNvSpPr/>
                <p:nvPr/>
              </p:nvSpPr>
              <p:spPr>
                <a:xfrm>
                  <a:off x="-997914" y="3548478"/>
                  <a:ext cx="83847" cy="86558"/>
                </a:xfrm>
                <a:custGeom>
                  <a:avLst/>
                  <a:gdLst/>
                  <a:ahLst/>
                  <a:cxnLst/>
                  <a:rect l="l" t="t" r="r" b="b"/>
                  <a:pathLst>
                    <a:path w="1670" h="1724" extrusionOk="0">
                      <a:moveTo>
                        <a:pt x="824" y="1"/>
                      </a:moveTo>
                      <a:cubicBezTo>
                        <a:pt x="360" y="1"/>
                        <a:pt x="21" y="346"/>
                        <a:pt x="11" y="836"/>
                      </a:cubicBezTo>
                      <a:cubicBezTo>
                        <a:pt x="0" y="1321"/>
                        <a:pt x="338" y="1702"/>
                        <a:pt x="803" y="1723"/>
                      </a:cubicBezTo>
                      <a:cubicBezTo>
                        <a:pt x="814" y="1723"/>
                        <a:pt x="825" y="1723"/>
                        <a:pt x="836" y="1723"/>
                      </a:cubicBezTo>
                      <a:cubicBezTo>
                        <a:pt x="1277" y="1723"/>
                        <a:pt x="1669" y="1320"/>
                        <a:pt x="1669" y="857"/>
                      </a:cubicBezTo>
                      <a:cubicBezTo>
                        <a:pt x="1669" y="371"/>
                        <a:pt x="1310" y="1"/>
                        <a:pt x="845" y="1"/>
                      </a:cubicBezTo>
                      <a:cubicBezTo>
                        <a:pt x="838" y="1"/>
                        <a:pt x="831" y="1"/>
                        <a:pt x="8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78" name="Google Shape;678;p24"/>
            <p:cNvGrpSpPr/>
            <p:nvPr/>
          </p:nvGrpSpPr>
          <p:grpSpPr>
            <a:xfrm rot="1606117" flipH="1">
              <a:off x="-7868" y="-890424"/>
              <a:ext cx="912110" cy="2217483"/>
              <a:chOff x="3328967" y="-979524"/>
              <a:chExt cx="966143" cy="2348844"/>
            </a:xfrm>
          </p:grpSpPr>
          <p:grpSp>
            <p:nvGrpSpPr>
              <p:cNvPr id="679" name="Google Shape;679;p24"/>
              <p:cNvGrpSpPr/>
              <p:nvPr/>
            </p:nvGrpSpPr>
            <p:grpSpPr>
              <a:xfrm>
                <a:off x="3328967" y="-979524"/>
                <a:ext cx="966143" cy="2348844"/>
                <a:chOff x="6747867" y="-803324"/>
                <a:chExt cx="966143" cy="2348844"/>
              </a:xfrm>
            </p:grpSpPr>
            <p:sp>
              <p:nvSpPr>
                <p:cNvPr id="680" name="Google Shape;680;p24"/>
                <p:cNvSpPr/>
                <p:nvPr/>
              </p:nvSpPr>
              <p:spPr>
                <a:xfrm>
                  <a:off x="6747867" y="-803324"/>
                  <a:ext cx="966143" cy="1988066"/>
                </a:xfrm>
                <a:custGeom>
                  <a:avLst/>
                  <a:gdLst/>
                  <a:ahLst/>
                  <a:cxnLst/>
                  <a:rect l="l" t="t" r="r" b="b"/>
                  <a:pathLst>
                    <a:path w="19243" h="39597" extrusionOk="0">
                      <a:moveTo>
                        <a:pt x="12389" y="4459"/>
                      </a:moveTo>
                      <a:cubicBezTo>
                        <a:pt x="12895" y="4459"/>
                        <a:pt x="13307" y="4892"/>
                        <a:pt x="13318" y="5430"/>
                      </a:cubicBezTo>
                      <a:cubicBezTo>
                        <a:pt x="13328" y="6005"/>
                        <a:pt x="12905" y="6487"/>
                        <a:pt x="12374" y="6487"/>
                      </a:cubicBezTo>
                      <a:cubicBezTo>
                        <a:pt x="12368" y="6487"/>
                        <a:pt x="12363" y="6487"/>
                        <a:pt x="12357" y="6486"/>
                      </a:cubicBezTo>
                      <a:cubicBezTo>
                        <a:pt x="11850" y="6476"/>
                        <a:pt x="11449" y="6043"/>
                        <a:pt x="11449" y="5483"/>
                      </a:cubicBezTo>
                      <a:cubicBezTo>
                        <a:pt x="11449" y="4923"/>
                        <a:pt x="11860" y="4469"/>
                        <a:pt x="12389" y="4459"/>
                      </a:cubicBezTo>
                      <a:close/>
                      <a:moveTo>
                        <a:pt x="10823" y="8588"/>
                      </a:moveTo>
                      <a:cubicBezTo>
                        <a:pt x="11332" y="8588"/>
                        <a:pt x="11734" y="9017"/>
                        <a:pt x="11734" y="9560"/>
                      </a:cubicBezTo>
                      <a:cubicBezTo>
                        <a:pt x="11734" y="10141"/>
                        <a:pt x="11269" y="10648"/>
                        <a:pt x="10730" y="10648"/>
                      </a:cubicBezTo>
                      <a:cubicBezTo>
                        <a:pt x="10223" y="10648"/>
                        <a:pt x="9885" y="10246"/>
                        <a:pt x="9875" y="9665"/>
                      </a:cubicBezTo>
                      <a:cubicBezTo>
                        <a:pt x="9875" y="9042"/>
                        <a:pt x="10266" y="8588"/>
                        <a:pt x="10804" y="8588"/>
                      </a:cubicBezTo>
                      <a:cubicBezTo>
                        <a:pt x="10811" y="8588"/>
                        <a:pt x="10817" y="8588"/>
                        <a:pt x="10823" y="8588"/>
                      </a:cubicBezTo>
                      <a:close/>
                      <a:moveTo>
                        <a:pt x="5798" y="12718"/>
                      </a:moveTo>
                      <a:lnTo>
                        <a:pt x="5798" y="12718"/>
                      </a:lnTo>
                      <a:cubicBezTo>
                        <a:pt x="5809" y="12813"/>
                        <a:pt x="5788" y="12918"/>
                        <a:pt x="5883" y="12992"/>
                      </a:cubicBezTo>
                      <a:cubicBezTo>
                        <a:pt x="5883" y="12887"/>
                        <a:pt x="5883" y="12792"/>
                        <a:pt x="5798" y="12718"/>
                      </a:cubicBezTo>
                      <a:close/>
                      <a:moveTo>
                        <a:pt x="17037" y="13710"/>
                      </a:moveTo>
                      <a:cubicBezTo>
                        <a:pt x="17044" y="13710"/>
                        <a:pt x="17050" y="13710"/>
                        <a:pt x="17057" y="13710"/>
                      </a:cubicBezTo>
                      <a:cubicBezTo>
                        <a:pt x="17532" y="13732"/>
                        <a:pt x="17923" y="14154"/>
                        <a:pt x="17912" y="14650"/>
                      </a:cubicBezTo>
                      <a:cubicBezTo>
                        <a:pt x="17912" y="15145"/>
                        <a:pt x="17489" y="15570"/>
                        <a:pt x="17017" y="15570"/>
                      </a:cubicBezTo>
                      <a:cubicBezTo>
                        <a:pt x="17006" y="15570"/>
                        <a:pt x="16994" y="15570"/>
                        <a:pt x="16983" y="15569"/>
                      </a:cubicBezTo>
                      <a:cubicBezTo>
                        <a:pt x="16497" y="15548"/>
                        <a:pt x="16106" y="15115"/>
                        <a:pt x="16117" y="14619"/>
                      </a:cubicBezTo>
                      <a:cubicBezTo>
                        <a:pt x="16138" y="14108"/>
                        <a:pt x="16539" y="13710"/>
                        <a:pt x="17037" y="13710"/>
                      </a:cubicBezTo>
                      <a:close/>
                      <a:moveTo>
                        <a:pt x="2355" y="17882"/>
                      </a:moveTo>
                      <a:cubicBezTo>
                        <a:pt x="2926" y="17893"/>
                        <a:pt x="3359" y="18347"/>
                        <a:pt x="3369" y="18949"/>
                      </a:cubicBezTo>
                      <a:cubicBezTo>
                        <a:pt x="3380" y="19572"/>
                        <a:pt x="2915" y="20090"/>
                        <a:pt x="2334" y="20111"/>
                      </a:cubicBezTo>
                      <a:cubicBezTo>
                        <a:pt x="2327" y="20111"/>
                        <a:pt x="2321" y="20111"/>
                        <a:pt x="2314" y="20111"/>
                      </a:cubicBezTo>
                      <a:cubicBezTo>
                        <a:pt x="1733" y="20111"/>
                        <a:pt x="1320" y="19660"/>
                        <a:pt x="1310" y="19023"/>
                      </a:cubicBezTo>
                      <a:cubicBezTo>
                        <a:pt x="1310" y="18379"/>
                        <a:pt x="1774" y="17882"/>
                        <a:pt x="2355" y="17882"/>
                      </a:cubicBezTo>
                      <a:close/>
                      <a:moveTo>
                        <a:pt x="15274" y="18558"/>
                      </a:moveTo>
                      <a:cubicBezTo>
                        <a:pt x="15280" y="18558"/>
                        <a:pt x="15287" y="18558"/>
                        <a:pt x="15293" y="18558"/>
                      </a:cubicBezTo>
                      <a:cubicBezTo>
                        <a:pt x="15905" y="18558"/>
                        <a:pt x="16370" y="19023"/>
                        <a:pt x="16381" y="19657"/>
                      </a:cubicBezTo>
                      <a:cubicBezTo>
                        <a:pt x="16391" y="20322"/>
                        <a:pt x="15916" y="20839"/>
                        <a:pt x="15282" y="20850"/>
                      </a:cubicBezTo>
                      <a:cubicBezTo>
                        <a:pt x="14649" y="20850"/>
                        <a:pt x="14173" y="20375"/>
                        <a:pt x="14173" y="19731"/>
                      </a:cubicBezTo>
                      <a:cubicBezTo>
                        <a:pt x="14173" y="19072"/>
                        <a:pt x="14650" y="18558"/>
                        <a:pt x="15274" y="18558"/>
                      </a:cubicBezTo>
                      <a:close/>
                      <a:moveTo>
                        <a:pt x="5070" y="21061"/>
                      </a:moveTo>
                      <a:cubicBezTo>
                        <a:pt x="5629" y="21061"/>
                        <a:pt x="6052" y="21494"/>
                        <a:pt x="6052" y="22043"/>
                      </a:cubicBezTo>
                      <a:cubicBezTo>
                        <a:pt x="6052" y="22582"/>
                        <a:pt x="5640" y="23005"/>
                        <a:pt x="5101" y="23005"/>
                      </a:cubicBezTo>
                      <a:cubicBezTo>
                        <a:pt x="4573" y="23005"/>
                        <a:pt x="4140" y="22550"/>
                        <a:pt x="4151" y="21991"/>
                      </a:cubicBezTo>
                      <a:cubicBezTo>
                        <a:pt x="4161" y="21463"/>
                        <a:pt x="4552" y="21072"/>
                        <a:pt x="5070" y="21061"/>
                      </a:cubicBezTo>
                      <a:close/>
                      <a:moveTo>
                        <a:pt x="16022" y="24726"/>
                      </a:moveTo>
                      <a:cubicBezTo>
                        <a:pt x="16581" y="24726"/>
                        <a:pt x="17004" y="25191"/>
                        <a:pt x="17004" y="25772"/>
                      </a:cubicBezTo>
                      <a:cubicBezTo>
                        <a:pt x="16993" y="26346"/>
                        <a:pt x="16571" y="26775"/>
                        <a:pt x="16010" y="26775"/>
                      </a:cubicBezTo>
                      <a:cubicBezTo>
                        <a:pt x="16004" y="26775"/>
                        <a:pt x="15997" y="26775"/>
                        <a:pt x="15990" y="26775"/>
                      </a:cubicBezTo>
                      <a:cubicBezTo>
                        <a:pt x="15451" y="26764"/>
                        <a:pt x="15039" y="26331"/>
                        <a:pt x="15039" y="25772"/>
                      </a:cubicBezTo>
                      <a:cubicBezTo>
                        <a:pt x="15039" y="25180"/>
                        <a:pt x="15472" y="24726"/>
                        <a:pt x="16022" y="24726"/>
                      </a:cubicBezTo>
                      <a:close/>
                      <a:moveTo>
                        <a:pt x="13054" y="28877"/>
                      </a:moveTo>
                      <a:cubicBezTo>
                        <a:pt x="13614" y="28877"/>
                        <a:pt x="14078" y="29341"/>
                        <a:pt x="14089" y="29933"/>
                      </a:cubicBezTo>
                      <a:cubicBezTo>
                        <a:pt x="14099" y="30535"/>
                        <a:pt x="13645" y="31021"/>
                        <a:pt x="13054" y="31031"/>
                      </a:cubicBezTo>
                      <a:cubicBezTo>
                        <a:pt x="12484" y="31031"/>
                        <a:pt x="12040" y="30588"/>
                        <a:pt x="12029" y="29986"/>
                      </a:cubicBezTo>
                      <a:cubicBezTo>
                        <a:pt x="12019" y="29394"/>
                        <a:pt x="12494" y="28877"/>
                        <a:pt x="13054" y="28877"/>
                      </a:cubicBezTo>
                      <a:close/>
                      <a:moveTo>
                        <a:pt x="5574" y="31644"/>
                      </a:moveTo>
                      <a:cubicBezTo>
                        <a:pt x="6135" y="31644"/>
                        <a:pt x="6569" y="32105"/>
                        <a:pt x="6569" y="32700"/>
                      </a:cubicBezTo>
                      <a:cubicBezTo>
                        <a:pt x="6569" y="33275"/>
                        <a:pt x="6114" y="33767"/>
                        <a:pt x="5573" y="33767"/>
                      </a:cubicBezTo>
                      <a:cubicBezTo>
                        <a:pt x="5567" y="33767"/>
                        <a:pt x="5561" y="33767"/>
                        <a:pt x="5555" y="33767"/>
                      </a:cubicBezTo>
                      <a:cubicBezTo>
                        <a:pt x="5017" y="33756"/>
                        <a:pt x="4584" y="33291"/>
                        <a:pt x="4573" y="32721"/>
                      </a:cubicBezTo>
                      <a:cubicBezTo>
                        <a:pt x="4563" y="32119"/>
                        <a:pt x="4996" y="31644"/>
                        <a:pt x="5555" y="31644"/>
                      </a:cubicBezTo>
                      <a:cubicBezTo>
                        <a:pt x="5562" y="31644"/>
                        <a:pt x="5568" y="31644"/>
                        <a:pt x="5574" y="31644"/>
                      </a:cubicBezTo>
                      <a:close/>
                      <a:moveTo>
                        <a:pt x="12640" y="1"/>
                      </a:moveTo>
                      <a:cubicBezTo>
                        <a:pt x="12428" y="1"/>
                        <a:pt x="12299" y="101"/>
                        <a:pt x="12209" y="382"/>
                      </a:cubicBezTo>
                      <a:cubicBezTo>
                        <a:pt x="11966" y="1132"/>
                        <a:pt x="11544" y="1755"/>
                        <a:pt x="11089" y="2357"/>
                      </a:cubicBezTo>
                      <a:cubicBezTo>
                        <a:pt x="10593" y="3012"/>
                        <a:pt x="10002" y="3571"/>
                        <a:pt x="9474" y="4195"/>
                      </a:cubicBezTo>
                      <a:cubicBezTo>
                        <a:pt x="9252" y="4459"/>
                        <a:pt x="8988" y="4712"/>
                        <a:pt x="8819" y="5029"/>
                      </a:cubicBezTo>
                      <a:cubicBezTo>
                        <a:pt x="9674" y="5335"/>
                        <a:pt x="9822" y="6412"/>
                        <a:pt x="9315" y="7131"/>
                      </a:cubicBezTo>
                      <a:cubicBezTo>
                        <a:pt x="9135" y="7392"/>
                        <a:pt x="8878" y="7546"/>
                        <a:pt x="8570" y="7546"/>
                      </a:cubicBezTo>
                      <a:cubicBezTo>
                        <a:pt x="8517" y="7546"/>
                        <a:pt x="8463" y="7541"/>
                        <a:pt x="8407" y="7532"/>
                      </a:cubicBezTo>
                      <a:cubicBezTo>
                        <a:pt x="8037" y="7469"/>
                        <a:pt x="7794" y="7226"/>
                        <a:pt x="7689" y="6846"/>
                      </a:cubicBezTo>
                      <a:cubicBezTo>
                        <a:pt x="7646" y="6698"/>
                        <a:pt x="7636" y="6550"/>
                        <a:pt x="7541" y="6423"/>
                      </a:cubicBezTo>
                      <a:cubicBezTo>
                        <a:pt x="6316" y="7796"/>
                        <a:pt x="5524" y="9370"/>
                        <a:pt x="5566" y="11281"/>
                      </a:cubicBezTo>
                      <a:cubicBezTo>
                        <a:pt x="5576" y="11767"/>
                        <a:pt x="5555" y="12264"/>
                        <a:pt x="5798" y="12718"/>
                      </a:cubicBezTo>
                      <a:cubicBezTo>
                        <a:pt x="5798" y="12570"/>
                        <a:pt x="5788" y="12422"/>
                        <a:pt x="5798" y="12274"/>
                      </a:cubicBezTo>
                      <a:cubicBezTo>
                        <a:pt x="5819" y="11440"/>
                        <a:pt x="6337" y="10817"/>
                        <a:pt x="7055" y="10753"/>
                      </a:cubicBezTo>
                      <a:cubicBezTo>
                        <a:pt x="7084" y="10751"/>
                        <a:pt x="7114" y="10750"/>
                        <a:pt x="7143" y="10750"/>
                      </a:cubicBezTo>
                      <a:cubicBezTo>
                        <a:pt x="7828" y="10750"/>
                        <a:pt x="8454" y="11335"/>
                        <a:pt x="8565" y="12095"/>
                      </a:cubicBezTo>
                      <a:cubicBezTo>
                        <a:pt x="8671" y="12781"/>
                        <a:pt x="8344" y="13446"/>
                        <a:pt x="7784" y="13700"/>
                      </a:cubicBezTo>
                      <a:cubicBezTo>
                        <a:pt x="7597" y="13789"/>
                        <a:pt x="7403" y="13831"/>
                        <a:pt x="7210" y="13831"/>
                      </a:cubicBezTo>
                      <a:cubicBezTo>
                        <a:pt x="6784" y="13831"/>
                        <a:pt x="6368" y="13621"/>
                        <a:pt x="6062" y="13235"/>
                      </a:cubicBezTo>
                      <a:cubicBezTo>
                        <a:pt x="6009" y="13151"/>
                        <a:pt x="5978" y="13045"/>
                        <a:pt x="5883" y="12992"/>
                      </a:cubicBezTo>
                      <a:lnTo>
                        <a:pt x="5883" y="12992"/>
                      </a:lnTo>
                      <a:cubicBezTo>
                        <a:pt x="5872" y="13225"/>
                        <a:pt x="5978" y="13425"/>
                        <a:pt x="6062" y="13626"/>
                      </a:cubicBezTo>
                      <a:cubicBezTo>
                        <a:pt x="6242" y="14048"/>
                        <a:pt x="6453" y="14439"/>
                        <a:pt x="6664" y="14830"/>
                      </a:cubicBezTo>
                      <a:cubicBezTo>
                        <a:pt x="6897" y="15252"/>
                        <a:pt x="7192" y="15622"/>
                        <a:pt x="7446" y="16023"/>
                      </a:cubicBezTo>
                      <a:cubicBezTo>
                        <a:pt x="8090" y="17037"/>
                        <a:pt x="8354" y="18189"/>
                        <a:pt x="8576" y="19350"/>
                      </a:cubicBezTo>
                      <a:cubicBezTo>
                        <a:pt x="8734" y="20185"/>
                        <a:pt x="8671" y="20998"/>
                        <a:pt x="8534" y="21832"/>
                      </a:cubicBezTo>
                      <a:cubicBezTo>
                        <a:pt x="8449" y="21790"/>
                        <a:pt x="8449" y="21737"/>
                        <a:pt x="8417" y="21684"/>
                      </a:cubicBezTo>
                      <a:cubicBezTo>
                        <a:pt x="8143" y="21051"/>
                        <a:pt x="7858" y="20428"/>
                        <a:pt x="7488" y="19847"/>
                      </a:cubicBezTo>
                      <a:cubicBezTo>
                        <a:pt x="6622" y="18516"/>
                        <a:pt x="5460" y="17502"/>
                        <a:pt x="4140" y="16689"/>
                      </a:cubicBezTo>
                      <a:cubicBezTo>
                        <a:pt x="3601" y="16351"/>
                        <a:pt x="3095" y="15981"/>
                        <a:pt x="2672" y="15495"/>
                      </a:cubicBezTo>
                      <a:cubicBezTo>
                        <a:pt x="2345" y="15105"/>
                        <a:pt x="2112" y="14650"/>
                        <a:pt x="1859" y="14217"/>
                      </a:cubicBezTo>
                      <a:cubicBezTo>
                        <a:pt x="1764" y="14059"/>
                        <a:pt x="1679" y="13901"/>
                        <a:pt x="1574" y="13763"/>
                      </a:cubicBezTo>
                      <a:cubicBezTo>
                        <a:pt x="1453" y="13600"/>
                        <a:pt x="1320" y="13519"/>
                        <a:pt x="1194" y="13519"/>
                      </a:cubicBezTo>
                      <a:cubicBezTo>
                        <a:pt x="1044" y="13519"/>
                        <a:pt x="905" y="13634"/>
                        <a:pt x="813" y="13858"/>
                      </a:cubicBezTo>
                      <a:cubicBezTo>
                        <a:pt x="792" y="13901"/>
                        <a:pt x="782" y="13943"/>
                        <a:pt x="771" y="13985"/>
                      </a:cubicBezTo>
                      <a:cubicBezTo>
                        <a:pt x="444" y="15073"/>
                        <a:pt x="222" y="16192"/>
                        <a:pt x="137" y="17333"/>
                      </a:cubicBezTo>
                      <a:cubicBezTo>
                        <a:pt x="0" y="18981"/>
                        <a:pt x="275" y="20554"/>
                        <a:pt x="951" y="22065"/>
                      </a:cubicBezTo>
                      <a:cubicBezTo>
                        <a:pt x="1510" y="23290"/>
                        <a:pt x="2366" y="24166"/>
                        <a:pt x="3570" y="24705"/>
                      </a:cubicBezTo>
                      <a:cubicBezTo>
                        <a:pt x="4267" y="25011"/>
                        <a:pt x="4996" y="25233"/>
                        <a:pt x="5724" y="25423"/>
                      </a:cubicBezTo>
                      <a:cubicBezTo>
                        <a:pt x="6802" y="25698"/>
                        <a:pt x="7636" y="26331"/>
                        <a:pt x="8322" y="27208"/>
                      </a:cubicBezTo>
                      <a:cubicBezTo>
                        <a:pt x="8449" y="27377"/>
                        <a:pt x="8513" y="27567"/>
                        <a:pt x="8513" y="27789"/>
                      </a:cubicBezTo>
                      <a:cubicBezTo>
                        <a:pt x="8502" y="28887"/>
                        <a:pt x="8513" y="29986"/>
                        <a:pt x="8491" y="31074"/>
                      </a:cubicBezTo>
                      <a:cubicBezTo>
                        <a:pt x="8481" y="31707"/>
                        <a:pt x="8386" y="32330"/>
                        <a:pt x="8206" y="32932"/>
                      </a:cubicBezTo>
                      <a:cubicBezTo>
                        <a:pt x="8079" y="33365"/>
                        <a:pt x="7900" y="33767"/>
                        <a:pt x="7657" y="34210"/>
                      </a:cubicBezTo>
                      <a:cubicBezTo>
                        <a:pt x="7530" y="33154"/>
                        <a:pt x="7245" y="32204"/>
                        <a:pt x="6844" y="31306"/>
                      </a:cubicBezTo>
                      <a:cubicBezTo>
                        <a:pt x="6379" y="30250"/>
                        <a:pt x="5471" y="29616"/>
                        <a:pt x="4605" y="28961"/>
                      </a:cubicBezTo>
                      <a:cubicBezTo>
                        <a:pt x="4446" y="28834"/>
                        <a:pt x="4267" y="28739"/>
                        <a:pt x="4077" y="28644"/>
                      </a:cubicBezTo>
                      <a:cubicBezTo>
                        <a:pt x="3970" y="28583"/>
                        <a:pt x="3858" y="28545"/>
                        <a:pt x="3748" y="28545"/>
                      </a:cubicBezTo>
                      <a:cubicBezTo>
                        <a:pt x="3650" y="28545"/>
                        <a:pt x="3554" y="28575"/>
                        <a:pt x="3464" y="28644"/>
                      </a:cubicBezTo>
                      <a:cubicBezTo>
                        <a:pt x="3242" y="28813"/>
                        <a:pt x="3242" y="29046"/>
                        <a:pt x="3306" y="29299"/>
                      </a:cubicBezTo>
                      <a:cubicBezTo>
                        <a:pt x="3432" y="29764"/>
                        <a:pt x="3454" y="30250"/>
                        <a:pt x="3443" y="30725"/>
                      </a:cubicBezTo>
                      <a:cubicBezTo>
                        <a:pt x="3432" y="31443"/>
                        <a:pt x="3443" y="32172"/>
                        <a:pt x="3443" y="32890"/>
                      </a:cubicBezTo>
                      <a:cubicBezTo>
                        <a:pt x="3443" y="33207"/>
                        <a:pt x="3496" y="33513"/>
                        <a:pt x="3580" y="33819"/>
                      </a:cubicBezTo>
                      <a:cubicBezTo>
                        <a:pt x="3866" y="34886"/>
                        <a:pt x="4531" y="35689"/>
                        <a:pt x="5365" y="36354"/>
                      </a:cubicBezTo>
                      <a:cubicBezTo>
                        <a:pt x="5524" y="36481"/>
                        <a:pt x="5693" y="36597"/>
                        <a:pt x="5862" y="36713"/>
                      </a:cubicBezTo>
                      <a:cubicBezTo>
                        <a:pt x="5978" y="36787"/>
                        <a:pt x="5988" y="36872"/>
                        <a:pt x="5904" y="36967"/>
                      </a:cubicBezTo>
                      <a:cubicBezTo>
                        <a:pt x="5851" y="37030"/>
                        <a:pt x="5798" y="37083"/>
                        <a:pt x="5756" y="37136"/>
                      </a:cubicBezTo>
                      <a:cubicBezTo>
                        <a:pt x="5186" y="37886"/>
                        <a:pt x="4668" y="38657"/>
                        <a:pt x="4425" y="39597"/>
                      </a:cubicBezTo>
                      <a:cubicBezTo>
                        <a:pt x="4721" y="39544"/>
                        <a:pt x="5006" y="39428"/>
                        <a:pt x="5281" y="39301"/>
                      </a:cubicBezTo>
                      <a:cubicBezTo>
                        <a:pt x="5682" y="39100"/>
                        <a:pt x="6115" y="39026"/>
                        <a:pt x="6569" y="39026"/>
                      </a:cubicBezTo>
                      <a:cubicBezTo>
                        <a:pt x="6875" y="38403"/>
                        <a:pt x="7256" y="37812"/>
                        <a:pt x="7625" y="37220"/>
                      </a:cubicBezTo>
                      <a:cubicBezTo>
                        <a:pt x="8185" y="36344"/>
                        <a:pt x="8808" y="35509"/>
                        <a:pt x="9262" y="34559"/>
                      </a:cubicBezTo>
                      <a:cubicBezTo>
                        <a:pt x="9336" y="34411"/>
                        <a:pt x="9463" y="34358"/>
                        <a:pt x="9600" y="34305"/>
                      </a:cubicBezTo>
                      <a:cubicBezTo>
                        <a:pt x="10295" y="34022"/>
                        <a:pt x="11013" y="33952"/>
                        <a:pt x="11748" y="33952"/>
                      </a:cubicBezTo>
                      <a:cubicBezTo>
                        <a:pt x="11863" y="33952"/>
                        <a:pt x="11977" y="33954"/>
                        <a:pt x="12093" y="33957"/>
                      </a:cubicBezTo>
                      <a:cubicBezTo>
                        <a:pt x="12151" y="33958"/>
                        <a:pt x="12209" y="33958"/>
                        <a:pt x="12267" y="33958"/>
                      </a:cubicBezTo>
                      <a:cubicBezTo>
                        <a:pt x="12916" y="33958"/>
                        <a:pt x="13562" y="33894"/>
                        <a:pt x="14163" y="33545"/>
                      </a:cubicBezTo>
                      <a:cubicBezTo>
                        <a:pt x="14659" y="33260"/>
                        <a:pt x="15092" y="32880"/>
                        <a:pt x="15494" y="32468"/>
                      </a:cubicBezTo>
                      <a:cubicBezTo>
                        <a:pt x="16645" y="31285"/>
                        <a:pt x="17268" y="29817"/>
                        <a:pt x="17574" y="28190"/>
                      </a:cubicBezTo>
                      <a:cubicBezTo>
                        <a:pt x="17669" y="27704"/>
                        <a:pt x="17733" y="27208"/>
                        <a:pt x="17775" y="26722"/>
                      </a:cubicBezTo>
                      <a:cubicBezTo>
                        <a:pt x="17891" y="25560"/>
                        <a:pt x="17891" y="24420"/>
                        <a:pt x="17690" y="23269"/>
                      </a:cubicBezTo>
                      <a:cubicBezTo>
                        <a:pt x="17659" y="23110"/>
                        <a:pt x="17659" y="22941"/>
                        <a:pt x="17595" y="22783"/>
                      </a:cubicBezTo>
                      <a:cubicBezTo>
                        <a:pt x="17526" y="22612"/>
                        <a:pt x="17391" y="22520"/>
                        <a:pt x="17245" y="22520"/>
                      </a:cubicBezTo>
                      <a:cubicBezTo>
                        <a:pt x="17147" y="22520"/>
                        <a:pt x="17044" y="22561"/>
                        <a:pt x="16951" y="22645"/>
                      </a:cubicBezTo>
                      <a:cubicBezTo>
                        <a:pt x="16877" y="22709"/>
                        <a:pt x="16824" y="22804"/>
                        <a:pt x="16761" y="22878"/>
                      </a:cubicBezTo>
                      <a:cubicBezTo>
                        <a:pt x="16159" y="23659"/>
                        <a:pt x="15494" y="24367"/>
                        <a:pt x="14649" y="24884"/>
                      </a:cubicBezTo>
                      <a:cubicBezTo>
                        <a:pt x="14089" y="25222"/>
                        <a:pt x="13582" y="25655"/>
                        <a:pt x="13043" y="26046"/>
                      </a:cubicBezTo>
                      <a:cubicBezTo>
                        <a:pt x="11882" y="26923"/>
                        <a:pt x="10931" y="27968"/>
                        <a:pt x="10308" y="29320"/>
                      </a:cubicBezTo>
                      <a:cubicBezTo>
                        <a:pt x="10266" y="29415"/>
                        <a:pt x="10234" y="29553"/>
                        <a:pt x="10097" y="29584"/>
                      </a:cubicBezTo>
                      <a:cubicBezTo>
                        <a:pt x="9991" y="29056"/>
                        <a:pt x="10033" y="28528"/>
                        <a:pt x="9949" y="28011"/>
                      </a:cubicBezTo>
                      <a:cubicBezTo>
                        <a:pt x="9780" y="26870"/>
                        <a:pt x="9695" y="25719"/>
                        <a:pt x="9717" y="24568"/>
                      </a:cubicBezTo>
                      <a:cubicBezTo>
                        <a:pt x="9717" y="24346"/>
                        <a:pt x="9759" y="24156"/>
                        <a:pt x="9854" y="23955"/>
                      </a:cubicBezTo>
                      <a:cubicBezTo>
                        <a:pt x="10086" y="23438"/>
                        <a:pt x="10509" y="23163"/>
                        <a:pt x="10994" y="22983"/>
                      </a:cubicBezTo>
                      <a:cubicBezTo>
                        <a:pt x="11491" y="22804"/>
                        <a:pt x="11998" y="22698"/>
                        <a:pt x="12526" y="22624"/>
                      </a:cubicBezTo>
                      <a:cubicBezTo>
                        <a:pt x="13603" y="22466"/>
                        <a:pt x="14670" y="22223"/>
                        <a:pt x="15673" y="21758"/>
                      </a:cubicBezTo>
                      <a:cubicBezTo>
                        <a:pt x="17395" y="20966"/>
                        <a:pt x="18430" y="19562"/>
                        <a:pt x="18894" y="17692"/>
                      </a:cubicBezTo>
                      <a:cubicBezTo>
                        <a:pt x="19243" y="16287"/>
                        <a:pt x="19243" y="14872"/>
                        <a:pt x="19000" y="13457"/>
                      </a:cubicBezTo>
                      <a:cubicBezTo>
                        <a:pt x="18842" y="12528"/>
                        <a:pt x="18757" y="11577"/>
                        <a:pt x="18472" y="10679"/>
                      </a:cubicBezTo>
                      <a:cubicBezTo>
                        <a:pt x="18345" y="10289"/>
                        <a:pt x="18197" y="9908"/>
                        <a:pt x="17933" y="9602"/>
                      </a:cubicBezTo>
                      <a:cubicBezTo>
                        <a:pt x="17809" y="9458"/>
                        <a:pt x="17682" y="9386"/>
                        <a:pt x="17561" y="9386"/>
                      </a:cubicBezTo>
                      <a:cubicBezTo>
                        <a:pt x="17424" y="9386"/>
                        <a:pt x="17295" y="9476"/>
                        <a:pt x="17183" y="9655"/>
                      </a:cubicBezTo>
                      <a:cubicBezTo>
                        <a:pt x="17057" y="9834"/>
                        <a:pt x="16962" y="10046"/>
                        <a:pt x="16867" y="10246"/>
                      </a:cubicBezTo>
                      <a:cubicBezTo>
                        <a:pt x="16339" y="11366"/>
                        <a:pt x="15652" y="12401"/>
                        <a:pt x="14860" y="13341"/>
                      </a:cubicBezTo>
                      <a:cubicBezTo>
                        <a:pt x="14490" y="13784"/>
                        <a:pt x="14089" y="14207"/>
                        <a:pt x="13709" y="14629"/>
                      </a:cubicBezTo>
                      <a:cubicBezTo>
                        <a:pt x="13909" y="14745"/>
                        <a:pt x="14121" y="14841"/>
                        <a:pt x="14279" y="15020"/>
                      </a:cubicBezTo>
                      <a:cubicBezTo>
                        <a:pt x="14723" y="15527"/>
                        <a:pt x="14723" y="16330"/>
                        <a:pt x="14258" y="16858"/>
                      </a:cubicBezTo>
                      <a:cubicBezTo>
                        <a:pt x="13998" y="17154"/>
                        <a:pt x="13673" y="17305"/>
                        <a:pt x="13344" y="17305"/>
                      </a:cubicBezTo>
                      <a:cubicBezTo>
                        <a:pt x="13097" y="17305"/>
                        <a:pt x="12847" y="17220"/>
                        <a:pt x="12621" y="17048"/>
                      </a:cubicBezTo>
                      <a:cubicBezTo>
                        <a:pt x="12346" y="16837"/>
                        <a:pt x="12209" y="16552"/>
                        <a:pt x="12125" y="16224"/>
                      </a:cubicBezTo>
                      <a:cubicBezTo>
                        <a:pt x="12072" y="16266"/>
                        <a:pt x="11998" y="16298"/>
                        <a:pt x="11956" y="16351"/>
                      </a:cubicBezTo>
                      <a:cubicBezTo>
                        <a:pt x="11385" y="16963"/>
                        <a:pt x="10857" y="17597"/>
                        <a:pt x="10445" y="18326"/>
                      </a:cubicBezTo>
                      <a:cubicBezTo>
                        <a:pt x="10371" y="18453"/>
                        <a:pt x="10308" y="18590"/>
                        <a:pt x="10160" y="18706"/>
                      </a:cubicBezTo>
                      <a:cubicBezTo>
                        <a:pt x="10276" y="18062"/>
                        <a:pt x="10403" y="17470"/>
                        <a:pt x="10625" y="16900"/>
                      </a:cubicBezTo>
                      <a:cubicBezTo>
                        <a:pt x="11449" y="14830"/>
                        <a:pt x="12103" y="12707"/>
                        <a:pt x="12737" y="10563"/>
                      </a:cubicBezTo>
                      <a:cubicBezTo>
                        <a:pt x="13191" y="9042"/>
                        <a:pt x="13434" y="7469"/>
                        <a:pt x="13540" y="5884"/>
                      </a:cubicBezTo>
                      <a:cubicBezTo>
                        <a:pt x="13614" y="4754"/>
                        <a:pt x="13614" y="3603"/>
                        <a:pt x="13466" y="2473"/>
                      </a:cubicBezTo>
                      <a:cubicBezTo>
                        <a:pt x="13381" y="1787"/>
                        <a:pt x="13276" y="1111"/>
                        <a:pt x="13086" y="445"/>
                      </a:cubicBezTo>
                      <a:cubicBezTo>
                        <a:pt x="13022" y="213"/>
                        <a:pt x="12938" y="12"/>
                        <a:pt x="12674" y="2"/>
                      </a:cubicBezTo>
                      <a:cubicBezTo>
                        <a:pt x="12662" y="1"/>
                        <a:pt x="12651" y="1"/>
                        <a:pt x="126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4"/>
                <p:cNvSpPr/>
                <p:nvPr/>
              </p:nvSpPr>
              <p:spPr>
                <a:xfrm>
                  <a:off x="6968985" y="1278564"/>
                  <a:ext cx="115628" cy="145351"/>
                </a:xfrm>
                <a:custGeom>
                  <a:avLst/>
                  <a:gdLst/>
                  <a:ahLst/>
                  <a:cxnLst/>
                  <a:rect l="l" t="t" r="r" b="b"/>
                  <a:pathLst>
                    <a:path w="2303" h="2895" extrusionOk="0">
                      <a:moveTo>
                        <a:pt x="1891" y="1"/>
                      </a:moveTo>
                      <a:cubicBezTo>
                        <a:pt x="1753" y="96"/>
                        <a:pt x="1627" y="191"/>
                        <a:pt x="1500" y="286"/>
                      </a:cubicBezTo>
                      <a:cubicBezTo>
                        <a:pt x="1003" y="635"/>
                        <a:pt x="539" y="1025"/>
                        <a:pt x="0" y="1289"/>
                      </a:cubicBezTo>
                      <a:cubicBezTo>
                        <a:pt x="106" y="1881"/>
                        <a:pt x="328" y="2420"/>
                        <a:pt x="687" y="2895"/>
                      </a:cubicBezTo>
                      <a:cubicBezTo>
                        <a:pt x="1204" y="2367"/>
                        <a:pt x="1753" y="1881"/>
                        <a:pt x="2303" y="1406"/>
                      </a:cubicBezTo>
                      <a:cubicBezTo>
                        <a:pt x="2197" y="930"/>
                        <a:pt x="1943" y="497"/>
                        <a:pt x="18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4"/>
                <p:cNvSpPr/>
                <p:nvPr/>
              </p:nvSpPr>
              <p:spPr>
                <a:xfrm>
                  <a:off x="7336460" y="1434511"/>
                  <a:ext cx="68433" cy="111009"/>
                </a:xfrm>
                <a:custGeom>
                  <a:avLst/>
                  <a:gdLst/>
                  <a:ahLst/>
                  <a:cxnLst/>
                  <a:rect l="l" t="t" r="r" b="b"/>
                  <a:pathLst>
                    <a:path w="1363" h="2211" extrusionOk="0">
                      <a:moveTo>
                        <a:pt x="1289" y="21"/>
                      </a:moveTo>
                      <a:cubicBezTo>
                        <a:pt x="856" y="32"/>
                        <a:pt x="423" y="0"/>
                        <a:pt x="0" y="148"/>
                      </a:cubicBezTo>
                      <a:cubicBezTo>
                        <a:pt x="106" y="803"/>
                        <a:pt x="106" y="1468"/>
                        <a:pt x="11" y="2123"/>
                      </a:cubicBezTo>
                      <a:cubicBezTo>
                        <a:pt x="243" y="2178"/>
                        <a:pt x="477" y="2210"/>
                        <a:pt x="713" y="2210"/>
                      </a:cubicBezTo>
                      <a:cubicBezTo>
                        <a:pt x="929" y="2210"/>
                        <a:pt x="1146" y="2183"/>
                        <a:pt x="1363" y="2123"/>
                      </a:cubicBezTo>
                      <a:cubicBezTo>
                        <a:pt x="1268" y="1859"/>
                        <a:pt x="1236" y="1584"/>
                        <a:pt x="1268" y="1299"/>
                      </a:cubicBezTo>
                      <a:cubicBezTo>
                        <a:pt x="1320" y="877"/>
                        <a:pt x="1299" y="444"/>
                        <a:pt x="1289" y="2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4"/>
                <p:cNvSpPr/>
                <p:nvPr/>
              </p:nvSpPr>
              <p:spPr>
                <a:xfrm>
                  <a:off x="7124882" y="1432352"/>
                  <a:ext cx="95495" cy="102925"/>
                </a:xfrm>
                <a:custGeom>
                  <a:avLst/>
                  <a:gdLst/>
                  <a:ahLst/>
                  <a:cxnLst/>
                  <a:rect l="l" t="t" r="r" b="b"/>
                  <a:pathLst>
                    <a:path w="1902" h="2050" extrusionOk="0">
                      <a:moveTo>
                        <a:pt x="761" y="1"/>
                      </a:moveTo>
                      <a:cubicBezTo>
                        <a:pt x="560" y="603"/>
                        <a:pt x="275" y="1163"/>
                        <a:pt x="0" y="1722"/>
                      </a:cubicBezTo>
                      <a:cubicBezTo>
                        <a:pt x="475" y="1986"/>
                        <a:pt x="1004" y="1955"/>
                        <a:pt x="1510" y="2050"/>
                      </a:cubicBezTo>
                      <a:cubicBezTo>
                        <a:pt x="1563" y="1437"/>
                        <a:pt x="1722" y="856"/>
                        <a:pt x="1901" y="286"/>
                      </a:cubicBezTo>
                      <a:cubicBezTo>
                        <a:pt x="1521" y="191"/>
                        <a:pt x="1141" y="96"/>
                        <a:pt x="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4"/>
                <p:cNvSpPr/>
                <p:nvPr/>
              </p:nvSpPr>
              <p:spPr>
                <a:xfrm>
                  <a:off x="7468457" y="1482761"/>
                  <a:ext cx="16518" cy="44584"/>
                </a:xfrm>
                <a:custGeom>
                  <a:avLst/>
                  <a:gdLst/>
                  <a:ahLst/>
                  <a:cxnLst/>
                  <a:rect l="l" t="t" r="r" b="b"/>
                  <a:pathLst>
                    <a:path w="329" h="888" extrusionOk="0">
                      <a:moveTo>
                        <a:pt x="1" y="0"/>
                      </a:moveTo>
                      <a:lnTo>
                        <a:pt x="1" y="0"/>
                      </a:lnTo>
                      <a:cubicBezTo>
                        <a:pt x="12" y="296"/>
                        <a:pt x="12" y="592"/>
                        <a:pt x="12" y="887"/>
                      </a:cubicBezTo>
                      <a:cubicBezTo>
                        <a:pt x="328" y="581"/>
                        <a:pt x="159" y="285"/>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5" name="Google Shape;685;p24"/>
              <p:cNvGrpSpPr/>
              <p:nvPr/>
            </p:nvGrpSpPr>
            <p:grpSpPr>
              <a:xfrm>
                <a:off x="3394690" y="-755696"/>
                <a:ext cx="834159" cy="2123158"/>
                <a:chOff x="6813590" y="-579496"/>
                <a:chExt cx="834159" cy="2123158"/>
              </a:xfrm>
            </p:grpSpPr>
            <p:sp>
              <p:nvSpPr>
                <p:cNvPr id="686" name="Google Shape;686;p24"/>
                <p:cNvSpPr/>
                <p:nvPr/>
              </p:nvSpPr>
              <p:spPr>
                <a:xfrm>
                  <a:off x="6956232" y="1156106"/>
                  <a:ext cx="121502" cy="187224"/>
                </a:xfrm>
                <a:custGeom>
                  <a:avLst/>
                  <a:gdLst/>
                  <a:ahLst/>
                  <a:cxnLst/>
                  <a:rect l="l" t="t" r="r" b="b"/>
                  <a:pathLst>
                    <a:path w="2420" h="3729" extrusionOk="0">
                      <a:moveTo>
                        <a:pt x="2419" y="0"/>
                      </a:moveTo>
                      <a:cubicBezTo>
                        <a:pt x="1965" y="0"/>
                        <a:pt x="1532" y="74"/>
                        <a:pt x="1131" y="275"/>
                      </a:cubicBezTo>
                      <a:cubicBezTo>
                        <a:pt x="856" y="402"/>
                        <a:pt x="571" y="518"/>
                        <a:pt x="275" y="571"/>
                      </a:cubicBezTo>
                      <a:cubicBezTo>
                        <a:pt x="1" y="1405"/>
                        <a:pt x="22" y="2271"/>
                        <a:pt x="117" y="3126"/>
                      </a:cubicBezTo>
                      <a:cubicBezTo>
                        <a:pt x="138" y="3327"/>
                        <a:pt x="117" y="3549"/>
                        <a:pt x="254" y="3728"/>
                      </a:cubicBezTo>
                      <a:cubicBezTo>
                        <a:pt x="793" y="3464"/>
                        <a:pt x="1257" y="3074"/>
                        <a:pt x="1754" y="2725"/>
                      </a:cubicBezTo>
                      <a:cubicBezTo>
                        <a:pt x="1881" y="2630"/>
                        <a:pt x="2007" y="2535"/>
                        <a:pt x="2145" y="2440"/>
                      </a:cubicBezTo>
                      <a:cubicBezTo>
                        <a:pt x="2060" y="1606"/>
                        <a:pt x="2176" y="792"/>
                        <a:pt x="24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24"/>
                <p:cNvSpPr/>
                <p:nvPr/>
              </p:nvSpPr>
              <p:spPr>
                <a:xfrm>
                  <a:off x="7003428" y="1349107"/>
                  <a:ext cx="160212" cy="169802"/>
                </a:xfrm>
                <a:custGeom>
                  <a:avLst/>
                  <a:gdLst/>
                  <a:ahLst/>
                  <a:cxnLst/>
                  <a:rect l="l" t="t" r="r" b="b"/>
                  <a:pathLst>
                    <a:path w="3191" h="3382" extrusionOk="0">
                      <a:moveTo>
                        <a:pt x="1617" y="1"/>
                      </a:moveTo>
                      <a:cubicBezTo>
                        <a:pt x="1067" y="476"/>
                        <a:pt x="518" y="962"/>
                        <a:pt x="1" y="1490"/>
                      </a:cubicBezTo>
                      <a:cubicBezTo>
                        <a:pt x="328" y="2145"/>
                        <a:pt x="824" y="2641"/>
                        <a:pt x="1426" y="3000"/>
                      </a:cubicBezTo>
                      <a:cubicBezTo>
                        <a:pt x="1720" y="3162"/>
                        <a:pt x="2013" y="3382"/>
                        <a:pt x="2371" y="3382"/>
                      </a:cubicBezTo>
                      <a:cubicBezTo>
                        <a:pt x="2387" y="3382"/>
                        <a:pt x="2403" y="3381"/>
                        <a:pt x="2419" y="3380"/>
                      </a:cubicBezTo>
                      <a:cubicBezTo>
                        <a:pt x="2694" y="2821"/>
                        <a:pt x="2979" y="2261"/>
                        <a:pt x="3190" y="1659"/>
                      </a:cubicBezTo>
                      <a:cubicBezTo>
                        <a:pt x="2535" y="1363"/>
                        <a:pt x="2071" y="867"/>
                        <a:pt x="1775" y="212"/>
                      </a:cubicBezTo>
                      <a:cubicBezTo>
                        <a:pt x="1733" y="127"/>
                        <a:pt x="1669" y="64"/>
                        <a:pt x="1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4"/>
                <p:cNvSpPr/>
                <p:nvPr/>
              </p:nvSpPr>
              <p:spPr>
                <a:xfrm>
                  <a:off x="7200696" y="1441892"/>
                  <a:ext cx="141083" cy="99863"/>
                </a:xfrm>
                <a:custGeom>
                  <a:avLst/>
                  <a:gdLst/>
                  <a:ahLst/>
                  <a:cxnLst/>
                  <a:rect l="l" t="t" r="r" b="b"/>
                  <a:pathLst>
                    <a:path w="2810" h="1989" extrusionOk="0">
                      <a:moveTo>
                        <a:pt x="2704" y="1"/>
                      </a:moveTo>
                      <a:cubicBezTo>
                        <a:pt x="2609" y="1"/>
                        <a:pt x="2504" y="11"/>
                        <a:pt x="2408" y="22"/>
                      </a:cubicBezTo>
                      <a:cubicBezTo>
                        <a:pt x="1988" y="62"/>
                        <a:pt x="1567" y="150"/>
                        <a:pt x="1147" y="150"/>
                      </a:cubicBezTo>
                      <a:cubicBezTo>
                        <a:pt x="1124" y="150"/>
                        <a:pt x="1101" y="149"/>
                        <a:pt x="1078" y="149"/>
                      </a:cubicBezTo>
                      <a:cubicBezTo>
                        <a:pt x="888" y="149"/>
                        <a:pt x="705" y="85"/>
                        <a:pt x="517" y="85"/>
                      </a:cubicBezTo>
                      <a:cubicBezTo>
                        <a:pt x="475" y="85"/>
                        <a:pt x="433" y="88"/>
                        <a:pt x="391" y="96"/>
                      </a:cubicBezTo>
                      <a:cubicBezTo>
                        <a:pt x="212" y="666"/>
                        <a:pt x="53" y="1247"/>
                        <a:pt x="0" y="1860"/>
                      </a:cubicBezTo>
                      <a:cubicBezTo>
                        <a:pt x="617" y="1961"/>
                        <a:pt x="1239" y="1988"/>
                        <a:pt x="1862" y="1988"/>
                      </a:cubicBezTo>
                      <a:cubicBezTo>
                        <a:pt x="2146" y="1988"/>
                        <a:pt x="2430" y="1983"/>
                        <a:pt x="2715" y="1976"/>
                      </a:cubicBezTo>
                      <a:cubicBezTo>
                        <a:pt x="2810" y="1321"/>
                        <a:pt x="2810" y="656"/>
                        <a:pt x="27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4"/>
                <p:cNvSpPr/>
                <p:nvPr/>
              </p:nvSpPr>
              <p:spPr>
                <a:xfrm>
                  <a:off x="7356593" y="-68827"/>
                  <a:ext cx="130489" cy="134355"/>
                </a:xfrm>
                <a:custGeom>
                  <a:avLst/>
                  <a:gdLst/>
                  <a:ahLst/>
                  <a:cxnLst/>
                  <a:rect l="l" t="t" r="r" b="b"/>
                  <a:pathLst>
                    <a:path w="2599" h="2676" extrusionOk="0">
                      <a:moveTo>
                        <a:pt x="1585" y="0"/>
                      </a:moveTo>
                      <a:cubicBezTo>
                        <a:pt x="1215" y="359"/>
                        <a:pt x="835" y="708"/>
                        <a:pt x="465" y="1067"/>
                      </a:cubicBezTo>
                      <a:cubicBezTo>
                        <a:pt x="296" y="1225"/>
                        <a:pt x="117" y="1373"/>
                        <a:pt x="1" y="1595"/>
                      </a:cubicBezTo>
                      <a:cubicBezTo>
                        <a:pt x="85" y="1923"/>
                        <a:pt x="222" y="2208"/>
                        <a:pt x="497" y="2419"/>
                      </a:cubicBezTo>
                      <a:cubicBezTo>
                        <a:pt x="723" y="2591"/>
                        <a:pt x="973" y="2676"/>
                        <a:pt x="1220" y="2676"/>
                      </a:cubicBezTo>
                      <a:cubicBezTo>
                        <a:pt x="1549" y="2676"/>
                        <a:pt x="1874" y="2525"/>
                        <a:pt x="2134" y="2229"/>
                      </a:cubicBezTo>
                      <a:cubicBezTo>
                        <a:pt x="2588" y="1701"/>
                        <a:pt x="2599" y="898"/>
                        <a:pt x="2155" y="391"/>
                      </a:cubicBezTo>
                      <a:cubicBezTo>
                        <a:pt x="1997" y="212"/>
                        <a:pt x="1785" y="116"/>
                        <a:pt x="1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4"/>
                <p:cNvSpPr/>
                <p:nvPr/>
              </p:nvSpPr>
              <p:spPr>
                <a:xfrm>
                  <a:off x="7126438" y="-550877"/>
                  <a:ext cx="114624" cy="126422"/>
                </a:xfrm>
                <a:custGeom>
                  <a:avLst/>
                  <a:gdLst/>
                  <a:ahLst/>
                  <a:cxnLst/>
                  <a:rect l="l" t="t" r="r" b="b"/>
                  <a:pathLst>
                    <a:path w="2283" h="2518" extrusionOk="0">
                      <a:moveTo>
                        <a:pt x="1279" y="1"/>
                      </a:moveTo>
                      <a:cubicBezTo>
                        <a:pt x="782" y="392"/>
                        <a:pt x="371" y="878"/>
                        <a:pt x="1" y="1395"/>
                      </a:cubicBezTo>
                      <a:cubicBezTo>
                        <a:pt x="96" y="1522"/>
                        <a:pt x="106" y="1670"/>
                        <a:pt x="149" y="1818"/>
                      </a:cubicBezTo>
                      <a:cubicBezTo>
                        <a:pt x="254" y="2198"/>
                        <a:pt x="497" y="2441"/>
                        <a:pt x="867" y="2504"/>
                      </a:cubicBezTo>
                      <a:cubicBezTo>
                        <a:pt x="923" y="2513"/>
                        <a:pt x="977" y="2518"/>
                        <a:pt x="1030" y="2518"/>
                      </a:cubicBezTo>
                      <a:cubicBezTo>
                        <a:pt x="1338" y="2518"/>
                        <a:pt x="1595" y="2364"/>
                        <a:pt x="1775" y="2103"/>
                      </a:cubicBezTo>
                      <a:cubicBezTo>
                        <a:pt x="2282" y="1384"/>
                        <a:pt x="2134" y="307"/>
                        <a:pt x="1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24"/>
                <p:cNvSpPr/>
                <p:nvPr/>
              </p:nvSpPr>
              <p:spPr>
                <a:xfrm>
                  <a:off x="7398467" y="1431800"/>
                  <a:ext cx="70592" cy="111862"/>
                </a:xfrm>
                <a:custGeom>
                  <a:avLst/>
                  <a:gdLst/>
                  <a:ahLst/>
                  <a:cxnLst/>
                  <a:rect l="l" t="t" r="r" b="b"/>
                  <a:pathLst>
                    <a:path w="1406" h="2228" extrusionOk="0">
                      <a:moveTo>
                        <a:pt x="376" y="1"/>
                      </a:moveTo>
                      <a:cubicBezTo>
                        <a:pt x="267" y="1"/>
                        <a:pt x="157" y="18"/>
                        <a:pt x="54" y="75"/>
                      </a:cubicBezTo>
                      <a:cubicBezTo>
                        <a:pt x="64" y="498"/>
                        <a:pt x="85" y="931"/>
                        <a:pt x="33" y="1353"/>
                      </a:cubicBezTo>
                      <a:cubicBezTo>
                        <a:pt x="1" y="1638"/>
                        <a:pt x="33" y="1913"/>
                        <a:pt x="128" y="2177"/>
                      </a:cubicBezTo>
                      <a:cubicBezTo>
                        <a:pt x="285" y="2206"/>
                        <a:pt x="442" y="2228"/>
                        <a:pt x="596" y="2228"/>
                      </a:cubicBezTo>
                      <a:cubicBezTo>
                        <a:pt x="886" y="2228"/>
                        <a:pt x="1164" y="2151"/>
                        <a:pt x="1406" y="1902"/>
                      </a:cubicBezTo>
                      <a:cubicBezTo>
                        <a:pt x="1406" y="1607"/>
                        <a:pt x="1406" y="1311"/>
                        <a:pt x="1395" y="1015"/>
                      </a:cubicBezTo>
                      <a:cubicBezTo>
                        <a:pt x="1342" y="825"/>
                        <a:pt x="1279" y="646"/>
                        <a:pt x="1205" y="466"/>
                      </a:cubicBezTo>
                      <a:cubicBezTo>
                        <a:pt x="1110" y="212"/>
                        <a:pt x="909" y="54"/>
                        <a:pt x="645" y="22"/>
                      </a:cubicBezTo>
                      <a:cubicBezTo>
                        <a:pt x="558" y="13"/>
                        <a:pt x="467" y="1"/>
                        <a:pt x="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24"/>
                <p:cNvSpPr/>
                <p:nvPr/>
              </p:nvSpPr>
              <p:spPr>
                <a:xfrm>
                  <a:off x="7038975" y="-164825"/>
                  <a:ext cx="50" cy="50"/>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4"/>
                <p:cNvSpPr/>
                <p:nvPr/>
              </p:nvSpPr>
              <p:spPr>
                <a:xfrm>
                  <a:off x="7038975" y="-164825"/>
                  <a:ext cx="50" cy="50"/>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4"/>
                <p:cNvSpPr/>
                <p:nvPr/>
              </p:nvSpPr>
              <p:spPr>
                <a:xfrm>
                  <a:off x="7038423" y="-263585"/>
                  <a:ext cx="144798" cy="154740"/>
                </a:xfrm>
                <a:custGeom>
                  <a:avLst/>
                  <a:gdLst/>
                  <a:ahLst/>
                  <a:cxnLst/>
                  <a:rect l="l" t="t" r="r" b="b"/>
                  <a:pathLst>
                    <a:path w="2884" h="3082" extrusionOk="0">
                      <a:moveTo>
                        <a:pt x="1356" y="0"/>
                      </a:moveTo>
                      <a:cubicBezTo>
                        <a:pt x="1327" y="0"/>
                        <a:pt x="1297" y="1"/>
                        <a:pt x="1268" y="3"/>
                      </a:cubicBezTo>
                      <a:cubicBezTo>
                        <a:pt x="550" y="56"/>
                        <a:pt x="32" y="690"/>
                        <a:pt x="11" y="1524"/>
                      </a:cubicBezTo>
                      <a:cubicBezTo>
                        <a:pt x="1" y="1672"/>
                        <a:pt x="11" y="1820"/>
                        <a:pt x="11" y="1968"/>
                      </a:cubicBezTo>
                      <a:cubicBezTo>
                        <a:pt x="96" y="2042"/>
                        <a:pt x="96" y="2137"/>
                        <a:pt x="96" y="2242"/>
                      </a:cubicBezTo>
                      <a:cubicBezTo>
                        <a:pt x="191" y="2295"/>
                        <a:pt x="222" y="2401"/>
                        <a:pt x="275" y="2485"/>
                      </a:cubicBezTo>
                      <a:cubicBezTo>
                        <a:pt x="581" y="2871"/>
                        <a:pt x="997" y="3081"/>
                        <a:pt x="1423" y="3081"/>
                      </a:cubicBezTo>
                      <a:cubicBezTo>
                        <a:pt x="1616" y="3081"/>
                        <a:pt x="1810" y="3039"/>
                        <a:pt x="1997" y="2950"/>
                      </a:cubicBezTo>
                      <a:cubicBezTo>
                        <a:pt x="2557" y="2696"/>
                        <a:pt x="2884" y="2020"/>
                        <a:pt x="2778" y="1345"/>
                      </a:cubicBezTo>
                      <a:cubicBezTo>
                        <a:pt x="2667" y="585"/>
                        <a:pt x="2041" y="0"/>
                        <a:pt x="1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4"/>
                <p:cNvSpPr/>
                <p:nvPr/>
              </p:nvSpPr>
              <p:spPr>
                <a:xfrm>
                  <a:off x="7038975" y="-164825"/>
                  <a:ext cx="50" cy="50"/>
                </a:xfrm>
                <a:custGeom>
                  <a:avLst/>
                  <a:gdLst/>
                  <a:ahLst/>
                  <a:cxnLst/>
                  <a:rect l="l" t="t" r="r" b="b"/>
                  <a:pathLst>
                    <a:path w="1" h="1" extrusionOk="0">
                      <a:moveTo>
                        <a:pt x="0" y="1"/>
                      </a:move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4"/>
                <p:cNvSpPr/>
                <p:nvPr/>
              </p:nvSpPr>
              <p:spPr>
                <a:xfrm>
                  <a:off x="7459470" y="128442"/>
                  <a:ext cx="111410" cy="115126"/>
                </a:xfrm>
                <a:custGeom>
                  <a:avLst/>
                  <a:gdLst/>
                  <a:ahLst/>
                  <a:cxnLst/>
                  <a:rect l="l" t="t" r="r" b="b"/>
                  <a:pathLst>
                    <a:path w="2219" h="2293" extrusionOk="0">
                      <a:moveTo>
                        <a:pt x="1101" y="0"/>
                      </a:moveTo>
                      <a:cubicBezTo>
                        <a:pt x="477" y="0"/>
                        <a:pt x="0" y="514"/>
                        <a:pt x="0" y="1173"/>
                      </a:cubicBezTo>
                      <a:cubicBezTo>
                        <a:pt x="0" y="1817"/>
                        <a:pt x="476" y="2292"/>
                        <a:pt x="1109" y="2292"/>
                      </a:cubicBezTo>
                      <a:cubicBezTo>
                        <a:pt x="1743" y="2281"/>
                        <a:pt x="2218" y="1764"/>
                        <a:pt x="2208" y="1099"/>
                      </a:cubicBezTo>
                      <a:cubicBezTo>
                        <a:pt x="2197" y="465"/>
                        <a:pt x="1732" y="0"/>
                        <a:pt x="1120" y="0"/>
                      </a:cubicBezTo>
                      <a:cubicBezTo>
                        <a:pt x="1114" y="0"/>
                        <a:pt x="1107" y="0"/>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4"/>
                <p:cNvSpPr/>
                <p:nvPr/>
              </p:nvSpPr>
              <p:spPr>
                <a:xfrm>
                  <a:off x="6813590" y="94501"/>
                  <a:ext cx="103980" cy="111913"/>
                </a:xfrm>
                <a:custGeom>
                  <a:avLst/>
                  <a:gdLst/>
                  <a:ahLst/>
                  <a:cxnLst/>
                  <a:rect l="l" t="t" r="r" b="b"/>
                  <a:pathLst>
                    <a:path w="2071" h="2229" extrusionOk="0">
                      <a:moveTo>
                        <a:pt x="1046" y="0"/>
                      </a:moveTo>
                      <a:cubicBezTo>
                        <a:pt x="465" y="0"/>
                        <a:pt x="1" y="497"/>
                        <a:pt x="11" y="1141"/>
                      </a:cubicBezTo>
                      <a:cubicBezTo>
                        <a:pt x="11" y="1778"/>
                        <a:pt x="424" y="2229"/>
                        <a:pt x="1005" y="2229"/>
                      </a:cubicBezTo>
                      <a:cubicBezTo>
                        <a:pt x="1012" y="2229"/>
                        <a:pt x="1018" y="2229"/>
                        <a:pt x="1025" y="2229"/>
                      </a:cubicBezTo>
                      <a:cubicBezTo>
                        <a:pt x="1606" y="2208"/>
                        <a:pt x="2071" y="1690"/>
                        <a:pt x="2060" y="1067"/>
                      </a:cubicBezTo>
                      <a:cubicBezTo>
                        <a:pt x="2050" y="465"/>
                        <a:pt x="1617" y="11"/>
                        <a:pt x="10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4"/>
                <p:cNvSpPr/>
                <p:nvPr/>
              </p:nvSpPr>
              <p:spPr>
                <a:xfrm>
                  <a:off x="7351271" y="646491"/>
                  <a:ext cx="104532" cy="108247"/>
                </a:xfrm>
                <a:custGeom>
                  <a:avLst/>
                  <a:gdLst/>
                  <a:ahLst/>
                  <a:cxnLst/>
                  <a:rect l="l" t="t" r="r" b="b"/>
                  <a:pathLst>
                    <a:path w="2082" h="2156" extrusionOk="0">
                      <a:moveTo>
                        <a:pt x="1036" y="1"/>
                      </a:moveTo>
                      <a:cubicBezTo>
                        <a:pt x="476" y="1"/>
                        <a:pt x="1" y="518"/>
                        <a:pt x="11" y="1110"/>
                      </a:cubicBezTo>
                      <a:cubicBezTo>
                        <a:pt x="22" y="1712"/>
                        <a:pt x="466" y="2155"/>
                        <a:pt x="1036" y="2155"/>
                      </a:cubicBezTo>
                      <a:cubicBezTo>
                        <a:pt x="1627" y="2145"/>
                        <a:pt x="2081" y="1659"/>
                        <a:pt x="2071" y="1057"/>
                      </a:cubicBezTo>
                      <a:cubicBezTo>
                        <a:pt x="2060" y="465"/>
                        <a:pt x="1596" y="1"/>
                        <a:pt x="10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4"/>
                <p:cNvSpPr/>
                <p:nvPr/>
              </p:nvSpPr>
              <p:spPr>
                <a:xfrm>
                  <a:off x="6976918" y="785418"/>
                  <a:ext cx="100817" cy="106641"/>
                </a:xfrm>
                <a:custGeom>
                  <a:avLst/>
                  <a:gdLst/>
                  <a:ahLst/>
                  <a:cxnLst/>
                  <a:rect l="l" t="t" r="r" b="b"/>
                  <a:pathLst>
                    <a:path w="2008" h="2124" extrusionOk="0">
                      <a:moveTo>
                        <a:pt x="1012" y="1"/>
                      </a:moveTo>
                      <a:cubicBezTo>
                        <a:pt x="1006" y="1"/>
                        <a:pt x="1000" y="1"/>
                        <a:pt x="993" y="1"/>
                      </a:cubicBezTo>
                      <a:cubicBezTo>
                        <a:pt x="434" y="1"/>
                        <a:pt x="1" y="476"/>
                        <a:pt x="11" y="1078"/>
                      </a:cubicBezTo>
                      <a:cubicBezTo>
                        <a:pt x="22" y="1648"/>
                        <a:pt x="455" y="2113"/>
                        <a:pt x="993" y="2124"/>
                      </a:cubicBezTo>
                      <a:cubicBezTo>
                        <a:pt x="999" y="2124"/>
                        <a:pt x="1005" y="2124"/>
                        <a:pt x="1011" y="2124"/>
                      </a:cubicBezTo>
                      <a:cubicBezTo>
                        <a:pt x="1552" y="2124"/>
                        <a:pt x="2007" y="1632"/>
                        <a:pt x="2007" y="1057"/>
                      </a:cubicBezTo>
                      <a:cubicBezTo>
                        <a:pt x="2007" y="462"/>
                        <a:pt x="1573" y="1"/>
                        <a:pt x="10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4"/>
                <p:cNvSpPr/>
                <p:nvPr/>
              </p:nvSpPr>
              <p:spPr>
                <a:xfrm>
                  <a:off x="7502950" y="438127"/>
                  <a:ext cx="98658" cy="102925"/>
                </a:xfrm>
                <a:custGeom>
                  <a:avLst/>
                  <a:gdLst/>
                  <a:ahLst/>
                  <a:cxnLst/>
                  <a:rect l="l" t="t" r="r" b="b"/>
                  <a:pathLst>
                    <a:path w="1965" h="2050" extrusionOk="0">
                      <a:moveTo>
                        <a:pt x="983" y="0"/>
                      </a:moveTo>
                      <a:cubicBezTo>
                        <a:pt x="433" y="0"/>
                        <a:pt x="0" y="454"/>
                        <a:pt x="0" y="1046"/>
                      </a:cubicBezTo>
                      <a:cubicBezTo>
                        <a:pt x="0" y="1605"/>
                        <a:pt x="412" y="2038"/>
                        <a:pt x="951" y="2049"/>
                      </a:cubicBezTo>
                      <a:cubicBezTo>
                        <a:pt x="958" y="2049"/>
                        <a:pt x="965" y="2049"/>
                        <a:pt x="971" y="2049"/>
                      </a:cubicBezTo>
                      <a:cubicBezTo>
                        <a:pt x="1532" y="2049"/>
                        <a:pt x="1954" y="1620"/>
                        <a:pt x="1965" y="1046"/>
                      </a:cubicBezTo>
                      <a:cubicBezTo>
                        <a:pt x="1965" y="465"/>
                        <a:pt x="1542" y="0"/>
                        <a:pt x="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4"/>
                <p:cNvSpPr/>
                <p:nvPr/>
              </p:nvSpPr>
              <p:spPr>
                <a:xfrm>
                  <a:off x="7243624" y="-372185"/>
                  <a:ext cx="93386" cy="103478"/>
                </a:xfrm>
                <a:custGeom>
                  <a:avLst/>
                  <a:gdLst/>
                  <a:ahLst/>
                  <a:cxnLst/>
                  <a:rect l="l" t="t" r="r" b="b"/>
                  <a:pathLst>
                    <a:path w="1860" h="2061" extrusionOk="0">
                      <a:moveTo>
                        <a:pt x="949" y="1"/>
                      </a:moveTo>
                      <a:cubicBezTo>
                        <a:pt x="943" y="1"/>
                        <a:pt x="937" y="1"/>
                        <a:pt x="930" y="1"/>
                      </a:cubicBezTo>
                      <a:cubicBezTo>
                        <a:pt x="392" y="1"/>
                        <a:pt x="1" y="455"/>
                        <a:pt x="1" y="1078"/>
                      </a:cubicBezTo>
                      <a:cubicBezTo>
                        <a:pt x="11" y="1659"/>
                        <a:pt x="349" y="2061"/>
                        <a:pt x="856" y="2061"/>
                      </a:cubicBezTo>
                      <a:cubicBezTo>
                        <a:pt x="1395" y="2061"/>
                        <a:pt x="1860" y="1554"/>
                        <a:pt x="1860" y="973"/>
                      </a:cubicBezTo>
                      <a:cubicBezTo>
                        <a:pt x="1860" y="430"/>
                        <a:pt x="1458" y="1"/>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4"/>
                <p:cNvSpPr/>
                <p:nvPr/>
              </p:nvSpPr>
              <p:spPr>
                <a:xfrm>
                  <a:off x="7322652" y="-579496"/>
                  <a:ext cx="94440" cy="101871"/>
                </a:xfrm>
                <a:custGeom>
                  <a:avLst/>
                  <a:gdLst/>
                  <a:ahLst/>
                  <a:cxnLst/>
                  <a:rect l="l" t="t" r="r" b="b"/>
                  <a:pathLst>
                    <a:path w="1881" h="2029" extrusionOk="0">
                      <a:moveTo>
                        <a:pt x="941" y="1"/>
                      </a:moveTo>
                      <a:cubicBezTo>
                        <a:pt x="412" y="11"/>
                        <a:pt x="1" y="465"/>
                        <a:pt x="1" y="1025"/>
                      </a:cubicBezTo>
                      <a:cubicBezTo>
                        <a:pt x="1" y="1585"/>
                        <a:pt x="402" y="2018"/>
                        <a:pt x="909" y="2028"/>
                      </a:cubicBezTo>
                      <a:cubicBezTo>
                        <a:pt x="915" y="2029"/>
                        <a:pt x="920" y="2029"/>
                        <a:pt x="926" y="2029"/>
                      </a:cubicBezTo>
                      <a:cubicBezTo>
                        <a:pt x="1457" y="2029"/>
                        <a:pt x="1880" y="1547"/>
                        <a:pt x="1870" y="972"/>
                      </a:cubicBezTo>
                      <a:cubicBezTo>
                        <a:pt x="1859" y="434"/>
                        <a:pt x="1447" y="1"/>
                        <a:pt x="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4"/>
                <p:cNvSpPr/>
                <p:nvPr/>
              </p:nvSpPr>
              <p:spPr>
                <a:xfrm>
                  <a:off x="6955730" y="254113"/>
                  <a:ext cx="95997" cy="97603"/>
                </a:xfrm>
                <a:custGeom>
                  <a:avLst/>
                  <a:gdLst/>
                  <a:ahLst/>
                  <a:cxnLst/>
                  <a:rect l="l" t="t" r="r" b="b"/>
                  <a:pathLst>
                    <a:path w="1912" h="1944" extrusionOk="0">
                      <a:moveTo>
                        <a:pt x="930" y="0"/>
                      </a:moveTo>
                      <a:cubicBezTo>
                        <a:pt x="412" y="11"/>
                        <a:pt x="21" y="402"/>
                        <a:pt x="11" y="930"/>
                      </a:cubicBezTo>
                      <a:cubicBezTo>
                        <a:pt x="0" y="1489"/>
                        <a:pt x="433" y="1944"/>
                        <a:pt x="961" y="1944"/>
                      </a:cubicBezTo>
                      <a:cubicBezTo>
                        <a:pt x="1500" y="1944"/>
                        <a:pt x="1912" y="1521"/>
                        <a:pt x="1912" y="982"/>
                      </a:cubicBezTo>
                      <a:cubicBezTo>
                        <a:pt x="1912" y="433"/>
                        <a:pt x="1489" y="0"/>
                        <a:pt x="9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4"/>
                <p:cNvSpPr/>
                <p:nvPr/>
              </p:nvSpPr>
              <p:spPr>
                <a:xfrm>
                  <a:off x="7556523" y="-114968"/>
                  <a:ext cx="91227" cy="93436"/>
                </a:xfrm>
                <a:custGeom>
                  <a:avLst/>
                  <a:gdLst/>
                  <a:ahLst/>
                  <a:cxnLst/>
                  <a:rect l="l" t="t" r="r" b="b"/>
                  <a:pathLst>
                    <a:path w="1817" h="1861" extrusionOk="0">
                      <a:moveTo>
                        <a:pt x="931" y="0"/>
                      </a:moveTo>
                      <a:cubicBezTo>
                        <a:pt x="433" y="0"/>
                        <a:pt x="32" y="398"/>
                        <a:pt x="11" y="909"/>
                      </a:cubicBezTo>
                      <a:cubicBezTo>
                        <a:pt x="0" y="1405"/>
                        <a:pt x="391" y="1838"/>
                        <a:pt x="877" y="1859"/>
                      </a:cubicBezTo>
                      <a:cubicBezTo>
                        <a:pt x="888" y="1860"/>
                        <a:pt x="900" y="1860"/>
                        <a:pt x="911" y="1860"/>
                      </a:cubicBezTo>
                      <a:cubicBezTo>
                        <a:pt x="1383" y="1860"/>
                        <a:pt x="1806" y="1435"/>
                        <a:pt x="1806" y="940"/>
                      </a:cubicBezTo>
                      <a:cubicBezTo>
                        <a:pt x="1817" y="444"/>
                        <a:pt x="1426" y="22"/>
                        <a:pt x="951" y="0"/>
                      </a:cubicBezTo>
                      <a:cubicBezTo>
                        <a:pt x="944" y="0"/>
                        <a:pt x="938" y="0"/>
                        <a:pt x="9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05" name="Google Shape;705;p24"/>
            <p:cNvGrpSpPr/>
            <p:nvPr/>
          </p:nvGrpSpPr>
          <p:grpSpPr>
            <a:xfrm>
              <a:off x="7086927" y="-181303"/>
              <a:ext cx="2882584" cy="5879759"/>
              <a:chOff x="7086927" y="-181303"/>
              <a:chExt cx="2882584" cy="5879759"/>
            </a:xfrm>
          </p:grpSpPr>
          <p:grpSp>
            <p:nvGrpSpPr>
              <p:cNvPr id="706" name="Google Shape;706;p24"/>
              <p:cNvGrpSpPr/>
              <p:nvPr/>
            </p:nvGrpSpPr>
            <p:grpSpPr>
              <a:xfrm>
                <a:off x="7086927" y="-181303"/>
                <a:ext cx="530767" cy="461691"/>
                <a:chOff x="-1418961" y="4543306"/>
                <a:chExt cx="252445" cy="219560"/>
              </a:xfrm>
            </p:grpSpPr>
            <p:sp>
              <p:nvSpPr>
                <p:cNvPr id="707" name="Google Shape;707;p24"/>
                <p:cNvSpPr/>
                <p:nvPr/>
              </p:nvSpPr>
              <p:spPr>
                <a:xfrm>
                  <a:off x="-1286411" y="4594719"/>
                  <a:ext cx="119896" cy="125770"/>
                </a:xfrm>
                <a:custGeom>
                  <a:avLst/>
                  <a:gdLst/>
                  <a:ahLst/>
                  <a:cxnLst/>
                  <a:rect l="l" t="t" r="r" b="b"/>
                  <a:pathLst>
                    <a:path w="2388" h="2505" extrusionOk="0">
                      <a:moveTo>
                        <a:pt x="1187" y="0"/>
                      </a:moveTo>
                      <a:cubicBezTo>
                        <a:pt x="520" y="0"/>
                        <a:pt x="11" y="532"/>
                        <a:pt x="1" y="1226"/>
                      </a:cubicBezTo>
                      <a:cubicBezTo>
                        <a:pt x="1" y="1923"/>
                        <a:pt x="497" y="2483"/>
                        <a:pt x="1152" y="2504"/>
                      </a:cubicBezTo>
                      <a:cubicBezTo>
                        <a:pt x="1158" y="2504"/>
                        <a:pt x="1164" y="2504"/>
                        <a:pt x="1170" y="2504"/>
                      </a:cubicBezTo>
                      <a:cubicBezTo>
                        <a:pt x="1807" y="2504"/>
                        <a:pt x="2367" y="1938"/>
                        <a:pt x="2377" y="1258"/>
                      </a:cubicBezTo>
                      <a:cubicBezTo>
                        <a:pt x="2388" y="561"/>
                        <a:pt x="1881" y="12"/>
                        <a:pt x="1226" y="1"/>
                      </a:cubicBezTo>
                      <a:cubicBezTo>
                        <a:pt x="1213" y="1"/>
                        <a:pt x="1200" y="0"/>
                        <a:pt x="1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4"/>
                <p:cNvSpPr/>
                <p:nvPr/>
              </p:nvSpPr>
              <p:spPr>
                <a:xfrm>
                  <a:off x="-1418961" y="4543306"/>
                  <a:ext cx="85955" cy="92332"/>
                </a:xfrm>
                <a:custGeom>
                  <a:avLst/>
                  <a:gdLst/>
                  <a:ahLst/>
                  <a:cxnLst/>
                  <a:rect l="l" t="t" r="r" b="b"/>
                  <a:pathLst>
                    <a:path w="1712" h="1839" extrusionOk="0">
                      <a:moveTo>
                        <a:pt x="867" y="0"/>
                      </a:moveTo>
                      <a:cubicBezTo>
                        <a:pt x="360" y="0"/>
                        <a:pt x="1" y="381"/>
                        <a:pt x="11" y="919"/>
                      </a:cubicBezTo>
                      <a:cubicBezTo>
                        <a:pt x="11" y="1447"/>
                        <a:pt x="360" y="1838"/>
                        <a:pt x="824" y="1838"/>
                      </a:cubicBezTo>
                      <a:cubicBezTo>
                        <a:pt x="1310" y="1838"/>
                        <a:pt x="1712" y="1405"/>
                        <a:pt x="1712" y="877"/>
                      </a:cubicBezTo>
                      <a:cubicBezTo>
                        <a:pt x="1712" y="360"/>
                        <a:pt x="1363" y="0"/>
                        <a:pt x="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4"/>
                <p:cNvSpPr/>
                <p:nvPr/>
              </p:nvSpPr>
              <p:spPr>
                <a:xfrm>
                  <a:off x="-1400383" y="4693378"/>
                  <a:ext cx="67931" cy="69487"/>
                </a:xfrm>
                <a:custGeom>
                  <a:avLst/>
                  <a:gdLst/>
                  <a:ahLst/>
                  <a:cxnLst/>
                  <a:rect l="l" t="t" r="r" b="b"/>
                  <a:pathLst>
                    <a:path w="1353" h="1384" extrusionOk="0">
                      <a:moveTo>
                        <a:pt x="676" y="0"/>
                      </a:moveTo>
                      <a:cubicBezTo>
                        <a:pt x="306" y="0"/>
                        <a:pt x="21" y="296"/>
                        <a:pt x="11" y="676"/>
                      </a:cubicBezTo>
                      <a:cubicBezTo>
                        <a:pt x="0" y="1067"/>
                        <a:pt x="306" y="1384"/>
                        <a:pt x="687" y="1384"/>
                      </a:cubicBezTo>
                      <a:cubicBezTo>
                        <a:pt x="1067" y="1384"/>
                        <a:pt x="1342" y="1109"/>
                        <a:pt x="1352" y="708"/>
                      </a:cubicBezTo>
                      <a:cubicBezTo>
                        <a:pt x="1352" y="296"/>
                        <a:pt x="1077" y="0"/>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0" name="Google Shape;710;p24"/>
              <p:cNvGrpSpPr/>
              <p:nvPr/>
            </p:nvGrpSpPr>
            <p:grpSpPr>
              <a:xfrm>
                <a:off x="7719612" y="1288250"/>
                <a:ext cx="2249899" cy="4410206"/>
                <a:chOff x="7719612" y="1288250"/>
                <a:chExt cx="2249899" cy="4410206"/>
              </a:xfrm>
            </p:grpSpPr>
            <p:sp>
              <p:nvSpPr>
                <p:cNvPr id="711" name="Google Shape;711;p24"/>
                <p:cNvSpPr/>
                <p:nvPr/>
              </p:nvSpPr>
              <p:spPr>
                <a:xfrm rot="-453076" flipH="1">
                  <a:off x="7989668" y="1382280"/>
                  <a:ext cx="1709789" cy="4222145"/>
                </a:xfrm>
                <a:custGeom>
                  <a:avLst/>
                  <a:gdLst/>
                  <a:ahLst/>
                  <a:cxnLst/>
                  <a:rect l="l" t="t" r="r" b="b"/>
                  <a:pathLst>
                    <a:path w="34822" h="61987" extrusionOk="0">
                      <a:moveTo>
                        <a:pt x="1" y="1"/>
                      </a:moveTo>
                      <a:lnTo>
                        <a:pt x="7267" y="61986"/>
                      </a:lnTo>
                      <a:cubicBezTo>
                        <a:pt x="8524" y="61711"/>
                        <a:pt x="9781" y="61479"/>
                        <a:pt x="11038" y="61278"/>
                      </a:cubicBezTo>
                      <a:cubicBezTo>
                        <a:pt x="14069" y="60793"/>
                        <a:pt x="17121" y="60465"/>
                        <a:pt x="20173" y="60201"/>
                      </a:cubicBezTo>
                      <a:cubicBezTo>
                        <a:pt x="23204" y="59937"/>
                        <a:pt x="26235" y="59694"/>
                        <a:pt x="29267" y="59567"/>
                      </a:cubicBezTo>
                      <a:cubicBezTo>
                        <a:pt x="31115" y="59494"/>
                        <a:pt x="32974" y="59430"/>
                        <a:pt x="34822" y="59388"/>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4"/>
                <p:cNvSpPr/>
                <p:nvPr/>
              </p:nvSpPr>
              <p:spPr>
                <a:xfrm>
                  <a:off x="8698050" y="2798418"/>
                  <a:ext cx="635009" cy="583491"/>
                </a:xfrm>
                <a:custGeom>
                  <a:avLst/>
                  <a:gdLst/>
                  <a:ahLst/>
                  <a:cxnLst/>
                  <a:rect l="l" t="t" r="r" b="b"/>
                  <a:pathLst>
                    <a:path w="8894" h="8173" extrusionOk="0">
                      <a:moveTo>
                        <a:pt x="3238" y="1"/>
                      </a:moveTo>
                      <a:cubicBezTo>
                        <a:pt x="3222" y="1"/>
                        <a:pt x="3206" y="4"/>
                        <a:pt x="3190" y="9"/>
                      </a:cubicBezTo>
                      <a:cubicBezTo>
                        <a:pt x="3158" y="19"/>
                        <a:pt x="3127" y="30"/>
                        <a:pt x="3095" y="51"/>
                      </a:cubicBezTo>
                      <a:cubicBezTo>
                        <a:pt x="3074" y="72"/>
                        <a:pt x="3042" y="93"/>
                        <a:pt x="3032" y="125"/>
                      </a:cubicBezTo>
                      <a:cubicBezTo>
                        <a:pt x="3011" y="157"/>
                        <a:pt x="3000" y="188"/>
                        <a:pt x="2989" y="220"/>
                      </a:cubicBezTo>
                      <a:cubicBezTo>
                        <a:pt x="2989" y="252"/>
                        <a:pt x="2989" y="273"/>
                        <a:pt x="2979" y="294"/>
                      </a:cubicBezTo>
                      <a:cubicBezTo>
                        <a:pt x="2989" y="347"/>
                        <a:pt x="3000" y="400"/>
                        <a:pt x="3021" y="442"/>
                      </a:cubicBezTo>
                      <a:lnTo>
                        <a:pt x="3063" y="495"/>
                      </a:lnTo>
                      <a:cubicBezTo>
                        <a:pt x="3095" y="526"/>
                        <a:pt x="3137" y="547"/>
                        <a:pt x="3169" y="558"/>
                      </a:cubicBezTo>
                      <a:lnTo>
                        <a:pt x="3190" y="569"/>
                      </a:lnTo>
                      <a:lnTo>
                        <a:pt x="3211" y="579"/>
                      </a:lnTo>
                      <a:cubicBezTo>
                        <a:pt x="3243" y="611"/>
                        <a:pt x="3296" y="621"/>
                        <a:pt x="3338" y="621"/>
                      </a:cubicBezTo>
                      <a:lnTo>
                        <a:pt x="3454" y="621"/>
                      </a:lnTo>
                      <a:cubicBezTo>
                        <a:pt x="3486" y="621"/>
                        <a:pt x="3517" y="611"/>
                        <a:pt x="3549" y="590"/>
                      </a:cubicBezTo>
                      <a:cubicBezTo>
                        <a:pt x="3581" y="579"/>
                        <a:pt x="3602" y="558"/>
                        <a:pt x="3623" y="526"/>
                      </a:cubicBezTo>
                      <a:cubicBezTo>
                        <a:pt x="3634" y="505"/>
                        <a:pt x="3655" y="484"/>
                        <a:pt x="3665" y="474"/>
                      </a:cubicBezTo>
                      <a:cubicBezTo>
                        <a:pt x="3676" y="431"/>
                        <a:pt x="3686" y="400"/>
                        <a:pt x="3686" y="357"/>
                      </a:cubicBezTo>
                      <a:cubicBezTo>
                        <a:pt x="3697" y="336"/>
                        <a:pt x="3697" y="315"/>
                        <a:pt x="3686" y="283"/>
                      </a:cubicBezTo>
                      <a:cubicBezTo>
                        <a:pt x="3686" y="252"/>
                        <a:pt x="3676" y="220"/>
                        <a:pt x="3655" y="188"/>
                      </a:cubicBezTo>
                      <a:cubicBezTo>
                        <a:pt x="3644" y="167"/>
                        <a:pt x="3623" y="146"/>
                        <a:pt x="3613" y="125"/>
                      </a:cubicBezTo>
                      <a:cubicBezTo>
                        <a:pt x="3581" y="93"/>
                        <a:pt x="3539" y="72"/>
                        <a:pt x="3496" y="62"/>
                      </a:cubicBezTo>
                      <a:lnTo>
                        <a:pt x="3285" y="9"/>
                      </a:lnTo>
                      <a:cubicBezTo>
                        <a:pt x="3269" y="4"/>
                        <a:pt x="3253" y="1"/>
                        <a:pt x="3238" y="1"/>
                      </a:cubicBezTo>
                      <a:close/>
                      <a:moveTo>
                        <a:pt x="8101" y="178"/>
                      </a:moveTo>
                      <a:cubicBezTo>
                        <a:pt x="8080" y="178"/>
                        <a:pt x="8048" y="178"/>
                        <a:pt x="8017" y="188"/>
                      </a:cubicBezTo>
                      <a:cubicBezTo>
                        <a:pt x="7996" y="199"/>
                        <a:pt x="7964" y="220"/>
                        <a:pt x="7943" y="231"/>
                      </a:cubicBezTo>
                      <a:lnTo>
                        <a:pt x="7922" y="241"/>
                      </a:lnTo>
                      <a:cubicBezTo>
                        <a:pt x="7911" y="252"/>
                        <a:pt x="7890" y="273"/>
                        <a:pt x="7869" y="283"/>
                      </a:cubicBezTo>
                      <a:lnTo>
                        <a:pt x="7869" y="294"/>
                      </a:lnTo>
                      <a:lnTo>
                        <a:pt x="7858" y="305"/>
                      </a:lnTo>
                      <a:cubicBezTo>
                        <a:pt x="7848" y="326"/>
                        <a:pt x="7827" y="347"/>
                        <a:pt x="7816" y="368"/>
                      </a:cubicBezTo>
                      <a:lnTo>
                        <a:pt x="7816" y="379"/>
                      </a:lnTo>
                      <a:cubicBezTo>
                        <a:pt x="7795" y="410"/>
                        <a:pt x="7795" y="442"/>
                        <a:pt x="7795" y="484"/>
                      </a:cubicBezTo>
                      <a:cubicBezTo>
                        <a:pt x="7784" y="526"/>
                        <a:pt x="7784" y="558"/>
                        <a:pt x="7795" y="600"/>
                      </a:cubicBezTo>
                      <a:cubicBezTo>
                        <a:pt x="7805" y="632"/>
                        <a:pt x="7816" y="664"/>
                        <a:pt x="7848" y="695"/>
                      </a:cubicBezTo>
                      <a:cubicBezTo>
                        <a:pt x="7869" y="716"/>
                        <a:pt x="7890" y="748"/>
                        <a:pt x="7922" y="759"/>
                      </a:cubicBezTo>
                      <a:lnTo>
                        <a:pt x="7974" y="790"/>
                      </a:lnTo>
                      <a:cubicBezTo>
                        <a:pt x="7992" y="795"/>
                        <a:pt x="8011" y="797"/>
                        <a:pt x="8031" y="797"/>
                      </a:cubicBezTo>
                      <a:cubicBezTo>
                        <a:pt x="8059" y="797"/>
                        <a:pt x="8087" y="792"/>
                        <a:pt x="8112" y="780"/>
                      </a:cubicBezTo>
                      <a:lnTo>
                        <a:pt x="8154" y="759"/>
                      </a:lnTo>
                      <a:lnTo>
                        <a:pt x="8175" y="759"/>
                      </a:lnTo>
                      <a:cubicBezTo>
                        <a:pt x="8207" y="759"/>
                        <a:pt x="8238" y="748"/>
                        <a:pt x="8270" y="727"/>
                      </a:cubicBezTo>
                      <a:cubicBezTo>
                        <a:pt x="8302" y="716"/>
                        <a:pt x="8323" y="695"/>
                        <a:pt x="8344" y="664"/>
                      </a:cubicBezTo>
                      <a:cubicBezTo>
                        <a:pt x="8365" y="653"/>
                        <a:pt x="8376" y="632"/>
                        <a:pt x="8386" y="611"/>
                      </a:cubicBezTo>
                      <a:cubicBezTo>
                        <a:pt x="8407" y="569"/>
                        <a:pt x="8418" y="516"/>
                        <a:pt x="8418" y="463"/>
                      </a:cubicBezTo>
                      <a:cubicBezTo>
                        <a:pt x="8407" y="442"/>
                        <a:pt x="8407" y="421"/>
                        <a:pt x="8407" y="389"/>
                      </a:cubicBezTo>
                      <a:cubicBezTo>
                        <a:pt x="8386" y="347"/>
                        <a:pt x="8365" y="305"/>
                        <a:pt x="8333" y="273"/>
                      </a:cubicBezTo>
                      <a:cubicBezTo>
                        <a:pt x="8323" y="252"/>
                        <a:pt x="8291" y="231"/>
                        <a:pt x="8281" y="220"/>
                      </a:cubicBezTo>
                      <a:lnTo>
                        <a:pt x="8270" y="220"/>
                      </a:lnTo>
                      <a:lnTo>
                        <a:pt x="8260" y="210"/>
                      </a:lnTo>
                      <a:cubicBezTo>
                        <a:pt x="8238" y="199"/>
                        <a:pt x="8217" y="188"/>
                        <a:pt x="8196" y="188"/>
                      </a:cubicBezTo>
                      <a:lnTo>
                        <a:pt x="8186" y="178"/>
                      </a:lnTo>
                      <a:close/>
                      <a:moveTo>
                        <a:pt x="5239" y="157"/>
                      </a:moveTo>
                      <a:cubicBezTo>
                        <a:pt x="5176" y="157"/>
                        <a:pt x="5102" y="188"/>
                        <a:pt x="5059" y="241"/>
                      </a:cubicBezTo>
                      <a:cubicBezTo>
                        <a:pt x="5028" y="294"/>
                        <a:pt x="4996" y="379"/>
                        <a:pt x="4996" y="442"/>
                      </a:cubicBezTo>
                      <a:cubicBezTo>
                        <a:pt x="5007" y="516"/>
                        <a:pt x="5028" y="590"/>
                        <a:pt x="5081" y="643"/>
                      </a:cubicBezTo>
                      <a:cubicBezTo>
                        <a:pt x="5102" y="674"/>
                        <a:pt x="5133" y="685"/>
                        <a:pt x="5176" y="706"/>
                      </a:cubicBezTo>
                      <a:lnTo>
                        <a:pt x="5186" y="738"/>
                      </a:lnTo>
                      <a:cubicBezTo>
                        <a:pt x="5207" y="801"/>
                        <a:pt x="5239" y="843"/>
                        <a:pt x="5292" y="875"/>
                      </a:cubicBezTo>
                      <a:cubicBezTo>
                        <a:pt x="5313" y="885"/>
                        <a:pt x="5323" y="885"/>
                        <a:pt x="5345" y="896"/>
                      </a:cubicBezTo>
                      <a:cubicBezTo>
                        <a:pt x="5376" y="907"/>
                        <a:pt x="5397" y="907"/>
                        <a:pt x="5419" y="907"/>
                      </a:cubicBezTo>
                      <a:lnTo>
                        <a:pt x="5482" y="907"/>
                      </a:lnTo>
                      <a:lnTo>
                        <a:pt x="5514" y="917"/>
                      </a:lnTo>
                      <a:lnTo>
                        <a:pt x="5556" y="938"/>
                      </a:lnTo>
                      <a:cubicBezTo>
                        <a:pt x="5609" y="981"/>
                        <a:pt x="5661" y="1002"/>
                        <a:pt x="5725" y="1002"/>
                      </a:cubicBezTo>
                      <a:cubicBezTo>
                        <a:pt x="5788" y="1002"/>
                        <a:pt x="5852" y="970"/>
                        <a:pt x="5894" y="917"/>
                      </a:cubicBezTo>
                      <a:cubicBezTo>
                        <a:pt x="5936" y="854"/>
                        <a:pt x="5968" y="780"/>
                        <a:pt x="5968" y="706"/>
                      </a:cubicBezTo>
                      <a:cubicBezTo>
                        <a:pt x="5957" y="632"/>
                        <a:pt x="5936" y="558"/>
                        <a:pt x="5883" y="516"/>
                      </a:cubicBezTo>
                      <a:cubicBezTo>
                        <a:pt x="5809" y="442"/>
                        <a:pt x="5725" y="389"/>
                        <a:pt x="5630" y="357"/>
                      </a:cubicBezTo>
                      <a:lnTo>
                        <a:pt x="5619" y="347"/>
                      </a:lnTo>
                      <a:cubicBezTo>
                        <a:pt x="5566" y="252"/>
                        <a:pt x="5492" y="199"/>
                        <a:pt x="5408" y="167"/>
                      </a:cubicBezTo>
                      <a:cubicBezTo>
                        <a:pt x="5355" y="157"/>
                        <a:pt x="5292" y="157"/>
                        <a:pt x="5239" y="157"/>
                      </a:cubicBezTo>
                      <a:close/>
                      <a:moveTo>
                        <a:pt x="7182" y="431"/>
                      </a:moveTo>
                      <a:cubicBezTo>
                        <a:pt x="7151" y="431"/>
                        <a:pt x="7119" y="431"/>
                        <a:pt x="7087" y="442"/>
                      </a:cubicBezTo>
                      <a:cubicBezTo>
                        <a:pt x="7056" y="452"/>
                        <a:pt x="7024" y="474"/>
                        <a:pt x="7003" y="495"/>
                      </a:cubicBezTo>
                      <a:cubicBezTo>
                        <a:pt x="6982" y="516"/>
                        <a:pt x="6961" y="547"/>
                        <a:pt x="6939" y="579"/>
                      </a:cubicBezTo>
                      <a:cubicBezTo>
                        <a:pt x="6939" y="600"/>
                        <a:pt x="6929" y="621"/>
                        <a:pt x="6918" y="643"/>
                      </a:cubicBezTo>
                      <a:cubicBezTo>
                        <a:pt x="6908" y="695"/>
                        <a:pt x="6908" y="748"/>
                        <a:pt x="6929" y="801"/>
                      </a:cubicBezTo>
                      <a:cubicBezTo>
                        <a:pt x="6939" y="822"/>
                        <a:pt x="6939" y="843"/>
                        <a:pt x="6950" y="864"/>
                      </a:cubicBezTo>
                      <a:cubicBezTo>
                        <a:pt x="6971" y="907"/>
                        <a:pt x="7003" y="938"/>
                        <a:pt x="7045" y="959"/>
                      </a:cubicBezTo>
                      <a:lnTo>
                        <a:pt x="7098" y="1002"/>
                      </a:lnTo>
                      <a:cubicBezTo>
                        <a:pt x="7129" y="1023"/>
                        <a:pt x="7161" y="1033"/>
                        <a:pt x="7193" y="1033"/>
                      </a:cubicBezTo>
                      <a:cubicBezTo>
                        <a:pt x="7225" y="1033"/>
                        <a:pt x="7256" y="1033"/>
                        <a:pt x="7288" y="1023"/>
                      </a:cubicBezTo>
                      <a:cubicBezTo>
                        <a:pt x="7320" y="1012"/>
                        <a:pt x="7351" y="991"/>
                        <a:pt x="7372" y="970"/>
                      </a:cubicBezTo>
                      <a:cubicBezTo>
                        <a:pt x="7404" y="949"/>
                        <a:pt x="7425" y="917"/>
                        <a:pt x="7436" y="885"/>
                      </a:cubicBezTo>
                      <a:cubicBezTo>
                        <a:pt x="7446" y="864"/>
                        <a:pt x="7457" y="843"/>
                        <a:pt x="7457" y="822"/>
                      </a:cubicBezTo>
                      <a:cubicBezTo>
                        <a:pt x="7467" y="769"/>
                        <a:pt x="7467" y="716"/>
                        <a:pt x="7457" y="664"/>
                      </a:cubicBezTo>
                      <a:cubicBezTo>
                        <a:pt x="7446" y="643"/>
                        <a:pt x="7436" y="621"/>
                        <a:pt x="7425" y="600"/>
                      </a:cubicBezTo>
                      <a:cubicBezTo>
                        <a:pt x="7404" y="558"/>
                        <a:pt x="7372" y="526"/>
                        <a:pt x="7330" y="505"/>
                      </a:cubicBezTo>
                      <a:cubicBezTo>
                        <a:pt x="7320" y="495"/>
                        <a:pt x="7298" y="474"/>
                        <a:pt x="7277" y="463"/>
                      </a:cubicBezTo>
                      <a:cubicBezTo>
                        <a:pt x="7246" y="442"/>
                        <a:pt x="7225" y="431"/>
                        <a:pt x="7182" y="431"/>
                      </a:cubicBezTo>
                      <a:close/>
                      <a:moveTo>
                        <a:pt x="2905" y="1461"/>
                      </a:moveTo>
                      <a:cubicBezTo>
                        <a:pt x="2777" y="1461"/>
                        <a:pt x="2651" y="1556"/>
                        <a:pt x="2662" y="1741"/>
                      </a:cubicBezTo>
                      <a:cubicBezTo>
                        <a:pt x="2667" y="1920"/>
                        <a:pt x="2787" y="2008"/>
                        <a:pt x="2907" y="2008"/>
                      </a:cubicBezTo>
                      <a:cubicBezTo>
                        <a:pt x="3035" y="2008"/>
                        <a:pt x="3164" y="1910"/>
                        <a:pt x="3158" y="1720"/>
                      </a:cubicBezTo>
                      <a:cubicBezTo>
                        <a:pt x="3148" y="1546"/>
                        <a:pt x="3026" y="1461"/>
                        <a:pt x="2905" y="1461"/>
                      </a:cubicBezTo>
                      <a:close/>
                      <a:moveTo>
                        <a:pt x="1754" y="1392"/>
                      </a:moveTo>
                      <a:cubicBezTo>
                        <a:pt x="1733" y="1392"/>
                        <a:pt x="1701" y="1403"/>
                        <a:pt x="1680" y="1403"/>
                      </a:cubicBezTo>
                      <a:lnTo>
                        <a:pt x="1669" y="1414"/>
                      </a:lnTo>
                      <a:cubicBezTo>
                        <a:pt x="1627" y="1424"/>
                        <a:pt x="1606" y="1435"/>
                        <a:pt x="1585" y="1466"/>
                      </a:cubicBezTo>
                      <a:cubicBezTo>
                        <a:pt x="1553" y="1487"/>
                        <a:pt x="1532" y="1509"/>
                        <a:pt x="1521" y="1551"/>
                      </a:cubicBezTo>
                      <a:cubicBezTo>
                        <a:pt x="1500" y="1583"/>
                        <a:pt x="1490" y="1614"/>
                        <a:pt x="1490" y="1656"/>
                      </a:cubicBezTo>
                      <a:cubicBezTo>
                        <a:pt x="1490" y="1678"/>
                        <a:pt x="1490" y="1709"/>
                        <a:pt x="1500" y="1741"/>
                      </a:cubicBezTo>
                      <a:lnTo>
                        <a:pt x="1490" y="1783"/>
                      </a:lnTo>
                      <a:cubicBezTo>
                        <a:pt x="1490" y="1836"/>
                        <a:pt x="1511" y="1889"/>
                        <a:pt x="1532" y="1931"/>
                      </a:cubicBezTo>
                      <a:lnTo>
                        <a:pt x="1574" y="1984"/>
                      </a:lnTo>
                      <a:cubicBezTo>
                        <a:pt x="1606" y="2016"/>
                        <a:pt x="1638" y="2037"/>
                        <a:pt x="1680" y="2047"/>
                      </a:cubicBezTo>
                      <a:lnTo>
                        <a:pt x="1690" y="2058"/>
                      </a:lnTo>
                      <a:lnTo>
                        <a:pt x="1785" y="2058"/>
                      </a:lnTo>
                      <a:cubicBezTo>
                        <a:pt x="1807" y="2058"/>
                        <a:pt x="1828" y="2047"/>
                        <a:pt x="1849" y="2047"/>
                      </a:cubicBezTo>
                      <a:lnTo>
                        <a:pt x="1870" y="2047"/>
                      </a:lnTo>
                      <a:lnTo>
                        <a:pt x="1902" y="2026"/>
                      </a:lnTo>
                      <a:lnTo>
                        <a:pt x="1944" y="2005"/>
                      </a:lnTo>
                      <a:cubicBezTo>
                        <a:pt x="1965" y="1984"/>
                        <a:pt x="1986" y="1963"/>
                        <a:pt x="2007" y="1942"/>
                      </a:cubicBezTo>
                      <a:lnTo>
                        <a:pt x="2018" y="1931"/>
                      </a:lnTo>
                      <a:cubicBezTo>
                        <a:pt x="2028" y="1910"/>
                        <a:pt x="2049" y="1889"/>
                        <a:pt x="2060" y="1868"/>
                      </a:cubicBezTo>
                      <a:lnTo>
                        <a:pt x="2060" y="1857"/>
                      </a:lnTo>
                      <a:cubicBezTo>
                        <a:pt x="2071" y="1836"/>
                        <a:pt x="2081" y="1815"/>
                        <a:pt x="2081" y="1794"/>
                      </a:cubicBezTo>
                      <a:cubicBezTo>
                        <a:pt x="2092" y="1741"/>
                        <a:pt x="2092" y="1688"/>
                        <a:pt x="2081" y="1635"/>
                      </a:cubicBezTo>
                      <a:lnTo>
                        <a:pt x="2071" y="1604"/>
                      </a:lnTo>
                      <a:lnTo>
                        <a:pt x="2049" y="1572"/>
                      </a:lnTo>
                      <a:lnTo>
                        <a:pt x="2049" y="1561"/>
                      </a:lnTo>
                      <a:cubicBezTo>
                        <a:pt x="2039" y="1540"/>
                        <a:pt x="2018" y="1519"/>
                        <a:pt x="1997" y="1498"/>
                      </a:cubicBezTo>
                      <a:lnTo>
                        <a:pt x="1986" y="1487"/>
                      </a:lnTo>
                      <a:cubicBezTo>
                        <a:pt x="1976" y="1466"/>
                        <a:pt x="1954" y="1456"/>
                        <a:pt x="1933" y="1445"/>
                      </a:cubicBezTo>
                      <a:lnTo>
                        <a:pt x="1933" y="1435"/>
                      </a:lnTo>
                      <a:lnTo>
                        <a:pt x="1923" y="1435"/>
                      </a:lnTo>
                      <a:cubicBezTo>
                        <a:pt x="1902" y="1424"/>
                        <a:pt x="1870" y="1414"/>
                        <a:pt x="1849" y="1403"/>
                      </a:cubicBezTo>
                      <a:lnTo>
                        <a:pt x="1838" y="1403"/>
                      </a:lnTo>
                      <a:cubicBezTo>
                        <a:pt x="1817" y="1392"/>
                        <a:pt x="1785" y="1392"/>
                        <a:pt x="1764" y="1392"/>
                      </a:cubicBezTo>
                      <a:close/>
                      <a:moveTo>
                        <a:pt x="5894" y="1445"/>
                      </a:moveTo>
                      <a:lnTo>
                        <a:pt x="5894" y="1456"/>
                      </a:lnTo>
                      <a:cubicBezTo>
                        <a:pt x="5862" y="1456"/>
                        <a:pt x="5830" y="1466"/>
                        <a:pt x="5799" y="1487"/>
                      </a:cubicBezTo>
                      <a:cubicBezTo>
                        <a:pt x="5767" y="1509"/>
                        <a:pt x="5746" y="1530"/>
                        <a:pt x="5735" y="1561"/>
                      </a:cubicBezTo>
                      <a:cubicBezTo>
                        <a:pt x="5714" y="1593"/>
                        <a:pt x="5693" y="1625"/>
                        <a:pt x="5693" y="1656"/>
                      </a:cubicBezTo>
                      <a:cubicBezTo>
                        <a:pt x="5693" y="1688"/>
                        <a:pt x="5693" y="1709"/>
                        <a:pt x="5683" y="1741"/>
                      </a:cubicBezTo>
                      <a:lnTo>
                        <a:pt x="5693" y="1762"/>
                      </a:lnTo>
                      <a:cubicBezTo>
                        <a:pt x="5683" y="1783"/>
                        <a:pt x="5683" y="1804"/>
                        <a:pt x="5683" y="1825"/>
                      </a:cubicBezTo>
                      <a:cubicBezTo>
                        <a:pt x="5683" y="1868"/>
                        <a:pt x="5693" y="1899"/>
                        <a:pt x="5714" y="1931"/>
                      </a:cubicBezTo>
                      <a:cubicBezTo>
                        <a:pt x="5725" y="1973"/>
                        <a:pt x="5735" y="1994"/>
                        <a:pt x="5767" y="2026"/>
                      </a:cubicBezTo>
                      <a:cubicBezTo>
                        <a:pt x="5778" y="2037"/>
                        <a:pt x="5799" y="2047"/>
                        <a:pt x="5820" y="2068"/>
                      </a:cubicBezTo>
                      <a:cubicBezTo>
                        <a:pt x="5852" y="2089"/>
                        <a:pt x="5894" y="2100"/>
                        <a:pt x="5947" y="2100"/>
                      </a:cubicBezTo>
                      <a:cubicBezTo>
                        <a:pt x="5968" y="2089"/>
                        <a:pt x="5989" y="2089"/>
                        <a:pt x="6010" y="2089"/>
                      </a:cubicBezTo>
                      <a:cubicBezTo>
                        <a:pt x="6031" y="2079"/>
                        <a:pt x="6052" y="2068"/>
                        <a:pt x="6073" y="2047"/>
                      </a:cubicBezTo>
                      <a:cubicBezTo>
                        <a:pt x="6084" y="2052"/>
                        <a:pt x="6097" y="2055"/>
                        <a:pt x="6110" y="2055"/>
                      </a:cubicBezTo>
                      <a:cubicBezTo>
                        <a:pt x="6124" y="2055"/>
                        <a:pt x="6137" y="2052"/>
                        <a:pt x="6147" y="2047"/>
                      </a:cubicBezTo>
                      <a:cubicBezTo>
                        <a:pt x="6179" y="2047"/>
                        <a:pt x="6211" y="2037"/>
                        <a:pt x="6242" y="2016"/>
                      </a:cubicBezTo>
                      <a:lnTo>
                        <a:pt x="6285" y="1963"/>
                      </a:lnTo>
                      <a:cubicBezTo>
                        <a:pt x="6316" y="1942"/>
                        <a:pt x="6327" y="1910"/>
                        <a:pt x="6337" y="1868"/>
                      </a:cubicBezTo>
                      <a:cubicBezTo>
                        <a:pt x="6348" y="1847"/>
                        <a:pt x="6348" y="1825"/>
                        <a:pt x="6348" y="1804"/>
                      </a:cubicBezTo>
                      <a:cubicBezTo>
                        <a:pt x="6359" y="1762"/>
                        <a:pt x="6359" y="1730"/>
                        <a:pt x="6337" y="1688"/>
                      </a:cubicBezTo>
                      <a:cubicBezTo>
                        <a:pt x="6337" y="1667"/>
                        <a:pt x="6327" y="1646"/>
                        <a:pt x="6316" y="1625"/>
                      </a:cubicBezTo>
                      <a:cubicBezTo>
                        <a:pt x="6295" y="1583"/>
                        <a:pt x="6263" y="1551"/>
                        <a:pt x="6221" y="1519"/>
                      </a:cubicBezTo>
                      <a:cubicBezTo>
                        <a:pt x="6200" y="1519"/>
                        <a:pt x="6190" y="1509"/>
                        <a:pt x="6168" y="1498"/>
                      </a:cubicBezTo>
                      <a:lnTo>
                        <a:pt x="6158" y="1498"/>
                      </a:lnTo>
                      <a:lnTo>
                        <a:pt x="6147" y="1487"/>
                      </a:lnTo>
                      <a:lnTo>
                        <a:pt x="6105" y="1487"/>
                      </a:lnTo>
                      <a:cubicBezTo>
                        <a:pt x="6073" y="1477"/>
                        <a:pt x="6031" y="1466"/>
                        <a:pt x="5989" y="1456"/>
                      </a:cubicBezTo>
                      <a:cubicBezTo>
                        <a:pt x="5957" y="1445"/>
                        <a:pt x="5925" y="1445"/>
                        <a:pt x="5894" y="1445"/>
                      </a:cubicBezTo>
                      <a:close/>
                      <a:moveTo>
                        <a:pt x="243" y="1667"/>
                      </a:moveTo>
                      <a:cubicBezTo>
                        <a:pt x="212" y="1667"/>
                        <a:pt x="180" y="1678"/>
                        <a:pt x="148" y="1699"/>
                      </a:cubicBezTo>
                      <a:cubicBezTo>
                        <a:pt x="117" y="1709"/>
                        <a:pt x="96" y="1730"/>
                        <a:pt x="74" y="1751"/>
                      </a:cubicBezTo>
                      <a:cubicBezTo>
                        <a:pt x="43" y="1783"/>
                        <a:pt x="32" y="1815"/>
                        <a:pt x="22" y="1847"/>
                      </a:cubicBezTo>
                      <a:cubicBezTo>
                        <a:pt x="11" y="1878"/>
                        <a:pt x="1" y="1920"/>
                        <a:pt x="1" y="1963"/>
                      </a:cubicBezTo>
                      <a:cubicBezTo>
                        <a:pt x="11" y="1984"/>
                        <a:pt x="11" y="2005"/>
                        <a:pt x="11" y="2037"/>
                      </a:cubicBezTo>
                      <a:cubicBezTo>
                        <a:pt x="32" y="2079"/>
                        <a:pt x="53" y="2121"/>
                        <a:pt x="85" y="2153"/>
                      </a:cubicBezTo>
                      <a:lnTo>
                        <a:pt x="138" y="2195"/>
                      </a:lnTo>
                      <a:cubicBezTo>
                        <a:pt x="170" y="2216"/>
                        <a:pt x="222" y="2227"/>
                        <a:pt x="265" y="2227"/>
                      </a:cubicBezTo>
                      <a:lnTo>
                        <a:pt x="307" y="2227"/>
                      </a:lnTo>
                      <a:cubicBezTo>
                        <a:pt x="339" y="2227"/>
                        <a:pt x="370" y="2216"/>
                        <a:pt x="402" y="2195"/>
                      </a:cubicBezTo>
                      <a:cubicBezTo>
                        <a:pt x="434" y="2185"/>
                        <a:pt x="465" y="2163"/>
                        <a:pt x="486" y="2142"/>
                      </a:cubicBezTo>
                      <a:cubicBezTo>
                        <a:pt x="507" y="2111"/>
                        <a:pt x="518" y="2079"/>
                        <a:pt x="529" y="2047"/>
                      </a:cubicBezTo>
                      <a:cubicBezTo>
                        <a:pt x="550" y="2016"/>
                        <a:pt x="550" y="1973"/>
                        <a:pt x="550" y="1931"/>
                      </a:cubicBezTo>
                      <a:cubicBezTo>
                        <a:pt x="539" y="1910"/>
                        <a:pt x="539" y="1889"/>
                        <a:pt x="539" y="1857"/>
                      </a:cubicBezTo>
                      <a:cubicBezTo>
                        <a:pt x="529" y="1815"/>
                        <a:pt x="497" y="1773"/>
                        <a:pt x="465" y="1741"/>
                      </a:cubicBezTo>
                      <a:lnTo>
                        <a:pt x="412" y="1699"/>
                      </a:lnTo>
                      <a:cubicBezTo>
                        <a:pt x="381" y="1678"/>
                        <a:pt x="339" y="1667"/>
                        <a:pt x="286" y="1667"/>
                      </a:cubicBezTo>
                      <a:close/>
                      <a:moveTo>
                        <a:pt x="7418" y="1797"/>
                      </a:moveTo>
                      <a:cubicBezTo>
                        <a:pt x="7399" y="1797"/>
                        <a:pt x="7380" y="1802"/>
                        <a:pt x="7362" y="1815"/>
                      </a:cubicBezTo>
                      <a:lnTo>
                        <a:pt x="7298" y="1847"/>
                      </a:lnTo>
                      <a:lnTo>
                        <a:pt x="7277" y="1868"/>
                      </a:lnTo>
                      <a:cubicBezTo>
                        <a:pt x="7246" y="1878"/>
                        <a:pt x="7214" y="1899"/>
                        <a:pt x="7193" y="1920"/>
                      </a:cubicBezTo>
                      <a:cubicBezTo>
                        <a:pt x="7161" y="1942"/>
                        <a:pt x="7140" y="1973"/>
                        <a:pt x="7129" y="2005"/>
                      </a:cubicBezTo>
                      <a:cubicBezTo>
                        <a:pt x="7119" y="2026"/>
                        <a:pt x="7108" y="2047"/>
                        <a:pt x="7108" y="2068"/>
                      </a:cubicBezTo>
                      <a:cubicBezTo>
                        <a:pt x="7098" y="2121"/>
                        <a:pt x="7098" y="2174"/>
                        <a:pt x="7108" y="2216"/>
                      </a:cubicBezTo>
                      <a:cubicBezTo>
                        <a:pt x="7119" y="2237"/>
                        <a:pt x="7129" y="2269"/>
                        <a:pt x="7140" y="2290"/>
                      </a:cubicBezTo>
                      <a:cubicBezTo>
                        <a:pt x="7161" y="2332"/>
                        <a:pt x="7193" y="2364"/>
                        <a:pt x="7235" y="2385"/>
                      </a:cubicBezTo>
                      <a:cubicBezTo>
                        <a:pt x="7298" y="2417"/>
                        <a:pt x="7362" y="2449"/>
                        <a:pt x="7425" y="2480"/>
                      </a:cubicBezTo>
                      <a:lnTo>
                        <a:pt x="7446" y="2491"/>
                      </a:lnTo>
                      <a:cubicBezTo>
                        <a:pt x="7467" y="2501"/>
                        <a:pt x="7499" y="2522"/>
                        <a:pt x="7531" y="2533"/>
                      </a:cubicBezTo>
                      <a:cubicBezTo>
                        <a:pt x="7547" y="2538"/>
                        <a:pt x="7563" y="2541"/>
                        <a:pt x="7578" y="2541"/>
                      </a:cubicBezTo>
                      <a:cubicBezTo>
                        <a:pt x="7594" y="2541"/>
                        <a:pt x="7610" y="2538"/>
                        <a:pt x="7626" y="2533"/>
                      </a:cubicBezTo>
                      <a:cubicBezTo>
                        <a:pt x="7658" y="2522"/>
                        <a:pt x="7689" y="2512"/>
                        <a:pt x="7721" y="2491"/>
                      </a:cubicBezTo>
                      <a:lnTo>
                        <a:pt x="7774" y="2449"/>
                      </a:lnTo>
                      <a:cubicBezTo>
                        <a:pt x="7795" y="2417"/>
                        <a:pt x="7805" y="2385"/>
                        <a:pt x="7816" y="2353"/>
                      </a:cubicBezTo>
                      <a:cubicBezTo>
                        <a:pt x="7827" y="2332"/>
                        <a:pt x="7837" y="2311"/>
                        <a:pt x="7837" y="2280"/>
                      </a:cubicBezTo>
                      <a:cubicBezTo>
                        <a:pt x="7837" y="2248"/>
                        <a:pt x="7837" y="2206"/>
                        <a:pt x="7827" y="2174"/>
                      </a:cubicBezTo>
                      <a:lnTo>
                        <a:pt x="7795" y="2100"/>
                      </a:lnTo>
                      <a:cubicBezTo>
                        <a:pt x="7774" y="2058"/>
                        <a:pt x="7742" y="2026"/>
                        <a:pt x="7700" y="2005"/>
                      </a:cubicBezTo>
                      <a:lnTo>
                        <a:pt x="7668" y="1984"/>
                      </a:lnTo>
                      <a:cubicBezTo>
                        <a:pt x="7658" y="1952"/>
                        <a:pt x="7647" y="1920"/>
                        <a:pt x="7626" y="1899"/>
                      </a:cubicBezTo>
                      <a:cubicBezTo>
                        <a:pt x="7605" y="1868"/>
                        <a:pt x="7584" y="1847"/>
                        <a:pt x="7552" y="1836"/>
                      </a:cubicBezTo>
                      <a:cubicBezTo>
                        <a:pt x="7520" y="1815"/>
                        <a:pt x="7489" y="1804"/>
                        <a:pt x="7457" y="1804"/>
                      </a:cubicBezTo>
                      <a:cubicBezTo>
                        <a:pt x="7444" y="1800"/>
                        <a:pt x="7431" y="1797"/>
                        <a:pt x="7418" y="1797"/>
                      </a:cubicBezTo>
                      <a:close/>
                      <a:moveTo>
                        <a:pt x="4299" y="2033"/>
                      </a:moveTo>
                      <a:cubicBezTo>
                        <a:pt x="4288" y="2033"/>
                        <a:pt x="4278" y="2034"/>
                        <a:pt x="4267" y="2037"/>
                      </a:cubicBezTo>
                      <a:lnTo>
                        <a:pt x="4130" y="2037"/>
                      </a:lnTo>
                      <a:cubicBezTo>
                        <a:pt x="4088" y="2037"/>
                        <a:pt x="4067" y="2047"/>
                        <a:pt x="4035" y="2068"/>
                      </a:cubicBezTo>
                      <a:cubicBezTo>
                        <a:pt x="4003" y="2079"/>
                        <a:pt x="3972" y="2100"/>
                        <a:pt x="3951" y="2132"/>
                      </a:cubicBezTo>
                      <a:cubicBezTo>
                        <a:pt x="3929" y="2153"/>
                        <a:pt x="3919" y="2185"/>
                        <a:pt x="3908" y="2216"/>
                      </a:cubicBezTo>
                      <a:cubicBezTo>
                        <a:pt x="3887" y="2258"/>
                        <a:pt x="3887" y="2290"/>
                        <a:pt x="3887" y="2332"/>
                      </a:cubicBezTo>
                      <a:cubicBezTo>
                        <a:pt x="3887" y="2353"/>
                        <a:pt x="3898" y="2375"/>
                        <a:pt x="3898" y="2406"/>
                      </a:cubicBezTo>
                      <a:cubicBezTo>
                        <a:pt x="3908" y="2449"/>
                        <a:pt x="3940" y="2491"/>
                        <a:pt x="3972" y="2522"/>
                      </a:cubicBezTo>
                      <a:lnTo>
                        <a:pt x="4014" y="2565"/>
                      </a:lnTo>
                      <a:cubicBezTo>
                        <a:pt x="4056" y="2596"/>
                        <a:pt x="4098" y="2607"/>
                        <a:pt x="4141" y="2607"/>
                      </a:cubicBezTo>
                      <a:lnTo>
                        <a:pt x="4288" y="2596"/>
                      </a:lnTo>
                      <a:cubicBezTo>
                        <a:pt x="4320" y="2596"/>
                        <a:pt x="4352" y="2586"/>
                        <a:pt x="4373" y="2565"/>
                      </a:cubicBezTo>
                      <a:cubicBezTo>
                        <a:pt x="4415" y="2554"/>
                        <a:pt x="4436" y="2533"/>
                        <a:pt x="4457" y="2501"/>
                      </a:cubicBezTo>
                      <a:cubicBezTo>
                        <a:pt x="4479" y="2480"/>
                        <a:pt x="4500" y="2449"/>
                        <a:pt x="4500" y="2417"/>
                      </a:cubicBezTo>
                      <a:cubicBezTo>
                        <a:pt x="4521" y="2375"/>
                        <a:pt x="4531" y="2343"/>
                        <a:pt x="4521" y="2301"/>
                      </a:cubicBezTo>
                      <a:cubicBezTo>
                        <a:pt x="4521" y="2280"/>
                        <a:pt x="4510" y="2258"/>
                        <a:pt x="4510" y="2227"/>
                      </a:cubicBezTo>
                      <a:cubicBezTo>
                        <a:pt x="4500" y="2185"/>
                        <a:pt x="4479" y="2142"/>
                        <a:pt x="4447" y="2111"/>
                      </a:cubicBezTo>
                      <a:cubicBezTo>
                        <a:pt x="4426" y="2089"/>
                        <a:pt x="4415" y="2079"/>
                        <a:pt x="4394" y="2068"/>
                      </a:cubicBezTo>
                      <a:cubicBezTo>
                        <a:pt x="4362" y="2045"/>
                        <a:pt x="4331" y="2033"/>
                        <a:pt x="4299" y="2033"/>
                      </a:cubicBezTo>
                      <a:close/>
                      <a:moveTo>
                        <a:pt x="5379" y="2476"/>
                      </a:moveTo>
                      <a:cubicBezTo>
                        <a:pt x="5368" y="2476"/>
                        <a:pt x="5357" y="2477"/>
                        <a:pt x="5345" y="2480"/>
                      </a:cubicBezTo>
                      <a:cubicBezTo>
                        <a:pt x="5323" y="2491"/>
                        <a:pt x="5281" y="2501"/>
                        <a:pt x="5260" y="2522"/>
                      </a:cubicBezTo>
                      <a:cubicBezTo>
                        <a:pt x="5228" y="2544"/>
                        <a:pt x="5207" y="2565"/>
                        <a:pt x="5197" y="2596"/>
                      </a:cubicBezTo>
                      <a:cubicBezTo>
                        <a:pt x="5176" y="2628"/>
                        <a:pt x="5155" y="2660"/>
                        <a:pt x="5155" y="2691"/>
                      </a:cubicBezTo>
                      <a:cubicBezTo>
                        <a:pt x="5144" y="2723"/>
                        <a:pt x="5144" y="2744"/>
                        <a:pt x="5144" y="2776"/>
                      </a:cubicBezTo>
                      <a:cubicBezTo>
                        <a:pt x="5144" y="2818"/>
                        <a:pt x="5155" y="2871"/>
                        <a:pt x="5186" y="2913"/>
                      </a:cubicBezTo>
                      <a:lnTo>
                        <a:pt x="5207" y="2945"/>
                      </a:lnTo>
                      <a:lnTo>
                        <a:pt x="5207" y="2956"/>
                      </a:lnTo>
                      <a:cubicBezTo>
                        <a:pt x="5218" y="2977"/>
                        <a:pt x="5218" y="3008"/>
                        <a:pt x="5218" y="3029"/>
                      </a:cubicBezTo>
                      <a:cubicBezTo>
                        <a:pt x="5239" y="3082"/>
                        <a:pt x="5260" y="3114"/>
                        <a:pt x="5292" y="3156"/>
                      </a:cubicBezTo>
                      <a:lnTo>
                        <a:pt x="5345" y="3198"/>
                      </a:lnTo>
                      <a:cubicBezTo>
                        <a:pt x="5376" y="3220"/>
                        <a:pt x="5419" y="3230"/>
                        <a:pt x="5471" y="3230"/>
                      </a:cubicBezTo>
                      <a:lnTo>
                        <a:pt x="5514" y="3220"/>
                      </a:lnTo>
                      <a:lnTo>
                        <a:pt x="5556" y="3209"/>
                      </a:lnTo>
                      <a:lnTo>
                        <a:pt x="5609" y="3177"/>
                      </a:lnTo>
                      <a:lnTo>
                        <a:pt x="5619" y="3177"/>
                      </a:lnTo>
                      <a:lnTo>
                        <a:pt x="5672" y="3124"/>
                      </a:lnTo>
                      <a:cubicBezTo>
                        <a:pt x="5693" y="3093"/>
                        <a:pt x="5714" y="3072"/>
                        <a:pt x="5725" y="3040"/>
                      </a:cubicBezTo>
                      <a:cubicBezTo>
                        <a:pt x="5735" y="3019"/>
                        <a:pt x="5746" y="2987"/>
                        <a:pt x="5746" y="2966"/>
                      </a:cubicBezTo>
                      <a:lnTo>
                        <a:pt x="5757" y="2956"/>
                      </a:lnTo>
                      <a:cubicBezTo>
                        <a:pt x="5757" y="2924"/>
                        <a:pt x="5757" y="2903"/>
                        <a:pt x="5757" y="2871"/>
                      </a:cubicBezTo>
                      <a:lnTo>
                        <a:pt x="5757" y="2850"/>
                      </a:lnTo>
                      <a:cubicBezTo>
                        <a:pt x="5757" y="2829"/>
                        <a:pt x="5757" y="2797"/>
                        <a:pt x="5746" y="2776"/>
                      </a:cubicBezTo>
                      <a:lnTo>
                        <a:pt x="5746" y="2755"/>
                      </a:lnTo>
                      <a:lnTo>
                        <a:pt x="5714" y="2691"/>
                      </a:lnTo>
                      <a:lnTo>
                        <a:pt x="5714" y="2681"/>
                      </a:lnTo>
                      <a:lnTo>
                        <a:pt x="5704" y="2670"/>
                      </a:lnTo>
                      <a:cubicBezTo>
                        <a:pt x="5693" y="2649"/>
                        <a:pt x="5683" y="2639"/>
                        <a:pt x="5661" y="2618"/>
                      </a:cubicBezTo>
                      <a:lnTo>
                        <a:pt x="5651" y="2596"/>
                      </a:lnTo>
                      <a:cubicBezTo>
                        <a:pt x="5630" y="2586"/>
                        <a:pt x="5609" y="2565"/>
                        <a:pt x="5588" y="2554"/>
                      </a:cubicBezTo>
                      <a:lnTo>
                        <a:pt x="5577" y="2544"/>
                      </a:lnTo>
                      <a:cubicBezTo>
                        <a:pt x="5545" y="2522"/>
                        <a:pt x="5514" y="2512"/>
                        <a:pt x="5482" y="2501"/>
                      </a:cubicBezTo>
                      <a:lnTo>
                        <a:pt x="5450" y="2491"/>
                      </a:lnTo>
                      <a:cubicBezTo>
                        <a:pt x="5428" y="2483"/>
                        <a:pt x="5405" y="2476"/>
                        <a:pt x="5379" y="2476"/>
                      </a:cubicBezTo>
                      <a:close/>
                      <a:moveTo>
                        <a:pt x="2335" y="2903"/>
                      </a:moveTo>
                      <a:cubicBezTo>
                        <a:pt x="2313" y="2903"/>
                        <a:pt x="2292" y="2913"/>
                        <a:pt x="2261" y="2913"/>
                      </a:cubicBezTo>
                      <a:cubicBezTo>
                        <a:pt x="2229" y="2934"/>
                        <a:pt x="2187" y="2956"/>
                        <a:pt x="2155" y="2998"/>
                      </a:cubicBezTo>
                      <a:cubicBezTo>
                        <a:pt x="2123" y="3029"/>
                        <a:pt x="2102" y="3061"/>
                        <a:pt x="2071" y="3103"/>
                      </a:cubicBezTo>
                      <a:cubicBezTo>
                        <a:pt x="2049" y="3124"/>
                        <a:pt x="2028" y="3156"/>
                        <a:pt x="2018" y="3198"/>
                      </a:cubicBezTo>
                      <a:cubicBezTo>
                        <a:pt x="2007" y="3230"/>
                        <a:pt x="1997" y="3262"/>
                        <a:pt x="1997" y="3304"/>
                      </a:cubicBezTo>
                      <a:cubicBezTo>
                        <a:pt x="1997" y="3346"/>
                        <a:pt x="2007" y="3378"/>
                        <a:pt x="2028" y="3410"/>
                      </a:cubicBezTo>
                      <a:cubicBezTo>
                        <a:pt x="2039" y="3441"/>
                        <a:pt x="2049" y="3473"/>
                        <a:pt x="2081" y="3505"/>
                      </a:cubicBezTo>
                      <a:cubicBezTo>
                        <a:pt x="2102" y="3515"/>
                        <a:pt x="2113" y="3526"/>
                        <a:pt x="2134" y="3547"/>
                      </a:cubicBezTo>
                      <a:cubicBezTo>
                        <a:pt x="2176" y="3568"/>
                        <a:pt x="2218" y="3579"/>
                        <a:pt x="2261" y="3579"/>
                      </a:cubicBezTo>
                      <a:cubicBezTo>
                        <a:pt x="2282" y="3568"/>
                        <a:pt x="2303" y="3568"/>
                        <a:pt x="2324" y="3568"/>
                      </a:cubicBezTo>
                      <a:cubicBezTo>
                        <a:pt x="2366" y="3547"/>
                        <a:pt x="2398" y="3526"/>
                        <a:pt x="2430" y="3484"/>
                      </a:cubicBezTo>
                      <a:cubicBezTo>
                        <a:pt x="2461" y="3452"/>
                        <a:pt x="2493" y="3410"/>
                        <a:pt x="2525" y="3378"/>
                      </a:cubicBezTo>
                      <a:cubicBezTo>
                        <a:pt x="2546" y="3346"/>
                        <a:pt x="2556" y="3325"/>
                        <a:pt x="2567" y="3283"/>
                      </a:cubicBezTo>
                      <a:cubicBezTo>
                        <a:pt x="2588" y="3251"/>
                        <a:pt x="2588" y="3220"/>
                        <a:pt x="2588" y="3177"/>
                      </a:cubicBezTo>
                      <a:cubicBezTo>
                        <a:pt x="2588" y="3135"/>
                        <a:pt x="2578" y="3103"/>
                        <a:pt x="2567" y="3072"/>
                      </a:cubicBezTo>
                      <a:cubicBezTo>
                        <a:pt x="2556" y="3029"/>
                        <a:pt x="2535" y="3008"/>
                        <a:pt x="2514" y="2977"/>
                      </a:cubicBezTo>
                      <a:lnTo>
                        <a:pt x="2461" y="2934"/>
                      </a:lnTo>
                      <a:cubicBezTo>
                        <a:pt x="2419" y="2913"/>
                        <a:pt x="2377" y="2903"/>
                        <a:pt x="2335" y="2903"/>
                      </a:cubicBezTo>
                      <a:close/>
                      <a:moveTo>
                        <a:pt x="3499" y="3234"/>
                      </a:moveTo>
                      <a:cubicBezTo>
                        <a:pt x="3481" y="3234"/>
                        <a:pt x="3462" y="3239"/>
                        <a:pt x="3444" y="3251"/>
                      </a:cubicBezTo>
                      <a:cubicBezTo>
                        <a:pt x="3412" y="3262"/>
                        <a:pt x="3380" y="3272"/>
                        <a:pt x="3359" y="3304"/>
                      </a:cubicBezTo>
                      <a:cubicBezTo>
                        <a:pt x="3338" y="3325"/>
                        <a:pt x="3317" y="3346"/>
                        <a:pt x="3296" y="3389"/>
                      </a:cubicBezTo>
                      <a:cubicBezTo>
                        <a:pt x="3296" y="3410"/>
                        <a:pt x="3285" y="3431"/>
                        <a:pt x="3275" y="3452"/>
                      </a:cubicBezTo>
                      <a:cubicBezTo>
                        <a:pt x="3264" y="3505"/>
                        <a:pt x="3264" y="3547"/>
                        <a:pt x="3285" y="3600"/>
                      </a:cubicBezTo>
                      <a:cubicBezTo>
                        <a:pt x="3296" y="3621"/>
                        <a:pt x="3296" y="3642"/>
                        <a:pt x="3306" y="3663"/>
                      </a:cubicBezTo>
                      <a:cubicBezTo>
                        <a:pt x="3327" y="3705"/>
                        <a:pt x="3359" y="3737"/>
                        <a:pt x="3401" y="3769"/>
                      </a:cubicBezTo>
                      <a:cubicBezTo>
                        <a:pt x="3433" y="3779"/>
                        <a:pt x="3465" y="3800"/>
                        <a:pt x="3496" y="3811"/>
                      </a:cubicBezTo>
                      <a:cubicBezTo>
                        <a:pt x="3528" y="3832"/>
                        <a:pt x="3560" y="3843"/>
                        <a:pt x="3591" y="3843"/>
                      </a:cubicBezTo>
                      <a:cubicBezTo>
                        <a:pt x="3601" y="3846"/>
                        <a:pt x="3610" y="3847"/>
                        <a:pt x="3619" y="3847"/>
                      </a:cubicBezTo>
                      <a:cubicBezTo>
                        <a:pt x="3642" y="3847"/>
                        <a:pt x="3664" y="3840"/>
                        <a:pt x="3686" y="3832"/>
                      </a:cubicBezTo>
                      <a:cubicBezTo>
                        <a:pt x="3718" y="3822"/>
                        <a:pt x="3750" y="3811"/>
                        <a:pt x="3771" y="3779"/>
                      </a:cubicBezTo>
                      <a:cubicBezTo>
                        <a:pt x="3803" y="3758"/>
                        <a:pt x="3813" y="3737"/>
                        <a:pt x="3834" y="3695"/>
                      </a:cubicBezTo>
                      <a:lnTo>
                        <a:pt x="3855" y="3631"/>
                      </a:lnTo>
                      <a:cubicBezTo>
                        <a:pt x="3866" y="3579"/>
                        <a:pt x="3866" y="3526"/>
                        <a:pt x="3855" y="3484"/>
                      </a:cubicBezTo>
                      <a:cubicBezTo>
                        <a:pt x="3845" y="3462"/>
                        <a:pt x="3834" y="3441"/>
                        <a:pt x="3824" y="3410"/>
                      </a:cubicBezTo>
                      <a:cubicBezTo>
                        <a:pt x="3803" y="3367"/>
                        <a:pt x="3771" y="3336"/>
                        <a:pt x="3729" y="3315"/>
                      </a:cubicBezTo>
                      <a:cubicBezTo>
                        <a:pt x="3697" y="3304"/>
                        <a:pt x="3665" y="3283"/>
                        <a:pt x="3634" y="3272"/>
                      </a:cubicBezTo>
                      <a:cubicBezTo>
                        <a:pt x="3602" y="3251"/>
                        <a:pt x="3581" y="3241"/>
                        <a:pt x="3539" y="3241"/>
                      </a:cubicBezTo>
                      <a:cubicBezTo>
                        <a:pt x="3525" y="3236"/>
                        <a:pt x="3512" y="3234"/>
                        <a:pt x="3499" y="3234"/>
                      </a:cubicBezTo>
                      <a:close/>
                      <a:moveTo>
                        <a:pt x="6929" y="3357"/>
                      </a:moveTo>
                      <a:cubicBezTo>
                        <a:pt x="6897" y="3367"/>
                        <a:pt x="6887" y="3367"/>
                        <a:pt x="6855" y="3378"/>
                      </a:cubicBezTo>
                      <a:cubicBezTo>
                        <a:pt x="6823" y="3389"/>
                        <a:pt x="6781" y="3410"/>
                        <a:pt x="6749" y="3452"/>
                      </a:cubicBezTo>
                      <a:cubicBezTo>
                        <a:pt x="6739" y="3473"/>
                        <a:pt x="6728" y="3494"/>
                        <a:pt x="6707" y="3515"/>
                      </a:cubicBezTo>
                      <a:cubicBezTo>
                        <a:pt x="6696" y="3536"/>
                        <a:pt x="6696" y="3558"/>
                        <a:pt x="6686" y="3589"/>
                      </a:cubicBezTo>
                      <a:cubicBezTo>
                        <a:pt x="6675" y="3610"/>
                        <a:pt x="6675" y="3642"/>
                        <a:pt x="6675" y="3663"/>
                      </a:cubicBezTo>
                      <a:cubicBezTo>
                        <a:pt x="6686" y="3726"/>
                        <a:pt x="6696" y="3758"/>
                        <a:pt x="6718" y="3811"/>
                      </a:cubicBezTo>
                      <a:cubicBezTo>
                        <a:pt x="6739" y="3853"/>
                        <a:pt x="6781" y="3885"/>
                        <a:pt x="6813" y="3906"/>
                      </a:cubicBezTo>
                      <a:lnTo>
                        <a:pt x="6813" y="3917"/>
                      </a:lnTo>
                      <a:cubicBezTo>
                        <a:pt x="6830" y="3925"/>
                        <a:pt x="6868" y="3941"/>
                        <a:pt x="6876" y="3941"/>
                      </a:cubicBezTo>
                      <a:cubicBezTo>
                        <a:pt x="6878" y="3941"/>
                        <a:pt x="6878" y="3940"/>
                        <a:pt x="6876" y="3938"/>
                      </a:cubicBezTo>
                      <a:lnTo>
                        <a:pt x="6887" y="3938"/>
                      </a:lnTo>
                      <a:cubicBezTo>
                        <a:pt x="6908" y="3948"/>
                        <a:pt x="6939" y="3948"/>
                        <a:pt x="6961" y="3948"/>
                      </a:cubicBezTo>
                      <a:lnTo>
                        <a:pt x="6971" y="3948"/>
                      </a:lnTo>
                      <a:lnTo>
                        <a:pt x="7034" y="3938"/>
                      </a:lnTo>
                      <a:cubicBezTo>
                        <a:pt x="7087" y="3917"/>
                        <a:pt x="7119" y="3895"/>
                        <a:pt x="7151" y="3853"/>
                      </a:cubicBezTo>
                      <a:cubicBezTo>
                        <a:pt x="7182" y="3811"/>
                        <a:pt x="7203" y="3779"/>
                        <a:pt x="7214" y="3726"/>
                      </a:cubicBezTo>
                      <a:lnTo>
                        <a:pt x="7214" y="3716"/>
                      </a:lnTo>
                      <a:lnTo>
                        <a:pt x="7214" y="3684"/>
                      </a:lnTo>
                      <a:lnTo>
                        <a:pt x="7225" y="3642"/>
                      </a:lnTo>
                      <a:lnTo>
                        <a:pt x="7214" y="3568"/>
                      </a:lnTo>
                      <a:cubicBezTo>
                        <a:pt x="7203" y="3547"/>
                        <a:pt x="7193" y="3515"/>
                        <a:pt x="7182" y="3494"/>
                      </a:cubicBezTo>
                      <a:cubicBezTo>
                        <a:pt x="7172" y="3473"/>
                        <a:pt x="7151" y="3452"/>
                        <a:pt x="7140" y="3441"/>
                      </a:cubicBezTo>
                      <a:cubicBezTo>
                        <a:pt x="7108" y="3410"/>
                        <a:pt x="7087" y="3389"/>
                        <a:pt x="7056" y="3378"/>
                      </a:cubicBezTo>
                      <a:cubicBezTo>
                        <a:pt x="7024" y="3367"/>
                        <a:pt x="6992" y="3357"/>
                        <a:pt x="6961" y="3357"/>
                      </a:cubicBezTo>
                      <a:lnTo>
                        <a:pt x="6950" y="3367"/>
                      </a:lnTo>
                      <a:lnTo>
                        <a:pt x="6929" y="3357"/>
                      </a:lnTo>
                      <a:close/>
                      <a:moveTo>
                        <a:pt x="993" y="3705"/>
                      </a:moveTo>
                      <a:cubicBezTo>
                        <a:pt x="919" y="3705"/>
                        <a:pt x="845" y="3705"/>
                        <a:pt x="772" y="3716"/>
                      </a:cubicBezTo>
                      <a:cubicBezTo>
                        <a:pt x="740" y="3716"/>
                        <a:pt x="708" y="3726"/>
                        <a:pt x="676" y="3737"/>
                      </a:cubicBezTo>
                      <a:cubicBezTo>
                        <a:pt x="645" y="3758"/>
                        <a:pt x="624" y="3779"/>
                        <a:pt x="603" y="3800"/>
                      </a:cubicBezTo>
                      <a:cubicBezTo>
                        <a:pt x="581" y="3832"/>
                        <a:pt x="560" y="3864"/>
                        <a:pt x="550" y="3895"/>
                      </a:cubicBezTo>
                      <a:cubicBezTo>
                        <a:pt x="539" y="3927"/>
                        <a:pt x="529" y="3969"/>
                        <a:pt x="539" y="4001"/>
                      </a:cubicBezTo>
                      <a:cubicBezTo>
                        <a:pt x="539" y="4033"/>
                        <a:pt x="539" y="4054"/>
                        <a:pt x="550" y="4086"/>
                      </a:cubicBezTo>
                      <a:cubicBezTo>
                        <a:pt x="560" y="4128"/>
                        <a:pt x="581" y="4170"/>
                        <a:pt x="613" y="4202"/>
                      </a:cubicBezTo>
                      <a:lnTo>
                        <a:pt x="666" y="4244"/>
                      </a:lnTo>
                      <a:cubicBezTo>
                        <a:pt x="708" y="4265"/>
                        <a:pt x="750" y="4276"/>
                        <a:pt x="793" y="4276"/>
                      </a:cubicBezTo>
                      <a:cubicBezTo>
                        <a:pt x="867" y="4276"/>
                        <a:pt x="941" y="4276"/>
                        <a:pt x="1014" y="4265"/>
                      </a:cubicBezTo>
                      <a:cubicBezTo>
                        <a:pt x="1046" y="4265"/>
                        <a:pt x="1078" y="4255"/>
                        <a:pt x="1109" y="4244"/>
                      </a:cubicBezTo>
                      <a:cubicBezTo>
                        <a:pt x="1141" y="4223"/>
                        <a:pt x="1162" y="4202"/>
                        <a:pt x="1194" y="4181"/>
                      </a:cubicBezTo>
                      <a:cubicBezTo>
                        <a:pt x="1215" y="4149"/>
                        <a:pt x="1226" y="4117"/>
                        <a:pt x="1236" y="4086"/>
                      </a:cubicBezTo>
                      <a:cubicBezTo>
                        <a:pt x="1247" y="4054"/>
                        <a:pt x="1257" y="4012"/>
                        <a:pt x="1257" y="3980"/>
                      </a:cubicBezTo>
                      <a:cubicBezTo>
                        <a:pt x="1247" y="3948"/>
                        <a:pt x="1247" y="3927"/>
                        <a:pt x="1247" y="3906"/>
                      </a:cubicBezTo>
                      <a:cubicBezTo>
                        <a:pt x="1236" y="3853"/>
                        <a:pt x="1205" y="3811"/>
                        <a:pt x="1173" y="3779"/>
                      </a:cubicBezTo>
                      <a:lnTo>
                        <a:pt x="1120" y="3737"/>
                      </a:lnTo>
                      <a:cubicBezTo>
                        <a:pt x="1088" y="3716"/>
                        <a:pt x="1046" y="3705"/>
                        <a:pt x="993" y="3705"/>
                      </a:cubicBezTo>
                      <a:close/>
                      <a:moveTo>
                        <a:pt x="8196" y="3410"/>
                      </a:moveTo>
                      <a:cubicBezTo>
                        <a:pt x="8165" y="3420"/>
                        <a:pt x="8133" y="3431"/>
                        <a:pt x="8101" y="3452"/>
                      </a:cubicBezTo>
                      <a:cubicBezTo>
                        <a:pt x="8048" y="3494"/>
                        <a:pt x="8006" y="3558"/>
                        <a:pt x="7996" y="3621"/>
                      </a:cubicBezTo>
                      <a:cubicBezTo>
                        <a:pt x="7996" y="3653"/>
                        <a:pt x="7996" y="3674"/>
                        <a:pt x="7985" y="3705"/>
                      </a:cubicBezTo>
                      <a:cubicBezTo>
                        <a:pt x="7996" y="3748"/>
                        <a:pt x="8006" y="3800"/>
                        <a:pt x="8027" y="3843"/>
                      </a:cubicBezTo>
                      <a:cubicBezTo>
                        <a:pt x="8091" y="3948"/>
                        <a:pt x="8154" y="4054"/>
                        <a:pt x="8228" y="4149"/>
                      </a:cubicBezTo>
                      <a:cubicBezTo>
                        <a:pt x="8238" y="4181"/>
                        <a:pt x="8260" y="4212"/>
                        <a:pt x="8291" y="4233"/>
                      </a:cubicBezTo>
                      <a:cubicBezTo>
                        <a:pt x="8312" y="4255"/>
                        <a:pt x="8344" y="4265"/>
                        <a:pt x="8376" y="4276"/>
                      </a:cubicBezTo>
                      <a:cubicBezTo>
                        <a:pt x="8392" y="4281"/>
                        <a:pt x="8407" y="4284"/>
                        <a:pt x="8423" y="4284"/>
                      </a:cubicBezTo>
                      <a:cubicBezTo>
                        <a:pt x="8439" y="4284"/>
                        <a:pt x="8455" y="4281"/>
                        <a:pt x="8471" y="4276"/>
                      </a:cubicBezTo>
                      <a:cubicBezTo>
                        <a:pt x="8502" y="4276"/>
                        <a:pt x="8534" y="4265"/>
                        <a:pt x="8566" y="4244"/>
                      </a:cubicBezTo>
                      <a:cubicBezTo>
                        <a:pt x="8619" y="4202"/>
                        <a:pt x="8661" y="4138"/>
                        <a:pt x="8671" y="4064"/>
                      </a:cubicBezTo>
                      <a:cubicBezTo>
                        <a:pt x="8671" y="4043"/>
                        <a:pt x="8682" y="4012"/>
                        <a:pt x="8682" y="3991"/>
                      </a:cubicBezTo>
                      <a:cubicBezTo>
                        <a:pt x="8682" y="3938"/>
                        <a:pt x="8661" y="3895"/>
                        <a:pt x="8640" y="3853"/>
                      </a:cubicBezTo>
                      <a:cubicBezTo>
                        <a:pt x="8576" y="3748"/>
                        <a:pt x="8513" y="3642"/>
                        <a:pt x="8450" y="3536"/>
                      </a:cubicBezTo>
                      <a:cubicBezTo>
                        <a:pt x="8429" y="3505"/>
                        <a:pt x="8407" y="3484"/>
                        <a:pt x="8376" y="3462"/>
                      </a:cubicBezTo>
                      <a:cubicBezTo>
                        <a:pt x="8355" y="3441"/>
                        <a:pt x="8323" y="3420"/>
                        <a:pt x="8291" y="3420"/>
                      </a:cubicBezTo>
                      <a:cubicBezTo>
                        <a:pt x="8260" y="3410"/>
                        <a:pt x="8228" y="3410"/>
                        <a:pt x="8196" y="3410"/>
                      </a:cubicBezTo>
                      <a:close/>
                      <a:moveTo>
                        <a:pt x="4785" y="3758"/>
                      </a:moveTo>
                      <a:lnTo>
                        <a:pt x="4457" y="3779"/>
                      </a:lnTo>
                      <a:cubicBezTo>
                        <a:pt x="4394" y="3779"/>
                        <a:pt x="4331" y="3811"/>
                        <a:pt x="4288" y="3864"/>
                      </a:cubicBezTo>
                      <a:cubicBezTo>
                        <a:pt x="4267" y="3895"/>
                        <a:pt x="4246" y="3917"/>
                        <a:pt x="4236" y="3959"/>
                      </a:cubicBezTo>
                      <a:cubicBezTo>
                        <a:pt x="4225" y="3991"/>
                        <a:pt x="4225" y="4033"/>
                        <a:pt x="4225" y="4064"/>
                      </a:cubicBezTo>
                      <a:cubicBezTo>
                        <a:pt x="4225" y="4138"/>
                        <a:pt x="4246" y="4212"/>
                        <a:pt x="4299" y="4265"/>
                      </a:cubicBezTo>
                      <a:cubicBezTo>
                        <a:pt x="4352" y="4307"/>
                        <a:pt x="4415" y="4339"/>
                        <a:pt x="4479" y="4339"/>
                      </a:cubicBezTo>
                      <a:lnTo>
                        <a:pt x="4806" y="4328"/>
                      </a:lnTo>
                      <a:cubicBezTo>
                        <a:pt x="4869" y="4318"/>
                        <a:pt x="4933" y="4286"/>
                        <a:pt x="4975" y="4233"/>
                      </a:cubicBezTo>
                      <a:cubicBezTo>
                        <a:pt x="4996" y="4212"/>
                        <a:pt x="5017" y="4181"/>
                        <a:pt x="5028" y="4138"/>
                      </a:cubicBezTo>
                      <a:cubicBezTo>
                        <a:pt x="5038" y="4107"/>
                        <a:pt x="5049" y="4075"/>
                        <a:pt x="5049" y="4033"/>
                      </a:cubicBezTo>
                      <a:cubicBezTo>
                        <a:pt x="5038" y="3959"/>
                        <a:pt x="5017" y="3885"/>
                        <a:pt x="4964" y="3832"/>
                      </a:cubicBezTo>
                      <a:cubicBezTo>
                        <a:pt x="4912" y="3790"/>
                        <a:pt x="4859" y="3758"/>
                        <a:pt x="4785" y="3758"/>
                      </a:cubicBezTo>
                      <a:close/>
                      <a:moveTo>
                        <a:pt x="2335" y="4476"/>
                      </a:moveTo>
                      <a:cubicBezTo>
                        <a:pt x="2261" y="4476"/>
                        <a:pt x="2176" y="4540"/>
                        <a:pt x="2134" y="4624"/>
                      </a:cubicBezTo>
                      <a:cubicBezTo>
                        <a:pt x="2113" y="4666"/>
                        <a:pt x="2102" y="4719"/>
                        <a:pt x="2102" y="4772"/>
                      </a:cubicBezTo>
                      <a:cubicBezTo>
                        <a:pt x="2102" y="4814"/>
                        <a:pt x="2113" y="4867"/>
                        <a:pt x="2134" y="4909"/>
                      </a:cubicBezTo>
                      <a:cubicBezTo>
                        <a:pt x="2166" y="4941"/>
                        <a:pt x="2187" y="4983"/>
                        <a:pt x="2218" y="5015"/>
                      </a:cubicBezTo>
                      <a:cubicBezTo>
                        <a:pt x="2250" y="5047"/>
                        <a:pt x="2282" y="5068"/>
                        <a:pt x="2313" y="5089"/>
                      </a:cubicBezTo>
                      <a:cubicBezTo>
                        <a:pt x="2366" y="5131"/>
                        <a:pt x="2430" y="5163"/>
                        <a:pt x="2482" y="5173"/>
                      </a:cubicBezTo>
                      <a:cubicBezTo>
                        <a:pt x="2535" y="5195"/>
                        <a:pt x="2588" y="5205"/>
                        <a:pt x="2630" y="5205"/>
                      </a:cubicBezTo>
                      <a:cubicBezTo>
                        <a:pt x="2673" y="5237"/>
                        <a:pt x="2736" y="5258"/>
                        <a:pt x="2789" y="5258"/>
                      </a:cubicBezTo>
                      <a:cubicBezTo>
                        <a:pt x="2842" y="5247"/>
                        <a:pt x="2915" y="5216"/>
                        <a:pt x="2958" y="5163"/>
                      </a:cubicBezTo>
                      <a:cubicBezTo>
                        <a:pt x="3000" y="5110"/>
                        <a:pt x="3032" y="5036"/>
                        <a:pt x="3021" y="4962"/>
                      </a:cubicBezTo>
                      <a:lnTo>
                        <a:pt x="3021" y="4941"/>
                      </a:lnTo>
                      <a:cubicBezTo>
                        <a:pt x="3032" y="4899"/>
                        <a:pt x="3032" y="4857"/>
                        <a:pt x="3011" y="4814"/>
                      </a:cubicBezTo>
                      <a:cubicBezTo>
                        <a:pt x="2989" y="4740"/>
                        <a:pt x="2958" y="4688"/>
                        <a:pt x="2915" y="4635"/>
                      </a:cubicBezTo>
                      <a:cubicBezTo>
                        <a:pt x="2873" y="4593"/>
                        <a:pt x="2831" y="4571"/>
                        <a:pt x="2778" y="4550"/>
                      </a:cubicBezTo>
                      <a:cubicBezTo>
                        <a:pt x="2736" y="4529"/>
                        <a:pt x="2683" y="4519"/>
                        <a:pt x="2630" y="4519"/>
                      </a:cubicBezTo>
                      <a:lnTo>
                        <a:pt x="2599" y="4519"/>
                      </a:lnTo>
                      <a:cubicBezTo>
                        <a:pt x="2578" y="4519"/>
                        <a:pt x="2546" y="4508"/>
                        <a:pt x="2525" y="4497"/>
                      </a:cubicBezTo>
                      <a:cubicBezTo>
                        <a:pt x="2472" y="4487"/>
                        <a:pt x="2398" y="4476"/>
                        <a:pt x="2335" y="4476"/>
                      </a:cubicBezTo>
                      <a:close/>
                      <a:moveTo>
                        <a:pt x="7584" y="4582"/>
                      </a:moveTo>
                      <a:cubicBezTo>
                        <a:pt x="7563" y="4582"/>
                        <a:pt x="7531" y="4593"/>
                        <a:pt x="7510" y="4593"/>
                      </a:cubicBezTo>
                      <a:lnTo>
                        <a:pt x="7499" y="4603"/>
                      </a:lnTo>
                      <a:cubicBezTo>
                        <a:pt x="7446" y="4624"/>
                        <a:pt x="7415" y="4645"/>
                        <a:pt x="7372" y="4688"/>
                      </a:cubicBezTo>
                      <a:cubicBezTo>
                        <a:pt x="7330" y="4740"/>
                        <a:pt x="7320" y="4772"/>
                        <a:pt x="7309" y="4835"/>
                      </a:cubicBezTo>
                      <a:lnTo>
                        <a:pt x="7298" y="4846"/>
                      </a:lnTo>
                      <a:cubicBezTo>
                        <a:pt x="7298" y="4878"/>
                        <a:pt x="7298" y="4909"/>
                        <a:pt x="7298" y="4930"/>
                      </a:cubicBezTo>
                      <a:cubicBezTo>
                        <a:pt x="7298" y="4962"/>
                        <a:pt x="7309" y="4994"/>
                        <a:pt x="7309" y="5026"/>
                      </a:cubicBezTo>
                      <a:lnTo>
                        <a:pt x="7309" y="5036"/>
                      </a:lnTo>
                      <a:cubicBezTo>
                        <a:pt x="7320" y="5057"/>
                        <a:pt x="7330" y="5089"/>
                        <a:pt x="7341" y="5110"/>
                      </a:cubicBezTo>
                      <a:cubicBezTo>
                        <a:pt x="7362" y="5131"/>
                        <a:pt x="7372" y="5152"/>
                        <a:pt x="7394" y="5173"/>
                      </a:cubicBezTo>
                      <a:lnTo>
                        <a:pt x="7394" y="5184"/>
                      </a:lnTo>
                      <a:cubicBezTo>
                        <a:pt x="7415" y="5195"/>
                        <a:pt x="7436" y="5216"/>
                        <a:pt x="7457" y="5226"/>
                      </a:cubicBezTo>
                      <a:lnTo>
                        <a:pt x="7457" y="5237"/>
                      </a:lnTo>
                      <a:cubicBezTo>
                        <a:pt x="7478" y="5247"/>
                        <a:pt x="7499" y="5247"/>
                        <a:pt x="7520" y="5258"/>
                      </a:cubicBezTo>
                      <a:cubicBezTo>
                        <a:pt x="7536" y="5263"/>
                        <a:pt x="7555" y="5266"/>
                        <a:pt x="7573" y="5266"/>
                      </a:cubicBezTo>
                      <a:cubicBezTo>
                        <a:pt x="7592" y="5266"/>
                        <a:pt x="7610" y="5263"/>
                        <a:pt x="7626" y="5258"/>
                      </a:cubicBezTo>
                      <a:cubicBezTo>
                        <a:pt x="7658" y="5258"/>
                        <a:pt x="7679" y="5247"/>
                        <a:pt x="7710" y="5226"/>
                      </a:cubicBezTo>
                      <a:cubicBezTo>
                        <a:pt x="7742" y="5205"/>
                        <a:pt x="7763" y="5184"/>
                        <a:pt x="7784" y="5152"/>
                      </a:cubicBezTo>
                      <a:lnTo>
                        <a:pt x="7805" y="5110"/>
                      </a:lnTo>
                      <a:lnTo>
                        <a:pt x="7827" y="5089"/>
                      </a:lnTo>
                      <a:cubicBezTo>
                        <a:pt x="7858" y="5047"/>
                        <a:pt x="7879" y="5004"/>
                        <a:pt x="7890" y="4962"/>
                      </a:cubicBezTo>
                      <a:cubicBezTo>
                        <a:pt x="7890" y="4930"/>
                        <a:pt x="7890" y="4909"/>
                        <a:pt x="7890" y="4888"/>
                      </a:cubicBezTo>
                      <a:cubicBezTo>
                        <a:pt x="7890" y="4835"/>
                        <a:pt x="7879" y="4783"/>
                        <a:pt x="7858" y="4740"/>
                      </a:cubicBezTo>
                      <a:cubicBezTo>
                        <a:pt x="7848" y="4719"/>
                        <a:pt x="7827" y="4698"/>
                        <a:pt x="7805" y="4677"/>
                      </a:cubicBezTo>
                      <a:lnTo>
                        <a:pt x="7805" y="4666"/>
                      </a:lnTo>
                      <a:cubicBezTo>
                        <a:pt x="7795" y="4666"/>
                        <a:pt x="7763" y="4635"/>
                        <a:pt x="7742" y="4624"/>
                      </a:cubicBezTo>
                      <a:cubicBezTo>
                        <a:pt x="7721" y="4614"/>
                        <a:pt x="7700" y="4603"/>
                        <a:pt x="7668" y="4593"/>
                      </a:cubicBezTo>
                      <a:lnTo>
                        <a:pt x="7658" y="4593"/>
                      </a:lnTo>
                      <a:cubicBezTo>
                        <a:pt x="7647" y="4582"/>
                        <a:pt x="7615" y="4582"/>
                        <a:pt x="7594" y="4582"/>
                      </a:cubicBezTo>
                      <a:close/>
                      <a:moveTo>
                        <a:pt x="3760" y="4912"/>
                      </a:moveTo>
                      <a:cubicBezTo>
                        <a:pt x="3747" y="4912"/>
                        <a:pt x="3734" y="4915"/>
                        <a:pt x="3718" y="4920"/>
                      </a:cubicBezTo>
                      <a:cubicBezTo>
                        <a:pt x="3686" y="4920"/>
                        <a:pt x="3655" y="4941"/>
                        <a:pt x="3634" y="4962"/>
                      </a:cubicBezTo>
                      <a:cubicBezTo>
                        <a:pt x="3613" y="4973"/>
                        <a:pt x="3591" y="4994"/>
                        <a:pt x="3581" y="5004"/>
                      </a:cubicBezTo>
                      <a:cubicBezTo>
                        <a:pt x="3549" y="5047"/>
                        <a:pt x="3528" y="5089"/>
                        <a:pt x="3517" y="5131"/>
                      </a:cubicBezTo>
                      <a:cubicBezTo>
                        <a:pt x="3517" y="5163"/>
                        <a:pt x="3517" y="5184"/>
                        <a:pt x="3517" y="5205"/>
                      </a:cubicBezTo>
                      <a:cubicBezTo>
                        <a:pt x="3517" y="5258"/>
                        <a:pt x="3528" y="5311"/>
                        <a:pt x="3549" y="5353"/>
                      </a:cubicBezTo>
                      <a:lnTo>
                        <a:pt x="3560" y="5353"/>
                      </a:lnTo>
                      <a:lnTo>
                        <a:pt x="3591" y="5406"/>
                      </a:lnTo>
                      <a:lnTo>
                        <a:pt x="3602" y="5416"/>
                      </a:lnTo>
                      <a:cubicBezTo>
                        <a:pt x="3623" y="5427"/>
                        <a:pt x="3644" y="5448"/>
                        <a:pt x="3655" y="5459"/>
                      </a:cubicBezTo>
                      <a:lnTo>
                        <a:pt x="3665" y="5469"/>
                      </a:lnTo>
                      <a:cubicBezTo>
                        <a:pt x="3718" y="5490"/>
                        <a:pt x="3760" y="5501"/>
                        <a:pt x="3813" y="5501"/>
                      </a:cubicBezTo>
                      <a:lnTo>
                        <a:pt x="3824" y="5501"/>
                      </a:lnTo>
                      <a:cubicBezTo>
                        <a:pt x="3845" y="5501"/>
                        <a:pt x="3877" y="5501"/>
                        <a:pt x="3898" y="5490"/>
                      </a:cubicBezTo>
                      <a:cubicBezTo>
                        <a:pt x="3929" y="5480"/>
                        <a:pt x="3940" y="5469"/>
                        <a:pt x="3961" y="5448"/>
                      </a:cubicBezTo>
                      <a:lnTo>
                        <a:pt x="3972" y="5448"/>
                      </a:lnTo>
                      <a:lnTo>
                        <a:pt x="4024" y="5395"/>
                      </a:lnTo>
                      <a:cubicBezTo>
                        <a:pt x="4046" y="5374"/>
                        <a:pt x="4056" y="5353"/>
                        <a:pt x="4067" y="5332"/>
                      </a:cubicBezTo>
                      <a:cubicBezTo>
                        <a:pt x="4088" y="5290"/>
                        <a:pt x="4098" y="5258"/>
                        <a:pt x="4098" y="5226"/>
                      </a:cubicBezTo>
                      <a:cubicBezTo>
                        <a:pt x="4098" y="5184"/>
                        <a:pt x="4098" y="5142"/>
                        <a:pt x="4088" y="5110"/>
                      </a:cubicBezTo>
                      <a:cubicBezTo>
                        <a:pt x="4077" y="5068"/>
                        <a:pt x="4067" y="5047"/>
                        <a:pt x="4046" y="5015"/>
                      </a:cubicBezTo>
                      <a:cubicBezTo>
                        <a:pt x="4024" y="4983"/>
                        <a:pt x="4003" y="4962"/>
                        <a:pt x="3972" y="4941"/>
                      </a:cubicBezTo>
                      <a:lnTo>
                        <a:pt x="3908" y="4920"/>
                      </a:lnTo>
                      <a:cubicBezTo>
                        <a:pt x="3892" y="4915"/>
                        <a:pt x="3874" y="4912"/>
                        <a:pt x="3855" y="4912"/>
                      </a:cubicBezTo>
                      <a:cubicBezTo>
                        <a:pt x="3837" y="4912"/>
                        <a:pt x="3818" y="4915"/>
                        <a:pt x="3803" y="4920"/>
                      </a:cubicBezTo>
                      <a:cubicBezTo>
                        <a:pt x="3787" y="4915"/>
                        <a:pt x="3774" y="4912"/>
                        <a:pt x="3760" y="4912"/>
                      </a:cubicBezTo>
                      <a:close/>
                      <a:moveTo>
                        <a:pt x="6221" y="4973"/>
                      </a:moveTo>
                      <a:lnTo>
                        <a:pt x="6126" y="4983"/>
                      </a:lnTo>
                      <a:cubicBezTo>
                        <a:pt x="6094" y="4983"/>
                        <a:pt x="6063" y="4983"/>
                        <a:pt x="6042" y="5004"/>
                      </a:cubicBezTo>
                      <a:cubicBezTo>
                        <a:pt x="6010" y="5015"/>
                        <a:pt x="5978" y="5036"/>
                        <a:pt x="5957" y="5068"/>
                      </a:cubicBezTo>
                      <a:cubicBezTo>
                        <a:pt x="5936" y="5099"/>
                        <a:pt x="5915" y="5131"/>
                        <a:pt x="5904" y="5163"/>
                      </a:cubicBezTo>
                      <a:cubicBezTo>
                        <a:pt x="5894" y="5195"/>
                        <a:pt x="5894" y="5237"/>
                        <a:pt x="5894" y="5268"/>
                      </a:cubicBezTo>
                      <a:cubicBezTo>
                        <a:pt x="5894" y="5300"/>
                        <a:pt x="5904" y="5321"/>
                        <a:pt x="5904" y="5342"/>
                      </a:cubicBezTo>
                      <a:cubicBezTo>
                        <a:pt x="5915" y="5395"/>
                        <a:pt x="5936" y="5437"/>
                        <a:pt x="5968" y="5469"/>
                      </a:cubicBezTo>
                      <a:lnTo>
                        <a:pt x="6021" y="5511"/>
                      </a:lnTo>
                      <a:cubicBezTo>
                        <a:pt x="6063" y="5532"/>
                        <a:pt x="6105" y="5543"/>
                        <a:pt x="6147" y="5543"/>
                      </a:cubicBezTo>
                      <a:lnTo>
                        <a:pt x="6242" y="5543"/>
                      </a:lnTo>
                      <a:cubicBezTo>
                        <a:pt x="6274" y="5543"/>
                        <a:pt x="6306" y="5532"/>
                        <a:pt x="6337" y="5511"/>
                      </a:cubicBezTo>
                      <a:cubicBezTo>
                        <a:pt x="6369" y="5501"/>
                        <a:pt x="6390" y="5480"/>
                        <a:pt x="6411" y="5448"/>
                      </a:cubicBezTo>
                      <a:cubicBezTo>
                        <a:pt x="6443" y="5427"/>
                        <a:pt x="6454" y="5395"/>
                        <a:pt x="6464" y="5353"/>
                      </a:cubicBezTo>
                      <a:cubicBezTo>
                        <a:pt x="6475" y="5321"/>
                        <a:pt x="6485" y="5290"/>
                        <a:pt x="6485" y="5247"/>
                      </a:cubicBezTo>
                      <a:cubicBezTo>
                        <a:pt x="6475" y="5226"/>
                        <a:pt x="6475" y="5195"/>
                        <a:pt x="6475" y="5173"/>
                      </a:cubicBezTo>
                      <a:cubicBezTo>
                        <a:pt x="6454" y="5121"/>
                        <a:pt x="6432" y="5089"/>
                        <a:pt x="6401" y="5047"/>
                      </a:cubicBezTo>
                      <a:lnTo>
                        <a:pt x="6348" y="5004"/>
                      </a:lnTo>
                      <a:cubicBezTo>
                        <a:pt x="6316" y="4983"/>
                        <a:pt x="6274" y="4973"/>
                        <a:pt x="6221" y="4973"/>
                      </a:cubicBezTo>
                      <a:close/>
                      <a:moveTo>
                        <a:pt x="4980" y="5620"/>
                      </a:moveTo>
                      <a:cubicBezTo>
                        <a:pt x="4959" y="5620"/>
                        <a:pt x="4938" y="5622"/>
                        <a:pt x="4912" y="5628"/>
                      </a:cubicBezTo>
                      <a:cubicBezTo>
                        <a:pt x="4859" y="5649"/>
                        <a:pt x="4838" y="5670"/>
                        <a:pt x="4795" y="5712"/>
                      </a:cubicBezTo>
                      <a:lnTo>
                        <a:pt x="4764" y="5775"/>
                      </a:lnTo>
                      <a:lnTo>
                        <a:pt x="4743" y="5849"/>
                      </a:lnTo>
                      <a:lnTo>
                        <a:pt x="4732" y="5849"/>
                      </a:lnTo>
                      <a:cubicBezTo>
                        <a:pt x="4721" y="5913"/>
                        <a:pt x="4721" y="5955"/>
                        <a:pt x="4743" y="6018"/>
                      </a:cubicBezTo>
                      <a:cubicBezTo>
                        <a:pt x="4753" y="6039"/>
                        <a:pt x="4764" y="6061"/>
                        <a:pt x="4774" y="6092"/>
                      </a:cubicBezTo>
                      <a:cubicBezTo>
                        <a:pt x="4785" y="6113"/>
                        <a:pt x="4795" y="6135"/>
                        <a:pt x="4817" y="6145"/>
                      </a:cubicBezTo>
                      <a:cubicBezTo>
                        <a:pt x="4848" y="6187"/>
                        <a:pt x="4890" y="6208"/>
                        <a:pt x="4933" y="6219"/>
                      </a:cubicBezTo>
                      <a:cubicBezTo>
                        <a:pt x="4959" y="6224"/>
                        <a:pt x="4983" y="6227"/>
                        <a:pt x="5005" y="6227"/>
                      </a:cubicBezTo>
                      <a:cubicBezTo>
                        <a:pt x="5028" y="6227"/>
                        <a:pt x="5049" y="6224"/>
                        <a:pt x="5070" y="6219"/>
                      </a:cubicBezTo>
                      <a:cubicBezTo>
                        <a:pt x="5102" y="6208"/>
                        <a:pt x="5133" y="6187"/>
                        <a:pt x="5155" y="6156"/>
                      </a:cubicBezTo>
                      <a:cubicBezTo>
                        <a:pt x="5176" y="6135"/>
                        <a:pt x="5197" y="6113"/>
                        <a:pt x="5218" y="6082"/>
                      </a:cubicBezTo>
                      <a:cubicBezTo>
                        <a:pt x="5228" y="6050"/>
                        <a:pt x="5239" y="6008"/>
                        <a:pt x="5239" y="5976"/>
                      </a:cubicBezTo>
                      <a:cubicBezTo>
                        <a:pt x="5250" y="5944"/>
                        <a:pt x="5250" y="5923"/>
                        <a:pt x="5239" y="5902"/>
                      </a:cubicBezTo>
                      <a:lnTo>
                        <a:pt x="5239" y="5892"/>
                      </a:lnTo>
                      <a:cubicBezTo>
                        <a:pt x="5239" y="5839"/>
                        <a:pt x="5228" y="5797"/>
                        <a:pt x="5207" y="5754"/>
                      </a:cubicBezTo>
                      <a:cubicBezTo>
                        <a:pt x="5186" y="5733"/>
                        <a:pt x="5176" y="5712"/>
                        <a:pt x="5165" y="5691"/>
                      </a:cubicBezTo>
                      <a:cubicBezTo>
                        <a:pt x="5133" y="5659"/>
                        <a:pt x="5091" y="5638"/>
                        <a:pt x="5049" y="5628"/>
                      </a:cubicBezTo>
                      <a:cubicBezTo>
                        <a:pt x="5022" y="5622"/>
                        <a:pt x="5001" y="5620"/>
                        <a:pt x="4980" y="5620"/>
                      </a:cubicBezTo>
                      <a:close/>
                      <a:moveTo>
                        <a:pt x="8622" y="5895"/>
                      </a:moveTo>
                      <a:cubicBezTo>
                        <a:pt x="8603" y="5895"/>
                        <a:pt x="8584" y="5900"/>
                        <a:pt x="8566" y="5913"/>
                      </a:cubicBezTo>
                      <a:cubicBezTo>
                        <a:pt x="8534" y="5923"/>
                        <a:pt x="8502" y="5934"/>
                        <a:pt x="8481" y="5966"/>
                      </a:cubicBezTo>
                      <a:lnTo>
                        <a:pt x="8460" y="5997"/>
                      </a:lnTo>
                      <a:lnTo>
                        <a:pt x="8429" y="6018"/>
                      </a:lnTo>
                      <a:cubicBezTo>
                        <a:pt x="8397" y="6061"/>
                        <a:pt x="8376" y="6103"/>
                        <a:pt x="8365" y="6145"/>
                      </a:cubicBezTo>
                      <a:cubicBezTo>
                        <a:pt x="8365" y="6177"/>
                        <a:pt x="8365" y="6198"/>
                        <a:pt x="8365" y="6219"/>
                      </a:cubicBezTo>
                      <a:cubicBezTo>
                        <a:pt x="8365" y="6272"/>
                        <a:pt x="8376" y="6325"/>
                        <a:pt x="8397" y="6367"/>
                      </a:cubicBezTo>
                      <a:lnTo>
                        <a:pt x="8418" y="6399"/>
                      </a:lnTo>
                      <a:lnTo>
                        <a:pt x="8439" y="6420"/>
                      </a:lnTo>
                      <a:lnTo>
                        <a:pt x="8439" y="6430"/>
                      </a:lnTo>
                      <a:lnTo>
                        <a:pt x="8471" y="6451"/>
                      </a:lnTo>
                      <a:lnTo>
                        <a:pt x="8492" y="6472"/>
                      </a:lnTo>
                      <a:lnTo>
                        <a:pt x="8502" y="6472"/>
                      </a:lnTo>
                      <a:lnTo>
                        <a:pt x="8555" y="6494"/>
                      </a:lnTo>
                      <a:lnTo>
                        <a:pt x="8566" y="6494"/>
                      </a:lnTo>
                      <a:lnTo>
                        <a:pt x="8629" y="6504"/>
                      </a:lnTo>
                      <a:lnTo>
                        <a:pt x="8693" y="6494"/>
                      </a:lnTo>
                      <a:lnTo>
                        <a:pt x="8703" y="6494"/>
                      </a:lnTo>
                      <a:lnTo>
                        <a:pt x="8735" y="6472"/>
                      </a:lnTo>
                      <a:lnTo>
                        <a:pt x="8767" y="6462"/>
                      </a:lnTo>
                      <a:lnTo>
                        <a:pt x="8767" y="6451"/>
                      </a:lnTo>
                      <a:lnTo>
                        <a:pt x="8819" y="6409"/>
                      </a:lnTo>
                      <a:lnTo>
                        <a:pt x="8819" y="6399"/>
                      </a:lnTo>
                      <a:cubicBezTo>
                        <a:pt x="8840" y="6377"/>
                        <a:pt x="8851" y="6356"/>
                        <a:pt x="8862" y="6335"/>
                      </a:cubicBezTo>
                      <a:lnTo>
                        <a:pt x="8872" y="6303"/>
                      </a:lnTo>
                      <a:lnTo>
                        <a:pt x="8883" y="6261"/>
                      </a:lnTo>
                      <a:cubicBezTo>
                        <a:pt x="8893" y="6230"/>
                        <a:pt x="8893" y="6208"/>
                        <a:pt x="8893" y="6187"/>
                      </a:cubicBezTo>
                      <a:lnTo>
                        <a:pt x="8893" y="6177"/>
                      </a:lnTo>
                      <a:lnTo>
                        <a:pt x="8883" y="6103"/>
                      </a:lnTo>
                      <a:lnTo>
                        <a:pt x="8851" y="6039"/>
                      </a:lnTo>
                      <a:lnTo>
                        <a:pt x="8851" y="6029"/>
                      </a:lnTo>
                      <a:lnTo>
                        <a:pt x="8809" y="5976"/>
                      </a:lnTo>
                      <a:cubicBezTo>
                        <a:pt x="8788" y="5955"/>
                        <a:pt x="8777" y="5944"/>
                        <a:pt x="8756" y="5934"/>
                      </a:cubicBezTo>
                      <a:cubicBezTo>
                        <a:pt x="8724" y="5913"/>
                        <a:pt x="8693" y="5902"/>
                        <a:pt x="8661" y="5902"/>
                      </a:cubicBezTo>
                      <a:cubicBezTo>
                        <a:pt x="8648" y="5898"/>
                        <a:pt x="8635" y="5895"/>
                        <a:pt x="8622" y="5895"/>
                      </a:cubicBezTo>
                      <a:close/>
                      <a:moveTo>
                        <a:pt x="1131" y="6029"/>
                      </a:moveTo>
                      <a:cubicBezTo>
                        <a:pt x="1046" y="6029"/>
                        <a:pt x="962" y="6039"/>
                        <a:pt x="877" y="6061"/>
                      </a:cubicBezTo>
                      <a:cubicBezTo>
                        <a:pt x="845" y="6061"/>
                        <a:pt x="814" y="6082"/>
                        <a:pt x="793" y="6113"/>
                      </a:cubicBezTo>
                      <a:cubicBezTo>
                        <a:pt x="772" y="6135"/>
                        <a:pt x="750" y="6156"/>
                        <a:pt x="729" y="6187"/>
                      </a:cubicBezTo>
                      <a:cubicBezTo>
                        <a:pt x="719" y="6230"/>
                        <a:pt x="708" y="6261"/>
                        <a:pt x="708" y="6293"/>
                      </a:cubicBezTo>
                      <a:cubicBezTo>
                        <a:pt x="698" y="6335"/>
                        <a:pt x="708" y="6377"/>
                        <a:pt x="708" y="6409"/>
                      </a:cubicBezTo>
                      <a:cubicBezTo>
                        <a:pt x="740" y="6472"/>
                        <a:pt x="772" y="6546"/>
                        <a:pt x="835" y="6578"/>
                      </a:cubicBezTo>
                      <a:lnTo>
                        <a:pt x="845" y="6578"/>
                      </a:lnTo>
                      <a:cubicBezTo>
                        <a:pt x="867" y="6610"/>
                        <a:pt x="898" y="6641"/>
                        <a:pt x="930" y="6663"/>
                      </a:cubicBezTo>
                      <a:lnTo>
                        <a:pt x="993" y="6694"/>
                      </a:lnTo>
                      <a:cubicBezTo>
                        <a:pt x="1011" y="6699"/>
                        <a:pt x="1028" y="6701"/>
                        <a:pt x="1046" y="6701"/>
                      </a:cubicBezTo>
                      <a:cubicBezTo>
                        <a:pt x="1071" y="6701"/>
                        <a:pt x="1095" y="6696"/>
                        <a:pt x="1120" y="6684"/>
                      </a:cubicBezTo>
                      <a:lnTo>
                        <a:pt x="1395" y="6620"/>
                      </a:lnTo>
                      <a:cubicBezTo>
                        <a:pt x="1405" y="6610"/>
                        <a:pt x="1426" y="6599"/>
                        <a:pt x="1447" y="6589"/>
                      </a:cubicBezTo>
                      <a:cubicBezTo>
                        <a:pt x="1479" y="6578"/>
                        <a:pt x="1500" y="6546"/>
                        <a:pt x="1511" y="6515"/>
                      </a:cubicBezTo>
                      <a:cubicBezTo>
                        <a:pt x="1532" y="6494"/>
                        <a:pt x="1543" y="6472"/>
                        <a:pt x="1543" y="6451"/>
                      </a:cubicBezTo>
                      <a:cubicBezTo>
                        <a:pt x="1553" y="6420"/>
                        <a:pt x="1564" y="6377"/>
                        <a:pt x="1564" y="6346"/>
                      </a:cubicBezTo>
                      <a:cubicBezTo>
                        <a:pt x="1553" y="6293"/>
                        <a:pt x="1543" y="6251"/>
                        <a:pt x="1521" y="6198"/>
                      </a:cubicBezTo>
                      <a:cubicBezTo>
                        <a:pt x="1511" y="6166"/>
                        <a:pt x="1490" y="6145"/>
                        <a:pt x="1458" y="6124"/>
                      </a:cubicBezTo>
                      <a:cubicBezTo>
                        <a:pt x="1437" y="6103"/>
                        <a:pt x="1405" y="6082"/>
                        <a:pt x="1374" y="6082"/>
                      </a:cubicBezTo>
                      <a:cubicBezTo>
                        <a:pt x="1289" y="6050"/>
                        <a:pt x="1205" y="6039"/>
                        <a:pt x="1131" y="6029"/>
                      </a:cubicBezTo>
                      <a:close/>
                      <a:moveTo>
                        <a:pt x="7108" y="6261"/>
                      </a:moveTo>
                      <a:cubicBezTo>
                        <a:pt x="7077" y="6261"/>
                        <a:pt x="7034" y="6272"/>
                        <a:pt x="7013" y="6293"/>
                      </a:cubicBezTo>
                      <a:cubicBezTo>
                        <a:pt x="6982" y="6303"/>
                        <a:pt x="6961" y="6325"/>
                        <a:pt x="6939" y="6356"/>
                      </a:cubicBezTo>
                      <a:lnTo>
                        <a:pt x="6897" y="6377"/>
                      </a:lnTo>
                      <a:cubicBezTo>
                        <a:pt x="6865" y="6388"/>
                        <a:pt x="6844" y="6420"/>
                        <a:pt x="6823" y="6451"/>
                      </a:cubicBezTo>
                      <a:cubicBezTo>
                        <a:pt x="6802" y="6472"/>
                        <a:pt x="6792" y="6515"/>
                        <a:pt x="6781" y="6546"/>
                      </a:cubicBezTo>
                      <a:cubicBezTo>
                        <a:pt x="6781" y="6589"/>
                        <a:pt x="6781" y="6620"/>
                        <a:pt x="6781" y="6663"/>
                      </a:cubicBezTo>
                      <a:cubicBezTo>
                        <a:pt x="6792" y="6694"/>
                        <a:pt x="6802" y="6737"/>
                        <a:pt x="6813" y="6768"/>
                      </a:cubicBezTo>
                      <a:lnTo>
                        <a:pt x="6855" y="6821"/>
                      </a:lnTo>
                      <a:cubicBezTo>
                        <a:pt x="6887" y="6853"/>
                        <a:pt x="6929" y="6874"/>
                        <a:pt x="6971" y="6884"/>
                      </a:cubicBezTo>
                      <a:cubicBezTo>
                        <a:pt x="6992" y="6895"/>
                        <a:pt x="7013" y="6895"/>
                        <a:pt x="7034" y="6895"/>
                      </a:cubicBezTo>
                      <a:cubicBezTo>
                        <a:pt x="7045" y="6895"/>
                        <a:pt x="7066" y="6895"/>
                        <a:pt x="7077" y="6884"/>
                      </a:cubicBezTo>
                      <a:lnTo>
                        <a:pt x="7119" y="6905"/>
                      </a:lnTo>
                      <a:cubicBezTo>
                        <a:pt x="7151" y="6927"/>
                        <a:pt x="7182" y="6927"/>
                        <a:pt x="7214" y="6927"/>
                      </a:cubicBezTo>
                      <a:cubicBezTo>
                        <a:pt x="7246" y="6927"/>
                        <a:pt x="7288" y="6916"/>
                        <a:pt x="7309" y="6895"/>
                      </a:cubicBezTo>
                      <a:cubicBezTo>
                        <a:pt x="7341" y="6884"/>
                        <a:pt x="7372" y="6863"/>
                        <a:pt x="7394" y="6832"/>
                      </a:cubicBezTo>
                      <a:cubicBezTo>
                        <a:pt x="7404" y="6821"/>
                        <a:pt x="7415" y="6800"/>
                        <a:pt x="7425" y="6779"/>
                      </a:cubicBezTo>
                      <a:cubicBezTo>
                        <a:pt x="7446" y="6737"/>
                        <a:pt x="7457" y="6684"/>
                        <a:pt x="7457" y="6631"/>
                      </a:cubicBezTo>
                      <a:cubicBezTo>
                        <a:pt x="7457" y="6610"/>
                        <a:pt x="7446" y="6589"/>
                        <a:pt x="7446" y="6557"/>
                      </a:cubicBezTo>
                      <a:cubicBezTo>
                        <a:pt x="7436" y="6515"/>
                        <a:pt x="7415" y="6472"/>
                        <a:pt x="7383" y="6441"/>
                      </a:cubicBezTo>
                      <a:cubicBezTo>
                        <a:pt x="7351" y="6409"/>
                        <a:pt x="7309" y="6377"/>
                        <a:pt x="7288" y="6346"/>
                      </a:cubicBezTo>
                      <a:cubicBezTo>
                        <a:pt x="7256" y="6314"/>
                        <a:pt x="7235" y="6293"/>
                        <a:pt x="7203" y="6282"/>
                      </a:cubicBezTo>
                      <a:cubicBezTo>
                        <a:pt x="7172" y="6272"/>
                        <a:pt x="7140" y="6261"/>
                        <a:pt x="7108" y="6261"/>
                      </a:cubicBezTo>
                      <a:close/>
                      <a:moveTo>
                        <a:pt x="3201" y="6588"/>
                      </a:moveTo>
                      <a:cubicBezTo>
                        <a:pt x="3178" y="6588"/>
                        <a:pt x="3153" y="6592"/>
                        <a:pt x="3127" y="6599"/>
                      </a:cubicBezTo>
                      <a:cubicBezTo>
                        <a:pt x="3095" y="6610"/>
                        <a:pt x="3074" y="6631"/>
                        <a:pt x="3042" y="6652"/>
                      </a:cubicBezTo>
                      <a:cubicBezTo>
                        <a:pt x="3021" y="6673"/>
                        <a:pt x="3000" y="6705"/>
                        <a:pt x="2989" y="6737"/>
                      </a:cubicBezTo>
                      <a:cubicBezTo>
                        <a:pt x="2979" y="6758"/>
                        <a:pt x="2968" y="6779"/>
                        <a:pt x="2968" y="6800"/>
                      </a:cubicBezTo>
                      <a:cubicBezTo>
                        <a:pt x="2947" y="6853"/>
                        <a:pt x="2947" y="6863"/>
                        <a:pt x="2937" y="6916"/>
                      </a:cubicBezTo>
                      <a:cubicBezTo>
                        <a:pt x="2937" y="6958"/>
                        <a:pt x="2937" y="7001"/>
                        <a:pt x="2947" y="7043"/>
                      </a:cubicBezTo>
                      <a:cubicBezTo>
                        <a:pt x="2979" y="7138"/>
                        <a:pt x="3032" y="7201"/>
                        <a:pt x="3106" y="7243"/>
                      </a:cubicBezTo>
                      <a:cubicBezTo>
                        <a:pt x="3127" y="7265"/>
                        <a:pt x="3148" y="7275"/>
                        <a:pt x="3169" y="7286"/>
                      </a:cubicBezTo>
                      <a:cubicBezTo>
                        <a:pt x="3211" y="7296"/>
                        <a:pt x="3253" y="7317"/>
                        <a:pt x="3296" y="7339"/>
                      </a:cubicBezTo>
                      <a:cubicBezTo>
                        <a:pt x="3349" y="7349"/>
                        <a:pt x="3401" y="7360"/>
                        <a:pt x="3454" y="7370"/>
                      </a:cubicBezTo>
                      <a:cubicBezTo>
                        <a:pt x="3475" y="7381"/>
                        <a:pt x="3496" y="7381"/>
                        <a:pt x="3517" y="7381"/>
                      </a:cubicBezTo>
                      <a:cubicBezTo>
                        <a:pt x="3549" y="7381"/>
                        <a:pt x="3581" y="7370"/>
                        <a:pt x="3613" y="7349"/>
                      </a:cubicBezTo>
                      <a:cubicBezTo>
                        <a:pt x="3634" y="7349"/>
                        <a:pt x="3655" y="7328"/>
                        <a:pt x="3665" y="7317"/>
                      </a:cubicBezTo>
                      <a:cubicBezTo>
                        <a:pt x="3697" y="7296"/>
                        <a:pt x="3708" y="7265"/>
                        <a:pt x="3729" y="7233"/>
                      </a:cubicBezTo>
                      <a:cubicBezTo>
                        <a:pt x="3729" y="7212"/>
                        <a:pt x="3739" y="7191"/>
                        <a:pt x="3750" y="7159"/>
                      </a:cubicBezTo>
                      <a:cubicBezTo>
                        <a:pt x="3750" y="7138"/>
                        <a:pt x="3750" y="7117"/>
                        <a:pt x="3760" y="7085"/>
                      </a:cubicBezTo>
                      <a:cubicBezTo>
                        <a:pt x="3760" y="7053"/>
                        <a:pt x="3750" y="7011"/>
                        <a:pt x="3729" y="6979"/>
                      </a:cubicBezTo>
                      <a:cubicBezTo>
                        <a:pt x="3718" y="6948"/>
                        <a:pt x="3708" y="6916"/>
                        <a:pt x="3676" y="6895"/>
                      </a:cubicBezTo>
                      <a:cubicBezTo>
                        <a:pt x="3613" y="6832"/>
                        <a:pt x="3549" y="6779"/>
                        <a:pt x="3486" y="6726"/>
                      </a:cubicBezTo>
                      <a:cubicBezTo>
                        <a:pt x="3433" y="6684"/>
                        <a:pt x="3380" y="6652"/>
                        <a:pt x="3317" y="6620"/>
                      </a:cubicBezTo>
                      <a:cubicBezTo>
                        <a:pt x="3283" y="6600"/>
                        <a:pt x="3244" y="6588"/>
                        <a:pt x="3201" y="6588"/>
                      </a:cubicBezTo>
                      <a:close/>
                      <a:moveTo>
                        <a:pt x="5125" y="7355"/>
                      </a:moveTo>
                      <a:cubicBezTo>
                        <a:pt x="5100" y="7355"/>
                        <a:pt x="5074" y="7363"/>
                        <a:pt x="5059" y="7370"/>
                      </a:cubicBezTo>
                      <a:cubicBezTo>
                        <a:pt x="4996" y="7391"/>
                        <a:pt x="4933" y="7434"/>
                        <a:pt x="4912" y="7507"/>
                      </a:cubicBezTo>
                      <a:cubicBezTo>
                        <a:pt x="4901" y="7529"/>
                        <a:pt x="4890" y="7550"/>
                        <a:pt x="4890" y="7571"/>
                      </a:cubicBezTo>
                      <a:cubicBezTo>
                        <a:pt x="4880" y="7624"/>
                        <a:pt x="4880" y="7676"/>
                        <a:pt x="4890" y="7729"/>
                      </a:cubicBezTo>
                      <a:lnTo>
                        <a:pt x="4901" y="7761"/>
                      </a:lnTo>
                      <a:lnTo>
                        <a:pt x="4901" y="7803"/>
                      </a:lnTo>
                      <a:cubicBezTo>
                        <a:pt x="4901" y="7856"/>
                        <a:pt x="4912" y="7898"/>
                        <a:pt x="4933" y="7951"/>
                      </a:cubicBezTo>
                      <a:cubicBezTo>
                        <a:pt x="4954" y="7962"/>
                        <a:pt x="4964" y="7983"/>
                        <a:pt x="4975" y="8004"/>
                      </a:cubicBezTo>
                      <a:cubicBezTo>
                        <a:pt x="5007" y="8036"/>
                        <a:pt x="5049" y="8057"/>
                        <a:pt x="5091" y="8067"/>
                      </a:cubicBezTo>
                      <a:lnTo>
                        <a:pt x="5133" y="8088"/>
                      </a:lnTo>
                      <a:lnTo>
                        <a:pt x="5155" y="8099"/>
                      </a:lnTo>
                      <a:cubicBezTo>
                        <a:pt x="5186" y="8120"/>
                        <a:pt x="5228" y="8141"/>
                        <a:pt x="5260" y="8152"/>
                      </a:cubicBezTo>
                      <a:cubicBezTo>
                        <a:pt x="5281" y="8152"/>
                        <a:pt x="5292" y="8162"/>
                        <a:pt x="5313" y="8162"/>
                      </a:cubicBezTo>
                      <a:cubicBezTo>
                        <a:pt x="5345" y="8173"/>
                        <a:pt x="5387" y="8173"/>
                        <a:pt x="5429" y="8173"/>
                      </a:cubicBezTo>
                      <a:cubicBezTo>
                        <a:pt x="5461" y="8173"/>
                        <a:pt x="5492" y="8162"/>
                        <a:pt x="5524" y="8141"/>
                      </a:cubicBezTo>
                      <a:cubicBezTo>
                        <a:pt x="5556" y="8131"/>
                        <a:pt x="5577" y="8109"/>
                        <a:pt x="5598" y="8088"/>
                      </a:cubicBezTo>
                      <a:lnTo>
                        <a:pt x="5630" y="8025"/>
                      </a:lnTo>
                      <a:cubicBezTo>
                        <a:pt x="5651" y="7993"/>
                        <a:pt x="5661" y="7962"/>
                        <a:pt x="5661" y="7919"/>
                      </a:cubicBezTo>
                      <a:cubicBezTo>
                        <a:pt x="5672" y="7898"/>
                        <a:pt x="5661" y="7867"/>
                        <a:pt x="5661" y="7845"/>
                      </a:cubicBezTo>
                      <a:cubicBezTo>
                        <a:pt x="5661" y="7803"/>
                        <a:pt x="5640" y="7772"/>
                        <a:pt x="5630" y="7740"/>
                      </a:cubicBezTo>
                      <a:lnTo>
                        <a:pt x="5588" y="7687"/>
                      </a:lnTo>
                      <a:cubicBezTo>
                        <a:pt x="5556" y="7655"/>
                        <a:pt x="5514" y="7624"/>
                        <a:pt x="5471" y="7613"/>
                      </a:cubicBezTo>
                      <a:cubicBezTo>
                        <a:pt x="5440" y="7603"/>
                        <a:pt x="5408" y="7592"/>
                        <a:pt x="5376" y="7581"/>
                      </a:cubicBezTo>
                      <a:lnTo>
                        <a:pt x="5366" y="7550"/>
                      </a:lnTo>
                      <a:cubicBezTo>
                        <a:pt x="5355" y="7518"/>
                        <a:pt x="5345" y="7486"/>
                        <a:pt x="5323" y="7465"/>
                      </a:cubicBezTo>
                      <a:cubicBezTo>
                        <a:pt x="5302" y="7434"/>
                        <a:pt x="5281" y="7402"/>
                        <a:pt x="5250" y="7391"/>
                      </a:cubicBezTo>
                      <a:cubicBezTo>
                        <a:pt x="5218" y="7370"/>
                        <a:pt x="5186" y="7360"/>
                        <a:pt x="5155" y="7360"/>
                      </a:cubicBezTo>
                      <a:cubicBezTo>
                        <a:pt x="5145" y="7357"/>
                        <a:pt x="5135" y="7355"/>
                        <a:pt x="5125" y="73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4"/>
                <p:cNvSpPr/>
                <p:nvPr/>
              </p:nvSpPr>
              <p:spPr>
                <a:xfrm>
                  <a:off x="8117100" y="3911977"/>
                  <a:ext cx="876379" cy="1285093"/>
                </a:xfrm>
                <a:custGeom>
                  <a:avLst/>
                  <a:gdLst/>
                  <a:ahLst/>
                  <a:cxnLst/>
                  <a:rect l="l" t="t" r="r" b="b"/>
                  <a:pathLst>
                    <a:path w="13974" h="20491" extrusionOk="0">
                      <a:moveTo>
                        <a:pt x="11108" y="1"/>
                      </a:moveTo>
                      <a:cubicBezTo>
                        <a:pt x="10816" y="1"/>
                        <a:pt x="10520" y="60"/>
                        <a:pt x="10245" y="150"/>
                      </a:cubicBezTo>
                      <a:cubicBezTo>
                        <a:pt x="9664" y="350"/>
                        <a:pt x="9115" y="720"/>
                        <a:pt x="8830" y="1259"/>
                      </a:cubicBezTo>
                      <a:cubicBezTo>
                        <a:pt x="8555" y="1787"/>
                        <a:pt x="8555" y="2410"/>
                        <a:pt x="8651" y="2980"/>
                      </a:cubicBezTo>
                      <a:cubicBezTo>
                        <a:pt x="8851" y="4173"/>
                        <a:pt x="9643" y="5451"/>
                        <a:pt x="9580" y="6645"/>
                      </a:cubicBezTo>
                      <a:cubicBezTo>
                        <a:pt x="9506" y="7891"/>
                        <a:pt x="8883" y="9127"/>
                        <a:pt x="8091" y="10067"/>
                      </a:cubicBezTo>
                      <a:cubicBezTo>
                        <a:pt x="7151" y="11197"/>
                        <a:pt x="5894" y="12042"/>
                        <a:pt x="4574" y="12697"/>
                      </a:cubicBezTo>
                      <a:cubicBezTo>
                        <a:pt x="3739" y="13108"/>
                        <a:pt x="2863" y="13457"/>
                        <a:pt x="2092" y="13975"/>
                      </a:cubicBezTo>
                      <a:cubicBezTo>
                        <a:pt x="972" y="14724"/>
                        <a:pt x="307" y="15886"/>
                        <a:pt x="127" y="17217"/>
                      </a:cubicBezTo>
                      <a:cubicBezTo>
                        <a:pt x="1" y="18167"/>
                        <a:pt x="307" y="19192"/>
                        <a:pt x="1015" y="19847"/>
                      </a:cubicBezTo>
                      <a:cubicBezTo>
                        <a:pt x="1458" y="20256"/>
                        <a:pt x="2071" y="20491"/>
                        <a:pt x="2677" y="20491"/>
                      </a:cubicBezTo>
                      <a:cubicBezTo>
                        <a:pt x="3024" y="20491"/>
                        <a:pt x="3368" y="20414"/>
                        <a:pt x="3676" y="20248"/>
                      </a:cubicBezTo>
                      <a:cubicBezTo>
                        <a:pt x="4120" y="20016"/>
                        <a:pt x="4458" y="19625"/>
                        <a:pt x="4764" y="19213"/>
                      </a:cubicBezTo>
                      <a:cubicBezTo>
                        <a:pt x="6042" y="17491"/>
                        <a:pt x="6961" y="15833"/>
                        <a:pt x="8851" y="14672"/>
                      </a:cubicBezTo>
                      <a:cubicBezTo>
                        <a:pt x="9950" y="13996"/>
                        <a:pt x="11132" y="13415"/>
                        <a:pt x="12062" y="12528"/>
                      </a:cubicBezTo>
                      <a:cubicBezTo>
                        <a:pt x="13234" y="11408"/>
                        <a:pt x="13741" y="10046"/>
                        <a:pt x="13868" y="8546"/>
                      </a:cubicBezTo>
                      <a:cubicBezTo>
                        <a:pt x="13889" y="8208"/>
                        <a:pt x="13900" y="7859"/>
                        <a:pt x="13889" y="7500"/>
                      </a:cubicBezTo>
                      <a:cubicBezTo>
                        <a:pt x="13826" y="5430"/>
                        <a:pt x="13973" y="3498"/>
                        <a:pt x="13055" y="1544"/>
                      </a:cubicBezTo>
                      <a:cubicBezTo>
                        <a:pt x="12769" y="952"/>
                        <a:pt x="12379" y="361"/>
                        <a:pt x="11766" y="118"/>
                      </a:cubicBezTo>
                      <a:cubicBezTo>
                        <a:pt x="11555" y="35"/>
                        <a:pt x="11333" y="1"/>
                        <a:pt x="11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4"/>
                <p:cNvSpPr/>
                <p:nvPr/>
              </p:nvSpPr>
              <p:spPr>
                <a:xfrm rot="1881534">
                  <a:off x="8859766" y="4471375"/>
                  <a:ext cx="396145" cy="815955"/>
                </a:xfrm>
                <a:custGeom>
                  <a:avLst/>
                  <a:gdLst/>
                  <a:ahLst/>
                  <a:cxnLst/>
                  <a:rect l="l" t="t" r="r" b="b"/>
                  <a:pathLst>
                    <a:path w="4955" h="10206" extrusionOk="0">
                      <a:moveTo>
                        <a:pt x="3728" y="1"/>
                      </a:moveTo>
                      <a:cubicBezTo>
                        <a:pt x="3546" y="1"/>
                        <a:pt x="2743" y="1821"/>
                        <a:pt x="2705" y="1928"/>
                      </a:cubicBezTo>
                      <a:cubicBezTo>
                        <a:pt x="2198" y="3354"/>
                        <a:pt x="1353" y="4737"/>
                        <a:pt x="708" y="6110"/>
                      </a:cubicBezTo>
                      <a:cubicBezTo>
                        <a:pt x="582" y="6374"/>
                        <a:pt x="455" y="6628"/>
                        <a:pt x="349" y="6902"/>
                      </a:cubicBezTo>
                      <a:cubicBezTo>
                        <a:pt x="180" y="7325"/>
                        <a:pt x="43" y="7758"/>
                        <a:pt x="33" y="8223"/>
                      </a:cubicBezTo>
                      <a:cubicBezTo>
                        <a:pt x="1" y="8962"/>
                        <a:pt x="328" y="9775"/>
                        <a:pt x="1015" y="10071"/>
                      </a:cubicBezTo>
                      <a:cubicBezTo>
                        <a:pt x="1241" y="10170"/>
                        <a:pt x="1484" y="10206"/>
                        <a:pt x="1733" y="10206"/>
                      </a:cubicBezTo>
                      <a:cubicBezTo>
                        <a:pt x="2041" y="10206"/>
                        <a:pt x="2358" y="10150"/>
                        <a:pt x="2662" y="10092"/>
                      </a:cubicBezTo>
                      <a:cubicBezTo>
                        <a:pt x="3095" y="10007"/>
                        <a:pt x="3539" y="9923"/>
                        <a:pt x="3877" y="9638"/>
                      </a:cubicBezTo>
                      <a:cubicBezTo>
                        <a:pt x="4130" y="9416"/>
                        <a:pt x="4289" y="9110"/>
                        <a:pt x="4415" y="8793"/>
                      </a:cubicBezTo>
                      <a:cubicBezTo>
                        <a:pt x="4954" y="7399"/>
                        <a:pt x="4880" y="5846"/>
                        <a:pt x="4627" y="4378"/>
                      </a:cubicBezTo>
                      <a:cubicBezTo>
                        <a:pt x="4363" y="2931"/>
                        <a:pt x="3982" y="1505"/>
                        <a:pt x="3761" y="48"/>
                      </a:cubicBezTo>
                      <a:cubicBezTo>
                        <a:pt x="3755" y="16"/>
                        <a:pt x="3744" y="1"/>
                        <a:pt x="37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025803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715"/>
        <p:cNvGrpSpPr/>
        <p:nvPr/>
      </p:nvGrpSpPr>
      <p:grpSpPr>
        <a:xfrm>
          <a:off x="0" y="0"/>
          <a:ext cx="0" cy="0"/>
          <a:chOff x="0" y="0"/>
          <a:chExt cx="0" cy="0"/>
        </a:xfrm>
      </p:grpSpPr>
      <p:sp>
        <p:nvSpPr>
          <p:cNvPr id="716" name="Google Shape;716;p25"/>
          <p:cNvSpPr txBox="1">
            <a:spLocks noGrp="1"/>
          </p:cNvSpPr>
          <p:nvPr>
            <p:ph type="title"/>
          </p:nvPr>
        </p:nvSpPr>
        <p:spPr>
          <a:xfrm>
            <a:off x="951200" y="593367"/>
            <a:ext cx="10290000" cy="987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17" name="Google Shape;717;p25"/>
          <p:cNvSpPr txBox="1">
            <a:spLocks noGrp="1"/>
          </p:cNvSpPr>
          <p:nvPr>
            <p:ph type="title" idx="2"/>
          </p:nvPr>
        </p:nvSpPr>
        <p:spPr>
          <a:xfrm>
            <a:off x="2720540" y="1839967"/>
            <a:ext cx="45708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18" name="Google Shape;718;p25"/>
          <p:cNvSpPr txBox="1">
            <a:spLocks noGrp="1"/>
          </p:cNvSpPr>
          <p:nvPr>
            <p:ph type="subTitle" idx="1"/>
          </p:nvPr>
        </p:nvSpPr>
        <p:spPr>
          <a:xfrm>
            <a:off x="2720540" y="2412699"/>
            <a:ext cx="4570800" cy="110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9" name="Google Shape;719;p25"/>
          <p:cNvSpPr txBox="1">
            <a:spLocks noGrp="1"/>
          </p:cNvSpPr>
          <p:nvPr>
            <p:ph type="title" idx="3"/>
          </p:nvPr>
        </p:nvSpPr>
        <p:spPr>
          <a:xfrm>
            <a:off x="2720535" y="4067301"/>
            <a:ext cx="45708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20" name="Google Shape;720;p25"/>
          <p:cNvSpPr txBox="1">
            <a:spLocks noGrp="1"/>
          </p:cNvSpPr>
          <p:nvPr>
            <p:ph type="subTitle" idx="4"/>
          </p:nvPr>
        </p:nvSpPr>
        <p:spPr>
          <a:xfrm>
            <a:off x="2720535" y="4640033"/>
            <a:ext cx="4570800" cy="110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854084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721"/>
        <p:cNvGrpSpPr/>
        <p:nvPr/>
      </p:nvGrpSpPr>
      <p:grpSpPr>
        <a:xfrm>
          <a:off x="0" y="0"/>
          <a:ext cx="0" cy="0"/>
          <a:chOff x="0" y="0"/>
          <a:chExt cx="0" cy="0"/>
        </a:xfrm>
      </p:grpSpPr>
      <p:sp>
        <p:nvSpPr>
          <p:cNvPr id="722" name="Google Shape;722;p26"/>
          <p:cNvSpPr txBox="1">
            <a:spLocks noGrp="1"/>
          </p:cNvSpPr>
          <p:nvPr>
            <p:ph type="title"/>
          </p:nvPr>
        </p:nvSpPr>
        <p:spPr>
          <a:xfrm>
            <a:off x="951033" y="593367"/>
            <a:ext cx="10290000" cy="9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23" name="Google Shape;723;p26"/>
          <p:cNvSpPr txBox="1">
            <a:spLocks noGrp="1"/>
          </p:cNvSpPr>
          <p:nvPr>
            <p:ph type="title" idx="2"/>
          </p:nvPr>
        </p:nvSpPr>
        <p:spPr>
          <a:xfrm>
            <a:off x="2084789" y="4328567"/>
            <a:ext cx="39464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24" name="Google Shape;724;p26"/>
          <p:cNvSpPr txBox="1">
            <a:spLocks noGrp="1"/>
          </p:cNvSpPr>
          <p:nvPr>
            <p:ph type="subTitle" idx="1"/>
          </p:nvPr>
        </p:nvSpPr>
        <p:spPr>
          <a:xfrm>
            <a:off x="2084789" y="4901297"/>
            <a:ext cx="3946400" cy="8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25" name="Google Shape;725;p26"/>
          <p:cNvSpPr txBox="1">
            <a:spLocks noGrp="1"/>
          </p:cNvSpPr>
          <p:nvPr>
            <p:ph type="title" idx="3"/>
          </p:nvPr>
        </p:nvSpPr>
        <p:spPr>
          <a:xfrm>
            <a:off x="6160811" y="4328567"/>
            <a:ext cx="39464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26" name="Google Shape;726;p26"/>
          <p:cNvSpPr txBox="1">
            <a:spLocks noGrp="1"/>
          </p:cNvSpPr>
          <p:nvPr>
            <p:ph type="subTitle" idx="4"/>
          </p:nvPr>
        </p:nvSpPr>
        <p:spPr>
          <a:xfrm>
            <a:off x="6160811" y="4901297"/>
            <a:ext cx="3946400" cy="8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727" name="Google Shape;727;p26"/>
          <p:cNvGrpSpPr/>
          <p:nvPr/>
        </p:nvGrpSpPr>
        <p:grpSpPr>
          <a:xfrm>
            <a:off x="-538812" y="-503782"/>
            <a:ext cx="13776128" cy="8877783"/>
            <a:chOff x="-404109" y="-377837"/>
            <a:chExt cx="10332096" cy="6658337"/>
          </a:xfrm>
        </p:grpSpPr>
        <p:grpSp>
          <p:nvGrpSpPr>
            <p:cNvPr id="728" name="Google Shape;728;p26"/>
            <p:cNvGrpSpPr/>
            <p:nvPr/>
          </p:nvGrpSpPr>
          <p:grpSpPr>
            <a:xfrm>
              <a:off x="7580411" y="2998549"/>
              <a:ext cx="2347576" cy="3281950"/>
              <a:chOff x="7494986" y="2917474"/>
              <a:chExt cx="2347576" cy="3281950"/>
            </a:xfrm>
          </p:grpSpPr>
          <p:sp>
            <p:nvSpPr>
              <p:cNvPr id="729" name="Google Shape;729;p26"/>
              <p:cNvSpPr/>
              <p:nvPr/>
            </p:nvSpPr>
            <p:spPr>
              <a:xfrm rot="-2700000">
                <a:off x="9011981" y="4165630"/>
                <a:ext cx="12181" cy="11298"/>
              </a:xfrm>
              <a:custGeom>
                <a:avLst/>
                <a:gdLst/>
                <a:ahLst/>
                <a:cxnLst/>
                <a:rect l="l" t="t" r="r" b="b"/>
                <a:pathLst>
                  <a:path w="138" h="128" extrusionOk="0">
                    <a:moveTo>
                      <a:pt x="0" y="1"/>
                    </a:moveTo>
                    <a:lnTo>
                      <a:pt x="0" y="1"/>
                    </a:lnTo>
                    <a:cubicBezTo>
                      <a:pt x="21" y="33"/>
                      <a:pt x="43" y="43"/>
                      <a:pt x="64" y="64"/>
                    </a:cubicBezTo>
                    <a:lnTo>
                      <a:pt x="74" y="75"/>
                    </a:lnTo>
                    <a:cubicBezTo>
                      <a:pt x="95" y="96"/>
                      <a:pt x="116" y="117"/>
                      <a:pt x="138" y="128"/>
                    </a:cubicBezTo>
                    <a:cubicBezTo>
                      <a:pt x="127" y="106"/>
                      <a:pt x="106" y="96"/>
                      <a:pt x="85" y="75"/>
                    </a:cubicBezTo>
                    <a:cubicBezTo>
                      <a:pt x="64" y="54"/>
                      <a:pt x="32" y="22"/>
                      <a:pt x="0" y="1"/>
                    </a:cubicBezTo>
                    <a:close/>
                  </a:path>
                </a:pathLst>
              </a:custGeom>
              <a:solidFill>
                <a:srgbClr val="7BA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30" name="Google Shape;730;p26"/>
              <p:cNvGrpSpPr/>
              <p:nvPr/>
            </p:nvGrpSpPr>
            <p:grpSpPr>
              <a:xfrm>
                <a:off x="7494986" y="3816274"/>
                <a:ext cx="2347576" cy="2383150"/>
                <a:chOff x="7723586" y="3816274"/>
                <a:chExt cx="2347576" cy="2383150"/>
              </a:xfrm>
            </p:grpSpPr>
            <p:sp>
              <p:nvSpPr>
                <p:cNvPr id="731" name="Google Shape;731;p26"/>
                <p:cNvSpPr/>
                <p:nvPr/>
              </p:nvSpPr>
              <p:spPr>
                <a:xfrm rot="-2700000">
                  <a:off x="9006109" y="4843423"/>
                  <a:ext cx="58872" cy="64345"/>
                </a:xfrm>
                <a:custGeom>
                  <a:avLst/>
                  <a:gdLst/>
                  <a:ahLst/>
                  <a:cxnLst/>
                  <a:rect l="l" t="t" r="r" b="b"/>
                  <a:pathLst>
                    <a:path w="667" h="729" extrusionOk="0">
                      <a:moveTo>
                        <a:pt x="297" y="0"/>
                      </a:moveTo>
                      <a:cubicBezTo>
                        <a:pt x="265" y="0"/>
                        <a:pt x="223" y="21"/>
                        <a:pt x="191" y="43"/>
                      </a:cubicBezTo>
                      <a:cubicBezTo>
                        <a:pt x="170" y="53"/>
                        <a:pt x="149" y="64"/>
                        <a:pt x="138" y="85"/>
                      </a:cubicBezTo>
                      <a:cubicBezTo>
                        <a:pt x="96" y="116"/>
                        <a:pt x="75" y="159"/>
                        <a:pt x="54" y="211"/>
                      </a:cubicBezTo>
                      <a:lnTo>
                        <a:pt x="54" y="222"/>
                      </a:lnTo>
                      <a:lnTo>
                        <a:pt x="43" y="243"/>
                      </a:lnTo>
                      <a:lnTo>
                        <a:pt x="22" y="285"/>
                      </a:lnTo>
                      <a:lnTo>
                        <a:pt x="11" y="317"/>
                      </a:lnTo>
                      <a:lnTo>
                        <a:pt x="1" y="391"/>
                      </a:lnTo>
                      <a:cubicBezTo>
                        <a:pt x="1" y="423"/>
                        <a:pt x="1" y="444"/>
                        <a:pt x="11" y="476"/>
                      </a:cubicBezTo>
                      <a:lnTo>
                        <a:pt x="11" y="486"/>
                      </a:lnTo>
                      <a:cubicBezTo>
                        <a:pt x="22" y="507"/>
                        <a:pt x="32" y="528"/>
                        <a:pt x="43" y="549"/>
                      </a:cubicBezTo>
                      <a:cubicBezTo>
                        <a:pt x="54" y="581"/>
                        <a:pt x="75" y="602"/>
                        <a:pt x="85" y="623"/>
                      </a:cubicBezTo>
                      <a:lnTo>
                        <a:pt x="96" y="623"/>
                      </a:lnTo>
                      <a:cubicBezTo>
                        <a:pt x="106" y="634"/>
                        <a:pt x="138" y="666"/>
                        <a:pt x="170" y="676"/>
                      </a:cubicBezTo>
                      <a:cubicBezTo>
                        <a:pt x="191" y="687"/>
                        <a:pt x="223" y="708"/>
                        <a:pt x="244" y="708"/>
                      </a:cubicBezTo>
                      <a:lnTo>
                        <a:pt x="254" y="718"/>
                      </a:lnTo>
                      <a:cubicBezTo>
                        <a:pt x="275" y="718"/>
                        <a:pt x="307" y="729"/>
                        <a:pt x="339" y="729"/>
                      </a:cubicBezTo>
                      <a:cubicBezTo>
                        <a:pt x="370" y="729"/>
                        <a:pt x="402" y="718"/>
                        <a:pt x="434" y="718"/>
                      </a:cubicBezTo>
                      <a:cubicBezTo>
                        <a:pt x="497" y="697"/>
                        <a:pt x="518" y="676"/>
                        <a:pt x="571" y="634"/>
                      </a:cubicBezTo>
                      <a:lnTo>
                        <a:pt x="571" y="623"/>
                      </a:lnTo>
                      <a:lnTo>
                        <a:pt x="624" y="571"/>
                      </a:lnTo>
                      <a:lnTo>
                        <a:pt x="624" y="560"/>
                      </a:lnTo>
                      <a:cubicBezTo>
                        <a:pt x="634" y="539"/>
                        <a:pt x="645" y="507"/>
                        <a:pt x="656" y="486"/>
                      </a:cubicBezTo>
                      <a:lnTo>
                        <a:pt x="656" y="476"/>
                      </a:lnTo>
                      <a:cubicBezTo>
                        <a:pt x="666" y="444"/>
                        <a:pt x="666" y="423"/>
                        <a:pt x="666" y="391"/>
                      </a:cubicBezTo>
                      <a:lnTo>
                        <a:pt x="666" y="380"/>
                      </a:lnTo>
                      <a:cubicBezTo>
                        <a:pt x="666" y="349"/>
                        <a:pt x="666" y="317"/>
                        <a:pt x="656" y="296"/>
                      </a:cubicBezTo>
                      <a:lnTo>
                        <a:pt x="656" y="275"/>
                      </a:lnTo>
                      <a:cubicBezTo>
                        <a:pt x="645" y="243"/>
                        <a:pt x="634" y="211"/>
                        <a:pt x="613" y="180"/>
                      </a:cubicBezTo>
                      <a:lnTo>
                        <a:pt x="592" y="138"/>
                      </a:lnTo>
                      <a:cubicBezTo>
                        <a:pt x="571" y="106"/>
                        <a:pt x="550" y="85"/>
                        <a:pt x="518" y="64"/>
                      </a:cubicBezTo>
                      <a:cubicBezTo>
                        <a:pt x="487" y="32"/>
                        <a:pt x="455" y="21"/>
                        <a:pt x="423" y="11"/>
                      </a:cubicBezTo>
                      <a:cubicBezTo>
                        <a:pt x="392" y="0"/>
                        <a:pt x="370" y="0"/>
                        <a:pt x="349" y="0"/>
                      </a:cubicBezTo>
                      <a:close/>
                    </a:path>
                  </a:pathLst>
                </a:custGeom>
                <a:solidFill>
                  <a:srgbClr val="5B8E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6"/>
                <p:cNvSpPr/>
                <p:nvPr/>
              </p:nvSpPr>
              <p:spPr>
                <a:xfrm rot="-2700000">
                  <a:off x="8863799" y="4042235"/>
                  <a:ext cx="841868" cy="1097217"/>
                </a:xfrm>
                <a:custGeom>
                  <a:avLst/>
                  <a:gdLst/>
                  <a:ahLst/>
                  <a:cxnLst/>
                  <a:rect l="l" t="t" r="r" b="b"/>
                  <a:pathLst>
                    <a:path w="9538" h="12431" extrusionOk="0">
                      <a:moveTo>
                        <a:pt x="2715" y="359"/>
                      </a:moveTo>
                      <a:cubicBezTo>
                        <a:pt x="2672" y="359"/>
                        <a:pt x="2641" y="370"/>
                        <a:pt x="2609" y="391"/>
                      </a:cubicBezTo>
                      <a:lnTo>
                        <a:pt x="2588" y="412"/>
                      </a:lnTo>
                      <a:lnTo>
                        <a:pt x="2535" y="412"/>
                      </a:lnTo>
                      <a:cubicBezTo>
                        <a:pt x="2482" y="423"/>
                        <a:pt x="2419" y="454"/>
                        <a:pt x="2387" y="496"/>
                      </a:cubicBezTo>
                      <a:cubicBezTo>
                        <a:pt x="2356" y="518"/>
                        <a:pt x="2334" y="549"/>
                        <a:pt x="2324" y="591"/>
                      </a:cubicBezTo>
                      <a:cubicBezTo>
                        <a:pt x="2303" y="623"/>
                        <a:pt x="2292" y="665"/>
                        <a:pt x="2292" y="697"/>
                      </a:cubicBezTo>
                      <a:cubicBezTo>
                        <a:pt x="2303" y="782"/>
                        <a:pt x="2324" y="856"/>
                        <a:pt x="2387" y="908"/>
                      </a:cubicBezTo>
                      <a:cubicBezTo>
                        <a:pt x="2440" y="961"/>
                        <a:pt x="2514" y="993"/>
                        <a:pt x="2588" y="993"/>
                      </a:cubicBezTo>
                      <a:lnTo>
                        <a:pt x="2958" y="993"/>
                      </a:lnTo>
                      <a:cubicBezTo>
                        <a:pt x="3000" y="993"/>
                        <a:pt x="3031" y="993"/>
                        <a:pt x="3063" y="972"/>
                      </a:cubicBezTo>
                      <a:cubicBezTo>
                        <a:pt x="3105" y="961"/>
                        <a:pt x="3137" y="940"/>
                        <a:pt x="3158" y="908"/>
                      </a:cubicBezTo>
                      <a:cubicBezTo>
                        <a:pt x="3169" y="887"/>
                        <a:pt x="3190" y="877"/>
                        <a:pt x="3200" y="856"/>
                      </a:cubicBezTo>
                      <a:cubicBezTo>
                        <a:pt x="3222" y="813"/>
                        <a:pt x="3232" y="782"/>
                        <a:pt x="3243" y="739"/>
                      </a:cubicBezTo>
                      <a:cubicBezTo>
                        <a:pt x="3243" y="718"/>
                        <a:pt x="3243" y="687"/>
                        <a:pt x="3243" y="665"/>
                      </a:cubicBezTo>
                      <a:cubicBezTo>
                        <a:pt x="3232" y="623"/>
                        <a:pt x="3222" y="591"/>
                        <a:pt x="3200" y="560"/>
                      </a:cubicBezTo>
                      <a:cubicBezTo>
                        <a:pt x="3158" y="496"/>
                        <a:pt x="3105" y="444"/>
                        <a:pt x="3031" y="423"/>
                      </a:cubicBezTo>
                      <a:cubicBezTo>
                        <a:pt x="2968" y="401"/>
                        <a:pt x="2894" y="380"/>
                        <a:pt x="2831" y="359"/>
                      </a:cubicBezTo>
                      <a:close/>
                      <a:moveTo>
                        <a:pt x="4457" y="0"/>
                      </a:moveTo>
                      <a:cubicBezTo>
                        <a:pt x="4447" y="11"/>
                        <a:pt x="4447" y="21"/>
                        <a:pt x="4447" y="21"/>
                      </a:cubicBezTo>
                      <a:cubicBezTo>
                        <a:pt x="4309" y="85"/>
                        <a:pt x="4193" y="180"/>
                        <a:pt x="4109" y="306"/>
                      </a:cubicBezTo>
                      <a:cubicBezTo>
                        <a:pt x="4067" y="370"/>
                        <a:pt x="4035" y="444"/>
                        <a:pt x="4014" y="528"/>
                      </a:cubicBezTo>
                      <a:cubicBezTo>
                        <a:pt x="3993" y="602"/>
                        <a:pt x="3982" y="687"/>
                        <a:pt x="3993" y="771"/>
                      </a:cubicBezTo>
                      <a:cubicBezTo>
                        <a:pt x="3993" y="824"/>
                        <a:pt x="4003" y="877"/>
                        <a:pt x="4024" y="919"/>
                      </a:cubicBezTo>
                      <a:cubicBezTo>
                        <a:pt x="4056" y="961"/>
                        <a:pt x="4088" y="993"/>
                        <a:pt x="4130" y="1025"/>
                      </a:cubicBezTo>
                      <a:cubicBezTo>
                        <a:pt x="4183" y="1046"/>
                        <a:pt x="4225" y="1067"/>
                        <a:pt x="4278" y="1067"/>
                      </a:cubicBezTo>
                      <a:cubicBezTo>
                        <a:pt x="4331" y="1067"/>
                        <a:pt x="4383" y="1046"/>
                        <a:pt x="4426" y="1025"/>
                      </a:cubicBezTo>
                      <a:cubicBezTo>
                        <a:pt x="4658" y="898"/>
                        <a:pt x="4848" y="718"/>
                        <a:pt x="4985" y="496"/>
                      </a:cubicBezTo>
                      <a:cubicBezTo>
                        <a:pt x="5017" y="454"/>
                        <a:pt x="5049" y="412"/>
                        <a:pt x="5070" y="359"/>
                      </a:cubicBezTo>
                      <a:cubicBezTo>
                        <a:pt x="5102" y="296"/>
                        <a:pt x="5133" y="232"/>
                        <a:pt x="5144" y="169"/>
                      </a:cubicBezTo>
                      <a:cubicBezTo>
                        <a:pt x="5133" y="169"/>
                        <a:pt x="5112" y="158"/>
                        <a:pt x="5102" y="148"/>
                      </a:cubicBezTo>
                      <a:cubicBezTo>
                        <a:pt x="4890" y="74"/>
                        <a:pt x="4669" y="21"/>
                        <a:pt x="4457" y="0"/>
                      </a:cubicBezTo>
                      <a:close/>
                      <a:moveTo>
                        <a:pt x="1563" y="771"/>
                      </a:moveTo>
                      <a:lnTo>
                        <a:pt x="1563" y="771"/>
                      </a:lnTo>
                      <a:cubicBezTo>
                        <a:pt x="1394" y="856"/>
                        <a:pt x="1225" y="940"/>
                        <a:pt x="1067" y="1025"/>
                      </a:cubicBezTo>
                      <a:cubicBezTo>
                        <a:pt x="1035" y="1046"/>
                        <a:pt x="1004" y="1067"/>
                        <a:pt x="972" y="1088"/>
                      </a:cubicBezTo>
                      <a:cubicBezTo>
                        <a:pt x="1004" y="1109"/>
                        <a:pt x="1035" y="1141"/>
                        <a:pt x="1088" y="1151"/>
                      </a:cubicBezTo>
                      <a:cubicBezTo>
                        <a:pt x="1109" y="1151"/>
                        <a:pt x="1141" y="1151"/>
                        <a:pt x="1162" y="1162"/>
                      </a:cubicBezTo>
                      <a:cubicBezTo>
                        <a:pt x="1215" y="1162"/>
                        <a:pt x="1268" y="1141"/>
                        <a:pt x="1310" y="1120"/>
                      </a:cubicBezTo>
                      <a:cubicBezTo>
                        <a:pt x="1352" y="1098"/>
                        <a:pt x="1384" y="1077"/>
                        <a:pt x="1416" y="1067"/>
                      </a:cubicBezTo>
                      <a:cubicBezTo>
                        <a:pt x="1458" y="1046"/>
                        <a:pt x="1479" y="1025"/>
                        <a:pt x="1500" y="993"/>
                      </a:cubicBezTo>
                      <a:cubicBezTo>
                        <a:pt x="1532" y="961"/>
                        <a:pt x="1542" y="929"/>
                        <a:pt x="1553" y="887"/>
                      </a:cubicBezTo>
                      <a:cubicBezTo>
                        <a:pt x="1563" y="845"/>
                        <a:pt x="1563" y="813"/>
                        <a:pt x="1563" y="771"/>
                      </a:cubicBezTo>
                      <a:close/>
                      <a:moveTo>
                        <a:pt x="2092" y="2165"/>
                      </a:moveTo>
                      <a:cubicBezTo>
                        <a:pt x="1722" y="2165"/>
                        <a:pt x="1722" y="2746"/>
                        <a:pt x="2092" y="2746"/>
                      </a:cubicBezTo>
                      <a:cubicBezTo>
                        <a:pt x="2472" y="2746"/>
                        <a:pt x="2472" y="2165"/>
                        <a:pt x="2092" y="2165"/>
                      </a:cubicBezTo>
                      <a:close/>
                      <a:moveTo>
                        <a:pt x="3908" y="2271"/>
                      </a:moveTo>
                      <a:cubicBezTo>
                        <a:pt x="3813" y="2271"/>
                        <a:pt x="3739" y="2313"/>
                        <a:pt x="3686" y="2376"/>
                      </a:cubicBezTo>
                      <a:cubicBezTo>
                        <a:pt x="3560" y="2545"/>
                        <a:pt x="3633" y="2862"/>
                        <a:pt x="3908" y="2862"/>
                      </a:cubicBezTo>
                      <a:cubicBezTo>
                        <a:pt x="3929" y="2862"/>
                        <a:pt x="3950" y="2862"/>
                        <a:pt x="3971" y="2852"/>
                      </a:cubicBezTo>
                      <a:cubicBezTo>
                        <a:pt x="4278" y="2799"/>
                        <a:pt x="4267" y="2271"/>
                        <a:pt x="3908" y="2271"/>
                      </a:cubicBezTo>
                      <a:close/>
                      <a:moveTo>
                        <a:pt x="381" y="2218"/>
                      </a:moveTo>
                      <a:cubicBezTo>
                        <a:pt x="359" y="2218"/>
                        <a:pt x="338" y="2229"/>
                        <a:pt x="317" y="2229"/>
                      </a:cubicBezTo>
                      <a:cubicBezTo>
                        <a:pt x="296" y="2239"/>
                        <a:pt x="264" y="2250"/>
                        <a:pt x="243" y="2260"/>
                      </a:cubicBezTo>
                      <a:lnTo>
                        <a:pt x="222" y="2281"/>
                      </a:lnTo>
                      <a:cubicBezTo>
                        <a:pt x="190" y="2292"/>
                        <a:pt x="169" y="2292"/>
                        <a:pt x="148" y="2313"/>
                      </a:cubicBezTo>
                      <a:cubicBezTo>
                        <a:pt x="127" y="2324"/>
                        <a:pt x="106" y="2345"/>
                        <a:pt x="85" y="2355"/>
                      </a:cubicBezTo>
                      <a:cubicBezTo>
                        <a:pt x="53" y="2397"/>
                        <a:pt x="21" y="2440"/>
                        <a:pt x="11" y="2482"/>
                      </a:cubicBezTo>
                      <a:cubicBezTo>
                        <a:pt x="11" y="2514"/>
                        <a:pt x="0" y="2535"/>
                        <a:pt x="0" y="2566"/>
                      </a:cubicBezTo>
                      <a:cubicBezTo>
                        <a:pt x="0" y="2619"/>
                        <a:pt x="11" y="2662"/>
                        <a:pt x="43" y="2714"/>
                      </a:cubicBezTo>
                      <a:cubicBezTo>
                        <a:pt x="53" y="2735"/>
                        <a:pt x="74" y="2757"/>
                        <a:pt x="95" y="2778"/>
                      </a:cubicBezTo>
                      <a:lnTo>
                        <a:pt x="159" y="2831"/>
                      </a:lnTo>
                      <a:lnTo>
                        <a:pt x="169" y="2831"/>
                      </a:lnTo>
                      <a:lnTo>
                        <a:pt x="233" y="2862"/>
                      </a:lnTo>
                      <a:lnTo>
                        <a:pt x="243" y="2862"/>
                      </a:lnTo>
                      <a:cubicBezTo>
                        <a:pt x="264" y="2873"/>
                        <a:pt x="307" y="2873"/>
                        <a:pt x="328" y="2873"/>
                      </a:cubicBezTo>
                      <a:lnTo>
                        <a:pt x="338" y="2873"/>
                      </a:lnTo>
                      <a:cubicBezTo>
                        <a:pt x="359" y="2873"/>
                        <a:pt x="402" y="2873"/>
                        <a:pt x="423" y="2862"/>
                      </a:cubicBezTo>
                      <a:lnTo>
                        <a:pt x="433" y="2862"/>
                      </a:lnTo>
                      <a:lnTo>
                        <a:pt x="465" y="2841"/>
                      </a:lnTo>
                      <a:lnTo>
                        <a:pt x="507" y="2831"/>
                      </a:lnTo>
                      <a:lnTo>
                        <a:pt x="518" y="2820"/>
                      </a:lnTo>
                      <a:cubicBezTo>
                        <a:pt x="539" y="2809"/>
                        <a:pt x="571" y="2788"/>
                        <a:pt x="581" y="2778"/>
                      </a:cubicBezTo>
                      <a:lnTo>
                        <a:pt x="581" y="2767"/>
                      </a:lnTo>
                      <a:lnTo>
                        <a:pt x="592" y="2767"/>
                      </a:lnTo>
                      <a:cubicBezTo>
                        <a:pt x="613" y="2746"/>
                        <a:pt x="623" y="2725"/>
                        <a:pt x="645" y="2704"/>
                      </a:cubicBezTo>
                      <a:lnTo>
                        <a:pt x="645" y="2693"/>
                      </a:lnTo>
                      <a:lnTo>
                        <a:pt x="676" y="2619"/>
                      </a:lnTo>
                      <a:lnTo>
                        <a:pt x="676" y="2609"/>
                      </a:lnTo>
                      <a:lnTo>
                        <a:pt x="687" y="2535"/>
                      </a:lnTo>
                      <a:cubicBezTo>
                        <a:pt x="687" y="2503"/>
                        <a:pt x="687" y="2471"/>
                        <a:pt x="676" y="2440"/>
                      </a:cubicBezTo>
                      <a:cubicBezTo>
                        <a:pt x="666" y="2397"/>
                        <a:pt x="645" y="2366"/>
                        <a:pt x="623" y="2334"/>
                      </a:cubicBezTo>
                      <a:cubicBezTo>
                        <a:pt x="602" y="2302"/>
                        <a:pt x="571" y="2281"/>
                        <a:pt x="539" y="2260"/>
                      </a:cubicBezTo>
                      <a:cubicBezTo>
                        <a:pt x="507" y="2239"/>
                        <a:pt x="476" y="2229"/>
                        <a:pt x="433" y="2229"/>
                      </a:cubicBezTo>
                      <a:cubicBezTo>
                        <a:pt x="412" y="2218"/>
                        <a:pt x="402" y="2218"/>
                        <a:pt x="381" y="2218"/>
                      </a:cubicBezTo>
                      <a:close/>
                      <a:moveTo>
                        <a:pt x="7341" y="2060"/>
                      </a:moveTo>
                      <a:cubicBezTo>
                        <a:pt x="7319" y="2060"/>
                        <a:pt x="7298" y="2060"/>
                        <a:pt x="7277" y="2070"/>
                      </a:cubicBezTo>
                      <a:cubicBezTo>
                        <a:pt x="7203" y="2091"/>
                        <a:pt x="7140" y="2133"/>
                        <a:pt x="7098" y="2207"/>
                      </a:cubicBezTo>
                      <a:cubicBezTo>
                        <a:pt x="7066" y="2271"/>
                        <a:pt x="7045" y="2355"/>
                        <a:pt x="7077" y="2429"/>
                      </a:cubicBezTo>
                      <a:cubicBezTo>
                        <a:pt x="7119" y="2588"/>
                        <a:pt x="7203" y="2746"/>
                        <a:pt x="7298" y="2883"/>
                      </a:cubicBezTo>
                      <a:cubicBezTo>
                        <a:pt x="7319" y="2915"/>
                        <a:pt x="7341" y="2947"/>
                        <a:pt x="7372" y="2968"/>
                      </a:cubicBezTo>
                      <a:cubicBezTo>
                        <a:pt x="7404" y="2989"/>
                        <a:pt x="7436" y="3010"/>
                        <a:pt x="7478" y="3021"/>
                      </a:cubicBezTo>
                      <a:cubicBezTo>
                        <a:pt x="7499" y="3021"/>
                        <a:pt x="7531" y="3021"/>
                        <a:pt x="7552" y="3031"/>
                      </a:cubicBezTo>
                      <a:lnTo>
                        <a:pt x="7562" y="3031"/>
                      </a:lnTo>
                      <a:cubicBezTo>
                        <a:pt x="7605" y="3031"/>
                        <a:pt x="7636" y="3021"/>
                        <a:pt x="7668" y="3000"/>
                      </a:cubicBezTo>
                      <a:cubicBezTo>
                        <a:pt x="7689" y="3000"/>
                        <a:pt x="7710" y="2989"/>
                        <a:pt x="7731" y="2968"/>
                      </a:cubicBezTo>
                      <a:cubicBezTo>
                        <a:pt x="7763" y="2947"/>
                        <a:pt x="7784" y="2915"/>
                        <a:pt x="7805" y="2883"/>
                      </a:cubicBezTo>
                      <a:cubicBezTo>
                        <a:pt x="7816" y="2862"/>
                        <a:pt x="7826" y="2841"/>
                        <a:pt x="7837" y="2809"/>
                      </a:cubicBezTo>
                      <a:cubicBezTo>
                        <a:pt x="7847" y="2767"/>
                        <a:pt x="7847" y="2714"/>
                        <a:pt x="7837" y="2662"/>
                      </a:cubicBezTo>
                      <a:lnTo>
                        <a:pt x="7700" y="2324"/>
                      </a:lnTo>
                      <a:cubicBezTo>
                        <a:pt x="7689" y="2292"/>
                        <a:pt x="7679" y="2250"/>
                        <a:pt x="7647" y="2229"/>
                      </a:cubicBezTo>
                      <a:cubicBezTo>
                        <a:pt x="7626" y="2197"/>
                        <a:pt x="7605" y="2165"/>
                        <a:pt x="7573" y="2155"/>
                      </a:cubicBezTo>
                      <a:lnTo>
                        <a:pt x="7562" y="2144"/>
                      </a:lnTo>
                      <a:cubicBezTo>
                        <a:pt x="7541" y="2123"/>
                        <a:pt x="7520" y="2112"/>
                        <a:pt x="7499" y="2102"/>
                      </a:cubicBezTo>
                      <a:cubicBezTo>
                        <a:pt x="7467" y="2081"/>
                        <a:pt x="7436" y="2070"/>
                        <a:pt x="7393" y="2060"/>
                      </a:cubicBezTo>
                      <a:close/>
                      <a:moveTo>
                        <a:pt x="5661" y="2397"/>
                      </a:moveTo>
                      <a:cubicBezTo>
                        <a:pt x="5587" y="2397"/>
                        <a:pt x="5545" y="2408"/>
                        <a:pt x="5482" y="2440"/>
                      </a:cubicBezTo>
                      <a:cubicBezTo>
                        <a:pt x="5450" y="2461"/>
                        <a:pt x="5418" y="2482"/>
                        <a:pt x="5397" y="2514"/>
                      </a:cubicBezTo>
                      <a:lnTo>
                        <a:pt x="5366" y="2545"/>
                      </a:lnTo>
                      <a:lnTo>
                        <a:pt x="5302" y="2545"/>
                      </a:lnTo>
                      <a:cubicBezTo>
                        <a:pt x="5260" y="2545"/>
                        <a:pt x="5228" y="2556"/>
                        <a:pt x="5186" y="2577"/>
                      </a:cubicBezTo>
                      <a:cubicBezTo>
                        <a:pt x="5154" y="2598"/>
                        <a:pt x="5133" y="2619"/>
                        <a:pt x="5112" y="2651"/>
                      </a:cubicBezTo>
                      <a:cubicBezTo>
                        <a:pt x="5080" y="2683"/>
                        <a:pt x="5059" y="2714"/>
                        <a:pt x="5059" y="2757"/>
                      </a:cubicBezTo>
                      <a:cubicBezTo>
                        <a:pt x="5049" y="2778"/>
                        <a:pt x="5049" y="2809"/>
                        <a:pt x="5049" y="2831"/>
                      </a:cubicBezTo>
                      <a:cubicBezTo>
                        <a:pt x="5049" y="2883"/>
                        <a:pt x="5059" y="2936"/>
                        <a:pt x="5080" y="2978"/>
                      </a:cubicBezTo>
                      <a:cubicBezTo>
                        <a:pt x="5123" y="3042"/>
                        <a:pt x="5186" y="3095"/>
                        <a:pt x="5260" y="3116"/>
                      </a:cubicBezTo>
                      <a:cubicBezTo>
                        <a:pt x="5366" y="3147"/>
                        <a:pt x="5471" y="3168"/>
                        <a:pt x="5577" y="3200"/>
                      </a:cubicBezTo>
                      <a:cubicBezTo>
                        <a:pt x="5598" y="3211"/>
                        <a:pt x="5619" y="3211"/>
                        <a:pt x="5640" y="3211"/>
                      </a:cubicBezTo>
                      <a:lnTo>
                        <a:pt x="5693" y="3211"/>
                      </a:lnTo>
                      <a:cubicBezTo>
                        <a:pt x="5725" y="3200"/>
                        <a:pt x="5767" y="3190"/>
                        <a:pt x="5799" y="3168"/>
                      </a:cubicBezTo>
                      <a:cubicBezTo>
                        <a:pt x="5830" y="3158"/>
                        <a:pt x="5862" y="3126"/>
                        <a:pt x="5883" y="3095"/>
                      </a:cubicBezTo>
                      <a:cubicBezTo>
                        <a:pt x="5904" y="3063"/>
                        <a:pt x="5925" y="3031"/>
                        <a:pt x="5936" y="3000"/>
                      </a:cubicBezTo>
                      <a:cubicBezTo>
                        <a:pt x="5936" y="2968"/>
                        <a:pt x="5936" y="2947"/>
                        <a:pt x="5946" y="2915"/>
                      </a:cubicBezTo>
                      <a:cubicBezTo>
                        <a:pt x="5946" y="2883"/>
                        <a:pt x="5936" y="2852"/>
                        <a:pt x="5925" y="2820"/>
                      </a:cubicBezTo>
                      <a:lnTo>
                        <a:pt x="5936" y="2799"/>
                      </a:lnTo>
                      <a:cubicBezTo>
                        <a:pt x="5946" y="2767"/>
                        <a:pt x="5957" y="2725"/>
                        <a:pt x="5957" y="2683"/>
                      </a:cubicBezTo>
                      <a:cubicBezTo>
                        <a:pt x="5957" y="2609"/>
                        <a:pt x="5925" y="2535"/>
                        <a:pt x="5873" y="2482"/>
                      </a:cubicBezTo>
                      <a:cubicBezTo>
                        <a:pt x="5820" y="2429"/>
                        <a:pt x="5746" y="2397"/>
                        <a:pt x="5682" y="2397"/>
                      </a:cubicBezTo>
                      <a:close/>
                      <a:moveTo>
                        <a:pt x="3021" y="2883"/>
                      </a:moveTo>
                      <a:cubicBezTo>
                        <a:pt x="2979" y="2883"/>
                        <a:pt x="2947" y="2883"/>
                        <a:pt x="2915" y="2904"/>
                      </a:cubicBezTo>
                      <a:cubicBezTo>
                        <a:pt x="2884" y="2915"/>
                        <a:pt x="2852" y="2936"/>
                        <a:pt x="2820" y="2968"/>
                      </a:cubicBezTo>
                      <a:cubicBezTo>
                        <a:pt x="2810" y="2989"/>
                        <a:pt x="2789" y="3000"/>
                        <a:pt x="2778" y="3021"/>
                      </a:cubicBezTo>
                      <a:cubicBezTo>
                        <a:pt x="2746" y="3073"/>
                        <a:pt x="2736" y="3116"/>
                        <a:pt x="2736" y="3168"/>
                      </a:cubicBezTo>
                      <a:cubicBezTo>
                        <a:pt x="2736" y="3200"/>
                        <a:pt x="2746" y="3221"/>
                        <a:pt x="2746" y="3253"/>
                      </a:cubicBezTo>
                      <a:cubicBezTo>
                        <a:pt x="2757" y="3295"/>
                        <a:pt x="2789" y="3337"/>
                        <a:pt x="2820" y="3380"/>
                      </a:cubicBezTo>
                      <a:cubicBezTo>
                        <a:pt x="2894" y="3443"/>
                        <a:pt x="2968" y="3517"/>
                        <a:pt x="3031" y="3591"/>
                      </a:cubicBezTo>
                      <a:cubicBezTo>
                        <a:pt x="3053" y="3602"/>
                        <a:pt x="3074" y="3612"/>
                        <a:pt x="3095" y="3633"/>
                      </a:cubicBezTo>
                      <a:cubicBezTo>
                        <a:pt x="3116" y="3644"/>
                        <a:pt x="3137" y="3654"/>
                        <a:pt x="3158" y="3665"/>
                      </a:cubicBezTo>
                      <a:cubicBezTo>
                        <a:pt x="3190" y="3665"/>
                        <a:pt x="3211" y="3665"/>
                        <a:pt x="3243" y="3675"/>
                      </a:cubicBezTo>
                      <a:lnTo>
                        <a:pt x="3253" y="3675"/>
                      </a:lnTo>
                      <a:cubicBezTo>
                        <a:pt x="3285" y="3675"/>
                        <a:pt x="3317" y="3665"/>
                        <a:pt x="3359" y="3644"/>
                      </a:cubicBezTo>
                      <a:cubicBezTo>
                        <a:pt x="3380" y="3644"/>
                        <a:pt x="3401" y="3623"/>
                        <a:pt x="3422" y="3612"/>
                      </a:cubicBezTo>
                      <a:cubicBezTo>
                        <a:pt x="3443" y="3591"/>
                        <a:pt x="3454" y="3580"/>
                        <a:pt x="3475" y="3559"/>
                      </a:cubicBezTo>
                      <a:cubicBezTo>
                        <a:pt x="3486" y="3538"/>
                        <a:pt x="3507" y="3517"/>
                        <a:pt x="3507" y="3496"/>
                      </a:cubicBezTo>
                      <a:cubicBezTo>
                        <a:pt x="3528" y="3454"/>
                        <a:pt x="3538" y="3422"/>
                        <a:pt x="3538" y="3380"/>
                      </a:cubicBezTo>
                      <a:cubicBezTo>
                        <a:pt x="3538" y="3327"/>
                        <a:pt x="3538" y="3274"/>
                        <a:pt x="3549" y="3232"/>
                      </a:cubicBezTo>
                      <a:cubicBezTo>
                        <a:pt x="3549" y="3190"/>
                        <a:pt x="3538" y="3147"/>
                        <a:pt x="3517" y="3116"/>
                      </a:cubicBezTo>
                      <a:cubicBezTo>
                        <a:pt x="3507" y="3073"/>
                        <a:pt x="3486" y="3042"/>
                        <a:pt x="3465" y="3021"/>
                      </a:cubicBezTo>
                      <a:cubicBezTo>
                        <a:pt x="3433" y="2989"/>
                        <a:pt x="3401" y="2968"/>
                        <a:pt x="3369" y="2957"/>
                      </a:cubicBezTo>
                      <a:cubicBezTo>
                        <a:pt x="3338" y="2947"/>
                        <a:pt x="3296" y="2936"/>
                        <a:pt x="3264" y="2936"/>
                      </a:cubicBezTo>
                      <a:lnTo>
                        <a:pt x="3211" y="2936"/>
                      </a:lnTo>
                      <a:cubicBezTo>
                        <a:pt x="3190" y="2926"/>
                        <a:pt x="3169" y="2915"/>
                        <a:pt x="3137" y="2904"/>
                      </a:cubicBezTo>
                      <a:cubicBezTo>
                        <a:pt x="3105" y="2883"/>
                        <a:pt x="3074" y="2883"/>
                        <a:pt x="3042" y="2883"/>
                      </a:cubicBezTo>
                      <a:close/>
                      <a:moveTo>
                        <a:pt x="4616" y="3591"/>
                      </a:moveTo>
                      <a:cubicBezTo>
                        <a:pt x="4595" y="3591"/>
                        <a:pt x="4563" y="3591"/>
                        <a:pt x="4542" y="3602"/>
                      </a:cubicBezTo>
                      <a:cubicBezTo>
                        <a:pt x="4510" y="3612"/>
                        <a:pt x="4489" y="3623"/>
                        <a:pt x="4468" y="3633"/>
                      </a:cubicBezTo>
                      <a:cubicBezTo>
                        <a:pt x="4457" y="3633"/>
                        <a:pt x="4447" y="3644"/>
                        <a:pt x="4436" y="3654"/>
                      </a:cubicBezTo>
                      <a:cubicBezTo>
                        <a:pt x="4404" y="3675"/>
                        <a:pt x="4383" y="3707"/>
                        <a:pt x="4362" y="3739"/>
                      </a:cubicBezTo>
                      <a:cubicBezTo>
                        <a:pt x="4331" y="3813"/>
                        <a:pt x="4288" y="3887"/>
                        <a:pt x="4257" y="3961"/>
                      </a:cubicBezTo>
                      <a:cubicBezTo>
                        <a:pt x="4235" y="3992"/>
                        <a:pt x="4225" y="4024"/>
                        <a:pt x="4225" y="4066"/>
                      </a:cubicBezTo>
                      <a:cubicBezTo>
                        <a:pt x="4214" y="4098"/>
                        <a:pt x="4214" y="4140"/>
                        <a:pt x="4225" y="4182"/>
                      </a:cubicBezTo>
                      <a:cubicBezTo>
                        <a:pt x="4235" y="4214"/>
                        <a:pt x="4257" y="4256"/>
                        <a:pt x="4278" y="4277"/>
                      </a:cubicBezTo>
                      <a:cubicBezTo>
                        <a:pt x="4299" y="4309"/>
                        <a:pt x="4331" y="4341"/>
                        <a:pt x="4362" y="4351"/>
                      </a:cubicBezTo>
                      <a:cubicBezTo>
                        <a:pt x="4383" y="4362"/>
                        <a:pt x="4404" y="4372"/>
                        <a:pt x="4426" y="4383"/>
                      </a:cubicBezTo>
                      <a:cubicBezTo>
                        <a:pt x="4457" y="4394"/>
                        <a:pt x="4478" y="4394"/>
                        <a:pt x="4510" y="4394"/>
                      </a:cubicBezTo>
                      <a:cubicBezTo>
                        <a:pt x="4531" y="4394"/>
                        <a:pt x="4563" y="4394"/>
                        <a:pt x="4584" y="4383"/>
                      </a:cubicBezTo>
                      <a:lnTo>
                        <a:pt x="4658" y="4351"/>
                      </a:lnTo>
                      <a:cubicBezTo>
                        <a:pt x="4700" y="4330"/>
                        <a:pt x="4732" y="4299"/>
                        <a:pt x="4764" y="4246"/>
                      </a:cubicBezTo>
                      <a:cubicBezTo>
                        <a:pt x="4764" y="4246"/>
                        <a:pt x="4764" y="4235"/>
                        <a:pt x="4774" y="4225"/>
                      </a:cubicBezTo>
                      <a:cubicBezTo>
                        <a:pt x="4806" y="4161"/>
                        <a:pt x="4837" y="4098"/>
                        <a:pt x="4869" y="4035"/>
                      </a:cubicBezTo>
                      <a:cubicBezTo>
                        <a:pt x="4890" y="3992"/>
                        <a:pt x="4901" y="3961"/>
                        <a:pt x="4901" y="3918"/>
                      </a:cubicBezTo>
                      <a:cubicBezTo>
                        <a:pt x="4911" y="3887"/>
                        <a:pt x="4911" y="3844"/>
                        <a:pt x="4901" y="3802"/>
                      </a:cubicBezTo>
                      <a:cubicBezTo>
                        <a:pt x="4890" y="3770"/>
                        <a:pt x="4869" y="3739"/>
                        <a:pt x="4848" y="3707"/>
                      </a:cubicBezTo>
                      <a:cubicBezTo>
                        <a:pt x="4827" y="3675"/>
                        <a:pt x="4795" y="3644"/>
                        <a:pt x="4764" y="3633"/>
                      </a:cubicBezTo>
                      <a:cubicBezTo>
                        <a:pt x="4742" y="3623"/>
                        <a:pt x="4721" y="3612"/>
                        <a:pt x="4690" y="3602"/>
                      </a:cubicBezTo>
                      <a:cubicBezTo>
                        <a:pt x="4669" y="3591"/>
                        <a:pt x="4637" y="3591"/>
                        <a:pt x="4616" y="3591"/>
                      </a:cubicBezTo>
                      <a:close/>
                      <a:moveTo>
                        <a:pt x="5989" y="3918"/>
                      </a:moveTo>
                      <a:cubicBezTo>
                        <a:pt x="5619" y="3918"/>
                        <a:pt x="5619" y="4510"/>
                        <a:pt x="5989" y="4510"/>
                      </a:cubicBezTo>
                      <a:cubicBezTo>
                        <a:pt x="6369" y="4510"/>
                        <a:pt x="6369" y="3918"/>
                        <a:pt x="5989" y="3918"/>
                      </a:cubicBezTo>
                      <a:close/>
                      <a:moveTo>
                        <a:pt x="8988" y="3992"/>
                      </a:moveTo>
                      <a:cubicBezTo>
                        <a:pt x="8988" y="3992"/>
                        <a:pt x="8978" y="4003"/>
                        <a:pt x="8967" y="4003"/>
                      </a:cubicBezTo>
                      <a:cubicBezTo>
                        <a:pt x="8946" y="4035"/>
                        <a:pt x="8925" y="4066"/>
                        <a:pt x="8914" y="4098"/>
                      </a:cubicBezTo>
                      <a:cubicBezTo>
                        <a:pt x="8893" y="4140"/>
                        <a:pt x="8883" y="4172"/>
                        <a:pt x="8883" y="4214"/>
                      </a:cubicBezTo>
                      <a:cubicBezTo>
                        <a:pt x="8893" y="4235"/>
                        <a:pt x="8893" y="4267"/>
                        <a:pt x="8893" y="4288"/>
                      </a:cubicBezTo>
                      <a:cubicBezTo>
                        <a:pt x="8914" y="4341"/>
                        <a:pt x="8935" y="4383"/>
                        <a:pt x="8967" y="4425"/>
                      </a:cubicBezTo>
                      <a:cubicBezTo>
                        <a:pt x="8988" y="4436"/>
                        <a:pt x="9009" y="4446"/>
                        <a:pt x="9030" y="4468"/>
                      </a:cubicBezTo>
                      <a:cubicBezTo>
                        <a:pt x="9073" y="4489"/>
                        <a:pt x="9125" y="4510"/>
                        <a:pt x="9178" y="4510"/>
                      </a:cubicBezTo>
                      <a:lnTo>
                        <a:pt x="9210" y="4510"/>
                      </a:lnTo>
                      <a:cubicBezTo>
                        <a:pt x="9147" y="4320"/>
                        <a:pt x="9073" y="4151"/>
                        <a:pt x="8988" y="3992"/>
                      </a:cubicBezTo>
                      <a:close/>
                      <a:moveTo>
                        <a:pt x="7414" y="4415"/>
                      </a:moveTo>
                      <a:cubicBezTo>
                        <a:pt x="7383" y="4415"/>
                        <a:pt x="7351" y="4415"/>
                        <a:pt x="7309" y="4436"/>
                      </a:cubicBezTo>
                      <a:cubicBezTo>
                        <a:pt x="7277" y="4446"/>
                        <a:pt x="7245" y="4468"/>
                        <a:pt x="7224" y="4499"/>
                      </a:cubicBezTo>
                      <a:cubicBezTo>
                        <a:pt x="7203" y="4520"/>
                        <a:pt x="7193" y="4541"/>
                        <a:pt x="7172" y="4552"/>
                      </a:cubicBezTo>
                      <a:cubicBezTo>
                        <a:pt x="7150" y="4605"/>
                        <a:pt x="7129" y="4647"/>
                        <a:pt x="7129" y="4700"/>
                      </a:cubicBezTo>
                      <a:cubicBezTo>
                        <a:pt x="7140" y="4732"/>
                        <a:pt x="7140" y="4753"/>
                        <a:pt x="7140" y="4784"/>
                      </a:cubicBezTo>
                      <a:cubicBezTo>
                        <a:pt x="7161" y="4827"/>
                        <a:pt x="7182" y="4869"/>
                        <a:pt x="7224" y="4911"/>
                      </a:cubicBezTo>
                      <a:cubicBezTo>
                        <a:pt x="7235" y="4932"/>
                        <a:pt x="7256" y="4953"/>
                        <a:pt x="7267" y="4964"/>
                      </a:cubicBezTo>
                      <a:cubicBezTo>
                        <a:pt x="7298" y="4996"/>
                        <a:pt x="7330" y="5017"/>
                        <a:pt x="7362" y="5027"/>
                      </a:cubicBezTo>
                      <a:cubicBezTo>
                        <a:pt x="7393" y="5048"/>
                        <a:pt x="7436" y="5048"/>
                        <a:pt x="7467" y="5048"/>
                      </a:cubicBezTo>
                      <a:lnTo>
                        <a:pt x="7488" y="5048"/>
                      </a:lnTo>
                      <a:cubicBezTo>
                        <a:pt x="7520" y="5048"/>
                        <a:pt x="7562" y="5048"/>
                        <a:pt x="7594" y="5027"/>
                      </a:cubicBezTo>
                      <a:cubicBezTo>
                        <a:pt x="7626" y="5017"/>
                        <a:pt x="7657" y="4996"/>
                        <a:pt x="7689" y="4964"/>
                      </a:cubicBezTo>
                      <a:cubicBezTo>
                        <a:pt x="7700" y="4943"/>
                        <a:pt x="7721" y="4932"/>
                        <a:pt x="7731" y="4911"/>
                      </a:cubicBezTo>
                      <a:cubicBezTo>
                        <a:pt x="7763" y="4858"/>
                        <a:pt x="7774" y="4816"/>
                        <a:pt x="7774" y="4763"/>
                      </a:cubicBezTo>
                      <a:cubicBezTo>
                        <a:pt x="7763" y="4732"/>
                        <a:pt x="7763" y="4710"/>
                        <a:pt x="7763" y="4679"/>
                      </a:cubicBezTo>
                      <a:cubicBezTo>
                        <a:pt x="7742" y="4637"/>
                        <a:pt x="7721" y="4594"/>
                        <a:pt x="7689" y="4552"/>
                      </a:cubicBezTo>
                      <a:cubicBezTo>
                        <a:pt x="7668" y="4531"/>
                        <a:pt x="7647" y="4520"/>
                        <a:pt x="7636" y="4499"/>
                      </a:cubicBezTo>
                      <a:cubicBezTo>
                        <a:pt x="7605" y="4468"/>
                        <a:pt x="7573" y="4446"/>
                        <a:pt x="7541" y="4436"/>
                      </a:cubicBezTo>
                      <a:cubicBezTo>
                        <a:pt x="7510" y="4415"/>
                        <a:pt x="7467" y="4415"/>
                        <a:pt x="7436" y="4415"/>
                      </a:cubicBezTo>
                      <a:close/>
                      <a:moveTo>
                        <a:pt x="1405" y="4193"/>
                      </a:moveTo>
                      <a:cubicBezTo>
                        <a:pt x="1373" y="4193"/>
                        <a:pt x="1331" y="4193"/>
                        <a:pt x="1299" y="4204"/>
                      </a:cubicBezTo>
                      <a:cubicBezTo>
                        <a:pt x="1257" y="4214"/>
                        <a:pt x="1215" y="4235"/>
                        <a:pt x="1173" y="4256"/>
                      </a:cubicBezTo>
                      <a:lnTo>
                        <a:pt x="1141" y="4277"/>
                      </a:lnTo>
                      <a:cubicBezTo>
                        <a:pt x="1120" y="4299"/>
                        <a:pt x="1088" y="4320"/>
                        <a:pt x="1057" y="4341"/>
                      </a:cubicBezTo>
                      <a:cubicBezTo>
                        <a:pt x="1035" y="4372"/>
                        <a:pt x="1004" y="4404"/>
                        <a:pt x="983" y="4446"/>
                      </a:cubicBezTo>
                      <a:cubicBezTo>
                        <a:pt x="972" y="4478"/>
                        <a:pt x="951" y="4510"/>
                        <a:pt x="940" y="4541"/>
                      </a:cubicBezTo>
                      <a:lnTo>
                        <a:pt x="940" y="4563"/>
                      </a:lnTo>
                      <a:cubicBezTo>
                        <a:pt x="930" y="4594"/>
                        <a:pt x="930" y="4626"/>
                        <a:pt x="930" y="4658"/>
                      </a:cubicBezTo>
                      <a:cubicBezTo>
                        <a:pt x="930" y="4679"/>
                        <a:pt x="930" y="4700"/>
                        <a:pt x="930" y="4710"/>
                      </a:cubicBezTo>
                      <a:cubicBezTo>
                        <a:pt x="930" y="4742"/>
                        <a:pt x="940" y="4763"/>
                        <a:pt x="940" y="4784"/>
                      </a:cubicBezTo>
                      <a:cubicBezTo>
                        <a:pt x="951" y="4806"/>
                        <a:pt x="961" y="4827"/>
                        <a:pt x="961" y="4848"/>
                      </a:cubicBezTo>
                      <a:cubicBezTo>
                        <a:pt x="972" y="4869"/>
                        <a:pt x="983" y="4890"/>
                        <a:pt x="993" y="4901"/>
                      </a:cubicBezTo>
                      <a:cubicBezTo>
                        <a:pt x="1014" y="4932"/>
                        <a:pt x="1035" y="4953"/>
                        <a:pt x="1057" y="4974"/>
                      </a:cubicBezTo>
                      <a:lnTo>
                        <a:pt x="1078" y="4996"/>
                      </a:lnTo>
                      <a:cubicBezTo>
                        <a:pt x="1109" y="5027"/>
                        <a:pt x="1141" y="5059"/>
                        <a:pt x="1173" y="5070"/>
                      </a:cubicBezTo>
                      <a:cubicBezTo>
                        <a:pt x="1215" y="5091"/>
                        <a:pt x="1257" y="5112"/>
                        <a:pt x="1299" y="5122"/>
                      </a:cubicBezTo>
                      <a:cubicBezTo>
                        <a:pt x="1331" y="5122"/>
                        <a:pt x="1363" y="5133"/>
                        <a:pt x="1394" y="5133"/>
                      </a:cubicBezTo>
                      <a:lnTo>
                        <a:pt x="1426" y="5133"/>
                      </a:lnTo>
                      <a:cubicBezTo>
                        <a:pt x="1468" y="5133"/>
                        <a:pt x="1511" y="5122"/>
                        <a:pt x="1553" y="5112"/>
                      </a:cubicBezTo>
                      <a:cubicBezTo>
                        <a:pt x="1585" y="5101"/>
                        <a:pt x="1616" y="5091"/>
                        <a:pt x="1648" y="5070"/>
                      </a:cubicBezTo>
                      <a:cubicBezTo>
                        <a:pt x="1669" y="5059"/>
                        <a:pt x="1701" y="5038"/>
                        <a:pt x="1722" y="5017"/>
                      </a:cubicBezTo>
                      <a:lnTo>
                        <a:pt x="1743" y="4996"/>
                      </a:lnTo>
                      <a:cubicBezTo>
                        <a:pt x="1764" y="4964"/>
                        <a:pt x="1785" y="4943"/>
                        <a:pt x="1806" y="4911"/>
                      </a:cubicBezTo>
                      <a:cubicBezTo>
                        <a:pt x="1817" y="4890"/>
                        <a:pt x="1827" y="4869"/>
                        <a:pt x="1827" y="4858"/>
                      </a:cubicBezTo>
                      <a:cubicBezTo>
                        <a:pt x="1838" y="4837"/>
                        <a:pt x="1849" y="4816"/>
                        <a:pt x="1859" y="4795"/>
                      </a:cubicBezTo>
                      <a:cubicBezTo>
                        <a:pt x="1859" y="4763"/>
                        <a:pt x="1870" y="4732"/>
                        <a:pt x="1870" y="4700"/>
                      </a:cubicBezTo>
                      <a:lnTo>
                        <a:pt x="1870" y="4668"/>
                      </a:lnTo>
                      <a:cubicBezTo>
                        <a:pt x="1870" y="4626"/>
                        <a:pt x="1870" y="4584"/>
                        <a:pt x="1859" y="4541"/>
                      </a:cubicBezTo>
                      <a:lnTo>
                        <a:pt x="1849" y="4510"/>
                      </a:lnTo>
                      <a:cubicBezTo>
                        <a:pt x="1838" y="4478"/>
                        <a:pt x="1817" y="4446"/>
                        <a:pt x="1806" y="4415"/>
                      </a:cubicBezTo>
                      <a:lnTo>
                        <a:pt x="1785" y="4394"/>
                      </a:lnTo>
                      <a:cubicBezTo>
                        <a:pt x="1775" y="4372"/>
                        <a:pt x="1754" y="4341"/>
                        <a:pt x="1732" y="4320"/>
                      </a:cubicBezTo>
                      <a:cubicBezTo>
                        <a:pt x="1701" y="4288"/>
                        <a:pt x="1659" y="4256"/>
                        <a:pt x="1627" y="4246"/>
                      </a:cubicBezTo>
                      <a:cubicBezTo>
                        <a:pt x="1595" y="4235"/>
                        <a:pt x="1563" y="4214"/>
                        <a:pt x="1532" y="4204"/>
                      </a:cubicBezTo>
                      <a:cubicBezTo>
                        <a:pt x="1500" y="4193"/>
                        <a:pt x="1468" y="4193"/>
                        <a:pt x="1426" y="4193"/>
                      </a:cubicBezTo>
                      <a:close/>
                      <a:moveTo>
                        <a:pt x="5281" y="5175"/>
                      </a:moveTo>
                      <a:cubicBezTo>
                        <a:pt x="5249" y="5175"/>
                        <a:pt x="5218" y="5186"/>
                        <a:pt x="5186" y="5186"/>
                      </a:cubicBezTo>
                      <a:cubicBezTo>
                        <a:pt x="5154" y="5196"/>
                        <a:pt x="5112" y="5207"/>
                        <a:pt x="5080" y="5228"/>
                      </a:cubicBezTo>
                      <a:cubicBezTo>
                        <a:pt x="5049" y="5249"/>
                        <a:pt x="5017" y="5270"/>
                        <a:pt x="4996" y="5302"/>
                      </a:cubicBezTo>
                      <a:lnTo>
                        <a:pt x="4985" y="5323"/>
                      </a:lnTo>
                      <a:cubicBezTo>
                        <a:pt x="4964" y="5344"/>
                        <a:pt x="4943" y="5365"/>
                        <a:pt x="4933" y="5386"/>
                      </a:cubicBezTo>
                      <a:cubicBezTo>
                        <a:pt x="4911" y="5418"/>
                        <a:pt x="4901" y="5450"/>
                        <a:pt x="4890" y="5471"/>
                      </a:cubicBezTo>
                      <a:lnTo>
                        <a:pt x="4890" y="5481"/>
                      </a:lnTo>
                      <a:cubicBezTo>
                        <a:pt x="4890" y="5513"/>
                        <a:pt x="4880" y="5545"/>
                        <a:pt x="4880" y="5566"/>
                      </a:cubicBezTo>
                      <a:lnTo>
                        <a:pt x="4880" y="5587"/>
                      </a:lnTo>
                      <a:cubicBezTo>
                        <a:pt x="4880" y="5619"/>
                        <a:pt x="4890" y="5640"/>
                        <a:pt x="4890" y="5672"/>
                      </a:cubicBezTo>
                      <a:lnTo>
                        <a:pt x="4890" y="5682"/>
                      </a:lnTo>
                      <a:cubicBezTo>
                        <a:pt x="4911" y="5756"/>
                        <a:pt x="4954" y="5819"/>
                        <a:pt x="4996" y="5872"/>
                      </a:cubicBezTo>
                      <a:lnTo>
                        <a:pt x="5017" y="5883"/>
                      </a:lnTo>
                      <a:cubicBezTo>
                        <a:pt x="5038" y="5904"/>
                        <a:pt x="5059" y="5925"/>
                        <a:pt x="5091" y="5936"/>
                      </a:cubicBezTo>
                      <a:cubicBezTo>
                        <a:pt x="5123" y="5957"/>
                        <a:pt x="5154" y="5967"/>
                        <a:pt x="5186" y="5988"/>
                      </a:cubicBezTo>
                      <a:lnTo>
                        <a:pt x="5228" y="5999"/>
                      </a:lnTo>
                      <a:cubicBezTo>
                        <a:pt x="5249" y="5999"/>
                        <a:pt x="5292" y="6010"/>
                        <a:pt x="5323" y="6010"/>
                      </a:cubicBezTo>
                      <a:lnTo>
                        <a:pt x="5334" y="6010"/>
                      </a:lnTo>
                      <a:cubicBezTo>
                        <a:pt x="5366" y="6010"/>
                        <a:pt x="5397" y="5999"/>
                        <a:pt x="5429" y="5999"/>
                      </a:cubicBezTo>
                      <a:lnTo>
                        <a:pt x="5439" y="5988"/>
                      </a:lnTo>
                      <a:cubicBezTo>
                        <a:pt x="5461" y="5988"/>
                        <a:pt x="5492" y="5967"/>
                        <a:pt x="5513" y="5957"/>
                      </a:cubicBezTo>
                      <a:cubicBezTo>
                        <a:pt x="5545" y="5946"/>
                        <a:pt x="5577" y="5925"/>
                        <a:pt x="5598" y="5893"/>
                      </a:cubicBezTo>
                      <a:lnTo>
                        <a:pt x="5608" y="5883"/>
                      </a:lnTo>
                      <a:cubicBezTo>
                        <a:pt x="5630" y="5872"/>
                        <a:pt x="5640" y="5841"/>
                        <a:pt x="5661" y="5819"/>
                      </a:cubicBezTo>
                      <a:lnTo>
                        <a:pt x="5672" y="5809"/>
                      </a:lnTo>
                      <a:cubicBezTo>
                        <a:pt x="5672" y="5798"/>
                        <a:pt x="5682" y="5788"/>
                        <a:pt x="5682" y="5777"/>
                      </a:cubicBezTo>
                      <a:cubicBezTo>
                        <a:pt x="5704" y="5724"/>
                        <a:pt x="5714" y="5693"/>
                        <a:pt x="5714" y="5629"/>
                      </a:cubicBezTo>
                      <a:cubicBezTo>
                        <a:pt x="5725" y="5598"/>
                        <a:pt x="5714" y="5555"/>
                        <a:pt x="5704" y="5513"/>
                      </a:cubicBezTo>
                      <a:cubicBezTo>
                        <a:pt x="5704" y="5481"/>
                        <a:pt x="5682" y="5439"/>
                        <a:pt x="5672" y="5418"/>
                      </a:cubicBezTo>
                      <a:lnTo>
                        <a:pt x="5651" y="5386"/>
                      </a:lnTo>
                      <a:cubicBezTo>
                        <a:pt x="5630" y="5355"/>
                        <a:pt x="5608" y="5334"/>
                        <a:pt x="5587" y="5312"/>
                      </a:cubicBezTo>
                      <a:lnTo>
                        <a:pt x="5577" y="5302"/>
                      </a:lnTo>
                      <a:cubicBezTo>
                        <a:pt x="5556" y="5281"/>
                        <a:pt x="5524" y="5260"/>
                        <a:pt x="5503" y="5239"/>
                      </a:cubicBezTo>
                      <a:lnTo>
                        <a:pt x="5482" y="5228"/>
                      </a:lnTo>
                      <a:lnTo>
                        <a:pt x="5471" y="5228"/>
                      </a:lnTo>
                      <a:cubicBezTo>
                        <a:pt x="5450" y="5217"/>
                        <a:pt x="5429" y="5196"/>
                        <a:pt x="5397" y="5196"/>
                      </a:cubicBezTo>
                      <a:lnTo>
                        <a:pt x="5376" y="5186"/>
                      </a:lnTo>
                      <a:cubicBezTo>
                        <a:pt x="5366" y="5186"/>
                        <a:pt x="5344" y="5186"/>
                        <a:pt x="5334" y="5175"/>
                      </a:cubicBezTo>
                      <a:close/>
                      <a:moveTo>
                        <a:pt x="3465" y="4140"/>
                      </a:moveTo>
                      <a:cubicBezTo>
                        <a:pt x="3401" y="4140"/>
                        <a:pt x="3338" y="4151"/>
                        <a:pt x="3274" y="4172"/>
                      </a:cubicBezTo>
                      <a:cubicBezTo>
                        <a:pt x="2915" y="4267"/>
                        <a:pt x="2672" y="4668"/>
                        <a:pt x="2588" y="5017"/>
                      </a:cubicBezTo>
                      <a:cubicBezTo>
                        <a:pt x="2503" y="5365"/>
                        <a:pt x="2577" y="5745"/>
                        <a:pt x="2820" y="5999"/>
                      </a:cubicBezTo>
                      <a:cubicBezTo>
                        <a:pt x="2894" y="6083"/>
                        <a:pt x="2979" y="6147"/>
                        <a:pt x="3063" y="6200"/>
                      </a:cubicBezTo>
                      <a:cubicBezTo>
                        <a:pt x="3169" y="6274"/>
                        <a:pt x="3296" y="6337"/>
                        <a:pt x="3422" y="6337"/>
                      </a:cubicBezTo>
                      <a:lnTo>
                        <a:pt x="3454" y="6337"/>
                      </a:lnTo>
                      <a:cubicBezTo>
                        <a:pt x="3612" y="6326"/>
                        <a:pt x="3729" y="6200"/>
                        <a:pt x="3813" y="6062"/>
                      </a:cubicBezTo>
                      <a:cubicBezTo>
                        <a:pt x="3919" y="5872"/>
                        <a:pt x="3993" y="5661"/>
                        <a:pt x="4077" y="5450"/>
                      </a:cubicBezTo>
                      <a:cubicBezTo>
                        <a:pt x="4098" y="5397"/>
                        <a:pt x="4109" y="5334"/>
                        <a:pt x="4119" y="5270"/>
                      </a:cubicBezTo>
                      <a:cubicBezTo>
                        <a:pt x="4140" y="5165"/>
                        <a:pt x="4151" y="5059"/>
                        <a:pt x="4151" y="4953"/>
                      </a:cubicBezTo>
                      <a:cubicBezTo>
                        <a:pt x="4140" y="4848"/>
                        <a:pt x="4130" y="4732"/>
                        <a:pt x="4098" y="4626"/>
                      </a:cubicBezTo>
                      <a:cubicBezTo>
                        <a:pt x="4014" y="4330"/>
                        <a:pt x="3750" y="4140"/>
                        <a:pt x="3465" y="4140"/>
                      </a:cubicBezTo>
                      <a:close/>
                      <a:moveTo>
                        <a:pt x="7478" y="5788"/>
                      </a:moveTo>
                      <a:cubicBezTo>
                        <a:pt x="7224" y="5809"/>
                        <a:pt x="6981" y="5841"/>
                        <a:pt x="6739" y="5914"/>
                      </a:cubicBezTo>
                      <a:cubicBezTo>
                        <a:pt x="6665" y="5936"/>
                        <a:pt x="6601" y="5978"/>
                        <a:pt x="6570" y="6041"/>
                      </a:cubicBezTo>
                      <a:cubicBezTo>
                        <a:pt x="6527" y="6105"/>
                        <a:pt x="6517" y="6200"/>
                        <a:pt x="6538" y="6274"/>
                      </a:cubicBezTo>
                      <a:cubicBezTo>
                        <a:pt x="6580" y="6400"/>
                        <a:pt x="6686" y="6485"/>
                        <a:pt x="6823" y="6485"/>
                      </a:cubicBezTo>
                      <a:cubicBezTo>
                        <a:pt x="6844" y="6485"/>
                        <a:pt x="6865" y="6485"/>
                        <a:pt x="6897" y="6474"/>
                      </a:cubicBezTo>
                      <a:cubicBezTo>
                        <a:pt x="6960" y="6453"/>
                        <a:pt x="7024" y="6443"/>
                        <a:pt x="7087" y="6432"/>
                      </a:cubicBezTo>
                      <a:cubicBezTo>
                        <a:pt x="7140" y="6443"/>
                        <a:pt x="7193" y="6453"/>
                        <a:pt x="7245" y="6453"/>
                      </a:cubicBezTo>
                      <a:cubicBezTo>
                        <a:pt x="7298" y="6453"/>
                        <a:pt x="7351" y="6443"/>
                        <a:pt x="7393" y="6443"/>
                      </a:cubicBezTo>
                      <a:cubicBezTo>
                        <a:pt x="7510" y="6421"/>
                        <a:pt x="7594" y="6358"/>
                        <a:pt x="7689" y="6295"/>
                      </a:cubicBezTo>
                      <a:cubicBezTo>
                        <a:pt x="7700" y="6274"/>
                        <a:pt x="7721" y="6252"/>
                        <a:pt x="7731" y="6231"/>
                      </a:cubicBezTo>
                      <a:cubicBezTo>
                        <a:pt x="7742" y="6210"/>
                        <a:pt x="7752" y="6189"/>
                        <a:pt x="7763" y="6157"/>
                      </a:cubicBezTo>
                      <a:cubicBezTo>
                        <a:pt x="7774" y="6094"/>
                        <a:pt x="7774" y="6031"/>
                        <a:pt x="7742" y="5967"/>
                      </a:cubicBezTo>
                      <a:cubicBezTo>
                        <a:pt x="7700" y="5872"/>
                        <a:pt x="7605" y="5788"/>
                        <a:pt x="7488" y="5788"/>
                      </a:cubicBezTo>
                      <a:close/>
                      <a:moveTo>
                        <a:pt x="9485" y="5819"/>
                      </a:moveTo>
                      <a:cubicBezTo>
                        <a:pt x="9432" y="5819"/>
                        <a:pt x="9379" y="5830"/>
                        <a:pt x="9337" y="5862"/>
                      </a:cubicBezTo>
                      <a:cubicBezTo>
                        <a:pt x="9273" y="5893"/>
                        <a:pt x="9220" y="5957"/>
                        <a:pt x="9199" y="6031"/>
                      </a:cubicBezTo>
                      <a:cubicBezTo>
                        <a:pt x="9189" y="6105"/>
                        <a:pt x="9189" y="6200"/>
                        <a:pt x="9231" y="6263"/>
                      </a:cubicBezTo>
                      <a:lnTo>
                        <a:pt x="9242" y="6274"/>
                      </a:lnTo>
                      <a:cubicBezTo>
                        <a:pt x="9189" y="6316"/>
                        <a:pt x="9147" y="6369"/>
                        <a:pt x="9115" y="6443"/>
                      </a:cubicBezTo>
                      <a:cubicBezTo>
                        <a:pt x="9041" y="6654"/>
                        <a:pt x="9073" y="6886"/>
                        <a:pt x="9189" y="7076"/>
                      </a:cubicBezTo>
                      <a:cubicBezTo>
                        <a:pt x="9242" y="7171"/>
                        <a:pt x="9337" y="7224"/>
                        <a:pt x="9442" y="7224"/>
                      </a:cubicBezTo>
                      <a:cubicBezTo>
                        <a:pt x="9453" y="7224"/>
                        <a:pt x="9474" y="7224"/>
                        <a:pt x="9485" y="7214"/>
                      </a:cubicBezTo>
                      <a:cubicBezTo>
                        <a:pt x="9516" y="6971"/>
                        <a:pt x="9537" y="6717"/>
                        <a:pt x="9537" y="6464"/>
                      </a:cubicBezTo>
                      <a:cubicBezTo>
                        <a:pt x="9537" y="6252"/>
                        <a:pt x="9516" y="6031"/>
                        <a:pt x="9495" y="5819"/>
                      </a:cubicBezTo>
                      <a:close/>
                      <a:moveTo>
                        <a:pt x="2039" y="6179"/>
                      </a:moveTo>
                      <a:cubicBezTo>
                        <a:pt x="1986" y="6179"/>
                        <a:pt x="1933" y="6189"/>
                        <a:pt x="1891" y="6210"/>
                      </a:cubicBezTo>
                      <a:cubicBezTo>
                        <a:pt x="1827" y="6252"/>
                        <a:pt x="1775" y="6316"/>
                        <a:pt x="1754" y="6390"/>
                      </a:cubicBezTo>
                      <a:cubicBezTo>
                        <a:pt x="1711" y="6622"/>
                        <a:pt x="1659" y="6854"/>
                        <a:pt x="1606" y="7087"/>
                      </a:cubicBezTo>
                      <a:cubicBezTo>
                        <a:pt x="1574" y="7235"/>
                        <a:pt x="1637" y="7383"/>
                        <a:pt x="1775" y="7435"/>
                      </a:cubicBezTo>
                      <a:cubicBezTo>
                        <a:pt x="1817" y="7456"/>
                        <a:pt x="1849" y="7456"/>
                        <a:pt x="1891" y="7456"/>
                      </a:cubicBezTo>
                      <a:cubicBezTo>
                        <a:pt x="1923" y="7456"/>
                        <a:pt x="1944" y="7456"/>
                        <a:pt x="1965" y="7446"/>
                      </a:cubicBezTo>
                      <a:cubicBezTo>
                        <a:pt x="2039" y="7425"/>
                        <a:pt x="2092" y="7383"/>
                        <a:pt x="2144" y="7319"/>
                      </a:cubicBezTo>
                      <a:cubicBezTo>
                        <a:pt x="2282" y="7118"/>
                        <a:pt x="2345" y="6865"/>
                        <a:pt x="2334" y="6633"/>
                      </a:cubicBezTo>
                      <a:cubicBezTo>
                        <a:pt x="2334" y="6601"/>
                        <a:pt x="2324" y="6580"/>
                        <a:pt x="2324" y="6559"/>
                      </a:cubicBezTo>
                      <a:lnTo>
                        <a:pt x="2324" y="6538"/>
                      </a:lnTo>
                      <a:cubicBezTo>
                        <a:pt x="2334" y="6464"/>
                        <a:pt x="2334" y="6390"/>
                        <a:pt x="2292" y="6316"/>
                      </a:cubicBezTo>
                      <a:cubicBezTo>
                        <a:pt x="2261" y="6252"/>
                        <a:pt x="2187" y="6200"/>
                        <a:pt x="2113" y="6179"/>
                      </a:cubicBezTo>
                      <a:close/>
                      <a:moveTo>
                        <a:pt x="5777" y="6886"/>
                      </a:moveTo>
                      <a:cubicBezTo>
                        <a:pt x="5397" y="6886"/>
                        <a:pt x="5397" y="7467"/>
                        <a:pt x="5777" y="7467"/>
                      </a:cubicBezTo>
                      <a:cubicBezTo>
                        <a:pt x="6147" y="7467"/>
                        <a:pt x="6147" y="6886"/>
                        <a:pt x="5777" y="6886"/>
                      </a:cubicBezTo>
                      <a:close/>
                      <a:moveTo>
                        <a:pt x="3528" y="6833"/>
                      </a:moveTo>
                      <a:cubicBezTo>
                        <a:pt x="3475" y="6833"/>
                        <a:pt x="3422" y="6844"/>
                        <a:pt x="3380" y="6876"/>
                      </a:cubicBezTo>
                      <a:cubicBezTo>
                        <a:pt x="3359" y="6886"/>
                        <a:pt x="3338" y="6907"/>
                        <a:pt x="3317" y="6918"/>
                      </a:cubicBezTo>
                      <a:cubicBezTo>
                        <a:pt x="3285" y="6949"/>
                        <a:pt x="3264" y="7002"/>
                        <a:pt x="3243" y="7045"/>
                      </a:cubicBezTo>
                      <a:cubicBezTo>
                        <a:pt x="3232" y="7097"/>
                        <a:pt x="3222" y="7150"/>
                        <a:pt x="3211" y="7203"/>
                      </a:cubicBezTo>
                      <a:lnTo>
                        <a:pt x="3211" y="7224"/>
                      </a:lnTo>
                      <a:cubicBezTo>
                        <a:pt x="3222" y="7256"/>
                        <a:pt x="3222" y="7277"/>
                        <a:pt x="3232" y="7309"/>
                      </a:cubicBezTo>
                      <a:lnTo>
                        <a:pt x="3232" y="7319"/>
                      </a:lnTo>
                      <a:cubicBezTo>
                        <a:pt x="3232" y="7351"/>
                        <a:pt x="3253" y="7383"/>
                        <a:pt x="3264" y="7404"/>
                      </a:cubicBezTo>
                      <a:lnTo>
                        <a:pt x="3264" y="7414"/>
                      </a:lnTo>
                      <a:lnTo>
                        <a:pt x="3274" y="7414"/>
                      </a:lnTo>
                      <a:lnTo>
                        <a:pt x="3274" y="7425"/>
                      </a:lnTo>
                      <a:cubicBezTo>
                        <a:pt x="3285" y="7435"/>
                        <a:pt x="3306" y="7456"/>
                        <a:pt x="3317" y="7478"/>
                      </a:cubicBezTo>
                      <a:lnTo>
                        <a:pt x="3327" y="7488"/>
                      </a:lnTo>
                      <a:lnTo>
                        <a:pt x="3391" y="7530"/>
                      </a:lnTo>
                      <a:lnTo>
                        <a:pt x="3391" y="7541"/>
                      </a:lnTo>
                      <a:lnTo>
                        <a:pt x="3401" y="7541"/>
                      </a:lnTo>
                      <a:cubicBezTo>
                        <a:pt x="3422" y="7551"/>
                        <a:pt x="3443" y="7562"/>
                        <a:pt x="3465" y="7573"/>
                      </a:cubicBezTo>
                      <a:lnTo>
                        <a:pt x="3475" y="7573"/>
                      </a:lnTo>
                      <a:cubicBezTo>
                        <a:pt x="3507" y="7583"/>
                        <a:pt x="3538" y="7583"/>
                        <a:pt x="3570" y="7583"/>
                      </a:cubicBezTo>
                      <a:lnTo>
                        <a:pt x="3581" y="7583"/>
                      </a:lnTo>
                      <a:cubicBezTo>
                        <a:pt x="3602" y="7583"/>
                        <a:pt x="3633" y="7573"/>
                        <a:pt x="3655" y="7573"/>
                      </a:cubicBezTo>
                      <a:lnTo>
                        <a:pt x="3676" y="7573"/>
                      </a:lnTo>
                      <a:lnTo>
                        <a:pt x="3707" y="7551"/>
                      </a:lnTo>
                      <a:lnTo>
                        <a:pt x="3750" y="7530"/>
                      </a:lnTo>
                      <a:cubicBezTo>
                        <a:pt x="3771" y="7520"/>
                        <a:pt x="3802" y="7499"/>
                        <a:pt x="3824" y="7488"/>
                      </a:cubicBezTo>
                      <a:cubicBezTo>
                        <a:pt x="3866" y="7446"/>
                        <a:pt x="3887" y="7393"/>
                        <a:pt x="3908" y="7340"/>
                      </a:cubicBezTo>
                      <a:cubicBezTo>
                        <a:pt x="3919" y="7309"/>
                        <a:pt x="3919" y="7277"/>
                        <a:pt x="3919" y="7245"/>
                      </a:cubicBezTo>
                      <a:cubicBezTo>
                        <a:pt x="3919" y="7171"/>
                        <a:pt x="3908" y="7161"/>
                        <a:pt x="3876" y="7087"/>
                      </a:cubicBezTo>
                      <a:cubicBezTo>
                        <a:pt x="3855" y="7055"/>
                        <a:pt x="3834" y="7023"/>
                        <a:pt x="3802" y="7002"/>
                      </a:cubicBezTo>
                      <a:lnTo>
                        <a:pt x="3792" y="7002"/>
                      </a:lnTo>
                      <a:lnTo>
                        <a:pt x="3781" y="6981"/>
                      </a:lnTo>
                      <a:cubicBezTo>
                        <a:pt x="3760" y="6939"/>
                        <a:pt x="3739" y="6918"/>
                        <a:pt x="3707" y="6897"/>
                      </a:cubicBezTo>
                      <a:cubicBezTo>
                        <a:pt x="3676" y="6865"/>
                        <a:pt x="3644" y="6854"/>
                        <a:pt x="3602" y="6844"/>
                      </a:cubicBezTo>
                      <a:cubicBezTo>
                        <a:pt x="3581" y="6844"/>
                        <a:pt x="3560" y="6833"/>
                        <a:pt x="3528" y="6833"/>
                      </a:cubicBezTo>
                      <a:close/>
                      <a:moveTo>
                        <a:pt x="5059" y="7604"/>
                      </a:moveTo>
                      <a:cubicBezTo>
                        <a:pt x="4679" y="7604"/>
                        <a:pt x="4679" y="8185"/>
                        <a:pt x="5059" y="8185"/>
                      </a:cubicBezTo>
                      <a:cubicBezTo>
                        <a:pt x="5439" y="8185"/>
                        <a:pt x="5439" y="7604"/>
                        <a:pt x="5059" y="7604"/>
                      </a:cubicBezTo>
                      <a:close/>
                      <a:moveTo>
                        <a:pt x="8101" y="6432"/>
                      </a:moveTo>
                      <a:cubicBezTo>
                        <a:pt x="7943" y="6432"/>
                        <a:pt x="7795" y="6516"/>
                        <a:pt x="7668" y="6601"/>
                      </a:cubicBezTo>
                      <a:cubicBezTo>
                        <a:pt x="7414" y="6770"/>
                        <a:pt x="6834" y="7013"/>
                        <a:pt x="6580" y="7298"/>
                      </a:cubicBezTo>
                      <a:cubicBezTo>
                        <a:pt x="6517" y="7361"/>
                        <a:pt x="6475" y="7425"/>
                        <a:pt x="6453" y="7488"/>
                      </a:cubicBezTo>
                      <a:cubicBezTo>
                        <a:pt x="6316" y="7932"/>
                        <a:pt x="6823" y="8301"/>
                        <a:pt x="7182" y="8354"/>
                      </a:cubicBezTo>
                      <a:cubicBezTo>
                        <a:pt x="7182" y="8354"/>
                        <a:pt x="7193" y="8365"/>
                        <a:pt x="7193" y="8365"/>
                      </a:cubicBezTo>
                      <a:lnTo>
                        <a:pt x="7309" y="8365"/>
                      </a:lnTo>
                      <a:cubicBezTo>
                        <a:pt x="7541" y="8365"/>
                        <a:pt x="7774" y="8259"/>
                        <a:pt x="7985" y="8143"/>
                      </a:cubicBezTo>
                      <a:cubicBezTo>
                        <a:pt x="8164" y="8037"/>
                        <a:pt x="8333" y="7911"/>
                        <a:pt x="8439" y="7731"/>
                      </a:cubicBezTo>
                      <a:cubicBezTo>
                        <a:pt x="8576" y="7509"/>
                        <a:pt x="8597" y="7235"/>
                        <a:pt x="8555" y="6971"/>
                      </a:cubicBezTo>
                      <a:cubicBezTo>
                        <a:pt x="8513" y="6749"/>
                        <a:pt x="8407" y="6485"/>
                        <a:pt x="8175" y="6443"/>
                      </a:cubicBezTo>
                      <a:cubicBezTo>
                        <a:pt x="8154" y="6432"/>
                        <a:pt x="8122" y="6432"/>
                        <a:pt x="8101" y="6432"/>
                      </a:cubicBezTo>
                      <a:close/>
                      <a:moveTo>
                        <a:pt x="1437" y="8312"/>
                      </a:moveTo>
                      <a:cubicBezTo>
                        <a:pt x="1057" y="8312"/>
                        <a:pt x="1057" y="8903"/>
                        <a:pt x="1437" y="8903"/>
                      </a:cubicBezTo>
                      <a:cubicBezTo>
                        <a:pt x="1817" y="8903"/>
                        <a:pt x="1817" y="8312"/>
                        <a:pt x="1437" y="8312"/>
                      </a:cubicBezTo>
                      <a:close/>
                      <a:moveTo>
                        <a:pt x="2704" y="8534"/>
                      </a:moveTo>
                      <a:cubicBezTo>
                        <a:pt x="2324" y="8534"/>
                        <a:pt x="2324" y="9115"/>
                        <a:pt x="2704" y="9115"/>
                      </a:cubicBezTo>
                      <a:cubicBezTo>
                        <a:pt x="3074" y="9115"/>
                        <a:pt x="3074" y="8534"/>
                        <a:pt x="2704" y="8534"/>
                      </a:cubicBezTo>
                      <a:close/>
                      <a:moveTo>
                        <a:pt x="6876" y="8703"/>
                      </a:moveTo>
                      <a:cubicBezTo>
                        <a:pt x="6844" y="8703"/>
                        <a:pt x="6823" y="8703"/>
                        <a:pt x="6791" y="8713"/>
                      </a:cubicBezTo>
                      <a:cubicBezTo>
                        <a:pt x="6749" y="8724"/>
                        <a:pt x="6696" y="8745"/>
                        <a:pt x="6665" y="8787"/>
                      </a:cubicBezTo>
                      <a:cubicBezTo>
                        <a:pt x="6654" y="8808"/>
                        <a:pt x="6633" y="8819"/>
                        <a:pt x="6622" y="8840"/>
                      </a:cubicBezTo>
                      <a:cubicBezTo>
                        <a:pt x="6591" y="8893"/>
                        <a:pt x="6580" y="8935"/>
                        <a:pt x="6580" y="8988"/>
                      </a:cubicBezTo>
                      <a:lnTo>
                        <a:pt x="6580" y="9041"/>
                      </a:lnTo>
                      <a:cubicBezTo>
                        <a:pt x="6580" y="9083"/>
                        <a:pt x="6591" y="9125"/>
                        <a:pt x="6601" y="9157"/>
                      </a:cubicBezTo>
                      <a:cubicBezTo>
                        <a:pt x="6612" y="9199"/>
                        <a:pt x="6633" y="9220"/>
                        <a:pt x="6665" y="9252"/>
                      </a:cubicBezTo>
                      <a:cubicBezTo>
                        <a:pt x="6696" y="9284"/>
                        <a:pt x="6717" y="9305"/>
                        <a:pt x="6760" y="9315"/>
                      </a:cubicBezTo>
                      <a:cubicBezTo>
                        <a:pt x="6791" y="9326"/>
                        <a:pt x="6823" y="9336"/>
                        <a:pt x="6865" y="9336"/>
                      </a:cubicBezTo>
                      <a:lnTo>
                        <a:pt x="6876" y="9336"/>
                      </a:lnTo>
                      <a:cubicBezTo>
                        <a:pt x="6897" y="9336"/>
                        <a:pt x="6929" y="9326"/>
                        <a:pt x="6950" y="9326"/>
                      </a:cubicBezTo>
                      <a:cubicBezTo>
                        <a:pt x="7003" y="9315"/>
                        <a:pt x="7045" y="9284"/>
                        <a:pt x="7077" y="9252"/>
                      </a:cubicBezTo>
                      <a:cubicBezTo>
                        <a:pt x="7098" y="9231"/>
                        <a:pt x="7108" y="9210"/>
                        <a:pt x="7129" y="9189"/>
                      </a:cubicBezTo>
                      <a:cubicBezTo>
                        <a:pt x="7150" y="9146"/>
                        <a:pt x="7161" y="9093"/>
                        <a:pt x="7161" y="9041"/>
                      </a:cubicBezTo>
                      <a:lnTo>
                        <a:pt x="7161" y="8988"/>
                      </a:lnTo>
                      <a:cubicBezTo>
                        <a:pt x="7161" y="8946"/>
                        <a:pt x="7161" y="8914"/>
                        <a:pt x="7140" y="8882"/>
                      </a:cubicBezTo>
                      <a:cubicBezTo>
                        <a:pt x="7129" y="8840"/>
                        <a:pt x="7108" y="8808"/>
                        <a:pt x="7077" y="8787"/>
                      </a:cubicBezTo>
                      <a:cubicBezTo>
                        <a:pt x="7055" y="8755"/>
                        <a:pt x="7024" y="8734"/>
                        <a:pt x="6981" y="8724"/>
                      </a:cubicBezTo>
                      <a:cubicBezTo>
                        <a:pt x="6950" y="8703"/>
                        <a:pt x="6918" y="8703"/>
                        <a:pt x="6876" y="8703"/>
                      </a:cubicBezTo>
                      <a:close/>
                      <a:moveTo>
                        <a:pt x="8397" y="8967"/>
                      </a:moveTo>
                      <a:cubicBezTo>
                        <a:pt x="8376" y="8967"/>
                        <a:pt x="8354" y="8967"/>
                        <a:pt x="8323" y="8977"/>
                      </a:cubicBezTo>
                      <a:cubicBezTo>
                        <a:pt x="8302" y="8988"/>
                        <a:pt x="8281" y="8998"/>
                        <a:pt x="8259" y="9009"/>
                      </a:cubicBezTo>
                      <a:cubicBezTo>
                        <a:pt x="8207" y="9030"/>
                        <a:pt x="8175" y="9072"/>
                        <a:pt x="8154" y="9115"/>
                      </a:cubicBezTo>
                      <a:cubicBezTo>
                        <a:pt x="8090" y="9189"/>
                        <a:pt x="8038" y="9252"/>
                        <a:pt x="7985" y="9326"/>
                      </a:cubicBezTo>
                      <a:cubicBezTo>
                        <a:pt x="7964" y="9358"/>
                        <a:pt x="7953" y="9400"/>
                        <a:pt x="7943" y="9442"/>
                      </a:cubicBezTo>
                      <a:cubicBezTo>
                        <a:pt x="7943" y="9474"/>
                        <a:pt x="7943" y="9516"/>
                        <a:pt x="7953" y="9558"/>
                      </a:cubicBezTo>
                      <a:cubicBezTo>
                        <a:pt x="7964" y="9590"/>
                        <a:pt x="7974" y="9622"/>
                        <a:pt x="8006" y="9653"/>
                      </a:cubicBezTo>
                      <a:cubicBezTo>
                        <a:pt x="8027" y="9685"/>
                        <a:pt x="8048" y="9706"/>
                        <a:pt x="8090" y="9727"/>
                      </a:cubicBezTo>
                      <a:lnTo>
                        <a:pt x="8154" y="9759"/>
                      </a:lnTo>
                      <a:cubicBezTo>
                        <a:pt x="8185" y="9769"/>
                        <a:pt x="8207" y="9769"/>
                        <a:pt x="8238" y="9769"/>
                      </a:cubicBezTo>
                      <a:cubicBezTo>
                        <a:pt x="8259" y="9769"/>
                        <a:pt x="8291" y="9769"/>
                        <a:pt x="8312" y="9759"/>
                      </a:cubicBezTo>
                      <a:cubicBezTo>
                        <a:pt x="8333" y="9748"/>
                        <a:pt x="8354" y="9738"/>
                        <a:pt x="8386" y="9727"/>
                      </a:cubicBezTo>
                      <a:cubicBezTo>
                        <a:pt x="8428" y="9706"/>
                        <a:pt x="8460" y="9664"/>
                        <a:pt x="8492" y="9622"/>
                      </a:cubicBezTo>
                      <a:lnTo>
                        <a:pt x="8650" y="9410"/>
                      </a:lnTo>
                      <a:cubicBezTo>
                        <a:pt x="8671" y="9379"/>
                        <a:pt x="8692" y="9336"/>
                        <a:pt x="8692" y="9294"/>
                      </a:cubicBezTo>
                      <a:cubicBezTo>
                        <a:pt x="8703" y="9262"/>
                        <a:pt x="8692" y="9220"/>
                        <a:pt x="8682" y="9178"/>
                      </a:cubicBezTo>
                      <a:cubicBezTo>
                        <a:pt x="8671" y="9146"/>
                        <a:pt x="8661" y="9115"/>
                        <a:pt x="8629" y="9083"/>
                      </a:cubicBezTo>
                      <a:cubicBezTo>
                        <a:pt x="8608" y="9051"/>
                        <a:pt x="8587" y="9030"/>
                        <a:pt x="8545" y="9009"/>
                      </a:cubicBezTo>
                      <a:cubicBezTo>
                        <a:pt x="8523" y="8998"/>
                        <a:pt x="8502" y="8988"/>
                        <a:pt x="8481" y="8977"/>
                      </a:cubicBezTo>
                      <a:cubicBezTo>
                        <a:pt x="8449" y="8967"/>
                        <a:pt x="8428" y="8967"/>
                        <a:pt x="8397" y="8967"/>
                      </a:cubicBezTo>
                      <a:close/>
                      <a:moveTo>
                        <a:pt x="4183" y="9189"/>
                      </a:moveTo>
                      <a:cubicBezTo>
                        <a:pt x="4119" y="9199"/>
                        <a:pt x="4056" y="9210"/>
                        <a:pt x="4003" y="9252"/>
                      </a:cubicBezTo>
                      <a:lnTo>
                        <a:pt x="3961" y="9252"/>
                      </a:lnTo>
                      <a:cubicBezTo>
                        <a:pt x="3919" y="9252"/>
                        <a:pt x="3866" y="9262"/>
                        <a:pt x="3824" y="9294"/>
                      </a:cubicBezTo>
                      <a:cubicBezTo>
                        <a:pt x="3760" y="9326"/>
                        <a:pt x="3707" y="9389"/>
                        <a:pt x="3686" y="9463"/>
                      </a:cubicBezTo>
                      <a:cubicBezTo>
                        <a:pt x="3676" y="9495"/>
                        <a:pt x="3676" y="9526"/>
                        <a:pt x="3676" y="9548"/>
                      </a:cubicBezTo>
                      <a:cubicBezTo>
                        <a:pt x="3665" y="9579"/>
                        <a:pt x="3665" y="9611"/>
                        <a:pt x="3665" y="9643"/>
                      </a:cubicBezTo>
                      <a:cubicBezTo>
                        <a:pt x="3665" y="9685"/>
                        <a:pt x="3676" y="9727"/>
                        <a:pt x="3676" y="9759"/>
                      </a:cubicBezTo>
                      <a:cubicBezTo>
                        <a:pt x="3686" y="9780"/>
                        <a:pt x="3686" y="9801"/>
                        <a:pt x="3686" y="9812"/>
                      </a:cubicBezTo>
                      <a:cubicBezTo>
                        <a:pt x="3697" y="9854"/>
                        <a:pt x="3718" y="9886"/>
                        <a:pt x="3729" y="9928"/>
                      </a:cubicBezTo>
                      <a:cubicBezTo>
                        <a:pt x="3739" y="9938"/>
                        <a:pt x="3750" y="9960"/>
                        <a:pt x="3760" y="9970"/>
                      </a:cubicBezTo>
                      <a:cubicBezTo>
                        <a:pt x="3781" y="10002"/>
                        <a:pt x="3802" y="10033"/>
                        <a:pt x="3834" y="10065"/>
                      </a:cubicBezTo>
                      <a:lnTo>
                        <a:pt x="3866" y="10107"/>
                      </a:lnTo>
                      <a:cubicBezTo>
                        <a:pt x="3908" y="10150"/>
                        <a:pt x="3950" y="10171"/>
                        <a:pt x="3993" y="10181"/>
                      </a:cubicBezTo>
                      <a:cubicBezTo>
                        <a:pt x="4014" y="10192"/>
                        <a:pt x="4045" y="10192"/>
                        <a:pt x="4067" y="10192"/>
                      </a:cubicBezTo>
                      <a:lnTo>
                        <a:pt x="4109" y="10192"/>
                      </a:lnTo>
                      <a:cubicBezTo>
                        <a:pt x="4151" y="10192"/>
                        <a:pt x="4183" y="10171"/>
                        <a:pt x="4225" y="10150"/>
                      </a:cubicBezTo>
                      <a:cubicBezTo>
                        <a:pt x="4267" y="10128"/>
                        <a:pt x="4299" y="10097"/>
                        <a:pt x="4331" y="10055"/>
                      </a:cubicBezTo>
                      <a:cubicBezTo>
                        <a:pt x="4426" y="9886"/>
                        <a:pt x="4478" y="9685"/>
                        <a:pt x="4468" y="9484"/>
                      </a:cubicBezTo>
                      <a:cubicBezTo>
                        <a:pt x="4468" y="9410"/>
                        <a:pt x="4436" y="9336"/>
                        <a:pt x="4383" y="9273"/>
                      </a:cubicBezTo>
                      <a:cubicBezTo>
                        <a:pt x="4362" y="9252"/>
                        <a:pt x="4331" y="9231"/>
                        <a:pt x="4288" y="9220"/>
                      </a:cubicBezTo>
                      <a:cubicBezTo>
                        <a:pt x="4257" y="9199"/>
                        <a:pt x="4225" y="9189"/>
                        <a:pt x="4193" y="9189"/>
                      </a:cubicBezTo>
                      <a:close/>
                      <a:moveTo>
                        <a:pt x="1046" y="9791"/>
                      </a:moveTo>
                      <a:cubicBezTo>
                        <a:pt x="1004" y="9791"/>
                        <a:pt x="972" y="9801"/>
                        <a:pt x="940" y="9822"/>
                      </a:cubicBezTo>
                      <a:cubicBezTo>
                        <a:pt x="909" y="9833"/>
                        <a:pt x="877" y="9854"/>
                        <a:pt x="845" y="9886"/>
                      </a:cubicBezTo>
                      <a:cubicBezTo>
                        <a:pt x="835" y="9907"/>
                        <a:pt x="814" y="9917"/>
                        <a:pt x="803" y="9938"/>
                      </a:cubicBezTo>
                      <a:cubicBezTo>
                        <a:pt x="771" y="9991"/>
                        <a:pt x="761" y="10033"/>
                        <a:pt x="761" y="10086"/>
                      </a:cubicBezTo>
                      <a:cubicBezTo>
                        <a:pt x="761" y="10118"/>
                        <a:pt x="771" y="10139"/>
                        <a:pt x="771" y="10171"/>
                      </a:cubicBezTo>
                      <a:cubicBezTo>
                        <a:pt x="771" y="10181"/>
                        <a:pt x="782" y="10202"/>
                        <a:pt x="792" y="10224"/>
                      </a:cubicBezTo>
                      <a:lnTo>
                        <a:pt x="782" y="10245"/>
                      </a:lnTo>
                      <a:cubicBezTo>
                        <a:pt x="761" y="10276"/>
                        <a:pt x="750" y="10319"/>
                        <a:pt x="761" y="10361"/>
                      </a:cubicBezTo>
                      <a:cubicBezTo>
                        <a:pt x="750" y="10403"/>
                        <a:pt x="761" y="10435"/>
                        <a:pt x="782" y="10466"/>
                      </a:cubicBezTo>
                      <a:cubicBezTo>
                        <a:pt x="792" y="10509"/>
                        <a:pt x="814" y="10540"/>
                        <a:pt x="845" y="10562"/>
                      </a:cubicBezTo>
                      <a:cubicBezTo>
                        <a:pt x="866" y="10583"/>
                        <a:pt x="877" y="10593"/>
                        <a:pt x="898" y="10614"/>
                      </a:cubicBezTo>
                      <a:cubicBezTo>
                        <a:pt x="951" y="10635"/>
                        <a:pt x="993" y="10646"/>
                        <a:pt x="1046" y="10646"/>
                      </a:cubicBezTo>
                      <a:cubicBezTo>
                        <a:pt x="1078" y="10646"/>
                        <a:pt x="1099" y="10646"/>
                        <a:pt x="1130" y="10635"/>
                      </a:cubicBezTo>
                      <a:cubicBezTo>
                        <a:pt x="1173" y="10625"/>
                        <a:pt x="1215" y="10604"/>
                        <a:pt x="1257" y="10562"/>
                      </a:cubicBezTo>
                      <a:cubicBezTo>
                        <a:pt x="1278" y="10540"/>
                        <a:pt x="1299" y="10509"/>
                        <a:pt x="1321" y="10477"/>
                      </a:cubicBezTo>
                      <a:lnTo>
                        <a:pt x="1331" y="10456"/>
                      </a:lnTo>
                      <a:cubicBezTo>
                        <a:pt x="1342" y="10435"/>
                        <a:pt x="1352" y="10403"/>
                        <a:pt x="1363" y="10371"/>
                      </a:cubicBezTo>
                      <a:lnTo>
                        <a:pt x="1373" y="10340"/>
                      </a:lnTo>
                      <a:cubicBezTo>
                        <a:pt x="1384" y="10308"/>
                        <a:pt x="1384" y="10276"/>
                        <a:pt x="1394" y="10245"/>
                      </a:cubicBezTo>
                      <a:lnTo>
                        <a:pt x="1394" y="10224"/>
                      </a:lnTo>
                      <a:cubicBezTo>
                        <a:pt x="1394" y="10192"/>
                        <a:pt x="1384" y="10150"/>
                        <a:pt x="1384" y="10107"/>
                      </a:cubicBezTo>
                      <a:lnTo>
                        <a:pt x="1373" y="10076"/>
                      </a:lnTo>
                      <a:cubicBezTo>
                        <a:pt x="1363" y="10044"/>
                        <a:pt x="1352" y="10012"/>
                        <a:pt x="1331" y="9991"/>
                      </a:cubicBezTo>
                      <a:lnTo>
                        <a:pt x="1331" y="9970"/>
                      </a:lnTo>
                      <a:lnTo>
                        <a:pt x="1321" y="9960"/>
                      </a:lnTo>
                      <a:cubicBezTo>
                        <a:pt x="1299" y="9928"/>
                        <a:pt x="1278" y="9907"/>
                        <a:pt x="1257" y="9886"/>
                      </a:cubicBezTo>
                      <a:cubicBezTo>
                        <a:pt x="1236" y="9854"/>
                        <a:pt x="1204" y="9833"/>
                        <a:pt x="1162" y="9822"/>
                      </a:cubicBezTo>
                      <a:cubicBezTo>
                        <a:pt x="1130" y="9801"/>
                        <a:pt x="1099" y="9791"/>
                        <a:pt x="1057" y="9791"/>
                      </a:cubicBezTo>
                      <a:cubicBezTo>
                        <a:pt x="1057" y="9791"/>
                        <a:pt x="1057" y="9791"/>
                        <a:pt x="1057" y="9801"/>
                      </a:cubicBezTo>
                      <a:cubicBezTo>
                        <a:pt x="1046" y="9791"/>
                        <a:pt x="1046" y="9791"/>
                        <a:pt x="1046" y="9791"/>
                      </a:cubicBezTo>
                      <a:close/>
                      <a:moveTo>
                        <a:pt x="5598" y="8777"/>
                      </a:moveTo>
                      <a:cubicBezTo>
                        <a:pt x="5429" y="8777"/>
                        <a:pt x="5260" y="8851"/>
                        <a:pt x="5123" y="8998"/>
                      </a:cubicBezTo>
                      <a:cubicBezTo>
                        <a:pt x="5006" y="9125"/>
                        <a:pt x="4922" y="9284"/>
                        <a:pt x="4901" y="9453"/>
                      </a:cubicBezTo>
                      <a:cubicBezTo>
                        <a:pt x="4880" y="9622"/>
                        <a:pt x="4933" y="9801"/>
                        <a:pt x="4985" y="9970"/>
                      </a:cubicBezTo>
                      <a:cubicBezTo>
                        <a:pt x="5049" y="10160"/>
                        <a:pt x="5123" y="10350"/>
                        <a:pt x="5228" y="10509"/>
                      </a:cubicBezTo>
                      <a:cubicBezTo>
                        <a:pt x="5344" y="10678"/>
                        <a:pt x="5503" y="10815"/>
                        <a:pt x="5693" y="10868"/>
                      </a:cubicBezTo>
                      <a:cubicBezTo>
                        <a:pt x="5735" y="10878"/>
                        <a:pt x="5767" y="10889"/>
                        <a:pt x="5799" y="10889"/>
                      </a:cubicBezTo>
                      <a:cubicBezTo>
                        <a:pt x="5830" y="10889"/>
                        <a:pt x="5851" y="10878"/>
                        <a:pt x="5873" y="10878"/>
                      </a:cubicBezTo>
                      <a:cubicBezTo>
                        <a:pt x="5925" y="10857"/>
                        <a:pt x="5978" y="10804"/>
                        <a:pt x="6010" y="10762"/>
                      </a:cubicBezTo>
                      <a:cubicBezTo>
                        <a:pt x="6232" y="10488"/>
                        <a:pt x="6411" y="9981"/>
                        <a:pt x="6379" y="9569"/>
                      </a:cubicBezTo>
                      <a:cubicBezTo>
                        <a:pt x="6369" y="9474"/>
                        <a:pt x="6358" y="9379"/>
                        <a:pt x="6316" y="9294"/>
                      </a:cubicBezTo>
                      <a:cubicBezTo>
                        <a:pt x="6189" y="8977"/>
                        <a:pt x="5894" y="8777"/>
                        <a:pt x="5598" y="8777"/>
                      </a:cubicBezTo>
                      <a:close/>
                      <a:moveTo>
                        <a:pt x="7140" y="11005"/>
                      </a:moveTo>
                      <a:cubicBezTo>
                        <a:pt x="7098" y="11005"/>
                        <a:pt x="7066" y="11016"/>
                        <a:pt x="7034" y="11026"/>
                      </a:cubicBezTo>
                      <a:cubicBezTo>
                        <a:pt x="7003" y="11037"/>
                        <a:pt x="6971" y="11058"/>
                        <a:pt x="6939" y="11090"/>
                      </a:cubicBezTo>
                      <a:cubicBezTo>
                        <a:pt x="6929" y="11111"/>
                        <a:pt x="6908" y="11132"/>
                        <a:pt x="6897" y="11153"/>
                      </a:cubicBezTo>
                      <a:cubicBezTo>
                        <a:pt x="6865" y="11195"/>
                        <a:pt x="6855" y="11248"/>
                        <a:pt x="6855" y="11301"/>
                      </a:cubicBezTo>
                      <a:cubicBezTo>
                        <a:pt x="6855" y="11322"/>
                        <a:pt x="6865" y="11343"/>
                        <a:pt x="6865" y="11375"/>
                      </a:cubicBezTo>
                      <a:cubicBezTo>
                        <a:pt x="6876" y="11406"/>
                        <a:pt x="6897" y="11449"/>
                        <a:pt x="6918" y="11480"/>
                      </a:cubicBezTo>
                      <a:cubicBezTo>
                        <a:pt x="7024" y="11417"/>
                        <a:pt x="7119" y="11354"/>
                        <a:pt x="7214" y="11280"/>
                      </a:cubicBezTo>
                      <a:cubicBezTo>
                        <a:pt x="7277" y="11237"/>
                        <a:pt x="7341" y="11185"/>
                        <a:pt x="7404" y="11142"/>
                      </a:cubicBezTo>
                      <a:lnTo>
                        <a:pt x="7351" y="11090"/>
                      </a:lnTo>
                      <a:cubicBezTo>
                        <a:pt x="7330" y="11058"/>
                        <a:pt x="7298" y="11037"/>
                        <a:pt x="7256" y="11026"/>
                      </a:cubicBezTo>
                      <a:cubicBezTo>
                        <a:pt x="7224" y="11016"/>
                        <a:pt x="7193" y="11005"/>
                        <a:pt x="7150" y="11005"/>
                      </a:cubicBezTo>
                      <a:close/>
                      <a:moveTo>
                        <a:pt x="2863" y="10562"/>
                      </a:moveTo>
                      <a:cubicBezTo>
                        <a:pt x="2831" y="10562"/>
                        <a:pt x="2810" y="10562"/>
                        <a:pt x="2778" y="10572"/>
                      </a:cubicBezTo>
                      <a:cubicBezTo>
                        <a:pt x="2736" y="10583"/>
                        <a:pt x="2683" y="10604"/>
                        <a:pt x="2651" y="10646"/>
                      </a:cubicBezTo>
                      <a:cubicBezTo>
                        <a:pt x="2598" y="10709"/>
                        <a:pt x="2546" y="10783"/>
                        <a:pt x="2482" y="10847"/>
                      </a:cubicBezTo>
                      <a:cubicBezTo>
                        <a:pt x="2461" y="10878"/>
                        <a:pt x="2440" y="10910"/>
                        <a:pt x="2429" y="10942"/>
                      </a:cubicBezTo>
                      <a:cubicBezTo>
                        <a:pt x="2408" y="10973"/>
                        <a:pt x="2398" y="11016"/>
                        <a:pt x="2398" y="11058"/>
                      </a:cubicBezTo>
                      <a:cubicBezTo>
                        <a:pt x="2398" y="11100"/>
                        <a:pt x="2408" y="11132"/>
                        <a:pt x="2429" y="11164"/>
                      </a:cubicBezTo>
                      <a:cubicBezTo>
                        <a:pt x="2440" y="11206"/>
                        <a:pt x="2461" y="11237"/>
                        <a:pt x="2482" y="11259"/>
                      </a:cubicBezTo>
                      <a:cubicBezTo>
                        <a:pt x="2546" y="11311"/>
                        <a:pt x="2609" y="11343"/>
                        <a:pt x="2683" y="11343"/>
                      </a:cubicBezTo>
                      <a:lnTo>
                        <a:pt x="2704" y="11343"/>
                      </a:lnTo>
                      <a:lnTo>
                        <a:pt x="2715" y="11385"/>
                      </a:lnTo>
                      <a:cubicBezTo>
                        <a:pt x="2736" y="11417"/>
                        <a:pt x="2757" y="11449"/>
                        <a:pt x="2789" y="11470"/>
                      </a:cubicBezTo>
                      <a:cubicBezTo>
                        <a:pt x="2820" y="11491"/>
                        <a:pt x="2852" y="11512"/>
                        <a:pt x="2894" y="11523"/>
                      </a:cubicBezTo>
                      <a:cubicBezTo>
                        <a:pt x="2915" y="11523"/>
                        <a:pt x="2947" y="11533"/>
                        <a:pt x="2968" y="11533"/>
                      </a:cubicBezTo>
                      <a:cubicBezTo>
                        <a:pt x="3021" y="11533"/>
                        <a:pt x="3074" y="11523"/>
                        <a:pt x="3116" y="11491"/>
                      </a:cubicBezTo>
                      <a:cubicBezTo>
                        <a:pt x="3179" y="11449"/>
                        <a:pt x="3232" y="11396"/>
                        <a:pt x="3253" y="11322"/>
                      </a:cubicBezTo>
                      <a:cubicBezTo>
                        <a:pt x="3264" y="11259"/>
                        <a:pt x="3274" y="11206"/>
                        <a:pt x="3274" y="11142"/>
                      </a:cubicBezTo>
                      <a:cubicBezTo>
                        <a:pt x="3285" y="11090"/>
                        <a:pt x="3274" y="11047"/>
                        <a:pt x="3264" y="11005"/>
                      </a:cubicBezTo>
                      <a:cubicBezTo>
                        <a:pt x="3264" y="10952"/>
                        <a:pt x="3253" y="10910"/>
                        <a:pt x="3243" y="10868"/>
                      </a:cubicBezTo>
                      <a:cubicBezTo>
                        <a:pt x="3222" y="10804"/>
                        <a:pt x="3200" y="10752"/>
                        <a:pt x="3169" y="10699"/>
                      </a:cubicBezTo>
                      <a:cubicBezTo>
                        <a:pt x="3137" y="10657"/>
                        <a:pt x="3105" y="10625"/>
                        <a:pt x="3063" y="10593"/>
                      </a:cubicBezTo>
                      <a:cubicBezTo>
                        <a:pt x="3031" y="10572"/>
                        <a:pt x="2989" y="10562"/>
                        <a:pt x="2958" y="10562"/>
                      </a:cubicBezTo>
                      <a:close/>
                      <a:moveTo>
                        <a:pt x="5492" y="11797"/>
                      </a:moveTo>
                      <a:cubicBezTo>
                        <a:pt x="5471" y="11797"/>
                        <a:pt x="5439" y="11797"/>
                        <a:pt x="5418" y="11808"/>
                      </a:cubicBezTo>
                      <a:lnTo>
                        <a:pt x="5344" y="11839"/>
                      </a:lnTo>
                      <a:cubicBezTo>
                        <a:pt x="5302" y="11861"/>
                        <a:pt x="5271" y="11892"/>
                        <a:pt x="5239" y="11945"/>
                      </a:cubicBezTo>
                      <a:cubicBezTo>
                        <a:pt x="5218" y="11977"/>
                        <a:pt x="5207" y="12008"/>
                        <a:pt x="5186" y="12040"/>
                      </a:cubicBezTo>
                      <a:lnTo>
                        <a:pt x="5175" y="12072"/>
                      </a:lnTo>
                      <a:cubicBezTo>
                        <a:pt x="5165" y="12093"/>
                        <a:pt x="5144" y="12114"/>
                        <a:pt x="5133" y="12135"/>
                      </a:cubicBezTo>
                      <a:cubicBezTo>
                        <a:pt x="5123" y="12156"/>
                        <a:pt x="5123" y="12177"/>
                        <a:pt x="5112" y="12199"/>
                      </a:cubicBezTo>
                      <a:cubicBezTo>
                        <a:pt x="5334" y="12135"/>
                        <a:pt x="5556" y="12061"/>
                        <a:pt x="5767" y="11987"/>
                      </a:cubicBezTo>
                      <a:cubicBezTo>
                        <a:pt x="5746" y="11924"/>
                        <a:pt x="5704" y="11871"/>
                        <a:pt x="5640" y="11839"/>
                      </a:cubicBezTo>
                      <a:cubicBezTo>
                        <a:pt x="5598" y="11808"/>
                        <a:pt x="5545" y="11797"/>
                        <a:pt x="5492" y="11797"/>
                      </a:cubicBezTo>
                      <a:close/>
                      <a:moveTo>
                        <a:pt x="613" y="11882"/>
                      </a:moveTo>
                      <a:cubicBezTo>
                        <a:pt x="592" y="11882"/>
                        <a:pt x="571" y="11882"/>
                        <a:pt x="539" y="11892"/>
                      </a:cubicBezTo>
                      <a:cubicBezTo>
                        <a:pt x="486" y="11903"/>
                        <a:pt x="433" y="11934"/>
                        <a:pt x="402" y="11977"/>
                      </a:cubicBezTo>
                      <a:cubicBezTo>
                        <a:pt x="560" y="12103"/>
                        <a:pt x="729" y="12209"/>
                        <a:pt x="898" y="12294"/>
                      </a:cubicBezTo>
                      <a:cubicBezTo>
                        <a:pt x="1004" y="12346"/>
                        <a:pt x="1109" y="12389"/>
                        <a:pt x="1215" y="12431"/>
                      </a:cubicBezTo>
                      <a:cubicBezTo>
                        <a:pt x="1225" y="12399"/>
                        <a:pt x="1225" y="12378"/>
                        <a:pt x="1225" y="12357"/>
                      </a:cubicBezTo>
                      <a:cubicBezTo>
                        <a:pt x="1215" y="12272"/>
                        <a:pt x="1194" y="12199"/>
                        <a:pt x="1141" y="12146"/>
                      </a:cubicBezTo>
                      <a:cubicBezTo>
                        <a:pt x="1067" y="12072"/>
                        <a:pt x="972" y="12030"/>
                        <a:pt x="866" y="12019"/>
                      </a:cubicBezTo>
                      <a:cubicBezTo>
                        <a:pt x="845" y="11977"/>
                        <a:pt x="814" y="11945"/>
                        <a:pt x="771" y="11924"/>
                      </a:cubicBezTo>
                      <a:cubicBezTo>
                        <a:pt x="729" y="11892"/>
                        <a:pt x="666" y="11882"/>
                        <a:pt x="613" y="118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6"/>
                <p:cNvSpPr/>
                <p:nvPr/>
              </p:nvSpPr>
              <p:spPr>
                <a:xfrm rot="-2700000">
                  <a:off x="8794963" y="4760028"/>
                  <a:ext cx="110066" cy="109183"/>
                </a:xfrm>
                <a:custGeom>
                  <a:avLst/>
                  <a:gdLst/>
                  <a:ahLst/>
                  <a:cxnLst/>
                  <a:rect l="l" t="t" r="r" b="b"/>
                  <a:pathLst>
                    <a:path w="1247" h="1237" extrusionOk="0">
                      <a:moveTo>
                        <a:pt x="634" y="1"/>
                      </a:moveTo>
                      <a:cubicBezTo>
                        <a:pt x="613" y="1"/>
                        <a:pt x="592" y="11"/>
                        <a:pt x="560" y="11"/>
                      </a:cubicBezTo>
                      <a:cubicBezTo>
                        <a:pt x="528" y="11"/>
                        <a:pt x="497" y="22"/>
                        <a:pt x="476" y="32"/>
                      </a:cubicBezTo>
                      <a:cubicBezTo>
                        <a:pt x="359" y="64"/>
                        <a:pt x="254" y="128"/>
                        <a:pt x="180" y="223"/>
                      </a:cubicBezTo>
                      <a:cubicBezTo>
                        <a:pt x="138" y="265"/>
                        <a:pt x="106" y="307"/>
                        <a:pt x="74" y="370"/>
                      </a:cubicBezTo>
                      <a:cubicBezTo>
                        <a:pt x="64" y="402"/>
                        <a:pt x="43" y="434"/>
                        <a:pt x="32" y="476"/>
                      </a:cubicBezTo>
                      <a:cubicBezTo>
                        <a:pt x="21" y="518"/>
                        <a:pt x="21" y="561"/>
                        <a:pt x="11" y="603"/>
                      </a:cubicBezTo>
                      <a:cubicBezTo>
                        <a:pt x="0" y="719"/>
                        <a:pt x="32" y="846"/>
                        <a:pt x="95" y="941"/>
                      </a:cubicBezTo>
                      <a:cubicBezTo>
                        <a:pt x="127" y="983"/>
                        <a:pt x="159" y="1036"/>
                        <a:pt x="201" y="1067"/>
                      </a:cubicBezTo>
                      <a:cubicBezTo>
                        <a:pt x="243" y="1099"/>
                        <a:pt x="285" y="1141"/>
                        <a:pt x="338" y="1163"/>
                      </a:cubicBezTo>
                      <a:cubicBezTo>
                        <a:pt x="433" y="1205"/>
                        <a:pt x="528" y="1236"/>
                        <a:pt x="634" y="1236"/>
                      </a:cubicBezTo>
                      <a:lnTo>
                        <a:pt x="687" y="1236"/>
                      </a:lnTo>
                      <a:cubicBezTo>
                        <a:pt x="782" y="1226"/>
                        <a:pt x="845" y="1205"/>
                        <a:pt x="930" y="1173"/>
                      </a:cubicBezTo>
                      <a:cubicBezTo>
                        <a:pt x="983" y="1141"/>
                        <a:pt x="1035" y="1110"/>
                        <a:pt x="1078" y="1067"/>
                      </a:cubicBezTo>
                      <a:cubicBezTo>
                        <a:pt x="1088" y="1046"/>
                        <a:pt x="1109" y="1025"/>
                        <a:pt x="1120" y="1004"/>
                      </a:cubicBezTo>
                      <a:cubicBezTo>
                        <a:pt x="1141" y="983"/>
                        <a:pt x="1151" y="962"/>
                        <a:pt x="1162" y="941"/>
                      </a:cubicBezTo>
                      <a:cubicBezTo>
                        <a:pt x="1194" y="899"/>
                        <a:pt x="1215" y="846"/>
                        <a:pt x="1225" y="782"/>
                      </a:cubicBezTo>
                      <a:cubicBezTo>
                        <a:pt x="1236" y="730"/>
                        <a:pt x="1247" y="666"/>
                        <a:pt x="1247" y="613"/>
                      </a:cubicBezTo>
                      <a:cubicBezTo>
                        <a:pt x="1236" y="497"/>
                        <a:pt x="1204" y="381"/>
                        <a:pt x="1141" y="286"/>
                      </a:cubicBezTo>
                      <a:cubicBezTo>
                        <a:pt x="1099" y="244"/>
                        <a:pt x="1067" y="191"/>
                        <a:pt x="1025" y="159"/>
                      </a:cubicBezTo>
                      <a:cubicBezTo>
                        <a:pt x="961" y="96"/>
                        <a:pt x="909" y="64"/>
                        <a:pt x="824" y="32"/>
                      </a:cubicBezTo>
                      <a:cubicBezTo>
                        <a:pt x="771" y="11"/>
                        <a:pt x="708" y="11"/>
                        <a:pt x="6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6"/>
                <p:cNvSpPr/>
                <p:nvPr/>
              </p:nvSpPr>
              <p:spPr>
                <a:xfrm rot="-2700000">
                  <a:off x="8885470" y="4981770"/>
                  <a:ext cx="56931" cy="55960"/>
                </a:xfrm>
                <a:custGeom>
                  <a:avLst/>
                  <a:gdLst/>
                  <a:ahLst/>
                  <a:cxnLst/>
                  <a:rect l="l" t="t" r="r" b="b"/>
                  <a:pathLst>
                    <a:path w="645" h="634" extrusionOk="0">
                      <a:moveTo>
                        <a:pt x="349" y="0"/>
                      </a:moveTo>
                      <a:cubicBezTo>
                        <a:pt x="328" y="0"/>
                        <a:pt x="307" y="0"/>
                        <a:pt x="275" y="11"/>
                      </a:cubicBezTo>
                      <a:cubicBezTo>
                        <a:pt x="222" y="21"/>
                        <a:pt x="180" y="53"/>
                        <a:pt x="148" y="85"/>
                      </a:cubicBezTo>
                      <a:cubicBezTo>
                        <a:pt x="127" y="106"/>
                        <a:pt x="106" y="116"/>
                        <a:pt x="96" y="137"/>
                      </a:cubicBezTo>
                      <a:cubicBezTo>
                        <a:pt x="64" y="169"/>
                        <a:pt x="43" y="201"/>
                        <a:pt x="32" y="232"/>
                      </a:cubicBezTo>
                      <a:cubicBezTo>
                        <a:pt x="11" y="264"/>
                        <a:pt x="0" y="306"/>
                        <a:pt x="11" y="349"/>
                      </a:cubicBezTo>
                      <a:cubicBezTo>
                        <a:pt x="0" y="391"/>
                        <a:pt x="11" y="423"/>
                        <a:pt x="32" y="454"/>
                      </a:cubicBezTo>
                      <a:cubicBezTo>
                        <a:pt x="43" y="497"/>
                        <a:pt x="64" y="528"/>
                        <a:pt x="96" y="549"/>
                      </a:cubicBezTo>
                      <a:cubicBezTo>
                        <a:pt x="117" y="570"/>
                        <a:pt x="127" y="581"/>
                        <a:pt x="148" y="602"/>
                      </a:cubicBezTo>
                      <a:cubicBezTo>
                        <a:pt x="201" y="623"/>
                        <a:pt x="243" y="634"/>
                        <a:pt x="296" y="634"/>
                      </a:cubicBezTo>
                      <a:cubicBezTo>
                        <a:pt x="328" y="634"/>
                        <a:pt x="349" y="634"/>
                        <a:pt x="381" y="623"/>
                      </a:cubicBezTo>
                      <a:cubicBezTo>
                        <a:pt x="423" y="613"/>
                        <a:pt x="465" y="592"/>
                        <a:pt x="507" y="549"/>
                      </a:cubicBezTo>
                      <a:lnTo>
                        <a:pt x="560" y="497"/>
                      </a:lnTo>
                      <a:cubicBezTo>
                        <a:pt x="592" y="475"/>
                        <a:pt x="613" y="444"/>
                        <a:pt x="624" y="401"/>
                      </a:cubicBezTo>
                      <a:cubicBezTo>
                        <a:pt x="634" y="370"/>
                        <a:pt x="645" y="328"/>
                        <a:pt x="645" y="296"/>
                      </a:cubicBezTo>
                      <a:cubicBezTo>
                        <a:pt x="645" y="254"/>
                        <a:pt x="634" y="211"/>
                        <a:pt x="624" y="180"/>
                      </a:cubicBezTo>
                      <a:cubicBezTo>
                        <a:pt x="613" y="137"/>
                        <a:pt x="592" y="106"/>
                        <a:pt x="560" y="85"/>
                      </a:cubicBezTo>
                      <a:cubicBezTo>
                        <a:pt x="539" y="63"/>
                        <a:pt x="518" y="53"/>
                        <a:pt x="497" y="42"/>
                      </a:cubicBezTo>
                      <a:cubicBezTo>
                        <a:pt x="455" y="11"/>
                        <a:pt x="40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6"/>
                <p:cNvSpPr/>
                <p:nvPr/>
              </p:nvSpPr>
              <p:spPr>
                <a:xfrm rot="-2700000">
                  <a:off x="8687132" y="4710728"/>
                  <a:ext cx="60726" cy="52253"/>
                </a:xfrm>
                <a:custGeom>
                  <a:avLst/>
                  <a:gdLst/>
                  <a:ahLst/>
                  <a:cxnLst/>
                  <a:rect l="l" t="t" r="r" b="b"/>
                  <a:pathLst>
                    <a:path w="688" h="592" extrusionOk="0">
                      <a:moveTo>
                        <a:pt x="307" y="0"/>
                      </a:moveTo>
                      <a:cubicBezTo>
                        <a:pt x="275" y="0"/>
                        <a:pt x="244" y="11"/>
                        <a:pt x="212" y="21"/>
                      </a:cubicBezTo>
                      <a:cubicBezTo>
                        <a:pt x="159" y="85"/>
                        <a:pt x="96" y="159"/>
                        <a:pt x="33" y="233"/>
                      </a:cubicBezTo>
                      <a:cubicBezTo>
                        <a:pt x="1" y="402"/>
                        <a:pt x="96" y="592"/>
                        <a:pt x="307" y="592"/>
                      </a:cubicBezTo>
                      <a:cubicBezTo>
                        <a:pt x="687" y="592"/>
                        <a:pt x="687" y="0"/>
                        <a:pt x="3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6"/>
                <p:cNvSpPr/>
                <p:nvPr/>
              </p:nvSpPr>
              <p:spPr>
                <a:xfrm rot="-2700000">
                  <a:off x="8772695" y="4903652"/>
                  <a:ext cx="66287" cy="98856"/>
                </a:xfrm>
                <a:custGeom>
                  <a:avLst/>
                  <a:gdLst/>
                  <a:ahLst/>
                  <a:cxnLst/>
                  <a:rect l="l" t="t" r="r" b="b"/>
                  <a:pathLst>
                    <a:path w="751" h="1120" extrusionOk="0">
                      <a:moveTo>
                        <a:pt x="349" y="0"/>
                      </a:moveTo>
                      <a:cubicBezTo>
                        <a:pt x="296" y="0"/>
                        <a:pt x="244" y="11"/>
                        <a:pt x="201" y="32"/>
                      </a:cubicBezTo>
                      <a:cubicBezTo>
                        <a:pt x="170" y="42"/>
                        <a:pt x="138" y="53"/>
                        <a:pt x="106" y="74"/>
                      </a:cubicBezTo>
                      <a:cubicBezTo>
                        <a:pt x="64" y="253"/>
                        <a:pt x="32" y="422"/>
                        <a:pt x="1" y="602"/>
                      </a:cubicBezTo>
                      <a:cubicBezTo>
                        <a:pt x="1" y="623"/>
                        <a:pt x="11" y="644"/>
                        <a:pt x="11" y="665"/>
                      </a:cubicBezTo>
                      <a:cubicBezTo>
                        <a:pt x="32" y="771"/>
                        <a:pt x="85" y="877"/>
                        <a:pt x="149" y="972"/>
                      </a:cubicBezTo>
                      <a:cubicBezTo>
                        <a:pt x="201" y="1067"/>
                        <a:pt x="296" y="1120"/>
                        <a:pt x="402" y="1120"/>
                      </a:cubicBezTo>
                      <a:cubicBezTo>
                        <a:pt x="497" y="1120"/>
                        <a:pt x="603" y="1067"/>
                        <a:pt x="656" y="972"/>
                      </a:cubicBezTo>
                      <a:cubicBezTo>
                        <a:pt x="687" y="908"/>
                        <a:pt x="708" y="845"/>
                        <a:pt x="729" y="771"/>
                      </a:cubicBezTo>
                      <a:cubicBezTo>
                        <a:pt x="740" y="697"/>
                        <a:pt x="751" y="623"/>
                        <a:pt x="740" y="549"/>
                      </a:cubicBezTo>
                      <a:cubicBezTo>
                        <a:pt x="729" y="475"/>
                        <a:pt x="729" y="401"/>
                        <a:pt x="698" y="327"/>
                      </a:cubicBezTo>
                      <a:cubicBezTo>
                        <a:pt x="677" y="285"/>
                        <a:pt x="666" y="243"/>
                        <a:pt x="634" y="201"/>
                      </a:cubicBezTo>
                      <a:cubicBezTo>
                        <a:pt x="613" y="158"/>
                        <a:pt x="582" y="127"/>
                        <a:pt x="550" y="85"/>
                      </a:cubicBezTo>
                      <a:cubicBezTo>
                        <a:pt x="508" y="32"/>
                        <a:pt x="413"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37" name="Google Shape;737;p26"/>
                <p:cNvGrpSpPr/>
                <p:nvPr/>
              </p:nvGrpSpPr>
              <p:grpSpPr>
                <a:xfrm rot="-2700000">
                  <a:off x="8625213" y="4051234"/>
                  <a:ext cx="1179300" cy="1242679"/>
                  <a:chOff x="1925918" y="926500"/>
                  <a:chExt cx="624591" cy="658158"/>
                </a:xfrm>
              </p:grpSpPr>
              <p:sp>
                <p:nvSpPr>
                  <p:cNvPr id="738" name="Google Shape;738;p26"/>
                  <p:cNvSpPr/>
                  <p:nvPr/>
                </p:nvSpPr>
                <p:spPr>
                  <a:xfrm>
                    <a:off x="2171760" y="926500"/>
                    <a:ext cx="378748" cy="542645"/>
                  </a:xfrm>
                  <a:custGeom>
                    <a:avLst/>
                    <a:gdLst/>
                    <a:ahLst/>
                    <a:cxnLst/>
                    <a:rect l="l" t="t" r="r" b="b"/>
                    <a:pathLst>
                      <a:path w="8102" h="11608" extrusionOk="0">
                        <a:moveTo>
                          <a:pt x="2007" y="0"/>
                        </a:moveTo>
                        <a:cubicBezTo>
                          <a:pt x="1416" y="0"/>
                          <a:pt x="835" y="148"/>
                          <a:pt x="265" y="359"/>
                        </a:cubicBezTo>
                        <a:cubicBezTo>
                          <a:pt x="170" y="391"/>
                          <a:pt x="85" y="423"/>
                          <a:pt x="1" y="454"/>
                        </a:cubicBezTo>
                        <a:lnTo>
                          <a:pt x="360" y="1067"/>
                        </a:lnTo>
                        <a:cubicBezTo>
                          <a:pt x="413" y="1046"/>
                          <a:pt x="455" y="1035"/>
                          <a:pt x="508" y="1014"/>
                        </a:cubicBezTo>
                        <a:cubicBezTo>
                          <a:pt x="1025" y="824"/>
                          <a:pt x="1532" y="708"/>
                          <a:pt x="2007" y="708"/>
                        </a:cubicBezTo>
                        <a:cubicBezTo>
                          <a:pt x="2113" y="708"/>
                          <a:pt x="2219" y="718"/>
                          <a:pt x="2324" y="729"/>
                        </a:cubicBezTo>
                        <a:cubicBezTo>
                          <a:pt x="2536" y="750"/>
                          <a:pt x="2757" y="803"/>
                          <a:pt x="2969" y="877"/>
                        </a:cubicBezTo>
                        <a:cubicBezTo>
                          <a:pt x="2979" y="887"/>
                          <a:pt x="3000" y="898"/>
                          <a:pt x="3011" y="898"/>
                        </a:cubicBezTo>
                        <a:cubicBezTo>
                          <a:pt x="3275" y="1004"/>
                          <a:pt x="3539" y="1162"/>
                          <a:pt x="3792" y="1384"/>
                        </a:cubicBezTo>
                        <a:cubicBezTo>
                          <a:pt x="3824" y="1405"/>
                          <a:pt x="3856" y="1437"/>
                          <a:pt x="3877" y="1458"/>
                        </a:cubicBezTo>
                        <a:cubicBezTo>
                          <a:pt x="3898" y="1479"/>
                          <a:pt x="3919" y="1500"/>
                          <a:pt x="3930" y="1511"/>
                        </a:cubicBezTo>
                        <a:cubicBezTo>
                          <a:pt x="4679" y="2197"/>
                          <a:pt x="5387" y="2767"/>
                          <a:pt x="5968" y="3412"/>
                        </a:cubicBezTo>
                        <a:cubicBezTo>
                          <a:pt x="6316" y="3802"/>
                          <a:pt x="6623" y="4225"/>
                          <a:pt x="6855" y="4721"/>
                        </a:cubicBezTo>
                        <a:cubicBezTo>
                          <a:pt x="6940" y="4880"/>
                          <a:pt x="7014" y="5049"/>
                          <a:pt x="7077" y="5239"/>
                        </a:cubicBezTo>
                        <a:cubicBezTo>
                          <a:pt x="7130" y="5408"/>
                          <a:pt x="7193" y="5598"/>
                          <a:pt x="7235" y="5788"/>
                        </a:cubicBezTo>
                        <a:cubicBezTo>
                          <a:pt x="7299" y="6041"/>
                          <a:pt x="7341" y="6295"/>
                          <a:pt x="7362" y="6548"/>
                        </a:cubicBezTo>
                        <a:cubicBezTo>
                          <a:pt x="7383" y="6760"/>
                          <a:pt x="7404" y="6981"/>
                          <a:pt x="7404" y="7193"/>
                        </a:cubicBezTo>
                        <a:cubicBezTo>
                          <a:pt x="7404" y="7446"/>
                          <a:pt x="7383" y="7700"/>
                          <a:pt x="7352" y="7943"/>
                        </a:cubicBezTo>
                        <a:cubicBezTo>
                          <a:pt x="7235" y="8956"/>
                          <a:pt x="6876" y="9928"/>
                          <a:pt x="6295" y="10762"/>
                        </a:cubicBezTo>
                        <a:cubicBezTo>
                          <a:pt x="6253" y="10826"/>
                          <a:pt x="6200" y="10889"/>
                          <a:pt x="6158" y="10953"/>
                        </a:cubicBezTo>
                        <a:lnTo>
                          <a:pt x="6538" y="11607"/>
                        </a:lnTo>
                        <a:cubicBezTo>
                          <a:pt x="6654" y="11459"/>
                          <a:pt x="6771" y="11312"/>
                          <a:pt x="6876" y="11164"/>
                        </a:cubicBezTo>
                        <a:cubicBezTo>
                          <a:pt x="7679" y="10002"/>
                          <a:pt x="8101" y="8597"/>
                          <a:pt x="8101" y="7193"/>
                        </a:cubicBezTo>
                        <a:cubicBezTo>
                          <a:pt x="8101" y="6665"/>
                          <a:pt x="8049" y="6147"/>
                          <a:pt x="7922" y="5630"/>
                        </a:cubicBezTo>
                        <a:cubicBezTo>
                          <a:pt x="7658" y="4489"/>
                          <a:pt x="7130" y="3655"/>
                          <a:pt x="6485" y="2936"/>
                        </a:cubicBezTo>
                        <a:cubicBezTo>
                          <a:pt x="5852" y="2229"/>
                          <a:pt x="5102" y="1627"/>
                          <a:pt x="4352" y="940"/>
                        </a:cubicBezTo>
                        <a:cubicBezTo>
                          <a:pt x="3993" y="613"/>
                          <a:pt x="3613" y="370"/>
                          <a:pt x="3211" y="222"/>
                        </a:cubicBezTo>
                        <a:cubicBezTo>
                          <a:pt x="2821" y="74"/>
                          <a:pt x="2419" y="0"/>
                          <a:pt x="20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6"/>
                  <p:cNvSpPr/>
                  <p:nvPr/>
                </p:nvSpPr>
                <p:spPr>
                  <a:xfrm>
                    <a:off x="1925918" y="947723"/>
                    <a:ext cx="551527" cy="636935"/>
                  </a:xfrm>
                  <a:custGeom>
                    <a:avLst/>
                    <a:gdLst/>
                    <a:ahLst/>
                    <a:cxnLst/>
                    <a:rect l="l" t="t" r="r" b="b"/>
                    <a:pathLst>
                      <a:path w="11798" h="13625" extrusionOk="0">
                        <a:moveTo>
                          <a:pt x="5260" y="0"/>
                        </a:moveTo>
                        <a:cubicBezTo>
                          <a:pt x="4785" y="201"/>
                          <a:pt x="4309" y="433"/>
                          <a:pt x="3855" y="687"/>
                        </a:cubicBezTo>
                        <a:cubicBezTo>
                          <a:pt x="3179" y="1057"/>
                          <a:pt x="2472" y="1458"/>
                          <a:pt x="1870" y="2028"/>
                        </a:cubicBezTo>
                        <a:cubicBezTo>
                          <a:pt x="623" y="3179"/>
                          <a:pt x="0" y="4869"/>
                          <a:pt x="0" y="6549"/>
                        </a:cubicBezTo>
                        <a:cubicBezTo>
                          <a:pt x="0" y="6686"/>
                          <a:pt x="11" y="6834"/>
                          <a:pt x="11" y="6971"/>
                        </a:cubicBezTo>
                        <a:cubicBezTo>
                          <a:pt x="138" y="8777"/>
                          <a:pt x="940" y="10477"/>
                          <a:pt x="2091" y="11829"/>
                        </a:cubicBezTo>
                        <a:cubicBezTo>
                          <a:pt x="2535" y="12357"/>
                          <a:pt x="3052" y="12864"/>
                          <a:pt x="3707" y="13192"/>
                        </a:cubicBezTo>
                        <a:cubicBezTo>
                          <a:pt x="4330" y="13509"/>
                          <a:pt x="5006" y="13625"/>
                          <a:pt x="5672" y="13625"/>
                        </a:cubicBezTo>
                        <a:cubicBezTo>
                          <a:pt x="6527" y="13625"/>
                          <a:pt x="7383" y="13435"/>
                          <a:pt x="8175" y="13213"/>
                        </a:cubicBezTo>
                        <a:cubicBezTo>
                          <a:pt x="9051" y="12980"/>
                          <a:pt x="9960" y="12685"/>
                          <a:pt x="10752" y="12136"/>
                        </a:cubicBezTo>
                        <a:cubicBezTo>
                          <a:pt x="11142" y="11850"/>
                          <a:pt x="11491" y="11523"/>
                          <a:pt x="11797" y="11153"/>
                        </a:cubicBezTo>
                        <a:lnTo>
                          <a:pt x="11417" y="10499"/>
                        </a:lnTo>
                        <a:cubicBezTo>
                          <a:pt x="11153" y="10847"/>
                          <a:pt x="10857" y="11153"/>
                          <a:pt x="10530" y="11417"/>
                        </a:cubicBezTo>
                        <a:cubicBezTo>
                          <a:pt x="10467" y="11460"/>
                          <a:pt x="10403" y="11512"/>
                          <a:pt x="10340" y="11555"/>
                        </a:cubicBezTo>
                        <a:cubicBezTo>
                          <a:pt x="10245" y="11629"/>
                          <a:pt x="10150" y="11692"/>
                          <a:pt x="10044" y="11755"/>
                        </a:cubicBezTo>
                        <a:cubicBezTo>
                          <a:pt x="9685" y="11956"/>
                          <a:pt x="9305" y="12125"/>
                          <a:pt x="8893" y="12262"/>
                        </a:cubicBezTo>
                        <a:cubicBezTo>
                          <a:pt x="8682" y="12336"/>
                          <a:pt x="8460" y="12410"/>
                          <a:pt x="8238" y="12474"/>
                        </a:cubicBezTo>
                        <a:cubicBezTo>
                          <a:pt x="8154" y="12495"/>
                          <a:pt x="8069" y="12516"/>
                          <a:pt x="7995" y="12537"/>
                        </a:cubicBezTo>
                        <a:cubicBezTo>
                          <a:pt x="7224" y="12748"/>
                          <a:pt x="6422" y="12917"/>
                          <a:pt x="5672" y="12917"/>
                        </a:cubicBezTo>
                        <a:cubicBezTo>
                          <a:pt x="5196" y="12917"/>
                          <a:pt x="4753" y="12854"/>
                          <a:pt x="4341" y="12706"/>
                        </a:cubicBezTo>
                        <a:cubicBezTo>
                          <a:pt x="4235" y="12664"/>
                          <a:pt x="4130" y="12621"/>
                          <a:pt x="4024" y="12569"/>
                        </a:cubicBezTo>
                        <a:cubicBezTo>
                          <a:pt x="3855" y="12484"/>
                          <a:pt x="3686" y="12378"/>
                          <a:pt x="3528" y="12252"/>
                        </a:cubicBezTo>
                        <a:cubicBezTo>
                          <a:pt x="3200" y="12009"/>
                          <a:pt x="2905" y="11703"/>
                          <a:pt x="2630" y="11375"/>
                        </a:cubicBezTo>
                        <a:cubicBezTo>
                          <a:pt x="1553" y="10118"/>
                          <a:pt x="824" y="8545"/>
                          <a:pt x="718" y="6929"/>
                        </a:cubicBezTo>
                        <a:cubicBezTo>
                          <a:pt x="708" y="6802"/>
                          <a:pt x="708" y="6675"/>
                          <a:pt x="708" y="6549"/>
                        </a:cubicBezTo>
                        <a:cubicBezTo>
                          <a:pt x="708" y="6232"/>
                          <a:pt x="729" y="5915"/>
                          <a:pt x="782" y="5598"/>
                        </a:cubicBezTo>
                        <a:cubicBezTo>
                          <a:pt x="803" y="5418"/>
                          <a:pt x="845" y="5249"/>
                          <a:pt x="887" y="5070"/>
                        </a:cubicBezTo>
                        <a:cubicBezTo>
                          <a:pt x="1077" y="4331"/>
                          <a:pt x="1405" y="3644"/>
                          <a:pt x="1870" y="3053"/>
                        </a:cubicBezTo>
                        <a:cubicBezTo>
                          <a:pt x="1933" y="2979"/>
                          <a:pt x="1996" y="2905"/>
                          <a:pt x="2049" y="2841"/>
                        </a:cubicBezTo>
                        <a:cubicBezTo>
                          <a:pt x="2144" y="2736"/>
                          <a:pt x="2250" y="2630"/>
                          <a:pt x="2345" y="2535"/>
                        </a:cubicBezTo>
                        <a:cubicBezTo>
                          <a:pt x="2852" y="2070"/>
                          <a:pt x="3454" y="1711"/>
                          <a:pt x="4098" y="1363"/>
                        </a:cubicBezTo>
                        <a:cubicBezTo>
                          <a:pt x="4130" y="1342"/>
                          <a:pt x="4161" y="1321"/>
                          <a:pt x="4193" y="1300"/>
                        </a:cubicBezTo>
                        <a:cubicBezTo>
                          <a:pt x="4351" y="1215"/>
                          <a:pt x="4520" y="1131"/>
                          <a:pt x="4689" y="1046"/>
                        </a:cubicBezTo>
                        <a:cubicBezTo>
                          <a:pt x="4996" y="888"/>
                          <a:pt x="5313" y="740"/>
                          <a:pt x="5619" y="613"/>
                        </a:cubicBezTo>
                        <a:lnTo>
                          <a:pt x="52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0" name="Google Shape;740;p26"/>
                <p:cNvSpPr/>
                <p:nvPr/>
              </p:nvSpPr>
              <p:spPr>
                <a:xfrm rot="-2700000">
                  <a:off x="7983032" y="4646240"/>
                  <a:ext cx="1310729" cy="1276747"/>
                </a:xfrm>
                <a:custGeom>
                  <a:avLst/>
                  <a:gdLst/>
                  <a:ahLst/>
                  <a:cxnLst/>
                  <a:rect l="l" t="t" r="r" b="b"/>
                  <a:pathLst>
                    <a:path w="14850" h="14465" extrusionOk="0">
                      <a:moveTo>
                        <a:pt x="9370" y="0"/>
                      </a:moveTo>
                      <a:cubicBezTo>
                        <a:pt x="6477" y="0"/>
                        <a:pt x="2945" y="2619"/>
                        <a:pt x="1553" y="4788"/>
                      </a:cubicBezTo>
                      <a:cubicBezTo>
                        <a:pt x="1" y="7217"/>
                        <a:pt x="560" y="10702"/>
                        <a:pt x="2673" y="12667"/>
                      </a:cubicBezTo>
                      <a:cubicBezTo>
                        <a:pt x="3949" y="13860"/>
                        <a:pt x="5697" y="14464"/>
                        <a:pt x="7448" y="14464"/>
                      </a:cubicBezTo>
                      <a:cubicBezTo>
                        <a:pt x="8580" y="14464"/>
                        <a:pt x="9713" y="14212"/>
                        <a:pt x="10720" y="13702"/>
                      </a:cubicBezTo>
                      <a:cubicBezTo>
                        <a:pt x="13160" y="12476"/>
                        <a:pt x="14850" y="9836"/>
                        <a:pt x="14829" y="7101"/>
                      </a:cubicBezTo>
                      <a:cubicBezTo>
                        <a:pt x="14818" y="4745"/>
                        <a:pt x="12907" y="722"/>
                        <a:pt x="10340" y="109"/>
                      </a:cubicBezTo>
                      <a:cubicBezTo>
                        <a:pt x="10028" y="35"/>
                        <a:pt x="9703" y="0"/>
                        <a:pt x="9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6"/>
                <p:cNvSpPr/>
                <p:nvPr/>
              </p:nvSpPr>
              <p:spPr>
                <a:xfrm rot="-2700000">
                  <a:off x="8132951" y="4685118"/>
                  <a:ext cx="1026429" cy="1150000"/>
                </a:xfrm>
                <a:custGeom>
                  <a:avLst/>
                  <a:gdLst/>
                  <a:ahLst/>
                  <a:cxnLst/>
                  <a:rect l="l" t="t" r="r" b="b"/>
                  <a:pathLst>
                    <a:path w="11629" h="13029" extrusionOk="0">
                      <a:moveTo>
                        <a:pt x="7806" y="127"/>
                      </a:moveTo>
                      <a:cubicBezTo>
                        <a:pt x="8313" y="127"/>
                        <a:pt x="8777" y="444"/>
                        <a:pt x="9147" y="771"/>
                      </a:cubicBezTo>
                      <a:cubicBezTo>
                        <a:pt x="9379" y="961"/>
                        <a:pt x="9591" y="1183"/>
                        <a:pt x="9802" y="1394"/>
                      </a:cubicBezTo>
                      <a:cubicBezTo>
                        <a:pt x="10024" y="1627"/>
                        <a:pt x="10245" y="1870"/>
                        <a:pt x="10414" y="2144"/>
                      </a:cubicBezTo>
                      <a:cubicBezTo>
                        <a:pt x="10763" y="2683"/>
                        <a:pt x="10921" y="3306"/>
                        <a:pt x="11069" y="3919"/>
                      </a:cubicBezTo>
                      <a:cubicBezTo>
                        <a:pt x="11228" y="4594"/>
                        <a:pt x="11386" y="5260"/>
                        <a:pt x="11449" y="5946"/>
                      </a:cubicBezTo>
                      <a:cubicBezTo>
                        <a:pt x="11513" y="6580"/>
                        <a:pt x="11481" y="7224"/>
                        <a:pt x="11323" y="7847"/>
                      </a:cubicBezTo>
                      <a:cubicBezTo>
                        <a:pt x="11185" y="8449"/>
                        <a:pt x="10953" y="9020"/>
                        <a:pt x="10636" y="9558"/>
                      </a:cubicBezTo>
                      <a:cubicBezTo>
                        <a:pt x="10066" y="10572"/>
                        <a:pt x="9242" y="11459"/>
                        <a:pt x="8249" y="12061"/>
                      </a:cubicBezTo>
                      <a:cubicBezTo>
                        <a:pt x="7280" y="12645"/>
                        <a:pt x="6167" y="12918"/>
                        <a:pt x="5046" y="12918"/>
                      </a:cubicBezTo>
                      <a:cubicBezTo>
                        <a:pt x="4910" y="12918"/>
                        <a:pt x="4774" y="12914"/>
                        <a:pt x="4637" y="12906"/>
                      </a:cubicBezTo>
                      <a:cubicBezTo>
                        <a:pt x="4014" y="12864"/>
                        <a:pt x="3349" y="12780"/>
                        <a:pt x="2768" y="12516"/>
                      </a:cubicBezTo>
                      <a:cubicBezTo>
                        <a:pt x="2493" y="12389"/>
                        <a:pt x="2240" y="12209"/>
                        <a:pt x="2018" y="11987"/>
                      </a:cubicBezTo>
                      <a:cubicBezTo>
                        <a:pt x="1807" y="11776"/>
                        <a:pt x="1617" y="11533"/>
                        <a:pt x="1448" y="11280"/>
                      </a:cubicBezTo>
                      <a:cubicBezTo>
                        <a:pt x="1078" y="10762"/>
                        <a:pt x="709" y="10224"/>
                        <a:pt x="466" y="9632"/>
                      </a:cubicBezTo>
                      <a:cubicBezTo>
                        <a:pt x="212" y="9020"/>
                        <a:pt x="149" y="8354"/>
                        <a:pt x="138" y="7700"/>
                      </a:cubicBezTo>
                      <a:cubicBezTo>
                        <a:pt x="138" y="7055"/>
                        <a:pt x="159" y="6411"/>
                        <a:pt x="275" y="5777"/>
                      </a:cubicBezTo>
                      <a:cubicBezTo>
                        <a:pt x="328" y="5482"/>
                        <a:pt x="413" y="5175"/>
                        <a:pt x="540" y="4890"/>
                      </a:cubicBezTo>
                      <a:cubicBezTo>
                        <a:pt x="666" y="4605"/>
                        <a:pt x="835" y="4341"/>
                        <a:pt x="1046" y="4109"/>
                      </a:cubicBezTo>
                      <a:cubicBezTo>
                        <a:pt x="1437" y="3644"/>
                        <a:pt x="1913" y="3243"/>
                        <a:pt x="2377" y="2852"/>
                      </a:cubicBezTo>
                      <a:cubicBezTo>
                        <a:pt x="2842" y="2461"/>
                        <a:pt x="3317" y="2102"/>
                        <a:pt x="3814" y="1775"/>
                      </a:cubicBezTo>
                      <a:cubicBezTo>
                        <a:pt x="4796" y="1120"/>
                        <a:pt x="5873" y="581"/>
                        <a:pt x="7024" y="285"/>
                      </a:cubicBezTo>
                      <a:cubicBezTo>
                        <a:pt x="7278" y="222"/>
                        <a:pt x="7542" y="169"/>
                        <a:pt x="7806" y="127"/>
                      </a:cubicBezTo>
                      <a:close/>
                      <a:moveTo>
                        <a:pt x="7837" y="0"/>
                      </a:moveTo>
                      <a:cubicBezTo>
                        <a:pt x="7827" y="11"/>
                        <a:pt x="7806" y="11"/>
                        <a:pt x="7795" y="11"/>
                      </a:cubicBezTo>
                      <a:cubicBezTo>
                        <a:pt x="7721" y="11"/>
                        <a:pt x="7647" y="21"/>
                        <a:pt x="7573" y="32"/>
                      </a:cubicBezTo>
                      <a:cubicBezTo>
                        <a:pt x="7563" y="32"/>
                        <a:pt x="7552" y="42"/>
                        <a:pt x="7542" y="64"/>
                      </a:cubicBezTo>
                      <a:cubicBezTo>
                        <a:pt x="6443" y="264"/>
                        <a:pt x="5398" y="697"/>
                        <a:pt x="4437" y="1257"/>
                      </a:cubicBezTo>
                      <a:cubicBezTo>
                        <a:pt x="3370" y="1870"/>
                        <a:pt x="2398" y="2641"/>
                        <a:pt x="1501" y="3475"/>
                      </a:cubicBezTo>
                      <a:cubicBezTo>
                        <a:pt x="1036" y="3908"/>
                        <a:pt x="613" y="4383"/>
                        <a:pt x="381" y="4985"/>
                      </a:cubicBezTo>
                      <a:cubicBezTo>
                        <a:pt x="138" y="5577"/>
                        <a:pt x="75" y="6210"/>
                        <a:pt x="54" y="6844"/>
                      </a:cubicBezTo>
                      <a:cubicBezTo>
                        <a:pt x="22" y="7520"/>
                        <a:pt x="1" y="8196"/>
                        <a:pt x="128" y="8861"/>
                      </a:cubicBezTo>
                      <a:cubicBezTo>
                        <a:pt x="244" y="9516"/>
                        <a:pt x="540" y="10108"/>
                        <a:pt x="899" y="10678"/>
                      </a:cubicBezTo>
                      <a:cubicBezTo>
                        <a:pt x="1078" y="10952"/>
                        <a:pt x="1258" y="11217"/>
                        <a:pt x="1448" y="11481"/>
                      </a:cubicBezTo>
                      <a:cubicBezTo>
                        <a:pt x="1627" y="11734"/>
                        <a:pt x="1817" y="11977"/>
                        <a:pt x="2050" y="12178"/>
                      </a:cubicBezTo>
                      <a:cubicBezTo>
                        <a:pt x="2525" y="12611"/>
                        <a:pt x="3138" y="12811"/>
                        <a:pt x="3761" y="12917"/>
                      </a:cubicBezTo>
                      <a:cubicBezTo>
                        <a:pt x="4186" y="12990"/>
                        <a:pt x="4619" y="13029"/>
                        <a:pt x="5052" y="13029"/>
                      </a:cubicBezTo>
                      <a:cubicBezTo>
                        <a:pt x="5931" y="13029"/>
                        <a:pt x="6809" y="12869"/>
                        <a:pt x="7616" y="12516"/>
                      </a:cubicBezTo>
                      <a:cubicBezTo>
                        <a:pt x="8693" y="12051"/>
                        <a:pt x="9601" y="11248"/>
                        <a:pt x="10288" y="10308"/>
                      </a:cubicBezTo>
                      <a:cubicBezTo>
                        <a:pt x="11038" y="9294"/>
                        <a:pt x="11523" y="8080"/>
                        <a:pt x="11587" y="6812"/>
                      </a:cubicBezTo>
                      <a:cubicBezTo>
                        <a:pt x="11629" y="6115"/>
                        <a:pt x="11513" y="5429"/>
                        <a:pt x="11376" y="4742"/>
                      </a:cubicBezTo>
                      <a:cubicBezTo>
                        <a:pt x="11302" y="4404"/>
                        <a:pt x="11217" y="4066"/>
                        <a:pt x="11143" y="3718"/>
                      </a:cubicBezTo>
                      <a:cubicBezTo>
                        <a:pt x="11059" y="3412"/>
                        <a:pt x="10974" y="3095"/>
                        <a:pt x="10858" y="2788"/>
                      </a:cubicBezTo>
                      <a:cubicBezTo>
                        <a:pt x="10752" y="2493"/>
                        <a:pt x="10605" y="2197"/>
                        <a:pt x="10414" y="1944"/>
                      </a:cubicBezTo>
                      <a:cubicBezTo>
                        <a:pt x="10224" y="1680"/>
                        <a:pt x="10003" y="1437"/>
                        <a:pt x="9781" y="1215"/>
                      </a:cubicBezTo>
                      <a:cubicBezTo>
                        <a:pt x="9358" y="792"/>
                        <a:pt x="8925" y="349"/>
                        <a:pt x="8376" y="127"/>
                      </a:cubicBezTo>
                      <a:cubicBezTo>
                        <a:pt x="8218" y="64"/>
                        <a:pt x="8049" y="21"/>
                        <a:pt x="7890" y="11"/>
                      </a:cubicBezTo>
                      <a:cubicBezTo>
                        <a:pt x="7880" y="11"/>
                        <a:pt x="7859" y="0"/>
                        <a:pt x="7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6"/>
                <p:cNvSpPr/>
                <p:nvPr/>
              </p:nvSpPr>
              <p:spPr>
                <a:xfrm rot="-2700000">
                  <a:off x="8194485" y="4777291"/>
                  <a:ext cx="818478" cy="995360"/>
                </a:xfrm>
                <a:custGeom>
                  <a:avLst/>
                  <a:gdLst/>
                  <a:ahLst/>
                  <a:cxnLst/>
                  <a:rect l="l" t="t" r="r" b="b"/>
                  <a:pathLst>
                    <a:path w="9273" h="11277" extrusionOk="0">
                      <a:moveTo>
                        <a:pt x="6791" y="116"/>
                      </a:moveTo>
                      <a:cubicBezTo>
                        <a:pt x="7182" y="116"/>
                        <a:pt x="7541" y="338"/>
                        <a:pt x="7816" y="613"/>
                      </a:cubicBezTo>
                      <a:cubicBezTo>
                        <a:pt x="8164" y="951"/>
                        <a:pt x="8418" y="1405"/>
                        <a:pt x="8618" y="1848"/>
                      </a:cubicBezTo>
                      <a:cubicBezTo>
                        <a:pt x="9009" y="2767"/>
                        <a:pt x="9125" y="3792"/>
                        <a:pt x="9136" y="4795"/>
                      </a:cubicBezTo>
                      <a:cubicBezTo>
                        <a:pt x="9136" y="5302"/>
                        <a:pt x="9115" y="5809"/>
                        <a:pt x="9083" y="6316"/>
                      </a:cubicBezTo>
                      <a:cubicBezTo>
                        <a:pt x="9041" y="6844"/>
                        <a:pt x="8977" y="7383"/>
                        <a:pt x="8840" y="7900"/>
                      </a:cubicBezTo>
                      <a:cubicBezTo>
                        <a:pt x="8703" y="8407"/>
                        <a:pt x="8481" y="8882"/>
                        <a:pt x="8153" y="9284"/>
                      </a:cubicBezTo>
                      <a:cubicBezTo>
                        <a:pt x="7847" y="9664"/>
                        <a:pt x="7467" y="9991"/>
                        <a:pt x="7045" y="10245"/>
                      </a:cubicBezTo>
                      <a:cubicBezTo>
                        <a:pt x="6580" y="10519"/>
                        <a:pt x="6073" y="10720"/>
                        <a:pt x="5555" y="10857"/>
                      </a:cubicBezTo>
                      <a:cubicBezTo>
                        <a:pt x="5006" y="11005"/>
                        <a:pt x="4446" y="11100"/>
                        <a:pt x="3887" y="11142"/>
                      </a:cubicBezTo>
                      <a:cubicBezTo>
                        <a:pt x="3779" y="11151"/>
                        <a:pt x="3671" y="11155"/>
                        <a:pt x="3564" y="11155"/>
                      </a:cubicBezTo>
                      <a:cubicBezTo>
                        <a:pt x="3117" y="11155"/>
                        <a:pt x="2684" y="11075"/>
                        <a:pt x="2292" y="10836"/>
                      </a:cubicBezTo>
                      <a:cubicBezTo>
                        <a:pt x="2060" y="10688"/>
                        <a:pt x="1848" y="10519"/>
                        <a:pt x="1648" y="10340"/>
                      </a:cubicBezTo>
                      <a:cubicBezTo>
                        <a:pt x="1447" y="10160"/>
                        <a:pt x="1257" y="9960"/>
                        <a:pt x="1088" y="9759"/>
                      </a:cubicBezTo>
                      <a:cubicBezTo>
                        <a:pt x="423" y="8967"/>
                        <a:pt x="169" y="7953"/>
                        <a:pt x="190" y="6939"/>
                      </a:cubicBezTo>
                      <a:cubicBezTo>
                        <a:pt x="201" y="6443"/>
                        <a:pt x="275" y="5936"/>
                        <a:pt x="391" y="5450"/>
                      </a:cubicBezTo>
                      <a:cubicBezTo>
                        <a:pt x="518" y="4911"/>
                        <a:pt x="697" y="4383"/>
                        <a:pt x="982" y="3908"/>
                      </a:cubicBezTo>
                      <a:cubicBezTo>
                        <a:pt x="1257" y="3443"/>
                        <a:pt x="1637" y="3052"/>
                        <a:pt x="2038" y="2693"/>
                      </a:cubicBezTo>
                      <a:cubicBezTo>
                        <a:pt x="2440" y="2345"/>
                        <a:pt x="2852" y="2017"/>
                        <a:pt x="3285" y="1711"/>
                      </a:cubicBezTo>
                      <a:cubicBezTo>
                        <a:pt x="4130" y="1109"/>
                        <a:pt x="5048" y="613"/>
                        <a:pt x="6041" y="306"/>
                      </a:cubicBezTo>
                      <a:cubicBezTo>
                        <a:pt x="6284" y="232"/>
                        <a:pt x="6538" y="169"/>
                        <a:pt x="6780" y="116"/>
                      </a:cubicBezTo>
                      <a:close/>
                      <a:moveTo>
                        <a:pt x="6784" y="1"/>
                      </a:moveTo>
                      <a:cubicBezTo>
                        <a:pt x="6683" y="1"/>
                        <a:pt x="6583" y="14"/>
                        <a:pt x="6485" y="42"/>
                      </a:cubicBezTo>
                      <a:cubicBezTo>
                        <a:pt x="6464" y="53"/>
                        <a:pt x="6453" y="63"/>
                        <a:pt x="6453" y="85"/>
                      </a:cubicBezTo>
                      <a:cubicBezTo>
                        <a:pt x="5513" y="306"/>
                        <a:pt x="4626" y="718"/>
                        <a:pt x="3802" y="1225"/>
                      </a:cubicBezTo>
                      <a:cubicBezTo>
                        <a:pt x="3348" y="1510"/>
                        <a:pt x="2904" y="1838"/>
                        <a:pt x="2493" y="2176"/>
                      </a:cubicBezTo>
                      <a:cubicBezTo>
                        <a:pt x="2060" y="2514"/>
                        <a:pt x="1637" y="2883"/>
                        <a:pt x="1278" y="3306"/>
                      </a:cubicBezTo>
                      <a:cubicBezTo>
                        <a:pt x="570" y="4130"/>
                        <a:pt x="243" y="5239"/>
                        <a:pt x="116" y="6305"/>
                      </a:cubicBezTo>
                      <a:cubicBezTo>
                        <a:pt x="0" y="7309"/>
                        <a:pt x="106" y="8375"/>
                        <a:pt x="613" y="9273"/>
                      </a:cubicBezTo>
                      <a:cubicBezTo>
                        <a:pt x="887" y="9748"/>
                        <a:pt x="1267" y="10150"/>
                        <a:pt x="1679" y="10519"/>
                      </a:cubicBezTo>
                      <a:cubicBezTo>
                        <a:pt x="1891" y="10699"/>
                        <a:pt x="2112" y="10868"/>
                        <a:pt x="2355" y="10995"/>
                      </a:cubicBezTo>
                      <a:cubicBezTo>
                        <a:pt x="2598" y="11132"/>
                        <a:pt x="2852" y="11206"/>
                        <a:pt x="3126" y="11248"/>
                      </a:cubicBezTo>
                      <a:cubicBezTo>
                        <a:pt x="3275" y="11268"/>
                        <a:pt x="3426" y="11276"/>
                        <a:pt x="3577" y="11276"/>
                      </a:cubicBezTo>
                      <a:cubicBezTo>
                        <a:pt x="3993" y="11276"/>
                        <a:pt x="4413" y="11212"/>
                        <a:pt x="4816" y="11142"/>
                      </a:cubicBezTo>
                      <a:cubicBezTo>
                        <a:pt x="5397" y="11037"/>
                        <a:pt x="5957" y="10889"/>
                        <a:pt x="6495" y="10646"/>
                      </a:cubicBezTo>
                      <a:cubicBezTo>
                        <a:pt x="7435" y="10245"/>
                        <a:pt x="8270" y="9558"/>
                        <a:pt x="8703" y="8618"/>
                      </a:cubicBezTo>
                      <a:cubicBezTo>
                        <a:pt x="8924" y="8122"/>
                        <a:pt x="9051" y="7594"/>
                        <a:pt x="9115" y="7055"/>
                      </a:cubicBezTo>
                      <a:cubicBezTo>
                        <a:pt x="9188" y="6527"/>
                        <a:pt x="9220" y="5978"/>
                        <a:pt x="9241" y="5439"/>
                      </a:cubicBezTo>
                      <a:cubicBezTo>
                        <a:pt x="9273" y="4415"/>
                        <a:pt x="9220" y="3359"/>
                        <a:pt x="8924" y="2366"/>
                      </a:cubicBezTo>
                      <a:cubicBezTo>
                        <a:pt x="8777" y="1880"/>
                        <a:pt x="8565" y="1415"/>
                        <a:pt x="8280" y="993"/>
                      </a:cubicBezTo>
                      <a:cubicBezTo>
                        <a:pt x="8006" y="591"/>
                        <a:pt x="7636" y="211"/>
                        <a:pt x="7161" y="63"/>
                      </a:cubicBezTo>
                      <a:cubicBezTo>
                        <a:pt x="7037" y="22"/>
                        <a:pt x="6910" y="1"/>
                        <a:pt x="67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6"/>
                <p:cNvSpPr/>
                <p:nvPr/>
              </p:nvSpPr>
              <p:spPr>
                <a:xfrm rot="-2700000">
                  <a:off x="8404515" y="4997039"/>
                  <a:ext cx="457829" cy="616528"/>
                </a:xfrm>
                <a:custGeom>
                  <a:avLst/>
                  <a:gdLst/>
                  <a:ahLst/>
                  <a:cxnLst/>
                  <a:rect l="l" t="t" r="r" b="b"/>
                  <a:pathLst>
                    <a:path w="5187" h="6985" extrusionOk="0">
                      <a:moveTo>
                        <a:pt x="3891" y="112"/>
                      </a:moveTo>
                      <a:cubicBezTo>
                        <a:pt x="4220" y="112"/>
                        <a:pt x="4519" y="323"/>
                        <a:pt x="4700" y="605"/>
                      </a:cubicBezTo>
                      <a:cubicBezTo>
                        <a:pt x="5038" y="1133"/>
                        <a:pt x="4985" y="1777"/>
                        <a:pt x="4848" y="2369"/>
                      </a:cubicBezTo>
                      <a:cubicBezTo>
                        <a:pt x="4552" y="3562"/>
                        <a:pt x="4035" y="4703"/>
                        <a:pt x="3370" y="5738"/>
                      </a:cubicBezTo>
                      <a:cubicBezTo>
                        <a:pt x="3211" y="5991"/>
                        <a:pt x="3042" y="6245"/>
                        <a:pt x="2841" y="6466"/>
                      </a:cubicBezTo>
                      <a:cubicBezTo>
                        <a:pt x="2651" y="6688"/>
                        <a:pt x="2408" y="6836"/>
                        <a:pt x="2102" y="6868"/>
                      </a:cubicBezTo>
                      <a:cubicBezTo>
                        <a:pt x="2052" y="6873"/>
                        <a:pt x="2002" y="6876"/>
                        <a:pt x="1952" y="6876"/>
                      </a:cubicBezTo>
                      <a:cubicBezTo>
                        <a:pt x="1714" y="6876"/>
                        <a:pt x="1475" y="6818"/>
                        <a:pt x="1257" y="6731"/>
                      </a:cubicBezTo>
                      <a:cubicBezTo>
                        <a:pt x="1004" y="6635"/>
                        <a:pt x="750" y="6509"/>
                        <a:pt x="560" y="6329"/>
                      </a:cubicBezTo>
                      <a:cubicBezTo>
                        <a:pt x="349" y="6139"/>
                        <a:pt x="222" y="5886"/>
                        <a:pt x="169" y="5600"/>
                      </a:cubicBezTo>
                      <a:cubicBezTo>
                        <a:pt x="106" y="5305"/>
                        <a:pt x="127" y="4998"/>
                        <a:pt x="127" y="4692"/>
                      </a:cubicBezTo>
                      <a:cubicBezTo>
                        <a:pt x="148" y="4080"/>
                        <a:pt x="180" y="3446"/>
                        <a:pt x="412" y="2865"/>
                      </a:cubicBezTo>
                      <a:cubicBezTo>
                        <a:pt x="624" y="2316"/>
                        <a:pt x="1014" y="1851"/>
                        <a:pt x="1447" y="1460"/>
                      </a:cubicBezTo>
                      <a:cubicBezTo>
                        <a:pt x="1901" y="1059"/>
                        <a:pt x="2419" y="721"/>
                        <a:pt x="2968" y="457"/>
                      </a:cubicBezTo>
                      <a:cubicBezTo>
                        <a:pt x="3211" y="341"/>
                        <a:pt x="3465" y="193"/>
                        <a:pt x="3729" y="130"/>
                      </a:cubicBezTo>
                      <a:cubicBezTo>
                        <a:pt x="3783" y="118"/>
                        <a:pt x="3838" y="112"/>
                        <a:pt x="3891" y="112"/>
                      </a:cubicBezTo>
                      <a:close/>
                      <a:moveTo>
                        <a:pt x="3906" y="1"/>
                      </a:moveTo>
                      <a:cubicBezTo>
                        <a:pt x="3588" y="1"/>
                        <a:pt x="3291" y="176"/>
                        <a:pt x="2989" y="320"/>
                      </a:cubicBezTo>
                      <a:cubicBezTo>
                        <a:pt x="2535" y="541"/>
                        <a:pt x="2092" y="806"/>
                        <a:pt x="1690" y="1122"/>
                      </a:cubicBezTo>
                      <a:cubicBezTo>
                        <a:pt x="1204" y="1492"/>
                        <a:pt x="750" y="1946"/>
                        <a:pt x="455" y="2495"/>
                      </a:cubicBezTo>
                      <a:cubicBezTo>
                        <a:pt x="148" y="3066"/>
                        <a:pt x="53" y="3720"/>
                        <a:pt x="32" y="4365"/>
                      </a:cubicBezTo>
                      <a:cubicBezTo>
                        <a:pt x="11" y="4682"/>
                        <a:pt x="0" y="5009"/>
                        <a:pt x="22" y="5336"/>
                      </a:cubicBezTo>
                      <a:cubicBezTo>
                        <a:pt x="43" y="5632"/>
                        <a:pt x="106" y="5928"/>
                        <a:pt x="275" y="6181"/>
                      </a:cubicBezTo>
                      <a:cubicBezTo>
                        <a:pt x="433" y="6414"/>
                        <a:pt x="666" y="6583"/>
                        <a:pt x="909" y="6709"/>
                      </a:cubicBezTo>
                      <a:cubicBezTo>
                        <a:pt x="1173" y="6836"/>
                        <a:pt x="1458" y="6931"/>
                        <a:pt x="1754" y="6973"/>
                      </a:cubicBezTo>
                      <a:cubicBezTo>
                        <a:pt x="1818" y="6981"/>
                        <a:pt x="1883" y="6984"/>
                        <a:pt x="1948" y="6984"/>
                      </a:cubicBezTo>
                      <a:cubicBezTo>
                        <a:pt x="2174" y="6984"/>
                        <a:pt x="2404" y="6938"/>
                        <a:pt x="2609" y="6815"/>
                      </a:cubicBezTo>
                      <a:cubicBezTo>
                        <a:pt x="2863" y="6667"/>
                        <a:pt x="3042" y="6403"/>
                        <a:pt x="3211" y="6171"/>
                      </a:cubicBezTo>
                      <a:cubicBezTo>
                        <a:pt x="3961" y="5104"/>
                        <a:pt x="4521" y="3921"/>
                        <a:pt x="4880" y="2685"/>
                      </a:cubicBezTo>
                      <a:cubicBezTo>
                        <a:pt x="5059" y="2062"/>
                        <a:pt x="5186" y="1386"/>
                        <a:pt x="4922" y="774"/>
                      </a:cubicBezTo>
                      <a:cubicBezTo>
                        <a:pt x="4795" y="489"/>
                        <a:pt x="4574" y="235"/>
                        <a:pt x="4299" y="98"/>
                      </a:cubicBezTo>
                      <a:cubicBezTo>
                        <a:pt x="4163" y="29"/>
                        <a:pt x="4033" y="1"/>
                        <a:pt x="39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6"/>
                <p:cNvSpPr/>
                <p:nvPr/>
              </p:nvSpPr>
              <p:spPr>
                <a:xfrm rot="-2700000">
                  <a:off x="8494716" y="5137517"/>
                  <a:ext cx="243346" cy="333199"/>
                </a:xfrm>
                <a:custGeom>
                  <a:avLst/>
                  <a:gdLst/>
                  <a:ahLst/>
                  <a:cxnLst/>
                  <a:rect l="l" t="t" r="r" b="b"/>
                  <a:pathLst>
                    <a:path w="2757" h="3775" extrusionOk="0">
                      <a:moveTo>
                        <a:pt x="2195" y="110"/>
                      </a:moveTo>
                      <a:cubicBezTo>
                        <a:pt x="2235" y="110"/>
                        <a:pt x="2275" y="120"/>
                        <a:pt x="2313" y="139"/>
                      </a:cubicBezTo>
                      <a:cubicBezTo>
                        <a:pt x="2450" y="202"/>
                        <a:pt x="2524" y="350"/>
                        <a:pt x="2535" y="498"/>
                      </a:cubicBezTo>
                      <a:cubicBezTo>
                        <a:pt x="2577" y="793"/>
                        <a:pt x="2450" y="1100"/>
                        <a:pt x="2313" y="1364"/>
                      </a:cubicBezTo>
                      <a:cubicBezTo>
                        <a:pt x="2176" y="1638"/>
                        <a:pt x="2017" y="1902"/>
                        <a:pt x="1880" y="2166"/>
                      </a:cubicBezTo>
                      <a:cubicBezTo>
                        <a:pt x="1732" y="2441"/>
                        <a:pt x="1584" y="2716"/>
                        <a:pt x="1405" y="2969"/>
                      </a:cubicBezTo>
                      <a:cubicBezTo>
                        <a:pt x="1236" y="3201"/>
                        <a:pt x="1025" y="3413"/>
                        <a:pt x="782" y="3550"/>
                      </a:cubicBezTo>
                      <a:cubicBezTo>
                        <a:pt x="693" y="3606"/>
                        <a:pt x="586" y="3663"/>
                        <a:pt x="479" y="3663"/>
                      </a:cubicBezTo>
                      <a:cubicBezTo>
                        <a:pt x="446" y="3663"/>
                        <a:pt x="413" y="3658"/>
                        <a:pt x="380" y="3645"/>
                      </a:cubicBezTo>
                      <a:cubicBezTo>
                        <a:pt x="243" y="3592"/>
                        <a:pt x="169" y="3465"/>
                        <a:pt x="138" y="3328"/>
                      </a:cubicBezTo>
                      <a:cubicBezTo>
                        <a:pt x="106" y="3170"/>
                        <a:pt x="138" y="3011"/>
                        <a:pt x="169" y="2853"/>
                      </a:cubicBezTo>
                      <a:cubicBezTo>
                        <a:pt x="201" y="2705"/>
                        <a:pt x="243" y="2557"/>
                        <a:pt x="296" y="2420"/>
                      </a:cubicBezTo>
                      <a:cubicBezTo>
                        <a:pt x="391" y="2135"/>
                        <a:pt x="528" y="1860"/>
                        <a:pt x="708" y="1617"/>
                      </a:cubicBezTo>
                      <a:cubicBezTo>
                        <a:pt x="1099" y="1110"/>
                        <a:pt x="1648" y="751"/>
                        <a:pt x="2007" y="223"/>
                      </a:cubicBezTo>
                      <a:lnTo>
                        <a:pt x="2007" y="202"/>
                      </a:lnTo>
                      <a:cubicBezTo>
                        <a:pt x="2054" y="141"/>
                        <a:pt x="2124" y="110"/>
                        <a:pt x="2195" y="110"/>
                      </a:cubicBezTo>
                      <a:close/>
                      <a:moveTo>
                        <a:pt x="2190" y="0"/>
                      </a:moveTo>
                      <a:cubicBezTo>
                        <a:pt x="2055" y="0"/>
                        <a:pt x="1940" y="73"/>
                        <a:pt x="1891" y="191"/>
                      </a:cubicBezTo>
                      <a:cubicBezTo>
                        <a:pt x="1521" y="709"/>
                        <a:pt x="982" y="1068"/>
                        <a:pt x="602" y="1575"/>
                      </a:cubicBezTo>
                      <a:cubicBezTo>
                        <a:pt x="402" y="1839"/>
                        <a:pt x="264" y="2145"/>
                        <a:pt x="159" y="2473"/>
                      </a:cubicBezTo>
                      <a:cubicBezTo>
                        <a:pt x="106" y="2631"/>
                        <a:pt x="64" y="2811"/>
                        <a:pt x="32" y="2980"/>
                      </a:cubicBezTo>
                      <a:cubicBezTo>
                        <a:pt x="11" y="3138"/>
                        <a:pt x="0" y="3318"/>
                        <a:pt x="64" y="3465"/>
                      </a:cubicBezTo>
                      <a:cubicBezTo>
                        <a:pt x="116" y="3592"/>
                        <a:pt x="201" y="3698"/>
                        <a:pt x="328" y="3751"/>
                      </a:cubicBezTo>
                      <a:cubicBezTo>
                        <a:pt x="374" y="3767"/>
                        <a:pt x="420" y="3775"/>
                        <a:pt x="465" y="3775"/>
                      </a:cubicBezTo>
                      <a:cubicBezTo>
                        <a:pt x="562" y="3775"/>
                        <a:pt x="656" y="3741"/>
                        <a:pt x="750" y="3698"/>
                      </a:cubicBezTo>
                      <a:cubicBezTo>
                        <a:pt x="1025" y="3561"/>
                        <a:pt x="1257" y="3339"/>
                        <a:pt x="1447" y="3085"/>
                      </a:cubicBezTo>
                      <a:cubicBezTo>
                        <a:pt x="1669" y="2811"/>
                        <a:pt x="1827" y="2504"/>
                        <a:pt x="1996" y="2188"/>
                      </a:cubicBezTo>
                      <a:cubicBezTo>
                        <a:pt x="2155" y="1892"/>
                        <a:pt x="2334" y="1607"/>
                        <a:pt x="2482" y="1290"/>
                      </a:cubicBezTo>
                      <a:cubicBezTo>
                        <a:pt x="2619" y="984"/>
                        <a:pt x="2757" y="561"/>
                        <a:pt x="2577" y="234"/>
                      </a:cubicBezTo>
                      <a:cubicBezTo>
                        <a:pt x="2503" y="107"/>
                        <a:pt x="2366" y="1"/>
                        <a:pt x="2218" y="1"/>
                      </a:cubicBezTo>
                      <a:cubicBezTo>
                        <a:pt x="2209" y="1"/>
                        <a:pt x="2200" y="0"/>
                        <a:pt x="21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6"/>
                <p:cNvSpPr/>
                <p:nvPr/>
              </p:nvSpPr>
              <p:spPr>
                <a:xfrm rot="-2700000">
                  <a:off x="8540854" y="5222033"/>
                  <a:ext cx="129661" cy="179707"/>
                </a:xfrm>
                <a:custGeom>
                  <a:avLst/>
                  <a:gdLst/>
                  <a:ahLst/>
                  <a:cxnLst/>
                  <a:rect l="l" t="t" r="r" b="b"/>
                  <a:pathLst>
                    <a:path w="1469" h="2036" extrusionOk="0">
                      <a:moveTo>
                        <a:pt x="1257" y="254"/>
                      </a:moveTo>
                      <a:cubicBezTo>
                        <a:pt x="1162" y="444"/>
                        <a:pt x="1036" y="623"/>
                        <a:pt x="919" y="803"/>
                      </a:cubicBezTo>
                      <a:cubicBezTo>
                        <a:pt x="761" y="1067"/>
                        <a:pt x="603" y="1331"/>
                        <a:pt x="434" y="1595"/>
                      </a:cubicBezTo>
                      <a:cubicBezTo>
                        <a:pt x="415" y="1633"/>
                        <a:pt x="260" y="1925"/>
                        <a:pt x="183" y="1925"/>
                      </a:cubicBezTo>
                      <a:cubicBezTo>
                        <a:pt x="174" y="1925"/>
                        <a:pt x="166" y="1921"/>
                        <a:pt x="159" y="1912"/>
                      </a:cubicBezTo>
                      <a:cubicBezTo>
                        <a:pt x="127" y="1880"/>
                        <a:pt x="159" y="1785"/>
                        <a:pt x="170" y="1743"/>
                      </a:cubicBezTo>
                      <a:cubicBezTo>
                        <a:pt x="191" y="1680"/>
                        <a:pt x="212" y="1616"/>
                        <a:pt x="233" y="1553"/>
                      </a:cubicBezTo>
                      <a:cubicBezTo>
                        <a:pt x="339" y="1289"/>
                        <a:pt x="497" y="1056"/>
                        <a:pt x="666" y="845"/>
                      </a:cubicBezTo>
                      <a:cubicBezTo>
                        <a:pt x="846" y="634"/>
                        <a:pt x="1057" y="433"/>
                        <a:pt x="1257" y="254"/>
                      </a:cubicBezTo>
                      <a:close/>
                      <a:moveTo>
                        <a:pt x="1405" y="0"/>
                      </a:moveTo>
                      <a:cubicBezTo>
                        <a:pt x="1352" y="0"/>
                        <a:pt x="1310" y="21"/>
                        <a:pt x="1289" y="74"/>
                      </a:cubicBezTo>
                      <a:lnTo>
                        <a:pt x="1279" y="74"/>
                      </a:lnTo>
                      <a:cubicBezTo>
                        <a:pt x="814" y="507"/>
                        <a:pt x="328" y="961"/>
                        <a:pt x="106" y="1574"/>
                      </a:cubicBezTo>
                      <a:cubicBezTo>
                        <a:pt x="75" y="1690"/>
                        <a:pt x="1" y="1849"/>
                        <a:pt x="53" y="1965"/>
                      </a:cubicBezTo>
                      <a:cubicBezTo>
                        <a:pt x="81" y="2015"/>
                        <a:pt x="127" y="2036"/>
                        <a:pt x="175" y="2036"/>
                      </a:cubicBezTo>
                      <a:cubicBezTo>
                        <a:pt x="237" y="2036"/>
                        <a:pt x="303" y="2002"/>
                        <a:pt x="339" y="1954"/>
                      </a:cubicBezTo>
                      <a:cubicBezTo>
                        <a:pt x="391" y="1901"/>
                        <a:pt x="423" y="1827"/>
                        <a:pt x="465" y="1764"/>
                      </a:cubicBezTo>
                      <a:cubicBezTo>
                        <a:pt x="508" y="1690"/>
                        <a:pt x="560" y="1606"/>
                        <a:pt x="613" y="1521"/>
                      </a:cubicBezTo>
                      <a:lnTo>
                        <a:pt x="898" y="1067"/>
                      </a:lnTo>
                      <a:cubicBezTo>
                        <a:pt x="1099" y="740"/>
                        <a:pt x="1331" y="423"/>
                        <a:pt x="1458" y="74"/>
                      </a:cubicBezTo>
                      <a:cubicBezTo>
                        <a:pt x="1469" y="32"/>
                        <a:pt x="1437" y="0"/>
                        <a:pt x="14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6" name="Google Shape;746;p26"/>
              <p:cNvGrpSpPr/>
              <p:nvPr/>
            </p:nvGrpSpPr>
            <p:grpSpPr>
              <a:xfrm rot="484171" flipH="1">
                <a:off x="8379942" y="2951332"/>
                <a:ext cx="552989" cy="1000973"/>
                <a:chOff x="8273671" y="3625005"/>
                <a:chExt cx="308528" cy="558470"/>
              </a:xfrm>
            </p:grpSpPr>
            <p:sp>
              <p:nvSpPr>
                <p:cNvPr id="747" name="Google Shape;747;p26"/>
                <p:cNvSpPr/>
                <p:nvPr/>
              </p:nvSpPr>
              <p:spPr>
                <a:xfrm>
                  <a:off x="8429970" y="3768699"/>
                  <a:ext cx="152229" cy="178538"/>
                </a:xfrm>
                <a:custGeom>
                  <a:avLst/>
                  <a:gdLst/>
                  <a:ahLst/>
                  <a:cxnLst/>
                  <a:rect l="l" t="t" r="r" b="b"/>
                  <a:pathLst>
                    <a:path w="3032" h="3556" extrusionOk="0">
                      <a:moveTo>
                        <a:pt x="1664" y="1"/>
                      </a:moveTo>
                      <a:cubicBezTo>
                        <a:pt x="1191" y="1"/>
                        <a:pt x="833" y="209"/>
                        <a:pt x="571" y="562"/>
                      </a:cubicBezTo>
                      <a:cubicBezTo>
                        <a:pt x="159" y="1090"/>
                        <a:pt x="0" y="1713"/>
                        <a:pt x="85" y="2368"/>
                      </a:cubicBezTo>
                      <a:cubicBezTo>
                        <a:pt x="159" y="2917"/>
                        <a:pt x="454" y="3329"/>
                        <a:pt x="982" y="3487"/>
                      </a:cubicBezTo>
                      <a:cubicBezTo>
                        <a:pt x="1130" y="3532"/>
                        <a:pt x="1274" y="3556"/>
                        <a:pt x="1415" y="3556"/>
                      </a:cubicBezTo>
                      <a:cubicBezTo>
                        <a:pt x="1737" y="3556"/>
                        <a:pt x="2038" y="3432"/>
                        <a:pt x="2303" y="3160"/>
                      </a:cubicBezTo>
                      <a:cubicBezTo>
                        <a:pt x="2788" y="2653"/>
                        <a:pt x="2989" y="2019"/>
                        <a:pt x="3010" y="1333"/>
                      </a:cubicBezTo>
                      <a:cubicBezTo>
                        <a:pt x="3031" y="604"/>
                        <a:pt x="2408" y="2"/>
                        <a:pt x="1732" y="2"/>
                      </a:cubicBezTo>
                      <a:cubicBezTo>
                        <a:pt x="1709" y="1"/>
                        <a:pt x="1686" y="1"/>
                        <a:pt x="1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6"/>
                <p:cNvSpPr/>
                <p:nvPr/>
              </p:nvSpPr>
              <p:spPr>
                <a:xfrm>
                  <a:off x="8273671" y="4068851"/>
                  <a:ext cx="110356" cy="114624"/>
                </a:xfrm>
                <a:custGeom>
                  <a:avLst/>
                  <a:gdLst/>
                  <a:ahLst/>
                  <a:cxnLst/>
                  <a:rect l="l" t="t" r="r" b="b"/>
                  <a:pathLst>
                    <a:path w="2198" h="2283" extrusionOk="0">
                      <a:moveTo>
                        <a:pt x="1099" y="1"/>
                      </a:moveTo>
                      <a:cubicBezTo>
                        <a:pt x="508" y="1"/>
                        <a:pt x="33" y="497"/>
                        <a:pt x="11" y="1120"/>
                      </a:cubicBezTo>
                      <a:cubicBezTo>
                        <a:pt x="1" y="1754"/>
                        <a:pt x="487" y="2271"/>
                        <a:pt x="1089" y="2282"/>
                      </a:cubicBezTo>
                      <a:cubicBezTo>
                        <a:pt x="1095" y="2282"/>
                        <a:pt x="1102" y="2282"/>
                        <a:pt x="1108" y="2282"/>
                      </a:cubicBezTo>
                      <a:cubicBezTo>
                        <a:pt x="1722" y="2282"/>
                        <a:pt x="2198" y="1789"/>
                        <a:pt x="2198" y="1152"/>
                      </a:cubicBezTo>
                      <a:cubicBezTo>
                        <a:pt x="2198" y="508"/>
                        <a:pt x="1712" y="1"/>
                        <a:pt x="1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6"/>
                <p:cNvSpPr/>
                <p:nvPr/>
              </p:nvSpPr>
              <p:spPr>
                <a:xfrm>
                  <a:off x="8440690" y="3625005"/>
                  <a:ext cx="96549" cy="100264"/>
                </a:xfrm>
                <a:custGeom>
                  <a:avLst/>
                  <a:gdLst/>
                  <a:ahLst/>
                  <a:cxnLst/>
                  <a:rect l="l" t="t" r="r" b="b"/>
                  <a:pathLst>
                    <a:path w="1923" h="1997" extrusionOk="0">
                      <a:moveTo>
                        <a:pt x="982" y="0"/>
                      </a:moveTo>
                      <a:cubicBezTo>
                        <a:pt x="975" y="0"/>
                        <a:pt x="968" y="0"/>
                        <a:pt x="961" y="0"/>
                      </a:cubicBezTo>
                      <a:cubicBezTo>
                        <a:pt x="423" y="11"/>
                        <a:pt x="0" y="444"/>
                        <a:pt x="0" y="1004"/>
                      </a:cubicBezTo>
                      <a:cubicBezTo>
                        <a:pt x="0" y="1557"/>
                        <a:pt x="434" y="1997"/>
                        <a:pt x="954" y="1997"/>
                      </a:cubicBezTo>
                      <a:cubicBezTo>
                        <a:pt x="960" y="1997"/>
                        <a:pt x="966" y="1997"/>
                        <a:pt x="972" y="1997"/>
                      </a:cubicBezTo>
                      <a:cubicBezTo>
                        <a:pt x="1511" y="1997"/>
                        <a:pt x="1923" y="1542"/>
                        <a:pt x="1923" y="983"/>
                      </a:cubicBezTo>
                      <a:cubicBezTo>
                        <a:pt x="1923" y="419"/>
                        <a:pt x="1521" y="0"/>
                        <a:pt x="9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50" name="Google Shape;750;p26"/>
            <p:cNvGrpSpPr/>
            <p:nvPr/>
          </p:nvGrpSpPr>
          <p:grpSpPr>
            <a:xfrm>
              <a:off x="-404109" y="-377837"/>
              <a:ext cx="1776573" cy="1917734"/>
              <a:chOff x="-404109" y="-377837"/>
              <a:chExt cx="1776573" cy="1917734"/>
            </a:xfrm>
          </p:grpSpPr>
          <p:sp>
            <p:nvSpPr>
              <p:cNvPr id="751" name="Google Shape;751;p26"/>
              <p:cNvSpPr/>
              <p:nvPr/>
            </p:nvSpPr>
            <p:spPr>
              <a:xfrm rot="-421051">
                <a:off x="-318982" y="-285302"/>
                <a:ext cx="1606320" cy="1492038"/>
              </a:xfrm>
              <a:custGeom>
                <a:avLst/>
                <a:gdLst/>
                <a:ahLst/>
                <a:cxnLst/>
                <a:rect l="l" t="t" r="r" b="b"/>
                <a:pathLst>
                  <a:path w="24176" h="22456" extrusionOk="0">
                    <a:moveTo>
                      <a:pt x="13952" y="1"/>
                    </a:moveTo>
                    <a:cubicBezTo>
                      <a:pt x="12055" y="1"/>
                      <a:pt x="10157" y="195"/>
                      <a:pt x="8302" y="587"/>
                    </a:cubicBezTo>
                    <a:cubicBezTo>
                      <a:pt x="5947" y="1084"/>
                      <a:pt x="3940" y="1992"/>
                      <a:pt x="3053" y="4337"/>
                    </a:cubicBezTo>
                    <a:cubicBezTo>
                      <a:pt x="2926" y="4696"/>
                      <a:pt x="2789" y="5055"/>
                      <a:pt x="2662" y="5414"/>
                    </a:cubicBezTo>
                    <a:cubicBezTo>
                      <a:pt x="1416" y="9036"/>
                      <a:pt x="613" y="12796"/>
                      <a:pt x="286" y="16609"/>
                    </a:cubicBezTo>
                    <a:cubicBezTo>
                      <a:pt x="1" y="19862"/>
                      <a:pt x="1669" y="21921"/>
                      <a:pt x="4848" y="22365"/>
                    </a:cubicBezTo>
                    <a:cubicBezTo>
                      <a:pt x="5221" y="22419"/>
                      <a:pt x="5604" y="22456"/>
                      <a:pt x="5983" y="22456"/>
                    </a:cubicBezTo>
                    <a:cubicBezTo>
                      <a:pt x="6496" y="22456"/>
                      <a:pt x="7005" y="22389"/>
                      <a:pt x="7478" y="22207"/>
                    </a:cubicBezTo>
                    <a:cubicBezTo>
                      <a:pt x="9231" y="21531"/>
                      <a:pt x="10055" y="19587"/>
                      <a:pt x="10984" y="17950"/>
                    </a:cubicBezTo>
                    <a:cubicBezTo>
                      <a:pt x="12547" y="15247"/>
                      <a:pt x="14037" y="12479"/>
                      <a:pt x="17300" y="11550"/>
                    </a:cubicBezTo>
                    <a:cubicBezTo>
                      <a:pt x="18884" y="11106"/>
                      <a:pt x="20680" y="11117"/>
                      <a:pt x="22011" y="10135"/>
                    </a:cubicBezTo>
                    <a:cubicBezTo>
                      <a:pt x="23141" y="9290"/>
                      <a:pt x="23700" y="7875"/>
                      <a:pt x="23943" y="6491"/>
                    </a:cubicBezTo>
                    <a:cubicBezTo>
                      <a:pt x="24144" y="5414"/>
                      <a:pt x="24176" y="4231"/>
                      <a:pt x="23637" y="3259"/>
                    </a:cubicBezTo>
                    <a:cubicBezTo>
                      <a:pt x="22570" y="1327"/>
                      <a:pt x="20574" y="725"/>
                      <a:pt x="18504" y="376"/>
                    </a:cubicBezTo>
                    <a:cubicBezTo>
                      <a:pt x="17002" y="126"/>
                      <a:pt x="15477" y="1"/>
                      <a:pt x="139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6"/>
              <p:cNvSpPr/>
              <p:nvPr/>
            </p:nvSpPr>
            <p:spPr>
              <a:xfrm>
                <a:off x="-267498" y="609851"/>
                <a:ext cx="1029122" cy="930046"/>
              </a:xfrm>
              <a:custGeom>
                <a:avLst/>
                <a:gdLst/>
                <a:ahLst/>
                <a:cxnLst/>
                <a:rect l="l" t="t" r="r" b="b"/>
                <a:pathLst>
                  <a:path w="18832" h="17019" extrusionOk="0">
                    <a:moveTo>
                      <a:pt x="9411" y="2792"/>
                    </a:moveTo>
                    <a:cubicBezTo>
                      <a:pt x="9665" y="2972"/>
                      <a:pt x="9929" y="3151"/>
                      <a:pt x="10172" y="3342"/>
                    </a:cubicBezTo>
                    <a:cubicBezTo>
                      <a:pt x="10457" y="3563"/>
                      <a:pt x="10731" y="3796"/>
                      <a:pt x="11006" y="4028"/>
                    </a:cubicBezTo>
                    <a:lnTo>
                      <a:pt x="8556" y="6489"/>
                    </a:lnTo>
                    <a:cubicBezTo>
                      <a:pt x="8101" y="6109"/>
                      <a:pt x="7658" y="5739"/>
                      <a:pt x="7214" y="5348"/>
                    </a:cubicBezTo>
                    <a:cubicBezTo>
                      <a:pt x="7151" y="5295"/>
                      <a:pt x="7088" y="5243"/>
                      <a:pt x="7024" y="5190"/>
                    </a:cubicBezTo>
                    <a:cubicBezTo>
                      <a:pt x="7795" y="4429"/>
                      <a:pt x="8566" y="3658"/>
                      <a:pt x="9327" y="2877"/>
                    </a:cubicBezTo>
                    <a:lnTo>
                      <a:pt x="9411" y="2792"/>
                    </a:lnTo>
                    <a:close/>
                    <a:moveTo>
                      <a:pt x="11228" y="4229"/>
                    </a:moveTo>
                    <a:cubicBezTo>
                      <a:pt x="11566" y="4535"/>
                      <a:pt x="11904" y="4862"/>
                      <a:pt x="12231" y="5190"/>
                    </a:cubicBezTo>
                    <a:cubicBezTo>
                      <a:pt x="12516" y="5464"/>
                      <a:pt x="12801" y="5760"/>
                      <a:pt x="13097" y="6045"/>
                    </a:cubicBezTo>
                    <a:cubicBezTo>
                      <a:pt x="12284" y="6742"/>
                      <a:pt x="11492" y="7460"/>
                      <a:pt x="10710" y="8200"/>
                    </a:cubicBezTo>
                    <a:cubicBezTo>
                      <a:pt x="10066" y="7703"/>
                      <a:pt x="9422" y="7196"/>
                      <a:pt x="8788" y="6679"/>
                    </a:cubicBezTo>
                    <a:lnTo>
                      <a:pt x="10974" y="4482"/>
                    </a:lnTo>
                    <a:lnTo>
                      <a:pt x="11228" y="4229"/>
                    </a:lnTo>
                    <a:close/>
                    <a:moveTo>
                      <a:pt x="6813" y="5390"/>
                    </a:moveTo>
                    <a:cubicBezTo>
                      <a:pt x="7320" y="5834"/>
                      <a:pt x="7827" y="6267"/>
                      <a:pt x="8344" y="6700"/>
                    </a:cubicBezTo>
                    <a:lnTo>
                      <a:pt x="6074" y="8971"/>
                    </a:lnTo>
                    <a:cubicBezTo>
                      <a:pt x="5641" y="8591"/>
                      <a:pt x="5197" y="8210"/>
                      <a:pt x="4743" y="7841"/>
                    </a:cubicBezTo>
                    <a:cubicBezTo>
                      <a:pt x="4669" y="7777"/>
                      <a:pt x="4585" y="7703"/>
                      <a:pt x="4500" y="7640"/>
                    </a:cubicBezTo>
                    <a:lnTo>
                      <a:pt x="4732" y="7418"/>
                    </a:lnTo>
                    <a:cubicBezTo>
                      <a:pt x="5429" y="6753"/>
                      <a:pt x="6127" y="6077"/>
                      <a:pt x="6813" y="5390"/>
                    </a:cubicBezTo>
                    <a:close/>
                    <a:moveTo>
                      <a:pt x="13308" y="6246"/>
                    </a:moveTo>
                    <a:cubicBezTo>
                      <a:pt x="13995" y="6922"/>
                      <a:pt x="14702" y="7577"/>
                      <a:pt x="15484" y="8126"/>
                    </a:cubicBezTo>
                    <a:cubicBezTo>
                      <a:pt x="14787" y="8802"/>
                      <a:pt x="14079" y="9467"/>
                      <a:pt x="13382" y="10143"/>
                    </a:cubicBezTo>
                    <a:cubicBezTo>
                      <a:pt x="12875" y="9773"/>
                      <a:pt x="12368" y="9414"/>
                      <a:pt x="11861" y="9045"/>
                    </a:cubicBezTo>
                    <a:cubicBezTo>
                      <a:pt x="11555" y="8823"/>
                      <a:pt x="11249" y="8601"/>
                      <a:pt x="10953" y="8379"/>
                    </a:cubicBezTo>
                    <a:cubicBezTo>
                      <a:pt x="11724" y="7651"/>
                      <a:pt x="12506" y="6943"/>
                      <a:pt x="13308" y="6246"/>
                    </a:cubicBezTo>
                    <a:close/>
                    <a:moveTo>
                      <a:pt x="8577" y="6880"/>
                    </a:moveTo>
                    <a:cubicBezTo>
                      <a:pt x="8714" y="6996"/>
                      <a:pt x="8851" y="7112"/>
                      <a:pt x="8989" y="7218"/>
                    </a:cubicBezTo>
                    <a:cubicBezTo>
                      <a:pt x="9496" y="7619"/>
                      <a:pt x="9992" y="8010"/>
                      <a:pt x="10509" y="8390"/>
                    </a:cubicBezTo>
                    <a:cubicBezTo>
                      <a:pt x="9686" y="9171"/>
                      <a:pt x="8872" y="9974"/>
                      <a:pt x="8091" y="10787"/>
                    </a:cubicBezTo>
                    <a:cubicBezTo>
                      <a:pt x="7499" y="10238"/>
                      <a:pt x="6897" y="9700"/>
                      <a:pt x="6295" y="9171"/>
                    </a:cubicBezTo>
                    <a:lnTo>
                      <a:pt x="6327" y="9140"/>
                    </a:lnTo>
                    <a:lnTo>
                      <a:pt x="8577" y="6880"/>
                    </a:lnTo>
                    <a:close/>
                    <a:moveTo>
                      <a:pt x="4289" y="7841"/>
                    </a:moveTo>
                    <a:cubicBezTo>
                      <a:pt x="4817" y="8284"/>
                      <a:pt x="5345" y="8728"/>
                      <a:pt x="5873" y="9182"/>
                    </a:cubicBezTo>
                    <a:lnTo>
                      <a:pt x="4173" y="10882"/>
                    </a:lnTo>
                    <a:cubicBezTo>
                      <a:pt x="4067" y="10988"/>
                      <a:pt x="3972" y="11094"/>
                      <a:pt x="3866" y="11199"/>
                    </a:cubicBezTo>
                    <a:cubicBezTo>
                      <a:pt x="3423" y="10840"/>
                      <a:pt x="2979" y="10492"/>
                      <a:pt x="2525" y="10143"/>
                    </a:cubicBezTo>
                    <a:cubicBezTo>
                      <a:pt x="2409" y="10048"/>
                      <a:pt x="2282" y="9953"/>
                      <a:pt x="2155" y="9847"/>
                    </a:cubicBezTo>
                    <a:cubicBezTo>
                      <a:pt x="2229" y="9773"/>
                      <a:pt x="2303" y="9710"/>
                      <a:pt x="2388" y="9636"/>
                    </a:cubicBezTo>
                    <a:cubicBezTo>
                      <a:pt x="3021" y="9045"/>
                      <a:pt x="3655" y="8443"/>
                      <a:pt x="4289" y="7841"/>
                    </a:cubicBezTo>
                    <a:close/>
                    <a:moveTo>
                      <a:pt x="10742" y="8569"/>
                    </a:moveTo>
                    <a:cubicBezTo>
                      <a:pt x="11555" y="9171"/>
                      <a:pt x="12368" y="9752"/>
                      <a:pt x="13171" y="10354"/>
                    </a:cubicBezTo>
                    <a:lnTo>
                      <a:pt x="10488" y="12942"/>
                    </a:lnTo>
                    <a:cubicBezTo>
                      <a:pt x="9749" y="12298"/>
                      <a:pt x="9031" y="11643"/>
                      <a:pt x="8313" y="10988"/>
                    </a:cubicBezTo>
                    <a:cubicBezTo>
                      <a:pt x="9105" y="10164"/>
                      <a:pt x="9918" y="9362"/>
                      <a:pt x="10742" y="8569"/>
                    </a:cubicBezTo>
                    <a:close/>
                    <a:moveTo>
                      <a:pt x="6095" y="9383"/>
                    </a:moveTo>
                    <a:cubicBezTo>
                      <a:pt x="6697" y="9911"/>
                      <a:pt x="7288" y="10449"/>
                      <a:pt x="7880" y="10999"/>
                    </a:cubicBezTo>
                    <a:cubicBezTo>
                      <a:pt x="7404" y="11495"/>
                      <a:pt x="6929" y="11991"/>
                      <a:pt x="6464" y="12498"/>
                    </a:cubicBezTo>
                    <a:cubicBezTo>
                      <a:pt x="6317" y="12657"/>
                      <a:pt x="6179" y="12815"/>
                      <a:pt x="6031" y="12974"/>
                    </a:cubicBezTo>
                    <a:cubicBezTo>
                      <a:pt x="5387" y="12435"/>
                      <a:pt x="4743" y="11907"/>
                      <a:pt x="4099" y="11379"/>
                    </a:cubicBezTo>
                    <a:cubicBezTo>
                      <a:pt x="4764" y="10713"/>
                      <a:pt x="5429" y="10048"/>
                      <a:pt x="6095" y="9383"/>
                    </a:cubicBezTo>
                    <a:close/>
                    <a:moveTo>
                      <a:pt x="8101" y="11199"/>
                    </a:moveTo>
                    <a:cubicBezTo>
                      <a:pt x="8820" y="11854"/>
                      <a:pt x="9538" y="12509"/>
                      <a:pt x="10277" y="13143"/>
                    </a:cubicBezTo>
                    <a:lnTo>
                      <a:pt x="8925" y="14442"/>
                    </a:lnTo>
                    <a:cubicBezTo>
                      <a:pt x="8746" y="14611"/>
                      <a:pt x="8556" y="14790"/>
                      <a:pt x="8376" y="14970"/>
                    </a:cubicBezTo>
                    <a:cubicBezTo>
                      <a:pt x="7679" y="14357"/>
                      <a:pt x="6971" y="13766"/>
                      <a:pt x="6264" y="13164"/>
                    </a:cubicBezTo>
                    <a:cubicBezTo>
                      <a:pt x="6866" y="12498"/>
                      <a:pt x="7478" y="11843"/>
                      <a:pt x="8101" y="11199"/>
                    </a:cubicBezTo>
                    <a:close/>
                    <a:moveTo>
                      <a:pt x="11756" y="0"/>
                    </a:moveTo>
                    <a:cubicBezTo>
                      <a:pt x="11721" y="0"/>
                      <a:pt x="11682" y="14"/>
                      <a:pt x="11650" y="46"/>
                    </a:cubicBezTo>
                    <a:cubicBezTo>
                      <a:pt x="10900" y="838"/>
                      <a:pt x="10129" y="1631"/>
                      <a:pt x="9369" y="2423"/>
                    </a:cubicBezTo>
                    <a:cubicBezTo>
                      <a:pt x="8915" y="2137"/>
                      <a:pt x="8450" y="1873"/>
                      <a:pt x="7964" y="1641"/>
                    </a:cubicBezTo>
                    <a:cubicBezTo>
                      <a:pt x="7890" y="1704"/>
                      <a:pt x="7806" y="1778"/>
                      <a:pt x="7721" y="1842"/>
                    </a:cubicBezTo>
                    <a:cubicBezTo>
                      <a:pt x="8218" y="2085"/>
                      <a:pt x="8693" y="2349"/>
                      <a:pt x="9158" y="2634"/>
                    </a:cubicBezTo>
                    <a:cubicBezTo>
                      <a:pt x="8376" y="3426"/>
                      <a:pt x="7595" y="4218"/>
                      <a:pt x="6802" y="4989"/>
                    </a:cubicBezTo>
                    <a:cubicBezTo>
                      <a:pt x="6338" y="4577"/>
                      <a:pt x="5873" y="4155"/>
                      <a:pt x="5419" y="3732"/>
                    </a:cubicBezTo>
                    <a:cubicBezTo>
                      <a:pt x="5345" y="3796"/>
                      <a:pt x="5260" y="3859"/>
                      <a:pt x="5187" y="3922"/>
                    </a:cubicBezTo>
                    <a:cubicBezTo>
                      <a:pt x="5651" y="4355"/>
                      <a:pt x="6116" y="4778"/>
                      <a:pt x="6591" y="5200"/>
                    </a:cubicBezTo>
                    <a:lnTo>
                      <a:pt x="6412" y="5380"/>
                    </a:lnTo>
                    <a:cubicBezTo>
                      <a:pt x="5704" y="6077"/>
                      <a:pt x="4986" y="6763"/>
                      <a:pt x="4268" y="7450"/>
                    </a:cubicBezTo>
                    <a:cubicBezTo>
                      <a:pt x="3697" y="7006"/>
                      <a:pt x="3127" y="6563"/>
                      <a:pt x="2525" y="6151"/>
                    </a:cubicBezTo>
                    <a:cubicBezTo>
                      <a:pt x="2451" y="6225"/>
                      <a:pt x="2377" y="6288"/>
                      <a:pt x="2303" y="6352"/>
                    </a:cubicBezTo>
                    <a:cubicBezTo>
                      <a:pt x="2905" y="6774"/>
                      <a:pt x="3486" y="7207"/>
                      <a:pt x="4056" y="7661"/>
                    </a:cubicBezTo>
                    <a:cubicBezTo>
                      <a:pt x="3349" y="8337"/>
                      <a:pt x="2631" y="9002"/>
                      <a:pt x="1913" y="9668"/>
                    </a:cubicBezTo>
                    <a:cubicBezTo>
                      <a:pt x="1342" y="9235"/>
                      <a:pt x="782" y="8802"/>
                      <a:pt x="202" y="8369"/>
                    </a:cubicBezTo>
                    <a:cubicBezTo>
                      <a:pt x="138" y="8443"/>
                      <a:pt x="64" y="8506"/>
                      <a:pt x="1" y="8569"/>
                    </a:cubicBezTo>
                    <a:cubicBezTo>
                      <a:pt x="11" y="8591"/>
                      <a:pt x="33" y="8612"/>
                      <a:pt x="43" y="8622"/>
                    </a:cubicBezTo>
                    <a:cubicBezTo>
                      <a:pt x="603" y="9034"/>
                      <a:pt x="1152" y="9446"/>
                      <a:pt x="1691" y="9868"/>
                    </a:cubicBezTo>
                    <a:cubicBezTo>
                      <a:pt x="1448" y="10101"/>
                      <a:pt x="1194" y="10323"/>
                      <a:pt x="951" y="10555"/>
                    </a:cubicBezTo>
                    <a:cubicBezTo>
                      <a:pt x="698" y="10787"/>
                      <a:pt x="444" y="11020"/>
                      <a:pt x="191" y="11241"/>
                    </a:cubicBezTo>
                    <a:cubicBezTo>
                      <a:pt x="149" y="11284"/>
                      <a:pt x="96" y="11326"/>
                      <a:pt x="43" y="11368"/>
                    </a:cubicBezTo>
                    <a:cubicBezTo>
                      <a:pt x="117" y="11432"/>
                      <a:pt x="202" y="11495"/>
                      <a:pt x="286" y="11558"/>
                    </a:cubicBezTo>
                    <a:lnTo>
                      <a:pt x="297" y="11548"/>
                    </a:lnTo>
                    <a:cubicBezTo>
                      <a:pt x="381" y="11474"/>
                      <a:pt x="466" y="11389"/>
                      <a:pt x="550" y="11315"/>
                    </a:cubicBezTo>
                    <a:cubicBezTo>
                      <a:pt x="761" y="11125"/>
                      <a:pt x="973" y="10925"/>
                      <a:pt x="1184" y="10735"/>
                    </a:cubicBezTo>
                    <a:cubicBezTo>
                      <a:pt x="1437" y="10513"/>
                      <a:pt x="1680" y="10280"/>
                      <a:pt x="1934" y="10048"/>
                    </a:cubicBezTo>
                    <a:cubicBezTo>
                      <a:pt x="2515" y="10502"/>
                      <a:pt x="3085" y="10956"/>
                      <a:pt x="3666" y="11410"/>
                    </a:cubicBezTo>
                    <a:cubicBezTo>
                      <a:pt x="3148" y="11939"/>
                      <a:pt x="2620" y="12477"/>
                      <a:pt x="2018" y="12900"/>
                    </a:cubicBezTo>
                    <a:cubicBezTo>
                      <a:pt x="2103" y="12963"/>
                      <a:pt x="2187" y="13026"/>
                      <a:pt x="2272" y="13079"/>
                    </a:cubicBezTo>
                    <a:cubicBezTo>
                      <a:pt x="2863" y="12657"/>
                      <a:pt x="3370" y="12108"/>
                      <a:pt x="3887" y="11590"/>
                    </a:cubicBezTo>
                    <a:cubicBezTo>
                      <a:pt x="4542" y="12118"/>
                      <a:pt x="5197" y="12646"/>
                      <a:pt x="5841" y="13185"/>
                    </a:cubicBezTo>
                    <a:cubicBezTo>
                      <a:pt x="5398" y="13692"/>
                      <a:pt x="4954" y="14199"/>
                      <a:pt x="4511" y="14706"/>
                    </a:cubicBezTo>
                    <a:lnTo>
                      <a:pt x="4521" y="14716"/>
                    </a:lnTo>
                    <a:cubicBezTo>
                      <a:pt x="4595" y="14769"/>
                      <a:pt x="4669" y="14832"/>
                      <a:pt x="4754" y="14885"/>
                    </a:cubicBezTo>
                    <a:cubicBezTo>
                      <a:pt x="5187" y="14378"/>
                      <a:pt x="5620" y="13882"/>
                      <a:pt x="6074" y="13375"/>
                    </a:cubicBezTo>
                    <a:cubicBezTo>
                      <a:pt x="6760" y="13956"/>
                      <a:pt x="7447" y="14547"/>
                      <a:pt x="8133" y="15139"/>
                    </a:cubicBezTo>
                    <a:lnTo>
                      <a:pt x="8175" y="15170"/>
                    </a:lnTo>
                    <a:cubicBezTo>
                      <a:pt x="7700" y="15624"/>
                      <a:pt x="7225" y="16079"/>
                      <a:pt x="6750" y="16533"/>
                    </a:cubicBezTo>
                    <a:cubicBezTo>
                      <a:pt x="6824" y="16596"/>
                      <a:pt x="6908" y="16660"/>
                      <a:pt x="6982" y="16723"/>
                    </a:cubicBezTo>
                    <a:lnTo>
                      <a:pt x="8397" y="15360"/>
                    </a:lnTo>
                    <a:cubicBezTo>
                      <a:pt x="9020" y="15910"/>
                      <a:pt x="9633" y="16469"/>
                      <a:pt x="10256" y="17019"/>
                    </a:cubicBezTo>
                    <a:cubicBezTo>
                      <a:pt x="10319" y="16945"/>
                      <a:pt x="10393" y="16881"/>
                      <a:pt x="10467" y="16807"/>
                    </a:cubicBezTo>
                    <a:cubicBezTo>
                      <a:pt x="9844" y="16258"/>
                      <a:pt x="9232" y="15709"/>
                      <a:pt x="8598" y="15160"/>
                    </a:cubicBezTo>
                    <a:lnTo>
                      <a:pt x="10499" y="13343"/>
                    </a:lnTo>
                    <a:cubicBezTo>
                      <a:pt x="10520" y="13364"/>
                      <a:pt x="10541" y="13375"/>
                      <a:pt x="10562" y="13396"/>
                    </a:cubicBezTo>
                    <a:cubicBezTo>
                      <a:pt x="11207" y="13956"/>
                      <a:pt x="11872" y="14505"/>
                      <a:pt x="12548" y="15022"/>
                    </a:cubicBezTo>
                    <a:cubicBezTo>
                      <a:pt x="12622" y="14959"/>
                      <a:pt x="12706" y="14896"/>
                      <a:pt x="12780" y="14832"/>
                    </a:cubicBezTo>
                    <a:cubicBezTo>
                      <a:pt x="12073" y="14283"/>
                      <a:pt x="11386" y="13713"/>
                      <a:pt x="10710" y="13132"/>
                    </a:cubicBezTo>
                    <a:lnTo>
                      <a:pt x="13414" y="10523"/>
                    </a:lnTo>
                    <a:cubicBezTo>
                      <a:pt x="13477" y="10576"/>
                      <a:pt x="13551" y="10629"/>
                      <a:pt x="13615" y="10682"/>
                    </a:cubicBezTo>
                    <a:cubicBezTo>
                      <a:pt x="14312" y="11199"/>
                      <a:pt x="14998" y="11738"/>
                      <a:pt x="15600" y="12361"/>
                    </a:cubicBezTo>
                    <a:cubicBezTo>
                      <a:pt x="15685" y="12287"/>
                      <a:pt x="15748" y="12224"/>
                      <a:pt x="15822" y="12160"/>
                    </a:cubicBezTo>
                    <a:cubicBezTo>
                      <a:pt x="15146" y="11484"/>
                      <a:pt x="14396" y="10882"/>
                      <a:pt x="13625" y="10323"/>
                    </a:cubicBezTo>
                    <a:lnTo>
                      <a:pt x="15727" y="8295"/>
                    </a:lnTo>
                    <a:cubicBezTo>
                      <a:pt x="15927" y="8432"/>
                      <a:pt x="16139" y="8569"/>
                      <a:pt x="16350" y="8686"/>
                    </a:cubicBezTo>
                    <a:cubicBezTo>
                      <a:pt x="17058" y="9087"/>
                      <a:pt x="17850" y="9330"/>
                      <a:pt x="18578" y="9689"/>
                    </a:cubicBezTo>
                    <a:cubicBezTo>
                      <a:pt x="18663" y="9615"/>
                      <a:pt x="18747" y="9552"/>
                      <a:pt x="18832" y="9478"/>
                    </a:cubicBezTo>
                    <a:cubicBezTo>
                      <a:pt x="18167" y="9161"/>
                      <a:pt x="17459" y="8939"/>
                      <a:pt x="16804" y="8601"/>
                    </a:cubicBezTo>
                    <a:cubicBezTo>
                      <a:pt x="16508" y="8443"/>
                      <a:pt x="16223" y="8274"/>
                      <a:pt x="15938" y="8094"/>
                    </a:cubicBezTo>
                    <a:cubicBezTo>
                      <a:pt x="15991" y="8041"/>
                      <a:pt x="16044" y="7999"/>
                      <a:pt x="16086" y="7957"/>
                    </a:cubicBezTo>
                    <a:cubicBezTo>
                      <a:pt x="16836" y="7239"/>
                      <a:pt x="17575" y="6521"/>
                      <a:pt x="18325" y="5792"/>
                    </a:cubicBezTo>
                    <a:cubicBezTo>
                      <a:pt x="18251" y="5728"/>
                      <a:pt x="18188" y="5654"/>
                      <a:pt x="18114" y="5591"/>
                    </a:cubicBezTo>
                    <a:cubicBezTo>
                      <a:pt x="17311" y="6362"/>
                      <a:pt x="16498" y="7144"/>
                      <a:pt x="15695" y="7915"/>
                    </a:cubicBezTo>
                    <a:cubicBezTo>
                      <a:pt x="15315" y="7651"/>
                      <a:pt x="14956" y="7365"/>
                      <a:pt x="14607" y="7059"/>
                    </a:cubicBezTo>
                    <a:cubicBezTo>
                      <a:pt x="14238" y="6732"/>
                      <a:pt x="13879" y="6394"/>
                      <a:pt x="13530" y="6056"/>
                    </a:cubicBezTo>
                    <a:cubicBezTo>
                      <a:pt x="14417" y="5285"/>
                      <a:pt x="15336" y="4524"/>
                      <a:pt x="16265" y="3785"/>
                    </a:cubicBezTo>
                    <a:cubicBezTo>
                      <a:pt x="16192" y="3722"/>
                      <a:pt x="16118" y="3658"/>
                      <a:pt x="16044" y="3584"/>
                    </a:cubicBezTo>
                    <a:cubicBezTo>
                      <a:pt x="15125" y="4324"/>
                      <a:pt x="14206" y="5074"/>
                      <a:pt x="13319" y="5845"/>
                    </a:cubicBezTo>
                    <a:cubicBezTo>
                      <a:pt x="12696" y="5232"/>
                      <a:pt x="12083" y="4609"/>
                      <a:pt x="11428" y="4017"/>
                    </a:cubicBezTo>
                    <a:cubicBezTo>
                      <a:pt x="12147" y="3299"/>
                      <a:pt x="12854" y="2592"/>
                      <a:pt x="13572" y="1873"/>
                    </a:cubicBezTo>
                    <a:cubicBezTo>
                      <a:pt x="13670" y="1768"/>
                      <a:pt x="13567" y="1618"/>
                      <a:pt x="13456" y="1618"/>
                    </a:cubicBezTo>
                    <a:cubicBezTo>
                      <a:pt x="13423" y="1618"/>
                      <a:pt x="13390" y="1631"/>
                      <a:pt x="13361" y="1662"/>
                    </a:cubicBezTo>
                    <a:lnTo>
                      <a:pt x="11207" y="3817"/>
                    </a:lnTo>
                    <a:cubicBezTo>
                      <a:pt x="11016" y="3648"/>
                      <a:pt x="10816" y="3479"/>
                      <a:pt x="10605" y="3310"/>
                    </a:cubicBezTo>
                    <a:cubicBezTo>
                      <a:pt x="10288" y="3056"/>
                      <a:pt x="9960" y="2813"/>
                      <a:pt x="9612" y="2581"/>
                    </a:cubicBezTo>
                    <a:cubicBezTo>
                      <a:pt x="10372" y="1810"/>
                      <a:pt x="11122" y="1039"/>
                      <a:pt x="11861" y="247"/>
                    </a:cubicBezTo>
                    <a:cubicBezTo>
                      <a:pt x="11914" y="194"/>
                      <a:pt x="11914" y="131"/>
                      <a:pt x="11872" y="78"/>
                    </a:cubicBezTo>
                    <a:lnTo>
                      <a:pt x="11882" y="78"/>
                    </a:lnTo>
                    <a:cubicBezTo>
                      <a:pt x="11851" y="46"/>
                      <a:pt x="11819" y="25"/>
                      <a:pt x="11787" y="4"/>
                    </a:cubicBezTo>
                    <a:cubicBezTo>
                      <a:pt x="11777" y="2"/>
                      <a:pt x="11767" y="0"/>
                      <a:pt x="11756" y="0"/>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53" name="Google Shape;753;p26"/>
              <p:cNvGrpSpPr/>
              <p:nvPr/>
            </p:nvGrpSpPr>
            <p:grpSpPr>
              <a:xfrm rot="-157" flipH="1">
                <a:off x="43826" y="423262"/>
                <a:ext cx="588590" cy="1107969"/>
                <a:chOff x="-1094046" y="3548478"/>
                <a:chExt cx="269550" cy="507358"/>
              </a:xfrm>
            </p:grpSpPr>
            <p:sp>
              <p:nvSpPr>
                <p:cNvPr id="754" name="Google Shape;754;p26"/>
                <p:cNvSpPr/>
                <p:nvPr/>
              </p:nvSpPr>
              <p:spPr>
                <a:xfrm>
                  <a:off x="-1094046" y="3914201"/>
                  <a:ext cx="128381" cy="141635"/>
                </a:xfrm>
                <a:custGeom>
                  <a:avLst/>
                  <a:gdLst/>
                  <a:ahLst/>
                  <a:cxnLst/>
                  <a:rect l="l" t="t" r="r" b="b"/>
                  <a:pathLst>
                    <a:path w="2557" h="2821" extrusionOk="0">
                      <a:moveTo>
                        <a:pt x="1283" y="1"/>
                      </a:moveTo>
                      <a:cubicBezTo>
                        <a:pt x="583" y="1"/>
                        <a:pt x="11" y="630"/>
                        <a:pt x="1" y="1405"/>
                      </a:cubicBezTo>
                      <a:cubicBezTo>
                        <a:pt x="1" y="2191"/>
                        <a:pt x="562" y="2821"/>
                        <a:pt x="1272" y="2821"/>
                      </a:cubicBezTo>
                      <a:cubicBezTo>
                        <a:pt x="1278" y="2821"/>
                        <a:pt x="1284" y="2821"/>
                        <a:pt x="1289" y="2821"/>
                      </a:cubicBezTo>
                      <a:cubicBezTo>
                        <a:pt x="2008" y="2799"/>
                        <a:pt x="2557" y="2176"/>
                        <a:pt x="2557" y="1384"/>
                      </a:cubicBezTo>
                      <a:cubicBezTo>
                        <a:pt x="2557" y="634"/>
                        <a:pt x="1997" y="11"/>
                        <a:pt x="1300" y="1"/>
                      </a:cubicBezTo>
                      <a:cubicBezTo>
                        <a:pt x="1294" y="1"/>
                        <a:pt x="1288" y="1"/>
                        <a:pt x="1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6"/>
                <p:cNvSpPr/>
                <p:nvPr/>
              </p:nvSpPr>
              <p:spPr>
                <a:xfrm>
                  <a:off x="-922099" y="3649798"/>
                  <a:ext cx="97603" cy="102925"/>
                </a:xfrm>
                <a:custGeom>
                  <a:avLst/>
                  <a:gdLst/>
                  <a:ahLst/>
                  <a:cxnLst/>
                  <a:rect l="l" t="t" r="r" b="b"/>
                  <a:pathLst>
                    <a:path w="1944" h="2050" extrusionOk="0">
                      <a:moveTo>
                        <a:pt x="981" y="0"/>
                      </a:moveTo>
                      <a:cubicBezTo>
                        <a:pt x="975" y="0"/>
                        <a:pt x="968" y="0"/>
                        <a:pt x="962" y="0"/>
                      </a:cubicBezTo>
                      <a:cubicBezTo>
                        <a:pt x="412" y="0"/>
                        <a:pt x="1" y="476"/>
                        <a:pt x="1" y="1067"/>
                      </a:cubicBezTo>
                      <a:cubicBezTo>
                        <a:pt x="11" y="1627"/>
                        <a:pt x="402" y="2049"/>
                        <a:pt x="930" y="2049"/>
                      </a:cubicBezTo>
                      <a:cubicBezTo>
                        <a:pt x="936" y="2049"/>
                        <a:pt x="942" y="2050"/>
                        <a:pt x="948" y="2050"/>
                      </a:cubicBezTo>
                      <a:cubicBezTo>
                        <a:pt x="1499" y="2050"/>
                        <a:pt x="1944" y="1568"/>
                        <a:pt x="1933" y="983"/>
                      </a:cubicBezTo>
                      <a:cubicBezTo>
                        <a:pt x="1933" y="430"/>
                        <a:pt x="1511" y="0"/>
                        <a:pt x="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6"/>
                <p:cNvSpPr/>
                <p:nvPr/>
              </p:nvSpPr>
              <p:spPr>
                <a:xfrm>
                  <a:off x="-997914" y="3548478"/>
                  <a:ext cx="83847" cy="86558"/>
                </a:xfrm>
                <a:custGeom>
                  <a:avLst/>
                  <a:gdLst/>
                  <a:ahLst/>
                  <a:cxnLst/>
                  <a:rect l="l" t="t" r="r" b="b"/>
                  <a:pathLst>
                    <a:path w="1670" h="1724" extrusionOk="0">
                      <a:moveTo>
                        <a:pt x="824" y="1"/>
                      </a:moveTo>
                      <a:cubicBezTo>
                        <a:pt x="360" y="1"/>
                        <a:pt x="21" y="346"/>
                        <a:pt x="11" y="836"/>
                      </a:cubicBezTo>
                      <a:cubicBezTo>
                        <a:pt x="0" y="1321"/>
                        <a:pt x="338" y="1702"/>
                        <a:pt x="803" y="1723"/>
                      </a:cubicBezTo>
                      <a:cubicBezTo>
                        <a:pt x="814" y="1723"/>
                        <a:pt x="825" y="1723"/>
                        <a:pt x="836" y="1723"/>
                      </a:cubicBezTo>
                      <a:cubicBezTo>
                        <a:pt x="1277" y="1723"/>
                        <a:pt x="1669" y="1320"/>
                        <a:pt x="1669" y="857"/>
                      </a:cubicBezTo>
                      <a:cubicBezTo>
                        <a:pt x="1669" y="371"/>
                        <a:pt x="1310" y="1"/>
                        <a:pt x="845" y="1"/>
                      </a:cubicBezTo>
                      <a:cubicBezTo>
                        <a:pt x="838" y="1"/>
                        <a:pt x="831" y="1"/>
                        <a:pt x="8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33466053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757"/>
        <p:cNvGrpSpPr/>
        <p:nvPr/>
      </p:nvGrpSpPr>
      <p:grpSpPr>
        <a:xfrm>
          <a:off x="0" y="0"/>
          <a:ext cx="0" cy="0"/>
          <a:chOff x="0" y="0"/>
          <a:chExt cx="0" cy="0"/>
        </a:xfrm>
      </p:grpSpPr>
      <p:sp>
        <p:nvSpPr>
          <p:cNvPr id="758" name="Google Shape;758;p27"/>
          <p:cNvSpPr txBox="1">
            <a:spLocks noGrp="1"/>
          </p:cNvSpPr>
          <p:nvPr>
            <p:ph type="title"/>
          </p:nvPr>
        </p:nvSpPr>
        <p:spPr>
          <a:xfrm>
            <a:off x="951033" y="593367"/>
            <a:ext cx="10290000" cy="9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59" name="Google Shape;759;p27"/>
          <p:cNvSpPr txBox="1">
            <a:spLocks noGrp="1"/>
          </p:cNvSpPr>
          <p:nvPr>
            <p:ph type="subTitle" idx="1"/>
          </p:nvPr>
        </p:nvSpPr>
        <p:spPr>
          <a:xfrm>
            <a:off x="1500033" y="2091867"/>
            <a:ext cx="4322400" cy="342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60" name="Google Shape;760;p27"/>
          <p:cNvSpPr txBox="1">
            <a:spLocks noGrp="1"/>
          </p:cNvSpPr>
          <p:nvPr>
            <p:ph type="subTitle" idx="2"/>
          </p:nvPr>
        </p:nvSpPr>
        <p:spPr>
          <a:xfrm>
            <a:off x="6369576" y="2091867"/>
            <a:ext cx="4322400" cy="342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761" name="Google Shape;761;p27"/>
          <p:cNvGrpSpPr/>
          <p:nvPr/>
        </p:nvGrpSpPr>
        <p:grpSpPr>
          <a:xfrm>
            <a:off x="-1131957" y="-448737"/>
            <a:ext cx="13883036" cy="9172937"/>
            <a:chOff x="-848968" y="-336552"/>
            <a:chExt cx="10412277" cy="6879703"/>
          </a:xfrm>
        </p:grpSpPr>
        <p:grpSp>
          <p:nvGrpSpPr>
            <p:cNvPr id="762" name="Google Shape;762;p27"/>
            <p:cNvGrpSpPr/>
            <p:nvPr/>
          </p:nvGrpSpPr>
          <p:grpSpPr>
            <a:xfrm>
              <a:off x="7844585" y="-290986"/>
              <a:ext cx="1718724" cy="6834137"/>
              <a:chOff x="7714185" y="-290986"/>
              <a:chExt cx="1718724" cy="6834137"/>
            </a:xfrm>
          </p:grpSpPr>
          <p:grpSp>
            <p:nvGrpSpPr>
              <p:cNvPr id="763" name="Google Shape;763;p27"/>
              <p:cNvGrpSpPr/>
              <p:nvPr/>
            </p:nvGrpSpPr>
            <p:grpSpPr>
              <a:xfrm>
                <a:off x="8454620" y="2224244"/>
                <a:ext cx="912136" cy="2217544"/>
                <a:chOff x="3328967" y="-979524"/>
                <a:chExt cx="966143" cy="2348844"/>
              </a:xfrm>
            </p:grpSpPr>
            <p:grpSp>
              <p:nvGrpSpPr>
                <p:cNvPr id="764" name="Google Shape;764;p27"/>
                <p:cNvGrpSpPr/>
                <p:nvPr/>
              </p:nvGrpSpPr>
              <p:grpSpPr>
                <a:xfrm>
                  <a:off x="3328967" y="-979524"/>
                  <a:ext cx="966143" cy="2348844"/>
                  <a:chOff x="6747867" y="-803324"/>
                  <a:chExt cx="966143" cy="2348844"/>
                </a:xfrm>
              </p:grpSpPr>
              <p:sp>
                <p:nvSpPr>
                  <p:cNvPr id="765" name="Google Shape;765;p27"/>
                  <p:cNvSpPr/>
                  <p:nvPr/>
                </p:nvSpPr>
                <p:spPr>
                  <a:xfrm>
                    <a:off x="6747867" y="-803324"/>
                    <a:ext cx="966143" cy="1988066"/>
                  </a:xfrm>
                  <a:custGeom>
                    <a:avLst/>
                    <a:gdLst/>
                    <a:ahLst/>
                    <a:cxnLst/>
                    <a:rect l="l" t="t" r="r" b="b"/>
                    <a:pathLst>
                      <a:path w="19243" h="39597" extrusionOk="0">
                        <a:moveTo>
                          <a:pt x="12389" y="4459"/>
                        </a:moveTo>
                        <a:cubicBezTo>
                          <a:pt x="12895" y="4459"/>
                          <a:pt x="13307" y="4892"/>
                          <a:pt x="13318" y="5430"/>
                        </a:cubicBezTo>
                        <a:cubicBezTo>
                          <a:pt x="13328" y="6005"/>
                          <a:pt x="12905" y="6487"/>
                          <a:pt x="12374" y="6487"/>
                        </a:cubicBezTo>
                        <a:cubicBezTo>
                          <a:pt x="12368" y="6487"/>
                          <a:pt x="12363" y="6487"/>
                          <a:pt x="12357" y="6486"/>
                        </a:cubicBezTo>
                        <a:cubicBezTo>
                          <a:pt x="11850" y="6476"/>
                          <a:pt x="11449" y="6043"/>
                          <a:pt x="11449" y="5483"/>
                        </a:cubicBezTo>
                        <a:cubicBezTo>
                          <a:pt x="11449" y="4923"/>
                          <a:pt x="11860" y="4469"/>
                          <a:pt x="12389" y="4459"/>
                        </a:cubicBezTo>
                        <a:close/>
                        <a:moveTo>
                          <a:pt x="10823" y="8588"/>
                        </a:moveTo>
                        <a:cubicBezTo>
                          <a:pt x="11332" y="8588"/>
                          <a:pt x="11734" y="9017"/>
                          <a:pt x="11734" y="9560"/>
                        </a:cubicBezTo>
                        <a:cubicBezTo>
                          <a:pt x="11734" y="10141"/>
                          <a:pt x="11269" y="10648"/>
                          <a:pt x="10730" y="10648"/>
                        </a:cubicBezTo>
                        <a:cubicBezTo>
                          <a:pt x="10223" y="10648"/>
                          <a:pt x="9885" y="10246"/>
                          <a:pt x="9875" y="9665"/>
                        </a:cubicBezTo>
                        <a:cubicBezTo>
                          <a:pt x="9875" y="9042"/>
                          <a:pt x="10266" y="8588"/>
                          <a:pt x="10804" y="8588"/>
                        </a:cubicBezTo>
                        <a:cubicBezTo>
                          <a:pt x="10811" y="8588"/>
                          <a:pt x="10817" y="8588"/>
                          <a:pt x="10823" y="8588"/>
                        </a:cubicBezTo>
                        <a:close/>
                        <a:moveTo>
                          <a:pt x="5798" y="12718"/>
                        </a:moveTo>
                        <a:lnTo>
                          <a:pt x="5798" y="12718"/>
                        </a:lnTo>
                        <a:cubicBezTo>
                          <a:pt x="5809" y="12813"/>
                          <a:pt x="5788" y="12918"/>
                          <a:pt x="5883" y="12992"/>
                        </a:cubicBezTo>
                        <a:cubicBezTo>
                          <a:pt x="5883" y="12887"/>
                          <a:pt x="5883" y="12792"/>
                          <a:pt x="5798" y="12718"/>
                        </a:cubicBezTo>
                        <a:close/>
                        <a:moveTo>
                          <a:pt x="17037" y="13710"/>
                        </a:moveTo>
                        <a:cubicBezTo>
                          <a:pt x="17044" y="13710"/>
                          <a:pt x="17050" y="13710"/>
                          <a:pt x="17057" y="13710"/>
                        </a:cubicBezTo>
                        <a:cubicBezTo>
                          <a:pt x="17532" y="13732"/>
                          <a:pt x="17923" y="14154"/>
                          <a:pt x="17912" y="14650"/>
                        </a:cubicBezTo>
                        <a:cubicBezTo>
                          <a:pt x="17912" y="15145"/>
                          <a:pt x="17489" y="15570"/>
                          <a:pt x="17017" y="15570"/>
                        </a:cubicBezTo>
                        <a:cubicBezTo>
                          <a:pt x="17006" y="15570"/>
                          <a:pt x="16994" y="15570"/>
                          <a:pt x="16983" y="15569"/>
                        </a:cubicBezTo>
                        <a:cubicBezTo>
                          <a:pt x="16497" y="15548"/>
                          <a:pt x="16106" y="15115"/>
                          <a:pt x="16117" y="14619"/>
                        </a:cubicBezTo>
                        <a:cubicBezTo>
                          <a:pt x="16138" y="14108"/>
                          <a:pt x="16539" y="13710"/>
                          <a:pt x="17037" y="13710"/>
                        </a:cubicBezTo>
                        <a:close/>
                        <a:moveTo>
                          <a:pt x="2355" y="17882"/>
                        </a:moveTo>
                        <a:cubicBezTo>
                          <a:pt x="2926" y="17893"/>
                          <a:pt x="3359" y="18347"/>
                          <a:pt x="3369" y="18949"/>
                        </a:cubicBezTo>
                        <a:cubicBezTo>
                          <a:pt x="3380" y="19572"/>
                          <a:pt x="2915" y="20090"/>
                          <a:pt x="2334" y="20111"/>
                        </a:cubicBezTo>
                        <a:cubicBezTo>
                          <a:pt x="2327" y="20111"/>
                          <a:pt x="2321" y="20111"/>
                          <a:pt x="2314" y="20111"/>
                        </a:cubicBezTo>
                        <a:cubicBezTo>
                          <a:pt x="1733" y="20111"/>
                          <a:pt x="1320" y="19660"/>
                          <a:pt x="1310" y="19023"/>
                        </a:cubicBezTo>
                        <a:cubicBezTo>
                          <a:pt x="1310" y="18379"/>
                          <a:pt x="1774" y="17882"/>
                          <a:pt x="2355" y="17882"/>
                        </a:cubicBezTo>
                        <a:close/>
                        <a:moveTo>
                          <a:pt x="15274" y="18558"/>
                        </a:moveTo>
                        <a:cubicBezTo>
                          <a:pt x="15280" y="18558"/>
                          <a:pt x="15287" y="18558"/>
                          <a:pt x="15293" y="18558"/>
                        </a:cubicBezTo>
                        <a:cubicBezTo>
                          <a:pt x="15905" y="18558"/>
                          <a:pt x="16370" y="19023"/>
                          <a:pt x="16381" y="19657"/>
                        </a:cubicBezTo>
                        <a:cubicBezTo>
                          <a:pt x="16391" y="20322"/>
                          <a:pt x="15916" y="20839"/>
                          <a:pt x="15282" y="20850"/>
                        </a:cubicBezTo>
                        <a:cubicBezTo>
                          <a:pt x="14649" y="20850"/>
                          <a:pt x="14173" y="20375"/>
                          <a:pt x="14173" y="19731"/>
                        </a:cubicBezTo>
                        <a:cubicBezTo>
                          <a:pt x="14173" y="19072"/>
                          <a:pt x="14650" y="18558"/>
                          <a:pt x="15274" y="18558"/>
                        </a:cubicBezTo>
                        <a:close/>
                        <a:moveTo>
                          <a:pt x="5070" y="21061"/>
                        </a:moveTo>
                        <a:cubicBezTo>
                          <a:pt x="5629" y="21061"/>
                          <a:pt x="6052" y="21494"/>
                          <a:pt x="6052" y="22043"/>
                        </a:cubicBezTo>
                        <a:cubicBezTo>
                          <a:pt x="6052" y="22582"/>
                          <a:pt x="5640" y="23005"/>
                          <a:pt x="5101" y="23005"/>
                        </a:cubicBezTo>
                        <a:cubicBezTo>
                          <a:pt x="4573" y="23005"/>
                          <a:pt x="4140" y="22550"/>
                          <a:pt x="4151" y="21991"/>
                        </a:cubicBezTo>
                        <a:cubicBezTo>
                          <a:pt x="4161" y="21463"/>
                          <a:pt x="4552" y="21072"/>
                          <a:pt x="5070" y="21061"/>
                        </a:cubicBezTo>
                        <a:close/>
                        <a:moveTo>
                          <a:pt x="16022" y="24726"/>
                        </a:moveTo>
                        <a:cubicBezTo>
                          <a:pt x="16581" y="24726"/>
                          <a:pt x="17004" y="25191"/>
                          <a:pt x="17004" y="25772"/>
                        </a:cubicBezTo>
                        <a:cubicBezTo>
                          <a:pt x="16993" y="26346"/>
                          <a:pt x="16571" y="26775"/>
                          <a:pt x="16010" y="26775"/>
                        </a:cubicBezTo>
                        <a:cubicBezTo>
                          <a:pt x="16004" y="26775"/>
                          <a:pt x="15997" y="26775"/>
                          <a:pt x="15990" y="26775"/>
                        </a:cubicBezTo>
                        <a:cubicBezTo>
                          <a:pt x="15451" y="26764"/>
                          <a:pt x="15039" y="26331"/>
                          <a:pt x="15039" y="25772"/>
                        </a:cubicBezTo>
                        <a:cubicBezTo>
                          <a:pt x="15039" y="25180"/>
                          <a:pt x="15472" y="24726"/>
                          <a:pt x="16022" y="24726"/>
                        </a:cubicBezTo>
                        <a:close/>
                        <a:moveTo>
                          <a:pt x="13054" y="28877"/>
                        </a:moveTo>
                        <a:cubicBezTo>
                          <a:pt x="13614" y="28877"/>
                          <a:pt x="14078" y="29341"/>
                          <a:pt x="14089" y="29933"/>
                        </a:cubicBezTo>
                        <a:cubicBezTo>
                          <a:pt x="14099" y="30535"/>
                          <a:pt x="13645" y="31021"/>
                          <a:pt x="13054" y="31031"/>
                        </a:cubicBezTo>
                        <a:cubicBezTo>
                          <a:pt x="12484" y="31031"/>
                          <a:pt x="12040" y="30588"/>
                          <a:pt x="12029" y="29986"/>
                        </a:cubicBezTo>
                        <a:cubicBezTo>
                          <a:pt x="12019" y="29394"/>
                          <a:pt x="12494" y="28877"/>
                          <a:pt x="13054" y="28877"/>
                        </a:cubicBezTo>
                        <a:close/>
                        <a:moveTo>
                          <a:pt x="5574" y="31644"/>
                        </a:moveTo>
                        <a:cubicBezTo>
                          <a:pt x="6135" y="31644"/>
                          <a:pt x="6569" y="32105"/>
                          <a:pt x="6569" y="32700"/>
                        </a:cubicBezTo>
                        <a:cubicBezTo>
                          <a:pt x="6569" y="33275"/>
                          <a:pt x="6114" y="33767"/>
                          <a:pt x="5573" y="33767"/>
                        </a:cubicBezTo>
                        <a:cubicBezTo>
                          <a:pt x="5567" y="33767"/>
                          <a:pt x="5561" y="33767"/>
                          <a:pt x="5555" y="33767"/>
                        </a:cubicBezTo>
                        <a:cubicBezTo>
                          <a:pt x="5017" y="33756"/>
                          <a:pt x="4584" y="33291"/>
                          <a:pt x="4573" y="32721"/>
                        </a:cubicBezTo>
                        <a:cubicBezTo>
                          <a:pt x="4563" y="32119"/>
                          <a:pt x="4996" y="31644"/>
                          <a:pt x="5555" y="31644"/>
                        </a:cubicBezTo>
                        <a:cubicBezTo>
                          <a:pt x="5562" y="31644"/>
                          <a:pt x="5568" y="31644"/>
                          <a:pt x="5574" y="31644"/>
                        </a:cubicBezTo>
                        <a:close/>
                        <a:moveTo>
                          <a:pt x="12640" y="1"/>
                        </a:moveTo>
                        <a:cubicBezTo>
                          <a:pt x="12428" y="1"/>
                          <a:pt x="12299" y="101"/>
                          <a:pt x="12209" y="382"/>
                        </a:cubicBezTo>
                        <a:cubicBezTo>
                          <a:pt x="11966" y="1132"/>
                          <a:pt x="11544" y="1755"/>
                          <a:pt x="11089" y="2357"/>
                        </a:cubicBezTo>
                        <a:cubicBezTo>
                          <a:pt x="10593" y="3012"/>
                          <a:pt x="10002" y="3571"/>
                          <a:pt x="9474" y="4195"/>
                        </a:cubicBezTo>
                        <a:cubicBezTo>
                          <a:pt x="9252" y="4459"/>
                          <a:pt x="8988" y="4712"/>
                          <a:pt x="8819" y="5029"/>
                        </a:cubicBezTo>
                        <a:cubicBezTo>
                          <a:pt x="9674" y="5335"/>
                          <a:pt x="9822" y="6412"/>
                          <a:pt x="9315" y="7131"/>
                        </a:cubicBezTo>
                        <a:cubicBezTo>
                          <a:pt x="9135" y="7392"/>
                          <a:pt x="8878" y="7546"/>
                          <a:pt x="8570" y="7546"/>
                        </a:cubicBezTo>
                        <a:cubicBezTo>
                          <a:pt x="8517" y="7546"/>
                          <a:pt x="8463" y="7541"/>
                          <a:pt x="8407" y="7532"/>
                        </a:cubicBezTo>
                        <a:cubicBezTo>
                          <a:pt x="8037" y="7469"/>
                          <a:pt x="7794" y="7226"/>
                          <a:pt x="7689" y="6846"/>
                        </a:cubicBezTo>
                        <a:cubicBezTo>
                          <a:pt x="7646" y="6698"/>
                          <a:pt x="7636" y="6550"/>
                          <a:pt x="7541" y="6423"/>
                        </a:cubicBezTo>
                        <a:cubicBezTo>
                          <a:pt x="6316" y="7796"/>
                          <a:pt x="5524" y="9370"/>
                          <a:pt x="5566" y="11281"/>
                        </a:cubicBezTo>
                        <a:cubicBezTo>
                          <a:pt x="5576" y="11767"/>
                          <a:pt x="5555" y="12264"/>
                          <a:pt x="5798" y="12718"/>
                        </a:cubicBezTo>
                        <a:cubicBezTo>
                          <a:pt x="5798" y="12570"/>
                          <a:pt x="5788" y="12422"/>
                          <a:pt x="5798" y="12274"/>
                        </a:cubicBezTo>
                        <a:cubicBezTo>
                          <a:pt x="5819" y="11440"/>
                          <a:pt x="6337" y="10817"/>
                          <a:pt x="7055" y="10753"/>
                        </a:cubicBezTo>
                        <a:cubicBezTo>
                          <a:pt x="7084" y="10751"/>
                          <a:pt x="7114" y="10750"/>
                          <a:pt x="7143" y="10750"/>
                        </a:cubicBezTo>
                        <a:cubicBezTo>
                          <a:pt x="7828" y="10750"/>
                          <a:pt x="8454" y="11335"/>
                          <a:pt x="8565" y="12095"/>
                        </a:cubicBezTo>
                        <a:cubicBezTo>
                          <a:pt x="8671" y="12781"/>
                          <a:pt x="8344" y="13446"/>
                          <a:pt x="7784" y="13700"/>
                        </a:cubicBezTo>
                        <a:cubicBezTo>
                          <a:pt x="7597" y="13789"/>
                          <a:pt x="7403" y="13831"/>
                          <a:pt x="7210" y="13831"/>
                        </a:cubicBezTo>
                        <a:cubicBezTo>
                          <a:pt x="6784" y="13831"/>
                          <a:pt x="6368" y="13621"/>
                          <a:pt x="6062" y="13235"/>
                        </a:cubicBezTo>
                        <a:cubicBezTo>
                          <a:pt x="6009" y="13151"/>
                          <a:pt x="5978" y="13045"/>
                          <a:pt x="5883" y="12992"/>
                        </a:cubicBezTo>
                        <a:lnTo>
                          <a:pt x="5883" y="12992"/>
                        </a:lnTo>
                        <a:cubicBezTo>
                          <a:pt x="5872" y="13225"/>
                          <a:pt x="5978" y="13425"/>
                          <a:pt x="6062" y="13626"/>
                        </a:cubicBezTo>
                        <a:cubicBezTo>
                          <a:pt x="6242" y="14048"/>
                          <a:pt x="6453" y="14439"/>
                          <a:pt x="6664" y="14830"/>
                        </a:cubicBezTo>
                        <a:cubicBezTo>
                          <a:pt x="6897" y="15252"/>
                          <a:pt x="7192" y="15622"/>
                          <a:pt x="7446" y="16023"/>
                        </a:cubicBezTo>
                        <a:cubicBezTo>
                          <a:pt x="8090" y="17037"/>
                          <a:pt x="8354" y="18189"/>
                          <a:pt x="8576" y="19350"/>
                        </a:cubicBezTo>
                        <a:cubicBezTo>
                          <a:pt x="8734" y="20185"/>
                          <a:pt x="8671" y="20998"/>
                          <a:pt x="8534" y="21832"/>
                        </a:cubicBezTo>
                        <a:cubicBezTo>
                          <a:pt x="8449" y="21790"/>
                          <a:pt x="8449" y="21737"/>
                          <a:pt x="8417" y="21684"/>
                        </a:cubicBezTo>
                        <a:cubicBezTo>
                          <a:pt x="8143" y="21051"/>
                          <a:pt x="7858" y="20428"/>
                          <a:pt x="7488" y="19847"/>
                        </a:cubicBezTo>
                        <a:cubicBezTo>
                          <a:pt x="6622" y="18516"/>
                          <a:pt x="5460" y="17502"/>
                          <a:pt x="4140" y="16689"/>
                        </a:cubicBezTo>
                        <a:cubicBezTo>
                          <a:pt x="3601" y="16351"/>
                          <a:pt x="3095" y="15981"/>
                          <a:pt x="2672" y="15495"/>
                        </a:cubicBezTo>
                        <a:cubicBezTo>
                          <a:pt x="2345" y="15105"/>
                          <a:pt x="2112" y="14650"/>
                          <a:pt x="1859" y="14217"/>
                        </a:cubicBezTo>
                        <a:cubicBezTo>
                          <a:pt x="1764" y="14059"/>
                          <a:pt x="1679" y="13901"/>
                          <a:pt x="1574" y="13763"/>
                        </a:cubicBezTo>
                        <a:cubicBezTo>
                          <a:pt x="1453" y="13600"/>
                          <a:pt x="1320" y="13519"/>
                          <a:pt x="1194" y="13519"/>
                        </a:cubicBezTo>
                        <a:cubicBezTo>
                          <a:pt x="1044" y="13519"/>
                          <a:pt x="905" y="13634"/>
                          <a:pt x="813" y="13858"/>
                        </a:cubicBezTo>
                        <a:cubicBezTo>
                          <a:pt x="792" y="13901"/>
                          <a:pt x="782" y="13943"/>
                          <a:pt x="771" y="13985"/>
                        </a:cubicBezTo>
                        <a:cubicBezTo>
                          <a:pt x="444" y="15073"/>
                          <a:pt x="222" y="16192"/>
                          <a:pt x="137" y="17333"/>
                        </a:cubicBezTo>
                        <a:cubicBezTo>
                          <a:pt x="0" y="18981"/>
                          <a:pt x="275" y="20554"/>
                          <a:pt x="951" y="22065"/>
                        </a:cubicBezTo>
                        <a:cubicBezTo>
                          <a:pt x="1510" y="23290"/>
                          <a:pt x="2366" y="24166"/>
                          <a:pt x="3570" y="24705"/>
                        </a:cubicBezTo>
                        <a:cubicBezTo>
                          <a:pt x="4267" y="25011"/>
                          <a:pt x="4996" y="25233"/>
                          <a:pt x="5724" y="25423"/>
                        </a:cubicBezTo>
                        <a:cubicBezTo>
                          <a:pt x="6802" y="25698"/>
                          <a:pt x="7636" y="26331"/>
                          <a:pt x="8322" y="27208"/>
                        </a:cubicBezTo>
                        <a:cubicBezTo>
                          <a:pt x="8449" y="27377"/>
                          <a:pt x="8513" y="27567"/>
                          <a:pt x="8513" y="27789"/>
                        </a:cubicBezTo>
                        <a:cubicBezTo>
                          <a:pt x="8502" y="28887"/>
                          <a:pt x="8513" y="29986"/>
                          <a:pt x="8491" y="31074"/>
                        </a:cubicBezTo>
                        <a:cubicBezTo>
                          <a:pt x="8481" y="31707"/>
                          <a:pt x="8386" y="32330"/>
                          <a:pt x="8206" y="32932"/>
                        </a:cubicBezTo>
                        <a:cubicBezTo>
                          <a:pt x="8079" y="33365"/>
                          <a:pt x="7900" y="33767"/>
                          <a:pt x="7657" y="34210"/>
                        </a:cubicBezTo>
                        <a:cubicBezTo>
                          <a:pt x="7530" y="33154"/>
                          <a:pt x="7245" y="32204"/>
                          <a:pt x="6844" y="31306"/>
                        </a:cubicBezTo>
                        <a:cubicBezTo>
                          <a:pt x="6379" y="30250"/>
                          <a:pt x="5471" y="29616"/>
                          <a:pt x="4605" y="28961"/>
                        </a:cubicBezTo>
                        <a:cubicBezTo>
                          <a:pt x="4446" y="28834"/>
                          <a:pt x="4267" y="28739"/>
                          <a:pt x="4077" y="28644"/>
                        </a:cubicBezTo>
                        <a:cubicBezTo>
                          <a:pt x="3970" y="28583"/>
                          <a:pt x="3858" y="28545"/>
                          <a:pt x="3748" y="28545"/>
                        </a:cubicBezTo>
                        <a:cubicBezTo>
                          <a:pt x="3650" y="28545"/>
                          <a:pt x="3554" y="28575"/>
                          <a:pt x="3464" y="28644"/>
                        </a:cubicBezTo>
                        <a:cubicBezTo>
                          <a:pt x="3242" y="28813"/>
                          <a:pt x="3242" y="29046"/>
                          <a:pt x="3306" y="29299"/>
                        </a:cubicBezTo>
                        <a:cubicBezTo>
                          <a:pt x="3432" y="29764"/>
                          <a:pt x="3454" y="30250"/>
                          <a:pt x="3443" y="30725"/>
                        </a:cubicBezTo>
                        <a:cubicBezTo>
                          <a:pt x="3432" y="31443"/>
                          <a:pt x="3443" y="32172"/>
                          <a:pt x="3443" y="32890"/>
                        </a:cubicBezTo>
                        <a:cubicBezTo>
                          <a:pt x="3443" y="33207"/>
                          <a:pt x="3496" y="33513"/>
                          <a:pt x="3580" y="33819"/>
                        </a:cubicBezTo>
                        <a:cubicBezTo>
                          <a:pt x="3866" y="34886"/>
                          <a:pt x="4531" y="35689"/>
                          <a:pt x="5365" y="36354"/>
                        </a:cubicBezTo>
                        <a:cubicBezTo>
                          <a:pt x="5524" y="36481"/>
                          <a:pt x="5693" y="36597"/>
                          <a:pt x="5862" y="36713"/>
                        </a:cubicBezTo>
                        <a:cubicBezTo>
                          <a:pt x="5978" y="36787"/>
                          <a:pt x="5988" y="36872"/>
                          <a:pt x="5904" y="36967"/>
                        </a:cubicBezTo>
                        <a:cubicBezTo>
                          <a:pt x="5851" y="37030"/>
                          <a:pt x="5798" y="37083"/>
                          <a:pt x="5756" y="37136"/>
                        </a:cubicBezTo>
                        <a:cubicBezTo>
                          <a:pt x="5186" y="37886"/>
                          <a:pt x="4668" y="38657"/>
                          <a:pt x="4425" y="39597"/>
                        </a:cubicBezTo>
                        <a:cubicBezTo>
                          <a:pt x="4721" y="39544"/>
                          <a:pt x="5006" y="39428"/>
                          <a:pt x="5281" y="39301"/>
                        </a:cubicBezTo>
                        <a:cubicBezTo>
                          <a:pt x="5682" y="39100"/>
                          <a:pt x="6115" y="39026"/>
                          <a:pt x="6569" y="39026"/>
                        </a:cubicBezTo>
                        <a:cubicBezTo>
                          <a:pt x="6875" y="38403"/>
                          <a:pt x="7256" y="37812"/>
                          <a:pt x="7625" y="37220"/>
                        </a:cubicBezTo>
                        <a:cubicBezTo>
                          <a:pt x="8185" y="36344"/>
                          <a:pt x="8808" y="35509"/>
                          <a:pt x="9262" y="34559"/>
                        </a:cubicBezTo>
                        <a:cubicBezTo>
                          <a:pt x="9336" y="34411"/>
                          <a:pt x="9463" y="34358"/>
                          <a:pt x="9600" y="34305"/>
                        </a:cubicBezTo>
                        <a:cubicBezTo>
                          <a:pt x="10295" y="34022"/>
                          <a:pt x="11013" y="33952"/>
                          <a:pt x="11748" y="33952"/>
                        </a:cubicBezTo>
                        <a:cubicBezTo>
                          <a:pt x="11863" y="33952"/>
                          <a:pt x="11977" y="33954"/>
                          <a:pt x="12093" y="33957"/>
                        </a:cubicBezTo>
                        <a:cubicBezTo>
                          <a:pt x="12151" y="33958"/>
                          <a:pt x="12209" y="33958"/>
                          <a:pt x="12267" y="33958"/>
                        </a:cubicBezTo>
                        <a:cubicBezTo>
                          <a:pt x="12916" y="33958"/>
                          <a:pt x="13562" y="33894"/>
                          <a:pt x="14163" y="33545"/>
                        </a:cubicBezTo>
                        <a:cubicBezTo>
                          <a:pt x="14659" y="33260"/>
                          <a:pt x="15092" y="32880"/>
                          <a:pt x="15494" y="32468"/>
                        </a:cubicBezTo>
                        <a:cubicBezTo>
                          <a:pt x="16645" y="31285"/>
                          <a:pt x="17268" y="29817"/>
                          <a:pt x="17574" y="28190"/>
                        </a:cubicBezTo>
                        <a:cubicBezTo>
                          <a:pt x="17669" y="27704"/>
                          <a:pt x="17733" y="27208"/>
                          <a:pt x="17775" y="26722"/>
                        </a:cubicBezTo>
                        <a:cubicBezTo>
                          <a:pt x="17891" y="25560"/>
                          <a:pt x="17891" y="24420"/>
                          <a:pt x="17690" y="23269"/>
                        </a:cubicBezTo>
                        <a:cubicBezTo>
                          <a:pt x="17659" y="23110"/>
                          <a:pt x="17659" y="22941"/>
                          <a:pt x="17595" y="22783"/>
                        </a:cubicBezTo>
                        <a:cubicBezTo>
                          <a:pt x="17526" y="22612"/>
                          <a:pt x="17391" y="22520"/>
                          <a:pt x="17245" y="22520"/>
                        </a:cubicBezTo>
                        <a:cubicBezTo>
                          <a:pt x="17147" y="22520"/>
                          <a:pt x="17044" y="22561"/>
                          <a:pt x="16951" y="22645"/>
                        </a:cubicBezTo>
                        <a:cubicBezTo>
                          <a:pt x="16877" y="22709"/>
                          <a:pt x="16824" y="22804"/>
                          <a:pt x="16761" y="22878"/>
                        </a:cubicBezTo>
                        <a:cubicBezTo>
                          <a:pt x="16159" y="23659"/>
                          <a:pt x="15494" y="24367"/>
                          <a:pt x="14649" y="24884"/>
                        </a:cubicBezTo>
                        <a:cubicBezTo>
                          <a:pt x="14089" y="25222"/>
                          <a:pt x="13582" y="25655"/>
                          <a:pt x="13043" y="26046"/>
                        </a:cubicBezTo>
                        <a:cubicBezTo>
                          <a:pt x="11882" y="26923"/>
                          <a:pt x="10931" y="27968"/>
                          <a:pt x="10308" y="29320"/>
                        </a:cubicBezTo>
                        <a:cubicBezTo>
                          <a:pt x="10266" y="29415"/>
                          <a:pt x="10234" y="29553"/>
                          <a:pt x="10097" y="29584"/>
                        </a:cubicBezTo>
                        <a:cubicBezTo>
                          <a:pt x="9991" y="29056"/>
                          <a:pt x="10033" y="28528"/>
                          <a:pt x="9949" y="28011"/>
                        </a:cubicBezTo>
                        <a:cubicBezTo>
                          <a:pt x="9780" y="26870"/>
                          <a:pt x="9695" y="25719"/>
                          <a:pt x="9717" y="24568"/>
                        </a:cubicBezTo>
                        <a:cubicBezTo>
                          <a:pt x="9717" y="24346"/>
                          <a:pt x="9759" y="24156"/>
                          <a:pt x="9854" y="23955"/>
                        </a:cubicBezTo>
                        <a:cubicBezTo>
                          <a:pt x="10086" y="23438"/>
                          <a:pt x="10509" y="23163"/>
                          <a:pt x="10994" y="22983"/>
                        </a:cubicBezTo>
                        <a:cubicBezTo>
                          <a:pt x="11491" y="22804"/>
                          <a:pt x="11998" y="22698"/>
                          <a:pt x="12526" y="22624"/>
                        </a:cubicBezTo>
                        <a:cubicBezTo>
                          <a:pt x="13603" y="22466"/>
                          <a:pt x="14670" y="22223"/>
                          <a:pt x="15673" y="21758"/>
                        </a:cubicBezTo>
                        <a:cubicBezTo>
                          <a:pt x="17395" y="20966"/>
                          <a:pt x="18430" y="19562"/>
                          <a:pt x="18894" y="17692"/>
                        </a:cubicBezTo>
                        <a:cubicBezTo>
                          <a:pt x="19243" y="16287"/>
                          <a:pt x="19243" y="14872"/>
                          <a:pt x="19000" y="13457"/>
                        </a:cubicBezTo>
                        <a:cubicBezTo>
                          <a:pt x="18842" y="12528"/>
                          <a:pt x="18757" y="11577"/>
                          <a:pt x="18472" y="10679"/>
                        </a:cubicBezTo>
                        <a:cubicBezTo>
                          <a:pt x="18345" y="10289"/>
                          <a:pt x="18197" y="9908"/>
                          <a:pt x="17933" y="9602"/>
                        </a:cubicBezTo>
                        <a:cubicBezTo>
                          <a:pt x="17809" y="9458"/>
                          <a:pt x="17682" y="9386"/>
                          <a:pt x="17561" y="9386"/>
                        </a:cubicBezTo>
                        <a:cubicBezTo>
                          <a:pt x="17424" y="9386"/>
                          <a:pt x="17295" y="9476"/>
                          <a:pt x="17183" y="9655"/>
                        </a:cubicBezTo>
                        <a:cubicBezTo>
                          <a:pt x="17057" y="9834"/>
                          <a:pt x="16962" y="10046"/>
                          <a:pt x="16867" y="10246"/>
                        </a:cubicBezTo>
                        <a:cubicBezTo>
                          <a:pt x="16339" y="11366"/>
                          <a:pt x="15652" y="12401"/>
                          <a:pt x="14860" y="13341"/>
                        </a:cubicBezTo>
                        <a:cubicBezTo>
                          <a:pt x="14490" y="13784"/>
                          <a:pt x="14089" y="14207"/>
                          <a:pt x="13709" y="14629"/>
                        </a:cubicBezTo>
                        <a:cubicBezTo>
                          <a:pt x="13909" y="14745"/>
                          <a:pt x="14121" y="14841"/>
                          <a:pt x="14279" y="15020"/>
                        </a:cubicBezTo>
                        <a:cubicBezTo>
                          <a:pt x="14723" y="15527"/>
                          <a:pt x="14723" y="16330"/>
                          <a:pt x="14258" y="16858"/>
                        </a:cubicBezTo>
                        <a:cubicBezTo>
                          <a:pt x="13998" y="17154"/>
                          <a:pt x="13673" y="17305"/>
                          <a:pt x="13344" y="17305"/>
                        </a:cubicBezTo>
                        <a:cubicBezTo>
                          <a:pt x="13097" y="17305"/>
                          <a:pt x="12847" y="17220"/>
                          <a:pt x="12621" y="17048"/>
                        </a:cubicBezTo>
                        <a:cubicBezTo>
                          <a:pt x="12346" y="16837"/>
                          <a:pt x="12209" y="16552"/>
                          <a:pt x="12125" y="16224"/>
                        </a:cubicBezTo>
                        <a:cubicBezTo>
                          <a:pt x="12072" y="16266"/>
                          <a:pt x="11998" y="16298"/>
                          <a:pt x="11956" y="16351"/>
                        </a:cubicBezTo>
                        <a:cubicBezTo>
                          <a:pt x="11385" y="16963"/>
                          <a:pt x="10857" y="17597"/>
                          <a:pt x="10445" y="18326"/>
                        </a:cubicBezTo>
                        <a:cubicBezTo>
                          <a:pt x="10371" y="18453"/>
                          <a:pt x="10308" y="18590"/>
                          <a:pt x="10160" y="18706"/>
                        </a:cubicBezTo>
                        <a:cubicBezTo>
                          <a:pt x="10276" y="18062"/>
                          <a:pt x="10403" y="17470"/>
                          <a:pt x="10625" y="16900"/>
                        </a:cubicBezTo>
                        <a:cubicBezTo>
                          <a:pt x="11449" y="14830"/>
                          <a:pt x="12103" y="12707"/>
                          <a:pt x="12737" y="10563"/>
                        </a:cubicBezTo>
                        <a:cubicBezTo>
                          <a:pt x="13191" y="9042"/>
                          <a:pt x="13434" y="7469"/>
                          <a:pt x="13540" y="5884"/>
                        </a:cubicBezTo>
                        <a:cubicBezTo>
                          <a:pt x="13614" y="4754"/>
                          <a:pt x="13614" y="3603"/>
                          <a:pt x="13466" y="2473"/>
                        </a:cubicBezTo>
                        <a:cubicBezTo>
                          <a:pt x="13381" y="1787"/>
                          <a:pt x="13276" y="1111"/>
                          <a:pt x="13086" y="445"/>
                        </a:cubicBezTo>
                        <a:cubicBezTo>
                          <a:pt x="13022" y="213"/>
                          <a:pt x="12938" y="12"/>
                          <a:pt x="12674" y="2"/>
                        </a:cubicBezTo>
                        <a:cubicBezTo>
                          <a:pt x="12662" y="1"/>
                          <a:pt x="12651" y="1"/>
                          <a:pt x="126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7"/>
                  <p:cNvSpPr/>
                  <p:nvPr/>
                </p:nvSpPr>
                <p:spPr>
                  <a:xfrm>
                    <a:off x="6968985" y="1278564"/>
                    <a:ext cx="115628" cy="145351"/>
                  </a:xfrm>
                  <a:custGeom>
                    <a:avLst/>
                    <a:gdLst/>
                    <a:ahLst/>
                    <a:cxnLst/>
                    <a:rect l="l" t="t" r="r" b="b"/>
                    <a:pathLst>
                      <a:path w="2303" h="2895" extrusionOk="0">
                        <a:moveTo>
                          <a:pt x="1891" y="1"/>
                        </a:moveTo>
                        <a:cubicBezTo>
                          <a:pt x="1753" y="96"/>
                          <a:pt x="1627" y="191"/>
                          <a:pt x="1500" y="286"/>
                        </a:cubicBezTo>
                        <a:cubicBezTo>
                          <a:pt x="1003" y="635"/>
                          <a:pt x="539" y="1025"/>
                          <a:pt x="0" y="1289"/>
                        </a:cubicBezTo>
                        <a:cubicBezTo>
                          <a:pt x="106" y="1881"/>
                          <a:pt x="328" y="2420"/>
                          <a:pt x="687" y="2895"/>
                        </a:cubicBezTo>
                        <a:cubicBezTo>
                          <a:pt x="1204" y="2367"/>
                          <a:pt x="1753" y="1881"/>
                          <a:pt x="2303" y="1406"/>
                        </a:cubicBezTo>
                        <a:cubicBezTo>
                          <a:pt x="2197" y="930"/>
                          <a:pt x="1943" y="497"/>
                          <a:pt x="18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7"/>
                  <p:cNvSpPr/>
                  <p:nvPr/>
                </p:nvSpPr>
                <p:spPr>
                  <a:xfrm>
                    <a:off x="7336460" y="1434511"/>
                    <a:ext cx="68433" cy="111009"/>
                  </a:xfrm>
                  <a:custGeom>
                    <a:avLst/>
                    <a:gdLst/>
                    <a:ahLst/>
                    <a:cxnLst/>
                    <a:rect l="l" t="t" r="r" b="b"/>
                    <a:pathLst>
                      <a:path w="1363" h="2211" extrusionOk="0">
                        <a:moveTo>
                          <a:pt x="1289" y="21"/>
                        </a:moveTo>
                        <a:cubicBezTo>
                          <a:pt x="856" y="32"/>
                          <a:pt x="423" y="0"/>
                          <a:pt x="0" y="148"/>
                        </a:cubicBezTo>
                        <a:cubicBezTo>
                          <a:pt x="106" y="803"/>
                          <a:pt x="106" y="1468"/>
                          <a:pt x="11" y="2123"/>
                        </a:cubicBezTo>
                        <a:cubicBezTo>
                          <a:pt x="243" y="2178"/>
                          <a:pt x="477" y="2210"/>
                          <a:pt x="713" y="2210"/>
                        </a:cubicBezTo>
                        <a:cubicBezTo>
                          <a:pt x="929" y="2210"/>
                          <a:pt x="1146" y="2183"/>
                          <a:pt x="1363" y="2123"/>
                        </a:cubicBezTo>
                        <a:cubicBezTo>
                          <a:pt x="1268" y="1859"/>
                          <a:pt x="1236" y="1584"/>
                          <a:pt x="1268" y="1299"/>
                        </a:cubicBezTo>
                        <a:cubicBezTo>
                          <a:pt x="1320" y="877"/>
                          <a:pt x="1299" y="444"/>
                          <a:pt x="1289" y="2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7"/>
                  <p:cNvSpPr/>
                  <p:nvPr/>
                </p:nvSpPr>
                <p:spPr>
                  <a:xfrm>
                    <a:off x="7124882" y="1432352"/>
                    <a:ext cx="95495" cy="102925"/>
                  </a:xfrm>
                  <a:custGeom>
                    <a:avLst/>
                    <a:gdLst/>
                    <a:ahLst/>
                    <a:cxnLst/>
                    <a:rect l="l" t="t" r="r" b="b"/>
                    <a:pathLst>
                      <a:path w="1902" h="2050" extrusionOk="0">
                        <a:moveTo>
                          <a:pt x="761" y="1"/>
                        </a:moveTo>
                        <a:cubicBezTo>
                          <a:pt x="560" y="603"/>
                          <a:pt x="275" y="1163"/>
                          <a:pt x="0" y="1722"/>
                        </a:cubicBezTo>
                        <a:cubicBezTo>
                          <a:pt x="475" y="1986"/>
                          <a:pt x="1004" y="1955"/>
                          <a:pt x="1510" y="2050"/>
                        </a:cubicBezTo>
                        <a:cubicBezTo>
                          <a:pt x="1563" y="1437"/>
                          <a:pt x="1722" y="856"/>
                          <a:pt x="1901" y="286"/>
                        </a:cubicBezTo>
                        <a:cubicBezTo>
                          <a:pt x="1521" y="191"/>
                          <a:pt x="1141" y="96"/>
                          <a:pt x="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7"/>
                  <p:cNvSpPr/>
                  <p:nvPr/>
                </p:nvSpPr>
                <p:spPr>
                  <a:xfrm>
                    <a:off x="7468457" y="1482761"/>
                    <a:ext cx="16518" cy="44584"/>
                  </a:xfrm>
                  <a:custGeom>
                    <a:avLst/>
                    <a:gdLst/>
                    <a:ahLst/>
                    <a:cxnLst/>
                    <a:rect l="l" t="t" r="r" b="b"/>
                    <a:pathLst>
                      <a:path w="329" h="888" extrusionOk="0">
                        <a:moveTo>
                          <a:pt x="1" y="0"/>
                        </a:moveTo>
                        <a:lnTo>
                          <a:pt x="1" y="0"/>
                        </a:lnTo>
                        <a:cubicBezTo>
                          <a:pt x="12" y="296"/>
                          <a:pt x="12" y="592"/>
                          <a:pt x="12" y="887"/>
                        </a:cubicBezTo>
                        <a:cubicBezTo>
                          <a:pt x="328" y="581"/>
                          <a:pt x="159" y="285"/>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0" name="Google Shape;770;p27"/>
                <p:cNvGrpSpPr/>
                <p:nvPr/>
              </p:nvGrpSpPr>
              <p:grpSpPr>
                <a:xfrm>
                  <a:off x="3394690" y="-755696"/>
                  <a:ext cx="834159" cy="2123158"/>
                  <a:chOff x="6813590" y="-579496"/>
                  <a:chExt cx="834159" cy="2123158"/>
                </a:xfrm>
              </p:grpSpPr>
              <p:sp>
                <p:nvSpPr>
                  <p:cNvPr id="771" name="Google Shape;771;p27"/>
                  <p:cNvSpPr/>
                  <p:nvPr/>
                </p:nvSpPr>
                <p:spPr>
                  <a:xfrm>
                    <a:off x="6956232" y="1156106"/>
                    <a:ext cx="121502" cy="187224"/>
                  </a:xfrm>
                  <a:custGeom>
                    <a:avLst/>
                    <a:gdLst/>
                    <a:ahLst/>
                    <a:cxnLst/>
                    <a:rect l="l" t="t" r="r" b="b"/>
                    <a:pathLst>
                      <a:path w="2420" h="3729" extrusionOk="0">
                        <a:moveTo>
                          <a:pt x="2419" y="0"/>
                        </a:moveTo>
                        <a:cubicBezTo>
                          <a:pt x="1965" y="0"/>
                          <a:pt x="1532" y="74"/>
                          <a:pt x="1131" y="275"/>
                        </a:cubicBezTo>
                        <a:cubicBezTo>
                          <a:pt x="856" y="402"/>
                          <a:pt x="571" y="518"/>
                          <a:pt x="275" y="571"/>
                        </a:cubicBezTo>
                        <a:cubicBezTo>
                          <a:pt x="1" y="1405"/>
                          <a:pt x="22" y="2271"/>
                          <a:pt x="117" y="3126"/>
                        </a:cubicBezTo>
                        <a:cubicBezTo>
                          <a:pt x="138" y="3327"/>
                          <a:pt x="117" y="3549"/>
                          <a:pt x="254" y="3728"/>
                        </a:cubicBezTo>
                        <a:cubicBezTo>
                          <a:pt x="793" y="3464"/>
                          <a:pt x="1257" y="3074"/>
                          <a:pt x="1754" y="2725"/>
                        </a:cubicBezTo>
                        <a:cubicBezTo>
                          <a:pt x="1881" y="2630"/>
                          <a:pt x="2007" y="2535"/>
                          <a:pt x="2145" y="2440"/>
                        </a:cubicBezTo>
                        <a:cubicBezTo>
                          <a:pt x="2060" y="1606"/>
                          <a:pt x="2176" y="792"/>
                          <a:pt x="24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7"/>
                  <p:cNvSpPr/>
                  <p:nvPr/>
                </p:nvSpPr>
                <p:spPr>
                  <a:xfrm>
                    <a:off x="7003428" y="1349107"/>
                    <a:ext cx="160212" cy="169802"/>
                  </a:xfrm>
                  <a:custGeom>
                    <a:avLst/>
                    <a:gdLst/>
                    <a:ahLst/>
                    <a:cxnLst/>
                    <a:rect l="l" t="t" r="r" b="b"/>
                    <a:pathLst>
                      <a:path w="3191" h="3382" extrusionOk="0">
                        <a:moveTo>
                          <a:pt x="1617" y="1"/>
                        </a:moveTo>
                        <a:cubicBezTo>
                          <a:pt x="1067" y="476"/>
                          <a:pt x="518" y="962"/>
                          <a:pt x="1" y="1490"/>
                        </a:cubicBezTo>
                        <a:cubicBezTo>
                          <a:pt x="328" y="2145"/>
                          <a:pt x="824" y="2641"/>
                          <a:pt x="1426" y="3000"/>
                        </a:cubicBezTo>
                        <a:cubicBezTo>
                          <a:pt x="1720" y="3162"/>
                          <a:pt x="2013" y="3382"/>
                          <a:pt x="2371" y="3382"/>
                        </a:cubicBezTo>
                        <a:cubicBezTo>
                          <a:pt x="2387" y="3382"/>
                          <a:pt x="2403" y="3381"/>
                          <a:pt x="2419" y="3380"/>
                        </a:cubicBezTo>
                        <a:cubicBezTo>
                          <a:pt x="2694" y="2821"/>
                          <a:pt x="2979" y="2261"/>
                          <a:pt x="3190" y="1659"/>
                        </a:cubicBezTo>
                        <a:cubicBezTo>
                          <a:pt x="2535" y="1363"/>
                          <a:pt x="2071" y="867"/>
                          <a:pt x="1775" y="212"/>
                        </a:cubicBezTo>
                        <a:cubicBezTo>
                          <a:pt x="1733" y="127"/>
                          <a:pt x="1669" y="64"/>
                          <a:pt x="1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7"/>
                  <p:cNvSpPr/>
                  <p:nvPr/>
                </p:nvSpPr>
                <p:spPr>
                  <a:xfrm>
                    <a:off x="7200696" y="1441892"/>
                    <a:ext cx="141083" cy="99863"/>
                  </a:xfrm>
                  <a:custGeom>
                    <a:avLst/>
                    <a:gdLst/>
                    <a:ahLst/>
                    <a:cxnLst/>
                    <a:rect l="l" t="t" r="r" b="b"/>
                    <a:pathLst>
                      <a:path w="2810" h="1989" extrusionOk="0">
                        <a:moveTo>
                          <a:pt x="2704" y="1"/>
                        </a:moveTo>
                        <a:cubicBezTo>
                          <a:pt x="2609" y="1"/>
                          <a:pt x="2504" y="11"/>
                          <a:pt x="2408" y="22"/>
                        </a:cubicBezTo>
                        <a:cubicBezTo>
                          <a:pt x="1988" y="62"/>
                          <a:pt x="1567" y="150"/>
                          <a:pt x="1147" y="150"/>
                        </a:cubicBezTo>
                        <a:cubicBezTo>
                          <a:pt x="1124" y="150"/>
                          <a:pt x="1101" y="149"/>
                          <a:pt x="1078" y="149"/>
                        </a:cubicBezTo>
                        <a:cubicBezTo>
                          <a:pt x="888" y="149"/>
                          <a:pt x="705" y="85"/>
                          <a:pt x="517" y="85"/>
                        </a:cubicBezTo>
                        <a:cubicBezTo>
                          <a:pt x="475" y="85"/>
                          <a:pt x="433" y="88"/>
                          <a:pt x="391" y="96"/>
                        </a:cubicBezTo>
                        <a:cubicBezTo>
                          <a:pt x="212" y="666"/>
                          <a:pt x="53" y="1247"/>
                          <a:pt x="0" y="1860"/>
                        </a:cubicBezTo>
                        <a:cubicBezTo>
                          <a:pt x="617" y="1961"/>
                          <a:pt x="1239" y="1988"/>
                          <a:pt x="1862" y="1988"/>
                        </a:cubicBezTo>
                        <a:cubicBezTo>
                          <a:pt x="2146" y="1988"/>
                          <a:pt x="2430" y="1983"/>
                          <a:pt x="2715" y="1976"/>
                        </a:cubicBezTo>
                        <a:cubicBezTo>
                          <a:pt x="2810" y="1321"/>
                          <a:pt x="2810" y="656"/>
                          <a:pt x="27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7"/>
                  <p:cNvSpPr/>
                  <p:nvPr/>
                </p:nvSpPr>
                <p:spPr>
                  <a:xfrm>
                    <a:off x="7356593" y="-68827"/>
                    <a:ext cx="130489" cy="134355"/>
                  </a:xfrm>
                  <a:custGeom>
                    <a:avLst/>
                    <a:gdLst/>
                    <a:ahLst/>
                    <a:cxnLst/>
                    <a:rect l="l" t="t" r="r" b="b"/>
                    <a:pathLst>
                      <a:path w="2599" h="2676" extrusionOk="0">
                        <a:moveTo>
                          <a:pt x="1585" y="0"/>
                        </a:moveTo>
                        <a:cubicBezTo>
                          <a:pt x="1215" y="359"/>
                          <a:pt x="835" y="708"/>
                          <a:pt x="465" y="1067"/>
                        </a:cubicBezTo>
                        <a:cubicBezTo>
                          <a:pt x="296" y="1225"/>
                          <a:pt x="117" y="1373"/>
                          <a:pt x="1" y="1595"/>
                        </a:cubicBezTo>
                        <a:cubicBezTo>
                          <a:pt x="85" y="1923"/>
                          <a:pt x="222" y="2208"/>
                          <a:pt x="497" y="2419"/>
                        </a:cubicBezTo>
                        <a:cubicBezTo>
                          <a:pt x="723" y="2591"/>
                          <a:pt x="973" y="2676"/>
                          <a:pt x="1220" y="2676"/>
                        </a:cubicBezTo>
                        <a:cubicBezTo>
                          <a:pt x="1549" y="2676"/>
                          <a:pt x="1874" y="2525"/>
                          <a:pt x="2134" y="2229"/>
                        </a:cubicBezTo>
                        <a:cubicBezTo>
                          <a:pt x="2588" y="1701"/>
                          <a:pt x="2599" y="898"/>
                          <a:pt x="2155" y="391"/>
                        </a:cubicBezTo>
                        <a:cubicBezTo>
                          <a:pt x="1997" y="212"/>
                          <a:pt x="1785" y="116"/>
                          <a:pt x="1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7"/>
                  <p:cNvSpPr/>
                  <p:nvPr/>
                </p:nvSpPr>
                <p:spPr>
                  <a:xfrm>
                    <a:off x="7126438" y="-550877"/>
                    <a:ext cx="114624" cy="126422"/>
                  </a:xfrm>
                  <a:custGeom>
                    <a:avLst/>
                    <a:gdLst/>
                    <a:ahLst/>
                    <a:cxnLst/>
                    <a:rect l="l" t="t" r="r" b="b"/>
                    <a:pathLst>
                      <a:path w="2283" h="2518" extrusionOk="0">
                        <a:moveTo>
                          <a:pt x="1279" y="1"/>
                        </a:moveTo>
                        <a:cubicBezTo>
                          <a:pt x="782" y="392"/>
                          <a:pt x="371" y="878"/>
                          <a:pt x="1" y="1395"/>
                        </a:cubicBezTo>
                        <a:cubicBezTo>
                          <a:pt x="96" y="1522"/>
                          <a:pt x="106" y="1670"/>
                          <a:pt x="149" y="1818"/>
                        </a:cubicBezTo>
                        <a:cubicBezTo>
                          <a:pt x="254" y="2198"/>
                          <a:pt x="497" y="2441"/>
                          <a:pt x="867" y="2504"/>
                        </a:cubicBezTo>
                        <a:cubicBezTo>
                          <a:pt x="923" y="2513"/>
                          <a:pt x="977" y="2518"/>
                          <a:pt x="1030" y="2518"/>
                        </a:cubicBezTo>
                        <a:cubicBezTo>
                          <a:pt x="1338" y="2518"/>
                          <a:pt x="1595" y="2364"/>
                          <a:pt x="1775" y="2103"/>
                        </a:cubicBezTo>
                        <a:cubicBezTo>
                          <a:pt x="2282" y="1384"/>
                          <a:pt x="2134" y="307"/>
                          <a:pt x="1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7"/>
                  <p:cNvSpPr/>
                  <p:nvPr/>
                </p:nvSpPr>
                <p:spPr>
                  <a:xfrm>
                    <a:off x="7398467" y="1431800"/>
                    <a:ext cx="70592" cy="111862"/>
                  </a:xfrm>
                  <a:custGeom>
                    <a:avLst/>
                    <a:gdLst/>
                    <a:ahLst/>
                    <a:cxnLst/>
                    <a:rect l="l" t="t" r="r" b="b"/>
                    <a:pathLst>
                      <a:path w="1406" h="2228" extrusionOk="0">
                        <a:moveTo>
                          <a:pt x="376" y="1"/>
                        </a:moveTo>
                        <a:cubicBezTo>
                          <a:pt x="267" y="1"/>
                          <a:pt x="157" y="18"/>
                          <a:pt x="54" y="75"/>
                        </a:cubicBezTo>
                        <a:cubicBezTo>
                          <a:pt x="64" y="498"/>
                          <a:pt x="85" y="931"/>
                          <a:pt x="33" y="1353"/>
                        </a:cubicBezTo>
                        <a:cubicBezTo>
                          <a:pt x="1" y="1638"/>
                          <a:pt x="33" y="1913"/>
                          <a:pt x="128" y="2177"/>
                        </a:cubicBezTo>
                        <a:cubicBezTo>
                          <a:pt x="285" y="2206"/>
                          <a:pt x="442" y="2228"/>
                          <a:pt x="596" y="2228"/>
                        </a:cubicBezTo>
                        <a:cubicBezTo>
                          <a:pt x="886" y="2228"/>
                          <a:pt x="1164" y="2151"/>
                          <a:pt x="1406" y="1902"/>
                        </a:cubicBezTo>
                        <a:cubicBezTo>
                          <a:pt x="1406" y="1607"/>
                          <a:pt x="1406" y="1311"/>
                          <a:pt x="1395" y="1015"/>
                        </a:cubicBezTo>
                        <a:cubicBezTo>
                          <a:pt x="1342" y="825"/>
                          <a:pt x="1279" y="646"/>
                          <a:pt x="1205" y="466"/>
                        </a:cubicBezTo>
                        <a:cubicBezTo>
                          <a:pt x="1110" y="212"/>
                          <a:pt x="909" y="54"/>
                          <a:pt x="645" y="22"/>
                        </a:cubicBezTo>
                        <a:cubicBezTo>
                          <a:pt x="558" y="13"/>
                          <a:pt x="467" y="1"/>
                          <a:pt x="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7"/>
                  <p:cNvSpPr/>
                  <p:nvPr/>
                </p:nvSpPr>
                <p:spPr>
                  <a:xfrm>
                    <a:off x="7038975" y="-164825"/>
                    <a:ext cx="50" cy="50"/>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7"/>
                  <p:cNvSpPr/>
                  <p:nvPr/>
                </p:nvSpPr>
                <p:spPr>
                  <a:xfrm>
                    <a:off x="7038975" y="-164825"/>
                    <a:ext cx="50" cy="50"/>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7"/>
                  <p:cNvSpPr/>
                  <p:nvPr/>
                </p:nvSpPr>
                <p:spPr>
                  <a:xfrm>
                    <a:off x="7038423" y="-263585"/>
                    <a:ext cx="144798" cy="154740"/>
                  </a:xfrm>
                  <a:custGeom>
                    <a:avLst/>
                    <a:gdLst/>
                    <a:ahLst/>
                    <a:cxnLst/>
                    <a:rect l="l" t="t" r="r" b="b"/>
                    <a:pathLst>
                      <a:path w="2884" h="3082" extrusionOk="0">
                        <a:moveTo>
                          <a:pt x="1356" y="0"/>
                        </a:moveTo>
                        <a:cubicBezTo>
                          <a:pt x="1327" y="0"/>
                          <a:pt x="1297" y="1"/>
                          <a:pt x="1268" y="3"/>
                        </a:cubicBezTo>
                        <a:cubicBezTo>
                          <a:pt x="550" y="56"/>
                          <a:pt x="32" y="690"/>
                          <a:pt x="11" y="1524"/>
                        </a:cubicBezTo>
                        <a:cubicBezTo>
                          <a:pt x="1" y="1672"/>
                          <a:pt x="11" y="1820"/>
                          <a:pt x="11" y="1968"/>
                        </a:cubicBezTo>
                        <a:cubicBezTo>
                          <a:pt x="96" y="2042"/>
                          <a:pt x="96" y="2137"/>
                          <a:pt x="96" y="2242"/>
                        </a:cubicBezTo>
                        <a:cubicBezTo>
                          <a:pt x="191" y="2295"/>
                          <a:pt x="222" y="2401"/>
                          <a:pt x="275" y="2485"/>
                        </a:cubicBezTo>
                        <a:cubicBezTo>
                          <a:pt x="581" y="2871"/>
                          <a:pt x="997" y="3081"/>
                          <a:pt x="1423" y="3081"/>
                        </a:cubicBezTo>
                        <a:cubicBezTo>
                          <a:pt x="1616" y="3081"/>
                          <a:pt x="1810" y="3039"/>
                          <a:pt x="1997" y="2950"/>
                        </a:cubicBezTo>
                        <a:cubicBezTo>
                          <a:pt x="2557" y="2696"/>
                          <a:pt x="2884" y="2020"/>
                          <a:pt x="2778" y="1345"/>
                        </a:cubicBezTo>
                        <a:cubicBezTo>
                          <a:pt x="2667" y="585"/>
                          <a:pt x="2041" y="0"/>
                          <a:pt x="1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7"/>
                  <p:cNvSpPr/>
                  <p:nvPr/>
                </p:nvSpPr>
                <p:spPr>
                  <a:xfrm>
                    <a:off x="7038975" y="-164825"/>
                    <a:ext cx="50" cy="50"/>
                  </a:xfrm>
                  <a:custGeom>
                    <a:avLst/>
                    <a:gdLst/>
                    <a:ahLst/>
                    <a:cxnLst/>
                    <a:rect l="l" t="t" r="r" b="b"/>
                    <a:pathLst>
                      <a:path w="1" h="1" extrusionOk="0">
                        <a:moveTo>
                          <a:pt x="0" y="1"/>
                        </a:move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7"/>
                  <p:cNvSpPr/>
                  <p:nvPr/>
                </p:nvSpPr>
                <p:spPr>
                  <a:xfrm>
                    <a:off x="7459470" y="128442"/>
                    <a:ext cx="111410" cy="115126"/>
                  </a:xfrm>
                  <a:custGeom>
                    <a:avLst/>
                    <a:gdLst/>
                    <a:ahLst/>
                    <a:cxnLst/>
                    <a:rect l="l" t="t" r="r" b="b"/>
                    <a:pathLst>
                      <a:path w="2219" h="2293" extrusionOk="0">
                        <a:moveTo>
                          <a:pt x="1101" y="0"/>
                        </a:moveTo>
                        <a:cubicBezTo>
                          <a:pt x="477" y="0"/>
                          <a:pt x="0" y="514"/>
                          <a:pt x="0" y="1173"/>
                        </a:cubicBezTo>
                        <a:cubicBezTo>
                          <a:pt x="0" y="1817"/>
                          <a:pt x="476" y="2292"/>
                          <a:pt x="1109" y="2292"/>
                        </a:cubicBezTo>
                        <a:cubicBezTo>
                          <a:pt x="1743" y="2281"/>
                          <a:pt x="2218" y="1764"/>
                          <a:pt x="2208" y="1099"/>
                        </a:cubicBezTo>
                        <a:cubicBezTo>
                          <a:pt x="2197" y="465"/>
                          <a:pt x="1732" y="0"/>
                          <a:pt x="1120" y="0"/>
                        </a:cubicBezTo>
                        <a:cubicBezTo>
                          <a:pt x="1114" y="0"/>
                          <a:pt x="1107" y="0"/>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7"/>
                  <p:cNvSpPr/>
                  <p:nvPr/>
                </p:nvSpPr>
                <p:spPr>
                  <a:xfrm>
                    <a:off x="6813590" y="94501"/>
                    <a:ext cx="103980" cy="111913"/>
                  </a:xfrm>
                  <a:custGeom>
                    <a:avLst/>
                    <a:gdLst/>
                    <a:ahLst/>
                    <a:cxnLst/>
                    <a:rect l="l" t="t" r="r" b="b"/>
                    <a:pathLst>
                      <a:path w="2071" h="2229" extrusionOk="0">
                        <a:moveTo>
                          <a:pt x="1046" y="0"/>
                        </a:moveTo>
                        <a:cubicBezTo>
                          <a:pt x="465" y="0"/>
                          <a:pt x="1" y="497"/>
                          <a:pt x="11" y="1141"/>
                        </a:cubicBezTo>
                        <a:cubicBezTo>
                          <a:pt x="11" y="1778"/>
                          <a:pt x="424" y="2229"/>
                          <a:pt x="1005" y="2229"/>
                        </a:cubicBezTo>
                        <a:cubicBezTo>
                          <a:pt x="1012" y="2229"/>
                          <a:pt x="1018" y="2229"/>
                          <a:pt x="1025" y="2229"/>
                        </a:cubicBezTo>
                        <a:cubicBezTo>
                          <a:pt x="1606" y="2208"/>
                          <a:pt x="2071" y="1690"/>
                          <a:pt x="2060" y="1067"/>
                        </a:cubicBezTo>
                        <a:cubicBezTo>
                          <a:pt x="2050" y="465"/>
                          <a:pt x="1617" y="11"/>
                          <a:pt x="10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7"/>
                  <p:cNvSpPr/>
                  <p:nvPr/>
                </p:nvSpPr>
                <p:spPr>
                  <a:xfrm>
                    <a:off x="7351271" y="646491"/>
                    <a:ext cx="104532" cy="108247"/>
                  </a:xfrm>
                  <a:custGeom>
                    <a:avLst/>
                    <a:gdLst/>
                    <a:ahLst/>
                    <a:cxnLst/>
                    <a:rect l="l" t="t" r="r" b="b"/>
                    <a:pathLst>
                      <a:path w="2082" h="2156" extrusionOk="0">
                        <a:moveTo>
                          <a:pt x="1036" y="1"/>
                        </a:moveTo>
                        <a:cubicBezTo>
                          <a:pt x="476" y="1"/>
                          <a:pt x="1" y="518"/>
                          <a:pt x="11" y="1110"/>
                        </a:cubicBezTo>
                        <a:cubicBezTo>
                          <a:pt x="22" y="1712"/>
                          <a:pt x="466" y="2155"/>
                          <a:pt x="1036" y="2155"/>
                        </a:cubicBezTo>
                        <a:cubicBezTo>
                          <a:pt x="1627" y="2145"/>
                          <a:pt x="2081" y="1659"/>
                          <a:pt x="2071" y="1057"/>
                        </a:cubicBezTo>
                        <a:cubicBezTo>
                          <a:pt x="2060" y="465"/>
                          <a:pt x="1596" y="1"/>
                          <a:pt x="10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7"/>
                  <p:cNvSpPr/>
                  <p:nvPr/>
                </p:nvSpPr>
                <p:spPr>
                  <a:xfrm>
                    <a:off x="6976918" y="785418"/>
                    <a:ext cx="100817" cy="106641"/>
                  </a:xfrm>
                  <a:custGeom>
                    <a:avLst/>
                    <a:gdLst/>
                    <a:ahLst/>
                    <a:cxnLst/>
                    <a:rect l="l" t="t" r="r" b="b"/>
                    <a:pathLst>
                      <a:path w="2008" h="2124" extrusionOk="0">
                        <a:moveTo>
                          <a:pt x="1012" y="1"/>
                        </a:moveTo>
                        <a:cubicBezTo>
                          <a:pt x="1006" y="1"/>
                          <a:pt x="1000" y="1"/>
                          <a:pt x="993" y="1"/>
                        </a:cubicBezTo>
                        <a:cubicBezTo>
                          <a:pt x="434" y="1"/>
                          <a:pt x="1" y="476"/>
                          <a:pt x="11" y="1078"/>
                        </a:cubicBezTo>
                        <a:cubicBezTo>
                          <a:pt x="22" y="1648"/>
                          <a:pt x="455" y="2113"/>
                          <a:pt x="993" y="2124"/>
                        </a:cubicBezTo>
                        <a:cubicBezTo>
                          <a:pt x="999" y="2124"/>
                          <a:pt x="1005" y="2124"/>
                          <a:pt x="1011" y="2124"/>
                        </a:cubicBezTo>
                        <a:cubicBezTo>
                          <a:pt x="1552" y="2124"/>
                          <a:pt x="2007" y="1632"/>
                          <a:pt x="2007" y="1057"/>
                        </a:cubicBezTo>
                        <a:cubicBezTo>
                          <a:pt x="2007" y="462"/>
                          <a:pt x="1573" y="1"/>
                          <a:pt x="10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7"/>
                  <p:cNvSpPr/>
                  <p:nvPr/>
                </p:nvSpPr>
                <p:spPr>
                  <a:xfrm>
                    <a:off x="7502950" y="438127"/>
                    <a:ext cx="98658" cy="102925"/>
                  </a:xfrm>
                  <a:custGeom>
                    <a:avLst/>
                    <a:gdLst/>
                    <a:ahLst/>
                    <a:cxnLst/>
                    <a:rect l="l" t="t" r="r" b="b"/>
                    <a:pathLst>
                      <a:path w="1965" h="2050" extrusionOk="0">
                        <a:moveTo>
                          <a:pt x="983" y="0"/>
                        </a:moveTo>
                        <a:cubicBezTo>
                          <a:pt x="433" y="0"/>
                          <a:pt x="0" y="454"/>
                          <a:pt x="0" y="1046"/>
                        </a:cubicBezTo>
                        <a:cubicBezTo>
                          <a:pt x="0" y="1605"/>
                          <a:pt x="412" y="2038"/>
                          <a:pt x="951" y="2049"/>
                        </a:cubicBezTo>
                        <a:cubicBezTo>
                          <a:pt x="958" y="2049"/>
                          <a:pt x="965" y="2049"/>
                          <a:pt x="971" y="2049"/>
                        </a:cubicBezTo>
                        <a:cubicBezTo>
                          <a:pt x="1532" y="2049"/>
                          <a:pt x="1954" y="1620"/>
                          <a:pt x="1965" y="1046"/>
                        </a:cubicBezTo>
                        <a:cubicBezTo>
                          <a:pt x="1965" y="465"/>
                          <a:pt x="1542" y="0"/>
                          <a:pt x="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7"/>
                  <p:cNvSpPr/>
                  <p:nvPr/>
                </p:nvSpPr>
                <p:spPr>
                  <a:xfrm>
                    <a:off x="7243624" y="-372185"/>
                    <a:ext cx="93386" cy="103478"/>
                  </a:xfrm>
                  <a:custGeom>
                    <a:avLst/>
                    <a:gdLst/>
                    <a:ahLst/>
                    <a:cxnLst/>
                    <a:rect l="l" t="t" r="r" b="b"/>
                    <a:pathLst>
                      <a:path w="1860" h="2061" extrusionOk="0">
                        <a:moveTo>
                          <a:pt x="949" y="1"/>
                        </a:moveTo>
                        <a:cubicBezTo>
                          <a:pt x="943" y="1"/>
                          <a:pt x="937" y="1"/>
                          <a:pt x="930" y="1"/>
                        </a:cubicBezTo>
                        <a:cubicBezTo>
                          <a:pt x="392" y="1"/>
                          <a:pt x="1" y="455"/>
                          <a:pt x="1" y="1078"/>
                        </a:cubicBezTo>
                        <a:cubicBezTo>
                          <a:pt x="11" y="1659"/>
                          <a:pt x="349" y="2061"/>
                          <a:pt x="856" y="2061"/>
                        </a:cubicBezTo>
                        <a:cubicBezTo>
                          <a:pt x="1395" y="2061"/>
                          <a:pt x="1860" y="1554"/>
                          <a:pt x="1860" y="973"/>
                        </a:cubicBezTo>
                        <a:cubicBezTo>
                          <a:pt x="1860" y="430"/>
                          <a:pt x="1458" y="1"/>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7"/>
                  <p:cNvSpPr/>
                  <p:nvPr/>
                </p:nvSpPr>
                <p:spPr>
                  <a:xfrm>
                    <a:off x="7322652" y="-579496"/>
                    <a:ext cx="94440" cy="101871"/>
                  </a:xfrm>
                  <a:custGeom>
                    <a:avLst/>
                    <a:gdLst/>
                    <a:ahLst/>
                    <a:cxnLst/>
                    <a:rect l="l" t="t" r="r" b="b"/>
                    <a:pathLst>
                      <a:path w="1881" h="2029" extrusionOk="0">
                        <a:moveTo>
                          <a:pt x="941" y="1"/>
                        </a:moveTo>
                        <a:cubicBezTo>
                          <a:pt x="412" y="11"/>
                          <a:pt x="1" y="465"/>
                          <a:pt x="1" y="1025"/>
                        </a:cubicBezTo>
                        <a:cubicBezTo>
                          <a:pt x="1" y="1585"/>
                          <a:pt x="402" y="2018"/>
                          <a:pt x="909" y="2028"/>
                        </a:cubicBezTo>
                        <a:cubicBezTo>
                          <a:pt x="915" y="2029"/>
                          <a:pt x="920" y="2029"/>
                          <a:pt x="926" y="2029"/>
                        </a:cubicBezTo>
                        <a:cubicBezTo>
                          <a:pt x="1457" y="2029"/>
                          <a:pt x="1880" y="1547"/>
                          <a:pt x="1870" y="972"/>
                        </a:cubicBezTo>
                        <a:cubicBezTo>
                          <a:pt x="1859" y="434"/>
                          <a:pt x="1447" y="1"/>
                          <a:pt x="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7"/>
                  <p:cNvSpPr/>
                  <p:nvPr/>
                </p:nvSpPr>
                <p:spPr>
                  <a:xfrm>
                    <a:off x="6955730" y="254113"/>
                    <a:ext cx="95997" cy="97603"/>
                  </a:xfrm>
                  <a:custGeom>
                    <a:avLst/>
                    <a:gdLst/>
                    <a:ahLst/>
                    <a:cxnLst/>
                    <a:rect l="l" t="t" r="r" b="b"/>
                    <a:pathLst>
                      <a:path w="1912" h="1944" extrusionOk="0">
                        <a:moveTo>
                          <a:pt x="930" y="0"/>
                        </a:moveTo>
                        <a:cubicBezTo>
                          <a:pt x="412" y="11"/>
                          <a:pt x="21" y="402"/>
                          <a:pt x="11" y="930"/>
                        </a:cubicBezTo>
                        <a:cubicBezTo>
                          <a:pt x="0" y="1489"/>
                          <a:pt x="433" y="1944"/>
                          <a:pt x="961" y="1944"/>
                        </a:cubicBezTo>
                        <a:cubicBezTo>
                          <a:pt x="1500" y="1944"/>
                          <a:pt x="1912" y="1521"/>
                          <a:pt x="1912" y="982"/>
                        </a:cubicBezTo>
                        <a:cubicBezTo>
                          <a:pt x="1912" y="433"/>
                          <a:pt x="1489" y="0"/>
                          <a:pt x="9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7"/>
                  <p:cNvSpPr/>
                  <p:nvPr/>
                </p:nvSpPr>
                <p:spPr>
                  <a:xfrm>
                    <a:off x="7556523" y="-114968"/>
                    <a:ext cx="91227" cy="93436"/>
                  </a:xfrm>
                  <a:custGeom>
                    <a:avLst/>
                    <a:gdLst/>
                    <a:ahLst/>
                    <a:cxnLst/>
                    <a:rect l="l" t="t" r="r" b="b"/>
                    <a:pathLst>
                      <a:path w="1817" h="1861" extrusionOk="0">
                        <a:moveTo>
                          <a:pt x="931" y="0"/>
                        </a:moveTo>
                        <a:cubicBezTo>
                          <a:pt x="433" y="0"/>
                          <a:pt x="32" y="398"/>
                          <a:pt x="11" y="909"/>
                        </a:cubicBezTo>
                        <a:cubicBezTo>
                          <a:pt x="0" y="1405"/>
                          <a:pt x="391" y="1838"/>
                          <a:pt x="877" y="1859"/>
                        </a:cubicBezTo>
                        <a:cubicBezTo>
                          <a:pt x="888" y="1860"/>
                          <a:pt x="900" y="1860"/>
                          <a:pt x="911" y="1860"/>
                        </a:cubicBezTo>
                        <a:cubicBezTo>
                          <a:pt x="1383" y="1860"/>
                          <a:pt x="1806" y="1435"/>
                          <a:pt x="1806" y="940"/>
                        </a:cubicBezTo>
                        <a:cubicBezTo>
                          <a:pt x="1817" y="444"/>
                          <a:pt x="1426" y="22"/>
                          <a:pt x="951" y="0"/>
                        </a:cubicBezTo>
                        <a:cubicBezTo>
                          <a:pt x="944" y="0"/>
                          <a:pt x="938" y="0"/>
                          <a:pt x="9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90" name="Google Shape;790;p27"/>
              <p:cNvGrpSpPr/>
              <p:nvPr/>
            </p:nvGrpSpPr>
            <p:grpSpPr>
              <a:xfrm>
                <a:off x="7714185" y="4219575"/>
                <a:ext cx="1652565" cy="2323575"/>
                <a:chOff x="7467310" y="689450"/>
                <a:chExt cx="1652565" cy="2323575"/>
              </a:xfrm>
            </p:grpSpPr>
            <p:sp>
              <p:nvSpPr>
                <p:cNvPr id="791" name="Google Shape;791;p27"/>
                <p:cNvSpPr/>
                <p:nvPr/>
              </p:nvSpPr>
              <p:spPr>
                <a:xfrm rot="10800000">
                  <a:off x="7467310" y="845528"/>
                  <a:ext cx="1533100" cy="2167497"/>
                </a:xfrm>
                <a:custGeom>
                  <a:avLst/>
                  <a:gdLst/>
                  <a:ahLst/>
                  <a:cxnLst/>
                  <a:rect l="l" t="t" r="r" b="b"/>
                  <a:pathLst>
                    <a:path w="14681" h="20756" extrusionOk="0">
                      <a:moveTo>
                        <a:pt x="11787" y="1"/>
                      </a:moveTo>
                      <a:lnTo>
                        <a:pt x="11787" y="1"/>
                      </a:lnTo>
                      <a:cubicBezTo>
                        <a:pt x="8714" y="4986"/>
                        <a:pt x="6285" y="10372"/>
                        <a:pt x="4584" y="15980"/>
                      </a:cubicBezTo>
                      <a:cubicBezTo>
                        <a:pt x="5292" y="12484"/>
                        <a:pt x="5999" y="8988"/>
                        <a:pt x="6707" y="5503"/>
                      </a:cubicBezTo>
                      <a:lnTo>
                        <a:pt x="6707" y="5503"/>
                      </a:lnTo>
                      <a:cubicBezTo>
                        <a:pt x="4151" y="8872"/>
                        <a:pt x="2451" y="13477"/>
                        <a:pt x="708" y="17385"/>
                      </a:cubicBezTo>
                      <a:cubicBezTo>
                        <a:pt x="328" y="18219"/>
                        <a:pt x="1" y="19275"/>
                        <a:pt x="592" y="19962"/>
                      </a:cubicBezTo>
                      <a:cubicBezTo>
                        <a:pt x="1257" y="20743"/>
                        <a:pt x="2504" y="20405"/>
                        <a:pt x="3517" y="20553"/>
                      </a:cubicBezTo>
                      <a:cubicBezTo>
                        <a:pt x="3924" y="20608"/>
                        <a:pt x="4336" y="20755"/>
                        <a:pt x="4737" y="20755"/>
                      </a:cubicBezTo>
                      <a:cubicBezTo>
                        <a:pt x="4878" y="20755"/>
                        <a:pt x="5017" y="20737"/>
                        <a:pt x="5154" y="20691"/>
                      </a:cubicBezTo>
                      <a:cubicBezTo>
                        <a:pt x="5492" y="20564"/>
                        <a:pt x="5746" y="20300"/>
                        <a:pt x="5989" y="20025"/>
                      </a:cubicBezTo>
                      <a:cubicBezTo>
                        <a:pt x="7151" y="18705"/>
                        <a:pt x="8481" y="17343"/>
                        <a:pt x="9442" y="15885"/>
                      </a:cubicBezTo>
                      <a:cubicBezTo>
                        <a:pt x="12146" y="11861"/>
                        <a:pt x="13456" y="7077"/>
                        <a:pt x="14681" y="2387"/>
                      </a:cubicBezTo>
                      <a:lnTo>
                        <a:pt x="14681" y="2387"/>
                      </a:lnTo>
                      <a:cubicBezTo>
                        <a:pt x="10594" y="5292"/>
                        <a:pt x="10118" y="11270"/>
                        <a:pt x="6791" y="15008"/>
                      </a:cubicBezTo>
                      <a:cubicBezTo>
                        <a:pt x="8450" y="10002"/>
                        <a:pt x="10118" y="5007"/>
                        <a:pt x="11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92" name="Google Shape;792;p27"/>
                <p:cNvGrpSpPr/>
                <p:nvPr/>
              </p:nvGrpSpPr>
              <p:grpSpPr>
                <a:xfrm flipH="1">
                  <a:off x="8337279" y="689450"/>
                  <a:ext cx="782597" cy="457608"/>
                  <a:chOff x="9296110" y="317975"/>
                  <a:chExt cx="782597" cy="457608"/>
                </a:xfrm>
              </p:grpSpPr>
              <p:grpSp>
                <p:nvGrpSpPr>
                  <p:cNvPr id="793" name="Google Shape;793;p27"/>
                  <p:cNvGrpSpPr/>
                  <p:nvPr/>
                </p:nvGrpSpPr>
                <p:grpSpPr>
                  <a:xfrm>
                    <a:off x="9611606" y="317975"/>
                    <a:ext cx="467101" cy="236449"/>
                    <a:chOff x="9611606" y="317975"/>
                    <a:chExt cx="467101" cy="236449"/>
                  </a:xfrm>
                </p:grpSpPr>
                <p:sp>
                  <p:nvSpPr>
                    <p:cNvPr id="794" name="Google Shape;794;p27"/>
                    <p:cNvSpPr/>
                    <p:nvPr/>
                  </p:nvSpPr>
                  <p:spPr>
                    <a:xfrm>
                      <a:off x="9611606" y="317975"/>
                      <a:ext cx="467101" cy="236449"/>
                    </a:xfrm>
                    <a:custGeom>
                      <a:avLst/>
                      <a:gdLst/>
                      <a:ahLst/>
                      <a:cxnLst/>
                      <a:rect l="l" t="t" r="r" b="b"/>
                      <a:pathLst>
                        <a:path w="9992" h="5058" extrusionOk="0">
                          <a:moveTo>
                            <a:pt x="4848" y="1"/>
                          </a:moveTo>
                          <a:cubicBezTo>
                            <a:pt x="3370" y="1"/>
                            <a:pt x="1895" y="620"/>
                            <a:pt x="751" y="1746"/>
                          </a:cubicBezTo>
                          <a:cubicBezTo>
                            <a:pt x="434" y="2063"/>
                            <a:pt x="138" y="2422"/>
                            <a:pt x="1" y="2887"/>
                          </a:cubicBezTo>
                          <a:cubicBezTo>
                            <a:pt x="772" y="3827"/>
                            <a:pt x="1733" y="4577"/>
                            <a:pt x="2810" y="4830"/>
                          </a:cubicBezTo>
                          <a:cubicBezTo>
                            <a:pt x="3460" y="4981"/>
                            <a:pt x="4116" y="5058"/>
                            <a:pt x="4768" y="5058"/>
                          </a:cubicBezTo>
                          <a:cubicBezTo>
                            <a:pt x="6627" y="5058"/>
                            <a:pt x="8451" y="4433"/>
                            <a:pt x="9992" y="3119"/>
                          </a:cubicBezTo>
                          <a:cubicBezTo>
                            <a:pt x="8946" y="1440"/>
                            <a:pt x="7330" y="310"/>
                            <a:pt x="5609" y="56"/>
                          </a:cubicBezTo>
                          <a:cubicBezTo>
                            <a:pt x="5356" y="19"/>
                            <a:pt x="5102" y="1"/>
                            <a:pt x="48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7"/>
                    <p:cNvSpPr/>
                    <p:nvPr/>
                  </p:nvSpPr>
                  <p:spPr>
                    <a:xfrm>
                      <a:off x="9782934" y="336206"/>
                      <a:ext cx="143234" cy="217329"/>
                    </a:xfrm>
                    <a:custGeom>
                      <a:avLst/>
                      <a:gdLst/>
                      <a:ahLst/>
                      <a:cxnLst/>
                      <a:rect l="l" t="t" r="r" b="b"/>
                      <a:pathLst>
                        <a:path w="3064" h="4649" extrusionOk="0">
                          <a:moveTo>
                            <a:pt x="1372" y="0"/>
                          </a:moveTo>
                          <a:cubicBezTo>
                            <a:pt x="1" y="0"/>
                            <a:pt x="135" y="2688"/>
                            <a:pt x="581" y="3732"/>
                          </a:cubicBezTo>
                          <a:cubicBezTo>
                            <a:pt x="806" y="4240"/>
                            <a:pt x="1229" y="4649"/>
                            <a:pt x="1693" y="4649"/>
                          </a:cubicBezTo>
                          <a:cubicBezTo>
                            <a:pt x="1731" y="4649"/>
                            <a:pt x="1768" y="4646"/>
                            <a:pt x="1806" y="4641"/>
                          </a:cubicBezTo>
                          <a:cubicBezTo>
                            <a:pt x="1944" y="4620"/>
                            <a:pt x="2071" y="4567"/>
                            <a:pt x="2166" y="4461"/>
                          </a:cubicBezTo>
                          <a:cubicBezTo>
                            <a:pt x="2240" y="4377"/>
                            <a:pt x="2292" y="4271"/>
                            <a:pt x="2345" y="4165"/>
                          </a:cubicBezTo>
                          <a:cubicBezTo>
                            <a:pt x="2820" y="3014"/>
                            <a:pt x="3063" y="247"/>
                            <a:pt x="1553" y="15"/>
                          </a:cubicBezTo>
                          <a:cubicBezTo>
                            <a:pt x="1490" y="5"/>
                            <a:pt x="1430"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96" name="Google Shape;796;p27"/>
                  <p:cNvGrpSpPr/>
                  <p:nvPr/>
                </p:nvGrpSpPr>
                <p:grpSpPr>
                  <a:xfrm>
                    <a:off x="9296110" y="541799"/>
                    <a:ext cx="488839" cy="233784"/>
                    <a:chOff x="9296110" y="541799"/>
                    <a:chExt cx="488839" cy="233784"/>
                  </a:xfrm>
                </p:grpSpPr>
                <p:sp>
                  <p:nvSpPr>
                    <p:cNvPr id="797" name="Google Shape;797;p27"/>
                    <p:cNvSpPr/>
                    <p:nvPr/>
                  </p:nvSpPr>
                  <p:spPr>
                    <a:xfrm>
                      <a:off x="9296110" y="551756"/>
                      <a:ext cx="488839" cy="223827"/>
                    </a:xfrm>
                    <a:custGeom>
                      <a:avLst/>
                      <a:gdLst/>
                      <a:ahLst/>
                      <a:cxnLst/>
                      <a:rect l="l" t="t" r="r" b="b"/>
                      <a:pathLst>
                        <a:path w="10457" h="4788" extrusionOk="0">
                          <a:moveTo>
                            <a:pt x="5786" y="0"/>
                          </a:moveTo>
                          <a:cubicBezTo>
                            <a:pt x="3732" y="0"/>
                            <a:pt x="1657" y="669"/>
                            <a:pt x="1" y="2269"/>
                          </a:cubicBezTo>
                          <a:cubicBezTo>
                            <a:pt x="772" y="3473"/>
                            <a:pt x="1891" y="4201"/>
                            <a:pt x="3053" y="4529"/>
                          </a:cubicBezTo>
                          <a:cubicBezTo>
                            <a:pt x="3693" y="4717"/>
                            <a:pt x="4350" y="4787"/>
                            <a:pt x="5010" y="4787"/>
                          </a:cubicBezTo>
                          <a:cubicBezTo>
                            <a:pt x="5537" y="4787"/>
                            <a:pt x="6066" y="4742"/>
                            <a:pt x="6591" y="4677"/>
                          </a:cubicBezTo>
                          <a:cubicBezTo>
                            <a:pt x="7478" y="4561"/>
                            <a:pt x="10457" y="2575"/>
                            <a:pt x="10457" y="2575"/>
                          </a:cubicBezTo>
                          <a:cubicBezTo>
                            <a:pt x="10457" y="2575"/>
                            <a:pt x="7468" y="93"/>
                            <a:pt x="6538" y="30"/>
                          </a:cubicBezTo>
                          <a:cubicBezTo>
                            <a:pt x="6288" y="10"/>
                            <a:pt x="6037" y="0"/>
                            <a:pt x="5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7"/>
                    <p:cNvSpPr/>
                    <p:nvPr/>
                  </p:nvSpPr>
                  <p:spPr>
                    <a:xfrm>
                      <a:off x="9491139" y="541799"/>
                      <a:ext cx="110137" cy="232101"/>
                    </a:xfrm>
                    <a:custGeom>
                      <a:avLst/>
                      <a:gdLst/>
                      <a:ahLst/>
                      <a:cxnLst/>
                      <a:rect l="l" t="t" r="r" b="b"/>
                      <a:pathLst>
                        <a:path w="2356" h="4965" extrusionOk="0">
                          <a:moveTo>
                            <a:pt x="1345" y="1"/>
                          </a:moveTo>
                          <a:cubicBezTo>
                            <a:pt x="1213" y="1"/>
                            <a:pt x="1068" y="51"/>
                            <a:pt x="909" y="169"/>
                          </a:cubicBezTo>
                          <a:cubicBezTo>
                            <a:pt x="212" y="676"/>
                            <a:pt x="75" y="1742"/>
                            <a:pt x="32" y="2535"/>
                          </a:cubicBezTo>
                          <a:cubicBezTo>
                            <a:pt x="1" y="3137"/>
                            <a:pt x="22" y="3760"/>
                            <a:pt x="254" y="4277"/>
                          </a:cubicBezTo>
                          <a:cubicBezTo>
                            <a:pt x="435" y="4672"/>
                            <a:pt x="783" y="4965"/>
                            <a:pt x="1123" y="4965"/>
                          </a:cubicBezTo>
                          <a:cubicBezTo>
                            <a:pt x="1219" y="4965"/>
                            <a:pt x="1314" y="4941"/>
                            <a:pt x="1405" y="4890"/>
                          </a:cubicBezTo>
                          <a:cubicBezTo>
                            <a:pt x="1775" y="4679"/>
                            <a:pt x="1955" y="4108"/>
                            <a:pt x="2081" y="3591"/>
                          </a:cubicBezTo>
                          <a:cubicBezTo>
                            <a:pt x="2219" y="3031"/>
                            <a:pt x="2356" y="2461"/>
                            <a:pt x="2356" y="1869"/>
                          </a:cubicBezTo>
                          <a:cubicBezTo>
                            <a:pt x="2347" y="1330"/>
                            <a:pt x="2020" y="1"/>
                            <a:pt x="1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799" name="Google Shape;799;p27"/>
              <p:cNvGrpSpPr/>
              <p:nvPr/>
            </p:nvGrpSpPr>
            <p:grpSpPr>
              <a:xfrm rot="-7318270">
                <a:off x="8153941" y="-29887"/>
                <a:ext cx="1143997" cy="952704"/>
                <a:chOff x="6248054" y="3044970"/>
                <a:chExt cx="700599" cy="583497"/>
              </a:xfrm>
            </p:grpSpPr>
            <p:sp>
              <p:nvSpPr>
                <p:cNvPr id="800" name="Google Shape;800;p27"/>
                <p:cNvSpPr/>
                <p:nvPr/>
              </p:nvSpPr>
              <p:spPr>
                <a:xfrm>
                  <a:off x="6412463" y="3076290"/>
                  <a:ext cx="120001" cy="283570"/>
                </a:xfrm>
                <a:custGeom>
                  <a:avLst/>
                  <a:gdLst/>
                  <a:ahLst/>
                  <a:cxnLst/>
                  <a:rect l="l" t="t" r="r" b="b"/>
                  <a:pathLst>
                    <a:path w="2567" h="6066" extrusionOk="0">
                      <a:moveTo>
                        <a:pt x="1786" y="1"/>
                      </a:moveTo>
                      <a:cubicBezTo>
                        <a:pt x="1230" y="1"/>
                        <a:pt x="656" y="599"/>
                        <a:pt x="454" y="1038"/>
                      </a:cubicBezTo>
                      <a:cubicBezTo>
                        <a:pt x="264" y="1440"/>
                        <a:pt x="211" y="1883"/>
                        <a:pt x="169" y="2316"/>
                      </a:cubicBezTo>
                      <a:cubicBezTo>
                        <a:pt x="106" y="2971"/>
                        <a:pt x="53" y="3626"/>
                        <a:pt x="32" y="4281"/>
                      </a:cubicBezTo>
                      <a:cubicBezTo>
                        <a:pt x="11" y="4608"/>
                        <a:pt x="11" y="4936"/>
                        <a:pt x="0" y="5274"/>
                      </a:cubicBezTo>
                      <a:cubicBezTo>
                        <a:pt x="0" y="5369"/>
                        <a:pt x="95" y="5992"/>
                        <a:pt x="32" y="6066"/>
                      </a:cubicBezTo>
                      <a:cubicBezTo>
                        <a:pt x="898" y="5073"/>
                        <a:pt x="1606" y="3943"/>
                        <a:pt x="2123" y="2728"/>
                      </a:cubicBezTo>
                      <a:cubicBezTo>
                        <a:pt x="2366" y="2169"/>
                        <a:pt x="2567" y="1577"/>
                        <a:pt x="2545" y="975"/>
                      </a:cubicBezTo>
                      <a:cubicBezTo>
                        <a:pt x="2535" y="605"/>
                        <a:pt x="2387" y="183"/>
                        <a:pt x="2039" y="46"/>
                      </a:cubicBezTo>
                      <a:cubicBezTo>
                        <a:pt x="1956" y="15"/>
                        <a:pt x="1871" y="1"/>
                        <a:pt x="1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7"/>
                <p:cNvSpPr/>
                <p:nvPr/>
              </p:nvSpPr>
              <p:spPr>
                <a:xfrm>
                  <a:off x="6604500" y="3152768"/>
                  <a:ext cx="142720" cy="321155"/>
                </a:xfrm>
                <a:custGeom>
                  <a:avLst/>
                  <a:gdLst/>
                  <a:ahLst/>
                  <a:cxnLst/>
                  <a:rect l="l" t="t" r="r" b="b"/>
                  <a:pathLst>
                    <a:path w="3053" h="6870" extrusionOk="0">
                      <a:moveTo>
                        <a:pt x="2280" y="1"/>
                      </a:moveTo>
                      <a:cubicBezTo>
                        <a:pt x="1995" y="1"/>
                        <a:pt x="1700" y="156"/>
                        <a:pt x="1458" y="332"/>
                      </a:cubicBezTo>
                      <a:cubicBezTo>
                        <a:pt x="1173" y="543"/>
                        <a:pt x="898" y="786"/>
                        <a:pt x="719" y="1092"/>
                      </a:cubicBezTo>
                      <a:cubicBezTo>
                        <a:pt x="465" y="1536"/>
                        <a:pt x="423" y="2053"/>
                        <a:pt x="391" y="2560"/>
                      </a:cubicBezTo>
                      <a:cubicBezTo>
                        <a:pt x="339" y="3352"/>
                        <a:pt x="286" y="4155"/>
                        <a:pt x="233" y="4947"/>
                      </a:cubicBezTo>
                      <a:cubicBezTo>
                        <a:pt x="201" y="5539"/>
                        <a:pt x="1" y="6289"/>
                        <a:pt x="159" y="6869"/>
                      </a:cubicBezTo>
                      <a:cubicBezTo>
                        <a:pt x="1268" y="5444"/>
                        <a:pt x="2113" y="3574"/>
                        <a:pt x="2789" y="1906"/>
                      </a:cubicBezTo>
                      <a:cubicBezTo>
                        <a:pt x="2926" y="1578"/>
                        <a:pt x="3053" y="1240"/>
                        <a:pt x="3042" y="881"/>
                      </a:cubicBezTo>
                      <a:cubicBezTo>
                        <a:pt x="3032" y="533"/>
                        <a:pt x="2842" y="152"/>
                        <a:pt x="2504" y="36"/>
                      </a:cubicBezTo>
                      <a:cubicBezTo>
                        <a:pt x="2431" y="12"/>
                        <a:pt x="2356" y="1"/>
                        <a:pt x="22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7"/>
                <p:cNvSpPr/>
                <p:nvPr/>
              </p:nvSpPr>
              <p:spPr>
                <a:xfrm>
                  <a:off x="6796069" y="3115184"/>
                  <a:ext cx="152584" cy="267910"/>
                </a:xfrm>
                <a:custGeom>
                  <a:avLst/>
                  <a:gdLst/>
                  <a:ahLst/>
                  <a:cxnLst/>
                  <a:rect l="l" t="t" r="r" b="b"/>
                  <a:pathLst>
                    <a:path w="3264" h="5731" extrusionOk="0">
                      <a:moveTo>
                        <a:pt x="2744" y="1"/>
                      </a:moveTo>
                      <a:cubicBezTo>
                        <a:pt x="2623" y="1"/>
                        <a:pt x="2492" y="45"/>
                        <a:pt x="2377" y="90"/>
                      </a:cubicBezTo>
                      <a:cubicBezTo>
                        <a:pt x="2018" y="249"/>
                        <a:pt x="1669" y="449"/>
                        <a:pt x="1395" y="724"/>
                      </a:cubicBezTo>
                      <a:cubicBezTo>
                        <a:pt x="845" y="1263"/>
                        <a:pt x="581" y="2034"/>
                        <a:pt x="465" y="2783"/>
                      </a:cubicBezTo>
                      <a:cubicBezTo>
                        <a:pt x="359" y="3364"/>
                        <a:pt x="359" y="3956"/>
                        <a:pt x="275" y="4537"/>
                      </a:cubicBezTo>
                      <a:cubicBezTo>
                        <a:pt x="201" y="4949"/>
                        <a:pt x="0" y="5297"/>
                        <a:pt x="74" y="5730"/>
                      </a:cubicBezTo>
                      <a:cubicBezTo>
                        <a:pt x="877" y="4727"/>
                        <a:pt x="1585" y="3628"/>
                        <a:pt x="2324" y="2583"/>
                      </a:cubicBezTo>
                      <a:cubicBezTo>
                        <a:pt x="2789" y="1939"/>
                        <a:pt x="3264" y="1199"/>
                        <a:pt x="3137" y="418"/>
                      </a:cubicBezTo>
                      <a:cubicBezTo>
                        <a:pt x="3116" y="291"/>
                        <a:pt x="3074" y="143"/>
                        <a:pt x="2958" y="69"/>
                      </a:cubicBezTo>
                      <a:cubicBezTo>
                        <a:pt x="2895" y="19"/>
                        <a:pt x="2822" y="1"/>
                        <a:pt x="2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7"/>
                <p:cNvSpPr/>
                <p:nvPr/>
              </p:nvSpPr>
              <p:spPr>
                <a:xfrm>
                  <a:off x="6404563" y="3375797"/>
                  <a:ext cx="133838" cy="252670"/>
                </a:xfrm>
                <a:custGeom>
                  <a:avLst/>
                  <a:gdLst/>
                  <a:ahLst/>
                  <a:cxnLst/>
                  <a:rect l="l" t="t" r="r" b="b"/>
                  <a:pathLst>
                    <a:path w="2863" h="5405" extrusionOk="0">
                      <a:moveTo>
                        <a:pt x="2359" y="0"/>
                      </a:moveTo>
                      <a:cubicBezTo>
                        <a:pt x="2329" y="0"/>
                        <a:pt x="2300" y="2"/>
                        <a:pt x="2271" y="7"/>
                      </a:cubicBezTo>
                      <a:cubicBezTo>
                        <a:pt x="2081" y="28"/>
                        <a:pt x="1912" y="134"/>
                        <a:pt x="1753" y="250"/>
                      </a:cubicBezTo>
                      <a:cubicBezTo>
                        <a:pt x="1384" y="535"/>
                        <a:pt x="1067" y="916"/>
                        <a:pt x="866" y="1338"/>
                      </a:cubicBezTo>
                      <a:cubicBezTo>
                        <a:pt x="676" y="1708"/>
                        <a:pt x="571" y="2120"/>
                        <a:pt x="486" y="2531"/>
                      </a:cubicBezTo>
                      <a:cubicBezTo>
                        <a:pt x="349" y="3123"/>
                        <a:pt x="243" y="3725"/>
                        <a:pt x="159" y="4327"/>
                      </a:cubicBezTo>
                      <a:cubicBezTo>
                        <a:pt x="127" y="4623"/>
                        <a:pt x="0" y="5140"/>
                        <a:pt x="190" y="5404"/>
                      </a:cubicBezTo>
                      <a:cubicBezTo>
                        <a:pt x="412" y="5256"/>
                        <a:pt x="571" y="4887"/>
                        <a:pt x="718" y="4665"/>
                      </a:cubicBezTo>
                      <a:cubicBezTo>
                        <a:pt x="940" y="4348"/>
                        <a:pt x="1162" y="4042"/>
                        <a:pt x="1373" y="3735"/>
                      </a:cubicBezTo>
                      <a:cubicBezTo>
                        <a:pt x="1817" y="3112"/>
                        <a:pt x="2239" y="2468"/>
                        <a:pt x="2546" y="1771"/>
                      </a:cubicBezTo>
                      <a:cubicBezTo>
                        <a:pt x="2704" y="1401"/>
                        <a:pt x="2831" y="1011"/>
                        <a:pt x="2852" y="609"/>
                      </a:cubicBezTo>
                      <a:cubicBezTo>
                        <a:pt x="2862" y="472"/>
                        <a:pt x="2852" y="324"/>
                        <a:pt x="2778" y="208"/>
                      </a:cubicBezTo>
                      <a:cubicBezTo>
                        <a:pt x="2688" y="74"/>
                        <a:pt x="2523" y="0"/>
                        <a:pt x="2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7"/>
                <p:cNvSpPr/>
                <p:nvPr/>
              </p:nvSpPr>
              <p:spPr>
                <a:xfrm>
                  <a:off x="6248054" y="3044970"/>
                  <a:ext cx="116542" cy="246266"/>
                </a:xfrm>
                <a:custGeom>
                  <a:avLst/>
                  <a:gdLst/>
                  <a:ahLst/>
                  <a:cxnLst/>
                  <a:rect l="l" t="t" r="r" b="b"/>
                  <a:pathLst>
                    <a:path w="2493" h="5268" extrusionOk="0">
                      <a:moveTo>
                        <a:pt x="2108" y="0"/>
                      </a:moveTo>
                      <a:cubicBezTo>
                        <a:pt x="1730" y="0"/>
                        <a:pt x="1347" y="190"/>
                        <a:pt x="1088" y="473"/>
                      </a:cubicBezTo>
                      <a:cubicBezTo>
                        <a:pt x="729" y="842"/>
                        <a:pt x="549" y="1349"/>
                        <a:pt x="412" y="1846"/>
                      </a:cubicBezTo>
                      <a:cubicBezTo>
                        <a:pt x="127" y="2976"/>
                        <a:pt x="169" y="4127"/>
                        <a:pt x="0" y="5268"/>
                      </a:cubicBezTo>
                      <a:cubicBezTo>
                        <a:pt x="476" y="4412"/>
                        <a:pt x="993" y="3588"/>
                        <a:pt x="1500" y="2754"/>
                      </a:cubicBezTo>
                      <a:cubicBezTo>
                        <a:pt x="1986" y="1930"/>
                        <a:pt x="2408" y="1033"/>
                        <a:pt x="2493" y="71"/>
                      </a:cubicBezTo>
                      <a:cubicBezTo>
                        <a:pt x="2368" y="23"/>
                        <a:pt x="2239" y="0"/>
                        <a:pt x="2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805" name="Google Shape;805;p27"/>
            <p:cNvGrpSpPr/>
            <p:nvPr/>
          </p:nvGrpSpPr>
          <p:grpSpPr>
            <a:xfrm>
              <a:off x="-848968" y="-336553"/>
              <a:ext cx="2826891" cy="6745339"/>
              <a:chOff x="-848968" y="-336552"/>
              <a:chExt cx="2826891" cy="6745339"/>
            </a:xfrm>
          </p:grpSpPr>
          <p:sp>
            <p:nvSpPr>
              <p:cNvPr id="806" name="Google Shape;806;p27"/>
              <p:cNvSpPr/>
              <p:nvPr/>
            </p:nvSpPr>
            <p:spPr>
              <a:xfrm>
                <a:off x="-53577" y="588751"/>
                <a:ext cx="693620" cy="958439"/>
              </a:xfrm>
              <a:custGeom>
                <a:avLst/>
                <a:gdLst/>
                <a:ahLst/>
                <a:cxnLst/>
                <a:rect l="l" t="t" r="r" b="b"/>
                <a:pathLst>
                  <a:path w="11556" h="15968" extrusionOk="0">
                    <a:moveTo>
                      <a:pt x="9672" y="1"/>
                    </a:moveTo>
                    <a:cubicBezTo>
                      <a:pt x="9064" y="1"/>
                      <a:pt x="8536" y="518"/>
                      <a:pt x="8355" y="1103"/>
                    </a:cubicBezTo>
                    <a:cubicBezTo>
                      <a:pt x="8165" y="1705"/>
                      <a:pt x="8270" y="2370"/>
                      <a:pt x="8418" y="2993"/>
                    </a:cubicBezTo>
                    <a:cubicBezTo>
                      <a:pt x="8577" y="3616"/>
                      <a:pt x="8756" y="4239"/>
                      <a:pt x="8735" y="4884"/>
                    </a:cubicBezTo>
                    <a:cubicBezTo>
                      <a:pt x="8378" y="4543"/>
                      <a:pt x="7892" y="4380"/>
                      <a:pt x="7400" y="4380"/>
                    </a:cubicBezTo>
                    <a:cubicBezTo>
                      <a:pt x="6976" y="4380"/>
                      <a:pt x="6547" y="4501"/>
                      <a:pt x="6190" y="4736"/>
                    </a:cubicBezTo>
                    <a:cubicBezTo>
                      <a:pt x="5429" y="5243"/>
                      <a:pt x="5018" y="6183"/>
                      <a:pt x="5018" y="7102"/>
                    </a:cubicBezTo>
                    <a:cubicBezTo>
                      <a:pt x="4892" y="7082"/>
                      <a:pt x="4766" y="7072"/>
                      <a:pt x="4640" y="7072"/>
                    </a:cubicBezTo>
                    <a:cubicBezTo>
                      <a:pt x="3818" y="7072"/>
                      <a:pt x="2998" y="7477"/>
                      <a:pt x="2504" y="8137"/>
                    </a:cubicBezTo>
                    <a:cubicBezTo>
                      <a:pt x="1944" y="8908"/>
                      <a:pt x="1849" y="9995"/>
                      <a:pt x="2272" y="10840"/>
                    </a:cubicBezTo>
                    <a:cubicBezTo>
                      <a:pt x="2409" y="11125"/>
                      <a:pt x="2599" y="11389"/>
                      <a:pt x="2736" y="11675"/>
                    </a:cubicBezTo>
                    <a:cubicBezTo>
                      <a:pt x="2691" y="11673"/>
                      <a:pt x="2645" y="11672"/>
                      <a:pt x="2600" y="11672"/>
                    </a:cubicBezTo>
                    <a:cubicBezTo>
                      <a:pt x="2041" y="11672"/>
                      <a:pt x="1472" y="11794"/>
                      <a:pt x="994" y="12097"/>
                    </a:cubicBezTo>
                    <a:cubicBezTo>
                      <a:pt x="476" y="12424"/>
                      <a:pt x="96" y="12984"/>
                      <a:pt x="54" y="13586"/>
                    </a:cubicBezTo>
                    <a:cubicBezTo>
                      <a:pt x="1" y="14410"/>
                      <a:pt x="550" y="15118"/>
                      <a:pt x="1173" y="15582"/>
                    </a:cubicBezTo>
                    <a:cubicBezTo>
                      <a:pt x="1562" y="15877"/>
                      <a:pt x="1992" y="15967"/>
                      <a:pt x="2443" y="15967"/>
                    </a:cubicBezTo>
                    <a:cubicBezTo>
                      <a:pt x="2752" y="15967"/>
                      <a:pt x="3070" y="15925"/>
                      <a:pt x="3391" y="15878"/>
                    </a:cubicBezTo>
                    <a:cubicBezTo>
                      <a:pt x="3909" y="15794"/>
                      <a:pt x="4458" y="15477"/>
                      <a:pt x="4511" y="14959"/>
                    </a:cubicBezTo>
                    <a:cubicBezTo>
                      <a:pt x="4574" y="14252"/>
                      <a:pt x="3750" y="13840"/>
                      <a:pt x="3074" y="13639"/>
                    </a:cubicBezTo>
                    <a:cubicBezTo>
                      <a:pt x="3761" y="13565"/>
                      <a:pt x="4458" y="13491"/>
                      <a:pt x="5049" y="13164"/>
                    </a:cubicBezTo>
                    <a:cubicBezTo>
                      <a:pt x="5651" y="12836"/>
                      <a:pt x="6126" y="12182"/>
                      <a:pt x="6031" y="11506"/>
                    </a:cubicBezTo>
                    <a:cubicBezTo>
                      <a:pt x="5947" y="10851"/>
                      <a:pt x="5355" y="10365"/>
                      <a:pt x="4732" y="10164"/>
                    </a:cubicBezTo>
                    <a:lnTo>
                      <a:pt x="4732" y="10164"/>
                    </a:lnTo>
                    <a:cubicBezTo>
                      <a:pt x="4808" y="10167"/>
                      <a:pt x="4884" y="10168"/>
                      <a:pt x="4959" y="10168"/>
                    </a:cubicBezTo>
                    <a:cubicBezTo>
                      <a:pt x="5941" y="10168"/>
                      <a:pt x="6925" y="9977"/>
                      <a:pt x="7827" y="9605"/>
                    </a:cubicBezTo>
                    <a:cubicBezTo>
                      <a:pt x="8545" y="9319"/>
                      <a:pt x="9284" y="8823"/>
                      <a:pt x="9411" y="8063"/>
                    </a:cubicBezTo>
                    <a:cubicBezTo>
                      <a:pt x="9536" y="7312"/>
                      <a:pt x="8859" y="6531"/>
                      <a:pt x="8090" y="6531"/>
                    </a:cubicBezTo>
                    <a:cubicBezTo>
                      <a:pt x="8080" y="6531"/>
                      <a:pt x="8069" y="6531"/>
                      <a:pt x="8059" y="6531"/>
                    </a:cubicBezTo>
                    <a:cubicBezTo>
                      <a:pt x="9242" y="6373"/>
                      <a:pt x="10330" y="5633"/>
                      <a:pt x="10911" y="4588"/>
                    </a:cubicBezTo>
                    <a:cubicBezTo>
                      <a:pt x="11492" y="3553"/>
                      <a:pt x="11555" y="2243"/>
                      <a:pt x="11069" y="1145"/>
                    </a:cubicBezTo>
                    <a:cubicBezTo>
                      <a:pt x="10826" y="585"/>
                      <a:pt x="10372" y="46"/>
                      <a:pt x="9760" y="4"/>
                    </a:cubicBezTo>
                    <a:cubicBezTo>
                      <a:pt x="9730" y="2"/>
                      <a:pt x="9701" y="1"/>
                      <a:pt x="9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7"/>
              <p:cNvSpPr/>
              <p:nvPr/>
            </p:nvSpPr>
            <p:spPr>
              <a:xfrm>
                <a:off x="-240200" y="-336552"/>
                <a:ext cx="1514110" cy="1313810"/>
              </a:xfrm>
              <a:custGeom>
                <a:avLst/>
                <a:gdLst/>
                <a:ahLst/>
                <a:cxnLst/>
                <a:rect l="l" t="t" r="r" b="b"/>
                <a:pathLst>
                  <a:path w="17712" h="15368" extrusionOk="0">
                    <a:moveTo>
                      <a:pt x="16516" y="1"/>
                    </a:moveTo>
                    <a:cubicBezTo>
                      <a:pt x="16270" y="1"/>
                      <a:pt x="16020" y="65"/>
                      <a:pt x="15810" y="191"/>
                    </a:cubicBezTo>
                    <a:cubicBezTo>
                      <a:pt x="15272" y="497"/>
                      <a:pt x="14976" y="1109"/>
                      <a:pt x="14849" y="1711"/>
                    </a:cubicBezTo>
                    <a:cubicBezTo>
                      <a:pt x="14477" y="1387"/>
                      <a:pt x="14035" y="1045"/>
                      <a:pt x="13556" y="1045"/>
                    </a:cubicBezTo>
                    <a:cubicBezTo>
                      <a:pt x="13505" y="1045"/>
                      <a:pt x="13454" y="1048"/>
                      <a:pt x="13402" y="1057"/>
                    </a:cubicBezTo>
                    <a:cubicBezTo>
                      <a:pt x="12927" y="1141"/>
                      <a:pt x="12568" y="1574"/>
                      <a:pt x="12441" y="2039"/>
                    </a:cubicBezTo>
                    <a:cubicBezTo>
                      <a:pt x="12304" y="2493"/>
                      <a:pt x="12357" y="2989"/>
                      <a:pt x="12410" y="3465"/>
                    </a:cubicBezTo>
                    <a:cubicBezTo>
                      <a:pt x="12452" y="3908"/>
                      <a:pt x="12494" y="4352"/>
                      <a:pt x="12547" y="4785"/>
                    </a:cubicBezTo>
                    <a:cubicBezTo>
                      <a:pt x="12095" y="4531"/>
                      <a:pt x="11580" y="4380"/>
                      <a:pt x="11073" y="4380"/>
                    </a:cubicBezTo>
                    <a:cubicBezTo>
                      <a:pt x="10798" y="4380"/>
                      <a:pt x="10525" y="4424"/>
                      <a:pt x="10266" y="4521"/>
                    </a:cubicBezTo>
                    <a:cubicBezTo>
                      <a:pt x="9516" y="4785"/>
                      <a:pt x="8935" y="5524"/>
                      <a:pt x="8977" y="6316"/>
                    </a:cubicBezTo>
                    <a:cubicBezTo>
                      <a:pt x="8487" y="5623"/>
                      <a:pt x="7634" y="5236"/>
                      <a:pt x="6792" y="5236"/>
                    </a:cubicBezTo>
                    <a:cubicBezTo>
                      <a:pt x="6364" y="5236"/>
                      <a:pt x="5939" y="5335"/>
                      <a:pt x="5566" y="5545"/>
                    </a:cubicBezTo>
                    <a:cubicBezTo>
                      <a:pt x="4446" y="6179"/>
                      <a:pt x="3950" y="7700"/>
                      <a:pt x="4468" y="8872"/>
                    </a:cubicBezTo>
                    <a:cubicBezTo>
                      <a:pt x="4044" y="8551"/>
                      <a:pt x="3519" y="8399"/>
                      <a:pt x="2991" y="8399"/>
                    </a:cubicBezTo>
                    <a:cubicBezTo>
                      <a:pt x="2163" y="8399"/>
                      <a:pt x="1326" y="8774"/>
                      <a:pt x="856" y="9464"/>
                    </a:cubicBezTo>
                    <a:cubicBezTo>
                      <a:pt x="0" y="10741"/>
                      <a:pt x="465" y="12970"/>
                      <a:pt x="1067" y="14311"/>
                    </a:cubicBezTo>
                    <a:cubicBezTo>
                      <a:pt x="1361" y="14982"/>
                      <a:pt x="2058" y="15368"/>
                      <a:pt x="2685" y="15368"/>
                    </a:cubicBezTo>
                    <a:cubicBezTo>
                      <a:pt x="3341" y="15368"/>
                      <a:pt x="3919" y="14945"/>
                      <a:pt x="3876" y="13984"/>
                    </a:cubicBezTo>
                    <a:cubicBezTo>
                      <a:pt x="3844" y="13350"/>
                      <a:pt x="3496" y="12769"/>
                      <a:pt x="3095" y="12262"/>
                    </a:cubicBezTo>
                    <a:lnTo>
                      <a:pt x="3095" y="12262"/>
                    </a:lnTo>
                    <a:cubicBezTo>
                      <a:pt x="3561" y="12449"/>
                      <a:pt x="4075" y="12553"/>
                      <a:pt x="4581" y="12553"/>
                    </a:cubicBezTo>
                    <a:cubicBezTo>
                      <a:pt x="5277" y="12553"/>
                      <a:pt x="5959" y="12356"/>
                      <a:pt x="6485" y="11903"/>
                    </a:cubicBezTo>
                    <a:cubicBezTo>
                      <a:pt x="7382" y="11111"/>
                      <a:pt x="7488" y="9474"/>
                      <a:pt x="6516" y="8788"/>
                    </a:cubicBezTo>
                    <a:lnTo>
                      <a:pt x="6516" y="8788"/>
                    </a:lnTo>
                    <a:cubicBezTo>
                      <a:pt x="7119" y="9004"/>
                      <a:pt x="7766" y="9156"/>
                      <a:pt x="8400" y="9156"/>
                    </a:cubicBezTo>
                    <a:cubicBezTo>
                      <a:pt x="8754" y="9156"/>
                      <a:pt x="9105" y="9109"/>
                      <a:pt x="9442" y="8999"/>
                    </a:cubicBezTo>
                    <a:cubicBezTo>
                      <a:pt x="10392" y="8693"/>
                      <a:pt x="11206" y="7795"/>
                      <a:pt x="11142" y="6802"/>
                    </a:cubicBezTo>
                    <a:lnTo>
                      <a:pt x="11142" y="6802"/>
                    </a:lnTo>
                    <a:cubicBezTo>
                      <a:pt x="11519" y="6912"/>
                      <a:pt x="11919" y="6972"/>
                      <a:pt x="12315" y="6972"/>
                    </a:cubicBezTo>
                    <a:cubicBezTo>
                      <a:pt x="13094" y="6972"/>
                      <a:pt x="13859" y="6739"/>
                      <a:pt x="14406" y="6200"/>
                    </a:cubicBezTo>
                    <a:cubicBezTo>
                      <a:pt x="15230" y="5387"/>
                      <a:pt x="15251" y="3792"/>
                      <a:pt x="14258" y="3190"/>
                    </a:cubicBezTo>
                    <a:lnTo>
                      <a:pt x="14258" y="3190"/>
                    </a:lnTo>
                    <a:cubicBezTo>
                      <a:pt x="14312" y="3192"/>
                      <a:pt x="14367" y="3193"/>
                      <a:pt x="14421" y="3193"/>
                    </a:cubicBezTo>
                    <a:cubicBezTo>
                      <a:pt x="15158" y="3193"/>
                      <a:pt x="15889" y="2994"/>
                      <a:pt x="16529" y="2630"/>
                    </a:cubicBezTo>
                    <a:cubicBezTo>
                      <a:pt x="16909" y="2408"/>
                      <a:pt x="17268" y="2113"/>
                      <a:pt x="17479" y="1722"/>
                    </a:cubicBezTo>
                    <a:cubicBezTo>
                      <a:pt x="17680" y="1331"/>
                      <a:pt x="17712" y="824"/>
                      <a:pt x="17469" y="455"/>
                    </a:cubicBezTo>
                    <a:cubicBezTo>
                      <a:pt x="17258" y="149"/>
                      <a:pt x="16891" y="1"/>
                      <a:pt x="165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08" name="Google Shape;808;p27"/>
              <p:cNvGrpSpPr/>
              <p:nvPr/>
            </p:nvGrpSpPr>
            <p:grpSpPr>
              <a:xfrm rot="1250307" flipH="1">
                <a:off x="9386" y="3018096"/>
                <a:ext cx="567701" cy="461433"/>
                <a:chOff x="8149462" y="2088612"/>
                <a:chExt cx="285281" cy="231860"/>
              </a:xfrm>
            </p:grpSpPr>
            <p:sp>
              <p:nvSpPr>
                <p:cNvPr id="809" name="Google Shape;809;p27"/>
                <p:cNvSpPr/>
                <p:nvPr/>
              </p:nvSpPr>
              <p:spPr>
                <a:xfrm>
                  <a:off x="8298430" y="2088612"/>
                  <a:ext cx="136313" cy="152932"/>
                </a:xfrm>
                <a:custGeom>
                  <a:avLst/>
                  <a:gdLst/>
                  <a:ahLst/>
                  <a:cxnLst/>
                  <a:rect l="l" t="t" r="r" b="b"/>
                  <a:pathLst>
                    <a:path w="2715" h="3046" extrusionOk="0">
                      <a:moveTo>
                        <a:pt x="1378" y="1"/>
                      </a:moveTo>
                      <a:cubicBezTo>
                        <a:pt x="916" y="1"/>
                        <a:pt x="484" y="297"/>
                        <a:pt x="275" y="772"/>
                      </a:cubicBezTo>
                      <a:cubicBezTo>
                        <a:pt x="0" y="1417"/>
                        <a:pt x="191" y="2293"/>
                        <a:pt x="698" y="2747"/>
                      </a:cubicBezTo>
                      <a:cubicBezTo>
                        <a:pt x="927" y="2947"/>
                        <a:pt x="1200" y="3045"/>
                        <a:pt x="1471" y="3045"/>
                      </a:cubicBezTo>
                      <a:cubicBezTo>
                        <a:pt x="1773" y="3045"/>
                        <a:pt x="2074" y="2923"/>
                        <a:pt x="2313" y="2684"/>
                      </a:cubicBezTo>
                      <a:cubicBezTo>
                        <a:pt x="2620" y="2367"/>
                        <a:pt x="2715" y="1966"/>
                        <a:pt x="2704" y="1459"/>
                      </a:cubicBezTo>
                      <a:cubicBezTo>
                        <a:pt x="2704" y="1417"/>
                        <a:pt x="2704" y="1290"/>
                        <a:pt x="2694" y="1174"/>
                      </a:cubicBezTo>
                      <a:cubicBezTo>
                        <a:pt x="2609" y="561"/>
                        <a:pt x="2134" y="96"/>
                        <a:pt x="1532" y="12"/>
                      </a:cubicBezTo>
                      <a:cubicBezTo>
                        <a:pt x="1481" y="5"/>
                        <a:pt x="1429" y="1"/>
                        <a:pt x="13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7"/>
                <p:cNvSpPr/>
                <p:nvPr/>
              </p:nvSpPr>
              <p:spPr>
                <a:xfrm>
                  <a:off x="8149462" y="2205849"/>
                  <a:ext cx="112415" cy="114624"/>
                </a:xfrm>
                <a:custGeom>
                  <a:avLst/>
                  <a:gdLst/>
                  <a:ahLst/>
                  <a:cxnLst/>
                  <a:rect l="l" t="t" r="r" b="b"/>
                  <a:pathLst>
                    <a:path w="2239" h="2283" extrusionOk="0">
                      <a:moveTo>
                        <a:pt x="1119" y="0"/>
                      </a:moveTo>
                      <a:cubicBezTo>
                        <a:pt x="486" y="0"/>
                        <a:pt x="42" y="476"/>
                        <a:pt x="53" y="1152"/>
                      </a:cubicBezTo>
                      <a:cubicBezTo>
                        <a:pt x="1" y="1783"/>
                        <a:pt x="608" y="2282"/>
                        <a:pt x="1139" y="2282"/>
                      </a:cubicBezTo>
                      <a:cubicBezTo>
                        <a:pt x="1150" y="2282"/>
                        <a:pt x="1161" y="2282"/>
                        <a:pt x="1172" y="2282"/>
                      </a:cubicBezTo>
                      <a:cubicBezTo>
                        <a:pt x="1753" y="2261"/>
                        <a:pt x="2228" y="1764"/>
                        <a:pt x="2239" y="1141"/>
                      </a:cubicBezTo>
                      <a:cubicBezTo>
                        <a:pt x="2239" y="518"/>
                        <a:pt x="1742" y="0"/>
                        <a:pt x="11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11" name="Google Shape;811;p27"/>
              <p:cNvSpPr/>
              <p:nvPr/>
            </p:nvSpPr>
            <p:spPr>
              <a:xfrm rot="5678227">
                <a:off x="-931897" y="1157870"/>
                <a:ext cx="1702869" cy="1194781"/>
              </a:xfrm>
              <a:custGeom>
                <a:avLst/>
                <a:gdLst/>
                <a:ahLst/>
                <a:cxnLst/>
                <a:rect l="l" t="t" r="r" b="b"/>
                <a:pathLst>
                  <a:path w="16244" h="11397" extrusionOk="0">
                    <a:moveTo>
                      <a:pt x="14152" y="0"/>
                    </a:moveTo>
                    <a:cubicBezTo>
                      <a:pt x="14131" y="0"/>
                      <a:pt x="14100" y="11"/>
                      <a:pt x="14068" y="11"/>
                    </a:cubicBezTo>
                    <a:cubicBezTo>
                      <a:pt x="14015" y="32"/>
                      <a:pt x="13973" y="53"/>
                      <a:pt x="13931" y="95"/>
                    </a:cubicBezTo>
                    <a:lnTo>
                      <a:pt x="13878" y="159"/>
                    </a:lnTo>
                    <a:cubicBezTo>
                      <a:pt x="13846" y="211"/>
                      <a:pt x="13836" y="264"/>
                      <a:pt x="13836" y="328"/>
                    </a:cubicBezTo>
                    <a:lnTo>
                      <a:pt x="13836" y="380"/>
                    </a:lnTo>
                    <a:cubicBezTo>
                      <a:pt x="13836" y="433"/>
                      <a:pt x="13846" y="475"/>
                      <a:pt x="13857" y="507"/>
                    </a:cubicBezTo>
                    <a:cubicBezTo>
                      <a:pt x="13878" y="549"/>
                      <a:pt x="13899" y="581"/>
                      <a:pt x="13931" y="613"/>
                    </a:cubicBezTo>
                    <a:cubicBezTo>
                      <a:pt x="13962" y="644"/>
                      <a:pt x="13994" y="666"/>
                      <a:pt x="14036" y="676"/>
                    </a:cubicBezTo>
                    <a:cubicBezTo>
                      <a:pt x="14068" y="697"/>
                      <a:pt x="14110" y="708"/>
                      <a:pt x="14152" y="708"/>
                    </a:cubicBezTo>
                    <a:cubicBezTo>
                      <a:pt x="14184" y="708"/>
                      <a:pt x="14216" y="697"/>
                      <a:pt x="14247" y="697"/>
                    </a:cubicBezTo>
                    <a:cubicBezTo>
                      <a:pt x="14300" y="687"/>
                      <a:pt x="14343" y="655"/>
                      <a:pt x="14385" y="613"/>
                    </a:cubicBezTo>
                    <a:lnTo>
                      <a:pt x="14438" y="549"/>
                    </a:lnTo>
                    <a:cubicBezTo>
                      <a:pt x="14469" y="497"/>
                      <a:pt x="14480" y="444"/>
                      <a:pt x="14480" y="380"/>
                    </a:cubicBezTo>
                    <a:lnTo>
                      <a:pt x="14480" y="328"/>
                    </a:lnTo>
                    <a:cubicBezTo>
                      <a:pt x="14480" y="275"/>
                      <a:pt x="14469" y="243"/>
                      <a:pt x="14448" y="201"/>
                    </a:cubicBezTo>
                    <a:cubicBezTo>
                      <a:pt x="14438" y="159"/>
                      <a:pt x="14416" y="127"/>
                      <a:pt x="14385" y="95"/>
                    </a:cubicBezTo>
                    <a:cubicBezTo>
                      <a:pt x="14353" y="64"/>
                      <a:pt x="14321" y="42"/>
                      <a:pt x="14279" y="32"/>
                    </a:cubicBezTo>
                    <a:cubicBezTo>
                      <a:pt x="14247" y="11"/>
                      <a:pt x="14205" y="0"/>
                      <a:pt x="14152" y="0"/>
                    </a:cubicBezTo>
                    <a:close/>
                    <a:moveTo>
                      <a:pt x="11821" y="609"/>
                    </a:moveTo>
                    <a:cubicBezTo>
                      <a:pt x="11809" y="609"/>
                      <a:pt x="11798" y="610"/>
                      <a:pt x="11787" y="613"/>
                    </a:cubicBezTo>
                    <a:cubicBezTo>
                      <a:pt x="11755" y="613"/>
                      <a:pt x="11734" y="613"/>
                      <a:pt x="11702" y="623"/>
                    </a:cubicBezTo>
                    <a:cubicBezTo>
                      <a:pt x="11649" y="634"/>
                      <a:pt x="11597" y="666"/>
                      <a:pt x="11554" y="708"/>
                    </a:cubicBezTo>
                    <a:lnTo>
                      <a:pt x="11512" y="771"/>
                    </a:lnTo>
                    <a:cubicBezTo>
                      <a:pt x="11480" y="824"/>
                      <a:pt x="11459" y="877"/>
                      <a:pt x="11459" y="930"/>
                    </a:cubicBezTo>
                    <a:cubicBezTo>
                      <a:pt x="11470" y="1025"/>
                      <a:pt x="11470" y="1130"/>
                      <a:pt x="11470" y="1225"/>
                    </a:cubicBezTo>
                    <a:cubicBezTo>
                      <a:pt x="11459" y="1268"/>
                      <a:pt x="11470" y="1310"/>
                      <a:pt x="11491" y="1352"/>
                    </a:cubicBezTo>
                    <a:cubicBezTo>
                      <a:pt x="11501" y="1384"/>
                      <a:pt x="11533" y="1426"/>
                      <a:pt x="11565" y="1447"/>
                    </a:cubicBezTo>
                    <a:cubicBezTo>
                      <a:pt x="11586" y="1479"/>
                      <a:pt x="11628" y="1500"/>
                      <a:pt x="11660" y="1521"/>
                    </a:cubicBezTo>
                    <a:cubicBezTo>
                      <a:pt x="11691" y="1537"/>
                      <a:pt x="11722" y="1546"/>
                      <a:pt x="11753" y="1546"/>
                    </a:cubicBezTo>
                    <a:cubicBezTo>
                      <a:pt x="11764" y="1546"/>
                      <a:pt x="11775" y="1545"/>
                      <a:pt x="11787" y="1542"/>
                    </a:cubicBezTo>
                    <a:cubicBezTo>
                      <a:pt x="11818" y="1542"/>
                      <a:pt x="11850" y="1542"/>
                      <a:pt x="11871" y="1532"/>
                    </a:cubicBezTo>
                    <a:cubicBezTo>
                      <a:pt x="11935" y="1521"/>
                      <a:pt x="11977" y="1489"/>
                      <a:pt x="12019" y="1447"/>
                    </a:cubicBezTo>
                    <a:lnTo>
                      <a:pt x="12072" y="1384"/>
                    </a:lnTo>
                    <a:cubicBezTo>
                      <a:pt x="12093" y="1331"/>
                      <a:pt x="12114" y="1278"/>
                      <a:pt x="12114" y="1225"/>
                    </a:cubicBezTo>
                    <a:cubicBezTo>
                      <a:pt x="12114" y="1130"/>
                      <a:pt x="12114" y="1025"/>
                      <a:pt x="12114" y="930"/>
                    </a:cubicBezTo>
                    <a:cubicBezTo>
                      <a:pt x="12114" y="887"/>
                      <a:pt x="12103" y="845"/>
                      <a:pt x="12082" y="803"/>
                    </a:cubicBezTo>
                    <a:cubicBezTo>
                      <a:pt x="12072" y="771"/>
                      <a:pt x="12051" y="729"/>
                      <a:pt x="12019" y="708"/>
                    </a:cubicBezTo>
                    <a:cubicBezTo>
                      <a:pt x="11987" y="676"/>
                      <a:pt x="11956" y="644"/>
                      <a:pt x="11913" y="634"/>
                    </a:cubicBezTo>
                    <a:cubicBezTo>
                      <a:pt x="11882" y="618"/>
                      <a:pt x="11852" y="609"/>
                      <a:pt x="11821" y="609"/>
                    </a:cubicBezTo>
                    <a:close/>
                    <a:moveTo>
                      <a:pt x="9093" y="732"/>
                    </a:moveTo>
                    <a:cubicBezTo>
                      <a:pt x="9072" y="732"/>
                      <a:pt x="9051" y="734"/>
                      <a:pt x="9030" y="740"/>
                    </a:cubicBezTo>
                    <a:cubicBezTo>
                      <a:pt x="8946" y="771"/>
                      <a:pt x="8872" y="813"/>
                      <a:pt x="8840" y="887"/>
                    </a:cubicBezTo>
                    <a:lnTo>
                      <a:pt x="8829" y="909"/>
                    </a:lnTo>
                    <a:cubicBezTo>
                      <a:pt x="8787" y="930"/>
                      <a:pt x="8745" y="961"/>
                      <a:pt x="8724" y="1014"/>
                    </a:cubicBezTo>
                    <a:lnTo>
                      <a:pt x="8692" y="1088"/>
                    </a:lnTo>
                    <a:cubicBezTo>
                      <a:pt x="8682" y="1141"/>
                      <a:pt x="8682" y="1204"/>
                      <a:pt x="8692" y="1257"/>
                    </a:cubicBezTo>
                    <a:lnTo>
                      <a:pt x="8756" y="1616"/>
                    </a:lnTo>
                    <a:cubicBezTo>
                      <a:pt x="8766" y="1637"/>
                      <a:pt x="8777" y="1658"/>
                      <a:pt x="8787" y="1690"/>
                    </a:cubicBezTo>
                    <a:cubicBezTo>
                      <a:pt x="8808" y="1722"/>
                      <a:pt x="8829" y="1753"/>
                      <a:pt x="8872" y="1775"/>
                    </a:cubicBezTo>
                    <a:cubicBezTo>
                      <a:pt x="8893" y="1796"/>
                      <a:pt x="8914" y="1817"/>
                      <a:pt x="8946" y="1817"/>
                    </a:cubicBezTo>
                    <a:cubicBezTo>
                      <a:pt x="8977" y="1838"/>
                      <a:pt x="9020" y="1848"/>
                      <a:pt x="9062" y="1848"/>
                    </a:cubicBezTo>
                    <a:cubicBezTo>
                      <a:pt x="9125" y="1848"/>
                      <a:pt x="9178" y="1827"/>
                      <a:pt x="9231" y="1806"/>
                    </a:cubicBezTo>
                    <a:cubicBezTo>
                      <a:pt x="9262" y="1785"/>
                      <a:pt x="9294" y="1753"/>
                      <a:pt x="9315" y="1722"/>
                    </a:cubicBezTo>
                    <a:cubicBezTo>
                      <a:pt x="9347" y="1690"/>
                      <a:pt x="9368" y="1658"/>
                      <a:pt x="9379" y="1616"/>
                    </a:cubicBezTo>
                    <a:cubicBezTo>
                      <a:pt x="9410" y="1511"/>
                      <a:pt x="9431" y="1405"/>
                      <a:pt x="9442" y="1289"/>
                    </a:cubicBezTo>
                    <a:cubicBezTo>
                      <a:pt x="9453" y="1183"/>
                      <a:pt x="9442" y="1078"/>
                      <a:pt x="9431" y="972"/>
                    </a:cubicBezTo>
                    <a:cubicBezTo>
                      <a:pt x="9421" y="930"/>
                      <a:pt x="9400" y="887"/>
                      <a:pt x="9368" y="856"/>
                    </a:cubicBezTo>
                    <a:cubicBezTo>
                      <a:pt x="9347" y="824"/>
                      <a:pt x="9315" y="792"/>
                      <a:pt x="9273" y="771"/>
                    </a:cubicBezTo>
                    <a:cubicBezTo>
                      <a:pt x="9241" y="750"/>
                      <a:pt x="9199" y="740"/>
                      <a:pt x="9157" y="740"/>
                    </a:cubicBezTo>
                    <a:cubicBezTo>
                      <a:pt x="9136" y="734"/>
                      <a:pt x="9115" y="732"/>
                      <a:pt x="9093" y="732"/>
                    </a:cubicBezTo>
                    <a:close/>
                    <a:moveTo>
                      <a:pt x="3291" y="748"/>
                    </a:moveTo>
                    <a:cubicBezTo>
                      <a:pt x="3264" y="748"/>
                      <a:pt x="3238" y="752"/>
                      <a:pt x="3211" y="761"/>
                    </a:cubicBezTo>
                    <a:cubicBezTo>
                      <a:pt x="3126" y="792"/>
                      <a:pt x="3052" y="845"/>
                      <a:pt x="3000" y="930"/>
                    </a:cubicBezTo>
                    <a:cubicBezTo>
                      <a:pt x="2989" y="951"/>
                      <a:pt x="2978" y="982"/>
                      <a:pt x="2968" y="1004"/>
                    </a:cubicBezTo>
                    <a:lnTo>
                      <a:pt x="2968" y="1025"/>
                    </a:lnTo>
                    <a:lnTo>
                      <a:pt x="2957" y="1056"/>
                    </a:lnTo>
                    <a:cubicBezTo>
                      <a:pt x="2936" y="1183"/>
                      <a:pt x="2926" y="1310"/>
                      <a:pt x="2915" y="1426"/>
                    </a:cubicBezTo>
                    <a:cubicBezTo>
                      <a:pt x="2915" y="1521"/>
                      <a:pt x="2926" y="1606"/>
                      <a:pt x="2968" y="1690"/>
                    </a:cubicBezTo>
                    <a:cubicBezTo>
                      <a:pt x="3000" y="1743"/>
                      <a:pt x="3052" y="1796"/>
                      <a:pt x="3105" y="1827"/>
                    </a:cubicBezTo>
                    <a:cubicBezTo>
                      <a:pt x="3137" y="1838"/>
                      <a:pt x="3169" y="1859"/>
                      <a:pt x="3200" y="1870"/>
                    </a:cubicBezTo>
                    <a:cubicBezTo>
                      <a:pt x="3232" y="1875"/>
                      <a:pt x="3264" y="1878"/>
                      <a:pt x="3294" y="1878"/>
                    </a:cubicBezTo>
                    <a:cubicBezTo>
                      <a:pt x="3324" y="1878"/>
                      <a:pt x="3353" y="1875"/>
                      <a:pt x="3380" y="1870"/>
                    </a:cubicBezTo>
                    <a:cubicBezTo>
                      <a:pt x="3411" y="1859"/>
                      <a:pt x="3443" y="1838"/>
                      <a:pt x="3475" y="1827"/>
                    </a:cubicBezTo>
                    <a:cubicBezTo>
                      <a:pt x="3496" y="1817"/>
                      <a:pt x="3528" y="1796"/>
                      <a:pt x="3549" y="1764"/>
                    </a:cubicBezTo>
                    <a:cubicBezTo>
                      <a:pt x="3602" y="1711"/>
                      <a:pt x="3623" y="1669"/>
                      <a:pt x="3654" y="1595"/>
                    </a:cubicBezTo>
                    <a:cubicBezTo>
                      <a:pt x="3665" y="1563"/>
                      <a:pt x="3665" y="1521"/>
                      <a:pt x="3676" y="1479"/>
                    </a:cubicBezTo>
                    <a:cubicBezTo>
                      <a:pt x="3676" y="1458"/>
                      <a:pt x="3676" y="1437"/>
                      <a:pt x="3676" y="1415"/>
                    </a:cubicBezTo>
                    <a:cubicBezTo>
                      <a:pt x="3665" y="1331"/>
                      <a:pt x="3654" y="1257"/>
                      <a:pt x="3633" y="1173"/>
                    </a:cubicBezTo>
                    <a:cubicBezTo>
                      <a:pt x="3644" y="1151"/>
                      <a:pt x="3644" y="1109"/>
                      <a:pt x="3644" y="1088"/>
                    </a:cubicBezTo>
                    <a:cubicBezTo>
                      <a:pt x="3644" y="1067"/>
                      <a:pt x="3644" y="1014"/>
                      <a:pt x="3633" y="993"/>
                    </a:cubicBezTo>
                    <a:cubicBezTo>
                      <a:pt x="3623" y="940"/>
                      <a:pt x="3591" y="887"/>
                      <a:pt x="3549" y="845"/>
                    </a:cubicBezTo>
                    <a:cubicBezTo>
                      <a:pt x="3517" y="813"/>
                      <a:pt x="3443" y="771"/>
                      <a:pt x="3401" y="761"/>
                    </a:cubicBezTo>
                    <a:cubicBezTo>
                      <a:pt x="3364" y="755"/>
                      <a:pt x="3328" y="748"/>
                      <a:pt x="3291" y="748"/>
                    </a:cubicBezTo>
                    <a:close/>
                    <a:moveTo>
                      <a:pt x="570" y="740"/>
                    </a:moveTo>
                    <a:cubicBezTo>
                      <a:pt x="539" y="740"/>
                      <a:pt x="497" y="740"/>
                      <a:pt x="465" y="750"/>
                    </a:cubicBezTo>
                    <a:cubicBezTo>
                      <a:pt x="433" y="750"/>
                      <a:pt x="401" y="771"/>
                      <a:pt x="380" y="782"/>
                    </a:cubicBezTo>
                    <a:lnTo>
                      <a:pt x="359" y="792"/>
                    </a:lnTo>
                    <a:cubicBezTo>
                      <a:pt x="264" y="856"/>
                      <a:pt x="201" y="951"/>
                      <a:pt x="159" y="1067"/>
                    </a:cubicBezTo>
                    <a:cubicBezTo>
                      <a:pt x="137" y="1151"/>
                      <a:pt x="137" y="1236"/>
                      <a:pt x="137" y="1320"/>
                    </a:cubicBezTo>
                    <a:cubicBezTo>
                      <a:pt x="137" y="1415"/>
                      <a:pt x="148" y="1511"/>
                      <a:pt x="169" y="1606"/>
                    </a:cubicBezTo>
                    <a:cubicBezTo>
                      <a:pt x="180" y="1648"/>
                      <a:pt x="211" y="1701"/>
                      <a:pt x="254" y="1743"/>
                    </a:cubicBezTo>
                    <a:cubicBezTo>
                      <a:pt x="296" y="1838"/>
                      <a:pt x="380" y="1912"/>
                      <a:pt x="486" y="1933"/>
                    </a:cubicBezTo>
                    <a:cubicBezTo>
                      <a:pt x="523" y="1944"/>
                      <a:pt x="557" y="1949"/>
                      <a:pt x="592" y="1949"/>
                    </a:cubicBezTo>
                    <a:cubicBezTo>
                      <a:pt x="626" y="1949"/>
                      <a:pt x="660" y="1944"/>
                      <a:pt x="697" y="1933"/>
                    </a:cubicBezTo>
                    <a:cubicBezTo>
                      <a:pt x="792" y="1901"/>
                      <a:pt x="866" y="1838"/>
                      <a:pt x="919" y="1764"/>
                    </a:cubicBezTo>
                    <a:cubicBezTo>
                      <a:pt x="940" y="1732"/>
                      <a:pt x="951" y="1690"/>
                      <a:pt x="961" y="1658"/>
                    </a:cubicBezTo>
                    <a:lnTo>
                      <a:pt x="972" y="1627"/>
                    </a:lnTo>
                    <a:cubicBezTo>
                      <a:pt x="982" y="1574"/>
                      <a:pt x="982" y="1532"/>
                      <a:pt x="982" y="1479"/>
                    </a:cubicBezTo>
                    <a:cubicBezTo>
                      <a:pt x="982" y="1415"/>
                      <a:pt x="982" y="1352"/>
                      <a:pt x="982" y="1289"/>
                    </a:cubicBezTo>
                    <a:cubicBezTo>
                      <a:pt x="982" y="1215"/>
                      <a:pt x="982" y="1141"/>
                      <a:pt x="961" y="1067"/>
                    </a:cubicBezTo>
                    <a:cubicBezTo>
                      <a:pt x="951" y="1025"/>
                      <a:pt x="930" y="972"/>
                      <a:pt x="908" y="940"/>
                    </a:cubicBezTo>
                    <a:cubicBezTo>
                      <a:pt x="898" y="909"/>
                      <a:pt x="877" y="877"/>
                      <a:pt x="845" y="856"/>
                    </a:cubicBezTo>
                    <a:cubicBezTo>
                      <a:pt x="824" y="835"/>
                      <a:pt x="792" y="803"/>
                      <a:pt x="771" y="792"/>
                    </a:cubicBezTo>
                    <a:cubicBezTo>
                      <a:pt x="708" y="761"/>
                      <a:pt x="634" y="740"/>
                      <a:pt x="570" y="740"/>
                    </a:cubicBezTo>
                    <a:close/>
                    <a:moveTo>
                      <a:pt x="6390" y="666"/>
                    </a:moveTo>
                    <a:cubicBezTo>
                      <a:pt x="6305" y="676"/>
                      <a:pt x="6221" y="697"/>
                      <a:pt x="6168" y="761"/>
                    </a:cubicBezTo>
                    <a:cubicBezTo>
                      <a:pt x="6126" y="803"/>
                      <a:pt x="6105" y="835"/>
                      <a:pt x="6094" y="877"/>
                    </a:cubicBezTo>
                    <a:cubicBezTo>
                      <a:pt x="6031" y="972"/>
                      <a:pt x="5999" y="1067"/>
                      <a:pt x="6010" y="1173"/>
                    </a:cubicBezTo>
                    <a:cubicBezTo>
                      <a:pt x="6010" y="1236"/>
                      <a:pt x="6020" y="1299"/>
                      <a:pt x="6062" y="1352"/>
                    </a:cubicBezTo>
                    <a:cubicBezTo>
                      <a:pt x="6062" y="1553"/>
                      <a:pt x="6083" y="1753"/>
                      <a:pt x="6115" y="1944"/>
                    </a:cubicBezTo>
                    <a:cubicBezTo>
                      <a:pt x="6126" y="1996"/>
                      <a:pt x="6168" y="2060"/>
                      <a:pt x="6200" y="2091"/>
                    </a:cubicBezTo>
                    <a:cubicBezTo>
                      <a:pt x="6252" y="2144"/>
                      <a:pt x="6316" y="2165"/>
                      <a:pt x="6379" y="2176"/>
                    </a:cubicBezTo>
                    <a:cubicBezTo>
                      <a:pt x="6398" y="2179"/>
                      <a:pt x="6416" y="2180"/>
                      <a:pt x="6435" y="2180"/>
                    </a:cubicBezTo>
                    <a:cubicBezTo>
                      <a:pt x="6547" y="2180"/>
                      <a:pt x="6661" y="2127"/>
                      <a:pt x="6707" y="2028"/>
                    </a:cubicBezTo>
                    <a:cubicBezTo>
                      <a:pt x="6802" y="1838"/>
                      <a:pt x="6844" y="1637"/>
                      <a:pt x="6844" y="1437"/>
                    </a:cubicBezTo>
                    <a:cubicBezTo>
                      <a:pt x="6844" y="1225"/>
                      <a:pt x="6791" y="1025"/>
                      <a:pt x="6707" y="845"/>
                    </a:cubicBezTo>
                    <a:cubicBezTo>
                      <a:pt x="6675" y="782"/>
                      <a:pt x="6590" y="718"/>
                      <a:pt x="6527" y="697"/>
                    </a:cubicBezTo>
                    <a:cubicBezTo>
                      <a:pt x="6485" y="676"/>
                      <a:pt x="6432" y="666"/>
                      <a:pt x="6390" y="666"/>
                    </a:cubicBezTo>
                    <a:close/>
                    <a:moveTo>
                      <a:pt x="14279" y="1944"/>
                    </a:moveTo>
                    <a:cubicBezTo>
                      <a:pt x="14226" y="1944"/>
                      <a:pt x="14174" y="1965"/>
                      <a:pt x="14121" y="1986"/>
                    </a:cubicBezTo>
                    <a:lnTo>
                      <a:pt x="14057" y="2039"/>
                    </a:lnTo>
                    <a:cubicBezTo>
                      <a:pt x="14015" y="2081"/>
                      <a:pt x="13983" y="2123"/>
                      <a:pt x="13973" y="2186"/>
                    </a:cubicBezTo>
                    <a:lnTo>
                      <a:pt x="13973" y="2197"/>
                    </a:lnTo>
                    <a:cubicBezTo>
                      <a:pt x="13962" y="2218"/>
                      <a:pt x="13952" y="2271"/>
                      <a:pt x="13952" y="2303"/>
                    </a:cubicBezTo>
                    <a:lnTo>
                      <a:pt x="13952" y="2313"/>
                    </a:lnTo>
                    <a:cubicBezTo>
                      <a:pt x="13962" y="2345"/>
                      <a:pt x="13962" y="2366"/>
                      <a:pt x="13973" y="2398"/>
                    </a:cubicBezTo>
                    <a:lnTo>
                      <a:pt x="13973" y="2419"/>
                    </a:lnTo>
                    <a:cubicBezTo>
                      <a:pt x="13973" y="2440"/>
                      <a:pt x="13983" y="2461"/>
                      <a:pt x="13994" y="2472"/>
                    </a:cubicBezTo>
                    <a:cubicBezTo>
                      <a:pt x="14005" y="2493"/>
                      <a:pt x="14005" y="2514"/>
                      <a:pt x="14015" y="2524"/>
                    </a:cubicBezTo>
                    <a:cubicBezTo>
                      <a:pt x="14036" y="2556"/>
                      <a:pt x="14057" y="2588"/>
                      <a:pt x="14078" y="2609"/>
                    </a:cubicBezTo>
                    <a:lnTo>
                      <a:pt x="14089" y="2619"/>
                    </a:lnTo>
                    <a:cubicBezTo>
                      <a:pt x="14110" y="2641"/>
                      <a:pt x="14142" y="2662"/>
                      <a:pt x="14163" y="2672"/>
                    </a:cubicBezTo>
                    <a:lnTo>
                      <a:pt x="14174" y="2683"/>
                    </a:lnTo>
                    <a:cubicBezTo>
                      <a:pt x="14205" y="2693"/>
                      <a:pt x="14226" y="2704"/>
                      <a:pt x="14258" y="2715"/>
                    </a:cubicBezTo>
                    <a:cubicBezTo>
                      <a:pt x="14284" y="2725"/>
                      <a:pt x="14311" y="2730"/>
                      <a:pt x="14339" y="2730"/>
                    </a:cubicBezTo>
                    <a:cubicBezTo>
                      <a:pt x="14366" y="2730"/>
                      <a:pt x="14395" y="2725"/>
                      <a:pt x="14427" y="2715"/>
                    </a:cubicBezTo>
                    <a:lnTo>
                      <a:pt x="14459" y="2704"/>
                    </a:lnTo>
                    <a:lnTo>
                      <a:pt x="14501" y="2683"/>
                    </a:lnTo>
                    <a:lnTo>
                      <a:pt x="14511" y="2683"/>
                    </a:lnTo>
                    <a:cubicBezTo>
                      <a:pt x="14543" y="2662"/>
                      <a:pt x="14564" y="2641"/>
                      <a:pt x="14596" y="2619"/>
                    </a:cubicBezTo>
                    <a:lnTo>
                      <a:pt x="14607" y="2609"/>
                    </a:lnTo>
                    <a:cubicBezTo>
                      <a:pt x="14617" y="2588"/>
                      <a:pt x="14638" y="2556"/>
                      <a:pt x="14659" y="2535"/>
                    </a:cubicBezTo>
                    <a:lnTo>
                      <a:pt x="14670" y="2514"/>
                    </a:lnTo>
                    <a:cubicBezTo>
                      <a:pt x="14680" y="2482"/>
                      <a:pt x="14702" y="2461"/>
                      <a:pt x="14712" y="2429"/>
                    </a:cubicBezTo>
                    <a:lnTo>
                      <a:pt x="14712" y="2408"/>
                    </a:lnTo>
                    <a:cubicBezTo>
                      <a:pt x="14712" y="2377"/>
                      <a:pt x="14723" y="2345"/>
                      <a:pt x="14723" y="2324"/>
                    </a:cubicBezTo>
                    <a:lnTo>
                      <a:pt x="14723" y="2292"/>
                    </a:lnTo>
                    <a:cubicBezTo>
                      <a:pt x="14723" y="2271"/>
                      <a:pt x="14712" y="2239"/>
                      <a:pt x="14712" y="2208"/>
                    </a:cubicBezTo>
                    <a:lnTo>
                      <a:pt x="14702" y="2186"/>
                    </a:lnTo>
                    <a:cubicBezTo>
                      <a:pt x="14691" y="2144"/>
                      <a:pt x="14680" y="2102"/>
                      <a:pt x="14649" y="2070"/>
                    </a:cubicBezTo>
                    <a:cubicBezTo>
                      <a:pt x="14628" y="2039"/>
                      <a:pt x="14596" y="2007"/>
                      <a:pt x="14554" y="1986"/>
                    </a:cubicBezTo>
                    <a:cubicBezTo>
                      <a:pt x="14522" y="1965"/>
                      <a:pt x="14480" y="1954"/>
                      <a:pt x="14438" y="1954"/>
                    </a:cubicBezTo>
                    <a:cubicBezTo>
                      <a:pt x="14422" y="1949"/>
                      <a:pt x="14406" y="1946"/>
                      <a:pt x="14390" y="1946"/>
                    </a:cubicBezTo>
                    <a:cubicBezTo>
                      <a:pt x="14374" y="1946"/>
                      <a:pt x="14358" y="1949"/>
                      <a:pt x="14343" y="1954"/>
                    </a:cubicBezTo>
                    <a:cubicBezTo>
                      <a:pt x="14321" y="1954"/>
                      <a:pt x="14300" y="1944"/>
                      <a:pt x="14279" y="1944"/>
                    </a:cubicBezTo>
                    <a:close/>
                    <a:moveTo>
                      <a:pt x="4732" y="2060"/>
                    </a:moveTo>
                    <a:cubicBezTo>
                      <a:pt x="4647" y="2070"/>
                      <a:pt x="4552" y="2091"/>
                      <a:pt x="4499" y="2155"/>
                    </a:cubicBezTo>
                    <a:cubicBezTo>
                      <a:pt x="4436" y="2229"/>
                      <a:pt x="4404" y="2303"/>
                      <a:pt x="4404" y="2387"/>
                    </a:cubicBezTo>
                    <a:cubicBezTo>
                      <a:pt x="4394" y="2535"/>
                      <a:pt x="4394" y="2672"/>
                      <a:pt x="4383" y="2810"/>
                    </a:cubicBezTo>
                    <a:cubicBezTo>
                      <a:pt x="4383" y="2862"/>
                      <a:pt x="4394" y="2905"/>
                      <a:pt x="4415" y="2936"/>
                    </a:cubicBezTo>
                    <a:cubicBezTo>
                      <a:pt x="4425" y="2979"/>
                      <a:pt x="4446" y="3010"/>
                      <a:pt x="4478" y="3042"/>
                    </a:cubicBezTo>
                    <a:cubicBezTo>
                      <a:pt x="4510" y="3074"/>
                      <a:pt x="4542" y="3095"/>
                      <a:pt x="4584" y="3105"/>
                    </a:cubicBezTo>
                    <a:cubicBezTo>
                      <a:pt x="4626" y="3126"/>
                      <a:pt x="4668" y="3137"/>
                      <a:pt x="4711" y="3137"/>
                    </a:cubicBezTo>
                    <a:cubicBezTo>
                      <a:pt x="4795" y="3137"/>
                      <a:pt x="4879" y="3105"/>
                      <a:pt x="4943" y="3042"/>
                    </a:cubicBezTo>
                    <a:cubicBezTo>
                      <a:pt x="4996" y="2979"/>
                      <a:pt x="5027" y="2905"/>
                      <a:pt x="5038" y="2810"/>
                    </a:cubicBezTo>
                    <a:cubicBezTo>
                      <a:pt x="5038" y="2672"/>
                      <a:pt x="5048" y="2535"/>
                      <a:pt x="5048" y="2387"/>
                    </a:cubicBezTo>
                    <a:cubicBezTo>
                      <a:pt x="5048" y="2345"/>
                      <a:pt x="5038" y="2303"/>
                      <a:pt x="5027" y="2260"/>
                    </a:cubicBezTo>
                    <a:cubicBezTo>
                      <a:pt x="5006" y="2218"/>
                      <a:pt x="4985" y="2186"/>
                      <a:pt x="4953" y="2155"/>
                    </a:cubicBezTo>
                    <a:cubicBezTo>
                      <a:pt x="4922" y="2123"/>
                      <a:pt x="4890" y="2102"/>
                      <a:pt x="4848" y="2091"/>
                    </a:cubicBezTo>
                    <a:cubicBezTo>
                      <a:pt x="4816" y="2070"/>
                      <a:pt x="4774" y="2060"/>
                      <a:pt x="4732" y="2060"/>
                    </a:cubicBezTo>
                    <a:close/>
                    <a:moveTo>
                      <a:pt x="2017" y="2493"/>
                    </a:moveTo>
                    <a:cubicBezTo>
                      <a:pt x="1954" y="2493"/>
                      <a:pt x="1901" y="2503"/>
                      <a:pt x="1848" y="2535"/>
                    </a:cubicBezTo>
                    <a:lnTo>
                      <a:pt x="1785" y="2588"/>
                    </a:lnTo>
                    <a:cubicBezTo>
                      <a:pt x="1743" y="2619"/>
                      <a:pt x="1711" y="2672"/>
                      <a:pt x="1701" y="2725"/>
                    </a:cubicBezTo>
                    <a:lnTo>
                      <a:pt x="1637" y="2905"/>
                    </a:lnTo>
                    <a:cubicBezTo>
                      <a:pt x="1627" y="2947"/>
                      <a:pt x="1627" y="2989"/>
                      <a:pt x="1637" y="3042"/>
                    </a:cubicBezTo>
                    <a:cubicBezTo>
                      <a:pt x="1637" y="3084"/>
                      <a:pt x="1648" y="3116"/>
                      <a:pt x="1669" y="3158"/>
                    </a:cubicBezTo>
                    <a:cubicBezTo>
                      <a:pt x="1690" y="3200"/>
                      <a:pt x="1722" y="3221"/>
                      <a:pt x="1753" y="3253"/>
                    </a:cubicBezTo>
                    <a:cubicBezTo>
                      <a:pt x="1785" y="3274"/>
                      <a:pt x="1827" y="3295"/>
                      <a:pt x="1870" y="3306"/>
                    </a:cubicBezTo>
                    <a:cubicBezTo>
                      <a:pt x="1891" y="3306"/>
                      <a:pt x="1922" y="3317"/>
                      <a:pt x="1954" y="3317"/>
                    </a:cubicBezTo>
                    <a:cubicBezTo>
                      <a:pt x="2007" y="3317"/>
                      <a:pt x="2060" y="3306"/>
                      <a:pt x="2112" y="3274"/>
                    </a:cubicBezTo>
                    <a:lnTo>
                      <a:pt x="2176" y="3221"/>
                    </a:lnTo>
                    <a:cubicBezTo>
                      <a:pt x="2218" y="3179"/>
                      <a:pt x="2250" y="3137"/>
                      <a:pt x="2260" y="3084"/>
                    </a:cubicBezTo>
                    <a:cubicBezTo>
                      <a:pt x="2281" y="3021"/>
                      <a:pt x="2303" y="2957"/>
                      <a:pt x="2324" y="2894"/>
                    </a:cubicBezTo>
                    <a:cubicBezTo>
                      <a:pt x="2334" y="2852"/>
                      <a:pt x="2345" y="2810"/>
                      <a:pt x="2334" y="2767"/>
                    </a:cubicBezTo>
                    <a:cubicBezTo>
                      <a:pt x="2324" y="2725"/>
                      <a:pt x="2313" y="2683"/>
                      <a:pt x="2292" y="2651"/>
                    </a:cubicBezTo>
                    <a:cubicBezTo>
                      <a:pt x="2271" y="2609"/>
                      <a:pt x="2239" y="2577"/>
                      <a:pt x="2207" y="2556"/>
                    </a:cubicBezTo>
                    <a:cubicBezTo>
                      <a:pt x="2176" y="2535"/>
                      <a:pt x="2144" y="2514"/>
                      <a:pt x="2102" y="2503"/>
                    </a:cubicBezTo>
                    <a:cubicBezTo>
                      <a:pt x="2070" y="2493"/>
                      <a:pt x="2038" y="2493"/>
                      <a:pt x="2017" y="2493"/>
                    </a:cubicBezTo>
                    <a:close/>
                    <a:moveTo>
                      <a:pt x="12526" y="2546"/>
                    </a:moveTo>
                    <a:cubicBezTo>
                      <a:pt x="12484" y="2546"/>
                      <a:pt x="12441" y="2556"/>
                      <a:pt x="12399" y="2577"/>
                    </a:cubicBezTo>
                    <a:cubicBezTo>
                      <a:pt x="12357" y="2588"/>
                      <a:pt x="12325" y="2609"/>
                      <a:pt x="12294" y="2641"/>
                    </a:cubicBezTo>
                    <a:cubicBezTo>
                      <a:pt x="12283" y="2662"/>
                      <a:pt x="12262" y="2683"/>
                      <a:pt x="12241" y="2704"/>
                    </a:cubicBezTo>
                    <a:cubicBezTo>
                      <a:pt x="12220" y="2757"/>
                      <a:pt x="12199" y="2810"/>
                      <a:pt x="12199" y="2873"/>
                    </a:cubicBezTo>
                    <a:cubicBezTo>
                      <a:pt x="12199" y="2894"/>
                      <a:pt x="12209" y="2926"/>
                      <a:pt x="12209" y="2957"/>
                    </a:cubicBezTo>
                    <a:cubicBezTo>
                      <a:pt x="12230" y="3010"/>
                      <a:pt x="12251" y="3052"/>
                      <a:pt x="12294" y="3095"/>
                    </a:cubicBezTo>
                    <a:cubicBezTo>
                      <a:pt x="12336" y="3137"/>
                      <a:pt x="12378" y="3179"/>
                      <a:pt x="12410" y="3221"/>
                    </a:cubicBezTo>
                    <a:cubicBezTo>
                      <a:pt x="12441" y="3253"/>
                      <a:pt x="12473" y="3274"/>
                      <a:pt x="12515" y="3285"/>
                    </a:cubicBezTo>
                    <a:cubicBezTo>
                      <a:pt x="12558" y="3306"/>
                      <a:pt x="12600" y="3317"/>
                      <a:pt x="12642" y="3317"/>
                    </a:cubicBezTo>
                    <a:cubicBezTo>
                      <a:pt x="12684" y="3317"/>
                      <a:pt x="12727" y="3306"/>
                      <a:pt x="12769" y="3285"/>
                    </a:cubicBezTo>
                    <a:cubicBezTo>
                      <a:pt x="12811" y="3274"/>
                      <a:pt x="12843" y="3253"/>
                      <a:pt x="12874" y="3221"/>
                    </a:cubicBezTo>
                    <a:lnTo>
                      <a:pt x="12927" y="3158"/>
                    </a:lnTo>
                    <a:cubicBezTo>
                      <a:pt x="12948" y="3105"/>
                      <a:pt x="12970" y="3052"/>
                      <a:pt x="12970" y="2989"/>
                    </a:cubicBezTo>
                    <a:cubicBezTo>
                      <a:pt x="12959" y="2968"/>
                      <a:pt x="12959" y="2936"/>
                      <a:pt x="12959" y="2905"/>
                    </a:cubicBezTo>
                    <a:cubicBezTo>
                      <a:pt x="12938" y="2852"/>
                      <a:pt x="12917" y="2799"/>
                      <a:pt x="12874" y="2767"/>
                    </a:cubicBezTo>
                    <a:cubicBezTo>
                      <a:pt x="12832" y="2725"/>
                      <a:pt x="12790" y="2683"/>
                      <a:pt x="12748" y="2641"/>
                    </a:cubicBezTo>
                    <a:cubicBezTo>
                      <a:pt x="12727" y="2609"/>
                      <a:pt x="12684" y="2588"/>
                      <a:pt x="12653" y="2577"/>
                    </a:cubicBezTo>
                    <a:cubicBezTo>
                      <a:pt x="12610" y="2556"/>
                      <a:pt x="12568" y="2546"/>
                      <a:pt x="12526" y="2546"/>
                    </a:cubicBezTo>
                    <a:close/>
                    <a:moveTo>
                      <a:pt x="6638" y="2805"/>
                    </a:moveTo>
                    <a:cubicBezTo>
                      <a:pt x="6608" y="2805"/>
                      <a:pt x="6578" y="2813"/>
                      <a:pt x="6548" y="2820"/>
                    </a:cubicBezTo>
                    <a:cubicBezTo>
                      <a:pt x="6495" y="2831"/>
                      <a:pt x="6443" y="2862"/>
                      <a:pt x="6400" y="2905"/>
                    </a:cubicBezTo>
                    <a:cubicBezTo>
                      <a:pt x="6358" y="2936"/>
                      <a:pt x="6316" y="2968"/>
                      <a:pt x="6274" y="3000"/>
                    </a:cubicBezTo>
                    <a:cubicBezTo>
                      <a:pt x="6242" y="3031"/>
                      <a:pt x="6221" y="3063"/>
                      <a:pt x="6210" y="3105"/>
                    </a:cubicBezTo>
                    <a:cubicBezTo>
                      <a:pt x="6189" y="3148"/>
                      <a:pt x="6179" y="3190"/>
                      <a:pt x="6179" y="3232"/>
                    </a:cubicBezTo>
                    <a:cubicBezTo>
                      <a:pt x="6179" y="3274"/>
                      <a:pt x="6189" y="3317"/>
                      <a:pt x="6210" y="3359"/>
                    </a:cubicBezTo>
                    <a:cubicBezTo>
                      <a:pt x="6221" y="3401"/>
                      <a:pt x="6242" y="3433"/>
                      <a:pt x="6274" y="3464"/>
                    </a:cubicBezTo>
                    <a:cubicBezTo>
                      <a:pt x="6295" y="3475"/>
                      <a:pt x="6316" y="3496"/>
                      <a:pt x="6337" y="3517"/>
                    </a:cubicBezTo>
                    <a:cubicBezTo>
                      <a:pt x="6390" y="3538"/>
                      <a:pt x="6443" y="3559"/>
                      <a:pt x="6506" y="3559"/>
                    </a:cubicBezTo>
                    <a:cubicBezTo>
                      <a:pt x="6517" y="3549"/>
                      <a:pt x="6538" y="3549"/>
                      <a:pt x="6559" y="3549"/>
                    </a:cubicBezTo>
                    <a:cubicBezTo>
                      <a:pt x="6590" y="3581"/>
                      <a:pt x="6622" y="3602"/>
                      <a:pt x="6664" y="3612"/>
                    </a:cubicBezTo>
                    <a:cubicBezTo>
                      <a:pt x="6685" y="3618"/>
                      <a:pt x="6707" y="3620"/>
                      <a:pt x="6728" y="3620"/>
                    </a:cubicBezTo>
                    <a:cubicBezTo>
                      <a:pt x="6749" y="3620"/>
                      <a:pt x="6770" y="3618"/>
                      <a:pt x="6791" y="3612"/>
                    </a:cubicBezTo>
                    <a:cubicBezTo>
                      <a:pt x="6844" y="3612"/>
                      <a:pt x="6876" y="3602"/>
                      <a:pt x="6918" y="3581"/>
                    </a:cubicBezTo>
                    <a:cubicBezTo>
                      <a:pt x="6939" y="3559"/>
                      <a:pt x="6960" y="3538"/>
                      <a:pt x="6981" y="3528"/>
                    </a:cubicBezTo>
                    <a:cubicBezTo>
                      <a:pt x="7023" y="3486"/>
                      <a:pt x="7045" y="3433"/>
                      <a:pt x="7066" y="3380"/>
                    </a:cubicBezTo>
                    <a:cubicBezTo>
                      <a:pt x="7066" y="3359"/>
                      <a:pt x="7076" y="3327"/>
                      <a:pt x="7076" y="3295"/>
                    </a:cubicBezTo>
                    <a:cubicBezTo>
                      <a:pt x="7076" y="3243"/>
                      <a:pt x="7066" y="3179"/>
                      <a:pt x="7034" y="3137"/>
                    </a:cubicBezTo>
                    <a:cubicBezTo>
                      <a:pt x="6992" y="3074"/>
                      <a:pt x="6950" y="3021"/>
                      <a:pt x="6907" y="2968"/>
                    </a:cubicBezTo>
                    <a:cubicBezTo>
                      <a:pt x="6886" y="2915"/>
                      <a:pt x="6844" y="2884"/>
                      <a:pt x="6791" y="2852"/>
                    </a:cubicBezTo>
                    <a:cubicBezTo>
                      <a:pt x="6759" y="2831"/>
                      <a:pt x="6717" y="2820"/>
                      <a:pt x="6675" y="2810"/>
                    </a:cubicBezTo>
                    <a:cubicBezTo>
                      <a:pt x="6663" y="2806"/>
                      <a:pt x="6650" y="2805"/>
                      <a:pt x="6638" y="2805"/>
                    </a:cubicBezTo>
                    <a:close/>
                    <a:moveTo>
                      <a:pt x="10847" y="2619"/>
                    </a:moveTo>
                    <a:cubicBezTo>
                      <a:pt x="10783" y="2619"/>
                      <a:pt x="10731" y="2630"/>
                      <a:pt x="10678" y="2662"/>
                    </a:cubicBezTo>
                    <a:cubicBezTo>
                      <a:pt x="10635" y="2693"/>
                      <a:pt x="10593" y="2725"/>
                      <a:pt x="10562" y="2757"/>
                    </a:cubicBezTo>
                    <a:cubicBezTo>
                      <a:pt x="10519" y="2799"/>
                      <a:pt x="10488" y="2841"/>
                      <a:pt x="10456" y="2884"/>
                    </a:cubicBezTo>
                    <a:cubicBezTo>
                      <a:pt x="10414" y="2947"/>
                      <a:pt x="10382" y="3021"/>
                      <a:pt x="10361" y="3095"/>
                    </a:cubicBezTo>
                    <a:cubicBezTo>
                      <a:pt x="10340" y="3158"/>
                      <a:pt x="10329" y="3221"/>
                      <a:pt x="10319" y="3285"/>
                    </a:cubicBezTo>
                    <a:cubicBezTo>
                      <a:pt x="10276" y="3348"/>
                      <a:pt x="10255" y="3422"/>
                      <a:pt x="10255" y="3486"/>
                    </a:cubicBezTo>
                    <a:cubicBezTo>
                      <a:pt x="10255" y="3559"/>
                      <a:pt x="10287" y="3655"/>
                      <a:pt x="10350" y="3718"/>
                    </a:cubicBezTo>
                    <a:cubicBezTo>
                      <a:pt x="10414" y="3771"/>
                      <a:pt x="10488" y="3813"/>
                      <a:pt x="10583" y="3813"/>
                    </a:cubicBezTo>
                    <a:lnTo>
                      <a:pt x="10604" y="3802"/>
                    </a:lnTo>
                    <a:cubicBezTo>
                      <a:pt x="10625" y="3808"/>
                      <a:pt x="10649" y="3810"/>
                      <a:pt x="10674" y="3810"/>
                    </a:cubicBezTo>
                    <a:cubicBezTo>
                      <a:pt x="10699" y="3810"/>
                      <a:pt x="10725" y="3808"/>
                      <a:pt x="10752" y="3802"/>
                    </a:cubicBezTo>
                    <a:cubicBezTo>
                      <a:pt x="10826" y="3771"/>
                      <a:pt x="10889" y="3739"/>
                      <a:pt x="10952" y="3676"/>
                    </a:cubicBezTo>
                    <a:cubicBezTo>
                      <a:pt x="11005" y="3623"/>
                      <a:pt x="11037" y="3570"/>
                      <a:pt x="11058" y="3507"/>
                    </a:cubicBezTo>
                    <a:cubicBezTo>
                      <a:pt x="11090" y="3443"/>
                      <a:pt x="11100" y="3380"/>
                      <a:pt x="11100" y="3306"/>
                    </a:cubicBezTo>
                    <a:lnTo>
                      <a:pt x="11100" y="3274"/>
                    </a:lnTo>
                    <a:cubicBezTo>
                      <a:pt x="11111" y="3243"/>
                      <a:pt x="11121" y="3211"/>
                      <a:pt x="11132" y="3179"/>
                    </a:cubicBezTo>
                    <a:cubicBezTo>
                      <a:pt x="11153" y="3105"/>
                      <a:pt x="11164" y="3021"/>
                      <a:pt x="11164" y="2936"/>
                    </a:cubicBezTo>
                    <a:cubicBezTo>
                      <a:pt x="11174" y="2831"/>
                      <a:pt x="11100" y="2715"/>
                      <a:pt x="11005" y="2662"/>
                    </a:cubicBezTo>
                    <a:cubicBezTo>
                      <a:pt x="10952" y="2630"/>
                      <a:pt x="10899" y="2619"/>
                      <a:pt x="10847" y="2619"/>
                    </a:cubicBezTo>
                    <a:close/>
                    <a:moveTo>
                      <a:pt x="14279" y="3464"/>
                    </a:moveTo>
                    <a:cubicBezTo>
                      <a:pt x="13867" y="3464"/>
                      <a:pt x="13857" y="4109"/>
                      <a:pt x="14279" y="4109"/>
                    </a:cubicBezTo>
                    <a:cubicBezTo>
                      <a:pt x="14691" y="4109"/>
                      <a:pt x="14691" y="3464"/>
                      <a:pt x="14279" y="3464"/>
                    </a:cubicBezTo>
                    <a:close/>
                    <a:moveTo>
                      <a:pt x="4019" y="3640"/>
                    </a:moveTo>
                    <a:cubicBezTo>
                      <a:pt x="4007" y="3640"/>
                      <a:pt x="3994" y="3641"/>
                      <a:pt x="3982" y="3644"/>
                    </a:cubicBezTo>
                    <a:cubicBezTo>
                      <a:pt x="3940" y="3655"/>
                      <a:pt x="3897" y="3665"/>
                      <a:pt x="3855" y="3686"/>
                    </a:cubicBezTo>
                    <a:cubicBezTo>
                      <a:pt x="3792" y="3728"/>
                      <a:pt x="3728" y="3792"/>
                      <a:pt x="3707" y="3876"/>
                    </a:cubicBezTo>
                    <a:cubicBezTo>
                      <a:pt x="3707" y="3908"/>
                      <a:pt x="3707" y="3940"/>
                      <a:pt x="3697" y="3961"/>
                    </a:cubicBezTo>
                    <a:cubicBezTo>
                      <a:pt x="3697" y="4024"/>
                      <a:pt x="3718" y="4077"/>
                      <a:pt x="3739" y="4130"/>
                    </a:cubicBezTo>
                    <a:cubicBezTo>
                      <a:pt x="3771" y="4172"/>
                      <a:pt x="3813" y="4225"/>
                      <a:pt x="3844" y="4257"/>
                    </a:cubicBezTo>
                    <a:lnTo>
                      <a:pt x="3887" y="4288"/>
                    </a:lnTo>
                    <a:cubicBezTo>
                      <a:pt x="3918" y="4320"/>
                      <a:pt x="3950" y="4341"/>
                      <a:pt x="3982" y="4362"/>
                    </a:cubicBezTo>
                    <a:cubicBezTo>
                      <a:pt x="4024" y="4394"/>
                      <a:pt x="4087" y="4415"/>
                      <a:pt x="4140" y="4436"/>
                    </a:cubicBezTo>
                    <a:cubicBezTo>
                      <a:pt x="4161" y="4447"/>
                      <a:pt x="4193" y="4457"/>
                      <a:pt x="4225" y="4468"/>
                    </a:cubicBezTo>
                    <a:cubicBezTo>
                      <a:pt x="4246" y="4473"/>
                      <a:pt x="4267" y="4476"/>
                      <a:pt x="4288" y="4476"/>
                    </a:cubicBezTo>
                    <a:cubicBezTo>
                      <a:pt x="4309" y="4476"/>
                      <a:pt x="4330" y="4473"/>
                      <a:pt x="4351" y="4468"/>
                    </a:cubicBezTo>
                    <a:cubicBezTo>
                      <a:pt x="4394" y="4468"/>
                      <a:pt x="4436" y="4457"/>
                      <a:pt x="4478" y="4425"/>
                    </a:cubicBezTo>
                    <a:cubicBezTo>
                      <a:pt x="4499" y="4415"/>
                      <a:pt x="4520" y="4394"/>
                      <a:pt x="4542" y="4383"/>
                    </a:cubicBezTo>
                    <a:cubicBezTo>
                      <a:pt x="4584" y="4341"/>
                      <a:pt x="4605" y="4288"/>
                      <a:pt x="4626" y="4235"/>
                    </a:cubicBezTo>
                    <a:cubicBezTo>
                      <a:pt x="4647" y="4172"/>
                      <a:pt x="4668" y="4119"/>
                      <a:pt x="4700" y="4056"/>
                    </a:cubicBezTo>
                    <a:cubicBezTo>
                      <a:pt x="4711" y="4014"/>
                      <a:pt x="4711" y="3971"/>
                      <a:pt x="4700" y="3929"/>
                    </a:cubicBezTo>
                    <a:cubicBezTo>
                      <a:pt x="4700" y="3876"/>
                      <a:pt x="4689" y="3845"/>
                      <a:pt x="4658" y="3802"/>
                    </a:cubicBezTo>
                    <a:cubicBezTo>
                      <a:pt x="4647" y="3771"/>
                      <a:pt x="4615" y="3739"/>
                      <a:pt x="4584" y="3718"/>
                    </a:cubicBezTo>
                    <a:cubicBezTo>
                      <a:pt x="4552" y="3686"/>
                      <a:pt x="4510" y="3665"/>
                      <a:pt x="4468" y="3655"/>
                    </a:cubicBezTo>
                    <a:cubicBezTo>
                      <a:pt x="4436" y="3655"/>
                      <a:pt x="4415" y="3644"/>
                      <a:pt x="4383" y="3644"/>
                    </a:cubicBezTo>
                    <a:cubicBezTo>
                      <a:pt x="4320" y="3644"/>
                      <a:pt x="4267" y="3655"/>
                      <a:pt x="4225" y="3686"/>
                    </a:cubicBezTo>
                    <a:lnTo>
                      <a:pt x="4204" y="3697"/>
                    </a:lnTo>
                    <a:cubicBezTo>
                      <a:pt x="4172" y="3676"/>
                      <a:pt x="4140" y="3665"/>
                      <a:pt x="4109" y="3655"/>
                    </a:cubicBezTo>
                    <a:cubicBezTo>
                      <a:pt x="4079" y="3647"/>
                      <a:pt x="4049" y="3640"/>
                      <a:pt x="4019" y="3640"/>
                    </a:cubicBezTo>
                    <a:close/>
                    <a:moveTo>
                      <a:pt x="491" y="3610"/>
                    </a:moveTo>
                    <a:cubicBezTo>
                      <a:pt x="473" y="3610"/>
                      <a:pt x="454" y="3612"/>
                      <a:pt x="423" y="3623"/>
                    </a:cubicBezTo>
                    <a:cubicBezTo>
                      <a:pt x="359" y="3633"/>
                      <a:pt x="306" y="3665"/>
                      <a:pt x="264" y="3707"/>
                    </a:cubicBezTo>
                    <a:cubicBezTo>
                      <a:pt x="243" y="3728"/>
                      <a:pt x="222" y="3750"/>
                      <a:pt x="211" y="3781"/>
                    </a:cubicBezTo>
                    <a:cubicBezTo>
                      <a:pt x="180" y="3845"/>
                      <a:pt x="169" y="3887"/>
                      <a:pt x="169" y="3961"/>
                    </a:cubicBezTo>
                    <a:cubicBezTo>
                      <a:pt x="159" y="4003"/>
                      <a:pt x="169" y="4045"/>
                      <a:pt x="190" y="4077"/>
                    </a:cubicBezTo>
                    <a:lnTo>
                      <a:pt x="201" y="4098"/>
                    </a:lnTo>
                    <a:cubicBezTo>
                      <a:pt x="190" y="4119"/>
                      <a:pt x="190" y="4140"/>
                      <a:pt x="190" y="4172"/>
                    </a:cubicBezTo>
                    <a:cubicBezTo>
                      <a:pt x="190" y="4235"/>
                      <a:pt x="211" y="4320"/>
                      <a:pt x="243" y="4373"/>
                    </a:cubicBezTo>
                    <a:cubicBezTo>
                      <a:pt x="264" y="4415"/>
                      <a:pt x="296" y="4436"/>
                      <a:pt x="328" y="4468"/>
                    </a:cubicBezTo>
                    <a:cubicBezTo>
                      <a:pt x="359" y="4489"/>
                      <a:pt x="391" y="4510"/>
                      <a:pt x="433" y="4521"/>
                    </a:cubicBezTo>
                    <a:cubicBezTo>
                      <a:pt x="475" y="4531"/>
                      <a:pt x="528" y="4531"/>
                      <a:pt x="570" y="4531"/>
                    </a:cubicBezTo>
                    <a:cubicBezTo>
                      <a:pt x="613" y="4521"/>
                      <a:pt x="644" y="4510"/>
                      <a:pt x="687" y="4489"/>
                    </a:cubicBezTo>
                    <a:lnTo>
                      <a:pt x="750" y="4436"/>
                    </a:lnTo>
                    <a:cubicBezTo>
                      <a:pt x="792" y="4394"/>
                      <a:pt x="824" y="4352"/>
                      <a:pt x="834" y="4299"/>
                    </a:cubicBezTo>
                    <a:cubicBezTo>
                      <a:pt x="834" y="4267"/>
                      <a:pt x="845" y="4235"/>
                      <a:pt x="845" y="4204"/>
                    </a:cubicBezTo>
                    <a:cubicBezTo>
                      <a:pt x="856" y="4172"/>
                      <a:pt x="877" y="4140"/>
                      <a:pt x="887" y="4119"/>
                    </a:cubicBezTo>
                    <a:cubicBezTo>
                      <a:pt x="908" y="4056"/>
                      <a:pt x="908" y="3971"/>
                      <a:pt x="887" y="3908"/>
                    </a:cubicBezTo>
                    <a:cubicBezTo>
                      <a:pt x="877" y="3876"/>
                      <a:pt x="866" y="3834"/>
                      <a:pt x="845" y="3802"/>
                    </a:cubicBezTo>
                    <a:cubicBezTo>
                      <a:pt x="792" y="3739"/>
                      <a:pt x="771" y="3707"/>
                      <a:pt x="697" y="3665"/>
                    </a:cubicBezTo>
                    <a:lnTo>
                      <a:pt x="687" y="3655"/>
                    </a:lnTo>
                    <a:cubicBezTo>
                      <a:pt x="623" y="3623"/>
                      <a:pt x="623" y="3623"/>
                      <a:pt x="560" y="3612"/>
                    </a:cubicBezTo>
                    <a:cubicBezTo>
                      <a:pt x="528" y="3612"/>
                      <a:pt x="510" y="3610"/>
                      <a:pt x="491" y="3610"/>
                    </a:cubicBezTo>
                    <a:close/>
                    <a:moveTo>
                      <a:pt x="8344" y="3612"/>
                    </a:moveTo>
                    <a:cubicBezTo>
                      <a:pt x="8291" y="3612"/>
                      <a:pt x="8249" y="3612"/>
                      <a:pt x="8196" y="3623"/>
                    </a:cubicBezTo>
                    <a:cubicBezTo>
                      <a:pt x="8090" y="3655"/>
                      <a:pt x="8016" y="3728"/>
                      <a:pt x="7963" y="3813"/>
                    </a:cubicBezTo>
                    <a:cubicBezTo>
                      <a:pt x="7942" y="3845"/>
                      <a:pt x="7932" y="3876"/>
                      <a:pt x="7921" y="3897"/>
                    </a:cubicBezTo>
                    <a:cubicBezTo>
                      <a:pt x="7889" y="3950"/>
                      <a:pt x="7868" y="4003"/>
                      <a:pt x="7847" y="4066"/>
                    </a:cubicBezTo>
                    <a:cubicBezTo>
                      <a:pt x="7826" y="4130"/>
                      <a:pt x="7816" y="4193"/>
                      <a:pt x="7794" y="4267"/>
                    </a:cubicBezTo>
                    <a:cubicBezTo>
                      <a:pt x="7794" y="4288"/>
                      <a:pt x="7794" y="4320"/>
                      <a:pt x="7784" y="4352"/>
                    </a:cubicBezTo>
                    <a:cubicBezTo>
                      <a:pt x="7784" y="4394"/>
                      <a:pt x="7794" y="4436"/>
                      <a:pt x="7816" y="4478"/>
                    </a:cubicBezTo>
                    <a:cubicBezTo>
                      <a:pt x="7826" y="4499"/>
                      <a:pt x="7837" y="4521"/>
                      <a:pt x="7858" y="4542"/>
                    </a:cubicBezTo>
                    <a:cubicBezTo>
                      <a:pt x="7879" y="4584"/>
                      <a:pt x="7911" y="4605"/>
                      <a:pt x="7942" y="4626"/>
                    </a:cubicBezTo>
                    <a:cubicBezTo>
                      <a:pt x="7974" y="4637"/>
                      <a:pt x="7995" y="4647"/>
                      <a:pt x="8027" y="4658"/>
                    </a:cubicBezTo>
                    <a:cubicBezTo>
                      <a:pt x="8058" y="4668"/>
                      <a:pt x="8080" y="4668"/>
                      <a:pt x="8111" y="4668"/>
                    </a:cubicBezTo>
                    <a:cubicBezTo>
                      <a:pt x="8123" y="4671"/>
                      <a:pt x="8134" y="4673"/>
                      <a:pt x="8145" y="4673"/>
                    </a:cubicBezTo>
                    <a:cubicBezTo>
                      <a:pt x="8176" y="4673"/>
                      <a:pt x="8207" y="4663"/>
                      <a:pt x="8238" y="4647"/>
                    </a:cubicBezTo>
                    <a:cubicBezTo>
                      <a:pt x="8280" y="4637"/>
                      <a:pt x="8312" y="4605"/>
                      <a:pt x="8344" y="4573"/>
                    </a:cubicBezTo>
                    <a:cubicBezTo>
                      <a:pt x="8418" y="4499"/>
                      <a:pt x="8481" y="4415"/>
                      <a:pt x="8544" y="4330"/>
                    </a:cubicBezTo>
                    <a:cubicBezTo>
                      <a:pt x="8587" y="4267"/>
                      <a:pt x="8629" y="4204"/>
                      <a:pt x="8671" y="4130"/>
                    </a:cubicBezTo>
                    <a:cubicBezTo>
                      <a:pt x="8703" y="4056"/>
                      <a:pt x="8724" y="3961"/>
                      <a:pt x="8703" y="3876"/>
                    </a:cubicBezTo>
                    <a:cubicBezTo>
                      <a:pt x="8692" y="3834"/>
                      <a:pt x="8671" y="3802"/>
                      <a:pt x="8639" y="3771"/>
                    </a:cubicBezTo>
                    <a:cubicBezTo>
                      <a:pt x="8618" y="3739"/>
                      <a:pt x="8587" y="3707"/>
                      <a:pt x="8555" y="3686"/>
                    </a:cubicBezTo>
                    <a:cubicBezTo>
                      <a:pt x="8523" y="3676"/>
                      <a:pt x="8502" y="3665"/>
                      <a:pt x="8470" y="3655"/>
                    </a:cubicBezTo>
                    <a:cubicBezTo>
                      <a:pt x="8418" y="3623"/>
                      <a:pt x="8396" y="3623"/>
                      <a:pt x="8344" y="3612"/>
                    </a:cubicBezTo>
                    <a:close/>
                    <a:moveTo>
                      <a:pt x="15916" y="3950"/>
                    </a:moveTo>
                    <a:cubicBezTo>
                      <a:pt x="15863" y="3950"/>
                      <a:pt x="15800" y="3961"/>
                      <a:pt x="15758" y="3992"/>
                    </a:cubicBezTo>
                    <a:lnTo>
                      <a:pt x="15684" y="4045"/>
                    </a:lnTo>
                    <a:cubicBezTo>
                      <a:pt x="15652" y="4088"/>
                      <a:pt x="15620" y="4130"/>
                      <a:pt x="15610" y="4183"/>
                    </a:cubicBezTo>
                    <a:lnTo>
                      <a:pt x="15599" y="4204"/>
                    </a:lnTo>
                    <a:lnTo>
                      <a:pt x="15578" y="4225"/>
                    </a:lnTo>
                    <a:cubicBezTo>
                      <a:pt x="15547" y="4278"/>
                      <a:pt x="15536" y="4330"/>
                      <a:pt x="15536" y="4394"/>
                    </a:cubicBezTo>
                    <a:cubicBezTo>
                      <a:pt x="15536" y="4447"/>
                      <a:pt x="15536" y="4489"/>
                      <a:pt x="15536" y="4542"/>
                    </a:cubicBezTo>
                    <a:cubicBezTo>
                      <a:pt x="15525" y="4584"/>
                      <a:pt x="15536" y="4626"/>
                      <a:pt x="15557" y="4668"/>
                    </a:cubicBezTo>
                    <a:cubicBezTo>
                      <a:pt x="15568" y="4711"/>
                      <a:pt x="15599" y="4742"/>
                      <a:pt x="15631" y="4774"/>
                    </a:cubicBezTo>
                    <a:cubicBezTo>
                      <a:pt x="15652" y="4785"/>
                      <a:pt x="15673" y="4806"/>
                      <a:pt x="15694" y="4827"/>
                    </a:cubicBezTo>
                    <a:cubicBezTo>
                      <a:pt x="15726" y="4848"/>
                      <a:pt x="15768" y="4859"/>
                      <a:pt x="15811" y="4859"/>
                    </a:cubicBezTo>
                    <a:cubicBezTo>
                      <a:pt x="15826" y="4864"/>
                      <a:pt x="15842" y="4866"/>
                      <a:pt x="15857" y="4866"/>
                    </a:cubicBezTo>
                    <a:cubicBezTo>
                      <a:pt x="15871" y="4866"/>
                      <a:pt x="15884" y="4864"/>
                      <a:pt x="15895" y="4859"/>
                    </a:cubicBezTo>
                    <a:cubicBezTo>
                      <a:pt x="15937" y="4859"/>
                      <a:pt x="15980" y="4848"/>
                      <a:pt x="16022" y="4827"/>
                    </a:cubicBezTo>
                    <a:cubicBezTo>
                      <a:pt x="16043" y="4806"/>
                      <a:pt x="16064" y="4785"/>
                      <a:pt x="16085" y="4774"/>
                    </a:cubicBezTo>
                    <a:cubicBezTo>
                      <a:pt x="16127" y="4732"/>
                      <a:pt x="16149" y="4679"/>
                      <a:pt x="16170" y="4626"/>
                    </a:cubicBezTo>
                    <a:lnTo>
                      <a:pt x="16233" y="4352"/>
                    </a:lnTo>
                    <a:cubicBezTo>
                      <a:pt x="16244" y="4309"/>
                      <a:pt x="16244" y="4267"/>
                      <a:pt x="16233" y="4225"/>
                    </a:cubicBezTo>
                    <a:cubicBezTo>
                      <a:pt x="16233" y="4183"/>
                      <a:pt x="16222" y="4140"/>
                      <a:pt x="16201" y="4109"/>
                    </a:cubicBezTo>
                    <a:cubicBezTo>
                      <a:pt x="16180" y="4066"/>
                      <a:pt x="16149" y="4035"/>
                      <a:pt x="16117" y="4014"/>
                    </a:cubicBezTo>
                    <a:cubicBezTo>
                      <a:pt x="16085" y="3992"/>
                      <a:pt x="16043" y="3971"/>
                      <a:pt x="16001" y="3961"/>
                    </a:cubicBezTo>
                    <a:cubicBezTo>
                      <a:pt x="15980" y="3950"/>
                      <a:pt x="15948" y="3950"/>
                      <a:pt x="15916" y="3950"/>
                    </a:cubicBezTo>
                    <a:close/>
                    <a:moveTo>
                      <a:pt x="12209" y="4188"/>
                    </a:moveTo>
                    <a:cubicBezTo>
                      <a:pt x="12180" y="4188"/>
                      <a:pt x="12151" y="4193"/>
                      <a:pt x="12125" y="4204"/>
                    </a:cubicBezTo>
                    <a:cubicBezTo>
                      <a:pt x="12093" y="4214"/>
                      <a:pt x="12072" y="4225"/>
                      <a:pt x="12051" y="4235"/>
                    </a:cubicBezTo>
                    <a:cubicBezTo>
                      <a:pt x="11998" y="4257"/>
                      <a:pt x="11956" y="4299"/>
                      <a:pt x="11935" y="4352"/>
                    </a:cubicBezTo>
                    <a:cubicBezTo>
                      <a:pt x="11913" y="4383"/>
                      <a:pt x="11892" y="4425"/>
                      <a:pt x="11871" y="4468"/>
                    </a:cubicBezTo>
                    <a:cubicBezTo>
                      <a:pt x="11850" y="4510"/>
                      <a:pt x="11829" y="4542"/>
                      <a:pt x="11829" y="4594"/>
                    </a:cubicBezTo>
                    <a:cubicBezTo>
                      <a:pt x="11818" y="4637"/>
                      <a:pt x="11818" y="4679"/>
                      <a:pt x="11839" y="4721"/>
                    </a:cubicBezTo>
                    <a:cubicBezTo>
                      <a:pt x="11850" y="4763"/>
                      <a:pt x="11871" y="4795"/>
                      <a:pt x="11892" y="4827"/>
                    </a:cubicBezTo>
                    <a:cubicBezTo>
                      <a:pt x="11913" y="4859"/>
                      <a:pt x="11945" y="4890"/>
                      <a:pt x="11987" y="4911"/>
                    </a:cubicBezTo>
                    <a:lnTo>
                      <a:pt x="12061" y="4943"/>
                    </a:lnTo>
                    <a:cubicBezTo>
                      <a:pt x="12093" y="4954"/>
                      <a:pt x="12122" y="4959"/>
                      <a:pt x="12150" y="4959"/>
                    </a:cubicBezTo>
                    <a:cubicBezTo>
                      <a:pt x="12177" y="4959"/>
                      <a:pt x="12204" y="4954"/>
                      <a:pt x="12230" y="4943"/>
                    </a:cubicBezTo>
                    <a:cubicBezTo>
                      <a:pt x="12262" y="4932"/>
                      <a:pt x="12283" y="4922"/>
                      <a:pt x="12315" y="4911"/>
                    </a:cubicBezTo>
                    <a:cubicBezTo>
                      <a:pt x="12357" y="4880"/>
                      <a:pt x="12399" y="4848"/>
                      <a:pt x="12431" y="4795"/>
                    </a:cubicBezTo>
                    <a:cubicBezTo>
                      <a:pt x="12452" y="4753"/>
                      <a:pt x="12473" y="4711"/>
                      <a:pt x="12484" y="4679"/>
                    </a:cubicBezTo>
                    <a:cubicBezTo>
                      <a:pt x="12515" y="4637"/>
                      <a:pt x="12526" y="4594"/>
                      <a:pt x="12526" y="4552"/>
                    </a:cubicBezTo>
                    <a:cubicBezTo>
                      <a:pt x="12537" y="4510"/>
                      <a:pt x="12537" y="4468"/>
                      <a:pt x="12515" y="4425"/>
                    </a:cubicBezTo>
                    <a:cubicBezTo>
                      <a:pt x="12515" y="4383"/>
                      <a:pt x="12494" y="4341"/>
                      <a:pt x="12463" y="4320"/>
                    </a:cubicBezTo>
                    <a:cubicBezTo>
                      <a:pt x="12441" y="4278"/>
                      <a:pt x="12410" y="4257"/>
                      <a:pt x="12368" y="4235"/>
                    </a:cubicBezTo>
                    <a:cubicBezTo>
                      <a:pt x="12346" y="4225"/>
                      <a:pt x="12325" y="4214"/>
                      <a:pt x="12294" y="4204"/>
                    </a:cubicBezTo>
                    <a:cubicBezTo>
                      <a:pt x="12267" y="4193"/>
                      <a:pt x="12238" y="4188"/>
                      <a:pt x="12209" y="4188"/>
                    </a:cubicBezTo>
                    <a:close/>
                    <a:moveTo>
                      <a:pt x="2376" y="4130"/>
                    </a:moveTo>
                    <a:cubicBezTo>
                      <a:pt x="2355" y="4130"/>
                      <a:pt x="2324" y="4140"/>
                      <a:pt x="2292" y="4140"/>
                    </a:cubicBezTo>
                    <a:cubicBezTo>
                      <a:pt x="2271" y="4151"/>
                      <a:pt x="2250" y="4151"/>
                      <a:pt x="2229" y="4161"/>
                    </a:cubicBezTo>
                    <a:lnTo>
                      <a:pt x="2186" y="4161"/>
                    </a:lnTo>
                    <a:cubicBezTo>
                      <a:pt x="2155" y="4161"/>
                      <a:pt x="2134" y="4172"/>
                      <a:pt x="2102" y="4172"/>
                    </a:cubicBezTo>
                    <a:cubicBezTo>
                      <a:pt x="2060" y="4183"/>
                      <a:pt x="2017" y="4204"/>
                      <a:pt x="1986" y="4225"/>
                    </a:cubicBezTo>
                    <a:cubicBezTo>
                      <a:pt x="1965" y="4246"/>
                      <a:pt x="1943" y="4267"/>
                      <a:pt x="1933" y="4288"/>
                    </a:cubicBezTo>
                    <a:cubicBezTo>
                      <a:pt x="1901" y="4320"/>
                      <a:pt x="1880" y="4352"/>
                      <a:pt x="1880" y="4394"/>
                    </a:cubicBezTo>
                    <a:lnTo>
                      <a:pt x="1817" y="4542"/>
                    </a:lnTo>
                    <a:cubicBezTo>
                      <a:pt x="1806" y="4584"/>
                      <a:pt x="1796" y="4626"/>
                      <a:pt x="1806" y="4668"/>
                    </a:cubicBezTo>
                    <a:cubicBezTo>
                      <a:pt x="1806" y="4721"/>
                      <a:pt x="1827" y="4753"/>
                      <a:pt x="1848" y="4795"/>
                    </a:cubicBezTo>
                    <a:cubicBezTo>
                      <a:pt x="1870" y="4827"/>
                      <a:pt x="1891" y="4859"/>
                      <a:pt x="1933" y="4880"/>
                    </a:cubicBezTo>
                    <a:cubicBezTo>
                      <a:pt x="1965" y="4911"/>
                      <a:pt x="1996" y="4932"/>
                      <a:pt x="2038" y="4943"/>
                    </a:cubicBezTo>
                    <a:cubicBezTo>
                      <a:pt x="2070" y="4943"/>
                      <a:pt x="2102" y="4954"/>
                      <a:pt x="2123" y="4954"/>
                    </a:cubicBezTo>
                    <a:lnTo>
                      <a:pt x="2134" y="4954"/>
                    </a:lnTo>
                    <a:lnTo>
                      <a:pt x="2144" y="4975"/>
                    </a:lnTo>
                    <a:cubicBezTo>
                      <a:pt x="2176" y="4985"/>
                      <a:pt x="2197" y="5006"/>
                      <a:pt x="2218" y="5017"/>
                    </a:cubicBezTo>
                    <a:cubicBezTo>
                      <a:pt x="2250" y="5049"/>
                      <a:pt x="2292" y="5059"/>
                      <a:pt x="2334" y="5059"/>
                    </a:cubicBezTo>
                    <a:cubicBezTo>
                      <a:pt x="2350" y="5064"/>
                      <a:pt x="2363" y="5067"/>
                      <a:pt x="2376" y="5067"/>
                    </a:cubicBezTo>
                    <a:cubicBezTo>
                      <a:pt x="2390" y="5067"/>
                      <a:pt x="2403" y="5064"/>
                      <a:pt x="2419" y="5059"/>
                    </a:cubicBezTo>
                    <a:cubicBezTo>
                      <a:pt x="2461" y="5059"/>
                      <a:pt x="2503" y="5049"/>
                      <a:pt x="2545" y="5017"/>
                    </a:cubicBezTo>
                    <a:cubicBezTo>
                      <a:pt x="2567" y="5006"/>
                      <a:pt x="2588" y="4985"/>
                      <a:pt x="2609" y="4975"/>
                    </a:cubicBezTo>
                    <a:cubicBezTo>
                      <a:pt x="2651" y="4932"/>
                      <a:pt x="2672" y="4880"/>
                      <a:pt x="2693" y="4827"/>
                    </a:cubicBezTo>
                    <a:lnTo>
                      <a:pt x="2693" y="4806"/>
                    </a:lnTo>
                    <a:cubicBezTo>
                      <a:pt x="2704" y="4763"/>
                      <a:pt x="2704" y="4732"/>
                      <a:pt x="2714" y="4690"/>
                    </a:cubicBezTo>
                    <a:lnTo>
                      <a:pt x="2714" y="4668"/>
                    </a:lnTo>
                    <a:cubicBezTo>
                      <a:pt x="2704" y="4658"/>
                      <a:pt x="2704" y="4637"/>
                      <a:pt x="2704" y="4616"/>
                    </a:cubicBezTo>
                    <a:cubicBezTo>
                      <a:pt x="2704" y="4563"/>
                      <a:pt x="2704" y="4510"/>
                      <a:pt x="2704" y="4457"/>
                    </a:cubicBezTo>
                    <a:cubicBezTo>
                      <a:pt x="2704" y="4404"/>
                      <a:pt x="2693" y="4362"/>
                      <a:pt x="2672" y="4330"/>
                    </a:cubicBezTo>
                    <a:cubicBezTo>
                      <a:pt x="2662" y="4288"/>
                      <a:pt x="2640" y="4257"/>
                      <a:pt x="2609" y="4225"/>
                    </a:cubicBezTo>
                    <a:cubicBezTo>
                      <a:pt x="2577" y="4193"/>
                      <a:pt x="2545" y="4172"/>
                      <a:pt x="2503" y="4161"/>
                    </a:cubicBezTo>
                    <a:cubicBezTo>
                      <a:pt x="2461" y="4140"/>
                      <a:pt x="2429" y="4130"/>
                      <a:pt x="2376" y="4130"/>
                    </a:cubicBezTo>
                    <a:close/>
                    <a:moveTo>
                      <a:pt x="5344" y="4056"/>
                    </a:moveTo>
                    <a:cubicBezTo>
                      <a:pt x="5302" y="4056"/>
                      <a:pt x="5260" y="4056"/>
                      <a:pt x="5217" y="4066"/>
                    </a:cubicBezTo>
                    <a:lnTo>
                      <a:pt x="5196" y="4077"/>
                    </a:lnTo>
                    <a:cubicBezTo>
                      <a:pt x="5122" y="4077"/>
                      <a:pt x="5059" y="4109"/>
                      <a:pt x="5006" y="4161"/>
                    </a:cubicBezTo>
                    <a:cubicBezTo>
                      <a:pt x="4943" y="4225"/>
                      <a:pt x="4911" y="4299"/>
                      <a:pt x="4911" y="4394"/>
                    </a:cubicBezTo>
                    <a:lnTo>
                      <a:pt x="4911" y="4436"/>
                    </a:lnTo>
                    <a:cubicBezTo>
                      <a:pt x="4879" y="4489"/>
                      <a:pt x="4858" y="4542"/>
                      <a:pt x="4837" y="4594"/>
                    </a:cubicBezTo>
                    <a:cubicBezTo>
                      <a:pt x="4806" y="4626"/>
                      <a:pt x="4795" y="4668"/>
                      <a:pt x="4795" y="4711"/>
                    </a:cubicBezTo>
                    <a:cubicBezTo>
                      <a:pt x="4784" y="4753"/>
                      <a:pt x="4784" y="4795"/>
                      <a:pt x="4795" y="4837"/>
                    </a:cubicBezTo>
                    <a:cubicBezTo>
                      <a:pt x="4806" y="4880"/>
                      <a:pt x="4827" y="4922"/>
                      <a:pt x="4858" y="4954"/>
                    </a:cubicBezTo>
                    <a:cubicBezTo>
                      <a:pt x="4879" y="4985"/>
                      <a:pt x="4911" y="5017"/>
                      <a:pt x="4953" y="5038"/>
                    </a:cubicBezTo>
                    <a:cubicBezTo>
                      <a:pt x="5007" y="5061"/>
                      <a:pt x="5065" y="5078"/>
                      <a:pt x="5126" y="5078"/>
                    </a:cubicBezTo>
                    <a:cubicBezTo>
                      <a:pt x="5149" y="5078"/>
                      <a:pt x="5173" y="5076"/>
                      <a:pt x="5196" y="5070"/>
                    </a:cubicBezTo>
                    <a:cubicBezTo>
                      <a:pt x="5270" y="5038"/>
                      <a:pt x="5355" y="4996"/>
                      <a:pt x="5386" y="4922"/>
                    </a:cubicBezTo>
                    <a:cubicBezTo>
                      <a:pt x="5408" y="4890"/>
                      <a:pt x="5418" y="4859"/>
                      <a:pt x="5429" y="4837"/>
                    </a:cubicBezTo>
                    <a:cubicBezTo>
                      <a:pt x="5481" y="4795"/>
                      <a:pt x="5524" y="4742"/>
                      <a:pt x="5545" y="4679"/>
                    </a:cubicBezTo>
                    <a:cubicBezTo>
                      <a:pt x="5566" y="4605"/>
                      <a:pt x="5587" y="4531"/>
                      <a:pt x="5608" y="4468"/>
                    </a:cubicBezTo>
                    <a:cubicBezTo>
                      <a:pt x="5619" y="4425"/>
                      <a:pt x="5629" y="4383"/>
                      <a:pt x="5619" y="4330"/>
                    </a:cubicBezTo>
                    <a:cubicBezTo>
                      <a:pt x="5619" y="4288"/>
                      <a:pt x="5598" y="4257"/>
                      <a:pt x="5577" y="4214"/>
                    </a:cubicBezTo>
                    <a:lnTo>
                      <a:pt x="5524" y="4151"/>
                    </a:lnTo>
                    <a:cubicBezTo>
                      <a:pt x="5503" y="4119"/>
                      <a:pt x="5460" y="4098"/>
                      <a:pt x="5418" y="4088"/>
                    </a:cubicBezTo>
                    <a:cubicBezTo>
                      <a:pt x="5397" y="4066"/>
                      <a:pt x="5365" y="4056"/>
                      <a:pt x="5344" y="4056"/>
                    </a:cubicBezTo>
                    <a:close/>
                    <a:moveTo>
                      <a:pt x="10276" y="4436"/>
                    </a:moveTo>
                    <a:cubicBezTo>
                      <a:pt x="10213" y="4436"/>
                      <a:pt x="10160" y="4447"/>
                      <a:pt x="10107" y="4478"/>
                    </a:cubicBezTo>
                    <a:lnTo>
                      <a:pt x="10044" y="4531"/>
                    </a:lnTo>
                    <a:lnTo>
                      <a:pt x="10033" y="4531"/>
                    </a:lnTo>
                    <a:lnTo>
                      <a:pt x="10033" y="4542"/>
                    </a:lnTo>
                    <a:cubicBezTo>
                      <a:pt x="10012" y="4563"/>
                      <a:pt x="9991" y="4584"/>
                      <a:pt x="9981" y="4616"/>
                    </a:cubicBezTo>
                    <a:lnTo>
                      <a:pt x="9970" y="4616"/>
                    </a:lnTo>
                    <a:cubicBezTo>
                      <a:pt x="9938" y="4690"/>
                      <a:pt x="9917" y="4742"/>
                      <a:pt x="9917" y="4816"/>
                    </a:cubicBezTo>
                    <a:lnTo>
                      <a:pt x="9917" y="4827"/>
                    </a:lnTo>
                    <a:cubicBezTo>
                      <a:pt x="9928" y="4859"/>
                      <a:pt x="9928" y="4890"/>
                      <a:pt x="9938" y="4922"/>
                    </a:cubicBezTo>
                    <a:lnTo>
                      <a:pt x="9938" y="4932"/>
                    </a:lnTo>
                    <a:cubicBezTo>
                      <a:pt x="9949" y="4954"/>
                      <a:pt x="9960" y="4985"/>
                      <a:pt x="9970" y="5017"/>
                    </a:cubicBezTo>
                    <a:lnTo>
                      <a:pt x="9981" y="5017"/>
                    </a:lnTo>
                    <a:lnTo>
                      <a:pt x="9981" y="5027"/>
                    </a:lnTo>
                    <a:lnTo>
                      <a:pt x="10033" y="5091"/>
                    </a:lnTo>
                    <a:lnTo>
                      <a:pt x="10033" y="5101"/>
                    </a:lnTo>
                    <a:cubicBezTo>
                      <a:pt x="10065" y="5123"/>
                      <a:pt x="10086" y="5133"/>
                      <a:pt x="10107" y="5154"/>
                    </a:cubicBezTo>
                    <a:cubicBezTo>
                      <a:pt x="10150" y="5175"/>
                      <a:pt x="10192" y="5186"/>
                      <a:pt x="10234" y="5196"/>
                    </a:cubicBezTo>
                    <a:cubicBezTo>
                      <a:pt x="10247" y="5200"/>
                      <a:pt x="10259" y="5201"/>
                      <a:pt x="10271" y="5201"/>
                    </a:cubicBezTo>
                    <a:cubicBezTo>
                      <a:pt x="10301" y="5201"/>
                      <a:pt x="10331" y="5193"/>
                      <a:pt x="10361" y="5186"/>
                    </a:cubicBezTo>
                    <a:cubicBezTo>
                      <a:pt x="10403" y="5175"/>
                      <a:pt x="10435" y="5154"/>
                      <a:pt x="10466" y="5133"/>
                    </a:cubicBezTo>
                    <a:cubicBezTo>
                      <a:pt x="10509" y="5101"/>
                      <a:pt x="10530" y="5080"/>
                      <a:pt x="10551" y="5038"/>
                    </a:cubicBezTo>
                    <a:lnTo>
                      <a:pt x="10583" y="4964"/>
                    </a:lnTo>
                    <a:cubicBezTo>
                      <a:pt x="10593" y="4911"/>
                      <a:pt x="10593" y="4869"/>
                      <a:pt x="10593" y="4827"/>
                    </a:cubicBezTo>
                    <a:cubicBezTo>
                      <a:pt x="10593" y="4785"/>
                      <a:pt x="10604" y="4753"/>
                      <a:pt x="10593" y="4721"/>
                    </a:cubicBezTo>
                    <a:cubicBezTo>
                      <a:pt x="10593" y="4668"/>
                      <a:pt x="10572" y="4637"/>
                      <a:pt x="10551" y="4594"/>
                    </a:cubicBezTo>
                    <a:cubicBezTo>
                      <a:pt x="10540" y="4573"/>
                      <a:pt x="10519" y="4552"/>
                      <a:pt x="10498" y="4531"/>
                    </a:cubicBezTo>
                    <a:cubicBezTo>
                      <a:pt x="10466" y="4489"/>
                      <a:pt x="10414" y="4468"/>
                      <a:pt x="10361" y="4447"/>
                    </a:cubicBezTo>
                    <a:cubicBezTo>
                      <a:pt x="10329" y="4447"/>
                      <a:pt x="10297" y="4436"/>
                      <a:pt x="10276" y="4436"/>
                    </a:cubicBezTo>
                    <a:close/>
                    <a:moveTo>
                      <a:pt x="6390" y="5218"/>
                    </a:moveTo>
                    <a:cubicBezTo>
                      <a:pt x="6337" y="5218"/>
                      <a:pt x="6305" y="5228"/>
                      <a:pt x="6263" y="5249"/>
                    </a:cubicBezTo>
                    <a:cubicBezTo>
                      <a:pt x="6221" y="5260"/>
                      <a:pt x="6189" y="5281"/>
                      <a:pt x="6157" y="5313"/>
                    </a:cubicBezTo>
                    <a:cubicBezTo>
                      <a:pt x="6126" y="5344"/>
                      <a:pt x="6105" y="5376"/>
                      <a:pt x="6094" y="5418"/>
                    </a:cubicBezTo>
                    <a:cubicBezTo>
                      <a:pt x="6073" y="5461"/>
                      <a:pt x="6062" y="5503"/>
                      <a:pt x="6062" y="5545"/>
                    </a:cubicBezTo>
                    <a:cubicBezTo>
                      <a:pt x="6062" y="5577"/>
                      <a:pt x="6073" y="5598"/>
                      <a:pt x="6073" y="5629"/>
                    </a:cubicBezTo>
                    <a:cubicBezTo>
                      <a:pt x="6094" y="5682"/>
                      <a:pt x="6115" y="5735"/>
                      <a:pt x="6157" y="5777"/>
                    </a:cubicBezTo>
                    <a:lnTo>
                      <a:pt x="6221" y="5820"/>
                    </a:lnTo>
                    <a:cubicBezTo>
                      <a:pt x="6274" y="5851"/>
                      <a:pt x="6326" y="5862"/>
                      <a:pt x="6390" y="5862"/>
                    </a:cubicBezTo>
                    <a:lnTo>
                      <a:pt x="6569" y="5862"/>
                    </a:lnTo>
                    <a:cubicBezTo>
                      <a:pt x="6612" y="5862"/>
                      <a:pt x="6654" y="5851"/>
                      <a:pt x="6696" y="5830"/>
                    </a:cubicBezTo>
                    <a:cubicBezTo>
                      <a:pt x="6738" y="5820"/>
                      <a:pt x="6770" y="5798"/>
                      <a:pt x="6802" y="5767"/>
                    </a:cubicBezTo>
                    <a:cubicBezTo>
                      <a:pt x="6833" y="5735"/>
                      <a:pt x="6854" y="5703"/>
                      <a:pt x="6865" y="5661"/>
                    </a:cubicBezTo>
                    <a:cubicBezTo>
                      <a:pt x="6886" y="5629"/>
                      <a:pt x="6897" y="5587"/>
                      <a:pt x="6897" y="5534"/>
                    </a:cubicBezTo>
                    <a:cubicBezTo>
                      <a:pt x="6886" y="5513"/>
                      <a:pt x="6886" y="5482"/>
                      <a:pt x="6876" y="5450"/>
                    </a:cubicBezTo>
                    <a:cubicBezTo>
                      <a:pt x="6865" y="5397"/>
                      <a:pt x="6833" y="5355"/>
                      <a:pt x="6802" y="5313"/>
                    </a:cubicBezTo>
                    <a:lnTo>
                      <a:pt x="6728" y="5260"/>
                    </a:lnTo>
                    <a:cubicBezTo>
                      <a:pt x="6685" y="5228"/>
                      <a:pt x="6622" y="5218"/>
                      <a:pt x="6569" y="5218"/>
                    </a:cubicBezTo>
                    <a:close/>
                    <a:moveTo>
                      <a:pt x="13550" y="5038"/>
                    </a:moveTo>
                    <a:cubicBezTo>
                      <a:pt x="13519" y="5049"/>
                      <a:pt x="13487" y="5049"/>
                      <a:pt x="13466" y="5049"/>
                    </a:cubicBezTo>
                    <a:cubicBezTo>
                      <a:pt x="13413" y="5070"/>
                      <a:pt x="13360" y="5091"/>
                      <a:pt x="13318" y="5133"/>
                    </a:cubicBezTo>
                    <a:lnTo>
                      <a:pt x="13265" y="5196"/>
                    </a:lnTo>
                    <a:cubicBezTo>
                      <a:pt x="13244" y="5249"/>
                      <a:pt x="13223" y="5302"/>
                      <a:pt x="13223" y="5365"/>
                    </a:cubicBezTo>
                    <a:lnTo>
                      <a:pt x="13223" y="5545"/>
                    </a:lnTo>
                    <a:cubicBezTo>
                      <a:pt x="13223" y="5587"/>
                      <a:pt x="13234" y="5629"/>
                      <a:pt x="13255" y="5672"/>
                    </a:cubicBezTo>
                    <a:cubicBezTo>
                      <a:pt x="13265" y="5714"/>
                      <a:pt x="13286" y="5746"/>
                      <a:pt x="13318" y="5777"/>
                    </a:cubicBezTo>
                    <a:cubicBezTo>
                      <a:pt x="13350" y="5809"/>
                      <a:pt x="13381" y="5830"/>
                      <a:pt x="13424" y="5841"/>
                    </a:cubicBezTo>
                    <a:cubicBezTo>
                      <a:pt x="13466" y="5862"/>
                      <a:pt x="13508" y="5872"/>
                      <a:pt x="13550" y="5872"/>
                    </a:cubicBezTo>
                    <a:cubicBezTo>
                      <a:pt x="13582" y="5862"/>
                      <a:pt x="13603" y="5862"/>
                      <a:pt x="13635" y="5862"/>
                    </a:cubicBezTo>
                    <a:cubicBezTo>
                      <a:pt x="13688" y="5841"/>
                      <a:pt x="13741" y="5809"/>
                      <a:pt x="13783" y="5777"/>
                    </a:cubicBezTo>
                    <a:cubicBezTo>
                      <a:pt x="13793" y="5756"/>
                      <a:pt x="13814" y="5735"/>
                      <a:pt x="13825" y="5703"/>
                    </a:cubicBezTo>
                    <a:cubicBezTo>
                      <a:pt x="13857" y="5661"/>
                      <a:pt x="13878" y="5608"/>
                      <a:pt x="13878" y="5545"/>
                    </a:cubicBezTo>
                    <a:lnTo>
                      <a:pt x="13878" y="5365"/>
                    </a:lnTo>
                    <a:cubicBezTo>
                      <a:pt x="13878" y="5323"/>
                      <a:pt x="13867" y="5281"/>
                      <a:pt x="13846" y="5239"/>
                    </a:cubicBezTo>
                    <a:cubicBezTo>
                      <a:pt x="13836" y="5196"/>
                      <a:pt x="13814" y="5165"/>
                      <a:pt x="13783" y="5133"/>
                    </a:cubicBezTo>
                    <a:cubicBezTo>
                      <a:pt x="13751" y="5101"/>
                      <a:pt x="13719" y="5080"/>
                      <a:pt x="13677" y="5070"/>
                    </a:cubicBezTo>
                    <a:cubicBezTo>
                      <a:pt x="13635" y="5049"/>
                      <a:pt x="13593" y="5038"/>
                      <a:pt x="13550" y="5038"/>
                    </a:cubicBezTo>
                    <a:close/>
                    <a:moveTo>
                      <a:pt x="549" y="5577"/>
                    </a:moveTo>
                    <a:cubicBezTo>
                      <a:pt x="528" y="5577"/>
                      <a:pt x="497" y="5587"/>
                      <a:pt x="475" y="5587"/>
                    </a:cubicBezTo>
                    <a:cubicBezTo>
                      <a:pt x="454" y="5587"/>
                      <a:pt x="433" y="5587"/>
                      <a:pt x="412" y="5598"/>
                    </a:cubicBezTo>
                    <a:cubicBezTo>
                      <a:pt x="370" y="5608"/>
                      <a:pt x="328" y="5629"/>
                      <a:pt x="285" y="5651"/>
                    </a:cubicBezTo>
                    <a:cubicBezTo>
                      <a:pt x="264" y="5651"/>
                      <a:pt x="254" y="5661"/>
                      <a:pt x="232" y="5672"/>
                    </a:cubicBezTo>
                    <a:cubicBezTo>
                      <a:pt x="201" y="5703"/>
                      <a:pt x="159" y="5725"/>
                      <a:pt x="137" y="5756"/>
                    </a:cubicBezTo>
                    <a:cubicBezTo>
                      <a:pt x="106" y="5788"/>
                      <a:pt x="85" y="5820"/>
                      <a:pt x="64" y="5851"/>
                    </a:cubicBezTo>
                    <a:cubicBezTo>
                      <a:pt x="53" y="5883"/>
                      <a:pt x="32" y="5915"/>
                      <a:pt x="21" y="5946"/>
                    </a:cubicBezTo>
                    <a:lnTo>
                      <a:pt x="11" y="5978"/>
                    </a:lnTo>
                    <a:cubicBezTo>
                      <a:pt x="11" y="6010"/>
                      <a:pt x="0" y="6052"/>
                      <a:pt x="0" y="6094"/>
                    </a:cubicBezTo>
                    <a:cubicBezTo>
                      <a:pt x="0" y="6136"/>
                      <a:pt x="11" y="6179"/>
                      <a:pt x="32" y="6221"/>
                    </a:cubicBezTo>
                    <a:cubicBezTo>
                      <a:pt x="42" y="6253"/>
                      <a:pt x="64" y="6295"/>
                      <a:pt x="95" y="6316"/>
                    </a:cubicBezTo>
                    <a:cubicBezTo>
                      <a:pt x="127" y="6348"/>
                      <a:pt x="159" y="6379"/>
                      <a:pt x="201" y="6390"/>
                    </a:cubicBezTo>
                    <a:cubicBezTo>
                      <a:pt x="224" y="6405"/>
                      <a:pt x="253" y="6415"/>
                      <a:pt x="287" y="6415"/>
                    </a:cubicBezTo>
                    <a:cubicBezTo>
                      <a:pt x="300" y="6415"/>
                      <a:pt x="313" y="6414"/>
                      <a:pt x="328" y="6411"/>
                    </a:cubicBezTo>
                    <a:cubicBezTo>
                      <a:pt x="412" y="6411"/>
                      <a:pt x="497" y="6379"/>
                      <a:pt x="549" y="6316"/>
                    </a:cubicBezTo>
                    <a:lnTo>
                      <a:pt x="592" y="6274"/>
                    </a:lnTo>
                    <a:cubicBezTo>
                      <a:pt x="602" y="6284"/>
                      <a:pt x="623" y="6295"/>
                      <a:pt x="634" y="6295"/>
                    </a:cubicBezTo>
                    <a:cubicBezTo>
                      <a:pt x="676" y="6305"/>
                      <a:pt x="718" y="6305"/>
                      <a:pt x="761" y="6305"/>
                    </a:cubicBezTo>
                    <a:cubicBezTo>
                      <a:pt x="803" y="6295"/>
                      <a:pt x="845" y="6284"/>
                      <a:pt x="887" y="6263"/>
                    </a:cubicBezTo>
                    <a:cubicBezTo>
                      <a:pt x="951" y="6221"/>
                      <a:pt x="1014" y="6147"/>
                      <a:pt x="1035" y="6073"/>
                    </a:cubicBezTo>
                    <a:cubicBezTo>
                      <a:pt x="1056" y="5989"/>
                      <a:pt x="1046" y="5894"/>
                      <a:pt x="1003" y="5820"/>
                    </a:cubicBezTo>
                    <a:cubicBezTo>
                      <a:pt x="982" y="5788"/>
                      <a:pt x="961" y="5767"/>
                      <a:pt x="940" y="5735"/>
                    </a:cubicBezTo>
                    <a:lnTo>
                      <a:pt x="919" y="5714"/>
                    </a:lnTo>
                    <a:cubicBezTo>
                      <a:pt x="887" y="5682"/>
                      <a:pt x="845" y="5661"/>
                      <a:pt x="813" y="5640"/>
                    </a:cubicBezTo>
                    <a:cubicBezTo>
                      <a:pt x="771" y="5619"/>
                      <a:pt x="729" y="5598"/>
                      <a:pt x="687" y="5587"/>
                    </a:cubicBezTo>
                    <a:cubicBezTo>
                      <a:pt x="644" y="5587"/>
                      <a:pt x="592" y="5577"/>
                      <a:pt x="549" y="5577"/>
                    </a:cubicBezTo>
                    <a:close/>
                    <a:moveTo>
                      <a:pt x="11578" y="5404"/>
                    </a:moveTo>
                    <a:cubicBezTo>
                      <a:pt x="11566" y="5404"/>
                      <a:pt x="11555" y="5405"/>
                      <a:pt x="11544" y="5408"/>
                    </a:cubicBezTo>
                    <a:cubicBezTo>
                      <a:pt x="11459" y="5408"/>
                      <a:pt x="11375" y="5439"/>
                      <a:pt x="11322" y="5503"/>
                    </a:cubicBezTo>
                    <a:cubicBezTo>
                      <a:pt x="11259" y="5566"/>
                      <a:pt x="11227" y="5640"/>
                      <a:pt x="11227" y="5725"/>
                    </a:cubicBezTo>
                    <a:lnTo>
                      <a:pt x="11227" y="6158"/>
                    </a:lnTo>
                    <a:cubicBezTo>
                      <a:pt x="11227" y="6231"/>
                      <a:pt x="11259" y="6327"/>
                      <a:pt x="11322" y="6379"/>
                    </a:cubicBezTo>
                    <a:cubicBezTo>
                      <a:pt x="11343" y="6411"/>
                      <a:pt x="11385" y="6432"/>
                      <a:pt x="11417" y="6443"/>
                    </a:cubicBezTo>
                    <a:cubicBezTo>
                      <a:pt x="11459" y="6464"/>
                      <a:pt x="11501" y="6474"/>
                      <a:pt x="11544" y="6474"/>
                    </a:cubicBezTo>
                    <a:cubicBezTo>
                      <a:pt x="11628" y="6474"/>
                      <a:pt x="11713" y="6443"/>
                      <a:pt x="11776" y="6379"/>
                    </a:cubicBezTo>
                    <a:cubicBezTo>
                      <a:pt x="11829" y="6316"/>
                      <a:pt x="11871" y="6242"/>
                      <a:pt x="11871" y="6158"/>
                    </a:cubicBezTo>
                    <a:lnTo>
                      <a:pt x="11871" y="5725"/>
                    </a:lnTo>
                    <a:cubicBezTo>
                      <a:pt x="11871" y="5640"/>
                      <a:pt x="11829" y="5556"/>
                      <a:pt x="11776" y="5503"/>
                    </a:cubicBezTo>
                    <a:cubicBezTo>
                      <a:pt x="11744" y="5471"/>
                      <a:pt x="11713" y="5450"/>
                      <a:pt x="11670" y="5429"/>
                    </a:cubicBezTo>
                    <a:cubicBezTo>
                      <a:pt x="11640" y="5413"/>
                      <a:pt x="11609" y="5404"/>
                      <a:pt x="11578" y="5404"/>
                    </a:cubicBezTo>
                    <a:close/>
                    <a:moveTo>
                      <a:pt x="9389" y="5991"/>
                    </a:moveTo>
                    <a:cubicBezTo>
                      <a:pt x="9360" y="5991"/>
                      <a:pt x="9331" y="5994"/>
                      <a:pt x="9294" y="5999"/>
                    </a:cubicBezTo>
                    <a:lnTo>
                      <a:pt x="9284" y="5999"/>
                    </a:lnTo>
                    <a:cubicBezTo>
                      <a:pt x="9262" y="6010"/>
                      <a:pt x="9231" y="6020"/>
                      <a:pt x="9210" y="6031"/>
                    </a:cubicBezTo>
                    <a:lnTo>
                      <a:pt x="9199" y="6041"/>
                    </a:lnTo>
                    <a:cubicBezTo>
                      <a:pt x="9178" y="6052"/>
                      <a:pt x="9157" y="6073"/>
                      <a:pt x="9136" y="6094"/>
                    </a:cubicBezTo>
                    <a:cubicBezTo>
                      <a:pt x="9093" y="6136"/>
                      <a:pt x="9062" y="6179"/>
                      <a:pt x="9051" y="6242"/>
                    </a:cubicBezTo>
                    <a:cubicBezTo>
                      <a:pt x="9030" y="6305"/>
                      <a:pt x="9030" y="6358"/>
                      <a:pt x="9051" y="6422"/>
                    </a:cubicBezTo>
                    <a:cubicBezTo>
                      <a:pt x="9062" y="6464"/>
                      <a:pt x="9083" y="6496"/>
                      <a:pt x="9104" y="6527"/>
                    </a:cubicBezTo>
                    <a:cubicBezTo>
                      <a:pt x="9125" y="6569"/>
                      <a:pt x="9157" y="6591"/>
                      <a:pt x="9199" y="6612"/>
                    </a:cubicBezTo>
                    <a:cubicBezTo>
                      <a:pt x="9231" y="6633"/>
                      <a:pt x="9273" y="6654"/>
                      <a:pt x="9315" y="6654"/>
                    </a:cubicBezTo>
                    <a:lnTo>
                      <a:pt x="9410" y="6654"/>
                    </a:lnTo>
                    <a:cubicBezTo>
                      <a:pt x="9474" y="6654"/>
                      <a:pt x="9527" y="6643"/>
                      <a:pt x="9579" y="6612"/>
                    </a:cubicBezTo>
                    <a:cubicBezTo>
                      <a:pt x="9600" y="6591"/>
                      <a:pt x="9622" y="6580"/>
                      <a:pt x="9643" y="6559"/>
                    </a:cubicBezTo>
                    <a:cubicBezTo>
                      <a:pt x="9685" y="6517"/>
                      <a:pt x="9706" y="6474"/>
                      <a:pt x="9727" y="6422"/>
                    </a:cubicBezTo>
                    <a:cubicBezTo>
                      <a:pt x="9738" y="6348"/>
                      <a:pt x="9738" y="6316"/>
                      <a:pt x="9727" y="6242"/>
                    </a:cubicBezTo>
                    <a:cubicBezTo>
                      <a:pt x="9706" y="6179"/>
                      <a:pt x="9674" y="6136"/>
                      <a:pt x="9632" y="6094"/>
                    </a:cubicBezTo>
                    <a:lnTo>
                      <a:pt x="9632" y="6084"/>
                    </a:lnTo>
                    <a:lnTo>
                      <a:pt x="9569" y="6041"/>
                    </a:lnTo>
                    <a:lnTo>
                      <a:pt x="9569" y="6031"/>
                    </a:lnTo>
                    <a:lnTo>
                      <a:pt x="9558" y="6031"/>
                    </a:lnTo>
                    <a:lnTo>
                      <a:pt x="9484" y="5999"/>
                    </a:lnTo>
                    <a:cubicBezTo>
                      <a:pt x="9447" y="5994"/>
                      <a:pt x="9418" y="5991"/>
                      <a:pt x="9389" y="5991"/>
                    </a:cubicBezTo>
                    <a:close/>
                    <a:moveTo>
                      <a:pt x="2440" y="6316"/>
                    </a:moveTo>
                    <a:cubicBezTo>
                      <a:pt x="2387" y="6316"/>
                      <a:pt x="2334" y="6337"/>
                      <a:pt x="2281" y="6369"/>
                    </a:cubicBezTo>
                    <a:lnTo>
                      <a:pt x="2218" y="6411"/>
                    </a:lnTo>
                    <a:cubicBezTo>
                      <a:pt x="2176" y="6453"/>
                      <a:pt x="2144" y="6506"/>
                      <a:pt x="2134" y="6559"/>
                    </a:cubicBezTo>
                    <a:cubicBezTo>
                      <a:pt x="2123" y="6591"/>
                      <a:pt x="2123" y="6622"/>
                      <a:pt x="2112" y="6654"/>
                    </a:cubicBezTo>
                    <a:lnTo>
                      <a:pt x="2112" y="6675"/>
                    </a:lnTo>
                    <a:lnTo>
                      <a:pt x="2112" y="6707"/>
                    </a:lnTo>
                    <a:cubicBezTo>
                      <a:pt x="2123" y="6738"/>
                      <a:pt x="2123" y="6781"/>
                      <a:pt x="2134" y="6812"/>
                    </a:cubicBezTo>
                    <a:lnTo>
                      <a:pt x="2134" y="6823"/>
                    </a:lnTo>
                    <a:lnTo>
                      <a:pt x="2165" y="6897"/>
                    </a:lnTo>
                    <a:lnTo>
                      <a:pt x="2176" y="6918"/>
                    </a:lnTo>
                    <a:cubicBezTo>
                      <a:pt x="2186" y="6929"/>
                      <a:pt x="2207" y="6960"/>
                      <a:pt x="2229" y="6981"/>
                    </a:cubicBezTo>
                    <a:lnTo>
                      <a:pt x="2239" y="6992"/>
                    </a:lnTo>
                    <a:cubicBezTo>
                      <a:pt x="2250" y="7002"/>
                      <a:pt x="2281" y="7034"/>
                      <a:pt x="2313" y="7045"/>
                    </a:cubicBezTo>
                    <a:cubicBezTo>
                      <a:pt x="2310" y="7044"/>
                      <a:pt x="2307" y="7043"/>
                      <a:pt x="2307" y="7043"/>
                    </a:cubicBezTo>
                    <a:cubicBezTo>
                      <a:pt x="2300" y="7043"/>
                      <a:pt x="2369" y="7076"/>
                      <a:pt x="2398" y="7076"/>
                    </a:cubicBezTo>
                    <a:cubicBezTo>
                      <a:pt x="2429" y="7087"/>
                      <a:pt x="2450" y="7087"/>
                      <a:pt x="2482" y="7098"/>
                    </a:cubicBezTo>
                    <a:cubicBezTo>
                      <a:pt x="2514" y="7098"/>
                      <a:pt x="2545" y="7087"/>
                      <a:pt x="2577" y="7076"/>
                    </a:cubicBezTo>
                    <a:lnTo>
                      <a:pt x="2588" y="7076"/>
                    </a:lnTo>
                    <a:lnTo>
                      <a:pt x="2662" y="7045"/>
                    </a:lnTo>
                    <a:cubicBezTo>
                      <a:pt x="2693" y="7034"/>
                      <a:pt x="2714" y="7002"/>
                      <a:pt x="2736" y="6992"/>
                    </a:cubicBezTo>
                    <a:lnTo>
                      <a:pt x="2746" y="6981"/>
                    </a:lnTo>
                    <a:cubicBezTo>
                      <a:pt x="2767" y="6960"/>
                      <a:pt x="2788" y="6929"/>
                      <a:pt x="2799" y="6907"/>
                    </a:cubicBezTo>
                    <a:lnTo>
                      <a:pt x="2809" y="6897"/>
                    </a:lnTo>
                    <a:lnTo>
                      <a:pt x="2841" y="6823"/>
                    </a:lnTo>
                    <a:cubicBezTo>
                      <a:pt x="2852" y="6791"/>
                      <a:pt x="2852" y="6760"/>
                      <a:pt x="2852" y="6728"/>
                    </a:cubicBezTo>
                    <a:cubicBezTo>
                      <a:pt x="2852" y="6665"/>
                      <a:pt x="2841" y="6612"/>
                      <a:pt x="2809" y="6548"/>
                    </a:cubicBezTo>
                    <a:lnTo>
                      <a:pt x="2757" y="6485"/>
                    </a:lnTo>
                    <a:cubicBezTo>
                      <a:pt x="2736" y="6464"/>
                      <a:pt x="2693" y="6432"/>
                      <a:pt x="2683" y="6432"/>
                    </a:cubicBezTo>
                    <a:lnTo>
                      <a:pt x="2672" y="6422"/>
                    </a:lnTo>
                    <a:lnTo>
                      <a:pt x="2640" y="6390"/>
                    </a:lnTo>
                    <a:cubicBezTo>
                      <a:pt x="2609" y="6358"/>
                      <a:pt x="2567" y="6337"/>
                      <a:pt x="2524" y="6327"/>
                    </a:cubicBezTo>
                    <a:cubicBezTo>
                      <a:pt x="2503" y="6327"/>
                      <a:pt x="2472" y="6327"/>
                      <a:pt x="2440" y="6316"/>
                    </a:cubicBezTo>
                    <a:close/>
                    <a:moveTo>
                      <a:pt x="7414" y="6110"/>
                    </a:moveTo>
                    <a:cubicBezTo>
                      <a:pt x="7385" y="6110"/>
                      <a:pt x="7356" y="6115"/>
                      <a:pt x="7330" y="6126"/>
                    </a:cubicBezTo>
                    <a:cubicBezTo>
                      <a:pt x="7309" y="6126"/>
                      <a:pt x="7298" y="6136"/>
                      <a:pt x="7287" y="6136"/>
                    </a:cubicBezTo>
                    <a:lnTo>
                      <a:pt x="7235" y="6136"/>
                    </a:lnTo>
                    <a:cubicBezTo>
                      <a:pt x="7182" y="6136"/>
                      <a:pt x="7119" y="6147"/>
                      <a:pt x="7076" y="6179"/>
                    </a:cubicBezTo>
                    <a:cubicBezTo>
                      <a:pt x="7055" y="6189"/>
                      <a:pt x="7034" y="6210"/>
                      <a:pt x="7013" y="6231"/>
                    </a:cubicBezTo>
                    <a:cubicBezTo>
                      <a:pt x="6971" y="6263"/>
                      <a:pt x="6939" y="6316"/>
                      <a:pt x="6928" y="6369"/>
                    </a:cubicBezTo>
                    <a:cubicBezTo>
                      <a:pt x="6918" y="6390"/>
                      <a:pt x="6907" y="6411"/>
                      <a:pt x="6907" y="6432"/>
                    </a:cubicBezTo>
                    <a:lnTo>
                      <a:pt x="6886" y="6453"/>
                    </a:lnTo>
                    <a:cubicBezTo>
                      <a:pt x="6854" y="6496"/>
                      <a:pt x="6844" y="6548"/>
                      <a:pt x="6823" y="6591"/>
                    </a:cubicBezTo>
                    <a:cubicBezTo>
                      <a:pt x="6812" y="6612"/>
                      <a:pt x="6812" y="6633"/>
                      <a:pt x="6802" y="6654"/>
                    </a:cubicBezTo>
                    <a:cubicBezTo>
                      <a:pt x="6802" y="6696"/>
                      <a:pt x="6791" y="6749"/>
                      <a:pt x="6791" y="6802"/>
                    </a:cubicBezTo>
                    <a:cubicBezTo>
                      <a:pt x="6791" y="6844"/>
                      <a:pt x="6802" y="6886"/>
                      <a:pt x="6823" y="6929"/>
                    </a:cubicBezTo>
                    <a:cubicBezTo>
                      <a:pt x="6833" y="6971"/>
                      <a:pt x="6854" y="7002"/>
                      <a:pt x="6886" y="7034"/>
                    </a:cubicBezTo>
                    <a:lnTo>
                      <a:pt x="6950" y="7076"/>
                    </a:lnTo>
                    <a:cubicBezTo>
                      <a:pt x="6992" y="7108"/>
                      <a:pt x="7023" y="7119"/>
                      <a:pt x="7066" y="7119"/>
                    </a:cubicBezTo>
                    <a:cubicBezTo>
                      <a:pt x="7082" y="7124"/>
                      <a:pt x="7097" y="7127"/>
                      <a:pt x="7113" y="7127"/>
                    </a:cubicBezTo>
                    <a:cubicBezTo>
                      <a:pt x="7129" y="7127"/>
                      <a:pt x="7145" y="7124"/>
                      <a:pt x="7161" y="7119"/>
                    </a:cubicBezTo>
                    <a:cubicBezTo>
                      <a:pt x="7203" y="7119"/>
                      <a:pt x="7235" y="7108"/>
                      <a:pt x="7277" y="7076"/>
                    </a:cubicBezTo>
                    <a:lnTo>
                      <a:pt x="7340" y="7034"/>
                    </a:lnTo>
                    <a:cubicBezTo>
                      <a:pt x="7383" y="6992"/>
                      <a:pt x="7414" y="6939"/>
                      <a:pt x="7425" y="6886"/>
                    </a:cubicBezTo>
                    <a:cubicBezTo>
                      <a:pt x="7435" y="6844"/>
                      <a:pt x="7456" y="6802"/>
                      <a:pt x="7467" y="6760"/>
                    </a:cubicBezTo>
                    <a:lnTo>
                      <a:pt x="7499" y="6749"/>
                    </a:lnTo>
                    <a:cubicBezTo>
                      <a:pt x="7541" y="6738"/>
                      <a:pt x="7583" y="6717"/>
                      <a:pt x="7615" y="6696"/>
                    </a:cubicBezTo>
                    <a:cubicBezTo>
                      <a:pt x="7647" y="6665"/>
                      <a:pt x="7678" y="6643"/>
                      <a:pt x="7699" y="6601"/>
                    </a:cubicBezTo>
                    <a:cubicBezTo>
                      <a:pt x="7721" y="6559"/>
                      <a:pt x="7731" y="6527"/>
                      <a:pt x="7731" y="6485"/>
                    </a:cubicBezTo>
                    <a:cubicBezTo>
                      <a:pt x="7742" y="6432"/>
                      <a:pt x="7742" y="6390"/>
                      <a:pt x="7731" y="6348"/>
                    </a:cubicBezTo>
                    <a:cubicBezTo>
                      <a:pt x="7699" y="6274"/>
                      <a:pt x="7657" y="6200"/>
                      <a:pt x="7583" y="6158"/>
                    </a:cubicBezTo>
                    <a:cubicBezTo>
                      <a:pt x="7552" y="6147"/>
                      <a:pt x="7530" y="6136"/>
                      <a:pt x="7499" y="6126"/>
                    </a:cubicBezTo>
                    <a:cubicBezTo>
                      <a:pt x="7472" y="6115"/>
                      <a:pt x="7443" y="6110"/>
                      <a:pt x="7414" y="6110"/>
                    </a:cubicBezTo>
                    <a:close/>
                    <a:moveTo>
                      <a:pt x="4320" y="6390"/>
                    </a:moveTo>
                    <a:cubicBezTo>
                      <a:pt x="4299" y="6400"/>
                      <a:pt x="4267" y="6400"/>
                      <a:pt x="4235" y="6400"/>
                    </a:cubicBezTo>
                    <a:cubicBezTo>
                      <a:pt x="4182" y="6422"/>
                      <a:pt x="4140" y="6453"/>
                      <a:pt x="4098" y="6485"/>
                    </a:cubicBezTo>
                    <a:cubicBezTo>
                      <a:pt x="4035" y="6548"/>
                      <a:pt x="4003" y="6633"/>
                      <a:pt x="4003" y="6717"/>
                    </a:cubicBezTo>
                    <a:cubicBezTo>
                      <a:pt x="4003" y="6812"/>
                      <a:pt x="4003" y="6907"/>
                      <a:pt x="4003" y="7002"/>
                    </a:cubicBezTo>
                    <a:cubicBezTo>
                      <a:pt x="3992" y="7045"/>
                      <a:pt x="4003" y="7087"/>
                      <a:pt x="4024" y="7129"/>
                    </a:cubicBezTo>
                    <a:lnTo>
                      <a:pt x="4035" y="7140"/>
                    </a:lnTo>
                    <a:lnTo>
                      <a:pt x="4045" y="7182"/>
                    </a:lnTo>
                    <a:cubicBezTo>
                      <a:pt x="4066" y="7224"/>
                      <a:pt x="4087" y="7256"/>
                      <a:pt x="4119" y="7288"/>
                    </a:cubicBezTo>
                    <a:cubicBezTo>
                      <a:pt x="4151" y="7319"/>
                      <a:pt x="4182" y="7340"/>
                      <a:pt x="4225" y="7362"/>
                    </a:cubicBezTo>
                    <a:cubicBezTo>
                      <a:pt x="4256" y="7383"/>
                      <a:pt x="4299" y="7383"/>
                      <a:pt x="4341" y="7383"/>
                    </a:cubicBezTo>
                    <a:cubicBezTo>
                      <a:pt x="4373" y="7383"/>
                      <a:pt x="4404" y="7383"/>
                      <a:pt x="4436" y="7372"/>
                    </a:cubicBezTo>
                    <a:cubicBezTo>
                      <a:pt x="4489" y="7362"/>
                      <a:pt x="4531" y="7330"/>
                      <a:pt x="4573" y="7288"/>
                    </a:cubicBezTo>
                    <a:cubicBezTo>
                      <a:pt x="4626" y="7235"/>
                      <a:pt x="4679" y="7150"/>
                      <a:pt x="4668" y="7066"/>
                    </a:cubicBezTo>
                    <a:cubicBezTo>
                      <a:pt x="4658" y="6950"/>
                      <a:pt x="4658" y="6834"/>
                      <a:pt x="4647" y="6717"/>
                    </a:cubicBezTo>
                    <a:cubicBezTo>
                      <a:pt x="4647" y="6675"/>
                      <a:pt x="4637" y="6633"/>
                      <a:pt x="4615" y="6591"/>
                    </a:cubicBezTo>
                    <a:cubicBezTo>
                      <a:pt x="4605" y="6548"/>
                      <a:pt x="4584" y="6517"/>
                      <a:pt x="4552" y="6485"/>
                    </a:cubicBezTo>
                    <a:cubicBezTo>
                      <a:pt x="4520" y="6453"/>
                      <a:pt x="4489" y="6432"/>
                      <a:pt x="4446" y="6422"/>
                    </a:cubicBezTo>
                    <a:cubicBezTo>
                      <a:pt x="4415" y="6400"/>
                      <a:pt x="4373" y="6390"/>
                      <a:pt x="4320" y="6390"/>
                    </a:cubicBezTo>
                    <a:close/>
                    <a:moveTo>
                      <a:pt x="12991" y="6654"/>
                    </a:moveTo>
                    <a:cubicBezTo>
                      <a:pt x="12927" y="6654"/>
                      <a:pt x="12874" y="6675"/>
                      <a:pt x="12822" y="6707"/>
                    </a:cubicBezTo>
                    <a:lnTo>
                      <a:pt x="12779" y="6738"/>
                    </a:lnTo>
                    <a:lnTo>
                      <a:pt x="12769" y="6738"/>
                    </a:lnTo>
                    <a:cubicBezTo>
                      <a:pt x="12737" y="6738"/>
                      <a:pt x="12716" y="6749"/>
                      <a:pt x="12684" y="6749"/>
                    </a:cubicBezTo>
                    <a:cubicBezTo>
                      <a:pt x="12632" y="6760"/>
                      <a:pt x="12579" y="6791"/>
                      <a:pt x="12547" y="6834"/>
                    </a:cubicBezTo>
                    <a:lnTo>
                      <a:pt x="12494" y="6897"/>
                    </a:lnTo>
                    <a:cubicBezTo>
                      <a:pt x="12463" y="6950"/>
                      <a:pt x="12452" y="7002"/>
                      <a:pt x="12452" y="7055"/>
                    </a:cubicBezTo>
                    <a:cubicBezTo>
                      <a:pt x="12441" y="7076"/>
                      <a:pt x="12452" y="7098"/>
                      <a:pt x="12452" y="7119"/>
                    </a:cubicBezTo>
                    <a:cubicBezTo>
                      <a:pt x="12452" y="7140"/>
                      <a:pt x="12452" y="7150"/>
                      <a:pt x="12463" y="7171"/>
                    </a:cubicBezTo>
                    <a:lnTo>
                      <a:pt x="12494" y="7256"/>
                    </a:lnTo>
                    <a:lnTo>
                      <a:pt x="12505" y="7256"/>
                    </a:lnTo>
                    <a:lnTo>
                      <a:pt x="12558" y="7330"/>
                    </a:lnTo>
                    <a:lnTo>
                      <a:pt x="12558" y="7340"/>
                    </a:lnTo>
                    <a:cubicBezTo>
                      <a:pt x="12589" y="7362"/>
                      <a:pt x="12621" y="7383"/>
                      <a:pt x="12653" y="7404"/>
                    </a:cubicBezTo>
                    <a:cubicBezTo>
                      <a:pt x="12674" y="7414"/>
                      <a:pt x="12705" y="7425"/>
                      <a:pt x="12727" y="7436"/>
                    </a:cubicBezTo>
                    <a:lnTo>
                      <a:pt x="12748" y="7436"/>
                    </a:lnTo>
                    <a:cubicBezTo>
                      <a:pt x="12779" y="7446"/>
                      <a:pt x="12811" y="7446"/>
                      <a:pt x="12843" y="7457"/>
                    </a:cubicBezTo>
                    <a:lnTo>
                      <a:pt x="12864" y="7457"/>
                    </a:lnTo>
                    <a:cubicBezTo>
                      <a:pt x="12896" y="7446"/>
                      <a:pt x="12927" y="7446"/>
                      <a:pt x="12959" y="7446"/>
                    </a:cubicBezTo>
                    <a:lnTo>
                      <a:pt x="12970" y="7436"/>
                    </a:lnTo>
                    <a:cubicBezTo>
                      <a:pt x="12991" y="7425"/>
                      <a:pt x="13033" y="7414"/>
                      <a:pt x="13054" y="7404"/>
                    </a:cubicBezTo>
                    <a:lnTo>
                      <a:pt x="13065" y="7404"/>
                    </a:lnTo>
                    <a:lnTo>
                      <a:pt x="13075" y="7393"/>
                    </a:lnTo>
                    <a:cubicBezTo>
                      <a:pt x="13096" y="7372"/>
                      <a:pt x="13117" y="7362"/>
                      <a:pt x="13139" y="7340"/>
                    </a:cubicBezTo>
                    <a:lnTo>
                      <a:pt x="13160" y="7319"/>
                    </a:lnTo>
                    <a:cubicBezTo>
                      <a:pt x="13181" y="7298"/>
                      <a:pt x="13202" y="7277"/>
                      <a:pt x="13212" y="7245"/>
                    </a:cubicBezTo>
                    <a:lnTo>
                      <a:pt x="13234" y="7224"/>
                    </a:lnTo>
                    <a:cubicBezTo>
                      <a:pt x="13255" y="7193"/>
                      <a:pt x="13265" y="7150"/>
                      <a:pt x="13286" y="7108"/>
                    </a:cubicBezTo>
                    <a:lnTo>
                      <a:pt x="13297" y="7066"/>
                    </a:lnTo>
                    <a:cubicBezTo>
                      <a:pt x="13307" y="7024"/>
                      <a:pt x="13318" y="6981"/>
                      <a:pt x="13307" y="6939"/>
                    </a:cubicBezTo>
                    <a:cubicBezTo>
                      <a:pt x="13297" y="6897"/>
                      <a:pt x="13286" y="6855"/>
                      <a:pt x="13265" y="6823"/>
                    </a:cubicBezTo>
                    <a:cubicBezTo>
                      <a:pt x="13244" y="6781"/>
                      <a:pt x="13212" y="6749"/>
                      <a:pt x="13181" y="6728"/>
                    </a:cubicBezTo>
                    <a:cubicBezTo>
                      <a:pt x="13149" y="6696"/>
                      <a:pt x="13117" y="6675"/>
                      <a:pt x="13075" y="6665"/>
                    </a:cubicBezTo>
                    <a:cubicBezTo>
                      <a:pt x="13043" y="6665"/>
                      <a:pt x="13012" y="6665"/>
                      <a:pt x="12991" y="6654"/>
                    </a:cubicBezTo>
                    <a:close/>
                    <a:moveTo>
                      <a:pt x="15652" y="6559"/>
                    </a:moveTo>
                    <a:cubicBezTo>
                      <a:pt x="15568" y="6569"/>
                      <a:pt x="15483" y="6591"/>
                      <a:pt x="15430" y="6654"/>
                    </a:cubicBezTo>
                    <a:cubicBezTo>
                      <a:pt x="15388" y="6696"/>
                      <a:pt x="15367" y="6738"/>
                      <a:pt x="15356" y="6781"/>
                    </a:cubicBezTo>
                    <a:lnTo>
                      <a:pt x="15304" y="6791"/>
                    </a:lnTo>
                    <a:cubicBezTo>
                      <a:pt x="15240" y="6812"/>
                      <a:pt x="15187" y="6865"/>
                      <a:pt x="15156" y="6918"/>
                    </a:cubicBezTo>
                    <a:cubicBezTo>
                      <a:pt x="15145" y="6950"/>
                      <a:pt x="15135" y="6971"/>
                      <a:pt x="15124" y="7002"/>
                    </a:cubicBezTo>
                    <a:cubicBezTo>
                      <a:pt x="15113" y="7034"/>
                      <a:pt x="15113" y="7066"/>
                      <a:pt x="15113" y="7098"/>
                    </a:cubicBezTo>
                    <a:cubicBezTo>
                      <a:pt x="15113" y="7119"/>
                      <a:pt x="15113" y="7150"/>
                      <a:pt x="15113" y="7171"/>
                    </a:cubicBezTo>
                    <a:lnTo>
                      <a:pt x="15092" y="7214"/>
                    </a:lnTo>
                    <a:cubicBezTo>
                      <a:pt x="15092" y="7235"/>
                      <a:pt x="15082" y="7256"/>
                      <a:pt x="15071" y="7277"/>
                    </a:cubicBezTo>
                    <a:cubicBezTo>
                      <a:pt x="15018" y="7330"/>
                      <a:pt x="14987" y="7404"/>
                      <a:pt x="14987" y="7488"/>
                    </a:cubicBezTo>
                    <a:cubicBezTo>
                      <a:pt x="14987" y="7562"/>
                      <a:pt x="15018" y="7657"/>
                      <a:pt x="15082" y="7710"/>
                    </a:cubicBezTo>
                    <a:cubicBezTo>
                      <a:pt x="15139" y="7767"/>
                      <a:pt x="15204" y="7807"/>
                      <a:pt x="15278" y="7807"/>
                    </a:cubicBezTo>
                    <a:cubicBezTo>
                      <a:pt x="15286" y="7807"/>
                      <a:pt x="15295" y="7806"/>
                      <a:pt x="15304" y="7805"/>
                    </a:cubicBezTo>
                    <a:cubicBezTo>
                      <a:pt x="15388" y="7805"/>
                      <a:pt x="15473" y="7773"/>
                      <a:pt x="15536" y="7710"/>
                    </a:cubicBezTo>
                    <a:cubicBezTo>
                      <a:pt x="15620" y="7615"/>
                      <a:pt x="15684" y="7509"/>
                      <a:pt x="15726" y="7393"/>
                    </a:cubicBezTo>
                    <a:lnTo>
                      <a:pt x="15747" y="7383"/>
                    </a:lnTo>
                    <a:cubicBezTo>
                      <a:pt x="15842" y="7319"/>
                      <a:pt x="15916" y="7224"/>
                      <a:pt x="15948" y="7108"/>
                    </a:cubicBezTo>
                    <a:cubicBezTo>
                      <a:pt x="15969" y="7034"/>
                      <a:pt x="15980" y="6960"/>
                      <a:pt x="15980" y="6886"/>
                    </a:cubicBezTo>
                    <a:cubicBezTo>
                      <a:pt x="15980" y="6802"/>
                      <a:pt x="15937" y="6717"/>
                      <a:pt x="15884" y="6654"/>
                    </a:cubicBezTo>
                    <a:cubicBezTo>
                      <a:pt x="15832" y="6601"/>
                      <a:pt x="15737" y="6559"/>
                      <a:pt x="15652" y="6559"/>
                    </a:cubicBezTo>
                    <a:close/>
                    <a:moveTo>
                      <a:pt x="14036" y="7404"/>
                    </a:moveTo>
                    <a:cubicBezTo>
                      <a:pt x="13994" y="7404"/>
                      <a:pt x="13952" y="7404"/>
                      <a:pt x="13920" y="7425"/>
                    </a:cubicBezTo>
                    <a:cubicBezTo>
                      <a:pt x="13878" y="7446"/>
                      <a:pt x="13846" y="7467"/>
                      <a:pt x="13814" y="7499"/>
                    </a:cubicBezTo>
                    <a:cubicBezTo>
                      <a:pt x="13793" y="7520"/>
                      <a:pt x="13783" y="7541"/>
                      <a:pt x="13762" y="7562"/>
                    </a:cubicBezTo>
                    <a:cubicBezTo>
                      <a:pt x="13730" y="7615"/>
                      <a:pt x="13719" y="7668"/>
                      <a:pt x="13719" y="7721"/>
                    </a:cubicBezTo>
                    <a:cubicBezTo>
                      <a:pt x="13719" y="7752"/>
                      <a:pt x="13730" y="7784"/>
                      <a:pt x="13730" y="7805"/>
                    </a:cubicBezTo>
                    <a:cubicBezTo>
                      <a:pt x="13741" y="7837"/>
                      <a:pt x="13751" y="7869"/>
                      <a:pt x="13762" y="7890"/>
                    </a:cubicBezTo>
                    <a:cubicBezTo>
                      <a:pt x="13762" y="7932"/>
                      <a:pt x="13762" y="7964"/>
                      <a:pt x="13762" y="7995"/>
                    </a:cubicBezTo>
                    <a:cubicBezTo>
                      <a:pt x="13772" y="8038"/>
                      <a:pt x="13783" y="8080"/>
                      <a:pt x="13804" y="8111"/>
                    </a:cubicBezTo>
                    <a:lnTo>
                      <a:pt x="13857" y="8185"/>
                    </a:lnTo>
                    <a:cubicBezTo>
                      <a:pt x="13888" y="8206"/>
                      <a:pt x="13920" y="8238"/>
                      <a:pt x="13962" y="8249"/>
                    </a:cubicBezTo>
                    <a:cubicBezTo>
                      <a:pt x="13983" y="8259"/>
                      <a:pt x="14015" y="8270"/>
                      <a:pt x="14036" y="8270"/>
                    </a:cubicBezTo>
                    <a:cubicBezTo>
                      <a:pt x="14054" y="8274"/>
                      <a:pt x="14073" y="8277"/>
                      <a:pt x="14093" y="8277"/>
                    </a:cubicBezTo>
                    <a:cubicBezTo>
                      <a:pt x="14120" y="8277"/>
                      <a:pt x="14149" y="8272"/>
                      <a:pt x="14174" y="8259"/>
                    </a:cubicBezTo>
                    <a:cubicBezTo>
                      <a:pt x="14195" y="8249"/>
                      <a:pt x="14226" y="8238"/>
                      <a:pt x="14247" y="8228"/>
                    </a:cubicBezTo>
                    <a:cubicBezTo>
                      <a:pt x="14300" y="8206"/>
                      <a:pt x="14332" y="8164"/>
                      <a:pt x="14364" y="8111"/>
                    </a:cubicBezTo>
                    <a:cubicBezTo>
                      <a:pt x="14374" y="8090"/>
                      <a:pt x="14385" y="8059"/>
                      <a:pt x="14395" y="8038"/>
                    </a:cubicBezTo>
                    <a:lnTo>
                      <a:pt x="14406" y="8006"/>
                    </a:lnTo>
                    <a:lnTo>
                      <a:pt x="14416" y="7964"/>
                    </a:lnTo>
                    <a:cubicBezTo>
                      <a:pt x="14427" y="7911"/>
                      <a:pt x="14448" y="7869"/>
                      <a:pt x="14459" y="7816"/>
                    </a:cubicBezTo>
                    <a:cubicBezTo>
                      <a:pt x="14469" y="7773"/>
                      <a:pt x="14469" y="7731"/>
                      <a:pt x="14459" y="7689"/>
                    </a:cubicBezTo>
                    <a:cubicBezTo>
                      <a:pt x="14459" y="7647"/>
                      <a:pt x="14448" y="7604"/>
                      <a:pt x="14427" y="7562"/>
                    </a:cubicBezTo>
                    <a:cubicBezTo>
                      <a:pt x="14406" y="7531"/>
                      <a:pt x="14374" y="7499"/>
                      <a:pt x="14343" y="7478"/>
                    </a:cubicBezTo>
                    <a:cubicBezTo>
                      <a:pt x="14311" y="7446"/>
                      <a:pt x="14269" y="7425"/>
                      <a:pt x="14226" y="7414"/>
                    </a:cubicBezTo>
                    <a:cubicBezTo>
                      <a:pt x="14205" y="7414"/>
                      <a:pt x="14174" y="7404"/>
                      <a:pt x="14142" y="7404"/>
                    </a:cubicBezTo>
                    <a:close/>
                    <a:moveTo>
                      <a:pt x="10086" y="7531"/>
                    </a:moveTo>
                    <a:cubicBezTo>
                      <a:pt x="10065" y="7531"/>
                      <a:pt x="10033" y="7541"/>
                      <a:pt x="10002" y="7541"/>
                    </a:cubicBezTo>
                    <a:cubicBezTo>
                      <a:pt x="9949" y="7552"/>
                      <a:pt x="9896" y="7583"/>
                      <a:pt x="9864" y="7626"/>
                    </a:cubicBezTo>
                    <a:lnTo>
                      <a:pt x="9812" y="7689"/>
                    </a:lnTo>
                    <a:cubicBezTo>
                      <a:pt x="9780" y="7742"/>
                      <a:pt x="9769" y="7795"/>
                      <a:pt x="9769" y="7847"/>
                    </a:cubicBezTo>
                    <a:lnTo>
                      <a:pt x="9769" y="7974"/>
                    </a:lnTo>
                    <a:cubicBezTo>
                      <a:pt x="9769" y="8016"/>
                      <a:pt x="9769" y="8059"/>
                      <a:pt x="9791" y="8101"/>
                    </a:cubicBezTo>
                    <a:cubicBezTo>
                      <a:pt x="9812" y="8143"/>
                      <a:pt x="9833" y="8175"/>
                      <a:pt x="9864" y="8206"/>
                    </a:cubicBezTo>
                    <a:cubicBezTo>
                      <a:pt x="9886" y="8238"/>
                      <a:pt x="9928" y="8259"/>
                      <a:pt x="9970" y="8270"/>
                    </a:cubicBezTo>
                    <a:cubicBezTo>
                      <a:pt x="10002" y="8291"/>
                      <a:pt x="10044" y="8302"/>
                      <a:pt x="10086" y="8302"/>
                    </a:cubicBezTo>
                    <a:cubicBezTo>
                      <a:pt x="10118" y="8291"/>
                      <a:pt x="10150" y="8291"/>
                      <a:pt x="10171" y="8280"/>
                    </a:cubicBezTo>
                    <a:cubicBezTo>
                      <a:pt x="10234" y="8270"/>
                      <a:pt x="10276" y="8238"/>
                      <a:pt x="10319" y="8206"/>
                    </a:cubicBezTo>
                    <a:lnTo>
                      <a:pt x="10371" y="8133"/>
                    </a:lnTo>
                    <a:cubicBezTo>
                      <a:pt x="10403" y="8090"/>
                      <a:pt x="10414" y="8027"/>
                      <a:pt x="10414" y="7974"/>
                    </a:cubicBezTo>
                    <a:lnTo>
                      <a:pt x="10414" y="7847"/>
                    </a:lnTo>
                    <a:cubicBezTo>
                      <a:pt x="10414" y="7805"/>
                      <a:pt x="10403" y="7763"/>
                      <a:pt x="10382" y="7731"/>
                    </a:cubicBezTo>
                    <a:cubicBezTo>
                      <a:pt x="10371" y="7689"/>
                      <a:pt x="10350" y="7657"/>
                      <a:pt x="10319" y="7626"/>
                    </a:cubicBezTo>
                    <a:cubicBezTo>
                      <a:pt x="10287" y="7594"/>
                      <a:pt x="10255" y="7573"/>
                      <a:pt x="10213" y="7552"/>
                    </a:cubicBezTo>
                    <a:cubicBezTo>
                      <a:pt x="10171" y="7541"/>
                      <a:pt x="10139" y="7531"/>
                      <a:pt x="10086" y="7531"/>
                    </a:cubicBezTo>
                    <a:close/>
                    <a:moveTo>
                      <a:pt x="4903" y="7833"/>
                    </a:moveTo>
                    <a:cubicBezTo>
                      <a:pt x="4892" y="7833"/>
                      <a:pt x="4880" y="7834"/>
                      <a:pt x="4869" y="7837"/>
                    </a:cubicBezTo>
                    <a:cubicBezTo>
                      <a:pt x="4837" y="7837"/>
                      <a:pt x="4816" y="7837"/>
                      <a:pt x="4784" y="7847"/>
                    </a:cubicBezTo>
                    <a:cubicBezTo>
                      <a:pt x="4732" y="7858"/>
                      <a:pt x="4679" y="7890"/>
                      <a:pt x="4637" y="7932"/>
                    </a:cubicBezTo>
                    <a:cubicBezTo>
                      <a:pt x="4626" y="7953"/>
                      <a:pt x="4605" y="7974"/>
                      <a:pt x="4594" y="7995"/>
                    </a:cubicBezTo>
                    <a:cubicBezTo>
                      <a:pt x="4563" y="8048"/>
                      <a:pt x="4542" y="8101"/>
                      <a:pt x="4542" y="8154"/>
                    </a:cubicBezTo>
                    <a:lnTo>
                      <a:pt x="4542" y="8333"/>
                    </a:lnTo>
                    <a:cubicBezTo>
                      <a:pt x="4542" y="8386"/>
                      <a:pt x="4552" y="8428"/>
                      <a:pt x="4573" y="8460"/>
                    </a:cubicBezTo>
                    <a:cubicBezTo>
                      <a:pt x="4584" y="8502"/>
                      <a:pt x="4605" y="8534"/>
                      <a:pt x="4637" y="8566"/>
                    </a:cubicBezTo>
                    <a:cubicBezTo>
                      <a:pt x="4668" y="8597"/>
                      <a:pt x="4700" y="8618"/>
                      <a:pt x="4742" y="8629"/>
                    </a:cubicBezTo>
                    <a:cubicBezTo>
                      <a:pt x="4784" y="8650"/>
                      <a:pt x="4827" y="8661"/>
                      <a:pt x="4869" y="8661"/>
                    </a:cubicBezTo>
                    <a:cubicBezTo>
                      <a:pt x="4901" y="8661"/>
                      <a:pt x="4922" y="8650"/>
                      <a:pt x="4953" y="8650"/>
                    </a:cubicBezTo>
                    <a:cubicBezTo>
                      <a:pt x="5006" y="8640"/>
                      <a:pt x="5059" y="8608"/>
                      <a:pt x="5101" y="8566"/>
                    </a:cubicBezTo>
                    <a:lnTo>
                      <a:pt x="5144" y="8502"/>
                    </a:lnTo>
                    <a:cubicBezTo>
                      <a:pt x="5175" y="8449"/>
                      <a:pt x="5196" y="8397"/>
                      <a:pt x="5196" y="8333"/>
                    </a:cubicBezTo>
                    <a:lnTo>
                      <a:pt x="5196" y="8154"/>
                    </a:lnTo>
                    <a:cubicBezTo>
                      <a:pt x="5196" y="8111"/>
                      <a:pt x="5186" y="8069"/>
                      <a:pt x="5165" y="8027"/>
                    </a:cubicBezTo>
                    <a:cubicBezTo>
                      <a:pt x="5154" y="7995"/>
                      <a:pt x="5133" y="7953"/>
                      <a:pt x="5101" y="7932"/>
                    </a:cubicBezTo>
                    <a:cubicBezTo>
                      <a:pt x="5070" y="7900"/>
                      <a:pt x="5038" y="7869"/>
                      <a:pt x="4996" y="7858"/>
                    </a:cubicBezTo>
                    <a:cubicBezTo>
                      <a:pt x="4965" y="7842"/>
                      <a:pt x="4934" y="7833"/>
                      <a:pt x="4903" y="7833"/>
                    </a:cubicBezTo>
                    <a:close/>
                    <a:moveTo>
                      <a:pt x="6506" y="7953"/>
                    </a:moveTo>
                    <a:cubicBezTo>
                      <a:pt x="6474" y="7953"/>
                      <a:pt x="6453" y="7964"/>
                      <a:pt x="6421" y="7964"/>
                    </a:cubicBezTo>
                    <a:cubicBezTo>
                      <a:pt x="6369" y="7985"/>
                      <a:pt x="6316" y="8006"/>
                      <a:pt x="6284" y="8048"/>
                    </a:cubicBezTo>
                    <a:cubicBezTo>
                      <a:pt x="6242" y="8090"/>
                      <a:pt x="6200" y="8133"/>
                      <a:pt x="6157" y="8175"/>
                    </a:cubicBezTo>
                    <a:cubicBezTo>
                      <a:pt x="6126" y="8196"/>
                      <a:pt x="6105" y="8238"/>
                      <a:pt x="6094" y="8270"/>
                    </a:cubicBezTo>
                    <a:cubicBezTo>
                      <a:pt x="6073" y="8312"/>
                      <a:pt x="6062" y="8354"/>
                      <a:pt x="6062" y="8397"/>
                    </a:cubicBezTo>
                    <a:cubicBezTo>
                      <a:pt x="6062" y="8439"/>
                      <a:pt x="6073" y="8481"/>
                      <a:pt x="6094" y="8523"/>
                    </a:cubicBezTo>
                    <a:cubicBezTo>
                      <a:pt x="6105" y="8566"/>
                      <a:pt x="6126" y="8597"/>
                      <a:pt x="6157" y="8629"/>
                    </a:cubicBezTo>
                    <a:lnTo>
                      <a:pt x="6221" y="8682"/>
                    </a:lnTo>
                    <a:cubicBezTo>
                      <a:pt x="6274" y="8703"/>
                      <a:pt x="6326" y="8724"/>
                      <a:pt x="6390" y="8724"/>
                    </a:cubicBezTo>
                    <a:cubicBezTo>
                      <a:pt x="6411" y="8713"/>
                      <a:pt x="6443" y="8713"/>
                      <a:pt x="6474" y="8713"/>
                    </a:cubicBezTo>
                    <a:cubicBezTo>
                      <a:pt x="6527" y="8692"/>
                      <a:pt x="6580" y="8671"/>
                      <a:pt x="6612" y="8629"/>
                    </a:cubicBezTo>
                    <a:cubicBezTo>
                      <a:pt x="6654" y="8587"/>
                      <a:pt x="6696" y="8544"/>
                      <a:pt x="6738" y="8502"/>
                    </a:cubicBezTo>
                    <a:cubicBezTo>
                      <a:pt x="6770" y="8481"/>
                      <a:pt x="6791" y="8439"/>
                      <a:pt x="6802" y="8407"/>
                    </a:cubicBezTo>
                    <a:cubicBezTo>
                      <a:pt x="6823" y="8365"/>
                      <a:pt x="6833" y="8323"/>
                      <a:pt x="6833" y="8280"/>
                    </a:cubicBezTo>
                    <a:cubicBezTo>
                      <a:pt x="6833" y="8228"/>
                      <a:pt x="6823" y="8196"/>
                      <a:pt x="6802" y="8154"/>
                    </a:cubicBezTo>
                    <a:cubicBezTo>
                      <a:pt x="6791" y="8111"/>
                      <a:pt x="6770" y="8080"/>
                      <a:pt x="6738" y="8048"/>
                    </a:cubicBezTo>
                    <a:lnTo>
                      <a:pt x="6675" y="7995"/>
                    </a:lnTo>
                    <a:cubicBezTo>
                      <a:pt x="6622" y="7964"/>
                      <a:pt x="6569" y="7953"/>
                      <a:pt x="6506" y="7953"/>
                    </a:cubicBezTo>
                    <a:close/>
                    <a:moveTo>
                      <a:pt x="1008" y="7835"/>
                    </a:moveTo>
                    <a:cubicBezTo>
                      <a:pt x="1000" y="7835"/>
                      <a:pt x="991" y="7836"/>
                      <a:pt x="982" y="7837"/>
                    </a:cubicBezTo>
                    <a:cubicBezTo>
                      <a:pt x="898" y="7837"/>
                      <a:pt x="813" y="7869"/>
                      <a:pt x="750" y="7932"/>
                    </a:cubicBezTo>
                    <a:cubicBezTo>
                      <a:pt x="697" y="7995"/>
                      <a:pt x="666" y="8069"/>
                      <a:pt x="666" y="8154"/>
                    </a:cubicBezTo>
                    <a:lnTo>
                      <a:pt x="666" y="8692"/>
                    </a:lnTo>
                    <a:cubicBezTo>
                      <a:pt x="666" y="8777"/>
                      <a:pt x="697" y="8861"/>
                      <a:pt x="750" y="8925"/>
                    </a:cubicBezTo>
                    <a:cubicBezTo>
                      <a:pt x="813" y="8977"/>
                      <a:pt x="908" y="9020"/>
                      <a:pt x="982" y="9020"/>
                    </a:cubicBezTo>
                    <a:cubicBezTo>
                      <a:pt x="1067" y="9009"/>
                      <a:pt x="1151" y="8988"/>
                      <a:pt x="1215" y="8925"/>
                    </a:cubicBezTo>
                    <a:cubicBezTo>
                      <a:pt x="1268" y="8861"/>
                      <a:pt x="1310" y="8787"/>
                      <a:pt x="1310" y="8692"/>
                    </a:cubicBezTo>
                    <a:lnTo>
                      <a:pt x="1310" y="8154"/>
                    </a:lnTo>
                    <a:cubicBezTo>
                      <a:pt x="1310" y="8069"/>
                      <a:pt x="1268" y="7985"/>
                      <a:pt x="1215" y="7932"/>
                    </a:cubicBezTo>
                    <a:cubicBezTo>
                      <a:pt x="1158" y="7875"/>
                      <a:pt x="1084" y="7835"/>
                      <a:pt x="1008" y="7835"/>
                    </a:cubicBezTo>
                    <a:close/>
                    <a:moveTo>
                      <a:pt x="11892" y="8618"/>
                    </a:moveTo>
                    <a:cubicBezTo>
                      <a:pt x="11818" y="8618"/>
                      <a:pt x="11787" y="8629"/>
                      <a:pt x="11723" y="8661"/>
                    </a:cubicBezTo>
                    <a:cubicBezTo>
                      <a:pt x="11670" y="8692"/>
                      <a:pt x="11639" y="8735"/>
                      <a:pt x="11607" y="8787"/>
                    </a:cubicBezTo>
                    <a:cubicBezTo>
                      <a:pt x="11587" y="8807"/>
                      <a:pt x="11568" y="8873"/>
                      <a:pt x="11565" y="8873"/>
                    </a:cubicBezTo>
                    <a:cubicBezTo>
                      <a:pt x="11565" y="8873"/>
                      <a:pt x="11565" y="8873"/>
                      <a:pt x="11565" y="8872"/>
                    </a:cubicBezTo>
                    <a:lnTo>
                      <a:pt x="11565" y="8882"/>
                    </a:lnTo>
                    <a:cubicBezTo>
                      <a:pt x="11565" y="8904"/>
                      <a:pt x="11554" y="8935"/>
                      <a:pt x="11554" y="8967"/>
                    </a:cubicBezTo>
                    <a:lnTo>
                      <a:pt x="11554" y="8977"/>
                    </a:lnTo>
                    <a:lnTo>
                      <a:pt x="11554" y="8988"/>
                    </a:lnTo>
                    <a:lnTo>
                      <a:pt x="11565" y="9073"/>
                    </a:lnTo>
                    <a:lnTo>
                      <a:pt x="11565" y="9083"/>
                    </a:lnTo>
                    <a:cubicBezTo>
                      <a:pt x="11586" y="9136"/>
                      <a:pt x="11607" y="9178"/>
                      <a:pt x="11660" y="9231"/>
                    </a:cubicBezTo>
                    <a:cubicBezTo>
                      <a:pt x="11702" y="9273"/>
                      <a:pt x="11744" y="9294"/>
                      <a:pt x="11797" y="9315"/>
                    </a:cubicBezTo>
                    <a:lnTo>
                      <a:pt x="11850" y="9315"/>
                    </a:lnTo>
                    <a:lnTo>
                      <a:pt x="11892" y="9326"/>
                    </a:lnTo>
                    <a:lnTo>
                      <a:pt x="11977" y="9315"/>
                    </a:lnTo>
                    <a:cubicBezTo>
                      <a:pt x="12008" y="9305"/>
                      <a:pt x="12030" y="9294"/>
                      <a:pt x="12061" y="9284"/>
                    </a:cubicBezTo>
                    <a:lnTo>
                      <a:pt x="12061" y="9273"/>
                    </a:lnTo>
                    <a:cubicBezTo>
                      <a:pt x="12082" y="9263"/>
                      <a:pt x="12114" y="9242"/>
                      <a:pt x="12135" y="9220"/>
                    </a:cubicBezTo>
                    <a:cubicBezTo>
                      <a:pt x="12167" y="9199"/>
                      <a:pt x="12188" y="9157"/>
                      <a:pt x="12199" y="9115"/>
                    </a:cubicBezTo>
                    <a:cubicBezTo>
                      <a:pt x="12220" y="9083"/>
                      <a:pt x="12230" y="9041"/>
                      <a:pt x="12230" y="8999"/>
                    </a:cubicBezTo>
                    <a:lnTo>
                      <a:pt x="12220" y="8977"/>
                    </a:lnTo>
                    <a:lnTo>
                      <a:pt x="12230" y="8946"/>
                    </a:lnTo>
                    <a:cubicBezTo>
                      <a:pt x="12220" y="8925"/>
                      <a:pt x="12220" y="8893"/>
                      <a:pt x="12220" y="8861"/>
                    </a:cubicBezTo>
                    <a:cubicBezTo>
                      <a:pt x="12199" y="8808"/>
                      <a:pt x="12177" y="8766"/>
                      <a:pt x="12135" y="8724"/>
                    </a:cubicBezTo>
                    <a:cubicBezTo>
                      <a:pt x="12114" y="8703"/>
                      <a:pt x="12082" y="8682"/>
                      <a:pt x="12061" y="8671"/>
                    </a:cubicBezTo>
                    <a:lnTo>
                      <a:pt x="12061" y="8661"/>
                    </a:lnTo>
                    <a:cubicBezTo>
                      <a:pt x="12040" y="8650"/>
                      <a:pt x="12008" y="8640"/>
                      <a:pt x="11977" y="8629"/>
                    </a:cubicBezTo>
                    <a:cubicBezTo>
                      <a:pt x="11956" y="8618"/>
                      <a:pt x="11924" y="8618"/>
                      <a:pt x="11892" y="8618"/>
                    </a:cubicBezTo>
                    <a:close/>
                    <a:moveTo>
                      <a:pt x="8497" y="8625"/>
                    </a:moveTo>
                    <a:cubicBezTo>
                      <a:pt x="8485" y="8625"/>
                      <a:pt x="8472" y="8626"/>
                      <a:pt x="8460" y="8629"/>
                    </a:cubicBezTo>
                    <a:cubicBezTo>
                      <a:pt x="8418" y="8629"/>
                      <a:pt x="8375" y="8650"/>
                      <a:pt x="8344" y="8671"/>
                    </a:cubicBezTo>
                    <a:lnTo>
                      <a:pt x="8270" y="8724"/>
                    </a:lnTo>
                    <a:cubicBezTo>
                      <a:pt x="8238" y="8756"/>
                      <a:pt x="8206" y="8808"/>
                      <a:pt x="8185" y="8861"/>
                    </a:cubicBezTo>
                    <a:cubicBezTo>
                      <a:pt x="8185" y="8893"/>
                      <a:pt x="8185" y="8925"/>
                      <a:pt x="8175" y="8946"/>
                    </a:cubicBezTo>
                    <a:cubicBezTo>
                      <a:pt x="8175" y="8967"/>
                      <a:pt x="8185" y="8988"/>
                      <a:pt x="8185" y="9009"/>
                    </a:cubicBezTo>
                    <a:cubicBezTo>
                      <a:pt x="8175" y="9030"/>
                      <a:pt x="8164" y="9041"/>
                      <a:pt x="8164" y="9062"/>
                    </a:cubicBezTo>
                    <a:cubicBezTo>
                      <a:pt x="8143" y="9104"/>
                      <a:pt x="8132" y="9136"/>
                      <a:pt x="8132" y="9189"/>
                    </a:cubicBezTo>
                    <a:cubicBezTo>
                      <a:pt x="8132" y="9231"/>
                      <a:pt x="8143" y="9273"/>
                      <a:pt x="8164" y="9305"/>
                    </a:cubicBezTo>
                    <a:cubicBezTo>
                      <a:pt x="8175" y="9347"/>
                      <a:pt x="8196" y="9389"/>
                      <a:pt x="8227" y="9410"/>
                    </a:cubicBezTo>
                    <a:cubicBezTo>
                      <a:pt x="8249" y="9432"/>
                      <a:pt x="8270" y="9453"/>
                      <a:pt x="8291" y="9463"/>
                    </a:cubicBezTo>
                    <a:cubicBezTo>
                      <a:pt x="8344" y="9495"/>
                      <a:pt x="8396" y="9506"/>
                      <a:pt x="8460" y="9506"/>
                    </a:cubicBezTo>
                    <a:cubicBezTo>
                      <a:pt x="8491" y="9506"/>
                      <a:pt x="8513" y="9506"/>
                      <a:pt x="8544" y="9495"/>
                    </a:cubicBezTo>
                    <a:cubicBezTo>
                      <a:pt x="8597" y="9484"/>
                      <a:pt x="8650" y="9453"/>
                      <a:pt x="8682" y="9410"/>
                    </a:cubicBezTo>
                    <a:cubicBezTo>
                      <a:pt x="8724" y="9379"/>
                      <a:pt x="8766" y="9337"/>
                      <a:pt x="8798" y="9294"/>
                    </a:cubicBezTo>
                    <a:cubicBezTo>
                      <a:pt x="8829" y="9263"/>
                      <a:pt x="8851" y="9231"/>
                      <a:pt x="8872" y="9189"/>
                    </a:cubicBezTo>
                    <a:cubicBezTo>
                      <a:pt x="8893" y="9157"/>
                      <a:pt x="8893" y="9115"/>
                      <a:pt x="8893" y="9062"/>
                    </a:cubicBezTo>
                    <a:cubicBezTo>
                      <a:pt x="8893" y="9020"/>
                      <a:pt x="8893" y="8977"/>
                      <a:pt x="8872" y="8946"/>
                    </a:cubicBezTo>
                    <a:cubicBezTo>
                      <a:pt x="8851" y="8904"/>
                      <a:pt x="8829" y="8872"/>
                      <a:pt x="8808" y="8840"/>
                    </a:cubicBezTo>
                    <a:cubicBezTo>
                      <a:pt x="8798" y="8819"/>
                      <a:pt x="8787" y="8808"/>
                      <a:pt x="8777" y="8787"/>
                    </a:cubicBezTo>
                    <a:cubicBezTo>
                      <a:pt x="8766" y="8745"/>
                      <a:pt x="8734" y="8713"/>
                      <a:pt x="8703" y="8692"/>
                    </a:cubicBezTo>
                    <a:cubicBezTo>
                      <a:pt x="8671" y="8671"/>
                      <a:pt x="8629" y="8650"/>
                      <a:pt x="8587" y="8640"/>
                    </a:cubicBezTo>
                    <a:cubicBezTo>
                      <a:pt x="8557" y="8632"/>
                      <a:pt x="8527" y="8625"/>
                      <a:pt x="8497" y="8625"/>
                    </a:cubicBezTo>
                    <a:close/>
                    <a:moveTo>
                      <a:pt x="15247" y="9046"/>
                    </a:moveTo>
                    <a:cubicBezTo>
                      <a:pt x="15219" y="9046"/>
                      <a:pt x="15193" y="9051"/>
                      <a:pt x="15166" y="9062"/>
                    </a:cubicBezTo>
                    <a:cubicBezTo>
                      <a:pt x="15135" y="9073"/>
                      <a:pt x="15113" y="9083"/>
                      <a:pt x="15082" y="9094"/>
                    </a:cubicBezTo>
                    <a:cubicBezTo>
                      <a:pt x="15040" y="9115"/>
                      <a:pt x="14997" y="9157"/>
                      <a:pt x="14966" y="9210"/>
                    </a:cubicBezTo>
                    <a:lnTo>
                      <a:pt x="14923" y="9273"/>
                    </a:lnTo>
                    <a:cubicBezTo>
                      <a:pt x="14902" y="9315"/>
                      <a:pt x="14881" y="9347"/>
                      <a:pt x="14881" y="9400"/>
                    </a:cubicBezTo>
                    <a:cubicBezTo>
                      <a:pt x="14871" y="9442"/>
                      <a:pt x="14871" y="9484"/>
                      <a:pt x="14892" y="9527"/>
                    </a:cubicBezTo>
                    <a:cubicBezTo>
                      <a:pt x="14902" y="9569"/>
                      <a:pt x="14913" y="9601"/>
                      <a:pt x="14945" y="9632"/>
                    </a:cubicBezTo>
                    <a:cubicBezTo>
                      <a:pt x="14966" y="9664"/>
                      <a:pt x="14997" y="9696"/>
                      <a:pt x="15040" y="9717"/>
                    </a:cubicBezTo>
                    <a:cubicBezTo>
                      <a:pt x="15061" y="9727"/>
                      <a:pt x="15092" y="9738"/>
                      <a:pt x="15113" y="9748"/>
                    </a:cubicBezTo>
                    <a:cubicBezTo>
                      <a:pt x="15140" y="9759"/>
                      <a:pt x="15169" y="9764"/>
                      <a:pt x="15198" y="9764"/>
                    </a:cubicBezTo>
                    <a:cubicBezTo>
                      <a:pt x="15227" y="9764"/>
                      <a:pt x="15256" y="9759"/>
                      <a:pt x="15282" y="9748"/>
                    </a:cubicBezTo>
                    <a:cubicBezTo>
                      <a:pt x="15314" y="9738"/>
                      <a:pt x="15335" y="9727"/>
                      <a:pt x="15367" y="9717"/>
                    </a:cubicBezTo>
                    <a:cubicBezTo>
                      <a:pt x="15409" y="9685"/>
                      <a:pt x="15451" y="9653"/>
                      <a:pt x="15483" y="9601"/>
                    </a:cubicBezTo>
                    <a:cubicBezTo>
                      <a:pt x="15494" y="9579"/>
                      <a:pt x="15515" y="9558"/>
                      <a:pt x="15525" y="9527"/>
                    </a:cubicBezTo>
                    <a:cubicBezTo>
                      <a:pt x="15547" y="9495"/>
                      <a:pt x="15568" y="9453"/>
                      <a:pt x="15568" y="9410"/>
                    </a:cubicBezTo>
                    <a:cubicBezTo>
                      <a:pt x="15578" y="9368"/>
                      <a:pt x="15578" y="9326"/>
                      <a:pt x="15557" y="9284"/>
                    </a:cubicBezTo>
                    <a:cubicBezTo>
                      <a:pt x="15547" y="9242"/>
                      <a:pt x="15536" y="9199"/>
                      <a:pt x="15504" y="9178"/>
                    </a:cubicBezTo>
                    <a:cubicBezTo>
                      <a:pt x="15483" y="9136"/>
                      <a:pt x="15451" y="9115"/>
                      <a:pt x="15409" y="9094"/>
                    </a:cubicBezTo>
                    <a:cubicBezTo>
                      <a:pt x="15388" y="9083"/>
                      <a:pt x="15356" y="9073"/>
                      <a:pt x="15335" y="9062"/>
                    </a:cubicBezTo>
                    <a:cubicBezTo>
                      <a:pt x="15304" y="9051"/>
                      <a:pt x="15275" y="9046"/>
                      <a:pt x="15247" y="9046"/>
                    </a:cubicBezTo>
                    <a:close/>
                    <a:moveTo>
                      <a:pt x="2947" y="8687"/>
                    </a:moveTo>
                    <a:cubicBezTo>
                      <a:pt x="2890" y="8687"/>
                      <a:pt x="2829" y="8698"/>
                      <a:pt x="2778" y="8735"/>
                    </a:cubicBezTo>
                    <a:cubicBezTo>
                      <a:pt x="2704" y="8777"/>
                      <a:pt x="2651" y="8840"/>
                      <a:pt x="2630" y="8925"/>
                    </a:cubicBezTo>
                    <a:lnTo>
                      <a:pt x="2567" y="9157"/>
                    </a:lnTo>
                    <a:cubicBezTo>
                      <a:pt x="2524" y="9189"/>
                      <a:pt x="2503" y="9242"/>
                      <a:pt x="2493" y="9284"/>
                    </a:cubicBezTo>
                    <a:cubicBezTo>
                      <a:pt x="2482" y="9337"/>
                      <a:pt x="2472" y="9389"/>
                      <a:pt x="2482" y="9442"/>
                    </a:cubicBezTo>
                    <a:cubicBezTo>
                      <a:pt x="2472" y="9474"/>
                      <a:pt x="2461" y="9516"/>
                      <a:pt x="2450" y="9548"/>
                    </a:cubicBezTo>
                    <a:cubicBezTo>
                      <a:pt x="2440" y="9622"/>
                      <a:pt x="2440" y="9696"/>
                      <a:pt x="2472" y="9759"/>
                    </a:cubicBezTo>
                    <a:cubicBezTo>
                      <a:pt x="2493" y="9822"/>
                      <a:pt x="2545" y="9886"/>
                      <a:pt x="2598" y="9917"/>
                    </a:cubicBezTo>
                    <a:cubicBezTo>
                      <a:pt x="2651" y="9949"/>
                      <a:pt x="2704" y="9960"/>
                      <a:pt x="2767" y="9960"/>
                    </a:cubicBezTo>
                    <a:cubicBezTo>
                      <a:pt x="2775" y="9961"/>
                      <a:pt x="2782" y="9961"/>
                      <a:pt x="2789" y="9961"/>
                    </a:cubicBezTo>
                    <a:cubicBezTo>
                      <a:pt x="2866" y="9961"/>
                      <a:pt x="2942" y="9913"/>
                      <a:pt x="3000" y="9865"/>
                    </a:cubicBezTo>
                    <a:lnTo>
                      <a:pt x="3021" y="9833"/>
                    </a:lnTo>
                    <a:cubicBezTo>
                      <a:pt x="3052" y="9812"/>
                      <a:pt x="3074" y="9780"/>
                      <a:pt x="3095" y="9748"/>
                    </a:cubicBezTo>
                    <a:cubicBezTo>
                      <a:pt x="3137" y="9664"/>
                      <a:pt x="3147" y="9601"/>
                      <a:pt x="3158" y="9516"/>
                    </a:cubicBezTo>
                    <a:cubicBezTo>
                      <a:pt x="3158" y="9495"/>
                      <a:pt x="3158" y="9463"/>
                      <a:pt x="3158" y="9442"/>
                    </a:cubicBezTo>
                    <a:cubicBezTo>
                      <a:pt x="3190" y="9326"/>
                      <a:pt x="3221" y="9210"/>
                      <a:pt x="3253" y="9094"/>
                    </a:cubicBezTo>
                    <a:cubicBezTo>
                      <a:pt x="3274" y="9009"/>
                      <a:pt x="3264" y="8914"/>
                      <a:pt x="3221" y="8851"/>
                    </a:cubicBezTo>
                    <a:cubicBezTo>
                      <a:pt x="3179" y="8777"/>
                      <a:pt x="3105" y="8713"/>
                      <a:pt x="3021" y="8692"/>
                    </a:cubicBezTo>
                    <a:cubicBezTo>
                      <a:pt x="2998" y="8689"/>
                      <a:pt x="2973" y="8687"/>
                      <a:pt x="2947" y="8687"/>
                    </a:cubicBezTo>
                    <a:close/>
                    <a:moveTo>
                      <a:pt x="10414" y="9368"/>
                    </a:moveTo>
                    <a:cubicBezTo>
                      <a:pt x="10371" y="9368"/>
                      <a:pt x="10340" y="9379"/>
                      <a:pt x="10308" y="9379"/>
                    </a:cubicBezTo>
                    <a:lnTo>
                      <a:pt x="10297" y="9389"/>
                    </a:lnTo>
                    <a:cubicBezTo>
                      <a:pt x="10266" y="9400"/>
                      <a:pt x="10234" y="9410"/>
                      <a:pt x="10202" y="9421"/>
                    </a:cubicBezTo>
                    <a:cubicBezTo>
                      <a:pt x="10171" y="9442"/>
                      <a:pt x="10150" y="9463"/>
                      <a:pt x="10129" y="9484"/>
                    </a:cubicBezTo>
                    <a:lnTo>
                      <a:pt x="10118" y="9484"/>
                    </a:lnTo>
                    <a:cubicBezTo>
                      <a:pt x="10097" y="9516"/>
                      <a:pt x="10086" y="9537"/>
                      <a:pt x="10065" y="9558"/>
                    </a:cubicBezTo>
                    <a:lnTo>
                      <a:pt x="10065" y="9569"/>
                    </a:lnTo>
                    <a:cubicBezTo>
                      <a:pt x="10044" y="9590"/>
                      <a:pt x="10033" y="9622"/>
                      <a:pt x="10023" y="9653"/>
                    </a:cubicBezTo>
                    <a:cubicBezTo>
                      <a:pt x="10012" y="9696"/>
                      <a:pt x="10012" y="9738"/>
                      <a:pt x="10023" y="9780"/>
                    </a:cubicBezTo>
                    <a:cubicBezTo>
                      <a:pt x="10023" y="9822"/>
                      <a:pt x="10033" y="9865"/>
                      <a:pt x="10055" y="9896"/>
                    </a:cubicBezTo>
                    <a:cubicBezTo>
                      <a:pt x="10076" y="9939"/>
                      <a:pt x="10107" y="9970"/>
                      <a:pt x="10139" y="9991"/>
                    </a:cubicBezTo>
                    <a:lnTo>
                      <a:pt x="10181" y="10023"/>
                    </a:lnTo>
                    <a:lnTo>
                      <a:pt x="10213" y="10055"/>
                    </a:lnTo>
                    <a:cubicBezTo>
                      <a:pt x="10255" y="10097"/>
                      <a:pt x="10297" y="10129"/>
                      <a:pt x="10350" y="10139"/>
                    </a:cubicBezTo>
                    <a:cubicBezTo>
                      <a:pt x="10382" y="10139"/>
                      <a:pt x="10414" y="10150"/>
                      <a:pt x="10435" y="10150"/>
                    </a:cubicBezTo>
                    <a:cubicBezTo>
                      <a:pt x="10498" y="10150"/>
                      <a:pt x="10551" y="10139"/>
                      <a:pt x="10604" y="10108"/>
                    </a:cubicBezTo>
                    <a:cubicBezTo>
                      <a:pt x="10625" y="10097"/>
                      <a:pt x="10657" y="10065"/>
                      <a:pt x="10678" y="10055"/>
                    </a:cubicBezTo>
                    <a:lnTo>
                      <a:pt x="10688" y="10034"/>
                    </a:lnTo>
                    <a:cubicBezTo>
                      <a:pt x="10699" y="10034"/>
                      <a:pt x="10731" y="9991"/>
                      <a:pt x="10741" y="9960"/>
                    </a:cubicBezTo>
                    <a:cubicBezTo>
                      <a:pt x="10762" y="9939"/>
                      <a:pt x="10773" y="9907"/>
                      <a:pt x="10783" y="9875"/>
                    </a:cubicBezTo>
                    <a:lnTo>
                      <a:pt x="10783" y="9854"/>
                    </a:lnTo>
                    <a:cubicBezTo>
                      <a:pt x="10794" y="9833"/>
                      <a:pt x="10794" y="9801"/>
                      <a:pt x="10794" y="9770"/>
                    </a:cubicBezTo>
                    <a:lnTo>
                      <a:pt x="10804" y="9770"/>
                    </a:lnTo>
                    <a:lnTo>
                      <a:pt x="10804" y="9759"/>
                    </a:lnTo>
                    <a:cubicBezTo>
                      <a:pt x="10794" y="9727"/>
                      <a:pt x="10794" y="9696"/>
                      <a:pt x="10783" y="9664"/>
                    </a:cubicBezTo>
                    <a:lnTo>
                      <a:pt x="10783" y="9643"/>
                    </a:lnTo>
                    <a:cubicBezTo>
                      <a:pt x="10752" y="9579"/>
                      <a:pt x="10741" y="9537"/>
                      <a:pt x="10688" y="9484"/>
                    </a:cubicBezTo>
                    <a:cubicBezTo>
                      <a:pt x="10635" y="9432"/>
                      <a:pt x="10593" y="9410"/>
                      <a:pt x="10519" y="9389"/>
                    </a:cubicBezTo>
                    <a:lnTo>
                      <a:pt x="10509" y="9379"/>
                    </a:lnTo>
                    <a:cubicBezTo>
                      <a:pt x="10477" y="9379"/>
                      <a:pt x="10445" y="9368"/>
                      <a:pt x="10414" y="9368"/>
                    </a:cubicBezTo>
                    <a:close/>
                    <a:moveTo>
                      <a:pt x="13610" y="9226"/>
                    </a:moveTo>
                    <a:cubicBezTo>
                      <a:pt x="13582" y="9226"/>
                      <a:pt x="13556" y="9231"/>
                      <a:pt x="13529" y="9242"/>
                    </a:cubicBezTo>
                    <a:cubicBezTo>
                      <a:pt x="13498" y="9252"/>
                      <a:pt x="13476" y="9263"/>
                      <a:pt x="13445" y="9273"/>
                    </a:cubicBezTo>
                    <a:cubicBezTo>
                      <a:pt x="13403" y="9305"/>
                      <a:pt x="13360" y="9337"/>
                      <a:pt x="13329" y="9389"/>
                    </a:cubicBezTo>
                    <a:cubicBezTo>
                      <a:pt x="13297" y="9474"/>
                      <a:pt x="13255" y="9548"/>
                      <a:pt x="13212" y="9632"/>
                    </a:cubicBezTo>
                    <a:lnTo>
                      <a:pt x="13202" y="9664"/>
                    </a:lnTo>
                    <a:cubicBezTo>
                      <a:pt x="13181" y="9696"/>
                      <a:pt x="13160" y="9738"/>
                      <a:pt x="13149" y="9770"/>
                    </a:cubicBezTo>
                    <a:cubicBezTo>
                      <a:pt x="13139" y="9812"/>
                      <a:pt x="13139" y="9854"/>
                      <a:pt x="13149" y="9896"/>
                    </a:cubicBezTo>
                    <a:cubicBezTo>
                      <a:pt x="13149" y="9939"/>
                      <a:pt x="13160" y="9981"/>
                      <a:pt x="13181" y="10023"/>
                    </a:cubicBezTo>
                    <a:lnTo>
                      <a:pt x="13234" y="10086"/>
                    </a:lnTo>
                    <a:cubicBezTo>
                      <a:pt x="13265" y="10118"/>
                      <a:pt x="13297" y="10139"/>
                      <a:pt x="13339" y="10150"/>
                    </a:cubicBezTo>
                    <a:cubicBezTo>
                      <a:pt x="13360" y="10171"/>
                      <a:pt x="13392" y="10171"/>
                      <a:pt x="13424" y="10171"/>
                    </a:cubicBezTo>
                    <a:cubicBezTo>
                      <a:pt x="13445" y="10176"/>
                      <a:pt x="13466" y="10179"/>
                      <a:pt x="13487" y="10179"/>
                    </a:cubicBezTo>
                    <a:cubicBezTo>
                      <a:pt x="13508" y="10179"/>
                      <a:pt x="13529" y="10176"/>
                      <a:pt x="13550" y="10171"/>
                    </a:cubicBezTo>
                    <a:lnTo>
                      <a:pt x="13624" y="10139"/>
                    </a:lnTo>
                    <a:cubicBezTo>
                      <a:pt x="13677" y="10108"/>
                      <a:pt x="13719" y="10065"/>
                      <a:pt x="13741" y="10023"/>
                    </a:cubicBezTo>
                    <a:lnTo>
                      <a:pt x="13762" y="9981"/>
                    </a:lnTo>
                    <a:cubicBezTo>
                      <a:pt x="13804" y="9970"/>
                      <a:pt x="13836" y="9949"/>
                      <a:pt x="13867" y="9928"/>
                    </a:cubicBezTo>
                    <a:cubicBezTo>
                      <a:pt x="13899" y="9896"/>
                      <a:pt x="13931" y="9865"/>
                      <a:pt x="13952" y="9833"/>
                    </a:cubicBezTo>
                    <a:cubicBezTo>
                      <a:pt x="13973" y="9791"/>
                      <a:pt x="13983" y="9759"/>
                      <a:pt x="13983" y="9717"/>
                    </a:cubicBezTo>
                    <a:cubicBezTo>
                      <a:pt x="13994" y="9664"/>
                      <a:pt x="13994" y="9622"/>
                      <a:pt x="13983" y="9579"/>
                    </a:cubicBezTo>
                    <a:lnTo>
                      <a:pt x="13952" y="9506"/>
                    </a:lnTo>
                    <a:lnTo>
                      <a:pt x="13920" y="9474"/>
                    </a:lnTo>
                    <a:lnTo>
                      <a:pt x="13920" y="9463"/>
                    </a:lnTo>
                    <a:cubicBezTo>
                      <a:pt x="13909" y="9421"/>
                      <a:pt x="13888" y="9389"/>
                      <a:pt x="13867" y="9358"/>
                    </a:cubicBezTo>
                    <a:cubicBezTo>
                      <a:pt x="13846" y="9326"/>
                      <a:pt x="13814" y="9294"/>
                      <a:pt x="13772" y="9273"/>
                    </a:cubicBezTo>
                    <a:cubicBezTo>
                      <a:pt x="13751" y="9263"/>
                      <a:pt x="13719" y="9252"/>
                      <a:pt x="13698" y="9242"/>
                    </a:cubicBezTo>
                    <a:cubicBezTo>
                      <a:pt x="13667" y="9231"/>
                      <a:pt x="13638" y="9226"/>
                      <a:pt x="13610" y="9226"/>
                    </a:cubicBezTo>
                    <a:close/>
                    <a:moveTo>
                      <a:pt x="4346" y="9229"/>
                    </a:moveTo>
                    <a:cubicBezTo>
                      <a:pt x="4337" y="9229"/>
                      <a:pt x="4328" y="9230"/>
                      <a:pt x="4320" y="9231"/>
                    </a:cubicBezTo>
                    <a:cubicBezTo>
                      <a:pt x="4235" y="9231"/>
                      <a:pt x="4151" y="9263"/>
                      <a:pt x="4098" y="9326"/>
                    </a:cubicBezTo>
                    <a:cubicBezTo>
                      <a:pt x="4035" y="9389"/>
                      <a:pt x="4003" y="9463"/>
                      <a:pt x="4003" y="9548"/>
                    </a:cubicBezTo>
                    <a:cubicBezTo>
                      <a:pt x="4003" y="9706"/>
                      <a:pt x="4003" y="9854"/>
                      <a:pt x="4003" y="10002"/>
                    </a:cubicBezTo>
                    <a:cubicBezTo>
                      <a:pt x="3992" y="10044"/>
                      <a:pt x="3992" y="10086"/>
                      <a:pt x="4003" y="10129"/>
                    </a:cubicBezTo>
                    <a:lnTo>
                      <a:pt x="4003" y="10139"/>
                    </a:lnTo>
                    <a:cubicBezTo>
                      <a:pt x="4003" y="10171"/>
                      <a:pt x="4003" y="10203"/>
                      <a:pt x="4013" y="10234"/>
                    </a:cubicBezTo>
                    <a:cubicBezTo>
                      <a:pt x="4024" y="10298"/>
                      <a:pt x="4098" y="10393"/>
                      <a:pt x="4161" y="10424"/>
                    </a:cubicBezTo>
                    <a:cubicBezTo>
                      <a:pt x="4209" y="10448"/>
                      <a:pt x="4256" y="10460"/>
                      <a:pt x="4308" y="10460"/>
                    </a:cubicBezTo>
                    <a:cubicBezTo>
                      <a:pt x="4326" y="10460"/>
                      <a:pt x="4344" y="10459"/>
                      <a:pt x="4362" y="10456"/>
                    </a:cubicBezTo>
                    <a:cubicBezTo>
                      <a:pt x="4436" y="10456"/>
                      <a:pt x="4510" y="10424"/>
                      <a:pt x="4552" y="10372"/>
                    </a:cubicBezTo>
                    <a:cubicBezTo>
                      <a:pt x="4615" y="10308"/>
                      <a:pt x="4647" y="10234"/>
                      <a:pt x="4647" y="10139"/>
                    </a:cubicBezTo>
                    <a:cubicBezTo>
                      <a:pt x="4647" y="10108"/>
                      <a:pt x="4647" y="10065"/>
                      <a:pt x="4647" y="10034"/>
                    </a:cubicBezTo>
                    <a:lnTo>
                      <a:pt x="4658" y="10013"/>
                    </a:lnTo>
                    <a:cubicBezTo>
                      <a:pt x="4700" y="9949"/>
                      <a:pt x="4711" y="9844"/>
                      <a:pt x="4689" y="9770"/>
                    </a:cubicBezTo>
                    <a:cubicBezTo>
                      <a:pt x="4679" y="9738"/>
                      <a:pt x="4668" y="9706"/>
                      <a:pt x="4647" y="9675"/>
                    </a:cubicBezTo>
                    <a:lnTo>
                      <a:pt x="4647" y="9548"/>
                    </a:lnTo>
                    <a:cubicBezTo>
                      <a:pt x="4647" y="9474"/>
                      <a:pt x="4615" y="9379"/>
                      <a:pt x="4552" y="9326"/>
                    </a:cubicBezTo>
                    <a:cubicBezTo>
                      <a:pt x="4505" y="9269"/>
                      <a:pt x="4423" y="9229"/>
                      <a:pt x="4346" y="9229"/>
                    </a:cubicBezTo>
                    <a:close/>
                    <a:moveTo>
                      <a:pt x="6443" y="10076"/>
                    </a:moveTo>
                    <a:cubicBezTo>
                      <a:pt x="6031" y="10076"/>
                      <a:pt x="6031" y="10720"/>
                      <a:pt x="6443" y="10720"/>
                    </a:cubicBezTo>
                    <a:cubicBezTo>
                      <a:pt x="6865" y="10720"/>
                      <a:pt x="6865" y="10076"/>
                      <a:pt x="6443" y="10076"/>
                    </a:cubicBezTo>
                    <a:close/>
                    <a:moveTo>
                      <a:pt x="15431" y="10185"/>
                    </a:moveTo>
                    <a:cubicBezTo>
                      <a:pt x="15406" y="10185"/>
                      <a:pt x="15381" y="10190"/>
                      <a:pt x="15356" y="10203"/>
                    </a:cubicBezTo>
                    <a:cubicBezTo>
                      <a:pt x="15314" y="10213"/>
                      <a:pt x="15272" y="10224"/>
                      <a:pt x="15240" y="10255"/>
                    </a:cubicBezTo>
                    <a:cubicBezTo>
                      <a:pt x="15209" y="10277"/>
                      <a:pt x="15177" y="10308"/>
                      <a:pt x="15156" y="10350"/>
                    </a:cubicBezTo>
                    <a:lnTo>
                      <a:pt x="15124" y="10424"/>
                    </a:lnTo>
                    <a:cubicBezTo>
                      <a:pt x="15113" y="10488"/>
                      <a:pt x="15113" y="10541"/>
                      <a:pt x="15124" y="10593"/>
                    </a:cubicBezTo>
                    <a:cubicBezTo>
                      <a:pt x="15135" y="10615"/>
                      <a:pt x="15145" y="10636"/>
                      <a:pt x="15156" y="10657"/>
                    </a:cubicBezTo>
                    <a:lnTo>
                      <a:pt x="15145" y="10688"/>
                    </a:lnTo>
                    <a:cubicBezTo>
                      <a:pt x="15145" y="10731"/>
                      <a:pt x="15156" y="10773"/>
                      <a:pt x="15177" y="10805"/>
                    </a:cubicBezTo>
                    <a:cubicBezTo>
                      <a:pt x="15187" y="10847"/>
                      <a:pt x="15209" y="10889"/>
                      <a:pt x="15240" y="10910"/>
                    </a:cubicBezTo>
                    <a:cubicBezTo>
                      <a:pt x="15261" y="10931"/>
                      <a:pt x="15282" y="10952"/>
                      <a:pt x="15304" y="10963"/>
                    </a:cubicBezTo>
                    <a:cubicBezTo>
                      <a:pt x="15356" y="10995"/>
                      <a:pt x="15409" y="11005"/>
                      <a:pt x="15473" y="11005"/>
                    </a:cubicBezTo>
                    <a:cubicBezTo>
                      <a:pt x="15504" y="11005"/>
                      <a:pt x="15525" y="11005"/>
                      <a:pt x="15557" y="10995"/>
                    </a:cubicBezTo>
                    <a:cubicBezTo>
                      <a:pt x="15610" y="10984"/>
                      <a:pt x="15663" y="10952"/>
                      <a:pt x="15705" y="10910"/>
                    </a:cubicBezTo>
                    <a:cubicBezTo>
                      <a:pt x="15726" y="10889"/>
                      <a:pt x="15737" y="10868"/>
                      <a:pt x="15758" y="10836"/>
                    </a:cubicBezTo>
                    <a:lnTo>
                      <a:pt x="15768" y="10826"/>
                    </a:lnTo>
                    <a:cubicBezTo>
                      <a:pt x="15779" y="10794"/>
                      <a:pt x="15789" y="10762"/>
                      <a:pt x="15800" y="10741"/>
                    </a:cubicBezTo>
                    <a:lnTo>
                      <a:pt x="15811" y="10731"/>
                    </a:lnTo>
                    <a:cubicBezTo>
                      <a:pt x="15811" y="10710"/>
                      <a:pt x="15811" y="10688"/>
                      <a:pt x="15811" y="10667"/>
                    </a:cubicBezTo>
                    <a:cubicBezTo>
                      <a:pt x="15821" y="10657"/>
                      <a:pt x="15821" y="10636"/>
                      <a:pt x="15821" y="10615"/>
                    </a:cubicBezTo>
                    <a:cubicBezTo>
                      <a:pt x="15821" y="10583"/>
                      <a:pt x="15811" y="10541"/>
                      <a:pt x="15811" y="10509"/>
                    </a:cubicBezTo>
                    <a:cubicBezTo>
                      <a:pt x="15800" y="10467"/>
                      <a:pt x="15779" y="10424"/>
                      <a:pt x="15768" y="10403"/>
                    </a:cubicBezTo>
                    <a:lnTo>
                      <a:pt x="15758" y="10382"/>
                    </a:lnTo>
                    <a:cubicBezTo>
                      <a:pt x="15737" y="10361"/>
                      <a:pt x="15715" y="10329"/>
                      <a:pt x="15705" y="10308"/>
                    </a:cubicBezTo>
                    <a:lnTo>
                      <a:pt x="15694" y="10308"/>
                    </a:lnTo>
                    <a:lnTo>
                      <a:pt x="15684" y="10298"/>
                    </a:lnTo>
                    <a:cubicBezTo>
                      <a:pt x="15663" y="10277"/>
                      <a:pt x="15642" y="10255"/>
                      <a:pt x="15610" y="10234"/>
                    </a:cubicBezTo>
                    <a:lnTo>
                      <a:pt x="15599" y="10234"/>
                    </a:lnTo>
                    <a:cubicBezTo>
                      <a:pt x="15568" y="10213"/>
                      <a:pt x="15525" y="10192"/>
                      <a:pt x="15483" y="10192"/>
                    </a:cubicBezTo>
                    <a:cubicBezTo>
                      <a:pt x="15466" y="10188"/>
                      <a:pt x="15448" y="10185"/>
                      <a:pt x="15431" y="10185"/>
                    </a:cubicBezTo>
                    <a:close/>
                    <a:moveTo>
                      <a:pt x="3169" y="10382"/>
                    </a:moveTo>
                    <a:cubicBezTo>
                      <a:pt x="3137" y="10382"/>
                      <a:pt x="3116" y="10393"/>
                      <a:pt x="3084" y="10393"/>
                    </a:cubicBezTo>
                    <a:cubicBezTo>
                      <a:pt x="3031" y="10414"/>
                      <a:pt x="2978" y="10435"/>
                      <a:pt x="2936" y="10477"/>
                    </a:cubicBezTo>
                    <a:lnTo>
                      <a:pt x="2894" y="10541"/>
                    </a:lnTo>
                    <a:cubicBezTo>
                      <a:pt x="2862" y="10593"/>
                      <a:pt x="2841" y="10646"/>
                      <a:pt x="2841" y="10710"/>
                    </a:cubicBezTo>
                    <a:lnTo>
                      <a:pt x="2841" y="10762"/>
                    </a:lnTo>
                    <a:cubicBezTo>
                      <a:pt x="2841" y="10815"/>
                      <a:pt x="2852" y="10857"/>
                      <a:pt x="2873" y="10889"/>
                    </a:cubicBezTo>
                    <a:cubicBezTo>
                      <a:pt x="2883" y="10931"/>
                      <a:pt x="2905" y="10963"/>
                      <a:pt x="2936" y="10995"/>
                    </a:cubicBezTo>
                    <a:cubicBezTo>
                      <a:pt x="2968" y="11026"/>
                      <a:pt x="3000" y="11048"/>
                      <a:pt x="3042" y="11058"/>
                    </a:cubicBezTo>
                    <a:cubicBezTo>
                      <a:pt x="3084" y="11079"/>
                      <a:pt x="3126" y="11090"/>
                      <a:pt x="3169" y="11090"/>
                    </a:cubicBezTo>
                    <a:cubicBezTo>
                      <a:pt x="3200" y="11090"/>
                      <a:pt x="3221" y="11079"/>
                      <a:pt x="3253" y="11079"/>
                    </a:cubicBezTo>
                    <a:cubicBezTo>
                      <a:pt x="3306" y="11058"/>
                      <a:pt x="3359" y="11037"/>
                      <a:pt x="3401" y="10995"/>
                    </a:cubicBezTo>
                    <a:lnTo>
                      <a:pt x="3443" y="10931"/>
                    </a:lnTo>
                    <a:cubicBezTo>
                      <a:pt x="3475" y="10879"/>
                      <a:pt x="3496" y="10826"/>
                      <a:pt x="3496" y="10762"/>
                    </a:cubicBezTo>
                    <a:lnTo>
                      <a:pt x="3496" y="10710"/>
                    </a:lnTo>
                    <a:cubicBezTo>
                      <a:pt x="3496" y="10657"/>
                      <a:pt x="3485" y="10615"/>
                      <a:pt x="3464" y="10583"/>
                    </a:cubicBezTo>
                    <a:cubicBezTo>
                      <a:pt x="3454" y="10541"/>
                      <a:pt x="3433" y="10509"/>
                      <a:pt x="3401" y="10477"/>
                    </a:cubicBezTo>
                    <a:cubicBezTo>
                      <a:pt x="3369" y="10446"/>
                      <a:pt x="3338" y="10424"/>
                      <a:pt x="3295" y="10414"/>
                    </a:cubicBezTo>
                    <a:cubicBezTo>
                      <a:pt x="3253" y="10393"/>
                      <a:pt x="3211" y="10382"/>
                      <a:pt x="3169" y="10382"/>
                    </a:cubicBezTo>
                    <a:close/>
                    <a:moveTo>
                      <a:pt x="720" y="10321"/>
                    </a:moveTo>
                    <a:cubicBezTo>
                      <a:pt x="697" y="10321"/>
                      <a:pt x="676" y="10324"/>
                      <a:pt x="655" y="10329"/>
                    </a:cubicBezTo>
                    <a:lnTo>
                      <a:pt x="581" y="10361"/>
                    </a:lnTo>
                    <a:cubicBezTo>
                      <a:pt x="528" y="10393"/>
                      <a:pt x="497" y="10435"/>
                      <a:pt x="465" y="10477"/>
                    </a:cubicBezTo>
                    <a:cubicBezTo>
                      <a:pt x="454" y="10509"/>
                      <a:pt x="444" y="10530"/>
                      <a:pt x="433" y="10562"/>
                    </a:cubicBezTo>
                    <a:cubicBezTo>
                      <a:pt x="423" y="10615"/>
                      <a:pt x="423" y="10678"/>
                      <a:pt x="433" y="10731"/>
                    </a:cubicBezTo>
                    <a:cubicBezTo>
                      <a:pt x="465" y="10805"/>
                      <a:pt x="486" y="10879"/>
                      <a:pt x="518" y="10963"/>
                    </a:cubicBezTo>
                    <a:lnTo>
                      <a:pt x="549" y="11037"/>
                    </a:lnTo>
                    <a:cubicBezTo>
                      <a:pt x="570" y="11079"/>
                      <a:pt x="602" y="11100"/>
                      <a:pt x="634" y="11132"/>
                    </a:cubicBezTo>
                    <a:cubicBezTo>
                      <a:pt x="655" y="11143"/>
                      <a:pt x="676" y="11164"/>
                      <a:pt x="708" y="11174"/>
                    </a:cubicBezTo>
                    <a:cubicBezTo>
                      <a:pt x="739" y="11185"/>
                      <a:pt x="782" y="11195"/>
                      <a:pt x="824" y="11195"/>
                    </a:cubicBezTo>
                    <a:cubicBezTo>
                      <a:pt x="856" y="11195"/>
                      <a:pt x="887" y="11185"/>
                      <a:pt x="919" y="11185"/>
                    </a:cubicBezTo>
                    <a:cubicBezTo>
                      <a:pt x="940" y="11174"/>
                      <a:pt x="961" y="11164"/>
                      <a:pt x="993" y="11153"/>
                    </a:cubicBezTo>
                    <a:lnTo>
                      <a:pt x="1025" y="11121"/>
                    </a:lnTo>
                    <a:lnTo>
                      <a:pt x="1067" y="11132"/>
                    </a:lnTo>
                    <a:cubicBezTo>
                      <a:pt x="1130" y="11132"/>
                      <a:pt x="1183" y="11111"/>
                      <a:pt x="1225" y="11090"/>
                    </a:cubicBezTo>
                    <a:cubicBezTo>
                      <a:pt x="1257" y="11069"/>
                      <a:pt x="1278" y="11048"/>
                      <a:pt x="1299" y="11037"/>
                    </a:cubicBezTo>
                    <a:cubicBezTo>
                      <a:pt x="1331" y="10995"/>
                      <a:pt x="1363" y="10952"/>
                      <a:pt x="1384" y="10889"/>
                    </a:cubicBezTo>
                    <a:lnTo>
                      <a:pt x="1384" y="10879"/>
                    </a:lnTo>
                    <a:cubicBezTo>
                      <a:pt x="1384" y="10847"/>
                      <a:pt x="1394" y="10826"/>
                      <a:pt x="1394" y="10794"/>
                    </a:cubicBezTo>
                    <a:lnTo>
                      <a:pt x="1394" y="10783"/>
                    </a:lnTo>
                    <a:cubicBezTo>
                      <a:pt x="1394" y="10752"/>
                      <a:pt x="1394" y="10720"/>
                      <a:pt x="1384" y="10678"/>
                    </a:cubicBezTo>
                    <a:cubicBezTo>
                      <a:pt x="1363" y="10615"/>
                      <a:pt x="1320" y="10551"/>
                      <a:pt x="1268" y="10509"/>
                    </a:cubicBezTo>
                    <a:cubicBezTo>
                      <a:pt x="1246" y="10488"/>
                      <a:pt x="1225" y="10467"/>
                      <a:pt x="1194" y="10446"/>
                    </a:cubicBezTo>
                    <a:lnTo>
                      <a:pt x="1141" y="10424"/>
                    </a:lnTo>
                    <a:cubicBezTo>
                      <a:pt x="1130" y="10414"/>
                      <a:pt x="1109" y="10414"/>
                      <a:pt x="1088" y="10403"/>
                    </a:cubicBezTo>
                    <a:cubicBezTo>
                      <a:pt x="1062" y="10393"/>
                      <a:pt x="1038" y="10390"/>
                      <a:pt x="1014" y="10390"/>
                    </a:cubicBezTo>
                    <a:cubicBezTo>
                      <a:pt x="990" y="10390"/>
                      <a:pt x="967" y="10393"/>
                      <a:pt x="940" y="10393"/>
                    </a:cubicBezTo>
                    <a:lnTo>
                      <a:pt x="908" y="10361"/>
                    </a:lnTo>
                    <a:cubicBezTo>
                      <a:pt x="866" y="10340"/>
                      <a:pt x="834" y="10329"/>
                      <a:pt x="792" y="10329"/>
                    </a:cubicBezTo>
                    <a:cubicBezTo>
                      <a:pt x="766" y="10324"/>
                      <a:pt x="742" y="10321"/>
                      <a:pt x="720" y="10321"/>
                    </a:cubicBezTo>
                    <a:close/>
                    <a:moveTo>
                      <a:pt x="11787" y="10319"/>
                    </a:moveTo>
                    <a:cubicBezTo>
                      <a:pt x="11734" y="10319"/>
                      <a:pt x="11681" y="10340"/>
                      <a:pt x="11628" y="10361"/>
                    </a:cubicBezTo>
                    <a:cubicBezTo>
                      <a:pt x="11501" y="10446"/>
                      <a:pt x="11385" y="10530"/>
                      <a:pt x="11259" y="10604"/>
                    </a:cubicBezTo>
                    <a:cubicBezTo>
                      <a:pt x="11227" y="10625"/>
                      <a:pt x="11195" y="10657"/>
                      <a:pt x="11174" y="10688"/>
                    </a:cubicBezTo>
                    <a:cubicBezTo>
                      <a:pt x="11142" y="10720"/>
                      <a:pt x="11121" y="10762"/>
                      <a:pt x="11111" y="10805"/>
                    </a:cubicBezTo>
                    <a:cubicBezTo>
                      <a:pt x="11100" y="10847"/>
                      <a:pt x="11100" y="10889"/>
                      <a:pt x="11111" y="10931"/>
                    </a:cubicBezTo>
                    <a:cubicBezTo>
                      <a:pt x="11111" y="10974"/>
                      <a:pt x="11121" y="11016"/>
                      <a:pt x="11142" y="11048"/>
                    </a:cubicBezTo>
                    <a:cubicBezTo>
                      <a:pt x="11195" y="11121"/>
                      <a:pt x="11259" y="11185"/>
                      <a:pt x="11343" y="11195"/>
                    </a:cubicBezTo>
                    <a:cubicBezTo>
                      <a:pt x="11364" y="11206"/>
                      <a:pt x="11396" y="11206"/>
                      <a:pt x="11428" y="11206"/>
                    </a:cubicBezTo>
                    <a:cubicBezTo>
                      <a:pt x="11480" y="11206"/>
                      <a:pt x="11533" y="11195"/>
                      <a:pt x="11586" y="11164"/>
                    </a:cubicBezTo>
                    <a:cubicBezTo>
                      <a:pt x="11713" y="11090"/>
                      <a:pt x="11829" y="11005"/>
                      <a:pt x="11956" y="10921"/>
                    </a:cubicBezTo>
                    <a:cubicBezTo>
                      <a:pt x="11987" y="10900"/>
                      <a:pt x="12019" y="10879"/>
                      <a:pt x="12040" y="10836"/>
                    </a:cubicBezTo>
                    <a:cubicBezTo>
                      <a:pt x="12072" y="10805"/>
                      <a:pt x="12093" y="10773"/>
                      <a:pt x="12103" y="10731"/>
                    </a:cubicBezTo>
                    <a:cubicBezTo>
                      <a:pt x="12114" y="10688"/>
                      <a:pt x="12114" y="10646"/>
                      <a:pt x="12103" y="10604"/>
                    </a:cubicBezTo>
                    <a:cubicBezTo>
                      <a:pt x="12103" y="10562"/>
                      <a:pt x="12093" y="10519"/>
                      <a:pt x="12072" y="10477"/>
                    </a:cubicBezTo>
                    <a:cubicBezTo>
                      <a:pt x="12019" y="10414"/>
                      <a:pt x="11956" y="10350"/>
                      <a:pt x="11871" y="10329"/>
                    </a:cubicBezTo>
                    <a:cubicBezTo>
                      <a:pt x="11850" y="10329"/>
                      <a:pt x="11818" y="10329"/>
                      <a:pt x="11787" y="10319"/>
                    </a:cubicBezTo>
                    <a:close/>
                    <a:moveTo>
                      <a:pt x="8882" y="10699"/>
                    </a:moveTo>
                    <a:cubicBezTo>
                      <a:pt x="8829" y="10699"/>
                      <a:pt x="8777" y="10720"/>
                      <a:pt x="8724" y="10741"/>
                    </a:cubicBezTo>
                    <a:lnTo>
                      <a:pt x="8724" y="10752"/>
                    </a:lnTo>
                    <a:lnTo>
                      <a:pt x="8682" y="10773"/>
                    </a:lnTo>
                    <a:lnTo>
                      <a:pt x="8650" y="10805"/>
                    </a:lnTo>
                    <a:lnTo>
                      <a:pt x="8629" y="10836"/>
                    </a:lnTo>
                    <a:lnTo>
                      <a:pt x="8597" y="10868"/>
                    </a:lnTo>
                    <a:lnTo>
                      <a:pt x="8565" y="10952"/>
                    </a:lnTo>
                    <a:lnTo>
                      <a:pt x="8555" y="11037"/>
                    </a:lnTo>
                    <a:lnTo>
                      <a:pt x="8555" y="11048"/>
                    </a:lnTo>
                    <a:lnTo>
                      <a:pt x="8565" y="11132"/>
                    </a:lnTo>
                    <a:lnTo>
                      <a:pt x="8587" y="11174"/>
                    </a:lnTo>
                    <a:lnTo>
                      <a:pt x="8597" y="11217"/>
                    </a:lnTo>
                    <a:lnTo>
                      <a:pt x="8608" y="11217"/>
                    </a:lnTo>
                    <a:lnTo>
                      <a:pt x="8650" y="11290"/>
                    </a:lnTo>
                    <a:lnTo>
                      <a:pt x="8660" y="11290"/>
                    </a:lnTo>
                    <a:cubicBezTo>
                      <a:pt x="8682" y="11312"/>
                      <a:pt x="8703" y="11333"/>
                      <a:pt x="8734" y="11343"/>
                    </a:cubicBezTo>
                    <a:lnTo>
                      <a:pt x="8734" y="11354"/>
                    </a:lnTo>
                    <a:lnTo>
                      <a:pt x="8777" y="11364"/>
                    </a:lnTo>
                    <a:lnTo>
                      <a:pt x="8819" y="11385"/>
                    </a:lnTo>
                    <a:cubicBezTo>
                      <a:pt x="8851" y="11385"/>
                      <a:pt x="8882" y="11396"/>
                      <a:pt x="8903" y="11396"/>
                    </a:cubicBezTo>
                    <a:lnTo>
                      <a:pt x="8914" y="11396"/>
                    </a:lnTo>
                    <a:lnTo>
                      <a:pt x="8998" y="11385"/>
                    </a:lnTo>
                    <a:lnTo>
                      <a:pt x="9083" y="11354"/>
                    </a:lnTo>
                    <a:lnTo>
                      <a:pt x="9146" y="11301"/>
                    </a:lnTo>
                    <a:cubicBezTo>
                      <a:pt x="9167" y="11280"/>
                      <a:pt x="9189" y="11248"/>
                      <a:pt x="9199" y="11227"/>
                    </a:cubicBezTo>
                    <a:cubicBezTo>
                      <a:pt x="9231" y="11185"/>
                      <a:pt x="9241" y="11153"/>
                      <a:pt x="9241" y="11111"/>
                    </a:cubicBezTo>
                    <a:cubicBezTo>
                      <a:pt x="9252" y="11069"/>
                      <a:pt x="9252" y="11016"/>
                      <a:pt x="9231" y="10974"/>
                    </a:cubicBezTo>
                    <a:cubicBezTo>
                      <a:pt x="9220" y="10931"/>
                      <a:pt x="9210" y="10900"/>
                      <a:pt x="9178" y="10868"/>
                    </a:cubicBezTo>
                    <a:lnTo>
                      <a:pt x="9146" y="10836"/>
                    </a:lnTo>
                    <a:lnTo>
                      <a:pt x="9115" y="10794"/>
                    </a:lnTo>
                    <a:cubicBezTo>
                      <a:pt x="9072" y="10752"/>
                      <a:pt x="9030" y="10731"/>
                      <a:pt x="8967" y="10710"/>
                    </a:cubicBezTo>
                    <a:cubicBezTo>
                      <a:pt x="8946" y="10710"/>
                      <a:pt x="8914" y="10710"/>
                      <a:pt x="8882" y="106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7"/>
              <p:cNvSpPr/>
              <p:nvPr/>
            </p:nvSpPr>
            <p:spPr>
              <a:xfrm rot="-6431770">
                <a:off x="-630342" y="3829452"/>
                <a:ext cx="2389640" cy="2219629"/>
              </a:xfrm>
              <a:custGeom>
                <a:avLst/>
                <a:gdLst/>
                <a:ahLst/>
                <a:cxnLst/>
                <a:rect l="l" t="t" r="r" b="b"/>
                <a:pathLst>
                  <a:path w="24176" h="22456" extrusionOk="0">
                    <a:moveTo>
                      <a:pt x="13952" y="1"/>
                    </a:moveTo>
                    <a:cubicBezTo>
                      <a:pt x="12055" y="1"/>
                      <a:pt x="10157" y="195"/>
                      <a:pt x="8302" y="587"/>
                    </a:cubicBezTo>
                    <a:cubicBezTo>
                      <a:pt x="5947" y="1084"/>
                      <a:pt x="3940" y="1992"/>
                      <a:pt x="3053" y="4337"/>
                    </a:cubicBezTo>
                    <a:cubicBezTo>
                      <a:pt x="2926" y="4696"/>
                      <a:pt x="2789" y="5055"/>
                      <a:pt x="2662" y="5414"/>
                    </a:cubicBezTo>
                    <a:cubicBezTo>
                      <a:pt x="1416" y="9036"/>
                      <a:pt x="613" y="12796"/>
                      <a:pt x="286" y="16609"/>
                    </a:cubicBezTo>
                    <a:cubicBezTo>
                      <a:pt x="1" y="19862"/>
                      <a:pt x="1669" y="21921"/>
                      <a:pt x="4848" y="22365"/>
                    </a:cubicBezTo>
                    <a:cubicBezTo>
                      <a:pt x="5221" y="22419"/>
                      <a:pt x="5604" y="22456"/>
                      <a:pt x="5983" y="22456"/>
                    </a:cubicBezTo>
                    <a:cubicBezTo>
                      <a:pt x="6496" y="22456"/>
                      <a:pt x="7005" y="22389"/>
                      <a:pt x="7478" y="22207"/>
                    </a:cubicBezTo>
                    <a:cubicBezTo>
                      <a:pt x="9231" y="21531"/>
                      <a:pt x="10055" y="19587"/>
                      <a:pt x="10984" y="17950"/>
                    </a:cubicBezTo>
                    <a:cubicBezTo>
                      <a:pt x="12547" y="15247"/>
                      <a:pt x="14037" y="12479"/>
                      <a:pt x="17300" y="11550"/>
                    </a:cubicBezTo>
                    <a:cubicBezTo>
                      <a:pt x="18884" y="11106"/>
                      <a:pt x="20680" y="11117"/>
                      <a:pt x="22011" y="10135"/>
                    </a:cubicBezTo>
                    <a:cubicBezTo>
                      <a:pt x="23141" y="9290"/>
                      <a:pt x="23700" y="7875"/>
                      <a:pt x="23943" y="6491"/>
                    </a:cubicBezTo>
                    <a:cubicBezTo>
                      <a:pt x="24144" y="5414"/>
                      <a:pt x="24176" y="4231"/>
                      <a:pt x="23637" y="3259"/>
                    </a:cubicBezTo>
                    <a:cubicBezTo>
                      <a:pt x="22570" y="1327"/>
                      <a:pt x="20574" y="725"/>
                      <a:pt x="18504" y="376"/>
                    </a:cubicBezTo>
                    <a:cubicBezTo>
                      <a:pt x="17002" y="126"/>
                      <a:pt x="15477" y="1"/>
                      <a:pt x="139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6309261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813"/>
        <p:cNvGrpSpPr/>
        <p:nvPr/>
      </p:nvGrpSpPr>
      <p:grpSpPr>
        <a:xfrm>
          <a:off x="0" y="0"/>
          <a:ext cx="0" cy="0"/>
          <a:chOff x="0" y="0"/>
          <a:chExt cx="0" cy="0"/>
        </a:xfrm>
      </p:grpSpPr>
      <p:sp>
        <p:nvSpPr>
          <p:cNvPr id="814" name="Google Shape;814;p28"/>
          <p:cNvSpPr txBox="1">
            <a:spLocks noGrp="1"/>
          </p:cNvSpPr>
          <p:nvPr>
            <p:ph type="title"/>
          </p:nvPr>
        </p:nvSpPr>
        <p:spPr>
          <a:xfrm>
            <a:off x="951033" y="593367"/>
            <a:ext cx="10290000" cy="9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15" name="Google Shape;815;p28"/>
          <p:cNvSpPr txBox="1">
            <a:spLocks noGrp="1"/>
          </p:cNvSpPr>
          <p:nvPr>
            <p:ph type="title" idx="2"/>
          </p:nvPr>
        </p:nvSpPr>
        <p:spPr>
          <a:xfrm>
            <a:off x="951200" y="3653200"/>
            <a:ext cx="32072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16" name="Google Shape;816;p28"/>
          <p:cNvSpPr txBox="1">
            <a:spLocks noGrp="1"/>
          </p:cNvSpPr>
          <p:nvPr>
            <p:ph type="subTitle" idx="1"/>
          </p:nvPr>
        </p:nvSpPr>
        <p:spPr>
          <a:xfrm>
            <a:off x="951200" y="4323475"/>
            <a:ext cx="3207200" cy="11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7" name="Google Shape;817;p28"/>
          <p:cNvSpPr txBox="1">
            <a:spLocks noGrp="1"/>
          </p:cNvSpPr>
          <p:nvPr>
            <p:ph type="title" idx="3"/>
          </p:nvPr>
        </p:nvSpPr>
        <p:spPr>
          <a:xfrm>
            <a:off x="4492400" y="3653200"/>
            <a:ext cx="32072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18" name="Google Shape;818;p28"/>
          <p:cNvSpPr txBox="1">
            <a:spLocks noGrp="1"/>
          </p:cNvSpPr>
          <p:nvPr>
            <p:ph type="subTitle" idx="4"/>
          </p:nvPr>
        </p:nvSpPr>
        <p:spPr>
          <a:xfrm>
            <a:off x="4492400" y="4323476"/>
            <a:ext cx="3207200" cy="11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9" name="Google Shape;819;p28"/>
          <p:cNvSpPr txBox="1">
            <a:spLocks noGrp="1"/>
          </p:cNvSpPr>
          <p:nvPr>
            <p:ph type="title" idx="5"/>
          </p:nvPr>
        </p:nvSpPr>
        <p:spPr>
          <a:xfrm>
            <a:off x="8033796" y="3653200"/>
            <a:ext cx="32072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20" name="Google Shape;820;p28"/>
          <p:cNvSpPr txBox="1">
            <a:spLocks noGrp="1"/>
          </p:cNvSpPr>
          <p:nvPr>
            <p:ph type="subTitle" idx="6"/>
          </p:nvPr>
        </p:nvSpPr>
        <p:spPr>
          <a:xfrm>
            <a:off x="8033791" y="4323476"/>
            <a:ext cx="3207200" cy="11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21" name="Google Shape;821;p28"/>
          <p:cNvGrpSpPr/>
          <p:nvPr/>
        </p:nvGrpSpPr>
        <p:grpSpPr>
          <a:xfrm>
            <a:off x="-994366" y="-1104696"/>
            <a:ext cx="14695713" cy="11059011"/>
            <a:chOff x="-745775" y="-828522"/>
            <a:chExt cx="11021785" cy="8294258"/>
          </a:xfrm>
        </p:grpSpPr>
        <p:grpSp>
          <p:nvGrpSpPr>
            <p:cNvPr id="822" name="Google Shape;822;p28"/>
            <p:cNvGrpSpPr/>
            <p:nvPr/>
          </p:nvGrpSpPr>
          <p:grpSpPr>
            <a:xfrm>
              <a:off x="7667890" y="-828522"/>
              <a:ext cx="2608120" cy="6723997"/>
              <a:chOff x="7667890" y="-828522"/>
              <a:chExt cx="2608120" cy="6723997"/>
            </a:xfrm>
          </p:grpSpPr>
          <p:grpSp>
            <p:nvGrpSpPr>
              <p:cNvPr id="823" name="Google Shape;823;p28"/>
              <p:cNvGrpSpPr/>
              <p:nvPr/>
            </p:nvGrpSpPr>
            <p:grpSpPr>
              <a:xfrm rot="-5400000">
                <a:off x="8068400" y="3687865"/>
                <a:ext cx="2646190" cy="1769031"/>
                <a:chOff x="8218892" y="533597"/>
                <a:chExt cx="1572025" cy="1050931"/>
              </a:xfrm>
            </p:grpSpPr>
            <p:sp>
              <p:nvSpPr>
                <p:cNvPr id="824" name="Google Shape;824;p28"/>
                <p:cNvSpPr/>
                <p:nvPr/>
              </p:nvSpPr>
              <p:spPr>
                <a:xfrm>
                  <a:off x="8218892" y="533597"/>
                  <a:ext cx="1572025" cy="1050931"/>
                </a:xfrm>
                <a:custGeom>
                  <a:avLst/>
                  <a:gdLst/>
                  <a:ahLst/>
                  <a:cxnLst/>
                  <a:rect l="l" t="t" r="r" b="b"/>
                  <a:pathLst>
                    <a:path w="33628" h="22481" extrusionOk="0">
                      <a:moveTo>
                        <a:pt x="21493" y="0"/>
                      </a:moveTo>
                      <a:cubicBezTo>
                        <a:pt x="18387" y="0"/>
                        <a:pt x="15302" y="334"/>
                        <a:pt x="13107" y="501"/>
                      </a:cubicBezTo>
                      <a:cubicBezTo>
                        <a:pt x="11914" y="596"/>
                        <a:pt x="10689" y="722"/>
                        <a:pt x="9485" y="934"/>
                      </a:cubicBezTo>
                      <a:cubicBezTo>
                        <a:pt x="6717" y="1441"/>
                        <a:pt x="4098" y="2402"/>
                        <a:pt x="2451" y="4461"/>
                      </a:cubicBezTo>
                      <a:cubicBezTo>
                        <a:pt x="0" y="7513"/>
                        <a:pt x="634" y="11770"/>
                        <a:pt x="1395" y="15519"/>
                      </a:cubicBezTo>
                      <a:cubicBezTo>
                        <a:pt x="1680" y="16934"/>
                        <a:pt x="1986" y="18381"/>
                        <a:pt x="2863" y="19575"/>
                      </a:cubicBezTo>
                      <a:cubicBezTo>
                        <a:pt x="4456" y="21767"/>
                        <a:pt x="7504" y="22480"/>
                        <a:pt x="10399" y="22480"/>
                      </a:cubicBezTo>
                      <a:cubicBezTo>
                        <a:pt x="10767" y="22480"/>
                        <a:pt x="11132" y="22469"/>
                        <a:pt x="11491" y="22447"/>
                      </a:cubicBezTo>
                      <a:cubicBezTo>
                        <a:pt x="15695" y="22204"/>
                        <a:pt x="18979" y="20641"/>
                        <a:pt x="22845" y="19395"/>
                      </a:cubicBezTo>
                      <a:cubicBezTo>
                        <a:pt x="26098" y="18349"/>
                        <a:pt x="28675" y="17209"/>
                        <a:pt x="30871" y="14526"/>
                      </a:cubicBezTo>
                      <a:cubicBezTo>
                        <a:pt x="32698" y="12319"/>
                        <a:pt x="33628" y="9478"/>
                        <a:pt x="33448" y="6690"/>
                      </a:cubicBezTo>
                      <a:cubicBezTo>
                        <a:pt x="33112" y="1155"/>
                        <a:pt x="27266" y="0"/>
                        <a:pt x="214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8"/>
                <p:cNvSpPr/>
                <p:nvPr/>
              </p:nvSpPr>
              <p:spPr>
                <a:xfrm>
                  <a:off x="8424252" y="669069"/>
                  <a:ext cx="1194352" cy="793445"/>
                </a:xfrm>
                <a:custGeom>
                  <a:avLst/>
                  <a:gdLst/>
                  <a:ahLst/>
                  <a:cxnLst/>
                  <a:rect l="l" t="t" r="r" b="b"/>
                  <a:pathLst>
                    <a:path w="25549" h="16973" extrusionOk="0">
                      <a:moveTo>
                        <a:pt x="20268" y="1056"/>
                      </a:moveTo>
                      <a:cubicBezTo>
                        <a:pt x="20638" y="1056"/>
                        <a:pt x="20986" y="1077"/>
                        <a:pt x="21324" y="1151"/>
                      </a:cubicBezTo>
                      <a:cubicBezTo>
                        <a:pt x="22180" y="1341"/>
                        <a:pt x="22930" y="1838"/>
                        <a:pt x="23479" y="2503"/>
                      </a:cubicBezTo>
                      <a:cubicBezTo>
                        <a:pt x="24039" y="3168"/>
                        <a:pt x="24387" y="4003"/>
                        <a:pt x="24472" y="4837"/>
                      </a:cubicBezTo>
                      <a:cubicBezTo>
                        <a:pt x="24482" y="4985"/>
                        <a:pt x="24493" y="5133"/>
                        <a:pt x="24493" y="5281"/>
                      </a:cubicBezTo>
                      <a:cubicBezTo>
                        <a:pt x="24493" y="6052"/>
                        <a:pt x="24303" y="6823"/>
                        <a:pt x="23965" y="7562"/>
                      </a:cubicBezTo>
                      <a:cubicBezTo>
                        <a:pt x="23627" y="8301"/>
                        <a:pt x="23141" y="8998"/>
                        <a:pt x="22571" y="9611"/>
                      </a:cubicBezTo>
                      <a:cubicBezTo>
                        <a:pt x="21314" y="10952"/>
                        <a:pt x="19624" y="11956"/>
                        <a:pt x="17850" y="12822"/>
                      </a:cubicBezTo>
                      <a:cubicBezTo>
                        <a:pt x="16688" y="13392"/>
                        <a:pt x="14861" y="14174"/>
                        <a:pt x="12844" y="14807"/>
                      </a:cubicBezTo>
                      <a:cubicBezTo>
                        <a:pt x="10826" y="15441"/>
                        <a:pt x="8608" y="15916"/>
                        <a:pt x="6686" y="15916"/>
                      </a:cubicBezTo>
                      <a:cubicBezTo>
                        <a:pt x="5820" y="15916"/>
                        <a:pt x="5028" y="15821"/>
                        <a:pt x="4331" y="15610"/>
                      </a:cubicBezTo>
                      <a:cubicBezTo>
                        <a:pt x="3634" y="15399"/>
                        <a:pt x="3053" y="15071"/>
                        <a:pt x="2599" y="14617"/>
                      </a:cubicBezTo>
                      <a:cubicBezTo>
                        <a:pt x="2208" y="14226"/>
                        <a:pt x="1955" y="13740"/>
                        <a:pt x="1765" y="13191"/>
                      </a:cubicBezTo>
                      <a:cubicBezTo>
                        <a:pt x="1575" y="12632"/>
                        <a:pt x="1469" y="12008"/>
                        <a:pt x="1374" y="11385"/>
                      </a:cubicBezTo>
                      <a:cubicBezTo>
                        <a:pt x="1216" y="10414"/>
                        <a:pt x="1057" y="9463"/>
                        <a:pt x="1057" y="8534"/>
                      </a:cubicBezTo>
                      <a:cubicBezTo>
                        <a:pt x="1057" y="8153"/>
                        <a:pt x="1089" y="7784"/>
                        <a:pt x="1142" y="7414"/>
                      </a:cubicBezTo>
                      <a:cubicBezTo>
                        <a:pt x="1247" y="6791"/>
                        <a:pt x="1458" y="6168"/>
                        <a:pt x="1796" y="5640"/>
                      </a:cubicBezTo>
                      <a:cubicBezTo>
                        <a:pt x="2124" y="5101"/>
                        <a:pt x="2567" y="4658"/>
                        <a:pt x="3117" y="4362"/>
                      </a:cubicBezTo>
                      <a:cubicBezTo>
                        <a:pt x="3655" y="4066"/>
                        <a:pt x="4331" y="3918"/>
                        <a:pt x="5039" y="3760"/>
                      </a:cubicBezTo>
                      <a:cubicBezTo>
                        <a:pt x="9538" y="2788"/>
                        <a:pt x="14026" y="1817"/>
                        <a:pt x="18578" y="1204"/>
                      </a:cubicBezTo>
                      <a:cubicBezTo>
                        <a:pt x="19149" y="1120"/>
                        <a:pt x="19730" y="1056"/>
                        <a:pt x="20268" y="1056"/>
                      </a:cubicBezTo>
                      <a:close/>
                      <a:moveTo>
                        <a:pt x="20268" y="0"/>
                      </a:moveTo>
                      <a:cubicBezTo>
                        <a:pt x="19635" y="0"/>
                        <a:pt x="19022" y="74"/>
                        <a:pt x="18431" y="148"/>
                      </a:cubicBezTo>
                      <a:cubicBezTo>
                        <a:pt x="13836" y="771"/>
                        <a:pt x="9316" y="1753"/>
                        <a:pt x="4817" y="2735"/>
                      </a:cubicBezTo>
                      <a:cubicBezTo>
                        <a:pt x="4109" y="2883"/>
                        <a:pt x="3338" y="3052"/>
                        <a:pt x="2620" y="3433"/>
                      </a:cubicBezTo>
                      <a:cubicBezTo>
                        <a:pt x="1881" y="3823"/>
                        <a:pt x="1311" y="4415"/>
                        <a:pt x="899" y="5080"/>
                      </a:cubicBezTo>
                      <a:cubicBezTo>
                        <a:pt x="476" y="5745"/>
                        <a:pt x="223" y="6495"/>
                        <a:pt x="107" y="7245"/>
                      </a:cubicBezTo>
                      <a:cubicBezTo>
                        <a:pt x="33" y="7678"/>
                        <a:pt x="1" y="8111"/>
                        <a:pt x="1" y="8534"/>
                      </a:cubicBezTo>
                      <a:cubicBezTo>
                        <a:pt x="1" y="9569"/>
                        <a:pt x="170" y="10583"/>
                        <a:pt x="328" y="11554"/>
                      </a:cubicBezTo>
                      <a:cubicBezTo>
                        <a:pt x="434" y="12188"/>
                        <a:pt x="540" y="12864"/>
                        <a:pt x="761" y="13519"/>
                      </a:cubicBezTo>
                      <a:cubicBezTo>
                        <a:pt x="983" y="14174"/>
                        <a:pt x="1311" y="14828"/>
                        <a:pt x="1849" y="15367"/>
                      </a:cubicBezTo>
                      <a:cubicBezTo>
                        <a:pt x="2451" y="15958"/>
                        <a:pt x="3201" y="16370"/>
                        <a:pt x="4025" y="16624"/>
                      </a:cubicBezTo>
                      <a:cubicBezTo>
                        <a:pt x="4838" y="16867"/>
                        <a:pt x="5746" y="16972"/>
                        <a:pt x="6686" y="16972"/>
                      </a:cubicBezTo>
                      <a:cubicBezTo>
                        <a:pt x="8777" y="16972"/>
                        <a:pt x="11069" y="16465"/>
                        <a:pt x="13160" y="15811"/>
                      </a:cubicBezTo>
                      <a:cubicBezTo>
                        <a:pt x="15241" y="15156"/>
                        <a:pt x="17110" y="14364"/>
                        <a:pt x="18314" y="13772"/>
                      </a:cubicBezTo>
                      <a:cubicBezTo>
                        <a:pt x="20131" y="12874"/>
                        <a:pt x="21937" y="11829"/>
                        <a:pt x="23342" y="10329"/>
                      </a:cubicBezTo>
                      <a:cubicBezTo>
                        <a:pt x="23986" y="9643"/>
                        <a:pt x="24535" y="8851"/>
                        <a:pt x="24926" y="7995"/>
                      </a:cubicBezTo>
                      <a:cubicBezTo>
                        <a:pt x="25317" y="7140"/>
                        <a:pt x="25549" y="6221"/>
                        <a:pt x="25549" y="5281"/>
                      </a:cubicBezTo>
                      <a:cubicBezTo>
                        <a:pt x="25549" y="5091"/>
                        <a:pt x="25538" y="4911"/>
                        <a:pt x="25517" y="4732"/>
                      </a:cubicBezTo>
                      <a:cubicBezTo>
                        <a:pt x="25422" y="3675"/>
                        <a:pt x="24979" y="2662"/>
                        <a:pt x="24292" y="1827"/>
                      </a:cubicBezTo>
                      <a:cubicBezTo>
                        <a:pt x="23606" y="1003"/>
                        <a:pt x="22666" y="370"/>
                        <a:pt x="21546" y="127"/>
                      </a:cubicBezTo>
                      <a:cubicBezTo>
                        <a:pt x="21124" y="32"/>
                        <a:pt x="20691" y="0"/>
                        <a:pt x="20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8"/>
                <p:cNvSpPr/>
                <p:nvPr/>
              </p:nvSpPr>
              <p:spPr>
                <a:xfrm>
                  <a:off x="8627695" y="853999"/>
                  <a:ext cx="795409" cy="452563"/>
                </a:xfrm>
                <a:custGeom>
                  <a:avLst/>
                  <a:gdLst/>
                  <a:ahLst/>
                  <a:cxnLst/>
                  <a:rect l="l" t="t" r="r" b="b"/>
                  <a:pathLst>
                    <a:path w="17015" h="9681" extrusionOk="0">
                      <a:moveTo>
                        <a:pt x="13883" y="1"/>
                      </a:moveTo>
                      <a:cubicBezTo>
                        <a:pt x="13202" y="1"/>
                        <a:pt x="12512" y="127"/>
                        <a:pt x="11840" y="258"/>
                      </a:cubicBezTo>
                      <a:cubicBezTo>
                        <a:pt x="9674" y="681"/>
                        <a:pt x="7509" y="1103"/>
                        <a:pt x="5344" y="1515"/>
                      </a:cubicBezTo>
                      <a:cubicBezTo>
                        <a:pt x="3940" y="1789"/>
                        <a:pt x="2524" y="2064"/>
                        <a:pt x="1194" y="2582"/>
                      </a:cubicBezTo>
                      <a:cubicBezTo>
                        <a:pt x="898" y="2698"/>
                        <a:pt x="581" y="2835"/>
                        <a:pt x="412" y="3089"/>
                      </a:cubicBezTo>
                      <a:cubicBezTo>
                        <a:pt x="264" y="3289"/>
                        <a:pt x="233" y="3532"/>
                        <a:pt x="201" y="3775"/>
                      </a:cubicBezTo>
                      <a:cubicBezTo>
                        <a:pt x="0" y="5475"/>
                        <a:pt x="42" y="8412"/>
                        <a:pt x="1944" y="9394"/>
                      </a:cubicBezTo>
                      <a:cubicBezTo>
                        <a:pt x="2338" y="9597"/>
                        <a:pt x="2781" y="9681"/>
                        <a:pt x="3247" y="9681"/>
                      </a:cubicBezTo>
                      <a:cubicBezTo>
                        <a:pt x="4738" y="9681"/>
                        <a:pt x="6467" y="8828"/>
                        <a:pt x="7626" y="8338"/>
                      </a:cubicBezTo>
                      <a:cubicBezTo>
                        <a:pt x="10139" y="7281"/>
                        <a:pt x="12674" y="6215"/>
                        <a:pt x="14871" y="4683"/>
                      </a:cubicBezTo>
                      <a:cubicBezTo>
                        <a:pt x="15937" y="3944"/>
                        <a:pt x="17015" y="2835"/>
                        <a:pt x="16687" y="1642"/>
                      </a:cubicBezTo>
                      <a:cubicBezTo>
                        <a:pt x="16465" y="786"/>
                        <a:pt x="15557" y="216"/>
                        <a:pt x="14628" y="57"/>
                      </a:cubicBezTo>
                      <a:cubicBezTo>
                        <a:pt x="14381" y="18"/>
                        <a:pt x="14133" y="1"/>
                        <a:pt x="13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7" name="Google Shape;827;p28"/>
              <p:cNvSpPr/>
              <p:nvPr/>
            </p:nvSpPr>
            <p:spPr>
              <a:xfrm rot="5678227">
                <a:off x="8370503" y="2029583"/>
                <a:ext cx="1702869" cy="1194781"/>
              </a:xfrm>
              <a:custGeom>
                <a:avLst/>
                <a:gdLst/>
                <a:ahLst/>
                <a:cxnLst/>
                <a:rect l="l" t="t" r="r" b="b"/>
                <a:pathLst>
                  <a:path w="16244" h="11397" extrusionOk="0">
                    <a:moveTo>
                      <a:pt x="14152" y="0"/>
                    </a:moveTo>
                    <a:cubicBezTo>
                      <a:pt x="14131" y="0"/>
                      <a:pt x="14100" y="11"/>
                      <a:pt x="14068" y="11"/>
                    </a:cubicBezTo>
                    <a:cubicBezTo>
                      <a:pt x="14015" y="32"/>
                      <a:pt x="13973" y="53"/>
                      <a:pt x="13931" y="95"/>
                    </a:cubicBezTo>
                    <a:lnTo>
                      <a:pt x="13878" y="159"/>
                    </a:lnTo>
                    <a:cubicBezTo>
                      <a:pt x="13846" y="211"/>
                      <a:pt x="13836" y="264"/>
                      <a:pt x="13836" y="328"/>
                    </a:cubicBezTo>
                    <a:lnTo>
                      <a:pt x="13836" y="380"/>
                    </a:lnTo>
                    <a:cubicBezTo>
                      <a:pt x="13836" y="433"/>
                      <a:pt x="13846" y="475"/>
                      <a:pt x="13857" y="507"/>
                    </a:cubicBezTo>
                    <a:cubicBezTo>
                      <a:pt x="13878" y="549"/>
                      <a:pt x="13899" y="581"/>
                      <a:pt x="13931" y="613"/>
                    </a:cubicBezTo>
                    <a:cubicBezTo>
                      <a:pt x="13962" y="644"/>
                      <a:pt x="13994" y="666"/>
                      <a:pt x="14036" y="676"/>
                    </a:cubicBezTo>
                    <a:cubicBezTo>
                      <a:pt x="14068" y="697"/>
                      <a:pt x="14110" y="708"/>
                      <a:pt x="14152" y="708"/>
                    </a:cubicBezTo>
                    <a:cubicBezTo>
                      <a:pt x="14184" y="708"/>
                      <a:pt x="14216" y="697"/>
                      <a:pt x="14247" y="697"/>
                    </a:cubicBezTo>
                    <a:cubicBezTo>
                      <a:pt x="14300" y="687"/>
                      <a:pt x="14343" y="655"/>
                      <a:pt x="14385" y="613"/>
                    </a:cubicBezTo>
                    <a:lnTo>
                      <a:pt x="14438" y="549"/>
                    </a:lnTo>
                    <a:cubicBezTo>
                      <a:pt x="14469" y="497"/>
                      <a:pt x="14480" y="444"/>
                      <a:pt x="14480" y="380"/>
                    </a:cubicBezTo>
                    <a:lnTo>
                      <a:pt x="14480" y="328"/>
                    </a:lnTo>
                    <a:cubicBezTo>
                      <a:pt x="14480" y="275"/>
                      <a:pt x="14469" y="243"/>
                      <a:pt x="14448" y="201"/>
                    </a:cubicBezTo>
                    <a:cubicBezTo>
                      <a:pt x="14438" y="159"/>
                      <a:pt x="14416" y="127"/>
                      <a:pt x="14385" y="95"/>
                    </a:cubicBezTo>
                    <a:cubicBezTo>
                      <a:pt x="14353" y="64"/>
                      <a:pt x="14321" y="42"/>
                      <a:pt x="14279" y="32"/>
                    </a:cubicBezTo>
                    <a:cubicBezTo>
                      <a:pt x="14247" y="11"/>
                      <a:pt x="14205" y="0"/>
                      <a:pt x="14152" y="0"/>
                    </a:cubicBezTo>
                    <a:close/>
                    <a:moveTo>
                      <a:pt x="11821" y="609"/>
                    </a:moveTo>
                    <a:cubicBezTo>
                      <a:pt x="11809" y="609"/>
                      <a:pt x="11798" y="610"/>
                      <a:pt x="11787" y="613"/>
                    </a:cubicBezTo>
                    <a:cubicBezTo>
                      <a:pt x="11755" y="613"/>
                      <a:pt x="11734" y="613"/>
                      <a:pt x="11702" y="623"/>
                    </a:cubicBezTo>
                    <a:cubicBezTo>
                      <a:pt x="11649" y="634"/>
                      <a:pt x="11597" y="666"/>
                      <a:pt x="11554" y="708"/>
                    </a:cubicBezTo>
                    <a:lnTo>
                      <a:pt x="11512" y="771"/>
                    </a:lnTo>
                    <a:cubicBezTo>
                      <a:pt x="11480" y="824"/>
                      <a:pt x="11459" y="877"/>
                      <a:pt x="11459" y="930"/>
                    </a:cubicBezTo>
                    <a:cubicBezTo>
                      <a:pt x="11470" y="1025"/>
                      <a:pt x="11470" y="1130"/>
                      <a:pt x="11470" y="1225"/>
                    </a:cubicBezTo>
                    <a:cubicBezTo>
                      <a:pt x="11459" y="1268"/>
                      <a:pt x="11470" y="1310"/>
                      <a:pt x="11491" y="1352"/>
                    </a:cubicBezTo>
                    <a:cubicBezTo>
                      <a:pt x="11501" y="1384"/>
                      <a:pt x="11533" y="1426"/>
                      <a:pt x="11565" y="1447"/>
                    </a:cubicBezTo>
                    <a:cubicBezTo>
                      <a:pt x="11586" y="1479"/>
                      <a:pt x="11628" y="1500"/>
                      <a:pt x="11660" y="1521"/>
                    </a:cubicBezTo>
                    <a:cubicBezTo>
                      <a:pt x="11691" y="1537"/>
                      <a:pt x="11722" y="1546"/>
                      <a:pt x="11753" y="1546"/>
                    </a:cubicBezTo>
                    <a:cubicBezTo>
                      <a:pt x="11764" y="1546"/>
                      <a:pt x="11775" y="1545"/>
                      <a:pt x="11787" y="1542"/>
                    </a:cubicBezTo>
                    <a:cubicBezTo>
                      <a:pt x="11818" y="1542"/>
                      <a:pt x="11850" y="1542"/>
                      <a:pt x="11871" y="1532"/>
                    </a:cubicBezTo>
                    <a:cubicBezTo>
                      <a:pt x="11935" y="1521"/>
                      <a:pt x="11977" y="1489"/>
                      <a:pt x="12019" y="1447"/>
                    </a:cubicBezTo>
                    <a:lnTo>
                      <a:pt x="12072" y="1384"/>
                    </a:lnTo>
                    <a:cubicBezTo>
                      <a:pt x="12093" y="1331"/>
                      <a:pt x="12114" y="1278"/>
                      <a:pt x="12114" y="1225"/>
                    </a:cubicBezTo>
                    <a:cubicBezTo>
                      <a:pt x="12114" y="1130"/>
                      <a:pt x="12114" y="1025"/>
                      <a:pt x="12114" y="930"/>
                    </a:cubicBezTo>
                    <a:cubicBezTo>
                      <a:pt x="12114" y="887"/>
                      <a:pt x="12103" y="845"/>
                      <a:pt x="12082" y="803"/>
                    </a:cubicBezTo>
                    <a:cubicBezTo>
                      <a:pt x="12072" y="771"/>
                      <a:pt x="12051" y="729"/>
                      <a:pt x="12019" y="708"/>
                    </a:cubicBezTo>
                    <a:cubicBezTo>
                      <a:pt x="11987" y="676"/>
                      <a:pt x="11956" y="644"/>
                      <a:pt x="11913" y="634"/>
                    </a:cubicBezTo>
                    <a:cubicBezTo>
                      <a:pt x="11882" y="618"/>
                      <a:pt x="11852" y="609"/>
                      <a:pt x="11821" y="609"/>
                    </a:cubicBezTo>
                    <a:close/>
                    <a:moveTo>
                      <a:pt x="9093" y="732"/>
                    </a:moveTo>
                    <a:cubicBezTo>
                      <a:pt x="9072" y="732"/>
                      <a:pt x="9051" y="734"/>
                      <a:pt x="9030" y="740"/>
                    </a:cubicBezTo>
                    <a:cubicBezTo>
                      <a:pt x="8946" y="771"/>
                      <a:pt x="8872" y="813"/>
                      <a:pt x="8840" y="887"/>
                    </a:cubicBezTo>
                    <a:lnTo>
                      <a:pt x="8829" y="909"/>
                    </a:lnTo>
                    <a:cubicBezTo>
                      <a:pt x="8787" y="930"/>
                      <a:pt x="8745" y="961"/>
                      <a:pt x="8724" y="1014"/>
                    </a:cubicBezTo>
                    <a:lnTo>
                      <a:pt x="8692" y="1088"/>
                    </a:lnTo>
                    <a:cubicBezTo>
                      <a:pt x="8682" y="1141"/>
                      <a:pt x="8682" y="1204"/>
                      <a:pt x="8692" y="1257"/>
                    </a:cubicBezTo>
                    <a:lnTo>
                      <a:pt x="8756" y="1616"/>
                    </a:lnTo>
                    <a:cubicBezTo>
                      <a:pt x="8766" y="1637"/>
                      <a:pt x="8777" y="1658"/>
                      <a:pt x="8787" y="1690"/>
                    </a:cubicBezTo>
                    <a:cubicBezTo>
                      <a:pt x="8808" y="1722"/>
                      <a:pt x="8829" y="1753"/>
                      <a:pt x="8872" y="1775"/>
                    </a:cubicBezTo>
                    <a:cubicBezTo>
                      <a:pt x="8893" y="1796"/>
                      <a:pt x="8914" y="1817"/>
                      <a:pt x="8946" y="1817"/>
                    </a:cubicBezTo>
                    <a:cubicBezTo>
                      <a:pt x="8977" y="1838"/>
                      <a:pt x="9020" y="1848"/>
                      <a:pt x="9062" y="1848"/>
                    </a:cubicBezTo>
                    <a:cubicBezTo>
                      <a:pt x="9125" y="1848"/>
                      <a:pt x="9178" y="1827"/>
                      <a:pt x="9231" y="1806"/>
                    </a:cubicBezTo>
                    <a:cubicBezTo>
                      <a:pt x="9262" y="1785"/>
                      <a:pt x="9294" y="1753"/>
                      <a:pt x="9315" y="1722"/>
                    </a:cubicBezTo>
                    <a:cubicBezTo>
                      <a:pt x="9347" y="1690"/>
                      <a:pt x="9368" y="1658"/>
                      <a:pt x="9379" y="1616"/>
                    </a:cubicBezTo>
                    <a:cubicBezTo>
                      <a:pt x="9410" y="1511"/>
                      <a:pt x="9431" y="1405"/>
                      <a:pt x="9442" y="1289"/>
                    </a:cubicBezTo>
                    <a:cubicBezTo>
                      <a:pt x="9453" y="1183"/>
                      <a:pt x="9442" y="1078"/>
                      <a:pt x="9431" y="972"/>
                    </a:cubicBezTo>
                    <a:cubicBezTo>
                      <a:pt x="9421" y="930"/>
                      <a:pt x="9400" y="887"/>
                      <a:pt x="9368" y="856"/>
                    </a:cubicBezTo>
                    <a:cubicBezTo>
                      <a:pt x="9347" y="824"/>
                      <a:pt x="9315" y="792"/>
                      <a:pt x="9273" y="771"/>
                    </a:cubicBezTo>
                    <a:cubicBezTo>
                      <a:pt x="9241" y="750"/>
                      <a:pt x="9199" y="740"/>
                      <a:pt x="9157" y="740"/>
                    </a:cubicBezTo>
                    <a:cubicBezTo>
                      <a:pt x="9136" y="734"/>
                      <a:pt x="9115" y="732"/>
                      <a:pt x="9093" y="732"/>
                    </a:cubicBezTo>
                    <a:close/>
                    <a:moveTo>
                      <a:pt x="3291" y="748"/>
                    </a:moveTo>
                    <a:cubicBezTo>
                      <a:pt x="3264" y="748"/>
                      <a:pt x="3238" y="752"/>
                      <a:pt x="3211" y="761"/>
                    </a:cubicBezTo>
                    <a:cubicBezTo>
                      <a:pt x="3126" y="792"/>
                      <a:pt x="3052" y="845"/>
                      <a:pt x="3000" y="930"/>
                    </a:cubicBezTo>
                    <a:cubicBezTo>
                      <a:pt x="2989" y="951"/>
                      <a:pt x="2978" y="982"/>
                      <a:pt x="2968" y="1004"/>
                    </a:cubicBezTo>
                    <a:lnTo>
                      <a:pt x="2968" y="1025"/>
                    </a:lnTo>
                    <a:lnTo>
                      <a:pt x="2957" y="1056"/>
                    </a:lnTo>
                    <a:cubicBezTo>
                      <a:pt x="2936" y="1183"/>
                      <a:pt x="2926" y="1310"/>
                      <a:pt x="2915" y="1426"/>
                    </a:cubicBezTo>
                    <a:cubicBezTo>
                      <a:pt x="2915" y="1521"/>
                      <a:pt x="2926" y="1606"/>
                      <a:pt x="2968" y="1690"/>
                    </a:cubicBezTo>
                    <a:cubicBezTo>
                      <a:pt x="3000" y="1743"/>
                      <a:pt x="3052" y="1796"/>
                      <a:pt x="3105" y="1827"/>
                    </a:cubicBezTo>
                    <a:cubicBezTo>
                      <a:pt x="3137" y="1838"/>
                      <a:pt x="3169" y="1859"/>
                      <a:pt x="3200" y="1870"/>
                    </a:cubicBezTo>
                    <a:cubicBezTo>
                      <a:pt x="3232" y="1875"/>
                      <a:pt x="3264" y="1878"/>
                      <a:pt x="3294" y="1878"/>
                    </a:cubicBezTo>
                    <a:cubicBezTo>
                      <a:pt x="3324" y="1878"/>
                      <a:pt x="3353" y="1875"/>
                      <a:pt x="3380" y="1870"/>
                    </a:cubicBezTo>
                    <a:cubicBezTo>
                      <a:pt x="3411" y="1859"/>
                      <a:pt x="3443" y="1838"/>
                      <a:pt x="3475" y="1827"/>
                    </a:cubicBezTo>
                    <a:cubicBezTo>
                      <a:pt x="3496" y="1817"/>
                      <a:pt x="3528" y="1796"/>
                      <a:pt x="3549" y="1764"/>
                    </a:cubicBezTo>
                    <a:cubicBezTo>
                      <a:pt x="3602" y="1711"/>
                      <a:pt x="3623" y="1669"/>
                      <a:pt x="3654" y="1595"/>
                    </a:cubicBezTo>
                    <a:cubicBezTo>
                      <a:pt x="3665" y="1563"/>
                      <a:pt x="3665" y="1521"/>
                      <a:pt x="3676" y="1479"/>
                    </a:cubicBezTo>
                    <a:cubicBezTo>
                      <a:pt x="3676" y="1458"/>
                      <a:pt x="3676" y="1437"/>
                      <a:pt x="3676" y="1415"/>
                    </a:cubicBezTo>
                    <a:cubicBezTo>
                      <a:pt x="3665" y="1331"/>
                      <a:pt x="3654" y="1257"/>
                      <a:pt x="3633" y="1173"/>
                    </a:cubicBezTo>
                    <a:cubicBezTo>
                      <a:pt x="3644" y="1151"/>
                      <a:pt x="3644" y="1109"/>
                      <a:pt x="3644" y="1088"/>
                    </a:cubicBezTo>
                    <a:cubicBezTo>
                      <a:pt x="3644" y="1067"/>
                      <a:pt x="3644" y="1014"/>
                      <a:pt x="3633" y="993"/>
                    </a:cubicBezTo>
                    <a:cubicBezTo>
                      <a:pt x="3623" y="940"/>
                      <a:pt x="3591" y="887"/>
                      <a:pt x="3549" y="845"/>
                    </a:cubicBezTo>
                    <a:cubicBezTo>
                      <a:pt x="3517" y="813"/>
                      <a:pt x="3443" y="771"/>
                      <a:pt x="3401" y="761"/>
                    </a:cubicBezTo>
                    <a:cubicBezTo>
                      <a:pt x="3364" y="755"/>
                      <a:pt x="3328" y="748"/>
                      <a:pt x="3291" y="748"/>
                    </a:cubicBezTo>
                    <a:close/>
                    <a:moveTo>
                      <a:pt x="570" y="740"/>
                    </a:moveTo>
                    <a:cubicBezTo>
                      <a:pt x="539" y="740"/>
                      <a:pt x="497" y="740"/>
                      <a:pt x="465" y="750"/>
                    </a:cubicBezTo>
                    <a:cubicBezTo>
                      <a:pt x="433" y="750"/>
                      <a:pt x="401" y="771"/>
                      <a:pt x="380" y="782"/>
                    </a:cubicBezTo>
                    <a:lnTo>
                      <a:pt x="359" y="792"/>
                    </a:lnTo>
                    <a:cubicBezTo>
                      <a:pt x="264" y="856"/>
                      <a:pt x="201" y="951"/>
                      <a:pt x="159" y="1067"/>
                    </a:cubicBezTo>
                    <a:cubicBezTo>
                      <a:pt x="137" y="1151"/>
                      <a:pt x="137" y="1236"/>
                      <a:pt x="137" y="1320"/>
                    </a:cubicBezTo>
                    <a:cubicBezTo>
                      <a:pt x="137" y="1415"/>
                      <a:pt x="148" y="1511"/>
                      <a:pt x="169" y="1606"/>
                    </a:cubicBezTo>
                    <a:cubicBezTo>
                      <a:pt x="180" y="1648"/>
                      <a:pt x="211" y="1701"/>
                      <a:pt x="254" y="1743"/>
                    </a:cubicBezTo>
                    <a:cubicBezTo>
                      <a:pt x="296" y="1838"/>
                      <a:pt x="380" y="1912"/>
                      <a:pt x="486" y="1933"/>
                    </a:cubicBezTo>
                    <a:cubicBezTo>
                      <a:pt x="523" y="1944"/>
                      <a:pt x="557" y="1949"/>
                      <a:pt x="592" y="1949"/>
                    </a:cubicBezTo>
                    <a:cubicBezTo>
                      <a:pt x="626" y="1949"/>
                      <a:pt x="660" y="1944"/>
                      <a:pt x="697" y="1933"/>
                    </a:cubicBezTo>
                    <a:cubicBezTo>
                      <a:pt x="792" y="1901"/>
                      <a:pt x="866" y="1838"/>
                      <a:pt x="919" y="1764"/>
                    </a:cubicBezTo>
                    <a:cubicBezTo>
                      <a:pt x="940" y="1732"/>
                      <a:pt x="951" y="1690"/>
                      <a:pt x="961" y="1658"/>
                    </a:cubicBezTo>
                    <a:lnTo>
                      <a:pt x="972" y="1627"/>
                    </a:lnTo>
                    <a:cubicBezTo>
                      <a:pt x="982" y="1574"/>
                      <a:pt x="982" y="1532"/>
                      <a:pt x="982" y="1479"/>
                    </a:cubicBezTo>
                    <a:cubicBezTo>
                      <a:pt x="982" y="1415"/>
                      <a:pt x="982" y="1352"/>
                      <a:pt x="982" y="1289"/>
                    </a:cubicBezTo>
                    <a:cubicBezTo>
                      <a:pt x="982" y="1215"/>
                      <a:pt x="982" y="1141"/>
                      <a:pt x="961" y="1067"/>
                    </a:cubicBezTo>
                    <a:cubicBezTo>
                      <a:pt x="951" y="1025"/>
                      <a:pt x="930" y="972"/>
                      <a:pt x="908" y="940"/>
                    </a:cubicBezTo>
                    <a:cubicBezTo>
                      <a:pt x="898" y="909"/>
                      <a:pt x="877" y="877"/>
                      <a:pt x="845" y="856"/>
                    </a:cubicBezTo>
                    <a:cubicBezTo>
                      <a:pt x="824" y="835"/>
                      <a:pt x="792" y="803"/>
                      <a:pt x="771" y="792"/>
                    </a:cubicBezTo>
                    <a:cubicBezTo>
                      <a:pt x="708" y="761"/>
                      <a:pt x="634" y="740"/>
                      <a:pt x="570" y="740"/>
                    </a:cubicBezTo>
                    <a:close/>
                    <a:moveTo>
                      <a:pt x="6390" y="666"/>
                    </a:moveTo>
                    <a:cubicBezTo>
                      <a:pt x="6305" y="676"/>
                      <a:pt x="6221" y="697"/>
                      <a:pt x="6168" y="761"/>
                    </a:cubicBezTo>
                    <a:cubicBezTo>
                      <a:pt x="6126" y="803"/>
                      <a:pt x="6105" y="835"/>
                      <a:pt x="6094" y="877"/>
                    </a:cubicBezTo>
                    <a:cubicBezTo>
                      <a:pt x="6031" y="972"/>
                      <a:pt x="5999" y="1067"/>
                      <a:pt x="6010" y="1173"/>
                    </a:cubicBezTo>
                    <a:cubicBezTo>
                      <a:pt x="6010" y="1236"/>
                      <a:pt x="6020" y="1299"/>
                      <a:pt x="6062" y="1352"/>
                    </a:cubicBezTo>
                    <a:cubicBezTo>
                      <a:pt x="6062" y="1553"/>
                      <a:pt x="6083" y="1753"/>
                      <a:pt x="6115" y="1944"/>
                    </a:cubicBezTo>
                    <a:cubicBezTo>
                      <a:pt x="6126" y="1996"/>
                      <a:pt x="6168" y="2060"/>
                      <a:pt x="6200" y="2091"/>
                    </a:cubicBezTo>
                    <a:cubicBezTo>
                      <a:pt x="6252" y="2144"/>
                      <a:pt x="6316" y="2165"/>
                      <a:pt x="6379" y="2176"/>
                    </a:cubicBezTo>
                    <a:cubicBezTo>
                      <a:pt x="6398" y="2179"/>
                      <a:pt x="6416" y="2180"/>
                      <a:pt x="6435" y="2180"/>
                    </a:cubicBezTo>
                    <a:cubicBezTo>
                      <a:pt x="6547" y="2180"/>
                      <a:pt x="6661" y="2127"/>
                      <a:pt x="6707" y="2028"/>
                    </a:cubicBezTo>
                    <a:cubicBezTo>
                      <a:pt x="6802" y="1838"/>
                      <a:pt x="6844" y="1637"/>
                      <a:pt x="6844" y="1437"/>
                    </a:cubicBezTo>
                    <a:cubicBezTo>
                      <a:pt x="6844" y="1225"/>
                      <a:pt x="6791" y="1025"/>
                      <a:pt x="6707" y="845"/>
                    </a:cubicBezTo>
                    <a:cubicBezTo>
                      <a:pt x="6675" y="782"/>
                      <a:pt x="6590" y="718"/>
                      <a:pt x="6527" y="697"/>
                    </a:cubicBezTo>
                    <a:cubicBezTo>
                      <a:pt x="6485" y="676"/>
                      <a:pt x="6432" y="666"/>
                      <a:pt x="6390" y="666"/>
                    </a:cubicBezTo>
                    <a:close/>
                    <a:moveTo>
                      <a:pt x="14279" y="1944"/>
                    </a:moveTo>
                    <a:cubicBezTo>
                      <a:pt x="14226" y="1944"/>
                      <a:pt x="14174" y="1965"/>
                      <a:pt x="14121" y="1986"/>
                    </a:cubicBezTo>
                    <a:lnTo>
                      <a:pt x="14057" y="2039"/>
                    </a:lnTo>
                    <a:cubicBezTo>
                      <a:pt x="14015" y="2081"/>
                      <a:pt x="13983" y="2123"/>
                      <a:pt x="13973" y="2186"/>
                    </a:cubicBezTo>
                    <a:lnTo>
                      <a:pt x="13973" y="2197"/>
                    </a:lnTo>
                    <a:cubicBezTo>
                      <a:pt x="13962" y="2218"/>
                      <a:pt x="13952" y="2271"/>
                      <a:pt x="13952" y="2303"/>
                    </a:cubicBezTo>
                    <a:lnTo>
                      <a:pt x="13952" y="2313"/>
                    </a:lnTo>
                    <a:cubicBezTo>
                      <a:pt x="13962" y="2345"/>
                      <a:pt x="13962" y="2366"/>
                      <a:pt x="13973" y="2398"/>
                    </a:cubicBezTo>
                    <a:lnTo>
                      <a:pt x="13973" y="2419"/>
                    </a:lnTo>
                    <a:cubicBezTo>
                      <a:pt x="13973" y="2440"/>
                      <a:pt x="13983" y="2461"/>
                      <a:pt x="13994" y="2472"/>
                    </a:cubicBezTo>
                    <a:cubicBezTo>
                      <a:pt x="14005" y="2493"/>
                      <a:pt x="14005" y="2514"/>
                      <a:pt x="14015" y="2524"/>
                    </a:cubicBezTo>
                    <a:cubicBezTo>
                      <a:pt x="14036" y="2556"/>
                      <a:pt x="14057" y="2588"/>
                      <a:pt x="14078" y="2609"/>
                    </a:cubicBezTo>
                    <a:lnTo>
                      <a:pt x="14089" y="2619"/>
                    </a:lnTo>
                    <a:cubicBezTo>
                      <a:pt x="14110" y="2641"/>
                      <a:pt x="14142" y="2662"/>
                      <a:pt x="14163" y="2672"/>
                    </a:cubicBezTo>
                    <a:lnTo>
                      <a:pt x="14174" y="2683"/>
                    </a:lnTo>
                    <a:cubicBezTo>
                      <a:pt x="14205" y="2693"/>
                      <a:pt x="14226" y="2704"/>
                      <a:pt x="14258" y="2715"/>
                    </a:cubicBezTo>
                    <a:cubicBezTo>
                      <a:pt x="14284" y="2725"/>
                      <a:pt x="14311" y="2730"/>
                      <a:pt x="14339" y="2730"/>
                    </a:cubicBezTo>
                    <a:cubicBezTo>
                      <a:pt x="14366" y="2730"/>
                      <a:pt x="14395" y="2725"/>
                      <a:pt x="14427" y="2715"/>
                    </a:cubicBezTo>
                    <a:lnTo>
                      <a:pt x="14459" y="2704"/>
                    </a:lnTo>
                    <a:lnTo>
                      <a:pt x="14501" y="2683"/>
                    </a:lnTo>
                    <a:lnTo>
                      <a:pt x="14511" y="2683"/>
                    </a:lnTo>
                    <a:cubicBezTo>
                      <a:pt x="14543" y="2662"/>
                      <a:pt x="14564" y="2641"/>
                      <a:pt x="14596" y="2619"/>
                    </a:cubicBezTo>
                    <a:lnTo>
                      <a:pt x="14607" y="2609"/>
                    </a:lnTo>
                    <a:cubicBezTo>
                      <a:pt x="14617" y="2588"/>
                      <a:pt x="14638" y="2556"/>
                      <a:pt x="14659" y="2535"/>
                    </a:cubicBezTo>
                    <a:lnTo>
                      <a:pt x="14670" y="2514"/>
                    </a:lnTo>
                    <a:cubicBezTo>
                      <a:pt x="14680" y="2482"/>
                      <a:pt x="14702" y="2461"/>
                      <a:pt x="14712" y="2429"/>
                    </a:cubicBezTo>
                    <a:lnTo>
                      <a:pt x="14712" y="2408"/>
                    </a:lnTo>
                    <a:cubicBezTo>
                      <a:pt x="14712" y="2377"/>
                      <a:pt x="14723" y="2345"/>
                      <a:pt x="14723" y="2324"/>
                    </a:cubicBezTo>
                    <a:lnTo>
                      <a:pt x="14723" y="2292"/>
                    </a:lnTo>
                    <a:cubicBezTo>
                      <a:pt x="14723" y="2271"/>
                      <a:pt x="14712" y="2239"/>
                      <a:pt x="14712" y="2208"/>
                    </a:cubicBezTo>
                    <a:lnTo>
                      <a:pt x="14702" y="2186"/>
                    </a:lnTo>
                    <a:cubicBezTo>
                      <a:pt x="14691" y="2144"/>
                      <a:pt x="14680" y="2102"/>
                      <a:pt x="14649" y="2070"/>
                    </a:cubicBezTo>
                    <a:cubicBezTo>
                      <a:pt x="14628" y="2039"/>
                      <a:pt x="14596" y="2007"/>
                      <a:pt x="14554" y="1986"/>
                    </a:cubicBezTo>
                    <a:cubicBezTo>
                      <a:pt x="14522" y="1965"/>
                      <a:pt x="14480" y="1954"/>
                      <a:pt x="14438" y="1954"/>
                    </a:cubicBezTo>
                    <a:cubicBezTo>
                      <a:pt x="14422" y="1949"/>
                      <a:pt x="14406" y="1946"/>
                      <a:pt x="14390" y="1946"/>
                    </a:cubicBezTo>
                    <a:cubicBezTo>
                      <a:pt x="14374" y="1946"/>
                      <a:pt x="14358" y="1949"/>
                      <a:pt x="14343" y="1954"/>
                    </a:cubicBezTo>
                    <a:cubicBezTo>
                      <a:pt x="14321" y="1954"/>
                      <a:pt x="14300" y="1944"/>
                      <a:pt x="14279" y="1944"/>
                    </a:cubicBezTo>
                    <a:close/>
                    <a:moveTo>
                      <a:pt x="4732" y="2060"/>
                    </a:moveTo>
                    <a:cubicBezTo>
                      <a:pt x="4647" y="2070"/>
                      <a:pt x="4552" y="2091"/>
                      <a:pt x="4499" y="2155"/>
                    </a:cubicBezTo>
                    <a:cubicBezTo>
                      <a:pt x="4436" y="2229"/>
                      <a:pt x="4404" y="2303"/>
                      <a:pt x="4404" y="2387"/>
                    </a:cubicBezTo>
                    <a:cubicBezTo>
                      <a:pt x="4394" y="2535"/>
                      <a:pt x="4394" y="2672"/>
                      <a:pt x="4383" y="2810"/>
                    </a:cubicBezTo>
                    <a:cubicBezTo>
                      <a:pt x="4383" y="2862"/>
                      <a:pt x="4394" y="2905"/>
                      <a:pt x="4415" y="2936"/>
                    </a:cubicBezTo>
                    <a:cubicBezTo>
                      <a:pt x="4425" y="2979"/>
                      <a:pt x="4446" y="3010"/>
                      <a:pt x="4478" y="3042"/>
                    </a:cubicBezTo>
                    <a:cubicBezTo>
                      <a:pt x="4510" y="3074"/>
                      <a:pt x="4542" y="3095"/>
                      <a:pt x="4584" y="3105"/>
                    </a:cubicBezTo>
                    <a:cubicBezTo>
                      <a:pt x="4626" y="3126"/>
                      <a:pt x="4668" y="3137"/>
                      <a:pt x="4711" y="3137"/>
                    </a:cubicBezTo>
                    <a:cubicBezTo>
                      <a:pt x="4795" y="3137"/>
                      <a:pt x="4879" y="3105"/>
                      <a:pt x="4943" y="3042"/>
                    </a:cubicBezTo>
                    <a:cubicBezTo>
                      <a:pt x="4996" y="2979"/>
                      <a:pt x="5027" y="2905"/>
                      <a:pt x="5038" y="2810"/>
                    </a:cubicBezTo>
                    <a:cubicBezTo>
                      <a:pt x="5038" y="2672"/>
                      <a:pt x="5048" y="2535"/>
                      <a:pt x="5048" y="2387"/>
                    </a:cubicBezTo>
                    <a:cubicBezTo>
                      <a:pt x="5048" y="2345"/>
                      <a:pt x="5038" y="2303"/>
                      <a:pt x="5027" y="2260"/>
                    </a:cubicBezTo>
                    <a:cubicBezTo>
                      <a:pt x="5006" y="2218"/>
                      <a:pt x="4985" y="2186"/>
                      <a:pt x="4953" y="2155"/>
                    </a:cubicBezTo>
                    <a:cubicBezTo>
                      <a:pt x="4922" y="2123"/>
                      <a:pt x="4890" y="2102"/>
                      <a:pt x="4848" y="2091"/>
                    </a:cubicBezTo>
                    <a:cubicBezTo>
                      <a:pt x="4816" y="2070"/>
                      <a:pt x="4774" y="2060"/>
                      <a:pt x="4732" y="2060"/>
                    </a:cubicBezTo>
                    <a:close/>
                    <a:moveTo>
                      <a:pt x="2017" y="2493"/>
                    </a:moveTo>
                    <a:cubicBezTo>
                      <a:pt x="1954" y="2493"/>
                      <a:pt x="1901" y="2503"/>
                      <a:pt x="1848" y="2535"/>
                    </a:cubicBezTo>
                    <a:lnTo>
                      <a:pt x="1785" y="2588"/>
                    </a:lnTo>
                    <a:cubicBezTo>
                      <a:pt x="1743" y="2619"/>
                      <a:pt x="1711" y="2672"/>
                      <a:pt x="1701" y="2725"/>
                    </a:cubicBezTo>
                    <a:lnTo>
                      <a:pt x="1637" y="2905"/>
                    </a:lnTo>
                    <a:cubicBezTo>
                      <a:pt x="1627" y="2947"/>
                      <a:pt x="1627" y="2989"/>
                      <a:pt x="1637" y="3042"/>
                    </a:cubicBezTo>
                    <a:cubicBezTo>
                      <a:pt x="1637" y="3084"/>
                      <a:pt x="1648" y="3116"/>
                      <a:pt x="1669" y="3158"/>
                    </a:cubicBezTo>
                    <a:cubicBezTo>
                      <a:pt x="1690" y="3200"/>
                      <a:pt x="1722" y="3221"/>
                      <a:pt x="1753" y="3253"/>
                    </a:cubicBezTo>
                    <a:cubicBezTo>
                      <a:pt x="1785" y="3274"/>
                      <a:pt x="1827" y="3295"/>
                      <a:pt x="1870" y="3306"/>
                    </a:cubicBezTo>
                    <a:cubicBezTo>
                      <a:pt x="1891" y="3306"/>
                      <a:pt x="1922" y="3317"/>
                      <a:pt x="1954" y="3317"/>
                    </a:cubicBezTo>
                    <a:cubicBezTo>
                      <a:pt x="2007" y="3317"/>
                      <a:pt x="2060" y="3306"/>
                      <a:pt x="2112" y="3274"/>
                    </a:cubicBezTo>
                    <a:lnTo>
                      <a:pt x="2176" y="3221"/>
                    </a:lnTo>
                    <a:cubicBezTo>
                      <a:pt x="2218" y="3179"/>
                      <a:pt x="2250" y="3137"/>
                      <a:pt x="2260" y="3084"/>
                    </a:cubicBezTo>
                    <a:cubicBezTo>
                      <a:pt x="2281" y="3021"/>
                      <a:pt x="2303" y="2957"/>
                      <a:pt x="2324" y="2894"/>
                    </a:cubicBezTo>
                    <a:cubicBezTo>
                      <a:pt x="2334" y="2852"/>
                      <a:pt x="2345" y="2810"/>
                      <a:pt x="2334" y="2767"/>
                    </a:cubicBezTo>
                    <a:cubicBezTo>
                      <a:pt x="2324" y="2725"/>
                      <a:pt x="2313" y="2683"/>
                      <a:pt x="2292" y="2651"/>
                    </a:cubicBezTo>
                    <a:cubicBezTo>
                      <a:pt x="2271" y="2609"/>
                      <a:pt x="2239" y="2577"/>
                      <a:pt x="2207" y="2556"/>
                    </a:cubicBezTo>
                    <a:cubicBezTo>
                      <a:pt x="2176" y="2535"/>
                      <a:pt x="2144" y="2514"/>
                      <a:pt x="2102" y="2503"/>
                    </a:cubicBezTo>
                    <a:cubicBezTo>
                      <a:pt x="2070" y="2493"/>
                      <a:pt x="2038" y="2493"/>
                      <a:pt x="2017" y="2493"/>
                    </a:cubicBezTo>
                    <a:close/>
                    <a:moveTo>
                      <a:pt x="12526" y="2546"/>
                    </a:moveTo>
                    <a:cubicBezTo>
                      <a:pt x="12484" y="2546"/>
                      <a:pt x="12441" y="2556"/>
                      <a:pt x="12399" y="2577"/>
                    </a:cubicBezTo>
                    <a:cubicBezTo>
                      <a:pt x="12357" y="2588"/>
                      <a:pt x="12325" y="2609"/>
                      <a:pt x="12294" y="2641"/>
                    </a:cubicBezTo>
                    <a:cubicBezTo>
                      <a:pt x="12283" y="2662"/>
                      <a:pt x="12262" y="2683"/>
                      <a:pt x="12241" y="2704"/>
                    </a:cubicBezTo>
                    <a:cubicBezTo>
                      <a:pt x="12220" y="2757"/>
                      <a:pt x="12199" y="2810"/>
                      <a:pt x="12199" y="2873"/>
                    </a:cubicBezTo>
                    <a:cubicBezTo>
                      <a:pt x="12199" y="2894"/>
                      <a:pt x="12209" y="2926"/>
                      <a:pt x="12209" y="2957"/>
                    </a:cubicBezTo>
                    <a:cubicBezTo>
                      <a:pt x="12230" y="3010"/>
                      <a:pt x="12251" y="3052"/>
                      <a:pt x="12294" y="3095"/>
                    </a:cubicBezTo>
                    <a:cubicBezTo>
                      <a:pt x="12336" y="3137"/>
                      <a:pt x="12378" y="3179"/>
                      <a:pt x="12410" y="3221"/>
                    </a:cubicBezTo>
                    <a:cubicBezTo>
                      <a:pt x="12441" y="3253"/>
                      <a:pt x="12473" y="3274"/>
                      <a:pt x="12515" y="3285"/>
                    </a:cubicBezTo>
                    <a:cubicBezTo>
                      <a:pt x="12558" y="3306"/>
                      <a:pt x="12600" y="3317"/>
                      <a:pt x="12642" y="3317"/>
                    </a:cubicBezTo>
                    <a:cubicBezTo>
                      <a:pt x="12684" y="3317"/>
                      <a:pt x="12727" y="3306"/>
                      <a:pt x="12769" y="3285"/>
                    </a:cubicBezTo>
                    <a:cubicBezTo>
                      <a:pt x="12811" y="3274"/>
                      <a:pt x="12843" y="3253"/>
                      <a:pt x="12874" y="3221"/>
                    </a:cubicBezTo>
                    <a:lnTo>
                      <a:pt x="12927" y="3158"/>
                    </a:lnTo>
                    <a:cubicBezTo>
                      <a:pt x="12948" y="3105"/>
                      <a:pt x="12970" y="3052"/>
                      <a:pt x="12970" y="2989"/>
                    </a:cubicBezTo>
                    <a:cubicBezTo>
                      <a:pt x="12959" y="2968"/>
                      <a:pt x="12959" y="2936"/>
                      <a:pt x="12959" y="2905"/>
                    </a:cubicBezTo>
                    <a:cubicBezTo>
                      <a:pt x="12938" y="2852"/>
                      <a:pt x="12917" y="2799"/>
                      <a:pt x="12874" y="2767"/>
                    </a:cubicBezTo>
                    <a:cubicBezTo>
                      <a:pt x="12832" y="2725"/>
                      <a:pt x="12790" y="2683"/>
                      <a:pt x="12748" y="2641"/>
                    </a:cubicBezTo>
                    <a:cubicBezTo>
                      <a:pt x="12727" y="2609"/>
                      <a:pt x="12684" y="2588"/>
                      <a:pt x="12653" y="2577"/>
                    </a:cubicBezTo>
                    <a:cubicBezTo>
                      <a:pt x="12610" y="2556"/>
                      <a:pt x="12568" y="2546"/>
                      <a:pt x="12526" y="2546"/>
                    </a:cubicBezTo>
                    <a:close/>
                    <a:moveTo>
                      <a:pt x="6638" y="2805"/>
                    </a:moveTo>
                    <a:cubicBezTo>
                      <a:pt x="6608" y="2805"/>
                      <a:pt x="6578" y="2813"/>
                      <a:pt x="6548" y="2820"/>
                    </a:cubicBezTo>
                    <a:cubicBezTo>
                      <a:pt x="6495" y="2831"/>
                      <a:pt x="6443" y="2862"/>
                      <a:pt x="6400" y="2905"/>
                    </a:cubicBezTo>
                    <a:cubicBezTo>
                      <a:pt x="6358" y="2936"/>
                      <a:pt x="6316" y="2968"/>
                      <a:pt x="6274" y="3000"/>
                    </a:cubicBezTo>
                    <a:cubicBezTo>
                      <a:pt x="6242" y="3031"/>
                      <a:pt x="6221" y="3063"/>
                      <a:pt x="6210" y="3105"/>
                    </a:cubicBezTo>
                    <a:cubicBezTo>
                      <a:pt x="6189" y="3148"/>
                      <a:pt x="6179" y="3190"/>
                      <a:pt x="6179" y="3232"/>
                    </a:cubicBezTo>
                    <a:cubicBezTo>
                      <a:pt x="6179" y="3274"/>
                      <a:pt x="6189" y="3317"/>
                      <a:pt x="6210" y="3359"/>
                    </a:cubicBezTo>
                    <a:cubicBezTo>
                      <a:pt x="6221" y="3401"/>
                      <a:pt x="6242" y="3433"/>
                      <a:pt x="6274" y="3464"/>
                    </a:cubicBezTo>
                    <a:cubicBezTo>
                      <a:pt x="6295" y="3475"/>
                      <a:pt x="6316" y="3496"/>
                      <a:pt x="6337" y="3517"/>
                    </a:cubicBezTo>
                    <a:cubicBezTo>
                      <a:pt x="6390" y="3538"/>
                      <a:pt x="6443" y="3559"/>
                      <a:pt x="6506" y="3559"/>
                    </a:cubicBezTo>
                    <a:cubicBezTo>
                      <a:pt x="6517" y="3549"/>
                      <a:pt x="6538" y="3549"/>
                      <a:pt x="6559" y="3549"/>
                    </a:cubicBezTo>
                    <a:cubicBezTo>
                      <a:pt x="6590" y="3581"/>
                      <a:pt x="6622" y="3602"/>
                      <a:pt x="6664" y="3612"/>
                    </a:cubicBezTo>
                    <a:cubicBezTo>
                      <a:pt x="6685" y="3618"/>
                      <a:pt x="6707" y="3620"/>
                      <a:pt x="6728" y="3620"/>
                    </a:cubicBezTo>
                    <a:cubicBezTo>
                      <a:pt x="6749" y="3620"/>
                      <a:pt x="6770" y="3618"/>
                      <a:pt x="6791" y="3612"/>
                    </a:cubicBezTo>
                    <a:cubicBezTo>
                      <a:pt x="6844" y="3612"/>
                      <a:pt x="6876" y="3602"/>
                      <a:pt x="6918" y="3581"/>
                    </a:cubicBezTo>
                    <a:cubicBezTo>
                      <a:pt x="6939" y="3559"/>
                      <a:pt x="6960" y="3538"/>
                      <a:pt x="6981" y="3528"/>
                    </a:cubicBezTo>
                    <a:cubicBezTo>
                      <a:pt x="7023" y="3486"/>
                      <a:pt x="7045" y="3433"/>
                      <a:pt x="7066" y="3380"/>
                    </a:cubicBezTo>
                    <a:cubicBezTo>
                      <a:pt x="7066" y="3359"/>
                      <a:pt x="7076" y="3327"/>
                      <a:pt x="7076" y="3295"/>
                    </a:cubicBezTo>
                    <a:cubicBezTo>
                      <a:pt x="7076" y="3243"/>
                      <a:pt x="7066" y="3179"/>
                      <a:pt x="7034" y="3137"/>
                    </a:cubicBezTo>
                    <a:cubicBezTo>
                      <a:pt x="6992" y="3074"/>
                      <a:pt x="6950" y="3021"/>
                      <a:pt x="6907" y="2968"/>
                    </a:cubicBezTo>
                    <a:cubicBezTo>
                      <a:pt x="6886" y="2915"/>
                      <a:pt x="6844" y="2884"/>
                      <a:pt x="6791" y="2852"/>
                    </a:cubicBezTo>
                    <a:cubicBezTo>
                      <a:pt x="6759" y="2831"/>
                      <a:pt x="6717" y="2820"/>
                      <a:pt x="6675" y="2810"/>
                    </a:cubicBezTo>
                    <a:cubicBezTo>
                      <a:pt x="6663" y="2806"/>
                      <a:pt x="6650" y="2805"/>
                      <a:pt x="6638" y="2805"/>
                    </a:cubicBezTo>
                    <a:close/>
                    <a:moveTo>
                      <a:pt x="10847" y="2619"/>
                    </a:moveTo>
                    <a:cubicBezTo>
                      <a:pt x="10783" y="2619"/>
                      <a:pt x="10731" y="2630"/>
                      <a:pt x="10678" y="2662"/>
                    </a:cubicBezTo>
                    <a:cubicBezTo>
                      <a:pt x="10635" y="2693"/>
                      <a:pt x="10593" y="2725"/>
                      <a:pt x="10562" y="2757"/>
                    </a:cubicBezTo>
                    <a:cubicBezTo>
                      <a:pt x="10519" y="2799"/>
                      <a:pt x="10488" y="2841"/>
                      <a:pt x="10456" y="2884"/>
                    </a:cubicBezTo>
                    <a:cubicBezTo>
                      <a:pt x="10414" y="2947"/>
                      <a:pt x="10382" y="3021"/>
                      <a:pt x="10361" y="3095"/>
                    </a:cubicBezTo>
                    <a:cubicBezTo>
                      <a:pt x="10340" y="3158"/>
                      <a:pt x="10329" y="3221"/>
                      <a:pt x="10319" y="3285"/>
                    </a:cubicBezTo>
                    <a:cubicBezTo>
                      <a:pt x="10276" y="3348"/>
                      <a:pt x="10255" y="3422"/>
                      <a:pt x="10255" y="3486"/>
                    </a:cubicBezTo>
                    <a:cubicBezTo>
                      <a:pt x="10255" y="3559"/>
                      <a:pt x="10287" y="3655"/>
                      <a:pt x="10350" y="3718"/>
                    </a:cubicBezTo>
                    <a:cubicBezTo>
                      <a:pt x="10414" y="3771"/>
                      <a:pt x="10488" y="3813"/>
                      <a:pt x="10583" y="3813"/>
                    </a:cubicBezTo>
                    <a:lnTo>
                      <a:pt x="10604" y="3802"/>
                    </a:lnTo>
                    <a:cubicBezTo>
                      <a:pt x="10625" y="3808"/>
                      <a:pt x="10649" y="3810"/>
                      <a:pt x="10674" y="3810"/>
                    </a:cubicBezTo>
                    <a:cubicBezTo>
                      <a:pt x="10699" y="3810"/>
                      <a:pt x="10725" y="3808"/>
                      <a:pt x="10752" y="3802"/>
                    </a:cubicBezTo>
                    <a:cubicBezTo>
                      <a:pt x="10826" y="3771"/>
                      <a:pt x="10889" y="3739"/>
                      <a:pt x="10952" y="3676"/>
                    </a:cubicBezTo>
                    <a:cubicBezTo>
                      <a:pt x="11005" y="3623"/>
                      <a:pt x="11037" y="3570"/>
                      <a:pt x="11058" y="3507"/>
                    </a:cubicBezTo>
                    <a:cubicBezTo>
                      <a:pt x="11090" y="3443"/>
                      <a:pt x="11100" y="3380"/>
                      <a:pt x="11100" y="3306"/>
                    </a:cubicBezTo>
                    <a:lnTo>
                      <a:pt x="11100" y="3274"/>
                    </a:lnTo>
                    <a:cubicBezTo>
                      <a:pt x="11111" y="3243"/>
                      <a:pt x="11121" y="3211"/>
                      <a:pt x="11132" y="3179"/>
                    </a:cubicBezTo>
                    <a:cubicBezTo>
                      <a:pt x="11153" y="3105"/>
                      <a:pt x="11164" y="3021"/>
                      <a:pt x="11164" y="2936"/>
                    </a:cubicBezTo>
                    <a:cubicBezTo>
                      <a:pt x="11174" y="2831"/>
                      <a:pt x="11100" y="2715"/>
                      <a:pt x="11005" y="2662"/>
                    </a:cubicBezTo>
                    <a:cubicBezTo>
                      <a:pt x="10952" y="2630"/>
                      <a:pt x="10899" y="2619"/>
                      <a:pt x="10847" y="2619"/>
                    </a:cubicBezTo>
                    <a:close/>
                    <a:moveTo>
                      <a:pt x="14279" y="3464"/>
                    </a:moveTo>
                    <a:cubicBezTo>
                      <a:pt x="13867" y="3464"/>
                      <a:pt x="13857" y="4109"/>
                      <a:pt x="14279" y="4109"/>
                    </a:cubicBezTo>
                    <a:cubicBezTo>
                      <a:pt x="14691" y="4109"/>
                      <a:pt x="14691" y="3464"/>
                      <a:pt x="14279" y="3464"/>
                    </a:cubicBezTo>
                    <a:close/>
                    <a:moveTo>
                      <a:pt x="4019" y="3640"/>
                    </a:moveTo>
                    <a:cubicBezTo>
                      <a:pt x="4007" y="3640"/>
                      <a:pt x="3994" y="3641"/>
                      <a:pt x="3982" y="3644"/>
                    </a:cubicBezTo>
                    <a:cubicBezTo>
                      <a:pt x="3940" y="3655"/>
                      <a:pt x="3897" y="3665"/>
                      <a:pt x="3855" y="3686"/>
                    </a:cubicBezTo>
                    <a:cubicBezTo>
                      <a:pt x="3792" y="3728"/>
                      <a:pt x="3728" y="3792"/>
                      <a:pt x="3707" y="3876"/>
                    </a:cubicBezTo>
                    <a:cubicBezTo>
                      <a:pt x="3707" y="3908"/>
                      <a:pt x="3707" y="3940"/>
                      <a:pt x="3697" y="3961"/>
                    </a:cubicBezTo>
                    <a:cubicBezTo>
                      <a:pt x="3697" y="4024"/>
                      <a:pt x="3718" y="4077"/>
                      <a:pt x="3739" y="4130"/>
                    </a:cubicBezTo>
                    <a:cubicBezTo>
                      <a:pt x="3771" y="4172"/>
                      <a:pt x="3813" y="4225"/>
                      <a:pt x="3844" y="4257"/>
                    </a:cubicBezTo>
                    <a:lnTo>
                      <a:pt x="3887" y="4288"/>
                    </a:lnTo>
                    <a:cubicBezTo>
                      <a:pt x="3918" y="4320"/>
                      <a:pt x="3950" y="4341"/>
                      <a:pt x="3982" y="4362"/>
                    </a:cubicBezTo>
                    <a:cubicBezTo>
                      <a:pt x="4024" y="4394"/>
                      <a:pt x="4087" y="4415"/>
                      <a:pt x="4140" y="4436"/>
                    </a:cubicBezTo>
                    <a:cubicBezTo>
                      <a:pt x="4161" y="4447"/>
                      <a:pt x="4193" y="4457"/>
                      <a:pt x="4225" y="4468"/>
                    </a:cubicBezTo>
                    <a:cubicBezTo>
                      <a:pt x="4246" y="4473"/>
                      <a:pt x="4267" y="4476"/>
                      <a:pt x="4288" y="4476"/>
                    </a:cubicBezTo>
                    <a:cubicBezTo>
                      <a:pt x="4309" y="4476"/>
                      <a:pt x="4330" y="4473"/>
                      <a:pt x="4351" y="4468"/>
                    </a:cubicBezTo>
                    <a:cubicBezTo>
                      <a:pt x="4394" y="4468"/>
                      <a:pt x="4436" y="4457"/>
                      <a:pt x="4478" y="4425"/>
                    </a:cubicBezTo>
                    <a:cubicBezTo>
                      <a:pt x="4499" y="4415"/>
                      <a:pt x="4520" y="4394"/>
                      <a:pt x="4542" y="4383"/>
                    </a:cubicBezTo>
                    <a:cubicBezTo>
                      <a:pt x="4584" y="4341"/>
                      <a:pt x="4605" y="4288"/>
                      <a:pt x="4626" y="4235"/>
                    </a:cubicBezTo>
                    <a:cubicBezTo>
                      <a:pt x="4647" y="4172"/>
                      <a:pt x="4668" y="4119"/>
                      <a:pt x="4700" y="4056"/>
                    </a:cubicBezTo>
                    <a:cubicBezTo>
                      <a:pt x="4711" y="4014"/>
                      <a:pt x="4711" y="3971"/>
                      <a:pt x="4700" y="3929"/>
                    </a:cubicBezTo>
                    <a:cubicBezTo>
                      <a:pt x="4700" y="3876"/>
                      <a:pt x="4689" y="3845"/>
                      <a:pt x="4658" y="3802"/>
                    </a:cubicBezTo>
                    <a:cubicBezTo>
                      <a:pt x="4647" y="3771"/>
                      <a:pt x="4615" y="3739"/>
                      <a:pt x="4584" y="3718"/>
                    </a:cubicBezTo>
                    <a:cubicBezTo>
                      <a:pt x="4552" y="3686"/>
                      <a:pt x="4510" y="3665"/>
                      <a:pt x="4468" y="3655"/>
                    </a:cubicBezTo>
                    <a:cubicBezTo>
                      <a:pt x="4436" y="3655"/>
                      <a:pt x="4415" y="3644"/>
                      <a:pt x="4383" y="3644"/>
                    </a:cubicBezTo>
                    <a:cubicBezTo>
                      <a:pt x="4320" y="3644"/>
                      <a:pt x="4267" y="3655"/>
                      <a:pt x="4225" y="3686"/>
                    </a:cubicBezTo>
                    <a:lnTo>
                      <a:pt x="4204" y="3697"/>
                    </a:lnTo>
                    <a:cubicBezTo>
                      <a:pt x="4172" y="3676"/>
                      <a:pt x="4140" y="3665"/>
                      <a:pt x="4109" y="3655"/>
                    </a:cubicBezTo>
                    <a:cubicBezTo>
                      <a:pt x="4079" y="3647"/>
                      <a:pt x="4049" y="3640"/>
                      <a:pt x="4019" y="3640"/>
                    </a:cubicBezTo>
                    <a:close/>
                    <a:moveTo>
                      <a:pt x="491" y="3610"/>
                    </a:moveTo>
                    <a:cubicBezTo>
                      <a:pt x="473" y="3610"/>
                      <a:pt x="454" y="3612"/>
                      <a:pt x="423" y="3623"/>
                    </a:cubicBezTo>
                    <a:cubicBezTo>
                      <a:pt x="359" y="3633"/>
                      <a:pt x="306" y="3665"/>
                      <a:pt x="264" y="3707"/>
                    </a:cubicBezTo>
                    <a:cubicBezTo>
                      <a:pt x="243" y="3728"/>
                      <a:pt x="222" y="3750"/>
                      <a:pt x="211" y="3781"/>
                    </a:cubicBezTo>
                    <a:cubicBezTo>
                      <a:pt x="180" y="3845"/>
                      <a:pt x="169" y="3887"/>
                      <a:pt x="169" y="3961"/>
                    </a:cubicBezTo>
                    <a:cubicBezTo>
                      <a:pt x="159" y="4003"/>
                      <a:pt x="169" y="4045"/>
                      <a:pt x="190" y="4077"/>
                    </a:cubicBezTo>
                    <a:lnTo>
                      <a:pt x="201" y="4098"/>
                    </a:lnTo>
                    <a:cubicBezTo>
                      <a:pt x="190" y="4119"/>
                      <a:pt x="190" y="4140"/>
                      <a:pt x="190" y="4172"/>
                    </a:cubicBezTo>
                    <a:cubicBezTo>
                      <a:pt x="190" y="4235"/>
                      <a:pt x="211" y="4320"/>
                      <a:pt x="243" y="4373"/>
                    </a:cubicBezTo>
                    <a:cubicBezTo>
                      <a:pt x="264" y="4415"/>
                      <a:pt x="296" y="4436"/>
                      <a:pt x="328" y="4468"/>
                    </a:cubicBezTo>
                    <a:cubicBezTo>
                      <a:pt x="359" y="4489"/>
                      <a:pt x="391" y="4510"/>
                      <a:pt x="433" y="4521"/>
                    </a:cubicBezTo>
                    <a:cubicBezTo>
                      <a:pt x="475" y="4531"/>
                      <a:pt x="528" y="4531"/>
                      <a:pt x="570" y="4531"/>
                    </a:cubicBezTo>
                    <a:cubicBezTo>
                      <a:pt x="613" y="4521"/>
                      <a:pt x="644" y="4510"/>
                      <a:pt x="687" y="4489"/>
                    </a:cubicBezTo>
                    <a:lnTo>
                      <a:pt x="750" y="4436"/>
                    </a:lnTo>
                    <a:cubicBezTo>
                      <a:pt x="792" y="4394"/>
                      <a:pt x="824" y="4352"/>
                      <a:pt x="834" y="4299"/>
                    </a:cubicBezTo>
                    <a:cubicBezTo>
                      <a:pt x="834" y="4267"/>
                      <a:pt x="845" y="4235"/>
                      <a:pt x="845" y="4204"/>
                    </a:cubicBezTo>
                    <a:cubicBezTo>
                      <a:pt x="856" y="4172"/>
                      <a:pt x="877" y="4140"/>
                      <a:pt x="887" y="4119"/>
                    </a:cubicBezTo>
                    <a:cubicBezTo>
                      <a:pt x="908" y="4056"/>
                      <a:pt x="908" y="3971"/>
                      <a:pt x="887" y="3908"/>
                    </a:cubicBezTo>
                    <a:cubicBezTo>
                      <a:pt x="877" y="3876"/>
                      <a:pt x="866" y="3834"/>
                      <a:pt x="845" y="3802"/>
                    </a:cubicBezTo>
                    <a:cubicBezTo>
                      <a:pt x="792" y="3739"/>
                      <a:pt x="771" y="3707"/>
                      <a:pt x="697" y="3665"/>
                    </a:cubicBezTo>
                    <a:lnTo>
                      <a:pt x="687" y="3655"/>
                    </a:lnTo>
                    <a:cubicBezTo>
                      <a:pt x="623" y="3623"/>
                      <a:pt x="623" y="3623"/>
                      <a:pt x="560" y="3612"/>
                    </a:cubicBezTo>
                    <a:cubicBezTo>
                      <a:pt x="528" y="3612"/>
                      <a:pt x="510" y="3610"/>
                      <a:pt x="491" y="3610"/>
                    </a:cubicBezTo>
                    <a:close/>
                    <a:moveTo>
                      <a:pt x="8344" y="3612"/>
                    </a:moveTo>
                    <a:cubicBezTo>
                      <a:pt x="8291" y="3612"/>
                      <a:pt x="8249" y="3612"/>
                      <a:pt x="8196" y="3623"/>
                    </a:cubicBezTo>
                    <a:cubicBezTo>
                      <a:pt x="8090" y="3655"/>
                      <a:pt x="8016" y="3728"/>
                      <a:pt x="7963" y="3813"/>
                    </a:cubicBezTo>
                    <a:cubicBezTo>
                      <a:pt x="7942" y="3845"/>
                      <a:pt x="7932" y="3876"/>
                      <a:pt x="7921" y="3897"/>
                    </a:cubicBezTo>
                    <a:cubicBezTo>
                      <a:pt x="7889" y="3950"/>
                      <a:pt x="7868" y="4003"/>
                      <a:pt x="7847" y="4066"/>
                    </a:cubicBezTo>
                    <a:cubicBezTo>
                      <a:pt x="7826" y="4130"/>
                      <a:pt x="7816" y="4193"/>
                      <a:pt x="7794" y="4267"/>
                    </a:cubicBezTo>
                    <a:cubicBezTo>
                      <a:pt x="7794" y="4288"/>
                      <a:pt x="7794" y="4320"/>
                      <a:pt x="7784" y="4352"/>
                    </a:cubicBezTo>
                    <a:cubicBezTo>
                      <a:pt x="7784" y="4394"/>
                      <a:pt x="7794" y="4436"/>
                      <a:pt x="7816" y="4478"/>
                    </a:cubicBezTo>
                    <a:cubicBezTo>
                      <a:pt x="7826" y="4499"/>
                      <a:pt x="7837" y="4521"/>
                      <a:pt x="7858" y="4542"/>
                    </a:cubicBezTo>
                    <a:cubicBezTo>
                      <a:pt x="7879" y="4584"/>
                      <a:pt x="7911" y="4605"/>
                      <a:pt x="7942" y="4626"/>
                    </a:cubicBezTo>
                    <a:cubicBezTo>
                      <a:pt x="7974" y="4637"/>
                      <a:pt x="7995" y="4647"/>
                      <a:pt x="8027" y="4658"/>
                    </a:cubicBezTo>
                    <a:cubicBezTo>
                      <a:pt x="8058" y="4668"/>
                      <a:pt x="8080" y="4668"/>
                      <a:pt x="8111" y="4668"/>
                    </a:cubicBezTo>
                    <a:cubicBezTo>
                      <a:pt x="8123" y="4671"/>
                      <a:pt x="8134" y="4673"/>
                      <a:pt x="8145" y="4673"/>
                    </a:cubicBezTo>
                    <a:cubicBezTo>
                      <a:pt x="8176" y="4673"/>
                      <a:pt x="8207" y="4663"/>
                      <a:pt x="8238" y="4647"/>
                    </a:cubicBezTo>
                    <a:cubicBezTo>
                      <a:pt x="8280" y="4637"/>
                      <a:pt x="8312" y="4605"/>
                      <a:pt x="8344" y="4573"/>
                    </a:cubicBezTo>
                    <a:cubicBezTo>
                      <a:pt x="8418" y="4499"/>
                      <a:pt x="8481" y="4415"/>
                      <a:pt x="8544" y="4330"/>
                    </a:cubicBezTo>
                    <a:cubicBezTo>
                      <a:pt x="8587" y="4267"/>
                      <a:pt x="8629" y="4204"/>
                      <a:pt x="8671" y="4130"/>
                    </a:cubicBezTo>
                    <a:cubicBezTo>
                      <a:pt x="8703" y="4056"/>
                      <a:pt x="8724" y="3961"/>
                      <a:pt x="8703" y="3876"/>
                    </a:cubicBezTo>
                    <a:cubicBezTo>
                      <a:pt x="8692" y="3834"/>
                      <a:pt x="8671" y="3802"/>
                      <a:pt x="8639" y="3771"/>
                    </a:cubicBezTo>
                    <a:cubicBezTo>
                      <a:pt x="8618" y="3739"/>
                      <a:pt x="8587" y="3707"/>
                      <a:pt x="8555" y="3686"/>
                    </a:cubicBezTo>
                    <a:cubicBezTo>
                      <a:pt x="8523" y="3676"/>
                      <a:pt x="8502" y="3665"/>
                      <a:pt x="8470" y="3655"/>
                    </a:cubicBezTo>
                    <a:cubicBezTo>
                      <a:pt x="8418" y="3623"/>
                      <a:pt x="8396" y="3623"/>
                      <a:pt x="8344" y="3612"/>
                    </a:cubicBezTo>
                    <a:close/>
                    <a:moveTo>
                      <a:pt x="15916" y="3950"/>
                    </a:moveTo>
                    <a:cubicBezTo>
                      <a:pt x="15863" y="3950"/>
                      <a:pt x="15800" y="3961"/>
                      <a:pt x="15758" y="3992"/>
                    </a:cubicBezTo>
                    <a:lnTo>
                      <a:pt x="15684" y="4045"/>
                    </a:lnTo>
                    <a:cubicBezTo>
                      <a:pt x="15652" y="4088"/>
                      <a:pt x="15620" y="4130"/>
                      <a:pt x="15610" y="4183"/>
                    </a:cubicBezTo>
                    <a:lnTo>
                      <a:pt x="15599" y="4204"/>
                    </a:lnTo>
                    <a:lnTo>
                      <a:pt x="15578" y="4225"/>
                    </a:lnTo>
                    <a:cubicBezTo>
                      <a:pt x="15547" y="4278"/>
                      <a:pt x="15536" y="4330"/>
                      <a:pt x="15536" y="4394"/>
                    </a:cubicBezTo>
                    <a:cubicBezTo>
                      <a:pt x="15536" y="4447"/>
                      <a:pt x="15536" y="4489"/>
                      <a:pt x="15536" y="4542"/>
                    </a:cubicBezTo>
                    <a:cubicBezTo>
                      <a:pt x="15525" y="4584"/>
                      <a:pt x="15536" y="4626"/>
                      <a:pt x="15557" y="4668"/>
                    </a:cubicBezTo>
                    <a:cubicBezTo>
                      <a:pt x="15568" y="4711"/>
                      <a:pt x="15599" y="4742"/>
                      <a:pt x="15631" y="4774"/>
                    </a:cubicBezTo>
                    <a:cubicBezTo>
                      <a:pt x="15652" y="4785"/>
                      <a:pt x="15673" y="4806"/>
                      <a:pt x="15694" y="4827"/>
                    </a:cubicBezTo>
                    <a:cubicBezTo>
                      <a:pt x="15726" y="4848"/>
                      <a:pt x="15768" y="4859"/>
                      <a:pt x="15811" y="4859"/>
                    </a:cubicBezTo>
                    <a:cubicBezTo>
                      <a:pt x="15826" y="4864"/>
                      <a:pt x="15842" y="4866"/>
                      <a:pt x="15857" y="4866"/>
                    </a:cubicBezTo>
                    <a:cubicBezTo>
                      <a:pt x="15871" y="4866"/>
                      <a:pt x="15884" y="4864"/>
                      <a:pt x="15895" y="4859"/>
                    </a:cubicBezTo>
                    <a:cubicBezTo>
                      <a:pt x="15937" y="4859"/>
                      <a:pt x="15980" y="4848"/>
                      <a:pt x="16022" y="4827"/>
                    </a:cubicBezTo>
                    <a:cubicBezTo>
                      <a:pt x="16043" y="4806"/>
                      <a:pt x="16064" y="4785"/>
                      <a:pt x="16085" y="4774"/>
                    </a:cubicBezTo>
                    <a:cubicBezTo>
                      <a:pt x="16127" y="4732"/>
                      <a:pt x="16149" y="4679"/>
                      <a:pt x="16170" y="4626"/>
                    </a:cubicBezTo>
                    <a:lnTo>
                      <a:pt x="16233" y="4352"/>
                    </a:lnTo>
                    <a:cubicBezTo>
                      <a:pt x="16244" y="4309"/>
                      <a:pt x="16244" y="4267"/>
                      <a:pt x="16233" y="4225"/>
                    </a:cubicBezTo>
                    <a:cubicBezTo>
                      <a:pt x="16233" y="4183"/>
                      <a:pt x="16222" y="4140"/>
                      <a:pt x="16201" y="4109"/>
                    </a:cubicBezTo>
                    <a:cubicBezTo>
                      <a:pt x="16180" y="4066"/>
                      <a:pt x="16149" y="4035"/>
                      <a:pt x="16117" y="4014"/>
                    </a:cubicBezTo>
                    <a:cubicBezTo>
                      <a:pt x="16085" y="3992"/>
                      <a:pt x="16043" y="3971"/>
                      <a:pt x="16001" y="3961"/>
                    </a:cubicBezTo>
                    <a:cubicBezTo>
                      <a:pt x="15980" y="3950"/>
                      <a:pt x="15948" y="3950"/>
                      <a:pt x="15916" y="3950"/>
                    </a:cubicBezTo>
                    <a:close/>
                    <a:moveTo>
                      <a:pt x="12209" y="4188"/>
                    </a:moveTo>
                    <a:cubicBezTo>
                      <a:pt x="12180" y="4188"/>
                      <a:pt x="12151" y="4193"/>
                      <a:pt x="12125" y="4204"/>
                    </a:cubicBezTo>
                    <a:cubicBezTo>
                      <a:pt x="12093" y="4214"/>
                      <a:pt x="12072" y="4225"/>
                      <a:pt x="12051" y="4235"/>
                    </a:cubicBezTo>
                    <a:cubicBezTo>
                      <a:pt x="11998" y="4257"/>
                      <a:pt x="11956" y="4299"/>
                      <a:pt x="11935" y="4352"/>
                    </a:cubicBezTo>
                    <a:cubicBezTo>
                      <a:pt x="11913" y="4383"/>
                      <a:pt x="11892" y="4425"/>
                      <a:pt x="11871" y="4468"/>
                    </a:cubicBezTo>
                    <a:cubicBezTo>
                      <a:pt x="11850" y="4510"/>
                      <a:pt x="11829" y="4542"/>
                      <a:pt x="11829" y="4594"/>
                    </a:cubicBezTo>
                    <a:cubicBezTo>
                      <a:pt x="11818" y="4637"/>
                      <a:pt x="11818" y="4679"/>
                      <a:pt x="11839" y="4721"/>
                    </a:cubicBezTo>
                    <a:cubicBezTo>
                      <a:pt x="11850" y="4763"/>
                      <a:pt x="11871" y="4795"/>
                      <a:pt x="11892" y="4827"/>
                    </a:cubicBezTo>
                    <a:cubicBezTo>
                      <a:pt x="11913" y="4859"/>
                      <a:pt x="11945" y="4890"/>
                      <a:pt x="11987" y="4911"/>
                    </a:cubicBezTo>
                    <a:lnTo>
                      <a:pt x="12061" y="4943"/>
                    </a:lnTo>
                    <a:cubicBezTo>
                      <a:pt x="12093" y="4954"/>
                      <a:pt x="12122" y="4959"/>
                      <a:pt x="12150" y="4959"/>
                    </a:cubicBezTo>
                    <a:cubicBezTo>
                      <a:pt x="12177" y="4959"/>
                      <a:pt x="12204" y="4954"/>
                      <a:pt x="12230" y="4943"/>
                    </a:cubicBezTo>
                    <a:cubicBezTo>
                      <a:pt x="12262" y="4932"/>
                      <a:pt x="12283" y="4922"/>
                      <a:pt x="12315" y="4911"/>
                    </a:cubicBezTo>
                    <a:cubicBezTo>
                      <a:pt x="12357" y="4880"/>
                      <a:pt x="12399" y="4848"/>
                      <a:pt x="12431" y="4795"/>
                    </a:cubicBezTo>
                    <a:cubicBezTo>
                      <a:pt x="12452" y="4753"/>
                      <a:pt x="12473" y="4711"/>
                      <a:pt x="12484" y="4679"/>
                    </a:cubicBezTo>
                    <a:cubicBezTo>
                      <a:pt x="12515" y="4637"/>
                      <a:pt x="12526" y="4594"/>
                      <a:pt x="12526" y="4552"/>
                    </a:cubicBezTo>
                    <a:cubicBezTo>
                      <a:pt x="12537" y="4510"/>
                      <a:pt x="12537" y="4468"/>
                      <a:pt x="12515" y="4425"/>
                    </a:cubicBezTo>
                    <a:cubicBezTo>
                      <a:pt x="12515" y="4383"/>
                      <a:pt x="12494" y="4341"/>
                      <a:pt x="12463" y="4320"/>
                    </a:cubicBezTo>
                    <a:cubicBezTo>
                      <a:pt x="12441" y="4278"/>
                      <a:pt x="12410" y="4257"/>
                      <a:pt x="12368" y="4235"/>
                    </a:cubicBezTo>
                    <a:cubicBezTo>
                      <a:pt x="12346" y="4225"/>
                      <a:pt x="12325" y="4214"/>
                      <a:pt x="12294" y="4204"/>
                    </a:cubicBezTo>
                    <a:cubicBezTo>
                      <a:pt x="12267" y="4193"/>
                      <a:pt x="12238" y="4188"/>
                      <a:pt x="12209" y="4188"/>
                    </a:cubicBezTo>
                    <a:close/>
                    <a:moveTo>
                      <a:pt x="2376" y="4130"/>
                    </a:moveTo>
                    <a:cubicBezTo>
                      <a:pt x="2355" y="4130"/>
                      <a:pt x="2324" y="4140"/>
                      <a:pt x="2292" y="4140"/>
                    </a:cubicBezTo>
                    <a:cubicBezTo>
                      <a:pt x="2271" y="4151"/>
                      <a:pt x="2250" y="4151"/>
                      <a:pt x="2229" y="4161"/>
                    </a:cubicBezTo>
                    <a:lnTo>
                      <a:pt x="2186" y="4161"/>
                    </a:lnTo>
                    <a:cubicBezTo>
                      <a:pt x="2155" y="4161"/>
                      <a:pt x="2134" y="4172"/>
                      <a:pt x="2102" y="4172"/>
                    </a:cubicBezTo>
                    <a:cubicBezTo>
                      <a:pt x="2060" y="4183"/>
                      <a:pt x="2017" y="4204"/>
                      <a:pt x="1986" y="4225"/>
                    </a:cubicBezTo>
                    <a:cubicBezTo>
                      <a:pt x="1965" y="4246"/>
                      <a:pt x="1943" y="4267"/>
                      <a:pt x="1933" y="4288"/>
                    </a:cubicBezTo>
                    <a:cubicBezTo>
                      <a:pt x="1901" y="4320"/>
                      <a:pt x="1880" y="4352"/>
                      <a:pt x="1880" y="4394"/>
                    </a:cubicBezTo>
                    <a:lnTo>
                      <a:pt x="1817" y="4542"/>
                    </a:lnTo>
                    <a:cubicBezTo>
                      <a:pt x="1806" y="4584"/>
                      <a:pt x="1796" y="4626"/>
                      <a:pt x="1806" y="4668"/>
                    </a:cubicBezTo>
                    <a:cubicBezTo>
                      <a:pt x="1806" y="4721"/>
                      <a:pt x="1827" y="4753"/>
                      <a:pt x="1848" y="4795"/>
                    </a:cubicBezTo>
                    <a:cubicBezTo>
                      <a:pt x="1870" y="4827"/>
                      <a:pt x="1891" y="4859"/>
                      <a:pt x="1933" y="4880"/>
                    </a:cubicBezTo>
                    <a:cubicBezTo>
                      <a:pt x="1965" y="4911"/>
                      <a:pt x="1996" y="4932"/>
                      <a:pt x="2038" y="4943"/>
                    </a:cubicBezTo>
                    <a:cubicBezTo>
                      <a:pt x="2070" y="4943"/>
                      <a:pt x="2102" y="4954"/>
                      <a:pt x="2123" y="4954"/>
                    </a:cubicBezTo>
                    <a:lnTo>
                      <a:pt x="2134" y="4954"/>
                    </a:lnTo>
                    <a:lnTo>
                      <a:pt x="2144" y="4975"/>
                    </a:lnTo>
                    <a:cubicBezTo>
                      <a:pt x="2176" y="4985"/>
                      <a:pt x="2197" y="5006"/>
                      <a:pt x="2218" y="5017"/>
                    </a:cubicBezTo>
                    <a:cubicBezTo>
                      <a:pt x="2250" y="5049"/>
                      <a:pt x="2292" y="5059"/>
                      <a:pt x="2334" y="5059"/>
                    </a:cubicBezTo>
                    <a:cubicBezTo>
                      <a:pt x="2350" y="5064"/>
                      <a:pt x="2363" y="5067"/>
                      <a:pt x="2376" y="5067"/>
                    </a:cubicBezTo>
                    <a:cubicBezTo>
                      <a:pt x="2390" y="5067"/>
                      <a:pt x="2403" y="5064"/>
                      <a:pt x="2419" y="5059"/>
                    </a:cubicBezTo>
                    <a:cubicBezTo>
                      <a:pt x="2461" y="5059"/>
                      <a:pt x="2503" y="5049"/>
                      <a:pt x="2545" y="5017"/>
                    </a:cubicBezTo>
                    <a:cubicBezTo>
                      <a:pt x="2567" y="5006"/>
                      <a:pt x="2588" y="4985"/>
                      <a:pt x="2609" y="4975"/>
                    </a:cubicBezTo>
                    <a:cubicBezTo>
                      <a:pt x="2651" y="4932"/>
                      <a:pt x="2672" y="4880"/>
                      <a:pt x="2693" y="4827"/>
                    </a:cubicBezTo>
                    <a:lnTo>
                      <a:pt x="2693" y="4806"/>
                    </a:lnTo>
                    <a:cubicBezTo>
                      <a:pt x="2704" y="4763"/>
                      <a:pt x="2704" y="4732"/>
                      <a:pt x="2714" y="4690"/>
                    </a:cubicBezTo>
                    <a:lnTo>
                      <a:pt x="2714" y="4668"/>
                    </a:lnTo>
                    <a:cubicBezTo>
                      <a:pt x="2704" y="4658"/>
                      <a:pt x="2704" y="4637"/>
                      <a:pt x="2704" y="4616"/>
                    </a:cubicBezTo>
                    <a:cubicBezTo>
                      <a:pt x="2704" y="4563"/>
                      <a:pt x="2704" y="4510"/>
                      <a:pt x="2704" y="4457"/>
                    </a:cubicBezTo>
                    <a:cubicBezTo>
                      <a:pt x="2704" y="4404"/>
                      <a:pt x="2693" y="4362"/>
                      <a:pt x="2672" y="4330"/>
                    </a:cubicBezTo>
                    <a:cubicBezTo>
                      <a:pt x="2662" y="4288"/>
                      <a:pt x="2640" y="4257"/>
                      <a:pt x="2609" y="4225"/>
                    </a:cubicBezTo>
                    <a:cubicBezTo>
                      <a:pt x="2577" y="4193"/>
                      <a:pt x="2545" y="4172"/>
                      <a:pt x="2503" y="4161"/>
                    </a:cubicBezTo>
                    <a:cubicBezTo>
                      <a:pt x="2461" y="4140"/>
                      <a:pt x="2429" y="4130"/>
                      <a:pt x="2376" y="4130"/>
                    </a:cubicBezTo>
                    <a:close/>
                    <a:moveTo>
                      <a:pt x="5344" y="4056"/>
                    </a:moveTo>
                    <a:cubicBezTo>
                      <a:pt x="5302" y="4056"/>
                      <a:pt x="5260" y="4056"/>
                      <a:pt x="5217" y="4066"/>
                    </a:cubicBezTo>
                    <a:lnTo>
                      <a:pt x="5196" y="4077"/>
                    </a:lnTo>
                    <a:cubicBezTo>
                      <a:pt x="5122" y="4077"/>
                      <a:pt x="5059" y="4109"/>
                      <a:pt x="5006" y="4161"/>
                    </a:cubicBezTo>
                    <a:cubicBezTo>
                      <a:pt x="4943" y="4225"/>
                      <a:pt x="4911" y="4299"/>
                      <a:pt x="4911" y="4394"/>
                    </a:cubicBezTo>
                    <a:lnTo>
                      <a:pt x="4911" y="4436"/>
                    </a:lnTo>
                    <a:cubicBezTo>
                      <a:pt x="4879" y="4489"/>
                      <a:pt x="4858" y="4542"/>
                      <a:pt x="4837" y="4594"/>
                    </a:cubicBezTo>
                    <a:cubicBezTo>
                      <a:pt x="4806" y="4626"/>
                      <a:pt x="4795" y="4668"/>
                      <a:pt x="4795" y="4711"/>
                    </a:cubicBezTo>
                    <a:cubicBezTo>
                      <a:pt x="4784" y="4753"/>
                      <a:pt x="4784" y="4795"/>
                      <a:pt x="4795" y="4837"/>
                    </a:cubicBezTo>
                    <a:cubicBezTo>
                      <a:pt x="4806" y="4880"/>
                      <a:pt x="4827" y="4922"/>
                      <a:pt x="4858" y="4954"/>
                    </a:cubicBezTo>
                    <a:cubicBezTo>
                      <a:pt x="4879" y="4985"/>
                      <a:pt x="4911" y="5017"/>
                      <a:pt x="4953" y="5038"/>
                    </a:cubicBezTo>
                    <a:cubicBezTo>
                      <a:pt x="5007" y="5061"/>
                      <a:pt x="5065" y="5078"/>
                      <a:pt x="5126" y="5078"/>
                    </a:cubicBezTo>
                    <a:cubicBezTo>
                      <a:pt x="5149" y="5078"/>
                      <a:pt x="5173" y="5076"/>
                      <a:pt x="5196" y="5070"/>
                    </a:cubicBezTo>
                    <a:cubicBezTo>
                      <a:pt x="5270" y="5038"/>
                      <a:pt x="5355" y="4996"/>
                      <a:pt x="5386" y="4922"/>
                    </a:cubicBezTo>
                    <a:cubicBezTo>
                      <a:pt x="5408" y="4890"/>
                      <a:pt x="5418" y="4859"/>
                      <a:pt x="5429" y="4837"/>
                    </a:cubicBezTo>
                    <a:cubicBezTo>
                      <a:pt x="5481" y="4795"/>
                      <a:pt x="5524" y="4742"/>
                      <a:pt x="5545" y="4679"/>
                    </a:cubicBezTo>
                    <a:cubicBezTo>
                      <a:pt x="5566" y="4605"/>
                      <a:pt x="5587" y="4531"/>
                      <a:pt x="5608" y="4468"/>
                    </a:cubicBezTo>
                    <a:cubicBezTo>
                      <a:pt x="5619" y="4425"/>
                      <a:pt x="5629" y="4383"/>
                      <a:pt x="5619" y="4330"/>
                    </a:cubicBezTo>
                    <a:cubicBezTo>
                      <a:pt x="5619" y="4288"/>
                      <a:pt x="5598" y="4257"/>
                      <a:pt x="5577" y="4214"/>
                    </a:cubicBezTo>
                    <a:lnTo>
                      <a:pt x="5524" y="4151"/>
                    </a:lnTo>
                    <a:cubicBezTo>
                      <a:pt x="5503" y="4119"/>
                      <a:pt x="5460" y="4098"/>
                      <a:pt x="5418" y="4088"/>
                    </a:cubicBezTo>
                    <a:cubicBezTo>
                      <a:pt x="5397" y="4066"/>
                      <a:pt x="5365" y="4056"/>
                      <a:pt x="5344" y="4056"/>
                    </a:cubicBezTo>
                    <a:close/>
                    <a:moveTo>
                      <a:pt x="10276" y="4436"/>
                    </a:moveTo>
                    <a:cubicBezTo>
                      <a:pt x="10213" y="4436"/>
                      <a:pt x="10160" y="4447"/>
                      <a:pt x="10107" y="4478"/>
                    </a:cubicBezTo>
                    <a:lnTo>
                      <a:pt x="10044" y="4531"/>
                    </a:lnTo>
                    <a:lnTo>
                      <a:pt x="10033" y="4531"/>
                    </a:lnTo>
                    <a:lnTo>
                      <a:pt x="10033" y="4542"/>
                    </a:lnTo>
                    <a:cubicBezTo>
                      <a:pt x="10012" y="4563"/>
                      <a:pt x="9991" y="4584"/>
                      <a:pt x="9981" y="4616"/>
                    </a:cubicBezTo>
                    <a:lnTo>
                      <a:pt x="9970" y="4616"/>
                    </a:lnTo>
                    <a:cubicBezTo>
                      <a:pt x="9938" y="4690"/>
                      <a:pt x="9917" y="4742"/>
                      <a:pt x="9917" y="4816"/>
                    </a:cubicBezTo>
                    <a:lnTo>
                      <a:pt x="9917" y="4827"/>
                    </a:lnTo>
                    <a:cubicBezTo>
                      <a:pt x="9928" y="4859"/>
                      <a:pt x="9928" y="4890"/>
                      <a:pt x="9938" y="4922"/>
                    </a:cubicBezTo>
                    <a:lnTo>
                      <a:pt x="9938" y="4932"/>
                    </a:lnTo>
                    <a:cubicBezTo>
                      <a:pt x="9949" y="4954"/>
                      <a:pt x="9960" y="4985"/>
                      <a:pt x="9970" y="5017"/>
                    </a:cubicBezTo>
                    <a:lnTo>
                      <a:pt x="9981" y="5017"/>
                    </a:lnTo>
                    <a:lnTo>
                      <a:pt x="9981" y="5027"/>
                    </a:lnTo>
                    <a:lnTo>
                      <a:pt x="10033" y="5091"/>
                    </a:lnTo>
                    <a:lnTo>
                      <a:pt x="10033" y="5101"/>
                    </a:lnTo>
                    <a:cubicBezTo>
                      <a:pt x="10065" y="5123"/>
                      <a:pt x="10086" y="5133"/>
                      <a:pt x="10107" y="5154"/>
                    </a:cubicBezTo>
                    <a:cubicBezTo>
                      <a:pt x="10150" y="5175"/>
                      <a:pt x="10192" y="5186"/>
                      <a:pt x="10234" y="5196"/>
                    </a:cubicBezTo>
                    <a:cubicBezTo>
                      <a:pt x="10247" y="5200"/>
                      <a:pt x="10259" y="5201"/>
                      <a:pt x="10271" y="5201"/>
                    </a:cubicBezTo>
                    <a:cubicBezTo>
                      <a:pt x="10301" y="5201"/>
                      <a:pt x="10331" y="5193"/>
                      <a:pt x="10361" y="5186"/>
                    </a:cubicBezTo>
                    <a:cubicBezTo>
                      <a:pt x="10403" y="5175"/>
                      <a:pt x="10435" y="5154"/>
                      <a:pt x="10466" y="5133"/>
                    </a:cubicBezTo>
                    <a:cubicBezTo>
                      <a:pt x="10509" y="5101"/>
                      <a:pt x="10530" y="5080"/>
                      <a:pt x="10551" y="5038"/>
                    </a:cubicBezTo>
                    <a:lnTo>
                      <a:pt x="10583" y="4964"/>
                    </a:lnTo>
                    <a:cubicBezTo>
                      <a:pt x="10593" y="4911"/>
                      <a:pt x="10593" y="4869"/>
                      <a:pt x="10593" y="4827"/>
                    </a:cubicBezTo>
                    <a:cubicBezTo>
                      <a:pt x="10593" y="4785"/>
                      <a:pt x="10604" y="4753"/>
                      <a:pt x="10593" y="4721"/>
                    </a:cubicBezTo>
                    <a:cubicBezTo>
                      <a:pt x="10593" y="4668"/>
                      <a:pt x="10572" y="4637"/>
                      <a:pt x="10551" y="4594"/>
                    </a:cubicBezTo>
                    <a:cubicBezTo>
                      <a:pt x="10540" y="4573"/>
                      <a:pt x="10519" y="4552"/>
                      <a:pt x="10498" y="4531"/>
                    </a:cubicBezTo>
                    <a:cubicBezTo>
                      <a:pt x="10466" y="4489"/>
                      <a:pt x="10414" y="4468"/>
                      <a:pt x="10361" y="4447"/>
                    </a:cubicBezTo>
                    <a:cubicBezTo>
                      <a:pt x="10329" y="4447"/>
                      <a:pt x="10297" y="4436"/>
                      <a:pt x="10276" y="4436"/>
                    </a:cubicBezTo>
                    <a:close/>
                    <a:moveTo>
                      <a:pt x="6390" y="5218"/>
                    </a:moveTo>
                    <a:cubicBezTo>
                      <a:pt x="6337" y="5218"/>
                      <a:pt x="6305" y="5228"/>
                      <a:pt x="6263" y="5249"/>
                    </a:cubicBezTo>
                    <a:cubicBezTo>
                      <a:pt x="6221" y="5260"/>
                      <a:pt x="6189" y="5281"/>
                      <a:pt x="6157" y="5313"/>
                    </a:cubicBezTo>
                    <a:cubicBezTo>
                      <a:pt x="6126" y="5344"/>
                      <a:pt x="6105" y="5376"/>
                      <a:pt x="6094" y="5418"/>
                    </a:cubicBezTo>
                    <a:cubicBezTo>
                      <a:pt x="6073" y="5461"/>
                      <a:pt x="6062" y="5503"/>
                      <a:pt x="6062" y="5545"/>
                    </a:cubicBezTo>
                    <a:cubicBezTo>
                      <a:pt x="6062" y="5577"/>
                      <a:pt x="6073" y="5598"/>
                      <a:pt x="6073" y="5629"/>
                    </a:cubicBezTo>
                    <a:cubicBezTo>
                      <a:pt x="6094" y="5682"/>
                      <a:pt x="6115" y="5735"/>
                      <a:pt x="6157" y="5777"/>
                    </a:cubicBezTo>
                    <a:lnTo>
                      <a:pt x="6221" y="5820"/>
                    </a:lnTo>
                    <a:cubicBezTo>
                      <a:pt x="6274" y="5851"/>
                      <a:pt x="6326" y="5862"/>
                      <a:pt x="6390" y="5862"/>
                    </a:cubicBezTo>
                    <a:lnTo>
                      <a:pt x="6569" y="5862"/>
                    </a:lnTo>
                    <a:cubicBezTo>
                      <a:pt x="6612" y="5862"/>
                      <a:pt x="6654" y="5851"/>
                      <a:pt x="6696" y="5830"/>
                    </a:cubicBezTo>
                    <a:cubicBezTo>
                      <a:pt x="6738" y="5820"/>
                      <a:pt x="6770" y="5798"/>
                      <a:pt x="6802" y="5767"/>
                    </a:cubicBezTo>
                    <a:cubicBezTo>
                      <a:pt x="6833" y="5735"/>
                      <a:pt x="6854" y="5703"/>
                      <a:pt x="6865" y="5661"/>
                    </a:cubicBezTo>
                    <a:cubicBezTo>
                      <a:pt x="6886" y="5629"/>
                      <a:pt x="6897" y="5587"/>
                      <a:pt x="6897" y="5534"/>
                    </a:cubicBezTo>
                    <a:cubicBezTo>
                      <a:pt x="6886" y="5513"/>
                      <a:pt x="6886" y="5482"/>
                      <a:pt x="6876" y="5450"/>
                    </a:cubicBezTo>
                    <a:cubicBezTo>
                      <a:pt x="6865" y="5397"/>
                      <a:pt x="6833" y="5355"/>
                      <a:pt x="6802" y="5313"/>
                    </a:cubicBezTo>
                    <a:lnTo>
                      <a:pt x="6728" y="5260"/>
                    </a:lnTo>
                    <a:cubicBezTo>
                      <a:pt x="6685" y="5228"/>
                      <a:pt x="6622" y="5218"/>
                      <a:pt x="6569" y="5218"/>
                    </a:cubicBezTo>
                    <a:close/>
                    <a:moveTo>
                      <a:pt x="13550" y="5038"/>
                    </a:moveTo>
                    <a:cubicBezTo>
                      <a:pt x="13519" y="5049"/>
                      <a:pt x="13487" y="5049"/>
                      <a:pt x="13466" y="5049"/>
                    </a:cubicBezTo>
                    <a:cubicBezTo>
                      <a:pt x="13413" y="5070"/>
                      <a:pt x="13360" y="5091"/>
                      <a:pt x="13318" y="5133"/>
                    </a:cubicBezTo>
                    <a:lnTo>
                      <a:pt x="13265" y="5196"/>
                    </a:lnTo>
                    <a:cubicBezTo>
                      <a:pt x="13244" y="5249"/>
                      <a:pt x="13223" y="5302"/>
                      <a:pt x="13223" y="5365"/>
                    </a:cubicBezTo>
                    <a:lnTo>
                      <a:pt x="13223" y="5545"/>
                    </a:lnTo>
                    <a:cubicBezTo>
                      <a:pt x="13223" y="5587"/>
                      <a:pt x="13234" y="5629"/>
                      <a:pt x="13255" y="5672"/>
                    </a:cubicBezTo>
                    <a:cubicBezTo>
                      <a:pt x="13265" y="5714"/>
                      <a:pt x="13286" y="5746"/>
                      <a:pt x="13318" y="5777"/>
                    </a:cubicBezTo>
                    <a:cubicBezTo>
                      <a:pt x="13350" y="5809"/>
                      <a:pt x="13381" y="5830"/>
                      <a:pt x="13424" y="5841"/>
                    </a:cubicBezTo>
                    <a:cubicBezTo>
                      <a:pt x="13466" y="5862"/>
                      <a:pt x="13508" y="5872"/>
                      <a:pt x="13550" y="5872"/>
                    </a:cubicBezTo>
                    <a:cubicBezTo>
                      <a:pt x="13582" y="5862"/>
                      <a:pt x="13603" y="5862"/>
                      <a:pt x="13635" y="5862"/>
                    </a:cubicBezTo>
                    <a:cubicBezTo>
                      <a:pt x="13688" y="5841"/>
                      <a:pt x="13741" y="5809"/>
                      <a:pt x="13783" y="5777"/>
                    </a:cubicBezTo>
                    <a:cubicBezTo>
                      <a:pt x="13793" y="5756"/>
                      <a:pt x="13814" y="5735"/>
                      <a:pt x="13825" y="5703"/>
                    </a:cubicBezTo>
                    <a:cubicBezTo>
                      <a:pt x="13857" y="5661"/>
                      <a:pt x="13878" y="5608"/>
                      <a:pt x="13878" y="5545"/>
                    </a:cubicBezTo>
                    <a:lnTo>
                      <a:pt x="13878" y="5365"/>
                    </a:lnTo>
                    <a:cubicBezTo>
                      <a:pt x="13878" y="5323"/>
                      <a:pt x="13867" y="5281"/>
                      <a:pt x="13846" y="5239"/>
                    </a:cubicBezTo>
                    <a:cubicBezTo>
                      <a:pt x="13836" y="5196"/>
                      <a:pt x="13814" y="5165"/>
                      <a:pt x="13783" y="5133"/>
                    </a:cubicBezTo>
                    <a:cubicBezTo>
                      <a:pt x="13751" y="5101"/>
                      <a:pt x="13719" y="5080"/>
                      <a:pt x="13677" y="5070"/>
                    </a:cubicBezTo>
                    <a:cubicBezTo>
                      <a:pt x="13635" y="5049"/>
                      <a:pt x="13593" y="5038"/>
                      <a:pt x="13550" y="5038"/>
                    </a:cubicBezTo>
                    <a:close/>
                    <a:moveTo>
                      <a:pt x="549" y="5577"/>
                    </a:moveTo>
                    <a:cubicBezTo>
                      <a:pt x="528" y="5577"/>
                      <a:pt x="497" y="5587"/>
                      <a:pt x="475" y="5587"/>
                    </a:cubicBezTo>
                    <a:cubicBezTo>
                      <a:pt x="454" y="5587"/>
                      <a:pt x="433" y="5587"/>
                      <a:pt x="412" y="5598"/>
                    </a:cubicBezTo>
                    <a:cubicBezTo>
                      <a:pt x="370" y="5608"/>
                      <a:pt x="328" y="5629"/>
                      <a:pt x="285" y="5651"/>
                    </a:cubicBezTo>
                    <a:cubicBezTo>
                      <a:pt x="264" y="5651"/>
                      <a:pt x="254" y="5661"/>
                      <a:pt x="232" y="5672"/>
                    </a:cubicBezTo>
                    <a:cubicBezTo>
                      <a:pt x="201" y="5703"/>
                      <a:pt x="159" y="5725"/>
                      <a:pt x="137" y="5756"/>
                    </a:cubicBezTo>
                    <a:cubicBezTo>
                      <a:pt x="106" y="5788"/>
                      <a:pt x="85" y="5820"/>
                      <a:pt x="64" y="5851"/>
                    </a:cubicBezTo>
                    <a:cubicBezTo>
                      <a:pt x="53" y="5883"/>
                      <a:pt x="32" y="5915"/>
                      <a:pt x="21" y="5946"/>
                    </a:cubicBezTo>
                    <a:lnTo>
                      <a:pt x="11" y="5978"/>
                    </a:lnTo>
                    <a:cubicBezTo>
                      <a:pt x="11" y="6010"/>
                      <a:pt x="0" y="6052"/>
                      <a:pt x="0" y="6094"/>
                    </a:cubicBezTo>
                    <a:cubicBezTo>
                      <a:pt x="0" y="6136"/>
                      <a:pt x="11" y="6179"/>
                      <a:pt x="32" y="6221"/>
                    </a:cubicBezTo>
                    <a:cubicBezTo>
                      <a:pt x="42" y="6253"/>
                      <a:pt x="64" y="6295"/>
                      <a:pt x="95" y="6316"/>
                    </a:cubicBezTo>
                    <a:cubicBezTo>
                      <a:pt x="127" y="6348"/>
                      <a:pt x="159" y="6379"/>
                      <a:pt x="201" y="6390"/>
                    </a:cubicBezTo>
                    <a:cubicBezTo>
                      <a:pt x="224" y="6405"/>
                      <a:pt x="253" y="6415"/>
                      <a:pt x="287" y="6415"/>
                    </a:cubicBezTo>
                    <a:cubicBezTo>
                      <a:pt x="300" y="6415"/>
                      <a:pt x="313" y="6414"/>
                      <a:pt x="328" y="6411"/>
                    </a:cubicBezTo>
                    <a:cubicBezTo>
                      <a:pt x="412" y="6411"/>
                      <a:pt x="497" y="6379"/>
                      <a:pt x="549" y="6316"/>
                    </a:cubicBezTo>
                    <a:lnTo>
                      <a:pt x="592" y="6274"/>
                    </a:lnTo>
                    <a:cubicBezTo>
                      <a:pt x="602" y="6284"/>
                      <a:pt x="623" y="6295"/>
                      <a:pt x="634" y="6295"/>
                    </a:cubicBezTo>
                    <a:cubicBezTo>
                      <a:pt x="676" y="6305"/>
                      <a:pt x="718" y="6305"/>
                      <a:pt x="761" y="6305"/>
                    </a:cubicBezTo>
                    <a:cubicBezTo>
                      <a:pt x="803" y="6295"/>
                      <a:pt x="845" y="6284"/>
                      <a:pt x="887" y="6263"/>
                    </a:cubicBezTo>
                    <a:cubicBezTo>
                      <a:pt x="951" y="6221"/>
                      <a:pt x="1014" y="6147"/>
                      <a:pt x="1035" y="6073"/>
                    </a:cubicBezTo>
                    <a:cubicBezTo>
                      <a:pt x="1056" y="5989"/>
                      <a:pt x="1046" y="5894"/>
                      <a:pt x="1003" y="5820"/>
                    </a:cubicBezTo>
                    <a:cubicBezTo>
                      <a:pt x="982" y="5788"/>
                      <a:pt x="961" y="5767"/>
                      <a:pt x="940" y="5735"/>
                    </a:cubicBezTo>
                    <a:lnTo>
                      <a:pt x="919" y="5714"/>
                    </a:lnTo>
                    <a:cubicBezTo>
                      <a:pt x="887" y="5682"/>
                      <a:pt x="845" y="5661"/>
                      <a:pt x="813" y="5640"/>
                    </a:cubicBezTo>
                    <a:cubicBezTo>
                      <a:pt x="771" y="5619"/>
                      <a:pt x="729" y="5598"/>
                      <a:pt x="687" y="5587"/>
                    </a:cubicBezTo>
                    <a:cubicBezTo>
                      <a:pt x="644" y="5587"/>
                      <a:pt x="592" y="5577"/>
                      <a:pt x="549" y="5577"/>
                    </a:cubicBezTo>
                    <a:close/>
                    <a:moveTo>
                      <a:pt x="11578" y="5404"/>
                    </a:moveTo>
                    <a:cubicBezTo>
                      <a:pt x="11566" y="5404"/>
                      <a:pt x="11555" y="5405"/>
                      <a:pt x="11544" y="5408"/>
                    </a:cubicBezTo>
                    <a:cubicBezTo>
                      <a:pt x="11459" y="5408"/>
                      <a:pt x="11375" y="5439"/>
                      <a:pt x="11322" y="5503"/>
                    </a:cubicBezTo>
                    <a:cubicBezTo>
                      <a:pt x="11259" y="5566"/>
                      <a:pt x="11227" y="5640"/>
                      <a:pt x="11227" y="5725"/>
                    </a:cubicBezTo>
                    <a:lnTo>
                      <a:pt x="11227" y="6158"/>
                    </a:lnTo>
                    <a:cubicBezTo>
                      <a:pt x="11227" y="6231"/>
                      <a:pt x="11259" y="6327"/>
                      <a:pt x="11322" y="6379"/>
                    </a:cubicBezTo>
                    <a:cubicBezTo>
                      <a:pt x="11343" y="6411"/>
                      <a:pt x="11385" y="6432"/>
                      <a:pt x="11417" y="6443"/>
                    </a:cubicBezTo>
                    <a:cubicBezTo>
                      <a:pt x="11459" y="6464"/>
                      <a:pt x="11501" y="6474"/>
                      <a:pt x="11544" y="6474"/>
                    </a:cubicBezTo>
                    <a:cubicBezTo>
                      <a:pt x="11628" y="6474"/>
                      <a:pt x="11713" y="6443"/>
                      <a:pt x="11776" y="6379"/>
                    </a:cubicBezTo>
                    <a:cubicBezTo>
                      <a:pt x="11829" y="6316"/>
                      <a:pt x="11871" y="6242"/>
                      <a:pt x="11871" y="6158"/>
                    </a:cubicBezTo>
                    <a:lnTo>
                      <a:pt x="11871" y="5725"/>
                    </a:lnTo>
                    <a:cubicBezTo>
                      <a:pt x="11871" y="5640"/>
                      <a:pt x="11829" y="5556"/>
                      <a:pt x="11776" y="5503"/>
                    </a:cubicBezTo>
                    <a:cubicBezTo>
                      <a:pt x="11744" y="5471"/>
                      <a:pt x="11713" y="5450"/>
                      <a:pt x="11670" y="5429"/>
                    </a:cubicBezTo>
                    <a:cubicBezTo>
                      <a:pt x="11640" y="5413"/>
                      <a:pt x="11609" y="5404"/>
                      <a:pt x="11578" y="5404"/>
                    </a:cubicBezTo>
                    <a:close/>
                    <a:moveTo>
                      <a:pt x="9389" y="5991"/>
                    </a:moveTo>
                    <a:cubicBezTo>
                      <a:pt x="9360" y="5991"/>
                      <a:pt x="9331" y="5994"/>
                      <a:pt x="9294" y="5999"/>
                    </a:cubicBezTo>
                    <a:lnTo>
                      <a:pt x="9284" y="5999"/>
                    </a:lnTo>
                    <a:cubicBezTo>
                      <a:pt x="9262" y="6010"/>
                      <a:pt x="9231" y="6020"/>
                      <a:pt x="9210" y="6031"/>
                    </a:cubicBezTo>
                    <a:lnTo>
                      <a:pt x="9199" y="6041"/>
                    </a:lnTo>
                    <a:cubicBezTo>
                      <a:pt x="9178" y="6052"/>
                      <a:pt x="9157" y="6073"/>
                      <a:pt x="9136" y="6094"/>
                    </a:cubicBezTo>
                    <a:cubicBezTo>
                      <a:pt x="9093" y="6136"/>
                      <a:pt x="9062" y="6179"/>
                      <a:pt x="9051" y="6242"/>
                    </a:cubicBezTo>
                    <a:cubicBezTo>
                      <a:pt x="9030" y="6305"/>
                      <a:pt x="9030" y="6358"/>
                      <a:pt x="9051" y="6422"/>
                    </a:cubicBezTo>
                    <a:cubicBezTo>
                      <a:pt x="9062" y="6464"/>
                      <a:pt x="9083" y="6496"/>
                      <a:pt x="9104" y="6527"/>
                    </a:cubicBezTo>
                    <a:cubicBezTo>
                      <a:pt x="9125" y="6569"/>
                      <a:pt x="9157" y="6591"/>
                      <a:pt x="9199" y="6612"/>
                    </a:cubicBezTo>
                    <a:cubicBezTo>
                      <a:pt x="9231" y="6633"/>
                      <a:pt x="9273" y="6654"/>
                      <a:pt x="9315" y="6654"/>
                    </a:cubicBezTo>
                    <a:lnTo>
                      <a:pt x="9410" y="6654"/>
                    </a:lnTo>
                    <a:cubicBezTo>
                      <a:pt x="9474" y="6654"/>
                      <a:pt x="9527" y="6643"/>
                      <a:pt x="9579" y="6612"/>
                    </a:cubicBezTo>
                    <a:cubicBezTo>
                      <a:pt x="9600" y="6591"/>
                      <a:pt x="9622" y="6580"/>
                      <a:pt x="9643" y="6559"/>
                    </a:cubicBezTo>
                    <a:cubicBezTo>
                      <a:pt x="9685" y="6517"/>
                      <a:pt x="9706" y="6474"/>
                      <a:pt x="9727" y="6422"/>
                    </a:cubicBezTo>
                    <a:cubicBezTo>
                      <a:pt x="9738" y="6348"/>
                      <a:pt x="9738" y="6316"/>
                      <a:pt x="9727" y="6242"/>
                    </a:cubicBezTo>
                    <a:cubicBezTo>
                      <a:pt x="9706" y="6179"/>
                      <a:pt x="9674" y="6136"/>
                      <a:pt x="9632" y="6094"/>
                    </a:cubicBezTo>
                    <a:lnTo>
                      <a:pt x="9632" y="6084"/>
                    </a:lnTo>
                    <a:lnTo>
                      <a:pt x="9569" y="6041"/>
                    </a:lnTo>
                    <a:lnTo>
                      <a:pt x="9569" y="6031"/>
                    </a:lnTo>
                    <a:lnTo>
                      <a:pt x="9558" y="6031"/>
                    </a:lnTo>
                    <a:lnTo>
                      <a:pt x="9484" y="5999"/>
                    </a:lnTo>
                    <a:cubicBezTo>
                      <a:pt x="9447" y="5994"/>
                      <a:pt x="9418" y="5991"/>
                      <a:pt x="9389" y="5991"/>
                    </a:cubicBezTo>
                    <a:close/>
                    <a:moveTo>
                      <a:pt x="2440" y="6316"/>
                    </a:moveTo>
                    <a:cubicBezTo>
                      <a:pt x="2387" y="6316"/>
                      <a:pt x="2334" y="6337"/>
                      <a:pt x="2281" y="6369"/>
                    </a:cubicBezTo>
                    <a:lnTo>
                      <a:pt x="2218" y="6411"/>
                    </a:lnTo>
                    <a:cubicBezTo>
                      <a:pt x="2176" y="6453"/>
                      <a:pt x="2144" y="6506"/>
                      <a:pt x="2134" y="6559"/>
                    </a:cubicBezTo>
                    <a:cubicBezTo>
                      <a:pt x="2123" y="6591"/>
                      <a:pt x="2123" y="6622"/>
                      <a:pt x="2112" y="6654"/>
                    </a:cubicBezTo>
                    <a:lnTo>
                      <a:pt x="2112" y="6675"/>
                    </a:lnTo>
                    <a:lnTo>
                      <a:pt x="2112" y="6707"/>
                    </a:lnTo>
                    <a:cubicBezTo>
                      <a:pt x="2123" y="6738"/>
                      <a:pt x="2123" y="6781"/>
                      <a:pt x="2134" y="6812"/>
                    </a:cubicBezTo>
                    <a:lnTo>
                      <a:pt x="2134" y="6823"/>
                    </a:lnTo>
                    <a:lnTo>
                      <a:pt x="2165" y="6897"/>
                    </a:lnTo>
                    <a:lnTo>
                      <a:pt x="2176" y="6918"/>
                    </a:lnTo>
                    <a:cubicBezTo>
                      <a:pt x="2186" y="6929"/>
                      <a:pt x="2207" y="6960"/>
                      <a:pt x="2229" y="6981"/>
                    </a:cubicBezTo>
                    <a:lnTo>
                      <a:pt x="2239" y="6992"/>
                    </a:lnTo>
                    <a:cubicBezTo>
                      <a:pt x="2250" y="7002"/>
                      <a:pt x="2281" y="7034"/>
                      <a:pt x="2313" y="7045"/>
                    </a:cubicBezTo>
                    <a:cubicBezTo>
                      <a:pt x="2310" y="7044"/>
                      <a:pt x="2307" y="7043"/>
                      <a:pt x="2307" y="7043"/>
                    </a:cubicBezTo>
                    <a:cubicBezTo>
                      <a:pt x="2300" y="7043"/>
                      <a:pt x="2369" y="7076"/>
                      <a:pt x="2398" y="7076"/>
                    </a:cubicBezTo>
                    <a:cubicBezTo>
                      <a:pt x="2429" y="7087"/>
                      <a:pt x="2450" y="7087"/>
                      <a:pt x="2482" y="7098"/>
                    </a:cubicBezTo>
                    <a:cubicBezTo>
                      <a:pt x="2514" y="7098"/>
                      <a:pt x="2545" y="7087"/>
                      <a:pt x="2577" y="7076"/>
                    </a:cubicBezTo>
                    <a:lnTo>
                      <a:pt x="2588" y="7076"/>
                    </a:lnTo>
                    <a:lnTo>
                      <a:pt x="2662" y="7045"/>
                    </a:lnTo>
                    <a:cubicBezTo>
                      <a:pt x="2693" y="7034"/>
                      <a:pt x="2714" y="7002"/>
                      <a:pt x="2736" y="6992"/>
                    </a:cubicBezTo>
                    <a:lnTo>
                      <a:pt x="2746" y="6981"/>
                    </a:lnTo>
                    <a:cubicBezTo>
                      <a:pt x="2767" y="6960"/>
                      <a:pt x="2788" y="6929"/>
                      <a:pt x="2799" y="6907"/>
                    </a:cubicBezTo>
                    <a:lnTo>
                      <a:pt x="2809" y="6897"/>
                    </a:lnTo>
                    <a:lnTo>
                      <a:pt x="2841" y="6823"/>
                    </a:lnTo>
                    <a:cubicBezTo>
                      <a:pt x="2852" y="6791"/>
                      <a:pt x="2852" y="6760"/>
                      <a:pt x="2852" y="6728"/>
                    </a:cubicBezTo>
                    <a:cubicBezTo>
                      <a:pt x="2852" y="6665"/>
                      <a:pt x="2841" y="6612"/>
                      <a:pt x="2809" y="6548"/>
                    </a:cubicBezTo>
                    <a:lnTo>
                      <a:pt x="2757" y="6485"/>
                    </a:lnTo>
                    <a:cubicBezTo>
                      <a:pt x="2736" y="6464"/>
                      <a:pt x="2693" y="6432"/>
                      <a:pt x="2683" y="6432"/>
                    </a:cubicBezTo>
                    <a:lnTo>
                      <a:pt x="2672" y="6422"/>
                    </a:lnTo>
                    <a:lnTo>
                      <a:pt x="2640" y="6390"/>
                    </a:lnTo>
                    <a:cubicBezTo>
                      <a:pt x="2609" y="6358"/>
                      <a:pt x="2567" y="6337"/>
                      <a:pt x="2524" y="6327"/>
                    </a:cubicBezTo>
                    <a:cubicBezTo>
                      <a:pt x="2503" y="6327"/>
                      <a:pt x="2472" y="6327"/>
                      <a:pt x="2440" y="6316"/>
                    </a:cubicBezTo>
                    <a:close/>
                    <a:moveTo>
                      <a:pt x="7414" y="6110"/>
                    </a:moveTo>
                    <a:cubicBezTo>
                      <a:pt x="7385" y="6110"/>
                      <a:pt x="7356" y="6115"/>
                      <a:pt x="7330" y="6126"/>
                    </a:cubicBezTo>
                    <a:cubicBezTo>
                      <a:pt x="7309" y="6126"/>
                      <a:pt x="7298" y="6136"/>
                      <a:pt x="7287" y="6136"/>
                    </a:cubicBezTo>
                    <a:lnTo>
                      <a:pt x="7235" y="6136"/>
                    </a:lnTo>
                    <a:cubicBezTo>
                      <a:pt x="7182" y="6136"/>
                      <a:pt x="7119" y="6147"/>
                      <a:pt x="7076" y="6179"/>
                    </a:cubicBezTo>
                    <a:cubicBezTo>
                      <a:pt x="7055" y="6189"/>
                      <a:pt x="7034" y="6210"/>
                      <a:pt x="7013" y="6231"/>
                    </a:cubicBezTo>
                    <a:cubicBezTo>
                      <a:pt x="6971" y="6263"/>
                      <a:pt x="6939" y="6316"/>
                      <a:pt x="6928" y="6369"/>
                    </a:cubicBezTo>
                    <a:cubicBezTo>
                      <a:pt x="6918" y="6390"/>
                      <a:pt x="6907" y="6411"/>
                      <a:pt x="6907" y="6432"/>
                    </a:cubicBezTo>
                    <a:lnTo>
                      <a:pt x="6886" y="6453"/>
                    </a:lnTo>
                    <a:cubicBezTo>
                      <a:pt x="6854" y="6496"/>
                      <a:pt x="6844" y="6548"/>
                      <a:pt x="6823" y="6591"/>
                    </a:cubicBezTo>
                    <a:cubicBezTo>
                      <a:pt x="6812" y="6612"/>
                      <a:pt x="6812" y="6633"/>
                      <a:pt x="6802" y="6654"/>
                    </a:cubicBezTo>
                    <a:cubicBezTo>
                      <a:pt x="6802" y="6696"/>
                      <a:pt x="6791" y="6749"/>
                      <a:pt x="6791" y="6802"/>
                    </a:cubicBezTo>
                    <a:cubicBezTo>
                      <a:pt x="6791" y="6844"/>
                      <a:pt x="6802" y="6886"/>
                      <a:pt x="6823" y="6929"/>
                    </a:cubicBezTo>
                    <a:cubicBezTo>
                      <a:pt x="6833" y="6971"/>
                      <a:pt x="6854" y="7002"/>
                      <a:pt x="6886" y="7034"/>
                    </a:cubicBezTo>
                    <a:lnTo>
                      <a:pt x="6950" y="7076"/>
                    </a:lnTo>
                    <a:cubicBezTo>
                      <a:pt x="6992" y="7108"/>
                      <a:pt x="7023" y="7119"/>
                      <a:pt x="7066" y="7119"/>
                    </a:cubicBezTo>
                    <a:cubicBezTo>
                      <a:pt x="7082" y="7124"/>
                      <a:pt x="7097" y="7127"/>
                      <a:pt x="7113" y="7127"/>
                    </a:cubicBezTo>
                    <a:cubicBezTo>
                      <a:pt x="7129" y="7127"/>
                      <a:pt x="7145" y="7124"/>
                      <a:pt x="7161" y="7119"/>
                    </a:cubicBezTo>
                    <a:cubicBezTo>
                      <a:pt x="7203" y="7119"/>
                      <a:pt x="7235" y="7108"/>
                      <a:pt x="7277" y="7076"/>
                    </a:cubicBezTo>
                    <a:lnTo>
                      <a:pt x="7340" y="7034"/>
                    </a:lnTo>
                    <a:cubicBezTo>
                      <a:pt x="7383" y="6992"/>
                      <a:pt x="7414" y="6939"/>
                      <a:pt x="7425" y="6886"/>
                    </a:cubicBezTo>
                    <a:cubicBezTo>
                      <a:pt x="7435" y="6844"/>
                      <a:pt x="7456" y="6802"/>
                      <a:pt x="7467" y="6760"/>
                    </a:cubicBezTo>
                    <a:lnTo>
                      <a:pt x="7499" y="6749"/>
                    </a:lnTo>
                    <a:cubicBezTo>
                      <a:pt x="7541" y="6738"/>
                      <a:pt x="7583" y="6717"/>
                      <a:pt x="7615" y="6696"/>
                    </a:cubicBezTo>
                    <a:cubicBezTo>
                      <a:pt x="7647" y="6665"/>
                      <a:pt x="7678" y="6643"/>
                      <a:pt x="7699" y="6601"/>
                    </a:cubicBezTo>
                    <a:cubicBezTo>
                      <a:pt x="7721" y="6559"/>
                      <a:pt x="7731" y="6527"/>
                      <a:pt x="7731" y="6485"/>
                    </a:cubicBezTo>
                    <a:cubicBezTo>
                      <a:pt x="7742" y="6432"/>
                      <a:pt x="7742" y="6390"/>
                      <a:pt x="7731" y="6348"/>
                    </a:cubicBezTo>
                    <a:cubicBezTo>
                      <a:pt x="7699" y="6274"/>
                      <a:pt x="7657" y="6200"/>
                      <a:pt x="7583" y="6158"/>
                    </a:cubicBezTo>
                    <a:cubicBezTo>
                      <a:pt x="7552" y="6147"/>
                      <a:pt x="7530" y="6136"/>
                      <a:pt x="7499" y="6126"/>
                    </a:cubicBezTo>
                    <a:cubicBezTo>
                      <a:pt x="7472" y="6115"/>
                      <a:pt x="7443" y="6110"/>
                      <a:pt x="7414" y="6110"/>
                    </a:cubicBezTo>
                    <a:close/>
                    <a:moveTo>
                      <a:pt x="4320" y="6390"/>
                    </a:moveTo>
                    <a:cubicBezTo>
                      <a:pt x="4299" y="6400"/>
                      <a:pt x="4267" y="6400"/>
                      <a:pt x="4235" y="6400"/>
                    </a:cubicBezTo>
                    <a:cubicBezTo>
                      <a:pt x="4182" y="6422"/>
                      <a:pt x="4140" y="6453"/>
                      <a:pt x="4098" y="6485"/>
                    </a:cubicBezTo>
                    <a:cubicBezTo>
                      <a:pt x="4035" y="6548"/>
                      <a:pt x="4003" y="6633"/>
                      <a:pt x="4003" y="6717"/>
                    </a:cubicBezTo>
                    <a:cubicBezTo>
                      <a:pt x="4003" y="6812"/>
                      <a:pt x="4003" y="6907"/>
                      <a:pt x="4003" y="7002"/>
                    </a:cubicBezTo>
                    <a:cubicBezTo>
                      <a:pt x="3992" y="7045"/>
                      <a:pt x="4003" y="7087"/>
                      <a:pt x="4024" y="7129"/>
                    </a:cubicBezTo>
                    <a:lnTo>
                      <a:pt x="4035" y="7140"/>
                    </a:lnTo>
                    <a:lnTo>
                      <a:pt x="4045" y="7182"/>
                    </a:lnTo>
                    <a:cubicBezTo>
                      <a:pt x="4066" y="7224"/>
                      <a:pt x="4087" y="7256"/>
                      <a:pt x="4119" y="7288"/>
                    </a:cubicBezTo>
                    <a:cubicBezTo>
                      <a:pt x="4151" y="7319"/>
                      <a:pt x="4182" y="7340"/>
                      <a:pt x="4225" y="7362"/>
                    </a:cubicBezTo>
                    <a:cubicBezTo>
                      <a:pt x="4256" y="7383"/>
                      <a:pt x="4299" y="7383"/>
                      <a:pt x="4341" y="7383"/>
                    </a:cubicBezTo>
                    <a:cubicBezTo>
                      <a:pt x="4373" y="7383"/>
                      <a:pt x="4404" y="7383"/>
                      <a:pt x="4436" y="7372"/>
                    </a:cubicBezTo>
                    <a:cubicBezTo>
                      <a:pt x="4489" y="7362"/>
                      <a:pt x="4531" y="7330"/>
                      <a:pt x="4573" y="7288"/>
                    </a:cubicBezTo>
                    <a:cubicBezTo>
                      <a:pt x="4626" y="7235"/>
                      <a:pt x="4679" y="7150"/>
                      <a:pt x="4668" y="7066"/>
                    </a:cubicBezTo>
                    <a:cubicBezTo>
                      <a:pt x="4658" y="6950"/>
                      <a:pt x="4658" y="6834"/>
                      <a:pt x="4647" y="6717"/>
                    </a:cubicBezTo>
                    <a:cubicBezTo>
                      <a:pt x="4647" y="6675"/>
                      <a:pt x="4637" y="6633"/>
                      <a:pt x="4615" y="6591"/>
                    </a:cubicBezTo>
                    <a:cubicBezTo>
                      <a:pt x="4605" y="6548"/>
                      <a:pt x="4584" y="6517"/>
                      <a:pt x="4552" y="6485"/>
                    </a:cubicBezTo>
                    <a:cubicBezTo>
                      <a:pt x="4520" y="6453"/>
                      <a:pt x="4489" y="6432"/>
                      <a:pt x="4446" y="6422"/>
                    </a:cubicBezTo>
                    <a:cubicBezTo>
                      <a:pt x="4415" y="6400"/>
                      <a:pt x="4373" y="6390"/>
                      <a:pt x="4320" y="6390"/>
                    </a:cubicBezTo>
                    <a:close/>
                    <a:moveTo>
                      <a:pt x="12991" y="6654"/>
                    </a:moveTo>
                    <a:cubicBezTo>
                      <a:pt x="12927" y="6654"/>
                      <a:pt x="12874" y="6675"/>
                      <a:pt x="12822" y="6707"/>
                    </a:cubicBezTo>
                    <a:lnTo>
                      <a:pt x="12779" y="6738"/>
                    </a:lnTo>
                    <a:lnTo>
                      <a:pt x="12769" y="6738"/>
                    </a:lnTo>
                    <a:cubicBezTo>
                      <a:pt x="12737" y="6738"/>
                      <a:pt x="12716" y="6749"/>
                      <a:pt x="12684" y="6749"/>
                    </a:cubicBezTo>
                    <a:cubicBezTo>
                      <a:pt x="12632" y="6760"/>
                      <a:pt x="12579" y="6791"/>
                      <a:pt x="12547" y="6834"/>
                    </a:cubicBezTo>
                    <a:lnTo>
                      <a:pt x="12494" y="6897"/>
                    </a:lnTo>
                    <a:cubicBezTo>
                      <a:pt x="12463" y="6950"/>
                      <a:pt x="12452" y="7002"/>
                      <a:pt x="12452" y="7055"/>
                    </a:cubicBezTo>
                    <a:cubicBezTo>
                      <a:pt x="12441" y="7076"/>
                      <a:pt x="12452" y="7098"/>
                      <a:pt x="12452" y="7119"/>
                    </a:cubicBezTo>
                    <a:cubicBezTo>
                      <a:pt x="12452" y="7140"/>
                      <a:pt x="12452" y="7150"/>
                      <a:pt x="12463" y="7171"/>
                    </a:cubicBezTo>
                    <a:lnTo>
                      <a:pt x="12494" y="7256"/>
                    </a:lnTo>
                    <a:lnTo>
                      <a:pt x="12505" y="7256"/>
                    </a:lnTo>
                    <a:lnTo>
                      <a:pt x="12558" y="7330"/>
                    </a:lnTo>
                    <a:lnTo>
                      <a:pt x="12558" y="7340"/>
                    </a:lnTo>
                    <a:cubicBezTo>
                      <a:pt x="12589" y="7362"/>
                      <a:pt x="12621" y="7383"/>
                      <a:pt x="12653" y="7404"/>
                    </a:cubicBezTo>
                    <a:cubicBezTo>
                      <a:pt x="12674" y="7414"/>
                      <a:pt x="12705" y="7425"/>
                      <a:pt x="12727" y="7436"/>
                    </a:cubicBezTo>
                    <a:lnTo>
                      <a:pt x="12748" y="7436"/>
                    </a:lnTo>
                    <a:cubicBezTo>
                      <a:pt x="12779" y="7446"/>
                      <a:pt x="12811" y="7446"/>
                      <a:pt x="12843" y="7457"/>
                    </a:cubicBezTo>
                    <a:lnTo>
                      <a:pt x="12864" y="7457"/>
                    </a:lnTo>
                    <a:cubicBezTo>
                      <a:pt x="12896" y="7446"/>
                      <a:pt x="12927" y="7446"/>
                      <a:pt x="12959" y="7446"/>
                    </a:cubicBezTo>
                    <a:lnTo>
                      <a:pt x="12970" y="7436"/>
                    </a:lnTo>
                    <a:cubicBezTo>
                      <a:pt x="12991" y="7425"/>
                      <a:pt x="13033" y="7414"/>
                      <a:pt x="13054" y="7404"/>
                    </a:cubicBezTo>
                    <a:lnTo>
                      <a:pt x="13065" y="7404"/>
                    </a:lnTo>
                    <a:lnTo>
                      <a:pt x="13075" y="7393"/>
                    </a:lnTo>
                    <a:cubicBezTo>
                      <a:pt x="13096" y="7372"/>
                      <a:pt x="13117" y="7362"/>
                      <a:pt x="13139" y="7340"/>
                    </a:cubicBezTo>
                    <a:lnTo>
                      <a:pt x="13160" y="7319"/>
                    </a:lnTo>
                    <a:cubicBezTo>
                      <a:pt x="13181" y="7298"/>
                      <a:pt x="13202" y="7277"/>
                      <a:pt x="13212" y="7245"/>
                    </a:cubicBezTo>
                    <a:lnTo>
                      <a:pt x="13234" y="7224"/>
                    </a:lnTo>
                    <a:cubicBezTo>
                      <a:pt x="13255" y="7193"/>
                      <a:pt x="13265" y="7150"/>
                      <a:pt x="13286" y="7108"/>
                    </a:cubicBezTo>
                    <a:lnTo>
                      <a:pt x="13297" y="7066"/>
                    </a:lnTo>
                    <a:cubicBezTo>
                      <a:pt x="13307" y="7024"/>
                      <a:pt x="13318" y="6981"/>
                      <a:pt x="13307" y="6939"/>
                    </a:cubicBezTo>
                    <a:cubicBezTo>
                      <a:pt x="13297" y="6897"/>
                      <a:pt x="13286" y="6855"/>
                      <a:pt x="13265" y="6823"/>
                    </a:cubicBezTo>
                    <a:cubicBezTo>
                      <a:pt x="13244" y="6781"/>
                      <a:pt x="13212" y="6749"/>
                      <a:pt x="13181" y="6728"/>
                    </a:cubicBezTo>
                    <a:cubicBezTo>
                      <a:pt x="13149" y="6696"/>
                      <a:pt x="13117" y="6675"/>
                      <a:pt x="13075" y="6665"/>
                    </a:cubicBezTo>
                    <a:cubicBezTo>
                      <a:pt x="13043" y="6665"/>
                      <a:pt x="13012" y="6665"/>
                      <a:pt x="12991" y="6654"/>
                    </a:cubicBezTo>
                    <a:close/>
                    <a:moveTo>
                      <a:pt x="15652" y="6559"/>
                    </a:moveTo>
                    <a:cubicBezTo>
                      <a:pt x="15568" y="6569"/>
                      <a:pt x="15483" y="6591"/>
                      <a:pt x="15430" y="6654"/>
                    </a:cubicBezTo>
                    <a:cubicBezTo>
                      <a:pt x="15388" y="6696"/>
                      <a:pt x="15367" y="6738"/>
                      <a:pt x="15356" y="6781"/>
                    </a:cubicBezTo>
                    <a:lnTo>
                      <a:pt x="15304" y="6791"/>
                    </a:lnTo>
                    <a:cubicBezTo>
                      <a:pt x="15240" y="6812"/>
                      <a:pt x="15187" y="6865"/>
                      <a:pt x="15156" y="6918"/>
                    </a:cubicBezTo>
                    <a:cubicBezTo>
                      <a:pt x="15145" y="6950"/>
                      <a:pt x="15135" y="6971"/>
                      <a:pt x="15124" y="7002"/>
                    </a:cubicBezTo>
                    <a:cubicBezTo>
                      <a:pt x="15113" y="7034"/>
                      <a:pt x="15113" y="7066"/>
                      <a:pt x="15113" y="7098"/>
                    </a:cubicBezTo>
                    <a:cubicBezTo>
                      <a:pt x="15113" y="7119"/>
                      <a:pt x="15113" y="7150"/>
                      <a:pt x="15113" y="7171"/>
                    </a:cubicBezTo>
                    <a:lnTo>
                      <a:pt x="15092" y="7214"/>
                    </a:lnTo>
                    <a:cubicBezTo>
                      <a:pt x="15092" y="7235"/>
                      <a:pt x="15082" y="7256"/>
                      <a:pt x="15071" y="7277"/>
                    </a:cubicBezTo>
                    <a:cubicBezTo>
                      <a:pt x="15018" y="7330"/>
                      <a:pt x="14987" y="7404"/>
                      <a:pt x="14987" y="7488"/>
                    </a:cubicBezTo>
                    <a:cubicBezTo>
                      <a:pt x="14987" y="7562"/>
                      <a:pt x="15018" y="7657"/>
                      <a:pt x="15082" y="7710"/>
                    </a:cubicBezTo>
                    <a:cubicBezTo>
                      <a:pt x="15139" y="7767"/>
                      <a:pt x="15204" y="7807"/>
                      <a:pt x="15278" y="7807"/>
                    </a:cubicBezTo>
                    <a:cubicBezTo>
                      <a:pt x="15286" y="7807"/>
                      <a:pt x="15295" y="7806"/>
                      <a:pt x="15304" y="7805"/>
                    </a:cubicBezTo>
                    <a:cubicBezTo>
                      <a:pt x="15388" y="7805"/>
                      <a:pt x="15473" y="7773"/>
                      <a:pt x="15536" y="7710"/>
                    </a:cubicBezTo>
                    <a:cubicBezTo>
                      <a:pt x="15620" y="7615"/>
                      <a:pt x="15684" y="7509"/>
                      <a:pt x="15726" y="7393"/>
                    </a:cubicBezTo>
                    <a:lnTo>
                      <a:pt x="15747" y="7383"/>
                    </a:lnTo>
                    <a:cubicBezTo>
                      <a:pt x="15842" y="7319"/>
                      <a:pt x="15916" y="7224"/>
                      <a:pt x="15948" y="7108"/>
                    </a:cubicBezTo>
                    <a:cubicBezTo>
                      <a:pt x="15969" y="7034"/>
                      <a:pt x="15980" y="6960"/>
                      <a:pt x="15980" y="6886"/>
                    </a:cubicBezTo>
                    <a:cubicBezTo>
                      <a:pt x="15980" y="6802"/>
                      <a:pt x="15937" y="6717"/>
                      <a:pt x="15884" y="6654"/>
                    </a:cubicBezTo>
                    <a:cubicBezTo>
                      <a:pt x="15832" y="6601"/>
                      <a:pt x="15737" y="6559"/>
                      <a:pt x="15652" y="6559"/>
                    </a:cubicBezTo>
                    <a:close/>
                    <a:moveTo>
                      <a:pt x="14036" y="7404"/>
                    </a:moveTo>
                    <a:cubicBezTo>
                      <a:pt x="13994" y="7404"/>
                      <a:pt x="13952" y="7404"/>
                      <a:pt x="13920" y="7425"/>
                    </a:cubicBezTo>
                    <a:cubicBezTo>
                      <a:pt x="13878" y="7446"/>
                      <a:pt x="13846" y="7467"/>
                      <a:pt x="13814" y="7499"/>
                    </a:cubicBezTo>
                    <a:cubicBezTo>
                      <a:pt x="13793" y="7520"/>
                      <a:pt x="13783" y="7541"/>
                      <a:pt x="13762" y="7562"/>
                    </a:cubicBezTo>
                    <a:cubicBezTo>
                      <a:pt x="13730" y="7615"/>
                      <a:pt x="13719" y="7668"/>
                      <a:pt x="13719" y="7721"/>
                    </a:cubicBezTo>
                    <a:cubicBezTo>
                      <a:pt x="13719" y="7752"/>
                      <a:pt x="13730" y="7784"/>
                      <a:pt x="13730" y="7805"/>
                    </a:cubicBezTo>
                    <a:cubicBezTo>
                      <a:pt x="13741" y="7837"/>
                      <a:pt x="13751" y="7869"/>
                      <a:pt x="13762" y="7890"/>
                    </a:cubicBezTo>
                    <a:cubicBezTo>
                      <a:pt x="13762" y="7932"/>
                      <a:pt x="13762" y="7964"/>
                      <a:pt x="13762" y="7995"/>
                    </a:cubicBezTo>
                    <a:cubicBezTo>
                      <a:pt x="13772" y="8038"/>
                      <a:pt x="13783" y="8080"/>
                      <a:pt x="13804" y="8111"/>
                    </a:cubicBezTo>
                    <a:lnTo>
                      <a:pt x="13857" y="8185"/>
                    </a:lnTo>
                    <a:cubicBezTo>
                      <a:pt x="13888" y="8206"/>
                      <a:pt x="13920" y="8238"/>
                      <a:pt x="13962" y="8249"/>
                    </a:cubicBezTo>
                    <a:cubicBezTo>
                      <a:pt x="13983" y="8259"/>
                      <a:pt x="14015" y="8270"/>
                      <a:pt x="14036" y="8270"/>
                    </a:cubicBezTo>
                    <a:cubicBezTo>
                      <a:pt x="14054" y="8274"/>
                      <a:pt x="14073" y="8277"/>
                      <a:pt x="14093" y="8277"/>
                    </a:cubicBezTo>
                    <a:cubicBezTo>
                      <a:pt x="14120" y="8277"/>
                      <a:pt x="14149" y="8272"/>
                      <a:pt x="14174" y="8259"/>
                    </a:cubicBezTo>
                    <a:cubicBezTo>
                      <a:pt x="14195" y="8249"/>
                      <a:pt x="14226" y="8238"/>
                      <a:pt x="14247" y="8228"/>
                    </a:cubicBezTo>
                    <a:cubicBezTo>
                      <a:pt x="14300" y="8206"/>
                      <a:pt x="14332" y="8164"/>
                      <a:pt x="14364" y="8111"/>
                    </a:cubicBezTo>
                    <a:cubicBezTo>
                      <a:pt x="14374" y="8090"/>
                      <a:pt x="14385" y="8059"/>
                      <a:pt x="14395" y="8038"/>
                    </a:cubicBezTo>
                    <a:lnTo>
                      <a:pt x="14406" y="8006"/>
                    </a:lnTo>
                    <a:lnTo>
                      <a:pt x="14416" y="7964"/>
                    </a:lnTo>
                    <a:cubicBezTo>
                      <a:pt x="14427" y="7911"/>
                      <a:pt x="14448" y="7869"/>
                      <a:pt x="14459" y="7816"/>
                    </a:cubicBezTo>
                    <a:cubicBezTo>
                      <a:pt x="14469" y="7773"/>
                      <a:pt x="14469" y="7731"/>
                      <a:pt x="14459" y="7689"/>
                    </a:cubicBezTo>
                    <a:cubicBezTo>
                      <a:pt x="14459" y="7647"/>
                      <a:pt x="14448" y="7604"/>
                      <a:pt x="14427" y="7562"/>
                    </a:cubicBezTo>
                    <a:cubicBezTo>
                      <a:pt x="14406" y="7531"/>
                      <a:pt x="14374" y="7499"/>
                      <a:pt x="14343" y="7478"/>
                    </a:cubicBezTo>
                    <a:cubicBezTo>
                      <a:pt x="14311" y="7446"/>
                      <a:pt x="14269" y="7425"/>
                      <a:pt x="14226" y="7414"/>
                    </a:cubicBezTo>
                    <a:cubicBezTo>
                      <a:pt x="14205" y="7414"/>
                      <a:pt x="14174" y="7404"/>
                      <a:pt x="14142" y="7404"/>
                    </a:cubicBezTo>
                    <a:close/>
                    <a:moveTo>
                      <a:pt x="10086" y="7531"/>
                    </a:moveTo>
                    <a:cubicBezTo>
                      <a:pt x="10065" y="7531"/>
                      <a:pt x="10033" y="7541"/>
                      <a:pt x="10002" y="7541"/>
                    </a:cubicBezTo>
                    <a:cubicBezTo>
                      <a:pt x="9949" y="7552"/>
                      <a:pt x="9896" y="7583"/>
                      <a:pt x="9864" y="7626"/>
                    </a:cubicBezTo>
                    <a:lnTo>
                      <a:pt x="9812" y="7689"/>
                    </a:lnTo>
                    <a:cubicBezTo>
                      <a:pt x="9780" y="7742"/>
                      <a:pt x="9769" y="7795"/>
                      <a:pt x="9769" y="7847"/>
                    </a:cubicBezTo>
                    <a:lnTo>
                      <a:pt x="9769" y="7974"/>
                    </a:lnTo>
                    <a:cubicBezTo>
                      <a:pt x="9769" y="8016"/>
                      <a:pt x="9769" y="8059"/>
                      <a:pt x="9791" y="8101"/>
                    </a:cubicBezTo>
                    <a:cubicBezTo>
                      <a:pt x="9812" y="8143"/>
                      <a:pt x="9833" y="8175"/>
                      <a:pt x="9864" y="8206"/>
                    </a:cubicBezTo>
                    <a:cubicBezTo>
                      <a:pt x="9886" y="8238"/>
                      <a:pt x="9928" y="8259"/>
                      <a:pt x="9970" y="8270"/>
                    </a:cubicBezTo>
                    <a:cubicBezTo>
                      <a:pt x="10002" y="8291"/>
                      <a:pt x="10044" y="8302"/>
                      <a:pt x="10086" y="8302"/>
                    </a:cubicBezTo>
                    <a:cubicBezTo>
                      <a:pt x="10118" y="8291"/>
                      <a:pt x="10150" y="8291"/>
                      <a:pt x="10171" y="8280"/>
                    </a:cubicBezTo>
                    <a:cubicBezTo>
                      <a:pt x="10234" y="8270"/>
                      <a:pt x="10276" y="8238"/>
                      <a:pt x="10319" y="8206"/>
                    </a:cubicBezTo>
                    <a:lnTo>
                      <a:pt x="10371" y="8133"/>
                    </a:lnTo>
                    <a:cubicBezTo>
                      <a:pt x="10403" y="8090"/>
                      <a:pt x="10414" y="8027"/>
                      <a:pt x="10414" y="7974"/>
                    </a:cubicBezTo>
                    <a:lnTo>
                      <a:pt x="10414" y="7847"/>
                    </a:lnTo>
                    <a:cubicBezTo>
                      <a:pt x="10414" y="7805"/>
                      <a:pt x="10403" y="7763"/>
                      <a:pt x="10382" y="7731"/>
                    </a:cubicBezTo>
                    <a:cubicBezTo>
                      <a:pt x="10371" y="7689"/>
                      <a:pt x="10350" y="7657"/>
                      <a:pt x="10319" y="7626"/>
                    </a:cubicBezTo>
                    <a:cubicBezTo>
                      <a:pt x="10287" y="7594"/>
                      <a:pt x="10255" y="7573"/>
                      <a:pt x="10213" y="7552"/>
                    </a:cubicBezTo>
                    <a:cubicBezTo>
                      <a:pt x="10171" y="7541"/>
                      <a:pt x="10139" y="7531"/>
                      <a:pt x="10086" y="7531"/>
                    </a:cubicBezTo>
                    <a:close/>
                    <a:moveTo>
                      <a:pt x="4903" y="7833"/>
                    </a:moveTo>
                    <a:cubicBezTo>
                      <a:pt x="4892" y="7833"/>
                      <a:pt x="4880" y="7834"/>
                      <a:pt x="4869" y="7837"/>
                    </a:cubicBezTo>
                    <a:cubicBezTo>
                      <a:pt x="4837" y="7837"/>
                      <a:pt x="4816" y="7837"/>
                      <a:pt x="4784" y="7847"/>
                    </a:cubicBezTo>
                    <a:cubicBezTo>
                      <a:pt x="4732" y="7858"/>
                      <a:pt x="4679" y="7890"/>
                      <a:pt x="4637" y="7932"/>
                    </a:cubicBezTo>
                    <a:cubicBezTo>
                      <a:pt x="4626" y="7953"/>
                      <a:pt x="4605" y="7974"/>
                      <a:pt x="4594" y="7995"/>
                    </a:cubicBezTo>
                    <a:cubicBezTo>
                      <a:pt x="4563" y="8048"/>
                      <a:pt x="4542" y="8101"/>
                      <a:pt x="4542" y="8154"/>
                    </a:cubicBezTo>
                    <a:lnTo>
                      <a:pt x="4542" y="8333"/>
                    </a:lnTo>
                    <a:cubicBezTo>
                      <a:pt x="4542" y="8386"/>
                      <a:pt x="4552" y="8428"/>
                      <a:pt x="4573" y="8460"/>
                    </a:cubicBezTo>
                    <a:cubicBezTo>
                      <a:pt x="4584" y="8502"/>
                      <a:pt x="4605" y="8534"/>
                      <a:pt x="4637" y="8566"/>
                    </a:cubicBezTo>
                    <a:cubicBezTo>
                      <a:pt x="4668" y="8597"/>
                      <a:pt x="4700" y="8618"/>
                      <a:pt x="4742" y="8629"/>
                    </a:cubicBezTo>
                    <a:cubicBezTo>
                      <a:pt x="4784" y="8650"/>
                      <a:pt x="4827" y="8661"/>
                      <a:pt x="4869" y="8661"/>
                    </a:cubicBezTo>
                    <a:cubicBezTo>
                      <a:pt x="4901" y="8661"/>
                      <a:pt x="4922" y="8650"/>
                      <a:pt x="4953" y="8650"/>
                    </a:cubicBezTo>
                    <a:cubicBezTo>
                      <a:pt x="5006" y="8640"/>
                      <a:pt x="5059" y="8608"/>
                      <a:pt x="5101" y="8566"/>
                    </a:cubicBezTo>
                    <a:lnTo>
                      <a:pt x="5144" y="8502"/>
                    </a:lnTo>
                    <a:cubicBezTo>
                      <a:pt x="5175" y="8449"/>
                      <a:pt x="5196" y="8397"/>
                      <a:pt x="5196" y="8333"/>
                    </a:cubicBezTo>
                    <a:lnTo>
                      <a:pt x="5196" y="8154"/>
                    </a:lnTo>
                    <a:cubicBezTo>
                      <a:pt x="5196" y="8111"/>
                      <a:pt x="5186" y="8069"/>
                      <a:pt x="5165" y="8027"/>
                    </a:cubicBezTo>
                    <a:cubicBezTo>
                      <a:pt x="5154" y="7995"/>
                      <a:pt x="5133" y="7953"/>
                      <a:pt x="5101" y="7932"/>
                    </a:cubicBezTo>
                    <a:cubicBezTo>
                      <a:pt x="5070" y="7900"/>
                      <a:pt x="5038" y="7869"/>
                      <a:pt x="4996" y="7858"/>
                    </a:cubicBezTo>
                    <a:cubicBezTo>
                      <a:pt x="4965" y="7842"/>
                      <a:pt x="4934" y="7833"/>
                      <a:pt x="4903" y="7833"/>
                    </a:cubicBezTo>
                    <a:close/>
                    <a:moveTo>
                      <a:pt x="6506" y="7953"/>
                    </a:moveTo>
                    <a:cubicBezTo>
                      <a:pt x="6474" y="7953"/>
                      <a:pt x="6453" y="7964"/>
                      <a:pt x="6421" y="7964"/>
                    </a:cubicBezTo>
                    <a:cubicBezTo>
                      <a:pt x="6369" y="7985"/>
                      <a:pt x="6316" y="8006"/>
                      <a:pt x="6284" y="8048"/>
                    </a:cubicBezTo>
                    <a:cubicBezTo>
                      <a:pt x="6242" y="8090"/>
                      <a:pt x="6200" y="8133"/>
                      <a:pt x="6157" y="8175"/>
                    </a:cubicBezTo>
                    <a:cubicBezTo>
                      <a:pt x="6126" y="8196"/>
                      <a:pt x="6105" y="8238"/>
                      <a:pt x="6094" y="8270"/>
                    </a:cubicBezTo>
                    <a:cubicBezTo>
                      <a:pt x="6073" y="8312"/>
                      <a:pt x="6062" y="8354"/>
                      <a:pt x="6062" y="8397"/>
                    </a:cubicBezTo>
                    <a:cubicBezTo>
                      <a:pt x="6062" y="8439"/>
                      <a:pt x="6073" y="8481"/>
                      <a:pt x="6094" y="8523"/>
                    </a:cubicBezTo>
                    <a:cubicBezTo>
                      <a:pt x="6105" y="8566"/>
                      <a:pt x="6126" y="8597"/>
                      <a:pt x="6157" y="8629"/>
                    </a:cubicBezTo>
                    <a:lnTo>
                      <a:pt x="6221" y="8682"/>
                    </a:lnTo>
                    <a:cubicBezTo>
                      <a:pt x="6274" y="8703"/>
                      <a:pt x="6326" y="8724"/>
                      <a:pt x="6390" y="8724"/>
                    </a:cubicBezTo>
                    <a:cubicBezTo>
                      <a:pt x="6411" y="8713"/>
                      <a:pt x="6443" y="8713"/>
                      <a:pt x="6474" y="8713"/>
                    </a:cubicBezTo>
                    <a:cubicBezTo>
                      <a:pt x="6527" y="8692"/>
                      <a:pt x="6580" y="8671"/>
                      <a:pt x="6612" y="8629"/>
                    </a:cubicBezTo>
                    <a:cubicBezTo>
                      <a:pt x="6654" y="8587"/>
                      <a:pt x="6696" y="8544"/>
                      <a:pt x="6738" y="8502"/>
                    </a:cubicBezTo>
                    <a:cubicBezTo>
                      <a:pt x="6770" y="8481"/>
                      <a:pt x="6791" y="8439"/>
                      <a:pt x="6802" y="8407"/>
                    </a:cubicBezTo>
                    <a:cubicBezTo>
                      <a:pt x="6823" y="8365"/>
                      <a:pt x="6833" y="8323"/>
                      <a:pt x="6833" y="8280"/>
                    </a:cubicBezTo>
                    <a:cubicBezTo>
                      <a:pt x="6833" y="8228"/>
                      <a:pt x="6823" y="8196"/>
                      <a:pt x="6802" y="8154"/>
                    </a:cubicBezTo>
                    <a:cubicBezTo>
                      <a:pt x="6791" y="8111"/>
                      <a:pt x="6770" y="8080"/>
                      <a:pt x="6738" y="8048"/>
                    </a:cubicBezTo>
                    <a:lnTo>
                      <a:pt x="6675" y="7995"/>
                    </a:lnTo>
                    <a:cubicBezTo>
                      <a:pt x="6622" y="7964"/>
                      <a:pt x="6569" y="7953"/>
                      <a:pt x="6506" y="7953"/>
                    </a:cubicBezTo>
                    <a:close/>
                    <a:moveTo>
                      <a:pt x="1008" y="7835"/>
                    </a:moveTo>
                    <a:cubicBezTo>
                      <a:pt x="1000" y="7835"/>
                      <a:pt x="991" y="7836"/>
                      <a:pt x="982" y="7837"/>
                    </a:cubicBezTo>
                    <a:cubicBezTo>
                      <a:pt x="898" y="7837"/>
                      <a:pt x="813" y="7869"/>
                      <a:pt x="750" y="7932"/>
                    </a:cubicBezTo>
                    <a:cubicBezTo>
                      <a:pt x="697" y="7995"/>
                      <a:pt x="666" y="8069"/>
                      <a:pt x="666" y="8154"/>
                    </a:cubicBezTo>
                    <a:lnTo>
                      <a:pt x="666" y="8692"/>
                    </a:lnTo>
                    <a:cubicBezTo>
                      <a:pt x="666" y="8777"/>
                      <a:pt x="697" y="8861"/>
                      <a:pt x="750" y="8925"/>
                    </a:cubicBezTo>
                    <a:cubicBezTo>
                      <a:pt x="813" y="8977"/>
                      <a:pt x="908" y="9020"/>
                      <a:pt x="982" y="9020"/>
                    </a:cubicBezTo>
                    <a:cubicBezTo>
                      <a:pt x="1067" y="9009"/>
                      <a:pt x="1151" y="8988"/>
                      <a:pt x="1215" y="8925"/>
                    </a:cubicBezTo>
                    <a:cubicBezTo>
                      <a:pt x="1268" y="8861"/>
                      <a:pt x="1310" y="8787"/>
                      <a:pt x="1310" y="8692"/>
                    </a:cubicBezTo>
                    <a:lnTo>
                      <a:pt x="1310" y="8154"/>
                    </a:lnTo>
                    <a:cubicBezTo>
                      <a:pt x="1310" y="8069"/>
                      <a:pt x="1268" y="7985"/>
                      <a:pt x="1215" y="7932"/>
                    </a:cubicBezTo>
                    <a:cubicBezTo>
                      <a:pt x="1158" y="7875"/>
                      <a:pt x="1084" y="7835"/>
                      <a:pt x="1008" y="7835"/>
                    </a:cubicBezTo>
                    <a:close/>
                    <a:moveTo>
                      <a:pt x="11892" y="8618"/>
                    </a:moveTo>
                    <a:cubicBezTo>
                      <a:pt x="11818" y="8618"/>
                      <a:pt x="11787" y="8629"/>
                      <a:pt x="11723" y="8661"/>
                    </a:cubicBezTo>
                    <a:cubicBezTo>
                      <a:pt x="11670" y="8692"/>
                      <a:pt x="11639" y="8735"/>
                      <a:pt x="11607" y="8787"/>
                    </a:cubicBezTo>
                    <a:cubicBezTo>
                      <a:pt x="11587" y="8807"/>
                      <a:pt x="11568" y="8873"/>
                      <a:pt x="11565" y="8873"/>
                    </a:cubicBezTo>
                    <a:cubicBezTo>
                      <a:pt x="11565" y="8873"/>
                      <a:pt x="11565" y="8873"/>
                      <a:pt x="11565" y="8872"/>
                    </a:cubicBezTo>
                    <a:lnTo>
                      <a:pt x="11565" y="8882"/>
                    </a:lnTo>
                    <a:cubicBezTo>
                      <a:pt x="11565" y="8904"/>
                      <a:pt x="11554" y="8935"/>
                      <a:pt x="11554" y="8967"/>
                    </a:cubicBezTo>
                    <a:lnTo>
                      <a:pt x="11554" y="8977"/>
                    </a:lnTo>
                    <a:lnTo>
                      <a:pt x="11554" y="8988"/>
                    </a:lnTo>
                    <a:lnTo>
                      <a:pt x="11565" y="9073"/>
                    </a:lnTo>
                    <a:lnTo>
                      <a:pt x="11565" y="9083"/>
                    </a:lnTo>
                    <a:cubicBezTo>
                      <a:pt x="11586" y="9136"/>
                      <a:pt x="11607" y="9178"/>
                      <a:pt x="11660" y="9231"/>
                    </a:cubicBezTo>
                    <a:cubicBezTo>
                      <a:pt x="11702" y="9273"/>
                      <a:pt x="11744" y="9294"/>
                      <a:pt x="11797" y="9315"/>
                    </a:cubicBezTo>
                    <a:lnTo>
                      <a:pt x="11850" y="9315"/>
                    </a:lnTo>
                    <a:lnTo>
                      <a:pt x="11892" y="9326"/>
                    </a:lnTo>
                    <a:lnTo>
                      <a:pt x="11977" y="9315"/>
                    </a:lnTo>
                    <a:cubicBezTo>
                      <a:pt x="12008" y="9305"/>
                      <a:pt x="12030" y="9294"/>
                      <a:pt x="12061" y="9284"/>
                    </a:cubicBezTo>
                    <a:lnTo>
                      <a:pt x="12061" y="9273"/>
                    </a:lnTo>
                    <a:cubicBezTo>
                      <a:pt x="12082" y="9263"/>
                      <a:pt x="12114" y="9242"/>
                      <a:pt x="12135" y="9220"/>
                    </a:cubicBezTo>
                    <a:cubicBezTo>
                      <a:pt x="12167" y="9199"/>
                      <a:pt x="12188" y="9157"/>
                      <a:pt x="12199" y="9115"/>
                    </a:cubicBezTo>
                    <a:cubicBezTo>
                      <a:pt x="12220" y="9083"/>
                      <a:pt x="12230" y="9041"/>
                      <a:pt x="12230" y="8999"/>
                    </a:cubicBezTo>
                    <a:lnTo>
                      <a:pt x="12220" y="8977"/>
                    </a:lnTo>
                    <a:lnTo>
                      <a:pt x="12230" y="8946"/>
                    </a:lnTo>
                    <a:cubicBezTo>
                      <a:pt x="12220" y="8925"/>
                      <a:pt x="12220" y="8893"/>
                      <a:pt x="12220" y="8861"/>
                    </a:cubicBezTo>
                    <a:cubicBezTo>
                      <a:pt x="12199" y="8808"/>
                      <a:pt x="12177" y="8766"/>
                      <a:pt x="12135" y="8724"/>
                    </a:cubicBezTo>
                    <a:cubicBezTo>
                      <a:pt x="12114" y="8703"/>
                      <a:pt x="12082" y="8682"/>
                      <a:pt x="12061" y="8671"/>
                    </a:cubicBezTo>
                    <a:lnTo>
                      <a:pt x="12061" y="8661"/>
                    </a:lnTo>
                    <a:cubicBezTo>
                      <a:pt x="12040" y="8650"/>
                      <a:pt x="12008" y="8640"/>
                      <a:pt x="11977" y="8629"/>
                    </a:cubicBezTo>
                    <a:cubicBezTo>
                      <a:pt x="11956" y="8618"/>
                      <a:pt x="11924" y="8618"/>
                      <a:pt x="11892" y="8618"/>
                    </a:cubicBezTo>
                    <a:close/>
                    <a:moveTo>
                      <a:pt x="8497" y="8625"/>
                    </a:moveTo>
                    <a:cubicBezTo>
                      <a:pt x="8485" y="8625"/>
                      <a:pt x="8472" y="8626"/>
                      <a:pt x="8460" y="8629"/>
                    </a:cubicBezTo>
                    <a:cubicBezTo>
                      <a:pt x="8418" y="8629"/>
                      <a:pt x="8375" y="8650"/>
                      <a:pt x="8344" y="8671"/>
                    </a:cubicBezTo>
                    <a:lnTo>
                      <a:pt x="8270" y="8724"/>
                    </a:lnTo>
                    <a:cubicBezTo>
                      <a:pt x="8238" y="8756"/>
                      <a:pt x="8206" y="8808"/>
                      <a:pt x="8185" y="8861"/>
                    </a:cubicBezTo>
                    <a:cubicBezTo>
                      <a:pt x="8185" y="8893"/>
                      <a:pt x="8185" y="8925"/>
                      <a:pt x="8175" y="8946"/>
                    </a:cubicBezTo>
                    <a:cubicBezTo>
                      <a:pt x="8175" y="8967"/>
                      <a:pt x="8185" y="8988"/>
                      <a:pt x="8185" y="9009"/>
                    </a:cubicBezTo>
                    <a:cubicBezTo>
                      <a:pt x="8175" y="9030"/>
                      <a:pt x="8164" y="9041"/>
                      <a:pt x="8164" y="9062"/>
                    </a:cubicBezTo>
                    <a:cubicBezTo>
                      <a:pt x="8143" y="9104"/>
                      <a:pt x="8132" y="9136"/>
                      <a:pt x="8132" y="9189"/>
                    </a:cubicBezTo>
                    <a:cubicBezTo>
                      <a:pt x="8132" y="9231"/>
                      <a:pt x="8143" y="9273"/>
                      <a:pt x="8164" y="9305"/>
                    </a:cubicBezTo>
                    <a:cubicBezTo>
                      <a:pt x="8175" y="9347"/>
                      <a:pt x="8196" y="9389"/>
                      <a:pt x="8227" y="9410"/>
                    </a:cubicBezTo>
                    <a:cubicBezTo>
                      <a:pt x="8249" y="9432"/>
                      <a:pt x="8270" y="9453"/>
                      <a:pt x="8291" y="9463"/>
                    </a:cubicBezTo>
                    <a:cubicBezTo>
                      <a:pt x="8344" y="9495"/>
                      <a:pt x="8396" y="9506"/>
                      <a:pt x="8460" y="9506"/>
                    </a:cubicBezTo>
                    <a:cubicBezTo>
                      <a:pt x="8491" y="9506"/>
                      <a:pt x="8513" y="9506"/>
                      <a:pt x="8544" y="9495"/>
                    </a:cubicBezTo>
                    <a:cubicBezTo>
                      <a:pt x="8597" y="9484"/>
                      <a:pt x="8650" y="9453"/>
                      <a:pt x="8682" y="9410"/>
                    </a:cubicBezTo>
                    <a:cubicBezTo>
                      <a:pt x="8724" y="9379"/>
                      <a:pt x="8766" y="9337"/>
                      <a:pt x="8798" y="9294"/>
                    </a:cubicBezTo>
                    <a:cubicBezTo>
                      <a:pt x="8829" y="9263"/>
                      <a:pt x="8851" y="9231"/>
                      <a:pt x="8872" y="9189"/>
                    </a:cubicBezTo>
                    <a:cubicBezTo>
                      <a:pt x="8893" y="9157"/>
                      <a:pt x="8893" y="9115"/>
                      <a:pt x="8893" y="9062"/>
                    </a:cubicBezTo>
                    <a:cubicBezTo>
                      <a:pt x="8893" y="9020"/>
                      <a:pt x="8893" y="8977"/>
                      <a:pt x="8872" y="8946"/>
                    </a:cubicBezTo>
                    <a:cubicBezTo>
                      <a:pt x="8851" y="8904"/>
                      <a:pt x="8829" y="8872"/>
                      <a:pt x="8808" y="8840"/>
                    </a:cubicBezTo>
                    <a:cubicBezTo>
                      <a:pt x="8798" y="8819"/>
                      <a:pt x="8787" y="8808"/>
                      <a:pt x="8777" y="8787"/>
                    </a:cubicBezTo>
                    <a:cubicBezTo>
                      <a:pt x="8766" y="8745"/>
                      <a:pt x="8734" y="8713"/>
                      <a:pt x="8703" y="8692"/>
                    </a:cubicBezTo>
                    <a:cubicBezTo>
                      <a:pt x="8671" y="8671"/>
                      <a:pt x="8629" y="8650"/>
                      <a:pt x="8587" y="8640"/>
                    </a:cubicBezTo>
                    <a:cubicBezTo>
                      <a:pt x="8557" y="8632"/>
                      <a:pt x="8527" y="8625"/>
                      <a:pt x="8497" y="8625"/>
                    </a:cubicBezTo>
                    <a:close/>
                    <a:moveTo>
                      <a:pt x="15247" y="9046"/>
                    </a:moveTo>
                    <a:cubicBezTo>
                      <a:pt x="15219" y="9046"/>
                      <a:pt x="15193" y="9051"/>
                      <a:pt x="15166" y="9062"/>
                    </a:cubicBezTo>
                    <a:cubicBezTo>
                      <a:pt x="15135" y="9073"/>
                      <a:pt x="15113" y="9083"/>
                      <a:pt x="15082" y="9094"/>
                    </a:cubicBezTo>
                    <a:cubicBezTo>
                      <a:pt x="15040" y="9115"/>
                      <a:pt x="14997" y="9157"/>
                      <a:pt x="14966" y="9210"/>
                    </a:cubicBezTo>
                    <a:lnTo>
                      <a:pt x="14923" y="9273"/>
                    </a:lnTo>
                    <a:cubicBezTo>
                      <a:pt x="14902" y="9315"/>
                      <a:pt x="14881" y="9347"/>
                      <a:pt x="14881" y="9400"/>
                    </a:cubicBezTo>
                    <a:cubicBezTo>
                      <a:pt x="14871" y="9442"/>
                      <a:pt x="14871" y="9484"/>
                      <a:pt x="14892" y="9527"/>
                    </a:cubicBezTo>
                    <a:cubicBezTo>
                      <a:pt x="14902" y="9569"/>
                      <a:pt x="14913" y="9601"/>
                      <a:pt x="14945" y="9632"/>
                    </a:cubicBezTo>
                    <a:cubicBezTo>
                      <a:pt x="14966" y="9664"/>
                      <a:pt x="14997" y="9696"/>
                      <a:pt x="15040" y="9717"/>
                    </a:cubicBezTo>
                    <a:cubicBezTo>
                      <a:pt x="15061" y="9727"/>
                      <a:pt x="15092" y="9738"/>
                      <a:pt x="15113" y="9748"/>
                    </a:cubicBezTo>
                    <a:cubicBezTo>
                      <a:pt x="15140" y="9759"/>
                      <a:pt x="15169" y="9764"/>
                      <a:pt x="15198" y="9764"/>
                    </a:cubicBezTo>
                    <a:cubicBezTo>
                      <a:pt x="15227" y="9764"/>
                      <a:pt x="15256" y="9759"/>
                      <a:pt x="15282" y="9748"/>
                    </a:cubicBezTo>
                    <a:cubicBezTo>
                      <a:pt x="15314" y="9738"/>
                      <a:pt x="15335" y="9727"/>
                      <a:pt x="15367" y="9717"/>
                    </a:cubicBezTo>
                    <a:cubicBezTo>
                      <a:pt x="15409" y="9685"/>
                      <a:pt x="15451" y="9653"/>
                      <a:pt x="15483" y="9601"/>
                    </a:cubicBezTo>
                    <a:cubicBezTo>
                      <a:pt x="15494" y="9579"/>
                      <a:pt x="15515" y="9558"/>
                      <a:pt x="15525" y="9527"/>
                    </a:cubicBezTo>
                    <a:cubicBezTo>
                      <a:pt x="15547" y="9495"/>
                      <a:pt x="15568" y="9453"/>
                      <a:pt x="15568" y="9410"/>
                    </a:cubicBezTo>
                    <a:cubicBezTo>
                      <a:pt x="15578" y="9368"/>
                      <a:pt x="15578" y="9326"/>
                      <a:pt x="15557" y="9284"/>
                    </a:cubicBezTo>
                    <a:cubicBezTo>
                      <a:pt x="15547" y="9242"/>
                      <a:pt x="15536" y="9199"/>
                      <a:pt x="15504" y="9178"/>
                    </a:cubicBezTo>
                    <a:cubicBezTo>
                      <a:pt x="15483" y="9136"/>
                      <a:pt x="15451" y="9115"/>
                      <a:pt x="15409" y="9094"/>
                    </a:cubicBezTo>
                    <a:cubicBezTo>
                      <a:pt x="15388" y="9083"/>
                      <a:pt x="15356" y="9073"/>
                      <a:pt x="15335" y="9062"/>
                    </a:cubicBezTo>
                    <a:cubicBezTo>
                      <a:pt x="15304" y="9051"/>
                      <a:pt x="15275" y="9046"/>
                      <a:pt x="15247" y="9046"/>
                    </a:cubicBezTo>
                    <a:close/>
                    <a:moveTo>
                      <a:pt x="2947" y="8687"/>
                    </a:moveTo>
                    <a:cubicBezTo>
                      <a:pt x="2890" y="8687"/>
                      <a:pt x="2829" y="8698"/>
                      <a:pt x="2778" y="8735"/>
                    </a:cubicBezTo>
                    <a:cubicBezTo>
                      <a:pt x="2704" y="8777"/>
                      <a:pt x="2651" y="8840"/>
                      <a:pt x="2630" y="8925"/>
                    </a:cubicBezTo>
                    <a:lnTo>
                      <a:pt x="2567" y="9157"/>
                    </a:lnTo>
                    <a:cubicBezTo>
                      <a:pt x="2524" y="9189"/>
                      <a:pt x="2503" y="9242"/>
                      <a:pt x="2493" y="9284"/>
                    </a:cubicBezTo>
                    <a:cubicBezTo>
                      <a:pt x="2482" y="9337"/>
                      <a:pt x="2472" y="9389"/>
                      <a:pt x="2482" y="9442"/>
                    </a:cubicBezTo>
                    <a:cubicBezTo>
                      <a:pt x="2472" y="9474"/>
                      <a:pt x="2461" y="9516"/>
                      <a:pt x="2450" y="9548"/>
                    </a:cubicBezTo>
                    <a:cubicBezTo>
                      <a:pt x="2440" y="9622"/>
                      <a:pt x="2440" y="9696"/>
                      <a:pt x="2472" y="9759"/>
                    </a:cubicBezTo>
                    <a:cubicBezTo>
                      <a:pt x="2493" y="9822"/>
                      <a:pt x="2545" y="9886"/>
                      <a:pt x="2598" y="9917"/>
                    </a:cubicBezTo>
                    <a:cubicBezTo>
                      <a:pt x="2651" y="9949"/>
                      <a:pt x="2704" y="9960"/>
                      <a:pt x="2767" y="9960"/>
                    </a:cubicBezTo>
                    <a:cubicBezTo>
                      <a:pt x="2775" y="9961"/>
                      <a:pt x="2782" y="9961"/>
                      <a:pt x="2789" y="9961"/>
                    </a:cubicBezTo>
                    <a:cubicBezTo>
                      <a:pt x="2866" y="9961"/>
                      <a:pt x="2942" y="9913"/>
                      <a:pt x="3000" y="9865"/>
                    </a:cubicBezTo>
                    <a:lnTo>
                      <a:pt x="3021" y="9833"/>
                    </a:lnTo>
                    <a:cubicBezTo>
                      <a:pt x="3052" y="9812"/>
                      <a:pt x="3074" y="9780"/>
                      <a:pt x="3095" y="9748"/>
                    </a:cubicBezTo>
                    <a:cubicBezTo>
                      <a:pt x="3137" y="9664"/>
                      <a:pt x="3147" y="9601"/>
                      <a:pt x="3158" y="9516"/>
                    </a:cubicBezTo>
                    <a:cubicBezTo>
                      <a:pt x="3158" y="9495"/>
                      <a:pt x="3158" y="9463"/>
                      <a:pt x="3158" y="9442"/>
                    </a:cubicBezTo>
                    <a:cubicBezTo>
                      <a:pt x="3190" y="9326"/>
                      <a:pt x="3221" y="9210"/>
                      <a:pt x="3253" y="9094"/>
                    </a:cubicBezTo>
                    <a:cubicBezTo>
                      <a:pt x="3274" y="9009"/>
                      <a:pt x="3264" y="8914"/>
                      <a:pt x="3221" y="8851"/>
                    </a:cubicBezTo>
                    <a:cubicBezTo>
                      <a:pt x="3179" y="8777"/>
                      <a:pt x="3105" y="8713"/>
                      <a:pt x="3021" y="8692"/>
                    </a:cubicBezTo>
                    <a:cubicBezTo>
                      <a:pt x="2998" y="8689"/>
                      <a:pt x="2973" y="8687"/>
                      <a:pt x="2947" y="8687"/>
                    </a:cubicBezTo>
                    <a:close/>
                    <a:moveTo>
                      <a:pt x="10414" y="9368"/>
                    </a:moveTo>
                    <a:cubicBezTo>
                      <a:pt x="10371" y="9368"/>
                      <a:pt x="10340" y="9379"/>
                      <a:pt x="10308" y="9379"/>
                    </a:cubicBezTo>
                    <a:lnTo>
                      <a:pt x="10297" y="9389"/>
                    </a:lnTo>
                    <a:cubicBezTo>
                      <a:pt x="10266" y="9400"/>
                      <a:pt x="10234" y="9410"/>
                      <a:pt x="10202" y="9421"/>
                    </a:cubicBezTo>
                    <a:cubicBezTo>
                      <a:pt x="10171" y="9442"/>
                      <a:pt x="10150" y="9463"/>
                      <a:pt x="10129" y="9484"/>
                    </a:cubicBezTo>
                    <a:lnTo>
                      <a:pt x="10118" y="9484"/>
                    </a:lnTo>
                    <a:cubicBezTo>
                      <a:pt x="10097" y="9516"/>
                      <a:pt x="10086" y="9537"/>
                      <a:pt x="10065" y="9558"/>
                    </a:cubicBezTo>
                    <a:lnTo>
                      <a:pt x="10065" y="9569"/>
                    </a:lnTo>
                    <a:cubicBezTo>
                      <a:pt x="10044" y="9590"/>
                      <a:pt x="10033" y="9622"/>
                      <a:pt x="10023" y="9653"/>
                    </a:cubicBezTo>
                    <a:cubicBezTo>
                      <a:pt x="10012" y="9696"/>
                      <a:pt x="10012" y="9738"/>
                      <a:pt x="10023" y="9780"/>
                    </a:cubicBezTo>
                    <a:cubicBezTo>
                      <a:pt x="10023" y="9822"/>
                      <a:pt x="10033" y="9865"/>
                      <a:pt x="10055" y="9896"/>
                    </a:cubicBezTo>
                    <a:cubicBezTo>
                      <a:pt x="10076" y="9939"/>
                      <a:pt x="10107" y="9970"/>
                      <a:pt x="10139" y="9991"/>
                    </a:cubicBezTo>
                    <a:lnTo>
                      <a:pt x="10181" y="10023"/>
                    </a:lnTo>
                    <a:lnTo>
                      <a:pt x="10213" y="10055"/>
                    </a:lnTo>
                    <a:cubicBezTo>
                      <a:pt x="10255" y="10097"/>
                      <a:pt x="10297" y="10129"/>
                      <a:pt x="10350" y="10139"/>
                    </a:cubicBezTo>
                    <a:cubicBezTo>
                      <a:pt x="10382" y="10139"/>
                      <a:pt x="10414" y="10150"/>
                      <a:pt x="10435" y="10150"/>
                    </a:cubicBezTo>
                    <a:cubicBezTo>
                      <a:pt x="10498" y="10150"/>
                      <a:pt x="10551" y="10139"/>
                      <a:pt x="10604" y="10108"/>
                    </a:cubicBezTo>
                    <a:cubicBezTo>
                      <a:pt x="10625" y="10097"/>
                      <a:pt x="10657" y="10065"/>
                      <a:pt x="10678" y="10055"/>
                    </a:cubicBezTo>
                    <a:lnTo>
                      <a:pt x="10688" y="10034"/>
                    </a:lnTo>
                    <a:cubicBezTo>
                      <a:pt x="10699" y="10034"/>
                      <a:pt x="10731" y="9991"/>
                      <a:pt x="10741" y="9960"/>
                    </a:cubicBezTo>
                    <a:cubicBezTo>
                      <a:pt x="10762" y="9939"/>
                      <a:pt x="10773" y="9907"/>
                      <a:pt x="10783" y="9875"/>
                    </a:cubicBezTo>
                    <a:lnTo>
                      <a:pt x="10783" y="9854"/>
                    </a:lnTo>
                    <a:cubicBezTo>
                      <a:pt x="10794" y="9833"/>
                      <a:pt x="10794" y="9801"/>
                      <a:pt x="10794" y="9770"/>
                    </a:cubicBezTo>
                    <a:lnTo>
                      <a:pt x="10804" y="9770"/>
                    </a:lnTo>
                    <a:lnTo>
                      <a:pt x="10804" y="9759"/>
                    </a:lnTo>
                    <a:cubicBezTo>
                      <a:pt x="10794" y="9727"/>
                      <a:pt x="10794" y="9696"/>
                      <a:pt x="10783" y="9664"/>
                    </a:cubicBezTo>
                    <a:lnTo>
                      <a:pt x="10783" y="9643"/>
                    </a:lnTo>
                    <a:cubicBezTo>
                      <a:pt x="10752" y="9579"/>
                      <a:pt x="10741" y="9537"/>
                      <a:pt x="10688" y="9484"/>
                    </a:cubicBezTo>
                    <a:cubicBezTo>
                      <a:pt x="10635" y="9432"/>
                      <a:pt x="10593" y="9410"/>
                      <a:pt x="10519" y="9389"/>
                    </a:cubicBezTo>
                    <a:lnTo>
                      <a:pt x="10509" y="9379"/>
                    </a:lnTo>
                    <a:cubicBezTo>
                      <a:pt x="10477" y="9379"/>
                      <a:pt x="10445" y="9368"/>
                      <a:pt x="10414" y="9368"/>
                    </a:cubicBezTo>
                    <a:close/>
                    <a:moveTo>
                      <a:pt x="13610" y="9226"/>
                    </a:moveTo>
                    <a:cubicBezTo>
                      <a:pt x="13582" y="9226"/>
                      <a:pt x="13556" y="9231"/>
                      <a:pt x="13529" y="9242"/>
                    </a:cubicBezTo>
                    <a:cubicBezTo>
                      <a:pt x="13498" y="9252"/>
                      <a:pt x="13476" y="9263"/>
                      <a:pt x="13445" y="9273"/>
                    </a:cubicBezTo>
                    <a:cubicBezTo>
                      <a:pt x="13403" y="9305"/>
                      <a:pt x="13360" y="9337"/>
                      <a:pt x="13329" y="9389"/>
                    </a:cubicBezTo>
                    <a:cubicBezTo>
                      <a:pt x="13297" y="9474"/>
                      <a:pt x="13255" y="9548"/>
                      <a:pt x="13212" y="9632"/>
                    </a:cubicBezTo>
                    <a:lnTo>
                      <a:pt x="13202" y="9664"/>
                    </a:lnTo>
                    <a:cubicBezTo>
                      <a:pt x="13181" y="9696"/>
                      <a:pt x="13160" y="9738"/>
                      <a:pt x="13149" y="9770"/>
                    </a:cubicBezTo>
                    <a:cubicBezTo>
                      <a:pt x="13139" y="9812"/>
                      <a:pt x="13139" y="9854"/>
                      <a:pt x="13149" y="9896"/>
                    </a:cubicBezTo>
                    <a:cubicBezTo>
                      <a:pt x="13149" y="9939"/>
                      <a:pt x="13160" y="9981"/>
                      <a:pt x="13181" y="10023"/>
                    </a:cubicBezTo>
                    <a:lnTo>
                      <a:pt x="13234" y="10086"/>
                    </a:lnTo>
                    <a:cubicBezTo>
                      <a:pt x="13265" y="10118"/>
                      <a:pt x="13297" y="10139"/>
                      <a:pt x="13339" y="10150"/>
                    </a:cubicBezTo>
                    <a:cubicBezTo>
                      <a:pt x="13360" y="10171"/>
                      <a:pt x="13392" y="10171"/>
                      <a:pt x="13424" y="10171"/>
                    </a:cubicBezTo>
                    <a:cubicBezTo>
                      <a:pt x="13445" y="10176"/>
                      <a:pt x="13466" y="10179"/>
                      <a:pt x="13487" y="10179"/>
                    </a:cubicBezTo>
                    <a:cubicBezTo>
                      <a:pt x="13508" y="10179"/>
                      <a:pt x="13529" y="10176"/>
                      <a:pt x="13550" y="10171"/>
                    </a:cubicBezTo>
                    <a:lnTo>
                      <a:pt x="13624" y="10139"/>
                    </a:lnTo>
                    <a:cubicBezTo>
                      <a:pt x="13677" y="10108"/>
                      <a:pt x="13719" y="10065"/>
                      <a:pt x="13741" y="10023"/>
                    </a:cubicBezTo>
                    <a:lnTo>
                      <a:pt x="13762" y="9981"/>
                    </a:lnTo>
                    <a:cubicBezTo>
                      <a:pt x="13804" y="9970"/>
                      <a:pt x="13836" y="9949"/>
                      <a:pt x="13867" y="9928"/>
                    </a:cubicBezTo>
                    <a:cubicBezTo>
                      <a:pt x="13899" y="9896"/>
                      <a:pt x="13931" y="9865"/>
                      <a:pt x="13952" y="9833"/>
                    </a:cubicBezTo>
                    <a:cubicBezTo>
                      <a:pt x="13973" y="9791"/>
                      <a:pt x="13983" y="9759"/>
                      <a:pt x="13983" y="9717"/>
                    </a:cubicBezTo>
                    <a:cubicBezTo>
                      <a:pt x="13994" y="9664"/>
                      <a:pt x="13994" y="9622"/>
                      <a:pt x="13983" y="9579"/>
                    </a:cubicBezTo>
                    <a:lnTo>
                      <a:pt x="13952" y="9506"/>
                    </a:lnTo>
                    <a:lnTo>
                      <a:pt x="13920" y="9474"/>
                    </a:lnTo>
                    <a:lnTo>
                      <a:pt x="13920" y="9463"/>
                    </a:lnTo>
                    <a:cubicBezTo>
                      <a:pt x="13909" y="9421"/>
                      <a:pt x="13888" y="9389"/>
                      <a:pt x="13867" y="9358"/>
                    </a:cubicBezTo>
                    <a:cubicBezTo>
                      <a:pt x="13846" y="9326"/>
                      <a:pt x="13814" y="9294"/>
                      <a:pt x="13772" y="9273"/>
                    </a:cubicBezTo>
                    <a:cubicBezTo>
                      <a:pt x="13751" y="9263"/>
                      <a:pt x="13719" y="9252"/>
                      <a:pt x="13698" y="9242"/>
                    </a:cubicBezTo>
                    <a:cubicBezTo>
                      <a:pt x="13667" y="9231"/>
                      <a:pt x="13638" y="9226"/>
                      <a:pt x="13610" y="9226"/>
                    </a:cubicBezTo>
                    <a:close/>
                    <a:moveTo>
                      <a:pt x="4346" y="9229"/>
                    </a:moveTo>
                    <a:cubicBezTo>
                      <a:pt x="4337" y="9229"/>
                      <a:pt x="4328" y="9230"/>
                      <a:pt x="4320" y="9231"/>
                    </a:cubicBezTo>
                    <a:cubicBezTo>
                      <a:pt x="4235" y="9231"/>
                      <a:pt x="4151" y="9263"/>
                      <a:pt x="4098" y="9326"/>
                    </a:cubicBezTo>
                    <a:cubicBezTo>
                      <a:pt x="4035" y="9389"/>
                      <a:pt x="4003" y="9463"/>
                      <a:pt x="4003" y="9548"/>
                    </a:cubicBezTo>
                    <a:cubicBezTo>
                      <a:pt x="4003" y="9706"/>
                      <a:pt x="4003" y="9854"/>
                      <a:pt x="4003" y="10002"/>
                    </a:cubicBezTo>
                    <a:cubicBezTo>
                      <a:pt x="3992" y="10044"/>
                      <a:pt x="3992" y="10086"/>
                      <a:pt x="4003" y="10129"/>
                    </a:cubicBezTo>
                    <a:lnTo>
                      <a:pt x="4003" y="10139"/>
                    </a:lnTo>
                    <a:cubicBezTo>
                      <a:pt x="4003" y="10171"/>
                      <a:pt x="4003" y="10203"/>
                      <a:pt x="4013" y="10234"/>
                    </a:cubicBezTo>
                    <a:cubicBezTo>
                      <a:pt x="4024" y="10298"/>
                      <a:pt x="4098" y="10393"/>
                      <a:pt x="4161" y="10424"/>
                    </a:cubicBezTo>
                    <a:cubicBezTo>
                      <a:pt x="4209" y="10448"/>
                      <a:pt x="4256" y="10460"/>
                      <a:pt x="4308" y="10460"/>
                    </a:cubicBezTo>
                    <a:cubicBezTo>
                      <a:pt x="4326" y="10460"/>
                      <a:pt x="4344" y="10459"/>
                      <a:pt x="4362" y="10456"/>
                    </a:cubicBezTo>
                    <a:cubicBezTo>
                      <a:pt x="4436" y="10456"/>
                      <a:pt x="4510" y="10424"/>
                      <a:pt x="4552" y="10372"/>
                    </a:cubicBezTo>
                    <a:cubicBezTo>
                      <a:pt x="4615" y="10308"/>
                      <a:pt x="4647" y="10234"/>
                      <a:pt x="4647" y="10139"/>
                    </a:cubicBezTo>
                    <a:cubicBezTo>
                      <a:pt x="4647" y="10108"/>
                      <a:pt x="4647" y="10065"/>
                      <a:pt x="4647" y="10034"/>
                    </a:cubicBezTo>
                    <a:lnTo>
                      <a:pt x="4658" y="10013"/>
                    </a:lnTo>
                    <a:cubicBezTo>
                      <a:pt x="4700" y="9949"/>
                      <a:pt x="4711" y="9844"/>
                      <a:pt x="4689" y="9770"/>
                    </a:cubicBezTo>
                    <a:cubicBezTo>
                      <a:pt x="4679" y="9738"/>
                      <a:pt x="4668" y="9706"/>
                      <a:pt x="4647" y="9675"/>
                    </a:cubicBezTo>
                    <a:lnTo>
                      <a:pt x="4647" y="9548"/>
                    </a:lnTo>
                    <a:cubicBezTo>
                      <a:pt x="4647" y="9474"/>
                      <a:pt x="4615" y="9379"/>
                      <a:pt x="4552" y="9326"/>
                    </a:cubicBezTo>
                    <a:cubicBezTo>
                      <a:pt x="4505" y="9269"/>
                      <a:pt x="4423" y="9229"/>
                      <a:pt x="4346" y="9229"/>
                    </a:cubicBezTo>
                    <a:close/>
                    <a:moveTo>
                      <a:pt x="6443" y="10076"/>
                    </a:moveTo>
                    <a:cubicBezTo>
                      <a:pt x="6031" y="10076"/>
                      <a:pt x="6031" y="10720"/>
                      <a:pt x="6443" y="10720"/>
                    </a:cubicBezTo>
                    <a:cubicBezTo>
                      <a:pt x="6865" y="10720"/>
                      <a:pt x="6865" y="10076"/>
                      <a:pt x="6443" y="10076"/>
                    </a:cubicBezTo>
                    <a:close/>
                    <a:moveTo>
                      <a:pt x="15431" y="10185"/>
                    </a:moveTo>
                    <a:cubicBezTo>
                      <a:pt x="15406" y="10185"/>
                      <a:pt x="15381" y="10190"/>
                      <a:pt x="15356" y="10203"/>
                    </a:cubicBezTo>
                    <a:cubicBezTo>
                      <a:pt x="15314" y="10213"/>
                      <a:pt x="15272" y="10224"/>
                      <a:pt x="15240" y="10255"/>
                    </a:cubicBezTo>
                    <a:cubicBezTo>
                      <a:pt x="15209" y="10277"/>
                      <a:pt x="15177" y="10308"/>
                      <a:pt x="15156" y="10350"/>
                    </a:cubicBezTo>
                    <a:lnTo>
                      <a:pt x="15124" y="10424"/>
                    </a:lnTo>
                    <a:cubicBezTo>
                      <a:pt x="15113" y="10488"/>
                      <a:pt x="15113" y="10541"/>
                      <a:pt x="15124" y="10593"/>
                    </a:cubicBezTo>
                    <a:cubicBezTo>
                      <a:pt x="15135" y="10615"/>
                      <a:pt x="15145" y="10636"/>
                      <a:pt x="15156" y="10657"/>
                    </a:cubicBezTo>
                    <a:lnTo>
                      <a:pt x="15145" y="10688"/>
                    </a:lnTo>
                    <a:cubicBezTo>
                      <a:pt x="15145" y="10731"/>
                      <a:pt x="15156" y="10773"/>
                      <a:pt x="15177" y="10805"/>
                    </a:cubicBezTo>
                    <a:cubicBezTo>
                      <a:pt x="15187" y="10847"/>
                      <a:pt x="15209" y="10889"/>
                      <a:pt x="15240" y="10910"/>
                    </a:cubicBezTo>
                    <a:cubicBezTo>
                      <a:pt x="15261" y="10931"/>
                      <a:pt x="15282" y="10952"/>
                      <a:pt x="15304" y="10963"/>
                    </a:cubicBezTo>
                    <a:cubicBezTo>
                      <a:pt x="15356" y="10995"/>
                      <a:pt x="15409" y="11005"/>
                      <a:pt x="15473" y="11005"/>
                    </a:cubicBezTo>
                    <a:cubicBezTo>
                      <a:pt x="15504" y="11005"/>
                      <a:pt x="15525" y="11005"/>
                      <a:pt x="15557" y="10995"/>
                    </a:cubicBezTo>
                    <a:cubicBezTo>
                      <a:pt x="15610" y="10984"/>
                      <a:pt x="15663" y="10952"/>
                      <a:pt x="15705" y="10910"/>
                    </a:cubicBezTo>
                    <a:cubicBezTo>
                      <a:pt x="15726" y="10889"/>
                      <a:pt x="15737" y="10868"/>
                      <a:pt x="15758" y="10836"/>
                    </a:cubicBezTo>
                    <a:lnTo>
                      <a:pt x="15768" y="10826"/>
                    </a:lnTo>
                    <a:cubicBezTo>
                      <a:pt x="15779" y="10794"/>
                      <a:pt x="15789" y="10762"/>
                      <a:pt x="15800" y="10741"/>
                    </a:cubicBezTo>
                    <a:lnTo>
                      <a:pt x="15811" y="10731"/>
                    </a:lnTo>
                    <a:cubicBezTo>
                      <a:pt x="15811" y="10710"/>
                      <a:pt x="15811" y="10688"/>
                      <a:pt x="15811" y="10667"/>
                    </a:cubicBezTo>
                    <a:cubicBezTo>
                      <a:pt x="15821" y="10657"/>
                      <a:pt x="15821" y="10636"/>
                      <a:pt x="15821" y="10615"/>
                    </a:cubicBezTo>
                    <a:cubicBezTo>
                      <a:pt x="15821" y="10583"/>
                      <a:pt x="15811" y="10541"/>
                      <a:pt x="15811" y="10509"/>
                    </a:cubicBezTo>
                    <a:cubicBezTo>
                      <a:pt x="15800" y="10467"/>
                      <a:pt x="15779" y="10424"/>
                      <a:pt x="15768" y="10403"/>
                    </a:cubicBezTo>
                    <a:lnTo>
                      <a:pt x="15758" y="10382"/>
                    </a:lnTo>
                    <a:cubicBezTo>
                      <a:pt x="15737" y="10361"/>
                      <a:pt x="15715" y="10329"/>
                      <a:pt x="15705" y="10308"/>
                    </a:cubicBezTo>
                    <a:lnTo>
                      <a:pt x="15694" y="10308"/>
                    </a:lnTo>
                    <a:lnTo>
                      <a:pt x="15684" y="10298"/>
                    </a:lnTo>
                    <a:cubicBezTo>
                      <a:pt x="15663" y="10277"/>
                      <a:pt x="15642" y="10255"/>
                      <a:pt x="15610" y="10234"/>
                    </a:cubicBezTo>
                    <a:lnTo>
                      <a:pt x="15599" y="10234"/>
                    </a:lnTo>
                    <a:cubicBezTo>
                      <a:pt x="15568" y="10213"/>
                      <a:pt x="15525" y="10192"/>
                      <a:pt x="15483" y="10192"/>
                    </a:cubicBezTo>
                    <a:cubicBezTo>
                      <a:pt x="15466" y="10188"/>
                      <a:pt x="15448" y="10185"/>
                      <a:pt x="15431" y="10185"/>
                    </a:cubicBezTo>
                    <a:close/>
                    <a:moveTo>
                      <a:pt x="3169" y="10382"/>
                    </a:moveTo>
                    <a:cubicBezTo>
                      <a:pt x="3137" y="10382"/>
                      <a:pt x="3116" y="10393"/>
                      <a:pt x="3084" y="10393"/>
                    </a:cubicBezTo>
                    <a:cubicBezTo>
                      <a:pt x="3031" y="10414"/>
                      <a:pt x="2978" y="10435"/>
                      <a:pt x="2936" y="10477"/>
                    </a:cubicBezTo>
                    <a:lnTo>
                      <a:pt x="2894" y="10541"/>
                    </a:lnTo>
                    <a:cubicBezTo>
                      <a:pt x="2862" y="10593"/>
                      <a:pt x="2841" y="10646"/>
                      <a:pt x="2841" y="10710"/>
                    </a:cubicBezTo>
                    <a:lnTo>
                      <a:pt x="2841" y="10762"/>
                    </a:lnTo>
                    <a:cubicBezTo>
                      <a:pt x="2841" y="10815"/>
                      <a:pt x="2852" y="10857"/>
                      <a:pt x="2873" y="10889"/>
                    </a:cubicBezTo>
                    <a:cubicBezTo>
                      <a:pt x="2883" y="10931"/>
                      <a:pt x="2905" y="10963"/>
                      <a:pt x="2936" y="10995"/>
                    </a:cubicBezTo>
                    <a:cubicBezTo>
                      <a:pt x="2968" y="11026"/>
                      <a:pt x="3000" y="11048"/>
                      <a:pt x="3042" y="11058"/>
                    </a:cubicBezTo>
                    <a:cubicBezTo>
                      <a:pt x="3084" y="11079"/>
                      <a:pt x="3126" y="11090"/>
                      <a:pt x="3169" y="11090"/>
                    </a:cubicBezTo>
                    <a:cubicBezTo>
                      <a:pt x="3200" y="11090"/>
                      <a:pt x="3221" y="11079"/>
                      <a:pt x="3253" y="11079"/>
                    </a:cubicBezTo>
                    <a:cubicBezTo>
                      <a:pt x="3306" y="11058"/>
                      <a:pt x="3359" y="11037"/>
                      <a:pt x="3401" y="10995"/>
                    </a:cubicBezTo>
                    <a:lnTo>
                      <a:pt x="3443" y="10931"/>
                    </a:lnTo>
                    <a:cubicBezTo>
                      <a:pt x="3475" y="10879"/>
                      <a:pt x="3496" y="10826"/>
                      <a:pt x="3496" y="10762"/>
                    </a:cubicBezTo>
                    <a:lnTo>
                      <a:pt x="3496" y="10710"/>
                    </a:lnTo>
                    <a:cubicBezTo>
                      <a:pt x="3496" y="10657"/>
                      <a:pt x="3485" y="10615"/>
                      <a:pt x="3464" y="10583"/>
                    </a:cubicBezTo>
                    <a:cubicBezTo>
                      <a:pt x="3454" y="10541"/>
                      <a:pt x="3433" y="10509"/>
                      <a:pt x="3401" y="10477"/>
                    </a:cubicBezTo>
                    <a:cubicBezTo>
                      <a:pt x="3369" y="10446"/>
                      <a:pt x="3338" y="10424"/>
                      <a:pt x="3295" y="10414"/>
                    </a:cubicBezTo>
                    <a:cubicBezTo>
                      <a:pt x="3253" y="10393"/>
                      <a:pt x="3211" y="10382"/>
                      <a:pt x="3169" y="10382"/>
                    </a:cubicBezTo>
                    <a:close/>
                    <a:moveTo>
                      <a:pt x="720" y="10321"/>
                    </a:moveTo>
                    <a:cubicBezTo>
                      <a:pt x="697" y="10321"/>
                      <a:pt x="676" y="10324"/>
                      <a:pt x="655" y="10329"/>
                    </a:cubicBezTo>
                    <a:lnTo>
                      <a:pt x="581" y="10361"/>
                    </a:lnTo>
                    <a:cubicBezTo>
                      <a:pt x="528" y="10393"/>
                      <a:pt x="497" y="10435"/>
                      <a:pt x="465" y="10477"/>
                    </a:cubicBezTo>
                    <a:cubicBezTo>
                      <a:pt x="454" y="10509"/>
                      <a:pt x="444" y="10530"/>
                      <a:pt x="433" y="10562"/>
                    </a:cubicBezTo>
                    <a:cubicBezTo>
                      <a:pt x="423" y="10615"/>
                      <a:pt x="423" y="10678"/>
                      <a:pt x="433" y="10731"/>
                    </a:cubicBezTo>
                    <a:cubicBezTo>
                      <a:pt x="465" y="10805"/>
                      <a:pt x="486" y="10879"/>
                      <a:pt x="518" y="10963"/>
                    </a:cubicBezTo>
                    <a:lnTo>
                      <a:pt x="549" y="11037"/>
                    </a:lnTo>
                    <a:cubicBezTo>
                      <a:pt x="570" y="11079"/>
                      <a:pt x="602" y="11100"/>
                      <a:pt x="634" y="11132"/>
                    </a:cubicBezTo>
                    <a:cubicBezTo>
                      <a:pt x="655" y="11143"/>
                      <a:pt x="676" y="11164"/>
                      <a:pt x="708" y="11174"/>
                    </a:cubicBezTo>
                    <a:cubicBezTo>
                      <a:pt x="739" y="11185"/>
                      <a:pt x="782" y="11195"/>
                      <a:pt x="824" y="11195"/>
                    </a:cubicBezTo>
                    <a:cubicBezTo>
                      <a:pt x="856" y="11195"/>
                      <a:pt x="887" y="11185"/>
                      <a:pt x="919" y="11185"/>
                    </a:cubicBezTo>
                    <a:cubicBezTo>
                      <a:pt x="940" y="11174"/>
                      <a:pt x="961" y="11164"/>
                      <a:pt x="993" y="11153"/>
                    </a:cubicBezTo>
                    <a:lnTo>
                      <a:pt x="1025" y="11121"/>
                    </a:lnTo>
                    <a:lnTo>
                      <a:pt x="1067" y="11132"/>
                    </a:lnTo>
                    <a:cubicBezTo>
                      <a:pt x="1130" y="11132"/>
                      <a:pt x="1183" y="11111"/>
                      <a:pt x="1225" y="11090"/>
                    </a:cubicBezTo>
                    <a:cubicBezTo>
                      <a:pt x="1257" y="11069"/>
                      <a:pt x="1278" y="11048"/>
                      <a:pt x="1299" y="11037"/>
                    </a:cubicBezTo>
                    <a:cubicBezTo>
                      <a:pt x="1331" y="10995"/>
                      <a:pt x="1363" y="10952"/>
                      <a:pt x="1384" y="10889"/>
                    </a:cubicBezTo>
                    <a:lnTo>
                      <a:pt x="1384" y="10879"/>
                    </a:lnTo>
                    <a:cubicBezTo>
                      <a:pt x="1384" y="10847"/>
                      <a:pt x="1394" y="10826"/>
                      <a:pt x="1394" y="10794"/>
                    </a:cubicBezTo>
                    <a:lnTo>
                      <a:pt x="1394" y="10783"/>
                    </a:lnTo>
                    <a:cubicBezTo>
                      <a:pt x="1394" y="10752"/>
                      <a:pt x="1394" y="10720"/>
                      <a:pt x="1384" y="10678"/>
                    </a:cubicBezTo>
                    <a:cubicBezTo>
                      <a:pt x="1363" y="10615"/>
                      <a:pt x="1320" y="10551"/>
                      <a:pt x="1268" y="10509"/>
                    </a:cubicBezTo>
                    <a:cubicBezTo>
                      <a:pt x="1246" y="10488"/>
                      <a:pt x="1225" y="10467"/>
                      <a:pt x="1194" y="10446"/>
                    </a:cubicBezTo>
                    <a:lnTo>
                      <a:pt x="1141" y="10424"/>
                    </a:lnTo>
                    <a:cubicBezTo>
                      <a:pt x="1130" y="10414"/>
                      <a:pt x="1109" y="10414"/>
                      <a:pt x="1088" y="10403"/>
                    </a:cubicBezTo>
                    <a:cubicBezTo>
                      <a:pt x="1062" y="10393"/>
                      <a:pt x="1038" y="10390"/>
                      <a:pt x="1014" y="10390"/>
                    </a:cubicBezTo>
                    <a:cubicBezTo>
                      <a:pt x="990" y="10390"/>
                      <a:pt x="967" y="10393"/>
                      <a:pt x="940" y="10393"/>
                    </a:cubicBezTo>
                    <a:lnTo>
                      <a:pt x="908" y="10361"/>
                    </a:lnTo>
                    <a:cubicBezTo>
                      <a:pt x="866" y="10340"/>
                      <a:pt x="834" y="10329"/>
                      <a:pt x="792" y="10329"/>
                    </a:cubicBezTo>
                    <a:cubicBezTo>
                      <a:pt x="766" y="10324"/>
                      <a:pt x="742" y="10321"/>
                      <a:pt x="720" y="10321"/>
                    </a:cubicBezTo>
                    <a:close/>
                    <a:moveTo>
                      <a:pt x="11787" y="10319"/>
                    </a:moveTo>
                    <a:cubicBezTo>
                      <a:pt x="11734" y="10319"/>
                      <a:pt x="11681" y="10340"/>
                      <a:pt x="11628" y="10361"/>
                    </a:cubicBezTo>
                    <a:cubicBezTo>
                      <a:pt x="11501" y="10446"/>
                      <a:pt x="11385" y="10530"/>
                      <a:pt x="11259" y="10604"/>
                    </a:cubicBezTo>
                    <a:cubicBezTo>
                      <a:pt x="11227" y="10625"/>
                      <a:pt x="11195" y="10657"/>
                      <a:pt x="11174" y="10688"/>
                    </a:cubicBezTo>
                    <a:cubicBezTo>
                      <a:pt x="11142" y="10720"/>
                      <a:pt x="11121" y="10762"/>
                      <a:pt x="11111" y="10805"/>
                    </a:cubicBezTo>
                    <a:cubicBezTo>
                      <a:pt x="11100" y="10847"/>
                      <a:pt x="11100" y="10889"/>
                      <a:pt x="11111" y="10931"/>
                    </a:cubicBezTo>
                    <a:cubicBezTo>
                      <a:pt x="11111" y="10974"/>
                      <a:pt x="11121" y="11016"/>
                      <a:pt x="11142" y="11048"/>
                    </a:cubicBezTo>
                    <a:cubicBezTo>
                      <a:pt x="11195" y="11121"/>
                      <a:pt x="11259" y="11185"/>
                      <a:pt x="11343" y="11195"/>
                    </a:cubicBezTo>
                    <a:cubicBezTo>
                      <a:pt x="11364" y="11206"/>
                      <a:pt x="11396" y="11206"/>
                      <a:pt x="11428" y="11206"/>
                    </a:cubicBezTo>
                    <a:cubicBezTo>
                      <a:pt x="11480" y="11206"/>
                      <a:pt x="11533" y="11195"/>
                      <a:pt x="11586" y="11164"/>
                    </a:cubicBezTo>
                    <a:cubicBezTo>
                      <a:pt x="11713" y="11090"/>
                      <a:pt x="11829" y="11005"/>
                      <a:pt x="11956" y="10921"/>
                    </a:cubicBezTo>
                    <a:cubicBezTo>
                      <a:pt x="11987" y="10900"/>
                      <a:pt x="12019" y="10879"/>
                      <a:pt x="12040" y="10836"/>
                    </a:cubicBezTo>
                    <a:cubicBezTo>
                      <a:pt x="12072" y="10805"/>
                      <a:pt x="12093" y="10773"/>
                      <a:pt x="12103" y="10731"/>
                    </a:cubicBezTo>
                    <a:cubicBezTo>
                      <a:pt x="12114" y="10688"/>
                      <a:pt x="12114" y="10646"/>
                      <a:pt x="12103" y="10604"/>
                    </a:cubicBezTo>
                    <a:cubicBezTo>
                      <a:pt x="12103" y="10562"/>
                      <a:pt x="12093" y="10519"/>
                      <a:pt x="12072" y="10477"/>
                    </a:cubicBezTo>
                    <a:cubicBezTo>
                      <a:pt x="12019" y="10414"/>
                      <a:pt x="11956" y="10350"/>
                      <a:pt x="11871" y="10329"/>
                    </a:cubicBezTo>
                    <a:cubicBezTo>
                      <a:pt x="11850" y="10329"/>
                      <a:pt x="11818" y="10329"/>
                      <a:pt x="11787" y="10319"/>
                    </a:cubicBezTo>
                    <a:close/>
                    <a:moveTo>
                      <a:pt x="8882" y="10699"/>
                    </a:moveTo>
                    <a:cubicBezTo>
                      <a:pt x="8829" y="10699"/>
                      <a:pt x="8777" y="10720"/>
                      <a:pt x="8724" y="10741"/>
                    </a:cubicBezTo>
                    <a:lnTo>
                      <a:pt x="8724" y="10752"/>
                    </a:lnTo>
                    <a:lnTo>
                      <a:pt x="8682" y="10773"/>
                    </a:lnTo>
                    <a:lnTo>
                      <a:pt x="8650" y="10805"/>
                    </a:lnTo>
                    <a:lnTo>
                      <a:pt x="8629" y="10836"/>
                    </a:lnTo>
                    <a:lnTo>
                      <a:pt x="8597" y="10868"/>
                    </a:lnTo>
                    <a:lnTo>
                      <a:pt x="8565" y="10952"/>
                    </a:lnTo>
                    <a:lnTo>
                      <a:pt x="8555" y="11037"/>
                    </a:lnTo>
                    <a:lnTo>
                      <a:pt x="8555" y="11048"/>
                    </a:lnTo>
                    <a:lnTo>
                      <a:pt x="8565" y="11132"/>
                    </a:lnTo>
                    <a:lnTo>
                      <a:pt x="8587" y="11174"/>
                    </a:lnTo>
                    <a:lnTo>
                      <a:pt x="8597" y="11217"/>
                    </a:lnTo>
                    <a:lnTo>
                      <a:pt x="8608" y="11217"/>
                    </a:lnTo>
                    <a:lnTo>
                      <a:pt x="8650" y="11290"/>
                    </a:lnTo>
                    <a:lnTo>
                      <a:pt x="8660" y="11290"/>
                    </a:lnTo>
                    <a:cubicBezTo>
                      <a:pt x="8682" y="11312"/>
                      <a:pt x="8703" y="11333"/>
                      <a:pt x="8734" y="11343"/>
                    </a:cubicBezTo>
                    <a:lnTo>
                      <a:pt x="8734" y="11354"/>
                    </a:lnTo>
                    <a:lnTo>
                      <a:pt x="8777" y="11364"/>
                    </a:lnTo>
                    <a:lnTo>
                      <a:pt x="8819" y="11385"/>
                    </a:lnTo>
                    <a:cubicBezTo>
                      <a:pt x="8851" y="11385"/>
                      <a:pt x="8882" y="11396"/>
                      <a:pt x="8903" y="11396"/>
                    </a:cubicBezTo>
                    <a:lnTo>
                      <a:pt x="8914" y="11396"/>
                    </a:lnTo>
                    <a:lnTo>
                      <a:pt x="8998" y="11385"/>
                    </a:lnTo>
                    <a:lnTo>
                      <a:pt x="9083" y="11354"/>
                    </a:lnTo>
                    <a:lnTo>
                      <a:pt x="9146" y="11301"/>
                    </a:lnTo>
                    <a:cubicBezTo>
                      <a:pt x="9167" y="11280"/>
                      <a:pt x="9189" y="11248"/>
                      <a:pt x="9199" y="11227"/>
                    </a:cubicBezTo>
                    <a:cubicBezTo>
                      <a:pt x="9231" y="11185"/>
                      <a:pt x="9241" y="11153"/>
                      <a:pt x="9241" y="11111"/>
                    </a:cubicBezTo>
                    <a:cubicBezTo>
                      <a:pt x="9252" y="11069"/>
                      <a:pt x="9252" y="11016"/>
                      <a:pt x="9231" y="10974"/>
                    </a:cubicBezTo>
                    <a:cubicBezTo>
                      <a:pt x="9220" y="10931"/>
                      <a:pt x="9210" y="10900"/>
                      <a:pt x="9178" y="10868"/>
                    </a:cubicBezTo>
                    <a:lnTo>
                      <a:pt x="9146" y="10836"/>
                    </a:lnTo>
                    <a:lnTo>
                      <a:pt x="9115" y="10794"/>
                    </a:lnTo>
                    <a:cubicBezTo>
                      <a:pt x="9072" y="10752"/>
                      <a:pt x="9030" y="10731"/>
                      <a:pt x="8967" y="10710"/>
                    </a:cubicBezTo>
                    <a:cubicBezTo>
                      <a:pt x="8946" y="10710"/>
                      <a:pt x="8914" y="10710"/>
                      <a:pt x="8882" y="106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8"/>
              <p:cNvSpPr/>
              <p:nvPr/>
            </p:nvSpPr>
            <p:spPr>
              <a:xfrm rot="-8271987">
                <a:off x="7899763" y="4553025"/>
                <a:ext cx="693633" cy="958457"/>
              </a:xfrm>
              <a:custGeom>
                <a:avLst/>
                <a:gdLst/>
                <a:ahLst/>
                <a:cxnLst/>
                <a:rect l="l" t="t" r="r" b="b"/>
                <a:pathLst>
                  <a:path w="11556" h="15968" extrusionOk="0">
                    <a:moveTo>
                      <a:pt x="9672" y="1"/>
                    </a:moveTo>
                    <a:cubicBezTo>
                      <a:pt x="9064" y="1"/>
                      <a:pt x="8536" y="518"/>
                      <a:pt x="8355" y="1103"/>
                    </a:cubicBezTo>
                    <a:cubicBezTo>
                      <a:pt x="8165" y="1705"/>
                      <a:pt x="8270" y="2370"/>
                      <a:pt x="8418" y="2993"/>
                    </a:cubicBezTo>
                    <a:cubicBezTo>
                      <a:pt x="8577" y="3616"/>
                      <a:pt x="8756" y="4239"/>
                      <a:pt x="8735" y="4884"/>
                    </a:cubicBezTo>
                    <a:cubicBezTo>
                      <a:pt x="8378" y="4543"/>
                      <a:pt x="7892" y="4380"/>
                      <a:pt x="7400" y="4380"/>
                    </a:cubicBezTo>
                    <a:cubicBezTo>
                      <a:pt x="6976" y="4380"/>
                      <a:pt x="6547" y="4501"/>
                      <a:pt x="6190" y="4736"/>
                    </a:cubicBezTo>
                    <a:cubicBezTo>
                      <a:pt x="5429" y="5243"/>
                      <a:pt x="5018" y="6183"/>
                      <a:pt x="5018" y="7102"/>
                    </a:cubicBezTo>
                    <a:cubicBezTo>
                      <a:pt x="4892" y="7082"/>
                      <a:pt x="4766" y="7072"/>
                      <a:pt x="4640" y="7072"/>
                    </a:cubicBezTo>
                    <a:cubicBezTo>
                      <a:pt x="3818" y="7072"/>
                      <a:pt x="2998" y="7477"/>
                      <a:pt x="2504" y="8137"/>
                    </a:cubicBezTo>
                    <a:cubicBezTo>
                      <a:pt x="1944" y="8908"/>
                      <a:pt x="1849" y="9995"/>
                      <a:pt x="2272" y="10840"/>
                    </a:cubicBezTo>
                    <a:cubicBezTo>
                      <a:pt x="2409" y="11125"/>
                      <a:pt x="2599" y="11389"/>
                      <a:pt x="2736" y="11675"/>
                    </a:cubicBezTo>
                    <a:cubicBezTo>
                      <a:pt x="2691" y="11673"/>
                      <a:pt x="2645" y="11672"/>
                      <a:pt x="2600" y="11672"/>
                    </a:cubicBezTo>
                    <a:cubicBezTo>
                      <a:pt x="2041" y="11672"/>
                      <a:pt x="1472" y="11794"/>
                      <a:pt x="994" y="12097"/>
                    </a:cubicBezTo>
                    <a:cubicBezTo>
                      <a:pt x="476" y="12424"/>
                      <a:pt x="96" y="12984"/>
                      <a:pt x="54" y="13586"/>
                    </a:cubicBezTo>
                    <a:cubicBezTo>
                      <a:pt x="1" y="14410"/>
                      <a:pt x="550" y="15118"/>
                      <a:pt x="1173" y="15582"/>
                    </a:cubicBezTo>
                    <a:cubicBezTo>
                      <a:pt x="1562" y="15877"/>
                      <a:pt x="1992" y="15967"/>
                      <a:pt x="2443" y="15967"/>
                    </a:cubicBezTo>
                    <a:cubicBezTo>
                      <a:pt x="2752" y="15967"/>
                      <a:pt x="3070" y="15925"/>
                      <a:pt x="3391" y="15878"/>
                    </a:cubicBezTo>
                    <a:cubicBezTo>
                      <a:pt x="3909" y="15794"/>
                      <a:pt x="4458" y="15477"/>
                      <a:pt x="4511" y="14959"/>
                    </a:cubicBezTo>
                    <a:cubicBezTo>
                      <a:pt x="4574" y="14252"/>
                      <a:pt x="3750" y="13840"/>
                      <a:pt x="3074" y="13639"/>
                    </a:cubicBezTo>
                    <a:cubicBezTo>
                      <a:pt x="3761" y="13565"/>
                      <a:pt x="4458" y="13491"/>
                      <a:pt x="5049" y="13164"/>
                    </a:cubicBezTo>
                    <a:cubicBezTo>
                      <a:pt x="5651" y="12836"/>
                      <a:pt x="6126" y="12182"/>
                      <a:pt x="6031" y="11506"/>
                    </a:cubicBezTo>
                    <a:cubicBezTo>
                      <a:pt x="5947" y="10851"/>
                      <a:pt x="5355" y="10365"/>
                      <a:pt x="4732" y="10164"/>
                    </a:cubicBezTo>
                    <a:lnTo>
                      <a:pt x="4732" y="10164"/>
                    </a:lnTo>
                    <a:cubicBezTo>
                      <a:pt x="4808" y="10167"/>
                      <a:pt x="4884" y="10168"/>
                      <a:pt x="4959" y="10168"/>
                    </a:cubicBezTo>
                    <a:cubicBezTo>
                      <a:pt x="5941" y="10168"/>
                      <a:pt x="6925" y="9977"/>
                      <a:pt x="7827" y="9605"/>
                    </a:cubicBezTo>
                    <a:cubicBezTo>
                      <a:pt x="8545" y="9319"/>
                      <a:pt x="9284" y="8823"/>
                      <a:pt x="9411" y="8063"/>
                    </a:cubicBezTo>
                    <a:cubicBezTo>
                      <a:pt x="9536" y="7312"/>
                      <a:pt x="8859" y="6531"/>
                      <a:pt x="8090" y="6531"/>
                    </a:cubicBezTo>
                    <a:cubicBezTo>
                      <a:pt x="8080" y="6531"/>
                      <a:pt x="8069" y="6531"/>
                      <a:pt x="8059" y="6531"/>
                    </a:cubicBezTo>
                    <a:cubicBezTo>
                      <a:pt x="9242" y="6373"/>
                      <a:pt x="10330" y="5633"/>
                      <a:pt x="10911" y="4588"/>
                    </a:cubicBezTo>
                    <a:cubicBezTo>
                      <a:pt x="11492" y="3553"/>
                      <a:pt x="11555" y="2243"/>
                      <a:pt x="11069" y="1145"/>
                    </a:cubicBezTo>
                    <a:cubicBezTo>
                      <a:pt x="10826" y="585"/>
                      <a:pt x="10372" y="46"/>
                      <a:pt x="9760" y="4"/>
                    </a:cubicBezTo>
                    <a:cubicBezTo>
                      <a:pt x="9730" y="2"/>
                      <a:pt x="9701" y="1"/>
                      <a:pt x="9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8"/>
              <p:cNvSpPr/>
              <p:nvPr/>
            </p:nvSpPr>
            <p:spPr>
              <a:xfrm rot="-7050196">
                <a:off x="7930674" y="-510554"/>
                <a:ext cx="1514133" cy="1313805"/>
              </a:xfrm>
              <a:custGeom>
                <a:avLst/>
                <a:gdLst/>
                <a:ahLst/>
                <a:cxnLst/>
                <a:rect l="l" t="t" r="r" b="b"/>
                <a:pathLst>
                  <a:path w="17712" h="15368" extrusionOk="0">
                    <a:moveTo>
                      <a:pt x="16516" y="1"/>
                    </a:moveTo>
                    <a:cubicBezTo>
                      <a:pt x="16270" y="1"/>
                      <a:pt x="16020" y="65"/>
                      <a:pt x="15810" y="191"/>
                    </a:cubicBezTo>
                    <a:cubicBezTo>
                      <a:pt x="15272" y="497"/>
                      <a:pt x="14976" y="1109"/>
                      <a:pt x="14849" y="1711"/>
                    </a:cubicBezTo>
                    <a:cubicBezTo>
                      <a:pt x="14477" y="1387"/>
                      <a:pt x="14035" y="1045"/>
                      <a:pt x="13556" y="1045"/>
                    </a:cubicBezTo>
                    <a:cubicBezTo>
                      <a:pt x="13505" y="1045"/>
                      <a:pt x="13454" y="1048"/>
                      <a:pt x="13402" y="1057"/>
                    </a:cubicBezTo>
                    <a:cubicBezTo>
                      <a:pt x="12927" y="1141"/>
                      <a:pt x="12568" y="1574"/>
                      <a:pt x="12441" y="2039"/>
                    </a:cubicBezTo>
                    <a:cubicBezTo>
                      <a:pt x="12304" y="2493"/>
                      <a:pt x="12357" y="2989"/>
                      <a:pt x="12410" y="3465"/>
                    </a:cubicBezTo>
                    <a:cubicBezTo>
                      <a:pt x="12452" y="3908"/>
                      <a:pt x="12494" y="4352"/>
                      <a:pt x="12547" y="4785"/>
                    </a:cubicBezTo>
                    <a:cubicBezTo>
                      <a:pt x="12095" y="4531"/>
                      <a:pt x="11580" y="4380"/>
                      <a:pt x="11073" y="4380"/>
                    </a:cubicBezTo>
                    <a:cubicBezTo>
                      <a:pt x="10798" y="4380"/>
                      <a:pt x="10525" y="4424"/>
                      <a:pt x="10266" y="4521"/>
                    </a:cubicBezTo>
                    <a:cubicBezTo>
                      <a:pt x="9516" y="4785"/>
                      <a:pt x="8935" y="5524"/>
                      <a:pt x="8977" y="6316"/>
                    </a:cubicBezTo>
                    <a:cubicBezTo>
                      <a:pt x="8487" y="5623"/>
                      <a:pt x="7634" y="5236"/>
                      <a:pt x="6792" y="5236"/>
                    </a:cubicBezTo>
                    <a:cubicBezTo>
                      <a:pt x="6364" y="5236"/>
                      <a:pt x="5939" y="5335"/>
                      <a:pt x="5566" y="5545"/>
                    </a:cubicBezTo>
                    <a:cubicBezTo>
                      <a:pt x="4446" y="6179"/>
                      <a:pt x="3950" y="7700"/>
                      <a:pt x="4468" y="8872"/>
                    </a:cubicBezTo>
                    <a:cubicBezTo>
                      <a:pt x="4044" y="8551"/>
                      <a:pt x="3519" y="8399"/>
                      <a:pt x="2991" y="8399"/>
                    </a:cubicBezTo>
                    <a:cubicBezTo>
                      <a:pt x="2163" y="8399"/>
                      <a:pt x="1326" y="8774"/>
                      <a:pt x="856" y="9464"/>
                    </a:cubicBezTo>
                    <a:cubicBezTo>
                      <a:pt x="0" y="10741"/>
                      <a:pt x="465" y="12970"/>
                      <a:pt x="1067" y="14311"/>
                    </a:cubicBezTo>
                    <a:cubicBezTo>
                      <a:pt x="1361" y="14982"/>
                      <a:pt x="2058" y="15368"/>
                      <a:pt x="2685" y="15368"/>
                    </a:cubicBezTo>
                    <a:cubicBezTo>
                      <a:pt x="3341" y="15368"/>
                      <a:pt x="3919" y="14945"/>
                      <a:pt x="3876" y="13984"/>
                    </a:cubicBezTo>
                    <a:cubicBezTo>
                      <a:pt x="3844" y="13350"/>
                      <a:pt x="3496" y="12769"/>
                      <a:pt x="3095" y="12262"/>
                    </a:cubicBezTo>
                    <a:lnTo>
                      <a:pt x="3095" y="12262"/>
                    </a:lnTo>
                    <a:cubicBezTo>
                      <a:pt x="3561" y="12449"/>
                      <a:pt x="4075" y="12553"/>
                      <a:pt x="4581" y="12553"/>
                    </a:cubicBezTo>
                    <a:cubicBezTo>
                      <a:pt x="5277" y="12553"/>
                      <a:pt x="5959" y="12356"/>
                      <a:pt x="6485" y="11903"/>
                    </a:cubicBezTo>
                    <a:cubicBezTo>
                      <a:pt x="7382" y="11111"/>
                      <a:pt x="7488" y="9474"/>
                      <a:pt x="6516" y="8788"/>
                    </a:cubicBezTo>
                    <a:lnTo>
                      <a:pt x="6516" y="8788"/>
                    </a:lnTo>
                    <a:cubicBezTo>
                      <a:pt x="7119" y="9004"/>
                      <a:pt x="7766" y="9156"/>
                      <a:pt x="8400" y="9156"/>
                    </a:cubicBezTo>
                    <a:cubicBezTo>
                      <a:pt x="8754" y="9156"/>
                      <a:pt x="9105" y="9109"/>
                      <a:pt x="9442" y="8999"/>
                    </a:cubicBezTo>
                    <a:cubicBezTo>
                      <a:pt x="10392" y="8693"/>
                      <a:pt x="11206" y="7795"/>
                      <a:pt x="11142" y="6802"/>
                    </a:cubicBezTo>
                    <a:lnTo>
                      <a:pt x="11142" y="6802"/>
                    </a:lnTo>
                    <a:cubicBezTo>
                      <a:pt x="11519" y="6912"/>
                      <a:pt x="11919" y="6972"/>
                      <a:pt x="12315" y="6972"/>
                    </a:cubicBezTo>
                    <a:cubicBezTo>
                      <a:pt x="13094" y="6972"/>
                      <a:pt x="13859" y="6739"/>
                      <a:pt x="14406" y="6200"/>
                    </a:cubicBezTo>
                    <a:cubicBezTo>
                      <a:pt x="15230" y="5387"/>
                      <a:pt x="15251" y="3792"/>
                      <a:pt x="14258" y="3190"/>
                    </a:cubicBezTo>
                    <a:lnTo>
                      <a:pt x="14258" y="3190"/>
                    </a:lnTo>
                    <a:cubicBezTo>
                      <a:pt x="14312" y="3192"/>
                      <a:pt x="14367" y="3193"/>
                      <a:pt x="14421" y="3193"/>
                    </a:cubicBezTo>
                    <a:cubicBezTo>
                      <a:pt x="15158" y="3193"/>
                      <a:pt x="15889" y="2994"/>
                      <a:pt x="16529" y="2630"/>
                    </a:cubicBezTo>
                    <a:cubicBezTo>
                      <a:pt x="16909" y="2408"/>
                      <a:pt x="17268" y="2113"/>
                      <a:pt x="17479" y="1722"/>
                    </a:cubicBezTo>
                    <a:cubicBezTo>
                      <a:pt x="17680" y="1331"/>
                      <a:pt x="17712" y="824"/>
                      <a:pt x="17469" y="455"/>
                    </a:cubicBezTo>
                    <a:cubicBezTo>
                      <a:pt x="17258" y="149"/>
                      <a:pt x="16891" y="1"/>
                      <a:pt x="165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0" name="Google Shape;830;p28"/>
            <p:cNvGrpSpPr/>
            <p:nvPr/>
          </p:nvGrpSpPr>
          <p:grpSpPr>
            <a:xfrm>
              <a:off x="-637120" y="2797291"/>
              <a:ext cx="2355488" cy="4668444"/>
              <a:chOff x="-637120" y="2797291"/>
              <a:chExt cx="2355488" cy="4668444"/>
            </a:xfrm>
          </p:grpSpPr>
          <p:sp>
            <p:nvSpPr>
              <p:cNvPr id="831" name="Google Shape;831;p28"/>
              <p:cNvSpPr/>
              <p:nvPr/>
            </p:nvSpPr>
            <p:spPr>
              <a:xfrm rot="526139">
                <a:off x="-306794" y="2900387"/>
                <a:ext cx="1694836" cy="4462253"/>
              </a:xfrm>
              <a:custGeom>
                <a:avLst/>
                <a:gdLst/>
                <a:ahLst/>
                <a:cxnLst/>
                <a:rect l="l" t="t" r="r" b="b"/>
                <a:pathLst>
                  <a:path w="34822" h="61987" extrusionOk="0">
                    <a:moveTo>
                      <a:pt x="1" y="1"/>
                    </a:moveTo>
                    <a:lnTo>
                      <a:pt x="7267" y="61986"/>
                    </a:lnTo>
                    <a:cubicBezTo>
                      <a:pt x="8524" y="61711"/>
                      <a:pt x="9781" y="61479"/>
                      <a:pt x="11038" y="61278"/>
                    </a:cubicBezTo>
                    <a:cubicBezTo>
                      <a:pt x="14069" y="60793"/>
                      <a:pt x="17121" y="60465"/>
                      <a:pt x="20173" y="60201"/>
                    </a:cubicBezTo>
                    <a:cubicBezTo>
                      <a:pt x="23204" y="59937"/>
                      <a:pt x="26235" y="59694"/>
                      <a:pt x="29267" y="59567"/>
                    </a:cubicBezTo>
                    <a:cubicBezTo>
                      <a:pt x="31115" y="59494"/>
                      <a:pt x="32974" y="59430"/>
                      <a:pt x="34822" y="59388"/>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32" name="Google Shape;832;p28"/>
              <p:cNvGrpSpPr/>
              <p:nvPr/>
            </p:nvGrpSpPr>
            <p:grpSpPr>
              <a:xfrm rot="-582305">
                <a:off x="-390002" y="3337379"/>
                <a:ext cx="1057551" cy="2350837"/>
                <a:chOff x="952975" y="2608775"/>
                <a:chExt cx="767781" cy="1706704"/>
              </a:xfrm>
            </p:grpSpPr>
            <p:sp>
              <p:nvSpPr>
                <p:cNvPr id="833" name="Google Shape;833;p28"/>
                <p:cNvSpPr/>
                <p:nvPr/>
              </p:nvSpPr>
              <p:spPr>
                <a:xfrm>
                  <a:off x="952975" y="2608775"/>
                  <a:ext cx="767781" cy="1706704"/>
                </a:xfrm>
                <a:custGeom>
                  <a:avLst/>
                  <a:gdLst/>
                  <a:ahLst/>
                  <a:cxnLst/>
                  <a:rect l="l" t="t" r="r" b="b"/>
                  <a:pathLst>
                    <a:path w="16424" h="36509" extrusionOk="0">
                      <a:moveTo>
                        <a:pt x="8767" y="0"/>
                      </a:moveTo>
                      <a:cubicBezTo>
                        <a:pt x="8750" y="0"/>
                        <a:pt x="8732" y="1"/>
                        <a:pt x="8713" y="3"/>
                      </a:cubicBezTo>
                      <a:cubicBezTo>
                        <a:pt x="8418" y="34"/>
                        <a:pt x="8185" y="288"/>
                        <a:pt x="8048" y="552"/>
                      </a:cubicBezTo>
                      <a:cubicBezTo>
                        <a:pt x="7552" y="1439"/>
                        <a:pt x="7615" y="2516"/>
                        <a:pt x="7689" y="3530"/>
                      </a:cubicBezTo>
                      <a:cubicBezTo>
                        <a:pt x="7773" y="4512"/>
                        <a:pt x="7847" y="5505"/>
                        <a:pt x="7921" y="6498"/>
                      </a:cubicBezTo>
                      <a:cubicBezTo>
                        <a:pt x="7942" y="6847"/>
                        <a:pt x="7911" y="7301"/>
                        <a:pt x="7573" y="7417"/>
                      </a:cubicBezTo>
                      <a:cubicBezTo>
                        <a:pt x="7529" y="7431"/>
                        <a:pt x="7487" y="7437"/>
                        <a:pt x="7445" y="7437"/>
                      </a:cubicBezTo>
                      <a:cubicBezTo>
                        <a:pt x="7142" y="7437"/>
                        <a:pt x="6886" y="7092"/>
                        <a:pt x="6728" y="6804"/>
                      </a:cubicBezTo>
                      <a:cubicBezTo>
                        <a:pt x="6422" y="6266"/>
                        <a:pt x="6073" y="5738"/>
                        <a:pt x="5703" y="5241"/>
                      </a:cubicBezTo>
                      <a:cubicBezTo>
                        <a:pt x="5569" y="5068"/>
                        <a:pt x="5391" y="4887"/>
                        <a:pt x="5185" y="4887"/>
                      </a:cubicBezTo>
                      <a:cubicBezTo>
                        <a:pt x="5165" y="4887"/>
                        <a:pt x="5144" y="4889"/>
                        <a:pt x="5123" y="4893"/>
                      </a:cubicBezTo>
                      <a:cubicBezTo>
                        <a:pt x="4869" y="4945"/>
                        <a:pt x="4763" y="5252"/>
                        <a:pt x="4742" y="5516"/>
                      </a:cubicBezTo>
                      <a:cubicBezTo>
                        <a:pt x="4679" y="6414"/>
                        <a:pt x="5027" y="7290"/>
                        <a:pt x="5450" y="8093"/>
                      </a:cubicBezTo>
                      <a:cubicBezTo>
                        <a:pt x="5872" y="8895"/>
                        <a:pt x="6379" y="9645"/>
                        <a:pt x="6696" y="10490"/>
                      </a:cubicBezTo>
                      <a:cubicBezTo>
                        <a:pt x="6770" y="10680"/>
                        <a:pt x="6823" y="10881"/>
                        <a:pt x="6791" y="11071"/>
                      </a:cubicBezTo>
                      <a:cubicBezTo>
                        <a:pt x="6760" y="11261"/>
                        <a:pt x="6601" y="11451"/>
                        <a:pt x="6400" y="11451"/>
                      </a:cubicBezTo>
                      <a:cubicBezTo>
                        <a:pt x="6274" y="11441"/>
                        <a:pt x="6158" y="11367"/>
                        <a:pt x="6052" y="11293"/>
                      </a:cubicBezTo>
                      <a:cubicBezTo>
                        <a:pt x="5714" y="11039"/>
                        <a:pt x="5418" y="10733"/>
                        <a:pt x="5165" y="10406"/>
                      </a:cubicBezTo>
                      <a:cubicBezTo>
                        <a:pt x="4658" y="9740"/>
                        <a:pt x="4256" y="8885"/>
                        <a:pt x="3464" y="8642"/>
                      </a:cubicBezTo>
                      <a:cubicBezTo>
                        <a:pt x="3411" y="8629"/>
                        <a:pt x="3357" y="8615"/>
                        <a:pt x="3307" y="8615"/>
                      </a:cubicBezTo>
                      <a:cubicBezTo>
                        <a:pt x="3277" y="8615"/>
                        <a:pt x="3249" y="8620"/>
                        <a:pt x="3221" y="8631"/>
                      </a:cubicBezTo>
                      <a:cubicBezTo>
                        <a:pt x="3148" y="8663"/>
                        <a:pt x="3095" y="8737"/>
                        <a:pt x="3052" y="8811"/>
                      </a:cubicBezTo>
                      <a:cubicBezTo>
                        <a:pt x="2757" y="9392"/>
                        <a:pt x="3000" y="10089"/>
                        <a:pt x="3317" y="10659"/>
                      </a:cubicBezTo>
                      <a:cubicBezTo>
                        <a:pt x="4204" y="12254"/>
                        <a:pt x="5661" y="13490"/>
                        <a:pt x="6506" y="15116"/>
                      </a:cubicBezTo>
                      <a:cubicBezTo>
                        <a:pt x="6696" y="15485"/>
                        <a:pt x="7224" y="17173"/>
                        <a:pt x="6446" y="17173"/>
                      </a:cubicBezTo>
                      <a:cubicBezTo>
                        <a:pt x="6400" y="17173"/>
                        <a:pt x="6350" y="17167"/>
                        <a:pt x="6295" y="17155"/>
                      </a:cubicBezTo>
                      <a:cubicBezTo>
                        <a:pt x="5534" y="16986"/>
                        <a:pt x="5270" y="15201"/>
                        <a:pt x="4996" y="14641"/>
                      </a:cubicBezTo>
                      <a:cubicBezTo>
                        <a:pt x="4616" y="13891"/>
                        <a:pt x="4098" y="13078"/>
                        <a:pt x="3348" y="12645"/>
                      </a:cubicBezTo>
                      <a:cubicBezTo>
                        <a:pt x="2922" y="12400"/>
                        <a:pt x="2488" y="12282"/>
                        <a:pt x="2106" y="12282"/>
                      </a:cubicBezTo>
                      <a:cubicBezTo>
                        <a:pt x="1172" y="12282"/>
                        <a:pt x="555" y="12989"/>
                        <a:pt x="1162" y="14271"/>
                      </a:cubicBezTo>
                      <a:cubicBezTo>
                        <a:pt x="2250" y="16574"/>
                        <a:pt x="4985" y="17862"/>
                        <a:pt x="5809" y="20270"/>
                      </a:cubicBezTo>
                      <a:cubicBezTo>
                        <a:pt x="6073" y="21041"/>
                        <a:pt x="5872" y="22182"/>
                        <a:pt x="5070" y="22224"/>
                      </a:cubicBezTo>
                      <a:cubicBezTo>
                        <a:pt x="4320" y="21062"/>
                        <a:pt x="3475" y="19953"/>
                        <a:pt x="2546" y="18929"/>
                      </a:cubicBezTo>
                      <a:cubicBezTo>
                        <a:pt x="2238" y="18574"/>
                        <a:pt x="1844" y="18210"/>
                        <a:pt x="1394" y="18210"/>
                      </a:cubicBezTo>
                      <a:cubicBezTo>
                        <a:pt x="1349" y="18210"/>
                        <a:pt x="1303" y="18214"/>
                        <a:pt x="1257" y="18221"/>
                      </a:cubicBezTo>
                      <a:cubicBezTo>
                        <a:pt x="803" y="18295"/>
                        <a:pt x="497" y="18760"/>
                        <a:pt x="391" y="19214"/>
                      </a:cubicBezTo>
                      <a:cubicBezTo>
                        <a:pt x="169" y="20249"/>
                        <a:pt x="708" y="21305"/>
                        <a:pt x="1373" y="22129"/>
                      </a:cubicBezTo>
                      <a:cubicBezTo>
                        <a:pt x="2588" y="23671"/>
                        <a:pt x="4256" y="24801"/>
                        <a:pt x="5598" y="26237"/>
                      </a:cubicBezTo>
                      <a:cubicBezTo>
                        <a:pt x="5936" y="26607"/>
                        <a:pt x="6274" y="27019"/>
                        <a:pt x="6316" y="27515"/>
                      </a:cubicBezTo>
                      <a:cubicBezTo>
                        <a:pt x="6357" y="27994"/>
                        <a:pt x="5995" y="28531"/>
                        <a:pt x="5524" y="28531"/>
                      </a:cubicBezTo>
                      <a:cubicBezTo>
                        <a:pt x="5506" y="28531"/>
                        <a:pt x="5489" y="28531"/>
                        <a:pt x="5471" y="28529"/>
                      </a:cubicBezTo>
                      <a:cubicBezTo>
                        <a:pt x="5165" y="28498"/>
                        <a:pt x="4922" y="28244"/>
                        <a:pt x="4700" y="28012"/>
                      </a:cubicBezTo>
                      <a:cubicBezTo>
                        <a:pt x="4119" y="27367"/>
                        <a:pt x="3538" y="26723"/>
                        <a:pt x="2957" y="26079"/>
                      </a:cubicBezTo>
                      <a:cubicBezTo>
                        <a:pt x="2651" y="25741"/>
                        <a:pt x="2324" y="25382"/>
                        <a:pt x="1901" y="25181"/>
                      </a:cubicBezTo>
                      <a:cubicBezTo>
                        <a:pt x="1714" y="25092"/>
                        <a:pt x="1502" y="25043"/>
                        <a:pt x="1293" y="25043"/>
                      </a:cubicBezTo>
                      <a:cubicBezTo>
                        <a:pt x="1031" y="25043"/>
                        <a:pt x="775" y="25121"/>
                        <a:pt x="581" y="25297"/>
                      </a:cubicBezTo>
                      <a:cubicBezTo>
                        <a:pt x="0" y="25847"/>
                        <a:pt x="391" y="26829"/>
                        <a:pt x="856" y="27494"/>
                      </a:cubicBezTo>
                      <a:cubicBezTo>
                        <a:pt x="2017" y="29163"/>
                        <a:pt x="3475" y="30948"/>
                        <a:pt x="5260" y="31972"/>
                      </a:cubicBezTo>
                      <a:cubicBezTo>
                        <a:pt x="6073" y="32448"/>
                        <a:pt x="6812" y="33102"/>
                        <a:pt x="7214" y="33979"/>
                      </a:cubicBezTo>
                      <a:cubicBezTo>
                        <a:pt x="7469" y="34538"/>
                        <a:pt x="7314" y="36508"/>
                        <a:pt x="8051" y="36508"/>
                      </a:cubicBezTo>
                      <a:cubicBezTo>
                        <a:pt x="8108" y="36508"/>
                        <a:pt x="8170" y="36496"/>
                        <a:pt x="8238" y="36471"/>
                      </a:cubicBezTo>
                      <a:cubicBezTo>
                        <a:pt x="8967" y="36207"/>
                        <a:pt x="8661" y="34845"/>
                        <a:pt x="8629" y="34296"/>
                      </a:cubicBezTo>
                      <a:cubicBezTo>
                        <a:pt x="8544" y="32722"/>
                        <a:pt x="8523" y="30821"/>
                        <a:pt x="9865" y="29723"/>
                      </a:cubicBezTo>
                      <a:cubicBezTo>
                        <a:pt x="10530" y="29184"/>
                        <a:pt x="11407" y="28983"/>
                        <a:pt x="12199" y="28645"/>
                      </a:cubicBezTo>
                      <a:cubicBezTo>
                        <a:pt x="13772" y="27980"/>
                        <a:pt x="15092" y="26755"/>
                        <a:pt x="15874" y="25245"/>
                      </a:cubicBezTo>
                      <a:cubicBezTo>
                        <a:pt x="16233" y="24537"/>
                        <a:pt x="16423" y="23555"/>
                        <a:pt x="15800" y="23058"/>
                      </a:cubicBezTo>
                      <a:cubicBezTo>
                        <a:pt x="15602" y="22903"/>
                        <a:pt x="15381" y="22837"/>
                        <a:pt x="15152" y="22837"/>
                      </a:cubicBezTo>
                      <a:cubicBezTo>
                        <a:pt x="14525" y="22837"/>
                        <a:pt x="13828" y="23323"/>
                        <a:pt x="13318" y="23787"/>
                      </a:cubicBezTo>
                      <a:cubicBezTo>
                        <a:pt x="12188" y="24812"/>
                        <a:pt x="10995" y="25773"/>
                        <a:pt x="9748" y="26649"/>
                      </a:cubicBezTo>
                      <a:cubicBezTo>
                        <a:pt x="9544" y="26800"/>
                        <a:pt x="9302" y="26952"/>
                        <a:pt x="9054" y="26952"/>
                      </a:cubicBezTo>
                      <a:cubicBezTo>
                        <a:pt x="9008" y="26952"/>
                        <a:pt x="8961" y="26946"/>
                        <a:pt x="8914" y="26934"/>
                      </a:cubicBezTo>
                      <a:cubicBezTo>
                        <a:pt x="8671" y="26861"/>
                        <a:pt x="8502" y="26618"/>
                        <a:pt x="8407" y="26385"/>
                      </a:cubicBezTo>
                      <a:cubicBezTo>
                        <a:pt x="7900" y="25139"/>
                        <a:pt x="8534" y="23671"/>
                        <a:pt x="9516" y="22752"/>
                      </a:cubicBezTo>
                      <a:cubicBezTo>
                        <a:pt x="10498" y="21833"/>
                        <a:pt x="11766" y="21305"/>
                        <a:pt x="12949" y="20650"/>
                      </a:cubicBezTo>
                      <a:cubicBezTo>
                        <a:pt x="14110" y="20006"/>
                        <a:pt x="15853" y="19056"/>
                        <a:pt x="16159" y="17630"/>
                      </a:cubicBezTo>
                      <a:cubicBezTo>
                        <a:pt x="16254" y="17155"/>
                        <a:pt x="16085" y="16574"/>
                        <a:pt x="15642" y="16384"/>
                      </a:cubicBezTo>
                      <a:cubicBezTo>
                        <a:pt x="15515" y="16330"/>
                        <a:pt x="15382" y="16308"/>
                        <a:pt x="15247" y="16308"/>
                      </a:cubicBezTo>
                      <a:cubicBezTo>
                        <a:pt x="15089" y="16308"/>
                        <a:pt x="14929" y="16338"/>
                        <a:pt x="14776" y="16384"/>
                      </a:cubicBezTo>
                      <a:cubicBezTo>
                        <a:pt x="14374" y="16489"/>
                        <a:pt x="13994" y="16658"/>
                        <a:pt x="13656" y="16901"/>
                      </a:cubicBezTo>
                      <a:cubicBezTo>
                        <a:pt x="13386" y="17089"/>
                        <a:pt x="13066" y="17328"/>
                        <a:pt x="12758" y="17328"/>
                      </a:cubicBezTo>
                      <a:cubicBezTo>
                        <a:pt x="12669" y="17328"/>
                        <a:pt x="12580" y="17308"/>
                        <a:pt x="12494" y="17260"/>
                      </a:cubicBezTo>
                      <a:cubicBezTo>
                        <a:pt x="12125" y="17059"/>
                        <a:pt x="12146" y="16531"/>
                        <a:pt x="12304" y="16151"/>
                      </a:cubicBezTo>
                      <a:cubicBezTo>
                        <a:pt x="12611" y="15444"/>
                        <a:pt x="13223" y="14916"/>
                        <a:pt x="13741" y="14345"/>
                      </a:cubicBezTo>
                      <a:cubicBezTo>
                        <a:pt x="14269" y="13775"/>
                        <a:pt x="14744" y="13067"/>
                        <a:pt x="14691" y="12296"/>
                      </a:cubicBezTo>
                      <a:cubicBezTo>
                        <a:pt x="14681" y="12138"/>
                        <a:pt x="14638" y="11969"/>
                        <a:pt x="14533" y="11853"/>
                      </a:cubicBezTo>
                      <a:cubicBezTo>
                        <a:pt x="14480" y="11810"/>
                        <a:pt x="14438" y="11768"/>
                        <a:pt x="14374" y="11747"/>
                      </a:cubicBezTo>
                      <a:cubicBezTo>
                        <a:pt x="14300" y="11715"/>
                        <a:pt x="14216" y="11694"/>
                        <a:pt x="14131" y="11684"/>
                      </a:cubicBezTo>
                      <a:cubicBezTo>
                        <a:pt x="14105" y="11681"/>
                        <a:pt x="14079" y="11680"/>
                        <a:pt x="14054" y="11680"/>
                      </a:cubicBezTo>
                      <a:cubicBezTo>
                        <a:pt x="13590" y="11680"/>
                        <a:pt x="13186" y="12032"/>
                        <a:pt x="12896" y="12402"/>
                      </a:cubicBezTo>
                      <a:cubicBezTo>
                        <a:pt x="12494" y="12951"/>
                        <a:pt x="12135" y="13532"/>
                        <a:pt x="11660" y="14018"/>
                      </a:cubicBezTo>
                      <a:cubicBezTo>
                        <a:pt x="11453" y="14217"/>
                        <a:pt x="11174" y="14416"/>
                        <a:pt x="10909" y="14416"/>
                      </a:cubicBezTo>
                      <a:cubicBezTo>
                        <a:pt x="10822" y="14416"/>
                        <a:pt x="10737" y="14395"/>
                        <a:pt x="10657" y="14345"/>
                      </a:cubicBezTo>
                      <a:cubicBezTo>
                        <a:pt x="10424" y="14197"/>
                        <a:pt x="10382" y="13870"/>
                        <a:pt x="10403" y="13585"/>
                      </a:cubicBezTo>
                      <a:cubicBezTo>
                        <a:pt x="10488" y="12106"/>
                        <a:pt x="11375" y="10818"/>
                        <a:pt x="12199" y="9593"/>
                      </a:cubicBezTo>
                      <a:cubicBezTo>
                        <a:pt x="13022" y="8357"/>
                        <a:pt x="13825" y="6984"/>
                        <a:pt x="13709" y="5505"/>
                      </a:cubicBezTo>
                      <a:cubicBezTo>
                        <a:pt x="13698" y="5262"/>
                        <a:pt x="13646" y="5009"/>
                        <a:pt x="13508" y="4808"/>
                      </a:cubicBezTo>
                      <a:cubicBezTo>
                        <a:pt x="13382" y="4628"/>
                        <a:pt x="13178" y="4501"/>
                        <a:pt x="12970" y="4501"/>
                      </a:cubicBezTo>
                      <a:cubicBezTo>
                        <a:pt x="12935" y="4501"/>
                        <a:pt x="12899" y="4505"/>
                        <a:pt x="12864" y="4512"/>
                      </a:cubicBezTo>
                      <a:cubicBezTo>
                        <a:pt x="12727" y="4534"/>
                        <a:pt x="12611" y="4618"/>
                        <a:pt x="12505" y="4713"/>
                      </a:cubicBezTo>
                      <a:cubicBezTo>
                        <a:pt x="11649" y="5400"/>
                        <a:pt x="11153" y="6424"/>
                        <a:pt x="10709" y="7417"/>
                      </a:cubicBezTo>
                      <a:cubicBezTo>
                        <a:pt x="10614" y="7607"/>
                        <a:pt x="10530" y="7797"/>
                        <a:pt x="10372" y="7934"/>
                      </a:cubicBezTo>
                      <a:cubicBezTo>
                        <a:pt x="10276" y="8010"/>
                        <a:pt x="10147" y="8060"/>
                        <a:pt x="10025" y="8060"/>
                      </a:cubicBezTo>
                      <a:cubicBezTo>
                        <a:pt x="9943" y="8060"/>
                        <a:pt x="9865" y="8038"/>
                        <a:pt x="9801" y="7987"/>
                      </a:cubicBezTo>
                      <a:cubicBezTo>
                        <a:pt x="9611" y="7829"/>
                        <a:pt x="9632" y="7544"/>
                        <a:pt x="9674" y="7301"/>
                      </a:cubicBezTo>
                      <a:cubicBezTo>
                        <a:pt x="10044" y="5178"/>
                        <a:pt x="10308" y="2949"/>
                        <a:pt x="9632" y="911"/>
                      </a:cubicBezTo>
                      <a:cubicBezTo>
                        <a:pt x="9490" y="485"/>
                        <a:pt x="9202" y="0"/>
                        <a:pt x="87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8"/>
                <p:cNvSpPr/>
                <p:nvPr/>
              </p:nvSpPr>
              <p:spPr>
                <a:xfrm>
                  <a:off x="1286702" y="2608869"/>
                  <a:ext cx="89895" cy="1664865"/>
                </a:xfrm>
                <a:custGeom>
                  <a:avLst/>
                  <a:gdLst/>
                  <a:ahLst/>
                  <a:cxnLst/>
                  <a:rect l="l" t="t" r="r" b="b"/>
                  <a:pathLst>
                    <a:path w="1923" h="35614" extrusionOk="0">
                      <a:moveTo>
                        <a:pt x="1596" y="1"/>
                      </a:moveTo>
                      <a:cubicBezTo>
                        <a:pt x="1617" y="349"/>
                        <a:pt x="1627" y="708"/>
                        <a:pt x="1638" y="1057"/>
                      </a:cubicBezTo>
                      <a:cubicBezTo>
                        <a:pt x="1669" y="2483"/>
                        <a:pt x="1691" y="3908"/>
                        <a:pt x="1722" y="5334"/>
                      </a:cubicBezTo>
                      <a:cubicBezTo>
                        <a:pt x="1754" y="6728"/>
                        <a:pt x="1786" y="8122"/>
                        <a:pt x="1775" y="9517"/>
                      </a:cubicBezTo>
                      <a:cubicBezTo>
                        <a:pt x="1754" y="10900"/>
                        <a:pt x="1648" y="12263"/>
                        <a:pt x="1448" y="13625"/>
                      </a:cubicBezTo>
                      <a:cubicBezTo>
                        <a:pt x="1067" y="16255"/>
                        <a:pt x="465" y="18842"/>
                        <a:pt x="233" y="21493"/>
                      </a:cubicBezTo>
                      <a:cubicBezTo>
                        <a:pt x="1" y="24039"/>
                        <a:pt x="54" y="26605"/>
                        <a:pt x="244" y="29161"/>
                      </a:cubicBezTo>
                      <a:cubicBezTo>
                        <a:pt x="413" y="31315"/>
                        <a:pt x="687" y="33470"/>
                        <a:pt x="983" y="35614"/>
                      </a:cubicBezTo>
                      <a:cubicBezTo>
                        <a:pt x="1015" y="35582"/>
                        <a:pt x="1057" y="35561"/>
                        <a:pt x="1099" y="35540"/>
                      </a:cubicBezTo>
                      <a:cubicBezTo>
                        <a:pt x="846" y="33734"/>
                        <a:pt x="613" y="31917"/>
                        <a:pt x="444" y="30090"/>
                      </a:cubicBezTo>
                      <a:cubicBezTo>
                        <a:pt x="212" y="27513"/>
                        <a:pt x="117" y="24915"/>
                        <a:pt x="286" y="22338"/>
                      </a:cubicBezTo>
                      <a:cubicBezTo>
                        <a:pt x="455" y="19687"/>
                        <a:pt x="1015" y="17100"/>
                        <a:pt x="1437" y="14491"/>
                      </a:cubicBezTo>
                      <a:cubicBezTo>
                        <a:pt x="1648" y="13171"/>
                        <a:pt x="1807" y="11851"/>
                        <a:pt x="1860" y="10520"/>
                      </a:cubicBezTo>
                      <a:cubicBezTo>
                        <a:pt x="1923" y="9147"/>
                        <a:pt x="1891" y="7763"/>
                        <a:pt x="1860" y="6380"/>
                      </a:cubicBezTo>
                      <a:cubicBezTo>
                        <a:pt x="1838" y="4933"/>
                        <a:pt x="1807" y="3486"/>
                        <a:pt x="1775" y="2039"/>
                      </a:cubicBezTo>
                      <a:cubicBezTo>
                        <a:pt x="1764" y="1363"/>
                        <a:pt x="1754" y="677"/>
                        <a:pt x="17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835" name="Google Shape;835;p28"/>
            <p:cNvGrpSpPr/>
            <p:nvPr/>
          </p:nvGrpSpPr>
          <p:grpSpPr>
            <a:xfrm>
              <a:off x="-745775" y="-828515"/>
              <a:ext cx="2754710" cy="2402219"/>
              <a:chOff x="-745775" y="-828515"/>
              <a:chExt cx="2754710" cy="2402219"/>
            </a:xfrm>
          </p:grpSpPr>
          <p:grpSp>
            <p:nvGrpSpPr>
              <p:cNvPr id="836" name="Google Shape;836;p28"/>
              <p:cNvGrpSpPr/>
              <p:nvPr/>
            </p:nvGrpSpPr>
            <p:grpSpPr>
              <a:xfrm rot="2700000" flipH="1">
                <a:off x="-635264" y="212241"/>
                <a:ext cx="1548091" cy="953812"/>
                <a:chOff x="1446013" y="926500"/>
                <a:chExt cx="1104495" cy="680503"/>
              </a:xfrm>
            </p:grpSpPr>
            <p:sp>
              <p:nvSpPr>
                <p:cNvPr id="837" name="Google Shape;837;p28"/>
                <p:cNvSpPr/>
                <p:nvPr/>
              </p:nvSpPr>
              <p:spPr>
                <a:xfrm>
                  <a:off x="2079435" y="1247417"/>
                  <a:ext cx="31181" cy="34079"/>
                </a:xfrm>
                <a:custGeom>
                  <a:avLst/>
                  <a:gdLst/>
                  <a:ahLst/>
                  <a:cxnLst/>
                  <a:rect l="l" t="t" r="r" b="b"/>
                  <a:pathLst>
                    <a:path w="667" h="729" extrusionOk="0">
                      <a:moveTo>
                        <a:pt x="297" y="0"/>
                      </a:moveTo>
                      <a:cubicBezTo>
                        <a:pt x="265" y="0"/>
                        <a:pt x="223" y="21"/>
                        <a:pt x="191" y="43"/>
                      </a:cubicBezTo>
                      <a:cubicBezTo>
                        <a:pt x="170" y="53"/>
                        <a:pt x="149" y="64"/>
                        <a:pt x="138" y="85"/>
                      </a:cubicBezTo>
                      <a:cubicBezTo>
                        <a:pt x="96" y="116"/>
                        <a:pt x="75" y="159"/>
                        <a:pt x="54" y="211"/>
                      </a:cubicBezTo>
                      <a:lnTo>
                        <a:pt x="54" y="222"/>
                      </a:lnTo>
                      <a:lnTo>
                        <a:pt x="43" y="243"/>
                      </a:lnTo>
                      <a:lnTo>
                        <a:pt x="22" y="285"/>
                      </a:lnTo>
                      <a:lnTo>
                        <a:pt x="11" y="317"/>
                      </a:lnTo>
                      <a:lnTo>
                        <a:pt x="1" y="391"/>
                      </a:lnTo>
                      <a:cubicBezTo>
                        <a:pt x="1" y="423"/>
                        <a:pt x="1" y="444"/>
                        <a:pt x="11" y="476"/>
                      </a:cubicBezTo>
                      <a:lnTo>
                        <a:pt x="11" y="486"/>
                      </a:lnTo>
                      <a:cubicBezTo>
                        <a:pt x="22" y="507"/>
                        <a:pt x="32" y="528"/>
                        <a:pt x="43" y="549"/>
                      </a:cubicBezTo>
                      <a:cubicBezTo>
                        <a:pt x="54" y="581"/>
                        <a:pt x="75" y="602"/>
                        <a:pt x="85" y="623"/>
                      </a:cubicBezTo>
                      <a:lnTo>
                        <a:pt x="96" y="623"/>
                      </a:lnTo>
                      <a:cubicBezTo>
                        <a:pt x="106" y="634"/>
                        <a:pt x="138" y="666"/>
                        <a:pt x="170" y="676"/>
                      </a:cubicBezTo>
                      <a:cubicBezTo>
                        <a:pt x="191" y="687"/>
                        <a:pt x="223" y="708"/>
                        <a:pt x="244" y="708"/>
                      </a:cubicBezTo>
                      <a:lnTo>
                        <a:pt x="254" y="718"/>
                      </a:lnTo>
                      <a:cubicBezTo>
                        <a:pt x="275" y="718"/>
                        <a:pt x="307" y="729"/>
                        <a:pt x="339" y="729"/>
                      </a:cubicBezTo>
                      <a:cubicBezTo>
                        <a:pt x="370" y="729"/>
                        <a:pt x="402" y="718"/>
                        <a:pt x="434" y="718"/>
                      </a:cubicBezTo>
                      <a:cubicBezTo>
                        <a:pt x="497" y="697"/>
                        <a:pt x="518" y="676"/>
                        <a:pt x="571" y="634"/>
                      </a:cubicBezTo>
                      <a:lnTo>
                        <a:pt x="571" y="623"/>
                      </a:lnTo>
                      <a:lnTo>
                        <a:pt x="624" y="571"/>
                      </a:lnTo>
                      <a:lnTo>
                        <a:pt x="624" y="560"/>
                      </a:lnTo>
                      <a:cubicBezTo>
                        <a:pt x="634" y="539"/>
                        <a:pt x="645" y="507"/>
                        <a:pt x="656" y="486"/>
                      </a:cubicBezTo>
                      <a:lnTo>
                        <a:pt x="656" y="476"/>
                      </a:lnTo>
                      <a:cubicBezTo>
                        <a:pt x="666" y="444"/>
                        <a:pt x="666" y="423"/>
                        <a:pt x="666" y="391"/>
                      </a:cubicBezTo>
                      <a:lnTo>
                        <a:pt x="666" y="380"/>
                      </a:lnTo>
                      <a:cubicBezTo>
                        <a:pt x="666" y="349"/>
                        <a:pt x="666" y="317"/>
                        <a:pt x="656" y="296"/>
                      </a:cubicBezTo>
                      <a:lnTo>
                        <a:pt x="656" y="275"/>
                      </a:lnTo>
                      <a:cubicBezTo>
                        <a:pt x="645" y="243"/>
                        <a:pt x="634" y="211"/>
                        <a:pt x="613" y="180"/>
                      </a:cubicBezTo>
                      <a:lnTo>
                        <a:pt x="592" y="138"/>
                      </a:lnTo>
                      <a:cubicBezTo>
                        <a:pt x="571" y="106"/>
                        <a:pt x="550" y="85"/>
                        <a:pt x="518" y="64"/>
                      </a:cubicBezTo>
                      <a:cubicBezTo>
                        <a:pt x="487" y="32"/>
                        <a:pt x="455" y="21"/>
                        <a:pt x="423" y="11"/>
                      </a:cubicBezTo>
                      <a:cubicBezTo>
                        <a:pt x="392" y="0"/>
                        <a:pt x="370" y="0"/>
                        <a:pt x="349" y="0"/>
                      </a:cubicBezTo>
                      <a:close/>
                    </a:path>
                  </a:pathLst>
                </a:custGeom>
                <a:solidFill>
                  <a:srgbClr val="5B8E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8"/>
                <p:cNvSpPr/>
                <p:nvPr/>
              </p:nvSpPr>
              <p:spPr>
                <a:xfrm>
                  <a:off x="2072049" y="960578"/>
                  <a:ext cx="445878" cy="581118"/>
                </a:xfrm>
                <a:custGeom>
                  <a:avLst/>
                  <a:gdLst/>
                  <a:ahLst/>
                  <a:cxnLst/>
                  <a:rect l="l" t="t" r="r" b="b"/>
                  <a:pathLst>
                    <a:path w="9538" h="12431" extrusionOk="0">
                      <a:moveTo>
                        <a:pt x="2715" y="359"/>
                      </a:moveTo>
                      <a:cubicBezTo>
                        <a:pt x="2672" y="359"/>
                        <a:pt x="2641" y="370"/>
                        <a:pt x="2609" y="391"/>
                      </a:cubicBezTo>
                      <a:lnTo>
                        <a:pt x="2588" y="412"/>
                      </a:lnTo>
                      <a:lnTo>
                        <a:pt x="2535" y="412"/>
                      </a:lnTo>
                      <a:cubicBezTo>
                        <a:pt x="2482" y="423"/>
                        <a:pt x="2419" y="454"/>
                        <a:pt x="2387" y="496"/>
                      </a:cubicBezTo>
                      <a:cubicBezTo>
                        <a:pt x="2356" y="518"/>
                        <a:pt x="2334" y="549"/>
                        <a:pt x="2324" y="591"/>
                      </a:cubicBezTo>
                      <a:cubicBezTo>
                        <a:pt x="2303" y="623"/>
                        <a:pt x="2292" y="665"/>
                        <a:pt x="2292" y="697"/>
                      </a:cubicBezTo>
                      <a:cubicBezTo>
                        <a:pt x="2303" y="782"/>
                        <a:pt x="2324" y="856"/>
                        <a:pt x="2387" y="908"/>
                      </a:cubicBezTo>
                      <a:cubicBezTo>
                        <a:pt x="2440" y="961"/>
                        <a:pt x="2514" y="993"/>
                        <a:pt x="2588" y="993"/>
                      </a:cubicBezTo>
                      <a:lnTo>
                        <a:pt x="2958" y="993"/>
                      </a:lnTo>
                      <a:cubicBezTo>
                        <a:pt x="3000" y="993"/>
                        <a:pt x="3031" y="993"/>
                        <a:pt x="3063" y="972"/>
                      </a:cubicBezTo>
                      <a:cubicBezTo>
                        <a:pt x="3105" y="961"/>
                        <a:pt x="3137" y="940"/>
                        <a:pt x="3158" y="908"/>
                      </a:cubicBezTo>
                      <a:cubicBezTo>
                        <a:pt x="3169" y="887"/>
                        <a:pt x="3190" y="877"/>
                        <a:pt x="3200" y="856"/>
                      </a:cubicBezTo>
                      <a:cubicBezTo>
                        <a:pt x="3222" y="813"/>
                        <a:pt x="3232" y="782"/>
                        <a:pt x="3243" y="739"/>
                      </a:cubicBezTo>
                      <a:cubicBezTo>
                        <a:pt x="3243" y="718"/>
                        <a:pt x="3243" y="687"/>
                        <a:pt x="3243" y="665"/>
                      </a:cubicBezTo>
                      <a:cubicBezTo>
                        <a:pt x="3232" y="623"/>
                        <a:pt x="3222" y="591"/>
                        <a:pt x="3200" y="560"/>
                      </a:cubicBezTo>
                      <a:cubicBezTo>
                        <a:pt x="3158" y="496"/>
                        <a:pt x="3105" y="444"/>
                        <a:pt x="3031" y="423"/>
                      </a:cubicBezTo>
                      <a:cubicBezTo>
                        <a:pt x="2968" y="401"/>
                        <a:pt x="2894" y="380"/>
                        <a:pt x="2831" y="359"/>
                      </a:cubicBezTo>
                      <a:close/>
                      <a:moveTo>
                        <a:pt x="4457" y="0"/>
                      </a:moveTo>
                      <a:cubicBezTo>
                        <a:pt x="4447" y="11"/>
                        <a:pt x="4447" y="21"/>
                        <a:pt x="4447" y="21"/>
                      </a:cubicBezTo>
                      <a:cubicBezTo>
                        <a:pt x="4309" y="85"/>
                        <a:pt x="4193" y="180"/>
                        <a:pt x="4109" y="306"/>
                      </a:cubicBezTo>
                      <a:cubicBezTo>
                        <a:pt x="4067" y="370"/>
                        <a:pt x="4035" y="444"/>
                        <a:pt x="4014" y="528"/>
                      </a:cubicBezTo>
                      <a:cubicBezTo>
                        <a:pt x="3993" y="602"/>
                        <a:pt x="3982" y="687"/>
                        <a:pt x="3993" y="771"/>
                      </a:cubicBezTo>
                      <a:cubicBezTo>
                        <a:pt x="3993" y="824"/>
                        <a:pt x="4003" y="877"/>
                        <a:pt x="4024" y="919"/>
                      </a:cubicBezTo>
                      <a:cubicBezTo>
                        <a:pt x="4056" y="961"/>
                        <a:pt x="4088" y="993"/>
                        <a:pt x="4130" y="1025"/>
                      </a:cubicBezTo>
                      <a:cubicBezTo>
                        <a:pt x="4183" y="1046"/>
                        <a:pt x="4225" y="1067"/>
                        <a:pt x="4278" y="1067"/>
                      </a:cubicBezTo>
                      <a:cubicBezTo>
                        <a:pt x="4331" y="1067"/>
                        <a:pt x="4383" y="1046"/>
                        <a:pt x="4426" y="1025"/>
                      </a:cubicBezTo>
                      <a:cubicBezTo>
                        <a:pt x="4658" y="898"/>
                        <a:pt x="4848" y="718"/>
                        <a:pt x="4985" y="496"/>
                      </a:cubicBezTo>
                      <a:cubicBezTo>
                        <a:pt x="5017" y="454"/>
                        <a:pt x="5049" y="412"/>
                        <a:pt x="5070" y="359"/>
                      </a:cubicBezTo>
                      <a:cubicBezTo>
                        <a:pt x="5102" y="296"/>
                        <a:pt x="5133" y="232"/>
                        <a:pt x="5144" y="169"/>
                      </a:cubicBezTo>
                      <a:cubicBezTo>
                        <a:pt x="5133" y="169"/>
                        <a:pt x="5112" y="158"/>
                        <a:pt x="5102" y="148"/>
                      </a:cubicBezTo>
                      <a:cubicBezTo>
                        <a:pt x="4890" y="74"/>
                        <a:pt x="4669" y="21"/>
                        <a:pt x="4457" y="0"/>
                      </a:cubicBezTo>
                      <a:close/>
                      <a:moveTo>
                        <a:pt x="1563" y="771"/>
                      </a:moveTo>
                      <a:lnTo>
                        <a:pt x="1563" y="771"/>
                      </a:lnTo>
                      <a:cubicBezTo>
                        <a:pt x="1394" y="856"/>
                        <a:pt x="1225" y="940"/>
                        <a:pt x="1067" y="1025"/>
                      </a:cubicBezTo>
                      <a:cubicBezTo>
                        <a:pt x="1035" y="1046"/>
                        <a:pt x="1004" y="1067"/>
                        <a:pt x="972" y="1088"/>
                      </a:cubicBezTo>
                      <a:cubicBezTo>
                        <a:pt x="1004" y="1109"/>
                        <a:pt x="1035" y="1141"/>
                        <a:pt x="1088" y="1151"/>
                      </a:cubicBezTo>
                      <a:cubicBezTo>
                        <a:pt x="1109" y="1151"/>
                        <a:pt x="1141" y="1151"/>
                        <a:pt x="1162" y="1162"/>
                      </a:cubicBezTo>
                      <a:cubicBezTo>
                        <a:pt x="1215" y="1162"/>
                        <a:pt x="1268" y="1141"/>
                        <a:pt x="1310" y="1120"/>
                      </a:cubicBezTo>
                      <a:cubicBezTo>
                        <a:pt x="1352" y="1098"/>
                        <a:pt x="1384" y="1077"/>
                        <a:pt x="1416" y="1067"/>
                      </a:cubicBezTo>
                      <a:cubicBezTo>
                        <a:pt x="1458" y="1046"/>
                        <a:pt x="1479" y="1025"/>
                        <a:pt x="1500" y="993"/>
                      </a:cubicBezTo>
                      <a:cubicBezTo>
                        <a:pt x="1532" y="961"/>
                        <a:pt x="1542" y="929"/>
                        <a:pt x="1553" y="887"/>
                      </a:cubicBezTo>
                      <a:cubicBezTo>
                        <a:pt x="1563" y="845"/>
                        <a:pt x="1563" y="813"/>
                        <a:pt x="1563" y="771"/>
                      </a:cubicBezTo>
                      <a:close/>
                      <a:moveTo>
                        <a:pt x="2092" y="2165"/>
                      </a:moveTo>
                      <a:cubicBezTo>
                        <a:pt x="1722" y="2165"/>
                        <a:pt x="1722" y="2746"/>
                        <a:pt x="2092" y="2746"/>
                      </a:cubicBezTo>
                      <a:cubicBezTo>
                        <a:pt x="2472" y="2746"/>
                        <a:pt x="2472" y="2165"/>
                        <a:pt x="2092" y="2165"/>
                      </a:cubicBezTo>
                      <a:close/>
                      <a:moveTo>
                        <a:pt x="3908" y="2271"/>
                      </a:moveTo>
                      <a:cubicBezTo>
                        <a:pt x="3813" y="2271"/>
                        <a:pt x="3739" y="2313"/>
                        <a:pt x="3686" y="2376"/>
                      </a:cubicBezTo>
                      <a:cubicBezTo>
                        <a:pt x="3560" y="2545"/>
                        <a:pt x="3633" y="2862"/>
                        <a:pt x="3908" y="2862"/>
                      </a:cubicBezTo>
                      <a:cubicBezTo>
                        <a:pt x="3929" y="2862"/>
                        <a:pt x="3950" y="2862"/>
                        <a:pt x="3971" y="2852"/>
                      </a:cubicBezTo>
                      <a:cubicBezTo>
                        <a:pt x="4278" y="2799"/>
                        <a:pt x="4267" y="2271"/>
                        <a:pt x="3908" y="2271"/>
                      </a:cubicBezTo>
                      <a:close/>
                      <a:moveTo>
                        <a:pt x="381" y="2218"/>
                      </a:moveTo>
                      <a:cubicBezTo>
                        <a:pt x="359" y="2218"/>
                        <a:pt x="338" y="2229"/>
                        <a:pt x="317" y="2229"/>
                      </a:cubicBezTo>
                      <a:cubicBezTo>
                        <a:pt x="296" y="2239"/>
                        <a:pt x="264" y="2250"/>
                        <a:pt x="243" y="2260"/>
                      </a:cubicBezTo>
                      <a:lnTo>
                        <a:pt x="222" y="2281"/>
                      </a:lnTo>
                      <a:cubicBezTo>
                        <a:pt x="190" y="2292"/>
                        <a:pt x="169" y="2292"/>
                        <a:pt x="148" y="2313"/>
                      </a:cubicBezTo>
                      <a:cubicBezTo>
                        <a:pt x="127" y="2324"/>
                        <a:pt x="106" y="2345"/>
                        <a:pt x="85" y="2355"/>
                      </a:cubicBezTo>
                      <a:cubicBezTo>
                        <a:pt x="53" y="2397"/>
                        <a:pt x="21" y="2440"/>
                        <a:pt x="11" y="2482"/>
                      </a:cubicBezTo>
                      <a:cubicBezTo>
                        <a:pt x="11" y="2514"/>
                        <a:pt x="0" y="2535"/>
                        <a:pt x="0" y="2566"/>
                      </a:cubicBezTo>
                      <a:cubicBezTo>
                        <a:pt x="0" y="2619"/>
                        <a:pt x="11" y="2662"/>
                        <a:pt x="43" y="2714"/>
                      </a:cubicBezTo>
                      <a:cubicBezTo>
                        <a:pt x="53" y="2735"/>
                        <a:pt x="74" y="2757"/>
                        <a:pt x="95" y="2778"/>
                      </a:cubicBezTo>
                      <a:lnTo>
                        <a:pt x="159" y="2831"/>
                      </a:lnTo>
                      <a:lnTo>
                        <a:pt x="169" y="2831"/>
                      </a:lnTo>
                      <a:lnTo>
                        <a:pt x="233" y="2862"/>
                      </a:lnTo>
                      <a:lnTo>
                        <a:pt x="243" y="2862"/>
                      </a:lnTo>
                      <a:cubicBezTo>
                        <a:pt x="264" y="2873"/>
                        <a:pt x="307" y="2873"/>
                        <a:pt x="328" y="2873"/>
                      </a:cubicBezTo>
                      <a:lnTo>
                        <a:pt x="338" y="2873"/>
                      </a:lnTo>
                      <a:cubicBezTo>
                        <a:pt x="359" y="2873"/>
                        <a:pt x="402" y="2873"/>
                        <a:pt x="423" y="2862"/>
                      </a:cubicBezTo>
                      <a:lnTo>
                        <a:pt x="433" y="2862"/>
                      </a:lnTo>
                      <a:lnTo>
                        <a:pt x="465" y="2841"/>
                      </a:lnTo>
                      <a:lnTo>
                        <a:pt x="507" y="2831"/>
                      </a:lnTo>
                      <a:lnTo>
                        <a:pt x="518" y="2820"/>
                      </a:lnTo>
                      <a:cubicBezTo>
                        <a:pt x="539" y="2809"/>
                        <a:pt x="571" y="2788"/>
                        <a:pt x="581" y="2778"/>
                      </a:cubicBezTo>
                      <a:lnTo>
                        <a:pt x="581" y="2767"/>
                      </a:lnTo>
                      <a:lnTo>
                        <a:pt x="592" y="2767"/>
                      </a:lnTo>
                      <a:cubicBezTo>
                        <a:pt x="613" y="2746"/>
                        <a:pt x="623" y="2725"/>
                        <a:pt x="645" y="2704"/>
                      </a:cubicBezTo>
                      <a:lnTo>
                        <a:pt x="645" y="2693"/>
                      </a:lnTo>
                      <a:lnTo>
                        <a:pt x="676" y="2619"/>
                      </a:lnTo>
                      <a:lnTo>
                        <a:pt x="676" y="2609"/>
                      </a:lnTo>
                      <a:lnTo>
                        <a:pt x="687" y="2535"/>
                      </a:lnTo>
                      <a:cubicBezTo>
                        <a:pt x="687" y="2503"/>
                        <a:pt x="687" y="2471"/>
                        <a:pt x="676" y="2440"/>
                      </a:cubicBezTo>
                      <a:cubicBezTo>
                        <a:pt x="666" y="2397"/>
                        <a:pt x="645" y="2366"/>
                        <a:pt x="623" y="2334"/>
                      </a:cubicBezTo>
                      <a:cubicBezTo>
                        <a:pt x="602" y="2302"/>
                        <a:pt x="571" y="2281"/>
                        <a:pt x="539" y="2260"/>
                      </a:cubicBezTo>
                      <a:cubicBezTo>
                        <a:pt x="507" y="2239"/>
                        <a:pt x="476" y="2229"/>
                        <a:pt x="433" y="2229"/>
                      </a:cubicBezTo>
                      <a:cubicBezTo>
                        <a:pt x="412" y="2218"/>
                        <a:pt x="402" y="2218"/>
                        <a:pt x="381" y="2218"/>
                      </a:cubicBezTo>
                      <a:close/>
                      <a:moveTo>
                        <a:pt x="7341" y="2060"/>
                      </a:moveTo>
                      <a:cubicBezTo>
                        <a:pt x="7319" y="2060"/>
                        <a:pt x="7298" y="2060"/>
                        <a:pt x="7277" y="2070"/>
                      </a:cubicBezTo>
                      <a:cubicBezTo>
                        <a:pt x="7203" y="2091"/>
                        <a:pt x="7140" y="2133"/>
                        <a:pt x="7098" y="2207"/>
                      </a:cubicBezTo>
                      <a:cubicBezTo>
                        <a:pt x="7066" y="2271"/>
                        <a:pt x="7045" y="2355"/>
                        <a:pt x="7077" y="2429"/>
                      </a:cubicBezTo>
                      <a:cubicBezTo>
                        <a:pt x="7119" y="2588"/>
                        <a:pt x="7203" y="2746"/>
                        <a:pt x="7298" y="2883"/>
                      </a:cubicBezTo>
                      <a:cubicBezTo>
                        <a:pt x="7319" y="2915"/>
                        <a:pt x="7341" y="2947"/>
                        <a:pt x="7372" y="2968"/>
                      </a:cubicBezTo>
                      <a:cubicBezTo>
                        <a:pt x="7404" y="2989"/>
                        <a:pt x="7436" y="3010"/>
                        <a:pt x="7478" y="3021"/>
                      </a:cubicBezTo>
                      <a:cubicBezTo>
                        <a:pt x="7499" y="3021"/>
                        <a:pt x="7531" y="3021"/>
                        <a:pt x="7552" y="3031"/>
                      </a:cubicBezTo>
                      <a:lnTo>
                        <a:pt x="7562" y="3031"/>
                      </a:lnTo>
                      <a:cubicBezTo>
                        <a:pt x="7605" y="3031"/>
                        <a:pt x="7636" y="3021"/>
                        <a:pt x="7668" y="3000"/>
                      </a:cubicBezTo>
                      <a:cubicBezTo>
                        <a:pt x="7689" y="3000"/>
                        <a:pt x="7710" y="2989"/>
                        <a:pt x="7731" y="2968"/>
                      </a:cubicBezTo>
                      <a:cubicBezTo>
                        <a:pt x="7763" y="2947"/>
                        <a:pt x="7784" y="2915"/>
                        <a:pt x="7805" y="2883"/>
                      </a:cubicBezTo>
                      <a:cubicBezTo>
                        <a:pt x="7816" y="2862"/>
                        <a:pt x="7826" y="2841"/>
                        <a:pt x="7837" y="2809"/>
                      </a:cubicBezTo>
                      <a:cubicBezTo>
                        <a:pt x="7847" y="2767"/>
                        <a:pt x="7847" y="2714"/>
                        <a:pt x="7837" y="2662"/>
                      </a:cubicBezTo>
                      <a:lnTo>
                        <a:pt x="7700" y="2324"/>
                      </a:lnTo>
                      <a:cubicBezTo>
                        <a:pt x="7689" y="2292"/>
                        <a:pt x="7679" y="2250"/>
                        <a:pt x="7647" y="2229"/>
                      </a:cubicBezTo>
                      <a:cubicBezTo>
                        <a:pt x="7626" y="2197"/>
                        <a:pt x="7605" y="2165"/>
                        <a:pt x="7573" y="2155"/>
                      </a:cubicBezTo>
                      <a:lnTo>
                        <a:pt x="7562" y="2144"/>
                      </a:lnTo>
                      <a:cubicBezTo>
                        <a:pt x="7541" y="2123"/>
                        <a:pt x="7520" y="2112"/>
                        <a:pt x="7499" y="2102"/>
                      </a:cubicBezTo>
                      <a:cubicBezTo>
                        <a:pt x="7467" y="2081"/>
                        <a:pt x="7436" y="2070"/>
                        <a:pt x="7393" y="2060"/>
                      </a:cubicBezTo>
                      <a:close/>
                      <a:moveTo>
                        <a:pt x="5661" y="2397"/>
                      </a:moveTo>
                      <a:cubicBezTo>
                        <a:pt x="5587" y="2397"/>
                        <a:pt x="5545" y="2408"/>
                        <a:pt x="5482" y="2440"/>
                      </a:cubicBezTo>
                      <a:cubicBezTo>
                        <a:pt x="5450" y="2461"/>
                        <a:pt x="5418" y="2482"/>
                        <a:pt x="5397" y="2514"/>
                      </a:cubicBezTo>
                      <a:lnTo>
                        <a:pt x="5366" y="2545"/>
                      </a:lnTo>
                      <a:lnTo>
                        <a:pt x="5302" y="2545"/>
                      </a:lnTo>
                      <a:cubicBezTo>
                        <a:pt x="5260" y="2545"/>
                        <a:pt x="5228" y="2556"/>
                        <a:pt x="5186" y="2577"/>
                      </a:cubicBezTo>
                      <a:cubicBezTo>
                        <a:pt x="5154" y="2598"/>
                        <a:pt x="5133" y="2619"/>
                        <a:pt x="5112" y="2651"/>
                      </a:cubicBezTo>
                      <a:cubicBezTo>
                        <a:pt x="5080" y="2683"/>
                        <a:pt x="5059" y="2714"/>
                        <a:pt x="5059" y="2757"/>
                      </a:cubicBezTo>
                      <a:cubicBezTo>
                        <a:pt x="5049" y="2778"/>
                        <a:pt x="5049" y="2809"/>
                        <a:pt x="5049" y="2831"/>
                      </a:cubicBezTo>
                      <a:cubicBezTo>
                        <a:pt x="5049" y="2883"/>
                        <a:pt x="5059" y="2936"/>
                        <a:pt x="5080" y="2978"/>
                      </a:cubicBezTo>
                      <a:cubicBezTo>
                        <a:pt x="5123" y="3042"/>
                        <a:pt x="5186" y="3095"/>
                        <a:pt x="5260" y="3116"/>
                      </a:cubicBezTo>
                      <a:cubicBezTo>
                        <a:pt x="5366" y="3147"/>
                        <a:pt x="5471" y="3168"/>
                        <a:pt x="5577" y="3200"/>
                      </a:cubicBezTo>
                      <a:cubicBezTo>
                        <a:pt x="5598" y="3211"/>
                        <a:pt x="5619" y="3211"/>
                        <a:pt x="5640" y="3211"/>
                      </a:cubicBezTo>
                      <a:lnTo>
                        <a:pt x="5693" y="3211"/>
                      </a:lnTo>
                      <a:cubicBezTo>
                        <a:pt x="5725" y="3200"/>
                        <a:pt x="5767" y="3190"/>
                        <a:pt x="5799" y="3168"/>
                      </a:cubicBezTo>
                      <a:cubicBezTo>
                        <a:pt x="5830" y="3158"/>
                        <a:pt x="5862" y="3126"/>
                        <a:pt x="5883" y="3095"/>
                      </a:cubicBezTo>
                      <a:cubicBezTo>
                        <a:pt x="5904" y="3063"/>
                        <a:pt x="5925" y="3031"/>
                        <a:pt x="5936" y="3000"/>
                      </a:cubicBezTo>
                      <a:cubicBezTo>
                        <a:pt x="5936" y="2968"/>
                        <a:pt x="5936" y="2947"/>
                        <a:pt x="5946" y="2915"/>
                      </a:cubicBezTo>
                      <a:cubicBezTo>
                        <a:pt x="5946" y="2883"/>
                        <a:pt x="5936" y="2852"/>
                        <a:pt x="5925" y="2820"/>
                      </a:cubicBezTo>
                      <a:lnTo>
                        <a:pt x="5936" y="2799"/>
                      </a:lnTo>
                      <a:cubicBezTo>
                        <a:pt x="5946" y="2767"/>
                        <a:pt x="5957" y="2725"/>
                        <a:pt x="5957" y="2683"/>
                      </a:cubicBezTo>
                      <a:cubicBezTo>
                        <a:pt x="5957" y="2609"/>
                        <a:pt x="5925" y="2535"/>
                        <a:pt x="5873" y="2482"/>
                      </a:cubicBezTo>
                      <a:cubicBezTo>
                        <a:pt x="5820" y="2429"/>
                        <a:pt x="5746" y="2397"/>
                        <a:pt x="5682" y="2397"/>
                      </a:cubicBezTo>
                      <a:close/>
                      <a:moveTo>
                        <a:pt x="3021" y="2883"/>
                      </a:moveTo>
                      <a:cubicBezTo>
                        <a:pt x="2979" y="2883"/>
                        <a:pt x="2947" y="2883"/>
                        <a:pt x="2915" y="2904"/>
                      </a:cubicBezTo>
                      <a:cubicBezTo>
                        <a:pt x="2884" y="2915"/>
                        <a:pt x="2852" y="2936"/>
                        <a:pt x="2820" y="2968"/>
                      </a:cubicBezTo>
                      <a:cubicBezTo>
                        <a:pt x="2810" y="2989"/>
                        <a:pt x="2789" y="3000"/>
                        <a:pt x="2778" y="3021"/>
                      </a:cubicBezTo>
                      <a:cubicBezTo>
                        <a:pt x="2746" y="3073"/>
                        <a:pt x="2736" y="3116"/>
                        <a:pt x="2736" y="3168"/>
                      </a:cubicBezTo>
                      <a:cubicBezTo>
                        <a:pt x="2736" y="3200"/>
                        <a:pt x="2746" y="3221"/>
                        <a:pt x="2746" y="3253"/>
                      </a:cubicBezTo>
                      <a:cubicBezTo>
                        <a:pt x="2757" y="3295"/>
                        <a:pt x="2789" y="3337"/>
                        <a:pt x="2820" y="3380"/>
                      </a:cubicBezTo>
                      <a:cubicBezTo>
                        <a:pt x="2894" y="3443"/>
                        <a:pt x="2968" y="3517"/>
                        <a:pt x="3031" y="3591"/>
                      </a:cubicBezTo>
                      <a:cubicBezTo>
                        <a:pt x="3053" y="3602"/>
                        <a:pt x="3074" y="3612"/>
                        <a:pt x="3095" y="3633"/>
                      </a:cubicBezTo>
                      <a:cubicBezTo>
                        <a:pt x="3116" y="3644"/>
                        <a:pt x="3137" y="3654"/>
                        <a:pt x="3158" y="3665"/>
                      </a:cubicBezTo>
                      <a:cubicBezTo>
                        <a:pt x="3190" y="3665"/>
                        <a:pt x="3211" y="3665"/>
                        <a:pt x="3243" y="3675"/>
                      </a:cubicBezTo>
                      <a:lnTo>
                        <a:pt x="3253" y="3675"/>
                      </a:lnTo>
                      <a:cubicBezTo>
                        <a:pt x="3285" y="3675"/>
                        <a:pt x="3317" y="3665"/>
                        <a:pt x="3359" y="3644"/>
                      </a:cubicBezTo>
                      <a:cubicBezTo>
                        <a:pt x="3380" y="3644"/>
                        <a:pt x="3401" y="3623"/>
                        <a:pt x="3422" y="3612"/>
                      </a:cubicBezTo>
                      <a:cubicBezTo>
                        <a:pt x="3443" y="3591"/>
                        <a:pt x="3454" y="3580"/>
                        <a:pt x="3475" y="3559"/>
                      </a:cubicBezTo>
                      <a:cubicBezTo>
                        <a:pt x="3486" y="3538"/>
                        <a:pt x="3507" y="3517"/>
                        <a:pt x="3507" y="3496"/>
                      </a:cubicBezTo>
                      <a:cubicBezTo>
                        <a:pt x="3528" y="3454"/>
                        <a:pt x="3538" y="3422"/>
                        <a:pt x="3538" y="3380"/>
                      </a:cubicBezTo>
                      <a:cubicBezTo>
                        <a:pt x="3538" y="3327"/>
                        <a:pt x="3538" y="3274"/>
                        <a:pt x="3549" y="3232"/>
                      </a:cubicBezTo>
                      <a:cubicBezTo>
                        <a:pt x="3549" y="3190"/>
                        <a:pt x="3538" y="3147"/>
                        <a:pt x="3517" y="3116"/>
                      </a:cubicBezTo>
                      <a:cubicBezTo>
                        <a:pt x="3507" y="3073"/>
                        <a:pt x="3486" y="3042"/>
                        <a:pt x="3465" y="3021"/>
                      </a:cubicBezTo>
                      <a:cubicBezTo>
                        <a:pt x="3433" y="2989"/>
                        <a:pt x="3401" y="2968"/>
                        <a:pt x="3369" y="2957"/>
                      </a:cubicBezTo>
                      <a:cubicBezTo>
                        <a:pt x="3338" y="2947"/>
                        <a:pt x="3296" y="2936"/>
                        <a:pt x="3264" y="2936"/>
                      </a:cubicBezTo>
                      <a:lnTo>
                        <a:pt x="3211" y="2936"/>
                      </a:lnTo>
                      <a:cubicBezTo>
                        <a:pt x="3190" y="2926"/>
                        <a:pt x="3169" y="2915"/>
                        <a:pt x="3137" y="2904"/>
                      </a:cubicBezTo>
                      <a:cubicBezTo>
                        <a:pt x="3105" y="2883"/>
                        <a:pt x="3074" y="2883"/>
                        <a:pt x="3042" y="2883"/>
                      </a:cubicBezTo>
                      <a:close/>
                      <a:moveTo>
                        <a:pt x="4616" y="3591"/>
                      </a:moveTo>
                      <a:cubicBezTo>
                        <a:pt x="4595" y="3591"/>
                        <a:pt x="4563" y="3591"/>
                        <a:pt x="4542" y="3602"/>
                      </a:cubicBezTo>
                      <a:cubicBezTo>
                        <a:pt x="4510" y="3612"/>
                        <a:pt x="4489" y="3623"/>
                        <a:pt x="4468" y="3633"/>
                      </a:cubicBezTo>
                      <a:cubicBezTo>
                        <a:pt x="4457" y="3633"/>
                        <a:pt x="4447" y="3644"/>
                        <a:pt x="4436" y="3654"/>
                      </a:cubicBezTo>
                      <a:cubicBezTo>
                        <a:pt x="4404" y="3675"/>
                        <a:pt x="4383" y="3707"/>
                        <a:pt x="4362" y="3739"/>
                      </a:cubicBezTo>
                      <a:cubicBezTo>
                        <a:pt x="4331" y="3813"/>
                        <a:pt x="4288" y="3887"/>
                        <a:pt x="4257" y="3961"/>
                      </a:cubicBezTo>
                      <a:cubicBezTo>
                        <a:pt x="4235" y="3992"/>
                        <a:pt x="4225" y="4024"/>
                        <a:pt x="4225" y="4066"/>
                      </a:cubicBezTo>
                      <a:cubicBezTo>
                        <a:pt x="4214" y="4098"/>
                        <a:pt x="4214" y="4140"/>
                        <a:pt x="4225" y="4182"/>
                      </a:cubicBezTo>
                      <a:cubicBezTo>
                        <a:pt x="4235" y="4214"/>
                        <a:pt x="4257" y="4256"/>
                        <a:pt x="4278" y="4277"/>
                      </a:cubicBezTo>
                      <a:cubicBezTo>
                        <a:pt x="4299" y="4309"/>
                        <a:pt x="4331" y="4341"/>
                        <a:pt x="4362" y="4351"/>
                      </a:cubicBezTo>
                      <a:cubicBezTo>
                        <a:pt x="4383" y="4362"/>
                        <a:pt x="4404" y="4372"/>
                        <a:pt x="4426" y="4383"/>
                      </a:cubicBezTo>
                      <a:cubicBezTo>
                        <a:pt x="4457" y="4394"/>
                        <a:pt x="4478" y="4394"/>
                        <a:pt x="4510" y="4394"/>
                      </a:cubicBezTo>
                      <a:cubicBezTo>
                        <a:pt x="4531" y="4394"/>
                        <a:pt x="4563" y="4394"/>
                        <a:pt x="4584" y="4383"/>
                      </a:cubicBezTo>
                      <a:lnTo>
                        <a:pt x="4658" y="4351"/>
                      </a:lnTo>
                      <a:cubicBezTo>
                        <a:pt x="4700" y="4330"/>
                        <a:pt x="4732" y="4299"/>
                        <a:pt x="4764" y="4246"/>
                      </a:cubicBezTo>
                      <a:cubicBezTo>
                        <a:pt x="4764" y="4246"/>
                        <a:pt x="4764" y="4235"/>
                        <a:pt x="4774" y="4225"/>
                      </a:cubicBezTo>
                      <a:cubicBezTo>
                        <a:pt x="4806" y="4161"/>
                        <a:pt x="4837" y="4098"/>
                        <a:pt x="4869" y="4035"/>
                      </a:cubicBezTo>
                      <a:cubicBezTo>
                        <a:pt x="4890" y="3992"/>
                        <a:pt x="4901" y="3961"/>
                        <a:pt x="4901" y="3918"/>
                      </a:cubicBezTo>
                      <a:cubicBezTo>
                        <a:pt x="4911" y="3887"/>
                        <a:pt x="4911" y="3844"/>
                        <a:pt x="4901" y="3802"/>
                      </a:cubicBezTo>
                      <a:cubicBezTo>
                        <a:pt x="4890" y="3770"/>
                        <a:pt x="4869" y="3739"/>
                        <a:pt x="4848" y="3707"/>
                      </a:cubicBezTo>
                      <a:cubicBezTo>
                        <a:pt x="4827" y="3675"/>
                        <a:pt x="4795" y="3644"/>
                        <a:pt x="4764" y="3633"/>
                      </a:cubicBezTo>
                      <a:cubicBezTo>
                        <a:pt x="4742" y="3623"/>
                        <a:pt x="4721" y="3612"/>
                        <a:pt x="4690" y="3602"/>
                      </a:cubicBezTo>
                      <a:cubicBezTo>
                        <a:pt x="4669" y="3591"/>
                        <a:pt x="4637" y="3591"/>
                        <a:pt x="4616" y="3591"/>
                      </a:cubicBezTo>
                      <a:close/>
                      <a:moveTo>
                        <a:pt x="5989" y="3918"/>
                      </a:moveTo>
                      <a:cubicBezTo>
                        <a:pt x="5619" y="3918"/>
                        <a:pt x="5619" y="4510"/>
                        <a:pt x="5989" y="4510"/>
                      </a:cubicBezTo>
                      <a:cubicBezTo>
                        <a:pt x="6369" y="4510"/>
                        <a:pt x="6369" y="3918"/>
                        <a:pt x="5989" y="3918"/>
                      </a:cubicBezTo>
                      <a:close/>
                      <a:moveTo>
                        <a:pt x="8988" y="3992"/>
                      </a:moveTo>
                      <a:cubicBezTo>
                        <a:pt x="8988" y="3992"/>
                        <a:pt x="8978" y="4003"/>
                        <a:pt x="8967" y="4003"/>
                      </a:cubicBezTo>
                      <a:cubicBezTo>
                        <a:pt x="8946" y="4035"/>
                        <a:pt x="8925" y="4066"/>
                        <a:pt x="8914" y="4098"/>
                      </a:cubicBezTo>
                      <a:cubicBezTo>
                        <a:pt x="8893" y="4140"/>
                        <a:pt x="8883" y="4172"/>
                        <a:pt x="8883" y="4214"/>
                      </a:cubicBezTo>
                      <a:cubicBezTo>
                        <a:pt x="8893" y="4235"/>
                        <a:pt x="8893" y="4267"/>
                        <a:pt x="8893" y="4288"/>
                      </a:cubicBezTo>
                      <a:cubicBezTo>
                        <a:pt x="8914" y="4341"/>
                        <a:pt x="8935" y="4383"/>
                        <a:pt x="8967" y="4425"/>
                      </a:cubicBezTo>
                      <a:cubicBezTo>
                        <a:pt x="8988" y="4436"/>
                        <a:pt x="9009" y="4446"/>
                        <a:pt x="9030" y="4468"/>
                      </a:cubicBezTo>
                      <a:cubicBezTo>
                        <a:pt x="9073" y="4489"/>
                        <a:pt x="9125" y="4510"/>
                        <a:pt x="9178" y="4510"/>
                      </a:cubicBezTo>
                      <a:lnTo>
                        <a:pt x="9210" y="4510"/>
                      </a:lnTo>
                      <a:cubicBezTo>
                        <a:pt x="9147" y="4320"/>
                        <a:pt x="9073" y="4151"/>
                        <a:pt x="8988" y="3992"/>
                      </a:cubicBezTo>
                      <a:close/>
                      <a:moveTo>
                        <a:pt x="7414" y="4415"/>
                      </a:moveTo>
                      <a:cubicBezTo>
                        <a:pt x="7383" y="4415"/>
                        <a:pt x="7351" y="4415"/>
                        <a:pt x="7309" y="4436"/>
                      </a:cubicBezTo>
                      <a:cubicBezTo>
                        <a:pt x="7277" y="4446"/>
                        <a:pt x="7245" y="4468"/>
                        <a:pt x="7224" y="4499"/>
                      </a:cubicBezTo>
                      <a:cubicBezTo>
                        <a:pt x="7203" y="4520"/>
                        <a:pt x="7193" y="4541"/>
                        <a:pt x="7172" y="4552"/>
                      </a:cubicBezTo>
                      <a:cubicBezTo>
                        <a:pt x="7150" y="4605"/>
                        <a:pt x="7129" y="4647"/>
                        <a:pt x="7129" y="4700"/>
                      </a:cubicBezTo>
                      <a:cubicBezTo>
                        <a:pt x="7140" y="4732"/>
                        <a:pt x="7140" y="4753"/>
                        <a:pt x="7140" y="4784"/>
                      </a:cubicBezTo>
                      <a:cubicBezTo>
                        <a:pt x="7161" y="4827"/>
                        <a:pt x="7182" y="4869"/>
                        <a:pt x="7224" y="4911"/>
                      </a:cubicBezTo>
                      <a:cubicBezTo>
                        <a:pt x="7235" y="4932"/>
                        <a:pt x="7256" y="4953"/>
                        <a:pt x="7267" y="4964"/>
                      </a:cubicBezTo>
                      <a:cubicBezTo>
                        <a:pt x="7298" y="4996"/>
                        <a:pt x="7330" y="5017"/>
                        <a:pt x="7362" y="5027"/>
                      </a:cubicBezTo>
                      <a:cubicBezTo>
                        <a:pt x="7393" y="5048"/>
                        <a:pt x="7436" y="5048"/>
                        <a:pt x="7467" y="5048"/>
                      </a:cubicBezTo>
                      <a:lnTo>
                        <a:pt x="7488" y="5048"/>
                      </a:lnTo>
                      <a:cubicBezTo>
                        <a:pt x="7520" y="5048"/>
                        <a:pt x="7562" y="5048"/>
                        <a:pt x="7594" y="5027"/>
                      </a:cubicBezTo>
                      <a:cubicBezTo>
                        <a:pt x="7626" y="5017"/>
                        <a:pt x="7657" y="4996"/>
                        <a:pt x="7689" y="4964"/>
                      </a:cubicBezTo>
                      <a:cubicBezTo>
                        <a:pt x="7700" y="4943"/>
                        <a:pt x="7721" y="4932"/>
                        <a:pt x="7731" y="4911"/>
                      </a:cubicBezTo>
                      <a:cubicBezTo>
                        <a:pt x="7763" y="4858"/>
                        <a:pt x="7774" y="4816"/>
                        <a:pt x="7774" y="4763"/>
                      </a:cubicBezTo>
                      <a:cubicBezTo>
                        <a:pt x="7763" y="4732"/>
                        <a:pt x="7763" y="4710"/>
                        <a:pt x="7763" y="4679"/>
                      </a:cubicBezTo>
                      <a:cubicBezTo>
                        <a:pt x="7742" y="4637"/>
                        <a:pt x="7721" y="4594"/>
                        <a:pt x="7689" y="4552"/>
                      </a:cubicBezTo>
                      <a:cubicBezTo>
                        <a:pt x="7668" y="4531"/>
                        <a:pt x="7647" y="4520"/>
                        <a:pt x="7636" y="4499"/>
                      </a:cubicBezTo>
                      <a:cubicBezTo>
                        <a:pt x="7605" y="4468"/>
                        <a:pt x="7573" y="4446"/>
                        <a:pt x="7541" y="4436"/>
                      </a:cubicBezTo>
                      <a:cubicBezTo>
                        <a:pt x="7510" y="4415"/>
                        <a:pt x="7467" y="4415"/>
                        <a:pt x="7436" y="4415"/>
                      </a:cubicBezTo>
                      <a:close/>
                      <a:moveTo>
                        <a:pt x="1405" y="4193"/>
                      </a:moveTo>
                      <a:cubicBezTo>
                        <a:pt x="1373" y="4193"/>
                        <a:pt x="1331" y="4193"/>
                        <a:pt x="1299" y="4204"/>
                      </a:cubicBezTo>
                      <a:cubicBezTo>
                        <a:pt x="1257" y="4214"/>
                        <a:pt x="1215" y="4235"/>
                        <a:pt x="1173" y="4256"/>
                      </a:cubicBezTo>
                      <a:lnTo>
                        <a:pt x="1141" y="4277"/>
                      </a:lnTo>
                      <a:cubicBezTo>
                        <a:pt x="1120" y="4299"/>
                        <a:pt x="1088" y="4320"/>
                        <a:pt x="1057" y="4341"/>
                      </a:cubicBezTo>
                      <a:cubicBezTo>
                        <a:pt x="1035" y="4372"/>
                        <a:pt x="1004" y="4404"/>
                        <a:pt x="983" y="4446"/>
                      </a:cubicBezTo>
                      <a:cubicBezTo>
                        <a:pt x="972" y="4478"/>
                        <a:pt x="951" y="4510"/>
                        <a:pt x="940" y="4541"/>
                      </a:cubicBezTo>
                      <a:lnTo>
                        <a:pt x="940" y="4563"/>
                      </a:lnTo>
                      <a:cubicBezTo>
                        <a:pt x="930" y="4594"/>
                        <a:pt x="930" y="4626"/>
                        <a:pt x="930" y="4658"/>
                      </a:cubicBezTo>
                      <a:cubicBezTo>
                        <a:pt x="930" y="4679"/>
                        <a:pt x="930" y="4700"/>
                        <a:pt x="930" y="4710"/>
                      </a:cubicBezTo>
                      <a:cubicBezTo>
                        <a:pt x="930" y="4742"/>
                        <a:pt x="940" y="4763"/>
                        <a:pt x="940" y="4784"/>
                      </a:cubicBezTo>
                      <a:cubicBezTo>
                        <a:pt x="951" y="4806"/>
                        <a:pt x="961" y="4827"/>
                        <a:pt x="961" y="4848"/>
                      </a:cubicBezTo>
                      <a:cubicBezTo>
                        <a:pt x="972" y="4869"/>
                        <a:pt x="983" y="4890"/>
                        <a:pt x="993" y="4901"/>
                      </a:cubicBezTo>
                      <a:cubicBezTo>
                        <a:pt x="1014" y="4932"/>
                        <a:pt x="1035" y="4953"/>
                        <a:pt x="1057" y="4974"/>
                      </a:cubicBezTo>
                      <a:lnTo>
                        <a:pt x="1078" y="4996"/>
                      </a:lnTo>
                      <a:cubicBezTo>
                        <a:pt x="1109" y="5027"/>
                        <a:pt x="1141" y="5059"/>
                        <a:pt x="1173" y="5070"/>
                      </a:cubicBezTo>
                      <a:cubicBezTo>
                        <a:pt x="1215" y="5091"/>
                        <a:pt x="1257" y="5112"/>
                        <a:pt x="1299" y="5122"/>
                      </a:cubicBezTo>
                      <a:cubicBezTo>
                        <a:pt x="1331" y="5122"/>
                        <a:pt x="1363" y="5133"/>
                        <a:pt x="1394" y="5133"/>
                      </a:cubicBezTo>
                      <a:lnTo>
                        <a:pt x="1426" y="5133"/>
                      </a:lnTo>
                      <a:cubicBezTo>
                        <a:pt x="1468" y="5133"/>
                        <a:pt x="1511" y="5122"/>
                        <a:pt x="1553" y="5112"/>
                      </a:cubicBezTo>
                      <a:cubicBezTo>
                        <a:pt x="1585" y="5101"/>
                        <a:pt x="1616" y="5091"/>
                        <a:pt x="1648" y="5070"/>
                      </a:cubicBezTo>
                      <a:cubicBezTo>
                        <a:pt x="1669" y="5059"/>
                        <a:pt x="1701" y="5038"/>
                        <a:pt x="1722" y="5017"/>
                      </a:cubicBezTo>
                      <a:lnTo>
                        <a:pt x="1743" y="4996"/>
                      </a:lnTo>
                      <a:cubicBezTo>
                        <a:pt x="1764" y="4964"/>
                        <a:pt x="1785" y="4943"/>
                        <a:pt x="1806" y="4911"/>
                      </a:cubicBezTo>
                      <a:cubicBezTo>
                        <a:pt x="1817" y="4890"/>
                        <a:pt x="1827" y="4869"/>
                        <a:pt x="1827" y="4858"/>
                      </a:cubicBezTo>
                      <a:cubicBezTo>
                        <a:pt x="1838" y="4837"/>
                        <a:pt x="1849" y="4816"/>
                        <a:pt x="1859" y="4795"/>
                      </a:cubicBezTo>
                      <a:cubicBezTo>
                        <a:pt x="1859" y="4763"/>
                        <a:pt x="1870" y="4732"/>
                        <a:pt x="1870" y="4700"/>
                      </a:cubicBezTo>
                      <a:lnTo>
                        <a:pt x="1870" y="4668"/>
                      </a:lnTo>
                      <a:cubicBezTo>
                        <a:pt x="1870" y="4626"/>
                        <a:pt x="1870" y="4584"/>
                        <a:pt x="1859" y="4541"/>
                      </a:cubicBezTo>
                      <a:lnTo>
                        <a:pt x="1849" y="4510"/>
                      </a:lnTo>
                      <a:cubicBezTo>
                        <a:pt x="1838" y="4478"/>
                        <a:pt x="1817" y="4446"/>
                        <a:pt x="1806" y="4415"/>
                      </a:cubicBezTo>
                      <a:lnTo>
                        <a:pt x="1785" y="4394"/>
                      </a:lnTo>
                      <a:cubicBezTo>
                        <a:pt x="1775" y="4372"/>
                        <a:pt x="1754" y="4341"/>
                        <a:pt x="1732" y="4320"/>
                      </a:cubicBezTo>
                      <a:cubicBezTo>
                        <a:pt x="1701" y="4288"/>
                        <a:pt x="1659" y="4256"/>
                        <a:pt x="1627" y="4246"/>
                      </a:cubicBezTo>
                      <a:cubicBezTo>
                        <a:pt x="1595" y="4235"/>
                        <a:pt x="1563" y="4214"/>
                        <a:pt x="1532" y="4204"/>
                      </a:cubicBezTo>
                      <a:cubicBezTo>
                        <a:pt x="1500" y="4193"/>
                        <a:pt x="1468" y="4193"/>
                        <a:pt x="1426" y="4193"/>
                      </a:cubicBezTo>
                      <a:close/>
                      <a:moveTo>
                        <a:pt x="5281" y="5175"/>
                      </a:moveTo>
                      <a:cubicBezTo>
                        <a:pt x="5249" y="5175"/>
                        <a:pt x="5218" y="5186"/>
                        <a:pt x="5186" y="5186"/>
                      </a:cubicBezTo>
                      <a:cubicBezTo>
                        <a:pt x="5154" y="5196"/>
                        <a:pt x="5112" y="5207"/>
                        <a:pt x="5080" y="5228"/>
                      </a:cubicBezTo>
                      <a:cubicBezTo>
                        <a:pt x="5049" y="5249"/>
                        <a:pt x="5017" y="5270"/>
                        <a:pt x="4996" y="5302"/>
                      </a:cubicBezTo>
                      <a:lnTo>
                        <a:pt x="4985" y="5323"/>
                      </a:lnTo>
                      <a:cubicBezTo>
                        <a:pt x="4964" y="5344"/>
                        <a:pt x="4943" y="5365"/>
                        <a:pt x="4933" y="5386"/>
                      </a:cubicBezTo>
                      <a:cubicBezTo>
                        <a:pt x="4911" y="5418"/>
                        <a:pt x="4901" y="5450"/>
                        <a:pt x="4890" y="5471"/>
                      </a:cubicBezTo>
                      <a:lnTo>
                        <a:pt x="4890" y="5481"/>
                      </a:lnTo>
                      <a:cubicBezTo>
                        <a:pt x="4890" y="5513"/>
                        <a:pt x="4880" y="5545"/>
                        <a:pt x="4880" y="5566"/>
                      </a:cubicBezTo>
                      <a:lnTo>
                        <a:pt x="4880" y="5587"/>
                      </a:lnTo>
                      <a:cubicBezTo>
                        <a:pt x="4880" y="5619"/>
                        <a:pt x="4890" y="5640"/>
                        <a:pt x="4890" y="5672"/>
                      </a:cubicBezTo>
                      <a:lnTo>
                        <a:pt x="4890" y="5682"/>
                      </a:lnTo>
                      <a:cubicBezTo>
                        <a:pt x="4911" y="5756"/>
                        <a:pt x="4954" y="5819"/>
                        <a:pt x="4996" y="5872"/>
                      </a:cubicBezTo>
                      <a:lnTo>
                        <a:pt x="5017" y="5883"/>
                      </a:lnTo>
                      <a:cubicBezTo>
                        <a:pt x="5038" y="5904"/>
                        <a:pt x="5059" y="5925"/>
                        <a:pt x="5091" y="5936"/>
                      </a:cubicBezTo>
                      <a:cubicBezTo>
                        <a:pt x="5123" y="5957"/>
                        <a:pt x="5154" y="5967"/>
                        <a:pt x="5186" y="5988"/>
                      </a:cubicBezTo>
                      <a:lnTo>
                        <a:pt x="5228" y="5999"/>
                      </a:lnTo>
                      <a:cubicBezTo>
                        <a:pt x="5249" y="5999"/>
                        <a:pt x="5292" y="6010"/>
                        <a:pt x="5323" y="6010"/>
                      </a:cubicBezTo>
                      <a:lnTo>
                        <a:pt x="5334" y="6010"/>
                      </a:lnTo>
                      <a:cubicBezTo>
                        <a:pt x="5366" y="6010"/>
                        <a:pt x="5397" y="5999"/>
                        <a:pt x="5429" y="5999"/>
                      </a:cubicBezTo>
                      <a:lnTo>
                        <a:pt x="5439" y="5988"/>
                      </a:lnTo>
                      <a:cubicBezTo>
                        <a:pt x="5461" y="5988"/>
                        <a:pt x="5492" y="5967"/>
                        <a:pt x="5513" y="5957"/>
                      </a:cubicBezTo>
                      <a:cubicBezTo>
                        <a:pt x="5545" y="5946"/>
                        <a:pt x="5577" y="5925"/>
                        <a:pt x="5598" y="5893"/>
                      </a:cubicBezTo>
                      <a:lnTo>
                        <a:pt x="5608" y="5883"/>
                      </a:lnTo>
                      <a:cubicBezTo>
                        <a:pt x="5630" y="5872"/>
                        <a:pt x="5640" y="5841"/>
                        <a:pt x="5661" y="5819"/>
                      </a:cubicBezTo>
                      <a:lnTo>
                        <a:pt x="5672" y="5809"/>
                      </a:lnTo>
                      <a:cubicBezTo>
                        <a:pt x="5672" y="5798"/>
                        <a:pt x="5682" y="5788"/>
                        <a:pt x="5682" y="5777"/>
                      </a:cubicBezTo>
                      <a:cubicBezTo>
                        <a:pt x="5704" y="5724"/>
                        <a:pt x="5714" y="5693"/>
                        <a:pt x="5714" y="5629"/>
                      </a:cubicBezTo>
                      <a:cubicBezTo>
                        <a:pt x="5725" y="5598"/>
                        <a:pt x="5714" y="5555"/>
                        <a:pt x="5704" y="5513"/>
                      </a:cubicBezTo>
                      <a:cubicBezTo>
                        <a:pt x="5704" y="5481"/>
                        <a:pt x="5682" y="5439"/>
                        <a:pt x="5672" y="5418"/>
                      </a:cubicBezTo>
                      <a:lnTo>
                        <a:pt x="5651" y="5386"/>
                      </a:lnTo>
                      <a:cubicBezTo>
                        <a:pt x="5630" y="5355"/>
                        <a:pt x="5608" y="5334"/>
                        <a:pt x="5587" y="5312"/>
                      </a:cubicBezTo>
                      <a:lnTo>
                        <a:pt x="5577" y="5302"/>
                      </a:lnTo>
                      <a:cubicBezTo>
                        <a:pt x="5556" y="5281"/>
                        <a:pt x="5524" y="5260"/>
                        <a:pt x="5503" y="5239"/>
                      </a:cubicBezTo>
                      <a:lnTo>
                        <a:pt x="5482" y="5228"/>
                      </a:lnTo>
                      <a:lnTo>
                        <a:pt x="5471" y="5228"/>
                      </a:lnTo>
                      <a:cubicBezTo>
                        <a:pt x="5450" y="5217"/>
                        <a:pt x="5429" y="5196"/>
                        <a:pt x="5397" y="5196"/>
                      </a:cubicBezTo>
                      <a:lnTo>
                        <a:pt x="5376" y="5186"/>
                      </a:lnTo>
                      <a:cubicBezTo>
                        <a:pt x="5366" y="5186"/>
                        <a:pt x="5344" y="5186"/>
                        <a:pt x="5334" y="5175"/>
                      </a:cubicBezTo>
                      <a:close/>
                      <a:moveTo>
                        <a:pt x="3465" y="4140"/>
                      </a:moveTo>
                      <a:cubicBezTo>
                        <a:pt x="3401" y="4140"/>
                        <a:pt x="3338" y="4151"/>
                        <a:pt x="3274" y="4172"/>
                      </a:cubicBezTo>
                      <a:cubicBezTo>
                        <a:pt x="2915" y="4267"/>
                        <a:pt x="2672" y="4668"/>
                        <a:pt x="2588" y="5017"/>
                      </a:cubicBezTo>
                      <a:cubicBezTo>
                        <a:pt x="2503" y="5365"/>
                        <a:pt x="2577" y="5745"/>
                        <a:pt x="2820" y="5999"/>
                      </a:cubicBezTo>
                      <a:cubicBezTo>
                        <a:pt x="2894" y="6083"/>
                        <a:pt x="2979" y="6147"/>
                        <a:pt x="3063" y="6200"/>
                      </a:cubicBezTo>
                      <a:cubicBezTo>
                        <a:pt x="3169" y="6274"/>
                        <a:pt x="3296" y="6337"/>
                        <a:pt x="3422" y="6337"/>
                      </a:cubicBezTo>
                      <a:lnTo>
                        <a:pt x="3454" y="6337"/>
                      </a:lnTo>
                      <a:cubicBezTo>
                        <a:pt x="3612" y="6326"/>
                        <a:pt x="3729" y="6200"/>
                        <a:pt x="3813" y="6062"/>
                      </a:cubicBezTo>
                      <a:cubicBezTo>
                        <a:pt x="3919" y="5872"/>
                        <a:pt x="3993" y="5661"/>
                        <a:pt x="4077" y="5450"/>
                      </a:cubicBezTo>
                      <a:cubicBezTo>
                        <a:pt x="4098" y="5397"/>
                        <a:pt x="4109" y="5334"/>
                        <a:pt x="4119" y="5270"/>
                      </a:cubicBezTo>
                      <a:cubicBezTo>
                        <a:pt x="4140" y="5165"/>
                        <a:pt x="4151" y="5059"/>
                        <a:pt x="4151" y="4953"/>
                      </a:cubicBezTo>
                      <a:cubicBezTo>
                        <a:pt x="4140" y="4848"/>
                        <a:pt x="4130" y="4732"/>
                        <a:pt x="4098" y="4626"/>
                      </a:cubicBezTo>
                      <a:cubicBezTo>
                        <a:pt x="4014" y="4330"/>
                        <a:pt x="3750" y="4140"/>
                        <a:pt x="3465" y="4140"/>
                      </a:cubicBezTo>
                      <a:close/>
                      <a:moveTo>
                        <a:pt x="7478" y="5788"/>
                      </a:moveTo>
                      <a:cubicBezTo>
                        <a:pt x="7224" y="5809"/>
                        <a:pt x="6981" y="5841"/>
                        <a:pt x="6739" y="5914"/>
                      </a:cubicBezTo>
                      <a:cubicBezTo>
                        <a:pt x="6665" y="5936"/>
                        <a:pt x="6601" y="5978"/>
                        <a:pt x="6570" y="6041"/>
                      </a:cubicBezTo>
                      <a:cubicBezTo>
                        <a:pt x="6527" y="6105"/>
                        <a:pt x="6517" y="6200"/>
                        <a:pt x="6538" y="6274"/>
                      </a:cubicBezTo>
                      <a:cubicBezTo>
                        <a:pt x="6580" y="6400"/>
                        <a:pt x="6686" y="6485"/>
                        <a:pt x="6823" y="6485"/>
                      </a:cubicBezTo>
                      <a:cubicBezTo>
                        <a:pt x="6844" y="6485"/>
                        <a:pt x="6865" y="6485"/>
                        <a:pt x="6897" y="6474"/>
                      </a:cubicBezTo>
                      <a:cubicBezTo>
                        <a:pt x="6960" y="6453"/>
                        <a:pt x="7024" y="6443"/>
                        <a:pt x="7087" y="6432"/>
                      </a:cubicBezTo>
                      <a:cubicBezTo>
                        <a:pt x="7140" y="6443"/>
                        <a:pt x="7193" y="6453"/>
                        <a:pt x="7245" y="6453"/>
                      </a:cubicBezTo>
                      <a:cubicBezTo>
                        <a:pt x="7298" y="6453"/>
                        <a:pt x="7351" y="6443"/>
                        <a:pt x="7393" y="6443"/>
                      </a:cubicBezTo>
                      <a:cubicBezTo>
                        <a:pt x="7510" y="6421"/>
                        <a:pt x="7594" y="6358"/>
                        <a:pt x="7689" y="6295"/>
                      </a:cubicBezTo>
                      <a:cubicBezTo>
                        <a:pt x="7700" y="6274"/>
                        <a:pt x="7721" y="6252"/>
                        <a:pt x="7731" y="6231"/>
                      </a:cubicBezTo>
                      <a:cubicBezTo>
                        <a:pt x="7742" y="6210"/>
                        <a:pt x="7752" y="6189"/>
                        <a:pt x="7763" y="6157"/>
                      </a:cubicBezTo>
                      <a:cubicBezTo>
                        <a:pt x="7774" y="6094"/>
                        <a:pt x="7774" y="6031"/>
                        <a:pt x="7742" y="5967"/>
                      </a:cubicBezTo>
                      <a:cubicBezTo>
                        <a:pt x="7700" y="5872"/>
                        <a:pt x="7605" y="5788"/>
                        <a:pt x="7488" y="5788"/>
                      </a:cubicBezTo>
                      <a:close/>
                      <a:moveTo>
                        <a:pt x="9485" y="5819"/>
                      </a:moveTo>
                      <a:cubicBezTo>
                        <a:pt x="9432" y="5819"/>
                        <a:pt x="9379" y="5830"/>
                        <a:pt x="9337" y="5862"/>
                      </a:cubicBezTo>
                      <a:cubicBezTo>
                        <a:pt x="9273" y="5893"/>
                        <a:pt x="9220" y="5957"/>
                        <a:pt x="9199" y="6031"/>
                      </a:cubicBezTo>
                      <a:cubicBezTo>
                        <a:pt x="9189" y="6105"/>
                        <a:pt x="9189" y="6200"/>
                        <a:pt x="9231" y="6263"/>
                      </a:cubicBezTo>
                      <a:lnTo>
                        <a:pt x="9242" y="6274"/>
                      </a:lnTo>
                      <a:cubicBezTo>
                        <a:pt x="9189" y="6316"/>
                        <a:pt x="9147" y="6369"/>
                        <a:pt x="9115" y="6443"/>
                      </a:cubicBezTo>
                      <a:cubicBezTo>
                        <a:pt x="9041" y="6654"/>
                        <a:pt x="9073" y="6886"/>
                        <a:pt x="9189" y="7076"/>
                      </a:cubicBezTo>
                      <a:cubicBezTo>
                        <a:pt x="9242" y="7171"/>
                        <a:pt x="9337" y="7224"/>
                        <a:pt x="9442" y="7224"/>
                      </a:cubicBezTo>
                      <a:cubicBezTo>
                        <a:pt x="9453" y="7224"/>
                        <a:pt x="9474" y="7224"/>
                        <a:pt x="9485" y="7214"/>
                      </a:cubicBezTo>
                      <a:cubicBezTo>
                        <a:pt x="9516" y="6971"/>
                        <a:pt x="9537" y="6717"/>
                        <a:pt x="9537" y="6464"/>
                      </a:cubicBezTo>
                      <a:cubicBezTo>
                        <a:pt x="9537" y="6252"/>
                        <a:pt x="9516" y="6031"/>
                        <a:pt x="9495" y="5819"/>
                      </a:cubicBezTo>
                      <a:close/>
                      <a:moveTo>
                        <a:pt x="2039" y="6179"/>
                      </a:moveTo>
                      <a:cubicBezTo>
                        <a:pt x="1986" y="6179"/>
                        <a:pt x="1933" y="6189"/>
                        <a:pt x="1891" y="6210"/>
                      </a:cubicBezTo>
                      <a:cubicBezTo>
                        <a:pt x="1827" y="6252"/>
                        <a:pt x="1775" y="6316"/>
                        <a:pt x="1754" y="6390"/>
                      </a:cubicBezTo>
                      <a:cubicBezTo>
                        <a:pt x="1711" y="6622"/>
                        <a:pt x="1659" y="6854"/>
                        <a:pt x="1606" y="7087"/>
                      </a:cubicBezTo>
                      <a:cubicBezTo>
                        <a:pt x="1574" y="7235"/>
                        <a:pt x="1637" y="7383"/>
                        <a:pt x="1775" y="7435"/>
                      </a:cubicBezTo>
                      <a:cubicBezTo>
                        <a:pt x="1817" y="7456"/>
                        <a:pt x="1849" y="7456"/>
                        <a:pt x="1891" y="7456"/>
                      </a:cubicBezTo>
                      <a:cubicBezTo>
                        <a:pt x="1923" y="7456"/>
                        <a:pt x="1944" y="7456"/>
                        <a:pt x="1965" y="7446"/>
                      </a:cubicBezTo>
                      <a:cubicBezTo>
                        <a:pt x="2039" y="7425"/>
                        <a:pt x="2092" y="7383"/>
                        <a:pt x="2144" y="7319"/>
                      </a:cubicBezTo>
                      <a:cubicBezTo>
                        <a:pt x="2282" y="7118"/>
                        <a:pt x="2345" y="6865"/>
                        <a:pt x="2334" y="6633"/>
                      </a:cubicBezTo>
                      <a:cubicBezTo>
                        <a:pt x="2334" y="6601"/>
                        <a:pt x="2324" y="6580"/>
                        <a:pt x="2324" y="6559"/>
                      </a:cubicBezTo>
                      <a:lnTo>
                        <a:pt x="2324" y="6538"/>
                      </a:lnTo>
                      <a:cubicBezTo>
                        <a:pt x="2334" y="6464"/>
                        <a:pt x="2334" y="6390"/>
                        <a:pt x="2292" y="6316"/>
                      </a:cubicBezTo>
                      <a:cubicBezTo>
                        <a:pt x="2261" y="6252"/>
                        <a:pt x="2187" y="6200"/>
                        <a:pt x="2113" y="6179"/>
                      </a:cubicBezTo>
                      <a:close/>
                      <a:moveTo>
                        <a:pt x="5777" y="6886"/>
                      </a:moveTo>
                      <a:cubicBezTo>
                        <a:pt x="5397" y="6886"/>
                        <a:pt x="5397" y="7467"/>
                        <a:pt x="5777" y="7467"/>
                      </a:cubicBezTo>
                      <a:cubicBezTo>
                        <a:pt x="6147" y="7467"/>
                        <a:pt x="6147" y="6886"/>
                        <a:pt x="5777" y="6886"/>
                      </a:cubicBezTo>
                      <a:close/>
                      <a:moveTo>
                        <a:pt x="3528" y="6833"/>
                      </a:moveTo>
                      <a:cubicBezTo>
                        <a:pt x="3475" y="6833"/>
                        <a:pt x="3422" y="6844"/>
                        <a:pt x="3380" y="6876"/>
                      </a:cubicBezTo>
                      <a:cubicBezTo>
                        <a:pt x="3359" y="6886"/>
                        <a:pt x="3338" y="6907"/>
                        <a:pt x="3317" y="6918"/>
                      </a:cubicBezTo>
                      <a:cubicBezTo>
                        <a:pt x="3285" y="6949"/>
                        <a:pt x="3264" y="7002"/>
                        <a:pt x="3243" y="7045"/>
                      </a:cubicBezTo>
                      <a:cubicBezTo>
                        <a:pt x="3232" y="7097"/>
                        <a:pt x="3222" y="7150"/>
                        <a:pt x="3211" y="7203"/>
                      </a:cubicBezTo>
                      <a:lnTo>
                        <a:pt x="3211" y="7224"/>
                      </a:lnTo>
                      <a:cubicBezTo>
                        <a:pt x="3222" y="7256"/>
                        <a:pt x="3222" y="7277"/>
                        <a:pt x="3232" y="7309"/>
                      </a:cubicBezTo>
                      <a:lnTo>
                        <a:pt x="3232" y="7319"/>
                      </a:lnTo>
                      <a:cubicBezTo>
                        <a:pt x="3232" y="7351"/>
                        <a:pt x="3253" y="7383"/>
                        <a:pt x="3264" y="7404"/>
                      </a:cubicBezTo>
                      <a:lnTo>
                        <a:pt x="3264" y="7414"/>
                      </a:lnTo>
                      <a:lnTo>
                        <a:pt x="3274" y="7414"/>
                      </a:lnTo>
                      <a:lnTo>
                        <a:pt x="3274" y="7425"/>
                      </a:lnTo>
                      <a:cubicBezTo>
                        <a:pt x="3285" y="7435"/>
                        <a:pt x="3306" y="7456"/>
                        <a:pt x="3317" y="7478"/>
                      </a:cubicBezTo>
                      <a:lnTo>
                        <a:pt x="3327" y="7488"/>
                      </a:lnTo>
                      <a:lnTo>
                        <a:pt x="3391" y="7530"/>
                      </a:lnTo>
                      <a:lnTo>
                        <a:pt x="3391" y="7541"/>
                      </a:lnTo>
                      <a:lnTo>
                        <a:pt x="3401" y="7541"/>
                      </a:lnTo>
                      <a:cubicBezTo>
                        <a:pt x="3422" y="7551"/>
                        <a:pt x="3443" y="7562"/>
                        <a:pt x="3465" y="7573"/>
                      </a:cubicBezTo>
                      <a:lnTo>
                        <a:pt x="3475" y="7573"/>
                      </a:lnTo>
                      <a:cubicBezTo>
                        <a:pt x="3507" y="7583"/>
                        <a:pt x="3538" y="7583"/>
                        <a:pt x="3570" y="7583"/>
                      </a:cubicBezTo>
                      <a:lnTo>
                        <a:pt x="3581" y="7583"/>
                      </a:lnTo>
                      <a:cubicBezTo>
                        <a:pt x="3602" y="7583"/>
                        <a:pt x="3633" y="7573"/>
                        <a:pt x="3655" y="7573"/>
                      </a:cubicBezTo>
                      <a:lnTo>
                        <a:pt x="3676" y="7573"/>
                      </a:lnTo>
                      <a:lnTo>
                        <a:pt x="3707" y="7551"/>
                      </a:lnTo>
                      <a:lnTo>
                        <a:pt x="3750" y="7530"/>
                      </a:lnTo>
                      <a:cubicBezTo>
                        <a:pt x="3771" y="7520"/>
                        <a:pt x="3802" y="7499"/>
                        <a:pt x="3824" y="7488"/>
                      </a:cubicBezTo>
                      <a:cubicBezTo>
                        <a:pt x="3866" y="7446"/>
                        <a:pt x="3887" y="7393"/>
                        <a:pt x="3908" y="7340"/>
                      </a:cubicBezTo>
                      <a:cubicBezTo>
                        <a:pt x="3919" y="7309"/>
                        <a:pt x="3919" y="7277"/>
                        <a:pt x="3919" y="7245"/>
                      </a:cubicBezTo>
                      <a:cubicBezTo>
                        <a:pt x="3919" y="7171"/>
                        <a:pt x="3908" y="7161"/>
                        <a:pt x="3876" y="7087"/>
                      </a:cubicBezTo>
                      <a:cubicBezTo>
                        <a:pt x="3855" y="7055"/>
                        <a:pt x="3834" y="7023"/>
                        <a:pt x="3802" y="7002"/>
                      </a:cubicBezTo>
                      <a:lnTo>
                        <a:pt x="3792" y="7002"/>
                      </a:lnTo>
                      <a:lnTo>
                        <a:pt x="3781" y="6981"/>
                      </a:lnTo>
                      <a:cubicBezTo>
                        <a:pt x="3760" y="6939"/>
                        <a:pt x="3739" y="6918"/>
                        <a:pt x="3707" y="6897"/>
                      </a:cubicBezTo>
                      <a:cubicBezTo>
                        <a:pt x="3676" y="6865"/>
                        <a:pt x="3644" y="6854"/>
                        <a:pt x="3602" y="6844"/>
                      </a:cubicBezTo>
                      <a:cubicBezTo>
                        <a:pt x="3581" y="6844"/>
                        <a:pt x="3560" y="6833"/>
                        <a:pt x="3528" y="6833"/>
                      </a:cubicBezTo>
                      <a:close/>
                      <a:moveTo>
                        <a:pt x="5059" y="7604"/>
                      </a:moveTo>
                      <a:cubicBezTo>
                        <a:pt x="4679" y="7604"/>
                        <a:pt x="4679" y="8185"/>
                        <a:pt x="5059" y="8185"/>
                      </a:cubicBezTo>
                      <a:cubicBezTo>
                        <a:pt x="5439" y="8185"/>
                        <a:pt x="5439" y="7604"/>
                        <a:pt x="5059" y="7604"/>
                      </a:cubicBezTo>
                      <a:close/>
                      <a:moveTo>
                        <a:pt x="8101" y="6432"/>
                      </a:moveTo>
                      <a:cubicBezTo>
                        <a:pt x="7943" y="6432"/>
                        <a:pt x="7795" y="6516"/>
                        <a:pt x="7668" y="6601"/>
                      </a:cubicBezTo>
                      <a:cubicBezTo>
                        <a:pt x="7414" y="6770"/>
                        <a:pt x="6834" y="7013"/>
                        <a:pt x="6580" y="7298"/>
                      </a:cubicBezTo>
                      <a:cubicBezTo>
                        <a:pt x="6517" y="7361"/>
                        <a:pt x="6475" y="7425"/>
                        <a:pt x="6453" y="7488"/>
                      </a:cubicBezTo>
                      <a:cubicBezTo>
                        <a:pt x="6316" y="7932"/>
                        <a:pt x="6823" y="8301"/>
                        <a:pt x="7182" y="8354"/>
                      </a:cubicBezTo>
                      <a:cubicBezTo>
                        <a:pt x="7182" y="8354"/>
                        <a:pt x="7193" y="8365"/>
                        <a:pt x="7193" y="8365"/>
                      </a:cubicBezTo>
                      <a:lnTo>
                        <a:pt x="7309" y="8365"/>
                      </a:lnTo>
                      <a:cubicBezTo>
                        <a:pt x="7541" y="8365"/>
                        <a:pt x="7774" y="8259"/>
                        <a:pt x="7985" y="8143"/>
                      </a:cubicBezTo>
                      <a:cubicBezTo>
                        <a:pt x="8164" y="8037"/>
                        <a:pt x="8333" y="7911"/>
                        <a:pt x="8439" y="7731"/>
                      </a:cubicBezTo>
                      <a:cubicBezTo>
                        <a:pt x="8576" y="7509"/>
                        <a:pt x="8597" y="7235"/>
                        <a:pt x="8555" y="6971"/>
                      </a:cubicBezTo>
                      <a:cubicBezTo>
                        <a:pt x="8513" y="6749"/>
                        <a:pt x="8407" y="6485"/>
                        <a:pt x="8175" y="6443"/>
                      </a:cubicBezTo>
                      <a:cubicBezTo>
                        <a:pt x="8154" y="6432"/>
                        <a:pt x="8122" y="6432"/>
                        <a:pt x="8101" y="6432"/>
                      </a:cubicBezTo>
                      <a:close/>
                      <a:moveTo>
                        <a:pt x="1437" y="8312"/>
                      </a:moveTo>
                      <a:cubicBezTo>
                        <a:pt x="1057" y="8312"/>
                        <a:pt x="1057" y="8903"/>
                        <a:pt x="1437" y="8903"/>
                      </a:cubicBezTo>
                      <a:cubicBezTo>
                        <a:pt x="1817" y="8903"/>
                        <a:pt x="1817" y="8312"/>
                        <a:pt x="1437" y="8312"/>
                      </a:cubicBezTo>
                      <a:close/>
                      <a:moveTo>
                        <a:pt x="2704" y="8534"/>
                      </a:moveTo>
                      <a:cubicBezTo>
                        <a:pt x="2324" y="8534"/>
                        <a:pt x="2324" y="9115"/>
                        <a:pt x="2704" y="9115"/>
                      </a:cubicBezTo>
                      <a:cubicBezTo>
                        <a:pt x="3074" y="9115"/>
                        <a:pt x="3074" y="8534"/>
                        <a:pt x="2704" y="8534"/>
                      </a:cubicBezTo>
                      <a:close/>
                      <a:moveTo>
                        <a:pt x="6876" y="8703"/>
                      </a:moveTo>
                      <a:cubicBezTo>
                        <a:pt x="6844" y="8703"/>
                        <a:pt x="6823" y="8703"/>
                        <a:pt x="6791" y="8713"/>
                      </a:cubicBezTo>
                      <a:cubicBezTo>
                        <a:pt x="6749" y="8724"/>
                        <a:pt x="6696" y="8745"/>
                        <a:pt x="6665" y="8787"/>
                      </a:cubicBezTo>
                      <a:cubicBezTo>
                        <a:pt x="6654" y="8808"/>
                        <a:pt x="6633" y="8819"/>
                        <a:pt x="6622" y="8840"/>
                      </a:cubicBezTo>
                      <a:cubicBezTo>
                        <a:pt x="6591" y="8893"/>
                        <a:pt x="6580" y="8935"/>
                        <a:pt x="6580" y="8988"/>
                      </a:cubicBezTo>
                      <a:lnTo>
                        <a:pt x="6580" y="9041"/>
                      </a:lnTo>
                      <a:cubicBezTo>
                        <a:pt x="6580" y="9083"/>
                        <a:pt x="6591" y="9125"/>
                        <a:pt x="6601" y="9157"/>
                      </a:cubicBezTo>
                      <a:cubicBezTo>
                        <a:pt x="6612" y="9199"/>
                        <a:pt x="6633" y="9220"/>
                        <a:pt x="6665" y="9252"/>
                      </a:cubicBezTo>
                      <a:cubicBezTo>
                        <a:pt x="6696" y="9284"/>
                        <a:pt x="6717" y="9305"/>
                        <a:pt x="6760" y="9315"/>
                      </a:cubicBezTo>
                      <a:cubicBezTo>
                        <a:pt x="6791" y="9326"/>
                        <a:pt x="6823" y="9336"/>
                        <a:pt x="6865" y="9336"/>
                      </a:cubicBezTo>
                      <a:lnTo>
                        <a:pt x="6876" y="9336"/>
                      </a:lnTo>
                      <a:cubicBezTo>
                        <a:pt x="6897" y="9336"/>
                        <a:pt x="6929" y="9326"/>
                        <a:pt x="6950" y="9326"/>
                      </a:cubicBezTo>
                      <a:cubicBezTo>
                        <a:pt x="7003" y="9315"/>
                        <a:pt x="7045" y="9284"/>
                        <a:pt x="7077" y="9252"/>
                      </a:cubicBezTo>
                      <a:cubicBezTo>
                        <a:pt x="7098" y="9231"/>
                        <a:pt x="7108" y="9210"/>
                        <a:pt x="7129" y="9189"/>
                      </a:cubicBezTo>
                      <a:cubicBezTo>
                        <a:pt x="7150" y="9146"/>
                        <a:pt x="7161" y="9093"/>
                        <a:pt x="7161" y="9041"/>
                      </a:cubicBezTo>
                      <a:lnTo>
                        <a:pt x="7161" y="8988"/>
                      </a:lnTo>
                      <a:cubicBezTo>
                        <a:pt x="7161" y="8946"/>
                        <a:pt x="7161" y="8914"/>
                        <a:pt x="7140" y="8882"/>
                      </a:cubicBezTo>
                      <a:cubicBezTo>
                        <a:pt x="7129" y="8840"/>
                        <a:pt x="7108" y="8808"/>
                        <a:pt x="7077" y="8787"/>
                      </a:cubicBezTo>
                      <a:cubicBezTo>
                        <a:pt x="7055" y="8755"/>
                        <a:pt x="7024" y="8734"/>
                        <a:pt x="6981" y="8724"/>
                      </a:cubicBezTo>
                      <a:cubicBezTo>
                        <a:pt x="6950" y="8703"/>
                        <a:pt x="6918" y="8703"/>
                        <a:pt x="6876" y="8703"/>
                      </a:cubicBezTo>
                      <a:close/>
                      <a:moveTo>
                        <a:pt x="8397" y="8967"/>
                      </a:moveTo>
                      <a:cubicBezTo>
                        <a:pt x="8376" y="8967"/>
                        <a:pt x="8354" y="8967"/>
                        <a:pt x="8323" y="8977"/>
                      </a:cubicBezTo>
                      <a:cubicBezTo>
                        <a:pt x="8302" y="8988"/>
                        <a:pt x="8281" y="8998"/>
                        <a:pt x="8259" y="9009"/>
                      </a:cubicBezTo>
                      <a:cubicBezTo>
                        <a:pt x="8207" y="9030"/>
                        <a:pt x="8175" y="9072"/>
                        <a:pt x="8154" y="9115"/>
                      </a:cubicBezTo>
                      <a:cubicBezTo>
                        <a:pt x="8090" y="9189"/>
                        <a:pt x="8038" y="9252"/>
                        <a:pt x="7985" y="9326"/>
                      </a:cubicBezTo>
                      <a:cubicBezTo>
                        <a:pt x="7964" y="9358"/>
                        <a:pt x="7953" y="9400"/>
                        <a:pt x="7943" y="9442"/>
                      </a:cubicBezTo>
                      <a:cubicBezTo>
                        <a:pt x="7943" y="9474"/>
                        <a:pt x="7943" y="9516"/>
                        <a:pt x="7953" y="9558"/>
                      </a:cubicBezTo>
                      <a:cubicBezTo>
                        <a:pt x="7964" y="9590"/>
                        <a:pt x="7974" y="9622"/>
                        <a:pt x="8006" y="9653"/>
                      </a:cubicBezTo>
                      <a:cubicBezTo>
                        <a:pt x="8027" y="9685"/>
                        <a:pt x="8048" y="9706"/>
                        <a:pt x="8090" y="9727"/>
                      </a:cubicBezTo>
                      <a:lnTo>
                        <a:pt x="8154" y="9759"/>
                      </a:lnTo>
                      <a:cubicBezTo>
                        <a:pt x="8185" y="9769"/>
                        <a:pt x="8207" y="9769"/>
                        <a:pt x="8238" y="9769"/>
                      </a:cubicBezTo>
                      <a:cubicBezTo>
                        <a:pt x="8259" y="9769"/>
                        <a:pt x="8291" y="9769"/>
                        <a:pt x="8312" y="9759"/>
                      </a:cubicBezTo>
                      <a:cubicBezTo>
                        <a:pt x="8333" y="9748"/>
                        <a:pt x="8354" y="9738"/>
                        <a:pt x="8386" y="9727"/>
                      </a:cubicBezTo>
                      <a:cubicBezTo>
                        <a:pt x="8428" y="9706"/>
                        <a:pt x="8460" y="9664"/>
                        <a:pt x="8492" y="9622"/>
                      </a:cubicBezTo>
                      <a:lnTo>
                        <a:pt x="8650" y="9410"/>
                      </a:lnTo>
                      <a:cubicBezTo>
                        <a:pt x="8671" y="9379"/>
                        <a:pt x="8692" y="9336"/>
                        <a:pt x="8692" y="9294"/>
                      </a:cubicBezTo>
                      <a:cubicBezTo>
                        <a:pt x="8703" y="9262"/>
                        <a:pt x="8692" y="9220"/>
                        <a:pt x="8682" y="9178"/>
                      </a:cubicBezTo>
                      <a:cubicBezTo>
                        <a:pt x="8671" y="9146"/>
                        <a:pt x="8661" y="9115"/>
                        <a:pt x="8629" y="9083"/>
                      </a:cubicBezTo>
                      <a:cubicBezTo>
                        <a:pt x="8608" y="9051"/>
                        <a:pt x="8587" y="9030"/>
                        <a:pt x="8545" y="9009"/>
                      </a:cubicBezTo>
                      <a:cubicBezTo>
                        <a:pt x="8523" y="8998"/>
                        <a:pt x="8502" y="8988"/>
                        <a:pt x="8481" y="8977"/>
                      </a:cubicBezTo>
                      <a:cubicBezTo>
                        <a:pt x="8449" y="8967"/>
                        <a:pt x="8428" y="8967"/>
                        <a:pt x="8397" y="8967"/>
                      </a:cubicBezTo>
                      <a:close/>
                      <a:moveTo>
                        <a:pt x="4183" y="9189"/>
                      </a:moveTo>
                      <a:cubicBezTo>
                        <a:pt x="4119" y="9199"/>
                        <a:pt x="4056" y="9210"/>
                        <a:pt x="4003" y="9252"/>
                      </a:cubicBezTo>
                      <a:lnTo>
                        <a:pt x="3961" y="9252"/>
                      </a:lnTo>
                      <a:cubicBezTo>
                        <a:pt x="3919" y="9252"/>
                        <a:pt x="3866" y="9262"/>
                        <a:pt x="3824" y="9294"/>
                      </a:cubicBezTo>
                      <a:cubicBezTo>
                        <a:pt x="3760" y="9326"/>
                        <a:pt x="3707" y="9389"/>
                        <a:pt x="3686" y="9463"/>
                      </a:cubicBezTo>
                      <a:cubicBezTo>
                        <a:pt x="3676" y="9495"/>
                        <a:pt x="3676" y="9526"/>
                        <a:pt x="3676" y="9548"/>
                      </a:cubicBezTo>
                      <a:cubicBezTo>
                        <a:pt x="3665" y="9579"/>
                        <a:pt x="3665" y="9611"/>
                        <a:pt x="3665" y="9643"/>
                      </a:cubicBezTo>
                      <a:cubicBezTo>
                        <a:pt x="3665" y="9685"/>
                        <a:pt x="3676" y="9727"/>
                        <a:pt x="3676" y="9759"/>
                      </a:cubicBezTo>
                      <a:cubicBezTo>
                        <a:pt x="3686" y="9780"/>
                        <a:pt x="3686" y="9801"/>
                        <a:pt x="3686" y="9812"/>
                      </a:cubicBezTo>
                      <a:cubicBezTo>
                        <a:pt x="3697" y="9854"/>
                        <a:pt x="3718" y="9886"/>
                        <a:pt x="3729" y="9928"/>
                      </a:cubicBezTo>
                      <a:cubicBezTo>
                        <a:pt x="3739" y="9938"/>
                        <a:pt x="3750" y="9960"/>
                        <a:pt x="3760" y="9970"/>
                      </a:cubicBezTo>
                      <a:cubicBezTo>
                        <a:pt x="3781" y="10002"/>
                        <a:pt x="3802" y="10033"/>
                        <a:pt x="3834" y="10065"/>
                      </a:cubicBezTo>
                      <a:lnTo>
                        <a:pt x="3866" y="10107"/>
                      </a:lnTo>
                      <a:cubicBezTo>
                        <a:pt x="3908" y="10150"/>
                        <a:pt x="3950" y="10171"/>
                        <a:pt x="3993" y="10181"/>
                      </a:cubicBezTo>
                      <a:cubicBezTo>
                        <a:pt x="4014" y="10192"/>
                        <a:pt x="4045" y="10192"/>
                        <a:pt x="4067" y="10192"/>
                      </a:cubicBezTo>
                      <a:lnTo>
                        <a:pt x="4109" y="10192"/>
                      </a:lnTo>
                      <a:cubicBezTo>
                        <a:pt x="4151" y="10192"/>
                        <a:pt x="4183" y="10171"/>
                        <a:pt x="4225" y="10150"/>
                      </a:cubicBezTo>
                      <a:cubicBezTo>
                        <a:pt x="4267" y="10128"/>
                        <a:pt x="4299" y="10097"/>
                        <a:pt x="4331" y="10055"/>
                      </a:cubicBezTo>
                      <a:cubicBezTo>
                        <a:pt x="4426" y="9886"/>
                        <a:pt x="4478" y="9685"/>
                        <a:pt x="4468" y="9484"/>
                      </a:cubicBezTo>
                      <a:cubicBezTo>
                        <a:pt x="4468" y="9410"/>
                        <a:pt x="4436" y="9336"/>
                        <a:pt x="4383" y="9273"/>
                      </a:cubicBezTo>
                      <a:cubicBezTo>
                        <a:pt x="4362" y="9252"/>
                        <a:pt x="4331" y="9231"/>
                        <a:pt x="4288" y="9220"/>
                      </a:cubicBezTo>
                      <a:cubicBezTo>
                        <a:pt x="4257" y="9199"/>
                        <a:pt x="4225" y="9189"/>
                        <a:pt x="4193" y="9189"/>
                      </a:cubicBezTo>
                      <a:close/>
                      <a:moveTo>
                        <a:pt x="1046" y="9791"/>
                      </a:moveTo>
                      <a:cubicBezTo>
                        <a:pt x="1004" y="9791"/>
                        <a:pt x="972" y="9801"/>
                        <a:pt x="940" y="9822"/>
                      </a:cubicBezTo>
                      <a:cubicBezTo>
                        <a:pt x="909" y="9833"/>
                        <a:pt x="877" y="9854"/>
                        <a:pt x="845" y="9886"/>
                      </a:cubicBezTo>
                      <a:cubicBezTo>
                        <a:pt x="835" y="9907"/>
                        <a:pt x="814" y="9917"/>
                        <a:pt x="803" y="9938"/>
                      </a:cubicBezTo>
                      <a:cubicBezTo>
                        <a:pt x="771" y="9991"/>
                        <a:pt x="761" y="10033"/>
                        <a:pt x="761" y="10086"/>
                      </a:cubicBezTo>
                      <a:cubicBezTo>
                        <a:pt x="761" y="10118"/>
                        <a:pt x="771" y="10139"/>
                        <a:pt x="771" y="10171"/>
                      </a:cubicBezTo>
                      <a:cubicBezTo>
                        <a:pt x="771" y="10181"/>
                        <a:pt x="782" y="10202"/>
                        <a:pt x="792" y="10224"/>
                      </a:cubicBezTo>
                      <a:lnTo>
                        <a:pt x="782" y="10245"/>
                      </a:lnTo>
                      <a:cubicBezTo>
                        <a:pt x="761" y="10276"/>
                        <a:pt x="750" y="10319"/>
                        <a:pt x="761" y="10361"/>
                      </a:cubicBezTo>
                      <a:cubicBezTo>
                        <a:pt x="750" y="10403"/>
                        <a:pt x="761" y="10435"/>
                        <a:pt x="782" y="10466"/>
                      </a:cubicBezTo>
                      <a:cubicBezTo>
                        <a:pt x="792" y="10509"/>
                        <a:pt x="814" y="10540"/>
                        <a:pt x="845" y="10562"/>
                      </a:cubicBezTo>
                      <a:cubicBezTo>
                        <a:pt x="866" y="10583"/>
                        <a:pt x="877" y="10593"/>
                        <a:pt x="898" y="10614"/>
                      </a:cubicBezTo>
                      <a:cubicBezTo>
                        <a:pt x="951" y="10635"/>
                        <a:pt x="993" y="10646"/>
                        <a:pt x="1046" y="10646"/>
                      </a:cubicBezTo>
                      <a:cubicBezTo>
                        <a:pt x="1078" y="10646"/>
                        <a:pt x="1099" y="10646"/>
                        <a:pt x="1130" y="10635"/>
                      </a:cubicBezTo>
                      <a:cubicBezTo>
                        <a:pt x="1173" y="10625"/>
                        <a:pt x="1215" y="10604"/>
                        <a:pt x="1257" y="10562"/>
                      </a:cubicBezTo>
                      <a:cubicBezTo>
                        <a:pt x="1278" y="10540"/>
                        <a:pt x="1299" y="10509"/>
                        <a:pt x="1321" y="10477"/>
                      </a:cubicBezTo>
                      <a:lnTo>
                        <a:pt x="1331" y="10456"/>
                      </a:lnTo>
                      <a:cubicBezTo>
                        <a:pt x="1342" y="10435"/>
                        <a:pt x="1352" y="10403"/>
                        <a:pt x="1363" y="10371"/>
                      </a:cubicBezTo>
                      <a:lnTo>
                        <a:pt x="1373" y="10340"/>
                      </a:lnTo>
                      <a:cubicBezTo>
                        <a:pt x="1384" y="10308"/>
                        <a:pt x="1384" y="10276"/>
                        <a:pt x="1394" y="10245"/>
                      </a:cubicBezTo>
                      <a:lnTo>
                        <a:pt x="1394" y="10224"/>
                      </a:lnTo>
                      <a:cubicBezTo>
                        <a:pt x="1394" y="10192"/>
                        <a:pt x="1384" y="10150"/>
                        <a:pt x="1384" y="10107"/>
                      </a:cubicBezTo>
                      <a:lnTo>
                        <a:pt x="1373" y="10076"/>
                      </a:lnTo>
                      <a:cubicBezTo>
                        <a:pt x="1363" y="10044"/>
                        <a:pt x="1352" y="10012"/>
                        <a:pt x="1331" y="9991"/>
                      </a:cubicBezTo>
                      <a:lnTo>
                        <a:pt x="1331" y="9970"/>
                      </a:lnTo>
                      <a:lnTo>
                        <a:pt x="1321" y="9960"/>
                      </a:lnTo>
                      <a:cubicBezTo>
                        <a:pt x="1299" y="9928"/>
                        <a:pt x="1278" y="9907"/>
                        <a:pt x="1257" y="9886"/>
                      </a:cubicBezTo>
                      <a:cubicBezTo>
                        <a:pt x="1236" y="9854"/>
                        <a:pt x="1204" y="9833"/>
                        <a:pt x="1162" y="9822"/>
                      </a:cubicBezTo>
                      <a:cubicBezTo>
                        <a:pt x="1130" y="9801"/>
                        <a:pt x="1099" y="9791"/>
                        <a:pt x="1057" y="9791"/>
                      </a:cubicBezTo>
                      <a:cubicBezTo>
                        <a:pt x="1057" y="9791"/>
                        <a:pt x="1057" y="9791"/>
                        <a:pt x="1057" y="9801"/>
                      </a:cubicBezTo>
                      <a:cubicBezTo>
                        <a:pt x="1046" y="9791"/>
                        <a:pt x="1046" y="9791"/>
                        <a:pt x="1046" y="9791"/>
                      </a:cubicBezTo>
                      <a:close/>
                      <a:moveTo>
                        <a:pt x="5598" y="8777"/>
                      </a:moveTo>
                      <a:cubicBezTo>
                        <a:pt x="5429" y="8777"/>
                        <a:pt x="5260" y="8851"/>
                        <a:pt x="5123" y="8998"/>
                      </a:cubicBezTo>
                      <a:cubicBezTo>
                        <a:pt x="5006" y="9125"/>
                        <a:pt x="4922" y="9284"/>
                        <a:pt x="4901" y="9453"/>
                      </a:cubicBezTo>
                      <a:cubicBezTo>
                        <a:pt x="4880" y="9622"/>
                        <a:pt x="4933" y="9801"/>
                        <a:pt x="4985" y="9970"/>
                      </a:cubicBezTo>
                      <a:cubicBezTo>
                        <a:pt x="5049" y="10160"/>
                        <a:pt x="5123" y="10350"/>
                        <a:pt x="5228" y="10509"/>
                      </a:cubicBezTo>
                      <a:cubicBezTo>
                        <a:pt x="5344" y="10678"/>
                        <a:pt x="5503" y="10815"/>
                        <a:pt x="5693" y="10868"/>
                      </a:cubicBezTo>
                      <a:cubicBezTo>
                        <a:pt x="5735" y="10878"/>
                        <a:pt x="5767" y="10889"/>
                        <a:pt x="5799" y="10889"/>
                      </a:cubicBezTo>
                      <a:cubicBezTo>
                        <a:pt x="5830" y="10889"/>
                        <a:pt x="5851" y="10878"/>
                        <a:pt x="5873" y="10878"/>
                      </a:cubicBezTo>
                      <a:cubicBezTo>
                        <a:pt x="5925" y="10857"/>
                        <a:pt x="5978" y="10804"/>
                        <a:pt x="6010" y="10762"/>
                      </a:cubicBezTo>
                      <a:cubicBezTo>
                        <a:pt x="6232" y="10488"/>
                        <a:pt x="6411" y="9981"/>
                        <a:pt x="6379" y="9569"/>
                      </a:cubicBezTo>
                      <a:cubicBezTo>
                        <a:pt x="6369" y="9474"/>
                        <a:pt x="6358" y="9379"/>
                        <a:pt x="6316" y="9294"/>
                      </a:cubicBezTo>
                      <a:cubicBezTo>
                        <a:pt x="6189" y="8977"/>
                        <a:pt x="5894" y="8777"/>
                        <a:pt x="5598" y="8777"/>
                      </a:cubicBezTo>
                      <a:close/>
                      <a:moveTo>
                        <a:pt x="7140" y="11005"/>
                      </a:moveTo>
                      <a:cubicBezTo>
                        <a:pt x="7098" y="11005"/>
                        <a:pt x="7066" y="11016"/>
                        <a:pt x="7034" y="11026"/>
                      </a:cubicBezTo>
                      <a:cubicBezTo>
                        <a:pt x="7003" y="11037"/>
                        <a:pt x="6971" y="11058"/>
                        <a:pt x="6939" y="11090"/>
                      </a:cubicBezTo>
                      <a:cubicBezTo>
                        <a:pt x="6929" y="11111"/>
                        <a:pt x="6908" y="11132"/>
                        <a:pt x="6897" y="11153"/>
                      </a:cubicBezTo>
                      <a:cubicBezTo>
                        <a:pt x="6865" y="11195"/>
                        <a:pt x="6855" y="11248"/>
                        <a:pt x="6855" y="11301"/>
                      </a:cubicBezTo>
                      <a:cubicBezTo>
                        <a:pt x="6855" y="11322"/>
                        <a:pt x="6865" y="11343"/>
                        <a:pt x="6865" y="11375"/>
                      </a:cubicBezTo>
                      <a:cubicBezTo>
                        <a:pt x="6876" y="11406"/>
                        <a:pt x="6897" y="11449"/>
                        <a:pt x="6918" y="11480"/>
                      </a:cubicBezTo>
                      <a:cubicBezTo>
                        <a:pt x="7024" y="11417"/>
                        <a:pt x="7119" y="11354"/>
                        <a:pt x="7214" y="11280"/>
                      </a:cubicBezTo>
                      <a:cubicBezTo>
                        <a:pt x="7277" y="11237"/>
                        <a:pt x="7341" y="11185"/>
                        <a:pt x="7404" y="11142"/>
                      </a:cubicBezTo>
                      <a:lnTo>
                        <a:pt x="7351" y="11090"/>
                      </a:lnTo>
                      <a:cubicBezTo>
                        <a:pt x="7330" y="11058"/>
                        <a:pt x="7298" y="11037"/>
                        <a:pt x="7256" y="11026"/>
                      </a:cubicBezTo>
                      <a:cubicBezTo>
                        <a:pt x="7224" y="11016"/>
                        <a:pt x="7193" y="11005"/>
                        <a:pt x="7150" y="11005"/>
                      </a:cubicBezTo>
                      <a:close/>
                      <a:moveTo>
                        <a:pt x="2863" y="10562"/>
                      </a:moveTo>
                      <a:cubicBezTo>
                        <a:pt x="2831" y="10562"/>
                        <a:pt x="2810" y="10562"/>
                        <a:pt x="2778" y="10572"/>
                      </a:cubicBezTo>
                      <a:cubicBezTo>
                        <a:pt x="2736" y="10583"/>
                        <a:pt x="2683" y="10604"/>
                        <a:pt x="2651" y="10646"/>
                      </a:cubicBezTo>
                      <a:cubicBezTo>
                        <a:pt x="2598" y="10709"/>
                        <a:pt x="2546" y="10783"/>
                        <a:pt x="2482" y="10847"/>
                      </a:cubicBezTo>
                      <a:cubicBezTo>
                        <a:pt x="2461" y="10878"/>
                        <a:pt x="2440" y="10910"/>
                        <a:pt x="2429" y="10942"/>
                      </a:cubicBezTo>
                      <a:cubicBezTo>
                        <a:pt x="2408" y="10973"/>
                        <a:pt x="2398" y="11016"/>
                        <a:pt x="2398" y="11058"/>
                      </a:cubicBezTo>
                      <a:cubicBezTo>
                        <a:pt x="2398" y="11100"/>
                        <a:pt x="2408" y="11132"/>
                        <a:pt x="2429" y="11164"/>
                      </a:cubicBezTo>
                      <a:cubicBezTo>
                        <a:pt x="2440" y="11206"/>
                        <a:pt x="2461" y="11237"/>
                        <a:pt x="2482" y="11259"/>
                      </a:cubicBezTo>
                      <a:cubicBezTo>
                        <a:pt x="2546" y="11311"/>
                        <a:pt x="2609" y="11343"/>
                        <a:pt x="2683" y="11343"/>
                      </a:cubicBezTo>
                      <a:lnTo>
                        <a:pt x="2704" y="11343"/>
                      </a:lnTo>
                      <a:lnTo>
                        <a:pt x="2715" y="11385"/>
                      </a:lnTo>
                      <a:cubicBezTo>
                        <a:pt x="2736" y="11417"/>
                        <a:pt x="2757" y="11449"/>
                        <a:pt x="2789" y="11470"/>
                      </a:cubicBezTo>
                      <a:cubicBezTo>
                        <a:pt x="2820" y="11491"/>
                        <a:pt x="2852" y="11512"/>
                        <a:pt x="2894" y="11523"/>
                      </a:cubicBezTo>
                      <a:cubicBezTo>
                        <a:pt x="2915" y="11523"/>
                        <a:pt x="2947" y="11533"/>
                        <a:pt x="2968" y="11533"/>
                      </a:cubicBezTo>
                      <a:cubicBezTo>
                        <a:pt x="3021" y="11533"/>
                        <a:pt x="3074" y="11523"/>
                        <a:pt x="3116" y="11491"/>
                      </a:cubicBezTo>
                      <a:cubicBezTo>
                        <a:pt x="3179" y="11449"/>
                        <a:pt x="3232" y="11396"/>
                        <a:pt x="3253" y="11322"/>
                      </a:cubicBezTo>
                      <a:cubicBezTo>
                        <a:pt x="3264" y="11259"/>
                        <a:pt x="3274" y="11206"/>
                        <a:pt x="3274" y="11142"/>
                      </a:cubicBezTo>
                      <a:cubicBezTo>
                        <a:pt x="3285" y="11090"/>
                        <a:pt x="3274" y="11047"/>
                        <a:pt x="3264" y="11005"/>
                      </a:cubicBezTo>
                      <a:cubicBezTo>
                        <a:pt x="3264" y="10952"/>
                        <a:pt x="3253" y="10910"/>
                        <a:pt x="3243" y="10868"/>
                      </a:cubicBezTo>
                      <a:cubicBezTo>
                        <a:pt x="3222" y="10804"/>
                        <a:pt x="3200" y="10752"/>
                        <a:pt x="3169" y="10699"/>
                      </a:cubicBezTo>
                      <a:cubicBezTo>
                        <a:pt x="3137" y="10657"/>
                        <a:pt x="3105" y="10625"/>
                        <a:pt x="3063" y="10593"/>
                      </a:cubicBezTo>
                      <a:cubicBezTo>
                        <a:pt x="3031" y="10572"/>
                        <a:pt x="2989" y="10562"/>
                        <a:pt x="2958" y="10562"/>
                      </a:cubicBezTo>
                      <a:close/>
                      <a:moveTo>
                        <a:pt x="5492" y="11797"/>
                      </a:moveTo>
                      <a:cubicBezTo>
                        <a:pt x="5471" y="11797"/>
                        <a:pt x="5439" y="11797"/>
                        <a:pt x="5418" y="11808"/>
                      </a:cubicBezTo>
                      <a:lnTo>
                        <a:pt x="5344" y="11839"/>
                      </a:lnTo>
                      <a:cubicBezTo>
                        <a:pt x="5302" y="11861"/>
                        <a:pt x="5271" y="11892"/>
                        <a:pt x="5239" y="11945"/>
                      </a:cubicBezTo>
                      <a:cubicBezTo>
                        <a:pt x="5218" y="11977"/>
                        <a:pt x="5207" y="12008"/>
                        <a:pt x="5186" y="12040"/>
                      </a:cubicBezTo>
                      <a:lnTo>
                        <a:pt x="5175" y="12072"/>
                      </a:lnTo>
                      <a:cubicBezTo>
                        <a:pt x="5165" y="12093"/>
                        <a:pt x="5144" y="12114"/>
                        <a:pt x="5133" y="12135"/>
                      </a:cubicBezTo>
                      <a:cubicBezTo>
                        <a:pt x="5123" y="12156"/>
                        <a:pt x="5123" y="12177"/>
                        <a:pt x="5112" y="12199"/>
                      </a:cubicBezTo>
                      <a:cubicBezTo>
                        <a:pt x="5334" y="12135"/>
                        <a:pt x="5556" y="12061"/>
                        <a:pt x="5767" y="11987"/>
                      </a:cubicBezTo>
                      <a:cubicBezTo>
                        <a:pt x="5746" y="11924"/>
                        <a:pt x="5704" y="11871"/>
                        <a:pt x="5640" y="11839"/>
                      </a:cubicBezTo>
                      <a:cubicBezTo>
                        <a:pt x="5598" y="11808"/>
                        <a:pt x="5545" y="11797"/>
                        <a:pt x="5492" y="11797"/>
                      </a:cubicBezTo>
                      <a:close/>
                      <a:moveTo>
                        <a:pt x="613" y="11882"/>
                      </a:moveTo>
                      <a:cubicBezTo>
                        <a:pt x="592" y="11882"/>
                        <a:pt x="571" y="11882"/>
                        <a:pt x="539" y="11892"/>
                      </a:cubicBezTo>
                      <a:cubicBezTo>
                        <a:pt x="486" y="11903"/>
                        <a:pt x="433" y="11934"/>
                        <a:pt x="402" y="11977"/>
                      </a:cubicBezTo>
                      <a:cubicBezTo>
                        <a:pt x="560" y="12103"/>
                        <a:pt x="729" y="12209"/>
                        <a:pt x="898" y="12294"/>
                      </a:cubicBezTo>
                      <a:cubicBezTo>
                        <a:pt x="1004" y="12346"/>
                        <a:pt x="1109" y="12389"/>
                        <a:pt x="1215" y="12431"/>
                      </a:cubicBezTo>
                      <a:cubicBezTo>
                        <a:pt x="1225" y="12399"/>
                        <a:pt x="1225" y="12378"/>
                        <a:pt x="1225" y="12357"/>
                      </a:cubicBezTo>
                      <a:cubicBezTo>
                        <a:pt x="1215" y="12272"/>
                        <a:pt x="1194" y="12199"/>
                        <a:pt x="1141" y="12146"/>
                      </a:cubicBezTo>
                      <a:cubicBezTo>
                        <a:pt x="1067" y="12072"/>
                        <a:pt x="972" y="12030"/>
                        <a:pt x="866" y="12019"/>
                      </a:cubicBezTo>
                      <a:cubicBezTo>
                        <a:pt x="845" y="11977"/>
                        <a:pt x="814" y="11945"/>
                        <a:pt x="771" y="11924"/>
                      </a:cubicBezTo>
                      <a:cubicBezTo>
                        <a:pt x="729" y="11892"/>
                        <a:pt x="666" y="11882"/>
                        <a:pt x="613" y="118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8"/>
                <p:cNvSpPr/>
                <p:nvPr/>
              </p:nvSpPr>
              <p:spPr>
                <a:xfrm>
                  <a:off x="2019225" y="1143218"/>
                  <a:ext cx="58294" cy="57827"/>
                </a:xfrm>
                <a:custGeom>
                  <a:avLst/>
                  <a:gdLst/>
                  <a:ahLst/>
                  <a:cxnLst/>
                  <a:rect l="l" t="t" r="r" b="b"/>
                  <a:pathLst>
                    <a:path w="1247" h="1237" extrusionOk="0">
                      <a:moveTo>
                        <a:pt x="634" y="1"/>
                      </a:moveTo>
                      <a:cubicBezTo>
                        <a:pt x="613" y="1"/>
                        <a:pt x="592" y="11"/>
                        <a:pt x="560" y="11"/>
                      </a:cubicBezTo>
                      <a:cubicBezTo>
                        <a:pt x="528" y="11"/>
                        <a:pt x="497" y="22"/>
                        <a:pt x="476" y="32"/>
                      </a:cubicBezTo>
                      <a:cubicBezTo>
                        <a:pt x="359" y="64"/>
                        <a:pt x="254" y="128"/>
                        <a:pt x="180" y="223"/>
                      </a:cubicBezTo>
                      <a:cubicBezTo>
                        <a:pt x="138" y="265"/>
                        <a:pt x="106" y="307"/>
                        <a:pt x="74" y="370"/>
                      </a:cubicBezTo>
                      <a:cubicBezTo>
                        <a:pt x="64" y="402"/>
                        <a:pt x="43" y="434"/>
                        <a:pt x="32" y="476"/>
                      </a:cubicBezTo>
                      <a:cubicBezTo>
                        <a:pt x="21" y="518"/>
                        <a:pt x="21" y="561"/>
                        <a:pt x="11" y="603"/>
                      </a:cubicBezTo>
                      <a:cubicBezTo>
                        <a:pt x="0" y="719"/>
                        <a:pt x="32" y="846"/>
                        <a:pt x="95" y="941"/>
                      </a:cubicBezTo>
                      <a:cubicBezTo>
                        <a:pt x="127" y="983"/>
                        <a:pt x="159" y="1036"/>
                        <a:pt x="201" y="1067"/>
                      </a:cubicBezTo>
                      <a:cubicBezTo>
                        <a:pt x="243" y="1099"/>
                        <a:pt x="285" y="1141"/>
                        <a:pt x="338" y="1163"/>
                      </a:cubicBezTo>
                      <a:cubicBezTo>
                        <a:pt x="433" y="1205"/>
                        <a:pt x="528" y="1236"/>
                        <a:pt x="634" y="1236"/>
                      </a:cubicBezTo>
                      <a:lnTo>
                        <a:pt x="687" y="1236"/>
                      </a:lnTo>
                      <a:cubicBezTo>
                        <a:pt x="782" y="1226"/>
                        <a:pt x="845" y="1205"/>
                        <a:pt x="930" y="1173"/>
                      </a:cubicBezTo>
                      <a:cubicBezTo>
                        <a:pt x="983" y="1141"/>
                        <a:pt x="1035" y="1110"/>
                        <a:pt x="1078" y="1067"/>
                      </a:cubicBezTo>
                      <a:cubicBezTo>
                        <a:pt x="1088" y="1046"/>
                        <a:pt x="1109" y="1025"/>
                        <a:pt x="1120" y="1004"/>
                      </a:cubicBezTo>
                      <a:cubicBezTo>
                        <a:pt x="1141" y="983"/>
                        <a:pt x="1151" y="962"/>
                        <a:pt x="1162" y="941"/>
                      </a:cubicBezTo>
                      <a:cubicBezTo>
                        <a:pt x="1194" y="899"/>
                        <a:pt x="1215" y="846"/>
                        <a:pt x="1225" y="782"/>
                      </a:cubicBezTo>
                      <a:cubicBezTo>
                        <a:pt x="1236" y="730"/>
                        <a:pt x="1247" y="666"/>
                        <a:pt x="1247" y="613"/>
                      </a:cubicBezTo>
                      <a:cubicBezTo>
                        <a:pt x="1236" y="497"/>
                        <a:pt x="1204" y="381"/>
                        <a:pt x="1141" y="286"/>
                      </a:cubicBezTo>
                      <a:cubicBezTo>
                        <a:pt x="1099" y="244"/>
                        <a:pt x="1067" y="191"/>
                        <a:pt x="1025" y="159"/>
                      </a:cubicBezTo>
                      <a:cubicBezTo>
                        <a:pt x="961" y="96"/>
                        <a:pt x="909" y="64"/>
                        <a:pt x="824" y="32"/>
                      </a:cubicBezTo>
                      <a:cubicBezTo>
                        <a:pt x="771" y="11"/>
                        <a:pt x="708" y="11"/>
                        <a:pt x="6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8"/>
                <p:cNvSpPr/>
                <p:nvPr/>
              </p:nvSpPr>
              <p:spPr>
                <a:xfrm>
                  <a:off x="1984165" y="1254335"/>
                  <a:ext cx="30152" cy="29638"/>
                </a:xfrm>
                <a:custGeom>
                  <a:avLst/>
                  <a:gdLst/>
                  <a:ahLst/>
                  <a:cxnLst/>
                  <a:rect l="l" t="t" r="r" b="b"/>
                  <a:pathLst>
                    <a:path w="645" h="634" extrusionOk="0">
                      <a:moveTo>
                        <a:pt x="349" y="0"/>
                      </a:moveTo>
                      <a:cubicBezTo>
                        <a:pt x="328" y="0"/>
                        <a:pt x="307" y="0"/>
                        <a:pt x="275" y="11"/>
                      </a:cubicBezTo>
                      <a:cubicBezTo>
                        <a:pt x="222" y="21"/>
                        <a:pt x="180" y="53"/>
                        <a:pt x="148" y="85"/>
                      </a:cubicBezTo>
                      <a:cubicBezTo>
                        <a:pt x="127" y="106"/>
                        <a:pt x="106" y="116"/>
                        <a:pt x="96" y="137"/>
                      </a:cubicBezTo>
                      <a:cubicBezTo>
                        <a:pt x="64" y="169"/>
                        <a:pt x="43" y="201"/>
                        <a:pt x="32" y="232"/>
                      </a:cubicBezTo>
                      <a:cubicBezTo>
                        <a:pt x="11" y="264"/>
                        <a:pt x="0" y="306"/>
                        <a:pt x="11" y="349"/>
                      </a:cubicBezTo>
                      <a:cubicBezTo>
                        <a:pt x="0" y="391"/>
                        <a:pt x="11" y="423"/>
                        <a:pt x="32" y="454"/>
                      </a:cubicBezTo>
                      <a:cubicBezTo>
                        <a:pt x="43" y="497"/>
                        <a:pt x="64" y="528"/>
                        <a:pt x="96" y="549"/>
                      </a:cubicBezTo>
                      <a:cubicBezTo>
                        <a:pt x="117" y="570"/>
                        <a:pt x="127" y="581"/>
                        <a:pt x="148" y="602"/>
                      </a:cubicBezTo>
                      <a:cubicBezTo>
                        <a:pt x="201" y="623"/>
                        <a:pt x="243" y="634"/>
                        <a:pt x="296" y="634"/>
                      </a:cubicBezTo>
                      <a:cubicBezTo>
                        <a:pt x="328" y="634"/>
                        <a:pt x="349" y="634"/>
                        <a:pt x="381" y="623"/>
                      </a:cubicBezTo>
                      <a:cubicBezTo>
                        <a:pt x="423" y="613"/>
                        <a:pt x="465" y="592"/>
                        <a:pt x="507" y="549"/>
                      </a:cubicBezTo>
                      <a:lnTo>
                        <a:pt x="560" y="497"/>
                      </a:lnTo>
                      <a:cubicBezTo>
                        <a:pt x="592" y="475"/>
                        <a:pt x="613" y="444"/>
                        <a:pt x="624" y="401"/>
                      </a:cubicBezTo>
                      <a:cubicBezTo>
                        <a:pt x="634" y="370"/>
                        <a:pt x="645" y="328"/>
                        <a:pt x="645" y="296"/>
                      </a:cubicBezTo>
                      <a:cubicBezTo>
                        <a:pt x="645" y="254"/>
                        <a:pt x="634" y="211"/>
                        <a:pt x="624" y="180"/>
                      </a:cubicBezTo>
                      <a:cubicBezTo>
                        <a:pt x="613" y="137"/>
                        <a:pt x="592" y="106"/>
                        <a:pt x="560" y="85"/>
                      </a:cubicBezTo>
                      <a:cubicBezTo>
                        <a:pt x="539" y="63"/>
                        <a:pt x="518" y="53"/>
                        <a:pt x="497" y="42"/>
                      </a:cubicBezTo>
                      <a:cubicBezTo>
                        <a:pt x="455" y="11"/>
                        <a:pt x="40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8"/>
                <p:cNvSpPr/>
                <p:nvPr/>
              </p:nvSpPr>
              <p:spPr>
                <a:xfrm>
                  <a:off x="2011792" y="1079549"/>
                  <a:ext cx="32162" cy="27675"/>
                </a:xfrm>
                <a:custGeom>
                  <a:avLst/>
                  <a:gdLst/>
                  <a:ahLst/>
                  <a:cxnLst/>
                  <a:rect l="l" t="t" r="r" b="b"/>
                  <a:pathLst>
                    <a:path w="688" h="592" extrusionOk="0">
                      <a:moveTo>
                        <a:pt x="307" y="0"/>
                      </a:moveTo>
                      <a:cubicBezTo>
                        <a:pt x="275" y="0"/>
                        <a:pt x="244" y="11"/>
                        <a:pt x="212" y="21"/>
                      </a:cubicBezTo>
                      <a:cubicBezTo>
                        <a:pt x="159" y="85"/>
                        <a:pt x="96" y="159"/>
                        <a:pt x="33" y="233"/>
                      </a:cubicBezTo>
                      <a:cubicBezTo>
                        <a:pt x="1" y="402"/>
                        <a:pt x="96" y="592"/>
                        <a:pt x="307" y="592"/>
                      </a:cubicBezTo>
                      <a:cubicBezTo>
                        <a:pt x="687" y="592"/>
                        <a:pt x="687" y="0"/>
                        <a:pt x="3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8"/>
                <p:cNvSpPr/>
                <p:nvPr/>
              </p:nvSpPr>
              <p:spPr>
                <a:xfrm>
                  <a:off x="1962427" y="1181270"/>
                  <a:ext cx="35107" cy="52357"/>
                </a:xfrm>
                <a:custGeom>
                  <a:avLst/>
                  <a:gdLst/>
                  <a:ahLst/>
                  <a:cxnLst/>
                  <a:rect l="l" t="t" r="r" b="b"/>
                  <a:pathLst>
                    <a:path w="751" h="1120" extrusionOk="0">
                      <a:moveTo>
                        <a:pt x="349" y="0"/>
                      </a:moveTo>
                      <a:cubicBezTo>
                        <a:pt x="296" y="0"/>
                        <a:pt x="244" y="11"/>
                        <a:pt x="201" y="32"/>
                      </a:cubicBezTo>
                      <a:cubicBezTo>
                        <a:pt x="170" y="42"/>
                        <a:pt x="138" y="53"/>
                        <a:pt x="106" y="74"/>
                      </a:cubicBezTo>
                      <a:cubicBezTo>
                        <a:pt x="64" y="253"/>
                        <a:pt x="32" y="422"/>
                        <a:pt x="1" y="602"/>
                      </a:cubicBezTo>
                      <a:cubicBezTo>
                        <a:pt x="1" y="623"/>
                        <a:pt x="11" y="644"/>
                        <a:pt x="11" y="665"/>
                      </a:cubicBezTo>
                      <a:cubicBezTo>
                        <a:pt x="32" y="771"/>
                        <a:pt x="85" y="877"/>
                        <a:pt x="149" y="972"/>
                      </a:cubicBezTo>
                      <a:cubicBezTo>
                        <a:pt x="201" y="1067"/>
                        <a:pt x="296" y="1120"/>
                        <a:pt x="402" y="1120"/>
                      </a:cubicBezTo>
                      <a:cubicBezTo>
                        <a:pt x="497" y="1120"/>
                        <a:pt x="603" y="1067"/>
                        <a:pt x="656" y="972"/>
                      </a:cubicBezTo>
                      <a:cubicBezTo>
                        <a:pt x="687" y="908"/>
                        <a:pt x="708" y="845"/>
                        <a:pt x="729" y="771"/>
                      </a:cubicBezTo>
                      <a:cubicBezTo>
                        <a:pt x="740" y="697"/>
                        <a:pt x="751" y="623"/>
                        <a:pt x="740" y="549"/>
                      </a:cubicBezTo>
                      <a:cubicBezTo>
                        <a:pt x="729" y="475"/>
                        <a:pt x="729" y="401"/>
                        <a:pt x="698" y="327"/>
                      </a:cubicBezTo>
                      <a:cubicBezTo>
                        <a:pt x="677" y="285"/>
                        <a:pt x="666" y="243"/>
                        <a:pt x="634" y="201"/>
                      </a:cubicBezTo>
                      <a:cubicBezTo>
                        <a:pt x="613" y="158"/>
                        <a:pt x="582" y="127"/>
                        <a:pt x="550" y="85"/>
                      </a:cubicBezTo>
                      <a:cubicBezTo>
                        <a:pt x="508" y="32"/>
                        <a:pt x="413"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8"/>
                <p:cNvSpPr/>
                <p:nvPr/>
              </p:nvSpPr>
              <p:spPr>
                <a:xfrm>
                  <a:off x="2349025" y="991151"/>
                  <a:ext cx="6451" cy="5984"/>
                </a:xfrm>
                <a:custGeom>
                  <a:avLst/>
                  <a:gdLst/>
                  <a:ahLst/>
                  <a:cxnLst/>
                  <a:rect l="l" t="t" r="r" b="b"/>
                  <a:pathLst>
                    <a:path w="138" h="128" extrusionOk="0">
                      <a:moveTo>
                        <a:pt x="0" y="1"/>
                      </a:moveTo>
                      <a:lnTo>
                        <a:pt x="0" y="1"/>
                      </a:lnTo>
                      <a:cubicBezTo>
                        <a:pt x="21" y="33"/>
                        <a:pt x="43" y="43"/>
                        <a:pt x="64" y="64"/>
                      </a:cubicBezTo>
                      <a:lnTo>
                        <a:pt x="74" y="75"/>
                      </a:lnTo>
                      <a:cubicBezTo>
                        <a:pt x="95" y="96"/>
                        <a:pt x="116" y="117"/>
                        <a:pt x="138" y="128"/>
                      </a:cubicBezTo>
                      <a:cubicBezTo>
                        <a:pt x="127" y="106"/>
                        <a:pt x="106" y="96"/>
                        <a:pt x="85" y="75"/>
                      </a:cubicBezTo>
                      <a:cubicBezTo>
                        <a:pt x="64" y="54"/>
                        <a:pt x="32" y="22"/>
                        <a:pt x="0" y="1"/>
                      </a:cubicBezTo>
                      <a:close/>
                    </a:path>
                  </a:pathLst>
                </a:custGeom>
                <a:solidFill>
                  <a:srgbClr val="7BA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44" name="Google Shape;844;p28"/>
                <p:cNvGrpSpPr/>
                <p:nvPr/>
              </p:nvGrpSpPr>
              <p:grpSpPr>
                <a:xfrm>
                  <a:off x="1925918" y="926500"/>
                  <a:ext cx="624591" cy="658158"/>
                  <a:chOff x="1925918" y="926500"/>
                  <a:chExt cx="624591" cy="658158"/>
                </a:xfrm>
              </p:grpSpPr>
              <p:sp>
                <p:nvSpPr>
                  <p:cNvPr id="845" name="Google Shape;845;p28"/>
                  <p:cNvSpPr/>
                  <p:nvPr/>
                </p:nvSpPr>
                <p:spPr>
                  <a:xfrm>
                    <a:off x="2171760" y="926500"/>
                    <a:ext cx="378748" cy="542645"/>
                  </a:xfrm>
                  <a:custGeom>
                    <a:avLst/>
                    <a:gdLst/>
                    <a:ahLst/>
                    <a:cxnLst/>
                    <a:rect l="l" t="t" r="r" b="b"/>
                    <a:pathLst>
                      <a:path w="8102" h="11608" extrusionOk="0">
                        <a:moveTo>
                          <a:pt x="2007" y="0"/>
                        </a:moveTo>
                        <a:cubicBezTo>
                          <a:pt x="1416" y="0"/>
                          <a:pt x="835" y="148"/>
                          <a:pt x="265" y="359"/>
                        </a:cubicBezTo>
                        <a:cubicBezTo>
                          <a:pt x="170" y="391"/>
                          <a:pt x="85" y="423"/>
                          <a:pt x="1" y="454"/>
                        </a:cubicBezTo>
                        <a:lnTo>
                          <a:pt x="360" y="1067"/>
                        </a:lnTo>
                        <a:cubicBezTo>
                          <a:pt x="413" y="1046"/>
                          <a:pt x="455" y="1035"/>
                          <a:pt x="508" y="1014"/>
                        </a:cubicBezTo>
                        <a:cubicBezTo>
                          <a:pt x="1025" y="824"/>
                          <a:pt x="1532" y="708"/>
                          <a:pt x="2007" y="708"/>
                        </a:cubicBezTo>
                        <a:cubicBezTo>
                          <a:pt x="2113" y="708"/>
                          <a:pt x="2219" y="718"/>
                          <a:pt x="2324" y="729"/>
                        </a:cubicBezTo>
                        <a:cubicBezTo>
                          <a:pt x="2536" y="750"/>
                          <a:pt x="2757" y="803"/>
                          <a:pt x="2969" y="877"/>
                        </a:cubicBezTo>
                        <a:cubicBezTo>
                          <a:pt x="2979" y="887"/>
                          <a:pt x="3000" y="898"/>
                          <a:pt x="3011" y="898"/>
                        </a:cubicBezTo>
                        <a:cubicBezTo>
                          <a:pt x="3275" y="1004"/>
                          <a:pt x="3539" y="1162"/>
                          <a:pt x="3792" y="1384"/>
                        </a:cubicBezTo>
                        <a:cubicBezTo>
                          <a:pt x="3824" y="1405"/>
                          <a:pt x="3856" y="1437"/>
                          <a:pt x="3877" y="1458"/>
                        </a:cubicBezTo>
                        <a:cubicBezTo>
                          <a:pt x="3898" y="1479"/>
                          <a:pt x="3919" y="1500"/>
                          <a:pt x="3930" y="1511"/>
                        </a:cubicBezTo>
                        <a:cubicBezTo>
                          <a:pt x="4679" y="2197"/>
                          <a:pt x="5387" y="2767"/>
                          <a:pt x="5968" y="3412"/>
                        </a:cubicBezTo>
                        <a:cubicBezTo>
                          <a:pt x="6316" y="3802"/>
                          <a:pt x="6623" y="4225"/>
                          <a:pt x="6855" y="4721"/>
                        </a:cubicBezTo>
                        <a:cubicBezTo>
                          <a:pt x="6940" y="4880"/>
                          <a:pt x="7014" y="5049"/>
                          <a:pt x="7077" y="5239"/>
                        </a:cubicBezTo>
                        <a:cubicBezTo>
                          <a:pt x="7130" y="5408"/>
                          <a:pt x="7193" y="5598"/>
                          <a:pt x="7235" y="5788"/>
                        </a:cubicBezTo>
                        <a:cubicBezTo>
                          <a:pt x="7299" y="6041"/>
                          <a:pt x="7341" y="6295"/>
                          <a:pt x="7362" y="6548"/>
                        </a:cubicBezTo>
                        <a:cubicBezTo>
                          <a:pt x="7383" y="6760"/>
                          <a:pt x="7404" y="6981"/>
                          <a:pt x="7404" y="7193"/>
                        </a:cubicBezTo>
                        <a:cubicBezTo>
                          <a:pt x="7404" y="7446"/>
                          <a:pt x="7383" y="7700"/>
                          <a:pt x="7352" y="7943"/>
                        </a:cubicBezTo>
                        <a:cubicBezTo>
                          <a:pt x="7235" y="8956"/>
                          <a:pt x="6876" y="9928"/>
                          <a:pt x="6295" y="10762"/>
                        </a:cubicBezTo>
                        <a:cubicBezTo>
                          <a:pt x="6253" y="10826"/>
                          <a:pt x="6200" y="10889"/>
                          <a:pt x="6158" y="10953"/>
                        </a:cubicBezTo>
                        <a:lnTo>
                          <a:pt x="6538" y="11607"/>
                        </a:lnTo>
                        <a:cubicBezTo>
                          <a:pt x="6654" y="11459"/>
                          <a:pt x="6771" y="11312"/>
                          <a:pt x="6876" y="11164"/>
                        </a:cubicBezTo>
                        <a:cubicBezTo>
                          <a:pt x="7679" y="10002"/>
                          <a:pt x="8101" y="8597"/>
                          <a:pt x="8101" y="7193"/>
                        </a:cubicBezTo>
                        <a:cubicBezTo>
                          <a:pt x="8101" y="6665"/>
                          <a:pt x="8049" y="6147"/>
                          <a:pt x="7922" y="5630"/>
                        </a:cubicBezTo>
                        <a:cubicBezTo>
                          <a:pt x="7658" y="4489"/>
                          <a:pt x="7130" y="3655"/>
                          <a:pt x="6485" y="2936"/>
                        </a:cubicBezTo>
                        <a:cubicBezTo>
                          <a:pt x="5852" y="2229"/>
                          <a:pt x="5102" y="1627"/>
                          <a:pt x="4352" y="940"/>
                        </a:cubicBezTo>
                        <a:cubicBezTo>
                          <a:pt x="3993" y="613"/>
                          <a:pt x="3613" y="370"/>
                          <a:pt x="3211" y="222"/>
                        </a:cubicBezTo>
                        <a:cubicBezTo>
                          <a:pt x="2821" y="74"/>
                          <a:pt x="2419" y="0"/>
                          <a:pt x="2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28"/>
                  <p:cNvSpPr/>
                  <p:nvPr/>
                </p:nvSpPr>
                <p:spPr>
                  <a:xfrm>
                    <a:off x="1925918" y="947723"/>
                    <a:ext cx="551527" cy="636935"/>
                  </a:xfrm>
                  <a:custGeom>
                    <a:avLst/>
                    <a:gdLst/>
                    <a:ahLst/>
                    <a:cxnLst/>
                    <a:rect l="l" t="t" r="r" b="b"/>
                    <a:pathLst>
                      <a:path w="11798" h="13625" extrusionOk="0">
                        <a:moveTo>
                          <a:pt x="5260" y="0"/>
                        </a:moveTo>
                        <a:cubicBezTo>
                          <a:pt x="4785" y="201"/>
                          <a:pt x="4309" y="433"/>
                          <a:pt x="3855" y="687"/>
                        </a:cubicBezTo>
                        <a:cubicBezTo>
                          <a:pt x="3179" y="1057"/>
                          <a:pt x="2472" y="1458"/>
                          <a:pt x="1870" y="2028"/>
                        </a:cubicBezTo>
                        <a:cubicBezTo>
                          <a:pt x="623" y="3179"/>
                          <a:pt x="0" y="4869"/>
                          <a:pt x="0" y="6549"/>
                        </a:cubicBezTo>
                        <a:cubicBezTo>
                          <a:pt x="0" y="6686"/>
                          <a:pt x="11" y="6834"/>
                          <a:pt x="11" y="6971"/>
                        </a:cubicBezTo>
                        <a:cubicBezTo>
                          <a:pt x="138" y="8777"/>
                          <a:pt x="940" y="10477"/>
                          <a:pt x="2091" y="11829"/>
                        </a:cubicBezTo>
                        <a:cubicBezTo>
                          <a:pt x="2535" y="12357"/>
                          <a:pt x="3052" y="12864"/>
                          <a:pt x="3707" y="13192"/>
                        </a:cubicBezTo>
                        <a:cubicBezTo>
                          <a:pt x="4330" y="13509"/>
                          <a:pt x="5006" y="13625"/>
                          <a:pt x="5672" y="13625"/>
                        </a:cubicBezTo>
                        <a:cubicBezTo>
                          <a:pt x="6527" y="13625"/>
                          <a:pt x="7383" y="13435"/>
                          <a:pt x="8175" y="13213"/>
                        </a:cubicBezTo>
                        <a:cubicBezTo>
                          <a:pt x="9051" y="12980"/>
                          <a:pt x="9960" y="12685"/>
                          <a:pt x="10752" y="12136"/>
                        </a:cubicBezTo>
                        <a:cubicBezTo>
                          <a:pt x="11142" y="11850"/>
                          <a:pt x="11491" y="11523"/>
                          <a:pt x="11797" y="11153"/>
                        </a:cubicBezTo>
                        <a:lnTo>
                          <a:pt x="11417" y="10499"/>
                        </a:lnTo>
                        <a:cubicBezTo>
                          <a:pt x="11153" y="10847"/>
                          <a:pt x="10857" y="11153"/>
                          <a:pt x="10530" y="11417"/>
                        </a:cubicBezTo>
                        <a:cubicBezTo>
                          <a:pt x="10467" y="11460"/>
                          <a:pt x="10403" y="11512"/>
                          <a:pt x="10340" y="11555"/>
                        </a:cubicBezTo>
                        <a:cubicBezTo>
                          <a:pt x="10245" y="11629"/>
                          <a:pt x="10150" y="11692"/>
                          <a:pt x="10044" y="11755"/>
                        </a:cubicBezTo>
                        <a:cubicBezTo>
                          <a:pt x="9685" y="11956"/>
                          <a:pt x="9305" y="12125"/>
                          <a:pt x="8893" y="12262"/>
                        </a:cubicBezTo>
                        <a:cubicBezTo>
                          <a:pt x="8682" y="12336"/>
                          <a:pt x="8460" y="12410"/>
                          <a:pt x="8238" y="12474"/>
                        </a:cubicBezTo>
                        <a:cubicBezTo>
                          <a:pt x="8154" y="12495"/>
                          <a:pt x="8069" y="12516"/>
                          <a:pt x="7995" y="12537"/>
                        </a:cubicBezTo>
                        <a:cubicBezTo>
                          <a:pt x="7224" y="12748"/>
                          <a:pt x="6422" y="12917"/>
                          <a:pt x="5672" y="12917"/>
                        </a:cubicBezTo>
                        <a:cubicBezTo>
                          <a:pt x="5196" y="12917"/>
                          <a:pt x="4753" y="12854"/>
                          <a:pt x="4341" y="12706"/>
                        </a:cubicBezTo>
                        <a:cubicBezTo>
                          <a:pt x="4235" y="12664"/>
                          <a:pt x="4130" y="12621"/>
                          <a:pt x="4024" y="12569"/>
                        </a:cubicBezTo>
                        <a:cubicBezTo>
                          <a:pt x="3855" y="12484"/>
                          <a:pt x="3686" y="12378"/>
                          <a:pt x="3528" y="12252"/>
                        </a:cubicBezTo>
                        <a:cubicBezTo>
                          <a:pt x="3200" y="12009"/>
                          <a:pt x="2905" y="11703"/>
                          <a:pt x="2630" y="11375"/>
                        </a:cubicBezTo>
                        <a:cubicBezTo>
                          <a:pt x="1553" y="10118"/>
                          <a:pt x="824" y="8545"/>
                          <a:pt x="718" y="6929"/>
                        </a:cubicBezTo>
                        <a:cubicBezTo>
                          <a:pt x="708" y="6802"/>
                          <a:pt x="708" y="6675"/>
                          <a:pt x="708" y="6549"/>
                        </a:cubicBezTo>
                        <a:cubicBezTo>
                          <a:pt x="708" y="6232"/>
                          <a:pt x="729" y="5915"/>
                          <a:pt x="782" y="5598"/>
                        </a:cubicBezTo>
                        <a:cubicBezTo>
                          <a:pt x="803" y="5418"/>
                          <a:pt x="845" y="5249"/>
                          <a:pt x="887" y="5070"/>
                        </a:cubicBezTo>
                        <a:cubicBezTo>
                          <a:pt x="1077" y="4331"/>
                          <a:pt x="1405" y="3644"/>
                          <a:pt x="1870" y="3053"/>
                        </a:cubicBezTo>
                        <a:cubicBezTo>
                          <a:pt x="1933" y="2979"/>
                          <a:pt x="1996" y="2905"/>
                          <a:pt x="2049" y="2841"/>
                        </a:cubicBezTo>
                        <a:cubicBezTo>
                          <a:pt x="2144" y="2736"/>
                          <a:pt x="2250" y="2630"/>
                          <a:pt x="2345" y="2535"/>
                        </a:cubicBezTo>
                        <a:cubicBezTo>
                          <a:pt x="2852" y="2070"/>
                          <a:pt x="3454" y="1711"/>
                          <a:pt x="4098" y="1363"/>
                        </a:cubicBezTo>
                        <a:cubicBezTo>
                          <a:pt x="4130" y="1342"/>
                          <a:pt x="4161" y="1321"/>
                          <a:pt x="4193" y="1300"/>
                        </a:cubicBezTo>
                        <a:cubicBezTo>
                          <a:pt x="4351" y="1215"/>
                          <a:pt x="4520" y="1131"/>
                          <a:pt x="4689" y="1046"/>
                        </a:cubicBezTo>
                        <a:cubicBezTo>
                          <a:pt x="4996" y="888"/>
                          <a:pt x="5313" y="740"/>
                          <a:pt x="5619" y="613"/>
                        </a:cubicBezTo>
                        <a:lnTo>
                          <a:pt x="52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7" name="Google Shape;847;p28"/>
                <p:cNvSpPr/>
                <p:nvPr/>
              </p:nvSpPr>
              <p:spPr>
                <a:xfrm>
                  <a:off x="1446013" y="930801"/>
                  <a:ext cx="694200" cy="676203"/>
                </a:xfrm>
                <a:custGeom>
                  <a:avLst/>
                  <a:gdLst/>
                  <a:ahLst/>
                  <a:cxnLst/>
                  <a:rect l="l" t="t" r="r" b="b"/>
                  <a:pathLst>
                    <a:path w="14850" h="14465" extrusionOk="0">
                      <a:moveTo>
                        <a:pt x="9370" y="0"/>
                      </a:moveTo>
                      <a:cubicBezTo>
                        <a:pt x="6477" y="0"/>
                        <a:pt x="2945" y="2619"/>
                        <a:pt x="1553" y="4788"/>
                      </a:cubicBezTo>
                      <a:cubicBezTo>
                        <a:pt x="1" y="7217"/>
                        <a:pt x="560" y="10702"/>
                        <a:pt x="2673" y="12667"/>
                      </a:cubicBezTo>
                      <a:cubicBezTo>
                        <a:pt x="3949" y="13860"/>
                        <a:pt x="5697" y="14464"/>
                        <a:pt x="7448" y="14464"/>
                      </a:cubicBezTo>
                      <a:cubicBezTo>
                        <a:pt x="8580" y="14464"/>
                        <a:pt x="9713" y="14212"/>
                        <a:pt x="10720" y="13702"/>
                      </a:cubicBezTo>
                      <a:cubicBezTo>
                        <a:pt x="13160" y="12476"/>
                        <a:pt x="14850" y="9836"/>
                        <a:pt x="14829" y="7101"/>
                      </a:cubicBezTo>
                      <a:cubicBezTo>
                        <a:pt x="14818" y="4745"/>
                        <a:pt x="12907" y="722"/>
                        <a:pt x="10340" y="109"/>
                      </a:cubicBezTo>
                      <a:cubicBezTo>
                        <a:pt x="10028" y="35"/>
                        <a:pt x="9703" y="0"/>
                        <a:pt x="9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8"/>
                <p:cNvSpPr/>
                <p:nvPr/>
              </p:nvSpPr>
              <p:spPr>
                <a:xfrm>
                  <a:off x="1533383" y="958101"/>
                  <a:ext cx="543627" cy="609073"/>
                </a:xfrm>
                <a:custGeom>
                  <a:avLst/>
                  <a:gdLst/>
                  <a:ahLst/>
                  <a:cxnLst/>
                  <a:rect l="l" t="t" r="r" b="b"/>
                  <a:pathLst>
                    <a:path w="11629" h="13029" extrusionOk="0">
                      <a:moveTo>
                        <a:pt x="7806" y="127"/>
                      </a:moveTo>
                      <a:cubicBezTo>
                        <a:pt x="8313" y="127"/>
                        <a:pt x="8777" y="444"/>
                        <a:pt x="9147" y="771"/>
                      </a:cubicBezTo>
                      <a:cubicBezTo>
                        <a:pt x="9379" y="961"/>
                        <a:pt x="9591" y="1183"/>
                        <a:pt x="9802" y="1394"/>
                      </a:cubicBezTo>
                      <a:cubicBezTo>
                        <a:pt x="10024" y="1627"/>
                        <a:pt x="10245" y="1870"/>
                        <a:pt x="10414" y="2144"/>
                      </a:cubicBezTo>
                      <a:cubicBezTo>
                        <a:pt x="10763" y="2683"/>
                        <a:pt x="10921" y="3306"/>
                        <a:pt x="11069" y="3919"/>
                      </a:cubicBezTo>
                      <a:cubicBezTo>
                        <a:pt x="11228" y="4594"/>
                        <a:pt x="11386" y="5260"/>
                        <a:pt x="11449" y="5946"/>
                      </a:cubicBezTo>
                      <a:cubicBezTo>
                        <a:pt x="11513" y="6580"/>
                        <a:pt x="11481" y="7224"/>
                        <a:pt x="11323" y="7847"/>
                      </a:cubicBezTo>
                      <a:cubicBezTo>
                        <a:pt x="11185" y="8449"/>
                        <a:pt x="10953" y="9020"/>
                        <a:pt x="10636" y="9558"/>
                      </a:cubicBezTo>
                      <a:cubicBezTo>
                        <a:pt x="10066" y="10572"/>
                        <a:pt x="9242" y="11459"/>
                        <a:pt x="8249" y="12061"/>
                      </a:cubicBezTo>
                      <a:cubicBezTo>
                        <a:pt x="7280" y="12645"/>
                        <a:pt x="6167" y="12918"/>
                        <a:pt x="5046" y="12918"/>
                      </a:cubicBezTo>
                      <a:cubicBezTo>
                        <a:pt x="4910" y="12918"/>
                        <a:pt x="4774" y="12914"/>
                        <a:pt x="4637" y="12906"/>
                      </a:cubicBezTo>
                      <a:cubicBezTo>
                        <a:pt x="4014" y="12864"/>
                        <a:pt x="3349" y="12780"/>
                        <a:pt x="2768" y="12516"/>
                      </a:cubicBezTo>
                      <a:cubicBezTo>
                        <a:pt x="2493" y="12389"/>
                        <a:pt x="2240" y="12209"/>
                        <a:pt x="2018" y="11987"/>
                      </a:cubicBezTo>
                      <a:cubicBezTo>
                        <a:pt x="1807" y="11776"/>
                        <a:pt x="1617" y="11533"/>
                        <a:pt x="1448" y="11280"/>
                      </a:cubicBezTo>
                      <a:cubicBezTo>
                        <a:pt x="1078" y="10762"/>
                        <a:pt x="709" y="10224"/>
                        <a:pt x="466" y="9632"/>
                      </a:cubicBezTo>
                      <a:cubicBezTo>
                        <a:pt x="212" y="9020"/>
                        <a:pt x="149" y="8354"/>
                        <a:pt x="138" y="7700"/>
                      </a:cubicBezTo>
                      <a:cubicBezTo>
                        <a:pt x="138" y="7055"/>
                        <a:pt x="159" y="6411"/>
                        <a:pt x="275" y="5777"/>
                      </a:cubicBezTo>
                      <a:cubicBezTo>
                        <a:pt x="328" y="5482"/>
                        <a:pt x="413" y="5175"/>
                        <a:pt x="540" y="4890"/>
                      </a:cubicBezTo>
                      <a:cubicBezTo>
                        <a:pt x="666" y="4605"/>
                        <a:pt x="835" y="4341"/>
                        <a:pt x="1046" y="4109"/>
                      </a:cubicBezTo>
                      <a:cubicBezTo>
                        <a:pt x="1437" y="3644"/>
                        <a:pt x="1913" y="3243"/>
                        <a:pt x="2377" y="2852"/>
                      </a:cubicBezTo>
                      <a:cubicBezTo>
                        <a:pt x="2842" y="2461"/>
                        <a:pt x="3317" y="2102"/>
                        <a:pt x="3814" y="1775"/>
                      </a:cubicBezTo>
                      <a:cubicBezTo>
                        <a:pt x="4796" y="1120"/>
                        <a:pt x="5873" y="581"/>
                        <a:pt x="7024" y="285"/>
                      </a:cubicBezTo>
                      <a:cubicBezTo>
                        <a:pt x="7278" y="222"/>
                        <a:pt x="7542" y="169"/>
                        <a:pt x="7806" y="127"/>
                      </a:cubicBezTo>
                      <a:close/>
                      <a:moveTo>
                        <a:pt x="7837" y="0"/>
                      </a:moveTo>
                      <a:cubicBezTo>
                        <a:pt x="7827" y="11"/>
                        <a:pt x="7806" y="11"/>
                        <a:pt x="7795" y="11"/>
                      </a:cubicBezTo>
                      <a:cubicBezTo>
                        <a:pt x="7721" y="11"/>
                        <a:pt x="7647" y="21"/>
                        <a:pt x="7573" y="32"/>
                      </a:cubicBezTo>
                      <a:cubicBezTo>
                        <a:pt x="7563" y="32"/>
                        <a:pt x="7552" y="42"/>
                        <a:pt x="7542" y="64"/>
                      </a:cubicBezTo>
                      <a:cubicBezTo>
                        <a:pt x="6443" y="264"/>
                        <a:pt x="5398" y="697"/>
                        <a:pt x="4437" y="1257"/>
                      </a:cubicBezTo>
                      <a:cubicBezTo>
                        <a:pt x="3370" y="1870"/>
                        <a:pt x="2398" y="2641"/>
                        <a:pt x="1501" y="3475"/>
                      </a:cubicBezTo>
                      <a:cubicBezTo>
                        <a:pt x="1036" y="3908"/>
                        <a:pt x="613" y="4383"/>
                        <a:pt x="381" y="4985"/>
                      </a:cubicBezTo>
                      <a:cubicBezTo>
                        <a:pt x="138" y="5577"/>
                        <a:pt x="75" y="6210"/>
                        <a:pt x="54" y="6844"/>
                      </a:cubicBezTo>
                      <a:cubicBezTo>
                        <a:pt x="22" y="7520"/>
                        <a:pt x="1" y="8196"/>
                        <a:pt x="128" y="8861"/>
                      </a:cubicBezTo>
                      <a:cubicBezTo>
                        <a:pt x="244" y="9516"/>
                        <a:pt x="540" y="10108"/>
                        <a:pt x="899" y="10678"/>
                      </a:cubicBezTo>
                      <a:cubicBezTo>
                        <a:pt x="1078" y="10952"/>
                        <a:pt x="1258" y="11217"/>
                        <a:pt x="1448" y="11481"/>
                      </a:cubicBezTo>
                      <a:cubicBezTo>
                        <a:pt x="1627" y="11734"/>
                        <a:pt x="1817" y="11977"/>
                        <a:pt x="2050" y="12178"/>
                      </a:cubicBezTo>
                      <a:cubicBezTo>
                        <a:pt x="2525" y="12611"/>
                        <a:pt x="3138" y="12811"/>
                        <a:pt x="3761" y="12917"/>
                      </a:cubicBezTo>
                      <a:cubicBezTo>
                        <a:pt x="4186" y="12990"/>
                        <a:pt x="4619" y="13029"/>
                        <a:pt x="5052" y="13029"/>
                      </a:cubicBezTo>
                      <a:cubicBezTo>
                        <a:pt x="5931" y="13029"/>
                        <a:pt x="6809" y="12869"/>
                        <a:pt x="7616" y="12516"/>
                      </a:cubicBezTo>
                      <a:cubicBezTo>
                        <a:pt x="8693" y="12051"/>
                        <a:pt x="9601" y="11248"/>
                        <a:pt x="10288" y="10308"/>
                      </a:cubicBezTo>
                      <a:cubicBezTo>
                        <a:pt x="11038" y="9294"/>
                        <a:pt x="11523" y="8080"/>
                        <a:pt x="11587" y="6812"/>
                      </a:cubicBezTo>
                      <a:cubicBezTo>
                        <a:pt x="11629" y="6115"/>
                        <a:pt x="11513" y="5429"/>
                        <a:pt x="11376" y="4742"/>
                      </a:cubicBezTo>
                      <a:cubicBezTo>
                        <a:pt x="11302" y="4404"/>
                        <a:pt x="11217" y="4066"/>
                        <a:pt x="11143" y="3718"/>
                      </a:cubicBezTo>
                      <a:cubicBezTo>
                        <a:pt x="11059" y="3412"/>
                        <a:pt x="10974" y="3095"/>
                        <a:pt x="10858" y="2788"/>
                      </a:cubicBezTo>
                      <a:cubicBezTo>
                        <a:pt x="10752" y="2493"/>
                        <a:pt x="10605" y="2197"/>
                        <a:pt x="10414" y="1944"/>
                      </a:cubicBezTo>
                      <a:cubicBezTo>
                        <a:pt x="10224" y="1680"/>
                        <a:pt x="10003" y="1437"/>
                        <a:pt x="9781" y="1215"/>
                      </a:cubicBezTo>
                      <a:cubicBezTo>
                        <a:pt x="9358" y="792"/>
                        <a:pt x="8925" y="349"/>
                        <a:pt x="8376" y="127"/>
                      </a:cubicBezTo>
                      <a:cubicBezTo>
                        <a:pt x="8218" y="64"/>
                        <a:pt x="8049" y="21"/>
                        <a:pt x="7890" y="11"/>
                      </a:cubicBezTo>
                      <a:cubicBezTo>
                        <a:pt x="7880" y="11"/>
                        <a:pt x="7859" y="0"/>
                        <a:pt x="7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8"/>
                <p:cNvSpPr/>
                <p:nvPr/>
              </p:nvSpPr>
              <p:spPr>
                <a:xfrm>
                  <a:off x="1566994" y="988720"/>
                  <a:ext cx="433490" cy="527172"/>
                </a:xfrm>
                <a:custGeom>
                  <a:avLst/>
                  <a:gdLst/>
                  <a:ahLst/>
                  <a:cxnLst/>
                  <a:rect l="l" t="t" r="r" b="b"/>
                  <a:pathLst>
                    <a:path w="9273" h="11277" extrusionOk="0">
                      <a:moveTo>
                        <a:pt x="6791" y="116"/>
                      </a:moveTo>
                      <a:cubicBezTo>
                        <a:pt x="7182" y="116"/>
                        <a:pt x="7541" y="338"/>
                        <a:pt x="7816" y="613"/>
                      </a:cubicBezTo>
                      <a:cubicBezTo>
                        <a:pt x="8164" y="951"/>
                        <a:pt x="8418" y="1405"/>
                        <a:pt x="8618" y="1848"/>
                      </a:cubicBezTo>
                      <a:cubicBezTo>
                        <a:pt x="9009" y="2767"/>
                        <a:pt x="9125" y="3792"/>
                        <a:pt x="9136" y="4795"/>
                      </a:cubicBezTo>
                      <a:cubicBezTo>
                        <a:pt x="9136" y="5302"/>
                        <a:pt x="9115" y="5809"/>
                        <a:pt x="9083" y="6316"/>
                      </a:cubicBezTo>
                      <a:cubicBezTo>
                        <a:pt x="9041" y="6844"/>
                        <a:pt x="8977" y="7383"/>
                        <a:pt x="8840" y="7900"/>
                      </a:cubicBezTo>
                      <a:cubicBezTo>
                        <a:pt x="8703" y="8407"/>
                        <a:pt x="8481" y="8882"/>
                        <a:pt x="8153" y="9284"/>
                      </a:cubicBezTo>
                      <a:cubicBezTo>
                        <a:pt x="7847" y="9664"/>
                        <a:pt x="7467" y="9991"/>
                        <a:pt x="7045" y="10245"/>
                      </a:cubicBezTo>
                      <a:cubicBezTo>
                        <a:pt x="6580" y="10519"/>
                        <a:pt x="6073" y="10720"/>
                        <a:pt x="5555" y="10857"/>
                      </a:cubicBezTo>
                      <a:cubicBezTo>
                        <a:pt x="5006" y="11005"/>
                        <a:pt x="4446" y="11100"/>
                        <a:pt x="3887" y="11142"/>
                      </a:cubicBezTo>
                      <a:cubicBezTo>
                        <a:pt x="3779" y="11151"/>
                        <a:pt x="3671" y="11155"/>
                        <a:pt x="3564" y="11155"/>
                      </a:cubicBezTo>
                      <a:cubicBezTo>
                        <a:pt x="3117" y="11155"/>
                        <a:pt x="2684" y="11075"/>
                        <a:pt x="2292" y="10836"/>
                      </a:cubicBezTo>
                      <a:cubicBezTo>
                        <a:pt x="2060" y="10688"/>
                        <a:pt x="1848" y="10519"/>
                        <a:pt x="1648" y="10340"/>
                      </a:cubicBezTo>
                      <a:cubicBezTo>
                        <a:pt x="1447" y="10160"/>
                        <a:pt x="1257" y="9960"/>
                        <a:pt x="1088" y="9759"/>
                      </a:cubicBezTo>
                      <a:cubicBezTo>
                        <a:pt x="423" y="8967"/>
                        <a:pt x="169" y="7953"/>
                        <a:pt x="190" y="6939"/>
                      </a:cubicBezTo>
                      <a:cubicBezTo>
                        <a:pt x="201" y="6443"/>
                        <a:pt x="275" y="5936"/>
                        <a:pt x="391" y="5450"/>
                      </a:cubicBezTo>
                      <a:cubicBezTo>
                        <a:pt x="518" y="4911"/>
                        <a:pt x="697" y="4383"/>
                        <a:pt x="982" y="3908"/>
                      </a:cubicBezTo>
                      <a:cubicBezTo>
                        <a:pt x="1257" y="3443"/>
                        <a:pt x="1637" y="3052"/>
                        <a:pt x="2038" y="2693"/>
                      </a:cubicBezTo>
                      <a:cubicBezTo>
                        <a:pt x="2440" y="2345"/>
                        <a:pt x="2852" y="2017"/>
                        <a:pt x="3285" y="1711"/>
                      </a:cubicBezTo>
                      <a:cubicBezTo>
                        <a:pt x="4130" y="1109"/>
                        <a:pt x="5048" y="613"/>
                        <a:pt x="6041" y="306"/>
                      </a:cubicBezTo>
                      <a:cubicBezTo>
                        <a:pt x="6284" y="232"/>
                        <a:pt x="6538" y="169"/>
                        <a:pt x="6780" y="116"/>
                      </a:cubicBezTo>
                      <a:close/>
                      <a:moveTo>
                        <a:pt x="6784" y="1"/>
                      </a:moveTo>
                      <a:cubicBezTo>
                        <a:pt x="6683" y="1"/>
                        <a:pt x="6583" y="14"/>
                        <a:pt x="6485" y="42"/>
                      </a:cubicBezTo>
                      <a:cubicBezTo>
                        <a:pt x="6464" y="53"/>
                        <a:pt x="6453" y="63"/>
                        <a:pt x="6453" y="85"/>
                      </a:cubicBezTo>
                      <a:cubicBezTo>
                        <a:pt x="5513" y="306"/>
                        <a:pt x="4626" y="718"/>
                        <a:pt x="3802" y="1225"/>
                      </a:cubicBezTo>
                      <a:cubicBezTo>
                        <a:pt x="3348" y="1510"/>
                        <a:pt x="2904" y="1838"/>
                        <a:pt x="2493" y="2176"/>
                      </a:cubicBezTo>
                      <a:cubicBezTo>
                        <a:pt x="2060" y="2514"/>
                        <a:pt x="1637" y="2883"/>
                        <a:pt x="1278" y="3306"/>
                      </a:cubicBezTo>
                      <a:cubicBezTo>
                        <a:pt x="570" y="4130"/>
                        <a:pt x="243" y="5239"/>
                        <a:pt x="116" y="6305"/>
                      </a:cubicBezTo>
                      <a:cubicBezTo>
                        <a:pt x="0" y="7309"/>
                        <a:pt x="106" y="8375"/>
                        <a:pt x="613" y="9273"/>
                      </a:cubicBezTo>
                      <a:cubicBezTo>
                        <a:pt x="887" y="9748"/>
                        <a:pt x="1267" y="10150"/>
                        <a:pt x="1679" y="10519"/>
                      </a:cubicBezTo>
                      <a:cubicBezTo>
                        <a:pt x="1891" y="10699"/>
                        <a:pt x="2112" y="10868"/>
                        <a:pt x="2355" y="10995"/>
                      </a:cubicBezTo>
                      <a:cubicBezTo>
                        <a:pt x="2598" y="11132"/>
                        <a:pt x="2852" y="11206"/>
                        <a:pt x="3126" y="11248"/>
                      </a:cubicBezTo>
                      <a:cubicBezTo>
                        <a:pt x="3275" y="11268"/>
                        <a:pt x="3426" y="11276"/>
                        <a:pt x="3577" y="11276"/>
                      </a:cubicBezTo>
                      <a:cubicBezTo>
                        <a:pt x="3993" y="11276"/>
                        <a:pt x="4413" y="11212"/>
                        <a:pt x="4816" y="11142"/>
                      </a:cubicBezTo>
                      <a:cubicBezTo>
                        <a:pt x="5397" y="11037"/>
                        <a:pt x="5957" y="10889"/>
                        <a:pt x="6495" y="10646"/>
                      </a:cubicBezTo>
                      <a:cubicBezTo>
                        <a:pt x="7435" y="10245"/>
                        <a:pt x="8270" y="9558"/>
                        <a:pt x="8703" y="8618"/>
                      </a:cubicBezTo>
                      <a:cubicBezTo>
                        <a:pt x="8924" y="8122"/>
                        <a:pt x="9051" y="7594"/>
                        <a:pt x="9115" y="7055"/>
                      </a:cubicBezTo>
                      <a:cubicBezTo>
                        <a:pt x="9188" y="6527"/>
                        <a:pt x="9220" y="5978"/>
                        <a:pt x="9241" y="5439"/>
                      </a:cubicBezTo>
                      <a:cubicBezTo>
                        <a:pt x="9273" y="4415"/>
                        <a:pt x="9220" y="3359"/>
                        <a:pt x="8924" y="2366"/>
                      </a:cubicBezTo>
                      <a:cubicBezTo>
                        <a:pt x="8777" y="1880"/>
                        <a:pt x="8565" y="1415"/>
                        <a:pt x="8280" y="993"/>
                      </a:cubicBezTo>
                      <a:cubicBezTo>
                        <a:pt x="8006" y="591"/>
                        <a:pt x="7636" y="211"/>
                        <a:pt x="7161" y="63"/>
                      </a:cubicBezTo>
                      <a:cubicBezTo>
                        <a:pt x="7037" y="22"/>
                        <a:pt x="6910" y="1"/>
                        <a:pt x="67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8"/>
                <p:cNvSpPr/>
                <p:nvPr/>
              </p:nvSpPr>
              <p:spPr>
                <a:xfrm>
                  <a:off x="1662265" y="1111524"/>
                  <a:ext cx="242479" cy="326531"/>
                </a:xfrm>
                <a:custGeom>
                  <a:avLst/>
                  <a:gdLst/>
                  <a:ahLst/>
                  <a:cxnLst/>
                  <a:rect l="l" t="t" r="r" b="b"/>
                  <a:pathLst>
                    <a:path w="5187" h="6985" extrusionOk="0">
                      <a:moveTo>
                        <a:pt x="3891" y="112"/>
                      </a:moveTo>
                      <a:cubicBezTo>
                        <a:pt x="4220" y="112"/>
                        <a:pt x="4519" y="323"/>
                        <a:pt x="4700" y="605"/>
                      </a:cubicBezTo>
                      <a:cubicBezTo>
                        <a:pt x="5038" y="1133"/>
                        <a:pt x="4985" y="1777"/>
                        <a:pt x="4848" y="2369"/>
                      </a:cubicBezTo>
                      <a:cubicBezTo>
                        <a:pt x="4552" y="3562"/>
                        <a:pt x="4035" y="4703"/>
                        <a:pt x="3370" y="5738"/>
                      </a:cubicBezTo>
                      <a:cubicBezTo>
                        <a:pt x="3211" y="5991"/>
                        <a:pt x="3042" y="6245"/>
                        <a:pt x="2841" y="6466"/>
                      </a:cubicBezTo>
                      <a:cubicBezTo>
                        <a:pt x="2651" y="6688"/>
                        <a:pt x="2408" y="6836"/>
                        <a:pt x="2102" y="6868"/>
                      </a:cubicBezTo>
                      <a:cubicBezTo>
                        <a:pt x="2052" y="6873"/>
                        <a:pt x="2002" y="6876"/>
                        <a:pt x="1952" y="6876"/>
                      </a:cubicBezTo>
                      <a:cubicBezTo>
                        <a:pt x="1714" y="6876"/>
                        <a:pt x="1475" y="6818"/>
                        <a:pt x="1257" y="6731"/>
                      </a:cubicBezTo>
                      <a:cubicBezTo>
                        <a:pt x="1004" y="6635"/>
                        <a:pt x="750" y="6509"/>
                        <a:pt x="560" y="6329"/>
                      </a:cubicBezTo>
                      <a:cubicBezTo>
                        <a:pt x="349" y="6139"/>
                        <a:pt x="222" y="5886"/>
                        <a:pt x="169" y="5600"/>
                      </a:cubicBezTo>
                      <a:cubicBezTo>
                        <a:pt x="106" y="5305"/>
                        <a:pt x="127" y="4998"/>
                        <a:pt x="127" y="4692"/>
                      </a:cubicBezTo>
                      <a:cubicBezTo>
                        <a:pt x="148" y="4080"/>
                        <a:pt x="180" y="3446"/>
                        <a:pt x="412" y="2865"/>
                      </a:cubicBezTo>
                      <a:cubicBezTo>
                        <a:pt x="624" y="2316"/>
                        <a:pt x="1014" y="1851"/>
                        <a:pt x="1447" y="1460"/>
                      </a:cubicBezTo>
                      <a:cubicBezTo>
                        <a:pt x="1901" y="1059"/>
                        <a:pt x="2419" y="721"/>
                        <a:pt x="2968" y="457"/>
                      </a:cubicBezTo>
                      <a:cubicBezTo>
                        <a:pt x="3211" y="341"/>
                        <a:pt x="3465" y="193"/>
                        <a:pt x="3729" y="130"/>
                      </a:cubicBezTo>
                      <a:cubicBezTo>
                        <a:pt x="3783" y="118"/>
                        <a:pt x="3838" y="112"/>
                        <a:pt x="3891" y="112"/>
                      </a:cubicBezTo>
                      <a:close/>
                      <a:moveTo>
                        <a:pt x="3906" y="1"/>
                      </a:moveTo>
                      <a:cubicBezTo>
                        <a:pt x="3588" y="1"/>
                        <a:pt x="3291" y="176"/>
                        <a:pt x="2989" y="320"/>
                      </a:cubicBezTo>
                      <a:cubicBezTo>
                        <a:pt x="2535" y="541"/>
                        <a:pt x="2092" y="806"/>
                        <a:pt x="1690" y="1122"/>
                      </a:cubicBezTo>
                      <a:cubicBezTo>
                        <a:pt x="1204" y="1492"/>
                        <a:pt x="750" y="1946"/>
                        <a:pt x="455" y="2495"/>
                      </a:cubicBezTo>
                      <a:cubicBezTo>
                        <a:pt x="148" y="3066"/>
                        <a:pt x="53" y="3720"/>
                        <a:pt x="32" y="4365"/>
                      </a:cubicBezTo>
                      <a:cubicBezTo>
                        <a:pt x="11" y="4682"/>
                        <a:pt x="0" y="5009"/>
                        <a:pt x="22" y="5336"/>
                      </a:cubicBezTo>
                      <a:cubicBezTo>
                        <a:pt x="43" y="5632"/>
                        <a:pt x="106" y="5928"/>
                        <a:pt x="275" y="6181"/>
                      </a:cubicBezTo>
                      <a:cubicBezTo>
                        <a:pt x="433" y="6414"/>
                        <a:pt x="666" y="6583"/>
                        <a:pt x="909" y="6709"/>
                      </a:cubicBezTo>
                      <a:cubicBezTo>
                        <a:pt x="1173" y="6836"/>
                        <a:pt x="1458" y="6931"/>
                        <a:pt x="1754" y="6973"/>
                      </a:cubicBezTo>
                      <a:cubicBezTo>
                        <a:pt x="1818" y="6981"/>
                        <a:pt x="1883" y="6984"/>
                        <a:pt x="1948" y="6984"/>
                      </a:cubicBezTo>
                      <a:cubicBezTo>
                        <a:pt x="2174" y="6984"/>
                        <a:pt x="2404" y="6938"/>
                        <a:pt x="2609" y="6815"/>
                      </a:cubicBezTo>
                      <a:cubicBezTo>
                        <a:pt x="2863" y="6667"/>
                        <a:pt x="3042" y="6403"/>
                        <a:pt x="3211" y="6171"/>
                      </a:cubicBezTo>
                      <a:cubicBezTo>
                        <a:pt x="3961" y="5104"/>
                        <a:pt x="4521" y="3921"/>
                        <a:pt x="4880" y="2685"/>
                      </a:cubicBezTo>
                      <a:cubicBezTo>
                        <a:pt x="5059" y="2062"/>
                        <a:pt x="5186" y="1386"/>
                        <a:pt x="4922" y="774"/>
                      </a:cubicBezTo>
                      <a:cubicBezTo>
                        <a:pt x="4795" y="489"/>
                        <a:pt x="4574" y="235"/>
                        <a:pt x="4299" y="98"/>
                      </a:cubicBezTo>
                      <a:cubicBezTo>
                        <a:pt x="4163" y="29"/>
                        <a:pt x="4033" y="1"/>
                        <a:pt x="3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28"/>
                <p:cNvSpPr/>
                <p:nvPr/>
              </p:nvSpPr>
              <p:spPr>
                <a:xfrm>
                  <a:off x="1713126" y="1179727"/>
                  <a:ext cx="128883" cy="176472"/>
                </a:xfrm>
                <a:custGeom>
                  <a:avLst/>
                  <a:gdLst/>
                  <a:ahLst/>
                  <a:cxnLst/>
                  <a:rect l="l" t="t" r="r" b="b"/>
                  <a:pathLst>
                    <a:path w="2757" h="3775" extrusionOk="0">
                      <a:moveTo>
                        <a:pt x="2195" y="110"/>
                      </a:moveTo>
                      <a:cubicBezTo>
                        <a:pt x="2235" y="110"/>
                        <a:pt x="2275" y="120"/>
                        <a:pt x="2313" y="139"/>
                      </a:cubicBezTo>
                      <a:cubicBezTo>
                        <a:pt x="2450" y="202"/>
                        <a:pt x="2524" y="350"/>
                        <a:pt x="2535" y="498"/>
                      </a:cubicBezTo>
                      <a:cubicBezTo>
                        <a:pt x="2577" y="793"/>
                        <a:pt x="2450" y="1100"/>
                        <a:pt x="2313" y="1364"/>
                      </a:cubicBezTo>
                      <a:cubicBezTo>
                        <a:pt x="2176" y="1638"/>
                        <a:pt x="2017" y="1902"/>
                        <a:pt x="1880" y="2166"/>
                      </a:cubicBezTo>
                      <a:cubicBezTo>
                        <a:pt x="1732" y="2441"/>
                        <a:pt x="1584" y="2716"/>
                        <a:pt x="1405" y="2969"/>
                      </a:cubicBezTo>
                      <a:cubicBezTo>
                        <a:pt x="1236" y="3201"/>
                        <a:pt x="1025" y="3413"/>
                        <a:pt x="782" y="3550"/>
                      </a:cubicBezTo>
                      <a:cubicBezTo>
                        <a:pt x="693" y="3606"/>
                        <a:pt x="586" y="3663"/>
                        <a:pt x="479" y="3663"/>
                      </a:cubicBezTo>
                      <a:cubicBezTo>
                        <a:pt x="446" y="3663"/>
                        <a:pt x="413" y="3658"/>
                        <a:pt x="380" y="3645"/>
                      </a:cubicBezTo>
                      <a:cubicBezTo>
                        <a:pt x="243" y="3592"/>
                        <a:pt x="169" y="3465"/>
                        <a:pt x="138" y="3328"/>
                      </a:cubicBezTo>
                      <a:cubicBezTo>
                        <a:pt x="106" y="3170"/>
                        <a:pt x="138" y="3011"/>
                        <a:pt x="169" y="2853"/>
                      </a:cubicBezTo>
                      <a:cubicBezTo>
                        <a:pt x="201" y="2705"/>
                        <a:pt x="243" y="2557"/>
                        <a:pt x="296" y="2420"/>
                      </a:cubicBezTo>
                      <a:cubicBezTo>
                        <a:pt x="391" y="2135"/>
                        <a:pt x="528" y="1860"/>
                        <a:pt x="708" y="1617"/>
                      </a:cubicBezTo>
                      <a:cubicBezTo>
                        <a:pt x="1099" y="1110"/>
                        <a:pt x="1648" y="751"/>
                        <a:pt x="2007" y="223"/>
                      </a:cubicBezTo>
                      <a:lnTo>
                        <a:pt x="2007" y="202"/>
                      </a:lnTo>
                      <a:cubicBezTo>
                        <a:pt x="2054" y="141"/>
                        <a:pt x="2124" y="110"/>
                        <a:pt x="2195" y="110"/>
                      </a:cubicBezTo>
                      <a:close/>
                      <a:moveTo>
                        <a:pt x="2190" y="0"/>
                      </a:moveTo>
                      <a:cubicBezTo>
                        <a:pt x="2055" y="0"/>
                        <a:pt x="1940" y="73"/>
                        <a:pt x="1891" y="191"/>
                      </a:cubicBezTo>
                      <a:cubicBezTo>
                        <a:pt x="1521" y="709"/>
                        <a:pt x="982" y="1068"/>
                        <a:pt x="602" y="1575"/>
                      </a:cubicBezTo>
                      <a:cubicBezTo>
                        <a:pt x="402" y="1839"/>
                        <a:pt x="264" y="2145"/>
                        <a:pt x="159" y="2473"/>
                      </a:cubicBezTo>
                      <a:cubicBezTo>
                        <a:pt x="106" y="2631"/>
                        <a:pt x="64" y="2811"/>
                        <a:pt x="32" y="2980"/>
                      </a:cubicBezTo>
                      <a:cubicBezTo>
                        <a:pt x="11" y="3138"/>
                        <a:pt x="0" y="3318"/>
                        <a:pt x="64" y="3465"/>
                      </a:cubicBezTo>
                      <a:cubicBezTo>
                        <a:pt x="116" y="3592"/>
                        <a:pt x="201" y="3698"/>
                        <a:pt x="328" y="3751"/>
                      </a:cubicBezTo>
                      <a:cubicBezTo>
                        <a:pt x="374" y="3767"/>
                        <a:pt x="420" y="3775"/>
                        <a:pt x="465" y="3775"/>
                      </a:cubicBezTo>
                      <a:cubicBezTo>
                        <a:pt x="562" y="3775"/>
                        <a:pt x="656" y="3741"/>
                        <a:pt x="750" y="3698"/>
                      </a:cubicBezTo>
                      <a:cubicBezTo>
                        <a:pt x="1025" y="3561"/>
                        <a:pt x="1257" y="3339"/>
                        <a:pt x="1447" y="3085"/>
                      </a:cubicBezTo>
                      <a:cubicBezTo>
                        <a:pt x="1669" y="2811"/>
                        <a:pt x="1827" y="2504"/>
                        <a:pt x="1996" y="2188"/>
                      </a:cubicBezTo>
                      <a:cubicBezTo>
                        <a:pt x="2155" y="1892"/>
                        <a:pt x="2334" y="1607"/>
                        <a:pt x="2482" y="1290"/>
                      </a:cubicBezTo>
                      <a:cubicBezTo>
                        <a:pt x="2619" y="984"/>
                        <a:pt x="2757" y="561"/>
                        <a:pt x="2577" y="234"/>
                      </a:cubicBezTo>
                      <a:cubicBezTo>
                        <a:pt x="2503" y="107"/>
                        <a:pt x="2366" y="1"/>
                        <a:pt x="2218" y="1"/>
                      </a:cubicBezTo>
                      <a:cubicBezTo>
                        <a:pt x="2209" y="1"/>
                        <a:pt x="2200" y="0"/>
                        <a:pt x="21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8"/>
                <p:cNvSpPr/>
                <p:nvPr/>
              </p:nvSpPr>
              <p:spPr>
                <a:xfrm>
                  <a:off x="1736312" y="1219275"/>
                  <a:ext cx="68672" cy="95178"/>
                </a:xfrm>
                <a:custGeom>
                  <a:avLst/>
                  <a:gdLst/>
                  <a:ahLst/>
                  <a:cxnLst/>
                  <a:rect l="l" t="t" r="r" b="b"/>
                  <a:pathLst>
                    <a:path w="1469" h="2036" extrusionOk="0">
                      <a:moveTo>
                        <a:pt x="1257" y="254"/>
                      </a:moveTo>
                      <a:cubicBezTo>
                        <a:pt x="1162" y="444"/>
                        <a:pt x="1036" y="623"/>
                        <a:pt x="919" y="803"/>
                      </a:cubicBezTo>
                      <a:cubicBezTo>
                        <a:pt x="761" y="1067"/>
                        <a:pt x="603" y="1331"/>
                        <a:pt x="434" y="1595"/>
                      </a:cubicBezTo>
                      <a:cubicBezTo>
                        <a:pt x="415" y="1633"/>
                        <a:pt x="260" y="1925"/>
                        <a:pt x="183" y="1925"/>
                      </a:cubicBezTo>
                      <a:cubicBezTo>
                        <a:pt x="174" y="1925"/>
                        <a:pt x="166" y="1921"/>
                        <a:pt x="159" y="1912"/>
                      </a:cubicBezTo>
                      <a:cubicBezTo>
                        <a:pt x="127" y="1880"/>
                        <a:pt x="159" y="1785"/>
                        <a:pt x="170" y="1743"/>
                      </a:cubicBezTo>
                      <a:cubicBezTo>
                        <a:pt x="191" y="1680"/>
                        <a:pt x="212" y="1616"/>
                        <a:pt x="233" y="1553"/>
                      </a:cubicBezTo>
                      <a:cubicBezTo>
                        <a:pt x="339" y="1289"/>
                        <a:pt x="497" y="1056"/>
                        <a:pt x="666" y="845"/>
                      </a:cubicBezTo>
                      <a:cubicBezTo>
                        <a:pt x="846" y="634"/>
                        <a:pt x="1057" y="433"/>
                        <a:pt x="1257" y="254"/>
                      </a:cubicBezTo>
                      <a:close/>
                      <a:moveTo>
                        <a:pt x="1405" y="0"/>
                      </a:moveTo>
                      <a:cubicBezTo>
                        <a:pt x="1352" y="0"/>
                        <a:pt x="1310" y="21"/>
                        <a:pt x="1289" y="74"/>
                      </a:cubicBezTo>
                      <a:lnTo>
                        <a:pt x="1279" y="74"/>
                      </a:lnTo>
                      <a:cubicBezTo>
                        <a:pt x="814" y="507"/>
                        <a:pt x="328" y="961"/>
                        <a:pt x="106" y="1574"/>
                      </a:cubicBezTo>
                      <a:cubicBezTo>
                        <a:pt x="75" y="1690"/>
                        <a:pt x="1" y="1849"/>
                        <a:pt x="53" y="1965"/>
                      </a:cubicBezTo>
                      <a:cubicBezTo>
                        <a:pt x="81" y="2015"/>
                        <a:pt x="127" y="2036"/>
                        <a:pt x="175" y="2036"/>
                      </a:cubicBezTo>
                      <a:cubicBezTo>
                        <a:pt x="237" y="2036"/>
                        <a:pt x="303" y="2002"/>
                        <a:pt x="339" y="1954"/>
                      </a:cubicBezTo>
                      <a:cubicBezTo>
                        <a:pt x="391" y="1901"/>
                        <a:pt x="423" y="1827"/>
                        <a:pt x="465" y="1764"/>
                      </a:cubicBezTo>
                      <a:cubicBezTo>
                        <a:pt x="508" y="1690"/>
                        <a:pt x="560" y="1606"/>
                        <a:pt x="613" y="1521"/>
                      </a:cubicBezTo>
                      <a:lnTo>
                        <a:pt x="898" y="1067"/>
                      </a:lnTo>
                      <a:cubicBezTo>
                        <a:pt x="1099" y="740"/>
                        <a:pt x="1331" y="423"/>
                        <a:pt x="1458" y="74"/>
                      </a:cubicBezTo>
                      <a:cubicBezTo>
                        <a:pt x="1469" y="32"/>
                        <a:pt x="1437" y="0"/>
                        <a:pt x="1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53" name="Google Shape;853;p28"/>
              <p:cNvSpPr/>
              <p:nvPr/>
            </p:nvSpPr>
            <p:spPr>
              <a:xfrm rot="-2699944" flipH="1">
                <a:off x="74783" y="-165762"/>
                <a:ext cx="2070287" cy="472453"/>
              </a:xfrm>
              <a:custGeom>
                <a:avLst/>
                <a:gdLst/>
                <a:ahLst/>
                <a:cxnLst/>
                <a:rect l="l" t="t" r="r" b="b"/>
                <a:pathLst>
                  <a:path w="18939" h="4322" extrusionOk="0">
                    <a:moveTo>
                      <a:pt x="14984" y="1205"/>
                    </a:moveTo>
                    <a:cubicBezTo>
                      <a:pt x="15216" y="1501"/>
                      <a:pt x="15353" y="1870"/>
                      <a:pt x="15343" y="2250"/>
                    </a:cubicBezTo>
                    <a:cubicBezTo>
                      <a:pt x="15334" y="2460"/>
                      <a:pt x="15206" y="3002"/>
                      <a:pt x="14933" y="3002"/>
                    </a:cubicBezTo>
                    <a:cubicBezTo>
                      <a:pt x="14890" y="3002"/>
                      <a:pt x="14844" y="2988"/>
                      <a:pt x="14794" y="2958"/>
                    </a:cubicBezTo>
                    <a:cubicBezTo>
                      <a:pt x="14530" y="2800"/>
                      <a:pt x="14487" y="2367"/>
                      <a:pt x="14551" y="2103"/>
                    </a:cubicBezTo>
                    <a:cubicBezTo>
                      <a:pt x="14625" y="1775"/>
                      <a:pt x="14772" y="1469"/>
                      <a:pt x="14984" y="1205"/>
                    </a:cubicBezTo>
                    <a:close/>
                    <a:moveTo>
                      <a:pt x="11446" y="1617"/>
                    </a:moveTo>
                    <a:cubicBezTo>
                      <a:pt x="11562" y="1765"/>
                      <a:pt x="11667" y="1934"/>
                      <a:pt x="11731" y="2134"/>
                    </a:cubicBezTo>
                    <a:cubicBezTo>
                      <a:pt x="11836" y="2472"/>
                      <a:pt x="11847" y="2979"/>
                      <a:pt x="11530" y="3222"/>
                    </a:cubicBezTo>
                    <a:cubicBezTo>
                      <a:pt x="11453" y="3283"/>
                      <a:pt x="11386" y="3309"/>
                      <a:pt x="11327" y="3309"/>
                    </a:cubicBezTo>
                    <a:cubicBezTo>
                      <a:pt x="11111" y="3309"/>
                      <a:pt x="11015" y="2960"/>
                      <a:pt x="11023" y="2736"/>
                    </a:cubicBezTo>
                    <a:cubicBezTo>
                      <a:pt x="11034" y="2356"/>
                      <a:pt x="11203" y="1965"/>
                      <a:pt x="11446" y="1617"/>
                    </a:cubicBezTo>
                    <a:close/>
                    <a:moveTo>
                      <a:pt x="4338" y="1701"/>
                    </a:moveTo>
                    <a:cubicBezTo>
                      <a:pt x="4391" y="1817"/>
                      <a:pt x="4433" y="1934"/>
                      <a:pt x="4443" y="2071"/>
                    </a:cubicBezTo>
                    <a:cubicBezTo>
                      <a:pt x="4517" y="2800"/>
                      <a:pt x="3937" y="3423"/>
                      <a:pt x="3408" y="3866"/>
                    </a:cubicBezTo>
                    <a:cubicBezTo>
                      <a:pt x="3155" y="3708"/>
                      <a:pt x="3166" y="3317"/>
                      <a:pt x="3271" y="3064"/>
                    </a:cubicBezTo>
                    <a:cubicBezTo>
                      <a:pt x="3408" y="2736"/>
                      <a:pt x="3662" y="2462"/>
                      <a:pt x="3894" y="2187"/>
                    </a:cubicBezTo>
                    <a:cubicBezTo>
                      <a:pt x="4032" y="2029"/>
                      <a:pt x="4179" y="1860"/>
                      <a:pt x="4338" y="1701"/>
                    </a:cubicBezTo>
                    <a:close/>
                    <a:moveTo>
                      <a:pt x="8045" y="1701"/>
                    </a:moveTo>
                    <a:cubicBezTo>
                      <a:pt x="8172" y="2008"/>
                      <a:pt x="8224" y="2345"/>
                      <a:pt x="8151" y="2673"/>
                    </a:cubicBezTo>
                    <a:cubicBezTo>
                      <a:pt x="8003" y="3307"/>
                      <a:pt x="7475" y="3803"/>
                      <a:pt x="6851" y="3940"/>
                    </a:cubicBezTo>
                    <a:cubicBezTo>
                      <a:pt x="6883" y="3064"/>
                      <a:pt x="7358" y="2250"/>
                      <a:pt x="8045" y="1701"/>
                    </a:cubicBezTo>
                    <a:close/>
                    <a:moveTo>
                      <a:pt x="16705" y="0"/>
                    </a:moveTo>
                    <a:cubicBezTo>
                      <a:pt x="16572" y="0"/>
                      <a:pt x="16438" y="11"/>
                      <a:pt x="16304" y="33"/>
                    </a:cubicBezTo>
                    <a:cubicBezTo>
                      <a:pt x="15808" y="106"/>
                      <a:pt x="15353" y="349"/>
                      <a:pt x="14984" y="687"/>
                    </a:cubicBezTo>
                    <a:cubicBezTo>
                      <a:pt x="14553" y="285"/>
                      <a:pt x="14001" y="72"/>
                      <a:pt x="13432" y="72"/>
                    </a:cubicBezTo>
                    <a:cubicBezTo>
                      <a:pt x="13150" y="72"/>
                      <a:pt x="12863" y="124"/>
                      <a:pt x="12586" y="233"/>
                    </a:cubicBezTo>
                    <a:cubicBezTo>
                      <a:pt x="12132" y="423"/>
                      <a:pt x="11731" y="719"/>
                      <a:pt x="11414" y="1099"/>
                    </a:cubicBezTo>
                    <a:cubicBezTo>
                      <a:pt x="11361" y="1057"/>
                      <a:pt x="11298" y="1015"/>
                      <a:pt x="11245" y="973"/>
                    </a:cubicBezTo>
                    <a:cubicBezTo>
                      <a:pt x="10869" y="729"/>
                      <a:pt x="10442" y="626"/>
                      <a:pt x="10006" y="626"/>
                    </a:cubicBezTo>
                    <a:cubicBezTo>
                      <a:pt x="9365" y="626"/>
                      <a:pt x="8706" y="850"/>
                      <a:pt x="8172" y="1184"/>
                    </a:cubicBezTo>
                    <a:cubicBezTo>
                      <a:pt x="8108" y="1110"/>
                      <a:pt x="8055" y="1025"/>
                      <a:pt x="7982" y="951"/>
                    </a:cubicBezTo>
                    <a:cubicBezTo>
                      <a:pt x="7581" y="515"/>
                      <a:pt x="7020" y="319"/>
                      <a:pt x="6451" y="319"/>
                    </a:cubicBezTo>
                    <a:cubicBezTo>
                      <a:pt x="6194" y="319"/>
                      <a:pt x="5936" y="358"/>
                      <a:pt x="5690" y="434"/>
                    </a:cubicBezTo>
                    <a:cubicBezTo>
                      <a:pt x="5193" y="582"/>
                      <a:pt x="4760" y="846"/>
                      <a:pt x="4380" y="1184"/>
                    </a:cubicBezTo>
                    <a:cubicBezTo>
                      <a:pt x="4359" y="1152"/>
                      <a:pt x="4327" y="1120"/>
                      <a:pt x="4296" y="1099"/>
                    </a:cubicBezTo>
                    <a:cubicBezTo>
                      <a:pt x="3941" y="802"/>
                      <a:pt x="3483" y="662"/>
                      <a:pt x="3030" y="662"/>
                    </a:cubicBezTo>
                    <a:cubicBezTo>
                      <a:pt x="2984" y="662"/>
                      <a:pt x="2937" y="663"/>
                      <a:pt x="2891" y="666"/>
                    </a:cubicBezTo>
                    <a:cubicBezTo>
                      <a:pt x="2310" y="708"/>
                      <a:pt x="1803" y="962"/>
                      <a:pt x="1381" y="1342"/>
                    </a:cubicBezTo>
                    <a:cubicBezTo>
                      <a:pt x="821" y="1839"/>
                      <a:pt x="441" y="2504"/>
                      <a:pt x="82" y="3148"/>
                    </a:cubicBezTo>
                    <a:cubicBezTo>
                      <a:pt x="0" y="3281"/>
                      <a:pt x="126" y="3409"/>
                      <a:pt x="244" y="3409"/>
                    </a:cubicBezTo>
                    <a:cubicBezTo>
                      <a:pt x="295" y="3409"/>
                      <a:pt x="345" y="3385"/>
                      <a:pt x="377" y="3328"/>
                    </a:cubicBezTo>
                    <a:cubicBezTo>
                      <a:pt x="949" y="2323"/>
                      <a:pt x="1741" y="1015"/>
                      <a:pt x="3010" y="1015"/>
                    </a:cubicBezTo>
                    <a:cubicBezTo>
                      <a:pt x="3102" y="1015"/>
                      <a:pt x="3196" y="1022"/>
                      <a:pt x="3292" y="1036"/>
                    </a:cubicBezTo>
                    <a:cubicBezTo>
                      <a:pt x="3609" y="1078"/>
                      <a:pt x="3905" y="1215"/>
                      <a:pt x="4127" y="1427"/>
                    </a:cubicBezTo>
                    <a:cubicBezTo>
                      <a:pt x="3915" y="1627"/>
                      <a:pt x="3725" y="1839"/>
                      <a:pt x="3546" y="2050"/>
                    </a:cubicBezTo>
                    <a:cubicBezTo>
                      <a:pt x="3261" y="2409"/>
                      <a:pt x="2912" y="2789"/>
                      <a:pt x="2849" y="3264"/>
                    </a:cubicBezTo>
                    <a:cubicBezTo>
                      <a:pt x="2796" y="3676"/>
                      <a:pt x="2986" y="4088"/>
                      <a:pt x="3387" y="4247"/>
                    </a:cubicBezTo>
                    <a:cubicBezTo>
                      <a:pt x="3401" y="4251"/>
                      <a:pt x="3415" y="4253"/>
                      <a:pt x="3429" y="4253"/>
                    </a:cubicBezTo>
                    <a:cubicBezTo>
                      <a:pt x="3477" y="4253"/>
                      <a:pt x="3523" y="4227"/>
                      <a:pt x="3556" y="4194"/>
                    </a:cubicBezTo>
                    <a:cubicBezTo>
                      <a:pt x="4074" y="3782"/>
                      <a:pt x="4581" y="3243"/>
                      <a:pt x="4750" y="2588"/>
                    </a:cubicBezTo>
                    <a:cubicBezTo>
                      <a:pt x="4845" y="2198"/>
                      <a:pt x="4792" y="1796"/>
                      <a:pt x="4591" y="1458"/>
                    </a:cubicBezTo>
                    <a:cubicBezTo>
                      <a:pt x="4887" y="1205"/>
                      <a:pt x="5214" y="983"/>
                      <a:pt x="5574" y="835"/>
                    </a:cubicBezTo>
                    <a:cubicBezTo>
                      <a:pt x="5854" y="730"/>
                      <a:pt x="6160" y="666"/>
                      <a:pt x="6463" y="666"/>
                    </a:cubicBezTo>
                    <a:cubicBezTo>
                      <a:pt x="6856" y="666"/>
                      <a:pt x="7243" y="773"/>
                      <a:pt x="7559" y="1036"/>
                    </a:cubicBezTo>
                    <a:cubicBezTo>
                      <a:pt x="7686" y="1131"/>
                      <a:pt x="7791" y="1258"/>
                      <a:pt x="7876" y="1384"/>
                    </a:cubicBezTo>
                    <a:cubicBezTo>
                      <a:pt x="7031" y="2050"/>
                      <a:pt x="6450" y="3053"/>
                      <a:pt x="6492" y="4152"/>
                    </a:cubicBezTo>
                    <a:cubicBezTo>
                      <a:pt x="6502" y="4232"/>
                      <a:pt x="6569" y="4321"/>
                      <a:pt x="6657" y="4321"/>
                    </a:cubicBezTo>
                    <a:cubicBezTo>
                      <a:pt x="6662" y="4321"/>
                      <a:pt x="6667" y="4321"/>
                      <a:pt x="6672" y="4320"/>
                    </a:cubicBezTo>
                    <a:cubicBezTo>
                      <a:pt x="7432" y="4247"/>
                      <a:pt x="8098" y="3761"/>
                      <a:pt x="8393" y="3064"/>
                    </a:cubicBezTo>
                    <a:cubicBezTo>
                      <a:pt x="8605" y="2546"/>
                      <a:pt x="8562" y="1976"/>
                      <a:pt x="8341" y="1490"/>
                    </a:cubicBezTo>
                    <a:cubicBezTo>
                      <a:pt x="8774" y="1205"/>
                      <a:pt x="9281" y="1025"/>
                      <a:pt x="9809" y="994"/>
                    </a:cubicBezTo>
                    <a:cubicBezTo>
                      <a:pt x="9858" y="990"/>
                      <a:pt x="9908" y="989"/>
                      <a:pt x="9958" y="989"/>
                    </a:cubicBezTo>
                    <a:cubicBezTo>
                      <a:pt x="10405" y="989"/>
                      <a:pt x="10850" y="1117"/>
                      <a:pt x="11192" y="1374"/>
                    </a:cubicBezTo>
                    <a:cubicBezTo>
                      <a:pt x="11013" y="1648"/>
                      <a:pt x="10854" y="1944"/>
                      <a:pt x="10759" y="2261"/>
                    </a:cubicBezTo>
                    <a:cubicBezTo>
                      <a:pt x="10643" y="2620"/>
                      <a:pt x="10601" y="3085"/>
                      <a:pt x="10844" y="3412"/>
                    </a:cubicBezTo>
                    <a:cubicBezTo>
                      <a:pt x="10967" y="3578"/>
                      <a:pt x="11134" y="3650"/>
                      <a:pt x="11305" y="3650"/>
                    </a:cubicBezTo>
                    <a:cubicBezTo>
                      <a:pt x="11516" y="3650"/>
                      <a:pt x="11733" y="3540"/>
                      <a:pt x="11879" y="3359"/>
                    </a:cubicBezTo>
                    <a:cubicBezTo>
                      <a:pt x="12375" y="2757"/>
                      <a:pt x="12143" y="1902"/>
                      <a:pt x="11657" y="1342"/>
                    </a:cubicBezTo>
                    <a:cubicBezTo>
                      <a:pt x="11805" y="1163"/>
                      <a:pt x="11974" y="1015"/>
                      <a:pt x="12132" y="888"/>
                    </a:cubicBezTo>
                    <a:cubicBezTo>
                      <a:pt x="12521" y="604"/>
                      <a:pt x="12996" y="424"/>
                      <a:pt x="13471" y="424"/>
                    </a:cubicBezTo>
                    <a:cubicBezTo>
                      <a:pt x="13719" y="424"/>
                      <a:pt x="13967" y="473"/>
                      <a:pt x="14202" y="582"/>
                    </a:cubicBezTo>
                    <a:cubicBezTo>
                      <a:pt x="14403" y="666"/>
                      <a:pt x="14582" y="793"/>
                      <a:pt x="14741" y="941"/>
                    </a:cubicBezTo>
                    <a:cubicBezTo>
                      <a:pt x="14540" y="1194"/>
                      <a:pt x="14382" y="1469"/>
                      <a:pt x="14276" y="1775"/>
                    </a:cubicBezTo>
                    <a:cubicBezTo>
                      <a:pt x="14139" y="2166"/>
                      <a:pt x="14128" y="2610"/>
                      <a:pt x="14339" y="2979"/>
                    </a:cubicBezTo>
                    <a:cubicBezTo>
                      <a:pt x="14473" y="3197"/>
                      <a:pt x="14695" y="3340"/>
                      <a:pt x="14928" y="3340"/>
                    </a:cubicBezTo>
                    <a:cubicBezTo>
                      <a:pt x="15046" y="3340"/>
                      <a:pt x="15166" y="3304"/>
                      <a:pt x="15279" y="3222"/>
                    </a:cubicBezTo>
                    <a:cubicBezTo>
                      <a:pt x="15649" y="2969"/>
                      <a:pt x="15734" y="2409"/>
                      <a:pt x="15681" y="1997"/>
                    </a:cubicBezTo>
                    <a:cubicBezTo>
                      <a:pt x="15639" y="1606"/>
                      <a:pt x="15470" y="1247"/>
                      <a:pt x="15227" y="941"/>
                    </a:cubicBezTo>
                    <a:cubicBezTo>
                      <a:pt x="15501" y="687"/>
                      <a:pt x="15839" y="497"/>
                      <a:pt x="16209" y="413"/>
                    </a:cubicBezTo>
                    <a:cubicBezTo>
                      <a:pt x="16371" y="373"/>
                      <a:pt x="16537" y="354"/>
                      <a:pt x="16702" y="354"/>
                    </a:cubicBezTo>
                    <a:cubicBezTo>
                      <a:pt x="17412" y="354"/>
                      <a:pt x="18123" y="705"/>
                      <a:pt x="18543" y="1279"/>
                    </a:cubicBezTo>
                    <a:cubicBezTo>
                      <a:pt x="18580" y="1331"/>
                      <a:pt x="18633" y="1353"/>
                      <a:pt x="18685" y="1353"/>
                    </a:cubicBezTo>
                    <a:cubicBezTo>
                      <a:pt x="18812" y="1353"/>
                      <a:pt x="18939" y="1226"/>
                      <a:pt x="18849" y="1099"/>
                    </a:cubicBezTo>
                    <a:cubicBezTo>
                      <a:pt x="18348" y="416"/>
                      <a:pt x="17541" y="0"/>
                      <a:pt x="167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9968091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854"/>
        <p:cNvGrpSpPr/>
        <p:nvPr/>
      </p:nvGrpSpPr>
      <p:grpSpPr>
        <a:xfrm>
          <a:off x="0" y="0"/>
          <a:ext cx="0" cy="0"/>
          <a:chOff x="0" y="0"/>
          <a:chExt cx="0" cy="0"/>
        </a:xfrm>
      </p:grpSpPr>
      <p:sp>
        <p:nvSpPr>
          <p:cNvPr id="855" name="Google Shape;855;p29"/>
          <p:cNvSpPr txBox="1">
            <a:spLocks noGrp="1"/>
          </p:cNvSpPr>
          <p:nvPr>
            <p:ph type="title"/>
          </p:nvPr>
        </p:nvSpPr>
        <p:spPr>
          <a:xfrm>
            <a:off x="951033" y="593367"/>
            <a:ext cx="10290000" cy="9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56" name="Google Shape;856;p29"/>
          <p:cNvSpPr txBox="1">
            <a:spLocks noGrp="1"/>
          </p:cNvSpPr>
          <p:nvPr>
            <p:ph type="title" idx="2"/>
          </p:nvPr>
        </p:nvSpPr>
        <p:spPr>
          <a:xfrm>
            <a:off x="2927219" y="2071433"/>
            <a:ext cx="26700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57" name="Google Shape;857;p29"/>
          <p:cNvSpPr txBox="1">
            <a:spLocks noGrp="1"/>
          </p:cNvSpPr>
          <p:nvPr>
            <p:ph type="subTitle" idx="1"/>
          </p:nvPr>
        </p:nvSpPr>
        <p:spPr>
          <a:xfrm>
            <a:off x="2927219" y="2644163"/>
            <a:ext cx="2670000" cy="82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58" name="Google Shape;858;p29"/>
          <p:cNvSpPr txBox="1">
            <a:spLocks noGrp="1"/>
          </p:cNvSpPr>
          <p:nvPr>
            <p:ph type="title" idx="3"/>
          </p:nvPr>
        </p:nvSpPr>
        <p:spPr>
          <a:xfrm>
            <a:off x="7880583" y="2071433"/>
            <a:ext cx="26700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59" name="Google Shape;859;p29"/>
          <p:cNvSpPr txBox="1">
            <a:spLocks noGrp="1"/>
          </p:cNvSpPr>
          <p:nvPr>
            <p:ph type="subTitle" idx="4"/>
          </p:nvPr>
        </p:nvSpPr>
        <p:spPr>
          <a:xfrm>
            <a:off x="7880584" y="2644164"/>
            <a:ext cx="2670000" cy="82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0" name="Google Shape;860;p29"/>
          <p:cNvSpPr txBox="1">
            <a:spLocks noGrp="1"/>
          </p:cNvSpPr>
          <p:nvPr>
            <p:ph type="title" idx="5"/>
          </p:nvPr>
        </p:nvSpPr>
        <p:spPr>
          <a:xfrm>
            <a:off x="2927219" y="4288207"/>
            <a:ext cx="26700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61" name="Google Shape;861;p29"/>
          <p:cNvSpPr txBox="1">
            <a:spLocks noGrp="1"/>
          </p:cNvSpPr>
          <p:nvPr>
            <p:ph type="subTitle" idx="6"/>
          </p:nvPr>
        </p:nvSpPr>
        <p:spPr>
          <a:xfrm>
            <a:off x="2927219" y="4860937"/>
            <a:ext cx="2670000" cy="82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2" name="Google Shape;862;p29"/>
          <p:cNvSpPr txBox="1">
            <a:spLocks noGrp="1"/>
          </p:cNvSpPr>
          <p:nvPr>
            <p:ph type="title" idx="7"/>
          </p:nvPr>
        </p:nvSpPr>
        <p:spPr>
          <a:xfrm>
            <a:off x="7880583" y="4288207"/>
            <a:ext cx="26700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63" name="Google Shape;863;p29"/>
          <p:cNvSpPr txBox="1">
            <a:spLocks noGrp="1"/>
          </p:cNvSpPr>
          <p:nvPr>
            <p:ph type="subTitle" idx="8"/>
          </p:nvPr>
        </p:nvSpPr>
        <p:spPr>
          <a:xfrm>
            <a:off x="7880584" y="4860937"/>
            <a:ext cx="2670000" cy="82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64" name="Google Shape;864;p29"/>
          <p:cNvGrpSpPr/>
          <p:nvPr/>
        </p:nvGrpSpPr>
        <p:grpSpPr>
          <a:xfrm>
            <a:off x="-2037495" y="-707081"/>
            <a:ext cx="15922269" cy="9726648"/>
            <a:chOff x="-1528121" y="-530311"/>
            <a:chExt cx="11941702" cy="7294986"/>
          </a:xfrm>
        </p:grpSpPr>
        <p:grpSp>
          <p:nvGrpSpPr>
            <p:cNvPr id="865" name="Google Shape;865;p29"/>
            <p:cNvGrpSpPr/>
            <p:nvPr/>
          </p:nvGrpSpPr>
          <p:grpSpPr>
            <a:xfrm>
              <a:off x="7763790" y="-530311"/>
              <a:ext cx="2649791" cy="7294986"/>
              <a:chOff x="7763790" y="-530311"/>
              <a:chExt cx="2649791" cy="7294986"/>
            </a:xfrm>
          </p:grpSpPr>
          <p:grpSp>
            <p:nvGrpSpPr>
              <p:cNvPr id="866" name="Google Shape;866;p29"/>
              <p:cNvGrpSpPr/>
              <p:nvPr/>
            </p:nvGrpSpPr>
            <p:grpSpPr>
              <a:xfrm>
                <a:off x="8162438" y="2562831"/>
                <a:ext cx="2251142" cy="4201844"/>
                <a:chOff x="8162438" y="2562831"/>
                <a:chExt cx="2251142" cy="4201844"/>
              </a:xfrm>
            </p:grpSpPr>
            <p:grpSp>
              <p:nvGrpSpPr>
                <p:cNvPr id="867" name="Google Shape;867;p29"/>
                <p:cNvGrpSpPr/>
                <p:nvPr/>
              </p:nvGrpSpPr>
              <p:grpSpPr>
                <a:xfrm rot="-4191490">
                  <a:off x="7909912" y="5245593"/>
                  <a:ext cx="1992323" cy="858729"/>
                  <a:chOff x="4205804" y="417102"/>
                  <a:chExt cx="2196950" cy="662397"/>
                </a:xfrm>
              </p:grpSpPr>
              <p:sp>
                <p:nvSpPr>
                  <p:cNvPr id="868" name="Google Shape;868;p29"/>
                  <p:cNvSpPr/>
                  <p:nvPr/>
                </p:nvSpPr>
                <p:spPr>
                  <a:xfrm>
                    <a:off x="4205804" y="417102"/>
                    <a:ext cx="2196950" cy="662397"/>
                  </a:xfrm>
                  <a:custGeom>
                    <a:avLst/>
                    <a:gdLst/>
                    <a:ahLst/>
                    <a:cxnLst/>
                    <a:rect l="l" t="t" r="r" b="b"/>
                    <a:pathLst>
                      <a:path w="23943" h="7219" extrusionOk="0">
                        <a:moveTo>
                          <a:pt x="17742" y="1"/>
                        </a:moveTo>
                        <a:cubicBezTo>
                          <a:pt x="16725" y="1"/>
                          <a:pt x="15699" y="156"/>
                          <a:pt x="14702" y="340"/>
                        </a:cubicBezTo>
                        <a:cubicBezTo>
                          <a:pt x="9759" y="1237"/>
                          <a:pt x="4668" y="2800"/>
                          <a:pt x="0" y="4564"/>
                        </a:cubicBezTo>
                        <a:cubicBezTo>
                          <a:pt x="1943" y="5504"/>
                          <a:pt x="4953" y="5557"/>
                          <a:pt x="7119" y="5884"/>
                        </a:cubicBezTo>
                        <a:cubicBezTo>
                          <a:pt x="9822" y="6307"/>
                          <a:pt x="12537" y="6676"/>
                          <a:pt x="15251" y="6983"/>
                        </a:cubicBezTo>
                        <a:cubicBezTo>
                          <a:pt x="16366" y="7105"/>
                          <a:pt x="17493" y="7219"/>
                          <a:pt x="18613" y="7219"/>
                        </a:cubicBezTo>
                        <a:cubicBezTo>
                          <a:pt x="19338" y="7219"/>
                          <a:pt x="20060" y="7171"/>
                          <a:pt x="20774" y="7046"/>
                        </a:cubicBezTo>
                        <a:cubicBezTo>
                          <a:pt x="22264" y="6772"/>
                          <a:pt x="23943" y="5832"/>
                          <a:pt x="23932" y="4321"/>
                        </a:cubicBezTo>
                        <a:cubicBezTo>
                          <a:pt x="23932" y="3666"/>
                          <a:pt x="23594" y="3064"/>
                          <a:pt x="23204" y="2547"/>
                        </a:cubicBezTo>
                        <a:cubicBezTo>
                          <a:pt x="22306" y="1396"/>
                          <a:pt x="20996" y="551"/>
                          <a:pt x="19581" y="202"/>
                        </a:cubicBezTo>
                        <a:cubicBezTo>
                          <a:pt x="18977" y="58"/>
                          <a:pt x="18361" y="1"/>
                          <a:pt x="177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9"/>
                  <p:cNvSpPr/>
                  <p:nvPr/>
                </p:nvSpPr>
                <p:spPr>
                  <a:xfrm>
                    <a:off x="4260032" y="473440"/>
                    <a:ext cx="2141804" cy="577613"/>
                  </a:xfrm>
                  <a:custGeom>
                    <a:avLst/>
                    <a:gdLst/>
                    <a:ahLst/>
                    <a:cxnLst/>
                    <a:rect l="l" t="t" r="r" b="b"/>
                    <a:pathLst>
                      <a:path w="23342" h="6295" extrusionOk="0">
                        <a:moveTo>
                          <a:pt x="19339" y="148"/>
                        </a:moveTo>
                        <a:cubicBezTo>
                          <a:pt x="19687" y="148"/>
                          <a:pt x="20046" y="159"/>
                          <a:pt x="20395" y="190"/>
                        </a:cubicBezTo>
                        <a:cubicBezTo>
                          <a:pt x="20437" y="201"/>
                          <a:pt x="20469" y="201"/>
                          <a:pt x="20511" y="211"/>
                        </a:cubicBezTo>
                        <a:cubicBezTo>
                          <a:pt x="19835" y="370"/>
                          <a:pt x="19159" y="549"/>
                          <a:pt x="18473" y="687"/>
                        </a:cubicBezTo>
                        <a:cubicBezTo>
                          <a:pt x="17913" y="803"/>
                          <a:pt x="17332" y="887"/>
                          <a:pt x="16751" y="898"/>
                        </a:cubicBezTo>
                        <a:lnTo>
                          <a:pt x="16635" y="898"/>
                        </a:lnTo>
                        <a:cubicBezTo>
                          <a:pt x="16286" y="898"/>
                          <a:pt x="15938" y="866"/>
                          <a:pt x="15589" y="813"/>
                        </a:cubicBezTo>
                        <a:cubicBezTo>
                          <a:pt x="16043" y="644"/>
                          <a:pt x="16519" y="497"/>
                          <a:pt x="17004" y="391"/>
                        </a:cubicBezTo>
                        <a:cubicBezTo>
                          <a:pt x="17765" y="233"/>
                          <a:pt x="18557" y="148"/>
                          <a:pt x="19339" y="148"/>
                        </a:cubicBezTo>
                        <a:close/>
                        <a:moveTo>
                          <a:pt x="12907" y="465"/>
                        </a:moveTo>
                        <a:cubicBezTo>
                          <a:pt x="13012" y="465"/>
                          <a:pt x="13128" y="465"/>
                          <a:pt x="13234" y="475"/>
                        </a:cubicBezTo>
                        <a:cubicBezTo>
                          <a:pt x="13773" y="528"/>
                          <a:pt x="14290" y="676"/>
                          <a:pt x="14808" y="792"/>
                        </a:cubicBezTo>
                        <a:cubicBezTo>
                          <a:pt x="14892" y="813"/>
                          <a:pt x="14977" y="835"/>
                          <a:pt x="15061" y="856"/>
                        </a:cubicBezTo>
                        <a:cubicBezTo>
                          <a:pt x="14776" y="972"/>
                          <a:pt x="14491" y="1088"/>
                          <a:pt x="14206" y="1215"/>
                        </a:cubicBezTo>
                        <a:cubicBezTo>
                          <a:pt x="13942" y="1341"/>
                          <a:pt x="13667" y="1468"/>
                          <a:pt x="13414" y="1595"/>
                        </a:cubicBezTo>
                        <a:cubicBezTo>
                          <a:pt x="13139" y="1563"/>
                          <a:pt x="12875" y="1542"/>
                          <a:pt x="12611" y="1542"/>
                        </a:cubicBezTo>
                        <a:lnTo>
                          <a:pt x="12453" y="1542"/>
                        </a:lnTo>
                        <a:cubicBezTo>
                          <a:pt x="11840" y="1563"/>
                          <a:pt x="11238" y="1637"/>
                          <a:pt x="10636" y="1711"/>
                        </a:cubicBezTo>
                        <a:cubicBezTo>
                          <a:pt x="10499" y="1732"/>
                          <a:pt x="10361" y="1743"/>
                          <a:pt x="10224" y="1753"/>
                        </a:cubicBezTo>
                        <a:cubicBezTo>
                          <a:pt x="10689" y="1405"/>
                          <a:pt x="11132" y="1004"/>
                          <a:pt x="11660" y="739"/>
                        </a:cubicBezTo>
                        <a:cubicBezTo>
                          <a:pt x="12051" y="549"/>
                          <a:pt x="12474" y="465"/>
                          <a:pt x="12907" y="465"/>
                        </a:cubicBezTo>
                        <a:close/>
                        <a:moveTo>
                          <a:pt x="19212" y="1817"/>
                        </a:moveTo>
                        <a:lnTo>
                          <a:pt x="19212" y="1817"/>
                        </a:lnTo>
                        <a:cubicBezTo>
                          <a:pt x="19075" y="1859"/>
                          <a:pt x="18937" y="1912"/>
                          <a:pt x="18800" y="1975"/>
                        </a:cubicBezTo>
                        <a:cubicBezTo>
                          <a:pt x="18230" y="2239"/>
                          <a:pt x="17702" y="2598"/>
                          <a:pt x="17142" y="2883"/>
                        </a:cubicBezTo>
                        <a:cubicBezTo>
                          <a:pt x="16762" y="2810"/>
                          <a:pt x="16392" y="2704"/>
                          <a:pt x="16033" y="2567"/>
                        </a:cubicBezTo>
                        <a:cubicBezTo>
                          <a:pt x="15927" y="2535"/>
                          <a:pt x="15832" y="2493"/>
                          <a:pt x="15748" y="2450"/>
                        </a:cubicBezTo>
                        <a:cubicBezTo>
                          <a:pt x="16054" y="2355"/>
                          <a:pt x="16360" y="2260"/>
                          <a:pt x="16677" y="2186"/>
                        </a:cubicBezTo>
                        <a:cubicBezTo>
                          <a:pt x="17110" y="2081"/>
                          <a:pt x="17554" y="2028"/>
                          <a:pt x="17987" y="1975"/>
                        </a:cubicBezTo>
                        <a:cubicBezTo>
                          <a:pt x="18399" y="1933"/>
                          <a:pt x="18810" y="1891"/>
                          <a:pt x="19212" y="1817"/>
                        </a:cubicBezTo>
                        <a:close/>
                        <a:moveTo>
                          <a:pt x="13435" y="1743"/>
                        </a:moveTo>
                        <a:cubicBezTo>
                          <a:pt x="13583" y="1764"/>
                          <a:pt x="13720" y="1796"/>
                          <a:pt x="13868" y="1827"/>
                        </a:cubicBezTo>
                        <a:cubicBezTo>
                          <a:pt x="14375" y="1965"/>
                          <a:pt x="14861" y="2197"/>
                          <a:pt x="15336" y="2429"/>
                        </a:cubicBezTo>
                        <a:cubicBezTo>
                          <a:pt x="15029" y="2524"/>
                          <a:pt x="14713" y="2619"/>
                          <a:pt x="14406" y="2704"/>
                        </a:cubicBezTo>
                        <a:cubicBezTo>
                          <a:pt x="13984" y="2810"/>
                          <a:pt x="13561" y="2883"/>
                          <a:pt x="13139" y="2936"/>
                        </a:cubicBezTo>
                        <a:cubicBezTo>
                          <a:pt x="12717" y="2989"/>
                          <a:pt x="12294" y="3010"/>
                          <a:pt x="11872" y="3010"/>
                        </a:cubicBezTo>
                        <a:cubicBezTo>
                          <a:pt x="11713" y="3010"/>
                          <a:pt x="11555" y="3010"/>
                          <a:pt x="11407" y="3000"/>
                        </a:cubicBezTo>
                        <a:cubicBezTo>
                          <a:pt x="11322" y="3000"/>
                          <a:pt x="11227" y="2989"/>
                          <a:pt x="11143" y="2989"/>
                        </a:cubicBezTo>
                        <a:cubicBezTo>
                          <a:pt x="10995" y="2979"/>
                          <a:pt x="10837" y="2968"/>
                          <a:pt x="10678" y="2947"/>
                        </a:cubicBezTo>
                        <a:cubicBezTo>
                          <a:pt x="11629" y="2619"/>
                          <a:pt x="12537" y="2176"/>
                          <a:pt x="13435" y="1743"/>
                        </a:cubicBezTo>
                        <a:close/>
                        <a:moveTo>
                          <a:pt x="12611" y="1690"/>
                        </a:moveTo>
                        <a:cubicBezTo>
                          <a:pt x="12801" y="1690"/>
                          <a:pt x="12981" y="1701"/>
                          <a:pt x="13171" y="1711"/>
                        </a:cubicBezTo>
                        <a:cubicBezTo>
                          <a:pt x="12484" y="2039"/>
                          <a:pt x="11798" y="2377"/>
                          <a:pt x="11080" y="2651"/>
                        </a:cubicBezTo>
                        <a:cubicBezTo>
                          <a:pt x="10562" y="2852"/>
                          <a:pt x="10013" y="3021"/>
                          <a:pt x="9464" y="3126"/>
                        </a:cubicBezTo>
                        <a:cubicBezTo>
                          <a:pt x="9020" y="3211"/>
                          <a:pt x="8566" y="3253"/>
                          <a:pt x="8112" y="3253"/>
                        </a:cubicBezTo>
                        <a:cubicBezTo>
                          <a:pt x="7985" y="3253"/>
                          <a:pt x="7858" y="3253"/>
                          <a:pt x="7732" y="3243"/>
                        </a:cubicBezTo>
                        <a:cubicBezTo>
                          <a:pt x="7394" y="3232"/>
                          <a:pt x="7066" y="3211"/>
                          <a:pt x="6739" y="3211"/>
                        </a:cubicBezTo>
                        <a:cubicBezTo>
                          <a:pt x="6654" y="3211"/>
                          <a:pt x="6559" y="3221"/>
                          <a:pt x="6475" y="3221"/>
                        </a:cubicBezTo>
                        <a:cubicBezTo>
                          <a:pt x="6570" y="3158"/>
                          <a:pt x="6675" y="3095"/>
                          <a:pt x="6781" y="3042"/>
                        </a:cubicBezTo>
                        <a:cubicBezTo>
                          <a:pt x="7077" y="2894"/>
                          <a:pt x="7383" y="2788"/>
                          <a:pt x="7700" y="2714"/>
                        </a:cubicBezTo>
                        <a:cubicBezTo>
                          <a:pt x="8017" y="2651"/>
                          <a:pt x="8334" y="2619"/>
                          <a:pt x="8650" y="2546"/>
                        </a:cubicBezTo>
                        <a:cubicBezTo>
                          <a:pt x="9147" y="2440"/>
                          <a:pt x="9580" y="2208"/>
                          <a:pt x="9992" y="1922"/>
                        </a:cubicBezTo>
                        <a:cubicBezTo>
                          <a:pt x="10066" y="1922"/>
                          <a:pt x="10129" y="1912"/>
                          <a:pt x="10203" y="1912"/>
                        </a:cubicBezTo>
                        <a:cubicBezTo>
                          <a:pt x="10815" y="1848"/>
                          <a:pt x="11428" y="1753"/>
                          <a:pt x="12041" y="1711"/>
                        </a:cubicBezTo>
                        <a:cubicBezTo>
                          <a:pt x="12231" y="1701"/>
                          <a:pt x="12421" y="1690"/>
                          <a:pt x="12611" y="1690"/>
                        </a:cubicBezTo>
                        <a:close/>
                        <a:moveTo>
                          <a:pt x="9707" y="1943"/>
                        </a:moveTo>
                        <a:lnTo>
                          <a:pt x="9707" y="1943"/>
                        </a:lnTo>
                        <a:cubicBezTo>
                          <a:pt x="9474" y="2091"/>
                          <a:pt x="9242" y="2218"/>
                          <a:pt x="8978" y="2313"/>
                        </a:cubicBezTo>
                        <a:cubicBezTo>
                          <a:pt x="8672" y="2419"/>
                          <a:pt x="8355" y="2450"/>
                          <a:pt x="8038" y="2503"/>
                        </a:cubicBezTo>
                        <a:cubicBezTo>
                          <a:pt x="7732" y="2556"/>
                          <a:pt x="7415" y="2619"/>
                          <a:pt x="7119" y="2736"/>
                        </a:cubicBezTo>
                        <a:cubicBezTo>
                          <a:pt x="6781" y="2862"/>
                          <a:pt x="6475" y="3042"/>
                          <a:pt x="6179" y="3232"/>
                        </a:cubicBezTo>
                        <a:cubicBezTo>
                          <a:pt x="6095" y="3243"/>
                          <a:pt x="6010" y="3243"/>
                          <a:pt x="5936" y="3253"/>
                        </a:cubicBezTo>
                        <a:cubicBezTo>
                          <a:pt x="5746" y="3264"/>
                          <a:pt x="5566" y="3285"/>
                          <a:pt x="5387" y="3316"/>
                        </a:cubicBezTo>
                        <a:cubicBezTo>
                          <a:pt x="5028" y="3211"/>
                          <a:pt x="4669" y="3105"/>
                          <a:pt x="4299" y="3031"/>
                        </a:cubicBezTo>
                        <a:cubicBezTo>
                          <a:pt x="3940" y="2947"/>
                          <a:pt x="3570" y="2894"/>
                          <a:pt x="3201" y="2873"/>
                        </a:cubicBezTo>
                        <a:cubicBezTo>
                          <a:pt x="3444" y="2820"/>
                          <a:pt x="3676" y="2767"/>
                          <a:pt x="3919" y="2714"/>
                        </a:cubicBezTo>
                        <a:cubicBezTo>
                          <a:pt x="5313" y="2398"/>
                          <a:pt x="6718" y="2039"/>
                          <a:pt x="8165" y="1996"/>
                        </a:cubicBezTo>
                        <a:cubicBezTo>
                          <a:pt x="8672" y="1975"/>
                          <a:pt x="9189" y="1975"/>
                          <a:pt x="9707" y="1943"/>
                        </a:cubicBezTo>
                        <a:close/>
                        <a:moveTo>
                          <a:pt x="5936" y="3401"/>
                        </a:moveTo>
                        <a:cubicBezTo>
                          <a:pt x="5915" y="3422"/>
                          <a:pt x="5883" y="3443"/>
                          <a:pt x="5862" y="3464"/>
                        </a:cubicBezTo>
                        <a:cubicBezTo>
                          <a:pt x="5809" y="3443"/>
                          <a:pt x="5778" y="3433"/>
                          <a:pt x="5725" y="3422"/>
                        </a:cubicBezTo>
                        <a:cubicBezTo>
                          <a:pt x="5799" y="3412"/>
                          <a:pt x="5873" y="3401"/>
                          <a:pt x="5936" y="3401"/>
                        </a:cubicBezTo>
                        <a:close/>
                        <a:moveTo>
                          <a:pt x="15536" y="2514"/>
                        </a:moveTo>
                        <a:cubicBezTo>
                          <a:pt x="15568" y="2535"/>
                          <a:pt x="15610" y="2556"/>
                          <a:pt x="15653" y="2567"/>
                        </a:cubicBezTo>
                        <a:cubicBezTo>
                          <a:pt x="16065" y="2746"/>
                          <a:pt x="16487" y="2894"/>
                          <a:pt x="16920" y="2989"/>
                        </a:cubicBezTo>
                        <a:cubicBezTo>
                          <a:pt x="16846" y="3021"/>
                          <a:pt x="16783" y="3052"/>
                          <a:pt x="16709" y="3084"/>
                        </a:cubicBezTo>
                        <a:cubicBezTo>
                          <a:pt x="16160" y="3295"/>
                          <a:pt x="15579" y="3390"/>
                          <a:pt x="14998" y="3433"/>
                        </a:cubicBezTo>
                        <a:cubicBezTo>
                          <a:pt x="14702" y="3443"/>
                          <a:pt x="14396" y="3464"/>
                          <a:pt x="14090" y="3464"/>
                        </a:cubicBezTo>
                        <a:cubicBezTo>
                          <a:pt x="13815" y="3464"/>
                          <a:pt x="13551" y="3454"/>
                          <a:pt x="13287" y="3422"/>
                        </a:cubicBezTo>
                        <a:cubicBezTo>
                          <a:pt x="12917" y="3380"/>
                          <a:pt x="12600" y="3243"/>
                          <a:pt x="12241" y="3148"/>
                        </a:cubicBezTo>
                        <a:cubicBezTo>
                          <a:pt x="12421" y="3148"/>
                          <a:pt x="12600" y="3137"/>
                          <a:pt x="12780" y="3116"/>
                        </a:cubicBezTo>
                        <a:cubicBezTo>
                          <a:pt x="13635" y="3042"/>
                          <a:pt x="14480" y="2852"/>
                          <a:pt x="15304" y="2588"/>
                        </a:cubicBezTo>
                        <a:cubicBezTo>
                          <a:pt x="15378" y="2567"/>
                          <a:pt x="15452" y="2546"/>
                          <a:pt x="15536" y="2514"/>
                        </a:cubicBezTo>
                        <a:close/>
                        <a:moveTo>
                          <a:pt x="10551" y="3105"/>
                        </a:moveTo>
                        <a:cubicBezTo>
                          <a:pt x="10710" y="3105"/>
                          <a:pt x="10879" y="3116"/>
                          <a:pt x="11027" y="3126"/>
                        </a:cubicBezTo>
                        <a:cubicBezTo>
                          <a:pt x="11185" y="3137"/>
                          <a:pt x="11344" y="3148"/>
                          <a:pt x="11502" y="3158"/>
                        </a:cubicBezTo>
                        <a:cubicBezTo>
                          <a:pt x="11914" y="3200"/>
                          <a:pt x="12326" y="3306"/>
                          <a:pt x="12727" y="3454"/>
                        </a:cubicBezTo>
                        <a:lnTo>
                          <a:pt x="12484" y="3454"/>
                        </a:lnTo>
                        <a:cubicBezTo>
                          <a:pt x="12136" y="3475"/>
                          <a:pt x="11787" y="3507"/>
                          <a:pt x="11439" y="3570"/>
                        </a:cubicBezTo>
                        <a:cubicBezTo>
                          <a:pt x="11090" y="3633"/>
                          <a:pt x="10742" y="3739"/>
                          <a:pt x="10404" y="3866"/>
                        </a:cubicBezTo>
                        <a:cubicBezTo>
                          <a:pt x="9992" y="3665"/>
                          <a:pt x="9559" y="3507"/>
                          <a:pt x="9094" y="3433"/>
                        </a:cubicBezTo>
                        <a:cubicBezTo>
                          <a:pt x="8967" y="3422"/>
                          <a:pt x="8841" y="3412"/>
                          <a:pt x="8714" y="3412"/>
                        </a:cubicBezTo>
                        <a:cubicBezTo>
                          <a:pt x="8598" y="3412"/>
                          <a:pt x="8492" y="3422"/>
                          <a:pt x="8376" y="3433"/>
                        </a:cubicBezTo>
                        <a:cubicBezTo>
                          <a:pt x="8122" y="3475"/>
                          <a:pt x="7890" y="3559"/>
                          <a:pt x="7647" y="3665"/>
                        </a:cubicBezTo>
                        <a:cubicBezTo>
                          <a:pt x="7478" y="3739"/>
                          <a:pt x="7299" y="3813"/>
                          <a:pt x="7130" y="3866"/>
                        </a:cubicBezTo>
                        <a:cubicBezTo>
                          <a:pt x="6866" y="3781"/>
                          <a:pt x="6601" y="3697"/>
                          <a:pt x="6348" y="3612"/>
                        </a:cubicBezTo>
                        <a:cubicBezTo>
                          <a:pt x="6242" y="3581"/>
                          <a:pt x="6137" y="3549"/>
                          <a:pt x="6031" y="3517"/>
                        </a:cubicBezTo>
                        <a:cubicBezTo>
                          <a:pt x="6095" y="3464"/>
                          <a:pt x="6158" y="3422"/>
                          <a:pt x="6221" y="3380"/>
                        </a:cubicBezTo>
                        <a:cubicBezTo>
                          <a:pt x="6433" y="3369"/>
                          <a:pt x="6644" y="3359"/>
                          <a:pt x="6855" y="3359"/>
                        </a:cubicBezTo>
                        <a:cubicBezTo>
                          <a:pt x="7003" y="3359"/>
                          <a:pt x="7161" y="3359"/>
                          <a:pt x="7320" y="3369"/>
                        </a:cubicBezTo>
                        <a:cubicBezTo>
                          <a:pt x="7605" y="3380"/>
                          <a:pt x="7890" y="3390"/>
                          <a:pt x="8175" y="3390"/>
                        </a:cubicBezTo>
                        <a:cubicBezTo>
                          <a:pt x="8460" y="3390"/>
                          <a:pt x="8756" y="3380"/>
                          <a:pt x="9052" y="3348"/>
                        </a:cubicBezTo>
                        <a:cubicBezTo>
                          <a:pt x="9337" y="3306"/>
                          <a:pt x="9633" y="3243"/>
                          <a:pt x="9918" y="3179"/>
                        </a:cubicBezTo>
                        <a:cubicBezTo>
                          <a:pt x="10034" y="3148"/>
                          <a:pt x="10150" y="3126"/>
                          <a:pt x="10277" y="3116"/>
                        </a:cubicBezTo>
                        <a:cubicBezTo>
                          <a:pt x="10372" y="3105"/>
                          <a:pt x="10467" y="3105"/>
                          <a:pt x="10551" y="3105"/>
                        </a:cubicBezTo>
                        <a:close/>
                        <a:moveTo>
                          <a:pt x="5376" y="3464"/>
                        </a:moveTo>
                        <a:cubicBezTo>
                          <a:pt x="5493" y="3496"/>
                          <a:pt x="5598" y="3528"/>
                          <a:pt x="5714" y="3570"/>
                        </a:cubicBezTo>
                        <a:cubicBezTo>
                          <a:pt x="5619" y="3633"/>
                          <a:pt x="5535" y="3707"/>
                          <a:pt x="5440" y="3781"/>
                        </a:cubicBezTo>
                        <a:cubicBezTo>
                          <a:pt x="5324" y="3876"/>
                          <a:pt x="5197" y="3971"/>
                          <a:pt x="5081" y="4077"/>
                        </a:cubicBezTo>
                        <a:cubicBezTo>
                          <a:pt x="4806" y="3950"/>
                          <a:pt x="4521" y="3845"/>
                          <a:pt x="4236" y="3760"/>
                        </a:cubicBezTo>
                        <a:cubicBezTo>
                          <a:pt x="4172" y="3739"/>
                          <a:pt x="4109" y="3718"/>
                          <a:pt x="4046" y="3707"/>
                        </a:cubicBezTo>
                        <a:cubicBezTo>
                          <a:pt x="4489" y="3612"/>
                          <a:pt x="4933" y="3528"/>
                          <a:pt x="5376" y="3464"/>
                        </a:cubicBezTo>
                        <a:close/>
                        <a:moveTo>
                          <a:pt x="5883" y="3623"/>
                        </a:moveTo>
                        <a:cubicBezTo>
                          <a:pt x="5915" y="3633"/>
                          <a:pt x="5957" y="3644"/>
                          <a:pt x="5989" y="3654"/>
                        </a:cubicBezTo>
                        <a:cubicBezTo>
                          <a:pt x="6285" y="3750"/>
                          <a:pt x="6570" y="3845"/>
                          <a:pt x="6866" y="3940"/>
                        </a:cubicBezTo>
                        <a:lnTo>
                          <a:pt x="6823" y="3950"/>
                        </a:lnTo>
                        <a:cubicBezTo>
                          <a:pt x="6559" y="4003"/>
                          <a:pt x="6285" y="4024"/>
                          <a:pt x="6010" y="4045"/>
                        </a:cubicBezTo>
                        <a:cubicBezTo>
                          <a:pt x="5767" y="4066"/>
                          <a:pt x="5514" y="4087"/>
                          <a:pt x="5271" y="4109"/>
                        </a:cubicBezTo>
                        <a:cubicBezTo>
                          <a:pt x="5471" y="3940"/>
                          <a:pt x="5672" y="3781"/>
                          <a:pt x="5883" y="3623"/>
                        </a:cubicBezTo>
                        <a:close/>
                        <a:moveTo>
                          <a:pt x="20194" y="1785"/>
                        </a:moveTo>
                        <a:cubicBezTo>
                          <a:pt x="20257" y="1785"/>
                          <a:pt x="20321" y="1785"/>
                          <a:pt x="20384" y="1796"/>
                        </a:cubicBezTo>
                        <a:cubicBezTo>
                          <a:pt x="20954" y="1838"/>
                          <a:pt x="21504" y="2039"/>
                          <a:pt x="22042" y="2239"/>
                        </a:cubicBezTo>
                        <a:cubicBezTo>
                          <a:pt x="21599" y="2450"/>
                          <a:pt x="21176" y="2693"/>
                          <a:pt x="20785" y="2979"/>
                        </a:cubicBezTo>
                        <a:cubicBezTo>
                          <a:pt x="20764" y="3000"/>
                          <a:pt x="20733" y="3021"/>
                          <a:pt x="20701" y="3052"/>
                        </a:cubicBezTo>
                        <a:cubicBezTo>
                          <a:pt x="20638" y="3042"/>
                          <a:pt x="20564" y="3042"/>
                          <a:pt x="20500" y="3042"/>
                        </a:cubicBezTo>
                        <a:cubicBezTo>
                          <a:pt x="20173" y="3042"/>
                          <a:pt x="19845" y="3063"/>
                          <a:pt x="19518" y="3105"/>
                        </a:cubicBezTo>
                        <a:cubicBezTo>
                          <a:pt x="18747" y="3190"/>
                          <a:pt x="18008" y="3390"/>
                          <a:pt x="17290" y="3676"/>
                        </a:cubicBezTo>
                        <a:cubicBezTo>
                          <a:pt x="16888" y="3834"/>
                          <a:pt x="16476" y="4003"/>
                          <a:pt x="16043" y="4077"/>
                        </a:cubicBezTo>
                        <a:cubicBezTo>
                          <a:pt x="15917" y="4098"/>
                          <a:pt x="15779" y="4109"/>
                          <a:pt x="15653" y="4109"/>
                        </a:cubicBezTo>
                        <a:cubicBezTo>
                          <a:pt x="15410" y="4109"/>
                          <a:pt x="15177" y="4077"/>
                          <a:pt x="14934" y="4014"/>
                        </a:cubicBezTo>
                        <a:cubicBezTo>
                          <a:pt x="14554" y="3908"/>
                          <a:pt x="14185" y="3760"/>
                          <a:pt x="13815" y="3591"/>
                        </a:cubicBezTo>
                        <a:lnTo>
                          <a:pt x="14132" y="3591"/>
                        </a:lnTo>
                        <a:cubicBezTo>
                          <a:pt x="14829" y="3591"/>
                          <a:pt x="15515" y="3570"/>
                          <a:pt x="16191" y="3401"/>
                        </a:cubicBezTo>
                        <a:cubicBezTo>
                          <a:pt x="16529" y="3316"/>
                          <a:pt x="16846" y="3179"/>
                          <a:pt x="17152" y="3031"/>
                        </a:cubicBezTo>
                        <a:cubicBezTo>
                          <a:pt x="17585" y="3116"/>
                          <a:pt x="18029" y="3158"/>
                          <a:pt x="18473" y="3158"/>
                        </a:cubicBezTo>
                        <a:cubicBezTo>
                          <a:pt x="18737" y="3158"/>
                          <a:pt x="19001" y="3148"/>
                          <a:pt x="19265" y="3116"/>
                        </a:cubicBezTo>
                        <a:cubicBezTo>
                          <a:pt x="19412" y="3095"/>
                          <a:pt x="19571" y="3074"/>
                          <a:pt x="19719" y="3042"/>
                        </a:cubicBezTo>
                        <a:cubicBezTo>
                          <a:pt x="19803" y="3031"/>
                          <a:pt x="19793" y="2905"/>
                          <a:pt x="19708" y="2905"/>
                        </a:cubicBezTo>
                        <a:lnTo>
                          <a:pt x="19698" y="2905"/>
                        </a:lnTo>
                        <a:cubicBezTo>
                          <a:pt x="19286" y="2979"/>
                          <a:pt x="18863" y="3021"/>
                          <a:pt x="18451" y="3021"/>
                        </a:cubicBezTo>
                        <a:cubicBezTo>
                          <a:pt x="18082" y="3021"/>
                          <a:pt x="17723" y="2989"/>
                          <a:pt x="17364" y="2926"/>
                        </a:cubicBezTo>
                        <a:cubicBezTo>
                          <a:pt x="17659" y="2767"/>
                          <a:pt x="17966" y="2588"/>
                          <a:pt x="18272" y="2419"/>
                        </a:cubicBezTo>
                        <a:cubicBezTo>
                          <a:pt x="18863" y="2081"/>
                          <a:pt x="19497" y="1785"/>
                          <a:pt x="20194" y="1785"/>
                        </a:cubicBezTo>
                        <a:close/>
                        <a:moveTo>
                          <a:pt x="8767" y="3559"/>
                        </a:moveTo>
                        <a:cubicBezTo>
                          <a:pt x="9263" y="3570"/>
                          <a:pt x="9738" y="3728"/>
                          <a:pt x="10192" y="3929"/>
                        </a:cubicBezTo>
                        <a:lnTo>
                          <a:pt x="10213" y="3940"/>
                        </a:lnTo>
                        <a:cubicBezTo>
                          <a:pt x="9865" y="4077"/>
                          <a:pt x="9516" y="4225"/>
                          <a:pt x="9168" y="4352"/>
                        </a:cubicBezTo>
                        <a:cubicBezTo>
                          <a:pt x="9147" y="4362"/>
                          <a:pt x="9126" y="4362"/>
                          <a:pt x="9105" y="4373"/>
                        </a:cubicBezTo>
                        <a:cubicBezTo>
                          <a:pt x="8524" y="4267"/>
                          <a:pt x="7943" y="4119"/>
                          <a:pt x="7362" y="3940"/>
                        </a:cubicBezTo>
                        <a:cubicBezTo>
                          <a:pt x="7573" y="3855"/>
                          <a:pt x="7784" y="3760"/>
                          <a:pt x="7996" y="3676"/>
                        </a:cubicBezTo>
                        <a:cubicBezTo>
                          <a:pt x="8228" y="3602"/>
                          <a:pt x="8471" y="3559"/>
                          <a:pt x="8714" y="3559"/>
                        </a:cubicBezTo>
                        <a:close/>
                        <a:moveTo>
                          <a:pt x="13086" y="3591"/>
                        </a:moveTo>
                        <a:cubicBezTo>
                          <a:pt x="13540" y="3781"/>
                          <a:pt x="13984" y="4003"/>
                          <a:pt x="14417" y="4235"/>
                        </a:cubicBezTo>
                        <a:cubicBezTo>
                          <a:pt x="14100" y="4214"/>
                          <a:pt x="13794" y="4193"/>
                          <a:pt x="13488" y="4172"/>
                        </a:cubicBezTo>
                        <a:cubicBezTo>
                          <a:pt x="13308" y="4161"/>
                          <a:pt x="13118" y="4151"/>
                          <a:pt x="12938" y="4151"/>
                        </a:cubicBezTo>
                        <a:cubicBezTo>
                          <a:pt x="12769" y="4151"/>
                          <a:pt x="12600" y="4151"/>
                          <a:pt x="12431" y="4183"/>
                        </a:cubicBezTo>
                        <a:cubicBezTo>
                          <a:pt x="12104" y="4225"/>
                          <a:pt x="11777" y="4320"/>
                          <a:pt x="11460" y="4383"/>
                        </a:cubicBezTo>
                        <a:cubicBezTo>
                          <a:pt x="11164" y="4246"/>
                          <a:pt x="10879" y="4098"/>
                          <a:pt x="10583" y="3950"/>
                        </a:cubicBezTo>
                        <a:cubicBezTo>
                          <a:pt x="10689" y="3918"/>
                          <a:pt x="10784" y="3887"/>
                          <a:pt x="10889" y="3855"/>
                        </a:cubicBezTo>
                        <a:cubicBezTo>
                          <a:pt x="11238" y="3750"/>
                          <a:pt x="11597" y="3686"/>
                          <a:pt x="11956" y="3644"/>
                        </a:cubicBezTo>
                        <a:cubicBezTo>
                          <a:pt x="12326" y="3602"/>
                          <a:pt x="12706" y="3591"/>
                          <a:pt x="13086" y="3591"/>
                        </a:cubicBezTo>
                        <a:close/>
                        <a:moveTo>
                          <a:pt x="20521" y="3190"/>
                        </a:moveTo>
                        <a:cubicBezTo>
                          <a:pt x="20300" y="3369"/>
                          <a:pt x="20088" y="3559"/>
                          <a:pt x="19888" y="3760"/>
                        </a:cubicBezTo>
                        <a:cubicBezTo>
                          <a:pt x="19402" y="3771"/>
                          <a:pt x="18916" y="3834"/>
                          <a:pt x="18462" y="4035"/>
                        </a:cubicBezTo>
                        <a:cubicBezTo>
                          <a:pt x="18166" y="4151"/>
                          <a:pt x="17902" y="4309"/>
                          <a:pt x="17638" y="4468"/>
                        </a:cubicBezTo>
                        <a:cubicBezTo>
                          <a:pt x="16677" y="4404"/>
                          <a:pt x="15727" y="4330"/>
                          <a:pt x="14776" y="4267"/>
                        </a:cubicBezTo>
                        <a:cubicBezTo>
                          <a:pt x="14385" y="4056"/>
                          <a:pt x="13994" y="3845"/>
                          <a:pt x="13604" y="3654"/>
                        </a:cubicBezTo>
                        <a:lnTo>
                          <a:pt x="13604" y="3654"/>
                        </a:lnTo>
                        <a:cubicBezTo>
                          <a:pt x="13942" y="3802"/>
                          <a:pt x="14280" y="3961"/>
                          <a:pt x="14628" y="4077"/>
                        </a:cubicBezTo>
                        <a:cubicBezTo>
                          <a:pt x="14956" y="4183"/>
                          <a:pt x="15294" y="4256"/>
                          <a:pt x="15642" y="4256"/>
                        </a:cubicBezTo>
                        <a:cubicBezTo>
                          <a:pt x="16065" y="4256"/>
                          <a:pt x="16466" y="4140"/>
                          <a:pt x="16857" y="4003"/>
                        </a:cubicBezTo>
                        <a:cubicBezTo>
                          <a:pt x="17237" y="3855"/>
                          <a:pt x="17628" y="3686"/>
                          <a:pt x="18018" y="3570"/>
                        </a:cubicBezTo>
                        <a:cubicBezTo>
                          <a:pt x="18388" y="3454"/>
                          <a:pt x="18758" y="3369"/>
                          <a:pt x="19138" y="3306"/>
                        </a:cubicBezTo>
                        <a:cubicBezTo>
                          <a:pt x="19592" y="3221"/>
                          <a:pt x="20057" y="3190"/>
                          <a:pt x="20521" y="3190"/>
                        </a:cubicBezTo>
                        <a:close/>
                        <a:moveTo>
                          <a:pt x="10404" y="4024"/>
                        </a:moveTo>
                        <a:cubicBezTo>
                          <a:pt x="10668" y="4161"/>
                          <a:pt x="10932" y="4299"/>
                          <a:pt x="11206" y="4425"/>
                        </a:cubicBezTo>
                        <a:cubicBezTo>
                          <a:pt x="10932" y="4468"/>
                          <a:pt x="10657" y="4489"/>
                          <a:pt x="10382" y="4489"/>
                        </a:cubicBezTo>
                        <a:lnTo>
                          <a:pt x="10372" y="4489"/>
                        </a:lnTo>
                        <a:cubicBezTo>
                          <a:pt x="10055" y="4489"/>
                          <a:pt x="9728" y="4457"/>
                          <a:pt x="9411" y="4415"/>
                        </a:cubicBezTo>
                        <a:cubicBezTo>
                          <a:pt x="9506" y="4383"/>
                          <a:pt x="9590" y="4352"/>
                          <a:pt x="9685" y="4309"/>
                        </a:cubicBezTo>
                        <a:cubicBezTo>
                          <a:pt x="9918" y="4214"/>
                          <a:pt x="10161" y="4119"/>
                          <a:pt x="10404" y="4024"/>
                        </a:cubicBezTo>
                        <a:close/>
                        <a:moveTo>
                          <a:pt x="19750" y="3897"/>
                        </a:moveTo>
                        <a:lnTo>
                          <a:pt x="19750" y="3897"/>
                        </a:lnTo>
                        <a:cubicBezTo>
                          <a:pt x="19687" y="3961"/>
                          <a:pt x="19634" y="4014"/>
                          <a:pt x="19581" y="4077"/>
                        </a:cubicBezTo>
                        <a:cubicBezTo>
                          <a:pt x="19434" y="4246"/>
                          <a:pt x="19286" y="4425"/>
                          <a:pt x="19117" y="4584"/>
                        </a:cubicBezTo>
                        <a:cubicBezTo>
                          <a:pt x="18705" y="4552"/>
                          <a:pt x="18293" y="4520"/>
                          <a:pt x="17881" y="4489"/>
                        </a:cubicBezTo>
                        <a:cubicBezTo>
                          <a:pt x="17997" y="4425"/>
                          <a:pt x="18113" y="4352"/>
                          <a:pt x="18240" y="4299"/>
                        </a:cubicBezTo>
                        <a:cubicBezTo>
                          <a:pt x="18546" y="4140"/>
                          <a:pt x="18874" y="4014"/>
                          <a:pt x="19212" y="3961"/>
                        </a:cubicBezTo>
                        <a:cubicBezTo>
                          <a:pt x="19391" y="3929"/>
                          <a:pt x="19571" y="3908"/>
                          <a:pt x="19750" y="3897"/>
                        </a:cubicBezTo>
                        <a:close/>
                        <a:moveTo>
                          <a:pt x="7130" y="4024"/>
                        </a:moveTo>
                        <a:cubicBezTo>
                          <a:pt x="7689" y="4193"/>
                          <a:pt x="8249" y="4352"/>
                          <a:pt x="8819" y="4468"/>
                        </a:cubicBezTo>
                        <a:cubicBezTo>
                          <a:pt x="8545" y="4542"/>
                          <a:pt x="8270" y="4616"/>
                          <a:pt x="7996" y="4679"/>
                        </a:cubicBezTo>
                        <a:cubicBezTo>
                          <a:pt x="7563" y="4763"/>
                          <a:pt x="7140" y="4837"/>
                          <a:pt x="6707" y="4880"/>
                        </a:cubicBezTo>
                        <a:cubicBezTo>
                          <a:pt x="6285" y="4668"/>
                          <a:pt x="5862" y="4447"/>
                          <a:pt x="5440" y="4235"/>
                        </a:cubicBezTo>
                        <a:lnTo>
                          <a:pt x="5545" y="4235"/>
                        </a:lnTo>
                        <a:cubicBezTo>
                          <a:pt x="6073" y="4193"/>
                          <a:pt x="6623" y="4172"/>
                          <a:pt x="7130" y="4024"/>
                        </a:cubicBezTo>
                        <a:close/>
                        <a:moveTo>
                          <a:pt x="12970" y="4288"/>
                        </a:moveTo>
                        <a:cubicBezTo>
                          <a:pt x="13012" y="4288"/>
                          <a:pt x="13044" y="4299"/>
                          <a:pt x="13086" y="4299"/>
                        </a:cubicBezTo>
                        <a:cubicBezTo>
                          <a:pt x="13456" y="4309"/>
                          <a:pt x="13825" y="4341"/>
                          <a:pt x="14206" y="4362"/>
                        </a:cubicBezTo>
                        <a:cubicBezTo>
                          <a:pt x="14375" y="4383"/>
                          <a:pt x="14554" y="4394"/>
                          <a:pt x="14734" y="4404"/>
                        </a:cubicBezTo>
                        <a:cubicBezTo>
                          <a:pt x="14998" y="4552"/>
                          <a:pt x="15251" y="4689"/>
                          <a:pt x="15515" y="4816"/>
                        </a:cubicBezTo>
                        <a:cubicBezTo>
                          <a:pt x="15589" y="4858"/>
                          <a:pt x="15674" y="4901"/>
                          <a:pt x="15748" y="4932"/>
                        </a:cubicBezTo>
                        <a:cubicBezTo>
                          <a:pt x="15325" y="5017"/>
                          <a:pt x="14882" y="5049"/>
                          <a:pt x="14449" y="5049"/>
                        </a:cubicBezTo>
                        <a:cubicBezTo>
                          <a:pt x="14079" y="5049"/>
                          <a:pt x="13709" y="5027"/>
                          <a:pt x="13350" y="4964"/>
                        </a:cubicBezTo>
                        <a:cubicBezTo>
                          <a:pt x="12864" y="4890"/>
                          <a:pt x="12400" y="4763"/>
                          <a:pt x="11946" y="4594"/>
                        </a:cubicBezTo>
                        <a:cubicBezTo>
                          <a:pt x="11851" y="4563"/>
                          <a:pt x="11766" y="4520"/>
                          <a:pt x="11682" y="4478"/>
                        </a:cubicBezTo>
                        <a:cubicBezTo>
                          <a:pt x="11787" y="4457"/>
                          <a:pt x="11893" y="4436"/>
                          <a:pt x="11998" y="4415"/>
                        </a:cubicBezTo>
                        <a:cubicBezTo>
                          <a:pt x="12326" y="4330"/>
                          <a:pt x="12643" y="4288"/>
                          <a:pt x="12970" y="4288"/>
                        </a:cubicBezTo>
                        <a:close/>
                        <a:moveTo>
                          <a:pt x="15082" y="4436"/>
                        </a:moveTo>
                        <a:lnTo>
                          <a:pt x="15082" y="4436"/>
                        </a:lnTo>
                        <a:cubicBezTo>
                          <a:pt x="15864" y="4489"/>
                          <a:pt x="16656" y="4542"/>
                          <a:pt x="17437" y="4605"/>
                        </a:cubicBezTo>
                        <a:cubicBezTo>
                          <a:pt x="17311" y="4689"/>
                          <a:pt x="17184" y="4774"/>
                          <a:pt x="17057" y="4858"/>
                        </a:cubicBezTo>
                        <a:cubicBezTo>
                          <a:pt x="16941" y="4943"/>
                          <a:pt x="16835" y="5038"/>
                          <a:pt x="16688" y="5049"/>
                        </a:cubicBezTo>
                        <a:cubicBezTo>
                          <a:pt x="16645" y="5059"/>
                          <a:pt x="16603" y="5059"/>
                          <a:pt x="16561" y="5059"/>
                        </a:cubicBezTo>
                        <a:cubicBezTo>
                          <a:pt x="16508" y="5059"/>
                          <a:pt x="16466" y="5059"/>
                          <a:pt x="16413" y="5049"/>
                        </a:cubicBezTo>
                        <a:cubicBezTo>
                          <a:pt x="16233" y="5038"/>
                          <a:pt x="16065" y="4985"/>
                          <a:pt x="15927" y="4880"/>
                        </a:cubicBezTo>
                        <a:cubicBezTo>
                          <a:pt x="15695" y="4689"/>
                          <a:pt x="15357" y="4573"/>
                          <a:pt x="15082" y="4436"/>
                        </a:cubicBezTo>
                        <a:close/>
                        <a:moveTo>
                          <a:pt x="17670" y="4616"/>
                        </a:moveTo>
                        <a:cubicBezTo>
                          <a:pt x="18071" y="4647"/>
                          <a:pt x="18473" y="4679"/>
                          <a:pt x="18863" y="4711"/>
                        </a:cubicBezTo>
                        <a:lnTo>
                          <a:pt x="18958" y="4711"/>
                        </a:lnTo>
                        <a:cubicBezTo>
                          <a:pt x="18768" y="4869"/>
                          <a:pt x="18546" y="4975"/>
                          <a:pt x="18304" y="5027"/>
                        </a:cubicBezTo>
                        <a:cubicBezTo>
                          <a:pt x="18082" y="5091"/>
                          <a:pt x="17860" y="5112"/>
                          <a:pt x="17628" y="5112"/>
                        </a:cubicBezTo>
                        <a:cubicBezTo>
                          <a:pt x="17427" y="5112"/>
                          <a:pt x="17216" y="5091"/>
                          <a:pt x="17015" y="5070"/>
                        </a:cubicBezTo>
                        <a:cubicBezTo>
                          <a:pt x="17237" y="4911"/>
                          <a:pt x="17448" y="4763"/>
                          <a:pt x="17670" y="4616"/>
                        </a:cubicBezTo>
                        <a:close/>
                        <a:moveTo>
                          <a:pt x="19339" y="0"/>
                        </a:moveTo>
                        <a:cubicBezTo>
                          <a:pt x="18705" y="0"/>
                          <a:pt x="18071" y="53"/>
                          <a:pt x="17448" y="159"/>
                        </a:cubicBezTo>
                        <a:cubicBezTo>
                          <a:pt x="16709" y="285"/>
                          <a:pt x="16001" y="497"/>
                          <a:pt x="15304" y="761"/>
                        </a:cubicBezTo>
                        <a:cubicBezTo>
                          <a:pt x="15241" y="750"/>
                          <a:pt x="15177" y="729"/>
                          <a:pt x="15103" y="718"/>
                        </a:cubicBezTo>
                        <a:cubicBezTo>
                          <a:pt x="14375" y="549"/>
                          <a:pt x="13625" y="317"/>
                          <a:pt x="12886" y="317"/>
                        </a:cubicBezTo>
                        <a:cubicBezTo>
                          <a:pt x="12579" y="317"/>
                          <a:pt x="12284" y="359"/>
                          <a:pt x="11988" y="454"/>
                        </a:cubicBezTo>
                        <a:cubicBezTo>
                          <a:pt x="11196" y="708"/>
                          <a:pt x="10615" y="1299"/>
                          <a:pt x="9949" y="1775"/>
                        </a:cubicBezTo>
                        <a:cubicBezTo>
                          <a:pt x="9516" y="1817"/>
                          <a:pt x="9083" y="1827"/>
                          <a:pt x="8640" y="1838"/>
                        </a:cubicBezTo>
                        <a:cubicBezTo>
                          <a:pt x="7932" y="1848"/>
                          <a:pt x="7225" y="1891"/>
                          <a:pt x="6528" y="2007"/>
                        </a:cubicBezTo>
                        <a:cubicBezTo>
                          <a:pt x="5820" y="2134"/>
                          <a:pt x="5133" y="2292"/>
                          <a:pt x="4436" y="2450"/>
                        </a:cubicBezTo>
                        <a:cubicBezTo>
                          <a:pt x="3655" y="2630"/>
                          <a:pt x="2863" y="2810"/>
                          <a:pt x="2071" y="2979"/>
                        </a:cubicBezTo>
                        <a:cubicBezTo>
                          <a:pt x="1690" y="3116"/>
                          <a:pt x="1300" y="3253"/>
                          <a:pt x="909" y="3401"/>
                        </a:cubicBezTo>
                        <a:cubicBezTo>
                          <a:pt x="1015" y="3369"/>
                          <a:pt x="1131" y="3348"/>
                          <a:pt x="1236" y="3327"/>
                        </a:cubicBezTo>
                        <a:cubicBezTo>
                          <a:pt x="1764" y="3200"/>
                          <a:pt x="2303" y="3063"/>
                          <a:pt x="2852" y="3031"/>
                        </a:cubicBezTo>
                        <a:cubicBezTo>
                          <a:pt x="2926" y="3021"/>
                          <a:pt x="3000" y="3021"/>
                          <a:pt x="3074" y="3021"/>
                        </a:cubicBezTo>
                        <a:cubicBezTo>
                          <a:pt x="3359" y="3021"/>
                          <a:pt x="3644" y="3052"/>
                          <a:pt x="3929" y="3105"/>
                        </a:cubicBezTo>
                        <a:cubicBezTo>
                          <a:pt x="4310" y="3169"/>
                          <a:pt x="4679" y="3264"/>
                          <a:pt x="5049" y="3369"/>
                        </a:cubicBezTo>
                        <a:cubicBezTo>
                          <a:pt x="4743" y="3422"/>
                          <a:pt x="4447" y="3475"/>
                          <a:pt x="4141" y="3538"/>
                        </a:cubicBezTo>
                        <a:cubicBezTo>
                          <a:pt x="4003" y="3570"/>
                          <a:pt x="3856" y="3602"/>
                          <a:pt x="3718" y="3623"/>
                        </a:cubicBezTo>
                        <a:cubicBezTo>
                          <a:pt x="3718" y="3633"/>
                          <a:pt x="3708" y="3633"/>
                          <a:pt x="3697" y="3633"/>
                        </a:cubicBezTo>
                        <a:cubicBezTo>
                          <a:pt x="3655" y="3633"/>
                          <a:pt x="3581" y="3602"/>
                          <a:pt x="3539" y="3591"/>
                        </a:cubicBezTo>
                        <a:cubicBezTo>
                          <a:pt x="3465" y="3581"/>
                          <a:pt x="3391" y="3570"/>
                          <a:pt x="3317" y="3549"/>
                        </a:cubicBezTo>
                        <a:cubicBezTo>
                          <a:pt x="3169" y="3528"/>
                          <a:pt x="3032" y="3517"/>
                          <a:pt x="2884" y="3507"/>
                        </a:cubicBezTo>
                        <a:cubicBezTo>
                          <a:pt x="2694" y="3485"/>
                          <a:pt x="2493" y="3475"/>
                          <a:pt x="2292" y="3475"/>
                        </a:cubicBezTo>
                        <a:cubicBezTo>
                          <a:pt x="2208" y="3475"/>
                          <a:pt x="2113" y="3475"/>
                          <a:pt x="2028" y="3485"/>
                        </a:cubicBezTo>
                        <a:cubicBezTo>
                          <a:pt x="1743" y="3496"/>
                          <a:pt x="1458" y="3528"/>
                          <a:pt x="1183" y="3559"/>
                        </a:cubicBezTo>
                        <a:cubicBezTo>
                          <a:pt x="888" y="3602"/>
                          <a:pt x="603" y="3771"/>
                          <a:pt x="360" y="3929"/>
                        </a:cubicBezTo>
                        <a:cubicBezTo>
                          <a:pt x="233" y="4014"/>
                          <a:pt x="117" y="4109"/>
                          <a:pt x="1" y="4193"/>
                        </a:cubicBezTo>
                        <a:cubicBezTo>
                          <a:pt x="11" y="4204"/>
                          <a:pt x="32" y="4214"/>
                          <a:pt x="43" y="4214"/>
                        </a:cubicBezTo>
                        <a:cubicBezTo>
                          <a:pt x="666" y="3760"/>
                          <a:pt x="1448" y="3612"/>
                          <a:pt x="2219" y="3612"/>
                        </a:cubicBezTo>
                        <a:cubicBezTo>
                          <a:pt x="2578" y="3612"/>
                          <a:pt x="2947" y="3644"/>
                          <a:pt x="3285" y="3697"/>
                        </a:cubicBezTo>
                        <a:cubicBezTo>
                          <a:pt x="3423" y="3718"/>
                          <a:pt x="3549" y="3739"/>
                          <a:pt x="3676" y="3760"/>
                        </a:cubicBezTo>
                        <a:cubicBezTo>
                          <a:pt x="3687" y="3771"/>
                          <a:pt x="3697" y="3771"/>
                          <a:pt x="3708" y="3771"/>
                        </a:cubicBezTo>
                        <a:lnTo>
                          <a:pt x="3718" y="3771"/>
                        </a:lnTo>
                        <a:cubicBezTo>
                          <a:pt x="3803" y="3792"/>
                          <a:pt x="3898" y="3813"/>
                          <a:pt x="3982" y="3834"/>
                        </a:cubicBezTo>
                        <a:cubicBezTo>
                          <a:pt x="4278" y="3918"/>
                          <a:pt x="4563" y="4014"/>
                          <a:pt x="4848" y="4140"/>
                        </a:cubicBezTo>
                        <a:cubicBezTo>
                          <a:pt x="4669" y="4151"/>
                          <a:pt x="4479" y="4161"/>
                          <a:pt x="4299" y="4172"/>
                        </a:cubicBezTo>
                        <a:cubicBezTo>
                          <a:pt x="3201" y="4235"/>
                          <a:pt x="2102" y="4267"/>
                          <a:pt x="1004" y="4267"/>
                        </a:cubicBezTo>
                        <a:lnTo>
                          <a:pt x="497" y="4267"/>
                        </a:lnTo>
                        <a:cubicBezTo>
                          <a:pt x="413" y="4267"/>
                          <a:pt x="328" y="4267"/>
                          <a:pt x="254" y="4288"/>
                        </a:cubicBezTo>
                        <a:cubicBezTo>
                          <a:pt x="381" y="4330"/>
                          <a:pt x="508" y="4362"/>
                          <a:pt x="634" y="4404"/>
                        </a:cubicBezTo>
                        <a:cubicBezTo>
                          <a:pt x="687" y="4404"/>
                          <a:pt x="750" y="4415"/>
                          <a:pt x="814" y="4415"/>
                        </a:cubicBezTo>
                        <a:lnTo>
                          <a:pt x="972" y="4415"/>
                        </a:lnTo>
                        <a:cubicBezTo>
                          <a:pt x="1236" y="4415"/>
                          <a:pt x="1500" y="4404"/>
                          <a:pt x="1764" y="4404"/>
                        </a:cubicBezTo>
                        <a:cubicBezTo>
                          <a:pt x="2398" y="4394"/>
                          <a:pt x="3042" y="4373"/>
                          <a:pt x="3676" y="4352"/>
                        </a:cubicBezTo>
                        <a:cubicBezTo>
                          <a:pt x="3729" y="4341"/>
                          <a:pt x="3771" y="4341"/>
                          <a:pt x="3824" y="4341"/>
                        </a:cubicBezTo>
                        <a:cubicBezTo>
                          <a:pt x="4257" y="4320"/>
                          <a:pt x="4700" y="4288"/>
                          <a:pt x="5133" y="4256"/>
                        </a:cubicBezTo>
                        <a:cubicBezTo>
                          <a:pt x="5577" y="4457"/>
                          <a:pt x="5999" y="4689"/>
                          <a:pt x="6433" y="4911"/>
                        </a:cubicBezTo>
                        <a:cubicBezTo>
                          <a:pt x="5757" y="4975"/>
                          <a:pt x="5070" y="4985"/>
                          <a:pt x="4384" y="4985"/>
                        </a:cubicBezTo>
                        <a:lnTo>
                          <a:pt x="4130" y="4985"/>
                        </a:lnTo>
                        <a:cubicBezTo>
                          <a:pt x="4542" y="5038"/>
                          <a:pt x="4954" y="5080"/>
                          <a:pt x="5345" y="5122"/>
                        </a:cubicBezTo>
                        <a:cubicBezTo>
                          <a:pt x="5788" y="5101"/>
                          <a:pt x="6232" y="5080"/>
                          <a:pt x="6675" y="5027"/>
                        </a:cubicBezTo>
                        <a:lnTo>
                          <a:pt x="6718" y="5049"/>
                        </a:lnTo>
                        <a:cubicBezTo>
                          <a:pt x="7003" y="5186"/>
                          <a:pt x="7288" y="5313"/>
                          <a:pt x="7584" y="5439"/>
                        </a:cubicBezTo>
                        <a:cubicBezTo>
                          <a:pt x="7816" y="5471"/>
                          <a:pt x="8048" y="5503"/>
                          <a:pt x="8281" y="5534"/>
                        </a:cubicBezTo>
                        <a:cubicBezTo>
                          <a:pt x="7837" y="5387"/>
                          <a:pt x="7394" y="5207"/>
                          <a:pt x="6961" y="5006"/>
                        </a:cubicBezTo>
                        <a:lnTo>
                          <a:pt x="6950" y="4996"/>
                        </a:lnTo>
                        <a:cubicBezTo>
                          <a:pt x="7098" y="4975"/>
                          <a:pt x="7246" y="4964"/>
                          <a:pt x="7394" y="4932"/>
                        </a:cubicBezTo>
                        <a:cubicBezTo>
                          <a:pt x="7974" y="4848"/>
                          <a:pt x="8555" y="4711"/>
                          <a:pt x="9115" y="4520"/>
                        </a:cubicBezTo>
                        <a:cubicBezTo>
                          <a:pt x="9411" y="4563"/>
                          <a:pt x="9707" y="4605"/>
                          <a:pt x="10002" y="4616"/>
                        </a:cubicBezTo>
                        <a:cubicBezTo>
                          <a:pt x="10129" y="4626"/>
                          <a:pt x="10256" y="4626"/>
                          <a:pt x="10372" y="4626"/>
                        </a:cubicBezTo>
                        <a:cubicBezTo>
                          <a:pt x="10573" y="4626"/>
                          <a:pt x="10784" y="4626"/>
                          <a:pt x="10984" y="4605"/>
                        </a:cubicBezTo>
                        <a:cubicBezTo>
                          <a:pt x="11132" y="4584"/>
                          <a:pt x="11280" y="4563"/>
                          <a:pt x="11428" y="4531"/>
                        </a:cubicBezTo>
                        <a:cubicBezTo>
                          <a:pt x="11513" y="4573"/>
                          <a:pt x="11597" y="4605"/>
                          <a:pt x="11671" y="4647"/>
                        </a:cubicBezTo>
                        <a:cubicBezTo>
                          <a:pt x="12115" y="4827"/>
                          <a:pt x="12579" y="4964"/>
                          <a:pt x="13044" y="5059"/>
                        </a:cubicBezTo>
                        <a:cubicBezTo>
                          <a:pt x="13509" y="5154"/>
                          <a:pt x="13984" y="5196"/>
                          <a:pt x="14449" y="5196"/>
                        </a:cubicBezTo>
                        <a:cubicBezTo>
                          <a:pt x="14966" y="5196"/>
                          <a:pt x="15473" y="5144"/>
                          <a:pt x="15969" y="5038"/>
                        </a:cubicBezTo>
                        <a:cubicBezTo>
                          <a:pt x="16149" y="5112"/>
                          <a:pt x="16318" y="5186"/>
                          <a:pt x="16487" y="5249"/>
                        </a:cubicBezTo>
                        <a:cubicBezTo>
                          <a:pt x="15917" y="5640"/>
                          <a:pt x="15294" y="5978"/>
                          <a:pt x="14596" y="6041"/>
                        </a:cubicBezTo>
                        <a:cubicBezTo>
                          <a:pt x="14565" y="6041"/>
                          <a:pt x="14554" y="6062"/>
                          <a:pt x="14544" y="6073"/>
                        </a:cubicBezTo>
                        <a:cubicBezTo>
                          <a:pt x="14142" y="6136"/>
                          <a:pt x="13741" y="6189"/>
                          <a:pt x="13340" y="6210"/>
                        </a:cubicBezTo>
                        <a:cubicBezTo>
                          <a:pt x="13572" y="6242"/>
                          <a:pt x="13804" y="6263"/>
                          <a:pt x="14037" y="6295"/>
                        </a:cubicBezTo>
                        <a:cubicBezTo>
                          <a:pt x="14332" y="6263"/>
                          <a:pt x="14618" y="6210"/>
                          <a:pt x="14903" y="6158"/>
                        </a:cubicBezTo>
                        <a:cubicBezTo>
                          <a:pt x="14924" y="6158"/>
                          <a:pt x="14934" y="6147"/>
                          <a:pt x="14934" y="6136"/>
                        </a:cubicBezTo>
                        <a:cubicBezTo>
                          <a:pt x="15568" y="6010"/>
                          <a:pt x="16128" y="5682"/>
                          <a:pt x="16667" y="5313"/>
                        </a:cubicBezTo>
                        <a:cubicBezTo>
                          <a:pt x="17121" y="5482"/>
                          <a:pt x="17596" y="5619"/>
                          <a:pt x="18082" y="5703"/>
                        </a:cubicBezTo>
                        <a:cubicBezTo>
                          <a:pt x="18789" y="5830"/>
                          <a:pt x="19497" y="5883"/>
                          <a:pt x="20205" y="5883"/>
                        </a:cubicBezTo>
                        <a:lnTo>
                          <a:pt x="20722" y="5883"/>
                        </a:lnTo>
                        <a:cubicBezTo>
                          <a:pt x="21123" y="5862"/>
                          <a:pt x="21535" y="5841"/>
                          <a:pt x="21937" y="5798"/>
                        </a:cubicBezTo>
                        <a:cubicBezTo>
                          <a:pt x="22032" y="5735"/>
                          <a:pt x="22116" y="5682"/>
                          <a:pt x="22211" y="5619"/>
                        </a:cubicBezTo>
                        <a:lnTo>
                          <a:pt x="22211" y="5619"/>
                        </a:lnTo>
                        <a:cubicBezTo>
                          <a:pt x="21546" y="5693"/>
                          <a:pt x="20881" y="5746"/>
                          <a:pt x="20215" y="5746"/>
                        </a:cubicBezTo>
                        <a:cubicBezTo>
                          <a:pt x="19592" y="5746"/>
                          <a:pt x="18958" y="5703"/>
                          <a:pt x="18335" y="5598"/>
                        </a:cubicBezTo>
                        <a:cubicBezTo>
                          <a:pt x="17807" y="5513"/>
                          <a:pt x="17311" y="5387"/>
                          <a:pt x="16814" y="5218"/>
                        </a:cubicBezTo>
                        <a:lnTo>
                          <a:pt x="16835" y="5196"/>
                        </a:lnTo>
                        <a:cubicBezTo>
                          <a:pt x="17100" y="5228"/>
                          <a:pt x="17364" y="5249"/>
                          <a:pt x="17628" y="5249"/>
                        </a:cubicBezTo>
                        <a:cubicBezTo>
                          <a:pt x="17775" y="5249"/>
                          <a:pt x="17923" y="5249"/>
                          <a:pt x="18071" y="5228"/>
                        </a:cubicBezTo>
                        <a:cubicBezTo>
                          <a:pt x="18325" y="5186"/>
                          <a:pt x="18578" y="5122"/>
                          <a:pt x="18810" y="4996"/>
                        </a:cubicBezTo>
                        <a:cubicBezTo>
                          <a:pt x="18937" y="4922"/>
                          <a:pt x="19064" y="4827"/>
                          <a:pt x="19170" y="4732"/>
                        </a:cubicBezTo>
                        <a:cubicBezTo>
                          <a:pt x="19814" y="4785"/>
                          <a:pt x="20458" y="4837"/>
                          <a:pt x="21092" y="4858"/>
                        </a:cubicBezTo>
                        <a:cubicBezTo>
                          <a:pt x="21240" y="4869"/>
                          <a:pt x="21398" y="4869"/>
                          <a:pt x="21546" y="4869"/>
                        </a:cubicBezTo>
                        <a:cubicBezTo>
                          <a:pt x="22063" y="4869"/>
                          <a:pt x="22581" y="4827"/>
                          <a:pt x="23088" y="4689"/>
                        </a:cubicBezTo>
                        <a:cubicBezTo>
                          <a:pt x="23120" y="4626"/>
                          <a:pt x="23151" y="4573"/>
                          <a:pt x="23172" y="4510"/>
                        </a:cubicBezTo>
                        <a:lnTo>
                          <a:pt x="23172" y="4510"/>
                        </a:lnTo>
                        <a:cubicBezTo>
                          <a:pt x="22644" y="4668"/>
                          <a:pt x="22095" y="4721"/>
                          <a:pt x="21546" y="4721"/>
                        </a:cubicBezTo>
                        <a:lnTo>
                          <a:pt x="21493" y="4721"/>
                        </a:lnTo>
                        <a:cubicBezTo>
                          <a:pt x="20764" y="4721"/>
                          <a:pt x="20036" y="4647"/>
                          <a:pt x="19317" y="4594"/>
                        </a:cubicBezTo>
                        <a:cubicBezTo>
                          <a:pt x="19349" y="4563"/>
                          <a:pt x="19381" y="4520"/>
                          <a:pt x="19412" y="4489"/>
                        </a:cubicBezTo>
                        <a:cubicBezTo>
                          <a:pt x="19592" y="4288"/>
                          <a:pt x="19761" y="4087"/>
                          <a:pt x="19951" y="3897"/>
                        </a:cubicBezTo>
                        <a:cubicBezTo>
                          <a:pt x="20057" y="3897"/>
                          <a:pt x="20162" y="3897"/>
                          <a:pt x="20268" y="3908"/>
                        </a:cubicBezTo>
                        <a:cubicBezTo>
                          <a:pt x="20870" y="3929"/>
                          <a:pt x="21461" y="4024"/>
                          <a:pt x="22063" y="4024"/>
                        </a:cubicBezTo>
                        <a:cubicBezTo>
                          <a:pt x="22169" y="4024"/>
                          <a:pt x="22275" y="4014"/>
                          <a:pt x="22370" y="4014"/>
                        </a:cubicBezTo>
                        <a:cubicBezTo>
                          <a:pt x="22697" y="3992"/>
                          <a:pt x="23014" y="3950"/>
                          <a:pt x="23331" y="3887"/>
                        </a:cubicBezTo>
                        <a:cubicBezTo>
                          <a:pt x="23341" y="3834"/>
                          <a:pt x="23341" y="3781"/>
                          <a:pt x="23341" y="3739"/>
                        </a:cubicBezTo>
                        <a:lnTo>
                          <a:pt x="23341" y="3739"/>
                        </a:lnTo>
                        <a:cubicBezTo>
                          <a:pt x="23109" y="3781"/>
                          <a:pt x="22866" y="3823"/>
                          <a:pt x="22634" y="3845"/>
                        </a:cubicBezTo>
                        <a:cubicBezTo>
                          <a:pt x="22444" y="3866"/>
                          <a:pt x="22264" y="3876"/>
                          <a:pt x="22085" y="3876"/>
                        </a:cubicBezTo>
                        <a:cubicBezTo>
                          <a:pt x="21546" y="3876"/>
                          <a:pt x="21018" y="3802"/>
                          <a:pt x="20479" y="3771"/>
                        </a:cubicBezTo>
                        <a:cubicBezTo>
                          <a:pt x="20352" y="3760"/>
                          <a:pt x="20226" y="3760"/>
                          <a:pt x="20099" y="3760"/>
                        </a:cubicBezTo>
                        <a:cubicBezTo>
                          <a:pt x="20257" y="3602"/>
                          <a:pt x="20416" y="3454"/>
                          <a:pt x="20585" y="3316"/>
                        </a:cubicBezTo>
                        <a:cubicBezTo>
                          <a:pt x="20638" y="3274"/>
                          <a:pt x="20701" y="3232"/>
                          <a:pt x="20754" y="3190"/>
                        </a:cubicBezTo>
                        <a:cubicBezTo>
                          <a:pt x="20976" y="3200"/>
                          <a:pt x="21197" y="3211"/>
                          <a:pt x="21419" y="3232"/>
                        </a:cubicBezTo>
                        <a:cubicBezTo>
                          <a:pt x="22074" y="3306"/>
                          <a:pt x="22718" y="3454"/>
                          <a:pt x="23341" y="3676"/>
                        </a:cubicBezTo>
                        <a:cubicBezTo>
                          <a:pt x="23341" y="3623"/>
                          <a:pt x="23341" y="3570"/>
                          <a:pt x="23331" y="3517"/>
                        </a:cubicBezTo>
                        <a:cubicBezTo>
                          <a:pt x="22560" y="3243"/>
                          <a:pt x="21747" y="3095"/>
                          <a:pt x="20933" y="3052"/>
                        </a:cubicBezTo>
                        <a:cubicBezTo>
                          <a:pt x="21261" y="2820"/>
                          <a:pt x="21609" y="2609"/>
                          <a:pt x="21979" y="2429"/>
                        </a:cubicBezTo>
                        <a:cubicBezTo>
                          <a:pt x="22063" y="2387"/>
                          <a:pt x="22148" y="2345"/>
                          <a:pt x="22232" y="2303"/>
                        </a:cubicBezTo>
                        <a:cubicBezTo>
                          <a:pt x="22486" y="2398"/>
                          <a:pt x="22750" y="2472"/>
                          <a:pt x="23003" y="2535"/>
                        </a:cubicBezTo>
                        <a:cubicBezTo>
                          <a:pt x="22972" y="2472"/>
                          <a:pt x="22940" y="2419"/>
                          <a:pt x="22908" y="2366"/>
                        </a:cubicBezTo>
                        <a:cubicBezTo>
                          <a:pt x="22750" y="2324"/>
                          <a:pt x="22581" y="2271"/>
                          <a:pt x="22422" y="2218"/>
                        </a:cubicBezTo>
                        <a:cubicBezTo>
                          <a:pt x="22518" y="2176"/>
                          <a:pt x="22623" y="2134"/>
                          <a:pt x="22729" y="2091"/>
                        </a:cubicBezTo>
                        <a:cubicBezTo>
                          <a:pt x="22697" y="2060"/>
                          <a:pt x="22665" y="2017"/>
                          <a:pt x="22644" y="1975"/>
                        </a:cubicBezTo>
                        <a:cubicBezTo>
                          <a:pt x="22496" y="2028"/>
                          <a:pt x="22359" y="2091"/>
                          <a:pt x="22222" y="2155"/>
                        </a:cubicBezTo>
                        <a:cubicBezTo>
                          <a:pt x="21736" y="1986"/>
                          <a:pt x="21261" y="1796"/>
                          <a:pt x="20775" y="1701"/>
                        </a:cubicBezTo>
                        <a:cubicBezTo>
                          <a:pt x="20574" y="1658"/>
                          <a:pt x="20374" y="1637"/>
                          <a:pt x="20173" y="1637"/>
                        </a:cubicBezTo>
                        <a:cubicBezTo>
                          <a:pt x="20088" y="1637"/>
                          <a:pt x="20004" y="1637"/>
                          <a:pt x="19919" y="1648"/>
                        </a:cubicBezTo>
                        <a:cubicBezTo>
                          <a:pt x="20173" y="1584"/>
                          <a:pt x="20416" y="1510"/>
                          <a:pt x="20680" y="1437"/>
                        </a:cubicBezTo>
                        <a:cubicBezTo>
                          <a:pt x="21081" y="1331"/>
                          <a:pt x="21504" y="1225"/>
                          <a:pt x="21926" y="1183"/>
                        </a:cubicBezTo>
                        <a:cubicBezTo>
                          <a:pt x="21873" y="1141"/>
                          <a:pt x="21820" y="1099"/>
                          <a:pt x="21778" y="1056"/>
                        </a:cubicBezTo>
                        <a:cubicBezTo>
                          <a:pt x="21546" y="1077"/>
                          <a:pt x="21314" y="1130"/>
                          <a:pt x="21092" y="1183"/>
                        </a:cubicBezTo>
                        <a:cubicBezTo>
                          <a:pt x="20648" y="1289"/>
                          <a:pt x="20205" y="1426"/>
                          <a:pt x="19761" y="1542"/>
                        </a:cubicBezTo>
                        <a:cubicBezTo>
                          <a:pt x="19317" y="1658"/>
                          <a:pt x="18863" y="1732"/>
                          <a:pt x="18409" y="1785"/>
                        </a:cubicBezTo>
                        <a:cubicBezTo>
                          <a:pt x="17955" y="1838"/>
                          <a:pt x="17501" y="1880"/>
                          <a:pt x="17057" y="1954"/>
                        </a:cubicBezTo>
                        <a:cubicBezTo>
                          <a:pt x="16614" y="2039"/>
                          <a:pt x="16181" y="2155"/>
                          <a:pt x="15748" y="2292"/>
                        </a:cubicBezTo>
                        <a:cubicBezTo>
                          <a:pt x="15684" y="2313"/>
                          <a:pt x="15610" y="2334"/>
                          <a:pt x="15547" y="2355"/>
                        </a:cubicBezTo>
                        <a:cubicBezTo>
                          <a:pt x="15114" y="2165"/>
                          <a:pt x="14692" y="1954"/>
                          <a:pt x="14248" y="1796"/>
                        </a:cubicBezTo>
                        <a:cubicBezTo>
                          <a:pt x="14058" y="1732"/>
                          <a:pt x="13857" y="1679"/>
                          <a:pt x="13657" y="1637"/>
                        </a:cubicBezTo>
                        <a:cubicBezTo>
                          <a:pt x="13709" y="1616"/>
                          <a:pt x="13752" y="1595"/>
                          <a:pt x="13794" y="1574"/>
                        </a:cubicBezTo>
                        <a:cubicBezTo>
                          <a:pt x="14301" y="1331"/>
                          <a:pt x="14808" y="1109"/>
                          <a:pt x="15325" y="908"/>
                        </a:cubicBezTo>
                        <a:cubicBezTo>
                          <a:pt x="15684" y="982"/>
                          <a:pt x="16043" y="1035"/>
                          <a:pt x="16424" y="1046"/>
                        </a:cubicBezTo>
                        <a:lnTo>
                          <a:pt x="16603" y="1046"/>
                        </a:lnTo>
                        <a:cubicBezTo>
                          <a:pt x="17100" y="1046"/>
                          <a:pt x="17596" y="993"/>
                          <a:pt x="18092" y="908"/>
                        </a:cubicBezTo>
                        <a:cubicBezTo>
                          <a:pt x="18990" y="750"/>
                          <a:pt x="19856" y="507"/>
                          <a:pt x="20743" y="296"/>
                        </a:cubicBezTo>
                        <a:cubicBezTo>
                          <a:pt x="20574" y="201"/>
                          <a:pt x="20405" y="116"/>
                          <a:pt x="20236" y="32"/>
                        </a:cubicBezTo>
                        <a:cubicBezTo>
                          <a:pt x="19930" y="11"/>
                          <a:pt x="19634" y="0"/>
                          <a:pt x="19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0" name="Google Shape;870;p29"/>
                <p:cNvGrpSpPr/>
                <p:nvPr/>
              </p:nvGrpSpPr>
              <p:grpSpPr>
                <a:xfrm rot="-288074">
                  <a:off x="8507196" y="2634802"/>
                  <a:ext cx="1814739" cy="2265937"/>
                  <a:chOff x="6835704" y="-2403495"/>
                  <a:chExt cx="2011888" cy="2512102"/>
                </a:xfrm>
              </p:grpSpPr>
              <p:sp>
                <p:nvSpPr>
                  <p:cNvPr id="871" name="Google Shape;871;p29"/>
                  <p:cNvSpPr/>
                  <p:nvPr/>
                </p:nvSpPr>
                <p:spPr>
                  <a:xfrm>
                    <a:off x="6961376" y="-2403495"/>
                    <a:ext cx="1879317" cy="2512032"/>
                  </a:xfrm>
                  <a:custGeom>
                    <a:avLst/>
                    <a:gdLst/>
                    <a:ahLst/>
                    <a:cxnLst/>
                    <a:rect l="l" t="t" r="r" b="b"/>
                    <a:pathLst>
                      <a:path w="37431" h="50033" extrusionOk="0">
                        <a:moveTo>
                          <a:pt x="15319" y="10423"/>
                        </a:moveTo>
                        <a:cubicBezTo>
                          <a:pt x="15683" y="10423"/>
                          <a:pt x="15983" y="10734"/>
                          <a:pt x="16065" y="11174"/>
                        </a:cubicBezTo>
                        <a:cubicBezTo>
                          <a:pt x="16107" y="11406"/>
                          <a:pt x="16065" y="11618"/>
                          <a:pt x="15970" y="11818"/>
                        </a:cubicBezTo>
                        <a:cubicBezTo>
                          <a:pt x="15846" y="12100"/>
                          <a:pt x="15568" y="12272"/>
                          <a:pt x="15296" y="12272"/>
                        </a:cubicBezTo>
                        <a:cubicBezTo>
                          <a:pt x="15242" y="12272"/>
                          <a:pt x="15188" y="12265"/>
                          <a:pt x="15135" y="12251"/>
                        </a:cubicBezTo>
                        <a:cubicBezTo>
                          <a:pt x="14776" y="12156"/>
                          <a:pt x="14544" y="11808"/>
                          <a:pt x="14544" y="11364"/>
                        </a:cubicBezTo>
                        <a:cubicBezTo>
                          <a:pt x="14544" y="11322"/>
                          <a:pt x="14533" y="11280"/>
                          <a:pt x="14544" y="11227"/>
                        </a:cubicBezTo>
                        <a:cubicBezTo>
                          <a:pt x="14576" y="10783"/>
                          <a:pt x="14892" y="10435"/>
                          <a:pt x="15283" y="10424"/>
                        </a:cubicBezTo>
                        <a:cubicBezTo>
                          <a:pt x="15295" y="10423"/>
                          <a:pt x="15307" y="10423"/>
                          <a:pt x="15319" y="10423"/>
                        </a:cubicBezTo>
                        <a:close/>
                        <a:moveTo>
                          <a:pt x="17169" y="12230"/>
                        </a:moveTo>
                        <a:cubicBezTo>
                          <a:pt x="17174" y="12230"/>
                          <a:pt x="17179" y="12230"/>
                          <a:pt x="17184" y="12230"/>
                        </a:cubicBezTo>
                        <a:cubicBezTo>
                          <a:pt x="17522" y="12241"/>
                          <a:pt x="17776" y="12536"/>
                          <a:pt x="17765" y="12927"/>
                        </a:cubicBezTo>
                        <a:cubicBezTo>
                          <a:pt x="17765" y="13339"/>
                          <a:pt x="17501" y="13656"/>
                          <a:pt x="17163" y="13656"/>
                        </a:cubicBezTo>
                        <a:cubicBezTo>
                          <a:pt x="16825" y="13645"/>
                          <a:pt x="16572" y="13318"/>
                          <a:pt x="16582" y="12906"/>
                        </a:cubicBezTo>
                        <a:cubicBezTo>
                          <a:pt x="16582" y="12542"/>
                          <a:pt x="16858" y="12230"/>
                          <a:pt x="17169" y="12230"/>
                        </a:cubicBezTo>
                        <a:close/>
                        <a:moveTo>
                          <a:pt x="12580" y="13803"/>
                        </a:moveTo>
                        <a:cubicBezTo>
                          <a:pt x="12937" y="13803"/>
                          <a:pt x="13171" y="14065"/>
                          <a:pt x="13171" y="14448"/>
                        </a:cubicBezTo>
                        <a:cubicBezTo>
                          <a:pt x="13181" y="14839"/>
                          <a:pt x="12960" y="15092"/>
                          <a:pt x="12611" y="15103"/>
                        </a:cubicBezTo>
                        <a:cubicBezTo>
                          <a:pt x="12605" y="15103"/>
                          <a:pt x="12599" y="15103"/>
                          <a:pt x="12593" y="15103"/>
                        </a:cubicBezTo>
                        <a:cubicBezTo>
                          <a:pt x="12242" y="15103"/>
                          <a:pt x="11956" y="14801"/>
                          <a:pt x="11956" y="14416"/>
                        </a:cubicBezTo>
                        <a:cubicBezTo>
                          <a:pt x="11946" y="14047"/>
                          <a:pt x="12189" y="13804"/>
                          <a:pt x="12558" y="13804"/>
                        </a:cubicBezTo>
                        <a:cubicBezTo>
                          <a:pt x="12565" y="13804"/>
                          <a:pt x="12573" y="13803"/>
                          <a:pt x="12580" y="13803"/>
                        </a:cubicBezTo>
                        <a:close/>
                        <a:moveTo>
                          <a:pt x="15110" y="14105"/>
                        </a:moveTo>
                        <a:cubicBezTo>
                          <a:pt x="15307" y="14105"/>
                          <a:pt x="15505" y="14195"/>
                          <a:pt x="15663" y="14374"/>
                        </a:cubicBezTo>
                        <a:cubicBezTo>
                          <a:pt x="15843" y="14575"/>
                          <a:pt x="15896" y="14818"/>
                          <a:pt x="15917" y="15061"/>
                        </a:cubicBezTo>
                        <a:cubicBezTo>
                          <a:pt x="15896" y="15399"/>
                          <a:pt x="15811" y="15694"/>
                          <a:pt x="15558" y="15906"/>
                        </a:cubicBezTo>
                        <a:cubicBezTo>
                          <a:pt x="15421" y="16024"/>
                          <a:pt x="15259" y="16082"/>
                          <a:pt x="15097" y="16082"/>
                        </a:cubicBezTo>
                        <a:cubicBezTo>
                          <a:pt x="14885" y="16082"/>
                          <a:pt x="14673" y="15982"/>
                          <a:pt x="14523" y="15789"/>
                        </a:cubicBezTo>
                        <a:cubicBezTo>
                          <a:pt x="14227" y="15409"/>
                          <a:pt x="14248" y="14733"/>
                          <a:pt x="14565" y="14374"/>
                        </a:cubicBezTo>
                        <a:cubicBezTo>
                          <a:pt x="14718" y="14195"/>
                          <a:pt x="14914" y="14105"/>
                          <a:pt x="15110" y="14105"/>
                        </a:cubicBezTo>
                        <a:close/>
                        <a:moveTo>
                          <a:pt x="13491" y="16722"/>
                        </a:moveTo>
                        <a:cubicBezTo>
                          <a:pt x="13525" y="16722"/>
                          <a:pt x="13559" y="16724"/>
                          <a:pt x="13593" y="16729"/>
                        </a:cubicBezTo>
                        <a:cubicBezTo>
                          <a:pt x="14069" y="16803"/>
                          <a:pt x="14396" y="17236"/>
                          <a:pt x="14364" y="17870"/>
                        </a:cubicBezTo>
                        <a:cubicBezTo>
                          <a:pt x="14301" y="18292"/>
                          <a:pt x="14037" y="18715"/>
                          <a:pt x="13614" y="19011"/>
                        </a:cubicBezTo>
                        <a:cubicBezTo>
                          <a:pt x="13499" y="19089"/>
                          <a:pt x="13380" y="19125"/>
                          <a:pt x="13260" y="19125"/>
                        </a:cubicBezTo>
                        <a:cubicBezTo>
                          <a:pt x="13106" y="19125"/>
                          <a:pt x="12950" y="19065"/>
                          <a:pt x="12801" y="18958"/>
                        </a:cubicBezTo>
                        <a:cubicBezTo>
                          <a:pt x="12548" y="18757"/>
                          <a:pt x="12453" y="18483"/>
                          <a:pt x="12495" y="18166"/>
                        </a:cubicBezTo>
                        <a:cubicBezTo>
                          <a:pt x="12527" y="17944"/>
                          <a:pt x="12579" y="17722"/>
                          <a:pt x="12622" y="17511"/>
                        </a:cubicBezTo>
                        <a:cubicBezTo>
                          <a:pt x="12719" y="17054"/>
                          <a:pt x="13094" y="16722"/>
                          <a:pt x="13491" y="16722"/>
                        </a:cubicBezTo>
                        <a:close/>
                        <a:moveTo>
                          <a:pt x="24884" y="31378"/>
                        </a:moveTo>
                        <a:cubicBezTo>
                          <a:pt x="25074" y="31378"/>
                          <a:pt x="25190" y="31494"/>
                          <a:pt x="25190" y="31705"/>
                        </a:cubicBezTo>
                        <a:cubicBezTo>
                          <a:pt x="25200" y="31980"/>
                          <a:pt x="25021" y="32223"/>
                          <a:pt x="24831" y="32244"/>
                        </a:cubicBezTo>
                        <a:cubicBezTo>
                          <a:pt x="24825" y="32244"/>
                          <a:pt x="24819" y="32245"/>
                          <a:pt x="24813" y="32245"/>
                        </a:cubicBezTo>
                        <a:cubicBezTo>
                          <a:pt x="24631" y="32245"/>
                          <a:pt x="24493" y="32089"/>
                          <a:pt x="24493" y="31874"/>
                        </a:cubicBezTo>
                        <a:cubicBezTo>
                          <a:pt x="24482" y="31600"/>
                          <a:pt x="24651" y="31389"/>
                          <a:pt x="24884" y="31378"/>
                        </a:cubicBezTo>
                        <a:close/>
                        <a:moveTo>
                          <a:pt x="22871" y="32043"/>
                        </a:moveTo>
                        <a:cubicBezTo>
                          <a:pt x="22876" y="32043"/>
                          <a:pt x="22882" y="32043"/>
                          <a:pt x="22887" y="32043"/>
                        </a:cubicBezTo>
                        <a:cubicBezTo>
                          <a:pt x="23268" y="32054"/>
                          <a:pt x="23563" y="32381"/>
                          <a:pt x="23553" y="32783"/>
                        </a:cubicBezTo>
                        <a:cubicBezTo>
                          <a:pt x="23553" y="33173"/>
                          <a:pt x="23194" y="33523"/>
                          <a:pt x="22815" y="33523"/>
                        </a:cubicBezTo>
                        <a:cubicBezTo>
                          <a:pt x="22804" y="33523"/>
                          <a:pt x="22793" y="33523"/>
                          <a:pt x="22782" y="33522"/>
                        </a:cubicBezTo>
                        <a:cubicBezTo>
                          <a:pt x="22476" y="33511"/>
                          <a:pt x="22169" y="33152"/>
                          <a:pt x="22169" y="32783"/>
                        </a:cubicBezTo>
                        <a:cubicBezTo>
                          <a:pt x="22159" y="32387"/>
                          <a:pt x="22497" y="32043"/>
                          <a:pt x="22871" y="32043"/>
                        </a:cubicBezTo>
                        <a:close/>
                        <a:moveTo>
                          <a:pt x="24279" y="33902"/>
                        </a:moveTo>
                        <a:cubicBezTo>
                          <a:pt x="24577" y="33902"/>
                          <a:pt x="24820" y="34152"/>
                          <a:pt x="24820" y="34462"/>
                        </a:cubicBezTo>
                        <a:cubicBezTo>
                          <a:pt x="24810" y="34758"/>
                          <a:pt x="24588" y="34990"/>
                          <a:pt x="24292" y="35001"/>
                        </a:cubicBezTo>
                        <a:cubicBezTo>
                          <a:pt x="24285" y="35001"/>
                          <a:pt x="24278" y="35001"/>
                          <a:pt x="24271" y="35001"/>
                        </a:cubicBezTo>
                        <a:cubicBezTo>
                          <a:pt x="23964" y="35001"/>
                          <a:pt x="23711" y="34772"/>
                          <a:pt x="23701" y="34473"/>
                        </a:cubicBezTo>
                        <a:cubicBezTo>
                          <a:pt x="23701" y="34177"/>
                          <a:pt x="23954" y="33913"/>
                          <a:pt x="24260" y="33902"/>
                        </a:cubicBezTo>
                        <a:cubicBezTo>
                          <a:pt x="24267" y="33902"/>
                          <a:pt x="24273" y="33902"/>
                          <a:pt x="24279" y="33902"/>
                        </a:cubicBezTo>
                        <a:close/>
                        <a:moveTo>
                          <a:pt x="21246" y="34439"/>
                        </a:moveTo>
                        <a:cubicBezTo>
                          <a:pt x="21348" y="34439"/>
                          <a:pt x="21452" y="34466"/>
                          <a:pt x="21557" y="34525"/>
                        </a:cubicBezTo>
                        <a:cubicBezTo>
                          <a:pt x="21757" y="34652"/>
                          <a:pt x="21852" y="34842"/>
                          <a:pt x="21863" y="35075"/>
                        </a:cubicBezTo>
                        <a:cubicBezTo>
                          <a:pt x="21768" y="35518"/>
                          <a:pt x="21673" y="35962"/>
                          <a:pt x="21335" y="36289"/>
                        </a:cubicBezTo>
                        <a:cubicBezTo>
                          <a:pt x="21161" y="36451"/>
                          <a:pt x="20956" y="36534"/>
                          <a:pt x="20757" y="36534"/>
                        </a:cubicBezTo>
                        <a:cubicBezTo>
                          <a:pt x="20593" y="36534"/>
                          <a:pt x="20434" y="36478"/>
                          <a:pt x="20300" y="36363"/>
                        </a:cubicBezTo>
                        <a:cubicBezTo>
                          <a:pt x="20015" y="36110"/>
                          <a:pt x="19962" y="35719"/>
                          <a:pt x="20194" y="35349"/>
                        </a:cubicBezTo>
                        <a:cubicBezTo>
                          <a:pt x="20363" y="35053"/>
                          <a:pt x="20574" y="34779"/>
                          <a:pt x="20849" y="34578"/>
                        </a:cubicBezTo>
                        <a:cubicBezTo>
                          <a:pt x="20976" y="34488"/>
                          <a:pt x="21109" y="34439"/>
                          <a:pt x="21246" y="34439"/>
                        </a:cubicBezTo>
                        <a:close/>
                        <a:moveTo>
                          <a:pt x="8515" y="38961"/>
                        </a:moveTo>
                        <a:cubicBezTo>
                          <a:pt x="8521" y="38961"/>
                          <a:pt x="8528" y="38961"/>
                          <a:pt x="8534" y="38961"/>
                        </a:cubicBezTo>
                        <a:cubicBezTo>
                          <a:pt x="9115" y="38982"/>
                          <a:pt x="9591" y="39510"/>
                          <a:pt x="9580" y="40165"/>
                        </a:cubicBezTo>
                        <a:cubicBezTo>
                          <a:pt x="9601" y="40936"/>
                          <a:pt x="9020" y="41338"/>
                          <a:pt x="8429" y="41359"/>
                        </a:cubicBezTo>
                        <a:cubicBezTo>
                          <a:pt x="8417" y="41359"/>
                          <a:pt x="8406" y="41359"/>
                          <a:pt x="8394" y="41359"/>
                        </a:cubicBezTo>
                        <a:cubicBezTo>
                          <a:pt x="7820" y="41359"/>
                          <a:pt x="7383" y="40850"/>
                          <a:pt x="7383" y="40218"/>
                        </a:cubicBezTo>
                        <a:cubicBezTo>
                          <a:pt x="7383" y="39486"/>
                          <a:pt x="7860" y="38961"/>
                          <a:pt x="8515" y="38961"/>
                        </a:cubicBezTo>
                        <a:close/>
                        <a:moveTo>
                          <a:pt x="8159" y="1"/>
                        </a:moveTo>
                        <a:cubicBezTo>
                          <a:pt x="8102" y="1"/>
                          <a:pt x="8044" y="10"/>
                          <a:pt x="7985" y="32"/>
                        </a:cubicBezTo>
                        <a:cubicBezTo>
                          <a:pt x="7626" y="169"/>
                          <a:pt x="7235" y="275"/>
                          <a:pt x="6950" y="560"/>
                        </a:cubicBezTo>
                        <a:cubicBezTo>
                          <a:pt x="7288" y="982"/>
                          <a:pt x="7320" y="1521"/>
                          <a:pt x="7468" y="2017"/>
                        </a:cubicBezTo>
                        <a:cubicBezTo>
                          <a:pt x="7859" y="3316"/>
                          <a:pt x="8355" y="4552"/>
                          <a:pt x="9063" y="5693"/>
                        </a:cubicBezTo>
                        <a:cubicBezTo>
                          <a:pt x="9654" y="6643"/>
                          <a:pt x="10478" y="7277"/>
                          <a:pt x="11471" y="7689"/>
                        </a:cubicBezTo>
                        <a:cubicBezTo>
                          <a:pt x="11882" y="7868"/>
                          <a:pt x="12220" y="8164"/>
                          <a:pt x="12495" y="8502"/>
                        </a:cubicBezTo>
                        <a:cubicBezTo>
                          <a:pt x="13213" y="9379"/>
                          <a:pt x="13583" y="10371"/>
                          <a:pt x="13498" y="11533"/>
                        </a:cubicBezTo>
                        <a:cubicBezTo>
                          <a:pt x="13491" y="11626"/>
                          <a:pt x="13448" y="11743"/>
                          <a:pt x="13380" y="11743"/>
                        </a:cubicBezTo>
                        <a:cubicBezTo>
                          <a:pt x="13356" y="11743"/>
                          <a:pt x="13328" y="11728"/>
                          <a:pt x="13298" y="11692"/>
                        </a:cubicBezTo>
                        <a:cubicBezTo>
                          <a:pt x="12949" y="11280"/>
                          <a:pt x="12432" y="11227"/>
                          <a:pt x="11988" y="11037"/>
                        </a:cubicBezTo>
                        <a:cubicBezTo>
                          <a:pt x="11050" y="10627"/>
                          <a:pt x="10066" y="10476"/>
                          <a:pt x="9061" y="10476"/>
                        </a:cubicBezTo>
                        <a:cubicBezTo>
                          <a:pt x="8900" y="10476"/>
                          <a:pt x="8739" y="10480"/>
                          <a:pt x="8577" y="10488"/>
                        </a:cubicBezTo>
                        <a:cubicBezTo>
                          <a:pt x="7985" y="10509"/>
                          <a:pt x="7447" y="10752"/>
                          <a:pt x="6876" y="10878"/>
                        </a:cubicBezTo>
                        <a:cubicBezTo>
                          <a:pt x="5936" y="11090"/>
                          <a:pt x="5007" y="11406"/>
                          <a:pt x="4056" y="11586"/>
                        </a:cubicBezTo>
                        <a:cubicBezTo>
                          <a:pt x="3421" y="11707"/>
                          <a:pt x="2777" y="11746"/>
                          <a:pt x="2132" y="11746"/>
                        </a:cubicBezTo>
                        <a:cubicBezTo>
                          <a:pt x="2048" y="11746"/>
                          <a:pt x="1965" y="11746"/>
                          <a:pt x="1881" y="11744"/>
                        </a:cubicBezTo>
                        <a:lnTo>
                          <a:pt x="1881" y="11744"/>
                        </a:lnTo>
                        <a:cubicBezTo>
                          <a:pt x="1870" y="11882"/>
                          <a:pt x="1934" y="12008"/>
                          <a:pt x="1976" y="12135"/>
                        </a:cubicBezTo>
                        <a:cubicBezTo>
                          <a:pt x="2140" y="12719"/>
                          <a:pt x="2304" y="12909"/>
                          <a:pt x="2789" y="12909"/>
                        </a:cubicBezTo>
                        <a:cubicBezTo>
                          <a:pt x="2865" y="12909"/>
                          <a:pt x="2949" y="12904"/>
                          <a:pt x="3043" y="12896"/>
                        </a:cubicBezTo>
                        <a:cubicBezTo>
                          <a:pt x="3898" y="12811"/>
                          <a:pt x="4743" y="12695"/>
                          <a:pt x="5598" y="12579"/>
                        </a:cubicBezTo>
                        <a:cubicBezTo>
                          <a:pt x="6276" y="12488"/>
                          <a:pt x="6954" y="12367"/>
                          <a:pt x="7639" y="12367"/>
                        </a:cubicBezTo>
                        <a:cubicBezTo>
                          <a:pt x="7754" y="12367"/>
                          <a:pt x="7870" y="12370"/>
                          <a:pt x="7985" y="12378"/>
                        </a:cubicBezTo>
                        <a:cubicBezTo>
                          <a:pt x="8915" y="12452"/>
                          <a:pt x="9707" y="12822"/>
                          <a:pt x="10129" y="13751"/>
                        </a:cubicBezTo>
                        <a:cubicBezTo>
                          <a:pt x="10763" y="15156"/>
                          <a:pt x="10942" y="16613"/>
                          <a:pt x="10657" y="18134"/>
                        </a:cubicBezTo>
                        <a:cubicBezTo>
                          <a:pt x="10457" y="19190"/>
                          <a:pt x="10013" y="20130"/>
                          <a:pt x="9443" y="21007"/>
                        </a:cubicBezTo>
                        <a:cubicBezTo>
                          <a:pt x="9305" y="21218"/>
                          <a:pt x="9136" y="21397"/>
                          <a:pt x="8936" y="21556"/>
                        </a:cubicBezTo>
                        <a:cubicBezTo>
                          <a:pt x="8376" y="21989"/>
                          <a:pt x="7837" y="22443"/>
                          <a:pt x="7288" y="22887"/>
                        </a:cubicBezTo>
                        <a:cubicBezTo>
                          <a:pt x="6623" y="23425"/>
                          <a:pt x="5957" y="23953"/>
                          <a:pt x="5292" y="24492"/>
                        </a:cubicBezTo>
                        <a:cubicBezTo>
                          <a:pt x="5324" y="24682"/>
                          <a:pt x="5176" y="24788"/>
                          <a:pt x="5081" y="24914"/>
                        </a:cubicBezTo>
                        <a:cubicBezTo>
                          <a:pt x="4468" y="25696"/>
                          <a:pt x="3887" y="26499"/>
                          <a:pt x="3349" y="27344"/>
                        </a:cubicBezTo>
                        <a:cubicBezTo>
                          <a:pt x="2620" y="28495"/>
                          <a:pt x="2029" y="29709"/>
                          <a:pt x="1596" y="31008"/>
                        </a:cubicBezTo>
                        <a:cubicBezTo>
                          <a:pt x="1099" y="32476"/>
                          <a:pt x="613" y="33955"/>
                          <a:pt x="360" y="35497"/>
                        </a:cubicBezTo>
                        <a:cubicBezTo>
                          <a:pt x="64" y="37345"/>
                          <a:pt x="1" y="39204"/>
                          <a:pt x="244" y="41063"/>
                        </a:cubicBezTo>
                        <a:cubicBezTo>
                          <a:pt x="444" y="42679"/>
                          <a:pt x="920" y="44210"/>
                          <a:pt x="1733" y="45636"/>
                        </a:cubicBezTo>
                        <a:cubicBezTo>
                          <a:pt x="2092" y="46270"/>
                          <a:pt x="2451" y="46903"/>
                          <a:pt x="2905" y="47474"/>
                        </a:cubicBezTo>
                        <a:cubicBezTo>
                          <a:pt x="3085" y="47706"/>
                          <a:pt x="3285" y="47917"/>
                          <a:pt x="3518" y="48107"/>
                        </a:cubicBezTo>
                        <a:cubicBezTo>
                          <a:pt x="3740" y="48276"/>
                          <a:pt x="3961" y="48445"/>
                          <a:pt x="4173" y="48636"/>
                        </a:cubicBezTo>
                        <a:cubicBezTo>
                          <a:pt x="4817" y="49238"/>
                          <a:pt x="5567" y="49649"/>
                          <a:pt x="6348" y="50030"/>
                        </a:cubicBezTo>
                        <a:cubicBezTo>
                          <a:pt x="6411" y="50031"/>
                          <a:pt x="6473" y="50032"/>
                          <a:pt x="6536" y="50032"/>
                        </a:cubicBezTo>
                        <a:cubicBezTo>
                          <a:pt x="7983" y="50032"/>
                          <a:pt x="9308" y="49567"/>
                          <a:pt x="10583" y="48868"/>
                        </a:cubicBezTo>
                        <a:cubicBezTo>
                          <a:pt x="11661" y="48266"/>
                          <a:pt x="12643" y="47537"/>
                          <a:pt x="13583" y="46724"/>
                        </a:cubicBezTo>
                        <a:cubicBezTo>
                          <a:pt x="14048" y="46301"/>
                          <a:pt x="14576" y="45942"/>
                          <a:pt x="14987" y="45467"/>
                        </a:cubicBezTo>
                        <a:cubicBezTo>
                          <a:pt x="14871" y="45330"/>
                          <a:pt x="15019" y="45277"/>
                          <a:pt x="15072" y="45214"/>
                        </a:cubicBezTo>
                        <a:cubicBezTo>
                          <a:pt x="15420" y="44812"/>
                          <a:pt x="15801" y="44443"/>
                          <a:pt x="16149" y="44031"/>
                        </a:cubicBezTo>
                        <a:cubicBezTo>
                          <a:pt x="16762" y="43323"/>
                          <a:pt x="17300" y="42563"/>
                          <a:pt x="17860" y="41823"/>
                        </a:cubicBezTo>
                        <a:cubicBezTo>
                          <a:pt x="18716" y="40704"/>
                          <a:pt x="19613" y="39627"/>
                          <a:pt x="20648" y="38676"/>
                        </a:cubicBezTo>
                        <a:cubicBezTo>
                          <a:pt x="21451" y="37916"/>
                          <a:pt x="22317" y="37229"/>
                          <a:pt x="23278" y="36701"/>
                        </a:cubicBezTo>
                        <a:cubicBezTo>
                          <a:pt x="23870" y="36384"/>
                          <a:pt x="24482" y="36173"/>
                          <a:pt x="25137" y="36078"/>
                        </a:cubicBezTo>
                        <a:cubicBezTo>
                          <a:pt x="25591" y="36015"/>
                          <a:pt x="26056" y="35951"/>
                          <a:pt x="26510" y="35898"/>
                        </a:cubicBezTo>
                        <a:cubicBezTo>
                          <a:pt x="26605" y="35888"/>
                          <a:pt x="26699" y="35883"/>
                          <a:pt x="26794" y="35883"/>
                        </a:cubicBezTo>
                        <a:cubicBezTo>
                          <a:pt x="27164" y="35883"/>
                          <a:pt x="27532" y="35954"/>
                          <a:pt x="27894" y="36004"/>
                        </a:cubicBezTo>
                        <a:cubicBezTo>
                          <a:pt x="28833" y="36120"/>
                          <a:pt x="29689" y="36458"/>
                          <a:pt x="30523" y="36912"/>
                        </a:cubicBezTo>
                        <a:cubicBezTo>
                          <a:pt x="31115" y="37250"/>
                          <a:pt x="31611" y="37715"/>
                          <a:pt x="32129" y="38137"/>
                        </a:cubicBezTo>
                        <a:cubicBezTo>
                          <a:pt x="32963" y="38824"/>
                          <a:pt x="33797" y="39489"/>
                          <a:pt x="34674" y="40102"/>
                        </a:cubicBezTo>
                        <a:cubicBezTo>
                          <a:pt x="34980" y="40313"/>
                          <a:pt x="35297" y="40482"/>
                          <a:pt x="35635" y="40619"/>
                        </a:cubicBezTo>
                        <a:cubicBezTo>
                          <a:pt x="35783" y="40672"/>
                          <a:pt x="35994" y="40693"/>
                          <a:pt x="36026" y="40926"/>
                        </a:cubicBezTo>
                        <a:cubicBezTo>
                          <a:pt x="36406" y="40461"/>
                          <a:pt x="36406" y="40197"/>
                          <a:pt x="35984" y="39774"/>
                        </a:cubicBezTo>
                        <a:cubicBezTo>
                          <a:pt x="35096" y="38856"/>
                          <a:pt x="34273" y="37863"/>
                          <a:pt x="33354" y="36976"/>
                        </a:cubicBezTo>
                        <a:cubicBezTo>
                          <a:pt x="33026" y="36669"/>
                          <a:pt x="32752" y="36331"/>
                          <a:pt x="32467" y="35993"/>
                        </a:cubicBezTo>
                        <a:cubicBezTo>
                          <a:pt x="32097" y="35550"/>
                          <a:pt x="31780" y="35075"/>
                          <a:pt x="31410" y="34631"/>
                        </a:cubicBezTo>
                        <a:cubicBezTo>
                          <a:pt x="31294" y="34631"/>
                          <a:pt x="31220" y="34568"/>
                          <a:pt x="31146" y="34494"/>
                        </a:cubicBezTo>
                        <a:cubicBezTo>
                          <a:pt x="30608" y="33892"/>
                          <a:pt x="29911" y="33564"/>
                          <a:pt x="29193" y="33279"/>
                        </a:cubicBezTo>
                        <a:cubicBezTo>
                          <a:pt x="29034" y="33226"/>
                          <a:pt x="28886" y="33174"/>
                          <a:pt x="28760" y="33078"/>
                        </a:cubicBezTo>
                        <a:cubicBezTo>
                          <a:pt x="28316" y="32751"/>
                          <a:pt x="27809" y="32635"/>
                          <a:pt x="27292" y="32550"/>
                        </a:cubicBezTo>
                        <a:cubicBezTo>
                          <a:pt x="26901" y="32498"/>
                          <a:pt x="26605" y="32234"/>
                          <a:pt x="26225" y="32065"/>
                        </a:cubicBezTo>
                        <a:cubicBezTo>
                          <a:pt x="27038" y="31463"/>
                          <a:pt x="27883" y="31114"/>
                          <a:pt x="28738" y="30787"/>
                        </a:cubicBezTo>
                        <a:cubicBezTo>
                          <a:pt x="29689" y="30417"/>
                          <a:pt x="30671" y="30174"/>
                          <a:pt x="31685" y="30026"/>
                        </a:cubicBezTo>
                        <a:cubicBezTo>
                          <a:pt x="31939" y="29995"/>
                          <a:pt x="32192" y="29952"/>
                          <a:pt x="32456" y="29899"/>
                        </a:cubicBezTo>
                        <a:cubicBezTo>
                          <a:pt x="33037" y="29783"/>
                          <a:pt x="33618" y="29678"/>
                          <a:pt x="34209" y="29678"/>
                        </a:cubicBezTo>
                        <a:cubicBezTo>
                          <a:pt x="34466" y="29678"/>
                          <a:pt x="34716" y="29581"/>
                          <a:pt x="34970" y="29581"/>
                        </a:cubicBezTo>
                        <a:cubicBezTo>
                          <a:pt x="35019" y="29581"/>
                          <a:pt x="35068" y="29585"/>
                          <a:pt x="35118" y="29593"/>
                        </a:cubicBezTo>
                        <a:cubicBezTo>
                          <a:pt x="35815" y="29699"/>
                          <a:pt x="36543" y="29604"/>
                          <a:pt x="37219" y="29921"/>
                        </a:cubicBezTo>
                        <a:cubicBezTo>
                          <a:pt x="37272" y="29942"/>
                          <a:pt x="37357" y="29942"/>
                          <a:pt x="37430" y="29942"/>
                        </a:cubicBezTo>
                        <a:cubicBezTo>
                          <a:pt x="37399" y="29519"/>
                          <a:pt x="37272" y="29128"/>
                          <a:pt x="37156" y="28727"/>
                        </a:cubicBezTo>
                        <a:cubicBezTo>
                          <a:pt x="37103" y="28526"/>
                          <a:pt x="36966" y="28379"/>
                          <a:pt x="36765" y="28336"/>
                        </a:cubicBezTo>
                        <a:cubicBezTo>
                          <a:pt x="36667" y="28308"/>
                          <a:pt x="36559" y="28304"/>
                          <a:pt x="36451" y="28304"/>
                        </a:cubicBezTo>
                        <a:cubicBezTo>
                          <a:pt x="36397" y="28304"/>
                          <a:pt x="36343" y="28305"/>
                          <a:pt x="36290" y="28305"/>
                        </a:cubicBezTo>
                        <a:cubicBezTo>
                          <a:pt x="34938" y="28315"/>
                          <a:pt x="33586" y="28368"/>
                          <a:pt x="32245" y="28495"/>
                        </a:cubicBezTo>
                        <a:cubicBezTo>
                          <a:pt x="31146" y="28590"/>
                          <a:pt x="30037" y="28674"/>
                          <a:pt x="28960" y="28896"/>
                        </a:cubicBezTo>
                        <a:cubicBezTo>
                          <a:pt x="26489" y="29403"/>
                          <a:pt x="24102" y="30206"/>
                          <a:pt x="21768" y="31199"/>
                        </a:cubicBezTo>
                        <a:cubicBezTo>
                          <a:pt x="21652" y="31251"/>
                          <a:pt x="21536" y="31315"/>
                          <a:pt x="21451" y="31420"/>
                        </a:cubicBezTo>
                        <a:cubicBezTo>
                          <a:pt x="20743" y="32191"/>
                          <a:pt x="20025" y="32962"/>
                          <a:pt x="19497" y="33892"/>
                        </a:cubicBezTo>
                        <a:cubicBezTo>
                          <a:pt x="18842" y="35043"/>
                          <a:pt x="18272" y="36236"/>
                          <a:pt x="18008" y="37567"/>
                        </a:cubicBezTo>
                        <a:cubicBezTo>
                          <a:pt x="17860" y="38349"/>
                          <a:pt x="17554" y="39067"/>
                          <a:pt x="17089" y="39732"/>
                        </a:cubicBezTo>
                        <a:cubicBezTo>
                          <a:pt x="16540" y="40545"/>
                          <a:pt x="15854" y="41200"/>
                          <a:pt x="15125" y="41823"/>
                        </a:cubicBezTo>
                        <a:cubicBezTo>
                          <a:pt x="13752" y="43006"/>
                          <a:pt x="12358" y="44157"/>
                          <a:pt x="10795" y="45066"/>
                        </a:cubicBezTo>
                        <a:cubicBezTo>
                          <a:pt x="9897" y="45583"/>
                          <a:pt x="9158" y="46259"/>
                          <a:pt x="8513" y="47072"/>
                        </a:cubicBezTo>
                        <a:cubicBezTo>
                          <a:pt x="8474" y="47146"/>
                          <a:pt x="8428" y="47187"/>
                          <a:pt x="8381" y="47187"/>
                        </a:cubicBezTo>
                        <a:cubicBezTo>
                          <a:pt x="8340" y="47187"/>
                          <a:pt x="8299" y="47157"/>
                          <a:pt x="8260" y="47094"/>
                        </a:cubicBezTo>
                        <a:cubicBezTo>
                          <a:pt x="8144" y="46935"/>
                          <a:pt x="8091" y="46745"/>
                          <a:pt x="8080" y="46544"/>
                        </a:cubicBezTo>
                        <a:cubicBezTo>
                          <a:pt x="8059" y="46132"/>
                          <a:pt x="8112" y="45721"/>
                          <a:pt x="8228" y="45309"/>
                        </a:cubicBezTo>
                        <a:cubicBezTo>
                          <a:pt x="8534" y="44210"/>
                          <a:pt x="9063" y="43207"/>
                          <a:pt x="9717" y="42288"/>
                        </a:cubicBezTo>
                        <a:cubicBezTo>
                          <a:pt x="10119" y="41728"/>
                          <a:pt x="10340" y="41116"/>
                          <a:pt x="10446" y="40440"/>
                        </a:cubicBezTo>
                        <a:cubicBezTo>
                          <a:pt x="10509" y="39922"/>
                          <a:pt x="10594" y="39415"/>
                          <a:pt x="10446" y="38887"/>
                        </a:cubicBezTo>
                        <a:cubicBezTo>
                          <a:pt x="10404" y="38729"/>
                          <a:pt x="10351" y="38581"/>
                          <a:pt x="10256" y="38444"/>
                        </a:cubicBezTo>
                        <a:cubicBezTo>
                          <a:pt x="10002" y="38053"/>
                          <a:pt x="9612" y="37799"/>
                          <a:pt x="9295" y="37483"/>
                        </a:cubicBezTo>
                        <a:cubicBezTo>
                          <a:pt x="9189" y="37377"/>
                          <a:pt x="9010" y="37345"/>
                          <a:pt x="8841" y="37335"/>
                        </a:cubicBezTo>
                        <a:cubicBezTo>
                          <a:pt x="8672" y="37324"/>
                          <a:pt x="8503" y="37271"/>
                          <a:pt x="8355" y="37176"/>
                        </a:cubicBezTo>
                        <a:cubicBezTo>
                          <a:pt x="8323" y="37176"/>
                          <a:pt x="8302" y="37176"/>
                          <a:pt x="8270" y="37187"/>
                        </a:cubicBezTo>
                        <a:cubicBezTo>
                          <a:pt x="7394" y="37630"/>
                          <a:pt x="6781" y="38359"/>
                          <a:pt x="6295" y="39215"/>
                        </a:cubicBezTo>
                        <a:cubicBezTo>
                          <a:pt x="6200" y="39384"/>
                          <a:pt x="6169" y="39574"/>
                          <a:pt x="6169" y="39774"/>
                        </a:cubicBezTo>
                        <a:cubicBezTo>
                          <a:pt x="6158" y="40567"/>
                          <a:pt x="6084" y="41348"/>
                          <a:pt x="5979" y="42140"/>
                        </a:cubicBezTo>
                        <a:cubicBezTo>
                          <a:pt x="5894" y="42753"/>
                          <a:pt x="5746" y="43365"/>
                          <a:pt x="5313" y="43872"/>
                        </a:cubicBezTo>
                        <a:cubicBezTo>
                          <a:pt x="5303" y="43777"/>
                          <a:pt x="5282" y="43703"/>
                          <a:pt x="5271" y="43640"/>
                        </a:cubicBezTo>
                        <a:cubicBezTo>
                          <a:pt x="5229" y="43598"/>
                          <a:pt x="5165" y="43555"/>
                          <a:pt x="5155" y="43513"/>
                        </a:cubicBezTo>
                        <a:cubicBezTo>
                          <a:pt x="5018" y="42689"/>
                          <a:pt x="4637" y="41961"/>
                          <a:pt x="4394" y="41179"/>
                        </a:cubicBezTo>
                        <a:cubicBezTo>
                          <a:pt x="4088" y="40197"/>
                          <a:pt x="3887" y="39215"/>
                          <a:pt x="3782" y="38201"/>
                        </a:cubicBezTo>
                        <a:cubicBezTo>
                          <a:pt x="3718" y="37599"/>
                          <a:pt x="3697" y="37007"/>
                          <a:pt x="3666" y="36405"/>
                        </a:cubicBezTo>
                        <a:cubicBezTo>
                          <a:pt x="3613" y="35666"/>
                          <a:pt x="3750" y="34927"/>
                          <a:pt x="3919" y="34198"/>
                        </a:cubicBezTo>
                        <a:cubicBezTo>
                          <a:pt x="4331" y="32466"/>
                          <a:pt x="5070" y="30913"/>
                          <a:pt x="6000" y="29424"/>
                        </a:cubicBezTo>
                        <a:cubicBezTo>
                          <a:pt x="6866" y="28020"/>
                          <a:pt x="7901" y="26773"/>
                          <a:pt x="9073" y="25643"/>
                        </a:cubicBezTo>
                        <a:cubicBezTo>
                          <a:pt x="9591" y="25147"/>
                          <a:pt x="10203" y="24756"/>
                          <a:pt x="10752" y="24291"/>
                        </a:cubicBezTo>
                        <a:cubicBezTo>
                          <a:pt x="11692" y="23499"/>
                          <a:pt x="12738" y="22887"/>
                          <a:pt x="13678" y="22105"/>
                        </a:cubicBezTo>
                        <a:cubicBezTo>
                          <a:pt x="14428" y="21482"/>
                          <a:pt x="15199" y="20901"/>
                          <a:pt x="15854" y="20162"/>
                        </a:cubicBezTo>
                        <a:cubicBezTo>
                          <a:pt x="16783" y="19095"/>
                          <a:pt x="17670" y="17986"/>
                          <a:pt x="18283" y="16677"/>
                        </a:cubicBezTo>
                        <a:cubicBezTo>
                          <a:pt x="18589" y="16022"/>
                          <a:pt x="18937" y="15399"/>
                          <a:pt x="19170" y="14723"/>
                        </a:cubicBezTo>
                        <a:cubicBezTo>
                          <a:pt x="19529" y="13624"/>
                          <a:pt x="19539" y="12515"/>
                          <a:pt x="19223" y="11406"/>
                        </a:cubicBezTo>
                        <a:cubicBezTo>
                          <a:pt x="19159" y="11185"/>
                          <a:pt x="19075" y="10952"/>
                          <a:pt x="19032" y="10720"/>
                        </a:cubicBezTo>
                        <a:cubicBezTo>
                          <a:pt x="18874" y="9695"/>
                          <a:pt x="18325" y="8861"/>
                          <a:pt x="17828" y="8006"/>
                        </a:cubicBezTo>
                        <a:cubicBezTo>
                          <a:pt x="17744" y="7858"/>
                          <a:pt x="17617" y="7752"/>
                          <a:pt x="17501" y="7636"/>
                        </a:cubicBezTo>
                        <a:cubicBezTo>
                          <a:pt x="17110" y="7203"/>
                          <a:pt x="16667" y="6802"/>
                          <a:pt x="16318" y="6326"/>
                        </a:cubicBezTo>
                        <a:cubicBezTo>
                          <a:pt x="16044" y="5967"/>
                          <a:pt x="15695" y="5693"/>
                          <a:pt x="15336" y="5439"/>
                        </a:cubicBezTo>
                        <a:cubicBezTo>
                          <a:pt x="15273" y="5397"/>
                          <a:pt x="15156" y="5365"/>
                          <a:pt x="15241" y="5249"/>
                        </a:cubicBezTo>
                        <a:cubicBezTo>
                          <a:pt x="14650" y="4953"/>
                          <a:pt x="14037" y="4742"/>
                          <a:pt x="13414" y="4541"/>
                        </a:cubicBezTo>
                        <a:cubicBezTo>
                          <a:pt x="12315" y="4182"/>
                          <a:pt x="11471" y="3485"/>
                          <a:pt x="10752" y="2588"/>
                        </a:cubicBezTo>
                        <a:cubicBezTo>
                          <a:pt x="10119" y="1764"/>
                          <a:pt x="9453" y="972"/>
                          <a:pt x="8693" y="264"/>
                        </a:cubicBezTo>
                        <a:cubicBezTo>
                          <a:pt x="8537" y="116"/>
                          <a:pt x="8356" y="1"/>
                          <a:pt x="81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29"/>
                  <p:cNvSpPr/>
                  <p:nvPr/>
                </p:nvSpPr>
                <p:spPr>
                  <a:xfrm>
                    <a:off x="6835704" y="-1173793"/>
                    <a:ext cx="444437" cy="1282400"/>
                  </a:xfrm>
                  <a:custGeom>
                    <a:avLst/>
                    <a:gdLst/>
                    <a:ahLst/>
                    <a:cxnLst/>
                    <a:rect l="l" t="t" r="r" b="b"/>
                    <a:pathLst>
                      <a:path w="8852" h="25542" extrusionOk="0">
                        <a:moveTo>
                          <a:pt x="7795" y="0"/>
                        </a:moveTo>
                        <a:lnTo>
                          <a:pt x="7795" y="0"/>
                        </a:lnTo>
                        <a:cubicBezTo>
                          <a:pt x="7256" y="412"/>
                          <a:pt x="6771" y="887"/>
                          <a:pt x="6274" y="1352"/>
                        </a:cubicBezTo>
                        <a:cubicBezTo>
                          <a:pt x="4775" y="2767"/>
                          <a:pt x="3454" y="4330"/>
                          <a:pt x="2377" y="6126"/>
                        </a:cubicBezTo>
                        <a:cubicBezTo>
                          <a:pt x="1765" y="7161"/>
                          <a:pt x="1184" y="8217"/>
                          <a:pt x="814" y="9379"/>
                        </a:cubicBezTo>
                        <a:cubicBezTo>
                          <a:pt x="85" y="11744"/>
                          <a:pt x="1" y="14163"/>
                          <a:pt x="381" y="16592"/>
                        </a:cubicBezTo>
                        <a:cubicBezTo>
                          <a:pt x="582" y="17944"/>
                          <a:pt x="920" y="19264"/>
                          <a:pt x="1574" y="20479"/>
                        </a:cubicBezTo>
                        <a:cubicBezTo>
                          <a:pt x="2335" y="21862"/>
                          <a:pt x="3243" y="23119"/>
                          <a:pt x="4500" y="24070"/>
                        </a:cubicBezTo>
                        <a:cubicBezTo>
                          <a:pt x="5731" y="25008"/>
                          <a:pt x="7096" y="25541"/>
                          <a:pt x="8633" y="25541"/>
                        </a:cubicBezTo>
                        <a:cubicBezTo>
                          <a:pt x="8706" y="25541"/>
                          <a:pt x="8778" y="25540"/>
                          <a:pt x="8851" y="25538"/>
                        </a:cubicBezTo>
                        <a:cubicBezTo>
                          <a:pt x="8070" y="25157"/>
                          <a:pt x="7320" y="24746"/>
                          <a:pt x="6676" y="24144"/>
                        </a:cubicBezTo>
                        <a:cubicBezTo>
                          <a:pt x="6464" y="23953"/>
                          <a:pt x="6243" y="23784"/>
                          <a:pt x="6021" y="23615"/>
                        </a:cubicBezTo>
                        <a:cubicBezTo>
                          <a:pt x="5788" y="23436"/>
                          <a:pt x="5588" y="23214"/>
                          <a:pt x="5408" y="22982"/>
                        </a:cubicBezTo>
                        <a:cubicBezTo>
                          <a:pt x="4954" y="22411"/>
                          <a:pt x="4595" y="21778"/>
                          <a:pt x="4236" y="21144"/>
                        </a:cubicBezTo>
                        <a:cubicBezTo>
                          <a:pt x="3423" y="19718"/>
                          <a:pt x="2947" y="18187"/>
                          <a:pt x="2747" y="16571"/>
                        </a:cubicBezTo>
                        <a:cubicBezTo>
                          <a:pt x="2504" y="14712"/>
                          <a:pt x="2567" y="12853"/>
                          <a:pt x="2863" y="11005"/>
                        </a:cubicBezTo>
                        <a:cubicBezTo>
                          <a:pt x="3116" y="9463"/>
                          <a:pt x="3602" y="7984"/>
                          <a:pt x="4099" y="6516"/>
                        </a:cubicBezTo>
                        <a:cubicBezTo>
                          <a:pt x="4532" y="5217"/>
                          <a:pt x="5123" y="4003"/>
                          <a:pt x="5852" y="2852"/>
                        </a:cubicBezTo>
                        <a:cubicBezTo>
                          <a:pt x="6390" y="2007"/>
                          <a:pt x="6971" y="1204"/>
                          <a:pt x="7584" y="422"/>
                        </a:cubicBezTo>
                        <a:cubicBezTo>
                          <a:pt x="7679" y="296"/>
                          <a:pt x="7827" y="190"/>
                          <a:pt x="77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73" name="Google Shape;873;p29"/>
                  <p:cNvGrpSpPr/>
                  <p:nvPr/>
                </p:nvGrpSpPr>
                <p:grpSpPr>
                  <a:xfrm>
                    <a:off x="7049943" y="-2375429"/>
                    <a:ext cx="1797649" cy="2341306"/>
                    <a:chOff x="7049943" y="-2375429"/>
                    <a:chExt cx="1797649" cy="2341306"/>
                  </a:xfrm>
                </p:grpSpPr>
                <p:sp>
                  <p:nvSpPr>
                    <p:cNvPr id="874" name="Google Shape;874;p29"/>
                    <p:cNvSpPr/>
                    <p:nvPr/>
                  </p:nvSpPr>
                  <p:spPr>
                    <a:xfrm>
                      <a:off x="7142728" y="-2139952"/>
                      <a:ext cx="985272" cy="1927516"/>
                    </a:xfrm>
                    <a:custGeom>
                      <a:avLst/>
                      <a:gdLst/>
                      <a:ahLst/>
                      <a:cxnLst/>
                      <a:rect l="l" t="t" r="r" b="b"/>
                      <a:pathLst>
                        <a:path w="19624" h="38391" extrusionOk="0">
                          <a:moveTo>
                            <a:pt x="11640" y="0"/>
                          </a:moveTo>
                          <a:lnTo>
                            <a:pt x="11640" y="0"/>
                          </a:lnTo>
                          <a:cubicBezTo>
                            <a:pt x="11544" y="116"/>
                            <a:pt x="11661" y="148"/>
                            <a:pt x="11724" y="190"/>
                          </a:cubicBezTo>
                          <a:cubicBezTo>
                            <a:pt x="12083" y="444"/>
                            <a:pt x="12432" y="718"/>
                            <a:pt x="12706" y="1077"/>
                          </a:cubicBezTo>
                          <a:cubicBezTo>
                            <a:pt x="13055" y="1553"/>
                            <a:pt x="13498" y="1954"/>
                            <a:pt x="13889" y="2387"/>
                          </a:cubicBezTo>
                          <a:cubicBezTo>
                            <a:pt x="14005" y="2503"/>
                            <a:pt x="14132" y="2609"/>
                            <a:pt x="14216" y="2757"/>
                          </a:cubicBezTo>
                          <a:cubicBezTo>
                            <a:pt x="14713" y="3612"/>
                            <a:pt x="15262" y="4446"/>
                            <a:pt x="15420" y="5471"/>
                          </a:cubicBezTo>
                          <a:cubicBezTo>
                            <a:pt x="15463" y="5703"/>
                            <a:pt x="15547" y="5936"/>
                            <a:pt x="15611" y="6157"/>
                          </a:cubicBezTo>
                          <a:cubicBezTo>
                            <a:pt x="15927" y="7266"/>
                            <a:pt x="15917" y="8375"/>
                            <a:pt x="15558" y="9474"/>
                          </a:cubicBezTo>
                          <a:cubicBezTo>
                            <a:pt x="15325" y="10150"/>
                            <a:pt x="14977" y="10773"/>
                            <a:pt x="14671" y="11428"/>
                          </a:cubicBezTo>
                          <a:cubicBezTo>
                            <a:pt x="14058" y="12737"/>
                            <a:pt x="13171" y="13846"/>
                            <a:pt x="12242" y="14913"/>
                          </a:cubicBezTo>
                          <a:cubicBezTo>
                            <a:pt x="11587" y="15652"/>
                            <a:pt x="10816" y="16233"/>
                            <a:pt x="10066" y="16856"/>
                          </a:cubicBezTo>
                          <a:cubicBezTo>
                            <a:pt x="9126" y="17638"/>
                            <a:pt x="8080" y="18250"/>
                            <a:pt x="7140" y="19042"/>
                          </a:cubicBezTo>
                          <a:cubicBezTo>
                            <a:pt x="6591" y="19507"/>
                            <a:pt x="5979" y="19898"/>
                            <a:pt x="5461" y="20394"/>
                          </a:cubicBezTo>
                          <a:cubicBezTo>
                            <a:pt x="4289" y="21524"/>
                            <a:pt x="3254" y="22771"/>
                            <a:pt x="2388" y="24175"/>
                          </a:cubicBezTo>
                          <a:cubicBezTo>
                            <a:pt x="1458" y="25664"/>
                            <a:pt x="719" y="27217"/>
                            <a:pt x="307" y="28949"/>
                          </a:cubicBezTo>
                          <a:cubicBezTo>
                            <a:pt x="138" y="29678"/>
                            <a:pt x="1" y="30417"/>
                            <a:pt x="54" y="31156"/>
                          </a:cubicBezTo>
                          <a:cubicBezTo>
                            <a:pt x="85" y="31758"/>
                            <a:pt x="106" y="32350"/>
                            <a:pt x="170" y="32952"/>
                          </a:cubicBezTo>
                          <a:cubicBezTo>
                            <a:pt x="275" y="33966"/>
                            <a:pt x="476" y="34948"/>
                            <a:pt x="782" y="35930"/>
                          </a:cubicBezTo>
                          <a:cubicBezTo>
                            <a:pt x="1025" y="36712"/>
                            <a:pt x="1416" y="37440"/>
                            <a:pt x="1543" y="38264"/>
                          </a:cubicBezTo>
                          <a:cubicBezTo>
                            <a:pt x="1553" y="38306"/>
                            <a:pt x="1617" y="38349"/>
                            <a:pt x="1659" y="38391"/>
                          </a:cubicBezTo>
                          <a:cubicBezTo>
                            <a:pt x="1722" y="37842"/>
                            <a:pt x="1807" y="37293"/>
                            <a:pt x="1754" y="36733"/>
                          </a:cubicBezTo>
                          <a:cubicBezTo>
                            <a:pt x="1680" y="35740"/>
                            <a:pt x="1606" y="34758"/>
                            <a:pt x="1543" y="33765"/>
                          </a:cubicBezTo>
                          <a:cubicBezTo>
                            <a:pt x="1490" y="32952"/>
                            <a:pt x="1501" y="32139"/>
                            <a:pt x="1627" y="31346"/>
                          </a:cubicBezTo>
                          <a:cubicBezTo>
                            <a:pt x="1765" y="30396"/>
                            <a:pt x="2029" y="29467"/>
                            <a:pt x="2388" y="28579"/>
                          </a:cubicBezTo>
                          <a:cubicBezTo>
                            <a:pt x="3064" y="26879"/>
                            <a:pt x="3930" y="25316"/>
                            <a:pt x="5250" y="24059"/>
                          </a:cubicBezTo>
                          <a:cubicBezTo>
                            <a:pt x="6591" y="22781"/>
                            <a:pt x="7985" y="21588"/>
                            <a:pt x="9591" y="20669"/>
                          </a:cubicBezTo>
                          <a:cubicBezTo>
                            <a:pt x="10351" y="20225"/>
                            <a:pt x="11111" y="19792"/>
                            <a:pt x="11925" y="19454"/>
                          </a:cubicBezTo>
                          <a:cubicBezTo>
                            <a:pt x="12125" y="19359"/>
                            <a:pt x="12315" y="19243"/>
                            <a:pt x="12484" y="19116"/>
                          </a:cubicBezTo>
                          <a:cubicBezTo>
                            <a:pt x="14100" y="17902"/>
                            <a:pt x="15632" y="16592"/>
                            <a:pt x="17005" y="15082"/>
                          </a:cubicBezTo>
                          <a:cubicBezTo>
                            <a:pt x="17955" y="14036"/>
                            <a:pt x="18663" y="12843"/>
                            <a:pt x="19106" y="11491"/>
                          </a:cubicBezTo>
                          <a:cubicBezTo>
                            <a:pt x="19423" y="10530"/>
                            <a:pt x="19624" y="9537"/>
                            <a:pt x="19444" y="8523"/>
                          </a:cubicBezTo>
                          <a:cubicBezTo>
                            <a:pt x="19032" y="6083"/>
                            <a:pt x="17892" y="4056"/>
                            <a:pt x="16075" y="2440"/>
                          </a:cubicBezTo>
                          <a:cubicBezTo>
                            <a:pt x="14776" y="1278"/>
                            <a:pt x="13224" y="602"/>
                            <a:pt x="116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9"/>
                    <p:cNvSpPr/>
                    <p:nvPr/>
                  </p:nvSpPr>
                  <p:spPr>
                    <a:xfrm>
                      <a:off x="7708526" y="-601870"/>
                      <a:ext cx="1061638" cy="481239"/>
                    </a:xfrm>
                    <a:custGeom>
                      <a:avLst/>
                      <a:gdLst/>
                      <a:ahLst/>
                      <a:cxnLst/>
                      <a:rect l="l" t="t" r="r" b="b"/>
                      <a:pathLst>
                        <a:path w="21145" h="9585" extrusionOk="0">
                          <a:moveTo>
                            <a:pt x="11913" y="0"/>
                          </a:moveTo>
                          <a:cubicBezTo>
                            <a:pt x="11818" y="0"/>
                            <a:pt x="11724" y="5"/>
                            <a:pt x="11629" y="15"/>
                          </a:cubicBezTo>
                          <a:cubicBezTo>
                            <a:pt x="11175" y="79"/>
                            <a:pt x="10710" y="132"/>
                            <a:pt x="10256" y="195"/>
                          </a:cubicBezTo>
                          <a:cubicBezTo>
                            <a:pt x="9601" y="290"/>
                            <a:pt x="8989" y="501"/>
                            <a:pt x="8408" y="818"/>
                          </a:cubicBezTo>
                          <a:cubicBezTo>
                            <a:pt x="7436" y="1346"/>
                            <a:pt x="6570" y="2033"/>
                            <a:pt x="5767" y="2793"/>
                          </a:cubicBezTo>
                          <a:cubicBezTo>
                            <a:pt x="4732" y="3744"/>
                            <a:pt x="3835" y="4821"/>
                            <a:pt x="2979" y="5940"/>
                          </a:cubicBezTo>
                          <a:cubicBezTo>
                            <a:pt x="2419" y="6680"/>
                            <a:pt x="1881" y="7440"/>
                            <a:pt x="1268" y="8158"/>
                          </a:cubicBezTo>
                          <a:cubicBezTo>
                            <a:pt x="920" y="8560"/>
                            <a:pt x="550" y="8929"/>
                            <a:pt x="202" y="9331"/>
                          </a:cubicBezTo>
                          <a:cubicBezTo>
                            <a:pt x="138" y="9394"/>
                            <a:pt x="1" y="9447"/>
                            <a:pt x="106" y="9584"/>
                          </a:cubicBezTo>
                          <a:cubicBezTo>
                            <a:pt x="328" y="9362"/>
                            <a:pt x="561" y="9151"/>
                            <a:pt x="782" y="8940"/>
                          </a:cubicBezTo>
                          <a:cubicBezTo>
                            <a:pt x="1691" y="8021"/>
                            <a:pt x="2610" y="7092"/>
                            <a:pt x="3528" y="6173"/>
                          </a:cubicBezTo>
                          <a:cubicBezTo>
                            <a:pt x="4553" y="5138"/>
                            <a:pt x="5704" y="4293"/>
                            <a:pt x="7003" y="3649"/>
                          </a:cubicBezTo>
                          <a:cubicBezTo>
                            <a:pt x="8255" y="3015"/>
                            <a:pt x="9509" y="2711"/>
                            <a:pt x="10763" y="2711"/>
                          </a:cubicBezTo>
                          <a:cubicBezTo>
                            <a:pt x="12017" y="2711"/>
                            <a:pt x="13271" y="3015"/>
                            <a:pt x="14523" y="3596"/>
                          </a:cubicBezTo>
                          <a:cubicBezTo>
                            <a:pt x="15611" y="4103"/>
                            <a:pt x="16656" y="4694"/>
                            <a:pt x="17660" y="5359"/>
                          </a:cubicBezTo>
                          <a:cubicBezTo>
                            <a:pt x="18198" y="5719"/>
                            <a:pt x="18768" y="6025"/>
                            <a:pt x="19360" y="6268"/>
                          </a:cubicBezTo>
                          <a:cubicBezTo>
                            <a:pt x="19578" y="6362"/>
                            <a:pt x="19748" y="6412"/>
                            <a:pt x="19893" y="6412"/>
                          </a:cubicBezTo>
                          <a:cubicBezTo>
                            <a:pt x="20155" y="6412"/>
                            <a:pt x="20336" y="6248"/>
                            <a:pt x="20574" y="5888"/>
                          </a:cubicBezTo>
                          <a:cubicBezTo>
                            <a:pt x="20754" y="5602"/>
                            <a:pt x="20955" y="5317"/>
                            <a:pt x="21145" y="5043"/>
                          </a:cubicBezTo>
                          <a:cubicBezTo>
                            <a:pt x="21113" y="4810"/>
                            <a:pt x="20902" y="4789"/>
                            <a:pt x="20754" y="4736"/>
                          </a:cubicBezTo>
                          <a:cubicBezTo>
                            <a:pt x="20416" y="4599"/>
                            <a:pt x="20099" y="4430"/>
                            <a:pt x="19793" y="4219"/>
                          </a:cubicBezTo>
                          <a:cubicBezTo>
                            <a:pt x="18916" y="3606"/>
                            <a:pt x="18082" y="2941"/>
                            <a:pt x="17248" y="2254"/>
                          </a:cubicBezTo>
                          <a:cubicBezTo>
                            <a:pt x="16730" y="1832"/>
                            <a:pt x="16234" y="1367"/>
                            <a:pt x="15642" y="1029"/>
                          </a:cubicBezTo>
                          <a:cubicBezTo>
                            <a:pt x="14819" y="575"/>
                            <a:pt x="13952" y="237"/>
                            <a:pt x="13013" y="121"/>
                          </a:cubicBezTo>
                          <a:cubicBezTo>
                            <a:pt x="12651" y="71"/>
                            <a:pt x="12283" y="0"/>
                            <a:pt x="119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9"/>
                    <p:cNvSpPr/>
                    <p:nvPr/>
                  </p:nvSpPr>
                  <p:spPr>
                    <a:xfrm>
                      <a:off x="7049943" y="-2375429"/>
                      <a:ext cx="593402" cy="561722"/>
                    </a:xfrm>
                    <a:custGeom>
                      <a:avLst/>
                      <a:gdLst/>
                      <a:ahLst/>
                      <a:cxnLst/>
                      <a:rect l="l" t="t" r="r" b="b"/>
                      <a:pathLst>
                        <a:path w="11819" h="11188" extrusionOk="0">
                          <a:moveTo>
                            <a:pt x="5186" y="1"/>
                          </a:moveTo>
                          <a:cubicBezTo>
                            <a:pt x="4891" y="244"/>
                            <a:pt x="4922" y="550"/>
                            <a:pt x="5028" y="867"/>
                          </a:cubicBezTo>
                          <a:cubicBezTo>
                            <a:pt x="5228" y="1469"/>
                            <a:pt x="5440" y="2081"/>
                            <a:pt x="5640" y="2683"/>
                          </a:cubicBezTo>
                          <a:cubicBezTo>
                            <a:pt x="5915" y="3486"/>
                            <a:pt x="6116" y="4289"/>
                            <a:pt x="6253" y="5123"/>
                          </a:cubicBezTo>
                          <a:cubicBezTo>
                            <a:pt x="6422" y="6211"/>
                            <a:pt x="6084" y="7066"/>
                            <a:pt x="5165" y="7668"/>
                          </a:cubicBezTo>
                          <a:cubicBezTo>
                            <a:pt x="4626" y="8017"/>
                            <a:pt x="4067" y="8323"/>
                            <a:pt x="3465" y="8577"/>
                          </a:cubicBezTo>
                          <a:cubicBezTo>
                            <a:pt x="2398" y="9020"/>
                            <a:pt x="1395" y="9580"/>
                            <a:pt x="349" y="10087"/>
                          </a:cubicBezTo>
                          <a:cubicBezTo>
                            <a:pt x="117" y="10203"/>
                            <a:pt x="1" y="10393"/>
                            <a:pt x="22" y="10657"/>
                          </a:cubicBezTo>
                          <a:cubicBezTo>
                            <a:pt x="32" y="10837"/>
                            <a:pt x="32" y="11027"/>
                            <a:pt x="117" y="11185"/>
                          </a:cubicBezTo>
                          <a:cubicBezTo>
                            <a:pt x="201" y="11187"/>
                            <a:pt x="284" y="11187"/>
                            <a:pt x="368" y="11187"/>
                          </a:cubicBezTo>
                          <a:cubicBezTo>
                            <a:pt x="1013" y="11187"/>
                            <a:pt x="1657" y="11148"/>
                            <a:pt x="2292" y="11027"/>
                          </a:cubicBezTo>
                          <a:cubicBezTo>
                            <a:pt x="3243" y="10847"/>
                            <a:pt x="4172" y="10531"/>
                            <a:pt x="5112" y="10319"/>
                          </a:cubicBezTo>
                          <a:cubicBezTo>
                            <a:pt x="5683" y="10193"/>
                            <a:pt x="6221" y="9950"/>
                            <a:pt x="6813" y="9929"/>
                          </a:cubicBezTo>
                          <a:cubicBezTo>
                            <a:pt x="6975" y="9921"/>
                            <a:pt x="7136" y="9917"/>
                            <a:pt x="7297" y="9917"/>
                          </a:cubicBezTo>
                          <a:cubicBezTo>
                            <a:pt x="8302" y="9917"/>
                            <a:pt x="9286" y="10068"/>
                            <a:pt x="10224" y="10478"/>
                          </a:cubicBezTo>
                          <a:cubicBezTo>
                            <a:pt x="10668" y="10668"/>
                            <a:pt x="11185" y="10721"/>
                            <a:pt x="11534" y="11133"/>
                          </a:cubicBezTo>
                          <a:cubicBezTo>
                            <a:pt x="11564" y="11165"/>
                            <a:pt x="11591" y="11179"/>
                            <a:pt x="11615" y="11179"/>
                          </a:cubicBezTo>
                          <a:cubicBezTo>
                            <a:pt x="11684" y="11179"/>
                            <a:pt x="11726" y="11068"/>
                            <a:pt x="11734" y="10974"/>
                          </a:cubicBezTo>
                          <a:cubicBezTo>
                            <a:pt x="11819" y="9812"/>
                            <a:pt x="11449" y="8820"/>
                            <a:pt x="10731" y="7943"/>
                          </a:cubicBezTo>
                          <a:cubicBezTo>
                            <a:pt x="10456" y="7605"/>
                            <a:pt x="10118" y="7309"/>
                            <a:pt x="9707" y="7130"/>
                          </a:cubicBezTo>
                          <a:cubicBezTo>
                            <a:pt x="8714" y="6718"/>
                            <a:pt x="7890" y="6084"/>
                            <a:pt x="7299" y="5134"/>
                          </a:cubicBezTo>
                          <a:cubicBezTo>
                            <a:pt x="6591" y="3993"/>
                            <a:pt x="6095" y="2757"/>
                            <a:pt x="5704" y="1458"/>
                          </a:cubicBezTo>
                          <a:cubicBezTo>
                            <a:pt x="5556" y="962"/>
                            <a:pt x="5524" y="423"/>
                            <a:pt x="51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29"/>
                    <p:cNvSpPr/>
                    <p:nvPr/>
                  </p:nvSpPr>
                  <p:spPr>
                    <a:xfrm>
                      <a:off x="8278039" y="-918283"/>
                      <a:ext cx="569554" cy="253598"/>
                    </a:xfrm>
                    <a:custGeom>
                      <a:avLst/>
                      <a:gdLst/>
                      <a:ahLst/>
                      <a:cxnLst/>
                      <a:rect l="l" t="t" r="r" b="b"/>
                      <a:pathLst>
                        <a:path w="11344" h="5051" extrusionOk="0">
                          <a:moveTo>
                            <a:pt x="8747" y="0"/>
                          </a:moveTo>
                          <a:cubicBezTo>
                            <a:pt x="8494" y="0"/>
                            <a:pt x="8251" y="97"/>
                            <a:pt x="7985" y="97"/>
                          </a:cubicBezTo>
                          <a:cubicBezTo>
                            <a:pt x="7394" y="97"/>
                            <a:pt x="6813" y="202"/>
                            <a:pt x="6232" y="318"/>
                          </a:cubicBezTo>
                          <a:cubicBezTo>
                            <a:pt x="5968" y="371"/>
                            <a:pt x="5715" y="414"/>
                            <a:pt x="5461" y="456"/>
                          </a:cubicBezTo>
                          <a:cubicBezTo>
                            <a:pt x="4447" y="593"/>
                            <a:pt x="3465" y="836"/>
                            <a:pt x="2514" y="1206"/>
                          </a:cubicBezTo>
                          <a:cubicBezTo>
                            <a:pt x="1659" y="1533"/>
                            <a:pt x="814" y="1882"/>
                            <a:pt x="1" y="2484"/>
                          </a:cubicBezTo>
                          <a:cubicBezTo>
                            <a:pt x="381" y="2653"/>
                            <a:pt x="677" y="2917"/>
                            <a:pt x="1068" y="2969"/>
                          </a:cubicBezTo>
                          <a:cubicBezTo>
                            <a:pt x="1596" y="3054"/>
                            <a:pt x="2092" y="3170"/>
                            <a:pt x="2536" y="3497"/>
                          </a:cubicBezTo>
                          <a:cubicBezTo>
                            <a:pt x="2662" y="3593"/>
                            <a:pt x="2810" y="3645"/>
                            <a:pt x="2969" y="3698"/>
                          </a:cubicBezTo>
                          <a:cubicBezTo>
                            <a:pt x="3687" y="3983"/>
                            <a:pt x="4384" y="4321"/>
                            <a:pt x="4922" y="4913"/>
                          </a:cubicBezTo>
                          <a:cubicBezTo>
                            <a:pt x="4996" y="4987"/>
                            <a:pt x="5070" y="5050"/>
                            <a:pt x="5186" y="5050"/>
                          </a:cubicBezTo>
                          <a:cubicBezTo>
                            <a:pt x="5081" y="4892"/>
                            <a:pt x="4986" y="4723"/>
                            <a:pt x="4880" y="4564"/>
                          </a:cubicBezTo>
                          <a:cubicBezTo>
                            <a:pt x="4489" y="3994"/>
                            <a:pt x="4447" y="4047"/>
                            <a:pt x="5060" y="3677"/>
                          </a:cubicBezTo>
                          <a:cubicBezTo>
                            <a:pt x="6676" y="2684"/>
                            <a:pt x="8397" y="1924"/>
                            <a:pt x="10245" y="1491"/>
                          </a:cubicBezTo>
                          <a:cubicBezTo>
                            <a:pt x="10478" y="1438"/>
                            <a:pt x="10700" y="1396"/>
                            <a:pt x="10911" y="1269"/>
                          </a:cubicBezTo>
                          <a:cubicBezTo>
                            <a:pt x="11259" y="1058"/>
                            <a:pt x="11344" y="794"/>
                            <a:pt x="11206" y="361"/>
                          </a:cubicBezTo>
                          <a:cubicBezTo>
                            <a:pt x="11133" y="361"/>
                            <a:pt x="11048" y="361"/>
                            <a:pt x="10995" y="340"/>
                          </a:cubicBezTo>
                          <a:cubicBezTo>
                            <a:pt x="10319" y="23"/>
                            <a:pt x="9591" y="118"/>
                            <a:pt x="8894" y="12"/>
                          </a:cubicBezTo>
                          <a:cubicBezTo>
                            <a:pt x="8844" y="4"/>
                            <a:pt x="8795" y="0"/>
                            <a:pt x="8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9"/>
                    <p:cNvSpPr/>
                    <p:nvPr/>
                  </p:nvSpPr>
                  <p:spPr>
                    <a:xfrm>
                      <a:off x="7366004" y="-558239"/>
                      <a:ext cx="241850" cy="524116"/>
                    </a:xfrm>
                    <a:custGeom>
                      <a:avLst/>
                      <a:gdLst/>
                      <a:ahLst/>
                      <a:cxnLst/>
                      <a:rect l="l" t="t" r="r" b="b"/>
                      <a:pathLst>
                        <a:path w="4817" h="10439" extrusionOk="0">
                          <a:moveTo>
                            <a:pt x="1944" y="1"/>
                          </a:moveTo>
                          <a:cubicBezTo>
                            <a:pt x="1814" y="1"/>
                            <a:pt x="1680" y="11"/>
                            <a:pt x="1542" y="34"/>
                          </a:cubicBezTo>
                          <a:cubicBezTo>
                            <a:pt x="1120" y="107"/>
                            <a:pt x="697" y="255"/>
                            <a:pt x="296" y="424"/>
                          </a:cubicBezTo>
                          <a:cubicBezTo>
                            <a:pt x="444" y="519"/>
                            <a:pt x="613" y="572"/>
                            <a:pt x="782" y="583"/>
                          </a:cubicBezTo>
                          <a:cubicBezTo>
                            <a:pt x="951" y="593"/>
                            <a:pt x="1130" y="625"/>
                            <a:pt x="1236" y="731"/>
                          </a:cubicBezTo>
                          <a:cubicBezTo>
                            <a:pt x="1553" y="1047"/>
                            <a:pt x="1943" y="1301"/>
                            <a:pt x="2197" y="1692"/>
                          </a:cubicBezTo>
                          <a:cubicBezTo>
                            <a:pt x="2292" y="1829"/>
                            <a:pt x="2345" y="1977"/>
                            <a:pt x="2387" y="2135"/>
                          </a:cubicBezTo>
                          <a:cubicBezTo>
                            <a:pt x="2535" y="2663"/>
                            <a:pt x="2461" y="3170"/>
                            <a:pt x="2387" y="3688"/>
                          </a:cubicBezTo>
                          <a:cubicBezTo>
                            <a:pt x="2281" y="4364"/>
                            <a:pt x="2060" y="4976"/>
                            <a:pt x="1658" y="5536"/>
                          </a:cubicBezTo>
                          <a:cubicBezTo>
                            <a:pt x="1004" y="6455"/>
                            <a:pt x="475" y="7458"/>
                            <a:pt x="169" y="8557"/>
                          </a:cubicBezTo>
                          <a:cubicBezTo>
                            <a:pt x="53" y="8969"/>
                            <a:pt x="0" y="9380"/>
                            <a:pt x="21" y="9792"/>
                          </a:cubicBezTo>
                          <a:cubicBezTo>
                            <a:pt x="32" y="9993"/>
                            <a:pt x="85" y="10183"/>
                            <a:pt x="201" y="10342"/>
                          </a:cubicBezTo>
                          <a:cubicBezTo>
                            <a:pt x="241" y="10406"/>
                            <a:pt x="283" y="10438"/>
                            <a:pt x="324" y="10438"/>
                          </a:cubicBezTo>
                          <a:cubicBezTo>
                            <a:pt x="370" y="10438"/>
                            <a:pt x="415" y="10398"/>
                            <a:pt x="454" y="10320"/>
                          </a:cubicBezTo>
                          <a:cubicBezTo>
                            <a:pt x="306" y="10310"/>
                            <a:pt x="264" y="10215"/>
                            <a:pt x="264" y="10078"/>
                          </a:cubicBezTo>
                          <a:cubicBezTo>
                            <a:pt x="264" y="9909"/>
                            <a:pt x="338" y="9761"/>
                            <a:pt x="402" y="9613"/>
                          </a:cubicBezTo>
                          <a:cubicBezTo>
                            <a:pt x="792" y="8821"/>
                            <a:pt x="1341" y="8166"/>
                            <a:pt x="2017" y="7638"/>
                          </a:cubicBezTo>
                          <a:cubicBezTo>
                            <a:pt x="2926" y="6930"/>
                            <a:pt x="3771" y="6191"/>
                            <a:pt x="4246" y="5061"/>
                          </a:cubicBezTo>
                          <a:cubicBezTo>
                            <a:pt x="4816" y="3698"/>
                            <a:pt x="4763" y="2420"/>
                            <a:pt x="3961" y="1216"/>
                          </a:cubicBezTo>
                          <a:cubicBezTo>
                            <a:pt x="3474" y="473"/>
                            <a:pt x="2804" y="1"/>
                            <a:pt x="19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9" name="Google Shape;879;p29"/>
                  <p:cNvSpPr/>
                  <p:nvPr/>
                </p:nvSpPr>
                <p:spPr>
                  <a:xfrm>
                    <a:off x="7363343" y="-862401"/>
                    <a:ext cx="110356" cy="126774"/>
                  </a:xfrm>
                  <a:custGeom>
                    <a:avLst/>
                    <a:gdLst/>
                    <a:ahLst/>
                    <a:cxnLst/>
                    <a:rect l="l" t="t" r="r" b="b"/>
                    <a:pathLst>
                      <a:path w="2198" h="2525" extrusionOk="0">
                        <a:moveTo>
                          <a:pt x="1339" y="1"/>
                        </a:moveTo>
                        <a:cubicBezTo>
                          <a:pt x="1058" y="1"/>
                          <a:pt x="773" y="161"/>
                          <a:pt x="550" y="473"/>
                        </a:cubicBezTo>
                        <a:cubicBezTo>
                          <a:pt x="381" y="695"/>
                          <a:pt x="233" y="938"/>
                          <a:pt x="138" y="1212"/>
                        </a:cubicBezTo>
                        <a:cubicBezTo>
                          <a:pt x="0" y="1582"/>
                          <a:pt x="22" y="1941"/>
                          <a:pt x="317" y="2247"/>
                        </a:cubicBezTo>
                        <a:cubicBezTo>
                          <a:pt x="485" y="2428"/>
                          <a:pt x="708" y="2524"/>
                          <a:pt x="945" y="2524"/>
                        </a:cubicBezTo>
                        <a:cubicBezTo>
                          <a:pt x="1082" y="2524"/>
                          <a:pt x="1224" y="2492"/>
                          <a:pt x="1363" y="2427"/>
                        </a:cubicBezTo>
                        <a:cubicBezTo>
                          <a:pt x="1923" y="2163"/>
                          <a:pt x="2155" y="1677"/>
                          <a:pt x="2187" y="1212"/>
                        </a:cubicBezTo>
                        <a:cubicBezTo>
                          <a:pt x="2197" y="578"/>
                          <a:pt x="1975" y="198"/>
                          <a:pt x="1606" y="50"/>
                        </a:cubicBezTo>
                        <a:cubicBezTo>
                          <a:pt x="1518" y="17"/>
                          <a:pt x="1429" y="1"/>
                          <a:pt x="1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80" name="Google Shape;880;p29"/>
                  <p:cNvGrpSpPr/>
                  <p:nvPr/>
                </p:nvGrpSpPr>
                <p:grpSpPr>
                  <a:xfrm>
                    <a:off x="7561114" y="-1880676"/>
                    <a:ext cx="665561" cy="1311490"/>
                    <a:chOff x="7561114" y="-1880676"/>
                    <a:chExt cx="665561" cy="1311490"/>
                  </a:xfrm>
                </p:grpSpPr>
                <p:sp>
                  <p:nvSpPr>
                    <p:cNvPr id="881" name="Google Shape;881;p29"/>
                    <p:cNvSpPr/>
                    <p:nvPr/>
                  </p:nvSpPr>
                  <p:spPr>
                    <a:xfrm>
                      <a:off x="7586570" y="-1563962"/>
                      <a:ext cx="97654" cy="120749"/>
                    </a:xfrm>
                    <a:custGeom>
                      <a:avLst/>
                      <a:gdLst/>
                      <a:ahLst/>
                      <a:cxnLst/>
                      <a:rect l="l" t="t" r="r" b="b"/>
                      <a:pathLst>
                        <a:path w="1945" h="2405" extrusionOk="0">
                          <a:moveTo>
                            <a:pt x="1039" y="1"/>
                          </a:moveTo>
                          <a:cubicBezTo>
                            <a:pt x="642" y="1"/>
                            <a:pt x="267" y="333"/>
                            <a:pt x="170" y="790"/>
                          </a:cubicBezTo>
                          <a:cubicBezTo>
                            <a:pt x="127" y="1001"/>
                            <a:pt x="75" y="1223"/>
                            <a:pt x="43" y="1445"/>
                          </a:cubicBezTo>
                          <a:cubicBezTo>
                            <a:pt x="1" y="1762"/>
                            <a:pt x="96" y="2036"/>
                            <a:pt x="349" y="2237"/>
                          </a:cubicBezTo>
                          <a:cubicBezTo>
                            <a:pt x="498" y="2344"/>
                            <a:pt x="654" y="2404"/>
                            <a:pt x="808" y="2404"/>
                          </a:cubicBezTo>
                          <a:cubicBezTo>
                            <a:pt x="928" y="2404"/>
                            <a:pt x="1047" y="2368"/>
                            <a:pt x="1162" y="2290"/>
                          </a:cubicBezTo>
                          <a:cubicBezTo>
                            <a:pt x="1585" y="1994"/>
                            <a:pt x="1849" y="1571"/>
                            <a:pt x="1912" y="1149"/>
                          </a:cubicBezTo>
                          <a:cubicBezTo>
                            <a:pt x="1944" y="515"/>
                            <a:pt x="1617" y="82"/>
                            <a:pt x="1141" y="8"/>
                          </a:cubicBezTo>
                          <a:cubicBezTo>
                            <a:pt x="1107" y="3"/>
                            <a:pt x="1073" y="1"/>
                            <a:pt x="1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9"/>
                    <p:cNvSpPr/>
                    <p:nvPr/>
                  </p:nvSpPr>
                  <p:spPr>
                    <a:xfrm>
                      <a:off x="7963584" y="-674421"/>
                      <a:ext cx="96047" cy="105235"/>
                    </a:xfrm>
                    <a:custGeom>
                      <a:avLst/>
                      <a:gdLst/>
                      <a:ahLst/>
                      <a:cxnLst/>
                      <a:rect l="l" t="t" r="r" b="b"/>
                      <a:pathLst>
                        <a:path w="1913" h="2096" extrusionOk="0">
                          <a:moveTo>
                            <a:pt x="1285" y="1"/>
                          </a:moveTo>
                          <a:cubicBezTo>
                            <a:pt x="1148" y="1"/>
                            <a:pt x="1015" y="50"/>
                            <a:pt x="888" y="140"/>
                          </a:cubicBezTo>
                          <a:cubicBezTo>
                            <a:pt x="624" y="341"/>
                            <a:pt x="402" y="615"/>
                            <a:pt x="233" y="911"/>
                          </a:cubicBezTo>
                          <a:cubicBezTo>
                            <a:pt x="1" y="1281"/>
                            <a:pt x="54" y="1672"/>
                            <a:pt x="339" y="1925"/>
                          </a:cubicBezTo>
                          <a:cubicBezTo>
                            <a:pt x="473" y="2040"/>
                            <a:pt x="632" y="2096"/>
                            <a:pt x="796" y="2096"/>
                          </a:cubicBezTo>
                          <a:cubicBezTo>
                            <a:pt x="995" y="2096"/>
                            <a:pt x="1200" y="2013"/>
                            <a:pt x="1374" y="1851"/>
                          </a:cubicBezTo>
                          <a:cubicBezTo>
                            <a:pt x="1712" y="1524"/>
                            <a:pt x="1807" y="1080"/>
                            <a:pt x="1913" y="637"/>
                          </a:cubicBezTo>
                          <a:cubicBezTo>
                            <a:pt x="1891" y="404"/>
                            <a:pt x="1796" y="214"/>
                            <a:pt x="1596" y="87"/>
                          </a:cubicBezTo>
                          <a:cubicBezTo>
                            <a:pt x="1491" y="28"/>
                            <a:pt x="1387" y="1"/>
                            <a:pt x="1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9"/>
                    <p:cNvSpPr/>
                    <p:nvPr/>
                  </p:nvSpPr>
                  <p:spPr>
                    <a:xfrm>
                      <a:off x="7675689" y="-1695357"/>
                      <a:ext cx="84851" cy="99310"/>
                    </a:xfrm>
                    <a:custGeom>
                      <a:avLst/>
                      <a:gdLst/>
                      <a:ahLst/>
                      <a:cxnLst/>
                      <a:rect l="l" t="t" r="r" b="b"/>
                      <a:pathLst>
                        <a:path w="1690" h="1978" extrusionOk="0">
                          <a:moveTo>
                            <a:pt x="883" y="1"/>
                          </a:moveTo>
                          <a:cubicBezTo>
                            <a:pt x="687" y="1"/>
                            <a:pt x="491" y="91"/>
                            <a:pt x="338" y="270"/>
                          </a:cubicBezTo>
                          <a:cubicBezTo>
                            <a:pt x="21" y="629"/>
                            <a:pt x="0" y="1305"/>
                            <a:pt x="296" y="1685"/>
                          </a:cubicBezTo>
                          <a:cubicBezTo>
                            <a:pt x="446" y="1878"/>
                            <a:pt x="658" y="1978"/>
                            <a:pt x="870" y="1978"/>
                          </a:cubicBezTo>
                          <a:cubicBezTo>
                            <a:pt x="1032" y="1978"/>
                            <a:pt x="1194" y="1920"/>
                            <a:pt x="1331" y="1802"/>
                          </a:cubicBezTo>
                          <a:cubicBezTo>
                            <a:pt x="1584" y="1590"/>
                            <a:pt x="1669" y="1295"/>
                            <a:pt x="1690" y="957"/>
                          </a:cubicBezTo>
                          <a:cubicBezTo>
                            <a:pt x="1669" y="714"/>
                            <a:pt x="1616" y="471"/>
                            <a:pt x="1436" y="270"/>
                          </a:cubicBezTo>
                          <a:cubicBezTo>
                            <a:pt x="1278" y="91"/>
                            <a:pt x="1080" y="1"/>
                            <a:pt x="8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29"/>
                    <p:cNvSpPr/>
                    <p:nvPr/>
                  </p:nvSpPr>
                  <p:spPr>
                    <a:xfrm>
                      <a:off x="7691053" y="-1880676"/>
                      <a:ext cx="79027" cy="93336"/>
                    </a:xfrm>
                    <a:custGeom>
                      <a:avLst/>
                      <a:gdLst/>
                      <a:ahLst/>
                      <a:cxnLst/>
                      <a:rect l="l" t="t" r="r" b="b"/>
                      <a:pathLst>
                        <a:path w="1574" h="1859" extrusionOk="0">
                          <a:moveTo>
                            <a:pt x="759" y="0"/>
                          </a:moveTo>
                          <a:cubicBezTo>
                            <a:pt x="752" y="0"/>
                            <a:pt x="746" y="0"/>
                            <a:pt x="740" y="1"/>
                          </a:cubicBezTo>
                          <a:cubicBezTo>
                            <a:pt x="359" y="22"/>
                            <a:pt x="43" y="370"/>
                            <a:pt x="11" y="814"/>
                          </a:cubicBezTo>
                          <a:cubicBezTo>
                            <a:pt x="0" y="867"/>
                            <a:pt x="11" y="909"/>
                            <a:pt x="11" y="951"/>
                          </a:cubicBezTo>
                          <a:cubicBezTo>
                            <a:pt x="11" y="1395"/>
                            <a:pt x="243" y="1743"/>
                            <a:pt x="602" y="1838"/>
                          </a:cubicBezTo>
                          <a:cubicBezTo>
                            <a:pt x="655" y="1852"/>
                            <a:pt x="709" y="1859"/>
                            <a:pt x="763" y="1859"/>
                          </a:cubicBezTo>
                          <a:cubicBezTo>
                            <a:pt x="1035" y="1859"/>
                            <a:pt x="1313" y="1687"/>
                            <a:pt x="1437" y="1405"/>
                          </a:cubicBezTo>
                          <a:cubicBezTo>
                            <a:pt x="1532" y="1205"/>
                            <a:pt x="1574" y="993"/>
                            <a:pt x="1532" y="761"/>
                          </a:cubicBezTo>
                          <a:cubicBezTo>
                            <a:pt x="1449" y="314"/>
                            <a:pt x="1141" y="0"/>
                            <a:pt x="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9"/>
                    <p:cNvSpPr/>
                    <p:nvPr/>
                  </p:nvSpPr>
                  <p:spPr>
                    <a:xfrm>
                      <a:off x="8073891" y="-794670"/>
                      <a:ext cx="70592" cy="74307"/>
                    </a:xfrm>
                    <a:custGeom>
                      <a:avLst/>
                      <a:gdLst/>
                      <a:ahLst/>
                      <a:cxnLst/>
                      <a:rect l="l" t="t" r="r" b="b"/>
                      <a:pathLst>
                        <a:path w="1406" h="1480" extrusionOk="0">
                          <a:moveTo>
                            <a:pt x="713" y="0"/>
                          </a:moveTo>
                          <a:cubicBezTo>
                            <a:pt x="339" y="0"/>
                            <a:pt x="1" y="344"/>
                            <a:pt x="11" y="740"/>
                          </a:cubicBezTo>
                          <a:cubicBezTo>
                            <a:pt x="11" y="1109"/>
                            <a:pt x="318" y="1468"/>
                            <a:pt x="624" y="1479"/>
                          </a:cubicBezTo>
                          <a:cubicBezTo>
                            <a:pt x="635" y="1480"/>
                            <a:pt x="646" y="1480"/>
                            <a:pt x="657" y="1480"/>
                          </a:cubicBezTo>
                          <a:cubicBezTo>
                            <a:pt x="1036" y="1480"/>
                            <a:pt x="1395" y="1130"/>
                            <a:pt x="1395" y="740"/>
                          </a:cubicBezTo>
                          <a:cubicBezTo>
                            <a:pt x="1405" y="338"/>
                            <a:pt x="1110" y="11"/>
                            <a:pt x="729" y="0"/>
                          </a:cubicBezTo>
                          <a:cubicBezTo>
                            <a:pt x="724" y="0"/>
                            <a:pt x="718" y="0"/>
                            <a:pt x="7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29"/>
                    <p:cNvSpPr/>
                    <p:nvPr/>
                  </p:nvSpPr>
                  <p:spPr>
                    <a:xfrm>
                      <a:off x="7793378" y="-1789498"/>
                      <a:ext cx="60500" cy="71646"/>
                    </a:xfrm>
                    <a:custGeom>
                      <a:avLst/>
                      <a:gdLst/>
                      <a:ahLst/>
                      <a:cxnLst/>
                      <a:rect l="l" t="t" r="r" b="b"/>
                      <a:pathLst>
                        <a:path w="1205" h="1427" extrusionOk="0">
                          <a:moveTo>
                            <a:pt x="598" y="1"/>
                          </a:moveTo>
                          <a:cubicBezTo>
                            <a:pt x="287" y="1"/>
                            <a:pt x="11" y="313"/>
                            <a:pt x="11" y="677"/>
                          </a:cubicBezTo>
                          <a:cubicBezTo>
                            <a:pt x="1" y="1089"/>
                            <a:pt x="254" y="1416"/>
                            <a:pt x="592" y="1427"/>
                          </a:cubicBezTo>
                          <a:cubicBezTo>
                            <a:pt x="930" y="1427"/>
                            <a:pt x="1194" y="1110"/>
                            <a:pt x="1194" y="698"/>
                          </a:cubicBezTo>
                          <a:cubicBezTo>
                            <a:pt x="1205" y="307"/>
                            <a:pt x="951" y="12"/>
                            <a:pt x="613" y="1"/>
                          </a:cubicBezTo>
                          <a:cubicBezTo>
                            <a:pt x="608" y="1"/>
                            <a:pt x="603" y="1"/>
                            <a:pt x="5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29"/>
                    <p:cNvSpPr/>
                    <p:nvPr/>
                  </p:nvSpPr>
                  <p:spPr>
                    <a:xfrm>
                      <a:off x="7561114" y="-1710470"/>
                      <a:ext cx="62107" cy="65320"/>
                    </a:xfrm>
                    <a:custGeom>
                      <a:avLst/>
                      <a:gdLst/>
                      <a:ahLst/>
                      <a:cxnLst/>
                      <a:rect l="l" t="t" r="r" b="b"/>
                      <a:pathLst>
                        <a:path w="1237" h="1301" extrusionOk="0">
                          <a:moveTo>
                            <a:pt x="635" y="0"/>
                          </a:moveTo>
                          <a:cubicBezTo>
                            <a:pt x="628" y="0"/>
                            <a:pt x="621" y="1"/>
                            <a:pt x="613" y="1"/>
                          </a:cubicBezTo>
                          <a:cubicBezTo>
                            <a:pt x="244" y="1"/>
                            <a:pt x="1" y="244"/>
                            <a:pt x="11" y="613"/>
                          </a:cubicBezTo>
                          <a:cubicBezTo>
                            <a:pt x="11" y="998"/>
                            <a:pt x="297" y="1300"/>
                            <a:pt x="648" y="1300"/>
                          </a:cubicBezTo>
                          <a:cubicBezTo>
                            <a:pt x="654" y="1300"/>
                            <a:pt x="660" y="1300"/>
                            <a:pt x="666" y="1300"/>
                          </a:cubicBezTo>
                          <a:cubicBezTo>
                            <a:pt x="1015" y="1289"/>
                            <a:pt x="1236" y="1036"/>
                            <a:pt x="1226" y="645"/>
                          </a:cubicBezTo>
                          <a:cubicBezTo>
                            <a:pt x="1226" y="252"/>
                            <a:pt x="993" y="0"/>
                            <a:pt x="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29"/>
                    <p:cNvSpPr/>
                    <p:nvPr/>
                  </p:nvSpPr>
                  <p:spPr>
                    <a:xfrm>
                      <a:off x="8151313" y="-701383"/>
                      <a:ext cx="56283" cy="55278"/>
                    </a:xfrm>
                    <a:custGeom>
                      <a:avLst/>
                      <a:gdLst/>
                      <a:ahLst/>
                      <a:cxnLst/>
                      <a:rect l="l" t="t" r="r" b="b"/>
                      <a:pathLst>
                        <a:path w="1121" h="1101" extrusionOk="0">
                          <a:moveTo>
                            <a:pt x="579" y="1"/>
                          </a:moveTo>
                          <a:cubicBezTo>
                            <a:pt x="573" y="1"/>
                            <a:pt x="567" y="1"/>
                            <a:pt x="560" y="1"/>
                          </a:cubicBezTo>
                          <a:cubicBezTo>
                            <a:pt x="254" y="12"/>
                            <a:pt x="1" y="276"/>
                            <a:pt x="1" y="572"/>
                          </a:cubicBezTo>
                          <a:cubicBezTo>
                            <a:pt x="11" y="871"/>
                            <a:pt x="264" y="1100"/>
                            <a:pt x="571" y="1100"/>
                          </a:cubicBezTo>
                          <a:cubicBezTo>
                            <a:pt x="578" y="1100"/>
                            <a:pt x="585" y="1100"/>
                            <a:pt x="592" y="1100"/>
                          </a:cubicBezTo>
                          <a:cubicBezTo>
                            <a:pt x="888" y="1089"/>
                            <a:pt x="1110" y="857"/>
                            <a:pt x="1120" y="561"/>
                          </a:cubicBezTo>
                          <a:cubicBezTo>
                            <a:pt x="1120" y="251"/>
                            <a:pt x="877" y="1"/>
                            <a:pt x="5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29"/>
                    <p:cNvSpPr/>
                    <p:nvPr/>
                  </p:nvSpPr>
                  <p:spPr>
                    <a:xfrm>
                      <a:off x="8190576" y="-828058"/>
                      <a:ext cx="36099" cy="43530"/>
                    </a:xfrm>
                    <a:custGeom>
                      <a:avLst/>
                      <a:gdLst/>
                      <a:ahLst/>
                      <a:cxnLst/>
                      <a:rect l="l" t="t" r="r" b="b"/>
                      <a:pathLst>
                        <a:path w="719" h="867" extrusionOk="0">
                          <a:moveTo>
                            <a:pt x="402" y="0"/>
                          </a:moveTo>
                          <a:cubicBezTo>
                            <a:pt x="169" y="11"/>
                            <a:pt x="0" y="222"/>
                            <a:pt x="11" y="496"/>
                          </a:cubicBezTo>
                          <a:cubicBezTo>
                            <a:pt x="11" y="711"/>
                            <a:pt x="149" y="867"/>
                            <a:pt x="331" y="867"/>
                          </a:cubicBezTo>
                          <a:cubicBezTo>
                            <a:pt x="337" y="867"/>
                            <a:pt x="343" y="866"/>
                            <a:pt x="349" y="866"/>
                          </a:cubicBezTo>
                          <a:cubicBezTo>
                            <a:pt x="539" y="845"/>
                            <a:pt x="718" y="602"/>
                            <a:pt x="708" y="327"/>
                          </a:cubicBezTo>
                          <a:cubicBezTo>
                            <a:pt x="708" y="116"/>
                            <a:pt x="592" y="0"/>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90" name="Google Shape;890;p29"/>
                  <p:cNvSpPr/>
                  <p:nvPr/>
                </p:nvSpPr>
                <p:spPr>
                  <a:xfrm>
                    <a:off x="8384129" y="-252721"/>
                    <a:ext cx="50" cy="50"/>
                  </a:xfrm>
                  <a:custGeom>
                    <a:avLst/>
                    <a:gdLst/>
                    <a:ahLst/>
                    <a:cxnLst/>
                    <a:rect l="l" t="t" r="r" b="b"/>
                    <a:pathLst>
                      <a:path w="1" h="1" extrusionOk="0">
                        <a:moveTo>
                          <a:pt x="0" y="0"/>
                        </a:moveTo>
                        <a:lnTo>
                          <a:pt x="0" y="0"/>
                        </a:lnTo>
                        <a:lnTo>
                          <a:pt x="0" y="0"/>
                        </a:lnTo>
                        <a:close/>
                      </a:path>
                    </a:pathLst>
                  </a:custGeom>
                  <a:solidFill>
                    <a:srgbClr val="337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29"/>
                  <p:cNvSpPr/>
                  <p:nvPr/>
                </p:nvSpPr>
                <p:spPr>
                  <a:xfrm>
                    <a:off x="8760641" y="-2242829"/>
                    <a:ext cx="28618" cy="29823"/>
                  </a:xfrm>
                  <a:custGeom>
                    <a:avLst/>
                    <a:gdLst/>
                    <a:ahLst/>
                    <a:cxnLst/>
                    <a:rect l="l" t="t" r="r" b="b"/>
                    <a:pathLst>
                      <a:path w="570" h="594" extrusionOk="0">
                        <a:moveTo>
                          <a:pt x="295" y="0"/>
                        </a:moveTo>
                        <a:cubicBezTo>
                          <a:pt x="137" y="21"/>
                          <a:pt x="31" y="116"/>
                          <a:pt x="21" y="285"/>
                        </a:cubicBezTo>
                        <a:cubicBezTo>
                          <a:pt x="1" y="444"/>
                          <a:pt x="140" y="593"/>
                          <a:pt x="288" y="593"/>
                        </a:cubicBezTo>
                        <a:cubicBezTo>
                          <a:pt x="297" y="593"/>
                          <a:pt x="307" y="593"/>
                          <a:pt x="317" y="592"/>
                        </a:cubicBezTo>
                        <a:cubicBezTo>
                          <a:pt x="486" y="570"/>
                          <a:pt x="570" y="465"/>
                          <a:pt x="559" y="296"/>
                        </a:cubicBezTo>
                        <a:cubicBezTo>
                          <a:pt x="559" y="116"/>
                          <a:pt x="464" y="21"/>
                          <a:pt x="295" y="0"/>
                        </a:cubicBezTo>
                        <a:close/>
                      </a:path>
                    </a:pathLst>
                  </a:custGeom>
                  <a:solidFill>
                    <a:srgbClr val="FDF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892" name="Google Shape;892;p29"/>
              <p:cNvGrpSpPr/>
              <p:nvPr/>
            </p:nvGrpSpPr>
            <p:grpSpPr>
              <a:xfrm rot="-7318390">
                <a:off x="7857290" y="-349423"/>
                <a:ext cx="792524" cy="659977"/>
                <a:chOff x="6248054" y="3044970"/>
                <a:chExt cx="700599" cy="583497"/>
              </a:xfrm>
            </p:grpSpPr>
            <p:sp>
              <p:nvSpPr>
                <p:cNvPr id="893" name="Google Shape;893;p29"/>
                <p:cNvSpPr/>
                <p:nvPr/>
              </p:nvSpPr>
              <p:spPr>
                <a:xfrm>
                  <a:off x="6412463" y="3076290"/>
                  <a:ext cx="120001" cy="283570"/>
                </a:xfrm>
                <a:custGeom>
                  <a:avLst/>
                  <a:gdLst/>
                  <a:ahLst/>
                  <a:cxnLst/>
                  <a:rect l="l" t="t" r="r" b="b"/>
                  <a:pathLst>
                    <a:path w="2567" h="6066" extrusionOk="0">
                      <a:moveTo>
                        <a:pt x="1786" y="1"/>
                      </a:moveTo>
                      <a:cubicBezTo>
                        <a:pt x="1230" y="1"/>
                        <a:pt x="656" y="599"/>
                        <a:pt x="454" y="1038"/>
                      </a:cubicBezTo>
                      <a:cubicBezTo>
                        <a:pt x="264" y="1440"/>
                        <a:pt x="211" y="1883"/>
                        <a:pt x="169" y="2316"/>
                      </a:cubicBezTo>
                      <a:cubicBezTo>
                        <a:pt x="106" y="2971"/>
                        <a:pt x="53" y="3626"/>
                        <a:pt x="32" y="4281"/>
                      </a:cubicBezTo>
                      <a:cubicBezTo>
                        <a:pt x="11" y="4608"/>
                        <a:pt x="11" y="4936"/>
                        <a:pt x="0" y="5274"/>
                      </a:cubicBezTo>
                      <a:cubicBezTo>
                        <a:pt x="0" y="5369"/>
                        <a:pt x="95" y="5992"/>
                        <a:pt x="32" y="6066"/>
                      </a:cubicBezTo>
                      <a:cubicBezTo>
                        <a:pt x="898" y="5073"/>
                        <a:pt x="1606" y="3943"/>
                        <a:pt x="2123" y="2728"/>
                      </a:cubicBezTo>
                      <a:cubicBezTo>
                        <a:pt x="2366" y="2169"/>
                        <a:pt x="2567" y="1577"/>
                        <a:pt x="2545" y="975"/>
                      </a:cubicBezTo>
                      <a:cubicBezTo>
                        <a:pt x="2535" y="605"/>
                        <a:pt x="2387" y="183"/>
                        <a:pt x="2039" y="46"/>
                      </a:cubicBezTo>
                      <a:cubicBezTo>
                        <a:pt x="1956" y="15"/>
                        <a:pt x="1871" y="1"/>
                        <a:pt x="17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29"/>
                <p:cNvSpPr/>
                <p:nvPr/>
              </p:nvSpPr>
              <p:spPr>
                <a:xfrm>
                  <a:off x="6604500" y="3152768"/>
                  <a:ext cx="142720" cy="321155"/>
                </a:xfrm>
                <a:custGeom>
                  <a:avLst/>
                  <a:gdLst/>
                  <a:ahLst/>
                  <a:cxnLst/>
                  <a:rect l="l" t="t" r="r" b="b"/>
                  <a:pathLst>
                    <a:path w="3053" h="6870" extrusionOk="0">
                      <a:moveTo>
                        <a:pt x="2280" y="1"/>
                      </a:moveTo>
                      <a:cubicBezTo>
                        <a:pt x="1995" y="1"/>
                        <a:pt x="1700" y="156"/>
                        <a:pt x="1458" y="332"/>
                      </a:cubicBezTo>
                      <a:cubicBezTo>
                        <a:pt x="1173" y="543"/>
                        <a:pt x="898" y="786"/>
                        <a:pt x="719" y="1092"/>
                      </a:cubicBezTo>
                      <a:cubicBezTo>
                        <a:pt x="465" y="1536"/>
                        <a:pt x="423" y="2053"/>
                        <a:pt x="391" y="2560"/>
                      </a:cubicBezTo>
                      <a:cubicBezTo>
                        <a:pt x="339" y="3352"/>
                        <a:pt x="286" y="4155"/>
                        <a:pt x="233" y="4947"/>
                      </a:cubicBezTo>
                      <a:cubicBezTo>
                        <a:pt x="201" y="5539"/>
                        <a:pt x="1" y="6289"/>
                        <a:pt x="159" y="6869"/>
                      </a:cubicBezTo>
                      <a:cubicBezTo>
                        <a:pt x="1268" y="5444"/>
                        <a:pt x="2113" y="3574"/>
                        <a:pt x="2789" y="1906"/>
                      </a:cubicBezTo>
                      <a:cubicBezTo>
                        <a:pt x="2926" y="1578"/>
                        <a:pt x="3053" y="1240"/>
                        <a:pt x="3042" y="881"/>
                      </a:cubicBezTo>
                      <a:cubicBezTo>
                        <a:pt x="3032" y="533"/>
                        <a:pt x="2842" y="152"/>
                        <a:pt x="2504" y="36"/>
                      </a:cubicBezTo>
                      <a:cubicBezTo>
                        <a:pt x="2431" y="12"/>
                        <a:pt x="2356" y="1"/>
                        <a:pt x="22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29"/>
                <p:cNvSpPr/>
                <p:nvPr/>
              </p:nvSpPr>
              <p:spPr>
                <a:xfrm>
                  <a:off x="6796069" y="3115184"/>
                  <a:ext cx="152584" cy="267910"/>
                </a:xfrm>
                <a:custGeom>
                  <a:avLst/>
                  <a:gdLst/>
                  <a:ahLst/>
                  <a:cxnLst/>
                  <a:rect l="l" t="t" r="r" b="b"/>
                  <a:pathLst>
                    <a:path w="3264" h="5731" extrusionOk="0">
                      <a:moveTo>
                        <a:pt x="2744" y="1"/>
                      </a:moveTo>
                      <a:cubicBezTo>
                        <a:pt x="2623" y="1"/>
                        <a:pt x="2492" y="45"/>
                        <a:pt x="2377" y="90"/>
                      </a:cubicBezTo>
                      <a:cubicBezTo>
                        <a:pt x="2018" y="249"/>
                        <a:pt x="1669" y="449"/>
                        <a:pt x="1395" y="724"/>
                      </a:cubicBezTo>
                      <a:cubicBezTo>
                        <a:pt x="845" y="1263"/>
                        <a:pt x="581" y="2034"/>
                        <a:pt x="465" y="2783"/>
                      </a:cubicBezTo>
                      <a:cubicBezTo>
                        <a:pt x="359" y="3364"/>
                        <a:pt x="359" y="3956"/>
                        <a:pt x="275" y="4537"/>
                      </a:cubicBezTo>
                      <a:cubicBezTo>
                        <a:pt x="201" y="4949"/>
                        <a:pt x="0" y="5297"/>
                        <a:pt x="74" y="5730"/>
                      </a:cubicBezTo>
                      <a:cubicBezTo>
                        <a:pt x="877" y="4727"/>
                        <a:pt x="1585" y="3628"/>
                        <a:pt x="2324" y="2583"/>
                      </a:cubicBezTo>
                      <a:cubicBezTo>
                        <a:pt x="2789" y="1939"/>
                        <a:pt x="3264" y="1199"/>
                        <a:pt x="3137" y="418"/>
                      </a:cubicBezTo>
                      <a:cubicBezTo>
                        <a:pt x="3116" y="291"/>
                        <a:pt x="3074" y="143"/>
                        <a:pt x="2958" y="69"/>
                      </a:cubicBezTo>
                      <a:cubicBezTo>
                        <a:pt x="2895" y="19"/>
                        <a:pt x="2822" y="1"/>
                        <a:pt x="2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29"/>
                <p:cNvSpPr/>
                <p:nvPr/>
              </p:nvSpPr>
              <p:spPr>
                <a:xfrm>
                  <a:off x="6404563" y="3375797"/>
                  <a:ext cx="133838" cy="252670"/>
                </a:xfrm>
                <a:custGeom>
                  <a:avLst/>
                  <a:gdLst/>
                  <a:ahLst/>
                  <a:cxnLst/>
                  <a:rect l="l" t="t" r="r" b="b"/>
                  <a:pathLst>
                    <a:path w="2863" h="5405" extrusionOk="0">
                      <a:moveTo>
                        <a:pt x="2359" y="0"/>
                      </a:moveTo>
                      <a:cubicBezTo>
                        <a:pt x="2329" y="0"/>
                        <a:pt x="2300" y="2"/>
                        <a:pt x="2271" y="7"/>
                      </a:cubicBezTo>
                      <a:cubicBezTo>
                        <a:pt x="2081" y="28"/>
                        <a:pt x="1912" y="134"/>
                        <a:pt x="1753" y="250"/>
                      </a:cubicBezTo>
                      <a:cubicBezTo>
                        <a:pt x="1384" y="535"/>
                        <a:pt x="1067" y="916"/>
                        <a:pt x="866" y="1338"/>
                      </a:cubicBezTo>
                      <a:cubicBezTo>
                        <a:pt x="676" y="1708"/>
                        <a:pt x="571" y="2120"/>
                        <a:pt x="486" y="2531"/>
                      </a:cubicBezTo>
                      <a:cubicBezTo>
                        <a:pt x="349" y="3123"/>
                        <a:pt x="243" y="3725"/>
                        <a:pt x="159" y="4327"/>
                      </a:cubicBezTo>
                      <a:cubicBezTo>
                        <a:pt x="127" y="4623"/>
                        <a:pt x="0" y="5140"/>
                        <a:pt x="190" y="5404"/>
                      </a:cubicBezTo>
                      <a:cubicBezTo>
                        <a:pt x="412" y="5256"/>
                        <a:pt x="571" y="4887"/>
                        <a:pt x="718" y="4665"/>
                      </a:cubicBezTo>
                      <a:cubicBezTo>
                        <a:pt x="940" y="4348"/>
                        <a:pt x="1162" y="4042"/>
                        <a:pt x="1373" y="3735"/>
                      </a:cubicBezTo>
                      <a:cubicBezTo>
                        <a:pt x="1817" y="3112"/>
                        <a:pt x="2239" y="2468"/>
                        <a:pt x="2546" y="1771"/>
                      </a:cubicBezTo>
                      <a:cubicBezTo>
                        <a:pt x="2704" y="1401"/>
                        <a:pt x="2831" y="1011"/>
                        <a:pt x="2852" y="609"/>
                      </a:cubicBezTo>
                      <a:cubicBezTo>
                        <a:pt x="2862" y="472"/>
                        <a:pt x="2852" y="324"/>
                        <a:pt x="2778" y="208"/>
                      </a:cubicBezTo>
                      <a:cubicBezTo>
                        <a:pt x="2688" y="74"/>
                        <a:pt x="2523" y="0"/>
                        <a:pt x="23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29"/>
                <p:cNvSpPr/>
                <p:nvPr/>
              </p:nvSpPr>
              <p:spPr>
                <a:xfrm>
                  <a:off x="6248054" y="3044970"/>
                  <a:ext cx="116542" cy="246266"/>
                </a:xfrm>
                <a:custGeom>
                  <a:avLst/>
                  <a:gdLst/>
                  <a:ahLst/>
                  <a:cxnLst/>
                  <a:rect l="l" t="t" r="r" b="b"/>
                  <a:pathLst>
                    <a:path w="2493" h="5268" extrusionOk="0">
                      <a:moveTo>
                        <a:pt x="2108" y="0"/>
                      </a:moveTo>
                      <a:cubicBezTo>
                        <a:pt x="1730" y="0"/>
                        <a:pt x="1347" y="190"/>
                        <a:pt x="1088" y="473"/>
                      </a:cubicBezTo>
                      <a:cubicBezTo>
                        <a:pt x="729" y="842"/>
                        <a:pt x="549" y="1349"/>
                        <a:pt x="412" y="1846"/>
                      </a:cubicBezTo>
                      <a:cubicBezTo>
                        <a:pt x="127" y="2976"/>
                        <a:pt x="169" y="4127"/>
                        <a:pt x="0" y="5268"/>
                      </a:cubicBezTo>
                      <a:cubicBezTo>
                        <a:pt x="476" y="4412"/>
                        <a:pt x="993" y="3588"/>
                        <a:pt x="1500" y="2754"/>
                      </a:cubicBezTo>
                      <a:cubicBezTo>
                        <a:pt x="1986" y="1930"/>
                        <a:pt x="2408" y="1033"/>
                        <a:pt x="2493" y="71"/>
                      </a:cubicBezTo>
                      <a:cubicBezTo>
                        <a:pt x="2368" y="23"/>
                        <a:pt x="2239" y="0"/>
                        <a:pt x="2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898" name="Google Shape;898;p29"/>
            <p:cNvGrpSpPr/>
            <p:nvPr/>
          </p:nvGrpSpPr>
          <p:grpSpPr>
            <a:xfrm>
              <a:off x="-1528121" y="56117"/>
              <a:ext cx="2664100" cy="5113576"/>
              <a:chOff x="-1528121" y="56117"/>
              <a:chExt cx="2664100" cy="5113576"/>
            </a:xfrm>
          </p:grpSpPr>
          <p:sp>
            <p:nvSpPr>
              <p:cNvPr id="899" name="Google Shape;899;p29"/>
              <p:cNvSpPr/>
              <p:nvPr/>
            </p:nvSpPr>
            <p:spPr>
              <a:xfrm rot="5400000">
                <a:off x="-1681732" y="1996161"/>
                <a:ext cx="2232719" cy="1925496"/>
              </a:xfrm>
              <a:custGeom>
                <a:avLst/>
                <a:gdLst/>
                <a:ahLst/>
                <a:cxnLst/>
                <a:rect l="l" t="t" r="r" b="b"/>
                <a:pathLst>
                  <a:path w="7405" h="3381" extrusionOk="0">
                    <a:moveTo>
                      <a:pt x="3960" y="0"/>
                    </a:moveTo>
                    <a:cubicBezTo>
                      <a:pt x="3655" y="0"/>
                      <a:pt x="3373" y="34"/>
                      <a:pt x="3095" y="119"/>
                    </a:cubicBezTo>
                    <a:cubicBezTo>
                      <a:pt x="2736" y="225"/>
                      <a:pt x="2388" y="267"/>
                      <a:pt x="2018" y="288"/>
                    </a:cubicBezTo>
                    <a:cubicBezTo>
                      <a:pt x="1384" y="320"/>
                      <a:pt x="793" y="520"/>
                      <a:pt x="275" y="901"/>
                    </a:cubicBezTo>
                    <a:cubicBezTo>
                      <a:pt x="22" y="1091"/>
                      <a:pt x="1" y="1260"/>
                      <a:pt x="159" y="1524"/>
                    </a:cubicBezTo>
                    <a:cubicBezTo>
                      <a:pt x="465" y="2062"/>
                      <a:pt x="835" y="2527"/>
                      <a:pt x="1416" y="2781"/>
                    </a:cubicBezTo>
                    <a:cubicBezTo>
                      <a:pt x="1860" y="2960"/>
                      <a:pt x="2314" y="3129"/>
                      <a:pt x="2757" y="3298"/>
                    </a:cubicBezTo>
                    <a:cubicBezTo>
                      <a:pt x="2895" y="3340"/>
                      <a:pt x="3042" y="3340"/>
                      <a:pt x="3190" y="3362"/>
                    </a:cubicBezTo>
                    <a:cubicBezTo>
                      <a:pt x="3310" y="3374"/>
                      <a:pt x="3428" y="3380"/>
                      <a:pt x="3545" y="3380"/>
                    </a:cubicBezTo>
                    <a:cubicBezTo>
                      <a:pt x="4111" y="3380"/>
                      <a:pt x="4654" y="3243"/>
                      <a:pt x="5197" y="3076"/>
                    </a:cubicBezTo>
                    <a:cubicBezTo>
                      <a:pt x="5767" y="2907"/>
                      <a:pt x="6274" y="2643"/>
                      <a:pt x="6781" y="2348"/>
                    </a:cubicBezTo>
                    <a:cubicBezTo>
                      <a:pt x="6971" y="2231"/>
                      <a:pt x="7119" y="2062"/>
                      <a:pt x="7256" y="1883"/>
                    </a:cubicBezTo>
                    <a:cubicBezTo>
                      <a:pt x="7404" y="1703"/>
                      <a:pt x="7404" y="1513"/>
                      <a:pt x="7320" y="1302"/>
                    </a:cubicBezTo>
                    <a:cubicBezTo>
                      <a:pt x="7183" y="996"/>
                      <a:pt x="6929" y="806"/>
                      <a:pt x="6665" y="658"/>
                    </a:cubicBezTo>
                    <a:cubicBezTo>
                      <a:pt x="5991" y="287"/>
                      <a:pt x="5291" y="2"/>
                      <a:pt x="4558" y="2"/>
                    </a:cubicBezTo>
                    <a:cubicBezTo>
                      <a:pt x="4476" y="2"/>
                      <a:pt x="4393" y="6"/>
                      <a:pt x="4310" y="14"/>
                    </a:cubicBezTo>
                    <a:cubicBezTo>
                      <a:pt x="4190" y="5"/>
                      <a:pt x="4074" y="0"/>
                      <a:pt x="3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29"/>
              <p:cNvSpPr/>
              <p:nvPr/>
            </p:nvSpPr>
            <p:spPr>
              <a:xfrm rot="10415729">
                <a:off x="-440325" y="349453"/>
                <a:ext cx="1303291" cy="3272423"/>
              </a:xfrm>
              <a:custGeom>
                <a:avLst/>
                <a:gdLst/>
                <a:ahLst/>
                <a:cxnLst/>
                <a:rect l="l" t="t" r="r" b="b"/>
                <a:pathLst>
                  <a:path w="14681" h="20756" extrusionOk="0">
                    <a:moveTo>
                      <a:pt x="11787" y="1"/>
                    </a:moveTo>
                    <a:lnTo>
                      <a:pt x="11787" y="1"/>
                    </a:lnTo>
                    <a:cubicBezTo>
                      <a:pt x="8714" y="4986"/>
                      <a:pt x="6285" y="10372"/>
                      <a:pt x="4584" y="15980"/>
                    </a:cubicBezTo>
                    <a:cubicBezTo>
                      <a:pt x="5292" y="12484"/>
                      <a:pt x="5999" y="8988"/>
                      <a:pt x="6707" y="5503"/>
                    </a:cubicBezTo>
                    <a:lnTo>
                      <a:pt x="6707" y="5503"/>
                    </a:lnTo>
                    <a:cubicBezTo>
                      <a:pt x="4151" y="8872"/>
                      <a:pt x="2451" y="13477"/>
                      <a:pt x="708" y="17385"/>
                    </a:cubicBezTo>
                    <a:cubicBezTo>
                      <a:pt x="328" y="18219"/>
                      <a:pt x="1" y="19275"/>
                      <a:pt x="592" y="19962"/>
                    </a:cubicBezTo>
                    <a:cubicBezTo>
                      <a:pt x="1257" y="20743"/>
                      <a:pt x="2504" y="20405"/>
                      <a:pt x="3517" y="20553"/>
                    </a:cubicBezTo>
                    <a:cubicBezTo>
                      <a:pt x="3924" y="20608"/>
                      <a:pt x="4336" y="20755"/>
                      <a:pt x="4737" y="20755"/>
                    </a:cubicBezTo>
                    <a:cubicBezTo>
                      <a:pt x="4878" y="20755"/>
                      <a:pt x="5017" y="20737"/>
                      <a:pt x="5154" y="20691"/>
                    </a:cubicBezTo>
                    <a:cubicBezTo>
                      <a:pt x="5492" y="20564"/>
                      <a:pt x="5746" y="20300"/>
                      <a:pt x="5989" y="20025"/>
                    </a:cubicBezTo>
                    <a:cubicBezTo>
                      <a:pt x="7151" y="18705"/>
                      <a:pt x="8481" y="17343"/>
                      <a:pt x="9442" y="15885"/>
                    </a:cubicBezTo>
                    <a:cubicBezTo>
                      <a:pt x="12146" y="11861"/>
                      <a:pt x="13456" y="7077"/>
                      <a:pt x="14681" y="2387"/>
                    </a:cubicBezTo>
                    <a:lnTo>
                      <a:pt x="14681" y="2387"/>
                    </a:lnTo>
                    <a:cubicBezTo>
                      <a:pt x="10594" y="5292"/>
                      <a:pt x="10118" y="11270"/>
                      <a:pt x="6791" y="15008"/>
                    </a:cubicBezTo>
                    <a:cubicBezTo>
                      <a:pt x="8450" y="10002"/>
                      <a:pt x="10118" y="5007"/>
                      <a:pt x="117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01" name="Google Shape;901;p29"/>
              <p:cNvGrpSpPr/>
              <p:nvPr/>
            </p:nvGrpSpPr>
            <p:grpSpPr>
              <a:xfrm rot="-666258" flipH="1">
                <a:off x="86728" y="127197"/>
                <a:ext cx="782614" cy="457618"/>
                <a:chOff x="9296110" y="317975"/>
                <a:chExt cx="782597" cy="457608"/>
              </a:xfrm>
            </p:grpSpPr>
            <p:grpSp>
              <p:nvGrpSpPr>
                <p:cNvPr id="902" name="Google Shape;902;p29"/>
                <p:cNvGrpSpPr/>
                <p:nvPr/>
              </p:nvGrpSpPr>
              <p:grpSpPr>
                <a:xfrm>
                  <a:off x="9611606" y="317975"/>
                  <a:ext cx="467101" cy="236449"/>
                  <a:chOff x="9611606" y="317975"/>
                  <a:chExt cx="467101" cy="236449"/>
                </a:xfrm>
              </p:grpSpPr>
              <p:sp>
                <p:nvSpPr>
                  <p:cNvPr id="903" name="Google Shape;903;p29"/>
                  <p:cNvSpPr/>
                  <p:nvPr/>
                </p:nvSpPr>
                <p:spPr>
                  <a:xfrm>
                    <a:off x="9611606" y="317975"/>
                    <a:ext cx="467101" cy="236449"/>
                  </a:xfrm>
                  <a:custGeom>
                    <a:avLst/>
                    <a:gdLst/>
                    <a:ahLst/>
                    <a:cxnLst/>
                    <a:rect l="l" t="t" r="r" b="b"/>
                    <a:pathLst>
                      <a:path w="9992" h="5058" extrusionOk="0">
                        <a:moveTo>
                          <a:pt x="4848" y="1"/>
                        </a:moveTo>
                        <a:cubicBezTo>
                          <a:pt x="3370" y="1"/>
                          <a:pt x="1895" y="620"/>
                          <a:pt x="751" y="1746"/>
                        </a:cubicBezTo>
                        <a:cubicBezTo>
                          <a:pt x="434" y="2063"/>
                          <a:pt x="138" y="2422"/>
                          <a:pt x="1" y="2887"/>
                        </a:cubicBezTo>
                        <a:cubicBezTo>
                          <a:pt x="772" y="3827"/>
                          <a:pt x="1733" y="4577"/>
                          <a:pt x="2810" y="4830"/>
                        </a:cubicBezTo>
                        <a:cubicBezTo>
                          <a:pt x="3460" y="4981"/>
                          <a:pt x="4116" y="5058"/>
                          <a:pt x="4768" y="5058"/>
                        </a:cubicBezTo>
                        <a:cubicBezTo>
                          <a:pt x="6627" y="5058"/>
                          <a:pt x="8451" y="4433"/>
                          <a:pt x="9992" y="3119"/>
                        </a:cubicBezTo>
                        <a:cubicBezTo>
                          <a:pt x="8946" y="1440"/>
                          <a:pt x="7330" y="310"/>
                          <a:pt x="5609" y="56"/>
                        </a:cubicBezTo>
                        <a:cubicBezTo>
                          <a:pt x="5356" y="19"/>
                          <a:pt x="5102" y="1"/>
                          <a:pt x="48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29"/>
                  <p:cNvSpPr/>
                  <p:nvPr/>
                </p:nvSpPr>
                <p:spPr>
                  <a:xfrm>
                    <a:off x="9782934" y="336206"/>
                    <a:ext cx="143234" cy="217329"/>
                  </a:xfrm>
                  <a:custGeom>
                    <a:avLst/>
                    <a:gdLst/>
                    <a:ahLst/>
                    <a:cxnLst/>
                    <a:rect l="l" t="t" r="r" b="b"/>
                    <a:pathLst>
                      <a:path w="3064" h="4649" extrusionOk="0">
                        <a:moveTo>
                          <a:pt x="1372" y="0"/>
                        </a:moveTo>
                        <a:cubicBezTo>
                          <a:pt x="1" y="0"/>
                          <a:pt x="135" y="2688"/>
                          <a:pt x="581" y="3732"/>
                        </a:cubicBezTo>
                        <a:cubicBezTo>
                          <a:pt x="806" y="4240"/>
                          <a:pt x="1229" y="4649"/>
                          <a:pt x="1693" y="4649"/>
                        </a:cubicBezTo>
                        <a:cubicBezTo>
                          <a:pt x="1731" y="4649"/>
                          <a:pt x="1768" y="4646"/>
                          <a:pt x="1806" y="4641"/>
                        </a:cubicBezTo>
                        <a:cubicBezTo>
                          <a:pt x="1944" y="4620"/>
                          <a:pt x="2071" y="4567"/>
                          <a:pt x="2166" y="4461"/>
                        </a:cubicBezTo>
                        <a:cubicBezTo>
                          <a:pt x="2240" y="4377"/>
                          <a:pt x="2292" y="4271"/>
                          <a:pt x="2345" y="4165"/>
                        </a:cubicBezTo>
                        <a:cubicBezTo>
                          <a:pt x="2820" y="3014"/>
                          <a:pt x="3063" y="247"/>
                          <a:pt x="1553" y="15"/>
                        </a:cubicBezTo>
                        <a:cubicBezTo>
                          <a:pt x="1490" y="5"/>
                          <a:pt x="1430"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05" name="Google Shape;905;p29"/>
                <p:cNvGrpSpPr/>
                <p:nvPr/>
              </p:nvGrpSpPr>
              <p:grpSpPr>
                <a:xfrm>
                  <a:off x="9296110" y="541799"/>
                  <a:ext cx="488839" cy="233784"/>
                  <a:chOff x="9296110" y="541799"/>
                  <a:chExt cx="488839" cy="233784"/>
                </a:xfrm>
              </p:grpSpPr>
              <p:sp>
                <p:nvSpPr>
                  <p:cNvPr id="906" name="Google Shape;906;p29"/>
                  <p:cNvSpPr/>
                  <p:nvPr/>
                </p:nvSpPr>
                <p:spPr>
                  <a:xfrm>
                    <a:off x="9296110" y="551756"/>
                    <a:ext cx="488839" cy="223827"/>
                  </a:xfrm>
                  <a:custGeom>
                    <a:avLst/>
                    <a:gdLst/>
                    <a:ahLst/>
                    <a:cxnLst/>
                    <a:rect l="l" t="t" r="r" b="b"/>
                    <a:pathLst>
                      <a:path w="10457" h="4788" extrusionOk="0">
                        <a:moveTo>
                          <a:pt x="5786" y="0"/>
                        </a:moveTo>
                        <a:cubicBezTo>
                          <a:pt x="3732" y="0"/>
                          <a:pt x="1657" y="669"/>
                          <a:pt x="1" y="2269"/>
                        </a:cubicBezTo>
                        <a:cubicBezTo>
                          <a:pt x="772" y="3473"/>
                          <a:pt x="1891" y="4201"/>
                          <a:pt x="3053" y="4529"/>
                        </a:cubicBezTo>
                        <a:cubicBezTo>
                          <a:pt x="3693" y="4717"/>
                          <a:pt x="4350" y="4787"/>
                          <a:pt x="5010" y="4787"/>
                        </a:cubicBezTo>
                        <a:cubicBezTo>
                          <a:pt x="5537" y="4787"/>
                          <a:pt x="6066" y="4742"/>
                          <a:pt x="6591" y="4677"/>
                        </a:cubicBezTo>
                        <a:cubicBezTo>
                          <a:pt x="7478" y="4561"/>
                          <a:pt x="10457" y="2575"/>
                          <a:pt x="10457" y="2575"/>
                        </a:cubicBezTo>
                        <a:cubicBezTo>
                          <a:pt x="10457" y="2575"/>
                          <a:pt x="7468" y="93"/>
                          <a:pt x="6538" y="30"/>
                        </a:cubicBezTo>
                        <a:cubicBezTo>
                          <a:pt x="6288" y="10"/>
                          <a:pt x="6037" y="0"/>
                          <a:pt x="5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29"/>
                  <p:cNvSpPr/>
                  <p:nvPr/>
                </p:nvSpPr>
                <p:spPr>
                  <a:xfrm>
                    <a:off x="9491139" y="541799"/>
                    <a:ext cx="110137" cy="232101"/>
                  </a:xfrm>
                  <a:custGeom>
                    <a:avLst/>
                    <a:gdLst/>
                    <a:ahLst/>
                    <a:cxnLst/>
                    <a:rect l="l" t="t" r="r" b="b"/>
                    <a:pathLst>
                      <a:path w="2356" h="4965" extrusionOk="0">
                        <a:moveTo>
                          <a:pt x="1345" y="1"/>
                        </a:moveTo>
                        <a:cubicBezTo>
                          <a:pt x="1213" y="1"/>
                          <a:pt x="1068" y="51"/>
                          <a:pt x="909" y="169"/>
                        </a:cubicBezTo>
                        <a:cubicBezTo>
                          <a:pt x="212" y="676"/>
                          <a:pt x="75" y="1742"/>
                          <a:pt x="32" y="2535"/>
                        </a:cubicBezTo>
                        <a:cubicBezTo>
                          <a:pt x="1" y="3137"/>
                          <a:pt x="22" y="3760"/>
                          <a:pt x="254" y="4277"/>
                        </a:cubicBezTo>
                        <a:cubicBezTo>
                          <a:pt x="435" y="4672"/>
                          <a:pt x="783" y="4965"/>
                          <a:pt x="1123" y="4965"/>
                        </a:cubicBezTo>
                        <a:cubicBezTo>
                          <a:pt x="1219" y="4965"/>
                          <a:pt x="1314" y="4941"/>
                          <a:pt x="1405" y="4890"/>
                        </a:cubicBezTo>
                        <a:cubicBezTo>
                          <a:pt x="1775" y="4679"/>
                          <a:pt x="1955" y="4108"/>
                          <a:pt x="2081" y="3591"/>
                        </a:cubicBezTo>
                        <a:cubicBezTo>
                          <a:pt x="2219" y="3031"/>
                          <a:pt x="2356" y="2461"/>
                          <a:pt x="2356" y="1869"/>
                        </a:cubicBezTo>
                        <a:cubicBezTo>
                          <a:pt x="2347" y="1330"/>
                          <a:pt x="2020" y="1"/>
                          <a:pt x="1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908" name="Google Shape;908;p29"/>
              <p:cNvSpPr/>
              <p:nvPr/>
            </p:nvSpPr>
            <p:spPr>
              <a:xfrm rot="-2290406">
                <a:off x="-864593" y="2169238"/>
                <a:ext cx="1625820" cy="1469299"/>
              </a:xfrm>
              <a:custGeom>
                <a:avLst/>
                <a:gdLst/>
                <a:ahLst/>
                <a:cxnLst/>
                <a:rect l="l" t="t" r="r" b="b"/>
                <a:pathLst>
                  <a:path w="18832" h="17019" extrusionOk="0">
                    <a:moveTo>
                      <a:pt x="9411" y="2792"/>
                    </a:moveTo>
                    <a:cubicBezTo>
                      <a:pt x="9665" y="2972"/>
                      <a:pt x="9929" y="3151"/>
                      <a:pt x="10172" y="3342"/>
                    </a:cubicBezTo>
                    <a:cubicBezTo>
                      <a:pt x="10457" y="3563"/>
                      <a:pt x="10731" y="3796"/>
                      <a:pt x="11006" y="4028"/>
                    </a:cubicBezTo>
                    <a:lnTo>
                      <a:pt x="8556" y="6489"/>
                    </a:lnTo>
                    <a:cubicBezTo>
                      <a:pt x="8101" y="6109"/>
                      <a:pt x="7658" y="5739"/>
                      <a:pt x="7214" y="5348"/>
                    </a:cubicBezTo>
                    <a:cubicBezTo>
                      <a:pt x="7151" y="5295"/>
                      <a:pt x="7088" y="5243"/>
                      <a:pt x="7024" y="5190"/>
                    </a:cubicBezTo>
                    <a:cubicBezTo>
                      <a:pt x="7795" y="4429"/>
                      <a:pt x="8566" y="3658"/>
                      <a:pt x="9327" y="2877"/>
                    </a:cubicBezTo>
                    <a:lnTo>
                      <a:pt x="9411" y="2792"/>
                    </a:lnTo>
                    <a:close/>
                    <a:moveTo>
                      <a:pt x="11228" y="4229"/>
                    </a:moveTo>
                    <a:cubicBezTo>
                      <a:pt x="11566" y="4535"/>
                      <a:pt x="11904" y="4862"/>
                      <a:pt x="12231" y="5190"/>
                    </a:cubicBezTo>
                    <a:cubicBezTo>
                      <a:pt x="12516" y="5464"/>
                      <a:pt x="12801" y="5760"/>
                      <a:pt x="13097" y="6045"/>
                    </a:cubicBezTo>
                    <a:cubicBezTo>
                      <a:pt x="12284" y="6742"/>
                      <a:pt x="11492" y="7460"/>
                      <a:pt x="10710" y="8200"/>
                    </a:cubicBezTo>
                    <a:cubicBezTo>
                      <a:pt x="10066" y="7703"/>
                      <a:pt x="9422" y="7196"/>
                      <a:pt x="8788" y="6679"/>
                    </a:cubicBezTo>
                    <a:lnTo>
                      <a:pt x="10974" y="4482"/>
                    </a:lnTo>
                    <a:lnTo>
                      <a:pt x="11228" y="4229"/>
                    </a:lnTo>
                    <a:close/>
                    <a:moveTo>
                      <a:pt x="6813" y="5390"/>
                    </a:moveTo>
                    <a:cubicBezTo>
                      <a:pt x="7320" y="5834"/>
                      <a:pt x="7827" y="6267"/>
                      <a:pt x="8344" y="6700"/>
                    </a:cubicBezTo>
                    <a:lnTo>
                      <a:pt x="6074" y="8971"/>
                    </a:lnTo>
                    <a:cubicBezTo>
                      <a:pt x="5641" y="8591"/>
                      <a:pt x="5197" y="8210"/>
                      <a:pt x="4743" y="7841"/>
                    </a:cubicBezTo>
                    <a:cubicBezTo>
                      <a:pt x="4669" y="7777"/>
                      <a:pt x="4585" y="7703"/>
                      <a:pt x="4500" y="7640"/>
                    </a:cubicBezTo>
                    <a:lnTo>
                      <a:pt x="4732" y="7418"/>
                    </a:lnTo>
                    <a:cubicBezTo>
                      <a:pt x="5429" y="6753"/>
                      <a:pt x="6127" y="6077"/>
                      <a:pt x="6813" y="5390"/>
                    </a:cubicBezTo>
                    <a:close/>
                    <a:moveTo>
                      <a:pt x="13308" y="6246"/>
                    </a:moveTo>
                    <a:cubicBezTo>
                      <a:pt x="13995" y="6922"/>
                      <a:pt x="14702" y="7577"/>
                      <a:pt x="15484" y="8126"/>
                    </a:cubicBezTo>
                    <a:cubicBezTo>
                      <a:pt x="14787" y="8802"/>
                      <a:pt x="14079" y="9467"/>
                      <a:pt x="13382" y="10143"/>
                    </a:cubicBezTo>
                    <a:cubicBezTo>
                      <a:pt x="12875" y="9773"/>
                      <a:pt x="12368" y="9414"/>
                      <a:pt x="11861" y="9045"/>
                    </a:cubicBezTo>
                    <a:cubicBezTo>
                      <a:pt x="11555" y="8823"/>
                      <a:pt x="11249" y="8601"/>
                      <a:pt x="10953" y="8379"/>
                    </a:cubicBezTo>
                    <a:cubicBezTo>
                      <a:pt x="11724" y="7651"/>
                      <a:pt x="12506" y="6943"/>
                      <a:pt x="13308" y="6246"/>
                    </a:cubicBezTo>
                    <a:close/>
                    <a:moveTo>
                      <a:pt x="8577" y="6880"/>
                    </a:moveTo>
                    <a:cubicBezTo>
                      <a:pt x="8714" y="6996"/>
                      <a:pt x="8851" y="7112"/>
                      <a:pt x="8989" y="7218"/>
                    </a:cubicBezTo>
                    <a:cubicBezTo>
                      <a:pt x="9496" y="7619"/>
                      <a:pt x="9992" y="8010"/>
                      <a:pt x="10509" y="8390"/>
                    </a:cubicBezTo>
                    <a:cubicBezTo>
                      <a:pt x="9686" y="9171"/>
                      <a:pt x="8872" y="9974"/>
                      <a:pt x="8091" y="10787"/>
                    </a:cubicBezTo>
                    <a:cubicBezTo>
                      <a:pt x="7499" y="10238"/>
                      <a:pt x="6897" y="9700"/>
                      <a:pt x="6295" y="9171"/>
                    </a:cubicBezTo>
                    <a:lnTo>
                      <a:pt x="6327" y="9140"/>
                    </a:lnTo>
                    <a:lnTo>
                      <a:pt x="8577" y="6880"/>
                    </a:lnTo>
                    <a:close/>
                    <a:moveTo>
                      <a:pt x="4289" y="7841"/>
                    </a:moveTo>
                    <a:cubicBezTo>
                      <a:pt x="4817" y="8284"/>
                      <a:pt x="5345" y="8728"/>
                      <a:pt x="5873" y="9182"/>
                    </a:cubicBezTo>
                    <a:lnTo>
                      <a:pt x="4173" y="10882"/>
                    </a:lnTo>
                    <a:cubicBezTo>
                      <a:pt x="4067" y="10988"/>
                      <a:pt x="3972" y="11094"/>
                      <a:pt x="3866" y="11199"/>
                    </a:cubicBezTo>
                    <a:cubicBezTo>
                      <a:pt x="3423" y="10840"/>
                      <a:pt x="2979" y="10492"/>
                      <a:pt x="2525" y="10143"/>
                    </a:cubicBezTo>
                    <a:cubicBezTo>
                      <a:pt x="2409" y="10048"/>
                      <a:pt x="2282" y="9953"/>
                      <a:pt x="2155" y="9847"/>
                    </a:cubicBezTo>
                    <a:cubicBezTo>
                      <a:pt x="2229" y="9773"/>
                      <a:pt x="2303" y="9710"/>
                      <a:pt x="2388" y="9636"/>
                    </a:cubicBezTo>
                    <a:cubicBezTo>
                      <a:pt x="3021" y="9045"/>
                      <a:pt x="3655" y="8443"/>
                      <a:pt x="4289" y="7841"/>
                    </a:cubicBezTo>
                    <a:close/>
                    <a:moveTo>
                      <a:pt x="10742" y="8569"/>
                    </a:moveTo>
                    <a:cubicBezTo>
                      <a:pt x="11555" y="9171"/>
                      <a:pt x="12368" y="9752"/>
                      <a:pt x="13171" y="10354"/>
                    </a:cubicBezTo>
                    <a:lnTo>
                      <a:pt x="10488" y="12942"/>
                    </a:lnTo>
                    <a:cubicBezTo>
                      <a:pt x="9749" y="12298"/>
                      <a:pt x="9031" y="11643"/>
                      <a:pt x="8313" y="10988"/>
                    </a:cubicBezTo>
                    <a:cubicBezTo>
                      <a:pt x="9105" y="10164"/>
                      <a:pt x="9918" y="9362"/>
                      <a:pt x="10742" y="8569"/>
                    </a:cubicBezTo>
                    <a:close/>
                    <a:moveTo>
                      <a:pt x="6095" y="9383"/>
                    </a:moveTo>
                    <a:cubicBezTo>
                      <a:pt x="6697" y="9911"/>
                      <a:pt x="7288" y="10449"/>
                      <a:pt x="7880" y="10999"/>
                    </a:cubicBezTo>
                    <a:cubicBezTo>
                      <a:pt x="7404" y="11495"/>
                      <a:pt x="6929" y="11991"/>
                      <a:pt x="6464" y="12498"/>
                    </a:cubicBezTo>
                    <a:cubicBezTo>
                      <a:pt x="6317" y="12657"/>
                      <a:pt x="6179" y="12815"/>
                      <a:pt x="6031" y="12974"/>
                    </a:cubicBezTo>
                    <a:cubicBezTo>
                      <a:pt x="5387" y="12435"/>
                      <a:pt x="4743" y="11907"/>
                      <a:pt x="4099" y="11379"/>
                    </a:cubicBezTo>
                    <a:cubicBezTo>
                      <a:pt x="4764" y="10713"/>
                      <a:pt x="5429" y="10048"/>
                      <a:pt x="6095" y="9383"/>
                    </a:cubicBezTo>
                    <a:close/>
                    <a:moveTo>
                      <a:pt x="8101" y="11199"/>
                    </a:moveTo>
                    <a:cubicBezTo>
                      <a:pt x="8820" y="11854"/>
                      <a:pt x="9538" y="12509"/>
                      <a:pt x="10277" y="13143"/>
                    </a:cubicBezTo>
                    <a:lnTo>
                      <a:pt x="8925" y="14442"/>
                    </a:lnTo>
                    <a:cubicBezTo>
                      <a:pt x="8746" y="14611"/>
                      <a:pt x="8556" y="14790"/>
                      <a:pt x="8376" y="14970"/>
                    </a:cubicBezTo>
                    <a:cubicBezTo>
                      <a:pt x="7679" y="14357"/>
                      <a:pt x="6971" y="13766"/>
                      <a:pt x="6264" y="13164"/>
                    </a:cubicBezTo>
                    <a:cubicBezTo>
                      <a:pt x="6866" y="12498"/>
                      <a:pt x="7478" y="11843"/>
                      <a:pt x="8101" y="11199"/>
                    </a:cubicBezTo>
                    <a:close/>
                    <a:moveTo>
                      <a:pt x="11756" y="0"/>
                    </a:moveTo>
                    <a:cubicBezTo>
                      <a:pt x="11721" y="0"/>
                      <a:pt x="11682" y="14"/>
                      <a:pt x="11650" y="46"/>
                    </a:cubicBezTo>
                    <a:cubicBezTo>
                      <a:pt x="10900" y="838"/>
                      <a:pt x="10129" y="1631"/>
                      <a:pt x="9369" y="2423"/>
                    </a:cubicBezTo>
                    <a:cubicBezTo>
                      <a:pt x="8915" y="2137"/>
                      <a:pt x="8450" y="1873"/>
                      <a:pt x="7964" y="1641"/>
                    </a:cubicBezTo>
                    <a:cubicBezTo>
                      <a:pt x="7890" y="1704"/>
                      <a:pt x="7806" y="1778"/>
                      <a:pt x="7721" y="1842"/>
                    </a:cubicBezTo>
                    <a:cubicBezTo>
                      <a:pt x="8218" y="2085"/>
                      <a:pt x="8693" y="2349"/>
                      <a:pt x="9158" y="2634"/>
                    </a:cubicBezTo>
                    <a:cubicBezTo>
                      <a:pt x="8376" y="3426"/>
                      <a:pt x="7595" y="4218"/>
                      <a:pt x="6802" y="4989"/>
                    </a:cubicBezTo>
                    <a:cubicBezTo>
                      <a:pt x="6338" y="4577"/>
                      <a:pt x="5873" y="4155"/>
                      <a:pt x="5419" y="3732"/>
                    </a:cubicBezTo>
                    <a:cubicBezTo>
                      <a:pt x="5345" y="3796"/>
                      <a:pt x="5260" y="3859"/>
                      <a:pt x="5187" y="3922"/>
                    </a:cubicBezTo>
                    <a:cubicBezTo>
                      <a:pt x="5651" y="4355"/>
                      <a:pt x="6116" y="4778"/>
                      <a:pt x="6591" y="5200"/>
                    </a:cubicBezTo>
                    <a:lnTo>
                      <a:pt x="6412" y="5380"/>
                    </a:lnTo>
                    <a:cubicBezTo>
                      <a:pt x="5704" y="6077"/>
                      <a:pt x="4986" y="6763"/>
                      <a:pt x="4268" y="7450"/>
                    </a:cubicBezTo>
                    <a:cubicBezTo>
                      <a:pt x="3697" y="7006"/>
                      <a:pt x="3127" y="6563"/>
                      <a:pt x="2525" y="6151"/>
                    </a:cubicBezTo>
                    <a:cubicBezTo>
                      <a:pt x="2451" y="6225"/>
                      <a:pt x="2377" y="6288"/>
                      <a:pt x="2303" y="6352"/>
                    </a:cubicBezTo>
                    <a:cubicBezTo>
                      <a:pt x="2905" y="6774"/>
                      <a:pt x="3486" y="7207"/>
                      <a:pt x="4056" y="7661"/>
                    </a:cubicBezTo>
                    <a:cubicBezTo>
                      <a:pt x="3349" y="8337"/>
                      <a:pt x="2631" y="9002"/>
                      <a:pt x="1913" y="9668"/>
                    </a:cubicBezTo>
                    <a:cubicBezTo>
                      <a:pt x="1342" y="9235"/>
                      <a:pt x="782" y="8802"/>
                      <a:pt x="202" y="8369"/>
                    </a:cubicBezTo>
                    <a:cubicBezTo>
                      <a:pt x="138" y="8443"/>
                      <a:pt x="64" y="8506"/>
                      <a:pt x="1" y="8569"/>
                    </a:cubicBezTo>
                    <a:cubicBezTo>
                      <a:pt x="11" y="8591"/>
                      <a:pt x="33" y="8612"/>
                      <a:pt x="43" y="8622"/>
                    </a:cubicBezTo>
                    <a:cubicBezTo>
                      <a:pt x="603" y="9034"/>
                      <a:pt x="1152" y="9446"/>
                      <a:pt x="1691" y="9868"/>
                    </a:cubicBezTo>
                    <a:cubicBezTo>
                      <a:pt x="1448" y="10101"/>
                      <a:pt x="1194" y="10323"/>
                      <a:pt x="951" y="10555"/>
                    </a:cubicBezTo>
                    <a:cubicBezTo>
                      <a:pt x="698" y="10787"/>
                      <a:pt x="444" y="11020"/>
                      <a:pt x="191" y="11241"/>
                    </a:cubicBezTo>
                    <a:cubicBezTo>
                      <a:pt x="149" y="11284"/>
                      <a:pt x="96" y="11326"/>
                      <a:pt x="43" y="11368"/>
                    </a:cubicBezTo>
                    <a:cubicBezTo>
                      <a:pt x="117" y="11432"/>
                      <a:pt x="202" y="11495"/>
                      <a:pt x="286" y="11558"/>
                    </a:cubicBezTo>
                    <a:lnTo>
                      <a:pt x="297" y="11548"/>
                    </a:lnTo>
                    <a:cubicBezTo>
                      <a:pt x="381" y="11474"/>
                      <a:pt x="466" y="11389"/>
                      <a:pt x="550" y="11315"/>
                    </a:cubicBezTo>
                    <a:cubicBezTo>
                      <a:pt x="761" y="11125"/>
                      <a:pt x="973" y="10925"/>
                      <a:pt x="1184" y="10735"/>
                    </a:cubicBezTo>
                    <a:cubicBezTo>
                      <a:pt x="1437" y="10513"/>
                      <a:pt x="1680" y="10280"/>
                      <a:pt x="1934" y="10048"/>
                    </a:cubicBezTo>
                    <a:cubicBezTo>
                      <a:pt x="2515" y="10502"/>
                      <a:pt x="3085" y="10956"/>
                      <a:pt x="3666" y="11410"/>
                    </a:cubicBezTo>
                    <a:cubicBezTo>
                      <a:pt x="3148" y="11939"/>
                      <a:pt x="2620" y="12477"/>
                      <a:pt x="2018" y="12900"/>
                    </a:cubicBezTo>
                    <a:cubicBezTo>
                      <a:pt x="2103" y="12963"/>
                      <a:pt x="2187" y="13026"/>
                      <a:pt x="2272" y="13079"/>
                    </a:cubicBezTo>
                    <a:cubicBezTo>
                      <a:pt x="2863" y="12657"/>
                      <a:pt x="3370" y="12108"/>
                      <a:pt x="3887" y="11590"/>
                    </a:cubicBezTo>
                    <a:cubicBezTo>
                      <a:pt x="4542" y="12118"/>
                      <a:pt x="5197" y="12646"/>
                      <a:pt x="5841" y="13185"/>
                    </a:cubicBezTo>
                    <a:cubicBezTo>
                      <a:pt x="5398" y="13692"/>
                      <a:pt x="4954" y="14199"/>
                      <a:pt x="4511" y="14706"/>
                    </a:cubicBezTo>
                    <a:lnTo>
                      <a:pt x="4521" y="14716"/>
                    </a:lnTo>
                    <a:cubicBezTo>
                      <a:pt x="4595" y="14769"/>
                      <a:pt x="4669" y="14832"/>
                      <a:pt x="4754" y="14885"/>
                    </a:cubicBezTo>
                    <a:cubicBezTo>
                      <a:pt x="5187" y="14378"/>
                      <a:pt x="5620" y="13882"/>
                      <a:pt x="6074" y="13375"/>
                    </a:cubicBezTo>
                    <a:cubicBezTo>
                      <a:pt x="6760" y="13956"/>
                      <a:pt x="7447" y="14547"/>
                      <a:pt x="8133" y="15139"/>
                    </a:cubicBezTo>
                    <a:lnTo>
                      <a:pt x="8175" y="15170"/>
                    </a:lnTo>
                    <a:cubicBezTo>
                      <a:pt x="7700" y="15624"/>
                      <a:pt x="7225" y="16079"/>
                      <a:pt x="6750" y="16533"/>
                    </a:cubicBezTo>
                    <a:cubicBezTo>
                      <a:pt x="6824" y="16596"/>
                      <a:pt x="6908" y="16660"/>
                      <a:pt x="6982" y="16723"/>
                    </a:cubicBezTo>
                    <a:lnTo>
                      <a:pt x="8397" y="15360"/>
                    </a:lnTo>
                    <a:cubicBezTo>
                      <a:pt x="9020" y="15910"/>
                      <a:pt x="9633" y="16469"/>
                      <a:pt x="10256" y="17019"/>
                    </a:cubicBezTo>
                    <a:cubicBezTo>
                      <a:pt x="10319" y="16945"/>
                      <a:pt x="10393" y="16881"/>
                      <a:pt x="10467" y="16807"/>
                    </a:cubicBezTo>
                    <a:cubicBezTo>
                      <a:pt x="9844" y="16258"/>
                      <a:pt x="9232" y="15709"/>
                      <a:pt x="8598" y="15160"/>
                    </a:cubicBezTo>
                    <a:lnTo>
                      <a:pt x="10499" y="13343"/>
                    </a:lnTo>
                    <a:cubicBezTo>
                      <a:pt x="10520" y="13364"/>
                      <a:pt x="10541" y="13375"/>
                      <a:pt x="10562" y="13396"/>
                    </a:cubicBezTo>
                    <a:cubicBezTo>
                      <a:pt x="11207" y="13956"/>
                      <a:pt x="11872" y="14505"/>
                      <a:pt x="12548" y="15022"/>
                    </a:cubicBezTo>
                    <a:cubicBezTo>
                      <a:pt x="12622" y="14959"/>
                      <a:pt x="12706" y="14896"/>
                      <a:pt x="12780" y="14832"/>
                    </a:cubicBezTo>
                    <a:cubicBezTo>
                      <a:pt x="12073" y="14283"/>
                      <a:pt x="11386" y="13713"/>
                      <a:pt x="10710" y="13132"/>
                    </a:cubicBezTo>
                    <a:lnTo>
                      <a:pt x="13414" y="10523"/>
                    </a:lnTo>
                    <a:cubicBezTo>
                      <a:pt x="13477" y="10576"/>
                      <a:pt x="13551" y="10629"/>
                      <a:pt x="13615" y="10682"/>
                    </a:cubicBezTo>
                    <a:cubicBezTo>
                      <a:pt x="14312" y="11199"/>
                      <a:pt x="14998" y="11738"/>
                      <a:pt x="15600" y="12361"/>
                    </a:cubicBezTo>
                    <a:cubicBezTo>
                      <a:pt x="15685" y="12287"/>
                      <a:pt x="15748" y="12224"/>
                      <a:pt x="15822" y="12160"/>
                    </a:cubicBezTo>
                    <a:cubicBezTo>
                      <a:pt x="15146" y="11484"/>
                      <a:pt x="14396" y="10882"/>
                      <a:pt x="13625" y="10323"/>
                    </a:cubicBezTo>
                    <a:lnTo>
                      <a:pt x="15727" y="8295"/>
                    </a:lnTo>
                    <a:cubicBezTo>
                      <a:pt x="15927" y="8432"/>
                      <a:pt x="16139" y="8569"/>
                      <a:pt x="16350" y="8686"/>
                    </a:cubicBezTo>
                    <a:cubicBezTo>
                      <a:pt x="17058" y="9087"/>
                      <a:pt x="17850" y="9330"/>
                      <a:pt x="18578" y="9689"/>
                    </a:cubicBezTo>
                    <a:cubicBezTo>
                      <a:pt x="18663" y="9615"/>
                      <a:pt x="18747" y="9552"/>
                      <a:pt x="18832" y="9478"/>
                    </a:cubicBezTo>
                    <a:cubicBezTo>
                      <a:pt x="18167" y="9161"/>
                      <a:pt x="17459" y="8939"/>
                      <a:pt x="16804" y="8601"/>
                    </a:cubicBezTo>
                    <a:cubicBezTo>
                      <a:pt x="16508" y="8443"/>
                      <a:pt x="16223" y="8274"/>
                      <a:pt x="15938" y="8094"/>
                    </a:cubicBezTo>
                    <a:cubicBezTo>
                      <a:pt x="15991" y="8041"/>
                      <a:pt x="16044" y="7999"/>
                      <a:pt x="16086" y="7957"/>
                    </a:cubicBezTo>
                    <a:cubicBezTo>
                      <a:pt x="16836" y="7239"/>
                      <a:pt x="17575" y="6521"/>
                      <a:pt x="18325" y="5792"/>
                    </a:cubicBezTo>
                    <a:cubicBezTo>
                      <a:pt x="18251" y="5728"/>
                      <a:pt x="18188" y="5654"/>
                      <a:pt x="18114" y="5591"/>
                    </a:cubicBezTo>
                    <a:cubicBezTo>
                      <a:pt x="17311" y="6362"/>
                      <a:pt x="16498" y="7144"/>
                      <a:pt x="15695" y="7915"/>
                    </a:cubicBezTo>
                    <a:cubicBezTo>
                      <a:pt x="15315" y="7651"/>
                      <a:pt x="14956" y="7365"/>
                      <a:pt x="14607" y="7059"/>
                    </a:cubicBezTo>
                    <a:cubicBezTo>
                      <a:pt x="14238" y="6732"/>
                      <a:pt x="13879" y="6394"/>
                      <a:pt x="13530" y="6056"/>
                    </a:cubicBezTo>
                    <a:cubicBezTo>
                      <a:pt x="14417" y="5285"/>
                      <a:pt x="15336" y="4524"/>
                      <a:pt x="16265" y="3785"/>
                    </a:cubicBezTo>
                    <a:cubicBezTo>
                      <a:pt x="16192" y="3722"/>
                      <a:pt x="16118" y="3658"/>
                      <a:pt x="16044" y="3584"/>
                    </a:cubicBezTo>
                    <a:cubicBezTo>
                      <a:pt x="15125" y="4324"/>
                      <a:pt x="14206" y="5074"/>
                      <a:pt x="13319" y="5845"/>
                    </a:cubicBezTo>
                    <a:cubicBezTo>
                      <a:pt x="12696" y="5232"/>
                      <a:pt x="12083" y="4609"/>
                      <a:pt x="11428" y="4017"/>
                    </a:cubicBezTo>
                    <a:cubicBezTo>
                      <a:pt x="12147" y="3299"/>
                      <a:pt x="12854" y="2592"/>
                      <a:pt x="13572" y="1873"/>
                    </a:cubicBezTo>
                    <a:cubicBezTo>
                      <a:pt x="13670" y="1768"/>
                      <a:pt x="13567" y="1618"/>
                      <a:pt x="13456" y="1618"/>
                    </a:cubicBezTo>
                    <a:cubicBezTo>
                      <a:pt x="13423" y="1618"/>
                      <a:pt x="13390" y="1631"/>
                      <a:pt x="13361" y="1662"/>
                    </a:cubicBezTo>
                    <a:lnTo>
                      <a:pt x="11207" y="3817"/>
                    </a:lnTo>
                    <a:cubicBezTo>
                      <a:pt x="11016" y="3648"/>
                      <a:pt x="10816" y="3479"/>
                      <a:pt x="10605" y="3310"/>
                    </a:cubicBezTo>
                    <a:cubicBezTo>
                      <a:pt x="10288" y="3056"/>
                      <a:pt x="9960" y="2813"/>
                      <a:pt x="9612" y="2581"/>
                    </a:cubicBezTo>
                    <a:cubicBezTo>
                      <a:pt x="10372" y="1810"/>
                      <a:pt x="11122" y="1039"/>
                      <a:pt x="11861" y="247"/>
                    </a:cubicBezTo>
                    <a:cubicBezTo>
                      <a:pt x="11914" y="194"/>
                      <a:pt x="11914" y="131"/>
                      <a:pt x="11872" y="78"/>
                    </a:cubicBezTo>
                    <a:lnTo>
                      <a:pt x="11882" y="78"/>
                    </a:lnTo>
                    <a:cubicBezTo>
                      <a:pt x="11851" y="46"/>
                      <a:pt x="11819" y="25"/>
                      <a:pt x="11787" y="4"/>
                    </a:cubicBezTo>
                    <a:cubicBezTo>
                      <a:pt x="11777" y="2"/>
                      <a:pt x="11767" y="0"/>
                      <a:pt x="11756" y="0"/>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09" name="Google Shape;909;p29"/>
              <p:cNvGrpSpPr/>
              <p:nvPr/>
            </p:nvGrpSpPr>
            <p:grpSpPr>
              <a:xfrm rot="-1917599" flipH="1">
                <a:off x="285941" y="4020647"/>
                <a:ext cx="614070" cy="1067425"/>
                <a:chOff x="8273671" y="3587906"/>
                <a:chExt cx="342620" cy="595569"/>
              </a:xfrm>
            </p:grpSpPr>
            <p:sp>
              <p:nvSpPr>
                <p:cNvPr id="910" name="Google Shape;910;p29"/>
                <p:cNvSpPr/>
                <p:nvPr/>
              </p:nvSpPr>
              <p:spPr>
                <a:xfrm>
                  <a:off x="8419526" y="3842362"/>
                  <a:ext cx="152229" cy="178538"/>
                </a:xfrm>
                <a:custGeom>
                  <a:avLst/>
                  <a:gdLst/>
                  <a:ahLst/>
                  <a:cxnLst/>
                  <a:rect l="l" t="t" r="r" b="b"/>
                  <a:pathLst>
                    <a:path w="3032" h="3556" extrusionOk="0">
                      <a:moveTo>
                        <a:pt x="1664" y="1"/>
                      </a:moveTo>
                      <a:cubicBezTo>
                        <a:pt x="1191" y="1"/>
                        <a:pt x="833" y="209"/>
                        <a:pt x="571" y="562"/>
                      </a:cubicBezTo>
                      <a:cubicBezTo>
                        <a:pt x="159" y="1090"/>
                        <a:pt x="0" y="1713"/>
                        <a:pt x="85" y="2368"/>
                      </a:cubicBezTo>
                      <a:cubicBezTo>
                        <a:pt x="159" y="2917"/>
                        <a:pt x="454" y="3329"/>
                        <a:pt x="982" y="3487"/>
                      </a:cubicBezTo>
                      <a:cubicBezTo>
                        <a:pt x="1130" y="3532"/>
                        <a:pt x="1274" y="3556"/>
                        <a:pt x="1415" y="3556"/>
                      </a:cubicBezTo>
                      <a:cubicBezTo>
                        <a:pt x="1737" y="3556"/>
                        <a:pt x="2038" y="3432"/>
                        <a:pt x="2303" y="3160"/>
                      </a:cubicBezTo>
                      <a:cubicBezTo>
                        <a:pt x="2788" y="2653"/>
                        <a:pt x="2989" y="2019"/>
                        <a:pt x="3010" y="1333"/>
                      </a:cubicBezTo>
                      <a:cubicBezTo>
                        <a:pt x="3031" y="604"/>
                        <a:pt x="2408" y="2"/>
                        <a:pt x="1732" y="2"/>
                      </a:cubicBezTo>
                      <a:cubicBezTo>
                        <a:pt x="1709" y="1"/>
                        <a:pt x="1686" y="1"/>
                        <a:pt x="16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29"/>
                <p:cNvSpPr/>
                <p:nvPr/>
              </p:nvSpPr>
              <p:spPr>
                <a:xfrm>
                  <a:off x="8273671" y="4068851"/>
                  <a:ext cx="110356" cy="114624"/>
                </a:xfrm>
                <a:custGeom>
                  <a:avLst/>
                  <a:gdLst/>
                  <a:ahLst/>
                  <a:cxnLst/>
                  <a:rect l="l" t="t" r="r" b="b"/>
                  <a:pathLst>
                    <a:path w="2198" h="2283" extrusionOk="0">
                      <a:moveTo>
                        <a:pt x="1099" y="1"/>
                      </a:moveTo>
                      <a:cubicBezTo>
                        <a:pt x="508" y="1"/>
                        <a:pt x="33" y="497"/>
                        <a:pt x="11" y="1120"/>
                      </a:cubicBezTo>
                      <a:cubicBezTo>
                        <a:pt x="1" y="1754"/>
                        <a:pt x="487" y="2271"/>
                        <a:pt x="1089" y="2282"/>
                      </a:cubicBezTo>
                      <a:cubicBezTo>
                        <a:pt x="1095" y="2282"/>
                        <a:pt x="1102" y="2282"/>
                        <a:pt x="1108" y="2282"/>
                      </a:cubicBezTo>
                      <a:cubicBezTo>
                        <a:pt x="1722" y="2282"/>
                        <a:pt x="2198" y="1789"/>
                        <a:pt x="2198" y="1152"/>
                      </a:cubicBezTo>
                      <a:cubicBezTo>
                        <a:pt x="2198" y="508"/>
                        <a:pt x="1712" y="1"/>
                        <a:pt x="1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29"/>
                <p:cNvSpPr/>
                <p:nvPr/>
              </p:nvSpPr>
              <p:spPr>
                <a:xfrm>
                  <a:off x="8519742" y="3587906"/>
                  <a:ext cx="96549" cy="100264"/>
                </a:xfrm>
                <a:custGeom>
                  <a:avLst/>
                  <a:gdLst/>
                  <a:ahLst/>
                  <a:cxnLst/>
                  <a:rect l="l" t="t" r="r" b="b"/>
                  <a:pathLst>
                    <a:path w="1923" h="1997" extrusionOk="0">
                      <a:moveTo>
                        <a:pt x="982" y="0"/>
                      </a:moveTo>
                      <a:cubicBezTo>
                        <a:pt x="975" y="0"/>
                        <a:pt x="968" y="0"/>
                        <a:pt x="961" y="0"/>
                      </a:cubicBezTo>
                      <a:cubicBezTo>
                        <a:pt x="423" y="11"/>
                        <a:pt x="0" y="444"/>
                        <a:pt x="0" y="1004"/>
                      </a:cubicBezTo>
                      <a:cubicBezTo>
                        <a:pt x="0" y="1557"/>
                        <a:pt x="434" y="1997"/>
                        <a:pt x="954" y="1997"/>
                      </a:cubicBezTo>
                      <a:cubicBezTo>
                        <a:pt x="960" y="1997"/>
                        <a:pt x="966" y="1997"/>
                        <a:pt x="972" y="1997"/>
                      </a:cubicBezTo>
                      <a:cubicBezTo>
                        <a:pt x="1511" y="1997"/>
                        <a:pt x="1923" y="1542"/>
                        <a:pt x="1923" y="983"/>
                      </a:cubicBezTo>
                      <a:cubicBezTo>
                        <a:pt x="1923" y="419"/>
                        <a:pt x="1521" y="0"/>
                        <a:pt x="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41895884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913"/>
        <p:cNvGrpSpPr/>
        <p:nvPr/>
      </p:nvGrpSpPr>
      <p:grpSpPr>
        <a:xfrm>
          <a:off x="0" y="0"/>
          <a:ext cx="0" cy="0"/>
          <a:chOff x="0" y="0"/>
          <a:chExt cx="0" cy="0"/>
        </a:xfrm>
      </p:grpSpPr>
      <p:sp>
        <p:nvSpPr>
          <p:cNvPr id="914" name="Google Shape;914;p30"/>
          <p:cNvSpPr txBox="1">
            <a:spLocks noGrp="1"/>
          </p:cNvSpPr>
          <p:nvPr>
            <p:ph type="title"/>
          </p:nvPr>
        </p:nvSpPr>
        <p:spPr>
          <a:xfrm>
            <a:off x="951033" y="593367"/>
            <a:ext cx="10290000" cy="9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915" name="Google Shape;915;p30"/>
          <p:cNvSpPr txBox="1">
            <a:spLocks noGrp="1"/>
          </p:cNvSpPr>
          <p:nvPr>
            <p:ph type="title" idx="2"/>
          </p:nvPr>
        </p:nvSpPr>
        <p:spPr>
          <a:xfrm>
            <a:off x="1086133" y="4283887"/>
            <a:ext cx="29344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6" name="Google Shape;916;p30"/>
          <p:cNvSpPr txBox="1">
            <a:spLocks noGrp="1"/>
          </p:cNvSpPr>
          <p:nvPr>
            <p:ph type="subTitle" idx="1"/>
          </p:nvPr>
        </p:nvSpPr>
        <p:spPr>
          <a:xfrm>
            <a:off x="1086133" y="4856619"/>
            <a:ext cx="2934400" cy="8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7" name="Google Shape;917;p30"/>
          <p:cNvSpPr txBox="1">
            <a:spLocks noGrp="1"/>
          </p:cNvSpPr>
          <p:nvPr>
            <p:ph type="title" idx="3"/>
          </p:nvPr>
        </p:nvSpPr>
        <p:spPr>
          <a:xfrm>
            <a:off x="4628800" y="4283887"/>
            <a:ext cx="29344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8" name="Google Shape;918;p30"/>
          <p:cNvSpPr txBox="1">
            <a:spLocks noGrp="1"/>
          </p:cNvSpPr>
          <p:nvPr>
            <p:ph type="subTitle" idx="4"/>
          </p:nvPr>
        </p:nvSpPr>
        <p:spPr>
          <a:xfrm>
            <a:off x="4628800" y="4856620"/>
            <a:ext cx="2934400" cy="8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9" name="Google Shape;919;p30"/>
          <p:cNvSpPr txBox="1">
            <a:spLocks noGrp="1"/>
          </p:cNvSpPr>
          <p:nvPr>
            <p:ph type="title" idx="5"/>
          </p:nvPr>
        </p:nvSpPr>
        <p:spPr>
          <a:xfrm>
            <a:off x="8171477" y="4283887"/>
            <a:ext cx="29344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0" name="Google Shape;920;p30"/>
          <p:cNvSpPr txBox="1">
            <a:spLocks noGrp="1"/>
          </p:cNvSpPr>
          <p:nvPr>
            <p:ph type="subTitle" idx="6"/>
          </p:nvPr>
        </p:nvSpPr>
        <p:spPr>
          <a:xfrm>
            <a:off x="8171477" y="4856620"/>
            <a:ext cx="2934400" cy="8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1" name="Google Shape;921;p30"/>
          <p:cNvSpPr txBox="1">
            <a:spLocks noGrp="1"/>
          </p:cNvSpPr>
          <p:nvPr>
            <p:ph type="title" idx="7"/>
          </p:nvPr>
        </p:nvSpPr>
        <p:spPr>
          <a:xfrm>
            <a:off x="1086133" y="2076480"/>
            <a:ext cx="29344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2" name="Google Shape;922;p30"/>
          <p:cNvSpPr txBox="1">
            <a:spLocks noGrp="1"/>
          </p:cNvSpPr>
          <p:nvPr>
            <p:ph type="subTitle" idx="8"/>
          </p:nvPr>
        </p:nvSpPr>
        <p:spPr>
          <a:xfrm>
            <a:off x="1086133" y="2649212"/>
            <a:ext cx="2934400" cy="8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3" name="Google Shape;923;p30"/>
          <p:cNvSpPr txBox="1">
            <a:spLocks noGrp="1"/>
          </p:cNvSpPr>
          <p:nvPr>
            <p:ph type="title" idx="9"/>
          </p:nvPr>
        </p:nvSpPr>
        <p:spPr>
          <a:xfrm>
            <a:off x="4628800" y="2076480"/>
            <a:ext cx="29344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4" name="Google Shape;924;p30"/>
          <p:cNvSpPr txBox="1">
            <a:spLocks noGrp="1"/>
          </p:cNvSpPr>
          <p:nvPr>
            <p:ph type="subTitle" idx="13"/>
          </p:nvPr>
        </p:nvSpPr>
        <p:spPr>
          <a:xfrm>
            <a:off x="4628800" y="2649213"/>
            <a:ext cx="2934400" cy="8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5" name="Google Shape;925;p30"/>
          <p:cNvSpPr txBox="1">
            <a:spLocks noGrp="1"/>
          </p:cNvSpPr>
          <p:nvPr>
            <p:ph type="title" idx="14"/>
          </p:nvPr>
        </p:nvSpPr>
        <p:spPr>
          <a:xfrm>
            <a:off x="8171477" y="2076480"/>
            <a:ext cx="29344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6" name="Google Shape;926;p30"/>
          <p:cNvSpPr txBox="1">
            <a:spLocks noGrp="1"/>
          </p:cNvSpPr>
          <p:nvPr>
            <p:ph type="subTitle" idx="15"/>
          </p:nvPr>
        </p:nvSpPr>
        <p:spPr>
          <a:xfrm>
            <a:off x="8171477" y="2649213"/>
            <a:ext cx="2934400" cy="8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27" name="Google Shape;927;p30"/>
          <p:cNvGrpSpPr/>
          <p:nvPr/>
        </p:nvGrpSpPr>
        <p:grpSpPr>
          <a:xfrm>
            <a:off x="-987142" y="-1241707"/>
            <a:ext cx="15118675" cy="9507608"/>
            <a:chOff x="-740356" y="-931280"/>
            <a:chExt cx="11339006" cy="7130706"/>
          </a:xfrm>
        </p:grpSpPr>
        <p:grpSp>
          <p:nvGrpSpPr>
            <p:cNvPr id="928" name="Google Shape;928;p30"/>
            <p:cNvGrpSpPr/>
            <p:nvPr/>
          </p:nvGrpSpPr>
          <p:grpSpPr>
            <a:xfrm>
              <a:off x="7534100" y="-931280"/>
              <a:ext cx="3064550" cy="5038658"/>
              <a:chOff x="7534100" y="-931280"/>
              <a:chExt cx="3064550" cy="5038658"/>
            </a:xfrm>
          </p:grpSpPr>
          <p:sp>
            <p:nvSpPr>
              <p:cNvPr id="929" name="Google Shape;929;p30"/>
              <p:cNvSpPr/>
              <p:nvPr/>
            </p:nvSpPr>
            <p:spPr>
              <a:xfrm rot="-5400000" flipH="1">
                <a:off x="8519543" y="1866911"/>
                <a:ext cx="2232719" cy="1925496"/>
              </a:xfrm>
              <a:custGeom>
                <a:avLst/>
                <a:gdLst/>
                <a:ahLst/>
                <a:cxnLst/>
                <a:rect l="l" t="t" r="r" b="b"/>
                <a:pathLst>
                  <a:path w="7405" h="3381" extrusionOk="0">
                    <a:moveTo>
                      <a:pt x="3960" y="0"/>
                    </a:moveTo>
                    <a:cubicBezTo>
                      <a:pt x="3655" y="0"/>
                      <a:pt x="3373" y="34"/>
                      <a:pt x="3095" y="119"/>
                    </a:cubicBezTo>
                    <a:cubicBezTo>
                      <a:pt x="2736" y="225"/>
                      <a:pt x="2388" y="267"/>
                      <a:pt x="2018" y="288"/>
                    </a:cubicBezTo>
                    <a:cubicBezTo>
                      <a:pt x="1384" y="320"/>
                      <a:pt x="793" y="520"/>
                      <a:pt x="275" y="901"/>
                    </a:cubicBezTo>
                    <a:cubicBezTo>
                      <a:pt x="22" y="1091"/>
                      <a:pt x="1" y="1260"/>
                      <a:pt x="159" y="1524"/>
                    </a:cubicBezTo>
                    <a:cubicBezTo>
                      <a:pt x="465" y="2062"/>
                      <a:pt x="835" y="2527"/>
                      <a:pt x="1416" y="2781"/>
                    </a:cubicBezTo>
                    <a:cubicBezTo>
                      <a:pt x="1860" y="2960"/>
                      <a:pt x="2314" y="3129"/>
                      <a:pt x="2757" y="3298"/>
                    </a:cubicBezTo>
                    <a:cubicBezTo>
                      <a:pt x="2895" y="3340"/>
                      <a:pt x="3042" y="3340"/>
                      <a:pt x="3190" y="3362"/>
                    </a:cubicBezTo>
                    <a:cubicBezTo>
                      <a:pt x="3310" y="3374"/>
                      <a:pt x="3428" y="3380"/>
                      <a:pt x="3545" y="3380"/>
                    </a:cubicBezTo>
                    <a:cubicBezTo>
                      <a:pt x="4111" y="3380"/>
                      <a:pt x="4654" y="3243"/>
                      <a:pt x="5197" y="3076"/>
                    </a:cubicBezTo>
                    <a:cubicBezTo>
                      <a:pt x="5767" y="2907"/>
                      <a:pt x="6274" y="2643"/>
                      <a:pt x="6781" y="2348"/>
                    </a:cubicBezTo>
                    <a:cubicBezTo>
                      <a:pt x="6971" y="2231"/>
                      <a:pt x="7119" y="2062"/>
                      <a:pt x="7256" y="1883"/>
                    </a:cubicBezTo>
                    <a:cubicBezTo>
                      <a:pt x="7404" y="1703"/>
                      <a:pt x="7404" y="1513"/>
                      <a:pt x="7320" y="1302"/>
                    </a:cubicBezTo>
                    <a:cubicBezTo>
                      <a:pt x="7183" y="996"/>
                      <a:pt x="6929" y="806"/>
                      <a:pt x="6665" y="658"/>
                    </a:cubicBezTo>
                    <a:cubicBezTo>
                      <a:pt x="5991" y="287"/>
                      <a:pt x="5291" y="2"/>
                      <a:pt x="4558" y="2"/>
                    </a:cubicBezTo>
                    <a:cubicBezTo>
                      <a:pt x="4476" y="2"/>
                      <a:pt x="4393" y="6"/>
                      <a:pt x="4310" y="14"/>
                    </a:cubicBezTo>
                    <a:cubicBezTo>
                      <a:pt x="4190" y="5"/>
                      <a:pt x="4074" y="0"/>
                      <a:pt x="39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30"/>
              <p:cNvSpPr/>
              <p:nvPr/>
            </p:nvSpPr>
            <p:spPr>
              <a:xfrm rot="-5787824">
                <a:off x="7421051" y="-534813"/>
                <a:ext cx="2939037" cy="2397320"/>
              </a:xfrm>
              <a:custGeom>
                <a:avLst/>
                <a:gdLst/>
                <a:ahLst/>
                <a:cxnLst/>
                <a:rect l="l" t="t" r="r" b="b"/>
                <a:pathLst>
                  <a:path w="17712" h="15368" extrusionOk="0">
                    <a:moveTo>
                      <a:pt x="16516" y="1"/>
                    </a:moveTo>
                    <a:cubicBezTo>
                      <a:pt x="16270" y="1"/>
                      <a:pt x="16020" y="65"/>
                      <a:pt x="15810" y="191"/>
                    </a:cubicBezTo>
                    <a:cubicBezTo>
                      <a:pt x="15272" y="497"/>
                      <a:pt x="14976" y="1109"/>
                      <a:pt x="14849" y="1711"/>
                    </a:cubicBezTo>
                    <a:cubicBezTo>
                      <a:pt x="14477" y="1387"/>
                      <a:pt x="14035" y="1045"/>
                      <a:pt x="13556" y="1045"/>
                    </a:cubicBezTo>
                    <a:cubicBezTo>
                      <a:pt x="13505" y="1045"/>
                      <a:pt x="13454" y="1048"/>
                      <a:pt x="13402" y="1057"/>
                    </a:cubicBezTo>
                    <a:cubicBezTo>
                      <a:pt x="12927" y="1141"/>
                      <a:pt x="12568" y="1574"/>
                      <a:pt x="12441" y="2039"/>
                    </a:cubicBezTo>
                    <a:cubicBezTo>
                      <a:pt x="12304" y="2493"/>
                      <a:pt x="12357" y="2989"/>
                      <a:pt x="12410" y="3465"/>
                    </a:cubicBezTo>
                    <a:cubicBezTo>
                      <a:pt x="12452" y="3908"/>
                      <a:pt x="12494" y="4352"/>
                      <a:pt x="12547" y="4785"/>
                    </a:cubicBezTo>
                    <a:cubicBezTo>
                      <a:pt x="12095" y="4531"/>
                      <a:pt x="11580" y="4380"/>
                      <a:pt x="11073" y="4380"/>
                    </a:cubicBezTo>
                    <a:cubicBezTo>
                      <a:pt x="10798" y="4380"/>
                      <a:pt x="10525" y="4424"/>
                      <a:pt x="10266" y="4521"/>
                    </a:cubicBezTo>
                    <a:cubicBezTo>
                      <a:pt x="9516" y="4785"/>
                      <a:pt x="8935" y="5524"/>
                      <a:pt x="8977" y="6316"/>
                    </a:cubicBezTo>
                    <a:cubicBezTo>
                      <a:pt x="8487" y="5623"/>
                      <a:pt x="7634" y="5236"/>
                      <a:pt x="6792" y="5236"/>
                    </a:cubicBezTo>
                    <a:cubicBezTo>
                      <a:pt x="6364" y="5236"/>
                      <a:pt x="5939" y="5335"/>
                      <a:pt x="5566" y="5545"/>
                    </a:cubicBezTo>
                    <a:cubicBezTo>
                      <a:pt x="4446" y="6179"/>
                      <a:pt x="3950" y="7700"/>
                      <a:pt x="4468" y="8872"/>
                    </a:cubicBezTo>
                    <a:cubicBezTo>
                      <a:pt x="4044" y="8551"/>
                      <a:pt x="3519" y="8399"/>
                      <a:pt x="2991" y="8399"/>
                    </a:cubicBezTo>
                    <a:cubicBezTo>
                      <a:pt x="2163" y="8399"/>
                      <a:pt x="1326" y="8774"/>
                      <a:pt x="856" y="9464"/>
                    </a:cubicBezTo>
                    <a:cubicBezTo>
                      <a:pt x="0" y="10741"/>
                      <a:pt x="465" y="12970"/>
                      <a:pt x="1067" y="14311"/>
                    </a:cubicBezTo>
                    <a:cubicBezTo>
                      <a:pt x="1361" y="14982"/>
                      <a:pt x="2058" y="15368"/>
                      <a:pt x="2685" y="15368"/>
                    </a:cubicBezTo>
                    <a:cubicBezTo>
                      <a:pt x="3341" y="15368"/>
                      <a:pt x="3919" y="14945"/>
                      <a:pt x="3876" y="13984"/>
                    </a:cubicBezTo>
                    <a:cubicBezTo>
                      <a:pt x="3844" y="13350"/>
                      <a:pt x="3496" y="12769"/>
                      <a:pt x="3095" y="12262"/>
                    </a:cubicBezTo>
                    <a:lnTo>
                      <a:pt x="3095" y="12262"/>
                    </a:lnTo>
                    <a:cubicBezTo>
                      <a:pt x="3561" y="12449"/>
                      <a:pt x="4075" y="12553"/>
                      <a:pt x="4581" y="12553"/>
                    </a:cubicBezTo>
                    <a:cubicBezTo>
                      <a:pt x="5277" y="12553"/>
                      <a:pt x="5959" y="12356"/>
                      <a:pt x="6485" y="11903"/>
                    </a:cubicBezTo>
                    <a:cubicBezTo>
                      <a:pt x="7382" y="11111"/>
                      <a:pt x="7488" y="9474"/>
                      <a:pt x="6516" y="8788"/>
                    </a:cubicBezTo>
                    <a:lnTo>
                      <a:pt x="6516" y="8788"/>
                    </a:lnTo>
                    <a:cubicBezTo>
                      <a:pt x="7119" y="9004"/>
                      <a:pt x="7766" y="9156"/>
                      <a:pt x="8400" y="9156"/>
                    </a:cubicBezTo>
                    <a:cubicBezTo>
                      <a:pt x="8754" y="9156"/>
                      <a:pt x="9105" y="9109"/>
                      <a:pt x="9442" y="8999"/>
                    </a:cubicBezTo>
                    <a:cubicBezTo>
                      <a:pt x="10392" y="8693"/>
                      <a:pt x="11206" y="7795"/>
                      <a:pt x="11142" y="6802"/>
                    </a:cubicBezTo>
                    <a:lnTo>
                      <a:pt x="11142" y="6802"/>
                    </a:lnTo>
                    <a:cubicBezTo>
                      <a:pt x="11519" y="6912"/>
                      <a:pt x="11919" y="6972"/>
                      <a:pt x="12315" y="6972"/>
                    </a:cubicBezTo>
                    <a:cubicBezTo>
                      <a:pt x="13094" y="6972"/>
                      <a:pt x="13859" y="6739"/>
                      <a:pt x="14406" y="6200"/>
                    </a:cubicBezTo>
                    <a:cubicBezTo>
                      <a:pt x="15230" y="5387"/>
                      <a:pt x="15251" y="3792"/>
                      <a:pt x="14258" y="3190"/>
                    </a:cubicBezTo>
                    <a:lnTo>
                      <a:pt x="14258" y="3190"/>
                    </a:lnTo>
                    <a:cubicBezTo>
                      <a:pt x="14312" y="3192"/>
                      <a:pt x="14367" y="3193"/>
                      <a:pt x="14421" y="3193"/>
                    </a:cubicBezTo>
                    <a:cubicBezTo>
                      <a:pt x="15158" y="3193"/>
                      <a:pt x="15889" y="2994"/>
                      <a:pt x="16529" y="2630"/>
                    </a:cubicBezTo>
                    <a:cubicBezTo>
                      <a:pt x="16909" y="2408"/>
                      <a:pt x="17268" y="2113"/>
                      <a:pt x="17479" y="1722"/>
                    </a:cubicBezTo>
                    <a:cubicBezTo>
                      <a:pt x="17680" y="1331"/>
                      <a:pt x="17712" y="824"/>
                      <a:pt x="17469" y="455"/>
                    </a:cubicBezTo>
                    <a:cubicBezTo>
                      <a:pt x="17258" y="149"/>
                      <a:pt x="16891" y="1"/>
                      <a:pt x="165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31" name="Google Shape;931;p30"/>
              <p:cNvGrpSpPr/>
              <p:nvPr/>
            </p:nvGrpSpPr>
            <p:grpSpPr>
              <a:xfrm rot="-2433162" flipH="1">
                <a:off x="8695052" y="670149"/>
                <a:ext cx="371178" cy="640501"/>
                <a:chOff x="8273671" y="3866779"/>
                <a:chExt cx="248042" cy="428019"/>
              </a:xfrm>
            </p:grpSpPr>
            <p:sp>
              <p:nvSpPr>
                <p:cNvPr id="932" name="Google Shape;932;p30"/>
                <p:cNvSpPr/>
                <p:nvPr/>
              </p:nvSpPr>
              <p:spPr>
                <a:xfrm>
                  <a:off x="8344069" y="3866779"/>
                  <a:ext cx="152229" cy="178538"/>
                </a:xfrm>
                <a:custGeom>
                  <a:avLst/>
                  <a:gdLst/>
                  <a:ahLst/>
                  <a:cxnLst/>
                  <a:rect l="l" t="t" r="r" b="b"/>
                  <a:pathLst>
                    <a:path w="3032" h="3556" extrusionOk="0">
                      <a:moveTo>
                        <a:pt x="1664" y="1"/>
                      </a:moveTo>
                      <a:cubicBezTo>
                        <a:pt x="1191" y="1"/>
                        <a:pt x="833" y="209"/>
                        <a:pt x="571" y="562"/>
                      </a:cubicBezTo>
                      <a:cubicBezTo>
                        <a:pt x="159" y="1090"/>
                        <a:pt x="0" y="1713"/>
                        <a:pt x="85" y="2368"/>
                      </a:cubicBezTo>
                      <a:cubicBezTo>
                        <a:pt x="159" y="2917"/>
                        <a:pt x="454" y="3329"/>
                        <a:pt x="982" y="3487"/>
                      </a:cubicBezTo>
                      <a:cubicBezTo>
                        <a:pt x="1130" y="3532"/>
                        <a:pt x="1274" y="3556"/>
                        <a:pt x="1415" y="3556"/>
                      </a:cubicBezTo>
                      <a:cubicBezTo>
                        <a:pt x="1737" y="3556"/>
                        <a:pt x="2038" y="3432"/>
                        <a:pt x="2303" y="3160"/>
                      </a:cubicBezTo>
                      <a:cubicBezTo>
                        <a:pt x="2788" y="2653"/>
                        <a:pt x="2989" y="2019"/>
                        <a:pt x="3010" y="1333"/>
                      </a:cubicBezTo>
                      <a:cubicBezTo>
                        <a:pt x="3031" y="604"/>
                        <a:pt x="2408" y="2"/>
                        <a:pt x="1732" y="2"/>
                      </a:cubicBezTo>
                      <a:cubicBezTo>
                        <a:pt x="1709" y="1"/>
                        <a:pt x="1686" y="1"/>
                        <a:pt x="16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30"/>
                <p:cNvSpPr/>
                <p:nvPr/>
              </p:nvSpPr>
              <p:spPr>
                <a:xfrm>
                  <a:off x="8273671" y="4068851"/>
                  <a:ext cx="110356" cy="114624"/>
                </a:xfrm>
                <a:custGeom>
                  <a:avLst/>
                  <a:gdLst/>
                  <a:ahLst/>
                  <a:cxnLst/>
                  <a:rect l="l" t="t" r="r" b="b"/>
                  <a:pathLst>
                    <a:path w="2198" h="2283" extrusionOk="0">
                      <a:moveTo>
                        <a:pt x="1099" y="1"/>
                      </a:moveTo>
                      <a:cubicBezTo>
                        <a:pt x="508" y="1"/>
                        <a:pt x="33" y="497"/>
                        <a:pt x="11" y="1120"/>
                      </a:cubicBezTo>
                      <a:cubicBezTo>
                        <a:pt x="1" y="1754"/>
                        <a:pt x="487" y="2271"/>
                        <a:pt x="1089" y="2282"/>
                      </a:cubicBezTo>
                      <a:cubicBezTo>
                        <a:pt x="1095" y="2282"/>
                        <a:pt x="1102" y="2282"/>
                        <a:pt x="1108" y="2282"/>
                      </a:cubicBezTo>
                      <a:cubicBezTo>
                        <a:pt x="1722" y="2282"/>
                        <a:pt x="2198" y="1789"/>
                        <a:pt x="2198" y="1152"/>
                      </a:cubicBezTo>
                      <a:cubicBezTo>
                        <a:pt x="2198" y="508"/>
                        <a:pt x="1712" y="1"/>
                        <a:pt x="10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30"/>
                <p:cNvSpPr/>
                <p:nvPr/>
              </p:nvSpPr>
              <p:spPr>
                <a:xfrm>
                  <a:off x="8425164" y="4194533"/>
                  <a:ext cx="96549" cy="100264"/>
                </a:xfrm>
                <a:custGeom>
                  <a:avLst/>
                  <a:gdLst/>
                  <a:ahLst/>
                  <a:cxnLst/>
                  <a:rect l="l" t="t" r="r" b="b"/>
                  <a:pathLst>
                    <a:path w="1923" h="1997" extrusionOk="0">
                      <a:moveTo>
                        <a:pt x="982" y="0"/>
                      </a:moveTo>
                      <a:cubicBezTo>
                        <a:pt x="975" y="0"/>
                        <a:pt x="968" y="0"/>
                        <a:pt x="961" y="0"/>
                      </a:cubicBezTo>
                      <a:cubicBezTo>
                        <a:pt x="423" y="11"/>
                        <a:pt x="0" y="444"/>
                        <a:pt x="0" y="1004"/>
                      </a:cubicBezTo>
                      <a:cubicBezTo>
                        <a:pt x="0" y="1557"/>
                        <a:pt x="434" y="1997"/>
                        <a:pt x="954" y="1997"/>
                      </a:cubicBezTo>
                      <a:cubicBezTo>
                        <a:pt x="960" y="1997"/>
                        <a:pt x="966" y="1997"/>
                        <a:pt x="972" y="1997"/>
                      </a:cubicBezTo>
                      <a:cubicBezTo>
                        <a:pt x="1511" y="1997"/>
                        <a:pt x="1923" y="1542"/>
                        <a:pt x="1923" y="983"/>
                      </a:cubicBezTo>
                      <a:cubicBezTo>
                        <a:pt x="1923" y="419"/>
                        <a:pt x="1521" y="0"/>
                        <a:pt x="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5" name="Google Shape;935;p30"/>
              <p:cNvGrpSpPr/>
              <p:nvPr/>
            </p:nvGrpSpPr>
            <p:grpSpPr>
              <a:xfrm rot="63333" flipH="1">
                <a:off x="8112469" y="19647"/>
                <a:ext cx="1045867" cy="522843"/>
                <a:chOff x="7894994" y="166653"/>
                <a:chExt cx="978012" cy="488921"/>
              </a:xfrm>
            </p:grpSpPr>
            <p:sp>
              <p:nvSpPr>
                <p:cNvPr id="936" name="Google Shape;936;p30"/>
                <p:cNvSpPr/>
                <p:nvPr/>
              </p:nvSpPr>
              <p:spPr>
                <a:xfrm rot="-327070">
                  <a:off x="7911908" y="210594"/>
                  <a:ext cx="944184" cy="401040"/>
                </a:xfrm>
                <a:custGeom>
                  <a:avLst/>
                  <a:gdLst/>
                  <a:ahLst/>
                  <a:cxnLst/>
                  <a:rect l="l" t="t" r="r" b="b"/>
                  <a:pathLst>
                    <a:path w="23162" h="9838" extrusionOk="0">
                      <a:moveTo>
                        <a:pt x="11161" y="1"/>
                      </a:moveTo>
                      <a:cubicBezTo>
                        <a:pt x="10248" y="1"/>
                        <a:pt x="9335" y="89"/>
                        <a:pt x="8429" y="281"/>
                      </a:cubicBezTo>
                      <a:cubicBezTo>
                        <a:pt x="5651" y="873"/>
                        <a:pt x="1448" y="3249"/>
                        <a:pt x="1" y="6407"/>
                      </a:cubicBezTo>
                      <a:cubicBezTo>
                        <a:pt x="180" y="6576"/>
                        <a:pt x="349" y="6745"/>
                        <a:pt x="529" y="6914"/>
                      </a:cubicBezTo>
                      <a:cubicBezTo>
                        <a:pt x="941" y="7305"/>
                        <a:pt x="1384" y="7611"/>
                        <a:pt x="1870" y="7875"/>
                      </a:cubicBezTo>
                      <a:cubicBezTo>
                        <a:pt x="4194" y="9174"/>
                        <a:pt x="6844" y="9681"/>
                        <a:pt x="9421" y="9808"/>
                      </a:cubicBezTo>
                      <a:cubicBezTo>
                        <a:pt x="9798" y="9828"/>
                        <a:pt x="10175" y="9837"/>
                        <a:pt x="10553" y="9837"/>
                      </a:cubicBezTo>
                      <a:cubicBezTo>
                        <a:pt x="11987" y="9837"/>
                        <a:pt x="13427" y="9697"/>
                        <a:pt x="14839" y="9438"/>
                      </a:cubicBezTo>
                      <a:cubicBezTo>
                        <a:pt x="16719" y="9090"/>
                        <a:pt x="18610" y="8519"/>
                        <a:pt x="20310" y="7516"/>
                      </a:cubicBezTo>
                      <a:cubicBezTo>
                        <a:pt x="21398" y="6872"/>
                        <a:pt x="22422" y="6027"/>
                        <a:pt x="23162" y="4929"/>
                      </a:cubicBezTo>
                      <a:cubicBezTo>
                        <a:pt x="22011" y="3587"/>
                        <a:pt x="20458" y="2626"/>
                        <a:pt x="18906" y="1897"/>
                      </a:cubicBezTo>
                      <a:cubicBezTo>
                        <a:pt x="16462" y="750"/>
                        <a:pt x="13814" y="1"/>
                        <a:pt x="111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30"/>
                <p:cNvSpPr/>
                <p:nvPr/>
              </p:nvSpPr>
              <p:spPr>
                <a:xfrm rot="-327070">
                  <a:off x="8254762" y="200582"/>
                  <a:ext cx="198522" cy="426762"/>
                </a:xfrm>
                <a:custGeom>
                  <a:avLst/>
                  <a:gdLst/>
                  <a:ahLst/>
                  <a:cxnLst/>
                  <a:rect l="l" t="t" r="r" b="b"/>
                  <a:pathLst>
                    <a:path w="4870" h="10469" extrusionOk="0">
                      <a:moveTo>
                        <a:pt x="2844" y="0"/>
                      </a:moveTo>
                      <a:cubicBezTo>
                        <a:pt x="2362" y="0"/>
                        <a:pt x="1829" y="254"/>
                        <a:pt x="1289" y="861"/>
                      </a:cubicBezTo>
                      <a:cubicBezTo>
                        <a:pt x="1" y="2308"/>
                        <a:pt x="486" y="5540"/>
                        <a:pt x="803" y="7241"/>
                      </a:cubicBezTo>
                      <a:cubicBezTo>
                        <a:pt x="1025" y="8371"/>
                        <a:pt x="1426" y="9554"/>
                        <a:pt x="2377" y="10198"/>
                      </a:cubicBezTo>
                      <a:cubicBezTo>
                        <a:pt x="2602" y="10353"/>
                        <a:pt x="2872" y="10468"/>
                        <a:pt x="3138" y="10468"/>
                      </a:cubicBezTo>
                      <a:cubicBezTo>
                        <a:pt x="3234" y="10468"/>
                        <a:pt x="3330" y="10453"/>
                        <a:pt x="3422" y="10420"/>
                      </a:cubicBezTo>
                      <a:cubicBezTo>
                        <a:pt x="3866" y="10251"/>
                        <a:pt x="4035" y="9723"/>
                        <a:pt x="4141" y="9268"/>
                      </a:cubicBezTo>
                      <a:cubicBezTo>
                        <a:pt x="4648" y="7124"/>
                        <a:pt x="4869" y="4907"/>
                        <a:pt x="4795" y="2710"/>
                      </a:cubicBezTo>
                      <a:cubicBezTo>
                        <a:pt x="4752" y="1284"/>
                        <a:pt x="3928" y="0"/>
                        <a:pt x="2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8" name="Google Shape;938;p30"/>
              <p:cNvGrpSpPr/>
              <p:nvPr/>
            </p:nvGrpSpPr>
            <p:grpSpPr>
              <a:xfrm rot="-3481624" flipH="1">
                <a:off x="7742297" y="-263577"/>
                <a:ext cx="626033" cy="731718"/>
                <a:chOff x="6248054" y="3044970"/>
                <a:chExt cx="499166" cy="583497"/>
              </a:xfrm>
            </p:grpSpPr>
            <p:sp>
              <p:nvSpPr>
                <p:cNvPr id="939" name="Google Shape;939;p30"/>
                <p:cNvSpPr/>
                <p:nvPr/>
              </p:nvSpPr>
              <p:spPr>
                <a:xfrm>
                  <a:off x="6412463" y="3076290"/>
                  <a:ext cx="120001" cy="283570"/>
                </a:xfrm>
                <a:custGeom>
                  <a:avLst/>
                  <a:gdLst/>
                  <a:ahLst/>
                  <a:cxnLst/>
                  <a:rect l="l" t="t" r="r" b="b"/>
                  <a:pathLst>
                    <a:path w="2567" h="6066" extrusionOk="0">
                      <a:moveTo>
                        <a:pt x="1786" y="1"/>
                      </a:moveTo>
                      <a:cubicBezTo>
                        <a:pt x="1230" y="1"/>
                        <a:pt x="656" y="599"/>
                        <a:pt x="454" y="1038"/>
                      </a:cubicBezTo>
                      <a:cubicBezTo>
                        <a:pt x="264" y="1440"/>
                        <a:pt x="211" y="1883"/>
                        <a:pt x="169" y="2316"/>
                      </a:cubicBezTo>
                      <a:cubicBezTo>
                        <a:pt x="106" y="2971"/>
                        <a:pt x="53" y="3626"/>
                        <a:pt x="32" y="4281"/>
                      </a:cubicBezTo>
                      <a:cubicBezTo>
                        <a:pt x="11" y="4608"/>
                        <a:pt x="11" y="4936"/>
                        <a:pt x="0" y="5274"/>
                      </a:cubicBezTo>
                      <a:cubicBezTo>
                        <a:pt x="0" y="5369"/>
                        <a:pt x="95" y="5992"/>
                        <a:pt x="32" y="6066"/>
                      </a:cubicBezTo>
                      <a:cubicBezTo>
                        <a:pt x="898" y="5073"/>
                        <a:pt x="1606" y="3943"/>
                        <a:pt x="2123" y="2728"/>
                      </a:cubicBezTo>
                      <a:cubicBezTo>
                        <a:pt x="2366" y="2169"/>
                        <a:pt x="2567" y="1577"/>
                        <a:pt x="2545" y="975"/>
                      </a:cubicBezTo>
                      <a:cubicBezTo>
                        <a:pt x="2535" y="605"/>
                        <a:pt x="2387" y="183"/>
                        <a:pt x="2039" y="46"/>
                      </a:cubicBezTo>
                      <a:cubicBezTo>
                        <a:pt x="1956" y="15"/>
                        <a:pt x="1871" y="1"/>
                        <a:pt x="17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30"/>
                <p:cNvSpPr/>
                <p:nvPr/>
              </p:nvSpPr>
              <p:spPr>
                <a:xfrm>
                  <a:off x="6604500" y="3152768"/>
                  <a:ext cx="142720" cy="321155"/>
                </a:xfrm>
                <a:custGeom>
                  <a:avLst/>
                  <a:gdLst/>
                  <a:ahLst/>
                  <a:cxnLst/>
                  <a:rect l="l" t="t" r="r" b="b"/>
                  <a:pathLst>
                    <a:path w="3053" h="6870" extrusionOk="0">
                      <a:moveTo>
                        <a:pt x="2280" y="1"/>
                      </a:moveTo>
                      <a:cubicBezTo>
                        <a:pt x="1995" y="1"/>
                        <a:pt x="1700" y="156"/>
                        <a:pt x="1458" y="332"/>
                      </a:cubicBezTo>
                      <a:cubicBezTo>
                        <a:pt x="1173" y="543"/>
                        <a:pt x="898" y="786"/>
                        <a:pt x="719" y="1092"/>
                      </a:cubicBezTo>
                      <a:cubicBezTo>
                        <a:pt x="465" y="1536"/>
                        <a:pt x="423" y="2053"/>
                        <a:pt x="391" y="2560"/>
                      </a:cubicBezTo>
                      <a:cubicBezTo>
                        <a:pt x="339" y="3352"/>
                        <a:pt x="286" y="4155"/>
                        <a:pt x="233" y="4947"/>
                      </a:cubicBezTo>
                      <a:cubicBezTo>
                        <a:pt x="201" y="5539"/>
                        <a:pt x="1" y="6289"/>
                        <a:pt x="159" y="6869"/>
                      </a:cubicBezTo>
                      <a:cubicBezTo>
                        <a:pt x="1268" y="5444"/>
                        <a:pt x="2113" y="3574"/>
                        <a:pt x="2789" y="1906"/>
                      </a:cubicBezTo>
                      <a:cubicBezTo>
                        <a:pt x="2926" y="1578"/>
                        <a:pt x="3053" y="1240"/>
                        <a:pt x="3042" y="881"/>
                      </a:cubicBezTo>
                      <a:cubicBezTo>
                        <a:pt x="3032" y="533"/>
                        <a:pt x="2842" y="152"/>
                        <a:pt x="2504" y="36"/>
                      </a:cubicBezTo>
                      <a:cubicBezTo>
                        <a:pt x="2431" y="12"/>
                        <a:pt x="2356" y="1"/>
                        <a:pt x="22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30"/>
                <p:cNvSpPr/>
                <p:nvPr/>
              </p:nvSpPr>
              <p:spPr>
                <a:xfrm>
                  <a:off x="6404563" y="3375797"/>
                  <a:ext cx="133838" cy="252670"/>
                </a:xfrm>
                <a:custGeom>
                  <a:avLst/>
                  <a:gdLst/>
                  <a:ahLst/>
                  <a:cxnLst/>
                  <a:rect l="l" t="t" r="r" b="b"/>
                  <a:pathLst>
                    <a:path w="2863" h="5405" extrusionOk="0">
                      <a:moveTo>
                        <a:pt x="2359" y="0"/>
                      </a:moveTo>
                      <a:cubicBezTo>
                        <a:pt x="2329" y="0"/>
                        <a:pt x="2300" y="2"/>
                        <a:pt x="2271" y="7"/>
                      </a:cubicBezTo>
                      <a:cubicBezTo>
                        <a:pt x="2081" y="28"/>
                        <a:pt x="1912" y="134"/>
                        <a:pt x="1753" y="250"/>
                      </a:cubicBezTo>
                      <a:cubicBezTo>
                        <a:pt x="1384" y="535"/>
                        <a:pt x="1067" y="916"/>
                        <a:pt x="866" y="1338"/>
                      </a:cubicBezTo>
                      <a:cubicBezTo>
                        <a:pt x="676" y="1708"/>
                        <a:pt x="571" y="2120"/>
                        <a:pt x="486" y="2531"/>
                      </a:cubicBezTo>
                      <a:cubicBezTo>
                        <a:pt x="349" y="3123"/>
                        <a:pt x="243" y="3725"/>
                        <a:pt x="159" y="4327"/>
                      </a:cubicBezTo>
                      <a:cubicBezTo>
                        <a:pt x="127" y="4623"/>
                        <a:pt x="0" y="5140"/>
                        <a:pt x="190" y="5404"/>
                      </a:cubicBezTo>
                      <a:cubicBezTo>
                        <a:pt x="412" y="5256"/>
                        <a:pt x="571" y="4887"/>
                        <a:pt x="718" y="4665"/>
                      </a:cubicBezTo>
                      <a:cubicBezTo>
                        <a:pt x="940" y="4348"/>
                        <a:pt x="1162" y="4042"/>
                        <a:pt x="1373" y="3735"/>
                      </a:cubicBezTo>
                      <a:cubicBezTo>
                        <a:pt x="1817" y="3112"/>
                        <a:pt x="2239" y="2468"/>
                        <a:pt x="2546" y="1771"/>
                      </a:cubicBezTo>
                      <a:cubicBezTo>
                        <a:pt x="2704" y="1401"/>
                        <a:pt x="2831" y="1011"/>
                        <a:pt x="2852" y="609"/>
                      </a:cubicBezTo>
                      <a:cubicBezTo>
                        <a:pt x="2862" y="472"/>
                        <a:pt x="2852" y="324"/>
                        <a:pt x="2778" y="208"/>
                      </a:cubicBezTo>
                      <a:cubicBezTo>
                        <a:pt x="2688" y="74"/>
                        <a:pt x="2523" y="0"/>
                        <a:pt x="23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30"/>
                <p:cNvSpPr/>
                <p:nvPr/>
              </p:nvSpPr>
              <p:spPr>
                <a:xfrm>
                  <a:off x="6248054" y="3044970"/>
                  <a:ext cx="116542" cy="246266"/>
                </a:xfrm>
                <a:custGeom>
                  <a:avLst/>
                  <a:gdLst/>
                  <a:ahLst/>
                  <a:cxnLst/>
                  <a:rect l="l" t="t" r="r" b="b"/>
                  <a:pathLst>
                    <a:path w="2493" h="5268" extrusionOk="0">
                      <a:moveTo>
                        <a:pt x="2108" y="0"/>
                      </a:moveTo>
                      <a:cubicBezTo>
                        <a:pt x="1730" y="0"/>
                        <a:pt x="1347" y="190"/>
                        <a:pt x="1088" y="473"/>
                      </a:cubicBezTo>
                      <a:cubicBezTo>
                        <a:pt x="729" y="842"/>
                        <a:pt x="549" y="1349"/>
                        <a:pt x="412" y="1846"/>
                      </a:cubicBezTo>
                      <a:cubicBezTo>
                        <a:pt x="127" y="2976"/>
                        <a:pt x="169" y="4127"/>
                        <a:pt x="0" y="5268"/>
                      </a:cubicBezTo>
                      <a:cubicBezTo>
                        <a:pt x="476" y="4412"/>
                        <a:pt x="993" y="3588"/>
                        <a:pt x="1500" y="2754"/>
                      </a:cubicBezTo>
                      <a:cubicBezTo>
                        <a:pt x="1986" y="1930"/>
                        <a:pt x="2408" y="1033"/>
                        <a:pt x="2493" y="71"/>
                      </a:cubicBezTo>
                      <a:cubicBezTo>
                        <a:pt x="2368" y="23"/>
                        <a:pt x="2239" y="0"/>
                        <a:pt x="2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43" name="Google Shape;943;p30"/>
              <p:cNvSpPr/>
              <p:nvPr/>
            </p:nvSpPr>
            <p:spPr>
              <a:xfrm rot="-2290406">
                <a:off x="8450857" y="2292775"/>
                <a:ext cx="1625820" cy="1469299"/>
              </a:xfrm>
              <a:custGeom>
                <a:avLst/>
                <a:gdLst/>
                <a:ahLst/>
                <a:cxnLst/>
                <a:rect l="l" t="t" r="r" b="b"/>
                <a:pathLst>
                  <a:path w="18832" h="17019" extrusionOk="0">
                    <a:moveTo>
                      <a:pt x="9411" y="2792"/>
                    </a:moveTo>
                    <a:cubicBezTo>
                      <a:pt x="9665" y="2972"/>
                      <a:pt x="9929" y="3151"/>
                      <a:pt x="10172" y="3342"/>
                    </a:cubicBezTo>
                    <a:cubicBezTo>
                      <a:pt x="10457" y="3563"/>
                      <a:pt x="10731" y="3796"/>
                      <a:pt x="11006" y="4028"/>
                    </a:cubicBezTo>
                    <a:lnTo>
                      <a:pt x="8556" y="6489"/>
                    </a:lnTo>
                    <a:cubicBezTo>
                      <a:pt x="8101" y="6109"/>
                      <a:pt x="7658" y="5739"/>
                      <a:pt x="7214" y="5348"/>
                    </a:cubicBezTo>
                    <a:cubicBezTo>
                      <a:pt x="7151" y="5295"/>
                      <a:pt x="7088" y="5243"/>
                      <a:pt x="7024" y="5190"/>
                    </a:cubicBezTo>
                    <a:cubicBezTo>
                      <a:pt x="7795" y="4429"/>
                      <a:pt x="8566" y="3658"/>
                      <a:pt x="9327" y="2877"/>
                    </a:cubicBezTo>
                    <a:lnTo>
                      <a:pt x="9411" y="2792"/>
                    </a:lnTo>
                    <a:close/>
                    <a:moveTo>
                      <a:pt x="11228" y="4229"/>
                    </a:moveTo>
                    <a:cubicBezTo>
                      <a:pt x="11566" y="4535"/>
                      <a:pt x="11904" y="4862"/>
                      <a:pt x="12231" y="5190"/>
                    </a:cubicBezTo>
                    <a:cubicBezTo>
                      <a:pt x="12516" y="5464"/>
                      <a:pt x="12801" y="5760"/>
                      <a:pt x="13097" y="6045"/>
                    </a:cubicBezTo>
                    <a:cubicBezTo>
                      <a:pt x="12284" y="6742"/>
                      <a:pt x="11492" y="7460"/>
                      <a:pt x="10710" y="8200"/>
                    </a:cubicBezTo>
                    <a:cubicBezTo>
                      <a:pt x="10066" y="7703"/>
                      <a:pt x="9422" y="7196"/>
                      <a:pt x="8788" y="6679"/>
                    </a:cubicBezTo>
                    <a:lnTo>
                      <a:pt x="10974" y="4482"/>
                    </a:lnTo>
                    <a:lnTo>
                      <a:pt x="11228" y="4229"/>
                    </a:lnTo>
                    <a:close/>
                    <a:moveTo>
                      <a:pt x="6813" y="5390"/>
                    </a:moveTo>
                    <a:cubicBezTo>
                      <a:pt x="7320" y="5834"/>
                      <a:pt x="7827" y="6267"/>
                      <a:pt x="8344" y="6700"/>
                    </a:cubicBezTo>
                    <a:lnTo>
                      <a:pt x="6074" y="8971"/>
                    </a:lnTo>
                    <a:cubicBezTo>
                      <a:pt x="5641" y="8591"/>
                      <a:pt x="5197" y="8210"/>
                      <a:pt x="4743" y="7841"/>
                    </a:cubicBezTo>
                    <a:cubicBezTo>
                      <a:pt x="4669" y="7777"/>
                      <a:pt x="4585" y="7703"/>
                      <a:pt x="4500" y="7640"/>
                    </a:cubicBezTo>
                    <a:lnTo>
                      <a:pt x="4732" y="7418"/>
                    </a:lnTo>
                    <a:cubicBezTo>
                      <a:pt x="5429" y="6753"/>
                      <a:pt x="6127" y="6077"/>
                      <a:pt x="6813" y="5390"/>
                    </a:cubicBezTo>
                    <a:close/>
                    <a:moveTo>
                      <a:pt x="13308" y="6246"/>
                    </a:moveTo>
                    <a:cubicBezTo>
                      <a:pt x="13995" y="6922"/>
                      <a:pt x="14702" y="7577"/>
                      <a:pt x="15484" y="8126"/>
                    </a:cubicBezTo>
                    <a:cubicBezTo>
                      <a:pt x="14787" y="8802"/>
                      <a:pt x="14079" y="9467"/>
                      <a:pt x="13382" y="10143"/>
                    </a:cubicBezTo>
                    <a:cubicBezTo>
                      <a:pt x="12875" y="9773"/>
                      <a:pt x="12368" y="9414"/>
                      <a:pt x="11861" y="9045"/>
                    </a:cubicBezTo>
                    <a:cubicBezTo>
                      <a:pt x="11555" y="8823"/>
                      <a:pt x="11249" y="8601"/>
                      <a:pt x="10953" y="8379"/>
                    </a:cubicBezTo>
                    <a:cubicBezTo>
                      <a:pt x="11724" y="7651"/>
                      <a:pt x="12506" y="6943"/>
                      <a:pt x="13308" y="6246"/>
                    </a:cubicBezTo>
                    <a:close/>
                    <a:moveTo>
                      <a:pt x="8577" y="6880"/>
                    </a:moveTo>
                    <a:cubicBezTo>
                      <a:pt x="8714" y="6996"/>
                      <a:pt x="8851" y="7112"/>
                      <a:pt x="8989" y="7218"/>
                    </a:cubicBezTo>
                    <a:cubicBezTo>
                      <a:pt x="9496" y="7619"/>
                      <a:pt x="9992" y="8010"/>
                      <a:pt x="10509" y="8390"/>
                    </a:cubicBezTo>
                    <a:cubicBezTo>
                      <a:pt x="9686" y="9171"/>
                      <a:pt x="8872" y="9974"/>
                      <a:pt x="8091" y="10787"/>
                    </a:cubicBezTo>
                    <a:cubicBezTo>
                      <a:pt x="7499" y="10238"/>
                      <a:pt x="6897" y="9700"/>
                      <a:pt x="6295" y="9171"/>
                    </a:cubicBezTo>
                    <a:lnTo>
                      <a:pt x="6327" y="9140"/>
                    </a:lnTo>
                    <a:lnTo>
                      <a:pt x="8577" y="6880"/>
                    </a:lnTo>
                    <a:close/>
                    <a:moveTo>
                      <a:pt x="4289" y="7841"/>
                    </a:moveTo>
                    <a:cubicBezTo>
                      <a:pt x="4817" y="8284"/>
                      <a:pt x="5345" y="8728"/>
                      <a:pt x="5873" y="9182"/>
                    </a:cubicBezTo>
                    <a:lnTo>
                      <a:pt x="4173" y="10882"/>
                    </a:lnTo>
                    <a:cubicBezTo>
                      <a:pt x="4067" y="10988"/>
                      <a:pt x="3972" y="11094"/>
                      <a:pt x="3866" y="11199"/>
                    </a:cubicBezTo>
                    <a:cubicBezTo>
                      <a:pt x="3423" y="10840"/>
                      <a:pt x="2979" y="10492"/>
                      <a:pt x="2525" y="10143"/>
                    </a:cubicBezTo>
                    <a:cubicBezTo>
                      <a:pt x="2409" y="10048"/>
                      <a:pt x="2282" y="9953"/>
                      <a:pt x="2155" y="9847"/>
                    </a:cubicBezTo>
                    <a:cubicBezTo>
                      <a:pt x="2229" y="9773"/>
                      <a:pt x="2303" y="9710"/>
                      <a:pt x="2388" y="9636"/>
                    </a:cubicBezTo>
                    <a:cubicBezTo>
                      <a:pt x="3021" y="9045"/>
                      <a:pt x="3655" y="8443"/>
                      <a:pt x="4289" y="7841"/>
                    </a:cubicBezTo>
                    <a:close/>
                    <a:moveTo>
                      <a:pt x="10742" y="8569"/>
                    </a:moveTo>
                    <a:cubicBezTo>
                      <a:pt x="11555" y="9171"/>
                      <a:pt x="12368" y="9752"/>
                      <a:pt x="13171" y="10354"/>
                    </a:cubicBezTo>
                    <a:lnTo>
                      <a:pt x="10488" y="12942"/>
                    </a:lnTo>
                    <a:cubicBezTo>
                      <a:pt x="9749" y="12298"/>
                      <a:pt x="9031" y="11643"/>
                      <a:pt x="8313" y="10988"/>
                    </a:cubicBezTo>
                    <a:cubicBezTo>
                      <a:pt x="9105" y="10164"/>
                      <a:pt x="9918" y="9362"/>
                      <a:pt x="10742" y="8569"/>
                    </a:cubicBezTo>
                    <a:close/>
                    <a:moveTo>
                      <a:pt x="6095" y="9383"/>
                    </a:moveTo>
                    <a:cubicBezTo>
                      <a:pt x="6697" y="9911"/>
                      <a:pt x="7288" y="10449"/>
                      <a:pt x="7880" y="10999"/>
                    </a:cubicBezTo>
                    <a:cubicBezTo>
                      <a:pt x="7404" y="11495"/>
                      <a:pt x="6929" y="11991"/>
                      <a:pt x="6464" y="12498"/>
                    </a:cubicBezTo>
                    <a:cubicBezTo>
                      <a:pt x="6317" y="12657"/>
                      <a:pt x="6179" y="12815"/>
                      <a:pt x="6031" y="12974"/>
                    </a:cubicBezTo>
                    <a:cubicBezTo>
                      <a:pt x="5387" y="12435"/>
                      <a:pt x="4743" y="11907"/>
                      <a:pt x="4099" y="11379"/>
                    </a:cubicBezTo>
                    <a:cubicBezTo>
                      <a:pt x="4764" y="10713"/>
                      <a:pt x="5429" y="10048"/>
                      <a:pt x="6095" y="9383"/>
                    </a:cubicBezTo>
                    <a:close/>
                    <a:moveTo>
                      <a:pt x="8101" y="11199"/>
                    </a:moveTo>
                    <a:cubicBezTo>
                      <a:pt x="8820" y="11854"/>
                      <a:pt x="9538" y="12509"/>
                      <a:pt x="10277" y="13143"/>
                    </a:cubicBezTo>
                    <a:lnTo>
                      <a:pt x="8925" y="14442"/>
                    </a:lnTo>
                    <a:cubicBezTo>
                      <a:pt x="8746" y="14611"/>
                      <a:pt x="8556" y="14790"/>
                      <a:pt x="8376" y="14970"/>
                    </a:cubicBezTo>
                    <a:cubicBezTo>
                      <a:pt x="7679" y="14357"/>
                      <a:pt x="6971" y="13766"/>
                      <a:pt x="6264" y="13164"/>
                    </a:cubicBezTo>
                    <a:cubicBezTo>
                      <a:pt x="6866" y="12498"/>
                      <a:pt x="7478" y="11843"/>
                      <a:pt x="8101" y="11199"/>
                    </a:cubicBezTo>
                    <a:close/>
                    <a:moveTo>
                      <a:pt x="11756" y="0"/>
                    </a:moveTo>
                    <a:cubicBezTo>
                      <a:pt x="11721" y="0"/>
                      <a:pt x="11682" y="14"/>
                      <a:pt x="11650" y="46"/>
                    </a:cubicBezTo>
                    <a:cubicBezTo>
                      <a:pt x="10900" y="838"/>
                      <a:pt x="10129" y="1631"/>
                      <a:pt x="9369" y="2423"/>
                    </a:cubicBezTo>
                    <a:cubicBezTo>
                      <a:pt x="8915" y="2137"/>
                      <a:pt x="8450" y="1873"/>
                      <a:pt x="7964" y="1641"/>
                    </a:cubicBezTo>
                    <a:cubicBezTo>
                      <a:pt x="7890" y="1704"/>
                      <a:pt x="7806" y="1778"/>
                      <a:pt x="7721" y="1842"/>
                    </a:cubicBezTo>
                    <a:cubicBezTo>
                      <a:pt x="8218" y="2085"/>
                      <a:pt x="8693" y="2349"/>
                      <a:pt x="9158" y="2634"/>
                    </a:cubicBezTo>
                    <a:cubicBezTo>
                      <a:pt x="8376" y="3426"/>
                      <a:pt x="7595" y="4218"/>
                      <a:pt x="6802" y="4989"/>
                    </a:cubicBezTo>
                    <a:cubicBezTo>
                      <a:pt x="6338" y="4577"/>
                      <a:pt x="5873" y="4155"/>
                      <a:pt x="5419" y="3732"/>
                    </a:cubicBezTo>
                    <a:cubicBezTo>
                      <a:pt x="5345" y="3796"/>
                      <a:pt x="5260" y="3859"/>
                      <a:pt x="5187" y="3922"/>
                    </a:cubicBezTo>
                    <a:cubicBezTo>
                      <a:pt x="5651" y="4355"/>
                      <a:pt x="6116" y="4778"/>
                      <a:pt x="6591" y="5200"/>
                    </a:cubicBezTo>
                    <a:lnTo>
                      <a:pt x="6412" y="5380"/>
                    </a:lnTo>
                    <a:cubicBezTo>
                      <a:pt x="5704" y="6077"/>
                      <a:pt x="4986" y="6763"/>
                      <a:pt x="4268" y="7450"/>
                    </a:cubicBezTo>
                    <a:cubicBezTo>
                      <a:pt x="3697" y="7006"/>
                      <a:pt x="3127" y="6563"/>
                      <a:pt x="2525" y="6151"/>
                    </a:cubicBezTo>
                    <a:cubicBezTo>
                      <a:pt x="2451" y="6225"/>
                      <a:pt x="2377" y="6288"/>
                      <a:pt x="2303" y="6352"/>
                    </a:cubicBezTo>
                    <a:cubicBezTo>
                      <a:pt x="2905" y="6774"/>
                      <a:pt x="3486" y="7207"/>
                      <a:pt x="4056" y="7661"/>
                    </a:cubicBezTo>
                    <a:cubicBezTo>
                      <a:pt x="3349" y="8337"/>
                      <a:pt x="2631" y="9002"/>
                      <a:pt x="1913" y="9668"/>
                    </a:cubicBezTo>
                    <a:cubicBezTo>
                      <a:pt x="1342" y="9235"/>
                      <a:pt x="782" y="8802"/>
                      <a:pt x="202" y="8369"/>
                    </a:cubicBezTo>
                    <a:cubicBezTo>
                      <a:pt x="138" y="8443"/>
                      <a:pt x="64" y="8506"/>
                      <a:pt x="1" y="8569"/>
                    </a:cubicBezTo>
                    <a:cubicBezTo>
                      <a:pt x="11" y="8591"/>
                      <a:pt x="33" y="8612"/>
                      <a:pt x="43" y="8622"/>
                    </a:cubicBezTo>
                    <a:cubicBezTo>
                      <a:pt x="603" y="9034"/>
                      <a:pt x="1152" y="9446"/>
                      <a:pt x="1691" y="9868"/>
                    </a:cubicBezTo>
                    <a:cubicBezTo>
                      <a:pt x="1448" y="10101"/>
                      <a:pt x="1194" y="10323"/>
                      <a:pt x="951" y="10555"/>
                    </a:cubicBezTo>
                    <a:cubicBezTo>
                      <a:pt x="698" y="10787"/>
                      <a:pt x="444" y="11020"/>
                      <a:pt x="191" y="11241"/>
                    </a:cubicBezTo>
                    <a:cubicBezTo>
                      <a:pt x="149" y="11284"/>
                      <a:pt x="96" y="11326"/>
                      <a:pt x="43" y="11368"/>
                    </a:cubicBezTo>
                    <a:cubicBezTo>
                      <a:pt x="117" y="11432"/>
                      <a:pt x="202" y="11495"/>
                      <a:pt x="286" y="11558"/>
                    </a:cubicBezTo>
                    <a:lnTo>
                      <a:pt x="297" y="11548"/>
                    </a:lnTo>
                    <a:cubicBezTo>
                      <a:pt x="381" y="11474"/>
                      <a:pt x="466" y="11389"/>
                      <a:pt x="550" y="11315"/>
                    </a:cubicBezTo>
                    <a:cubicBezTo>
                      <a:pt x="761" y="11125"/>
                      <a:pt x="973" y="10925"/>
                      <a:pt x="1184" y="10735"/>
                    </a:cubicBezTo>
                    <a:cubicBezTo>
                      <a:pt x="1437" y="10513"/>
                      <a:pt x="1680" y="10280"/>
                      <a:pt x="1934" y="10048"/>
                    </a:cubicBezTo>
                    <a:cubicBezTo>
                      <a:pt x="2515" y="10502"/>
                      <a:pt x="3085" y="10956"/>
                      <a:pt x="3666" y="11410"/>
                    </a:cubicBezTo>
                    <a:cubicBezTo>
                      <a:pt x="3148" y="11939"/>
                      <a:pt x="2620" y="12477"/>
                      <a:pt x="2018" y="12900"/>
                    </a:cubicBezTo>
                    <a:cubicBezTo>
                      <a:pt x="2103" y="12963"/>
                      <a:pt x="2187" y="13026"/>
                      <a:pt x="2272" y="13079"/>
                    </a:cubicBezTo>
                    <a:cubicBezTo>
                      <a:pt x="2863" y="12657"/>
                      <a:pt x="3370" y="12108"/>
                      <a:pt x="3887" y="11590"/>
                    </a:cubicBezTo>
                    <a:cubicBezTo>
                      <a:pt x="4542" y="12118"/>
                      <a:pt x="5197" y="12646"/>
                      <a:pt x="5841" y="13185"/>
                    </a:cubicBezTo>
                    <a:cubicBezTo>
                      <a:pt x="5398" y="13692"/>
                      <a:pt x="4954" y="14199"/>
                      <a:pt x="4511" y="14706"/>
                    </a:cubicBezTo>
                    <a:lnTo>
                      <a:pt x="4521" y="14716"/>
                    </a:lnTo>
                    <a:cubicBezTo>
                      <a:pt x="4595" y="14769"/>
                      <a:pt x="4669" y="14832"/>
                      <a:pt x="4754" y="14885"/>
                    </a:cubicBezTo>
                    <a:cubicBezTo>
                      <a:pt x="5187" y="14378"/>
                      <a:pt x="5620" y="13882"/>
                      <a:pt x="6074" y="13375"/>
                    </a:cubicBezTo>
                    <a:cubicBezTo>
                      <a:pt x="6760" y="13956"/>
                      <a:pt x="7447" y="14547"/>
                      <a:pt x="8133" y="15139"/>
                    </a:cubicBezTo>
                    <a:lnTo>
                      <a:pt x="8175" y="15170"/>
                    </a:lnTo>
                    <a:cubicBezTo>
                      <a:pt x="7700" y="15624"/>
                      <a:pt x="7225" y="16079"/>
                      <a:pt x="6750" y="16533"/>
                    </a:cubicBezTo>
                    <a:cubicBezTo>
                      <a:pt x="6824" y="16596"/>
                      <a:pt x="6908" y="16660"/>
                      <a:pt x="6982" y="16723"/>
                    </a:cubicBezTo>
                    <a:lnTo>
                      <a:pt x="8397" y="15360"/>
                    </a:lnTo>
                    <a:cubicBezTo>
                      <a:pt x="9020" y="15910"/>
                      <a:pt x="9633" y="16469"/>
                      <a:pt x="10256" y="17019"/>
                    </a:cubicBezTo>
                    <a:cubicBezTo>
                      <a:pt x="10319" y="16945"/>
                      <a:pt x="10393" y="16881"/>
                      <a:pt x="10467" y="16807"/>
                    </a:cubicBezTo>
                    <a:cubicBezTo>
                      <a:pt x="9844" y="16258"/>
                      <a:pt x="9232" y="15709"/>
                      <a:pt x="8598" y="15160"/>
                    </a:cubicBezTo>
                    <a:lnTo>
                      <a:pt x="10499" y="13343"/>
                    </a:lnTo>
                    <a:cubicBezTo>
                      <a:pt x="10520" y="13364"/>
                      <a:pt x="10541" y="13375"/>
                      <a:pt x="10562" y="13396"/>
                    </a:cubicBezTo>
                    <a:cubicBezTo>
                      <a:pt x="11207" y="13956"/>
                      <a:pt x="11872" y="14505"/>
                      <a:pt x="12548" y="15022"/>
                    </a:cubicBezTo>
                    <a:cubicBezTo>
                      <a:pt x="12622" y="14959"/>
                      <a:pt x="12706" y="14896"/>
                      <a:pt x="12780" y="14832"/>
                    </a:cubicBezTo>
                    <a:cubicBezTo>
                      <a:pt x="12073" y="14283"/>
                      <a:pt x="11386" y="13713"/>
                      <a:pt x="10710" y="13132"/>
                    </a:cubicBezTo>
                    <a:lnTo>
                      <a:pt x="13414" y="10523"/>
                    </a:lnTo>
                    <a:cubicBezTo>
                      <a:pt x="13477" y="10576"/>
                      <a:pt x="13551" y="10629"/>
                      <a:pt x="13615" y="10682"/>
                    </a:cubicBezTo>
                    <a:cubicBezTo>
                      <a:pt x="14312" y="11199"/>
                      <a:pt x="14998" y="11738"/>
                      <a:pt x="15600" y="12361"/>
                    </a:cubicBezTo>
                    <a:cubicBezTo>
                      <a:pt x="15685" y="12287"/>
                      <a:pt x="15748" y="12224"/>
                      <a:pt x="15822" y="12160"/>
                    </a:cubicBezTo>
                    <a:cubicBezTo>
                      <a:pt x="15146" y="11484"/>
                      <a:pt x="14396" y="10882"/>
                      <a:pt x="13625" y="10323"/>
                    </a:cubicBezTo>
                    <a:lnTo>
                      <a:pt x="15727" y="8295"/>
                    </a:lnTo>
                    <a:cubicBezTo>
                      <a:pt x="15927" y="8432"/>
                      <a:pt x="16139" y="8569"/>
                      <a:pt x="16350" y="8686"/>
                    </a:cubicBezTo>
                    <a:cubicBezTo>
                      <a:pt x="17058" y="9087"/>
                      <a:pt x="17850" y="9330"/>
                      <a:pt x="18578" y="9689"/>
                    </a:cubicBezTo>
                    <a:cubicBezTo>
                      <a:pt x="18663" y="9615"/>
                      <a:pt x="18747" y="9552"/>
                      <a:pt x="18832" y="9478"/>
                    </a:cubicBezTo>
                    <a:cubicBezTo>
                      <a:pt x="18167" y="9161"/>
                      <a:pt x="17459" y="8939"/>
                      <a:pt x="16804" y="8601"/>
                    </a:cubicBezTo>
                    <a:cubicBezTo>
                      <a:pt x="16508" y="8443"/>
                      <a:pt x="16223" y="8274"/>
                      <a:pt x="15938" y="8094"/>
                    </a:cubicBezTo>
                    <a:cubicBezTo>
                      <a:pt x="15991" y="8041"/>
                      <a:pt x="16044" y="7999"/>
                      <a:pt x="16086" y="7957"/>
                    </a:cubicBezTo>
                    <a:cubicBezTo>
                      <a:pt x="16836" y="7239"/>
                      <a:pt x="17575" y="6521"/>
                      <a:pt x="18325" y="5792"/>
                    </a:cubicBezTo>
                    <a:cubicBezTo>
                      <a:pt x="18251" y="5728"/>
                      <a:pt x="18188" y="5654"/>
                      <a:pt x="18114" y="5591"/>
                    </a:cubicBezTo>
                    <a:cubicBezTo>
                      <a:pt x="17311" y="6362"/>
                      <a:pt x="16498" y="7144"/>
                      <a:pt x="15695" y="7915"/>
                    </a:cubicBezTo>
                    <a:cubicBezTo>
                      <a:pt x="15315" y="7651"/>
                      <a:pt x="14956" y="7365"/>
                      <a:pt x="14607" y="7059"/>
                    </a:cubicBezTo>
                    <a:cubicBezTo>
                      <a:pt x="14238" y="6732"/>
                      <a:pt x="13879" y="6394"/>
                      <a:pt x="13530" y="6056"/>
                    </a:cubicBezTo>
                    <a:cubicBezTo>
                      <a:pt x="14417" y="5285"/>
                      <a:pt x="15336" y="4524"/>
                      <a:pt x="16265" y="3785"/>
                    </a:cubicBezTo>
                    <a:cubicBezTo>
                      <a:pt x="16192" y="3722"/>
                      <a:pt x="16118" y="3658"/>
                      <a:pt x="16044" y="3584"/>
                    </a:cubicBezTo>
                    <a:cubicBezTo>
                      <a:pt x="15125" y="4324"/>
                      <a:pt x="14206" y="5074"/>
                      <a:pt x="13319" y="5845"/>
                    </a:cubicBezTo>
                    <a:cubicBezTo>
                      <a:pt x="12696" y="5232"/>
                      <a:pt x="12083" y="4609"/>
                      <a:pt x="11428" y="4017"/>
                    </a:cubicBezTo>
                    <a:cubicBezTo>
                      <a:pt x="12147" y="3299"/>
                      <a:pt x="12854" y="2592"/>
                      <a:pt x="13572" y="1873"/>
                    </a:cubicBezTo>
                    <a:cubicBezTo>
                      <a:pt x="13670" y="1768"/>
                      <a:pt x="13567" y="1618"/>
                      <a:pt x="13456" y="1618"/>
                    </a:cubicBezTo>
                    <a:cubicBezTo>
                      <a:pt x="13423" y="1618"/>
                      <a:pt x="13390" y="1631"/>
                      <a:pt x="13361" y="1662"/>
                    </a:cubicBezTo>
                    <a:lnTo>
                      <a:pt x="11207" y="3817"/>
                    </a:lnTo>
                    <a:cubicBezTo>
                      <a:pt x="11016" y="3648"/>
                      <a:pt x="10816" y="3479"/>
                      <a:pt x="10605" y="3310"/>
                    </a:cubicBezTo>
                    <a:cubicBezTo>
                      <a:pt x="10288" y="3056"/>
                      <a:pt x="9960" y="2813"/>
                      <a:pt x="9612" y="2581"/>
                    </a:cubicBezTo>
                    <a:cubicBezTo>
                      <a:pt x="10372" y="1810"/>
                      <a:pt x="11122" y="1039"/>
                      <a:pt x="11861" y="247"/>
                    </a:cubicBezTo>
                    <a:cubicBezTo>
                      <a:pt x="11914" y="194"/>
                      <a:pt x="11914" y="131"/>
                      <a:pt x="11872" y="78"/>
                    </a:cubicBezTo>
                    <a:lnTo>
                      <a:pt x="11882" y="78"/>
                    </a:lnTo>
                    <a:cubicBezTo>
                      <a:pt x="11851" y="46"/>
                      <a:pt x="11819" y="25"/>
                      <a:pt x="11787" y="4"/>
                    </a:cubicBezTo>
                    <a:cubicBezTo>
                      <a:pt x="11777" y="2"/>
                      <a:pt x="11767" y="0"/>
                      <a:pt x="11756" y="0"/>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44" name="Google Shape;944;p30"/>
            <p:cNvGrpSpPr/>
            <p:nvPr/>
          </p:nvGrpSpPr>
          <p:grpSpPr>
            <a:xfrm>
              <a:off x="-740356" y="2899211"/>
              <a:ext cx="2383152" cy="3300215"/>
              <a:chOff x="-740356" y="2899211"/>
              <a:chExt cx="2383152" cy="3300215"/>
            </a:xfrm>
          </p:grpSpPr>
          <p:grpSp>
            <p:nvGrpSpPr>
              <p:cNvPr id="945" name="Google Shape;945;p30"/>
              <p:cNvGrpSpPr/>
              <p:nvPr/>
            </p:nvGrpSpPr>
            <p:grpSpPr>
              <a:xfrm rot="2700000" flipH="1">
                <a:off x="-591488" y="4365416"/>
                <a:ext cx="2085416" cy="1284870"/>
                <a:chOff x="1446013" y="926500"/>
                <a:chExt cx="1104495" cy="680503"/>
              </a:xfrm>
            </p:grpSpPr>
            <p:sp>
              <p:nvSpPr>
                <p:cNvPr id="946" name="Google Shape;946;p30"/>
                <p:cNvSpPr/>
                <p:nvPr/>
              </p:nvSpPr>
              <p:spPr>
                <a:xfrm>
                  <a:off x="2079435" y="1247417"/>
                  <a:ext cx="31181" cy="34079"/>
                </a:xfrm>
                <a:custGeom>
                  <a:avLst/>
                  <a:gdLst/>
                  <a:ahLst/>
                  <a:cxnLst/>
                  <a:rect l="l" t="t" r="r" b="b"/>
                  <a:pathLst>
                    <a:path w="667" h="729" extrusionOk="0">
                      <a:moveTo>
                        <a:pt x="297" y="0"/>
                      </a:moveTo>
                      <a:cubicBezTo>
                        <a:pt x="265" y="0"/>
                        <a:pt x="223" y="21"/>
                        <a:pt x="191" y="43"/>
                      </a:cubicBezTo>
                      <a:cubicBezTo>
                        <a:pt x="170" y="53"/>
                        <a:pt x="149" y="64"/>
                        <a:pt x="138" y="85"/>
                      </a:cubicBezTo>
                      <a:cubicBezTo>
                        <a:pt x="96" y="116"/>
                        <a:pt x="75" y="159"/>
                        <a:pt x="54" y="211"/>
                      </a:cubicBezTo>
                      <a:lnTo>
                        <a:pt x="54" y="222"/>
                      </a:lnTo>
                      <a:lnTo>
                        <a:pt x="43" y="243"/>
                      </a:lnTo>
                      <a:lnTo>
                        <a:pt x="22" y="285"/>
                      </a:lnTo>
                      <a:lnTo>
                        <a:pt x="11" y="317"/>
                      </a:lnTo>
                      <a:lnTo>
                        <a:pt x="1" y="391"/>
                      </a:lnTo>
                      <a:cubicBezTo>
                        <a:pt x="1" y="423"/>
                        <a:pt x="1" y="444"/>
                        <a:pt x="11" y="476"/>
                      </a:cubicBezTo>
                      <a:lnTo>
                        <a:pt x="11" y="486"/>
                      </a:lnTo>
                      <a:cubicBezTo>
                        <a:pt x="22" y="507"/>
                        <a:pt x="32" y="528"/>
                        <a:pt x="43" y="549"/>
                      </a:cubicBezTo>
                      <a:cubicBezTo>
                        <a:pt x="54" y="581"/>
                        <a:pt x="75" y="602"/>
                        <a:pt x="85" y="623"/>
                      </a:cubicBezTo>
                      <a:lnTo>
                        <a:pt x="96" y="623"/>
                      </a:lnTo>
                      <a:cubicBezTo>
                        <a:pt x="106" y="634"/>
                        <a:pt x="138" y="666"/>
                        <a:pt x="170" y="676"/>
                      </a:cubicBezTo>
                      <a:cubicBezTo>
                        <a:pt x="191" y="687"/>
                        <a:pt x="223" y="708"/>
                        <a:pt x="244" y="708"/>
                      </a:cubicBezTo>
                      <a:lnTo>
                        <a:pt x="254" y="718"/>
                      </a:lnTo>
                      <a:cubicBezTo>
                        <a:pt x="275" y="718"/>
                        <a:pt x="307" y="729"/>
                        <a:pt x="339" y="729"/>
                      </a:cubicBezTo>
                      <a:cubicBezTo>
                        <a:pt x="370" y="729"/>
                        <a:pt x="402" y="718"/>
                        <a:pt x="434" y="718"/>
                      </a:cubicBezTo>
                      <a:cubicBezTo>
                        <a:pt x="497" y="697"/>
                        <a:pt x="518" y="676"/>
                        <a:pt x="571" y="634"/>
                      </a:cubicBezTo>
                      <a:lnTo>
                        <a:pt x="571" y="623"/>
                      </a:lnTo>
                      <a:lnTo>
                        <a:pt x="624" y="571"/>
                      </a:lnTo>
                      <a:lnTo>
                        <a:pt x="624" y="560"/>
                      </a:lnTo>
                      <a:cubicBezTo>
                        <a:pt x="634" y="539"/>
                        <a:pt x="645" y="507"/>
                        <a:pt x="656" y="486"/>
                      </a:cubicBezTo>
                      <a:lnTo>
                        <a:pt x="656" y="476"/>
                      </a:lnTo>
                      <a:cubicBezTo>
                        <a:pt x="666" y="444"/>
                        <a:pt x="666" y="423"/>
                        <a:pt x="666" y="391"/>
                      </a:cubicBezTo>
                      <a:lnTo>
                        <a:pt x="666" y="380"/>
                      </a:lnTo>
                      <a:cubicBezTo>
                        <a:pt x="666" y="349"/>
                        <a:pt x="666" y="317"/>
                        <a:pt x="656" y="296"/>
                      </a:cubicBezTo>
                      <a:lnTo>
                        <a:pt x="656" y="275"/>
                      </a:lnTo>
                      <a:cubicBezTo>
                        <a:pt x="645" y="243"/>
                        <a:pt x="634" y="211"/>
                        <a:pt x="613" y="180"/>
                      </a:cubicBezTo>
                      <a:lnTo>
                        <a:pt x="592" y="138"/>
                      </a:lnTo>
                      <a:cubicBezTo>
                        <a:pt x="571" y="106"/>
                        <a:pt x="550" y="85"/>
                        <a:pt x="518" y="64"/>
                      </a:cubicBezTo>
                      <a:cubicBezTo>
                        <a:pt x="487" y="32"/>
                        <a:pt x="455" y="21"/>
                        <a:pt x="423" y="11"/>
                      </a:cubicBezTo>
                      <a:cubicBezTo>
                        <a:pt x="392" y="0"/>
                        <a:pt x="370" y="0"/>
                        <a:pt x="349" y="0"/>
                      </a:cubicBezTo>
                      <a:close/>
                    </a:path>
                  </a:pathLst>
                </a:custGeom>
                <a:solidFill>
                  <a:srgbClr val="5B8E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30"/>
                <p:cNvSpPr/>
                <p:nvPr/>
              </p:nvSpPr>
              <p:spPr>
                <a:xfrm>
                  <a:off x="2072049" y="960578"/>
                  <a:ext cx="445878" cy="581118"/>
                </a:xfrm>
                <a:custGeom>
                  <a:avLst/>
                  <a:gdLst/>
                  <a:ahLst/>
                  <a:cxnLst/>
                  <a:rect l="l" t="t" r="r" b="b"/>
                  <a:pathLst>
                    <a:path w="9538" h="12431" extrusionOk="0">
                      <a:moveTo>
                        <a:pt x="2715" y="359"/>
                      </a:moveTo>
                      <a:cubicBezTo>
                        <a:pt x="2672" y="359"/>
                        <a:pt x="2641" y="370"/>
                        <a:pt x="2609" y="391"/>
                      </a:cubicBezTo>
                      <a:lnTo>
                        <a:pt x="2588" y="412"/>
                      </a:lnTo>
                      <a:lnTo>
                        <a:pt x="2535" y="412"/>
                      </a:lnTo>
                      <a:cubicBezTo>
                        <a:pt x="2482" y="423"/>
                        <a:pt x="2419" y="454"/>
                        <a:pt x="2387" y="496"/>
                      </a:cubicBezTo>
                      <a:cubicBezTo>
                        <a:pt x="2356" y="518"/>
                        <a:pt x="2334" y="549"/>
                        <a:pt x="2324" y="591"/>
                      </a:cubicBezTo>
                      <a:cubicBezTo>
                        <a:pt x="2303" y="623"/>
                        <a:pt x="2292" y="665"/>
                        <a:pt x="2292" y="697"/>
                      </a:cubicBezTo>
                      <a:cubicBezTo>
                        <a:pt x="2303" y="782"/>
                        <a:pt x="2324" y="856"/>
                        <a:pt x="2387" y="908"/>
                      </a:cubicBezTo>
                      <a:cubicBezTo>
                        <a:pt x="2440" y="961"/>
                        <a:pt x="2514" y="993"/>
                        <a:pt x="2588" y="993"/>
                      </a:cubicBezTo>
                      <a:lnTo>
                        <a:pt x="2958" y="993"/>
                      </a:lnTo>
                      <a:cubicBezTo>
                        <a:pt x="3000" y="993"/>
                        <a:pt x="3031" y="993"/>
                        <a:pt x="3063" y="972"/>
                      </a:cubicBezTo>
                      <a:cubicBezTo>
                        <a:pt x="3105" y="961"/>
                        <a:pt x="3137" y="940"/>
                        <a:pt x="3158" y="908"/>
                      </a:cubicBezTo>
                      <a:cubicBezTo>
                        <a:pt x="3169" y="887"/>
                        <a:pt x="3190" y="877"/>
                        <a:pt x="3200" y="856"/>
                      </a:cubicBezTo>
                      <a:cubicBezTo>
                        <a:pt x="3222" y="813"/>
                        <a:pt x="3232" y="782"/>
                        <a:pt x="3243" y="739"/>
                      </a:cubicBezTo>
                      <a:cubicBezTo>
                        <a:pt x="3243" y="718"/>
                        <a:pt x="3243" y="687"/>
                        <a:pt x="3243" y="665"/>
                      </a:cubicBezTo>
                      <a:cubicBezTo>
                        <a:pt x="3232" y="623"/>
                        <a:pt x="3222" y="591"/>
                        <a:pt x="3200" y="560"/>
                      </a:cubicBezTo>
                      <a:cubicBezTo>
                        <a:pt x="3158" y="496"/>
                        <a:pt x="3105" y="444"/>
                        <a:pt x="3031" y="423"/>
                      </a:cubicBezTo>
                      <a:cubicBezTo>
                        <a:pt x="2968" y="401"/>
                        <a:pt x="2894" y="380"/>
                        <a:pt x="2831" y="359"/>
                      </a:cubicBezTo>
                      <a:close/>
                      <a:moveTo>
                        <a:pt x="4457" y="0"/>
                      </a:moveTo>
                      <a:cubicBezTo>
                        <a:pt x="4447" y="11"/>
                        <a:pt x="4447" y="21"/>
                        <a:pt x="4447" y="21"/>
                      </a:cubicBezTo>
                      <a:cubicBezTo>
                        <a:pt x="4309" y="85"/>
                        <a:pt x="4193" y="180"/>
                        <a:pt x="4109" y="306"/>
                      </a:cubicBezTo>
                      <a:cubicBezTo>
                        <a:pt x="4067" y="370"/>
                        <a:pt x="4035" y="444"/>
                        <a:pt x="4014" y="528"/>
                      </a:cubicBezTo>
                      <a:cubicBezTo>
                        <a:pt x="3993" y="602"/>
                        <a:pt x="3982" y="687"/>
                        <a:pt x="3993" y="771"/>
                      </a:cubicBezTo>
                      <a:cubicBezTo>
                        <a:pt x="3993" y="824"/>
                        <a:pt x="4003" y="877"/>
                        <a:pt x="4024" y="919"/>
                      </a:cubicBezTo>
                      <a:cubicBezTo>
                        <a:pt x="4056" y="961"/>
                        <a:pt x="4088" y="993"/>
                        <a:pt x="4130" y="1025"/>
                      </a:cubicBezTo>
                      <a:cubicBezTo>
                        <a:pt x="4183" y="1046"/>
                        <a:pt x="4225" y="1067"/>
                        <a:pt x="4278" y="1067"/>
                      </a:cubicBezTo>
                      <a:cubicBezTo>
                        <a:pt x="4331" y="1067"/>
                        <a:pt x="4383" y="1046"/>
                        <a:pt x="4426" y="1025"/>
                      </a:cubicBezTo>
                      <a:cubicBezTo>
                        <a:pt x="4658" y="898"/>
                        <a:pt x="4848" y="718"/>
                        <a:pt x="4985" y="496"/>
                      </a:cubicBezTo>
                      <a:cubicBezTo>
                        <a:pt x="5017" y="454"/>
                        <a:pt x="5049" y="412"/>
                        <a:pt x="5070" y="359"/>
                      </a:cubicBezTo>
                      <a:cubicBezTo>
                        <a:pt x="5102" y="296"/>
                        <a:pt x="5133" y="232"/>
                        <a:pt x="5144" y="169"/>
                      </a:cubicBezTo>
                      <a:cubicBezTo>
                        <a:pt x="5133" y="169"/>
                        <a:pt x="5112" y="158"/>
                        <a:pt x="5102" y="148"/>
                      </a:cubicBezTo>
                      <a:cubicBezTo>
                        <a:pt x="4890" y="74"/>
                        <a:pt x="4669" y="21"/>
                        <a:pt x="4457" y="0"/>
                      </a:cubicBezTo>
                      <a:close/>
                      <a:moveTo>
                        <a:pt x="1563" y="771"/>
                      </a:moveTo>
                      <a:lnTo>
                        <a:pt x="1563" y="771"/>
                      </a:lnTo>
                      <a:cubicBezTo>
                        <a:pt x="1394" y="856"/>
                        <a:pt x="1225" y="940"/>
                        <a:pt x="1067" y="1025"/>
                      </a:cubicBezTo>
                      <a:cubicBezTo>
                        <a:pt x="1035" y="1046"/>
                        <a:pt x="1004" y="1067"/>
                        <a:pt x="972" y="1088"/>
                      </a:cubicBezTo>
                      <a:cubicBezTo>
                        <a:pt x="1004" y="1109"/>
                        <a:pt x="1035" y="1141"/>
                        <a:pt x="1088" y="1151"/>
                      </a:cubicBezTo>
                      <a:cubicBezTo>
                        <a:pt x="1109" y="1151"/>
                        <a:pt x="1141" y="1151"/>
                        <a:pt x="1162" y="1162"/>
                      </a:cubicBezTo>
                      <a:cubicBezTo>
                        <a:pt x="1215" y="1162"/>
                        <a:pt x="1268" y="1141"/>
                        <a:pt x="1310" y="1120"/>
                      </a:cubicBezTo>
                      <a:cubicBezTo>
                        <a:pt x="1352" y="1098"/>
                        <a:pt x="1384" y="1077"/>
                        <a:pt x="1416" y="1067"/>
                      </a:cubicBezTo>
                      <a:cubicBezTo>
                        <a:pt x="1458" y="1046"/>
                        <a:pt x="1479" y="1025"/>
                        <a:pt x="1500" y="993"/>
                      </a:cubicBezTo>
                      <a:cubicBezTo>
                        <a:pt x="1532" y="961"/>
                        <a:pt x="1542" y="929"/>
                        <a:pt x="1553" y="887"/>
                      </a:cubicBezTo>
                      <a:cubicBezTo>
                        <a:pt x="1563" y="845"/>
                        <a:pt x="1563" y="813"/>
                        <a:pt x="1563" y="771"/>
                      </a:cubicBezTo>
                      <a:close/>
                      <a:moveTo>
                        <a:pt x="2092" y="2165"/>
                      </a:moveTo>
                      <a:cubicBezTo>
                        <a:pt x="1722" y="2165"/>
                        <a:pt x="1722" y="2746"/>
                        <a:pt x="2092" y="2746"/>
                      </a:cubicBezTo>
                      <a:cubicBezTo>
                        <a:pt x="2472" y="2746"/>
                        <a:pt x="2472" y="2165"/>
                        <a:pt x="2092" y="2165"/>
                      </a:cubicBezTo>
                      <a:close/>
                      <a:moveTo>
                        <a:pt x="3908" y="2271"/>
                      </a:moveTo>
                      <a:cubicBezTo>
                        <a:pt x="3813" y="2271"/>
                        <a:pt x="3739" y="2313"/>
                        <a:pt x="3686" y="2376"/>
                      </a:cubicBezTo>
                      <a:cubicBezTo>
                        <a:pt x="3560" y="2545"/>
                        <a:pt x="3633" y="2862"/>
                        <a:pt x="3908" y="2862"/>
                      </a:cubicBezTo>
                      <a:cubicBezTo>
                        <a:pt x="3929" y="2862"/>
                        <a:pt x="3950" y="2862"/>
                        <a:pt x="3971" y="2852"/>
                      </a:cubicBezTo>
                      <a:cubicBezTo>
                        <a:pt x="4278" y="2799"/>
                        <a:pt x="4267" y="2271"/>
                        <a:pt x="3908" y="2271"/>
                      </a:cubicBezTo>
                      <a:close/>
                      <a:moveTo>
                        <a:pt x="381" y="2218"/>
                      </a:moveTo>
                      <a:cubicBezTo>
                        <a:pt x="359" y="2218"/>
                        <a:pt x="338" y="2229"/>
                        <a:pt x="317" y="2229"/>
                      </a:cubicBezTo>
                      <a:cubicBezTo>
                        <a:pt x="296" y="2239"/>
                        <a:pt x="264" y="2250"/>
                        <a:pt x="243" y="2260"/>
                      </a:cubicBezTo>
                      <a:lnTo>
                        <a:pt x="222" y="2281"/>
                      </a:lnTo>
                      <a:cubicBezTo>
                        <a:pt x="190" y="2292"/>
                        <a:pt x="169" y="2292"/>
                        <a:pt x="148" y="2313"/>
                      </a:cubicBezTo>
                      <a:cubicBezTo>
                        <a:pt x="127" y="2324"/>
                        <a:pt x="106" y="2345"/>
                        <a:pt x="85" y="2355"/>
                      </a:cubicBezTo>
                      <a:cubicBezTo>
                        <a:pt x="53" y="2397"/>
                        <a:pt x="21" y="2440"/>
                        <a:pt x="11" y="2482"/>
                      </a:cubicBezTo>
                      <a:cubicBezTo>
                        <a:pt x="11" y="2514"/>
                        <a:pt x="0" y="2535"/>
                        <a:pt x="0" y="2566"/>
                      </a:cubicBezTo>
                      <a:cubicBezTo>
                        <a:pt x="0" y="2619"/>
                        <a:pt x="11" y="2662"/>
                        <a:pt x="43" y="2714"/>
                      </a:cubicBezTo>
                      <a:cubicBezTo>
                        <a:pt x="53" y="2735"/>
                        <a:pt x="74" y="2757"/>
                        <a:pt x="95" y="2778"/>
                      </a:cubicBezTo>
                      <a:lnTo>
                        <a:pt x="159" y="2831"/>
                      </a:lnTo>
                      <a:lnTo>
                        <a:pt x="169" y="2831"/>
                      </a:lnTo>
                      <a:lnTo>
                        <a:pt x="233" y="2862"/>
                      </a:lnTo>
                      <a:lnTo>
                        <a:pt x="243" y="2862"/>
                      </a:lnTo>
                      <a:cubicBezTo>
                        <a:pt x="264" y="2873"/>
                        <a:pt x="307" y="2873"/>
                        <a:pt x="328" y="2873"/>
                      </a:cubicBezTo>
                      <a:lnTo>
                        <a:pt x="338" y="2873"/>
                      </a:lnTo>
                      <a:cubicBezTo>
                        <a:pt x="359" y="2873"/>
                        <a:pt x="402" y="2873"/>
                        <a:pt x="423" y="2862"/>
                      </a:cubicBezTo>
                      <a:lnTo>
                        <a:pt x="433" y="2862"/>
                      </a:lnTo>
                      <a:lnTo>
                        <a:pt x="465" y="2841"/>
                      </a:lnTo>
                      <a:lnTo>
                        <a:pt x="507" y="2831"/>
                      </a:lnTo>
                      <a:lnTo>
                        <a:pt x="518" y="2820"/>
                      </a:lnTo>
                      <a:cubicBezTo>
                        <a:pt x="539" y="2809"/>
                        <a:pt x="571" y="2788"/>
                        <a:pt x="581" y="2778"/>
                      </a:cubicBezTo>
                      <a:lnTo>
                        <a:pt x="581" y="2767"/>
                      </a:lnTo>
                      <a:lnTo>
                        <a:pt x="592" y="2767"/>
                      </a:lnTo>
                      <a:cubicBezTo>
                        <a:pt x="613" y="2746"/>
                        <a:pt x="623" y="2725"/>
                        <a:pt x="645" y="2704"/>
                      </a:cubicBezTo>
                      <a:lnTo>
                        <a:pt x="645" y="2693"/>
                      </a:lnTo>
                      <a:lnTo>
                        <a:pt x="676" y="2619"/>
                      </a:lnTo>
                      <a:lnTo>
                        <a:pt x="676" y="2609"/>
                      </a:lnTo>
                      <a:lnTo>
                        <a:pt x="687" y="2535"/>
                      </a:lnTo>
                      <a:cubicBezTo>
                        <a:pt x="687" y="2503"/>
                        <a:pt x="687" y="2471"/>
                        <a:pt x="676" y="2440"/>
                      </a:cubicBezTo>
                      <a:cubicBezTo>
                        <a:pt x="666" y="2397"/>
                        <a:pt x="645" y="2366"/>
                        <a:pt x="623" y="2334"/>
                      </a:cubicBezTo>
                      <a:cubicBezTo>
                        <a:pt x="602" y="2302"/>
                        <a:pt x="571" y="2281"/>
                        <a:pt x="539" y="2260"/>
                      </a:cubicBezTo>
                      <a:cubicBezTo>
                        <a:pt x="507" y="2239"/>
                        <a:pt x="476" y="2229"/>
                        <a:pt x="433" y="2229"/>
                      </a:cubicBezTo>
                      <a:cubicBezTo>
                        <a:pt x="412" y="2218"/>
                        <a:pt x="402" y="2218"/>
                        <a:pt x="381" y="2218"/>
                      </a:cubicBezTo>
                      <a:close/>
                      <a:moveTo>
                        <a:pt x="7341" y="2060"/>
                      </a:moveTo>
                      <a:cubicBezTo>
                        <a:pt x="7319" y="2060"/>
                        <a:pt x="7298" y="2060"/>
                        <a:pt x="7277" y="2070"/>
                      </a:cubicBezTo>
                      <a:cubicBezTo>
                        <a:pt x="7203" y="2091"/>
                        <a:pt x="7140" y="2133"/>
                        <a:pt x="7098" y="2207"/>
                      </a:cubicBezTo>
                      <a:cubicBezTo>
                        <a:pt x="7066" y="2271"/>
                        <a:pt x="7045" y="2355"/>
                        <a:pt x="7077" y="2429"/>
                      </a:cubicBezTo>
                      <a:cubicBezTo>
                        <a:pt x="7119" y="2588"/>
                        <a:pt x="7203" y="2746"/>
                        <a:pt x="7298" y="2883"/>
                      </a:cubicBezTo>
                      <a:cubicBezTo>
                        <a:pt x="7319" y="2915"/>
                        <a:pt x="7341" y="2947"/>
                        <a:pt x="7372" y="2968"/>
                      </a:cubicBezTo>
                      <a:cubicBezTo>
                        <a:pt x="7404" y="2989"/>
                        <a:pt x="7436" y="3010"/>
                        <a:pt x="7478" y="3021"/>
                      </a:cubicBezTo>
                      <a:cubicBezTo>
                        <a:pt x="7499" y="3021"/>
                        <a:pt x="7531" y="3021"/>
                        <a:pt x="7552" y="3031"/>
                      </a:cubicBezTo>
                      <a:lnTo>
                        <a:pt x="7562" y="3031"/>
                      </a:lnTo>
                      <a:cubicBezTo>
                        <a:pt x="7605" y="3031"/>
                        <a:pt x="7636" y="3021"/>
                        <a:pt x="7668" y="3000"/>
                      </a:cubicBezTo>
                      <a:cubicBezTo>
                        <a:pt x="7689" y="3000"/>
                        <a:pt x="7710" y="2989"/>
                        <a:pt x="7731" y="2968"/>
                      </a:cubicBezTo>
                      <a:cubicBezTo>
                        <a:pt x="7763" y="2947"/>
                        <a:pt x="7784" y="2915"/>
                        <a:pt x="7805" y="2883"/>
                      </a:cubicBezTo>
                      <a:cubicBezTo>
                        <a:pt x="7816" y="2862"/>
                        <a:pt x="7826" y="2841"/>
                        <a:pt x="7837" y="2809"/>
                      </a:cubicBezTo>
                      <a:cubicBezTo>
                        <a:pt x="7847" y="2767"/>
                        <a:pt x="7847" y="2714"/>
                        <a:pt x="7837" y="2662"/>
                      </a:cubicBezTo>
                      <a:lnTo>
                        <a:pt x="7700" y="2324"/>
                      </a:lnTo>
                      <a:cubicBezTo>
                        <a:pt x="7689" y="2292"/>
                        <a:pt x="7679" y="2250"/>
                        <a:pt x="7647" y="2229"/>
                      </a:cubicBezTo>
                      <a:cubicBezTo>
                        <a:pt x="7626" y="2197"/>
                        <a:pt x="7605" y="2165"/>
                        <a:pt x="7573" y="2155"/>
                      </a:cubicBezTo>
                      <a:lnTo>
                        <a:pt x="7562" y="2144"/>
                      </a:lnTo>
                      <a:cubicBezTo>
                        <a:pt x="7541" y="2123"/>
                        <a:pt x="7520" y="2112"/>
                        <a:pt x="7499" y="2102"/>
                      </a:cubicBezTo>
                      <a:cubicBezTo>
                        <a:pt x="7467" y="2081"/>
                        <a:pt x="7436" y="2070"/>
                        <a:pt x="7393" y="2060"/>
                      </a:cubicBezTo>
                      <a:close/>
                      <a:moveTo>
                        <a:pt x="5661" y="2397"/>
                      </a:moveTo>
                      <a:cubicBezTo>
                        <a:pt x="5587" y="2397"/>
                        <a:pt x="5545" y="2408"/>
                        <a:pt x="5482" y="2440"/>
                      </a:cubicBezTo>
                      <a:cubicBezTo>
                        <a:pt x="5450" y="2461"/>
                        <a:pt x="5418" y="2482"/>
                        <a:pt x="5397" y="2514"/>
                      </a:cubicBezTo>
                      <a:lnTo>
                        <a:pt x="5366" y="2545"/>
                      </a:lnTo>
                      <a:lnTo>
                        <a:pt x="5302" y="2545"/>
                      </a:lnTo>
                      <a:cubicBezTo>
                        <a:pt x="5260" y="2545"/>
                        <a:pt x="5228" y="2556"/>
                        <a:pt x="5186" y="2577"/>
                      </a:cubicBezTo>
                      <a:cubicBezTo>
                        <a:pt x="5154" y="2598"/>
                        <a:pt x="5133" y="2619"/>
                        <a:pt x="5112" y="2651"/>
                      </a:cubicBezTo>
                      <a:cubicBezTo>
                        <a:pt x="5080" y="2683"/>
                        <a:pt x="5059" y="2714"/>
                        <a:pt x="5059" y="2757"/>
                      </a:cubicBezTo>
                      <a:cubicBezTo>
                        <a:pt x="5049" y="2778"/>
                        <a:pt x="5049" y="2809"/>
                        <a:pt x="5049" y="2831"/>
                      </a:cubicBezTo>
                      <a:cubicBezTo>
                        <a:pt x="5049" y="2883"/>
                        <a:pt x="5059" y="2936"/>
                        <a:pt x="5080" y="2978"/>
                      </a:cubicBezTo>
                      <a:cubicBezTo>
                        <a:pt x="5123" y="3042"/>
                        <a:pt x="5186" y="3095"/>
                        <a:pt x="5260" y="3116"/>
                      </a:cubicBezTo>
                      <a:cubicBezTo>
                        <a:pt x="5366" y="3147"/>
                        <a:pt x="5471" y="3168"/>
                        <a:pt x="5577" y="3200"/>
                      </a:cubicBezTo>
                      <a:cubicBezTo>
                        <a:pt x="5598" y="3211"/>
                        <a:pt x="5619" y="3211"/>
                        <a:pt x="5640" y="3211"/>
                      </a:cubicBezTo>
                      <a:lnTo>
                        <a:pt x="5693" y="3211"/>
                      </a:lnTo>
                      <a:cubicBezTo>
                        <a:pt x="5725" y="3200"/>
                        <a:pt x="5767" y="3190"/>
                        <a:pt x="5799" y="3168"/>
                      </a:cubicBezTo>
                      <a:cubicBezTo>
                        <a:pt x="5830" y="3158"/>
                        <a:pt x="5862" y="3126"/>
                        <a:pt x="5883" y="3095"/>
                      </a:cubicBezTo>
                      <a:cubicBezTo>
                        <a:pt x="5904" y="3063"/>
                        <a:pt x="5925" y="3031"/>
                        <a:pt x="5936" y="3000"/>
                      </a:cubicBezTo>
                      <a:cubicBezTo>
                        <a:pt x="5936" y="2968"/>
                        <a:pt x="5936" y="2947"/>
                        <a:pt x="5946" y="2915"/>
                      </a:cubicBezTo>
                      <a:cubicBezTo>
                        <a:pt x="5946" y="2883"/>
                        <a:pt x="5936" y="2852"/>
                        <a:pt x="5925" y="2820"/>
                      </a:cubicBezTo>
                      <a:lnTo>
                        <a:pt x="5936" y="2799"/>
                      </a:lnTo>
                      <a:cubicBezTo>
                        <a:pt x="5946" y="2767"/>
                        <a:pt x="5957" y="2725"/>
                        <a:pt x="5957" y="2683"/>
                      </a:cubicBezTo>
                      <a:cubicBezTo>
                        <a:pt x="5957" y="2609"/>
                        <a:pt x="5925" y="2535"/>
                        <a:pt x="5873" y="2482"/>
                      </a:cubicBezTo>
                      <a:cubicBezTo>
                        <a:pt x="5820" y="2429"/>
                        <a:pt x="5746" y="2397"/>
                        <a:pt x="5682" y="2397"/>
                      </a:cubicBezTo>
                      <a:close/>
                      <a:moveTo>
                        <a:pt x="3021" y="2883"/>
                      </a:moveTo>
                      <a:cubicBezTo>
                        <a:pt x="2979" y="2883"/>
                        <a:pt x="2947" y="2883"/>
                        <a:pt x="2915" y="2904"/>
                      </a:cubicBezTo>
                      <a:cubicBezTo>
                        <a:pt x="2884" y="2915"/>
                        <a:pt x="2852" y="2936"/>
                        <a:pt x="2820" y="2968"/>
                      </a:cubicBezTo>
                      <a:cubicBezTo>
                        <a:pt x="2810" y="2989"/>
                        <a:pt x="2789" y="3000"/>
                        <a:pt x="2778" y="3021"/>
                      </a:cubicBezTo>
                      <a:cubicBezTo>
                        <a:pt x="2746" y="3073"/>
                        <a:pt x="2736" y="3116"/>
                        <a:pt x="2736" y="3168"/>
                      </a:cubicBezTo>
                      <a:cubicBezTo>
                        <a:pt x="2736" y="3200"/>
                        <a:pt x="2746" y="3221"/>
                        <a:pt x="2746" y="3253"/>
                      </a:cubicBezTo>
                      <a:cubicBezTo>
                        <a:pt x="2757" y="3295"/>
                        <a:pt x="2789" y="3337"/>
                        <a:pt x="2820" y="3380"/>
                      </a:cubicBezTo>
                      <a:cubicBezTo>
                        <a:pt x="2894" y="3443"/>
                        <a:pt x="2968" y="3517"/>
                        <a:pt x="3031" y="3591"/>
                      </a:cubicBezTo>
                      <a:cubicBezTo>
                        <a:pt x="3053" y="3602"/>
                        <a:pt x="3074" y="3612"/>
                        <a:pt x="3095" y="3633"/>
                      </a:cubicBezTo>
                      <a:cubicBezTo>
                        <a:pt x="3116" y="3644"/>
                        <a:pt x="3137" y="3654"/>
                        <a:pt x="3158" y="3665"/>
                      </a:cubicBezTo>
                      <a:cubicBezTo>
                        <a:pt x="3190" y="3665"/>
                        <a:pt x="3211" y="3665"/>
                        <a:pt x="3243" y="3675"/>
                      </a:cubicBezTo>
                      <a:lnTo>
                        <a:pt x="3253" y="3675"/>
                      </a:lnTo>
                      <a:cubicBezTo>
                        <a:pt x="3285" y="3675"/>
                        <a:pt x="3317" y="3665"/>
                        <a:pt x="3359" y="3644"/>
                      </a:cubicBezTo>
                      <a:cubicBezTo>
                        <a:pt x="3380" y="3644"/>
                        <a:pt x="3401" y="3623"/>
                        <a:pt x="3422" y="3612"/>
                      </a:cubicBezTo>
                      <a:cubicBezTo>
                        <a:pt x="3443" y="3591"/>
                        <a:pt x="3454" y="3580"/>
                        <a:pt x="3475" y="3559"/>
                      </a:cubicBezTo>
                      <a:cubicBezTo>
                        <a:pt x="3486" y="3538"/>
                        <a:pt x="3507" y="3517"/>
                        <a:pt x="3507" y="3496"/>
                      </a:cubicBezTo>
                      <a:cubicBezTo>
                        <a:pt x="3528" y="3454"/>
                        <a:pt x="3538" y="3422"/>
                        <a:pt x="3538" y="3380"/>
                      </a:cubicBezTo>
                      <a:cubicBezTo>
                        <a:pt x="3538" y="3327"/>
                        <a:pt x="3538" y="3274"/>
                        <a:pt x="3549" y="3232"/>
                      </a:cubicBezTo>
                      <a:cubicBezTo>
                        <a:pt x="3549" y="3190"/>
                        <a:pt x="3538" y="3147"/>
                        <a:pt x="3517" y="3116"/>
                      </a:cubicBezTo>
                      <a:cubicBezTo>
                        <a:pt x="3507" y="3073"/>
                        <a:pt x="3486" y="3042"/>
                        <a:pt x="3465" y="3021"/>
                      </a:cubicBezTo>
                      <a:cubicBezTo>
                        <a:pt x="3433" y="2989"/>
                        <a:pt x="3401" y="2968"/>
                        <a:pt x="3369" y="2957"/>
                      </a:cubicBezTo>
                      <a:cubicBezTo>
                        <a:pt x="3338" y="2947"/>
                        <a:pt x="3296" y="2936"/>
                        <a:pt x="3264" y="2936"/>
                      </a:cubicBezTo>
                      <a:lnTo>
                        <a:pt x="3211" y="2936"/>
                      </a:lnTo>
                      <a:cubicBezTo>
                        <a:pt x="3190" y="2926"/>
                        <a:pt x="3169" y="2915"/>
                        <a:pt x="3137" y="2904"/>
                      </a:cubicBezTo>
                      <a:cubicBezTo>
                        <a:pt x="3105" y="2883"/>
                        <a:pt x="3074" y="2883"/>
                        <a:pt x="3042" y="2883"/>
                      </a:cubicBezTo>
                      <a:close/>
                      <a:moveTo>
                        <a:pt x="4616" y="3591"/>
                      </a:moveTo>
                      <a:cubicBezTo>
                        <a:pt x="4595" y="3591"/>
                        <a:pt x="4563" y="3591"/>
                        <a:pt x="4542" y="3602"/>
                      </a:cubicBezTo>
                      <a:cubicBezTo>
                        <a:pt x="4510" y="3612"/>
                        <a:pt x="4489" y="3623"/>
                        <a:pt x="4468" y="3633"/>
                      </a:cubicBezTo>
                      <a:cubicBezTo>
                        <a:pt x="4457" y="3633"/>
                        <a:pt x="4447" y="3644"/>
                        <a:pt x="4436" y="3654"/>
                      </a:cubicBezTo>
                      <a:cubicBezTo>
                        <a:pt x="4404" y="3675"/>
                        <a:pt x="4383" y="3707"/>
                        <a:pt x="4362" y="3739"/>
                      </a:cubicBezTo>
                      <a:cubicBezTo>
                        <a:pt x="4331" y="3813"/>
                        <a:pt x="4288" y="3887"/>
                        <a:pt x="4257" y="3961"/>
                      </a:cubicBezTo>
                      <a:cubicBezTo>
                        <a:pt x="4235" y="3992"/>
                        <a:pt x="4225" y="4024"/>
                        <a:pt x="4225" y="4066"/>
                      </a:cubicBezTo>
                      <a:cubicBezTo>
                        <a:pt x="4214" y="4098"/>
                        <a:pt x="4214" y="4140"/>
                        <a:pt x="4225" y="4182"/>
                      </a:cubicBezTo>
                      <a:cubicBezTo>
                        <a:pt x="4235" y="4214"/>
                        <a:pt x="4257" y="4256"/>
                        <a:pt x="4278" y="4277"/>
                      </a:cubicBezTo>
                      <a:cubicBezTo>
                        <a:pt x="4299" y="4309"/>
                        <a:pt x="4331" y="4341"/>
                        <a:pt x="4362" y="4351"/>
                      </a:cubicBezTo>
                      <a:cubicBezTo>
                        <a:pt x="4383" y="4362"/>
                        <a:pt x="4404" y="4372"/>
                        <a:pt x="4426" y="4383"/>
                      </a:cubicBezTo>
                      <a:cubicBezTo>
                        <a:pt x="4457" y="4394"/>
                        <a:pt x="4478" y="4394"/>
                        <a:pt x="4510" y="4394"/>
                      </a:cubicBezTo>
                      <a:cubicBezTo>
                        <a:pt x="4531" y="4394"/>
                        <a:pt x="4563" y="4394"/>
                        <a:pt x="4584" y="4383"/>
                      </a:cubicBezTo>
                      <a:lnTo>
                        <a:pt x="4658" y="4351"/>
                      </a:lnTo>
                      <a:cubicBezTo>
                        <a:pt x="4700" y="4330"/>
                        <a:pt x="4732" y="4299"/>
                        <a:pt x="4764" y="4246"/>
                      </a:cubicBezTo>
                      <a:cubicBezTo>
                        <a:pt x="4764" y="4246"/>
                        <a:pt x="4764" y="4235"/>
                        <a:pt x="4774" y="4225"/>
                      </a:cubicBezTo>
                      <a:cubicBezTo>
                        <a:pt x="4806" y="4161"/>
                        <a:pt x="4837" y="4098"/>
                        <a:pt x="4869" y="4035"/>
                      </a:cubicBezTo>
                      <a:cubicBezTo>
                        <a:pt x="4890" y="3992"/>
                        <a:pt x="4901" y="3961"/>
                        <a:pt x="4901" y="3918"/>
                      </a:cubicBezTo>
                      <a:cubicBezTo>
                        <a:pt x="4911" y="3887"/>
                        <a:pt x="4911" y="3844"/>
                        <a:pt x="4901" y="3802"/>
                      </a:cubicBezTo>
                      <a:cubicBezTo>
                        <a:pt x="4890" y="3770"/>
                        <a:pt x="4869" y="3739"/>
                        <a:pt x="4848" y="3707"/>
                      </a:cubicBezTo>
                      <a:cubicBezTo>
                        <a:pt x="4827" y="3675"/>
                        <a:pt x="4795" y="3644"/>
                        <a:pt x="4764" y="3633"/>
                      </a:cubicBezTo>
                      <a:cubicBezTo>
                        <a:pt x="4742" y="3623"/>
                        <a:pt x="4721" y="3612"/>
                        <a:pt x="4690" y="3602"/>
                      </a:cubicBezTo>
                      <a:cubicBezTo>
                        <a:pt x="4669" y="3591"/>
                        <a:pt x="4637" y="3591"/>
                        <a:pt x="4616" y="3591"/>
                      </a:cubicBezTo>
                      <a:close/>
                      <a:moveTo>
                        <a:pt x="5989" y="3918"/>
                      </a:moveTo>
                      <a:cubicBezTo>
                        <a:pt x="5619" y="3918"/>
                        <a:pt x="5619" y="4510"/>
                        <a:pt x="5989" y="4510"/>
                      </a:cubicBezTo>
                      <a:cubicBezTo>
                        <a:pt x="6369" y="4510"/>
                        <a:pt x="6369" y="3918"/>
                        <a:pt x="5989" y="3918"/>
                      </a:cubicBezTo>
                      <a:close/>
                      <a:moveTo>
                        <a:pt x="8988" y="3992"/>
                      </a:moveTo>
                      <a:cubicBezTo>
                        <a:pt x="8988" y="3992"/>
                        <a:pt x="8978" y="4003"/>
                        <a:pt x="8967" y="4003"/>
                      </a:cubicBezTo>
                      <a:cubicBezTo>
                        <a:pt x="8946" y="4035"/>
                        <a:pt x="8925" y="4066"/>
                        <a:pt x="8914" y="4098"/>
                      </a:cubicBezTo>
                      <a:cubicBezTo>
                        <a:pt x="8893" y="4140"/>
                        <a:pt x="8883" y="4172"/>
                        <a:pt x="8883" y="4214"/>
                      </a:cubicBezTo>
                      <a:cubicBezTo>
                        <a:pt x="8893" y="4235"/>
                        <a:pt x="8893" y="4267"/>
                        <a:pt x="8893" y="4288"/>
                      </a:cubicBezTo>
                      <a:cubicBezTo>
                        <a:pt x="8914" y="4341"/>
                        <a:pt x="8935" y="4383"/>
                        <a:pt x="8967" y="4425"/>
                      </a:cubicBezTo>
                      <a:cubicBezTo>
                        <a:pt x="8988" y="4436"/>
                        <a:pt x="9009" y="4446"/>
                        <a:pt x="9030" y="4468"/>
                      </a:cubicBezTo>
                      <a:cubicBezTo>
                        <a:pt x="9073" y="4489"/>
                        <a:pt x="9125" y="4510"/>
                        <a:pt x="9178" y="4510"/>
                      </a:cubicBezTo>
                      <a:lnTo>
                        <a:pt x="9210" y="4510"/>
                      </a:lnTo>
                      <a:cubicBezTo>
                        <a:pt x="9147" y="4320"/>
                        <a:pt x="9073" y="4151"/>
                        <a:pt x="8988" y="3992"/>
                      </a:cubicBezTo>
                      <a:close/>
                      <a:moveTo>
                        <a:pt x="7414" y="4415"/>
                      </a:moveTo>
                      <a:cubicBezTo>
                        <a:pt x="7383" y="4415"/>
                        <a:pt x="7351" y="4415"/>
                        <a:pt x="7309" y="4436"/>
                      </a:cubicBezTo>
                      <a:cubicBezTo>
                        <a:pt x="7277" y="4446"/>
                        <a:pt x="7245" y="4468"/>
                        <a:pt x="7224" y="4499"/>
                      </a:cubicBezTo>
                      <a:cubicBezTo>
                        <a:pt x="7203" y="4520"/>
                        <a:pt x="7193" y="4541"/>
                        <a:pt x="7172" y="4552"/>
                      </a:cubicBezTo>
                      <a:cubicBezTo>
                        <a:pt x="7150" y="4605"/>
                        <a:pt x="7129" y="4647"/>
                        <a:pt x="7129" y="4700"/>
                      </a:cubicBezTo>
                      <a:cubicBezTo>
                        <a:pt x="7140" y="4732"/>
                        <a:pt x="7140" y="4753"/>
                        <a:pt x="7140" y="4784"/>
                      </a:cubicBezTo>
                      <a:cubicBezTo>
                        <a:pt x="7161" y="4827"/>
                        <a:pt x="7182" y="4869"/>
                        <a:pt x="7224" y="4911"/>
                      </a:cubicBezTo>
                      <a:cubicBezTo>
                        <a:pt x="7235" y="4932"/>
                        <a:pt x="7256" y="4953"/>
                        <a:pt x="7267" y="4964"/>
                      </a:cubicBezTo>
                      <a:cubicBezTo>
                        <a:pt x="7298" y="4996"/>
                        <a:pt x="7330" y="5017"/>
                        <a:pt x="7362" y="5027"/>
                      </a:cubicBezTo>
                      <a:cubicBezTo>
                        <a:pt x="7393" y="5048"/>
                        <a:pt x="7436" y="5048"/>
                        <a:pt x="7467" y="5048"/>
                      </a:cubicBezTo>
                      <a:lnTo>
                        <a:pt x="7488" y="5048"/>
                      </a:lnTo>
                      <a:cubicBezTo>
                        <a:pt x="7520" y="5048"/>
                        <a:pt x="7562" y="5048"/>
                        <a:pt x="7594" y="5027"/>
                      </a:cubicBezTo>
                      <a:cubicBezTo>
                        <a:pt x="7626" y="5017"/>
                        <a:pt x="7657" y="4996"/>
                        <a:pt x="7689" y="4964"/>
                      </a:cubicBezTo>
                      <a:cubicBezTo>
                        <a:pt x="7700" y="4943"/>
                        <a:pt x="7721" y="4932"/>
                        <a:pt x="7731" y="4911"/>
                      </a:cubicBezTo>
                      <a:cubicBezTo>
                        <a:pt x="7763" y="4858"/>
                        <a:pt x="7774" y="4816"/>
                        <a:pt x="7774" y="4763"/>
                      </a:cubicBezTo>
                      <a:cubicBezTo>
                        <a:pt x="7763" y="4732"/>
                        <a:pt x="7763" y="4710"/>
                        <a:pt x="7763" y="4679"/>
                      </a:cubicBezTo>
                      <a:cubicBezTo>
                        <a:pt x="7742" y="4637"/>
                        <a:pt x="7721" y="4594"/>
                        <a:pt x="7689" y="4552"/>
                      </a:cubicBezTo>
                      <a:cubicBezTo>
                        <a:pt x="7668" y="4531"/>
                        <a:pt x="7647" y="4520"/>
                        <a:pt x="7636" y="4499"/>
                      </a:cubicBezTo>
                      <a:cubicBezTo>
                        <a:pt x="7605" y="4468"/>
                        <a:pt x="7573" y="4446"/>
                        <a:pt x="7541" y="4436"/>
                      </a:cubicBezTo>
                      <a:cubicBezTo>
                        <a:pt x="7510" y="4415"/>
                        <a:pt x="7467" y="4415"/>
                        <a:pt x="7436" y="4415"/>
                      </a:cubicBezTo>
                      <a:close/>
                      <a:moveTo>
                        <a:pt x="1405" y="4193"/>
                      </a:moveTo>
                      <a:cubicBezTo>
                        <a:pt x="1373" y="4193"/>
                        <a:pt x="1331" y="4193"/>
                        <a:pt x="1299" y="4204"/>
                      </a:cubicBezTo>
                      <a:cubicBezTo>
                        <a:pt x="1257" y="4214"/>
                        <a:pt x="1215" y="4235"/>
                        <a:pt x="1173" y="4256"/>
                      </a:cubicBezTo>
                      <a:lnTo>
                        <a:pt x="1141" y="4277"/>
                      </a:lnTo>
                      <a:cubicBezTo>
                        <a:pt x="1120" y="4299"/>
                        <a:pt x="1088" y="4320"/>
                        <a:pt x="1057" y="4341"/>
                      </a:cubicBezTo>
                      <a:cubicBezTo>
                        <a:pt x="1035" y="4372"/>
                        <a:pt x="1004" y="4404"/>
                        <a:pt x="983" y="4446"/>
                      </a:cubicBezTo>
                      <a:cubicBezTo>
                        <a:pt x="972" y="4478"/>
                        <a:pt x="951" y="4510"/>
                        <a:pt x="940" y="4541"/>
                      </a:cubicBezTo>
                      <a:lnTo>
                        <a:pt x="940" y="4563"/>
                      </a:lnTo>
                      <a:cubicBezTo>
                        <a:pt x="930" y="4594"/>
                        <a:pt x="930" y="4626"/>
                        <a:pt x="930" y="4658"/>
                      </a:cubicBezTo>
                      <a:cubicBezTo>
                        <a:pt x="930" y="4679"/>
                        <a:pt x="930" y="4700"/>
                        <a:pt x="930" y="4710"/>
                      </a:cubicBezTo>
                      <a:cubicBezTo>
                        <a:pt x="930" y="4742"/>
                        <a:pt x="940" y="4763"/>
                        <a:pt x="940" y="4784"/>
                      </a:cubicBezTo>
                      <a:cubicBezTo>
                        <a:pt x="951" y="4806"/>
                        <a:pt x="961" y="4827"/>
                        <a:pt x="961" y="4848"/>
                      </a:cubicBezTo>
                      <a:cubicBezTo>
                        <a:pt x="972" y="4869"/>
                        <a:pt x="983" y="4890"/>
                        <a:pt x="993" y="4901"/>
                      </a:cubicBezTo>
                      <a:cubicBezTo>
                        <a:pt x="1014" y="4932"/>
                        <a:pt x="1035" y="4953"/>
                        <a:pt x="1057" y="4974"/>
                      </a:cubicBezTo>
                      <a:lnTo>
                        <a:pt x="1078" y="4996"/>
                      </a:lnTo>
                      <a:cubicBezTo>
                        <a:pt x="1109" y="5027"/>
                        <a:pt x="1141" y="5059"/>
                        <a:pt x="1173" y="5070"/>
                      </a:cubicBezTo>
                      <a:cubicBezTo>
                        <a:pt x="1215" y="5091"/>
                        <a:pt x="1257" y="5112"/>
                        <a:pt x="1299" y="5122"/>
                      </a:cubicBezTo>
                      <a:cubicBezTo>
                        <a:pt x="1331" y="5122"/>
                        <a:pt x="1363" y="5133"/>
                        <a:pt x="1394" y="5133"/>
                      </a:cubicBezTo>
                      <a:lnTo>
                        <a:pt x="1426" y="5133"/>
                      </a:lnTo>
                      <a:cubicBezTo>
                        <a:pt x="1468" y="5133"/>
                        <a:pt x="1511" y="5122"/>
                        <a:pt x="1553" y="5112"/>
                      </a:cubicBezTo>
                      <a:cubicBezTo>
                        <a:pt x="1585" y="5101"/>
                        <a:pt x="1616" y="5091"/>
                        <a:pt x="1648" y="5070"/>
                      </a:cubicBezTo>
                      <a:cubicBezTo>
                        <a:pt x="1669" y="5059"/>
                        <a:pt x="1701" y="5038"/>
                        <a:pt x="1722" y="5017"/>
                      </a:cubicBezTo>
                      <a:lnTo>
                        <a:pt x="1743" y="4996"/>
                      </a:lnTo>
                      <a:cubicBezTo>
                        <a:pt x="1764" y="4964"/>
                        <a:pt x="1785" y="4943"/>
                        <a:pt x="1806" y="4911"/>
                      </a:cubicBezTo>
                      <a:cubicBezTo>
                        <a:pt x="1817" y="4890"/>
                        <a:pt x="1827" y="4869"/>
                        <a:pt x="1827" y="4858"/>
                      </a:cubicBezTo>
                      <a:cubicBezTo>
                        <a:pt x="1838" y="4837"/>
                        <a:pt x="1849" y="4816"/>
                        <a:pt x="1859" y="4795"/>
                      </a:cubicBezTo>
                      <a:cubicBezTo>
                        <a:pt x="1859" y="4763"/>
                        <a:pt x="1870" y="4732"/>
                        <a:pt x="1870" y="4700"/>
                      </a:cubicBezTo>
                      <a:lnTo>
                        <a:pt x="1870" y="4668"/>
                      </a:lnTo>
                      <a:cubicBezTo>
                        <a:pt x="1870" y="4626"/>
                        <a:pt x="1870" y="4584"/>
                        <a:pt x="1859" y="4541"/>
                      </a:cubicBezTo>
                      <a:lnTo>
                        <a:pt x="1849" y="4510"/>
                      </a:lnTo>
                      <a:cubicBezTo>
                        <a:pt x="1838" y="4478"/>
                        <a:pt x="1817" y="4446"/>
                        <a:pt x="1806" y="4415"/>
                      </a:cubicBezTo>
                      <a:lnTo>
                        <a:pt x="1785" y="4394"/>
                      </a:lnTo>
                      <a:cubicBezTo>
                        <a:pt x="1775" y="4372"/>
                        <a:pt x="1754" y="4341"/>
                        <a:pt x="1732" y="4320"/>
                      </a:cubicBezTo>
                      <a:cubicBezTo>
                        <a:pt x="1701" y="4288"/>
                        <a:pt x="1659" y="4256"/>
                        <a:pt x="1627" y="4246"/>
                      </a:cubicBezTo>
                      <a:cubicBezTo>
                        <a:pt x="1595" y="4235"/>
                        <a:pt x="1563" y="4214"/>
                        <a:pt x="1532" y="4204"/>
                      </a:cubicBezTo>
                      <a:cubicBezTo>
                        <a:pt x="1500" y="4193"/>
                        <a:pt x="1468" y="4193"/>
                        <a:pt x="1426" y="4193"/>
                      </a:cubicBezTo>
                      <a:close/>
                      <a:moveTo>
                        <a:pt x="5281" y="5175"/>
                      </a:moveTo>
                      <a:cubicBezTo>
                        <a:pt x="5249" y="5175"/>
                        <a:pt x="5218" y="5186"/>
                        <a:pt x="5186" y="5186"/>
                      </a:cubicBezTo>
                      <a:cubicBezTo>
                        <a:pt x="5154" y="5196"/>
                        <a:pt x="5112" y="5207"/>
                        <a:pt x="5080" y="5228"/>
                      </a:cubicBezTo>
                      <a:cubicBezTo>
                        <a:pt x="5049" y="5249"/>
                        <a:pt x="5017" y="5270"/>
                        <a:pt x="4996" y="5302"/>
                      </a:cubicBezTo>
                      <a:lnTo>
                        <a:pt x="4985" y="5323"/>
                      </a:lnTo>
                      <a:cubicBezTo>
                        <a:pt x="4964" y="5344"/>
                        <a:pt x="4943" y="5365"/>
                        <a:pt x="4933" y="5386"/>
                      </a:cubicBezTo>
                      <a:cubicBezTo>
                        <a:pt x="4911" y="5418"/>
                        <a:pt x="4901" y="5450"/>
                        <a:pt x="4890" y="5471"/>
                      </a:cubicBezTo>
                      <a:lnTo>
                        <a:pt x="4890" y="5481"/>
                      </a:lnTo>
                      <a:cubicBezTo>
                        <a:pt x="4890" y="5513"/>
                        <a:pt x="4880" y="5545"/>
                        <a:pt x="4880" y="5566"/>
                      </a:cubicBezTo>
                      <a:lnTo>
                        <a:pt x="4880" y="5587"/>
                      </a:lnTo>
                      <a:cubicBezTo>
                        <a:pt x="4880" y="5619"/>
                        <a:pt x="4890" y="5640"/>
                        <a:pt x="4890" y="5672"/>
                      </a:cubicBezTo>
                      <a:lnTo>
                        <a:pt x="4890" y="5682"/>
                      </a:lnTo>
                      <a:cubicBezTo>
                        <a:pt x="4911" y="5756"/>
                        <a:pt x="4954" y="5819"/>
                        <a:pt x="4996" y="5872"/>
                      </a:cubicBezTo>
                      <a:lnTo>
                        <a:pt x="5017" y="5883"/>
                      </a:lnTo>
                      <a:cubicBezTo>
                        <a:pt x="5038" y="5904"/>
                        <a:pt x="5059" y="5925"/>
                        <a:pt x="5091" y="5936"/>
                      </a:cubicBezTo>
                      <a:cubicBezTo>
                        <a:pt x="5123" y="5957"/>
                        <a:pt x="5154" y="5967"/>
                        <a:pt x="5186" y="5988"/>
                      </a:cubicBezTo>
                      <a:lnTo>
                        <a:pt x="5228" y="5999"/>
                      </a:lnTo>
                      <a:cubicBezTo>
                        <a:pt x="5249" y="5999"/>
                        <a:pt x="5292" y="6010"/>
                        <a:pt x="5323" y="6010"/>
                      </a:cubicBezTo>
                      <a:lnTo>
                        <a:pt x="5334" y="6010"/>
                      </a:lnTo>
                      <a:cubicBezTo>
                        <a:pt x="5366" y="6010"/>
                        <a:pt x="5397" y="5999"/>
                        <a:pt x="5429" y="5999"/>
                      </a:cubicBezTo>
                      <a:lnTo>
                        <a:pt x="5439" y="5988"/>
                      </a:lnTo>
                      <a:cubicBezTo>
                        <a:pt x="5461" y="5988"/>
                        <a:pt x="5492" y="5967"/>
                        <a:pt x="5513" y="5957"/>
                      </a:cubicBezTo>
                      <a:cubicBezTo>
                        <a:pt x="5545" y="5946"/>
                        <a:pt x="5577" y="5925"/>
                        <a:pt x="5598" y="5893"/>
                      </a:cubicBezTo>
                      <a:lnTo>
                        <a:pt x="5608" y="5883"/>
                      </a:lnTo>
                      <a:cubicBezTo>
                        <a:pt x="5630" y="5872"/>
                        <a:pt x="5640" y="5841"/>
                        <a:pt x="5661" y="5819"/>
                      </a:cubicBezTo>
                      <a:lnTo>
                        <a:pt x="5672" y="5809"/>
                      </a:lnTo>
                      <a:cubicBezTo>
                        <a:pt x="5672" y="5798"/>
                        <a:pt x="5682" y="5788"/>
                        <a:pt x="5682" y="5777"/>
                      </a:cubicBezTo>
                      <a:cubicBezTo>
                        <a:pt x="5704" y="5724"/>
                        <a:pt x="5714" y="5693"/>
                        <a:pt x="5714" y="5629"/>
                      </a:cubicBezTo>
                      <a:cubicBezTo>
                        <a:pt x="5725" y="5598"/>
                        <a:pt x="5714" y="5555"/>
                        <a:pt x="5704" y="5513"/>
                      </a:cubicBezTo>
                      <a:cubicBezTo>
                        <a:pt x="5704" y="5481"/>
                        <a:pt x="5682" y="5439"/>
                        <a:pt x="5672" y="5418"/>
                      </a:cubicBezTo>
                      <a:lnTo>
                        <a:pt x="5651" y="5386"/>
                      </a:lnTo>
                      <a:cubicBezTo>
                        <a:pt x="5630" y="5355"/>
                        <a:pt x="5608" y="5334"/>
                        <a:pt x="5587" y="5312"/>
                      </a:cubicBezTo>
                      <a:lnTo>
                        <a:pt x="5577" y="5302"/>
                      </a:lnTo>
                      <a:cubicBezTo>
                        <a:pt x="5556" y="5281"/>
                        <a:pt x="5524" y="5260"/>
                        <a:pt x="5503" y="5239"/>
                      </a:cubicBezTo>
                      <a:lnTo>
                        <a:pt x="5482" y="5228"/>
                      </a:lnTo>
                      <a:lnTo>
                        <a:pt x="5471" y="5228"/>
                      </a:lnTo>
                      <a:cubicBezTo>
                        <a:pt x="5450" y="5217"/>
                        <a:pt x="5429" y="5196"/>
                        <a:pt x="5397" y="5196"/>
                      </a:cubicBezTo>
                      <a:lnTo>
                        <a:pt x="5376" y="5186"/>
                      </a:lnTo>
                      <a:cubicBezTo>
                        <a:pt x="5366" y="5186"/>
                        <a:pt x="5344" y="5186"/>
                        <a:pt x="5334" y="5175"/>
                      </a:cubicBezTo>
                      <a:close/>
                      <a:moveTo>
                        <a:pt x="3465" y="4140"/>
                      </a:moveTo>
                      <a:cubicBezTo>
                        <a:pt x="3401" y="4140"/>
                        <a:pt x="3338" y="4151"/>
                        <a:pt x="3274" y="4172"/>
                      </a:cubicBezTo>
                      <a:cubicBezTo>
                        <a:pt x="2915" y="4267"/>
                        <a:pt x="2672" y="4668"/>
                        <a:pt x="2588" y="5017"/>
                      </a:cubicBezTo>
                      <a:cubicBezTo>
                        <a:pt x="2503" y="5365"/>
                        <a:pt x="2577" y="5745"/>
                        <a:pt x="2820" y="5999"/>
                      </a:cubicBezTo>
                      <a:cubicBezTo>
                        <a:pt x="2894" y="6083"/>
                        <a:pt x="2979" y="6147"/>
                        <a:pt x="3063" y="6200"/>
                      </a:cubicBezTo>
                      <a:cubicBezTo>
                        <a:pt x="3169" y="6274"/>
                        <a:pt x="3296" y="6337"/>
                        <a:pt x="3422" y="6337"/>
                      </a:cubicBezTo>
                      <a:lnTo>
                        <a:pt x="3454" y="6337"/>
                      </a:lnTo>
                      <a:cubicBezTo>
                        <a:pt x="3612" y="6326"/>
                        <a:pt x="3729" y="6200"/>
                        <a:pt x="3813" y="6062"/>
                      </a:cubicBezTo>
                      <a:cubicBezTo>
                        <a:pt x="3919" y="5872"/>
                        <a:pt x="3993" y="5661"/>
                        <a:pt x="4077" y="5450"/>
                      </a:cubicBezTo>
                      <a:cubicBezTo>
                        <a:pt x="4098" y="5397"/>
                        <a:pt x="4109" y="5334"/>
                        <a:pt x="4119" y="5270"/>
                      </a:cubicBezTo>
                      <a:cubicBezTo>
                        <a:pt x="4140" y="5165"/>
                        <a:pt x="4151" y="5059"/>
                        <a:pt x="4151" y="4953"/>
                      </a:cubicBezTo>
                      <a:cubicBezTo>
                        <a:pt x="4140" y="4848"/>
                        <a:pt x="4130" y="4732"/>
                        <a:pt x="4098" y="4626"/>
                      </a:cubicBezTo>
                      <a:cubicBezTo>
                        <a:pt x="4014" y="4330"/>
                        <a:pt x="3750" y="4140"/>
                        <a:pt x="3465" y="4140"/>
                      </a:cubicBezTo>
                      <a:close/>
                      <a:moveTo>
                        <a:pt x="7478" y="5788"/>
                      </a:moveTo>
                      <a:cubicBezTo>
                        <a:pt x="7224" y="5809"/>
                        <a:pt x="6981" y="5841"/>
                        <a:pt x="6739" y="5914"/>
                      </a:cubicBezTo>
                      <a:cubicBezTo>
                        <a:pt x="6665" y="5936"/>
                        <a:pt x="6601" y="5978"/>
                        <a:pt x="6570" y="6041"/>
                      </a:cubicBezTo>
                      <a:cubicBezTo>
                        <a:pt x="6527" y="6105"/>
                        <a:pt x="6517" y="6200"/>
                        <a:pt x="6538" y="6274"/>
                      </a:cubicBezTo>
                      <a:cubicBezTo>
                        <a:pt x="6580" y="6400"/>
                        <a:pt x="6686" y="6485"/>
                        <a:pt x="6823" y="6485"/>
                      </a:cubicBezTo>
                      <a:cubicBezTo>
                        <a:pt x="6844" y="6485"/>
                        <a:pt x="6865" y="6485"/>
                        <a:pt x="6897" y="6474"/>
                      </a:cubicBezTo>
                      <a:cubicBezTo>
                        <a:pt x="6960" y="6453"/>
                        <a:pt x="7024" y="6443"/>
                        <a:pt x="7087" y="6432"/>
                      </a:cubicBezTo>
                      <a:cubicBezTo>
                        <a:pt x="7140" y="6443"/>
                        <a:pt x="7193" y="6453"/>
                        <a:pt x="7245" y="6453"/>
                      </a:cubicBezTo>
                      <a:cubicBezTo>
                        <a:pt x="7298" y="6453"/>
                        <a:pt x="7351" y="6443"/>
                        <a:pt x="7393" y="6443"/>
                      </a:cubicBezTo>
                      <a:cubicBezTo>
                        <a:pt x="7510" y="6421"/>
                        <a:pt x="7594" y="6358"/>
                        <a:pt x="7689" y="6295"/>
                      </a:cubicBezTo>
                      <a:cubicBezTo>
                        <a:pt x="7700" y="6274"/>
                        <a:pt x="7721" y="6252"/>
                        <a:pt x="7731" y="6231"/>
                      </a:cubicBezTo>
                      <a:cubicBezTo>
                        <a:pt x="7742" y="6210"/>
                        <a:pt x="7752" y="6189"/>
                        <a:pt x="7763" y="6157"/>
                      </a:cubicBezTo>
                      <a:cubicBezTo>
                        <a:pt x="7774" y="6094"/>
                        <a:pt x="7774" y="6031"/>
                        <a:pt x="7742" y="5967"/>
                      </a:cubicBezTo>
                      <a:cubicBezTo>
                        <a:pt x="7700" y="5872"/>
                        <a:pt x="7605" y="5788"/>
                        <a:pt x="7488" y="5788"/>
                      </a:cubicBezTo>
                      <a:close/>
                      <a:moveTo>
                        <a:pt x="9485" y="5819"/>
                      </a:moveTo>
                      <a:cubicBezTo>
                        <a:pt x="9432" y="5819"/>
                        <a:pt x="9379" y="5830"/>
                        <a:pt x="9337" y="5862"/>
                      </a:cubicBezTo>
                      <a:cubicBezTo>
                        <a:pt x="9273" y="5893"/>
                        <a:pt x="9220" y="5957"/>
                        <a:pt x="9199" y="6031"/>
                      </a:cubicBezTo>
                      <a:cubicBezTo>
                        <a:pt x="9189" y="6105"/>
                        <a:pt x="9189" y="6200"/>
                        <a:pt x="9231" y="6263"/>
                      </a:cubicBezTo>
                      <a:lnTo>
                        <a:pt x="9242" y="6274"/>
                      </a:lnTo>
                      <a:cubicBezTo>
                        <a:pt x="9189" y="6316"/>
                        <a:pt x="9147" y="6369"/>
                        <a:pt x="9115" y="6443"/>
                      </a:cubicBezTo>
                      <a:cubicBezTo>
                        <a:pt x="9041" y="6654"/>
                        <a:pt x="9073" y="6886"/>
                        <a:pt x="9189" y="7076"/>
                      </a:cubicBezTo>
                      <a:cubicBezTo>
                        <a:pt x="9242" y="7171"/>
                        <a:pt x="9337" y="7224"/>
                        <a:pt x="9442" y="7224"/>
                      </a:cubicBezTo>
                      <a:cubicBezTo>
                        <a:pt x="9453" y="7224"/>
                        <a:pt x="9474" y="7224"/>
                        <a:pt x="9485" y="7214"/>
                      </a:cubicBezTo>
                      <a:cubicBezTo>
                        <a:pt x="9516" y="6971"/>
                        <a:pt x="9537" y="6717"/>
                        <a:pt x="9537" y="6464"/>
                      </a:cubicBezTo>
                      <a:cubicBezTo>
                        <a:pt x="9537" y="6252"/>
                        <a:pt x="9516" y="6031"/>
                        <a:pt x="9495" y="5819"/>
                      </a:cubicBezTo>
                      <a:close/>
                      <a:moveTo>
                        <a:pt x="2039" y="6179"/>
                      </a:moveTo>
                      <a:cubicBezTo>
                        <a:pt x="1986" y="6179"/>
                        <a:pt x="1933" y="6189"/>
                        <a:pt x="1891" y="6210"/>
                      </a:cubicBezTo>
                      <a:cubicBezTo>
                        <a:pt x="1827" y="6252"/>
                        <a:pt x="1775" y="6316"/>
                        <a:pt x="1754" y="6390"/>
                      </a:cubicBezTo>
                      <a:cubicBezTo>
                        <a:pt x="1711" y="6622"/>
                        <a:pt x="1659" y="6854"/>
                        <a:pt x="1606" y="7087"/>
                      </a:cubicBezTo>
                      <a:cubicBezTo>
                        <a:pt x="1574" y="7235"/>
                        <a:pt x="1637" y="7383"/>
                        <a:pt x="1775" y="7435"/>
                      </a:cubicBezTo>
                      <a:cubicBezTo>
                        <a:pt x="1817" y="7456"/>
                        <a:pt x="1849" y="7456"/>
                        <a:pt x="1891" y="7456"/>
                      </a:cubicBezTo>
                      <a:cubicBezTo>
                        <a:pt x="1923" y="7456"/>
                        <a:pt x="1944" y="7456"/>
                        <a:pt x="1965" y="7446"/>
                      </a:cubicBezTo>
                      <a:cubicBezTo>
                        <a:pt x="2039" y="7425"/>
                        <a:pt x="2092" y="7383"/>
                        <a:pt x="2144" y="7319"/>
                      </a:cubicBezTo>
                      <a:cubicBezTo>
                        <a:pt x="2282" y="7118"/>
                        <a:pt x="2345" y="6865"/>
                        <a:pt x="2334" y="6633"/>
                      </a:cubicBezTo>
                      <a:cubicBezTo>
                        <a:pt x="2334" y="6601"/>
                        <a:pt x="2324" y="6580"/>
                        <a:pt x="2324" y="6559"/>
                      </a:cubicBezTo>
                      <a:lnTo>
                        <a:pt x="2324" y="6538"/>
                      </a:lnTo>
                      <a:cubicBezTo>
                        <a:pt x="2334" y="6464"/>
                        <a:pt x="2334" y="6390"/>
                        <a:pt x="2292" y="6316"/>
                      </a:cubicBezTo>
                      <a:cubicBezTo>
                        <a:pt x="2261" y="6252"/>
                        <a:pt x="2187" y="6200"/>
                        <a:pt x="2113" y="6179"/>
                      </a:cubicBezTo>
                      <a:close/>
                      <a:moveTo>
                        <a:pt x="5777" y="6886"/>
                      </a:moveTo>
                      <a:cubicBezTo>
                        <a:pt x="5397" y="6886"/>
                        <a:pt x="5397" y="7467"/>
                        <a:pt x="5777" y="7467"/>
                      </a:cubicBezTo>
                      <a:cubicBezTo>
                        <a:pt x="6147" y="7467"/>
                        <a:pt x="6147" y="6886"/>
                        <a:pt x="5777" y="6886"/>
                      </a:cubicBezTo>
                      <a:close/>
                      <a:moveTo>
                        <a:pt x="3528" y="6833"/>
                      </a:moveTo>
                      <a:cubicBezTo>
                        <a:pt x="3475" y="6833"/>
                        <a:pt x="3422" y="6844"/>
                        <a:pt x="3380" y="6876"/>
                      </a:cubicBezTo>
                      <a:cubicBezTo>
                        <a:pt x="3359" y="6886"/>
                        <a:pt x="3338" y="6907"/>
                        <a:pt x="3317" y="6918"/>
                      </a:cubicBezTo>
                      <a:cubicBezTo>
                        <a:pt x="3285" y="6949"/>
                        <a:pt x="3264" y="7002"/>
                        <a:pt x="3243" y="7045"/>
                      </a:cubicBezTo>
                      <a:cubicBezTo>
                        <a:pt x="3232" y="7097"/>
                        <a:pt x="3222" y="7150"/>
                        <a:pt x="3211" y="7203"/>
                      </a:cubicBezTo>
                      <a:lnTo>
                        <a:pt x="3211" y="7224"/>
                      </a:lnTo>
                      <a:cubicBezTo>
                        <a:pt x="3222" y="7256"/>
                        <a:pt x="3222" y="7277"/>
                        <a:pt x="3232" y="7309"/>
                      </a:cubicBezTo>
                      <a:lnTo>
                        <a:pt x="3232" y="7319"/>
                      </a:lnTo>
                      <a:cubicBezTo>
                        <a:pt x="3232" y="7351"/>
                        <a:pt x="3253" y="7383"/>
                        <a:pt x="3264" y="7404"/>
                      </a:cubicBezTo>
                      <a:lnTo>
                        <a:pt x="3264" y="7414"/>
                      </a:lnTo>
                      <a:lnTo>
                        <a:pt x="3274" y="7414"/>
                      </a:lnTo>
                      <a:lnTo>
                        <a:pt x="3274" y="7425"/>
                      </a:lnTo>
                      <a:cubicBezTo>
                        <a:pt x="3285" y="7435"/>
                        <a:pt x="3306" y="7456"/>
                        <a:pt x="3317" y="7478"/>
                      </a:cubicBezTo>
                      <a:lnTo>
                        <a:pt x="3327" y="7488"/>
                      </a:lnTo>
                      <a:lnTo>
                        <a:pt x="3391" y="7530"/>
                      </a:lnTo>
                      <a:lnTo>
                        <a:pt x="3391" y="7541"/>
                      </a:lnTo>
                      <a:lnTo>
                        <a:pt x="3401" y="7541"/>
                      </a:lnTo>
                      <a:cubicBezTo>
                        <a:pt x="3422" y="7551"/>
                        <a:pt x="3443" y="7562"/>
                        <a:pt x="3465" y="7573"/>
                      </a:cubicBezTo>
                      <a:lnTo>
                        <a:pt x="3475" y="7573"/>
                      </a:lnTo>
                      <a:cubicBezTo>
                        <a:pt x="3507" y="7583"/>
                        <a:pt x="3538" y="7583"/>
                        <a:pt x="3570" y="7583"/>
                      </a:cubicBezTo>
                      <a:lnTo>
                        <a:pt x="3581" y="7583"/>
                      </a:lnTo>
                      <a:cubicBezTo>
                        <a:pt x="3602" y="7583"/>
                        <a:pt x="3633" y="7573"/>
                        <a:pt x="3655" y="7573"/>
                      </a:cubicBezTo>
                      <a:lnTo>
                        <a:pt x="3676" y="7573"/>
                      </a:lnTo>
                      <a:lnTo>
                        <a:pt x="3707" y="7551"/>
                      </a:lnTo>
                      <a:lnTo>
                        <a:pt x="3750" y="7530"/>
                      </a:lnTo>
                      <a:cubicBezTo>
                        <a:pt x="3771" y="7520"/>
                        <a:pt x="3802" y="7499"/>
                        <a:pt x="3824" y="7488"/>
                      </a:cubicBezTo>
                      <a:cubicBezTo>
                        <a:pt x="3866" y="7446"/>
                        <a:pt x="3887" y="7393"/>
                        <a:pt x="3908" y="7340"/>
                      </a:cubicBezTo>
                      <a:cubicBezTo>
                        <a:pt x="3919" y="7309"/>
                        <a:pt x="3919" y="7277"/>
                        <a:pt x="3919" y="7245"/>
                      </a:cubicBezTo>
                      <a:cubicBezTo>
                        <a:pt x="3919" y="7171"/>
                        <a:pt x="3908" y="7161"/>
                        <a:pt x="3876" y="7087"/>
                      </a:cubicBezTo>
                      <a:cubicBezTo>
                        <a:pt x="3855" y="7055"/>
                        <a:pt x="3834" y="7023"/>
                        <a:pt x="3802" y="7002"/>
                      </a:cubicBezTo>
                      <a:lnTo>
                        <a:pt x="3792" y="7002"/>
                      </a:lnTo>
                      <a:lnTo>
                        <a:pt x="3781" y="6981"/>
                      </a:lnTo>
                      <a:cubicBezTo>
                        <a:pt x="3760" y="6939"/>
                        <a:pt x="3739" y="6918"/>
                        <a:pt x="3707" y="6897"/>
                      </a:cubicBezTo>
                      <a:cubicBezTo>
                        <a:pt x="3676" y="6865"/>
                        <a:pt x="3644" y="6854"/>
                        <a:pt x="3602" y="6844"/>
                      </a:cubicBezTo>
                      <a:cubicBezTo>
                        <a:pt x="3581" y="6844"/>
                        <a:pt x="3560" y="6833"/>
                        <a:pt x="3528" y="6833"/>
                      </a:cubicBezTo>
                      <a:close/>
                      <a:moveTo>
                        <a:pt x="5059" y="7604"/>
                      </a:moveTo>
                      <a:cubicBezTo>
                        <a:pt x="4679" y="7604"/>
                        <a:pt x="4679" y="8185"/>
                        <a:pt x="5059" y="8185"/>
                      </a:cubicBezTo>
                      <a:cubicBezTo>
                        <a:pt x="5439" y="8185"/>
                        <a:pt x="5439" y="7604"/>
                        <a:pt x="5059" y="7604"/>
                      </a:cubicBezTo>
                      <a:close/>
                      <a:moveTo>
                        <a:pt x="8101" y="6432"/>
                      </a:moveTo>
                      <a:cubicBezTo>
                        <a:pt x="7943" y="6432"/>
                        <a:pt x="7795" y="6516"/>
                        <a:pt x="7668" y="6601"/>
                      </a:cubicBezTo>
                      <a:cubicBezTo>
                        <a:pt x="7414" y="6770"/>
                        <a:pt x="6834" y="7013"/>
                        <a:pt x="6580" y="7298"/>
                      </a:cubicBezTo>
                      <a:cubicBezTo>
                        <a:pt x="6517" y="7361"/>
                        <a:pt x="6475" y="7425"/>
                        <a:pt x="6453" y="7488"/>
                      </a:cubicBezTo>
                      <a:cubicBezTo>
                        <a:pt x="6316" y="7932"/>
                        <a:pt x="6823" y="8301"/>
                        <a:pt x="7182" y="8354"/>
                      </a:cubicBezTo>
                      <a:cubicBezTo>
                        <a:pt x="7182" y="8354"/>
                        <a:pt x="7193" y="8365"/>
                        <a:pt x="7193" y="8365"/>
                      </a:cubicBezTo>
                      <a:lnTo>
                        <a:pt x="7309" y="8365"/>
                      </a:lnTo>
                      <a:cubicBezTo>
                        <a:pt x="7541" y="8365"/>
                        <a:pt x="7774" y="8259"/>
                        <a:pt x="7985" y="8143"/>
                      </a:cubicBezTo>
                      <a:cubicBezTo>
                        <a:pt x="8164" y="8037"/>
                        <a:pt x="8333" y="7911"/>
                        <a:pt x="8439" y="7731"/>
                      </a:cubicBezTo>
                      <a:cubicBezTo>
                        <a:pt x="8576" y="7509"/>
                        <a:pt x="8597" y="7235"/>
                        <a:pt x="8555" y="6971"/>
                      </a:cubicBezTo>
                      <a:cubicBezTo>
                        <a:pt x="8513" y="6749"/>
                        <a:pt x="8407" y="6485"/>
                        <a:pt x="8175" y="6443"/>
                      </a:cubicBezTo>
                      <a:cubicBezTo>
                        <a:pt x="8154" y="6432"/>
                        <a:pt x="8122" y="6432"/>
                        <a:pt x="8101" y="6432"/>
                      </a:cubicBezTo>
                      <a:close/>
                      <a:moveTo>
                        <a:pt x="1437" y="8312"/>
                      </a:moveTo>
                      <a:cubicBezTo>
                        <a:pt x="1057" y="8312"/>
                        <a:pt x="1057" y="8903"/>
                        <a:pt x="1437" y="8903"/>
                      </a:cubicBezTo>
                      <a:cubicBezTo>
                        <a:pt x="1817" y="8903"/>
                        <a:pt x="1817" y="8312"/>
                        <a:pt x="1437" y="8312"/>
                      </a:cubicBezTo>
                      <a:close/>
                      <a:moveTo>
                        <a:pt x="2704" y="8534"/>
                      </a:moveTo>
                      <a:cubicBezTo>
                        <a:pt x="2324" y="8534"/>
                        <a:pt x="2324" y="9115"/>
                        <a:pt x="2704" y="9115"/>
                      </a:cubicBezTo>
                      <a:cubicBezTo>
                        <a:pt x="3074" y="9115"/>
                        <a:pt x="3074" y="8534"/>
                        <a:pt x="2704" y="8534"/>
                      </a:cubicBezTo>
                      <a:close/>
                      <a:moveTo>
                        <a:pt x="6876" y="8703"/>
                      </a:moveTo>
                      <a:cubicBezTo>
                        <a:pt x="6844" y="8703"/>
                        <a:pt x="6823" y="8703"/>
                        <a:pt x="6791" y="8713"/>
                      </a:cubicBezTo>
                      <a:cubicBezTo>
                        <a:pt x="6749" y="8724"/>
                        <a:pt x="6696" y="8745"/>
                        <a:pt x="6665" y="8787"/>
                      </a:cubicBezTo>
                      <a:cubicBezTo>
                        <a:pt x="6654" y="8808"/>
                        <a:pt x="6633" y="8819"/>
                        <a:pt x="6622" y="8840"/>
                      </a:cubicBezTo>
                      <a:cubicBezTo>
                        <a:pt x="6591" y="8893"/>
                        <a:pt x="6580" y="8935"/>
                        <a:pt x="6580" y="8988"/>
                      </a:cubicBezTo>
                      <a:lnTo>
                        <a:pt x="6580" y="9041"/>
                      </a:lnTo>
                      <a:cubicBezTo>
                        <a:pt x="6580" y="9083"/>
                        <a:pt x="6591" y="9125"/>
                        <a:pt x="6601" y="9157"/>
                      </a:cubicBezTo>
                      <a:cubicBezTo>
                        <a:pt x="6612" y="9199"/>
                        <a:pt x="6633" y="9220"/>
                        <a:pt x="6665" y="9252"/>
                      </a:cubicBezTo>
                      <a:cubicBezTo>
                        <a:pt x="6696" y="9284"/>
                        <a:pt x="6717" y="9305"/>
                        <a:pt x="6760" y="9315"/>
                      </a:cubicBezTo>
                      <a:cubicBezTo>
                        <a:pt x="6791" y="9326"/>
                        <a:pt x="6823" y="9336"/>
                        <a:pt x="6865" y="9336"/>
                      </a:cubicBezTo>
                      <a:lnTo>
                        <a:pt x="6876" y="9336"/>
                      </a:lnTo>
                      <a:cubicBezTo>
                        <a:pt x="6897" y="9336"/>
                        <a:pt x="6929" y="9326"/>
                        <a:pt x="6950" y="9326"/>
                      </a:cubicBezTo>
                      <a:cubicBezTo>
                        <a:pt x="7003" y="9315"/>
                        <a:pt x="7045" y="9284"/>
                        <a:pt x="7077" y="9252"/>
                      </a:cubicBezTo>
                      <a:cubicBezTo>
                        <a:pt x="7098" y="9231"/>
                        <a:pt x="7108" y="9210"/>
                        <a:pt x="7129" y="9189"/>
                      </a:cubicBezTo>
                      <a:cubicBezTo>
                        <a:pt x="7150" y="9146"/>
                        <a:pt x="7161" y="9093"/>
                        <a:pt x="7161" y="9041"/>
                      </a:cubicBezTo>
                      <a:lnTo>
                        <a:pt x="7161" y="8988"/>
                      </a:lnTo>
                      <a:cubicBezTo>
                        <a:pt x="7161" y="8946"/>
                        <a:pt x="7161" y="8914"/>
                        <a:pt x="7140" y="8882"/>
                      </a:cubicBezTo>
                      <a:cubicBezTo>
                        <a:pt x="7129" y="8840"/>
                        <a:pt x="7108" y="8808"/>
                        <a:pt x="7077" y="8787"/>
                      </a:cubicBezTo>
                      <a:cubicBezTo>
                        <a:pt x="7055" y="8755"/>
                        <a:pt x="7024" y="8734"/>
                        <a:pt x="6981" y="8724"/>
                      </a:cubicBezTo>
                      <a:cubicBezTo>
                        <a:pt x="6950" y="8703"/>
                        <a:pt x="6918" y="8703"/>
                        <a:pt x="6876" y="8703"/>
                      </a:cubicBezTo>
                      <a:close/>
                      <a:moveTo>
                        <a:pt x="8397" y="8967"/>
                      </a:moveTo>
                      <a:cubicBezTo>
                        <a:pt x="8376" y="8967"/>
                        <a:pt x="8354" y="8967"/>
                        <a:pt x="8323" y="8977"/>
                      </a:cubicBezTo>
                      <a:cubicBezTo>
                        <a:pt x="8302" y="8988"/>
                        <a:pt x="8281" y="8998"/>
                        <a:pt x="8259" y="9009"/>
                      </a:cubicBezTo>
                      <a:cubicBezTo>
                        <a:pt x="8207" y="9030"/>
                        <a:pt x="8175" y="9072"/>
                        <a:pt x="8154" y="9115"/>
                      </a:cubicBezTo>
                      <a:cubicBezTo>
                        <a:pt x="8090" y="9189"/>
                        <a:pt x="8038" y="9252"/>
                        <a:pt x="7985" y="9326"/>
                      </a:cubicBezTo>
                      <a:cubicBezTo>
                        <a:pt x="7964" y="9358"/>
                        <a:pt x="7953" y="9400"/>
                        <a:pt x="7943" y="9442"/>
                      </a:cubicBezTo>
                      <a:cubicBezTo>
                        <a:pt x="7943" y="9474"/>
                        <a:pt x="7943" y="9516"/>
                        <a:pt x="7953" y="9558"/>
                      </a:cubicBezTo>
                      <a:cubicBezTo>
                        <a:pt x="7964" y="9590"/>
                        <a:pt x="7974" y="9622"/>
                        <a:pt x="8006" y="9653"/>
                      </a:cubicBezTo>
                      <a:cubicBezTo>
                        <a:pt x="8027" y="9685"/>
                        <a:pt x="8048" y="9706"/>
                        <a:pt x="8090" y="9727"/>
                      </a:cubicBezTo>
                      <a:lnTo>
                        <a:pt x="8154" y="9759"/>
                      </a:lnTo>
                      <a:cubicBezTo>
                        <a:pt x="8185" y="9769"/>
                        <a:pt x="8207" y="9769"/>
                        <a:pt x="8238" y="9769"/>
                      </a:cubicBezTo>
                      <a:cubicBezTo>
                        <a:pt x="8259" y="9769"/>
                        <a:pt x="8291" y="9769"/>
                        <a:pt x="8312" y="9759"/>
                      </a:cubicBezTo>
                      <a:cubicBezTo>
                        <a:pt x="8333" y="9748"/>
                        <a:pt x="8354" y="9738"/>
                        <a:pt x="8386" y="9727"/>
                      </a:cubicBezTo>
                      <a:cubicBezTo>
                        <a:pt x="8428" y="9706"/>
                        <a:pt x="8460" y="9664"/>
                        <a:pt x="8492" y="9622"/>
                      </a:cubicBezTo>
                      <a:lnTo>
                        <a:pt x="8650" y="9410"/>
                      </a:lnTo>
                      <a:cubicBezTo>
                        <a:pt x="8671" y="9379"/>
                        <a:pt x="8692" y="9336"/>
                        <a:pt x="8692" y="9294"/>
                      </a:cubicBezTo>
                      <a:cubicBezTo>
                        <a:pt x="8703" y="9262"/>
                        <a:pt x="8692" y="9220"/>
                        <a:pt x="8682" y="9178"/>
                      </a:cubicBezTo>
                      <a:cubicBezTo>
                        <a:pt x="8671" y="9146"/>
                        <a:pt x="8661" y="9115"/>
                        <a:pt x="8629" y="9083"/>
                      </a:cubicBezTo>
                      <a:cubicBezTo>
                        <a:pt x="8608" y="9051"/>
                        <a:pt x="8587" y="9030"/>
                        <a:pt x="8545" y="9009"/>
                      </a:cubicBezTo>
                      <a:cubicBezTo>
                        <a:pt x="8523" y="8998"/>
                        <a:pt x="8502" y="8988"/>
                        <a:pt x="8481" y="8977"/>
                      </a:cubicBezTo>
                      <a:cubicBezTo>
                        <a:pt x="8449" y="8967"/>
                        <a:pt x="8428" y="8967"/>
                        <a:pt x="8397" y="8967"/>
                      </a:cubicBezTo>
                      <a:close/>
                      <a:moveTo>
                        <a:pt x="4183" y="9189"/>
                      </a:moveTo>
                      <a:cubicBezTo>
                        <a:pt x="4119" y="9199"/>
                        <a:pt x="4056" y="9210"/>
                        <a:pt x="4003" y="9252"/>
                      </a:cubicBezTo>
                      <a:lnTo>
                        <a:pt x="3961" y="9252"/>
                      </a:lnTo>
                      <a:cubicBezTo>
                        <a:pt x="3919" y="9252"/>
                        <a:pt x="3866" y="9262"/>
                        <a:pt x="3824" y="9294"/>
                      </a:cubicBezTo>
                      <a:cubicBezTo>
                        <a:pt x="3760" y="9326"/>
                        <a:pt x="3707" y="9389"/>
                        <a:pt x="3686" y="9463"/>
                      </a:cubicBezTo>
                      <a:cubicBezTo>
                        <a:pt x="3676" y="9495"/>
                        <a:pt x="3676" y="9526"/>
                        <a:pt x="3676" y="9548"/>
                      </a:cubicBezTo>
                      <a:cubicBezTo>
                        <a:pt x="3665" y="9579"/>
                        <a:pt x="3665" y="9611"/>
                        <a:pt x="3665" y="9643"/>
                      </a:cubicBezTo>
                      <a:cubicBezTo>
                        <a:pt x="3665" y="9685"/>
                        <a:pt x="3676" y="9727"/>
                        <a:pt x="3676" y="9759"/>
                      </a:cubicBezTo>
                      <a:cubicBezTo>
                        <a:pt x="3686" y="9780"/>
                        <a:pt x="3686" y="9801"/>
                        <a:pt x="3686" y="9812"/>
                      </a:cubicBezTo>
                      <a:cubicBezTo>
                        <a:pt x="3697" y="9854"/>
                        <a:pt x="3718" y="9886"/>
                        <a:pt x="3729" y="9928"/>
                      </a:cubicBezTo>
                      <a:cubicBezTo>
                        <a:pt x="3739" y="9938"/>
                        <a:pt x="3750" y="9960"/>
                        <a:pt x="3760" y="9970"/>
                      </a:cubicBezTo>
                      <a:cubicBezTo>
                        <a:pt x="3781" y="10002"/>
                        <a:pt x="3802" y="10033"/>
                        <a:pt x="3834" y="10065"/>
                      </a:cubicBezTo>
                      <a:lnTo>
                        <a:pt x="3866" y="10107"/>
                      </a:lnTo>
                      <a:cubicBezTo>
                        <a:pt x="3908" y="10150"/>
                        <a:pt x="3950" y="10171"/>
                        <a:pt x="3993" y="10181"/>
                      </a:cubicBezTo>
                      <a:cubicBezTo>
                        <a:pt x="4014" y="10192"/>
                        <a:pt x="4045" y="10192"/>
                        <a:pt x="4067" y="10192"/>
                      </a:cubicBezTo>
                      <a:lnTo>
                        <a:pt x="4109" y="10192"/>
                      </a:lnTo>
                      <a:cubicBezTo>
                        <a:pt x="4151" y="10192"/>
                        <a:pt x="4183" y="10171"/>
                        <a:pt x="4225" y="10150"/>
                      </a:cubicBezTo>
                      <a:cubicBezTo>
                        <a:pt x="4267" y="10128"/>
                        <a:pt x="4299" y="10097"/>
                        <a:pt x="4331" y="10055"/>
                      </a:cubicBezTo>
                      <a:cubicBezTo>
                        <a:pt x="4426" y="9886"/>
                        <a:pt x="4478" y="9685"/>
                        <a:pt x="4468" y="9484"/>
                      </a:cubicBezTo>
                      <a:cubicBezTo>
                        <a:pt x="4468" y="9410"/>
                        <a:pt x="4436" y="9336"/>
                        <a:pt x="4383" y="9273"/>
                      </a:cubicBezTo>
                      <a:cubicBezTo>
                        <a:pt x="4362" y="9252"/>
                        <a:pt x="4331" y="9231"/>
                        <a:pt x="4288" y="9220"/>
                      </a:cubicBezTo>
                      <a:cubicBezTo>
                        <a:pt x="4257" y="9199"/>
                        <a:pt x="4225" y="9189"/>
                        <a:pt x="4193" y="9189"/>
                      </a:cubicBezTo>
                      <a:close/>
                      <a:moveTo>
                        <a:pt x="1046" y="9791"/>
                      </a:moveTo>
                      <a:cubicBezTo>
                        <a:pt x="1004" y="9791"/>
                        <a:pt x="972" y="9801"/>
                        <a:pt x="940" y="9822"/>
                      </a:cubicBezTo>
                      <a:cubicBezTo>
                        <a:pt x="909" y="9833"/>
                        <a:pt x="877" y="9854"/>
                        <a:pt x="845" y="9886"/>
                      </a:cubicBezTo>
                      <a:cubicBezTo>
                        <a:pt x="835" y="9907"/>
                        <a:pt x="814" y="9917"/>
                        <a:pt x="803" y="9938"/>
                      </a:cubicBezTo>
                      <a:cubicBezTo>
                        <a:pt x="771" y="9991"/>
                        <a:pt x="761" y="10033"/>
                        <a:pt x="761" y="10086"/>
                      </a:cubicBezTo>
                      <a:cubicBezTo>
                        <a:pt x="761" y="10118"/>
                        <a:pt x="771" y="10139"/>
                        <a:pt x="771" y="10171"/>
                      </a:cubicBezTo>
                      <a:cubicBezTo>
                        <a:pt x="771" y="10181"/>
                        <a:pt x="782" y="10202"/>
                        <a:pt x="792" y="10224"/>
                      </a:cubicBezTo>
                      <a:lnTo>
                        <a:pt x="782" y="10245"/>
                      </a:lnTo>
                      <a:cubicBezTo>
                        <a:pt x="761" y="10276"/>
                        <a:pt x="750" y="10319"/>
                        <a:pt x="761" y="10361"/>
                      </a:cubicBezTo>
                      <a:cubicBezTo>
                        <a:pt x="750" y="10403"/>
                        <a:pt x="761" y="10435"/>
                        <a:pt x="782" y="10466"/>
                      </a:cubicBezTo>
                      <a:cubicBezTo>
                        <a:pt x="792" y="10509"/>
                        <a:pt x="814" y="10540"/>
                        <a:pt x="845" y="10562"/>
                      </a:cubicBezTo>
                      <a:cubicBezTo>
                        <a:pt x="866" y="10583"/>
                        <a:pt x="877" y="10593"/>
                        <a:pt x="898" y="10614"/>
                      </a:cubicBezTo>
                      <a:cubicBezTo>
                        <a:pt x="951" y="10635"/>
                        <a:pt x="993" y="10646"/>
                        <a:pt x="1046" y="10646"/>
                      </a:cubicBezTo>
                      <a:cubicBezTo>
                        <a:pt x="1078" y="10646"/>
                        <a:pt x="1099" y="10646"/>
                        <a:pt x="1130" y="10635"/>
                      </a:cubicBezTo>
                      <a:cubicBezTo>
                        <a:pt x="1173" y="10625"/>
                        <a:pt x="1215" y="10604"/>
                        <a:pt x="1257" y="10562"/>
                      </a:cubicBezTo>
                      <a:cubicBezTo>
                        <a:pt x="1278" y="10540"/>
                        <a:pt x="1299" y="10509"/>
                        <a:pt x="1321" y="10477"/>
                      </a:cubicBezTo>
                      <a:lnTo>
                        <a:pt x="1331" y="10456"/>
                      </a:lnTo>
                      <a:cubicBezTo>
                        <a:pt x="1342" y="10435"/>
                        <a:pt x="1352" y="10403"/>
                        <a:pt x="1363" y="10371"/>
                      </a:cubicBezTo>
                      <a:lnTo>
                        <a:pt x="1373" y="10340"/>
                      </a:lnTo>
                      <a:cubicBezTo>
                        <a:pt x="1384" y="10308"/>
                        <a:pt x="1384" y="10276"/>
                        <a:pt x="1394" y="10245"/>
                      </a:cubicBezTo>
                      <a:lnTo>
                        <a:pt x="1394" y="10224"/>
                      </a:lnTo>
                      <a:cubicBezTo>
                        <a:pt x="1394" y="10192"/>
                        <a:pt x="1384" y="10150"/>
                        <a:pt x="1384" y="10107"/>
                      </a:cubicBezTo>
                      <a:lnTo>
                        <a:pt x="1373" y="10076"/>
                      </a:lnTo>
                      <a:cubicBezTo>
                        <a:pt x="1363" y="10044"/>
                        <a:pt x="1352" y="10012"/>
                        <a:pt x="1331" y="9991"/>
                      </a:cubicBezTo>
                      <a:lnTo>
                        <a:pt x="1331" y="9970"/>
                      </a:lnTo>
                      <a:lnTo>
                        <a:pt x="1321" y="9960"/>
                      </a:lnTo>
                      <a:cubicBezTo>
                        <a:pt x="1299" y="9928"/>
                        <a:pt x="1278" y="9907"/>
                        <a:pt x="1257" y="9886"/>
                      </a:cubicBezTo>
                      <a:cubicBezTo>
                        <a:pt x="1236" y="9854"/>
                        <a:pt x="1204" y="9833"/>
                        <a:pt x="1162" y="9822"/>
                      </a:cubicBezTo>
                      <a:cubicBezTo>
                        <a:pt x="1130" y="9801"/>
                        <a:pt x="1099" y="9791"/>
                        <a:pt x="1057" y="9791"/>
                      </a:cubicBezTo>
                      <a:cubicBezTo>
                        <a:pt x="1057" y="9791"/>
                        <a:pt x="1057" y="9791"/>
                        <a:pt x="1057" y="9801"/>
                      </a:cubicBezTo>
                      <a:cubicBezTo>
                        <a:pt x="1046" y="9791"/>
                        <a:pt x="1046" y="9791"/>
                        <a:pt x="1046" y="9791"/>
                      </a:cubicBezTo>
                      <a:close/>
                      <a:moveTo>
                        <a:pt x="5598" y="8777"/>
                      </a:moveTo>
                      <a:cubicBezTo>
                        <a:pt x="5429" y="8777"/>
                        <a:pt x="5260" y="8851"/>
                        <a:pt x="5123" y="8998"/>
                      </a:cubicBezTo>
                      <a:cubicBezTo>
                        <a:pt x="5006" y="9125"/>
                        <a:pt x="4922" y="9284"/>
                        <a:pt x="4901" y="9453"/>
                      </a:cubicBezTo>
                      <a:cubicBezTo>
                        <a:pt x="4880" y="9622"/>
                        <a:pt x="4933" y="9801"/>
                        <a:pt x="4985" y="9970"/>
                      </a:cubicBezTo>
                      <a:cubicBezTo>
                        <a:pt x="5049" y="10160"/>
                        <a:pt x="5123" y="10350"/>
                        <a:pt x="5228" y="10509"/>
                      </a:cubicBezTo>
                      <a:cubicBezTo>
                        <a:pt x="5344" y="10678"/>
                        <a:pt x="5503" y="10815"/>
                        <a:pt x="5693" y="10868"/>
                      </a:cubicBezTo>
                      <a:cubicBezTo>
                        <a:pt x="5735" y="10878"/>
                        <a:pt x="5767" y="10889"/>
                        <a:pt x="5799" y="10889"/>
                      </a:cubicBezTo>
                      <a:cubicBezTo>
                        <a:pt x="5830" y="10889"/>
                        <a:pt x="5851" y="10878"/>
                        <a:pt x="5873" y="10878"/>
                      </a:cubicBezTo>
                      <a:cubicBezTo>
                        <a:pt x="5925" y="10857"/>
                        <a:pt x="5978" y="10804"/>
                        <a:pt x="6010" y="10762"/>
                      </a:cubicBezTo>
                      <a:cubicBezTo>
                        <a:pt x="6232" y="10488"/>
                        <a:pt x="6411" y="9981"/>
                        <a:pt x="6379" y="9569"/>
                      </a:cubicBezTo>
                      <a:cubicBezTo>
                        <a:pt x="6369" y="9474"/>
                        <a:pt x="6358" y="9379"/>
                        <a:pt x="6316" y="9294"/>
                      </a:cubicBezTo>
                      <a:cubicBezTo>
                        <a:pt x="6189" y="8977"/>
                        <a:pt x="5894" y="8777"/>
                        <a:pt x="5598" y="8777"/>
                      </a:cubicBezTo>
                      <a:close/>
                      <a:moveTo>
                        <a:pt x="7140" y="11005"/>
                      </a:moveTo>
                      <a:cubicBezTo>
                        <a:pt x="7098" y="11005"/>
                        <a:pt x="7066" y="11016"/>
                        <a:pt x="7034" y="11026"/>
                      </a:cubicBezTo>
                      <a:cubicBezTo>
                        <a:pt x="7003" y="11037"/>
                        <a:pt x="6971" y="11058"/>
                        <a:pt x="6939" y="11090"/>
                      </a:cubicBezTo>
                      <a:cubicBezTo>
                        <a:pt x="6929" y="11111"/>
                        <a:pt x="6908" y="11132"/>
                        <a:pt x="6897" y="11153"/>
                      </a:cubicBezTo>
                      <a:cubicBezTo>
                        <a:pt x="6865" y="11195"/>
                        <a:pt x="6855" y="11248"/>
                        <a:pt x="6855" y="11301"/>
                      </a:cubicBezTo>
                      <a:cubicBezTo>
                        <a:pt x="6855" y="11322"/>
                        <a:pt x="6865" y="11343"/>
                        <a:pt x="6865" y="11375"/>
                      </a:cubicBezTo>
                      <a:cubicBezTo>
                        <a:pt x="6876" y="11406"/>
                        <a:pt x="6897" y="11449"/>
                        <a:pt x="6918" y="11480"/>
                      </a:cubicBezTo>
                      <a:cubicBezTo>
                        <a:pt x="7024" y="11417"/>
                        <a:pt x="7119" y="11354"/>
                        <a:pt x="7214" y="11280"/>
                      </a:cubicBezTo>
                      <a:cubicBezTo>
                        <a:pt x="7277" y="11237"/>
                        <a:pt x="7341" y="11185"/>
                        <a:pt x="7404" y="11142"/>
                      </a:cubicBezTo>
                      <a:lnTo>
                        <a:pt x="7351" y="11090"/>
                      </a:lnTo>
                      <a:cubicBezTo>
                        <a:pt x="7330" y="11058"/>
                        <a:pt x="7298" y="11037"/>
                        <a:pt x="7256" y="11026"/>
                      </a:cubicBezTo>
                      <a:cubicBezTo>
                        <a:pt x="7224" y="11016"/>
                        <a:pt x="7193" y="11005"/>
                        <a:pt x="7150" y="11005"/>
                      </a:cubicBezTo>
                      <a:close/>
                      <a:moveTo>
                        <a:pt x="2863" y="10562"/>
                      </a:moveTo>
                      <a:cubicBezTo>
                        <a:pt x="2831" y="10562"/>
                        <a:pt x="2810" y="10562"/>
                        <a:pt x="2778" y="10572"/>
                      </a:cubicBezTo>
                      <a:cubicBezTo>
                        <a:pt x="2736" y="10583"/>
                        <a:pt x="2683" y="10604"/>
                        <a:pt x="2651" y="10646"/>
                      </a:cubicBezTo>
                      <a:cubicBezTo>
                        <a:pt x="2598" y="10709"/>
                        <a:pt x="2546" y="10783"/>
                        <a:pt x="2482" y="10847"/>
                      </a:cubicBezTo>
                      <a:cubicBezTo>
                        <a:pt x="2461" y="10878"/>
                        <a:pt x="2440" y="10910"/>
                        <a:pt x="2429" y="10942"/>
                      </a:cubicBezTo>
                      <a:cubicBezTo>
                        <a:pt x="2408" y="10973"/>
                        <a:pt x="2398" y="11016"/>
                        <a:pt x="2398" y="11058"/>
                      </a:cubicBezTo>
                      <a:cubicBezTo>
                        <a:pt x="2398" y="11100"/>
                        <a:pt x="2408" y="11132"/>
                        <a:pt x="2429" y="11164"/>
                      </a:cubicBezTo>
                      <a:cubicBezTo>
                        <a:pt x="2440" y="11206"/>
                        <a:pt x="2461" y="11237"/>
                        <a:pt x="2482" y="11259"/>
                      </a:cubicBezTo>
                      <a:cubicBezTo>
                        <a:pt x="2546" y="11311"/>
                        <a:pt x="2609" y="11343"/>
                        <a:pt x="2683" y="11343"/>
                      </a:cubicBezTo>
                      <a:lnTo>
                        <a:pt x="2704" y="11343"/>
                      </a:lnTo>
                      <a:lnTo>
                        <a:pt x="2715" y="11385"/>
                      </a:lnTo>
                      <a:cubicBezTo>
                        <a:pt x="2736" y="11417"/>
                        <a:pt x="2757" y="11449"/>
                        <a:pt x="2789" y="11470"/>
                      </a:cubicBezTo>
                      <a:cubicBezTo>
                        <a:pt x="2820" y="11491"/>
                        <a:pt x="2852" y="11512"/>
                        <a:pt x="2894" y="11523"/>
                      </a:cubicBezTo>
                      <a:cubicBezTo>
                        <a:pt x="2915" y="11523"/>
                        <a:pt x="2947" y="11533"/>
                        <a:pt x="2968" y="11533"/>
                      </a:cubicBezTo>
                      <a:cubicBezTo>
                        <a:pt x="3021" y="11533"/>
                        <a:pt x="3074" y="11523"/>
                        <a:pt x="3116" y="11491"/>
                      </a:cubicBezTo>
                      <a:cubicBezTo>
                        <a:pt x="3179" y="11449"/>
                        <a:pt x="3232" y="11396"/>
                        <a:pt x="3253" y="11322"/>
                      </a:cubicBezTo>
                      <a:cubicBezTo>
                        <a:pt x="3264" y="11259"/>
                        <a:pt x="3274" y="11206"/>
                        <a:pt x="3274" y="11142"/>
                      </a:cubicBezTo>
                      <a:cubicBezTo>
                        <a:pt x="3285" y="11090"/>
                        <a:pt x="3274" y="11047"/>
                        <a:pt x="3264" y="11005"/>
                      </a:cubicBezTo>
                      <a:cubicBezTo>
                        <a:pt x="3264" y="10952"/>
                        <a:pt x="3253" y="10910"/>
                        <a:pt x="3243" y="10868"/>
                      </a:cubicBezTo>
                      <a:cubicBezTo>
                        <a:pt x="3222" y="10804"/>
                        <a:pt x="3200" y="10752"/>
                        <a:pt x="3169" y="10699"/>
                      </a:cubicBezTo>
                      <a:cubicBezTo>
                        <a:pt x="3137" y="10657"/>
                        <a:pt x="3105" y="10625"/>
                        <a:pt x="3063" y="10593"/>
                      </a:cubicBezTo>
                      <a:cubicBezTo>
                        <a:pt x="3031" y="10572"/>
                        <a:pt x="2989" y="10562"/>
                        <a:pt x="2958" y="10562"/>
                      </a:cubicBezTo>
                      <a:close/>
                      <a:moveTo>
                        <a:pt x="5492" y="11797"/>
                      </a:moveTo>
                      <a:cubicBezTo>
                        <a:pt x="5471" y="11797"/>
                        <a:pt x="5439" y="11797"/>
                        <a:pt x="5418" y="11808"/>
                      </a:cubicBezTo>
                      <a:lnTo>
                        <a:pt x="5344" y="11839"/>
                      </a:lnTo>
                      <a:cubicBezTo>
                        <a:pt x="5302" y="11861"/>
                        <a:pt x="5271" y="11892"/>
                        <a:pt x="5239" y="11945"/>
                      </a:cubicBezTo>
                      <a:cubicBezTo>
                        <a:pt x="5218" y="11977"/>
                        <a:pt x="5207" y="12008"/>
                        <a:pt x="5186" y="12040"/>
                      </a:cubicBezTo>
                      <a:lnTo>
                        <a:pt x="5175" y="12072"/>
                      </a:lnTo>
                      <a:cubicBezTo>
                        <a:pt x="5165" y="12093"/>
                        <a:pt x="5144" y="12114"/>
                        <a:pt x="5133" y="12135"/>
                      </a:cubicBezTo>
                      <a:cubicBezTo>
                        <a:pt x="5123" y="12156"/>
                        <a:pt x="5123" y="12177"/>
                        <a:pt x="5112" y="12199"/>
                      </a:cubicBezTo>
                      <a:cubicBezTo>
                        <a:pt x="5334" y="12135"/>
                        <a:pt x="5556" y="12061"/>
                        <a:pt x="5767" y="11987"/>
                      </a:cubicBezTo>
                      <a:cubicBezTo>
                        <a:pt x="5746" y="11924"/>
                        <a:pt x="5704" y="11871"/>
                        <a:pt x="5640" y="11839"/>
                      </a:cubicBezTo>
                      <a:cubicBezTo>
                        <a:pt x="5598" y="11808"/>
                        <a:pt x="5545" y="11797"/>
                        <a:pt x="5492" y="11797"/>
                      </a:cubicBezTo>
                      <a:close/>
                      <a:moveTo>
                        <a:pt x="613" y="11882"/>
                      </a:moveTo>
                      <a:cubicBezTo>
                        <a:pt x="592" y="11882"/>
                        <a:pt x="571" y="11882"/>
                        <a:pt x="539" y="11892"/>
                      </a:cubicBezTo>
                      <a:cubicBezTo>
                        <a:pt x="486" y="11903"/>
                        <a:pt x="433" y="11934"/>
                        <a:pt x="402" y="11977"/>
                      </a:cubicBezTo>
                      <a:cubicBezTo>
                        <a:pt x="560" y="12103"/>
                        <a:pt x="729" y="12209"/>
                        <a:pt x="898" y="12294"/>
                      </a:cubicBezTo>
                      <a:cubicBezTo>
                        <a:pt x="1004" y="12346"/>
                        <a:pt x="1109" y="12389"/>
                        <a:pt x="1215" y="12431"/>
                      </a:cubicBezTo>
                      <a:cubicBezTo>
                        <a:pt x="1225" y="12399"/>
                        <a:pt x="1225" y="12378"/>
                        <a:pt x="1225" y="12357"/>
                      </a:cubicBezTo>
                      <a:cubicBezTo>
                        <a:pt x="1215" y="12272"/>
                        <a:pt x="1194" y="12199"/>
                        <a:pt x="1141" y="12146"/>
                      </a:cubicBezTo>
                      <a:cubicBezTo>
                        <a:pt x="1067" y="12072"/>
                        <a:pt x="972" y="12030"/>
                        <a:pt x="866" y="12019"/>
                      </a:cubicBezTo>
                      <a:cubicBezTo>
                        <a:pt x="845" y="11977"/>
                        <a:pt x="814" y="11945"/>
                        <a:pt x="771" y="11924"/>
                      </a:cubicBezTo>
                      <a:cubicBezTo>
                        <a:pt x="729" y="11892"/>
                        <a:pt x="666" y="11882"/>
                        <a:pt x="613" y="118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30"/>
                <p:cNvSpPr/>
                <p:nvPr/>
              </p:nvSpPr>
              <p:spPr>
                <a:xfrm>
                  <a:off x="2019225" y="1143218"/>
                  <a:ext cx="58294" cy="57827"/>
                </a:xfrm>
                <a:custGeom>
                  <a:avLst/>
                  <a:gdLst/>
                  <a:ahLst/>
                  <a:cxnLst/>
                  <a:rect l="l" t="t" r="r" b="b"/>
                  <a:pathLst>
                    <a:path w="1247" h="1237" extrusionOk="0">
                      <a:moveTo>
                        <a:pt x="634" y="1"/>
                      </a:moveTo>
                      <a:cubicBezTo>
                        <a:pt x="613" y="1"/>
                        <a:pt x="592" y="11"/>
                        <a:pt x="560" y="11"/>
                      </a:cubicBezTo>
                      <a:cubicBezTo>
                        <a:pt x="528" y="11"/>
                        <a:pt x="497" y="22"/>
                        <a:pt x="476" y="32"/>
                      </a:cubicBezTo>
                      <a:cubicBezTo>
                        <a:pt x="359" y="64"/>
                        <a:pt x="254" y="128"/>
                        <a:pt x="180" y="223"/>
                      </a:cubicBezTo>
                      <a:cubicBezTo>
                        <a:pt x="138" y="265"/>
                        <a:pt x="106" y="307"/>
                        <a:pt x="74" y="370"/>
                      </a:cubicBezTo>
                      <a:cubicBezTo>
                        <a:pt x="64" y="402"/>
                        <a:pt x="43" y="434"/>
                        <a:pt x="32" y="476"/>
                      </a:cubicBezTo>
                      <a:cubicBezTo>
                        <a:pt x="21" y="518"/>
                        <a:pt x="21" y="561"/>
                        <a:pt x="11" y="603"/>
                      </a:cubicBezTo>
                      <a:cubicBezTo>
                        <a:pt x="0" y="719"/>
                        <a:pt x="32" y="846"/>
                        <a:pt x="95" y="941"/>
                      </a:cubicBezTo>
                      <a:cubicBezTo>
                        <a:pt x="127" y="983"/>
                        <a:pt x="159" y="1036"/>
                        <a:pt x="201" y="1067"/>
                      </a:cubicBezTo>
                      <a:cubicBezTo>
                        <a:pt x="243" y="1099"/>
                        <a:pt x="285" y="1141"/>
                        <a:pt x="338" y="1163"/>
                      </a:cubicBezTo>
                      <a:cubicBezTo>
                        <a:pt x="433" y="1205"/>
                        <a:pt x="528" y="1236"/>
                        <a:pt x="634" y="1236"/>
                      </a:cubicBezTo>
                      <a:lnTo>
                        <a:pt x="687" y="1236"/>
                      </a:lnTo>
                      <a:cubicBezTo>
                        <a:pt x="782" y="1226"/>
                        <a:pt x="845" y="1205"/>
                        <a:pt x="930" y="1173"/>
                      </a:cubicBezTo>
                      <a:cubicBezTo>
                        <a:pt x="983" y="1141"/>
                        <a:pt x="1035" y="1110"/>
                        <a:pt x="1078" y="1067"/>
                      </a:cubicBezTo>
                      <a:cubicBezTo>
                        <a:pt x="1088" y="1046"/>
                        <a:pt x="1109" y="1025"/>
                        <a:pt x="1120" y="1004"/>
                      </a:cubicBezTo>
                      <a:cubicBezTo>
                        <a:pt x="1141" y="983"/>
                        <a:pt x="1151" y="962"/>
                        <a:pt x="1162" y="941"/>
                      </a:cubicBezTo>
                      <a:cubicBezTo>
                        <a:pt x="1194" y="899"/>
                        <a:pt x="1215" y="846"/>
                        <a:pt x="1225" y="782"/>
                      </a:cubicBezTo>
                      <a:cubicBezTo>
                        <a:pt x="1236" y="730"/>
                        <a:pt x="1247" y="666"/>
                        <a:pt x="1247" y="613"/>
                      </a:cubicBezTo>
                      <a:cubicBezTo>
                        <a:pt x="1236" y="497"/>
                        <a:pt x="1204" y="381"/>
                        <a:pt x="1141" y="286"/>
                      </a:cubicBezTo>
                      <a:cubicBezTo>
                        <a:pt x="1099" y="244"/>
                        <a:pt x="1067" y="191"/>
                        <a:pt x="1025" y="159"/>
                      </a:cubicBezTo>
                      <a:cubicBezTo>
                        <a:pt x="961" y="96"/>
                        <a:pt x="909" y="64"/>
                        <a:pt x="824" y="32"/>
                      </a:cubicBezTo>
                      <a:cubicBezTo>
                        <a:pt x="771" y="11"/>
                        <a:pt x="708" y="11"/>
                        <a:pt x="6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30"/>
                <p:cNvSpPr/>
                <p:nvPr/>
              </p:nvSpPr>
              <p:spPr>
                <a:xfrm>
                  <a:off x="1984165" y="1254335"/>
                  <a:ext cx="30152" cy="29638"/>
                </a:xfrm>
                <a:custGeom>
                  <a:avLst/>
                  <a:gdLst/>
                  <a:ahLst/>
                  <a:cxnLst/>
                  <a:rect l="l" t="t" r="r" b="b"/>
                  <a:pathLst>
                    <a:path w="645" h="634" extrusionOk="0">
                      <a:moveTo>
                        <a:pt x="349" y="0"/>
                      </a:moveTo>
                      <a:cubicBezTo>
                        <a:pt x="328" y="0"/>
                        <a:pt x="307" y="0"/>
                        <a:pt x="275" y="11"/>
                      </a:cubicBezTo>
                      <a:cubicBezTo>
                        <a:pt x="222" y="21"/>
                        <a:pt x="180" y="53"/>
                        <a:pt x="148" y="85"/>
                      </a:cubicBezTo>
                      <a:cubicBezTo>
                        <a:pt x="127" y="106"/>
                        <a:pt x="106" y="116"/>
                        <a:pt x="96" y="137"/>
                      </a:cubicBezTo>
                      <a:cubicBezTo>
                        <a:pt x="64" y="169"/>
                        <a:pt x="43" y="201"/>
                        <a:pt x="32" y="232"/>
                      </a:cubicBezTo>
                      <a:cubicBezTo>
                        <a:pt x="11" y="264"/>
                        <a:pt x="0" y="306"/>
                        <a:pt x="11" y="349"/>
                      </a:cubicBezTo>
                      <a:cubicBezTo>
                        <a:pt x="0" y="391"/>
                        <a:pt x="11" y="423"/>
                        <a:pt x="32" y="454"/>
                      </a:cubicBezTo>
                      <a:cubicBezTo>
                        <a:pt x="43" y="497"/>
                        <a:pt x="64" y="528"/>
                        <a:pt x="96" y="549"/>
                      </a:cubicBezTo>
                      <a:cubicBezTo>
                        <a:pt x="117" y="570"/>
                        <a:pt x="127" y="581"/>
                        <a:pt x="148" y="602"/>
                      </a:cubicBezTo>
                      <a:cubicBezTo>
                        <a:pt x="201" y="623"/>
                        <a:pt x="243" y="634"/>
                        <a:pt x="296" y="634"/>
                      </a:cubicBezTo>
                      <a:cubicBezTo>
                        <a:pt x="328" y="634"/>
                        <a:pt x="349" y="634"/>
                        <a:pt x="381" y="623"/>
                      </a:cubicBezTo>
                      <a:cubicBezTo>
                        <a:pt x="423" y="613"/>
                        <a:pt x="465" y="592"/>
                        <a:pt x="507" y="549"/>
                      </a:cubicBezTo>
                      <a:lnTo>
                        <a:pt x="560" y="497"/>
                      </a:lnTo>
                      <a:cubicBezTo>
                        <a:pt x="592" y="475"/>
                        <a:pt x="613" y="444"/>
                        <a:pt x="624" y="401"/>
                      </a:cubicBezTo>
                      <a:cubicBezTo>
                        <a:pt x="634" y="370"/>
                        <a:pt x="645" y="328"/>
                        <a:pt x="645" y="296"/>
                      </a:cubicBezTo>
                      <a:cubicBezTo>
                        <a:pt x="645" y="254"/>
                        <a:pt x="634" y="211"/>
                        <a:pt x="624" y="180"/>
                      </a:cubicBezTo>
                      <a:cubicBezTo>
                        <a:pt x="613" y="137"/>
                        <a:pt x="592" y="106"/>
                        <a:pt x="560" y="85"/>
                      </a:cubicBezTo>
                      <a:cubicBezTo>
                        <a:pt x="539" y="63"/>
                        <a:pt x="518" y="53"/>
                        <a:pt x="497" y="42"/>
                      </a:cubicBezTo>
                      <a:cubicBezTo>
                        <a:pt x="455" y="11"/>
                        <a:pt x="40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30"/>
                <p:cNvSpPr/>
                <p:nvPr/>
              </p:nvSpPr>
              <p:spPr>
                <a:xfrm>
                  <a:off x="2011792" y="1079549"/>
                  <a:ext cx="32162" cy="27675"/>
                </a:xfrm>
                <a:custGeom>
                  <a:avLst/>
                  <a:gdLst/>
                  <a:ahLst/>
                  <a:cxnLst/>
                  <a:rect l="l" t="t" r="r" b="b"/>
                  <a:pathLst>
                    <a:path w="688" h="592" extrusionOk="0">
                      <a:moveTo>
                        <a:pt x="307" y="0"/>
                      </a:moveTo>
                      <a:cubicBezTo>
                        <a:pt x="275" y="0"/>
                        <a:pt x="244" y="11"/>
                        <a:pt x="212" y="21"/>
                      </a:cubicBezTo>
                      <a:cubicBezTo>
                        <a:pt x="159" y="85"/>
                        <a:pt x="96" y="159"/>
                        <a:pt x="33" y="233"/>
                      </a:cubicBezTo>
                      <a:cubicBezTo>
                        <a:pt x="1" y="402"/>
                        <a:pt x="96" y="592"/>
                        <a:pt x="307" y="592"/>
                      </a:cubicBezTo>
                      <a:cubicBezTo>
                        <a:pt x="687" y="592"/>
                        <a:pt x="687" y="0"/>
                        <a:pt x="3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30"/>
                <p:cNvSpPr/>
                <p:nvPr/>
              </p:nvSpPr>
              <p:spPr>
                <a:xfrm>
                  <a:off x="1962427" y="1181270"/>
                  <a:ext cx="35107" cy="52357"/>
                </a:xfrm>
                <a:custGeom>
                  <a:avLst/>
                  <a:gdLst/>
                  <a:ahLst/>
                  <a:cxnLst/>
                  <a:rect l="l" t="t" r="r" b="b"/>
                  <a:pathLst>
                    <a:path w="751" h="1120" extrusionOk="0">
                      <a:moveTo>
                        <a:pt x="349" y="0"/>
                      </a:moveTo>
                      <a:cubicBezTo>
                        <a:pt x="296" y="0"/>
                        <a:pt x="244" y="11"/>
                        <a:pt x="201" y="32"/>
                      </a:cubicBezTo>
                      <a:cubicBezTo>
                        <a:pt x="170" y="42"/>
                        <a:pt x="138" y="53"/>
                        <a:pt x="106" y="74"/>
                      </a:cubicBezTo>
                      <a:cubicBezTo>
                        <a:pt x="64" y="253"/>
                        <a:pt x="32" y="422"/>
                        <a:pt x="1" y="602"/>
                      </a:cubicBezTo>
                      <a:cubicBezTo>
                        <a:pt x="1" y="623"/>
                        <a:pt x="11" y="644"/>
                        <a:pt x="11" y="665"/>
                      </a:cubicBezTo>
                      <a:cubicBezTo>
                        <a:pt x="32" y="771"/>
                        <a:pt x="85" y="877"/>
                        <a:pt x="149" y="972"/>
                      </a:cubicBezTo>
                      <a:cubicBezTo>
                        <a:pt x="201" y="1067"/>
                        <a:pt x="296" y="1120"/>
                        <a:pt x="402" y="1120"/>
                      </a:cubicBezTo>
                      <a:cubicBezTo>
                        <a:pt x="497" y="1120"/>
                        <a:pt x="603" y="1067"/>
                        <a:pt x="656" y="972"/>
                      </a:cubicBezTo>
                      <a:cubicBezTo>
                        <a:pt x="687" y="908"/>
                        <a:pt x="708" y="845"/>
                        <a:pt x="729" y="771"/>
                      </a:cubicBezTo>
                      <a:cubicBezTo>
                        <a:pt x="740" y="697"/>
                        <a:pt x="751" y="623"/>
                        <a:pt x="740" y="549"/>
                      </a:cubicBezTo>
                      <a:cubicBezTo>
                        <a:pt x="729" y="475"/>
                        <a:pt x="729" y="401"/>
                        <a:pt x="698" y="327"/>
                      </a:cubicBezTo>
                      <a:cubicBezTo>
                        <a:pt x="677" y="285"/>
                        <a:pt x="666" y="243"/>
                        <a:pt x="634" y="201"/>
                      </a:cubicBezTo>
                      <a:cubicBezTo>
                        <a:pt x="613" y="158"/>
                        <a:pt x="582" y="127"/>
                        <a:pt x="550" y="85"/>
                      </a:cubicBezTo>
                      <a:cubicBezTo>
                        <a:pt x="508" y="32"/>
                        <a:pt x="413"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30"/>
                <p:cNvSpPr/>
                <p:nvPr/>
              </p:nvSpPr>
              <p:spPr>
                <a:xfrm>
                  <a:off x="2349025" y="991151"/>
                  <a:ext cx="6451" cy="5984"/>
                </a:xfrm>
                <a:custGeom>
                  <a:avLst/>
                  <a:gdLst/>
                  <a:ahLst/>
                  <a:cxnLst/>
                  <a:rect l="l" t="t" r="r" b="b"/>
                  <a:pathLst>
                    <a:path w="138" h="128" extrusionOk="0">
                      <a:moveTo>
                        <a:pt x="0" y="1"/>
                      </a:moveTo>
                      <a:lnTo>
                        <a:pt x="0" y="1"/>
                      </a:lnTo>
                      <a:cubicBezTo>
                        <a:pt x="21" y="33"/>
                        <a:pt x="43" y="43"/>
                        <a:pt x="64" y="64"/>
                      </a:cubicBezTo>
                      <a:lnTo>
                        <a:pt x="74" y="75"/>
                      </a:lnTo>
                      <a:cubicBezTo>
                        <a:pt x="95" y="96"/>
                        <a:pt x="116" y="117"/>
                        <a:pt x="138" y="128"/>
                      </a:cubicBezTo>
                      <a:cubicBezTo>
                        <a:pt x="127" y="106"/>
                        <a:pt x="106" y="96"/>
                        <a:pt x="85" y="75"/>
                      </a:cubicBezTo>
                      <a:cubicBezTo>
                        <a:pt x="64" y="54"/>
                        <a:pt x="32" y="22"/>
                        <a:pt x="0" y="1"/>
                      </a:cubicBezTo>
                      <a:close/>
                    </a:path>
                  </a:pathLst>
                </a:custGeom>
                <a:solidFill>
                  <a:srgbClr val="7BA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53" name="Google Shape;953;p30"/>
                <p:cNvGrpSpPr/>
                <p:nvPr/>
              </p:nvGrpSpPr>
              <p:grpSpPr>
                <a:xfrm>
                  <a:off x="1925918" y="926500"/>
                  <a:ext cx="624591" cy="658158"/>
                  <a:chOff x="1925918" y="926500"/>
                  <a:chExt cx="624591" cy="658158"/>
                </a:xfrm>
              </p:grpSpPr>
              <p:sp>
                <p:nvSpPr>
                  <p:cNvPr id="954" name="Google Shape;954;p30"/>
                  <p:cNvSpPr/>
                  <p:nvPr/>
                </p:nvSpPr>
                <p:spPr>
                  <a:xfrm>
                    <a:off x="2171760" y="926500"/>
                    <a:ext cx="378748" cy="542645"/>
                  </a:xfrm>
                  <a:custGeom>
                    <a:avLst/>
                    <a:gdLst/>
                    <a:ahLst/>
                    <a:cxnLst/>
                    <a:rect l="l" t="t" r="r" b="b"/>
                    <a:pathLst>
                      <a:path w="8102" h="11608" extrusionOk="0">
                        <a:moveTo>
                          <a:pt x="2007" y="0"/>
                        </a:moveTo>
                        <a:cubicBezTo>
                          <a:pt x="1416" y="0"/>
                          <a:pt x="835" y="148"/>
                          <a:pt x="265" y="359"/>
                        </a:cubicBezTo>
                        <a:cubicBezTo>
                          <a:pt x="170" y="391"/>
                          <a:pt x="85" y="423"/>
                          <a:pt x="1" y="454"/>
                        </a:cubicBezTo>
                        <a:lnTo>
                          <a:pt x="360" y="1067"/>
                        </a:lnTo>
                        <a:cubicBezTo>
                          <a:pt x="413" y="1046"/>
                          <a:pt x="455" y="1035"/>
                          <a:pt x="508" y="1014"/>
                        </a:cubicBezTo>
                        <a:cubicBezTo>
                          <a:pt x="1025" y="824"/>
                          <a:pt x="1532" y="708"/>
                          <a:pt x="2007" y="708"/>
                        </a:cubicBezTo>
                        <a:cubicBezTo>
                          <a:pt x="2113" y="708"/>
                          <a:pt x="2219" y="718"/>
                          <a:pt x="2324" y="729"/>
                        </a:cubicBezTo>
                        <a:cubicBezTo>
                          <a:pt x="2536" y="750"/>
                          <a:pt x="2757" y="803"/>
                          <a:pt x="2969" y="877"/>
                        </a:cubicBezTo>
                        <a:cubicBezTo>
                          <a:pt x="2979" y="887"/>
                          <a:pt x="3000" y="898"/>
                          <a:pt x="3011" y="898"/>
                        </a:cubicBezTo>
                        <a:cubicBezTo>
                          <a:pt x="3275" y="1004"/>
                          <a:pt x="3539" y="1162"/>
                          <a:pt x="3792" y="1384"/>
                        </a:cubicBezTo>
                        <a:cubicBezTo>
                          <a:pt x="3824" y="1405"/>
                          <a:pt x="3856" y="1437"/>
                          <a:pt x="3877" y="1458"/>
                        </a:cubicBezTo>
                        <a:cubicBezTo>
                          <a:pt x="3898" y="1479"/>
                          <a:pt x="3919" y="1500"/>
                          <a:pt x="3930" y="1511"/>
                        </a:cubicBezTo>
                        <a:cubicBezTo>
                          <a:pt x="4679" y="2197"/>
                          <a:pt x="5387" y="2767"/>
                          <a:pt x="5968" y="3412"/>
                        </a:cubicBezTo>
                        <a:cubicBezTo>
                          <a:pt x="6316" y="3802"/>
                          <a:pt x="6623" y="4225"/>
                          <a:pt x="6855" y="4721"/>
                        </a:cubicBezTo>
                        <a:cubicBezTo>
                          <a:pt x="6940" y="4880"/>
                          <a:pt x="7014" y="5049"/>
                          <a:pt x="7077" y="5239"/>
                        </a:cubicBezTo>
                        <a:cubicBezTo>
                          <a:pt x="7130" y="5408"/>
                          <a:pt x="7193" y="5598"/>
                          <a:pt x="7235" y="5788"/>
                        </a:cubicBezTo>
                        <a:cubicBezTo>
                          <a:pt x="7299" y="6041"/>
                          <a:pt x="7341" y="6295"/>
                          <a:pt x="7362" y="6548"/>
                        </a:cubicBezTo>
                        <a:cubicBezTo>
                          <a:pt x="7383" y="6760"/>
                          <a:pt x="7404" y="6981"/>
                          <a:pt x="7404" y="7193"/>
                        </a:cubicBezTo>
                        <a:cubicBezTo>
                          <a:pt x="7404" y="7446"/>
                          <a:pt x="7383" y="7700"/>
                          <a:pt x="7352" y="7943"/>
                        </a:cubicBezTo>
                        <a:cubicBezTo>
                          <a:pt x="7235" y="8956"/>
                          <a:pt x="6876" y="9928"/>
                          <a:pt x="6295" y="10762"/>
                        </a:cubicBezTo>
                        <a:cubicBezTo>
                          <a:pt x="6253" y="10826"/>
                          <a:pt x="6200" y="10889"/>
                          <a:pt x="6158" y="10953"/>
                        </a:cubicBezTo>
                        <a:lnTo>
                          <a:pt x="6538" y="11607"/>
                        </a:lnTo>
                        <a:cubicBezTo>
                          <a:pt x="6654" y="11459"/>
                          <a:pt x="6771" y="11312"/>
                          <a:pt x="6876" y="11164"/>
                        </a:cubicBezTo>
                        <a:cubicBezTo>
                          <a:pt x="7679" y="10002"/>
                          <a:pt x="8101" y="8597"/>
                          <a:pt x="8101" y="7193"/>
                        </a:cubicBezTo>
                        <a:cubicBezTo>
                          <a:pt x="8101" y="6665"/>
                          <a:pt x="8049" y="6147"/>
                          <a:pt x="7922" y="5630"/>
                        </a:cubicBezTo>
                        <a:cubicBezTo>
                          <a:pt x="7658" y="4489"/>
                          <a:pt x="7130" y="3655"/>
                          <a:pt x="6485" y="2936"/>
                        </a:cubicBezTo>
                        <a:cubicBezTo>
                          <a:pt x="5852" y="2229"/>
                          <a:pt x="5102" y="1627"/>
                          <a:pt x="4352" y="940"/>
                        </a:cubicBezTo>
                        <a:cubicBezTo>
                          <a:pt x="3993" y="613"/>
                          <a:pt x="3613" y="370"/>
                          <a:pt x="3211" y="222"/>
                        </a:cubicBezTo>
                        <a:cubicBezTo>
                          <a:pt x="2821" y="74"/>
                          <a:pt x="2419" y="0"/>
                          <a:pt x="2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30"/>
                  <p:cNvSpPr/>
                  <p:nvPr/>
                </p:nvSpPr>
                <p:spPr>
                  <a:xfrm>
                    <a:off x="1925918" y="947723"/>
                    <a:ext cx="551527" cy="636935"/>
                  </a:xfrm>
                  <a:custGeom>
                    <a:avLst/>
                    <a:gdLst/>
                    <a:ahLst/>
                    <a:cxnLst/>
                    <a:rect l="l" t="t" r="r" b="b"/>
                    <a:pathLst>
                      <a:path w="11798" h="13625" extrusionOk="0">
                        <a:moveTo>
                          <a:pt x="5260" y="0"/>
                        </a:moveTo>
                        <a:cubicBezTo>
                          <a:pt x="4785" y="201"/>
                          <a:pt x="4309" y="433"/>
                          <a:pt x="3855" y="687"/>
                        </a:cubicBezTo>
                        <a:cubicBezTo>
                          <a:pt x="3179" y="1057"/>
                          <a:pt x="2472" y="1458"/>
                          <a:pt x="1870" y="2028"/>
                        </a:cubicBezTo>
                        <a:cubicBezTo>
                          <a:pt x="623" y="3179"/>
                          <a:pt x="0" y="4869"/>
                          <a:pt x="0" y="6549"/>
                        </a:cubicBezTo>
                        <a:cubicBezTo>
                          <a:pt x="0" y="6686"/>
                          <a:pt x="11" y="6834"/>
                          <a:pt x="11" y="6971"/>
                        </a:cubicBezTo>
                        <a:cubicBezTo>
                          <a:pt x="138" y="8777"/>
                          <a:pt x="940" y="10477"/>
                          <a:pt x="2091" y="11829"/>
                        </a:cubicBezTo>
                        <a:cubicBezTo>
                          <a:pt x="2535" y="12357"/>
                          <a:pt x="3052" y="12864"/>
                          <a:pt x="3707" y="13192"/>
                        </a:cubicBezTo>
                        <a:cubicBezTo>
                          <a:pt x="4330" y="13509"/>
                          <a:pt x="5006" y="13625"/>
                          <a:pt x="5672" y="13625"/>
                        </a:cubicBezTo>
                        <a:cubicBezTo>
                          <a:pt x="6527" y="13625"/>
                          <a:pt x="7383" y="13435"/>
                          <a:pt x="8175" y="13213"/>
                        </a:cubicBezTo>
                        <a:cubicBezTo>
                          <a:pt x="9051" y="12980"/>
                          <a:pt x="9960" y="12685"/>
                          <a:pt x="10752" y="12136"/>
                        </a:cubicBezTo>
                        <a:cubicBezTo>
                          <a:pt x="11142" y="11850"/>
                          <a:pt x="11491" y="11523"/>
                          <a:pt x="11797" y="11153"/>
                        </a:cubicBezTo>
                        <a:lnTo>
                          <a:pt x="11417" y="10499"/>
                        </a:lnTo>
                        <a:cubicBezTo>
                          <a:pt x="11153" y="10847"/>
                          <a:pt x="10857" y="11153"/>
                          <a:pt x="10530" y="11417"/>
                        </a:cubicBezTo>
                        <a:cubicBezTo>
                          <a:pt x="10467" y="11460"/>
                          <a:pt x="10403" y="11512"/>
                          <a:pt x="10340" y="11555"/>
                        </a:cubicBezTo>
                        <a:cubicBezTo>
                          <a:pt x="10245" y="11629"/>
                          <a:pt x="10150" y="11692"/>
                          <a:pt x="10044" y="11755"/>
                        </a:cubicBezTo>
                        <a:cubicBezTo>
                          <a:pt x="9685" y="11956"/>
                          <a:pt x="9305" y="12125"/>
                          <a:pt x="8893" y="12262"/>
                        </a:cubicBezTo>
                        <a:cubicBezTo>
                          <a:pt x="8682" y="12336"/>
                          <a:pt x="8460" y="12410"/>
                          <a:pt x="8238" y="12474"/>
                        </a:cubicBezTo>
                        <a:cubicBezTo>
                          <a:pt x="8154" y="12495"/>
                          <a:pt x="8069" y="12516"/>
                          <a:pt x="7995" y="12537"/>
                        </a:cubicBezTo>
                        <a:cubicBezTo>
                          <a:pt x="7224" y="12748"/>
                          <a:pt x="6422" y="12917"/>
                          <a:pt x="5672" y="12917"/>
                        </a:cubicBezTo>
                        <a:cubicBezTo>
                          <a:pt x="5196" y="12917"/>
                          <a:pt x="4753" y="12854"/>
                          <a:pt x="4341" y="12706"/>
                        </a:cubicBezTo>
                        <a:cubicBezTo>
                          <a:pt x="4235" y="12664"/>
                          <a:pt x="4130" y="12621"/>
                          <a:pt x="4024" y="12569"/>
                        </a:cubicBezTo>
                        <a:cubicBezTo>
                          <a:pt x="3855" y="12484"/>
                          <a:pt x="3686" y="12378"/>
                          <a:pt x="3528" y="12252"/>
                        </a:cubicBezTo>
                        <a:cubicBezTo>
                          <a:pt x="3200" y="12009"/>
                          <a:pt x="2905" y="11703"/>
                          <a:pt x="2630" y="11375"/>
                        </a:cubicBezTo>
                        <a:cubicBezTo>
                          <a:pt x="1553" y="10118"/>
                          <a:pt x="824" y="8545"/>
                          <a:pt x="718" y="6929"/>
                        </a:cubicBezTo>
                        <a:cubicBezTo>
                          <a:pt x="708" y="6802"/>
                          <a:pt x="708" y="6675"/>
                          <a:pt x="708" y="6549"/>
                        </a:cubicBezTo>
                        <a:cubicBezTo>
                          <a:pt x="708" y="6232"/>
                          <a:pt x="729" y="5915"/>
                          <a:pt x="782" y="5598"/>
                        </a:cubicBezTo>
                        <a:cubicBezTo>
                          <a:pt x="803" y="5418"/>
                          <a:pt x="845" y="5249"/>
                          <a:pt x="887" y="5070"/>
                        </a:cubicBezTo>
                        <a:cubicBezTo>
                          <a:pt x="1077" y="4331"/>
                          <a:pt x="1405" y="3644"/>
                          <a:pt x="1870" y="3053"/>
                        </a:cubicBezTo>
                        <a:cubicBezTo>
                          <a:pt x="1933" y="2979"/>
                          <a:pt x="1996" y="2905"/>
                          <a:pt x="2049" y="2841"/>
                        </a:cubicBezTo>
                        <a:cubicBezTo>
                          <a:pt x="2144" y="2736"/>
                          <a:pt x="2250" y="2630"/>
                          <a:pt x="2345" y="2535"/>
                        </a:cubicBezTo>
                        <a:cubicBezTo>
                          <a:pt x="2852" y="2070"/>
                          <a:pt x="3454" y="1711"/>
                          <a:pt x="4098" y="1363"/>
                        </a:cubicBezTo>
                        <a:cubicBezTo>
                          <a:pt x="4130" y="1342"/>
                          <a:pt x="4161" y="1321"/>
                          <a:pt x="4193" y="1300"/>
                        </a:cubicBezTo>
                        <a:cubicBezTo>
                          <a:pt x="4351" y="1215"/>
                          <a:pt x="4520" y="1131"/>
                          <a:pt x="4689" y="1046"/>
                        </a:cubicBezTo>
                        <a:cubicBezTo>
                          <a:pt x="4996" y="888"/>
                          <a:pt x="5313" y="740"/>
                          <a:pt x="5619" y="613"/>
                        </a:cubicBezTo>
                        <a:lnTo>
                          <a:pt x="52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56" name="Google Shape;956;p30"/>
                <p:cNvSpPr/>
                <p:nvPr/>
              </p:nvSpPr>
              <p:spPr>
                <a:xfrm>
                  <a:off x="1446013" y="930801"/>
                  <a:ext cx="694200" cy="676203"/>
                </a:xfrm>
                <a:custGeom>
                  <a:avLst/>
                  <a:gdLst/>
                  <a:ahLst/>
                  <a:cxnLst/>
                  <a:rect l="l" t="t" r="r" b="b"/>
                  <a:pathLst>
                    <a:path w="14850" h="14465" extrusionOk="0">
                      <a:moveTo>
                        <a:pt x="9370" y="0"/>
                      </a:moveTo>
                      <a:cubicBezTo>
                        <a:pt x="6477" y="0"/>
                        <a:pt x="2945" y="2619"/>
                        <a:pt x="1553" y="4788"/>
                      </a:cubicBezTo>
                      <a:cubicBezTo>
                        <a:pt x="1" y="7217"/>
                        <a:pt x="560" y="10702"/>
                        <a:pt x="2673" y="12667"/>
                      </a:cubicBezTo>
                      <a:cubicBezTo>
                        <a:pt x="3949" y="13860"/>
                        <a:pt x="5697" y="14464"/>
                        <a:pt x="7448" y="14464"/>
                      </a:cubicBezTo>
                      <a:cubicBezTo>
                        <a:pt x="8580" y="14464"/>
                        <a:pt x="9713" y="14212"/>
                        <a:pt x="10720" y="13702"/>
                      </a:cubicBezTo>
                      <a:cubicBezTo>
                        <a:pt x="13160" y="12476"/>
                        <a:pt x="14850" y="9836"/>
                        <a:pt x="14829" y="7101"/>
                      </a:cubicBezTo>
                      <a:cubicBezTo>
                        <a:pt x="14818" y="4745"/>
                        <a:pt x="12907" y="722"/>
                        <a:pt x="10340" y="109"/>
                      </a:cubicBezTo>
                      <a:cubicBezTo>
                        <a:pt x="10028" y="35"/>
                        <a:pt x="9703" y="0"/>
                        <a:pt x="9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30"/>
                <p:cNvSpPr/>
                <p:nvPr/>
              </p:nvSpPr>
              <p:spPr>
                <a:xfrm>
                  <a:off x="1533383" y="958101"/>
                  <a:ext cx="543627" cy="609073"/>
                </a:xfrm>
                <a:custGeom>
                  <a:avLst/>
                  <a:gdLst/>
                  <a:ahLst/>
                  <a:cxnLst/>
                  <a:rect l="l" t="t" r="r" b="b"/>
                  <a:pathLst>
                    <a:path w="11629" h="13029" extrusionOk="0">
                      <a:moveTo>
                        <a:pt x="7806" y="127"/>
                      </a:moveTo>
                      <a:cubicBezTo>
                        <a:pt x="8313" y="127"/>
                        <a:pt x="8777" y="444"/>
                        <a:pt x="9147" y="771"/>
                      </a:cubicBezTo>
                      <a:cubicBezTo>
                        <a:pt x="9379" y="961"/>
                        <a:pt x="9591" y="1183"/>
                        <a:pt x="9802" y="1394"/>
                      </a:cubicBezTo>
                      <a:cubicBezTo>
                        <a:pt x="10024" y="1627"/>
                        <a:pt x="10245" y="1870"/>
                        <a:pt x="10414" y="2144"/>
                      </a:cubicBezTo>
                      <a:cubicBezTo>
                        <a:pt x="10763" y="2683"/>
                        <a:pt x="10921" y="3306"/>
                        <a:pt x="11069" y="3919"/>
                      </a:cubicBezTo>
                      <a:cubicBezTo>
                        <a:pt x="11228" y="4594"/>
                        <a:pt x="11386" y="5260"/>
                        <a:pt x="11449" y="5946"/>
                      </a:cubicBezTo>
                      <a:cubicBezTo>
                        <a:pt x="11513" y="6580"/>
                        <a:pt x="11481" y="7224"/>
                        <a:pt x="11323" y="7847"/>
                      </a:cubicBezTo>
                      <a:cubicBezTo>
                        <a:pt x="11185" y="8449"/>
                        <a:pt x="10953" y="9020"/>
                        <a:pt x="10636" y="9558"/>
                      </a:cubicBezTo>
                      <a:cubicBezTo>
                        <a:pt x="10066" y="10572"/>
                        <a:pt x="9242" y="11459"/>
                        <a:pt x="8249" y="12061"/>
                      </a:cubicBezTo>
                      <a:cubicBezTo>
                        <a:pt x="7280" y="12645"/>
                        <a:pt x="6167" y="12918"/>
                        <a:pt x="5046" y="12918"/>
                      </a:cubicBezTo>
                      <a:cubicBezTo>
                        <a:pt x="4910" y="12918"/>
                        <a:pt x="4774" y="12914"/>
                        <a:pt x="4637" y="12906"/>
                      </a:cubicBezTo>
                      <a:cubicBezTo>
                        <a:pt x="4014" y="12864"/>
                        <a:pt x="3349" y="12780"/>
                        <a:pt x="2768" y="12516"/>
                      </a:cubicBezTo>
                      <a:cubicBezTo>
                        <a:pt x="2493" y="12389"/>
                        <a:pt x="2240" y="12209"/>
                        <a:pt x="2018" y="11987"/>
                      </a:cubicBezTo>
                      <a:cubicBezTo>
                        <a:pt x="1807" y="11776"/>
                        <a:pt x="1617" y="11533"/>
                        <a:pt x="1448" y="11280"/>
                      </a:cubicBezTo>
                      <a:cubicBezTo>
                        <a:pt x="1078" y="10762"/>
                        <a:pt x="709" y="10224"/>
                        <a:pt x="466" y="9632"/>
                      </a:cubicBezTo>
                      <a:cubicBezTo>
                        <a:pt x="212" y="9020"/>
                        <a:pt x="149" y="8354"/>
                        <a:pt x="138" y="7700"/>
                      </a:cubicBezTo>
                      <a:cubicBezTo>
                        <a:pt x="138" y="7055"/>
                        <a:pt x="159" y="6411"/>
                        <a:pt x="275" y="5777"/>
                      </a:cubicBezTo>
                      <a:cubicBezTo>
                        <a:pt x="328" y="5482"/>
                        <a:pt x="413" y="5175"/>
                        <a:pt x="540" y="4890"/>
                      </a:cubicBezTo>
                      <a:cubicBezTo>
                        <a:pt x="666" y="4605"/>
                        <a:pt x="835" y="4341"/>
                        <a:pt x="1046" y="4109"/>
                      </a:cubicBezTo>
                      <a:cubicBezTo>
                        <a:pt x="1437" y="3644"/>
                        <a:pt x="1913" y="3243"/>
                        <a:pt x="2377" y="2852"/>
                      </a:cubicBezTo>
                      <a:cubicBezTo>
                        <a:pt x="2842" y="2461"/>
                        <a:pt x="3317" y="2102"/>
                        <a:pt x="3814" y="1775"/>
                      </a:cubicBezTo>
                      <a:cubicBezTo>
                        <a:pt x="4796" y="1120"/>
                        <a:pt x="5873" y="581"/>
                        <a:pt x="7024" y="285"/>
                      </a:cubicBezTo>
                      <a:cubicBezTo>
                        <a:pt x="7278" y="222"/>
                        <a:pt x="7542" y="169"/>
                        <a:pt x="7806" y="127"/>
                      </a:cubicBezTo>
                      <a:close/>
                      <a:moveTo>
                        <a:pt x="7837" y="0"/>
                      </a:moveTo>
                      <a:cubicBezTo>
                        <a:pt x="7827" y="11"/>
                        <a:pt x="7806" y="11"/>
                        <a:pt x="7795" y="11"/>
                      </a:cubicBezTo>
                      <a:cubicBezTo>
                        <a:pt x="7721" y="11"/>
                        <a:pt x="7647" y="21"/>
                        <a:pt x="7573" y="32"/>
                      </a:cubicBezTo>
                      <a:cubicBezTo>
                        <a:pt x="7563" y="32"/>
                        <a:pt x="7552" y="42"/>
                        <a:pt x="7542" y="64"/>
                      </a:cubicBezTo>
                      <a:cubicBezTo>
                        <a:pt x="6443" y="264"/>
                        <a:pt x="5398" y="697"/>
                        <a:pt x="4437" y="1257"/>
                      </a:cubicBezTo>
                      <a:cubicBezTo>
                        <a:pt x="3370" y="1870"/>
                        <a:pt x="2398" y="2641"/>
                        <a:pt x="1501" y="3475"/>
                      </a:cubicBezTo>
                      <a:cubicBezTo>
                        <a:pt x="1036" y="3908"/>
                        <a:pt x="613" y="4383"/>
                        <a:pt x="381" y="4985"/>
                      </a:cubicBezTo>
                      <a:cubicBezTo>
                        <a:pt x="138" y="5577"/>
                        <a:pt x="75" y="6210"/>
                        <a:pt x="54" y="6844"/>
                      </a:cubicBezTo>
                      <a:cubicBezTo>
                        <a:pt x="22" y="7520"/>
                        <a:pt x="1" y="8196"/>
                        <a:pt x="128" y="8861"/>
                      </a:cubicBezTo>
                      <a:cubicBezTo>
                        <a:pt x="244" y="9516"/>
                        <a:pt x="540" y="10108"/>
                        <a:pt x="899" y="10678"/>
                      </a:cubicBezTo>
                      <a:cubicBezTo>
                        <a:pt x="1078" y="10952"/>
                        <a:pt x="1258" y="11217"/>
                        <a:pt x="1448" y="11481"/>
                      </a:cubicBezTo>
                      <a:cubicBezTo>
                        <a:pt x="1627" y="11734"/>
                        <a:pt x="1817" y="11977"/>
                        <a:pt x="2050" y="12178"/>
                      </a:cubicBezTo>
                      <a:cubicBezTo>
                        <a:pt x="2525" y="12611"/>
                        <a:pt x="3138" y="12811"/>
                        <a:pt x="3761" y="12917"/>
                      </a:cubicBezTo>
                      <a:cubicBezTo>
                        <a:pt x="4186" y="12990"/>
                        <a:pt x="4619" y="13029"/>
                        <a:pt x="5052" y="13029"/>
                      </a:cubicBezTo>
                      <a:cubicBezTo>
                        <a:pt x="5931" y="13029"/>
                        <a:pt x="6809" y="12869"/>
                        <a:pt x="7616" y="12516"/>
                      </a:cubicBezTo>
                      <a:cubicBezTo>
                        <a:pt x="8693" y="12051"/>
                        <a:pt x="9601" y="11248"/>
                        <a:pt x="10288" y="10308"/>
                      </a:cubicBezTo>
                      <a:cubicBezTo>
                        <a:pt x="11038" y="9294"/>
                        <a:pt x="11523" y="8080"/>
                        <a:pt x="11587" y="6812"/>
                      </a:cubicBezTo>
                      <a:cubicBezTo>
                        <a:pt x="11629" y="6115"/>
                        <a:pt x="11513" y="5429"/>
                        <a:pt x="11376" y="4742"/>
                      </a:cubicBezTo>
                      <a:cubicBezTo>
                        <a:pt x="11302" y="4404"/>
                        <a:pt x="11217" y="4066"/>
                        <a:pt x="11143" y="3718"/>
                      </a:cubicBezTo>
                      <a:cubicBezTo>
                        <a:pt x="11059" y="3412"/>
                        <a:pt x="10974" y="3095"/>
                        <a:pt x="10858" y="2788"/>
                      </a:cubicBezTo>
                      <a:cubicBezTo>
                        <a:pt x="10752" y="2493"/>
                        <a:pt x="10605" y="2197"/>
                        <a:pt x="10414" y="1944"/>
                      </a:cubicBezTo>
                      <a:cubicBezTo>
                        <a:pt x="10224" y="1680"/>
                        <a:pt x="10003" y="1437"/>
                        <a:pt x="9781" y="1215"/>
                      </a:cubicBezTo>
                      <a:cubicBezTo>
                        <a:pt x="9358" y="792"/>
                        <a:pt x="8925" y="349"/>
                        <a:pt x="8376" y="127"/>
                      </a:cubicBezTo>
                      <a:cubicBezTo>
                        <a:pt x="8218" y="64"/>
                        <a:pt x="8049" y="21"/>
                        <a:pt x="7890" y="11"/>
                      </a:cubicBezTo>
                      <a:cubicBezTo>
                        <a:pt x="7880" y="11"/>
                        <a:pt x="7859" y="0"/>
                        <a:pt x="7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30"/>
                <p:cNvSpPr/>
                <p:nvPr/>
              </p:nvSpPr>
              <p:spPr>
                <a:xfrm>
                  <a:off x="1566994" y="988720"/>
                  <a:ext cx="433490" cy="527172"/>
                </a:xfrm>
                <a:custGeom>
                  <a:avLst/>
                  <a:gdLst/>
                  <a:ahLst/>
                  <a:cxnLst/>
                  <a:rect l="l" t="t" r="r" b="b"/>
                  <a:pathLst>
                    <a:path w="9273" h="11277" extrusionOk="0">
                      <a:moveTo>
                        <a:pt x="6791" y="116"/>
                      </a:moveTo>
                      <a:cubicBezTo>
                        <a:pt x="7182" y="116"/>
                        <a:pt x="7541" y="338"/>
                        <a:pt x="7816" y="613"/>
                      </a:cubicBezTo>
                      <a:cubicBezTo>
                        <a:pt x="8164" y="951"/>
                        <a:pt x="8418" y="1405"/>
                        <a:pt x="8618" y="1848"/>
                      </a:cubicBezTo>
                      <a:cubicBezTo>
                        <a:pt x="9009" y="2767"/>
                        <a:pt x="9125" y="3792"/>
                        <a:pt x="9136" y="4795"/>
                      </a:cubicBezTo>
                      <a:cubicBezTo>
                        <a:pt x="9136" y="5302"/>
                        <a:pt x="9115" y="5809"/>
                        <a:pt x="9083" y="6316"/>
                      </a:cubicBezTo>
                      <a:cubicBezTo>
                        <a:pt x="9041" y="6844"/>
                        <a:pt x="8977" y="7383"/>
                        <a:pt x="8840" y="7900"/>
                      </a:cubicBezTo>
                      <a:cubicBezTo>
                        <a:pt x="8703" y="8407"/>
                        <a:pt x="8481" y="8882"/>
                        <a:pt x="8153" y="9284"/>
                      </a:cubicBezTo>
                      <a:cubicBezTo>
                        <a:pt x="7847" y="9664"/>
                        <a:pt x="7467" y="9991"/>
                        <a:pt x="7045" y="10245"/>
                      </a:cubicBezTo>
                      <a:cubicBezTo>
                        <a:pt x="6580" y="10519"/>
                        <a:pt x="6073" y="10720"/>
                        <a:pt x="5555" y="10857"/>
                      </a:cubicBezTo>
                      <a:cubicBezTo>
                        <a:pt x="5006" y="11005"/>
                        <a:pt x="4446" y="11100"/>
                        <a:pt x="3887" y="11142"/>
                      </a:cubicBezTo>
                      <a:cubicBezTo>
                        <a:pt x="3779" y="11151"/>
                        <a:pt x="3671" y="11155"/>
                        <a:pt x="3564" y="11155"/>
                      </a:cubicBezTo>
                      <a:cubicBezTo>
                        <a:pt x="3117" y="11155"/>
                        <a:pt x="2684" y="11075"/>
                        <a:pt x="2292" y="10836"/>
                      </a:cubicBezTo>
                      <a:cubicBezTo>
                        <a:pt x="2060" y="10688"/>
                        <a:pt x="1848" y="10519"/>
                        <a:pt x="1648" y="10340"/>
                      </a:cubicBezTo>
                      <a:cubicBezTo>
                        <a:pt x="1447" y="10160"/>
                        <a:pt x="1257" y="9960"/>
                        <a:pt x="1088" y="9759"/>
                      </a:cubicBezTo>
                      <a:cubicBezTo>
                        <a:pt x="423" y="8967"/>
                        <a:pt x="169" y="7953"/>
                        <a:pt x="190" y="6939"/>
                      </a:cubicBezTo>
                      <a:cubicBezTo>
                        <a:pt x="201" y="6443"/>
                        <a:pt x="275" y="5936"/>
                        <a:pt x="391" y="5450"/>
                      </a:cubicBezTo>
                      <a:cubicBezTo>
                        <a:pt x="518" y="4911"/>
                        <a:pt x="697" y="4383"/>
                        <a:pt x="982" y="3908"/>
                      </a:cubicBezTo>
                      <a:cubicBezTo>
                        <a:pt x="1257" y="3443"/>
                        <a:pt x="1637" y="3052"/>
                        <a:pt x="2038" y="2693"/>
                      </a:cubicBezTo>
                      <a:cubicBezTo>
                        <a:pt x="2440" y="2345"/>
                        <a:pt x="2852" y="2017"/>
                        <a:pt x="3285" y="1711"/>
                      </a:cubicBezTo>
                      <a:cubicBezTo>
                        <a:pt x="4130" y="1109"/>
                        <a:pt x="5048" y="613"/>
                        <a:pt x="6041" y="306"/>
                      </a:cubicBezTo>
                      <a:cubicBezTo>
                        <a:pt x="6284" y="232"/>
                        <a:pt x="6538" y="169"/>
                        <a:pt x="6780" y="116"/>
                      </a:cubicBezTo>
                      <a:close/>
                      <a:moveTo>
                        <a:pt x="6784" y="1"/>
                      </a:moveTo>
                      <a:cubicBezTo>
                        <a:pt x="6683" y="1"/>
                        <a:pt x="6583" y="14"/>
                        <a:pt x="6485" y="42"/>
                      </a:cubicBezTo>
                      <a:cubicBezTo>
                        <a:pt x="6464" y="53"/>
                        <a:pt x="6453" y="63"/>
                        <a:pt x="6453" y="85"/>
                      </a:cubicBezTo>
                      <a:cubicBezTo>
                        <a:pt x="5513" y="306"/>
                        <a:pt x="4626" y="718"/>
                        <a:pt x="3802" y="1225"/>
                      </a:cubicBezTo>
                      <a:cubicBezTo>
                        <a:pt x="3348" y="1510"/>
                        <a:pt x="2904" y="1838"/>
                        <a:pt x="2493" y="2176"/>
                      </a:cubicBezTo>
                      <a:cubicBezTo>
                        <a:pt x="2060" y="2514"/>
                        <a:pt x="1637" y="2883"/>
                        <a:pt x="1278" y="3306"/>
                      </a:cubicBezTo>
                      <a:cubicBezTo>
                        <a:pt x="570" y="4130"/>
                        <a:pt x="243" y="5239"/>
                        <a:pt x="116" y="6305"/>
                      </a:cubicBezTo>
                      <a:cubicBezTo>
                        <a:pt x="0" y="7309"/>
                        <a:pt x="106" y="8375"/>
                        <a:pt x="613" y="9273"/>
                      </a:cubicBezTo>
                      <a:cubicBezTo>
                        <a:pt x="887" y="9748"/>
                        <a:pt x="1267" y="10150"/>
                        <a:pt x="1679" y="10519"/>
                      </a:cubicBezTo>
                      <a:cubicBezTo>
                        <a:pt x="1891" y="10699"/>
                        <a:pt x="2112" y="10868"/>
                        <a:pt x="2355" y="10995"/>
                      </a:cubicBezTo>
                      <a:cubicBezTo>
                        <a:pt x="2598" y="11132"/>
                        <a:pt x="2852" y="11206"/>
                        <a:pt x="3126" y="11248"/>
                      </a:cubicBezTo>
                      <a:cubicBezTo>
                        <a:pt x="3275" y="11268"/>
                        <a:pt x="3426" y="11276"/>
                        <a:pt x="3577" y="11276"/>
                      </a:cubicBezTo>
                      <a:cubicBezTo>
                        <a:pt x="3993" y="11276"/>
                        <a:pt x="4413" y="11212"/>
                        <a:pt x="4816" y="11142"/>
                      </a:cubicBezTo>
                      <a:cubicBezTo>
                        <a:pt x="5397" y="11037"/>
                        <a:pt x="5957" y="10889"/>
                        <a:pt x="6495" y="10646"/>
                      </a:cubicBezTo>
                      <a:cubicBezTo>
                        <a:pt x="7435" y="10245"/>
                        <a:pt x="8270" y="9558"/>
                        <a:pt x="8703" y="8618"/>
                      </a:cubicBezTo>
                      <a:cubicBezTo>
                        <a:pt x="8924" y="8122"/>
                        <a:pt x="9051" y="7594"/>
                        <a:pt x="9115" y="7055"/>
                      </a:cubicBezTo>
                      <a:cubicBezTo>
                        <a:pt x="9188" y="6527"/>
                        <a:pt x="9220" y="5978"/>
                        <a:pt x="9241" y="5439"/>
                      </a:cubicBezTo>
                      <a:cubicBezTo>
                        <a:pt x="9273" y="4415"/>
                        <a:pt x="9220" y="3359"/>
                        <a:pt x="8924" y="2366"/>
                      </a:cubicBezTo>
                      <a:cubicBezTo>
                        <a:pt x="8777" y="1880"/>
                        <a:pt x="8565" y="1415"/>
                        <a:pt x="8280" y="993"/>
                      </a:cubicBezTo>
                      <a:cubicBezTo>
                        <a:pt x="8006" y="591"/>
                        <a:pt x="7636" y="211"/>
                        <a:pt x="7161" y="63"/>
                      </a:cubicBezTo>
                      <a:cubicBezTo>
                        <a:pt x="7037" y="22"/>
                        <a:pt x="6910" y="1"/>
                        <a:pt x="67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30"/>
                <p:cNvSpPr/>
                <p:nvPr/>
              </p:nvSpPr>
              <p:spPr>
                <a:xfrm>
                  <a:off x="1662265" y="1111524"/>
                  <a:ext cx="242479" cy="326531"/>
                </a:xfrm>
                <a:custGeom>
                  <a:avLst/>
                  <a:gdLst/>
                  <a:ahLst/>
                  <a:cxnLst/>
                  <a:rect l="l" t="t" r="r" b="b"/>
                  <a:pathLst>
                    <a:path w="5187" h="6985" extrusionOk="0">
                      <a:moveTo>
                        <a:pt x="3891" y="112"/>
                      </a:moveTo>
                      <a:cubicBezTo>
                        <a:pt x="4220" y="112"/>
                        <a:pt x="4519" y="323"/>
                        <a:pt x="4700" y="605"/>
                      </a:cubicBezTo>
                      <a:cubicBezTo>
                        <a:pt x="5038" y="1133"/>
                        <a:pt x="4985" y="1777"/>
                        <a:pt x="4848" y="2369"/>
                      </a:cubicBezTo>
                      <a:cubicBezTo>
                        <a:pt x="4552" y="3562"/>
                        <a:pt x="4035" y="4703"/>
                        <a:pt x="3370" y="5738"/>
                      </a:cubicBezTo>
                      <a:cubicBezTo>
                        <a:pt x="3211" y="5991"/>
                        <a:pt x="3042" y="6245"/>
                        <a:pt x="2841" y="6466"/>
                      </a:cubicBezTo>
                      <a:cubicBezTo>
                        <a:pt x="2651" y="6688"/>
                        <a:pt x="2408" y="6836"/>
                        <a:pt x="2102" y="6868"/>
                      </a:cubicBezTo>
                      <a:cubicBezTo>
                        <a:pt x="2052" y="6873"/>
                        <a:pt x="2002" y="6876"/>
                        <a:pt x="1952" y="6876"/>
                      </a:cubicBezTo>
                      <a:cubicBezTo>
                        <a:pt x="1714" y="6876"/>
                        <a:pt x="1475" y="6818"/>
                        <a:pt x="1257" y="6731"/>
                      </a:cubicBezTo>
                      <a:cubicBezTo>
                        <a:pt x="1004" y="6635"/>
                        <a:pt x="750" y="6509"/>
                        <a:pt x="560" y="6329"/>
                      </a:cubicBezTo>
                      <a:cubicBezTo>
                        <a:pt x="349" y="6139"/>
                        <a:pt x="222" y="5886"/>
                        <a:pt x="169" y="5600"/>
                      </a:cubicBezTo>
                      <a:cubicBezTo>
                        <a:pt x="106" y="5305"/>
                        <a:pt x="127" y="4998"/>
                        <a:pt x="127" y="4692"/>
                      </a:cubicBezTo>
                      <a:cubicBezTo>
                        <a:pt x="148" y="4080"/>
                        <a:pt x="180" y="3446"/>
                        <a:pt x="412" y="2865"/>
                      </a:cubicBezTo>
                      <a:cubicBezTo>
                        <a:pt x="624" y="2316"/>
                        <a:pt x="1014" y="1851"/>
                        <a:pt x="1447" y="1460"/>
                      </a:cubicBezTo>
                      <a:cubicBezTo>
                        <a:pt x="1901" y="1059"/>
                        <a:pt x="2419" y="721"/>
                        <a:pt x="2968" y="457"/>
                      </a:cubicBezTo>
                      <a:cubicBezTo>
                        <a:pt x="3211" y="341"/>
                        <a:pt x="3465" y="193"/>
                        <a:pt x="3729" y="130"/>
                      </a:cubicBezTo>
                      <a:cubicBezTo>
                        <a:pt x="3783" y="118"/>
                        <a:pt x="3838" y="112"/>
                        <a:pt x="3891" y="112"/>
                      </a:cubicBezTo>
                      <a:close/>
                      <a:moveTo>
                        <a:pt x="3906" y="1"/>
                      </a:moveTo>
                      <a:cubicBezTo>
                        <a:pt x="3588" y="1"/>
                        <a:pt x="3291" y="176"/>
                        <a:pt x="2989" y="320"/>
                      </a:cubicBezTo>
                      <a:cubicBezTo>
                        <a:pt x="2535" y="541"/>
                        <a:pt x="2092" y="806"/>
                        <a:pt x="1690" y="1122"/>
                      </a:cubicBezTo>
                      <a:cubicBezTo>
                        <a:pt x="1204" y="1492"/>
                        <a:pt x="750" y="1946"/>
                        <a:pt x="455" y="2495"/>
                      </a:cubicBezTo>
                      <a:cubicBezTo>
                        <a:pt x="148" y="3066"/>
                        <a:pt x="53" y="3720"/>
                        <a:pt x="32" y="4365"/>
                      </a:cubicBezTo>
                      <a:cubicBezTo>
                        <a:pt x="11" y="4682"/>
                        <a:pt x="0" y="5009"/>
                        <a:pt x="22" y="5336"/>
                      </a:cubicBezTo>
                      <a:cubicBezTo>
                        <a:pt x="43" y="5632"/>
                        <a:pt x="106" y="5928"/>
                        <a:pt x="275" y="6181"/>
                      </a:cubicBezTo>
                      <a:cubicBezTo>
                        <a:pt x="433" y="6414"/>
                        <a:pt x="666" y="6583"/>
                        <a:pt x="909" y="6709"/>
                      </a:cubicBezTo>
                      <a:cubicBezTo>
                        <a:pt x="1173" y="6836"/>
                        <a:pt x="1458" y="6931"/>
                        <a:pt x="1754" y="6973"/>
                      </a:cubicBezTo>
                      <a:cubicBezTo>
                        <a:pt x="1818" y="6981"/>
                        <a:pt x="1883" y="6984"/>
                        <a:pt x="1948" y="6984"/>
                      </a:cubicBezTo>
                      <a:cubicBezTo>
                        <a:pt x="2174" y="6984"/>
                        <a:pt x="2404" y="6938"/>
                        <a:pt x="2609" y="6815"/>
                      </a:cubicBezTo>
                      <a:cubicBezTo>
                        <a:pt x="2863" y="6667"/>
                        <a:pt x="3042" y="6403"/>
                        <a:pt x="3211" y="6171"/>
                      </a:cubicBezTo>
                      <a:cubicBezTo>
                        <a:pt x="3961" y="5104"/>
                        <a:pt x="4521" y="3921"/>
                        <a:pt x="4880" y="2685"/>
                      </a:cubicBezTo>
                      <a:cubicBezTo>
                        <a:pt x="5059" y="2062"/>
                        <a:pt x="5186" y="1386"/>
                        <a:pt x="4922" y="774"/>
                      </a:cubicBezTo>
                      <a:cubicBezTo>
                        <a:pt x="4795" y="489"/>
                        <a:pt x="4574" y="235"/>
                        <a:pt x="4299" y="98"/>
                      </a:cubicBezTo>
                      <a:cubicBezTo>
                        <a:pt x="4163" y="29"/>
                        <a:pt x="4033" y="1"/>
                        <a:pt x="3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30"/>
                <p:cNvSpPr/>
                <p:nvPr/>
              </p:nvSpPr>
              <p:spPr>
                <a:xfrm>
                  <a:off x="1713126" y="1179727"/>
                  <a:ext cx="128883" cy="176472"/>
                </a:xfrm>
                <a:custGeom>
                  <a:avLst/>
                  <a:gdLst/>
                  <a:ahLst/>
                  <a:cxnLst/>
                  <a:rect l="l" t="t" r="r" b="b"/>
                  <a:pathLst>
                    <a:path w="2757" h="3775" extrusionOk="0">
                      <a:moveTo>
                        <a:pt x="2195" y="110"/>
                      </a:moveTo>
                      <a:cubicBezTo>
                        <a:pt x="2235" y="110"/>
                        <a:pt x="2275" y="120"/>
                        <a:pt x="2313" y="139"/>
                      </a:cubicBezTo>
                      <a:cubicBezTo>
                        <a:pt x="2450" y="202"/>
                        <a:pt x="2524" y="350"/>
                        <a:pt x="2535" y="498"/>
                      </a:cubicBezTo>
                      <a:cubicBezTo>
                        <a:pt x="2577" y="793"/>
                        <a:pt x="2450" y="1100"/>
                        <a:pt x="2313" y="1364"/>
                      </a:cubicBezTo>
                      <a:cubicBezTo>
                        <a:pt x="2176" y="1638"/>
                        <a:pt x="2017" y="1902"/>
                        <a:pt x="1880" y="2166"/>
                      </a:cubicBezTo>
                      <a:cubicBezTo>
                        <a:pt x="1732" y="2441"/>
                        <a:pt x="1584" y="2716"/>
                        <a:pt x="1405" y="2969"/>
                      </a:cubicBezTo>
                      <a:cubicBezTo>
                        <a:pt x="1236" y="3201"/>
                        <a:pt x="1025" y="3413"/>
                        <a:pt x="782" y="3550"/>
                      </a:cubicBezTo>
                      <a:cubicBezTo>
                        <a:pt x="693" y="3606"/>
                        <a:pt x="586" y="3663"/>
                        <a:pt x="479" y="3663"/>
                      </a:cubicBezTo>
                      <a:cubicBezTo>
                        <a:pt x="446" y="3663"/>
                        <a:pt x="413" y="3658"/>
                        <a:pt x="380" y="3645"/>
                      </a:cubicBezTo>
                      <a:cubicBezTo>
                        <a:pt x="243" y="3592"/>
                        <a:pt x="169" y="3465"/>
                        <a:pt x="138" y="3328"/>
                      </a:cubicBezTo>
                      <a:cubicBezTo>
                        <a:pt x="106" y="3170"/>
                        <a:pt x="138" y="3011"/>
                        <a:pt x="169" y="2853"/>
                      </a:cubicBezTo>
                      <a:cubicBezTo>
                        <a:pt x="201" y="2705"/>
                        <a:pt x="243" y="2557"/>
                        <a:pt x="296" y="2420"/>
                      </a:cubicBezTo>
                      <a:cubicBezTo>
                        <a:pt x="391" y="2135"/>
                        <a:pt x="528" y="1860"/>
                        <a:pt x="708" y="1617"/>
                      </a:cubicBezTo>
                      <a:cubicBezTo>
                        <a:pt x="1099" y="1110"/>
                        <a:pt x="1648" y="751"/>
                        <a:pt x="2007" y="223"/>
                      </a:cubicBezTo>
                      <a:lnTo>
                        <a:pt x="2007" y="202"/>
                      </a:lnTo>
                      <a:cubicBezTo>
                        <a:pt x="2054" y="141"/>
                        <a:pt x="2124" y="110"/>
                        <a:pt x="2195" y="110"/>
                      </a:cubicBezTo>
                      <a:close/>
                      <a:moveTo>
                        <a:pt x="2190" y="0"/>
                      </a:moveTo>
                      <a:cubicBezTo>
                        <a:pt x="2055" y="0"/>
                        <a:pt x="1940" y="73"/>
                        <a:pt x="1891" y="191"/>
                      </a:cubicBezTo>
                      <a:cubicBezTo>
                        <a:pt x="1521" y="709"/>
                        <a:pt x="982" y="1068"/>
                        <a:pt x="602" y="1575"/>
                      </a:cubicBezTo>
                      <a:cubicBezTo>
                        <a:pt x="402" y="1839"/>
                        <a:pt x="264" y="2145"/>
                        <a:pt x="159" y="2473"/>
                      </a:cubicBezTo>
                      <a:cubicBezTo>
                        <a:pt x="106" y="2631"/>
                        <a:pt x="64" y="2811"/>
                        <a:pt x="32" y="2980"/>
                      </a:cubicBezTo>
                      <a:cubicBezTo>
                        <a:pt x="11" y="3138"/>
                        <a:pt x="0" y="3318"/>
                        <a:pt x="64" y="3465"/>
                      </a:cubicBezTo>
                      <a:cubicBezTo>
                        <a:pt x="116" y="3592"/>
                        <a:pt x="201" y="3698"/>
                        <a:pt x="328" y="3751"/>
                      </a:cubicBezTo>
                      <a:cubicBezTo>
                        <a:pt x="374" y="3767"/>
                        <a:pt x="420" y="3775"/>
                        <a:pt x="465" y="3775"/>
                      </a:cubicBezTo>
                      <a:cubicBezTo>
                        <a:pt x="562" y="3775"/>
                        <a:pt x="656" y="3741"/>
                        <a:pt x="750" y="3698"/>
                      </a:cubicBezTo>
                      <a:cubicBezTo>
                        <a:pt x="1025" y="3561"/>
                        <a:pt x="1257" y="3339"/>
                        <a:pt x="1447" y="3085"/>
                      </a:cubicBezTo>
                      <a:cubicBezTo>
                        <a:pt x="1669" y="2811"/>
                        <a:pt x="1827" y="2504"/>
                        <a:pt x="1996" y="2188"/>
                      </a:cubicBezTo>
                      <a:cubicBezTo>
                        <a:pt x="2155" y="1892"/>
                        <a:pt x="2334" y="1607"/>
                        <a:pt x="2482" y="1290"/>
                      </a:cubicBezTo>
                      <a:cubicBezTo>
                        <a:pt x="2619" y="984"/>
                        <a:pt x="2757" y="561"/>
                        <a:pt x="2577" y="234"/>
                      </a:cubicBezTo>
                      <a:cubicBezTo>
                        <a:pt x="2503" y="107"/>
                        <a:pt x="2366" y="1"/>
                        <a:pt x="2218" y="1"/>
                      </a:cubicBezTo>
                      <a:cubicBezTo>
                        <a:pt x="2209" y="1"/>
                        <a:pt x="2200" y="0"/>
                        <a:pt x="21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30"/>
                <p:cNvSpPr/>
                <p:nvPr/>
              </p:nvSpPr>
              <p:spPr>
                <a:xfrm>
                  <a:off x="1736312" y="1219275"/>
                  <a:ext cx="68672" cy="95178"/>
                </a:xfrm>
                <a:custGeom>
                  <a:avLst/>
                  <a:gdLst/>
                  <a:ahLst/>
                  <a:cxnLst/>
                  <a:rect l="l" t="t" r="r" b="b"/>
                  <a:pathLst>
                    <a:path w="1469" h="2036" extrusionOk="0">
                      <a:moveTo>
                        <a:pt x="1257" y="254"/>
                      </a:moveTo>
                      <a:cubicBezTo>
                        <a:pt x="1162" y="444"/>
                        <a:pt x="1036" y="623"/>
                        <a:pt x="919" y="803"/>
                      </a:cubicBezTo>
                      <a:cubicBezTo>
                        <a:pt x="761" y="1067"/>
                        <a:pt x="603" y="1331"/>
                        <a:pt x="434" y="1595"/>
                      </a:cubicBezTo>
                      <a:cubicBezTo>
                        <a:pt x="415" y="1633"/>
                        <a:pt x="260" y="1925"/>
                        <a:pt x="183" y="1925"/>
                      </a:cubicBezTo>
                      <a:cubicBezTo>
                        <a:pt x="174" y="1925"/>
                        <a:pt x="166" y="1921"/>
                        <a:pt x="159" y="1912"/>
                      </a:cubicBezTo>
                      <a:cubicBezTo>
                        <a:pt x="127" y="1880"/>
                        <a:pt x="159" y="1785"/>
                        <a:pt x="170" y="1743"/>
                      </a:cubicBezTo>
                      <a:cubicBezTo>
                        <a:pt x="191" y="1680"/>
                        <a:pt x="212" y="1616"/>
                        <a:pt x="233" y="1553"/>
                      </a:cubicBezTo>
                      <a:cubicBezTo>
                        <a:pt x="339" y="1289"/>
                        <a:pt x="497" y="1056"/>
                        <a:pt x="666" y="845"/>
                      </a:cubicBezTo>
                      <a:cubicBezTo>
                        <a:pt x="846" y="634"/>
                        <a:pt x="1057" y="433"/>
                        <a:pt x="1257" y="254"/>
                      </a:cubicBezTo>
                      <a:close/>
                      <a:moveTo>
                        <a:pt x="1405" y="0"/>
                      </a:moveTo>
                      <a:cubicBezTo>
                        <a:pt x="1352" y="0"/>
                        <a:pt x="1310" y="21"/>
                        <a:pt x="1289" y="74"/>
                      </a:cubicBezTo>
                      <a:lnTo>
                        <a:pt x="1279" y="74"/>
                      </a:lnTo>
                      <a:cubicBezTo>
                        <a:pt x="814" y="507"/>
                        <a:pt x="328" y="961"/>
                        <a:pt x="106" y="1574"/>
                      </a:cubicBezTo>
                      <a:cubicBezTo>
                        <a:pt x="75" y="1690"/>
                        <a:pt x="1" y="1849"/>
                        <a:pt x="53" y="1965"/>
                      </a:cubicBezTo>
                      <a:cubicBezTo>
                        <a:pt x="81" y="2015"/>
                        <a:pt x="127" y="2036"/>
                        <a:pt x="175" y="2036"/>
                      </a:cubicBezTo>
                      <a:cubicBezTo>
                        <a:pt x="237" y="2036"/>
                        <a:pt x="303" y="2002"/>
                        <a:pt x="339" y="1954"/>
                      </a:cubicBezTo>
                      <a:cubicBezTo>
                        <a:pt x="391" y="1901"/>
                        <a:pt x="423" y="1827"/>
                        <a:pt x="465" y="1764"/>
                      </a:cubicBezTo>
                      <a:cubicBezTo>
                        <a:pt x="508" y="1690"/>
                        <a:pt x="560" y="1606"/>
                        <a:pt x="613" y="1521"/>
                      </a:cubicBezTo>
                      <a:lnTo>
                        <a:pt x="898" y="1067"/>
                      </a:lnTo>
                      <a:cubicBezTo>
                        <a:pt x="1099" y="740"/>
                        <a:pt x="1331" y="423"/>
                        <a:pt x="1458" y="74"/>
                      </a:cubicBezTo>
                      <a:cubicBezTo>
                        <a:pt x="1469" y="32"/>
                        <a:pt x="1437" y="0"/>
                        <a:pt x="1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62" name="Google Shape;962;p30"/>
              <p:cNvGrpSpPr/>
              <p:nvPr/>
            </p:nvGrpSpPr>
            <p:grpSpPr>
              <a:xfrm rot="484171" flipH="1">
                <a:off x="98800" y="2937028"/>
                <a:ext cx="614094" cy="1067467"/>
                <a:chOff x="8273671" y="3587906"/>
                <a:chExt cx="342620" cy="595569"/>
              </a:xfrm>
            </p:grpSpPr>
            <p:sp>
              <p:nvSpPr>
                <p:cNvPr id="963" name="Google Shape;963;p30"/>
                <p:cNvSpPr/>
                <p:nvPr/>
              </p:nvSpPr>
              <p:spPr>
                <a:xfrm>
                  <a:off x="8419526" y="3842362"/>
                  <a:ext cx="152229" cy="178538"/>
                </a:xfrm>
                <a:custGeom>
                  <a:avLst/>
                  <a:gdLst/>
                  <a:ahLst/>
                  <a:cxnLst/>
                  <a:rect l="l" t="t" r="r" b="b"/>
                  <a:pathLst>
                    <a:path w="3032" h="3556" extrusionOk="0">
                      <a:moveTo>
                        <a:pt x="1664" y="1"/>
                      </a:moveTo>
                      <a:cubicBezTo>
                        <a:pt x="1191" y="1"/>
                        <a:pt x="833" y="209"/>
                        <a:pt x="571" y="562"/>
                      </a:cubicBezTo>
                      <a:cubicBezTo>
                        <a:pt x="159" y="1090"/>
                        <a:pt x="0" y="1713"/>
                        <a:pt x="85" y="2368"/>
                      </a:cubicBezTo>
                      <a:cubicBezTo>
                        <a:pt x="159" y="2917"/>
                        <a:pt x="454" y="3329"/>
                        <a:pt x="982" y="3487"/>
                      </a:cubicBezTo>
                      <a:cubicBezTo>
                        <a:pt x="1130" y="3532"/>
                        <a:pt x="1274" y="3556"/>
                        <a:pt x="1415" y="3556"/>
                      </a:cubicBezTo>
                      <a:cubicBezTo>
                        <a:pt x="1737" y="3556"/>
                        <a:pt x="2038" y="3432"/>
                        <a:pt x="2303" y="3160"/>
                      </a:cubicBezTo>
                      <a:cubicBezTo>
                        <a:pt x="2788" y="2653"/>
                        <a:pt x="2989" y="2019"/>
                        <a:pt x="3010" y="1333"/>
                      </a:cubicBezTo>
                      <a:cubicBezTo>
                        <a:pt x="3031" y="604"/>
                        <a:pt x="2408" y="2"/>
                        <a:pt x="1732" y="2"/>
                      </a:cubicBezTo>
                      <a:cubicBezTo>
                        <a:pt x="1709" y="1"/>
                        <a:pt x="1686" y="1"/>
                        <a:pt x="1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30"/>
                <p:cNvSpPr/>
                <p:nvPr/>
              </p:nvSpPr>
              <p:spPr>
                <a:xfrm>
                  <a:off x="8273671" y="4068851"/>
                  <a:ext cx="110356" cy="114624"/>
                </a:xfrm>
                <a:custGeom>
                  <a:avLst/>
                  <a:gdLst/>
                  <a:ahLst/>
                  <a:cxnLst/>
                  <a:rect l="l" t="t" r="r" b="b"/>
                  <a:pathLst>
                    <a:path w="2198" h="2283" extrusionOk="0">
                      <a:moveTo>
                        <a:pt x="1099" y="1"/>
                      </a:moveTo>
                      <a:cubicBezTo>
                        <a:pt x="508" y="1"/>
                        <a:pt x="33" y="497"/>
                        <a:pt x="11" y="1120"/>
                      </a:cubicBezTo>
                      <a:cubicBezTo>
                        <a:pt x="1" y="1754"/>
                        <a:pt x="487" y="2271"/>
                        <a:pt x="1089" y="2282"/>
                      </a:cubicBezTo>
                      <a:cubicBezTo>
                        <a:pt x="1095" y="2282"/>
                        <a:pt x="1102" y="2282"/>
                        <a:pt x="1108" y="2282"/>
                      </a:cubicBezTo>
                      <a:cubicBezTo>
                        <a:pt x="1722" y="2282"/>
                        <a:pt x="2198" y="1789"/>
                        <a:pt x="2198" y="1152"/>
                      </a:cubicBezTo>
                      <a:cubicBezTo>
                        <a:pt x="2198" y="508"/>
                        <a:pt x="1712" y="1"/>
                        <a:pt x="1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30"/>
                <p:cNvSpPr/>
                <p:nvPr/>
              </p:nvSpPr>
              <p:spPr>
                <a:xfrm>
                  <a:off x="8519742" y="3587906"/>
                  <a:ext cx="96549" cy="100264"/>
                </a:xfrm>
                <a:custGeom>
                  <a:avLst/>
                  <a:gdLst/>
                  <a:ahLst/>
                  <a:cxnLst/>
                  <a:rect l="l" t="t" r="r" b="b"/>
                  <a:pathLst>
                    <a:path w="1923" h="1997" extrusionOk="0">
                      <a:moveTo>
                        <a:pt x="982" y="0"/>
                      </a:moveTo>
                      <a:cubicBezTo>
                        <a:pt x="975" y="0"/>
                        <a:pt x="968" y="0"/>
                        <a:pt x="961" y="0"/>
                      </a:cubicBezTo>
                      <a:cubicBezTo>
                        <a:pt x="423" y="11"/>
                        <a:pt x="0" y="444"/>
                        <a:pt x="0" y="1004"/>
                      </a:cubicBezTo>
                      <a:cubicBezTo>
                        <a:pt x="0" y="1557"/>
                        <a:pt x="434" y="1997"/>
                        <a:pt x="954" y="1997"/>
                      </a:cubicBezTo>
                      <a:cubicBezTo>
                        <a:pt x="960" y="1997"/>
                        <a:pt x="966" y="1997"/>
                        <a:pt x="972" y="1997"/>
                      </a:cubicBezTo>
                      <a:cubicBezTo>
                        <a:pt x="1511" y="1997"/>
                        <a:pt x="1923" y="1542"/>
                        <a:pt x="1923" y="983"/>
                      </a:cubicBezTo>
                      <a:cubicBezTo>
                        <a:pt x="1923" y="419"/>
                        <a:pt x="1521" y="0"/>
                        <a:pt x="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23987600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966"/>
        <p:cNvGrpSpPr/>
        <p:nvPr/>
      </p:nvGrpSpPr>
      <p:grpSpPr>
        <a:xfrm>
          <a:off x="0" y="0"/>
          <a:ext cx="0" cy="0"/>
          <a:chOff x="0" y="0"/>
          <a:chExt cx="0" cy="0"/>
        </a:xfrm>
      </p:grpSpPr>
      <p:sp>
        <p:nvSpPr>
          <p:cNvPr id="967" name="Google Shape;967;p31"/>
          <p:cNvSpPr txBox="1">
            <a:spLocks noGrp="1"/>
          </p:cNvSpPr>
          <p:nvPr>
            <p:ph type="title" hasCustomPrompt="1"/>
          </p:nvPr>
        </p:nvSpPr>
        <p:spPr>
          <a:xfrm>
            <a:off x="1296375" y="1109584"/>
            <a:ext cx="2501200" cy="116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68" name="Google Shape;968;p31"/>
          <p:cNvSpPr txBox="1">
            <a:spLocks noGrp="1"/>
          </p:cNvSpPr>
          <p:nvPr>
            <p:ph type="subTitle" idx="1"/>
          </p:nvPr>
        </p:nvSpPr>
        <p:spPr>
          <a:xfrm>
            <a:off x="1296375" y="2217548"/>
            <a:ext cx="2501200" cy="8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endParaRPr/>
          </a:p>
        </p:txBody>
      </p:sp>
      <p:sp>
        <p:nvSpPr>
          <p:cNvPr id="969" name="Google Shape;969;p31"/>
          <p:cNvSpPr txBox="1">
            <a:spLocks noGrp="1"/>
          </p:cNvSpPr>
          <p:nvPr>
            <p:ph type="title" idx="2" hasCustomPrompt="1"/>
          </p:nvPr>
        </p:nvSpPr>
        <p:spPr>
          <a:xfrm>
            <a:off x="4845541" y="3946451"/>
            <a:ext cx="2501200" cy="116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70" name="Google Shape;970;p31"/>
          <p:cNvSpPr txBox="1">
            <a:spLocks noGrp="1"/>
          </p:cNvSpPr>
          <p:nvPr>
            <p:ph type="subTitle" idx="3"/>
          </p:nvPr>
        </p:nvSpPr>
        <p:spPr>
          <a:xfrm>
            <a:off x="4845541" y="5062683"/>
            <a:ext cx="2501200" cy="8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endParaRPr/>
          </a:p>
        </p:txBody>
      </p:sp>
      <p:sp>
        <p:nvSpPr>
          <p:cNvPr id="971" name="Google Shape;971;p31"/>
          <p:cNvSpPr txBox="1">
            <a:spLocks noGrp="1"/>
          </p:cNvSpPr>
          <p:nvPr>
            <p:ph type="title" idx="4" hasCustomPrompt="1"/>
          </p:nvPr>
        </p:nvSpPr>
        <p:spPr>
          <a:xfrm>
            <a:off x="8394692" y="1109584"/>
            <a:ext cx="2501200" cy="116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72" name="Google Shape;972;p31"/>
          <p:cNvSpPr txBox="1">
            <a:spLocks noGrp="1"/>
          </p:cNvSpPr>
          <p:nvPr>
            <p:ph type="subTitle" idx="5"/>
          </p:nvPr>
        </p:nvSpPr>
        <p:spPr>
          <a:xfrm>
            <a:off x="8394692" y="2217547"/>
            <a:ext cx="2501200" cy="8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endParaRPr/>
          </a:p>
        </p:txBody>
      </p:sp>
    </p:spTree>
    <p:extLst>
      <p:ext uri="{BB962C8B-B14F-4D97-AF65-F5344CB8AC3E}">
        <p14:creationId xmlns:p14="http://schemas.microsoft.com/office/powerpoint/2010/main" val="3521358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15136-56FD-6F41-B37A-417A065294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C1BB77-77D8-0843-9211-6EFA36D07E2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AFFB5B-AA8E-F44C-BC58-C18B6E5F7CB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D064F6-3C31-684F-B4BE-B811932092CB}"/>
              </a:ext>
            </a:extLst>
          </p:cNvPr>
          <p:cNvSpPr>
            <a:spLocks noGrp="1"/>
          </p:cNvSpPr>
          <p:nvPr>
            <p:ph type="dt" sz="half" idx="10"/>
          </p:nvPr>
        </p:nvSpPr>
        <p:spPr/>
        <p:txBody>
          <a:bodyPr/>
          <a:lstStyle/>
          <a:p>
            <a:fld id="{2951527E-CB94-5646-BD5A-24E30591CE69}" type="datetimeFigureOut">
              <a:rPr lang="en-US" smtClean="0"/>
              <a:t>8/12/23</a:t>
            </a:fld>
            <a:endParaRPr lang="en-US"/>
          </a:p>
        </p:txBody>
      </p:sp>
      <p:sp>
        <p:nvSpPr>
          <p:cNvPr id="6" name="Footer Placeholder 5">
            <a:extLst>
              <a:ext uri="{FF2B5EF4-FFF2-40B4-BE49-F238E27FC236}">
                <a16:creationId xmlns:a16="http://schemas.microsoft.com/office/drawing/2014/main" id="{EFE4B7EF-346D-9440-AB08-99A7CE40AB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6E2CAD-1587-074A-8279-B02933BBAF95}"/>
              </a:ext>
            </a:extLst>
          </p:cNvPr>
          <p:cNvSpPr>
            <a:spLocks noGrp="1"/>
          </p:cNvSpPr>
          <p:nvPr>
            <p:ph type="sldNum" sz="quarter" idx="12"/>
          </p:nvPr>
        </p:nvSpPr>
        <p:spPr/>
        <p:txBody>
          <a:bodyPr/>
          <a:lstStyle/>
          <a:p>
            <a:fld id="{7720229C-2DE8-C04F-AA7F-7F405FD63B22}" type="slidenum">
              <a:rPr lang="en-US" smtClean="0"/>
              <a:t>‹#›</a:t>
            </a:fld>
            <a:endParaRPr lang="en-US"/>
          </a:p>
        </p:txBody>
      </p:sp>
    </p:spTree>
    <p:extLst>
      <p:ext uri="{BB962C8B-B14F-4D97-AF65-F5344CB8AC3E}">
        <p14:creationId xmlns:p14="http://schemas.microsoft.com/office/powerpoint/2010/main" val="38893317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973"/>
        <p:cNvGrpSpPr/>
        <p:nvPr/>
      </p:nvGrpSpPr>
      <p:grpSpPr>
        <a:xfrm>
          <a:off x="0" y="0"/>
          <a:ext cx="0" cy="0"/>
          <a:chOff x="0" y="0"/>
          <a:chExt cx="0" cy="0"/>
        </a:xfrm>
      </p:grpSpPr>
      <p:sp>
        <p:nvSpPr>
          <p:cNvPr id="974" name="Google Shape;974;p32"/>
          <p:cNvSpPr txBox="1">
            <a:spLocks noGrp="1"/>
          </p:cNvSpPr>
          <p:nvPr>
            <p:ph type="title" hasCustomPrompt="1"/>
          </p:nvPr>
        </p:nvSpPr>
        <p:spPr>
          <a:xfrm>
            <a:off x="2449484" y="3349900"/>
            <a:ext cx="32768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75" name="Google Shape;975;p32"/>
          <p:cNvSpPr txBox="1">
            <a:spLocks noGrp="1"/>
          </p:cNvSpPr>
          <p:nvPr>
            <p:ph type="title" idx="2" hasCustomPrompt="1"/>
          </p:nvPr>
        </p:nvSpPr>
        <p:spPr>
          <a:xfrm>
            <a:off x="6465700" y="3349900"/>
            <a:ext cx="32768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76" name="Google Shape;976;p32"/>
          <p:cNvSpPr txBox="1">
            <a:spLocks noGrp="1"/>
          </p:cNvSpPr>
          <p:nvPr>
            <p:ph type="title" idx="3"/>
          </p:nvPr>
        </p:nvSpPr>
        <p:spPr>
          <a:xfrm>
            <a:off x="951033" y="593367"/>
            <a:ext cx="10290000" cy="9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977" name="Google Shape;977;p32"/>
          <p:cNvSpPr txBox="1">
            <a:spLocks noGrp="1"/>
          </p:cNvSpPr>
          <p:nvPr>
            <p:ph type="title" idx="4"/>
          </p:nvPr>
        </p:nvSpPr>
        <p:spPr>
          <a:xfrm>
            <a:off x="2449500" y="4375100"/>
            <a:ext cx="32768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78" name="Google Shape;978;p32"/>
          <p:cNvSpPr txBox="1">
            <a:spLocks noGrp="1"/>
          </p:cNvSpPr>
          <p:nvPr>
            <p:ph type="subTitle" idx="1"/>
          </p:nvPr>
        </p:nvSpPr>
        <p:spPr>
          <a:xfrm>
            <a:off x="2449500" y="4947833"/>
            <a:ext cx="3276800" cy="11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9" name="Google Shape;979;p32"/>
          <p:cNvSpPr txBox="1">
            <a:spLocks noGrp="1"/>
          </p:cNvSpPr>
          <p:nvPr>
            <p:ph type="title" idx="5"/>
          </p:nvPr>
        </p:nvSpPr>
        <p:spPr>
          <a:xfrm>
            <a:off x="6465715" y="4375100"/>
            <a:ext cx="32768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80" name="Google Shape;980;p32"/>
          <p:cNvSpPr txBox="1">
            <a:spLocks noGrp="1"/>
          </p:cNvSpPr>
          <p:nvPr>
            <p:ph type="subTitle" idx="6"/>
          </p:nvPr>
        </p:nvSpPr>
        <p:spPr>
          <a:xfrm>
            <a:off x="6465700" y="4947833"/>
            <a:ext cx="3276800" cy="11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81" name="Google Shape;981;p32"/>
          <p:cNvGrpSpPr/>
          <p:nvPr/>
        </p:nvGrpSpPr>
        <p:grpSpPr>
          <a:xfrm>
            <a:off x="-1968077" y="-163540"/>
            <a:ext cx="15121929" cy="8298641"/>
            <a:chOff x="-1476058" y="-122656"/>
            <a:chExt cx="11341447" cy="6223981"/>
          </a:xfrm>
        </p:grpSpPr>
        <p:grpSp>
          <p:nvGrpSpPr>
            <p:cNvPr id="982" name="Google Shape;982;p32"/>
            <p:cNvGrpSpPr/>
            <p:nvPr/>
          </p:nvGrpSpPr>
          <p:grpSpPr>
            <a:xfrm>
              <a:off x="7614837" y="185002"/>
              <a:ext cx="2250552" cy="5172129"/>
              <a:chOff x="7614837" y="185002"/>
              <a:chExt cx="2250552" cy="5172129"/>
            </a:xfrm>
          </p:grpSpPr>
          <p:sp>
            <p:nvSpPr>
              <p:cNvPr id="983" name="Google Shape;983;p32"/>
              <p:cNvSpPr/>
              <p:nvPr/>
            </p:nvSpPr>
            <p:spPr>
              <a:xfrm rot="-453076" flipH="1">
                <a:off x="7884893" y="1040955"/>
                <a:ext cx="1709789" cy="4222145"/>
              </a:xfrm>
              <a:custGeom>
                <a:avLst/>
                <a:gdLst/>
                <a:ahLst/>
                <a:cxnLst/>
                <a:rect l="l" t="t" r="r" b="b"/>
                <a:pathLst>
                  <a:path w="34822" h="61987" extrusionOk="0">
                    <a:moveTo>
                      <a:pt x="1" y="1"/>
                    </a:moveTo>
                    <a:lnTo>
                      <a:pt x="7267" y="61986"/>
                    </a:lnTo>
                    <a:cubicBezTo>
                      <a:pt x="8524" y="61711"/>
                      <a:pt x="9781" y="61479"/>
                      <a:pt x="11038" y="61278"/>
                    </a:cubicBezTo>
                    <a:cubicBezTo>
                      <a:pt x="14069" y="60793"/>
                      <a:pt x="17121" y="60465"/>
                      <a:pt x="20173" y="60201"/>
                    </a:cubicBezTo>
                    <a:cubicBezTo>
                      <a:pt x="23204" y="59937"/>
                      <a:pt x="26235" y="59694"/>
                      <a:pt x="29267" y="59567"/>
                    </a:cubicBezTo>
                    <a:cubicBezTo>
                      <a:pt x="31115" y="59494"/>
                      <a:pt x="32974" y="59430"/>
                      <a:pt x="34822" y="59388"/>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84" name="Google Shape;984;p32"/>
              <p:cNvGrpSpPr/>
              <p:nvPr/>
            </p:nvGrpSpPr>
            <p:grpSpPr>
              <a:xfrm rot="-792406">
                <a:off x="8369207" y="865491"/>
                <a:ext cx="1183226" cy="2876608"/>
                <a:chOff x="3328967" y="-979524"/>
                <a:chExt cx="966143" cy="2348844"/>
              </a:xfrm>
            </p:grpSpPr>
            <p:grpSp>
              <p:nvGrpSpPr>
                <p:cNvPr id="985" name="Google Shape;985;p32"/>
                <p:cNvGrpSpPr/>
                <p:nvPr/>
              </p:nvGrpSpPr>
              <p:grpSpPr>
                <a:xfrm>
                  <a:off x="3328967" y="-979524"/>
                  <a:ext cx="966143" cy="2348844"/>
                  <a:chOff x="6747867" y="-803324"/>
                  <a:chExt cx="966143" cy="2348844"/>
                </a:xfrm>
              </p:grpSpPr>
              <p:sp>
                <p:nvSpPr>
                  <p:cNvPr id="986" name="Google Shape;986;p32"/>
                  <p:cNvSpPr/>
                  <p:nvPr/>
                </p:nvSpPr>
                <p:spPr>
                  <a:xfrm>
                    <a:off x="6747867" y="-803324"/>
                    <a:ext cx="966143" cy="1988066"/>
                  </a:xfrm>
                  <a:custGeom>
                    <a:avLst/>
                    <a:gdLst/>
                    <a:ahLst/>
                    <a:cxnLst/>
                    <a:rect l="l" t="t" r="r" b="b"/>
                    <a:pathLst>
                      <a:path w="19243" h="39597" extrusionOk="0">
                        <a:moveTo>
                          <a:pt x="12389" y="4459"/>
                        </a:moveTo>
                        <a:cubicBezTo>
                          <a:pt x="12895" y="4459"/>
                          <a:pt x="13307" y="4892"/>
                          <a:pt x="13318" y="5430"/>
                        </a:cubicBezTo>
                        <a:cubicBezTo>
                          <a:pt x="13328" y="6005"/>
                          <a:pt x="12905" y="6487"/>
                          <a:pt x="12374" y="6487"/>
                        </a:cubicBezTo>
                        <a:cubicBezTo>
                          <a:pt x="12368" y="6487"/>
                          <a:pt x="12363" y="6487"/>
                          <a:pt x="12357" y="6486"/>
                        </a:cubicBezTo>
                        <a:cubicBezTo>
                          <a:pt x="11850" y="6476"/>
                          <a:pt x="11449" y="6043"/>
                          <a:pt x="11449" y="5483"/>
                        </a:cubicBezTo>
                        <a:cubicBezTo>
                          <a:pt x="11449" y="4923"/>
                          <a:pt x="11860" y="4469"/>
                          <a:pt x="12389" y="4459"/>
                        </a:cubicBezTo>
                        <a:close/>
                        <a:moveTo>
                          <a:pt x="10823" y="8588"/>
                        </a:moveTo>
                        <a:cubicBezTo>
                          <a:pt x="11332" y="8588"/>
                          <a:pt x="11734" y="9017"/>
                          <a:pt x="11734" y="9560"/>
                        </a:cubicBezTo>
                        <a:cubicBezTo>
                          <a:pt x="11734" y="10141"/>
                          <a:pt x="11269" y="10648"/>
                          <a:pt x="10730" y="10648"/>
                        </a:cubicBezTo>
                        <a:cubicBezTo>
                          <a:pt x="10223" y="10648"/>
                          <a:pt x="9885" y="10246"/>
                          <a:pt x="9875" y="9665"/>
                        </a:cubicBezTo>
                        <a:cubicBezTo>
                          <a:pt x="9875" y="9042"/>
                          <a:pt x="10266" y="8588"/>
                          <a:pt x="10804" y="8588"/>
                        </a:cubicBezTo>
                        <a:cubicBezTo>
                          <a:pt x="10811" y="8588"/>
                          <a:pt x="10817" y="8588"/>
                          <a:pt x="10823" y="8588"/>
                        </a:cubicBezTo>
                        <a:close/>
                        <a:moveTo>
                          <a:pt x="5798" y="12718"/>
                        </a:moveTo>
                        <a:lnTo>
                          <a:pt x="5798" y="12718"/>
                        </a:lnTo>
                        <a:cubicBezTo>
                          <a:pt x="5809" y="12813"/>
                          <a:pt x="5788" y="12918"/>
                          <a:pt x="5883" y="12992"/>
                        </a:cubicBezTo>
                        <a:cubicBezTo>
                          <a:pt x="5883" y="12887"/>
                          <a:pt x="5883" y="12792"/>
                          <a:pt x="5798" y="12718"/>
                        </a:cubicBezTo>
                        <a:close/>
                        <a:moveTo>
                          <a:pt x="17037" y="13710"/>
                        </a:moveTo>
                        <a:cubicBezTo>
                          <a:pt x="17044" y="13710"/>
                          <a:pt x="17050" y="13710"/>
                          <a:pt x="17057" y="13710"/>
                        </a:cubicBezTo>
                        <a:cubicBezTo>
                          <a:pt x="17532" y="13732"/>
                          <a:pt x="17923" y="14154"/>
                          <a:pt x="17912" y="14650"/>
                        </a:cubicBezTo>
                        <a:cubicBezTo>
                          <a:pt x="17912" y="15145"/>
                          <a:pt x="17489" y="15570"/>
                          <a:pt x="17017" y="15570"/>
                        </a:cubicBezTo>
                        <a:cubicBezTo>
                          <a:pt x="17006" y="15570"/>
                          <a:pt x="16994" y="15570"/>
                          <a:pt x="16983" y="15569"/>
                        </a:cubicBezTo>
                        <a:cubicBezTo>
                          <a:pt x="16497" y="15548"/>
                          <a:pt x="16106" y="15115"/>
                          <a:pt x="16117" y="14619"/>
                        </a:cubicBezTo>
                        <a:cubicBezTo>
                          <a:pt x="16138" y="14108"/>
                          <a:pt x="16539" y="13710"/>
                          <a:pt x="17037" y="13710"/>
                        </a:cubicBezTo>
                        <a:close/>
                        <a:moveTo>
                          <a:pt x="2355" y="17882"/>
                        </a:moveTo>
                        <a:cubicBezTo>
                          <a:pt x="2926" y="17893"/>
                          <a:pt x="3359" y="18347"/>
                          <a:pt x="3369" y="18949"/>
                        </a:cubicBezTo>
                        <a:cubicBezTo>
                          <a:pt x="3380" y="19572"/>
                          <a:pt x="2915" y="20090"/>
                          <a:pt x="2334" y="20111"/>
                        </a:cubicBezTo>
                        <a:cubicBezTo>
                          <a:pt x="2327" y="20111"/>
                          <a:pt x="2321" y="20111"/>
                          <a:pt x="2314" y="20111"/>
                        </a:cubicBezTo>
                        <a:cubicBezTo>
                          <a:pt x="1733" y="20111"/>
                          <a:pt x="1320" y="19660"/>
                          <a:pt x="1310" y="19023"/>
                        </a:cubicBezTo>
                        <a:cubicBezTo>
                          <a:pt x="1310" y="18379"/>
                          <a:pt x="1774" y="17882"/>
                          <a:pt x="2355" y="17882"/>
                        </a:cubicBezTo>
                        <a:close/>
                        <a:moveTo>
                          <a:pt x="15274" y="18558"/>
                        </a:moveTo>
                        <a:cubicBezTo>
                          <a:pt x="15280" y="18558"/>
                          <a:pt x="15287" y="18558"/>
                          <a:pt x="15293" y="18558"/>
                        </a:cubicBezTo>
                        <a:cubicBezTo>
                          <a:pt x="15905" y="18558"/>
                          <a:pt x="16370" y="19023"/>
                          <a:pt x="16381" y="19657"/>
                        </a:cubicBezTo>
                        <a:cubicBezTo>
                          <a:pt x="16391" y="20322"/>
                          <a:pt x="15916" y="20839"/>
                          <a:pt x="15282" y="20850"/>
                        </a:cubicBezTo>
                        <a:cubicBezTo>
                          <a:pt x="14649" y="20850"/>
                          <a:pt x="14173" y="20375"/>
                          <a:pt x="14173" y="19731"/>
                        </a:cubicBezTo>
                        <a:cubicBezTo>
                          <a:pt x="14173" y="19072"/>
                          <a:pt x="14650" y="18558"/>
                          <a:pt x="15274" y="18558"/>
                        </a:cubicBezTo>
                        <a:close/>
                        <a:moveTo>
                          <a:pt x="5070" y="21061"/>
                        </a:moveTo>
                        <a:cubicBezTo>
                          <a:pt x="5629" y="21061"/>
                          <a:pt x="6052" y="21494"/>
                          <a:pt x="6052" y="22043"/>
                        </a:cubicBezTo>
                        <a:cubicBezTo>
                          <a:pt x="6052" y="22582"/>
                          <a:pt x="5640" y="23005"/>
                          <a:pt x="5101" y="23005"/>
                        </a:cubicBezTo>
                        <a:cubicBezTo>
                          <a:pt x="4573" y="23005"/>
                          <a:pt x="4140" y="22550"/>
                          <a:pt x="4151" y="21991"/>
                        </a:cubicBezTo>
                        <a:cubicBezTo>
                          <a:pt x="4161" y="21463"/>
                          <a:pt x="4552" y="21072"/>
                          <a:pt x="5070" y="21061"/>
                        </a:cubicBezTo>
                        <a:close/>
                        <a:moveTo>
                          <a:pt x="16022" y="24726"/>
                        </a:moveTo>
                        <a:cubicBezTo>
                          <a:pt x="16581" y="24726"/>
                          <a:pt x="17004" y="25191"/>
                          <a:pt x="17004" y="25772"/>
                        </a:cubicBezTo>
                        <a:cubicBezTo>
                          <a:pt x="16993" y="26346"/>
                          <a:pt x="16571" y="26775"/>
                          <a:pt x="16010" y="26775"/>
                        </a:cubicBezTo>
                        <a:cubicBezTo>
                          <a:pt x="16004" y="26775"/>
                          <a:pt x="15997" y="26775"/>
                          <a:pt x="15990" y="26775"/>
                        </a:cubicBezTo>
                        <a:cubicBezTo>
                          <a:pt x="15451" y="26764"/>
                          <a:pt x="15039" y="26331"/>
                          <a:pt x="15039" y="25772"/>
                        </a:cubicBezTo>
                        <a:cubicBezTo>
                          <a:pt x="15039" y="25180"/>
                          <a:pt x="15472" y="24726"/>
                          <a:pt x="16022" y="24726"/>
                        </a:cubicBezTo>
                        <a:close/>
                        <a:moveTo>
                          <a:pt x="13054" y="28877"/>
                        </a:moveTo>
                        <a:cubicBezTo>
                          <a:pt x="13614" y="28877"/>
                          <a:pt x="14078" y="29341"/>
                          <a:pt x="14089" y="29933"/>
                        </a:cubicBezTo>
                        <a:cubicBezTo>
                          <a:pt x="14099" y="30535"/>
                          <a:pt x="13645" y="31021"/>
                          <a:pt x="13054" y="31031"/>
                        </a:cubicBezTo>
                        <a:cubicBezTo>
                          <a:pt x="12484" y="31031"/>
                          <a:pt x="12040" y="30588"/>
                          <a:pt x="12029" y="29986"/>
                        </a:cubicBezTo>
                        <a:cubicBezTo>
                          <a:pt x="12019" y="29394"/>
                          <a:pt x="12494" y="28877"/>
                          <a:pt x="13054" y="28877"/>
                        </a:cubicBezTo>
                        <a:close/>
                        <a:moveTo>
                          <a:pt x="5574" y="31644"/>
                        </a:moveTo>
                        <a:cubicBezTo>
                          <a:pt x="6135" y="31644"/>
                          <a:pt x="6569" y="32105"/>
                          <a:pt x="6569" y="32700"/>
                        </a:cubicBezTo>
                        <a:cubicBezTo>
                          <a:pt x="6569" y="33275"/>
                          <a:pt x="6114" y="33767"/>
                          <a:pt x="5573" y="33767"/>
                        </a:cubicBezTo>
                        <a:cubicBezTo>
                          <a:pt x="5567" y="33767"/>
                          <a:pt x="5561" y="33767"/>
                          <a:pt x="5555" y="33767"/>
                        </a:cubicBezTo>
                        <a:cubicBezTo>
                          <a:pt x="5017" y="33756"/>
                          <a:pt x="4584" y="33291"/>
                          <a:pt x="4573" y="32721"/>
                        </a:cubicBezTo>
                        <a:cubicBezTo>
                          <a:pt x="4563" y="32119"/>
                          <a:pt x="4996" y="31644"/>
                          <a:pt x="5555" y="31644"/>
                        </a:cubicBezTo>
                        <a:cubicBezTo>
                          <a:pt x="5562" y="31644"/>
                          <a:pt x="5568" y="31644"/>
                          <a:pt x="5574" y="31644"/>
                        </a:cubicBezTo>
                        <a:close/>
                        <a:moveTo>
                          <a:pt x="12640" y="1"/>
                        </a:moveTo>
                        <a:cubicBezTo>
                          <a:pt x="12428" y="1"/>
                          <a:pt x="12299" y="101"/>
                          <a:pt x="12209" y="382"/>
                        </a:cubicBezTo>
                        <a:cubicBezTo>
                          <a:pt x="11966" y="1132"/>
                          <a:pt x="11544" y="1755"/>
                          <a:pt x="11089" y="2357"/>
                        </a:cubicBezTo>
                        <a:cubicBezTo>
                          <a:pt x="10593" y="3012"/>
                          <a:pt x="10002" y="3571"/>
                          <a:pt x="9474" y="4195"/>
                        </a:cubicBezTo>
                        <a:cubicBezTo>
                          <a:pt x="9252" y="4459"/>
                          <a:pt x="8988" y="4712"/>
                          <a:pt x="8819" y="5029"/>
                        </a:cubicBezTo>
                        <a:cubicBezTo>
                          <a:pt x="9674" y="5335"/>
                          <a:pt x="9822" y="6412"/>
                          <a:pt x="9315" y="7131"/>
                        </a:cubicBezTo>
                        <a:cubicBezTo>
                          <a:pt x="9135" y="7392"/>
                          <a:pt x="8878" y="7546"/>
                          <a:pt x="8570" y="7546"/>
                        </a:cubicBezTo>
                        <a:cubicBezTo>
                          <a:pt x="8517" y="7546"/>
                          <a:pt x="8463" y="7541"/>
                          <a:pt x="8407" y="7532"/>
                        </a:cubicBezTo>
                        <a:cubicBezTo>
                          <a:pt x="8037" y="7469"/>
                          <a:pt x="7794" y="7226"/>
                          <a:pt x="7689" y="6846"/>
                        </a:cubicBezTo>
                        <a:cubicBezTo>
                          <a:pt x="7646" y="6698"/>
                          <a:pt x="7636" y="6550"/>
                          <a:pt x="7541" y="6423"/>
                        </a:cubicBezTo>
                        <a:cubicBezTo>
                          <a:pt x="6316" y="7796"/>
                          <a:pt x="5524" y="9370"/>
                          <a:pt x="5566" y="11281"/>
                        </a:cubicBezTo>
                        <a:cubicBezTo>
                          <a:pt x="5576" y="11767"/>
                          <a:pt x="5555" y="12264"/>
                          <a:pt x="5798" y="12718"/>
                        </a:cubicBezTo>
                        <a:cubicBezTo>
                          <a:pt x="5798" y="12570"/>
                          <a:pt x="5788" y="12422"/>
                          <a:pt x="5798" y="12274"/>
                        </a:cubicBezTo>
                        <a:cubicBezTo>
                          <a:pt x="5819" y="11440"/>
                          <a:pt x="6337" y="10817"/>
                          <a:pt x="7055" y="10753"/>
                        </a:cubicBezTo>
                        <a:cubicBezTo>
                          <a:pt x="7084" y="10751"/>
                          <a:pt x="7114" y="10750"/>
                          <a:pt x="7143" y="10750"/>
                        </a:cubicBezTo>
                        <a:cubicBezTo>
                          <a:pt x="7828" y="10750"/>
                          <a:pt x="8454" y="11335"/>
                          <a:pt x="8565" y="12095"/>
                        </a:cubicBezTo>
                        <a:cubicBezTo>
                          <a:pt x="8671" y="12781"/>
                          <a:pt x="8344" y="13446"/>
                          <a:pt x="7784" y="13700"/>
                        </a:cubicBezTo>
                        <a:cubicBezTo>
                          <a:pt x="7597" y="13789"/>
                          <a:pt x="7403" y="13831"/>
                          <a:pt x="7210" y="13831"/>
                        </a:cubicBezTo>
                        <a:cubicBezTo>
                          <a:pt x="6784" y="13831"/>
                          <a:pt x="6368" y="13621"/>
                          <a:pt x="6062" y="13235"/>
                        </a:cubicBezTo>
                        <a:cubicBezTo>
                          <a:pt x="6009" y="13151"/>
                          <a:pt x="5978" y="13045"/>
                          <a:pt x="5883" y="12992"/>
                        </a:cubicBezTo>
                        <a:lnTo>
                          <a:pt x="5883" y="12992"/>
                        </a:lnTo>
                        <a:cubicBezTo>
                          <a:pt x="5872" y="13225"/>
                          <a:pt x="5978" y="13425"/>
                          <a:pt x="6062" y="13626"/>
                        </a:cubicBezTo>
                        <a:cubicBezTo>
                          <a:pt x="6242" y="14048"/>
                          <a:pt x="6453" y="14439"/>
                          <a:pt x="6664" y="14830"/>
                        </a:cubicBezTo>
                        <a:cubicBezTo>
                          <a:pt x="6897" y="15252"/>
                          <a:pt x="7192" y="15622"/>
                          <a:pt x="7446" y="16023"/>
                        </a:cubicBezTo>
                        <a:cubicBezTo>
                          <a:pt x="8090" y="17037"/>
                          <a:pt x="8354" y="18189"/>
                          <a:pt x="8576" y="19350"/>
                        </a:cubicBezTo>
                        <a:cubicBezTo>
                          <a:pt x="8734" y="20185"/>
                          <a:pt x="8671" y="20998"/>
                          <a:pt x="8534" y="21832"/>
                        </a:cubicBezTo>
                        <a:cubicBezTo>
                          <a:pt x="8449" y="21790"/>
                          <a:pt x="8449" y="21737"/>
                          <a:pt x="8417" y="21684"/>
                        </a:cubicBezTo>
                        <a:cubicBezTo>
                          <a:pt x="8143" y="21051"/>
                          <a:pt x="7858" y="20428"/>
                          <a:pt x="7488" y="19847"/>
                        </a:cubicBezTo>
                        <a:cubicBezTo>
                          <a:pt x="6622" y="18516"/>
                          <a:pt x="5460" y="17502"/>
                          <a:pt x="4140" y="16689"/>
                        </a:cubicBezTo>
                        <a:cubicBezTo>
                          <a:pt x="3601" y="16351"/>
                          <a:pt x="3095" y="15981"/>
                          <a:pt x="2672" y="15495"/>
                        </a:cubicBezTo>
                        <a:cubicBezTo>
                          <a:pt x="2345" y="15105"/>
                          <a:pt x="2112" y="14650"/>
                          <a:pt x="1859" y="14217"/>
                        </a:cubicBezTo>
                        <a:cubicBezTo>
                          <a:pt x="1764" y="14059"/>
                          <a:pt x="1679" y="13901"/>
                          <a:pt x="1574" y="13763"/>
                        </a:cubicBezTo>
                        <a:cubicBezTo>
                          <a:pt x="1453" y="13600"/>
                          <a:pt x="1320" y="13519"/>
                          <a:pt x="1194" y="13519"/>
                        </a:cubicBezTo>
                        <a:cubicBezTo>
                          <a:pt x="1044" y="13519"/>
                          <a:pt x="905" y="13634"/>
                          <a:pt x="813" y="13858"/>
                        </a:cubicBezTo>
                        <a:cubicBezTo>
                          <a:pt x="792" y="13901"/>
                          <a:pt x="782" y="13943"/>
                          <a:pt x="771" y="13985"/>
                        </a:cubicBezTo>
                        <a:cubicBezTo>
                          <a:pt x="444" y="15073"/>
                          <a:pt x="222" y="16192"/>
                          <a:pt x="137" y="17333"/>
                        </a:cubicBezTo>
                        <a:cubicBezTo>
                          <a:pt x="0" y="18981"/>
                          <a:pt x="275" y="20554"/>
                          <a:pt x="951" y="22065"/>
                        </a:cubicBezTo>
                        <a:cubicBezTo>
                          <a:pt x="1510" y="23290"/>
                          <a:pt x="2366" y="24166"/>
                          <a:pt x="3570" y="24705"/>
                        </a:cubicBezTo>
                        <a:cubicBezTo>
                          <a:pt x="4267" y="25011"/>
                          <a:pt x="4996" y="25233"/>
                          <a:pt x="5724" y="25423"/>
                        </a:cubicBezTo>
                        <a:cubicBezTo>
                          <a:pt x="6802" y="25698"/>
                          <a:pt x="7636" y="26331"/>
                          <a:pt x="8322" y="27208"/>
                        </a:cubicBezTo>
                        <a:cubicBezTo>
                          <a:pt x="8449" y="27377"/>
                          <a:pt x="8513" y="27567"/>
                          <a:pt x="8513" y="27789"/>
                        </a:cubicBezTo>
                        <a:cubicBezTo>
                          <a:pt x="8502" y="28887"/>
                          <a:pt x="8513" y="29986"/>
                          <a:pt x="8491" y="31074"/>
                        </a:cubicBezTo>
                        <a:cubicBezTo>
                          <a:pt x="8481" y="31707"/>
                          <a:pt x="8386" y="32330"/>
                          <a:pt x="8206" y="32932"/>
                        </a:cubicBezTo>
                        <a:cubicBezTo>
                          <a:pt x="8079" y="33365"/>
                          <a:pt x="7900" y="33767"/>
                          <a:pt x="7657" y="34210"/>
                        </a:cubicBezTo>
                        <a:cubicBezTo>
                          <a:pt x="7530" y="33154"/>
                          <a:pt x="7245" y="32204"/>
                          <a:pt x="6844" y="31306"/>
                        </a:cubicBezTo>
                        <a:cubicBezTo>
                          <a:pt x="6379" y="30250"/>
                          <a:pt x="5471" y="29616"/>
                          <a:pt x="4605" y="28961"/>
                        </a:cubicBezTo>
                        <a:cubicBezTo>
                          <a:pt x="4446" y="28834"/>
                          <a:pt x="4267" y="28739"/>
                          <a:pt x="4077" y="28644"/>
                        </a:cubicBezTo>
                        <a:cubicBezTo>
                          <a:pt x="3970" y="28583"/>
                          <a:pt x="3858" y="28545"/>
                          <a:pt x="3748" y="28545"/>
                        </a:cubicBezTo>
                        <a:cubicBezTo>
                          <a:pt x="3650" y="28545"/>
                          <a:pt x="3554" y="28575"/>
                          <a:pt x="3464" y="28644"/>
                        </a:cubicBezTo>
                        <a:cubicBezTo>
                          <a:pt x="3242" y="28813"/>
                          <a:pt x="3242" y="29046"/>
                          <a:pt x="3306" y="29299"/>
                        </a:cubicBezTo>
                        <a:cubicBezTo>
                          <a:pt x="3432" y="29764"/>
                          <a:pt x="3454" y="30250"/>
                          <a:pt x="3443" y="30725"/>
                        </a:cubicBezTo>
                        <a:cubicBezTo>
                          <a:pt x="3432" y="31443"/>
                          <a:pt x="3443" y="32172"/>
                          <a:pt x="3443" y="32890"/>
                        </a:cubicBezTo>
                        <a:cubicBezTo>
                          <a:pt x="3443" y="33207"/>
                          <a:pt x="3496" y="33513"/>
                          <a:pt x="3580" y="33819"/>
                        </a:cubicBezTo>
                        <a:cubicBezTo>
                          <a:pt x="3866" y="34886"/>
                          <a:pt x="4531" y="35689"/>
                          <a:pt x="5365" y="36354"/>
                        </a:cubicBezTo>
                        <a:cubicBezTo>
                          <a:pt x="5524" y="36481"/>
                          <a:pt x="5693" y="36597"/>
                          <a:pt x="5862" y="36713"/>
                        </a:cubicBezTo>
                        <a:cubicBezTo>
                          <a:pt x="5978" y="36787"/>
                          <a:pt x="5988" y="36872"/>
                          <a:pt x="5904" y="36967"/>
                        </a:cubicBezTo>
                        <a:cubicBezTo>
                          <a:pt x="5851" y="37030"/>
                          <a:pt x="5798" y="37083"/>
                          <a:pt x="5756" y="37136"/>
                        </a:cubicBezTo>
                        <a:cubicBezTo>
                          <a:pt x="5186" y="37886"/>
                          <a:pt x="4668" y="38657"/>
                          <a:pt x="4425" y="39597"/>
                        </a:cubicBezTo>
                        <a:cubicBezTo>
                          <a:pt x="4721" y="39544"/>
                          <a:pt x="5006" y="39428"/>
                          <a:pt x="5281" y="39301"/>
                        </a:cubicBezTo>
                        <a:cubicBezTo>
                          <a:pt x="5682" y="39100"/>
                          <a:pt x="6115" y="39026"/>
                          <a:pt x="6569" y="39026"/>
                        </a:cubicBezTo>
                        <a:cubicBezTo>
                          <a:pt x="6875" y="38403"/>
                          <a:pt x="7256" y="37812"/>
                          <a:pt x="7625" y="37220"/>
                        </a:cubicBezTo>
                        <a:cubicBezTo>
                          <a:pt x="8185" y="36344"/>
                          <a:pt x="8808" y="35509"/>
                          <a:pt x="9262" y="34559"/>
                        </a:cubicBezTo>
                        <a:cubicBezTo>
                          <a:pt x="9336" y="34411"/>
                          <a:pt x="9463" y="34358"/>
                          <a:pt x="9600" y="34305"/>
                        </a:cubicBezTo>
                        <a:cubicBezTo>
                          <a:pt x="10295" y="34022"/>
                          <a:pt x="11013" y="33952"/>
                          <a:pt x="11748" y="33952"/>
                        </a:cubicBezTo>
                        <a:cubicBezTo>
                          <a:pt x="11863" y="33952"/>
                          <a:pt x="11977" y="33954"/>
                          <a:pt x="12093" y="33957"/>
                        </a:cubicBezTo>
                        <a:cubicBezTo>
                          <a:pt x="12151" y="33958"/>
                          <a:pt x="12209" y="33958"/>
                          <a:pt x="12267" y="33958"/>
                        </a:cubicBezTo>
                        <a:cubicBezTo>
                          <a:pt x="12916" y="33958"/>
                          <a:pt x="13562" y="33894"/>
                          <a:pt x="14163" y="33545"/>
                        </a:cubicBezTo>
                        <a:cubicBezTo>
                          <a:pt x="14659" y="33260"/>
                          <a:pt x="15092" y="32880"/>
                          <a:pt x="15494" y="32468"/>
                        </a:cubicBezTo>
                        <a:cubicBezTo>
                          <a:pt x="16645" y="31285"/>
                          <a:pt x="17268" y="29817"/>
                          <a:pt x="17574" y="28190"/>
                        </a:cubicBezTo>
                        <a:cubicBezTo>
                          <a:pt x="17669" y="27704"/>
                          <a:pt x="17733" y="27208"/>
                          <a:pt x="17775" y="26722"/>
                        </a:cubicBezTo>
                        <a:cubicBezTo>
                          <a:pt x="17891" y="25560"/>
                          <a:pt x="17891" y="24420"/>
                          <a:pt x="17690" y="23269"/>
                        </a:cubicBezTo>
                        <a:cubicBezTo>
                          <a:pt x="17659" y="23110"/>
                          <a:pt x="17659" y="22941"/>
                          <a:pt x="17595" y="22783"/>
                        </a:cubicBezTo>
                        <a:cubicBezTo>
                          <a:pt x="17526" y="22612"/>
                          <a:pt x="17391" y="22520"/>
                          <a:pt x="17245" y="22520"/>
                        </a:cubicBezTo>
                        <a:cubicBezTo>
                          <a:pt x="17147" y="22520"/>
                          <a:pt x="17044" y="22561"/>
                          <a:pt x="16951" y="22645"/>
                        </a:cubicBezTo>
                        <a:cubicBezTo>
                          <a:pt x="16877" y="22709"/>
                          <a:pt x="16824" y="22804"/>
                          <a:pt x="16761" y="22878"/>
                        </a:cubicBezTo>
                        <a:cubicBezTo>
                          <a:pt x="16159" y="23659"/>
                          <a:pt x="15494" y="24367"/>
                          <a:pt x="14649" y="24884"/>
                        </a:cubicBezTo>
                        <a:cubicBezTo>
                          <a:pt x="14089" y="25222"/>
                          <a:pt x="13582" y="25655"/>
                          <a:pt x="13043" y="26046"/>
                        </a:cubicBezTo>
                        <a:cubicBezTo>
                          <a:pt x="11882" y="26923"/>
                          <a:pt x="10931" y="27968"/>
                          <a:pt x="10308" y="29320"/>
                        </a:cubicBezTo>
                        <a:cubicBezTo>
                          <a:pt x="10266" y="29415"/>
                          <a:pt x="10234" y="29553"/>
                          <a:pt x="10097" y="29584"/>
                        </a:cubicBezTo>
                        <a:cubicBezTo>
                          <a:pt x="9991" y="29056"/>
                          <a:pt x="10033" y="28528"/>
                          <a:pt x="9949" y="28011"/>
                        </a:cubicBezTo>
                        <a:cubicBezTo>
                          <a:pt x="9780" y="26870"/>
                          <a:pt x="9695" y="25719"/>
                          <a:pt x="9717" y="24568"/>
                        </a:cubicBezTo>
                        <a:cubicBezTo>
                          <a:pt x="9717" y="24346"/>
                          <a:pt x="9759" y="24156"/>
                          <a:pt x="9854" y="23955"/>
                        </a:cubicBezTo>
                        <a:cubicBezTo>
                          <a:pt x="10086" y="23438"/>
                          <a:pt x="10509" y="23163"/>
                          <a:pt x="10994" y="22983"/>
                        </a:cubicBezTo>
                        <a:cubicBezTo>
                          <a:pt x="11491" y="22804"/>
                          <a:pt x="11998" y="22698"/>
                          <a:pt x="12526" y="22624"/>
                        </a:cubicBezTo>
                        <a:cubicBezTo>
                          <a:pt x="13603" y="22466"/>
                          <a:pt x="14670" y="22223"/>
                          <a:pt x="15673" y="21758"/>
                        </a:cubicBezTo>
                        <a:cubicBezTo>
                          <a:pt x="17395" y="20966"/>
                          <a:pt x="18430" y="19562"/>
                          <a:pt x="18894" y="17692"/>
                        </a:cubicBezTo>
                        <a:cubicBezTo>
                          <a:pt x="19243" y="16287"/>
                          <a:pt x="19243" y="14872"/>
                          <a:pt x="19000" y="13457"/>
                        </a:cubicBezTo>
                        <a:cubicBezTo>
                          <a:pt x="18842" y="12528"/>
                          <a:pt x="18757" y="11577"/>
                          <a:pt x="18472" y="10679"/>
                        </a:cubicBezTo>
                        <a:cubicBezTo>
                          <a:pt x="18345" y="10289"/>
                          <a:pt x="18197" y="9908"/>
                          <a:pt x="17933" y="9602"/>
                        </a:cubicBezTo>
                        <a:cubicBezTo>
                          <a:pt x="17809" y="9458"/>
                          <a:pt x="17682" y="9386"/>
                          <a:pt x="17561" y="9386"/>
                        </a:cubicBezTo>
                        <a:cubicBezTo>
                          <a:pt x="17424" y="9386"/>
                          <a:pt x="17295" y="9476"/>
                          <a:pt x="17183" y="9655"/>
                        </a:cubicBezTo>
                        <a:cubicBezTo>
                          <a:pt x="17057" y="9834"/>
                          <a:pt x="16962" y="10046"/>
                          <a:pt x="16867" y="10246"/>
                        </a:cubicBezTo>
                        <a:cubicBezTo>
                          <a:pt x="16339" y="11366"/>
                          <a:pt x="15652" y="12401"/>
                          <a:pt x="14860" y="13341"/>
                        </a:cubicBezTo>
                        <a:cubicBezTo>
                          <a:pt x="14490" y="13784"/>
                          <a:pt x="14089" y="14207"/>
                          <a:pt x="13709" y="14629"/>
                        </a:cubicBezTo>
                        <a:cubicBezTo>
                          <a:pt x="13909" y="14745"/>
                          <a:pt x="14121" y="14841"/>
                          <a:pt x="14279" y="15020"/>
                        </a:cubicBezTo>
                        <a:cubicBezTo>
                          <a:pt x="14723" y="15527"/>
                          <a:pt x="14723" y="16330"/>
                          <a:pt x="14258" y="16858"/>
                        </a:cubicBezTo>
                        <a:cubicBezTo>
                          <a:pt x="13998" y="17154"/>
                          <a:pt x="13673" y="17305"/>
                          <a:pt x="13344" y="17305"/>
                        </a:cubicBezTo>
                        <a:cubicBezTo>
                          <a:pt x="13097" y="17305"/>
                          <a:pt x="12847" y="17220"/>
                          <a:pt x="12621" y="17048"/>
                        </a:cubicBezTo>
                        <a:cubicBezTo>
                          <a:pt x="12346" y="16837"/>
                          <a:pt x="12209" y="16552"/>
                          <a:pt x="12125" y="16224"/>
                        </a:cubicBezTo>
                        <a:cubicBezTo>
                          <a:pt x="12072" y="16266"/>
                          <a:pt x="11998" y="16298"/>
                          <a:pt x="11956" y="16351"/>
                        </a:cubicBezTo>
                        <a:cubicBezTo>
                          <a:pt x="11385" y="16963"/>
                          <a:pt x="10857" y="17597"/>
                          <a:pt x="10445" y="18326"/>
                        </a:cubicBezTo>
                        <a:cubicBezTo>
                          <a:pt x="10371" y="18453"/>
                          <a:pt x="10308" y="18590"/>
                          <a:pt x="10160" y="18706"/>
                        </a:cubicBezTo>
                        <a:cubicBezTo>
                          <a:pt x="10276" y="18062"/>
                          <a:pt x="10403" y="17470"/>
                          <a:pt x="10625" y="16900"/>
                        </a:cubicBezTo>
                        <a:cubicBezTo>
                          <a:pt x="11449" y="14830"/>
                          <a:pt x="12103" y="12707"/>
                          <a:pt x="12737" y="10563"/>
                        </a:cubicBezTo>
                        <a:cubicBezTo>
                          <a:pt x="13191" y="9042"/>
                          <a:pt x="13434" y="7469"/>
                          <a:pt x="13540" y="5884"/>
                        </a:cubicBezTo>
                        <a:cubicBezTo>
                          <a:pt x="13614" y="4754"/>
                          <a:pt x="13614" y="3603"/>
                          <a:pt x="13466" y="2473"/>
                        </a:cubicBezTo>
                        <a:cubicBezTo>
                          <a:pt x="13381" y="1787"/>
                          <a:pt x="13276" y="1111"/>
                          <a:pt x="13086" y="445"/>
                        </a:cubicBezTo>
                        <a:cubicBezTo>
                          <a:pt x="13022" y="213"/>
                          <a:pt x="12938" y="12"/>
                          <a:pt x="12674" y="2"/>
                        </a:cubicBezTo>
                        <a:cubicBezTo>
                          <a:pt x="12662" y="1"/>
                          <a:pt x="12651" y="1"/>
                          <a:pt x="126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32"/>
                  <p:cNvSpPr/>
                  <p:nvPr/>
                </p:nvSpPr>
                <p:spPr>
                  <a:xfrm>
                    <a:off x="6968985" y="1278564"/>
                    <a:ext cx="115628" cy="145351"/>
                  </a:xfrm>
                  <a:custGeom>
                    <a:avLst/>
                    <a:gdLst/>
                    <a:ahLst/>
                    <a:cxnLst/>
                    <a:rect l="l" t="t" r="r" b="b"/>
                    <a:pathLst>
                      <a:path w="2303" h="2895" extrusionOk="0">
                        <a:moveTo>
                          <a:pt x="1891" y="1"/>
                        </a:moveTo>
                        <a:cubicBezTo>
                          <a:pt x="1753" y="96"/>
                          <a:pt x="1627" y="191"/>
                          <a:pt x="1500" y="286"/>
                        </a:cubicBezTo>
                        <a:cubicBezTo>
                          <a:pt x="1003" y="635"/>
                          <a:pt x="539" y="1025"/>
                          <a:pt x="0" y="1289"/>
                        </a:cubicBezTo>
                        <a:cubicBezTo>
                          <a:pt x="106" y="1881"/>
                          <a:pt x="328" y="2420"/>
                          <a:pt x="687" y="2895"/>
                        </a:cubicBezTo>
                        <a:cubicBezTo>
                          <a:pt x="1204" y="2367"/>
                          <a:pt x="1753" y="1881"/>
                          <a:pt x="2303" y="1406"/>
                        </a:cubicBezTo>
                        <a:cubicBezTo>
                          <a:pt x="2197" y="930"/>
                          <a:pt x="1943" y="497"/>
                          <a:pt x="18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32"/>
                  <p:cNvSpPr/>
                  <p:nvPr/>
                </p:nvSpPr>
                <p:spPr>
                  <a:xfrm>
                    <a:off x="7336460" y="1434511"/>
                    <a:ext cx="68433" cy="111009"/>
                  </a:xfrm>
                  <a:custGeom>
                    <a:avLst/>
                    <a:gdLst/>
                    <a:ahLst/>
                    <a:cxnLst/>
                    <a:rect l="l" t="t" r="r" b="b"/>
                    <a:pathLst>
                      <a:path w="1363" h="2211" extrusionOk="0">
                        <a:moveTo>
                          <a:pt x="1289" y="21"/>
                        </a:moveTo>
                        <a:cubicBezTo>
                          <a:pt x="856" y="32"/>
                          <a:pt x="423" y="0"/>
                          <a:pt x="0" y="148"/>
                        </a:cubicBezTo>
                        <a:cubicBezTo>
                          <a:pt x="106" y="803"/>
                          <a:pt x="106" y="1468"/>
                          <a:pt x="11" y="2123"/>
                        </a:cubicBezTo>
                        <a:cubicBezTo>
                          <a:pt x="243" y="2178"/>
                          <a:pt x="477" y="2210"/>
                          <a:pt x="713" y="2210"/>
                        </a:cubicBezTo>
                        <a:cubicBezTo>
                          <a:pt x="929" y="2210"/>
                          <a:pt x="1146" y="2183"/>
                          <a:pt x="1363" y="2123"/>
                        </a:cubicBezTo>
                        <a:cubicBezTo>
                          <a:pt x="1268" y="1859"/>
                          <a:pt x="1236" y="1584"/>
                          <a:pt x="1268" y="1299"/>
                        </a:cubicBezTo>
                        <a:cubicBezTo>
                          <a:pt x="1320" y="877"/>
                          <a:pt x="1299" y="444"/>
                          <a:pt x="1289" y="2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32"/>
                  <p:cNvSpPr/>
                  <p:nvPr/>
                </p:nvSpPr>
                <p:spPr>
                  <a:xfrm>
                    <a:off x="7124882" y="1432352"/>
                    <a:ext cx="95495" cy="102925"/>
                  </a:xfrm>
                  <a:custGeom>
                    <a:avLst/>
                    <a:gdLst/>
                    <a:ahLst/>
                    <a:cxnLst/>
                    <a:rect l="l" t="t" r="r" b="b"/>
                    <a:pathLst>
                      <a:path w="1902" h="2050" extrusionOk="0">
                        <a:moveTo>
                          <a:pt x="761" y="1"/>
                        </a:moveTo>
                        <a:cubicBezTo>
                          <a:pt x="560" y="603"/>
                          <a:pt x="275" y="1163"/>
                          <a:pt x="0" y="1722"/>
                        </a:cubicBezTo>
                        <a:cubicBezTo>
                          <a:pt x="475" y="1986"/>
                          <a:pt x="1004" y="1955"/>
                          <a:pt x="1510" y="2050"/>
                        </a:cubicBezTo>
                        <a:cubicBezTo>
                          <a:pt x="1563" y="1437"/>
                          <a:pt x="1722" y="856"/>
                          <a:pt x="1901" y="286"/>
                        </a:cubicBezTo>
                        <a:cubicBezTo>
                          <a:pt x="1521" y="191"/>
                          <a:pt x="1141" y="96"/>
                          <a:pt x="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32"/>
                  <p:cNvSpPr/>
                  <p:nvPr/>
                </p:nvSpPr>
                <p:spPr>
                  <a:xfrm>
                    <a:off x="7468457" y="1482761"/>
                    <a:ext cx="16518" cy="44584"/>
                  </a:xfrm>
                  <a:custGeom>
                    <a:avLst/>
                    <a:gdLst/>
                    <a:ahLst/>
                    <a:cxnLst/>
                    <a:rect l="l" t="t" r="r" b="b"/>
                    <a:pathLst>
                      <a:path w="329" h="888" extrusionOk="0">
                        <a:moveTo>
                          <a:pt x="1" y="0"/>
                        </a:moveTo>
                        <a:lnTo>
                          <a:pt x="1" y="0"/>
                        </a:lnTo>
                        <a:cubicBezTo>
                          <a:pt x="12" y="296"/>
                          <a:pt x="12" y="592"/>
                          <a:pt x="12" y="887"/>
                        </a:cubicBezTo>
                        <a:cubicBezTo>
                          <a:pt x="328" y="581"/>
                          <a:pt x="159" y="285"/>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1" name="Google Shape;991;p32"/>
                <p:cNvGrpSpPr/>
                <p:nvPr/>
              </p:nvGrpSpPr>
              <p:grpSpPr>
                <a:xfrm>
                  <a:off x="3394690" y="-755696"/>
                  <a:ext cx="834159" cy="2123158"/>
                  <a:chOff x="6813590" y="-579496"/>
                  <a:chExt cx="834159" cy="2123158"/>
                </a:xfrm>
              </p:grpSpPr>
              <p:sp>
                <p:nvSpPr>
                  <p:cNvPr id="992" name="Google Shape;992;p32"/>
                  <p:cNvSpPr/>
                  <p:nvPr/>
                </p:nvSpPr>
                <p:spPr>
                  <a:xfrm>
                    <a:off x="6956232" y="1156106"/>
                    <a:ext cx="121502" cy="187224"/>
                  </a:xfrm>
                  <a:custGeom>
                    <a:avLst/>
                    <a:gdLst/>
                    <a:ahLst/>
                    <a:cxnLst/>
                    <a:rect l="l" t="t" r="r" b="b"/>
                    <a:pathLst>
                      <a:path w="2420" h="3729" extrusionOk="0">
                        <a:moveTo>
                          <a:pt x="2419" y="0"/>
                        </a:moveTo>
                        <a:cubicBezTo>
                          <a:pt x="1965" y="0"/>
                          <a:pt x="1532" y="74"/>
                          <a:pt x="1131" y="275"/>
                        </a:cubicBezTo>
                        <a:cubicBezTo>
                          <a:pt x="856" y="402"/>
                          <a:pt x="571" y="518"/>
                          <a:pt x="275" y="571"/>
                        </a:cubicBezTo>
                        <a:cubicBezTo>
                          <a:pt x="1" y="1405"/>
                          <a:pt x="22" y="2271"/>
                          <a:pt x="117" y="3126"/>
                        </a:cubicBezTo>
                        <a:cubicBezTo>
                          <a:pt x="138" y="3327"/>
                          <a:pt x="117" y="3549"/>
                          <a:pt x="254" y="3728"/>
                        </a:cubicBezTo>
                        <a:cubicBezTo>
                          <a:pt x="793" y="3464"/>
                          <a:pt x="1257" y="3074"/>
                          <a:pt x="1754" y="2725"/>
                        </a:cubicBezTo>
                        <a:cubicBezTo>
                          <a:pt x="1881" y="2630"/>
                          <a:pt x="2007" y="2535"/>
                          <a:pt x="2145" y="2440"/>
                        </a:cubicBezTo>
                        <a:cubicBezTo>
                          <a:pt x="2060" y="1606"/>
                          <a:pt x="2176" y="792"/>
                          <a:pt x="24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32"/>
                  <p:cNvSpPr/>
                  <p:nvPr/>
                </p:nvSpPr>
                <p:spPr>
                  <a:xfrm>
                    <a:off x="7003428" y="1349107"/>
                    <a:ext cx="160212" cy="169802"/>
                  </a:xfrm>
                  <a:custGeom>
                    <a:avLst/>
                    <a:gdLst/>
                    <a:ahLst/>
                    <a:cxnLst/>
                    <a:rect l="l" t="t" r="r" b="b"/>
                    <a:pathLst>
                      <a:path w="3191" h="3382" extrusionOk="0">
                        <a:moveTo>
                          <a:pt x="1617" y="1"/>
                        </a:moveTo>
                        <a:cubicBezTo>
                          <a:pt x="1067" y="476"/>
                          <a:pt x="518" y="962"/>
                          <a:pt x="1" y="1490"/>
                        </a:cubicBezTo>
                        <a:cubicBezTo>
                          <a:pt x="328" y="2145"/>
                          <a:pt x="824" y="2641"/>
                          <a:pt x="1426" y="3000"/>
                        </a:cubicBezTo>
                        <a:cubicBezTo>
                          <a:pt x="1720" y="3162"/>
                          <a:pt x="2013" y="3382"/>
                          <a:pt x="2371" y="3382"/>
                        </a:cubicBezTo>
                        <a:cubicBezTo>
                          <a:pt x="2387" y="3382"/>
                          <a:pt x="2403" y="3381"/>
                          <a:pt x="2419" y="3380"/>
                        </a:cubicBezTo>
                        <a:cubicBezTo>
                          <a:pt x="2694" y="2821"/>
                          <a:pt x="2979" y="2261"/>
                          <a:pt x="3190" y="1659"/>
                        </a:cubicBezTo>
                        <a:cubicBezTo>
                          <a:pt x="2535" y="1363"/>
                          <a:pt x="2071" y="867"/>
                          <a:pt x="1775" y="212"/>
                        </a:cubicBezTo>
                        <a:cubicBezTo>
                          <a:pt x="1733" y="127"/>
                          <a:pt x="1669" y="64"/>
                          <a:pt x="1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32"/>
                  <p:cNvSpPr/>
                  <p:nvPr/>
                </p:nvSpPr>
                <p:spPr>
                  <a:xfrm>
                    <a:off x="7200696" y="1441892"/>
                    <a:ext cx="141083" cy="99863"/>
                  </a:xfrm>
                  <a:custGeom>
                    <a:avLst/>
                    <a:gdLst/>
                    <a:ahLst/>
                    <a:cxnLst/>
                    <a:rect l="l" t="t" r="r" b="b"/>
                    <a:pathLst>
                      <a:path w="2810" h="1989" extrusionOk="0">
                        <a:moveTo>
                          <a:pt x="2704" y="1"/>
                        </a:moveTo>
                        <a:cubicBezTo>
                          <a:pt x="2609" y="1"/>
                          <a:pt x="2504" y="11"/>
                          <a:pt x="2408" y="22"/>
                        </a:cubicBezTo>
                        <a:cubicBezTo>
                          <a:pt x="1988" y="62"/>
                          <a:pt x="1567" y="150"/>
                          <a:pt x="1147" y="150"/>
                        </a:cubicBezTo>
                        <a:cubicBezTo>
                          <a:pt x="1124" y="150"/>
                          <a:pt x="1101" y="149"/>
                          <a:pt x="1078" y="149"/>
                        </a:cubicBezTo>
                        <a:cubicBezTo>
                          <a:pt x="888" y="149"/>
                          <a:pt x="705" y="85"/>
                          <a:pt x="517" y="85"/>
                        </a:cubicBezTo>
                        <a:cubicBezTo>
                          <a:pt x="475" y="85"/>
                          <a:pt x="433" y="88"/>
                          <a:pt x="391" y="96"/>
                        </a:cubicBezTo>
                        <a:cubicBezTo>
                          <a:pt x="212" y="666"/>
                          <a:pt x="53" y="1247"/>
                          <a:pt x="0" y="1860"/>
                        </a:cubicBezTo>
                        <a:cubicBezTo>
                          <a:pt x="617" y="1961"/>
                          <a:pt x="1239" y="1988"/>
                          <a:pt x="1862" y="1988"/>
                        </a:cubicBezTo>
                        <a:cubicBezTo>
                          <a:pt x="2146" y="1988"/>
                          <a:pt x="2430" y="1983"/>
                          <a:pt x="2715" y="1976"/>
                        </a:cubicBezTo>
                        <a:cubicBezTo>
                          <a:pt x="2810" y="1321"/>
                          <a:pt x="2810" y="656"/>
                          <a:pt x="27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32"/>
                  <p:cNvSpPr/>
                  <p:nvPr/>
                </p:nvSpPr>
                <p:spPr>
                  <a:xfrm>
                    <a:off x="7356593" y="-68827"/>
                    <a:ext cx="130489" cy="134355"/>
                  </a:xfrm>
                  <a:custGeom>
                    <a:avLst/>
                    <a:gdLst/>
                    <a:ahLst/>
                    <a:cxnLst/>
                    <a:rect l="l" t="t" r="r" b="b"/>
                    <a:pathLst>
                      <a:path w="2599" h="2676" extrusionOk="0">
                        <a:moveTo>
                          <a:pt x="1585" y="0"/>
                        </a:moveTo>
                        <a:cubicBezTo>
                          <a:pt x="1215" y="359"/>
                          <a:pt x="835" y="708"/>
                          <a:pt x="465" y="1067"/>
                        </a:cubicBezTo>
                        <a:cubicBezTo>
                          <a:pt x="296" y="1225"/>
                          <a:pt x="117" y="1373"/>
                          <a:pt x="1" y="1595"/>
                        </a:cubicBezTo>
                        <a:cubicBezTo>
                          <a:pt x="85" y="1923"/>
                          <a:pt x="222" y="2208"/>
                          <a:pt x="497" y="2419"/>
                        </a:cubicBezTo>
                        <a:cubicBezTo>
                          <a:pt x="723" y="2591"/>
                          <a:pt x="973" y="2676"/>
                          <a:pt x="1220" y="2676"/>
                        </a:cubicBezTo>
                        <a:cubicBezTo>
                          <a:pt x="1549" y="2676"/>
                          <a:pt x="1874" y="2525"/>
                          <a:pt x="2134" y="2229"/>
                        </a:cubicBezTo>
                        <a:cubicBezTo>
                          <a:pt x="2588" y="1701"/>
                          <a:pt x="2599" y="898"/>
                          <a:pt x="2155" y="391"/>
                        </a:cubicBezTo>
                        <a:cubicBezTo>
                          <a:pt x="1997" y="212"/>
                          <a:pt x="1785" y="116"/>
                          <a:pt x="1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32"/>
                  <p:cNvSpPr/>
                  <p:nvPr/>
                </p:nvSpPr>
                <p:spPr>
                  <a:xfrm>
                    <a:off x="7126438" y="-550877"/>
                    <a:ext cx="114624" cy="126422"/>
                  </a:xfrm>
                  <a:custGeom>
                    <a:avLst/>
                    <a:gdLst/>
                    <a:ahLst/>
                    <a:cxnLst/>
                    <a:rect l="l" t="t" r="r" b="b"/>
                    <a:pathLst>
                      <a:path w="2283" h="2518" extrusionOk="0">
                        <a:moveTo>
                          <a:pt x="1279" y="1"/>
                        </a:moveTo>
                        <a:cubicBezTo>
                          <a:pt x="782" y="392"/>
                          <a:pt x="371" y="878"/>
                          <a:pt x="1" y="1395"/>
                        </a:cubicBezTo>
                        <a:cubicBezTo>
                          <a:pt x="96" y="1522"/>
                          <a:pt x="106" y="1670"/>
                          <a:pt x="149" y="1818"/>
                        </a:cubicBezTo>
                        <a:cubicBezTo>
                          <a:pt x="254" y="2198"/>
                          <a:pt x="497" y="2441"/>
                          <a:pt x="867" y="2504"/>
                        </a:cubicBezTo>
                        <a:cubicBezTo>
                          <a:pt x="923" y="2513"/>
                          <a:pt x="977" y="2518"/>
                          <a:pt x="1030" y="2518"/>
                        </a:cubicBezTo>
                        <a:cubicBezTo>
                          <a:pt x="1338" y="2518"/>
                          <a:pt x="1595" y="2364"/>
                          <a:pt x="1775" y="2103"/>
                        </a:cubicBezTo>
                        <a:cubicBezTo>
                          <a:pt x="2282" y="1384"/>
                          <a:pt x="2134" y="307"/>
                          <a:pt x="1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32"/>
                  <p:cNvSpPr/>
                  <p:nvPr/>
                </p:nvSpPr>
                <p:spPr>
                  <a:xfrm>
                    <a:off x="7398467" y="1431800"/>
                    <a:ext cx="70592" cy="111862"/>
                  </a:xfrm>
                  <a:custGeom>
                    <a:avLst/>
                    <a:gdLst/>
                    <a:ahLst/>
                    <a:cxnLst/>
                    <a:rect l="l" t="t" r="r" b="b"/>
                    <a:pathLst>
                      <a:path w="1406" h="2228" extrusionOk="0">
                        <a:moveTo>
                          <a:pt x="376" y="1"/>
                        </a:moveTo>
                        <a:cubicBezTo>
                          <a:pt x="267" y="1"/>
                          <a:pt x="157" y="18"/>
                          <a:pt x="54" y="75"/>
                        </a:cubicBezTo>
                        <a:cubicBezTo>
                          <a:pt x="64" y="498"/>
                          <a:pt x="85" y="931"/>
                          <a:pt x="33" y="1353"/>
                        </a:cubicBezTo>
                        <a:cubicBezTo>
                          <a:pt x="1" y="1638"/>
                          <a:pt x="33" y="1913"/>
                          <a:pt x="128" y="2177"/>
                        </a:cubicBezTo>
                        <a:cubicBezTo>
                          <a:pt x="285" y="2206"/>
                          <a:pt x="442" y="2228"/>
                          <a:pt x="596" y="2228"/>
                        </a:cubicBezTo>
                        <a:cubicBezTo>
                          <a:pt x="886" y="2228"/>
                          <a:pt x="1164" y="2151"/>
                          <a:pt x="1406" y="1902"/>
                        </a:cubicBezTo>
                        <a:cubicBezTo>
                          <a:pt x="1406" y="1607"/>
                          <a:pt x="1406" y="1311"/>
                          <a:pt x="1395" y="1015"/>
                        </a:cubicBezTo>
                        <a:cubicBezTo>
                          <a:pt x="1342" y="825"/>
                          <a:pt x="1279" y="646"/>
                          <a:pt x="1205" y="466"/>
                        </a:cubicBezTo>
                        <a:cubicBezTo>
                          <a:pt x="1110" y="212"/>
                          <a:pt x="909" y="54"/>
                          <a:pt x="645" y="22"/>
                        </a:cubicBezTo>
                        <a:cubicBezTo>
                          <a:pt x="558" y="13"/>
                          <a:pt x="467" y="1"/>
                          <a:pt x="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32"/>
                  <p:cNvSpPr/>
                  <p:nvPr/>
                </p:nvSpPr>
                <p:spPr>
                  <a:xfrm>
                    <a:off x="7038975" y="-164825"/>
                    <a:ext cx="50" cy="50"/>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32"/>
                  <p:cNvSpPr/>
                  <p:nvPr/>
                </p:nvSpPr>
                <p:spPr>
                  <a:xfrm>
                    <a:off x="7038975" y="-164825"/>
                    <a:ext cx="50" cy="50"/>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32"/>
                  <p:cNvSpPr/>
                  <p:nvPr/>
                </p:nvSpPr>
                <p:spPr>
                  <a:xfrm>
                    <a:off x="7038423" y="-263585"/>
                    <a:ext cx="144798" cy="154740"/>
                  </a:xfrm>
                  <a:custGeom>
                    <a:avLst/>
                    <a:gdLst/>
                    <a:ahLst/>
                    <a:cxnLst/>
                    <a:rect l="l" t="t" r="r" b="b"/>
                    <a:pathLst>
                      <a:path w="2884" h="3082" extrusionOk="0">
                        <a:moveTo>
                          <a:pt x="1356" y="0"/>
                        </a:moveTo>
                        <a:cubicBezTo>
                          <a:pt x="1327" y="0"/>
                          <a:pt x="1297" y="1"/>
                          <a:pt x="1268" y="3"/>
                        </a:cubicBezTo>
                        <a:cubicBezTo>
                          <a:pt x="550" y="56"/>
                          <a:pt x="32" y="690"/>
                          <a:pt x="11" y="1524"/>
                        </a:cubicBezTo>
                        <a:cubicBezTo>
                          <a:pt x="1" y="1672"/>
                          <a:pt x="11" y="1820"/>
                          <a:pt x="11" y="1968"/>
                        </a:cubicBezTo>
                        <a:cubicBezTo>
                          <a:pt x="96" y="2042"/>
                          <a:pt x="96" y="2137"/>
                          <a:pt x="96" y="2242"/>
                        </a:cubicBezTo>
                        <a:cubicBezTo>
                          <a:pt x="191" y="2295"/>
                          <a:pt x="222" y="2401"/>
                          <a:pt x="275" y="2485"/>
                        </a:cubicBezTo>
                        <a:cubicBezTo>
                          <a:pt x="581" y="2871"/>
                          <a:pt x="997" y="3081"/>
                          <a:pt x="1423" y="3081"/>
                        </a:cubicBezTo>
                        <a:cubicBezTo>
                          <a:pt x="1616" y="3081"/>
                          <a:pt x="1810" y="3039"/>
                          <a:pt x="1997" y="2950"/>
                        </a:cubicBezTo>
                        <a:cubicBezTo>
                          <a:pt x="2557" y="2696"/>
                          <a:pt x="2884" y="2020"/>
                          <a:pt x="2778" y="1345"/>
                        </a:cubicBezTo>
                        <a:cubicBezTo>
                          <a:pt x="2667" y="585"/>
                          <a:pt x="2041" y="0"/>
                          <a:pt x="1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32"/>
                  <p:cNvSpPr/>
                  <p:nvPr/>
                </p:nvSpPr>
                <p:spPr>
                  <a:xfrm>
                    <a:off x="7038975" y="-164825"/>
                    <a:ext cx="50" cy="50"/>
                  </a:xfrm>
                  <a:custGeom>
                    <a:avLst/>
                    <a:gdLst/>
                    <a:ahLst/>
                    <a:cxnLst/>
                    <a:rect l="l" t="t" r="r" b="b"/>
                    <a:pathLst>
                      <a:path w="1" h="1" extrusionOk="0">
                        <a:moveTo>
                          <a:pt x="0" y="1"/>
                        </a:move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32"/>
                  <p:cNvSpPr/>
                  <p:nvPr/>
                </p:nvSpPr>
                <p:spPr>
                  <a:xfrm>
                    <a:off x="7459470" y="128442"/>
                    <a:ext cx="111410" cy="115126"/>
                  </a:xfrm>
                  <a:custGeom>
                    <a:avLst/>
                    <a:gdLst/>
                    <a:ahLst/>
                    <a:cxnLst/>
                    <a:rect l="l" t="t" r="r" b="b"/>
                    <a:pathLst>
                      <a:path w="2219" h="2293" extrusionOk="0">
                        <a:moveTo>
                          <a:pt x="1101" y="0"/>
                        </a:moveTo>
                        <a:cubicBezTo>
                          <a:pt x="477" y="0"/>
                          <a:pt x="0" y="514"/>
                          <a:pt x="0" y="1173"/>
                        </a:cubicBezTo>
                        <a:cubicBezTo>
                          <a:pt x="0" y="1817"/>
                          <a:pt x="476" y="2292"/>
                          <a:pt x="1109" y="2292"/>
                        </a:cubicBezTo>
                        <a:cubicBezTo>
                          <a:pt x="1743" y="2281"/>
                          <a:pt x="2218" y="1764"/>
                          <a:pt x="2208" y="1099"/>
                        </a:cubicBezTo>
                        <a:cubicBezTo>
                          <a:pt x="2197" y="465"/>
                          <a:pt x="1732" y="0"/>
                          <a:pt x="1120" y="0"/>
                        </a:cubicBezTo>
                        <a:cubicBezTo>
                          <a:pt x="1114" y="0"/>
                          <a:pt x="1107" y="0"/>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32"/>
                  <p:cNvSpPr/>
                  <p:nvPr/>
                </p:nvSpPr>
                <p:spPr>
                  <a:xfrm>
                    <a:off x="6813590" y="94501"/>
                    <a:ext cx="103980" cy="111913"/>
                  </a:xfrm>
                  <a:custGeom>
                    <a:avLst/>
                    <a:gdLst/>
                    <a:ahLst/>
                    <a:cxnLst/>
                    <a:rect l="l" t="t" r="r" b="b"/>
                    <a:pathLst>
                      <a:path w="2071" h="2229" extrusionOk="0">
                        <a:moveTo>
                          <a:pt x="1046" y="0"/>
                        </a:moveTo>
                        <a:cubicBezTo>
                          <a:pt x="465" y="0"/>
                          <a:pt x="1" y="497"/>
                          <a:pt x="11" y="1141"/>
                        </a:cubicBezTo>
                        <a:cubicBezTo>
                          <a:pt x="11" y="1778"/>
                          <a:pt x="424" y="2229"/>
                          <a:pt x="1005" y="2229"/>
                        </a:cubicBezTo>
                        <a:cubicBezTo>
                          <a:pt x="1012" y="2229"/>
                          <a:pt x="1018" y="2229"/>
                          <a:pt x="1025" y="2229"/>
                        </a:cubicBezTo>
                        <a:cubicBezTo>
                          <a:pt x="1606" y="2208"/>
                          <a:pt x="2071" y="1690"/>
                          <a:pt x="2060" y="1067"/>
                        </a:cubicBezTo>
                        <a:cubicBezTo>
                          <a:pt x="2050" y="465"/>
                          <a:pt x="1617" y="11"/>
                          <a:pt x="10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32"/>
                  <p:cNvSpPr/>
                  <p:nvPr/>
                </p:nvSpPr>
                <p:spPr>
                  <a:xfrm>
                    <a:off x="7351271" y="646491"/>
                    <a:ext cx="104532" cy="108247"/>
                  </a:xfrm>
                  <a:custGeom>
                    <a:avLst/>
                    <a:gdLst/>
                    <a:ahLst/>
                    <a:cxnLst/>
                    <a:rect l="l" t="t" r="r" b="b"/>
                    <a:pathLst>
                      <a:path w="2082" h="2156" extrusionOk="0">
                        <a:moveTo>
                          <a:pt x="1036" y="1"/>
                        </a:moveTo>
                        <a:cubicBezTo>
                          <a:pt x="476" y="1"/>
                          <a:pt x="1" y="518"/>
                          <a:pt x="11" y="1110"/>
                        </a:cubicBezTo>
                        <a:cubicBezTo>
                          <a:pt x="22" y="1712"/>
                          <a:pt x="466" y="2155"/>
                          <a:pt x="1036" y="2155"/>
                        </a:cubicBezTo>
                        <a:cubicBezTo>
                          <a:pt x="1627" y="2145"/>
                          <a:pt x="2081" y="1659"/>
                          <a:pt x="2071" y="1057"/>
                        </a:cubicBezTo>
                        <a:cubicBezTo>
                          <a:pt x="2060" y="465"/>
                          <a:pt x="1596" y="1"/>
                          <a:pt x="10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32"/>
                  <p:cNvSpPr/>
                  <p:nvPr/>
                </p:nvSpPr>
                <p:spPr>
                  <a:xfrm>
                    <a:off x="6976918" y="785418"/>
                    <a:ext cx="100817" cy="106641"/>
                  </a:xfrm>
                  <a:custGeom>
                    <a:avLst/>
                    <a:gdLst/>
                    <a:ahLst/>
                    <a:cxnLst/>
                    <a:rect l="l" t="t" r="r" b="b"/>
                    <a:pathLst>
                      <a:path w="2008" h="2124" extrusionOk="0">
                        <a:moveTo>
                          <a:pt x="1012" y="1"/>
                        </a:moveTo>
                        <a:cubicBezTo>
                          <a:pt x="1006" y="1"/>
                          <a:pt x="1000" y="1"/>
                          <a:pt x="993" y="1"/>
                        </a:cubicBezTo>
                        <a:cubicBezTo>
                          <a:pt x="434" y="1"/>
                          <a:pt x="1" y="476"/>
                          <a:pt x="11" y="1078"/>
                        </a:cubicBezTo>
                        <a:cubicBezTo>
                          <a:pt x="22" y="1648"/>
                          <a:pt x="455" y="2113"/>
                          <a:pt x="993" y="2124"/>
                        </a:cubicBezTo>
                        <a:cubicBezTo>
                          <a:pt x="999" y="2124"/>
                          <a:pt x="1005" y="2124"/>
                          <a:pt x="1011" y="2124"/>
                        </a:cubicBezTo>
                        <a:cubicBezTo>
                          <a:pt x="1552" y="2124"/>
                          <a:pt x="2007" y="1632"/>
                          <a:pt x="2007" y="1057"/>
                        </a:cubicBezTo>
                        <a:cubicBezTo>
                          <a:pt x="2007" y="462"/>
                          <a:pt x="1573" y="1"/>
                          <a:pt x="10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32"/>
                  <p:cNvSpPr/>
                  <p:nvPr/>
                </p:nvSpPr>
                <p:spPr>
                  <a:xfrm>
                    <a:off x="7502950" y="438127"/>
                    <a:ext cx="98658" cy="102925"/>
                  </a:xfrm>
                  <a:custGeom>
                    <a:avLst/>
                    <a:gdLst/>
                    <a:ahLst/>
                    <a:cxnLst/>
                    <a:rect l="l" t="t" r="r" b="b"/>
                    <a:pathLst>
                      <a:path w="1965" h="2050" extrusionOk="0">
                        <a:moveTo>
                          <a:pt x="983" y="0"/>
                        </a:moveTo>
                        <a:cubicBezTo>
                          <a:pt x="433" y="0"/>
                          <a:pt x="0" y="454"/>
                          <a:pt x="0" y="1046"/>
                        </a:cubicBezTo>
                        <a:cubicBezTo>
                          <a:pt x="0" y="1605"/>
                          <a:pt x="412" y="2038"/>
                          <a:pt x="951" y="2049"/>
                        </a:cubicBezTo>
                        <a:cubicBezTo>
                          <a:pt x="958" y="2049"/>
                          <a:pt x="965" y="2049"/>
                          <a:pt x="971" y="2049"/>
                        </a:cubicBezTo>
                        <a:cubicBezTo>
                          <a:pt x="1532" y="2049"/>
                          <a:pt x="1954" y="1620"/>
                          <a:pt x="1965" y="1046"/>
                        </a:cubicBezTo>
                        <a:cubicBezTo>
                          <a:pt x="1965" y="465"/>
                          <a:pt x="1542" y="0"/>
                          <a:pt x="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32"/>
                  <p:cNvSpPr/>
                  <p:nvPr/>
                </p:nvSpPr>
                <p:spPr>
                  <a:xfrm>
                    <a:off x="7243624" y="-372185"/>
                    <a:ext cx="93386" cy="103478"/>
                  </a:xfrm>
                  <a:custGeom>
                    <a:avLst/>
                    <a:gdLst/>
                    <a:ahLst/>
                    <a:cxnLst/>
                    <a:rect l="l" t="t" r="r" b="b"/>
                    <a:pathLst>
                      <a:path w="1860" h="2061" extrusionOk="0">
                        <a:moveTo>
                          <a:pt x="949" y="1"/>
                        </a:moveTo>
                        <a:cubicBezTo>
                          <a:pt x="943" y="1"/>
                          <a:pt x="937" y="1"/>
                          <a:pt x="930" y="1"/>
                        </a:cubicBezTo>
                        <a:cubicBezTo>
                          <a:pt x="392" y="1"/>
                          <a:pt x="1" y="455"/>
                          <a:pt x="1" y="1078"/>
                        </a:cubicBezTo>
                        <a:cubicBezTo>
                          <a:pt x="11" y="1659"/>
                          <a:pt x="349" y="2061"/>
                          <a:pt x="856" y="2061"/>
                        </a:cubicBezTo>
                        <a:cubicBezTo>
                          <a:pt x="1395" y="2061"/>
                          <a:pt x="1860" y="1554"/>
                          <a:pt x="1860" y="973"/>
                        </a:cubicBezTo>
                        <a:cubicBezTo>
                          <a:pt x="1860" y="430"/>
                          <a:pt x="1458" y="1"/>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32"/>
                  <p:cNvSpPr/>
                  <p:nvPr/>
                </p:nvSpPr>
                <p:spPr>
                  <a:xfrm>
                    <a:off x="7322652" y="-579496"/>
                    <a:ext cx="94440" cy="101871"/>
                  </a:xfrm>
                  <a:custGeom>
                    <a:avLst/>
                    <a:gdLst/>
                    <a:ahLst/>
                    <a:cxnLst/>
                    <a:rect l="l" t="t" r="r" b="b"/>
                    <a:pathLst>
                      <a:path w="1881" h="2029" extrusionOk="0">
                        <a:moveTo>
                          <a:pt x="941" y="1"/>
                        </a:moveTo>
                        <a:cubicBezTo>
                          <a:pt x="412" y="11"/>
                          <a:pt x="1" y="465"/>
                          <a:pt x="1" y="1025"/>
                        </a:cubicBezTo>
                        <a:cubicBezTo>
                          <a:pt x="1" y="1585"/>
                          <a:pt x="402" y="2018"/>
                          <a:pt x="909" y="2028"/>
                        </a:cubicBezTo>
                        <a:cubicBezTo>
                          <a:pt x="915" y="2029"/>
                          <a:pt x="920" y="2029"/>
                          <a:pt x="926" y="2029"/>
                        </a:cubicBezTo>
                        <a:cubicBezTo>
                          <a:pt x="1457" y="2029"/>
                          <a:pt x="1880" y="1547"/>
                          <a:pt x="1870" y="972"/>
                        </a:cubicBezTo>
                        <a:cubicBezTo>
                          <a:pt x="1859" y="434"/>
                          <a:pt x="1447" y="1"/>
                          <a:pt x="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32"/>
                  <p:cNvSpPr/>
                  <p:nvPr/>
                </p:nvSpPr>
                <p:spPr>
                  <a:xfrm>
                    <a:off x="6955730" y="254113"/>
                    <a:ext cx="95997" cy="97603"/>
                  </a:xfrm>
                  <a:custGeom>
                    <a:avLst/>
                    <a:gdLst/>
                    <a:ahLst/>
                    <a:cxnLst/>
                    <a:rect l="l" t="t" r="r" b="b"/>
                    <a:pathLst>
                      <a:path w="1912" h="1944" extrusionOk="0">
                        <a:moveTo>
                          <a:pt x="930" y="0"/>
                        </a:moveTo>
                        <a:cubicBezTo>
                          <a:pt x="412" y="11"/>
                          <a:pt x="21" y="402"/>
                          <a:pt x="11" y="930"/>
                        </a:cubicBezTo>
                        <a:cubicBezTo>
                          <a:pt x="0" y="1489"/>
                          <a:pt x="433" y="1944"/>
                          <a:pt x="961" y="1944"/>
                        </a:cubicBezTo>
                        <a:cubicBezTo>
                          <a:pt x="1500" y="1944"/>
                          <a:pt x="1912" y="1521"/>
                          <a:pt x="1912" y="982"/>
                        </a:cubicBezTo>
                        <a:cubicBezTo>
                          <a:pt x="1912" y="433"/>
                          <a:pt x="1489" y="0"/>
                          <a:pt x="9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32"/>
                  <p:cNvSpPr/>
                  <p:nvPr/>
                </p:nvSpPr>
                <p:spPr>
                  <a:xfrm>
                    <a:off x="7556523" y="-114968"/>
                    <a:ext cx="91227" cy="93436"/>
                  </a:xfrm>
                  <a:custGeom>
                    <a:avLst/>
                    <a:gdLst/>
                    <a:ahLst/>
                    <a:cxnLst/>
                    <a:rect l="l" t="t" r="r" b="b"/>
                    <a:pathLst>
                      <a:path w="1817" h="1861" extrusionOk="0">
                        <a:moveTo>
                          <a:pt x="931" y="0"/>
                        </a:moveTo>
                        <a:cubicBezTo>
                          <a:pt x="433" y="0"/>
                          <a:pt x="32" y="398"/>
                          <a:pt x="11" y="909"/>
                        </a:cubicBezTo>
                        <a:cubicBezTo>
                          <a:pt x="0" y="1405"/>
                          <a:pt x="391" y="1838"/>
                          <a:pt x="877" y="1859"/>
                        </a:cubicBezTo>
                        <a:cubicBezTo>
                          <a:pt x="888" y="1860"/>
                          <a:pt x="900" y="1860"/>
                          <a:pt x="911" y="1860"/>
                        </a:cubicBezTo>
                        <a:cubicBezTo>
                          <a:pt x="1383" y="1860"/>
                          <a:pt x="1806" y="1435"/>
                          <a:pt x="1806" y="940"/>
                        </a:cubicBezTo>
                        <a:cubicBezTo>
                          <a:pt x="1817" y="444"/>
                          <a:pt x="1426" y="22"/>
                          <a:pt x="951" y="0"/>
                        </a:cubicBezTo>
                        <a:cubicBezTo>
                          <a:pt x="944" y="0"/>
                          <a:pt x="938" y="0"/>
                          <a:pt x="9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11" name="Google Shape;1011;p32"/>
              <p:cNvSpPr/>
              <p:nvPr/>
            </p:nvSpPr>
            <p:spPr>
              <a:xfrm>
                <a:off x="8302600" y="185002"/>
                <a:ext cx="971425" cy="892655"/>
              </a:xfrm>
              <a:custGeom>
                <a:avLst/>
                <a:gdLst/>
                <a:ahLst/>
                <a:cxnLst/>
                <a:rect l="l" t="t" r="r" b="b"/>
                <a:pathLst>
                  <a:path w="8894" h="8173" extrusionOk="0">
                    <a:moveTo>
                      <a:pt x="3238" y="1"/>
                    </a:moveTo>
                    <a:cubicBezTo>
                      <a:pt x="3222" y="1"/>
                      <a:pt x="3206" y="4"/>
                      <a:pt x="3190" y="9"/>
                    </a:cubicBezTo>
                    <a:cubicBezTo>
                      <a:pt x="3158" y="19"/>
                      <a:pt x="3127" y="30"/>
                      <a:pt x="3095" y="51"/>
                    </a:cubicBezTo>
                    <a:cubicBezTo>
                      <a:pt x="3074" y="72"/>
                      <a:pt x="3042" y="93"/>
                      <a:pt x="3032" y="125"/>
                    </a:cubicBezTo>
                    <a:cubicBezTo>
                      <a:pt x="3011" y="157"/>
                      <a:pt x="3000" y="188"/>
                      <a:pt x="2989" y="220"/>
                    </a:cubicBezTo>
                    <a:cubicBezTo>
                      <a:pt x="2989" y="252"/>
                      <a:pt x="2989" y="273"/>
                      <a:pt x="2979" y="294"/>
                    </a:cubicBezTo>
                    <a:cubicBezTo>
                      <a:pt x="2989" y="347"/>
                      <a:pt x="3000" y="400"/>
                      <a:pt x="3021" y="442"/>
                    </a:cubicBezTo>
                    <a:lnTo>
                      <a:pt x="3063" y="495"/>
                    </a:lnTo>
                    <a:cubicBezTo>
                      <a:pt x="3095" y="526"/>
                      <a:pt x="3137" y="547"/>
                      <a:pt x="3169" y="558"/>
                    </a:cubicBezTo>
                    <a:lnTo>
                      <a:pt x="3190" y="569"/>
                    </a:lnTo>
                    <a:lnTo>
                      <a:pt x="3211" y="579"/>
                    </a:lnTo>
                    <a:cubicBezTo>
                      <a:pt x="3243" y="611"/>
                      <a:pt x="3296" y="621"/>
                      <a:pt x="3338" y="621"/>
                    </a:cubicBezTo>
                    <a:lnTo>
                      <a:pt x="3454" y="621"/>
                    </a:lnTo>
                    <a:cubicBezTo>
                      <a:pt x="3486" y="621"/>
                      <a:pt x="3517" y="611"/>
                      <a:pt x="3549" y="590"/>
                    </a:cubicBezTo>
                    <a:cubicBezTo>
                      <a:pt x="3581" y="579"/>
                      <a:pt x="3602" y="558"/>
                      <a:pt x="3623" y="526"/>
                    </a:cubicBezTo>
                    <a:cubicBezTo>
                      <a:pt x="3634" y="505"/>
                      <a:pt x="3655" y="484"/>
                      <a:pt x="3665" y="474"/>
                    </a:cubicBezTo>
                    <a:cubicBezTo>
                      <a:pt x="3676" y="431"/>
                      <a:pt x="3686" y="400"/>
                      <a:pt x="3686" y="357"/>
                    </a:cubicBezTo>
                    <a:cubicBezTo>
                      <a:pt x="3697" y="336"/>
                      <a:pt x="3697" y="315"/>
                      <a:pt x="3686" y="283"/>
                    </a:cubicBezTo>
                    <a:cubicBezTo>
                      <a:pt x="3686" y="252"/>
                      <a:pt x="3676" y="220"/>
                      <a:pt x="3655" y="188"/>
                    </a:cubicBezTo>
                    <a:cubicBezTo>
                      <a:pt x="3644" y="167"/>
                      <a:pt x="3623" y="146"/>
                      <a:pt x="3613" y="125"/>
                    </a:cubicBezTo>
                    <a:cubicBezTo>
                      <a:pt x="3581" y="93"/>
                      <a:pt x="3539" y="72"/>
                      <a:pt x="3496" y="62"/>
                    </a:cubicBezTo>
                    <a:lnTo>
                      <a:pt x="3285" y="9"/>
                    </a:lnTo>
                    <a:cubicBezTo>
                      <a:pt x="3269" y="4"/>
                      <a:pt x="3253" y="1"/>
                      <a:pt x="3238" y="1"/>
                    </a:cubicBezTo>
                    <a:close/>
                    <a:moveTo>
                      <a:pt x="8101" y="178"/>
                    </a:moveTo>
                    <a:cubicBezTo>
                      <a:pt x="8080" y="178"/>
                      <a:pt x="8048" y="178"/>
                      <a:pt x="8017" y="188"/>
                    </a:cubicBezTo>
                    <a:cubicBezTo>
                      <a:pt x="7996" y="199"/>
                      <a:pt x="7964" y="220"/>
                      <a:pt x="7943" y="231"/>
                    </a:cubicBezTo>
                    <a:lnTo>
                      <a:pt x="7922" y="241"/>
                    </a:lnTo>
                    <a:cubicBezTo>
                      <a:pt x="7911" y="252"/>
                      <a:pt x="7890" y="273"/>
                      <a:pt x="7869" y="283"/>
                    </a:cubicBezTo>
                    <a:lnTo>
                      <a:pt x="7869" y="294"/>
                    </a:lnTo>
                    <a:lnTo>
                      <a:pt x="7858" y="305"/>
                    </a:lnTo>
                    <a:cubicBezTo>
                      <a:pt x="7848" y="326"/>
                      <a:pt x="7827" y="347"/>
                      <a:pt x="7816" y="368"/>
                    </a:cubicBezTo>
                    <a:lnTo>
                      <a:pt x="7816" y="379"/>
                    </a:lnTo>
                    <a:cubicBezTo>
                      <a:pt x="7795" y="410"/>
                      <a:pt x="7795" y="442"/>
                      <a:pt x="7795" y="484"/>
                    </a:cubicBezTo>
                    <a:cubicBezTo>
                      <a:pt x="7784" y="526"/>
                      <a:pt x="7784" y="558"/>
                      <a:pt x="7795" y="600"/>
                    </a:cubicBezTo>
                    <a:cubicBezTo>
                      <a:pt x="7805" y="632"/>
                      <a:pt x="7816" y="664"/>
                      <a:pt x="7848" y="695"/>
                    </a:cubicBezTo>
                    <a:cubicBezTo>
                      <a:pt x="7869" y="716"/>
                      <a:pt x="7890" y="748"/>
                      <a:pt x="7922" y="759"/>
                    </a:cubicBezTo>
                    <a:lnTo>
                      <a:pt x="7974" y="790"/>
                    </a:lnTo>
                    <a:cubicBezTo>
                      <a:pt x="7992" y="795"/>
                      <a:pt x="8011" y="797"/>
                      <a:pt x="8031" y="797"/>
                    </a:cubicBezTo>
                    <a:cubicBezTo>
                      <a:pt x="8059" y="797"/>
                      <a:pt x="8087" y="792"/>
                      <a:pt x="8112" y="780"/>
                    </a:cubicBezTo>
                    <a:lnTo>
                      <a:pt x="8154" y="759"/>
                    </a:lnTo>
                    <a:lnTo>
                      <a:pt x="8175" y="759"/>
                    </a:lnTo>
                    <a:cubicBezTo>
                      <a:pt x="8207" y="759"/>
                      <a:pt x="8238" y="748"/>
                      <a:pt x="8270" y="727"/>
                    </a:cubicBezTo>
                    <a:cubicBezTo>
                      <a:pt x="8302" y="716"/>
                      <a:pt x="8323" y="695"/>
                      <a:pt x="8344" y="664"/>
                    </a:cubicBezTo>
                    <a:cubicBezTo>
                      <a:pt x="8365" y="653"/>
                      <a:pt x="8376" y="632"/>
                      <a:pt x="8386" y="611"/>
                    </a:cubicBezTo>
                    <a:cubicBezTo>
                      <a:pt x="8407" y="569"/>
                      <a:pt x="8418" y="516"/>
                      <a:pt x="8418" y="463"/>
                    </a:cubicBezTo>
                    <a:cubicBezTo>
                      <a:pt x="8407" y="442"/>
                      <a:pt x="8407" y="421"/>
                      <a:pt x="8407" y="389"/>
                    </a:cubicBezTo>
                    <a:cubicBezTo>
                      <a:pt x="8386" y="347"/>
                      <a:pt x="8365" y="305"/>
                      <a:pt x="8333" y="273"/>
                    </a:cubicBezTo>
                    <a:cubicBezTo>
                      <a:pt x="8323" y="252"/>
                      <a:pt x="8291" y="231"/>
                      <a:pt x="8281" y="220"/>
                    </a:cubicBezTo>
                    <a:lnTo>
                      <a:pt x="8270" y="220"/>
                    </a:lnTo>
                    <a:lnTo>
                      <a:pt x="8260" y="210"/>
                    </a:lnTo>
                    <a:cubicBezTo>
                      <a:pt x="8238" y="199"/>
                      <a:pt x="8217" y="188"/>
                      <a:pt x="8196" y="188"/>
                    </a:cubicBezTo>
                    <a:lnTo>
                      <a:pt x="8186" y="178"/>
                    </a:lnTo>
                    <a:close/>
                    <a:moveTo>
                      <a:pt x="5239" y="157"/>
                    </a:moveTo>
                    <a:cubicBezTo>
                      <a:pt x="5176" y="157"/>
                      <a:pt x="5102" y="188"/>
                      <a:pt x="5059" y="241"/>
                    </a:cubicBezTo>
                    <a:cubicBezTo>
                      <a:pt x="5028" y="294"/>
                      <a:pt x="4996" y="379"/>
                      <a:pt x="4996" y="442"/>
                    </a:cubicBezTo>
                    <a:cubicBezTo>
                      <a:pt x="5007" y="516"/>
                      <a:pt x="5028" y="590"/>
                      <a:pt x="5081" y="643"/>
                    </a:cubicBezTo>
                    <a:cubicBezTo>
                      <a:pt x="5102" y="674"/>
                      <a:pt x="5133" y="685"/>
                      <a:pt x="5176" y="706"/>
                    </a:cubicBezTo>
                    <a:lnTo>
                      <a:pt x="5186" y="738"/>
                    </a:lnTo>
                    <a:cubicBezTo>
                      <a:pt x="5207" y="801"/>
                      <a:pt x="5239" y="843"/>
                      <a:pt x="5292" y="875"/>
                    </a:cubicBezTo>
                    <a:cubicBezTo>
                      <a:pt x="5313" y="885"/>
                      <a:pt x="5323" y="885"/>
                      <a:pt x="5345" y="896"/>
                    </a:cubicBezTo>
                    <a:cubicBezTo>
                      <a:pt x="5376" y="907"/>
                      <a:pt x="5397" y="907"/>
                      <a:pt x="5419" y="907"/>
                    </a:cubicBezTo>
                    <a:lnTo>
                      <a:pt x="5482" y="907"/>
                    </a:lnTo>
                    <a:lnTo>
                      <a:pt x="5514" y="917"/>
                    </a:lnTo>
                    <a:lnTo>
                      <a:pt x="5556" y="938"/>
                    </a:lnTo>
                    <a:cubicBezTo>
                      <a:pt x="5609" y="981"/>
                      <a:pt x="5661" y="1002"/>
                      <a:pt x="5725" y="1002"/>
                    </a:cubicBezTo>
                    <a:cubicBezTo>
                      <a:pt x="5788" y="1002"/>
                      <a:pt x="5852" y="970"/>
                      <a:pt x="5894" y="917"/>
                    </a:cubicBezTo>
                    <a:cubicBezTo>
                      <a:pt x="5936" y="854"/>
                      <a:pt x="5968" y="780"/>
                      <a:pt x="5968" y="706"/>
                    </a:cubicBezTo>
                    <a:cubicBezTo>
                      <a:pt x="5957" y="632"/>
                      <a:pt x="5936" y="558"/>
                      <a:pt x="5883" y="516"/>
                    </a:cubicBezTo>
                    <a:cubicBezTo>
                      <a:pt x="5809" y="442"/>
                      <a:pt x="5725" y="389"/>
                      <a:pt x="5630" y="357"/>
                    </a:cubicBezTo>
                    <a:lnTo>
                      <a:pt x="5619" y="347"/>
                    </a:lnTo>
                    <a:cubicBezTo>
                      <a:pt x="5566" y="252"/>
                      <a:pt x="5492" y="199"/>
                      <a:pt x="5408" y="167"/>
                    </a:cubicBezTo>
                    <a:cubicBezTo>
                      <a:pt x="5355" y="157"/>
                      <a:pt x="5292" y="157"/>
                      <a:pt x="5239" y="157"/>
                    </a:cubicBezTo>
                    <a:close/>
                    <a:moveTo>
                      <a:pt x="7182" y="431"/>
                    </a:moveTo>
                    <a:cubicBezTo>
                      <a:pt x="7151" y="431"/>
                      <a:pt x="7119" y="431"/>
                      <a:pt x="7087" y="442"/>
                    </a:cubicBezTo>
                    <a:cubicBezTo>
                      <a:pt x="7056" y="452"/>
                      <a:pt x="7024" y="474"/>
                      <a:pt x="7003" y="495"/>
                    </a:cubicBezTo>
                    <a:cubicBezTo>
                      <a:pt x="6982" y="516"/>
                      <a:pt x="6961" y="547"/>
                      <a:pt x="6939" y="579"/>
                    </a:cubicBezTo>
                    <a:cubicBezTo>
                      <a:pt x="6939" y="600"/>
                      <a:pt x="6929" y="621"/>
                      <a:pt x="6918" y="643"/>
                    </a:cubicBezTo>
                    <a:cubicBezTo>
                      <a:pt x="6908" y="695"/>
                      <a:pt x="6908" y="748"/>
                      <a:pt x="6929" y="801"/>
                    </a:cubicBezTo>
                    <a:cubicBezTo>
                      <a:pt x="6939" y="822"/>
                      <a:pt x="6939" y="843"/>
                      <a:pt x="6950" y="864"/>
                    </a:cubicBezTo>
                    <a:cubicBezTo>
                      <a:pt x="6971" y="907"/>
                      <a:pt x="7003" y="938"/>
                      <a:pt x="7045" y="959"/>
                    </a:cubicBezTo>
                    <a:lnTo>
                      <a:pt x="7098" y="1002"/>
                    </a:lnTo>
                    <a:cubicBezTo>
                      <a:pt x="7129" y="1023"/>
                      <a:pt x="7161" y="1033"/>
                      <a:pt x="7193" y="1033"/>
                    </a:cubicBezTo>
                    <a:cubicBezTo>
                      <a:pt x="7225" y="1033"/>
                      <a:pt x="7256" y="1033"/>
                      <a:pt x="7288" y="1023"/>
                    </a:cubicBezTo>
                    <a:cubicBezTo>
                      <a:pt x="7320" y="1012"/>
                      <a:pt x="7351" y="991"/>
                      <a:pt x="7372" y="970"/>
                    </a:cubicBezTo>
                    <a:cubicBezTo>
                      <a:pt x="7404" y="949"/>
                      <a:pt x="7425" y="917"/>
                      <a:pt x="7436" y="885"/>
                    </a:cubicBezTo>
                    <a:cubicBezTo>
                      <a:pt x="7446" y="864"/>
                      <a:pt x="7457" y="843"/>
                      <a:pt x="7457" y="822"/>
                    </a:cubicBezTo>
                    <a:cubicBezTo>
                      <a:pt x="7467" y="769"/>
                      <a:pt x="7467" y="716"/>
                      <a:pt x="7457" y="664"/>
                    </a:cubicBezTo>
                    <a:cubicBezTo>
                      <a:pt x="7446" y="643"/>
                      <a:pt x="7436" y="621"/>
                      <a:pt x="7425" y="600"/>
                    </a:cubicBezTo>
                    <a:cubicBezTo>
                      <a:pt x="7404" y="558"/>
                      <a:pt x="7372" y="526"/>
                      <a:pt x="7330" y="505"/>
                    </a:cubicBezTo>
                    <a:cubicBezTo>
                      <a:pt x="7320" y="495"/>
                      <a:pt x="7298" y="474"/>
                      <a:pt x="7277" y="463"/>
                    </a:cubicBezTo>
                    <a:cubicBezTo>
                      <a:pt x="7246" y="442"/>
                      <a:pt x="7225" y="431"/>
                      <a:pt x="7182" y="431"/>
                    </a:cubicBezTo>
                    <a:close/>
                    <a:moveTo>
                      <a:pt x="2905" y="1461"/>
                    </a:moveTo>
                    <a:cubicBezTo>
                      <a:pt x="2777" y="1461"/>
                      <a:pt x="2651" y="1556"/>
                      <a:pt x="2662" y="1741"/>
                    </a:cubicBezTo>
                    <a:cubicBezTo>
                      <a:pt x="2667" y="1920"/>
                      <a:pt x="2787" y="2008"/>
                      <a:pt x="2907" y="2008"/>
                    </a:cubicBezTo>
                    <a:cubicBezTo>
                      <a:pt x="3035" y="2008"/>
                      <a:pt x="3164" y="1910"/>
                      <a:pt x="3158" y="1720"/>
                    </a:cubicBezTo>
                    <a:cubicBezTo>
                      <a:pt x="3148" y="1546"/>
                      <a:pt x="3026" y="1461"/>
                      <a:pt x="2905" y="1461"/>
                    </a:cubicBezTo>
                    <a:close/>
                    <a:moveTo>
                      <a:pt x="1754" y="1392"/>
                    </a:moveTo>
                    <a:cubicBezTo>
                      <a:pt x="1733" y="1392"/>
                      <a:pt x="1701" y="1403"/>
                      <a:pt x="1680" y="1403"/>
                    </a:cubicBezTo>
                    <a:lnTo>
                      <a:pt x="1669" y="1414"/>
                    </a:lnTo>
                    <a:cubicBezTo>
                      <a:pt x="1627" y="1424"/>
                      <a:pt x="1606" y="1435"/>
                      <a:pt x="1585" y="1466"/>
                    </a:cubicBezTo>
                    <a:cubicBezTo>
                      <a:pt x="1553" y="1487"/>
                      <a:pt x="1532" y="1509"/>
                      <a:pt x="1521" y="1551"/>
                    </a:cubicBezTo>
                    <a:cubicBezTo>
                      <a:pt x="1500" y="1583"/>
                      <a:pt x="1490" y="1614"/>
                      <a:pt x="1490" y="1656"/>
                    </a:cubicBezTo>
                    <a:cubicBezTo>
                      <a:pt x="1490" y="1678"/>
                      <a:pt x="1490" y="1709"/>
                      <a:pt x="1500" y="1741"/>
                    </a:cubicBezTo>
                    <a:lnTo>
                      <a:pt x="1490" y="1783"/>
                    </a:lnTo>
                    <a:cubicBezTo>
                      <a:pt x="1490" y="1836"/>
                      <a:pt x="1511" y="1889"/>
                      <a:pt x="1532" y="1931"/>
                    </a:cubicBezTo>
                    <a:lnTo>
                      <a:pt x="1574" y="1984"/>
                    </a:lnTo>
                    <a:cubicBezTo>
                      <a:pt x="1606" y="2016"/>
                      <a:pt x="1638" y="2037"/>
                      <a:pt x="1680" y="2047"/>
                    </a:cubicBezTo>
                    <a:lnTo>
                      <a:pt x="1690" y="2058"/>
                    </a:lnTo>
                    <a:lnTo>
                      <a:pt x="1785" y="2058"/>
                    </a:lnTo>
                    <a:cubicBezTo>
                      <a:pt x="1807" y="2058"/>
                      <a:pt x="1828" y="2047"/>
                      <a:pt x="1849" y="2047"/>
                    </a:cubicBezTo>
                    <a:lnTo>
                      <a:pt x="1870" y="2047"/>
                    </a:lnTo>
                    <a:lnTo>
                      <a:pt x="1902" y="2026"/>
                    </a:lnTo>
                    <a:lnTo>
                      <a:pt x="1944" y="2005"/>
                    </a:lnTo>
                    <a:cubicBezTo>
                      <a:pt x="1965" y="1984"/>
                      <a:pt x="1986" y="1963"/>
                      <a:pt x="2007" y="1942"/>
                    </a:cubicBezTo>
                    <a:lnTo>
                      <a:pt x="2018" y="1931"/>
                    </a:lnTo>
                    <a:cubicBezTo>
                      <a:pt x="2028" y="1910"/>
                      <a:pt x="2049" y="1889"/>
                      <a:pt x="2060" y="1868"/>
                    </a:cubicBezTo>
                    <a:lnTo>
                      <a:pt x="2060" y="1857"/>
                    </a:lnTo>
                    <a:cubicBezTo>
                      <a:pt x="2071" y="1836"/>
                      <a:pt x="2081" y="1815"/>
                      <a:pt x="2081" y="1794"/>
                    </a:cubicBezTo>
                    <a:cubicBezTo>
                      <a:pt x="2092" y="1741"/>
                      <a:pt x="2092" y="1688"/>
                      <a:pt x="2081" y="1635"/>
                    </a:cubicBezTo>
                    <a:lnTo>
                      <a:pt x="2071" y="1604"/>
                    </a:lnTo>
                    <a:lnTo>
                      <a:pt x="2049" y="1572"/>
                    </a:lnTo>
                    <a:lnTo>
                      <a:pt x="2049" y="1561"/>
                    </a:lnTo>
                    <a:cubicBezTo>
                      <a:pt x="2039" y="1540"/>
                      <a:pt x="2018" y="1519"/>
                      <a:pt x="1997" y="1498"/>
                    </a:cubicBezTo>
                    <a:lnTo>
                      <a:pt x="1986" y="1487"/>
                    </a:lnTo>
                    <a:cubicBezTo>
                      <a:pt x="1976" y="1466"/>
                      <a:pt x="1954" y="1456"/>
                      <a:pt x="1933" y="1445"/>
                    </a:cubicBezTo>
                    <a:lnTo>
                      <a:pt x="1933" y="1435"/>
                    </a:lnTo>
                    <a:lnTo>
                      <a:pt x="1923" y="1435"/>
                    </a:lnTo>
                    <a:cubicBezTo>
                      <a:pt x="1902" y="1424"/>
                      <a:pt x="1870" y="1414"/>
                      <a:pt x="1849" y="1403"/>
                    </a:cubicBezTo>
                    <a:lnTo>
                      <a:pt x="1838" y="1403"/>
                    </a:lnTo>
                    <a:cubicBezTo>
                      <a:pt x="1817" y="1392"/>
                      <a:pt x="1785" y="1392"/>
                      <a:pt x="1764" y="1392"/>
                    </a:cubicBezTo>
                    <a:close/>
                    <a:moveTo>
                      <a:pt x="5894" y="1445"/>
                    </a:moveTo>
                    <a:lnTo>
                      <a:pt x="5894" y="1456"/>
                    </a:lnTo>
                    <a:cubicBezTo>
                      <a:pt x="5862" y="1456"/>
                      <a:pt x="5830" y="1466"/>
                      <a:pt x="5799" y="1487"/>
                    </a:cubicBezTo>
                    <a:cubicBezTo>
                      <a:pt x="5767" y="1509"/>
                      <a:pt x="5746" y="1530"/>
                      <a:pt x="5735" y="1561"/>
                    </a:cubicBezTo>
                    <a:cubicBezTo>
                      <a:pt x="5714" y="1593"/>
                      <a:pt x="5693" y="1625"/>
                      <a:pt x="5693" y="1656"/>
                    </a:cubicBezTo>
                    <a:cubicBezTo>
                      <a:pt x="5693" y="1688"/>
                      <a:pt x="5693" y="1709"/>
                      <a:pt x="5683" y="1741"/>
                    </a:cubicBezTo>
                    <a:lnTo>
                      <a:pt x="5693" y="1762"/>
                    </a:lnTo>
                    <a:cubicBezTo>
                      <a:pt x="5683" y="1783"/>
                      <a:pt x="5683" y="1804"/>
                      <a:pt x="5683" y="1825"/>
                    </a:cubicBezTo>
                    <a:cubicBezTo>
                      <a:pt x="5683" y="1868"/>
                      <a:pt x="5693" y="1899"/>
                      <a:pt x="5714" y="1931"/>
                    </a:cubicBezTo>
                    <a:cubicBezTo>
                      <a:pt x="5725" y="1973"/>
                      <a:pt x="5735" y="1994"/>
                      <a:pt x="5767" y="2026"/>
                    </a:cubicBezTo>
                    <a:cubicBezTo>
                      <a:pt x="5778" y="2037"/>
                      <a:pt x="5799" y="2047"/>
                      <a:pt x="5820" y="2068"/>
                    </a:cubicBezTo>
                    <a:cubicBezTo>
                      <a:pt x="5852" y="2089"/>
                      <a:pt x="5894" y="2100"/>
                      <a:pt x="5947" y="2100"/>
                    </a:cubicBezTo>
                    <a:cubicBezTo>
                      <a:pt x="5968" y="2089"/>
                      <a:pt x="5989" y="2089"/>
                      <a:pt x="6010" y="2089"/>
                    </a:cubicBezTo>
                    <a:cubicBezTo>
                      <a:pt x="6031" y="2079"/>
                      <a:pt x="6052" y="2068"/>
                      <a:pt x="6073" y="2047"/>
                    </a:cubicBezTo>
                    <a:cubicBezTo>
                      <a:pt x="6084" y="2052"/>
                      <a:pt x="6097" y="2055"/>
                      <a:pt x="6110" y="2055"/>
                    </a:cubicBezTo>
                    <a:cubicBezTo>
                      <a:pt x="6124" y="2055"/>
                      <a:pt x="6137" y="2052"/>
                      <a:pt x="6147" y="2047"/>
                    </a:cubicBezTo>
                    <a:cubicBezTo>
                      <a:pt x="6179" y="2047"/>
                      <a:pt x="6211" y="2037"/>
                      <a:pt x="6242" y="2016"/>
                    </a:cubicBezTo>
                    <a:lnTo>
                      <a:pt x="6285" y="1963"/>
                    </a:lnTo>
                    <a:cubicBezTo>
                      <a:pt x="6316" y="1942"/>
                      <a:pt x="6327" y="1910"/>
                      <a:pt x="6337" y="1868"/>
                    </a:cubicBezTo>
                    <a:cubicBezTo>
                      <a:pt x="6348" y="1847"/>
                      <a:pt x="6348" y="1825"/>
                      <a:pt x="6348" y="1804"/>
                    </a:cubicBezTo>
                    <a:cubicBezTo>
                      <a:pt x="6359" y="1762"/>
                      <a:pt x="6359" y="1730"/>
                      <a:pt x="6337" y="1688"/>
                    </a:cubicBezTo>
                    <a:cubicBezTo>
                      <a:pt x="6337" y="1667"/>
                      <a:pt x="6327" y="1646"/>
                      <a:pt x="6316" y="1625"/>
                    </a:cubicBezTo>
                    <a:cubicBezTo>
                      <a:pt x="6295" y="1583"/>
                      <a:pt x="6263" y="1551"/>
                      <a:pt x="6221" y="1519"/>
                    </a:cubicBezTo>
                    <a:cubicBezTo>
                      <a:pt x="6200" y="1519"/>
                      <a:pt x="6190" y="1509"/>
                      <a:pt x="6168" y="1498"/>
                    </a:cubicBezTo>
                    <a:lnTo>
                      <a:pt x="6158" y="1498"/>
                    </a:lnTo>
                    <a:lnTo>
                      <a:pt x="6147" y="1487"/>
                    </a:lnTo>
                    <a:lnTo>
                      <a:pt x="6105" y="1487"/>
                    </a:lnTo>
                    <a:cubicBezTo>
                      <a:pt x="6073" y="1477"/>
                      <a:pt x="6031" y="1466"/>
                      <a:pt x="5989" y="1456"/>
                    </a:cubicBezTo>
                    <a:cubicBezTo>
                      <a:pt x="5957" y="1445"/>
                      <a:pt x="5925" y="1445"/>
                      <a:pt x="5894" y="1445"/>
                    </a:cubicBezTo>
                    <a:close/>
                    <a:moveTo>
                      <a:pt x="243" y="1667"/>
                    </a:moveTo>
                    <a:cubicBezTo>
                      <a:pt x="212" y="1667"/>
                      <a:pt x="180" y="1678"/>
                      <a:pt x="148" y="1699"/>
                    </a:cubicBezTo>
                    <a:cubicBezTo>
                      <a:pt x="117" y="1709"/>
                      <a:pt x="96" y="1730"/>
                      <a:pt x="74" y="1751"/>
                    </a:cubicBezTo>
                    <a:cubicBezTo>
                      <a:pt x="43" y="1783"/>
                      <a:pt x="32" y="1815"/>
                      <a:pt x="22" y="1847"/>
                    </a:cubicBezTo>
                    <a:cubicBezTo>
                      <a:pt x="11" y="1878"/>
                      <a:pt x="1" y="1920"/>
                      <a:pt x="1" y="1963"/>
                    </a:cubicBezTo>
                    <a:cubicBezTo>
                      <a:pt x="11" y="1984"/>
                      <a:pt x="11" y="2005"/>
                      <a:pt x="11" y="2037"/>
                    </a:cubicBezTo>
                    <a:cubicBezTo>
                      <a:pt x="32" y="2079"/>
                      <a:pt x="53" y="2121"/>
                      <a:pt x="85" y="2153"/>
                    </a:cubicBezTo>
                    <a:lnTo>
                      <a:pt x="138" y="2195"/>
                    </a:lnTo>
                    <a:cubicBezTo>
                      <a:pt x="170" y="2216"/>
                      <a:pt x="222" y="2227"/>
                      <a:pt x="265" y="2227"/>
                    </a:cubicBezTo>
                    <a:lnTo>
                      <a:pt x="307" y="2227"/>
                    </a:lnTo>
                    <a:cubicBezTo>
                      <a:pt x="339" y="2227"/>
                      <a:pt x="370" y="2216"/>
                      <a:pt x="402" y="2195"/>
                    </a:cubicBezTo>
                    <a:cubicBezTo>
                      <a:pt x="434" y="2185"/>
                      <a:pt x="465" y="2163"/>
                      <a:pt x="486" y="2142"/>
                    </a:cubicBezTo>
                    <a:cubicBezTo>
                      <a:pt x="507" y="2111"/>
                      <a:pt x="518" y="2079"/>
                      <a:pt x="529" y="2047"/>
                    </a:cubicBezTo>
                    <a:cubicBezTo>
                      <a:pt x="550" y="2016"/>
                      <a:pt x="550" y="1973"/>
                      <a:pt x="550" y="1931"/>
                    </a:cubicBezTo>
                    <a:cubicBezTo>
                      <a:pt x="539" y="1910"/>
                      <a:pt x="539" y="1889"/>
                      <a:pt x="539" y="1857"/>
                    </a:cubicBezTo>
                    <a:cubicBezTo>
                      <a:pt x="529" y="1815"/>
                      <a:pt x="497" y="1773"/>
                      <a:pt x="465" y="1741"/>
                    </a:cubicBezTo>
                    <a:lnTo>
                      <a:pt x="412" y="1699"/>
                    </a:lnTo>
                    <a:cubicBezTo>
                      <a:pt x="381" y="1678"/>
                      <a:pt x="339" y="1667"/>
                      <a:pt x="286" y="1667"/>
                    </a:cubicBezTo>
                    <a:close/>
                    <a:moveTo>
                      <a:pt x="7418" y="1797"/>
                    </a:moveTo>
                    <a:cubicBezTo>
                      <a:pt x="7399" y="1797"/>
                      <a:pt x="7380" y="1802"/>
                      <a:pt x="7362" y="1815"/>
                    </a:cubicBezTo>
                    <a:lnTo>
                      <a:pt x="7298" y="1847"/>
                    </a:lnTo>
                    <a:lnTo>
                      <a:pt x="7277" y="1868"/>
                    </a:lnTo>
                    <a:cubicBezTo>
                      <a:pt x="7246" y="1878"/>
                      <a:pt x="7214" y="1899"/>
                      <a:pt x="7193" y="1920"/>
                    </a:cubicBezTo>
                    <a:cubicBezTo>
                      <a:pt x="7161" y="1942"/>
                      <a:pt x="7140" y="1973"/>
                      <a:pt x="7129" y="2005"/>
                    </a:cubicBezTo>
                    <a:cubicBezTo>
                      <a:pt x="7119" y="2026"/>
                      <a:pt x="7108" y="2047"/>
                      <a:pt x="7108" y="2068"/>
                    </a:cubicBezTo>
                    <a:cubicBezTo>
                      <a:pt x="7098" y="2121"/>
                      <a:pt x="7098" y="2174"/>
                      <a:pt x="7108" y="2216"/>
                    </a:cubicBezTo>
                    <a:cubicBezTo>
                      <a:pt x="7119" y="2237"/>
                      <a:pt x="7129" y="2269"/>
                      <a:pt x="7140" y="2290"/>
                    </a:cubicBezTo>
                    <a:cubicBezTo>
                      <a:pt x="7161" y="2332"/>
                      <a:pt x="7193" y="2364"/>
                      <a:pt x="7235" y="2385"/>
                    </a:cubicBezTo>
                    <a:cubicBezTo>
                      <a:pt x="7298" y="2417"/>
                      <a:pt x="7362" y="2449"/>
                      <a:pt x="7425" y="2480"/>
                    </a:cubicBezTo>
                    <a:lnTo>
                      <a:pt x="7446" y="2491"/>
                    </a:lnTo>
                    <a:cubicBezTo>
                      <a:pt x="7467" y="2501"/>
                      <a:pt x="7499" y="2522"/>
                      <a:pt x="7531" y="2533"/>
                    </a:cubicBezTo>
                    <a:cubicBezTo>
                      <a:pt x="7547" y="2538"/>
                      <a:pt x="7563" y="2541"/>
                      <a:pt x="7578" y="2541"/>
                    </a:cubicBezTo>
                    <a:cubicBezTo>
                      <a:pt x="7594" y="2541"/>
                      <a:pt x="7610" y="2538"/>
                      <a:pt x="7626" y="2533"/>
                    </a:cubicBezTo>
                    <a:cubicBezTo>
                      <a:pt x="7658" y="2522"/>
                      <a:pt x="7689" y="2512"/>
                      <a:pt x="7721" y="2491"/>
                    </a:cubicBezTo>
                    <a:lnTo>
                      <a:pt x="7774" y="2449"/>
                    </a:lnTo>
                    <a:cubicBezTo>
                      <a:pt x="7795" y="2417"/>
                      <a:pt x="7805" y="2385"/>
                      <a:pt x="7816" y="2353"/>
                    </a:cubicBezTo>
                    <a:cubicBezTo>
                      <a:pt x="7827" y="2332"/>
                      <a:pt x="7837" y="2311"/>
                      <a:pt x="7837" y="2280"/>
                    </a:cubicBezTo>
                    <a:cubicBezTo>
                      <a:pt x="7837" y="2248"/>
                      <a:pt x="7837" y="2206"/>
                      <a:pt x="7827" y="2174"/>
                    </a:cubicBezTo>
                    <a:lnTo>
                      <a:pt x="7795" y="2100"/>
                    </a:lnTo>
                    <a:cubicBezTo>
                      <a:pt x="7774" y="2058"/>
                      <a:pt x="7742" y="2026"/>
                      <a:pt x="7700" y="2005"/>
                    </a:cubicBezTo>
                    <a:lnTo>
                      <a:pt x="7668" y="1984"/>
                    </a:lnTo>
                    <a:cubicBezTo>
                      <a:pt x="7658" y="1952"/>
                      <a:pt x="7647" y="1920"/>
                      <a:pt x="7626" y="1899"/>
                    </a:cubicBezTo>
                    <a:cubicBezTo>
                      <a:pt x="7605" y="1868"/>
                      <a:pt x="7584" y="1847"/>
                      <a:pt x="7552" y="1836"/>
                    </a:cubicBezTo>
                    <a:cubicBezTo>
                      <a:pt x="7520" y="1815"/>
                      <a:pt x="7489" y="1804"/>
                      <a:pt x="7457" y="1804"/>
                    </a:cubicBezTo>
                    <a:cubicBezTo>
                      <a:pt x="7444" y="1800"/>
                      <a:pt x="7431" y="1797"/>
                      <a:pt x="7418" y="1797"/>
                    </a:cubicBezTo>
                    <a:close/>
                    <a:moveTo>
                      <a:pt x="4299" y="2033"/>
                    </a:moveTo>
                    <a:cubicBezTo>
                      <a:pt x="4288" y="2033"/>
                      <a:pt x="4278" y="2034"/>
                      <a:pt x="4267" y="2037"/>
                    </a:cubicBezTo>
                    <a:lnTo>
                      <a:pt x="4130" y="2037"/>
                    </a:lnTo>
                    <a:cubicBezTo>
                      <a:pt x="4088" y="2037"/>
                      <a:pt x="4067" y="2047"/>
                      <a:pt x="4035" y="2068"/>
                    </a:cubicBezTo>
                    <a:cubicBezTo>
                      <a:pt x="4003" y="2079"/>
                      <a:pt x="3972" y="2100"/>
                      <a:pt x="3951" y="2132"/>
                    </a:cubicBezTo>
                    <a:cubicBezTo>
                      <a:pt x="3929" y="2153"/>
                      <a:pt x="3919" y="2185"/>
                      <a:pt x="3908" y="2216"/>
                    </a:cubicBezTo>
                    <a:cubicBezTo>
                      <a:pt x="3887" y="2258"/>
                      <a:pt x="3887" y="2290"/>
                      <a:pt x="3887" y="2332"/>
                    </a:cubicBezTo>
                    <a:cubicBezTo>
                      <a:pt x="3887" y="2353"/>
                      <a:pt x="3898" y="2375"/>
                      <a:pt x="3898" y="2406"/>
                    </a:cubicBezTo>
                    <a:cubicBezTo>
                      <a:pt x="3908" y="2449"/>
                      <a:pt x="3940" y="2491"/>
                      <a:pt x="3972" y="2522"/>
                    </a:cubicBezTo>
                    <a:lnTo>
                      <a:pt x="4014" y="2565"/>
                    </a:lnTo>
                    <a:cubicBezTo>
                      <a:pt x="4056" y="2596"/>
                      <a:pt x="4098" y="2607"/>
                      <a:pt x="4141" y="2607"/>
                    </a:cubicBezTo>
                    <a:lnTo>
                      <a:pt x="4288" y="2596"/>
                    </a:lnTo>
                    <a:cubicBezTo>
                      <a:pt x="4320" y="2596"/>
                      <a:pt x="4352" y="2586"/>
                      <a:pt x="4373" y="2565"/>
                    </a:cubicBezTo>
                    <a:cubicBezTo>
                      <a:pt x="4415" y="2554"/>
                      <a:pt x="4436" y="2533"/>
                      <a:pt x="4457" y="2501"/>
                    </a:cubicBezTo>
                    <a:cubicBezTo>
                      <a:pt x="4479" y="2480"/>
                      <a:pt x="4500" y="2449"/>
                      <a:pt x="4500" y="2417"/>
                    </a:cubicBezTo>
                    <a:cubicBezTo>
                      <a:pt x="4521" y="2375"/>
                      <a:pt x="4531" y="2343"/>
                      <a:pt x="4521" y="2301"/>
                    </a:cubicBezTo>
                    <a:cubicBezTo>
                      <a:pt x="4521" y="2280"/>
                      <a:pt x="4510" y="2258"/>
                      <a:pt x="4510" y="2227"/>
                    </a:cubicBezTo>
                    <a:cubicBezTo>
                      <a:pt x="4500" y="2185"/>
                      <a:pt x="4479" y="2142"/>
                      <a:pt x="4447" y="2111"/>
                    </a:cubicBezTo>
                    <a:cubicBezTo>
                      <a:pt x="4426" y="2089"/>
                      <a:pt x="4415" y="2079"/>
                      <a:pt x="4394" y="2068"/>
                    </a:cubicBezTo>
                    <a:cubicBezTo>
                      <a:pt x="4362" y="2045"/>
                      <a:pt x="4331" y="2033"/>
                      <a:pt x="4299" y="2033"/>
                    </a:cubicBezTo>
                    <a:close/>
                    <a:moveTo>
                      <a:pt x="5379" y="2476"/>
                    </a:moveTo>
                    <a:cubicBezTo>
                      <a:pt x="5368" y="2476"/>
                      <a:pt x="5357" y="2477"/>
                      <a:pt x="5345" y="2480"/>
                    </a:cubicBezTo>
                    <a:cubicBezTo>
                      <a:pt x="5323" y="2491"/>
                      <a:pt x="5281" y="2501"/>
                      <a:pt x="5260" y="2522"/>
                    </a:cubicBezTo>
                    <a:cubicBezTo>
                      <a:pt x="5228" y="2544"/>
                      <a:pt x="5207" y="2565"/>
                      <a:pt x="5197" y="2596"/>
                    </a:cubicBezTo>
                    <a:cubicBezTo>
                      <a:pt x="5176" y="2628"/>
                      <a:pt x="5155" y="2660"/>
                      <a:pt x="5155" y="2691"/>
                    </a:cubicBezTo>
                    <a:cubicBezTo>
                      <a:pt x="5144" y="2723"/>
                      <a:pt x="5144" y="2744"/>
                      <a:pt x="5144" y="2776"/>
                    </a:cubicBezTo>
                    <a:cubicBezTo>
                      <a:pt x="5144" y="2818"/>
                      <a:pt x="5155" y="2871"/>
                      <a:pt x="5186" y="2913"/>
                    </a:cubicBezTo>
                    <a:lnTo>
                      <a:pt x="5207" y="2945"/>
                    </a:lnTo>
                    <a:lnTo>
                      <a:pt x="5207" y="2956"/>
                    </a:lnTo>
                    <a:cubicBezTo>
                      <a:pt x="5218" y="2977"/>
                      <a:pt x="5218" y="3008"/>
                      <a:pt x="5218" y="3029"/>
                    </a:cubicBezTo>
                    <a:cubicBezTo>
                      <a:pt x="5239" y="3082"/>
                      <a:pt x="5260" y="3114"/>
                      <a:pt x="5292" y="3156"/>
                    </a:cubicBezTo>
                    <a:lnTo>
                      <a:pt x="5345" y="3198"/>
                    </a:lnTo>
                    <a:cubicBezTo>
                      <a:pt x="5376" y="3220"/>
                      <a:pt x="5419" y="3230"/>
                      <a:pt x="5471" y="3230"/>
                    </a:cubicBezTo>
                    <a:lnTo>
                      <a:pt x="5514" y="3220"/>
                    </a:lnTo>
                    <a:lnTo>
                      <a:pt x="5556" y="3209"/>
                    </a:lnTo>
                    <a:lnTo>
                      <a:pt x="5609" y="3177"/>
                    </a:lnTo>
                    <a:lnTo>
                      <a:pt x="5619" y="3177"/>
                    </a:lnTo>
                    <a:lnTo>
                      <a:pt x="5672" y="3124"/>
                    </a:lnTo>
                    <a:cubicBezTo>
                      <a:pt x="5693" y="3093"/>
                      <a:pt x="5714" y="3072"/>
                      <a:pt x="5725" y="3040"/>
                    </a:cubicBezTo>
                    <a:cubicBezTo>
                      <a:pt x="5735" y="3019"/>
                      <a:pt x="5746" y="2987"/>
                      <a:pt x="5746" y="2966"/>
                    </a:cubicBezTo>
                    <a:lnTo>
                      <a:pt x="5757" y="2956"/>
                    </a:lnTo>
                    <a:cubicBezTo>
                      <a:pt x="5757" y="2924"/>
                      <a:pt x="5757" y="2903"/>
                      <a:pt x="5757" y="2871"/>
                    </a:cubicBezTo>
                    <a:lnTo>
                      <a:pt x="5757" y="2850"/>
                    </a:lnTo>
                    <a:cubicBezTo>
                      <a:pt x="5757" y="2829"/>
                      <a:pt x="5757" y="2797"/>
                      <a:pt x="5746" y="2776"/>
                    </a:cubicBezTo>
                    <a:lnTo>
                      <a:pt x="5746" y="2755"/>
                    </a:lnTo>
                    <a:lnTo>
                      <a:pt x="5714" y="2691"/>
                    </a:lnTo>
                    <a:lnTo>
                      <a:pt x="5714" y="2681"/>
                    </a:lnTo>
                    <a:lnTo>
                      <a:pt x="5704" y="2670"/>
                    </a:lnTo>
                    <a:cubicBezTo>
                      <a:pt x="5693" y="2649"/>
                      <a:pt x="5683" y="2639"/>
                      <a:pt x="5661" y="2618"/>
                    </a:cubicBezTo>
                    <a:lnTo>
                      <a:pt x="5651" y="2596"/>
                    </a:lnTo>
                    <a:cubicBezTo>
                      <a:pt x="5630" y="2586"/>
                      <a:pt x="5609" y="2565"/>
                      <a:pt x="5588" y="2554"/>
                    </a:cubicBezTo>
                    <a:lnTo>
                      <a:pt x="5577" y="2544"/>
                    </a:lnTo>
                    <a:cubicBezTo>
                      <a:pt x="5545" y="2522"/>
                      <a:pt x="5514" y="2512"/>
                      <a:pt x="5482" y="2501"/>
                    </a:cubicBezTo>
                    <a:lnTo>
                      <a:pt x="5450" y="2491"/>
                    </a:lnTo>
                    <a:cubicBezTo>
                      <a:pt x="5428" y="2483"/>
                      <a:pt x="5405" y="2476"/>
                      <a:pt x="5379" y="2476"/>
                    </a:cubicBezTo>
                    <a:close/>
                    <a:moveTo>
                      <a:pt x="2335" y="2903"/>
                    </a:moveTo>
                    <a:cubicBezTo>
                      <a:pt x="2313" y="2903"/>
                      <a:pt x="2292" y="2913"/>
                      <a:pt x="2261" y="2913"/>
                    </a:cubicBezTo>
                    <a:cubicBezTo>
                      <a:pt x="2229" y="2934"/>
                      <a:pt x="2187" y="2956"/>
                      <a:pt x="2155" y="2998"/>
                    </a:cubicBezTo>
                    <a:cubicBezTo>
                      <a:pt x="2123" y="3029"/>
                      <a:pt x="2102" y="3061"/>
                      <a:pt x="2071" y="3103"/>
                    </a:cubicBezTo>
                    <a:cubicBezTo>
                      <a:pt x="2049" y="3124"/>
                      <a:pt x="2028" y="3156"/>
                      <a:pt x="2018" y="3198"/>
                    </a:cubicBezTo>
                    <a:cubicBezTo>
                      <a:pt x="2007" y="3230"/>
                      <a:pt x="1997" y="3262"/>
                      <a:pt x="1997" y="3304"/>
                    </a:cubicBezTo>
                    <a:cubicBezTo>
                      <a:pt x="1997" y="3346"/>
                      <a:pt x="2007" y="3378"/>
                      <a:pt x="2028" y="3410"/>
                    </a:cubicBezTo>
                    <a:cubicBezTo>
                      <a:pt x="2039" y="3441"/>
                      <a:pt x="2049" y="3473"/>
                      <a:pt x="2081" y="3505"/>
                    </a:cubicBezTo>
                    <a:cubicBezTo>
                      <a:pt x="2102" y="3515"/>
                      <a:pt x="2113" y="3526"/>
                      <a:pt x="2134" y="3547"/>
                    </a:cubicBezTo>
                    <a:cubicBezTo>
                      <a:pt x="2176" y="3568"/>
                      <a:pt x="2218" y="3579"/>
                      <a:pt x="2261" y="3579"/>
                    </a:cubicBezTo>
                    <a:cubicBezTo>
                      <a:pt x="2282" y="3568"/>
                      <a:pt x="2303" y="3568"/>
                      <a:pt x="2324" y="3568"/>
                    </a:cubicBezTo>
                    <a:cubicBezTo>
                      <a:pt x="2366" y="3547"/>
                      <a:pt x="2398" y="3526"/>
                      <a:pt x="2430" y="3484"/>
                    </a:cubicBezTo>
                    <a:cubicBezTo>
                      <a:pt x="2461" y="3452"/>
                      <a:pt x="2493" y="3410"/>
                      <a:pt x="2525" y="3378"/>
                    </a:cubicBezTo>
                    <a:cubicBezTo>
                      <a:pt x="2546" y="3346"/>
                      <a:pt x="2556" y="3325"/>
                      <a:pt x="2567" y="3283"/>
                    </a:cubicBezTo>
                    <a:cubicBezTo>
                      <a:pt x="2588" y="3251"/>
                      <a:pt x="2588" y="3220"/>
                      <a:pt x="2588" y="3177"/>
                    </a:cubicBezTo>
                    <a:cubicBezTo>
                      <a:pt x="2588" y="3135"/>
                      <a:pt x="2578" y="3103"/>
                      <a:pt x="2567" y="3072"/>
                    </a:cubicBezTo>
                    <a:cubicBezTo>
                      <a:pt x="2556" y="3029"/>
                      <a:pt x="2535" y="3008"/>
                      <a:pt x="2514" y="2977"/>
                    </a:cubicBezTo>
                    <a:lnTo>
                      <a:pt x="2461" y="2934"/>
                    </a:lnTo>
                    <a:cubicBezTo>
                      <a:pt x="2419" y="2913"/>
                      <a:pt x="2377" y="2903"/>
                      <a:pt x="2335" y="2903"/>
                    </a:cubicBezTo>
                    <a:close/>
                    <a:moveTo>
                      <a:pt x="3499" y="3234"/>
                    </a:moveTo>
                    <a:cubicBezTo>
                      <a:pt x="3481" y="3234"/>
                      <a:pt x="3462" y="3239"/>
                      <a:pt x="3444" y="3251"/>
                    </a:cubicBezTo>
                    <a:cubicBezTo>
                      <a:pt x="3412" y="3262"/>
                      <a:pt x="3380" y="3272"/>
                      <a:pt x="3359" y="3304"/>
                    </a:cubicBezTo>
                    <a:cubicBezTo>
                      <a:pt x="3338" y="3325"/>
                      <a:pt x="3317" y="3346"/>
                      <a:pt x="3296" y="3389"/>
                    </a:cubicBezTo>
                    <a:cubicBezTo>
                      <a:pt x="3296" y="3410"/>
                      <a:pt x="3285" y="3431"/>
                      <a:pt x="3275" y="3452"/>
                    </a:cubicBezTo>
                    <a:cubicBezTo>
                      <a:pt x="3264" y="3505"/>
                      <a:pt x="3264" y="3547"/>
                      <a:pt x="3285" y="3600"/>
                    </a:cubicBezTo>
                    <a:cubicBezTo>
                      <a:pt x="3296" y="3621"/>
                      <a:pt x="3296" y="3642"/>
                      <a:pt x="3306" y="3663"/>
                    </a:cubicBezTo>
                    <a:cubicBezTo>
                      <a:pt x="3327" y="3705"/>
                      <a:pt x="3359" y="3737"/>
                      <a:pt x="3401" y="3769"/>
                    </a:cubicBezTo>
                    <a:cubicBezTo>
                      <a:pt x="3433" y="3779"/>
                      <a:pt x="3465" y="3800"/>
                      <a:pt x="3496" y="3811"/>
                    </a:cubicBezTo>
                    <a:cubicBezTo>
                      <a:pt x="3528" y="3832"/>
                      <a:pt x="3560" y="3843"/>
                      <a:pt x="3591" y="3843"/>
                    </a:cubicBezTo>
                    <a:cubicBezTo>
                      <a:pt x="3601" y="3846"/>
                      <a:pt x="3610" y="3847"/>
                      <a:pt x="3619" y="3847"/>
                    </a:cubicBezTo>
                    <a:cubicBezTo>
                      <a:pt x="3642" y="3847"/>
                      <a:pt x="3664" y="3840"/>
                      <a:pt x="3686" y="3832"/>
                    </a:cubicBezTo>
                    <a:cubicBezTo>
                      <a:pt x="3718" y="3822"/>
                      <a:pt x="3750" y="3811"/>
                      <a:pt x="3771" y="3779"/>
                    </a:cubicBezTo>
                    <a:cubicBezTo>
                      <a:pt x="3803" y="3758"/>
                      <a:pt x="3813" y="3737"/>
                      <a:pt x="3834" y="3695"/>
                    </a:cubicBezTo>
                    <a:lnTo>
                      <a:pt x="3855" y="3631"/>
                    </a:lnTo>
                    <a:cubicBezTo>
                      <a:pt x="3866" y="3579"/>
                      <a:pt x="3866" y="3526"/>
                      <a:pt x="3855" y="3484"/>
                    </a:cubicBezTo>
                    <a:cubicBezTo>
                      <a:pt x="3845" y="3462"/>
                      <a:pt x="3834" y="3441"/>
                      <a:pt x="3824" y="3410"/>
                    </a:cubicBezTo>
                    <a:cubicBezTo>
                      <a:pt x="3803" y="3367"/>
                      <a:pt x="3771" y="3336"/>
                      <a:pt x="3729" y="3315"/>
                    </a:cubicBezTo>
                    <a:cubicBezTo>
                      <a:pt x="3697" y="3304"/>
                      <a:pt x="3665" y="3283"/>
                      <a:pt x="3634" y="3272"/>
                    </a:cubicBezTo>
                    <a:cubicBezTo>
                      <a:pt x="3602" y="3251"/>
                      <a:pt x="3581" y="3241"/>
                      <a:pt x="3539" y="3241"/>
                    </a:cubicBezTo>
                    <a:cubicBezTo>
                      <a:pt x="3525" y="3236"/>
                      <a:pt x="3512" y="3234"/>
                      <a:pt x="3499" y="3234"/>
                    </a:cubicBezTo>
                    <a:close/>
                    <a:moveTo>
                      <a:pt x="6929" y="3357"/>
                    </a:moveTo>
                    <a:cubicBezTo>
                      <a:pt x="6897" y="3367"/>
                      <a:pt x="6887" y="3367"/>
                      <a:pt x="6855" y="3378"/>
                    </a:cubicBezTo>
                    <a:cubicBezTo>
                      <a:pt x="6823" y="3389"/>
                      <a:pt x="6781" y="3410"/>
                      <a:pt x="6749" y="3452"/>
                    </a:cubicBezTo>
                    <a:cubicBezTo>
                      <a:pt x="6739" y="3473"/>
                      <a:pt x="6728" y="3494"/>
                      <a:pt x="6707" y="3515"/>
                    </a:cubicBezTo>
                    <a:cubicBezTo>
                      <a:pt x="6696" y="3536"/>
                      <a:pt x="6696" y="3558"/>
                      <a:pt x="6686" y="3589"/>
                    </a:cubicBezTo>
                    <a:cubicBezTo>
                      <a:pt x="6675" y="3610"/>
                      <a:pt x="6675" y="3642"/>
                      <a:pt x="6675" y="3663"/>
                    </a:cubicBezTo>
                    <a:cubicBezTo>
                      <a:pt x="6686" y="3726"/>
                      <a:pt x="6696" y="3758"/>
                      <a:pt x="6718" y="3811"/>
                    </a:cubicBezTo>
                    <a:cubicBezTo>
                      <a:pt x="6739" y="3853"/>
                      <a:pt x="6781" y="3885"/>
                      <a:pt x="6813" y="3906"/>
                    </a:cubicBezTo>
                    <a:lnTo>
                      <a:pt x="6813" y="3917"/>
                    </a:lnTo>
                    <a:cubicBezTo>
                      <a:pt x="6830" y="3925"/>
                      <a:pt x="6868" y="3941"/>
                      <a:pt x="6876" y="3941"/>
                    </a:cubicBezTo>
                    <a:cubicBezTo>
                      <a:pt x="6878" y="3941"/>
                      <a:pt x="6878" y="3940"/>
                      <a:pt x="6876" y="3938"/>
                    </a:cubicBezTo>
                    <a:lnTo>
                      <a:pt x="6887" y="3938"/>
                    </a:lnTo>
                    <a:cubicBezTo>
                      <a:pt x="6908" y="3948"/>
                      <a:pt x="6939" y="3948"/>
                      <a:pt x="6961" y="3948"/>
                    </a:cubicBezTo>
                    <a:lnTo>
                      <a:pt x="6971" y="3948"/>
                    </a:lnTo>
                    <a:lnTo>
                      <a:pt x="7034" y="3938"/>
                    </a:lnTo>
                    <a:cubicBezTo>
                      <a:pt x="7087" y="3917"/>
                      <a:pt x="7119" y="3895"/>
                      <a:pt x="7151" y="3853"/>
                    </a:cubicBezTo>
                    <a:cubicBezTo>
                      <a:pt x="7182" y="3811"/>
                      <a:pt x="7203" y="3779"/>
                      <a:pt x="7214" y="3726"/>
                    </a:cubicBezTo>
                    <a:lnTo>
                      <a:pt x="7214" y="3716"/>
                    </a:lnTo>
                    <a:lnTo>
                      <a:pt x="7214" y="3684"/>
                    </a:lnTo>
                    <a:lnTo>
                      <a:pt x="7225" y="3642"/>
                    </a:lnTo>
                    <a:lnTo>
                      <a:pt x="7214" y="3568"/>
                    </a:lnTo>
                    <a:cubicBezTo>
                      <a:pt x="7203" y="3547"/>
                      <a:pt x="7193" y="3515"/>
                      <a:pt x="7182" y="3494"/>
                    </a:cubicBezTo>
                    <a:cubicBezTo>
                      <a:pt x="7172" y="3473"/>
                      <a:pt x="7151" y="3452"/>
                      <a:pt x="7140" y="3441"/>
                    </a:cubicBezTo>
                    <a:cubicBezTo>
                      <a:pt x="7108" y="3410"/>
                      <a:pt x="7087" y="3389"/>
                      <a:pt x="7056" y="3378"/>
                    </a:cubicBezTo>
                    <a:cubicBezTo>
                      <a:pt x="7024" y="3367"/>
                      <a:pt x="6992" y="3357"/>
                      <a:pt x="6961" y="3357"/>
                    </a:cubicBezTo>
                    <a:lnTo>
                      <a:pt x="6950" y="3367"/>
                    </a:lnTo>
                    <a:lnTo>
                      <a:pt x="6929" y="3357"/>
                    </a:lnTo>
                    <a:close/>
                    <a:moveTo>
                      <a:pt x="993" y="3705"/>
                    </a:moveTo>
                    <a:cubicBezTo>
                      <a:pt x="919" y="3705"/>
                      <a:pt x="845" y="3705"/>
                      <a:pt x="772" y="3716"/>
                    </a:cubicBezTo>
                    <a:cubicBezTo>
                      <a:pt x="740" y="3716"/>
                      <a:pt x="708" y="3726"/>
                      <a:pt x="676" y="3737"/>
                    </a:cubicBezTo>
                    <a:cubicBezTo>
                      <a:pt x="645" y="3758"/>
                      <a:pt x="624" y="3779"/>
                      <a:pt x="603" y="3800"/>
                    </a:cubicBezTo>
                    <a:cubicBezTo>
                      <a:pt x="581" y="3832"/>
                      <a:pt x="560" y="3864"/>
                      <a:pt x="550" y="3895"/>
                    </a:cubicBezTo>
                    <a:cubicBezTo>
                      <a:pt x="539" y="3927"/>
                      <a:pt x="529" y="3969"/>
                      <a:pt x="539" y="4001"/>
                    </a:cubicBezTo>
                    <a:cubicBezTo>
                      <a:pt x="539" y="4033"/>
                      <a:pt x="539" y="4054"/>
                      <a:pt x="550" y="4086"/>
                    </a:cubicBezTo>
                    <a:cubicBezTo>
                      <a:pt x="560" y="4128"/>
                      <a:pt x="581" y="4170"/>
                      <a:pt x="613" y="4202"/>
                    </a:cubicBezTo>
                    <a:lnTo>
                      <a:pt x="666" y="4244"/>
                    </a:lnTo>
                    <a:cubicBezTo>
                      <a:pt x="708" y="4265"/>
                      <a:pt x="750" y="4276"/>
                      <a:pt x="793" y="4276"/>
                    </a:cubicBezTo>
                    <a:cubicBezTo>
                      <a:pt x="867" y="4276"/>
                      <a:pt x="941" y="4276"/>
                      <a:pt x="1014" y="4265"/>
                    </a:cubicBezTo>
                    <a:cubicBezTo>
                      <a:pt x="1046" y="4265"/>
                      <a:pt x="1078" y="4255"/>
                      <a:pt x="1109" y="4244"/>
                    </a:cubicBezTo>
                    <a:cubicBezTo>
                      <a:pt x="1141" y="4223"/>
                      <a:pt x="1162" y="4202"/>
                      <a:pt x="1194" y="4181"/>
                    </a:cubicBezTo>
                    <a:cubicBezTo>
                      <a:pt x="1215" y="4149"/>
                      <a:pt x="1226" y="4117"/>
                      <a:pt x="1236" y="4086"/>
                    </a:cubicBezTo>
                    <a:cubicBezTo>
                      <a:pt x="1247" y="4054"/>
                      <a:pt x="1257" y="4012"/>
                      <a:pt x="1257" y="3980"/>
                    </a:cubicBezTo>
                    <a:cubicBezTo>
                      <a:pt x="1247" y="3948"/>
                      <a:pt x="1247" y="3927"/>
                      <a:pt x="1247" y="3906"/>
                    </a:cubicBezTo>
                    <a:cubicBezTo>
                      <a:pt x="1236" y="3853"/>
                      <a:pt x="1205" y="3811"/>
                      <a:pt x="1173" y="3779"/>
                    </a:cubicBezTo>
                    <a:lnTo>
                      <a:pt x="1120" y="3737"/>
                    </a:lnTo>
                    <a:cubicBezTo>
                      <a:pt x="1088" y="3716"/>
                      <a:pt x="1046" y="3705"/>
                      <a:pt x="993" y="3705"/>
                    </a:cubicBezTo>
                    <a:close/>
                    <a:moveTo>
                      <a:pt x="8196" y="3410"/>
                    </a:moveTo>
                    <a:cubicBezTo>
                      <a:pt x="8165" y="3420"/>
                      <a:pt x="8133" y="3431"/>
                      <a:pt x="8101" y="3452"/>
                    </a:cubicBezTo>
                    <a:cubicBezTo>
                      <a:pt x="8048" y="3494"/>
                      <a:pt x="8006" y="3558"/>
                      <a:pt x="7996" y="3621"/>
                    </a:cubicBezTo>
                    <a:cubicBezTo>
                      <a:pt x="7996" y="3653"/>
                      <a:pt x="7996" y="3674"/>
                      <a:pt x="7985" y="3705"/>
                    </a:cubicBezTo>
                    <a:cubicBezTo>
                      <a:pt x="7996" y="3748"/>
                      <a:pt x="8006" y="3800"/>
                      <a:pt x="8027" y="3843"/>
                    </a:cubicBezTo>
                    <a:cubicBezTo>
                      <a:pt x="8091" y="3948"/>
                      <a:pt x="8154" y="4054"/>
                      <a:pt x="8228" y="4149"/>
                    </a:cubicBezTo>
                    <a:cubicBezTo>
                      <a:pt x="8238" y="4181"/>
                      <a:pt x="8260" y="4212"/>
                      <a:pt x="8291" y="4233"/>
                    </a:cubicBezTo>
                    <a:cubicBezTo>
                      <a:pt x="8312" y="4255"/>
                      <a:pt x="8344" y="4265"/>
                      <a:pt x="8376" y="4276"/>
                    </a:cubicBezTo>
                    <a:cubicBezTo>
                      <a:pt x="8392" y="4281"/>
                      <a:pt x="8407" y="4284"/>
                      <a:pt x="8423" y="4284"/>
                    </a:cubicBezTo>
                    <a:cubicBezTo>
                      <a:pt x="8439" y="4284"/>
                      <a:pt x="8455" y="4281"/>
                      <a:pt x="8471" y="4276"/>
                    </a:cubicBezTo>
                    <a:cubicBezTo>
                      <a:pt x="8502" y="4276"/>
                      <a:pt x="8534" y="4265"/>
                      <a:pt x="8566" y="4244"/>
                    </a:cubicBezTo>
                    <a:cubicBezTo>
                      <a:pt x="8619" y="4202"/>
                      <a:pt x="8661" y="4138"/>
                      <a:pt x="8671" y="4064"/>
                    </a:cubicBezTo>
                    <a:cubicBezTo>
                      <a:pt x="8671" y="4043"/>
                      <a:pt x="8682" y="4012"/>
                      <a:pt x="8682" y="3991"/>
                    </a:cubicBezTo>
                    <a:cubicBezTo>
                      <a:pt x="8682" y="3938"/>
                      <a:pt x="8661" y="3895"/>
                      <a:pt x="8640" y="3853"/>
                    </a:cubicBezTo>
                    <a:cubicBezTo>
                      <a:pt x="8576" y="3748"/>
                      <a:pt x="8513" y="3642"/>
                      <a:pt x="8450" y="3536"/>
                    </a:cubicBezTo>
                    <a:cubicBezTo>
                      <a:pt x="8429" y="3505"/>
                      <a:pt x="8407" y="3484"/>
                      <a:pt x="8376" y="3462"/>
                    </a:cubicBezTo>
                    <a:cubicBezTo>
                      <a:pt x="8355" y="3441"/>
                      <a:pt x="8323" y="3420"/>
                      <a:pt x="8291" y="3420"/>
                    </a:cubicBezTo>
                    <a:cubicBezTo>
                      <a:pt x="8260" y="3410"/>
                      <a:pt x="8228" y="3410"/>
                      <a:pt x="8196" y="3410"/>
                    </a:cubicBezTo>
                    <a:close/>
                    <a:moveTo>
                      <a:pt x="4785" y="3758"/>
                    </a:moveTo>
                    <a:lnTo>
                      <a:pt x="4457" y="3779"/>
                    </a:lnTo>
                    <a:cubicBezTo>
                      <a:pt x="4394" y="3779"/>
                      <a:pt x="4331" y="3811"/>
                      <a:pt x="4288" y="3864"/>
                    </a:cubicBezTo>
                    <a:cubicBezTo>
                      <a:pt x="4267" y="3895"/>
                      <a:pt x="4246" y="3917"/>
                      <a:pt x="4236" y="3959"/>
                    </a:cubicBezTo>
                    <a:cubicBezTo>
                      <a:pt x="4225" y="3991"/>
                      <a:pt x="4225" y="4033"/>
                      <a:pt x="4225" y="4064"/>
                    </a:cubicBezTo>
                    <a:cubicBezTo>
                      <a:pt x="4225" y="4138"/>
                      <a:pt x="4246" y="4212"/>
                      <a:pt x="4299" y="4265"/>
                    </a:cubicBezTo>
                    <a:cubicBezTo>
                      <a:pt x="4352" y="4307"/>
                      <a:pt x="4415" y="4339"/>
                      <a:pt x="4479" y="4339"/>
                    </a:cubicBezTo>
                    <a:lnTo>
                      <a:pt x="4806" y="4328"/>
                    </a:lnTo>
                    <a:cubicBezTo>
                      <a:pt x="4869" y="4318"/>
                      <a:pt x="4933" y="4286"/>
                      <a:pt x="4975" y="4233"/>
                    </a:cubicBezTo>
                    <a:cubicBezTo>
                      <a:pt x="4996" y="4212"/>
                      <a:pt x="5017" y="4181"/>
                      <a:pt x="5028" y="4138"/>
                    </a:cubicBezTo>
                    <a:cubicBezTo>
                      <a:pt x="5038" y="4107"/>
                      <a:pt x="5049" y="4075"/>
                      <a:pt x="5049" y="4033"/>
                    </a:cubicBezTo>
                    <a:cubicBezTo>
                      <a:pt x="5038" y="3959"/>
                      <a:pt x="5017" y="3885"/>
                      <a:pt x="4964" y="3832"/>
                    </a:cubicBezTo>
                    <a:cubicBezTo>
                      <a:pt x="4912" y="3790"/>
                      <a:pt x="4859" y="3758"/>
                      <a:pt x="4785" y="3758"/>
                    </a:cubicBezTo>
                    <a:close/>
                    <a:moveTo>
                      <a:pt x="2335" y="4476"/>
                    </a:moveTo>
                    <a:cubicBezTo>
                      <a:pt x="2261" y="4476"/>
                      <a:pt x="2176" y="4540"/>
                      <a:pt x="2134" y="4624"/>
                    </a:cubicBezTo>
                    <a:cubicBezTo>
                      <a:pt x="2113" y="4666"/>
                      <a:pt x="2102" y="4719"/>
                      <a:pt x="2102" y="4772"/>
                    </a:cubicBezTo>
                    <a:cubicBezTo>
                      <a:pt x="2102" y="4814"/>
                      <a:pt x="2113" y="4867"/>
                      <a:pt x="2134" y="4909"/>
                    </a:cubicBezTo>
                    <a:cubicBezTo>
                      <a:pt x="2166" y="4941"/>
                      <a:pt x="2187" y="4983"/>
                      <a:pt x="2218" y="5015"/>
                    </a:cubicBezTo>
                    <a:cubicBezTo>
                      <a:pt x="2250" y="5047"/>
                      <a:pt x="2282" y="5068"/>
                      <a:pt x="2313" y="5089"/>
                    </a:cubicBezTo>
                    <a:cubicBezTo>
                      <a:pt x="2366" y="5131"/>
                      <a:pt x="2430" y="5163"/>
                      <a:pt x="2482" y="5173"/>
                    </a:cubicBezTo>
                    <a:cubicBezTo>
                      <a:pt x="2535" y="5195"/>
                      <a:pt x="2588" y="5205"/>
                      <a:pt x="2630" y="5205"/>
                    </a:cubicBezTo>
                    <a:cubicBezTo>
                      <a:pt x="2673" y="5237"/>
                      <a:pt x="2736" y="5258"/>
                      <a:pt x="2789" y="5258"/>
                    </a:cubicBezTo>
                    <a:cubicBezTo>
                      <a:pt x="2842" y="5247"/>
                      <a:pt x="2915" y="5216"/>
                      <a:pt x="2958" y="5163"/>
                    </a:cubicBezTo>
                    <a:cubicBezTo>
                      <a:pt x="3000" y="5110"/>
                      <a:pt x="3032" y="5036"/>
                      <a:pt x="3021" y="4962"/>
                    </a:cubicBezTo>
                    <a:lnTo>
                      <a:pt x="3021" y="4941"/>
                    </a:lnTo>
                    <a:cubicBezTo>
                      <a:pt x="3032" y="4899"/>
                      <a:pt x="3032" y="4857"/>
                      <a:pt x="3011" y="4814"/>
                    </a:cubicBezTo>
                    <a:cubicBezTo>
                      <a:pt x="2989" y="4740"/>
                      <a:pt x="2958" y="4688"/>
                      <a:pt x="2915" y="4635"/>
                    </a:cubicBezTo>
                    <a:cubicBezTo>
                      <a:pt x="2873" y="4593"/>
                      <a:pt x="2831" y="4571"/>
                      <a:pt x="2778" y="4550"/>
                    </a:cubicBezTo>
                    <a:cubicBezTo>
                      <a:pt x="2736" y="4529"/>
                      <a:pt x="2683" y="4519"/>
                      <a:pt x="2630" y="4519"/>
                    </a:cubicBezTo>
                    <a:lnTo>
                      <a:pt x="2599" y="4519"/>
                    </a:lnTo>
                    <a:cubicBezTo>
                      <a:pt x="2578" y="4519"/>
                      <a:pt x="2546" y="4508"/>
                      <a:pt x="2525" y="4497"/>
                    </a:cubicBezTo>
                    <a:cubicBezTo>
                      <a:pt x="2472" y="4487"/>
                      <a:pt x="2398" y="4476"/>
                      <a:pt x="2335" y="4476"/>
                    </a:cubicBezTo>
                    <a:close/>
                    <a:moveTo>
                      <a:pt x="7584" y="4582"/>
                    </a:moveTo>
                    <a:cubicBezTo>
                      <a:pt x="7563" y="4582"/>
                      <a:pt x="7531" y="4593"/>
                      <a:pt x="7510" y="4593"/>
                    </a:cubicBezTo>
                    <a:lnTo>
                      <a:pt x="7499" y="4603"/>
                    </a:lnTo>
                    <a:cubicBezTo>
                      <a:pt x="7446" y="4624"/>
                      <a:pt x="7415" y="4645"/>
                      <a:pt x="7372" y="4688"/>
                    </a:cubicBezTo>
                    <a:cubicBezTo>
                      <a:pt x="7330" y="4740"/>
                      <a:pt x="7320" y="4772"/>
                      <a:pt x="7309" y="4835"/>
                    </a:cubicBezTo>
                    <a:lnTo>
                      <a:pt x="7298" y="4846"/>
                    </a:lnTo>
                    <a:cubicBezTo>
                      <a:pt x="7298" y="4878"/>
                      <a:pt x="7298" y="4909"/>
                      <a:pt x="7298" y="4930"/>
                    </a:cubicBezTo>
                    <a:cubicBezTo>
                      <a:pt x="7298" y="4962"/>
                      <a:pt x="7309" y="4994"/>
                      <a:pt x="7309" y="5026"/>
                    </a:cubicBezTo>
                    <a:lnTo>
                      <a:pt x="7309" y="5036"/>
                    </a:lnTo>
                    <a:cubicBezTo>
                      <a:pt x="7320" y="5057"/>
                      <a:pt x="7330" y="5089"/>
                      <a:pt x="7341" y="5110"/>
                    </a:cubicBezTo>
                    <a:cubicBezTo>
                      <a:pt x="7362" y="5131"/>
                      <a:pt x="7372" y="5152"/>
                      <a:pt x="7394" y="5173"/>
                    </a:cubicBezTo>
                    <a:lnTo>
                      <a:pt x="7394" y="5184"/>
                    </a:lnTo>
                    <a:cubicBezTo>
                      <a:pt x="7415" y="5195"/>
                      <a:pt x="7436" y="5216"/>
                      <a:pt x="7457" y="5226"/>
                    </a:cubicBezTo>
                    <a:lnTo>
                      <a:pt x="7457" y="5237"/>
                    </a:lnTo>
                    <a:cubicBezTo>
                      <a:pt x="7478" y="5247"/>
                      <a:pt x="7499" y="5247"/>
                      <a:pt x="7520" y="5258"/>
                    </a:cubicBezTo>
                    <a:cubicBezTo>
                      <a:pt x="7536" y="5263"/>
                      <a:pt x="7555" y="5266"/>
                      <a:pt x="7573" y="5266"/>
                    </a:cubicBezTo>
                    <a:cubicBezTo>
                      <a:pt x="7592" y="5266"/>
                      <a:pt x="7610" y="5263"/>
                      <a:pt x="7626" y="5258"/>
                    </a:cubicBezTo>
                    <a:cubicBezTo>
                      <a:pt x="7658" y="5258"/>
                      <a:pt x="7679" y="5247"/>
                      <a:pt x="7710" y="5226"/>
                    </a:cubicBezTo>
                    <a:cubicBezTo>
                      <a:pt x="7742" y="5205"/>
                      <a:pt x="7763" y="5184"/>
                      <a:pt x="7784" y="5152"/>
                    </a:cubicBezTo>
                    <a:lnTo>
                      <a:pt x="7805" y="5110"/>
                    </a:lnTo>
                    <a:lnTo>
                      <a:pt x="7827" y="5089"/>
                    </a:lnTo>
                    <a:cubicBezTo>
                      <a:pt x="7858" y="5047"/>
                      <a:pt x="7879" y="5004"/>
                      <a:pt x="7890" y="4962"/>
                    </a:cubicBezTo>
                    <a:cubicBezTo>
                      <a:pt x="7890" y="4930"/>
                      <a:pt x="7890" y="4909"/>
                      <a:pt x="7890" y="4888"/>
                    </a:cubicBezTo>
                    <a:cubicBezTo>
                      <a:pt x="7890" y="4835"/>
                      <a:pt x="7879" y="4783"/>
                      <a:pt x="7858" y="4740"/>
                    </a:cubicBezTo>
                    <a:cubicBezTo>
                      <a:pt x="7848" y="4719"/>
                      <a:pt x="7827" y="4698"/>
                      <a:pt x="7805" y="4677"/>
                    </a:cubicBezTo>
                    <a:lnTo>
                      <a:pt x="7805" y="4666"/>
                    </a:lnTo>
                    <a:cubicBezTo>
                      <a:pt x="7795" y="4666"/>
                      <a:pt x="7763" y="4635"/>
                      <a:pt x="7742" y="4624"/>
                    </a:cubicBezTo>
                    <a:cubicBezTo>
                      <a:pt x="7721" y="4614"/>
                      <a:pt x="7700" y="4603"/>
                      <a:pt x="7668" y="4593"/>
                    </a:cubicBezTo>
                    <a:lnTo>
                      <a:pt x="7658" y="4593"/>
                    </a:lnTo>
                    <a:cubicBezTo>
                      <a:pt x="7647" y="4582"/>
                      <a:pt x="7615" y="4582"/>
                      <a:pt x="7594" y="4582"/>
                    </a:cubicBezTo>
                    <a:close/>
                    <a:moveTo>
                      <a:pt x="3760" y="4912"/>
                    </a:moveTo>
                    <a:cubicBezTo>
                      <a:pt x="3747" y="4912"/>
                      <a:pt x="3734" y="4915"/>
                      <a:pt x="3718" y="4920"/>
                    </a:cubicBezTo>
                    <a:cubicBezTo>
                      <a:pt x="3686" y="4920"/>
                      <a:pt x="3655" y="4941"/>
                      <a:pt x="3634" y="4962"/>
                    </a:cubicBezTo>
                    <a:cubicBezTo>
                      <a:pt x="3613" y="4973"/>
                      <a:pt x="3591" y="4994"/>
                      <a:pt x="3581" y="5004"/>
                    </a:cubicBezTo>
                    <a:cubicBezTo>
                      <a:pt x="3549" y="5047"/>
                      <a:pt x="3528" y="5089"/>
                      <a:pt x="3517" y="5131"/>
                    </a:cubicBezTo>
                    <a:cubicBezTo>
                      <a:pt x="3517" y="5163"/>
                      <a:pt x="3517" y="5184"/>
                      <a:pt x="3517" y="5205"/>
                    </a:cubicBezTo>
                    <a:cubicBezTo>
                      <a:pt x="3517" y="5258"/>
                      <a:pt x="3528" y="5311"/>
                      <a:pt x="3549" y="5353"/>
                    </a:cubicBezTo>
                    <a:lnTo>
                      <a:pt x="3560" y="5353"/>
                    </a:lnTo>
                    <a:lnTo>
                      <a:pt x="3591" y="5406"/>
                    </a:lnTo>
                    <a:lnTo>
                      <a:pt x="3602" y="5416"/>
                    </a:lnTo>
                    <a:cubicBezTo>
                      <a:pt x="3623" y="5427"/>
                      <a:pt x="3644" y="5448"/>
                      <a:pt x="3655" y="5459"/>
                    </a:cubicBezTo>
                    <a:lnTo>
                      <a:pt x="3665" y="5469"/>
                    </a:lnTo>
                    <a:cubicBezTo>
                      <a:pt x="3718" y="5490"/>
                      <a:pt x="3760" y="5501"/>
                      <a:pt x="3813" y="5501"/>
                    </a:cubicBezTo>
                    <a:lnTo>
                      <a:pt x="3824" y="5501"/>
                    </a:lnTo>
                    <a:cubicBezTo>
                      <a:pt x="3845" y="5501"/>
                      <a:pt x="3877" y="5501"/>
                      <a:pt x="3898" y="5490"/>
                    </a:cubicBezTo>
                    <a:cubicBezTo>
                      <a:pt x="3929" y="5480"/>
                      <a:pt x="3940" y="5469"/>
                      <a:pt x="3961" y="5448"/>
                    </a:cubicBezTo>
                    <a:lnTo>
                      <a:pt x="3972" y="5448"/>
                    </a:lnTo>
                    <a:lnTo>
                      <a:pt x="4024" y="5395"/>
                    </a:lnTo>
                    <a:cubicBezTo>
                      <a:pt x="4046" y="5374"/>
                      <a:pt x="4056" y="5353"/>
                      <a:pt x="4067" y="5332"/>
                    </a:cubicBezTo>
                    <a:cubicBezTo>
                      <a:pt x="4088" y="5290"/>
                      <a:pt x="4098" y="5258"/>
                      <a:pt x="4098" y="5226"/>
                    </a:cubicBezTo>
                    <a:cubicBezTo>
                      <a:pt x="4098" y="5184"/>
                      <a:pt x="4098" y="5142"/>
                      <a:pt x="4088" y="5110"/>
                    </a:cubicBezTo>
                    <a:cubicBezTo>
                      <a:pt x="4077" y="5068"/>
                      <a:pt x="4067" y="5047"/>
                      <a:pt x="4046" y="5015"/>
                    </a:cubicBezTo>
                    <a:cubicBezTo>
                      <a:pt x="4024" y="4983"/>
                      <a:pt x="4003" y="4962"/>
                      <a:pt x="3972" y="4941"/>
                    </a:cubicBezTo>
                    <a:lnTo>
                      <a:pt x="3908" y="4920"/>
                    </a:lnTo>
                    <a:cubicBezTo>
                      <a:pt x="3892" y="4915"/>
                      <a:pt x="3874" y="4912"/>
                      <a:pt x="3855" y="4912"/>
                    </a:cubicBezTo>
                    <a:cubicBezTo>
                      <a:pt x="3837" y="4912"/>
                      <a:pt x="3818" y="4915"/>
                      <a:pt x="3803" y="4920"/>
                    </a:cubicBezTo>
                    <a:cubicBezTo>
                      <a:pt x="3787" y="4915"/>
                      <a:pt x="3774" y="4912"/>
                      <a:pt x="3760" y="4912"/>
                    </a:cubicBezTo>
                    <a:close/>
                    <a:moveTo>
                      <a:pt x="6221" y="4973"/>
                    </a:moveTo>
                    <a:lnTo>
                      <a:pt x="6126" y="4983"/>
                    </a:lnTo>
                    <a:cubicBezTo>
                      <a:pt x="6094" y="4983"/>
                      <a:pt x="6063" y="4983"/>
                      <a:pt x="6042" y="5004"/>
                    </a:cubicBezTo>
                    <a:cubicBezTo>
                      <a:pt x="6010" y="5015"/>
                      <a:pt x="5978" y="5036"/>
                      <a:pt x="5957" y="5068"/>
                    </a:cubicBezTo>
                    <a:cubicBezTo>
                      <a:pt x="5936" y="5099"/>
                      <a:pt x="5915" y="5131"/>
                      <a:pt x="5904" y="5163"/>
                    </a:cubicBezTo>
                    <a:cubicBezTo>
                      <a:pt x="5894" y="5195"/>
                      <a:pt x="5894" y="5237"/>
                      <a:pt x="5894" y="5268"/>
                    </a:cubicBezTo>
                    <a:cubicBezTo>
                      <a:pt x="5894" y="5300"/>
                      <a:pt x="5904" y="5321"/>
                      <a:pt x="5904" y="5342"/>
                    </a:cubicBezTo>
                    <a:cubicBezTo>
                      <a:pt x="5915" y="5395"/>
                      <a:pt x="5936" y="5437"/>
                      <a:pt x="5968" y="5469"/>
                    </a:cubicBezTo>
                    <a:lnTo>
                      <a:pt x="6021" y="5511"/>
                    </a:lnTo>
                    <a:cubicBezTo>
                      <a:pt x="6063" y="5532"/>
                      <a:pt x="6105" y="5543"/>
                      <a:pt x="6147" y="5543"/>
                    </a:cubicBezTo>
                    <a:lnTo>
                      <a:pt x="6242" y="5543"/>
                    </a:lnTo>
                    <a:cubicBezTo>
                      <a:pt x="6274" y="5543"/>
                      <a:pt x="6306" y="5532"/>
                      <a:pt x="6337" y="5511"/>
                    </a:cubicBezTo>
                    <a:cubicBezTo>
                      <a:pt x="6369" y="5501"/>
                      <a:pt x="6390" y="5480"/>
                      <a:pt x="6411" y="5448"/>
                    </a:cubicBezTo>
                    <a:cubicBezTo>
                      <a:pt x="6443" y="5427"/>
                      <a:pt x="6454" y="5395"/>
                      <a:pt x="6464" y="5353"/>
                    </a:cubicBezTo>
                    <a:cubicBezTo>
                      <a:pt x="6475" y="5321"/>
                      <a:pt x="6485" y="5290"/>
                      <a:pt x="6485" y="5247"/>
                    </a:cubicBezTo>
                    <a:cubicBezTo>
                      <a:pt x="6475" y="5226"/>
                      <a:pt x="6475" y="5195"/>
                      <a:pt x="6475" y="5173"/>
                    </a:cubicBezTo>
                    <a:cubicBezTo>
                      <a:pt x="6454" y="5121"/>
                      <a:pt x="6432" y="5089"/>
                      <a:pt x="6401" y="5047"/>
                    </a:cubicBezTo>
                    <a:lnTo>
                      <a:pt x="6348" y="5004"/>
                    </a:lnTo>
                    <a:cubicBezTo>
                      <a:pt x="6316" y="4983"/>
                      <a:pt x="6274" y="4973"/>
                      <a:pt x="6221" y="4973"/>
                    </a:cubicBezTo>
                    <a:close/>
                    <a:moveTo>
                      <a:pt x="4980" y="5620"/>
                    </a:moveTo>
                    <a:cubicBezTo>
                      <a:pt x="4959" y="5620"/>
                      <a:pt x="4938" y="5622"/>
                      <a:pt x="4912" y="5628"/>
                    </a:cubicBezTo>
                    <a:cubicBezTo>
                      <a:pt x="4859" y="5649"/>
                      <a:pt x="4838" y="5670"/>
                      <a:pt x="4795" y="5712"/>
                    </a:cubicBezTo>
                    <a:lnTo>
                      <a:pt x="4764" y="5775"/>
                    </a:lnTo>
                    <a:lnTo>
                      <a:pt x="4743" y="5849"/>
                    </a:lnTo>
                    <a:lnTo>
                      <a:pt x="4732" y="5849"/>
                    </a:lnTo>
                    <a:cubicBezTo>
                      <a:pt x="4721" y="5913"/>
                      <a:pt x="4721" y="5955"/>
                      <a:pt x="4743" y="6018"/>
                    </a:cubicBezTo>
                    <a:cubicBezTo>
                      <a:pt x="4753" y="6039"/>
                      <a:pt x="4764" y="6061"/>
                      <a:pt x="4774" y="6092"/>
                    </a:cubicBezTo>
                    <a:cubicBezTo>
                      <a:pt x="4785" y="6113"/>
                      <a:pt x="4795" y="6135"/>
                      <a:pt x="4817" y="6145"/>
                    </a:cubicBezTo>
                    <a:cubicBezTo>
                      <a:pt x="4848" y="6187"/>
                      <a:pt x="4890" y="6208"/>
                      <a:pt x="4933" y="6219"/>
                    </a:cubicBezTo>
                    <a:cubicBezTo>
                      <a:pt x="4959" y="6224"/>
                      <a:pt x="4983" y="6227"/>
                      <a:pt x="5005" y="6227"/>
                    </a:cubicBezTo>
                    <a:cubicBezTo>
                      <a:pt x="5028" y="6227"/>
                      <a:pt x="5049" y="6224"/>
                      <a:pt x="5070" y="6219"/>
                    </a:cubicBezTo>
                    <a:cubicBezTo>
                      <a:pt x="5102" y="6208"/>
                      <a:pt x="5133" y="6187"/>
                      <a:pt x="5155" y="6156"/>
                    </a:cubicBezTo>
                    <a:cubicBezTo>
                      <a:pt x="5176" y="6135"/>
                      <a:pt x="5197" y="6113"/>
                      <a:pt x="5218" y="6082"/>
                    </a:cubicBezTo>
                    <a:cubicBezTo>
                      <a:pt x="5228" y="6050"/>
                      <a:pt x="5239" y="6008"/>
                      <a:pt x="5239" y="5976"/>
                    </a:cubicBezTo>
                    <a:cubicBezTo>
                      <a:pt x="5250" y="5944"/>
                      <a:pt x="5250" y="5923"/>
                      <a:pt x="5239" y="5902"/>
                    </a:cubicBezTo>
                    <a:lnTo>
                      <a:pt x="5239" y="5892"/>
                    </a:lnTo>
                    <a:cubicBezTo>
                      <a:pt x="5239" y="5839"/>
                      <a:pt x="5228" y="5797"/>
                      <a:pt x="5207" y="5754"/>
                    </a:cubicBezTo>
                    <a:cubicBezTo>
                      <a:pt x="5186" y="5733"/>
                      <a:pt x="5176" y="5712"/>
                      <a:pt x="5165" y="5691"/>
                    </a:cubicBezTo>
                    <a:cubicBezTo>
                      <a:pt x="5133" y="5659"/>
                      <a:pt x="5091" y="5638"/>
                      <a:pt x="5049" y="5628"/>
                    </a:cubicBezTo>
                    <a:cubicBezTo>
                      <a:pt x="5022" y="5622"/>
                      <a:pt x="5001" y="5620"/>
                      <a:pt x="4980" y="5620"/>
                    </a:cubicBezTo>
                    <a:close/>
                    <a:moveTo>
                      <a:pt x="8622" y="5895"/>
                    </a:moveTo>
                    <a:cubicBezTo>
                      <a:pt x="8603" y="5895"/>
                      <a:pt x="8584" y="5900"/>
                      <a:pt x="8566" y="5913"/>
                    </a:cubicBezTo>
                    <a:cubicBezTo>
                      <a:pt x="8534" y="5923"/>
                      <a:pt x="8502" y="5934"/>
                      <a:pt x="8481" y="5966"/>
                    </a:cubicBezTo>
                    <a:lnTo>
                      <a:pt x="8460" y="5997"/>
                    </a:lnTo>
                    <a:lnTo>
                      <a:pt x="8429" y="6018"/>
                    </a:lnTo>
                    <a:cubicBezTo>
                      <a:pt x="8397" y="6061"/>
                      <a:pt x="8376" y="6103"/>
                      <a:pt x="8365" y="6145"/>
                    </a:cubicBezTo>
                    <a:cubicBezTo>
                      <a:pt x="8365" y="6177"/>
                      <a:pt x="8365" y="6198"/>
                      <a:pt x="8365" y="6219"/>
                    </a:cubicBezTo>
                    <a:cubicBezTo>
                      <a:pt x="8365" y="6272"/>
                      <a:pt x="8376" y="6325"/>
                      <a:pt x="8397" y="6367"/>
                    </a:cubicBezTo>
                    <a:lnTo>
                      <a:pt x="8418" y="6399"/>
                    </a:lnTo>
                    <a:lnTo>
                      <a:pt x="8439" y="6420"/>
                    </a:lnTo>
                    <a:lnTo>
                      <a:pt x="8439" y="6430"/>
                    </a:lnTo>
                    <a:lnTo>
                      <a:pt x="8471" y="6451"/>
                    </a:lnTo>
                    <a:lnTo>
                      <a:pt x="8492" y="6472"/>
                    </a:lnTo>
                    <a:lnTo>
                      <a:pt x="8502" y="6472"/>
                    </a:lnTo>
                    <a:lnTo>
                      <a:pt x="8555" y="6494"/>
                    </a:lnTo>
                    <a:lnTo>
                      <a:pt x="8566" y="6494"/>
                    </a:lnTo>
                    <a:lnTo>
                      <a:pt x="8629" y="6504"/>
                    </a:lnTo>
                    <a:lnTo>
                      <a:pt x="8693" y="6494"/>
                    </a:lnTo>
                    <a:lnTo>
                      <a:pt x="8703" y="6494"/>
                    </a:lnTo>
                    <a:lnTo>
                      <a:pt x="8735" y="6472"/>
                    </a:lnTo>
                    <a:lnTo>
                      <a:pt x="8767" y="6462"/>
                    </a:lnTo>
                    <a:lnTo>
                      <a:pt x="8767" y="6451"/>
                    </a:lnTo>
                    <a:lnTo>
                      <a:pt x="8819" y="6409"/>
                    </a:lnTo>
                    <a:lnTo>
                      <a:pt x="8819" y="6399"/>
                    </a:lnTo>
                    <a:cubicBezTo>
                      <a:pt x="8840" y="6377"/>
                      <a:pt x="8851" y="6356"/>
                      <a:pt x="8862" y="6335"/>
                    </a:cubicBezTo>
                    <a:lnTo>
                      <a:pt x="8872" y="6303"/>
                    </a:lnTo>
                    <a:lnTo>
                      <a:pt x="8883" y="6261"/>
                    </a:lnTo>
                    <a:cubicBezTo>
                      <a:pt x="8893" y="6230"/>
                      <a:pt x="8893" y="6208"/>
                      <a:pt x="8893" y="6187"/>
                    </a:cubicBezTo>
                    <a:lnTo>
                      <a:pt x="8893" y="6177"/>
                    </a:lnTo>
                    <a:lnTo>
                      <a:pt x="8883" y="6103"/>
                    </a:lnTo>
                    <a:lnTo>
                      <a:pt x="8851" y="6039"/>
                    </a:lnTo>
                    <a:lnTo>
                      <a:pt x="8851" y="6029"/>
                    </a:lnTo>
                    <a:lnTo>
                      <a:pt x="8809" y="5976"/>
                    </a:lnTo>
                    <a:cubicBezTo>
                      <a:pt x="8788" y="5955"/>
                      <a:pt x="8777" y="5944"/>
                      <a:pt x="8756" y="5934"/>
                    </a:cubicBezTo>
                    <a:cubicBezTo>
                      <a:pt x="8724" y="5913"/>
                      <a:pt x="8693" y="5902"/>
                      <a:pt x="8661" y="5902"/>
                    </a:cubicBezTo>
                    <a:cubicBezTo>
                      <a:pt x="8648" y="5898"/>
                      <a:pt x="8635" y="5895"/>
                      <a:pt x="8622" y="5895"/>
                    </a:cubicBezTo>
                    <a:close/>
                    <a:moveTo>
                      <a:pt x="1131" y="6029"/>
                    </a:moveTo>
                    <a:cubicBezTo>
                      <a:pt x="1046" y="6029"/>
                      <a:pt x="962" y="6039"/>
                      <a:pt x="877" y="6061"/>
                    </a:cubicBezTo>
                    <a:cubicBezTo>
                      <a:pt x="845" y="6061"/>
                      <a:pt x="814" y="6082"/>
                      <a:pt x="793" y="6113"/>
                    </a:cubicBezTo>
                    <a:cubicBezTo>
                      <a:pt x="772" y="6135"/>
                      <a:pt x="750" y="6156"/>
                      <a:pt x="729" y="6187"/>
                    </a:cubicBezTo>
                    <a:cubicBezTo>
                      <a:pt x="719" y="6230"/>
                      <a:pt x="708" y="6261"/>
                      <a:pt x="708" y="6293"/>
                    </a:cubicBezTo>
                    <a:cubicBezTo>
                      <a:pt x="698" y="6335"/>
                      <a:pt x="708" y="6377"/>
                      <a:pt x="708" y="6409"/>
                    </a:cubicBezTo>
                    <a:cubicBezTo>
                      <a:pt x="740" y="6472"/>
                      <a:pt x="772" y="6546"/>
                      <a:pt x="835" y="6578"/>
                    </a:cubicBezTo>
                    <a:lnTo>
                      <a:pt x="845" y="6578"/>
                    </a:lnTo>
                    <a:cubicBezTo>
                      <a:pt x="867" y="6610"/>
                      <a:pt x="898" y="6641"/>
                      <a:pt x="930" y="6663"/>
                    </a:cubicBezTo>
                    <a:lnTo>
                      <a:pt x="993" y="6694"/>
                    </a:lnTo>
                    <a:cubicBezTo>
                      <a:pt x="1011" y="6699"/>
                      <a:pt x="1028" y="6701"/>
                      <a:pt x="1046" y="6701"/>
                    </a:cubicBezTo>
                    <a:cubicBezTo>
                      <a:pt x="1071" y="6701"/>
                      <a:pt x="1095" y="6696"/>
                      <a:pt x="1120" y="6684"/>
                    </a:cubicBezTo>
                    <a:lnTo>
                      <a:pt x="1395" y="6620"/>
                    </a:lnTo>
                    <a:cubicBezTo>
                      <a:pt x="1405" y="6610"/>
                      <a:pt x="1426" y="6599"/>
                      <a:pt x="1447" y="6589"/>
                    </a:cubicBezTo>
                    <a:cubicBezTo>
                      <a:pt x="1479" y="6578"/>
                      <a:pt x="1500" y="6546"/>
                      <a:pt x="1511" y="6515"/>
                    </a:cubicBezTo>
                    <a:cubicBezTo>
                      <a:pt x="1532" y="6494"/>
                      <a:pt x="1543" y="6472"/>
                      <a:pt x="1543" y="6451"/>
                    </a:cubicBezTo>
                    <a:cubicBezTo>
                      <a:pt x="1553" y="6420"/>
                      <a:pt x="1564" y="6377"/>
                      <a:pt x="1564" y="6346"/>
                    </a:cubicBezTo>
                    <a:cubicBezTo>
                      <a:pt x="1553" y="6293"/>
                      <a:pt x="1543" y="6251"/>
                      <a:pt x="1521" y="6198"/>
                    </a:cubicBezTo>
                    <a:cubicBezTo>
                      <a:pt x="1511" y="6166"/>
                      <a:pt x="1490" y="6145"/>
                      <a:pt x="1458" y="6124"/>
                    </a:cubicBezTo>
                    <a:cubicBezTo>
                      <a:pt x="1437" y="6103"/>
                      <a:pt x="1405" y="6082"/>
                      <a:pt x="1374" y="6082"/>
                    </a:cubicBezTo>
                    <a:cubicBezTo>
                      <a:pt x="1289" y="6050"/>
                      <a:pt x="1205" y="6039"/>
                      <a:pt x="1131" y="6029"/>
                    </a:cubicBezTo>
                    <a:close/>
                    <a:moveTo>
                      <a:pt x="7108" y="6261"/>
                    </a:moveTo>
                    <a:cubicBezTo>
                      <a:pt x="7077" y="6261"/>
                      <a:pt x="7034" y="6272"/>
                      <a:pt x="7013" y="6293"/>
                    </a:cubicBezTo>
                    <a:cubicBezTo>
                      <a:pt x="6982" y="6303"/>
                      <a:pt x="6961" y="6325"/>
                      <a:pt x="6939" y="6356"/>
                    </a:cubicBezTo>
                    <a:lnTo>
                      <a:pt x="6897" y="6377"/>
                    </a:lnTo>
                    <a:cubicBezTo>
                      <a:pt x="6865" y="6388"/>
                      <a:pt x="6844" y="6420"/>
                      <a:pt x="6823" y="6451"/>
                    </a:cubicBezTo>
                    <a:cubicBezTo>
                      <a:pt x="6802" y="6472"/>
                      <a:pt x="6792" y="6515"/>
                      <a:pt x="6781" y="6546"/>
                    </a:cubicBezTo>
                    <a:cubicBezTo>
                      <a:pt x="6781" y="6589"/>
                      <a:pt x="6781" y="6620"/>
                      <a:pt x="6781" y="6663"/>
                    </a:cubicBezTo>
                    <a:cubicBezTo>
                      <a:pt x="6792" y="6694"/>
                      <a:pt x="6802" y="6737"/>
                      <a:pt x="6813" y="6768"/>
                    </a:cubicBezTo>
                    <a:lnTo>
                      <a:pt x="6855" y="6821"/>
                    </a:lnTo>
                    <a:cubicBezTo>
                      <a:pt x="6887" y="6853"/>
                      <a:pt x="6929" y="6874"/>
                      <a:pt x="6971" y="6884"/>
                    </a:cubicBezTo>
                    <a:cubicBezTo>
                      <a:pt x="6992" y="6895"/>
                      <a:pt x="7013" y="6895"/>
                      <a:pt x="7034" y="6895"/>
                    </a:cubicBezTo>
                    <a:cubicBezTo>
                      <a:pt x="7045" y="6895"/>
                      <a:pt x="7066" y="6895"/>
                      <a:pt x="7077" y="6884"/>
                    </a:cubicBezTo>
                    <a:lnTo>
                      <a:pt x="7119" y="6905"/>
                    </a:lnTo>
                    <a:cubicBezTo>
                      <a:pt x="7151" y="6927"/>
                      <a:pt x="7182" y="6927"/>
                      <a:pt x="7214" y="6927"/>
                    </a:cubicBezTo>
                    <a:cubicBezTo>
                      <a:pt x="7246" y="6927"/>
                      <a:pt x="7288" y="6916"/>
                      <a:pt x="7309" y="6895"/>
                    </a:cubicBezTo>
                    <a:cubicBezTo>
                      <a:pt x="7341" y="6884"/>
                      <a:pt x="7372" y="6863"/>
                      <a:pt x="7394" y="6832"/>
                    </a:cubicBezTo>
                    <a:cubicBezTo>
                      <a:pt x="7404" y="6821"/>
                      <a:pt x="7415" y="6800"/>
                      <a:pt x="7425" y="6779"/>
                    </a:cubicBezTo>
                    <a:cubicBezTo>
                      <a:pt x="7446" y="6737"/>
                      <a:pt x="7457" y="6684"/>
                      <a:pt x="7457" y="6631"/>
                    </a:cubicBezTo>
                    <a:cubicBezTo>
                      <a:pt x="7457" y="6610"/>
                      <a:pt x="7446" y="6589"/>
                      <a:pt x="7446" y="6557"/>
                    </a:cubicBezTo>
                    <a:cubicBezTo>
                      <a:pt x="7436" y="6515"/>
                      <a:pt x="7415" y="6472"/>
                      <a:pt x="7383" y="6441"/>
                    </a:cubicBezTo>
                    <a:cubicBezTo>
                      <a:pt x="7351" y="6409"/>
                      <a:pt x="7309" y="6377"/>
                      <a:pt x="7288" y="6346"/>
                    </a:cubicBezTo>
                    <a:cubicBezTo>
                      <a:pt x="7256" y="6314"/>
                      <a:pt x="7235" y="6293"/>
                      <a:pt x="7203" y="6282"/>
                    </a:cubicBezTo>
                    <a:cubicBezTo>
                      <a:pt x="7172" y="6272"/>
                      <a:pt x="7140" y="6261"/>
                      <a:pt x="7108" y="6261"/>
                    </a:cubicBezTo>
                    <a:close/>
                    <a:moveTo>
                      <a:pt x="3201" y="6588"/>
                    </a:moveTo>
                    <a:cubicBezTo>
                      <a:pt x="3178" y="6588"/>
                      <a:pt x="3153" y="6592"/>
                      <a:pt x="3127" y="6599"/>
                    </a:cubicBezTo>
                    <a:cubicBezTo>
                      <a:pt x="3095" y="6610"/>
                      <a:pt x="3074" y="6631"/>
                      <a:pt x="3042" y="6652"/>
                    </a:cubicBezTo>
                    <a:cubicBezTo>
                      <a:pt x="3021" y="6673"/>
                      <a:pt x="3000" y="6705"/>
                      <a:pt x="2989" y="6737"/>
                    </a:cubicBezTo>
                    <a:cubicBezTo>
                      <a:pt x="2979" y="6758"/>
                      <a:pt x="2968" y="6779"/>
                      <a:pt x="2968" y="6800"/>
                    </a:cubicBezTo>
                    <a:cubicBezTo>
                      <a:pt x="2947" y="6853"/>
                      <a:pt x="2947" y="6863"/>
                      <a:pt x="2937" y="6916"/>
                    </a:cubicBezTo>
                    <a:cubicBezTo>
                      <a:pt x="2937" y="6958"/>
                      <a:pt x="2937" y="7001"/>
                      <a:pt x="2947" y="7043"/>
                    </a:cubicBezTo>
                    <a:cubicBezTo>
                      <a:pt x="2979" y="7138"/>
                      <a:pt x="3032" y="7201"/>
                      <a:pt x="3106" y="7243"/>
                    </a:cubicBezTo>
                    <a:cubicBezTo>
                      <a:pt x="3127" y="7265"/>
                      <a:pt x="3148" y="7275"/>
                      <a:pt x="3169" y="7286"/>
                    </a:cubicBezTo>
                    <a:cubicBezTo>
                      <a:pt x="3211" y="7296"/>
                      <a:pt x="3253" y="7317"/>
                      <a:pt x="3296" y="7339"/>
                    </a:cubicBezTo>
                    <a:cubicBezTo>
                      <a:pt x="3349" y="7349"/>
                      <a:pt x="3401" y="7360"/>
                      <a:pt x="3454" y="7370"/>
                    </a:cubicBezTo>
                    <a:cubicBezTo>
                      <a:pt x="3475" y="7381"/>
                      <a:pt x="3496" y="7381"/>
                      <a:pt x="3517" y="7381"/>
                    </a:cubicBezTo>
                    <a:cubicBezTo>
                      <a:pt x="3549" y="7381"/>
                      <a:pt x="3581" y="7370"/>
                      <a:pt x="3613" y="7349"/>
                    </a:cubicBezTo>
                    <a:cubicBezTo>
                      <a:pt x="3634" y="7349"/>
                      <a:pt x="3655" y="7328"/>
                      <a:pt x="3665" y="7317"/>
                    </a:cubicBezTo>
                    <a:cubicBezTo>
                      <a:pt x="3697" y="7296"/>
                      <a:pt x="3708" y="7265"/>
                      <a:pt x="3729" y="7233"/>
                    </a:cubicBezTo>
                    <a:cubicBezTo>
                      <a:pt x="3729" y="7212"/>
                      <a:pt x="3739" y="7191"/>
                      <a:pt x="3750" y="7159"/>
                    </a:cubicBezTo>
                    <a:cubicBezTo>
                      <a:pt x="3750" y="7138"/>
                      <a:pt x="3750" y="7117"/>
                      <a:pt x="3760" y="7085"/>
                    </a:cubicBezTo>
                    <a:cubicBezTo>
                      <a:pt x="3760" y="7053"/>
                      <a:pt x="3750" y="7011"/>
                      <a:pt x="3729" y="6979"/>
                    </a:cubicBezTo>
                    <a:cubicBezTo>
                      <a:pt x="3718" y="6948"/>
                      <a:pt x="3708" y="6916"/>
                      <a:pt x="3676" y="6895"/>
                    </a:cubicBezTo>
                    <a:cubicBezTo>
                      <a:pt x="3613" y="6832"/>
                      <a:pt x="3549" y="6779"/>
                      <a:pt x="3486" y="6726"/>
                    </a:cubicBezTo>
                    <a:cubicBezTo>
                      <a:pt x="3433" y="6684"/>
                      <a:pt x="3380" y="6652"/>
                      <a:pt x="3317" y="6620"/>
                    </a:cubicBezTo>
                    <a:cubicBezTo>
                      <a:pt x="3283" y="6600"/>
                      <a:pt x="3244" y="6588"/>
                      <a:pt x="3201" y="6588"/>
                    </a:cubicBezTo>
                    <a:close/>
                    <a:moveTo>
                      <a:pt x="5125" y="7355"/>
                    </a:moveTo>
                    <a:cubicBezTo>
                      <a:pt x="5100" y="7355"/>
                      <a:pt x="5074" y="7363"/>
                      <a:pt x="5059" y="7370"/>
                    </a:cubicBezTo>
                    <a:cubicBezTo>
                      <a:pt x="4996" y="7391"/>
                      <a:pt x="4933" y="7434"/>
                      <a:pt x="4912" y="7507"/>
                    </a:cubicBezTo>
                    <a:cubicBezTo>
                      <a:pt x="4901" y="7529"/>
                      <a:pt x="4890" y="7550"/>
                      <a:pt x="4890" y="7571"/>
                    </a:cubicBezTo>
                    <a:cubicBezTo>
                      <a:pt x="4880" y="7624"/>
                      <a:pt x="4880" y="7676"/>
                      <a:pt x="4890" y="7729"/>
                    </a:cubicBezTo>
                    <a:lnTo>
                      <a:pt x="4901" y="7761"/>
                    </a:lnTo>
                    <a:lnTo>
                      <a:pt x="4901" y="7803"/>
                    </a:lnTo>
                    <a:cubicBezTo>
                      <a:pt x="4901" y="7856"/>
                      <a:pt x="4912" y="7898"/>
                      <a:pt x="4933" y="7951"/>
                    </a:cubicBezTo>
                    <a:cubicBezTo>
                      <a:pt x="4954" y="7962"/>
                      <a:pt x="4964" y="7983"/>
                      <a:pt x="4975" y="8004"/>
                    </a:cubicBezTo>
                    <a:cubicBezTo>
                      <a:pt x="5007" y="8036"/>
                      <a:pt x="5049" y="8057"/>
                      <a:pt x="5091" y="8067"/>
                    </a:cubicBezTo>
                    <a:lnTo>
                      <a:pt x="5133" y="8088"/>
                    </a:lnTo>
                    <a:lnTo>
                      <a:pt x="5155" y="8099"/>
                    </a:lnTo>
                    <a:cubicBezTo>
                      <a:pt x="5186" y="8120"/>
                      <a:pt x="5228" y="8141"/>
                      <a:pt x="5260" y="8152"/>
                    </a:cubicBezTo>
                    <a:cubicBezTo>
                      <a:pt x="5281" y="8152"/>
                      <a:pt x="5292" y="8162"/>
                      <a:pt x="5313" y="8162"/>
                    </a:cubicBezTo>
                    <a:cubicBezTo>
                      <a:pt x="5345" y="8173"/>
                      <a:pt x="5387" y="8173"/>
                      <a:pt x="5429" y="8173"/>
                    </a:cubicBezTo>
                    <a:cubicBezTo>
                      <a:pt x="5461" y="8173"/>
                      <a:pt x="5492" y="8162"/>
                      <a:pt x="5524" y="8141"/>
                    </a:cubicBezTo>
                    <a:cubicBezTo>
                      <a:pt x="5556" y="8131"/>
                      <a:pt x="5577" y="8109"/>
                      <a:pt x="5598" y="8088"/>
                    </a:cubicBezTo>
                    <a:lnTo>
                      <a:pt x="5630" y="8025"/>
                    </a:lnTo>
                    <a:cubicBezTo>
                      <a:pt x="5651" y="7993"/>
                      <a:pt x="5661" y="7962"/>
                      <a:pt x="5661" y="7919"/>
                    </a:cubicBezTo>
                    <a:cubicBezTo>
                      <a:pt x="5672" y="7898"/>
                      <a:pt x="5661" y="7867"/>
                      <a:pt x="5661" y="7845"/>
                    </a:cubicBezTo>
                    <a:cubicBezTo>
                      <a:pt x="5661" y="7803"/>
                      <a:pt x="5640" y="7772"/>
                      <a:pt x="5630" y="7740"/>
                    </a:cubicBezTo>
                    <a:lnTo>
                      <a:pt x="5588" y="7687"/>
                    </a:lnTo>
                    <a:cubicBezTo>
                      <a:pt x="5556" y="7655"/>
                      <a:pt x="5514" y="7624"/>
                      <a:pt x="5471" y="7613"/>
                    </a:cubicBezTo>
                    <a:cubicBezTo>
                      <a:pt x="5440" y="7603"/>
                      <a:pt x="5408" y="7592"/>
                      <a:pt x="5376" y="7581"/>
                    </a:cubicBezTo>
                    <a:lnTo>
                      <a:pt x="5366" y="7550"/>
                    </a:lnTo>
                    <a:cubicBezTo>
                      <a:pt x="5355" y="7518"/>
                      <a:pt x="5345" y="7486"/>
                      <a:pt x="5323" y="7465"/>
                    </a:cubicBezTo>
                    <a:cubicBezTo>
                      <a:pt x="5302" y="7434"/>
                      <a:pt x="5281" y="7402"/>
                      <a:pt x="5250" y="7391"/>
                    </a:cubicBezTo>
                    <a:cubicBezTo>
                      <a:pt x="5218" y="7370"/>
                      <a:pt x="5186" y="7360"/>
                      <a:pt x="5155" y="7360"/>
                    </a:cubicBezTo>
                    <a:cubicBezTo>
                      <a:pt x="5145" y="7357"/>
                      <a:pt x="5135" y="7355"/>
                      <a:pt x="5125" y="73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32"/>
              <p:cNvSpPr/>
              <p:nvPr/>
            </p:nvSpPr>
            <p:spPr>
              <a:xfrm rot="10800000" flipH="1">
                <a:off x="8231075" y="3845726"/>
                <a:ext cx="739958" cy="1085050"/>
              </a:xfrm>
              <a:custGeom>
                <a:avLst/>
                <a:gdLst/>
                <a:ahLst/>
                <a:cxnLst/>
                <a:rect l="l" t="t" r="r" b="b"/>
                <a:pathLst>
                  <a:path w="13974" h="20491" extrusionOk="0">
                    <a:moveTo>
                      <a:pt x="11108" y="1"/>
                    </a:moveTo>
                    <a:cubicBezTo>
                      <a:pt x="10816" y="1"/>
                      <a:pt x="10520" y="60"/>
                      <a:pt x="10245" y="150"/>
                    </a:cubicBezTo>
                    <a:cubicBezTo>
                      <a:pt x="9664" y="350"/>
                      <a:pt x="9115" y="720"/>
                      <a:pt x="8830" y="1259"/>
                    </a:cubicBezTo>
                    <a:cubicBezTo>
                      <a:pt x="8555" y="1787"/>
                      <a:pt x="8555" y="2410"/>
                      <a:pt x="8651" y="2980"/>
                    </a:cubicBezTo>
                    <a:cubicBezTo>
                      <a:pt x="8851" y="4173"/>
                      <a:pt x="9643" y="5451"/>
                      <a:pt x="9580" y="6645"/>
                    </a:cubicBezTo>
                    <a:cubicBezTo>
                      <a:pt x="9506" y="7891"/>
                      <a:pt x="8883" y="9127"/>
                      <a:pt x="8091" y="10067"/>
                    </a:cubicBezTo>
                    <a:cubicBezTo>
                      <a:pt x="7151" y="11197"/>
                      <a:pt x="5894" y="12042"/>
                      <a:pt x="4574" y="12697"/>
                    </a:cubicBezTo>
                    <a:cubicBezTo>
                      <a:pt x="3739" y="13108"/>
                      <a:pt x="2863" y="13457"/>
                      <a:pt x="2092" y="13975"/>
                    </a:cubicBezTo>
                    <a:cubicBezTo>
                      <a:pt x="972" y="14724"/>
                      <a:pt x="307" y="15886"/>
                      <a:pt x="127" y="17217"/>
                    </a:cubicBezTo>
                    <a:cubicBezTo>
                      <a:pt x="1" y="18167"/>
                      <a:pt x="307" y="19192"/>
                      <a:pt x="1015" y="19847"/>
                    </a:cubicBezTo>
                    <a:cubicBezTo>
                      <a:pt x="1458" y="20256"/>
                      <a:pt x="2071" y="20491"/>
                      <a:pt x="2677" y="20491"/>
                    </a:cubicBezTo>
                    <a:cubicBezTo>
                      <a:pt x="3024" y="20491"/>
                      <a:pt x="3368" y="20414"/>
                      <a:pt x="3676" y="20248"/>
                    </a:cubicBezTo>
                    <a:cubicBezTo>
                      <a:pt x="4120" y="20016"/>
                      <a:pt x="4458" y="19625"/>
                      <a:pt x="4764" y="19213"/>
                    </a:cubicBezTo>
                    <a:cubicBezTo>
                      <a:pt x="6042" y="17491"/>
                      <a:pt x="6961" y="15833"/>
                      <a:pt x="8851" y="14672"/>
                    </a:cubicBezTo>
                    <a:cubicBezTo>
                      <a:pt x="9950" y="13996"/>
                      <a:pt x="11132" y="13415"/>
                      <a:pt x="12062" y="12528"/>
                    </a:cubicBezTo>
                    <a:cubicBezTo>
                      <a:pt x="13234" y="11408"/>
                      <a:pt x="13741" y="10046"/>
                      <a:pt x="13868" y="8546"/>
                    </a:cubicBezTo>
                    <a:cubicBezTo>
                      <a:pt x="13889" y="8208"/>
                      <a:pt x="13900" y="7859"/>
                      <a:pt x="13889" y="7500"/>
                    </a:cubicBezTo>
                    <a:cubicBezTo>
                      <a:pt x="13826" y="5430"/>
                      <a:pt x="13973" y="3498"/>
                      <a:pt x="13055" y="1544"/>
                    </a:cubicBezTo>
                    <a:cubicBezTo>
                      <a:pt x="12769" y="952"/>
                      <a:pt x="12379" y="361"/>
                      <a:pt x="11766" y="118"/>
                    </a:cubicBezTo>
                    <a:cubicBezTo>
                      <a:pt x="11555" y="35"/>
                      <a:pt x="11333" y="1"/>
                      <a:pt x="111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32"/>
              <p:cNvSpPr/>
              <p:nvPr/>
            </p:nvSpPr>
            <p:spPr>
              <a:xfrm rot="8918505" flipH="1">
                <a:off x="8858127" y="3769534"/>
                <a:ext cx="334475" cy="688931"/>
              </a:xfrm>
              <a:custGeom>
                <a:avLst/>
                <a:gdLst/>
                <a:ahLst/>
                <a:cxnLst/>
                <a:rect l="l" t="t" r="r" b="b"/>
                <a:pathLst>
                  <a:path w="4955" h="10206" extrusionOk="0">
                    <a:moveTo>
                      <a:pt x="3728" y="1"/>
                    </a:moveTo>
                    <a:cubicBezTo>
                      <a:pt x="3546" y="1"/>
                      <a:pt x="2743" y="1821"/>
                      <a:pt x="2705" y="1928"/>
                    </a:cubicBezTo>
                    <a:cubicBezTo>
                      <a:pt x="2198" y="3354"/>
                      <a:pt x="1353" y="4737"/>
                      <a:pt x="708" y="6110"/>
                    </a:cubicBezTo>
                    <a:cubicBezTo>
                      <a:pt x="582" y="6374"/>
                      <a:pt x="455" y="6628"/>
                      <a:pt x="349" y="6902"/>
                    </a:cubicBezTo>
                    <a:cubicBezTo>
                      <a:pt x="180" y="7325"/>
                      <a:pt x="43" y="7758"/>
                      <a:pt x="33" y="8223"/>
                    </a:cubicBezTo>
                    <a:cubicBezTo>
                      <a:pt x="1" y="8962"/>
                      <a:pt x="328" y="9775"/>
                      <a:pt x="1015" y="10071"/>
                    </a:cubicBezTo>
                    <a:cubicBezTo>
                      <a:pt x="1241" y="10170"/>
                      <a:pt x="1484" y="10206"/>
                      <a:pt x="1733" y="10206"/>
                    </a:cubicBezTo>
                    <a:cubicBezTo>
                      <a:pt x="2041" y="10206"/>
                      <a:pt x="2358" y="10150"/>
                      <a:pt x="2662" y="10092"/>
                    </a:cubicBezTo>
                    <a:cubicBezTo>
                      <a:pt x="3095" y="10007"/>
                      <a:pt x="3539" y="9923"/>
                      <a:pt x="3877" y="9638"/>
                    </a:cubicBezTo>
                    <a:cubicBezTo>
                      <a:pt x="4130" y="9416"/>
                      <a:pt x="4289" y="9110"/>
                      <a:pt x="4415" y="8793"/>
                    </a:cubicBezTo>
                    <a:cubicBezTo>
                      <a:pt x="4954" y="7399"/>
                      <a:pt x="4880" y="5846"/>
                      <a:pt x="4627" y="4378"/>
                    </a:cubicBezTo>
                    <a:cubicBezTo>
                      <a:pt x="4363" y="2931"/>
                      <a:pt x="3982" y="1505"/>
                      <a:pt x="3761" y="48"/>
                    </a:cubicBezTo>
                    <a:cubicBezTo>
                      <a:pt x="3755" y="16"/>
                      <a:pt x="3744" y="1"/>
                      <a:pt x="37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4" name="Google Shape;1014;p32"/>
            <p:cNvGrpSpPr/>
            <p:nvPr/>
          </p:nvGrpSpPr>
          <p:grpSpPr>
            <a:xfrm>
              <a:off x="-1476058" y="-122656"/>
              <a:ext cx="2709811" cy="6223981"/>
              <a:chOff x="-1476058" y="-122656"/>
              <a:chExt cx="2709811" cy="6223981"/>
            </a:xfrm>
          </p:grpSpPr>
          <p:grpSp>
            <p:nvGrpSpPr>
              <p:cNvPr id="1015" name="Google Shape;1015;p32"/>
              <p:cNvGrpSpPr/>
              <p:nvPr/>
            </p:nvGrpSpPr>
            <p:grpSpPr>
              <a:xfrm rot="-3607682">
                <a:off x="-1378297" y="1039695"/>
                <a:ext cx="2514288" cy="1680853"/>
                <a:chOff x="8218892" y="533597"/>
                <a:chExt cx="1572025" cy="1050931"/>
              </a:xfrm>
            </p:grpSpPr>
            <p:sp>
              <p:nvSpPr>
                <p:cNvPr id="1016" name="Google Shape;1016;p32"/>
                <p:cNvSpPr/>
                <p:nvPr/>
              </p:nvSpPr>
              <p:spPr>
                <a:xfrm>
                  <a:off x="8218892" y="533597"/>
                  <a:ext cx="1572025" cy="1050931"/>
                </a:xfrm>
                <a:custGeom>
                  <a:avLst/>
                  <a:gdLst/>
                  <a:ahLst/>
                  <a:cxnLst/>
                  <a:rect l="l" t="t" r="r" b="b"/>
                  <a:pathLst>
                    <a:path w="33628" h="22481" extrusionOk="0">
                      <a:moveTo>
                        <a:pt x="21493" y="0"/>
                      </a:moveTo>
                      <a:cubicBezTo>
                        <a:pt x="18387" y="0"/>
                        <a:pt x="15302" y="334"/>
                        <a:pt x="13107" y="501"/>
                      </a:cubicBezTo>
                      <a:cubicBezTo>
                        <a:pt x="11914" y="596"/>
                        <a:pt x="10689" y="722"/>
                        <a:pt x="9485" y="934"/>
                      </a:cubicBezTo>
                      <a:cubicBezTo>
                        <a:pt x="6717" y="1441"/>
                        <a:pt x="4098" y="2402"/>
                        <a:pt x="2451" y="4461"/>
                      </a:cubicBezTo>
                      <a:cubicBezTo>
                        <a:pt x="0" y="7513"/>
                        <a:pt x="634" y="11770"/>
                        <a:pt x="1395" y="15519"/>
                      </a:cubicBezTo>
                      <a:cubicBezTo>
                        <a:pt x="1680" y="16934"/>
                        <a:pt x="1986" y="18381"/>
                        <a:pt x="2863" y="19575"/>
                      </a:cubicBezTo>
                      <a:cubicBezTo>
                        <a:pt x="4456" y="21767"/>
                        <a:pt x="7504" y="22480"/>
                        <a:pt x="10399" y="22480"/>
                      </a:cubicBezTo>
                      <a:cubicBezTo>
                        <a:pt x="10767" y="22480"/>
                        <a:pt x="11132" y="22469"/>
                        <a:pt x="11491" y="22447"/>
                      </a:cubicBezTo>
                      <a:cubicBezTo>
                        <a:pt x="15695" y="22204"/>
                        <a:pt x="18979" y="20641"/>
                        <a:pt x="22845" y="19395"/>
                      </a:cubicBezTo>
                      <a:cubicBezTo>
                        <a:pt x="26098" y="18349"/>
                        <a:pt x="28675" y="17209"/>
                        <a:pt x="30871" y="14526"/>
                      </a:cubicBezTo>
                      <a:cubicBezTo>
                        <a:pt x="32698" y="12319"/>
                        <a:pt x="33628" y="9478"/>
                        <a:pt x="33448" y="6690"/>
                      </a:cubicBezTo>
                      <a:cubicBezTo>
                        <a:pt x="33112" y="1155"/>
                        <a:pt x="27266" y="0"/>
                        <a:pt x="214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32"/>
                <p:cNvSpPr/>
                <p:nvPr/>
              </p:nvSpPr>
              <p:spPr>
                <a:xfrm>
                  <a:off x="8424252" y="669069"/>
                  <a:ext cx="1194352" cy="793445"/>
                </a:xfrm>
                <a:custGeom>
                  <a:avLst/>
                  <a:gdLst/>
                  <a:ahLst/>
                  <a:cxnLst/>
                  <a:rect l="l" t="t" r="r" b="b"/>
                  <a:pathLst>
                    <a:path w="25549" h="16973" extrusionOk="0">
                      <a:moveTo>
                        <a:pt x="20268" y="1056"/>
                      </a:moveTo>
                      <a:cubicBezTo>
                        <a:pt x="20638" y="1056"/>
                        <a:pt x="20986" y="1077"/>
                        <a:pt x="21324" y="1151"/>
                      </a:cubicBezTo>
                      <a:cubicBezTo>
                        <a:pt x="22180" y="1341"/>
                        <a:pt x="22930" y="1838"/>
                        <a:pt x="23479" y="2503"/>
                      </a:cubicBezTo>
                      <a:cubicBezTo>
                        <a:pt x="24039" y="3168"/>
                        <a:pt x="24387" y="4003"/>
                        <a:pt x="24472" y="4837"/>
                      </a:cubicBezTo>
                      <a:cubicBezTo>
                        <a:pt x="24482" y="4985"/>
                        <a:pt x="24493" y="5133"/>
                        <a:pt x="24493" y="5281"/>
                      </a:cubicBezTo>
                      <a:cubicBezTo>
                        <a:pt x="24493" y="6052"/>
                        <a:pt x="24303" y="6823"/>
                        <a:pt x="23965" y="7562"/>
                      </a:cubicBezTo>
                      <a:cubicBezTo>
                        <a:pt x="23627" y="8301"/>
                        <a:pt x="23141" y="8998"/>
                        <a:pt x="22571" y="9611"/>
                      </a:cubicBezTo>
                      <a:cubicBezTo>
                        <a:pt x="21314" y="10952"/>
                        <a:pt x="19624" y="11956"/>
                        <a:pt x="17850" y="12822"/>
                      </a:cubicBezTo>
                      <a:cubicBezTo>
                        <a:pt x="16688" y="13392"/>
                        <a:pt x="14861" y="14174"/>
                        <a:pt x="12844" y="14807"/>
                      </a:cubicBezTo>
                      <a:cubicBezTo>
                        <a:pt x="10826" y="15441"/>
                        <a:pt x="8608" y="15916"/>
                        <a:pt x="6686" y="15916"/>
                      </a:cubicBezTo>
                      <a:cubicBezTo>
                        <a:pt x="5820" y="15916"/>
                        <a:pt x="5028" y="15821"/>
                        <a:pt x="4331" y="15610"/>
                      </a:cubicBezTo>
                      <a:cubicBezTo>
                        <a:pt x="3634" y="15399"/>
                        <a:pt x="3053" y="15071"/>
                        <a:pt x="2599" y="14617"/>
                      </a:cubicBezTo>
                      <a:cubicBezTo>
                        <a:pt x="2208" y="14226"/>
                        <a:pt x="1955" y="13740"/>
                        <a:pt x="1765" y="13191"/>
                      </a:cubicBezTo>
                      <a:cubicBezTo>
                        <a:pt x="1575" y="12632"/>
                        <a:pt x="1469" y="12008"/>
                        <a:pt x="1374" y="11385"/>
                      </a:cubicBezTo>
                      <a:cubicBezTo>
                        <a:pt x="1216" y="10414"/>
                        <a:pt x="1057" y="9463"/>
                        <a:pt x="1057" y="8534"/>
                      </a:cubicBezTo>
                      <a:cubicBezTo>
                        <a:pt x="1057" y="8153"/>
                        <a:pt x="1089" y="7784"/>
                        <a:pt x="1142" y="7414"/>
                      </a:cubicBezTo>
                      <a:cubicBezTo>
                        <a:pt x="1247" y="6791"/>
                        <a:pt x="1458" y="6168"/>
                        <a:pt x="1796" y="5640"/>
                      </a:cubicBezTo>
                      <a:cubicBezTo>
                        <a:pt x="2124" y="5101"/>
                        <a:pt x="2567" y="4658"/>
                        <a:pt x="3117" y="4362"/>
                      </a:cubicBezTo>
                      <a:cubicBezTo>
                        <a:pt x="3655" y="4066"/>
                        <a:pt x="4331" y="3918"/>
                        <a:pt x="5039" y="3760"/>
                      </a:cubicBezTo>
                      <a:cubicBezTo>
                        <a:pt x="9538" y="2788"/>
                        <a:pt x="14026" y="1817"/>
                        <a:pt x="18578" y="1204"/>
                      </a:cubicBezTo>
                      <a:cubicBezTo>
                        <a:pt x="19149" y="1120"/>
                        <a:pt x="19730" y="1056"/>
                        <a:pt x="20268" y="1056"/>
                      </a:cubicBezTo>
                      <a:close/>
                      <a:moveTo>
                        <a:pt x="20268" y="0"/>
                      </a:moveTo>
                      <a:cubicBezTo>
                        <a:pt x="19635" y="0"/>
                        <a:pt x="19022" y="74"/>
                        <a:pt x="18431" y="148"/>
                      </a:cubicBezTo>
                      <a:cubicBezTo>
                        <a:pt x="13836" y="771"/>
                        <a:pt x="9316" y="1753"/>
                        <a:pt x="4817" y="2735"/>
                      </a:cubicBezTo>
                      <a:cubicBezTo>
                        <a:pt x="4109" y="2883"/>
                        <a:pt x="3338" y="3052"/>
                        <a:pt x="2620" y="3433"/>
                      </a:cubicBezTo>
                      <a:cubicBezTo>
                        <a:pt x="1881" y="3823"/>
                        <a:pt x="1311" y="4415"/>
                        <a:pt x="899" y="5080"/>
                      </a:cubicBezTo>
                      <a:cubicBezTo>
                        <a:pt x="476" y="5745"/>
                        <a:pt x="223" y="6495"/>
                        <a:pt x="107" y="7245"/>
                      </a:cubicBezTo>
                      <a:cubicBezTo>
                        <a:pt x="33" y="7678"/>
                        <a:pt x="1" y="8111"/>
                        <a:pt x="1" y="8534"/>
                      </a:cubicBezTo>
                      <a:cubicBezTo>
                        <a:pt x="1" y="9569"/>
                        <a:pt x="170" y="10583"/>
                        <a:pt x="328" y="11554"/>
                      </a:cubicBezTo>
                      <a:cubicBezTo>
                        <a:pt x="434" y="12188"/>
                        <a:pt x="540" y="12864"/>
                        <a:pt x="761" y="13519"/>
                      </a:cubicBezTo>
                      <a:cubicBezTo>
                        <a:pt x="983" y="14174"/>
                        <a:pt x="1311" y="14828"/>
                        <a:pt x="1849" y="15367"/>
                      </a:cubicBezTo>
                      <a:cubicBezTo>
                        <a:pt x="2451" y="15958"/>
                        <a:pt x="3201" y="16370"/>
                        <a:pt x="4025" y="16624"/>
                      </a:cubicBezTo>
                      <a:cubicBezTo>
                        <a:pt x="4838" y="16867"/>
                        <a:pt x="5746" y="16972"/>
                        <a:pt x="6686" y="16972"/>
                      </a:cubicBezTo>
                      <a:cubicBezTo>
                        <a:pt x="8777" y="16972"/>
                        <a:pt x="11069" y="16465"/>
                        <a:pt x="13160" y="15811"/>
                      </a:cubicBezTo>
                      <a:cubicBezTo>
                        <a:pt x="15241" y="15156"/>
                        <a:pt x="17110" y="14364"/>
                        <a:pt x="18314" y="13772"/>
                      </a:cubicBezTo>
                      <a:cubicBezTo>
                        <a:pt x="20131" y="12874"/>
                        <a:pt x="21937" y="11829"/>
                        <a:pt x="23342" y="10329"/>
                      </a:cubicBezTo>
                      <a:cubicBezTo>
                        <a:pt x="23986" y="9643"/>
                        <a:pt x="24535" y="8851"/>
                        <a:pt x="24926" y="7995"/>
                      </a:cubicBezTo>
                      <a:cubicBezTo>
                        <a:pt x="25317" y="7140"/>
                        <a:pt x="25549" y="6221"/>
                        <a:pt x="25549" y="5281"/>
                      </a:cubicBezTo>
                      <a:cubicBezTo>
                        <a:pt x="25549" y="5091"/>
                        <a:pt x="25538" y="4911"/>
                        <a:pt x="25517" y="4732"/>
                      </a:cubicBezTo>
                      <a:cubicBezTo>
                        <a:pt x="25422" y="3675"/>
                        <a:pt x="24979" y="2662"/>
                        <a:pt x="24292" y="1827"/>
                      </a:cubicBezTo>
                      <a:cubicBezTo>
                        <a:pt x="23606" y="1003"/>
                        <a:pt x="22666" y="370"/>
                        <a:pt x="21546" y="127"/>
                      </a:cubicBezTo>
                      <a:cubicBezTo>
                        <a:pt x="21124" y="32"/>
                        <a:pt x="20691" y="0"/>
                        <a:pt x="20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32"/>
                <p:cNvSpPr/>
                <p:nvPr/>
              </p:nvSpPr>
              <p:spPr>
                <a:xfrm>
                  <a:off x="8627695" y="853999"/>
                  <a:ext cx="795409" cy="452563"/>
                </a:xfrm>
                <a:custGeom>
                  <a:avLst/>
                  <a:gdLst/>
                  <a:ahLst/>
                  <a:cxnLst/>
                  <a:rect l="l" t="t" r="r" b="b"/>
                  <a:pathLst>
                    <a:path w="17015" h="9681" extrusionOk="0">
                      <a:moveTo>
                        <a:pt x="13883" y="1"/>
                      </a:moveTo>
                      <a:cubicBezTo>
                        <a:pt x="13202" y="1"/>
                        <a:pt x="12512" y="127"/>
                        <a:pt x="11840" y="258"/>
                      </a:cubicBezTo>
                      <a:cubicBezTo>
                        <a:pt x="9674" y="681"/>
                        <a:pt x="7509" y="1103"/>
                        <a:pt x="5344" y="1515"/>
                      </a:cubicBezTo>
                      <a:cubicBezTo>
                        <a:pt x="3940" y="1789"/>
                        <a:pt x="2524" y="2064"/>
                        <a:pt x="1194" y="2582"/>
                      </a:cubicBezTo>
                      <a:cubicBezTo>
                        <a:pt x="898" y="2698"/>
                        <a:pt x="581" y="2835"/>
                        <a:pt x="412" y="3089"/>
                      </a:cubicBezTo>
                      <a:cubicBezTo>
                        <a:pt x="264" y="3289"/>
                        <a:pt x="233" y="3532"/>
                        <a:pt x="201" y="3775"/>
                      </a:cubicBezTo>
                      <a:cubicBezTo>
                        <a:pt x="0" y="5475"/>
                        <a:pt x="42" y="8412"/>
                        <a:pt x="1944" y="9394"/>
                      </a:cubicBezTo>
                      <a:cubicBezTo>
                        <a:pt x="2338" y="9597"/>
                        <a:pt x="2781" y="9681"/>
                        <a:pt x="3247" y="9681"/>
                      </a:cubicBezTo>
                      <a:cubicBezTo>
                        <a:pt x="4738" y="9681"/>
                        <a:pt x="6467" y="8828"/>
                        <a:pt x="7626" y="8338"/>
                      </a:cubicBezTo>
                      <a:cubicBezTo>
                        <a:pt x="10139" y="7281"/>
                        <a:pt x="12674" y="6215"/>
                        <a:pt x="14871" y="4683"/>
                      </a:cubicBezTo>
                      <a:cubicBezTo>
                        <a:pt x="15937" y="3944"/>
                        <a:pt x="17015" y="2835"/>
                        <a:pt x="16687" y="1642"/>
                      </a:cubicBezTo>
                      <a:cubicBezTo>
                        <a:pt x="16465" y="786"/>
                        <a:pt x="15557" y="216"/>
                        <a:pt x="14628" y="57"/>
                      </a:cubicBezTo>
                      <a:cubicBezTo>
                        <a:pt x="14381" y="18"/>
                        <a:pt x="14133" y="1"/>
                        <a:pt x="13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9" name="Google Shape;1019;p32"/>
              <p:cNvSpPr/>
              <p:nvPr/>
            </p:nvSpPr>
            <p:spPr>
              <a:xfrm rot="5088269">
                <a:off x="-202299" y="1492791"/>
                <a:ext cx="1356138" cy="951487"/>
              </a:xfrm>
              <a:custGeom>
                <a:avLst/>
                <a:gdLst/>
                <a:ahLst/>
                <a:cxnLst/>
                <a:rect l="l" t="t" r="r" b="b"/>
                <a:pathLst>
                  <a:path w="16244" h="11397" extrusionOk="0">
                    <a:moveTo>
                      <a:pt x="14152" y="0"/>
                    </a:moveTo>
                    <a:cubicBezTo>
                      <a:pt x="14131" y="0"/>
                      <a:pt x="14100" y="11"/>
                      <a:pt x="14068" y="11"/>
                    </a:cubicBezTo>
                    <a:cubicBezTo>
                      <a:pt x="14015" y="32"/>
                      <a:pt x="13973" y="53"/>
                      <a:pt x="13931" y="95"/>
                    </a:cubicBezTo>
                    <a:lnTo>
                      <a:pt x="13878" y="159"/>
                    </a:lnTo>
                    <a:cubicBezTo>
                      <a:pt x="13846" y="211"/>
                      <a:pt x="13836" y="264"/>
                      <a:pt x="13836" y="328"/>
                    </a:cubicBezTo>
                    <a:lnTo>
                      <a:pt x="13836" y="380"/>
                    </a:lnTo>
                    <a:cubicBezTo>
                      <a:pt x="13836" y="433"/>
                      <a:pt x="13846" y="475"/>
                      <a:pt x="13857" y="507"/>
                    </a:cubicBezTo>
                    <a:cubicBezTo>
                      <a:pt x="13878" y="549"/>
                      <a:pt x="13899" y="581"/>
                      <a:pt x="13931" y="613"/>
                    </a:cubicBezTo>
                    <a:cubicBezTo>
                      <a:pt x="13962" y="644"/>
                      <a:pt x="13994" y="666"/>
                      <a:pt x="14036" y="676"/>
                    </a:cubicBezTo>
                    <a:cubicBezTo>
                      <a:pt x="14068" y="697"/>
                      <a:pt x="14110" y="708"/>
                      <a:pt x="14152" y="708"/>
                    </a:cubicBezTo>
                    <a:cubicBezTo>
                      <a:pt x="14184" y="708"/>
                      <a:pt x="14216" y="697"/>
                      <a:pt x="14247" y="697"/>
                    </a:cubicBezTo>
                    <a:cubicBezTo>
                      <a:pt x="14300" y="687"/>
                      <a:pt x="14343" y="655"/>
                      <a:pt x="14385" y="613"/>
                    </a:cubicBezTo>
                    <a:lnTo>
                      <a:pt x="14438" y="549"/>
                    </a:lnTo>
                    <a:cubicBezTo>
                      <a:pt x="14469" y="497"/>
                      <a:pt x="14480" y="444"/>
                      <a:pt x="14480" y="380"/>
                    </a:cubicBezTo>
                    <a:lnTo>
                      <a:pt x="14480" y="328"/>
                    </a:lnTo>
                    <a:cubicBezTo>
                      <a:pt x="14480" y="275"/>
                      <a:pt x="14469" y="243"/>
                      <a:pt x="14448" y="201"/>
                    </a:cubicBezTo>
                    <a:cubicBezTo>
                      <a:pt x="14438" y="159"/>
                      <a:pt x="14416" y="127"/>
                      <a:pt x="14385" y="95"/>
                    </a:cubicBezTo>
                    <a:cubicBezTo>
                      <a:pt x="14353" y="64"/>
                      <a:pt x="14321" y="42"/>
                      <a:pt x="14279" y="32"/>
                    </a:cubicBezTo>
                    <a:cubicBezTo>
                      <a:pt x="14247" y="11"/>
                      <a:pt x="14205" y="0"/>
                      <a:pt x="14152" y="0"/>
                    </a:cubicBezTo>
                    <a:close/>
                    <a:moveTo>
                      <a:pt x="11821" y="609"/>
                    </a:moveTo>
                    <a:cubicBezTo>
                      <a:pt x="11809" y="609"/>
                      <a:pt x="11798" y="610"/>
                      <a:pt x="11787" y="613"/>
                    </a:cubicBezTo>
                    <a:cubicBezTo>
                      <a:pt x="11755" y="613"/>
                      <a:pt x="11734" y="613"/>
                      <a:pt x="11702" y="623"/>
                    </a:cubicBezTo>
                    <a:cubicBezTo>
                      <a:pt x="11649" y="634"/>
                      <a:pt x="11597" y="666"/>
                      <a:pt x="11554" y="708"/>
                    </a:cubicBezTo>
                    <a:lnTo>
                      <a:pt x="11512" y="771"/>
                    </a:lnTo>
                    <a:cubicBezTo>
                      <a:pt x="11480" y="824"/>
                      <a:pt x="11459" y="877"/>
                      <a:pt x="11459" y="930"/>
                    </a:cubicBezTo>
                    <a:cubicBezTo>
                      <a:pt x="11470" y="1025"/>
                      <a:pt x="11470" y="1130"/>
                      <a:pt x="11470" y="1225"/>
                    </a:cubicBezTo>
                    <a:cubicBezTo>
                      <a:pt x="11459" y="1268"/>
                      <a:pt x="11470" y="1310"/>
                      <a:pt x="11491" y="1352"/>
                    </a:cubicBezTo>
                    <a:cubicBezTo>
                      <a:pt x="11501" y="1384"/>
                      <a:pt x="11533" y="1426"/>
                      <a:pt x="11565" y="1447"/>
                    </a:cubicBezTo>
                    <a:cubicBezTo>
                      <a:pt x="11586" y="1479"/>
                      <a:pt x="11628" y="1500"/>
                      <a:pt x="11660" y="1521"/>
                    </a:cubicBezTo>
                    <a:cubicBezTo>
                      <a:pt x="11691" y="1537"/>
                      <a:pt x="11722" y="1546"/>
                      <a:pt x="11753" y="1546"/>
                    </a:cubicBezTo>
                    <a:cubicBezTo>
                      <a:pt x="11764" y="1546"/>
                      <a:pt x="11775" y="1545"/>
                      <a:pt x="11787" y="1542"/>
                    </a:cubicBezTo>
                    <a:cubicBezTo>
                      <a:pt x="11818" y="1542"/>
                      <a:pt x="11850" y="1542"/>
                      <a:pt x="11871" y="1532"/>
                    </a:cubicBezTo>
                    <a:cubicBezTo>
                      <a:pt x="11935" y="1521"/>
                      <a:pt x="11977" y="1489"/>
                      <a:pt x="12019" y="1447"/>
                    </a:cubicBezTo>
                    <a:lnTo>
                      <a:pt x="12072" y="1384"/>
                    </a:lnTo>
                    <a:cubicBezTo>
                      <a:pt x="12093" y="1331"/>
                      <a:pt x="12114" y="1278"/>
                      <a:pt x="12114" y="1225"/>
                    </a:cubicBezTo>
                    <a:cubicBezTo>
                      <a:pt x="12114" y="1130"/>
                      <a:pt x="12114" y="1025"/>
                      <a:pt x="12114" y="930"/>
                    </a:cubicBezTo>
                    <a:cubicBezTo>
                      <a:pt x="12114" y="887"/>
                      <a:pt x="12103" y="845"/>
                      <a:pt x="12082" y="803"/>
                    </a:cubicBezTo>
                    <a:cubicBezTo>
                      <a:pt x="12072" y="771"/>
                      <a:pt x="12051" y="729"/>
                      <a:pt x="12019" y="708"/>
                    </a:cubicBezTo>
                    <a:cubicBezTo>
                      <a:pt x="11987" y="676"/>
                      <a:pt x="11956" y="644"/>
                      <a:pt x="11913" y="634"/>
                    </a:cubicBezTo>
                    <a:cubicBezTo>
                      <a:pt x="11882" y="618"/>
                      <a:pt x="11852" y="609"/>
                      <a:pt x="11821" y="609"/>
                    </a:cubicBezTo>
                    <a:close/>
                    <a:moveTo>
                      <a:pt x="9093" y="732"/>
                    </a:moveTo>
                    <a:cubicBezTo>
                      <a:pt x="9072" y="732"/>
                      <a:pt x="9051" y="734"/>
                      <a:pt x="9030" y="740"/>
                    </a:cubicBezTo>
                    <a:cubicBezTo>
                      <a:pt x="8946" y="771"/>
                      <a:pt x="8872" y="813"/>
                      <a:pt x="8840" y="887"/>
                    </a:cubicBezTo>
                    <a:lnTo>
                      <a:pt x="8829" y="909"/>
                    </a:lnTo>
                    <a:cubicBezTo>
                      <a:pt x="8787" y="930"/>
                      <a:pt x="8745" y="961"/>
                      <a:pt x="8724" y="1014"/>
                    </a:cubicBezTo>
                    <a:lnTo>
                      <a:pt x="8692" y="1088"/>
                    </a:lnTo>
                    <a:cubicBezTo>
                      <a:pt x="8682" y="1141"/>
                      <a:pt x="8682" y="1204"/>
                      <a:pt x="8692" y="1257"/>
                    </a:cubicBezTo>
                    <a:lnTo>
                      <a:pt x="8756" y="1616"/>
                    </a:lnTo>
                    <a:cubicBezTo>
                      <a:pt x="8766" y="1637"/>
                      <a:pt x="8777" y="1658"/>
                      <a:pt x="8787" y="1690"/>
                    </a:cubicBezTo>
                    <a:cubicBezTo>
                      <a:pt x="8808" y="1722"/>
                      <a:pt x="8829" y="1753"/>
                      <a:pt x="8872" y="1775"/>
                    </a:cubicBezTo>
                    <a:cubicBezTo>
                      <a:pt x="8893" y="1796"/>
                      <a:pt x="8914" y="1817"/>
                      <a:pt x="8946" y="1817"/>
                    </a:cubicBezTo>
                    <a:cubicBezTo>
                      <a:pt x="8977" y="1838"/>
                      <a:pt x="9020" y="1848"/>
                      <a:pt x="9062" y="1848"/>
                    </a:cubicBezTo>
                    <a:cubicBezTo>
                      <a:pt x="9125" y="1848"/>
                      <a:pt x="9178" y="1827"/>
                      <a:pt x="9231" y="1806"/>
                    </a:cubicBezTo>
                    <a:cubicBezTo>
                      <a:pt x="9262" y="1785"/>
                      <a:pt x="9294" y="1753"/>
                      <a:pt x="9315" y="1722"/>
                    </a:cubicBezTo>
                    <a:cubicBezTo>
                      <a:pt x="9347" y="1690"/>
                      <a:pt x="9368" y="1658"/>
                      <a:pt x="9379" y="1616"/>
                    </a:cubicBezTo>
                    <a:cubicBezTo>
                      <a:pt x="9410" y="1511"/>
                      <a:pt x="9431" y="1405"/>
                      <a:pt x="9442" y="1289"/>
                    </a:cubicBezTo>
                    <a:cubicBezTo>
                      <a:pt x="9453" y="1183"/>
                      <a:pt x="9442" y="1078"/>
                      <a:pt x="9431" y="972"/>
                    </a:cubicBezTo>
                    <a:cubicBezTo>
                      <a:pt x="9421" y="930"/>
                      <a:pt x="9400" y="887"/>
                      <a:pt x="9368" y="856"/>
                    </a:cubicBezTo>
                    <a:cubicBezTo>
                      <a:pt x="9347" y="824"/>
                      <a:pt x="9315" y="792"/>
                      <a:pt x="9273" y="771"/>
                    </a:cubicBezTo>
                    <a:cubicBezTo>
                      <a:pt x="9241" y="750"/>
                      <a:pt x="9199" y="740"/>
                      <a:pt x="9157" y="740"/>
                    </a:cubicBezTo>
                    <a:cubicBezTo>
                      <a:pt x="9136" y="734"/>
                      <a:pt x="9115" y="732"/>
                      <a:pt x="9093" y="732"/>
                    </a:cubicBezTo>
                    <a:close/>
                    <a:moveTo>
                      <a:pt x="3291" y="748"/>
                    </a:moveTo>
                    <a:cubicBezTo>
                      <a:pt x="3264" y="748"/>
                      <a:pt x="3238" y="752"/>
                      <a:pt x="3211" y="761"/>
                    </a:cubicBezTo>
                    <a:cubicBezTo>
                      <a:pt x="3126" y="792"/>
                      <a:pt x="3052" y="845"/>
                      <a:pt x="3000" y="930"/>
                    </a:cubicBezTo>
                    <a:cubicBezTo>
                      <a:pt x="2989" y="951"/>
                      <a:pt x="2978" y="982"/>
                      <a:pt x="2968" y="1004"/>
                    </a:cubicBezTo>
                    <a:lnTo>
                      <a:pt x="2968" y="1025"/>
                    </a:lnTo>
                    <a:lnTo>
                      <a:pt x="2957" y="1056"/>
                    </a:lnTo>
                    <a:cubicBezTo>
                      <a:pt x="2936" y="1183"/>
                      <a:pt x="2926" y="1310"/>
                      <a:pt x="2915" y="1426"/>
                    </a:cubicBezTo>
                    <a:cubicBezTo>
                      <a:pt x="2915" y="1521"/>
                      <a:pt x="2926" y="1606"/>
                      <a:pt x="2968" y="1690"/>
                    </a:cubicBezTo>
                    <a:cubicBezTo>
                      <a:pt x="3000" y="1743"/>
                      <a:pt x="3052" y="1796"/>
                      <a:pt x="3105" y="1827"/>
                    </a:cubicBezTo>
                    <a:cubicBezTo>
                      <a:pt x="3137" y="1838"/>
                      <a:pt x="3169" y="1859"/>
                      <a:pt x="3200" y="1870"/>
                    </a:cubicBezTo>
                    <a:cubicBezTo>
                      <a:pt x="3232" y="1875"/>
                      <a:pt x="3264" y="1878"/>
                      <a:pt x="3294" y="1878"/>
                    </a:cubicBezTo>
                    <a:cubicBezTo>
                      <a:pt x="3324" y="1878"/>
                      <a:pt x="3353" y="1875"/>
                      <a:pt x="3380" y="1870"/>
                    </a:cubicBezTo>
                    <a:cubicBezTo>
                      <a:pt x="3411" y="1859"/>
                      <a:pt x="3443" y="1838"/>
                      <a:pt x="3475" y="1827"/>
                    </a:cubicBezTo>
                    <a:cubicBezTo>
                      <a:pt x="3496" y="1817"/>
                      <a:pt x="3528" y="1796"/>
                      <a:pt x="3549" y="1764"/>
                    </a:cubicBezTo>
                    <a:cubicBezTo>
                      <a:pt x="3602" y="1711"/>
                      <a:pt x="3623" y="1669"/>
                      <a:pt x="3654" y="1595"/>
                    </a:cubicBezTo>
                    <a:cubicBezTo>
                      <a:pt x="3665" y="1563"/>
                      <a:pt x="3665" y="1521"/>
                      <a:pt x="3676" y="1479"/>
                    </a:cubicBezTo>
                    <a:cubicBezTo>
                      <a:pt x="3676" y="1458"/>
                      <a:pt x="3676" y="1437"/>
                      <a:pt x="3676" y="1415"/>
                    </a:cubicBezTo>
                    <a:cubicBezTo>
                      <a:pt x="3665" y="1331"/>
                      <a:pt x="3654" y="1257"/>
                      <a:pt x="3633" y="1173"/>
                    </a:cubicBezTo>
                    <a:cubicBezTo>
                      <a:pt x="3644" y="1151"/>
                      <a:pt x="3644" y="1109"/>
                      <a:pt x="3644" y="1088"/>
                    </a:cubicBezTo>
                    <a:cubicBezTo>
                      <a:pt x="3644" y="1067"/>
                      <a:pt x="3644" y="1014"/>
                      <a:pt x="3633" y="993"/>
                    </a:cubicBezTo>
                    <a:cubicBezTo>
                      <a:pt x="3623" y="940"/>
                      <a:pt x="3591" y="887"/>
                      <a:pt x="3549" y="845"/>
                    </a:cubicBezTo>
                    <a:cubicBezTo>
                      <a:pt x="3517" y="813"/>
                      <a:pt x="3443" y="771"/>
                      <a:pt x="3401" y="761"/>
                    </a:cubicBezTo>
                    <a:cubicBezTo>
                      <a:pt x="3364" y="755"/>
                      <a:pt x="3328" y="748"/>
                      <a:pt x="3291" y="748"/>
                    </a:cubicBezTo>
                    <a:close/>
                    <a:moveTo>
                      <a:pt x="570" y="740"/>
                    </a:moveTo>
                    <a:cubicBezTo>
                      <a:pt x="539" y="740"/>
                      <a:pt x="497" y="740"/>
                      <a:pt x="465" y="750"/>
                    </a:cubicBezTo>
                    <a:cubicBezTo>
                      <a:pt x="433" y="750"/>
                      <a:pt x="401" y="771"/>
                      <a:pt x="380" y="782"/>
                    </a:cubicBezTo>
                    <a:lnTo>
                      <a:pt x="359" y="792"/>
                    </a:lnTo>
                    <a:cubicBezTo>
                      <a:pt x="264" y="856"/>
                      <a:pt x="201" y="951"/>
                      <a:pt x="159" y="1067"/>
                    </a:cubicBezTo>
                    <a:cubicBezTo>
                      <a:pt x="137" y="1151"/>
                      <a:pt x="137" y="1236"/>
                      <a:pt x="137" y="1320"/>
                    </a:cubicBezTo>
                    <a:cubicBezTo>
                      <a:pt x="137" y="1415"/>
                      <a:pt x="148" y="1511"/>
                      <a:pt x="169" y="1606"/>
                    </a:cubicBezTo>
                    <a:cubicBezTo>
                      <a:pt x="180" y="1648"/>
                      <a:pt x="211" y="1701"/>
                      <a:pt x="254" y="1743"/>
                    </a:cubicBezTo>
                    <a:cubicBezTo>
                      <a:pt x="296" y="1838"/>
                      <a:pt x="380" y="1912"/>
                      <a:pt x="486" y="1933"/>
                    </a:cubicBezTo>
                    <a:cubicBezTo>
                      <a:pt x="523" y="1944"/>
                      <a:pt x="557" y="1949"/>
                      <a:pt x="592" y="1949"/>
                    </a:cubicBezTo>
                    <a:cubicBezTo>
                      <a:pt x="626" y="1949"/>
                      <a:pt x="660" y="1944"/>
                      <a:pt x="697" y="1933"/>
                    </a:cubicBezTo>
                    <a:cubicBezTo>
                      <a:pt x="792" y="1901"/>
                      <a:pt x="866" y="1838"/>
                      <a:pt x="919" y="1764"/>
                    </a:cubicBezTo>
                    <a:cubicBezTo>
                      <a:pt x="940" y="1732"/>
                      <a:pt x="951" y="1690"/>
                      <a:pt x="961" y="1658"/>
                    </a:cubicBezTo>
                    <a:lnTo>
                      <a:pt x="972" y="1627"/>
                    </a:lnTo>
                    <a:cubicBezTo>
                      <a:pt x="982" y="1574"/>
                      <a:pt x="982" y="1532"/>
                      <a:pt x="982" y="1479"/>
                    </a:cubicBezTo>
                    <a:cubicBezTo>
                      <a:pt x="982" y="1415"/>
                      <a:pt x="982" y="1352"/>
                      <a:pt x="982" y="1289"/>
                    </a:cubicBezTo>
                    <a:cubicBezTo>
                      <a:pt x="982" y="1215"/>
                      <a:pt x="982" y="1141"/>
                      <a:pt x="961" y="1067"/>
                    </a:cubicBezTo>
                    <a:cubicBezTo>
                      <a:pt x="951" y="1025"/>
                      <a:pt x="930" y="972"/>
                      <a:pt x="908" y="940"/>
                    </a:cubicBezTo>
                    <a:cubicBezTo>
                      <a:pt x="898" y="909"/>
                      <a:pt x="877" y="877"/>
                      <a:pt x="845" y="856"/>
                    </a:cubicBezTo>
                    <a:cubicBezTo>
                      <a:pt x="824" y="835"/>
                      <a:pt x="792" y="803"/>
                      <a:pt x="771" y="792"/>
                    </a:cubicBezTo>
                    <a:cubicBezTo>
                      <a:pt x="708" y="761"/>
                      <a:pt x="634" y="740"/>
                      <a:pt x="570" y="740"/>
                    </a:cubicBezTo>
                    <a:close/>
                    <a:moveTo>
                      <a:pt x="6390" y="666"/>
                    </a:moveTo>
                    <a:cubicBezTo>
                      <a:pt x="6305" y="676"/>
                      <a:pt x="6221" y="697"/>
                      <a:pt x="6168" y="761"/>
                    </a:cubicBezTo>
                    <a:cubicBezTo>
                      <a:pt x="6126" y="803"/>
                      <a:pt x="6105" y="835"/>
                      <a:pt x="6094" y="877"/>
                    </a:cubicBezTo>
                    <a:cubicBezTo>
                      <a:pt x="6031" y="972"/>
                      <a:pt x="5999" y="1067"/>
                      <a:pt x="6010" y="1173"/>
                    </a:cubicBezTo>
                    <a:cubicBezTo>
                      <a:pt x="6010" y="1236"/>
                      <a:pt x="6020" y="1299"/>
                      <a:pt x="6062" y="1352"/>
                    </a:cubicBezTo>
                    <a:cubicBezTo>
                      <a:pt x="6062" y="1553"/>
                      <a:pt x="6083" y="1753"/>
                      <a:pt x="6115" y="1944"/>
                    </a:cubicBezTo>
                    <a:cubicBezTo>
                      <a:pt x="6126" y="1996"/>
                      <a:pt x="6168" y="2060"/>
                      <a:pt x="6200" y="2091"/>
                    </a:cubicBezTo>
                    <a:cubicBezTo>
                      <a:pt x="6252" y="2144"/>
                      <a:pt x="6316" y="2165"/>
                      <a:pt x="6379" y="2176"/>
                    </a:cubicBezTo>
                    <a:cubicBezTo>
                      <a:pt x="6398" y="2179"/>
                      <a:pt x="6416" y="2180"/>
                      <a:pt x="6435" y="2180"/>
                    </a:cubicBezTo>
                    <a:cubicBezTo>
                      <a:pt x="6547" y="2180"/>
                      <a:pt x="6661" y="2127"/>
                      <a:pt x="6707" y="2028"/>
                    </a:cubicBezTo>
                    <a:cubicBezTo>
                      <a:pt x="6802" y="1838"/>
                      <a:pt x="6844" y="1637"/>
                      <a:pt x="6844" y="1437"/>
                    </a:cubicBezTo>
                    <a:cubicBezTo>
                      <a:pt x="6844" y="1225"/>
                      <a:pt x="6791" y="1025"/>
                      <a:pt x="6707" y="845"/>
                    </a:cubicBezTo>
                    <a:cubicBezTo>
                      <a:pt x="6675" y="782"/>
                      <a:pt x="6590" y="718"/>
                      <a:pt x="6527" y="697"/>
                    </a:cubicBezTo>
                    <a:cubicBezTo>
                      <a:pt x="6485" y="676"/>
                      <a:pt x="6432" y="666"/>
                      <a:pt x="6390" y="666"/>
                    </a:cubicBezTo>
                    <a:close/>
                    <a:moveTo>
                      <a:pt x="14279" y="1944"/>
                    </a:moveTo>
                    <a:cubicBezTo>
                      <a:pt x="14226" y="1944"/>
                      <a:pt x="14174" y="1965"/>
                      <a:pt x="14121" y="1986"/>
                    </a:cubicBezTo>
                    <a:lnTo>
                      <a:pt x="14057" y="2039"/>
                    </a:lnTo>
                    <a:cubicBezTo>
                      <a:pt x="14015" y="2081"/>
                      <a:pt x="13983" y="2123"/>
                      <a:pt x="13973" y="2186"/>
                    </a:cubicBezTo>
                    <a:lnTo>
                      <a:pt x="13973" y="2197"/>
                    </a:lnTo>
                    <a:cubicBezTo>
                      <a:pt x="13962" y="2218"/>
                      <a:pt x="13952" y="2271"/>
                      <a:pt x="13952" y="2303"/>
                    </a:cubicBezTo>
                    <a:lnTo>
                      <a:pt x="13952" y="2313"/>
                    </a:lnTo>
                    <a:cubicBezTo>
                      <a:pt x="13962" y="2345"/>
                      <a:pt x="13962" y="2366"/>
                      <a:pt x="13973" y="2398"/>
                    </a:cubicBezTo>
                    <a:lnTo>
                      <a:pt x="13973" y="2419"/>
                    </a:lnTo>
                    <a:cubicBezTo>
                      <a:pt x="13973" y="2440"/>
                      <a:pt x="13983" y="2461"/>
                      <a:pt x="13994" y="2472"/>
                    </a:cubicBezTo>
                    <a:cubicBezTo>
                      <a:pt x="14005" y="2493"/>
                      <a:pt x="14005" y="2514"/>
                      <a:pt x="14015" y="2524"/>
                    </a:cubicBezTo>
                    <a:cubicBezTo>
                      <a:pt x="14036" y="2556"/>
                      <a:pt x="14057" y="2588"/>
                      <a:pt x="14078" y="2609"/>
                    </a:cubicBezTo>
                    <a:lnTo>
                      <a:pt x="14089" y="2619"/>
                    </a:lnTo>
                    <a:cubicBezTo>
                      <a:pt x="14110" y="2641"/>
                      <a:pt x="14142" y="2662"/>
                      <a:pt x="14163" y="2672"/>
                    </a:cubicBezTo>
                    <a:lnTo>
                      <a:pt x="14174" y="2683"/>
                    </a:lnTo>
                    <a:cubicBezTo>
                      <a:pt x="14205" y="2693"/>
                      <a:pt x="14226" y="2704"/>
                      <a:pt x="14258" y="2715"/>
                    </a:cubicBezTo>
                    <a:cubicBezTo>
                      <a:pt x="14284" y="2725"/>
                      <a:pt x="14311" y="2730"/>
                      <a:pt x="14339" y="2730"/>
                    </a:cubicBezTo>
                    <a:cubicBezTo>
                      <a:pt x="14366" y="2730"/>
                      <a:pt x="14395" y="2725"/>
                      <a:pt x="14427" y="2715"/>
                    </a:cubicBezTo>
                    <a:lnTo>
                      <a:pt x="14459" y="2704"/>
                    </a:lnTo>
                    <a:lnTo>
                      <a:pt x="14501" y="2683"/>
                    </a:lnTo>
                    <a:lnTo>
                      <a:pt x="14511" y="2683"/>
                    </a:lnTo>
                    <a:cubicBezTo>
                      <a:pt x="14543" y="2662"/>
                      <a:pt x="14564" y="2641"/>
                      <a:pt x="14596" y="2619"/>
                    </a:cubicBezTo>
                    <a:lnTo>
                      <a:pt x="14607" y="2609"/>
                    </a:lnTo>
                    <a:cubicBezTo>
                      <a:pt x="14617" y="2588"/>
                      <a:pt x="14638" y="2556"/>
                      <a:pt x="14659" y="2535"/>
                    </a:cubicBezTo>
                    <a:lnTo>
                      <a:pt x="14670" y="2514"/>
                    </a:lnTo>
                    <a:cubicBezTo>
                      <a:pt x="14680" y="2482"/>
                      <a:pt x="14702" y="2461"/>
                      <a:pt x="14712" y="2429"/>
                    </a:cubicBezTo>
                    <a:lnTo>
                      <a:pt x="14712" y="2408"/>
                    </a:lnTo>
                    <a:cubicBezTo>
                      <a:pt x="14712" y="2377"/>
                      <a:pt x="14723" y="2345"/>
                      <a:pt x="14723" y="2324"/>
                    </a:cubicBezTo>
                    <a:lnTo>
                      <a:pt x="14723" y="2292"/>
                    </a:lnTo>
                    <a:cubicBezTo>
                      <a:pt x="14723" y="2271"/>
                      <a:pt x="14712" y="2239"/>
                      <a:pt x="14712" y="2208"/>
                    </a:cubicBezTo>
                    <a:lnTo>
                      <a:pt x="14702" y="2186"/>
                    </a:lnTo>
                    <a:cubicBezTo>
                      <a:pt x="14691" y="2144"/>
                      <a:pt x="14680" y="2102"/>
                      <a:pt x="14649" y="2070"/>
                    </a:cubicBezTo>
                    <a:cubicBezTo>
                      <a:pt x="14628" y="2039"/>
                      <a:pt x="14596" y="2007"/>
                      <a:pt x="14554" y="1986"/>
                    </a:cubicBezTo>
                    <a:cubicBezTo>
                      <a:pt x="14522" y="1965"/>
                      <a:pt x="14480" y="1954"/>
                      <a:pt x="14438" y="1954"/>
                    </a:cubicBezTo>
                    <a:cubicBezTo>
                      <a:pt x="14422" y="1949"/>
                      <a:pt x="14406" y="1946"/>
                      <a:pt x="14390" y="1946"/>
                    </a:cubicBezTo>
                    <a:cubicBezTo>
                      <a:pt x="14374" y="1946"/>
                      <a:pt x="14358" y="1949"/>
                      <a:pt x="14343" y="1954"/>
                    </a:cubicBezTo>
                    <a:cubicBezTo>
                      <a:pt x="14321" y="1954"/>
                      <a:pt x="14300" y="1944"/>
                      <a:pt x="14279" y="1944"/>
                    </a:cubicBezTo>
                    <a:close/>
                    <a:moveTo>
                      <a:pt x="4732" y="2060"/>
                    </a:moveTo>
                    <a:cubicBezTo>
                      <a:pt x="4647" y="2070"/>
                      <a:pt x="4552" y="2091"/>
                      <a:pt x="4499" y="2155"/>
                    </a:cubicBezTo>
                    <a:cubicBezTo>
                      <a:pt x="4436" y="2229"/>
                      <a:pt x="4404" y="2303"/>
                      <a:pt x="4404" y="2387"/>
                    </a:cubicBezTo>
                    <a:cubicBezTo>
                      <a:pt x="4394" y="2535"/>
                      <a:pt x="4394" y="2672"/>
                      <a:pt x="4383" y="2810"/>
                    </a:cubicBezTo>
                    <a:cubicBezTo>
                      <a:pt x="4383" y="2862"/>
                      <a:pt x="4394" y="2905"/>
                      <a:pt x="4415" y="2936"/>
                    </a:cubicBezTo>
                    <a:cubicBezTo>
                      <a:pt x="4425" y="2979"/>
                      <a:pt x="4446" y="3010"/>
                      <a:pt x="4478" y="3042"/>
                    </a:cubicBezTo>
                    <a:cubicBezTo>
                      <a:pt x="4510" y="3074"/>
                      <a:pt x="4542" y="3095"/>
                      <a:pt x="4584" y="3105"/>
                    </a:cubicBezTo>
                    <a:cubicBezTo>
                      <a:pt x="4626" y="3126"/>
                      <a:pt x="4668" y="3137"/>
                      <a:pt x="4711" y="3137"/>
                    </a:cubicBezTo>
                    <a:cubicBezTo>
                      <a:pt x="4795" y="3137"/>
                      <a:pt x="4879" y="3105"/>
                      <a:pt x="4943" y="3042"/>
                    </a:cubicBezTo>
                    <a:cubicBezTo>
                      <a:pt x="4996" y="2979"/>
                      <a:pt x="5027" y="2905"/>
                      <a:pt x="5038" y="2810"/>
                    </a:cubicBezTo>
                    <a:cubicBezTo>
                      <a:pt x="5038" y="2672"/>
                      <a:pt x="5048" y="2535"/>
                      <a:pt x="5048" y="2387"/>
                    </a:cubicBezTo>
                    <a:cubicBezTo>
                      <a:pt x="5048" y="2345"/>
                      <a:pt x="5038" y="2303"/>
                      <a:pt x="5027" y="2260"/>
                    </a:cubicBezTo>
                    <a:cubicBezTo>
                      <a:pt x="5006" y="2218"/>
                      <a:pt x="4985" y="2186"/>
                      <a:pt x="4953" y="2155"/>
                    </a:cubicBezTo>
                    <a:cubicBezTo>
                      <a:pt x="4922" y="2123"/>
                      <a:pt x="4890" y="2102"/>
                      <a:pt x="4848" y="2091"/>
                    </a:cubicBezTo>
                    <a:cubicBezTo>
                      <a:pt x="4816" y="2070"/>
                      <a:pt x="4774" y="2060"/>
                      <a:pt x="4732" y="2060"/>
                    </a:cubicBezTo>
                    <a:close/>
                    <a:moveTo>
                      <a:pt x="2017" y="2493"/>
                    </a:moveTo>
                    <a:cubicBezTo>
                      <a:pt x="1954" y="2493"/>
                      <a:pt x="1901" y="2503"/>
                      <a:pt x="1848" y="2535"/>
                    </a:cubicBezTo>
                    <a:lnTo>
                      <a:pt x="1785" y="2588"/>
                    </a:lnTo>
                    <a:cubicBezTo>
                      <a:pt x="1743" y="2619"/>
                      <a:pt x="1711" y="2672"/>
                      <a:pt x="1701" y="2725"/>
                    </a:cubicBezTo>
                    <a:lnTo>
                      <a:pt x="1637" y="2905"/>
                    </a:lnTo>
                    <a:cubicBezTo>
                      <a:pt x="1627" y="2947"/>
                      <a:pt x="1627" y="2989"/>
                      <a:pt x="1637" y="3042"/>
                    </a:cubicBezTo>
                    <a:cubicBezTo>
                      <a:pt x="1637" y="3084"/>
                      <a:pt x="1648" y="3116"/>
                      <a:pt x="1669" y="3158"/>
                    </a:cubicBezTo>
                    <a:cubicBezTo>
                      <a:pt x="1690" y="3200"/>
                      <a:pt x="1722" y="3221"/>
                      <a:pt x="1753" y="3253"/>
                    </a:cubicBezTo>
                    <a:cubicBezTo>
                      <a:pt x="1785" y="3274"/>
                      <a:pt x="1827" y="3295"/>
                      <a:pt x="1870" y="3306"/>
                    </a:cubicBezTo>
                    <a:cubicBezTo>
                      <a:pt x="1891" y="3306"/>
                      <a:pt x="1922" y="3317"/>
                      <a:pt x="1954" y="3317"/>
                    </a:cubicBezTo>
                    <a:cubicBezTo>
                      <a:pt x="2007" y="3317"/>
                      <a:pt x="2060" y="3306"/>
                      <a:pt x="2112" y="3274"/>
                    </a:cubicBezTo>
                    <a:lnTo>
                      <a:pt x="2176" y="3221"/>
                    </a:lnTo>
                    <a:cubicBezTo>
                      <a:pt x="2218" y="3179"/>
                      <a:pt x="2250" y="3137"/>
                      <a:pt x="2260" y="3084"/>
                    </a:cubicBezTo>
                    <a:cubicBezTo>
                      <a:pt x="2281" y="3021"/>
                      <a:pt x="2303" y="2957"/>
                      <a:pt x="2324" y="2894"/>
                    </a:cubicBezTo>
                    <a:cubicBezTo>
                      <a:pt x="2334" y="2852"/>
                      <a:pt x="2345" y="2810"/>
                      <a:pt x="2334" y="2767"/>
                    </a:cubicBezTo>
                    <a:cubicBezTo>
                      <a:pt x="2324" y="2725"/>
                      <a:pt x="2313" y="2683"/>
                      <a:pt x="2292" y="2651"/>
                    </a:cubicBezTo>
                    <a:cubicBezTo>
                      <a:pt x="2271" y="2609"/>
                      <a:pt x="2239" y="2577"/>
                      <a:pt x="2207" y="2556"/>
                    </a:cubicBezTo>
                    <a:cubicBezTo>
                      <a:pt x="2176" y="2535"/>
                      <a:pt x="2144" y="2514"/>
                      <a:pt x="2102" y="2503"/>
                    </a:cubicBezTo>
                    <a:cubicBezTo>
                      <a:pt x="2070" y="2493"/>
                      <a:pt x="2038" y="2493"/>
                      <a:pt x="2017" y="2493"/>
                    </a:cubicBezTo>
                    <a:close/>
                    <a:moveTo>
                      <a:pt x="12526" y="2546"/>
                    </a:moveTo>
                    <a:cubicBezTo>
                      <a:pt x="12484" y="2546"/>
                      <a:pt x="12441" y="2556"/>
                      <a:pt x="12399" y="2577"/>
                    </a:cubicBezTo>
                    <a:cubicBezTo>
                      <a:pt x="12357" y="2588"/>
                      <a:pt x="12325" y="2609"/>
                      <a:pt x="12294" y="2641"/>
                    </a:cubicBezTo>
                    <a:cubicBezTo>
                      <a:pt x="12283" y="2662"/>
                      <a:pt x="12262" y="2683"/>
                      <a:pt x="12241" y="2704"/>
                    </a:cubicBezTo>
                    <a:cubicBezTo>
                      <a:pt x="12220" y="2757"/>
                      <a:pt x="12199" y="2810"/>
                      <a:pt x="12199" y="2873"/>
                    </a:cubicBezTo>
                    <a:cubicBezTo>
                      <a:pt x="12199" y="2894"/>
                      <a:pt x="12209" y="2926"/>
                      <a:pt x="12209" y="2957"/>
                    </a:cubicBezTo>
                    <a:cubicBezTo>
                      <a:pt x="12230" y="3010"/>
                      <a:pt x="12251" y="3052"/>
                      <a:pt x="12294" y="3095"/>
                    </a:cubicBezTo>
                    <a:cubicBezTo>
                      <a:pt x="12336" y="3137"/>
                      <a:pt x="12378" y="3179"/>
                      <a:pt x="12410" y="3221"/>
                    </a:cubicBezTo>
                    <a:cubicBezTo>
                      <a:pt x="12441" y="3253"/>
                      <a:pt x="12473" y="3274"/>
                      <a:pt x="12515" y="3285"/>
                    </a:cubicBezTo>
                    <a:cubicBezTo>
                      <a:pt x="12558" y="3306"/>
                      <a:pt x="12600" y="3317"/>
                      <a:pt x="12642" y="3317"/>
                    </a:cubicBezTo>
                    <a:cubicBezTo>
                      <a:pt x="12684" y="3317"/>
                      <a:pt x="12727" y="3306"/>
                      <a:pt x="12769" y="3285"/>
                    </a:cubicBezTo>
                    <a:cubicBezTo>
                      <a:pt x="12811" y="3274"/>
                      <a:pt x="12843" y="3253"/>
                      <a:pt x="12874" y="3221"/>
                    </a:cubicBezTo>
                    <a:lnTo>
                      <a:pt x="12927" y="3158"/>
                    </a:lnTo>
                    <a:cubicBezTo>
                      <a:pt x="12948" y="3105"/>
                      <a:pt x="12970" y="3052"/>
                      <a:pt x="12970" y="2989"/>
                    </a:cubicBezTo>
                    <a:cubicBezTo>
                      <a:pt x="12959" y="2968"/>
                      <a:pt x="12959" y="2936"/>
                      <a:pt x="12959" y="2905"/>
                    </a:cubicBezTo>
                    <a:cubicBezTo>
                      <a:pt x="12938" y="2852"/>
                      <a:pt x="12917" y="2799"/>
                      <a:pt x="12874" y="2767"/>
                    </a:cubicBezTo>
                    <a:cubicBezTo>
                      <a:pt x="12832" y="2725"/>
                      <a:pt x="12790" y="2683"/>
                      <a:pt x="12748" y="2641"/>
                    </a:cubicBezTo>
                    <a:cubicBezTo>
                      <a:pt x="12727" y="2609"/>
                      <a:pt x="12684" y="2588"/>
                      <a:pt x="12653" y="2577"/>
                    </a:cubicBezTo>
                    <a:cubicBezTo>
                      <a:pt x="12610" y="2556"/>
                      <a:pt x="12568" y="2546"/>
                      <a:pt x="12526" y="2546"/>
                    </a:cubicBezTo>
                    <a:close/>
                    <a:moveTo>
                      <a:pt x="6638" y="2805"/>
                    </a:moveTo>
                    <a:cubicBezTo>
                      <a:pt x="6608" y="2805"/>
                      <a:pt x="6578" y="2813"/>
                      <a:pt x="6548" y="2820"/>
                    </a:cubicBezTo>
                    <a:cubicBezTo>
                      <a:pt x="6495" y="2831"/>
                      <a:pt x="6443" y="2862"/>
                      <a:pt x="6400" y="2905"/>
                    </a:cubicBezTo>
                    <a:cubicBezTo>
                      <a:pt x="6358" y="2936"/>
                      <a:pt x="6316" y="2968"/>
                      <a:pt x="6274" y="3000"/>
                    </a:cubicBezTo>
                    <a:cubicBezTo>
                      <a:pt x="6242" y="3031"/>
                      <a:pt x="6221" y="3063"/>
                      <a:pt x="6210" y="3105"/>
                    </a:cubicBezTo>
                    <a:cubicBezTo>
                      <a:pt x="6189" y="3148"/>
                      <a:pt x="6179" y="3190"/>
                      <a:pt x="6179" y="3232"/>
                    </a:cubicBezTo>
                    <a:cubicBezTo>
                      <a:pt x="6179" y="3274"/>
                      <a:pt x="6189" y="3317"/>
                      <a:pt x="6210" y="3359"/>
                    </a:cubicBezTo>
                    <a:cubicBezTo>
                      <a:pt x="6221" y="3401"/>
                      <a:pt x="6242" y="3433"/>
                      <a:pt x="6274" y="3464"/>
                    </a:cubicBezTo>
                    <a:cubicBezTo>
                      <a:pt x="6295" y="3475"/>
                      <a:pt x="6316" y="3496"/>
                      <a:pt x="6337" y="3517"/>
                    </a:cubicBezTo>
                    <a:cubicBezTo>
                      <a:pt x="6390" y="3538"/>
                      <a:pt x="6443" y="3559"/>
                      <a:pt x="6506" y="3559"/>
                    </a:cubicBezTo>
                    <a:cubicBezTo>
                      <a:pt x="6517" y="3549"/>
                      <a:pt x="6538" y="3549"/>
                      <a:pt x="6559" y="3549"/>
                    </a:cubicBezTo>
                    <a:cubicBezTo>
                      <a:pt x="6590" y="3581"/>
                      <a:pt x="6622" y="3602"/>
                      <a:pt x="6664" y="3612"/>
                    </a:cubicBezTo>
                    <a:cubicBezTo>
                      <a:pt x="6685" y="3618"/>
                      <a:pt x="6707" y="3620"/>
                      <a:pt x="6728" y="3620"/>
                    </a:cubicBezTo>
                    <a:cubicBezTo>
                      <a:pt x="6749" y="3620"/>
                      <a:pt x="6770" y="3618"/>
                      <a:pt x="6791" y="3612"/>
                    </a:cubicBezTo>
                    <a:cubicBezTo>
                      <a:pt x="6844" y="3612"/>
                      <a:pt x="6876" y="3602"/>
                      <a:pt x="6918" y="3581"/>
                    </a:cubicBezTo>
                    <a:cubicBezTo>
                      <a:pt x="6939" y="3559"/>
                      <a:pt x="6960" y="3538"/>
                      <a:pt x="6981" y="3528"/>
                    </a:cubicBezTo>
                    <a:cubicBezTo>
                      <a:pt x="7023" y="3486"/>
                      <a:pt x="7045" y="3433"/>
                      <a:pt x="7066" y="3380"/>
                    </a:cubicBezTo>
                    <a:cubicBezTo>
                      <a:pt x="7066" y="3359"/>
                      <a:pt x="7076" y="3327"/>
                      <a:pt x="7076" y="3295"/>
                    </a:cubicBezTo>
                    <a:cubicBezTo>
                      <a:pt x="7076" y="3243"/>
                      <a:pt x="7066" y="3179"/>
                      <a:pt x="7034" y="3137"/>
                    </a:cubicBezTo>
                    <a:cubicBezTo>
                      <a:pt x="6992" y="3074"/>
                      <a:pt x="6950" y="3021"/>
                      <a:pt x="6907" y="2968"/>
                    </a:cubicBezTo>
                    <a:cubicBezTo>
                      <a:pt x="6886" y="2915"/>
                      <a:pt x="6844" y="2884"/>
                      <a:pt x="6791" y="2852"/>
                    </a:cubicBezTo>
                    <a:cubicBezTo>
                      <a:pt x="6759" y="2831"/>
                      <a:pt x="6717" y="2820"/>
                      <a:pt x="6675" y="2810"/>
                    </a:cubicBezTo>
                    <a:cubicBezTo>
                      <a:pt x="6663" y="2806"/>
                      <a:pt x="6650" y="2805"/>
                      <a:pt x="6638" y="2805"/>
                    </a:cubicBezTo>
                    <a:close/>
                    <a:moveTo>
                      <a:pt x="10847" y="2619"/>
                    </a:moveTo>
                    <a:cubicBezTo>
                      <a:pt x="10783" y="2619"/>
                      <a:pt x="10731" y="2630"/>
                      <a:pt x="10678" y="2662"/>
                    </a:cubicBezTo>
                    <a:cubicBezTo>
                      <a:pt x="10635" y="2693"/>
                      <a:pt x="10593" y="2725"/>
                      <a:pt x="10562" y="2757"/>
                    </a:cubicBezTo>
                    <a:cubicBezTo>
                      <a:pt x="10519" y="2799"/>
                      <a:pt x="10488" y="2841"/>
                      <a:pt x="10456" y="2884"/>
                    </a:cubicBezTo>
                    <a:cubicBezTo>
                      <a:pt x="10414" y="2947"/>
                      <a:pt x="10382" y="3021"/>
                      <a:pt x="10361" y="3095"/>
                    </a:cubicBezTo>
                    <a:cubicBezTo>
                      <a:pt x="10340" y="3158"/>
                      <a:pt x="10329" y="3221"/>
                      <a:pt x="10319" y="3285"/>
                    </a:cubicBezTo>
                    <a:cubicBezTo>
                      <a:pt x="10276" y="3348"/>
                      <a:pt x="10255" y="3422"/>
                      <a:pt x="10255" y="3486"/>
                    </a:cubicBezTo>
                    <a:cubicBezTo>
                      <a:pt x="10255" y="3559"/>
                      <a:pt x="10287" y="3655"/>
                      <a:pt x="10350" y="3718"/>
                    </a:cubicBezTo>
                    <a:cubicBezTo>
                      <a:pt x="10414" y="3771"/>
                      <a:pt x="10488" y="3813"/>
                      <a:pt x="10583" y="3813"/>
                    </a:cubicBezTo>
                    <a:lnTo>
                      <a:pt x="10604" y="3802"/>
                    </a:lnTo>
                    <a:cubicBezTo>
                      <a:pt x="10625" y="3808"/>
                      <a:pt x="10649" y="3810"/>
                      <a:pt x="10674" y="3810"/>
                    </a:cubicBezTo>
                    <a:cubicBezTo>
                      <a:pt x="10699" y="3810"/>
                      <a:pt x="10725" y="3808"/>
                      <a:pt x="10752" y="3802"/>
                    </a:cubicBezTo>
                    <a:cubicBezTo>
                      <a:pt x="10826" y="3771"/>
                      <a:pt x="10889" y="3739"/>
                      <a:pt x="10952" y="3676"/>
                    </a:cubicBezTo>
                    <a:cubicBezTo>
                      <a:pt x="11005" y="3623"/>
                      <a:pt x="11037" y="3570"/>
                      <a:pt x="11058" y="3507"/>
                    </a:cubicBezTo>
                    <a:cubicBezTo>
                      <a:pt x="11090" y="3443"/>
                      <a:pt x="11100" y="3380"/>
                      <a:pt x="11100" y="3306"/>
                    </a:cubicBezTo>
                    <a:lnTo>
                      <a:pt x="11100" y="3274"/>
                    </a:lnTo>
                    <a:cubicBezTo>
                      <a:pt x="11111" y="3243"/>
                      <a:pt x="11121" y="3211"/>
                      <a:pt x="11132" y="3179"/>
                    </a:cubicBezTo>
                    <a:cubicBezTo>
                      <a:pt x="11153" y="3105"/>
                      <a:pt x="11164" y="3021"/>
                      <a:pt x="11164" y="2936"/>
                    </a:cubicBezTo>
                    <a:cubicBezTo>
                      <a:pt x="11174" y="2831"/>
                      <a:pt x="11100" y="2715"/>
                      <a:pt x="11005" y="2662"/>
                    </a:cubicBezTo>
                    <a:cubicBezTo>
                      <a:pt x="10952" y="2630"/>
                      <a:pt x="10899" y="2619"/>
                      <a:pt x="10847" y="2619"/>
                    </a:cubicBezTo>
                    <a:close/>
                    <a:moveTo>
                      <a:pt x="14279" y="3464"/>
                    </a:moveTo>
                    <a:cubicBezTo>
                      <a:pt x="13867" y="3464"/>
                      <a:pt x="13857" y="4109"/>
                      <a:pt x="14279" y="4109"/>
                    </a:cubicBezTo>
                    <a:cubicBezTo>
                      <a:pt x="14691" y="4109"/>
                      <a:pt x="14691" y="3464"/>
                      <a:pt x="14279" y="3464"/>
                    </a:cubicBezTo>
                    <a:close/>
                    <a:moveTo>
                      <a:pt x="4019" y="3640"/>
                    </a:moveTo>
                    <a:cubicBezTo>
                      <a:pt x="4007" y="3640"/>
                      <a:pt x="3994" y="3641"/>
                      <a:pt x="3982" y="3644"/>
                    </a:cubicBezTo>
                    <a:cubicBezTo>
                      <a:pt x="3940" y="3655"/>
                      <a:pt x="3897" y="3665"/>
                      <a:pt x="3855" y="3686"/>
                    </a:cubicBezTo>
                    <a:cubicBezTo>
                      <a:pt x="3792" y="3728"/>
                      <a:pt x="3728" y="3792"/>
                      <a:pt x="3707" y="3876"/>
                    </a:cubicBezTo>
                    <a:cubicBezTo>
                      <a:pt x="3707" y="3908"/>
                      <a:pt x="3707" y="3940"/>
                      <a:pt x="3697" y="3961"/>
                    </a:cubicBezTo>
                    <a:cubicBezTo>
                      <a:pt x="3697" y="4024"/>
                      <a:pt x="3718" y="4077"/>
                      <a:pt x="3739" y="4130"/>
                    </a:cubicBezTo>
                    <a:cubicBezTo>
                      <a:pt x="3771" y="4172"/>
                      <a:pt x="3813" y="4225"/>
                      <a:pt x="3844" y="4257"/>
                    </a:cubicBezTo>
                    <a:lnTo>
                      <a:pt x="3887" y="4288"/>
                    </a:lnTo>
                    <a:cubicBezTo>
                      <a:pt x="3918" y="4320"/>
                      <a:pt x="3950" y="4341"/>
                      <a:pt x="3982" y="4362"/>
                    </a:cubicBezTo>
                    <a:cubicBezTo>
                      <a:pt x="4024" y="4394"/>
                      <a:pt x="4087" y="4415"/>
                      <a:pt x="4140" y="4436"/>
                    </a:cubicBezTo>
                    <a:cubicBezTo>
                      <a:pt x="4161" y="4447"/>
                      <a:pt x="4193" y="4457"/>
                      <a:pt x="4225" y="4468"/>
                    </a:cubicBezTo>
                    <a:cubicBezTo>
                      <a:pt x="4246" y="4473"/>
                      <a:pt x="4267" y="4476"/>
                      <a:pt x="4288" y="4476"/>
                    </a:cubicBezTo>
                    <a:cubicBezTo>
                      <a:pt x="4309" y="4476"/>
                      <a:pt x="4330" y="4473"/>
                      <a:pt x="4351" y="4468"/>
                    </a:cubicBezTo>
                    <a:cubicBezTo>
                      <a:pt x="4394" y="4468"/>
                      <a:pt x="4436" y="4457"/>
                      <a:pt x="4478" y="4425"/>
                    </a:cubicBezTo>
                    <a:cubicBezTo>
                      <a:pt x="4499" y="4415"/>
                      <a:pt x="4520" y="4394"/>
                      <a:pt x="4542" y="4383"/>
                    </a:cubicBezTo>
                    <a:cubicBezTo>
                      <a:pt x="4584" y="4341"/>
                      <a:pt x="4605" y="4288"/>
                      <a:pt x="4626" y="4235"/>
                    </a:cubicBezTo>
                    <a:cubicBezTo>
                      <a:pt x="4647" y="4172"/>
                      <a:pt x="4668" y="4119"/>
                      <a:pt x="4700" y="4056"/>
                    </a:cubicBezTo>
                    <a:cubicBezTo>
                      <a:pt x="4711" y="4014"/>
                      <a:pt x="4711" y="3971"/>
                      <a:pt x="4700" y="3929"/>
                    </a:cubicBezTo>
                    <a:cubicBezTo>
                      <a:pt x="4700" y="3876"/>
                      <a:pt x="4689" y="3845"/>
                      <a:pt x="4658" y="3802"/>
                    </a:cubicBezTo>
                    <a:cubicBezTo>
                      <a:pt x="4647" y="3771"/>
                      <a:pt x="4615" y="3739"/>
                      <a:pt x="4584" y="3718"/>
                    </a:cubicBezTo>
                    <a:cubicBezTo>
                      <a:pt x="4552" y="3686"/>
                      <a:pt x="4510" y="3665"/>
                      <a:pt x="4468" y="3655"/>
                    </a:cubicBezTo>
                    <a:cubicBezTo>
                      <a:pt x="4436" y="3655"/>
                      <a:pt x="4415" y="3644"/>
                      <a:pt x="4383" y="3644"/>
                    </a:cubicBezTo>
                    <a:cubicBezTo>
                      <a:pt x="4320" y="3644"/>
                      <a:pt x="4267" y="3655"/>
                      <a:pt x="4225" y="3686"/>
                    </a:cubicBezTo>
                    <a:lnTo>
                      <a:pt x="4204" y="3697"/>
                    </a:lnTo>
                    <a:cubicBezTo>
                      <a:pt x="4172" y="3676"/>
                      <a:pt x="4140" y="3665"/>
                      <a:pt x="4109" y="3655"/>
                    </a:cubicBezTo>
                    <a:cubicBezTo>
                      <a:pt x="4079" y="3647"/>
                      <a:pt x="4049" y="3640"/>
                      <a:pt x="4019" y="3640"/>
                    </a:cubicBezTo>
                    <a:close/>
                    <a:moveTo>
                      <a:pt x="491" y="3610"/>
                    </a:moveTo>
                    <a:cubicBezTo>
                      <a:pt x="473" y="3610"/>
                      <a:pt x="454" y="3612"/>
                      <a:pt x="423" y="3623"/>
                    </a:cubicBezTo>
                    <a:cubicBezTo>
                      <a:pt x="359" y="3633"/>
                      <a:pt x="306" y="3665"/>
                      <a:pt x="264" y="3707"/>
                    </a:cubicBezTo>
                    <a:cubicBezTo>
                      <a:pt x="243" y="3728"/>
                      <a:pt x="222" y="3750"/>
                      <a:pt x="211" y="3781"/>
                    </a:cubicBezTo>
                    <a:cubicBezTo>
                      <a:pt x="180" y="3845"/>
                      <a:pt x="169" y="3887"/>
                      <a:pt x="169" y="3961"/>
                    </a:cubicBezTo>
                    <a:cubicBezTo>
                      <a:pt x="159" y="4003"/>
                      <a:pt x="169" y="4045"/>
                      <a:pt x="190" y="4077"/>
                    </a:cubicBezTo>
                    <a:lnTo>
                      <a:pt x="201" y="4098"/>
                    </a:lnTo>
                    <a:cubicBezTo>
                      <a:pt x="190" y="4119"/>
                      <a:pt x="190" y="4140"/>
                      <a:pt x="190" y="4172"/>
                    </a:cubicBezTo>
                    <a:cubicBezTo>
                      <a:pt x="190" y="4235"/>
                      <a:pt x="211" y="4320"/>
                      <a:pt x="243" y="4373"/>
                    </a:cubicBezTo>
                    <a:cubicBezTo>
                      <a:pt x="264" y="4415"/>
                      <a:pt x="296" y="4436"/>
                      <a:pt x="328" y="4468"/>
                    </a:cubicBezTo>
                    <a:cubicBezTo>
                      <a:pt x="359" y="4489"/>
                      <a:pt x="391" y="4510"/>
                      <a:pt x="433" y="4521"/>
                    </a:cubicBezTo>
                    <a:cubicBezTo>
                      <a:pt x="475" y="4531"/>
                      <a:pt x="528" y="4531"/>
                      <a:pt x="570" y="4531"/>
                    </a:cubicBezTo>
                    <a:cubicBezTo>
                      <a:pt x="613" y="4521"/>
                      <a:pt x="644" y="4510"/>
                      <a:pt x="687" y="4489"/>
                    </a:cubicBezTo>
                    <a:lnTo>
                      <a:pt x="750" y="4436"/>
                    </a:lnTo>
                    <a:cubicBezTo>
                      <a:pt x="792" y="4394"/>
                      <a:pt x="824" y="4352"/>
                      <a:pt x="834" y="4299"/>
                    </a:cubicBezTo>
                    <a:cubicBezTo>
                      <a:pt x="834" y="4267"/>
                      <a:pt x="845" y="4235"/>
                      <a:pt x="845" y="4204"/>
                    </a:cubicBezTo>
                    <a:cubicBezTo>
                      <a:pt x="856" y="4172"/>
                      <a:pt x="877" y="4140"/>
                      <a:pt x="887" y="4119"/>
                    </a:cubicBezTo>
                    <a:cubicBezTo>
                      <a:pt x="908" y="4056"/>
                      <a:pt x="908" y="3971"/>
                      <a:pt x="887" y="3908"/>
                    </a:cubicBezTo>
                    <a:cubicBezTo>
                      <a:pt x="877" y="3876"/>
                      <a:pt x="866" y="3834"/>
                      <a:pt x="845" y="3802"/>
                    </a:cubicBezTo>
                    <a:cubicBezTo>
                      <a:pt x="792" y="3739"/>
                      <a:pt x="771" y="3707"/>
                      <a:pt x="697" y="3665"/>
                    </a:cubicBezTo>
                    <a:lnTo>
                      <a:pt x="687" y="3655"/>
                    </a:lnTo>
                    <a:cubicBezTo>
                      <a:pt x="623" y="3623"/>
                      <a:pt x="623" y="3623"/>
                      <a:pt x="560" y="3612"/>
                    </a:cubicBezTo>
                    <a:cubicBezTo>
                      <a:pt x="528" y="3612"/>
                      <a:pt x="510" y="3610"/>
                      <a:pt x="491" y="3610"/>
                    </a:cubicBezTo>
                    <a:close/>
                    <a:moveTo>
                      <a:pt x="8344" y="3612"/>
                    </a:moveTo>
                    <a:cubicBezTo>
                      <a:pt x="8291" y="3612"/>
                      <a:pt x="8249" y="3612"/>
                      <a:pt x="8196" y="3623"/>
                    </a:cubicBezTo>
                    <a:cubicBezTo>
                      <a:pt x="8090" y="3655"/>
                      <a:pt x="8016" y="3728"/>
                      <a:pt x="7963" y="3813"/>
                    </a:cubicBezTo>
                    <a:cubicBezTo>
                      <a:pt x="7942" y="3845"/>
                      <a:pt x="7932" y="3876"/>
                      <a:pt x="7921" y="3897"/>
                    </a:cubicBezTo>
                    <a:cubicBezTo>
                      <a:pt x="7889" y="3950"/>
                      <a:pt x="7868" y="4003"/>
                      <a:pt x="7847" y="4066"/>
                    </a:cubicBezTo>
                    <a:cubicBezTo>
                      <a:pt x="7826" y="4130"/>
                      <a:pt x="7816" y="4193"/>
                      <a:pt x="7794" y="4267"/>
                    </a:cubicBezTo>
                    <a:cubicBezTo>
                      <a:pt x="7794" y="4288"/>
                      <a:pt x="7794" y="4320"/>
                      <a:pt x="7784" y="4352"/>
                    </a:cubicBezTo>
                    <a:cubicBezTo>
                      <a:pt x="7784" y="4394"/>
                      <a:pt x="7794" y="4436"/>
                      <a:pt x="7816" y="4478"/>
                    </a:cubicBezTo>
                    <a:cubicBezTo>
                      <a:pt x="7826" y="4499"/>
                      <a:pt x="7837" y="4521"/>
                      <a:pt x="7858" y="4542"/>
                    </a:cubicBezTo>
                    <a:cubicBezTo>
                      <a:pt x="7879" y="4584"/>
                      <a:pt x="7911" y="4605"/>
                      <a:pt x="7942" y="4626"/>
                    </a:cubicBezTo>
                    <a:cubicBezTo>
                      <a:pt x="7974" y="4637"/>
                      <a:pt x="7995" y="4647"/>
                      <a:pt x="8027" y="4658"/>
                    </a:cubicBezTo>
                    <a:cubicBezTo>
                      <a:pt x="8058" y="4668"/>
                      <a:pt x="8080" y="4668"/>
                      <a:pt x="8111" y="4668"/>
                    </a:cubicBezTo>
                    <a:cubicBezTo>
                      <a:pt x="8123" y="4671"/>
                      <a:pt x="8134" y="4673"/>
                      <a:pt x="8145" y="4673"/>
                    </a:cubicBezTo>
                    <a:cubicBezTo>
                      <a:pt x="8176" y="4673"/>
                      <a:pt x="8207" y="4663"/>
                      <a:pt x="8238" y="4647"/>
                    </a:cubicBezTo>
                    <a:cubicBezTo>
                      <a:pt x="8280" y="4637"/>
                      <a:pt x="8312" y="4605"/>
                      <a:pt x="8344" y="4573"/>
                    </a:cubicBezTo>
                    <a:cubicBezTo>
                      <a:pt x="8418" y="4499"/>
                      <a:pt x="8481" y="4415"/>
                      <a:pt x="8544" y="4330"/>
                    </a:cubicBezTo>
                    <a:cubicBezTo>
                      <a:pt x="8587" y="4267"/>
                      <a:pt x="8629" y="4204"/>
                      <a:pt x="8671" y="4130"/>
                    </a:cubicBezTo>
                    <a:cubicBezTo>
                      <a:pt x="8703" y="4056"/>
                      <a:pt x="8724" y="3961"/>
                      <a:pt x="8703" y="3876"/>
                    </a:cubicBezTo>
                    <a:cubicBezTo>
                      <a:pt x="8692" y="3834"/>
                      <a:pt x="8671" y="3802"/>
                      <a:pt x="8639" y="3771"/>
                    </a:cubicBezTo>
                    <a:cubicBezTo>
                      <a:pt x="8618" y="3739"/>
                      <a:pt x="8587" y="3707"/>
                      <a:pt x="8555" y="3686"/>
                    </a:cubicBezTo>
                    <a:cubicBezTo>
                      <a:pt x="8523" y="3676"/>
                      <a:pt x="8502" y="3665"/>
                      <a:pt x="8470" y="3655"/>
                    </a:cubicBezTo>
                    <a:cubicBezTo>
                      <a:pt x="8418" y="3623"/>
                      <a:pt x="8396" y="3623"/>
                      <a:pt x="8344" y="3612"/>
                    </a:cubicBezTo>
                    <a:close/>
                    <a:moveTo>
                      <a:pt x="15916" y="3950"/>
                    </a:moveTo>
                    <a:cubicBezTo>
                      <a:pt x="15863" y="3950"/>
                      <a:pt x="15800" y="3961"/>
                      <a:pt x="15758" y="3992"/>
                    </a:cubicBezTo>
                    <a:lnTo>
                      <a:pt x="15684" y="4045"/>
                    </a:lnTo>
                    <a:cubicBezTo>
                      <a:pt x="15652" y="4088"/>
                      <a:pt x="15620" y="4130"/>
                      <a:pt x="15610" y="4183"/>
                    </a:cubicBezTo>
                    <a:lnTo>
                      <a:pt x="15599" y="4204"/>
                    </a:lnTo>
                    <a:lnTo>
                      <a:pt x="15578" y="4225"/>
                    </a:lnTo>
                    <a:cubicBezTo>
                      <a:pt x="15547" y="4278"/>
                      <a:pt x="15536" y="4330"/>
                      <a:pt x="15536" y="4394"/>
                    </a:cubicBezTo>
                    <a:cubicBezTo>
                      <a:pt x="15536" y="4447"/>
                      <a:pt x="15536" y="4489"/>
                      <a:pt x="15536" y="4542"/>
                    </a:cubicBezTo>
                    <a:cubicBezTo>
                      <a:pt x="15525" y="4584"/>
                      <a:pt x="15536" y="4626"/>
                      <a:pt x="15557" y="4668"/>
                    </a:cubicBezTo>
                    <a:cubicBezTo>
                      <a:pt x="15568" y="4711"/>
                      <a:pt x="15599" y="4742"/>
                      <a:pt x="15631" y="4774"/>
                    </a:cubicBezTo>
                    <a:cubicBezTo>
                      <a:pt x="15652" y="4785"/>
                      <a:pt x="15673" y="4806"/>
                      <a:pt x="15694" y="4827"/>
                    </a:cubicBezTo>
                    <a:cubicBezTo>
                      <a:pt x="15726" y="4848"/>
                      <a:pt x="15768" y="4859"/>
                      <a:pt x="15811" y="4859"/>
                    </a:cubicBezTo>
                    <a:cubicBezTo>
                      <a:pt x="15826" y="4864"/>
                      <a:pt x="15842" y="4866"/>
                      <a:pt x="15857" y="4866"/>
                    </a:cubicBezTo>
                    <a:cubicBezTo>
                      <a:pt x="15871" y="4866"/>
                      <a:pt x="15884" y="4864"/>
                      <a:pt x="15895" y="4859"/>
                    </a:cubicBezTo>
                    <a:cubicBezTo>
                      <a:pt x="15937" y="4859"/>
                      <a:pt x="15980" y="4848"/>
                      <a:pt x="16022" y="4827"/>
                    </a:cubicBezTo>
                    <a:cubicBezTo>
                      <a:pt x="16043" y="4806"/>
                      <a:pt x="16064" y="4785"/>
                      <a:pt x="16085" y="4774"/>
                    </a:cubicBezTo>
                    <a:cubicBezTo>
                      <a:pt x="16127" y="4732"/>
                      <a:pt x="16149" y="4679"/>
                      <a:pt x="16170" y="4626"/>
                    </a:cubicBezTo>
                    <a:lnTo>
                      <a:pt x="16233" y="4352"/>
                    </a:lnTo>
                    <a:cubicBezTo>
                      <a:pt x="16244" y="4309"/>
                      <a:pt x="16244" y="4267"/>
                      <a:pt x="16233" y="4225"/>
                    </a:cubicBezTo>
                    <a:cubicBezTo>
                      <a:pt x="16233" y="4183"/>
                      <a:pt x="16222" y="4140"/>
                      <a:pt x="16201" y="4109"/>
                    </a:cubicBezTo>
                    <a:cubicBezTo>
                      <a:pt x="16180" y="4066"/>
                      <a:pt x="16149" y="4035"/>
                      <a:pt x="16117" y="4014"/>
                    </a:cubicBezTo>
                    <a:cubicBezTo>
                      <a:pt x="16085" y="3992"/>
                      <a:pt x="16043" y="3971"/>
                      <a:pt x="16001" y="3961"/>
                    </a:cubicBezTo>
                    <a:cubicBezTo>
                      <a:pt x="15980" y="3950"/>
                      <a:pt x="15948" y="3950"/>
                      <a:pt x="15916" y="3950"/>
                    </a:cubicBezTo>
                    <a:close/>
                    <a:moveTo>
                      <a:pt x="12209" y="4188"/>
                    </a:moveTo>
                    <a:cubicBezTo>
                      <a:pt x="12180" y="4188"/>
                      <a:pt x="12151" y="4193"/>
                      <a:pt x="12125" y="4204"/>
                    </a:cubicBezTo>
                    <a:cubicBezTo>
                      <a:pt x="12093" y="4214"/>
                      <a:pt x="12072" y="4225"/>
                      <a:pt x="12051" y="4235"/>
                    </a:cubicBezTo>
                    <a:cubicBezTo>
                      <a:pt x="11998" y="4257"/>
                      <a:pt x="11956" y="4299"/>
                      <a:pt x="11935" y="4352"/>
                    </a:cubicBezTo>
                    <a:cubicBezTo>
                      <a:pt x="11913" y="4383"/>
                      <a:pt x="11892" y="4425"/>
                      <a:pt x="11871" y="4468"/>
                    </a:cubicBezTo>
                    <a:cubicBezTo>
                      <a:pt x="11850" y="4510"/>
                      <a:pt x="11829" y="4542"/>
                      <a:pt x="11829" y="4594"/>
                    </a:cubicBezTo>
                    <a:cubicBezTo>
                      <a:pt x="11818" y="4637"/>
                      <a:pt x="11818" y="4679"/>
                      <a:pt x="11839" y="4721"/>
                    </a:cubicBezTo>
                    <a:cubicBezTo>
                      <a:pt x="11850" y="4763"/>
                      <a:pt x="11871" y="4795"/>
                      <a:pt x="11892" y="4827"/>
                    </a:cubicBezTo>
                    <a:cubicBezTo>
                      <a:pt x="11913" y="4859"/>
                      <a:pt x="11945" y="4890"/>
                      <a:pt x="11987" y="4911"/>
                    </a:cubicBezTo>
                    <a:lnTo>
                      <a:pt x="12061" y="4943"/>
                    </a:lnTo>
                    <a:cubicBezTo>
                      <a:pt x="12093" y="4954"/>
                      <a:pt x="12122" y="4959"/>
                      <a:pt x="12150" y="4959"/>
                    </a:cubicBezTo>
                    <a:cubicBezTo>
                      <a:pt x="12177" y="4959"/>
                      <a:pt x="12204" y="4954"/>
                      <a:pt x="12230" y="4943"/>
                    </a:cubicBezTo>
                    <a:cubicBezTo>
                      <a:pt x="12262" y="4932"/>
                      <a:pt x="12283" y="4922"/>
                      <a:pt x="12315" y="4911"/>
                    </a:cubicBezTo>
                    <a:cubicBezTo>
                      <a:pt x="12357" y="4880"/>
                      <a:pt x="12399" y="4848"/>
                      <a:pt x="12431" y="4795"/>
                    </a:cubicBezTo>
                    <a:cubicBezTo>
                      <a:pt x="12452" y="4753"/>
                      <a:pt x="12473" y="4711"/>
                      <a:pt x="12484" y="4679"/>
                    </a:cubicBezTo>
                    <a:cubicBezTo>
                      <a:pt x="12515" y="4637"/>
                      <a:pt x="12526" y="4594"/>
                      <a:pt x="12526" y="4552"/>
                    </a:cubicBezTo>
                    <a:cubicBezTo>
                      <a:pt x="12537" y="4510"/>
                      <a:pt x="12537" y="4468"/>
                      <a:pt x="12515" y="4425"/>
                    </a:cubicBezTo>
                    <a:cubicBezTo>
                      <a:pt x="12515" y="4383"/>
                      <a:pt x="12494" y="4341"/>
                      <a:pt x="12463" y="4320"/>
                    </a:cubicBezTo>
                    <a:cubicBezTo>
                      <a:pt x="12441" y="4278"/>
                      <a:pt x="12410" y="4257"/>
                      <a:pt x="12368" y="4235"/>
                    </a:cubicBezTo>
                    <a:cubicBezTo>
                      <a:pt x="12346" y="4225"/>
                      <a:pt x="12325" y="4214"/>
                      <a:pt x="12294" y="4204"/>
                    </a:cubicBezTo>
                    <a:cubicBezTo>
                      <a:pt x="12267" y="4193"/>
                      <a:pt x="12238" y="4188"/>
                      <a:pt x="12209" y="4188"/>
                    </a:cubicBezTo>
                    <a:close/>
                    <a:moveTo>
                      <a:pt x="2376" y="4130"/>
                    </a:moveTo>
                    <a:cubicBezTo>
                      <a:pt x="2355" y="4130"/>
                      <a:pt x="2324" y="4140"/>
                      <a:pt x="2292" y="4140"/>
                    </a:cubicBezTo>
                    <a:cubicBezTo>
                      <a:pt x="2271" y="4151"/>
                      <a:pt x="2250" y="4151"/>
                      <a:pt x="2229" y="4161"/>
                    </a:cubicBezTo>
                    <a:lnTo>
                      <a:pt x="2186" y="4161"/>
                    </a:lnTo>
                    <a:cubicBezTo>
                      <a:pt x="2155" y="4161"/>
                      <a:pt x="2134" y="4172"/>
                      <a:pt x="2102" y="4172"/>
                    </a:cubicBezTo>
                    <a:cubicBezTo>
                      <a:pt x="2060" y="4183"/>
                      <a:pt x="2017" y="4204"/>
                      <a:pt x="1986" y="4225"/>
                    </a:cubicBezTo>
                    <a:cubicBezTo>
                      <a:pt x="1965" y="4246"/>
                      <a:pt x="1943" y="4267"/>
                      <a:pt x="1933" y="4288"/>
                    </a:cubicBezTo>
                    <a:cubicBezTo>
                      <a:pt x="1901" y="4320"/>
                      <a:pt x="1880" y="4352"/>
                      <a:pt x="1880" y="4394"/>
                    </a:cubicBezTo>
                    <a:lnTo>
                      <a:pt x="1817" y="4542"/>
                    </a:lnTo>
                    <a:cubicBezTo>
                      <a:pt x="1806" y="4584"/>
                      <a:pt x="1796" y="4626"/>
                      <a:pt x="1806" y="4668"/>
                    </a:cubicBezTo>
                    <a:cubicBezTo>
                      <a:pt x="1806" y="4721"/>
                      <a:pt x="1827" y="4753"/>
                      <a:pt x="1848" y="4795"/>
                    </a:cubicBezTo>
                    <a:cubicBezTo>
                      <a:pt x="1870" y="4827"/>
                      <a:pt x="1891" y="4859"/>
                      <a:pt x="1933" y="4880"/>
                    </a:cubicBezTo>
                    <a:cubicBezTo>
                      <a:pt x="1965" y="4911"/>
                      <a:pt x="1996" y="4932"/>
                      <a:pt x="2038" y="4943"/>
                    </a:cubicBezTo>
                    <a:cubicBezTo>
                      <a:pt x="2070" y="4943"/>
                      <a:pt x="2102" y="4954"/>
                      <a:pt x="2123" y="4954"/>
                    </a:cubicBezTo>
                    <a:lnTo>
                      <a:pt x="2134" y="4954"/>
                    </a:lnTo>
                    <a:lnTo>
                      <a:pt x="2144" y="4975"/>
                    </a:lnTo>
                    <a:cubicBezTo>
                      <a:pt x="2176" y="4985"/>
                      <a:pt x="2197" y="5006"/>
                      <a:pt x="2218" y="5017"/>
                    </a:cubicBezTo>
                    <a:cubicBezTo>
                      <a:pt x="2250" y="5049"/>
                      <a:pt x="2292" y="5059"/>
                      <a:pt x="2334" y="5059"/>
                    </a:cubicBezTo>
                    <a:cubicBezTo>
                      <a:pt x="2350" y="5064"/>
                      <a:pt x="2363" y="5067"/>
                      <a:pt x="2376" y="5067"/>
                    </a:cubicBezTo>
                    <a:cubicBezTo>
                      <a:pt x="2390" y="5067"/>
                      <a:pt x="2403" y="5064"/>
                      <a:pt x="2419" y="5059"/>
                    </a:cubicBezTo>
                    <a:cubicBezTo>
                      <a:pt x="2461" y="5059"/>
                      <a:pt x="2503" y="5049"/>
                      <a:pt x="2545" y="5017"/>
                    </a:cubicBezTo>
                    <a:cubicBezTo>
                      <a:pt x="2567" y="5006"/>
                      <a:pt x="2588" y="4985"/>
                      <a:pt x="2609" y="4975"/>
                    </a:cubicBezTo>
                    <a:cubicBezTo>
                      <a:pt x="2651" y="4932"/>
                      <a:pt x="2672" y="4880"/>
                      <a:pt x="2693" y="4827"/>
                    </a:cubicBezTo>
                    <a:lnTo>
                      <a:pt x="2693" y="4806"/>
                    </a:lnTo>
                    <a:cubicBezTo>
                      <a:pt x="2704" y="4763"/>
                      <a:pt x="2704" y="4732"/>
                      <a:pt x="2714" y="4690"/>
                    </a:cubicBezTo>
                    <a:lnTo>
                      <a:pt x="2714" y="4668"/>
                    </a:lnTo>
                    <a:cubicBezTo>
                      <a:pt x="2704" y="4658"/>
                      <a:pt x="2704" y="4637"/>
                      <a:pt x="2704" y="4616"/>
                    </a:cubicBezTo>
                    <a:cubicBezTo>
                      <a:pt x="2704" y="4563"/>
                      <a:pt x="2704" y="4510"/>
                      <a:pt x="2704" y="4457"/>
                    </a:cubicBezTo>
                    <a:cubicBezTo>
                      <a:pt x="2704" y="4404"/>
                      <a:pt x="2693" y="4362"/>
                      <a:pt x="2672" y="4330"/>
                    </a:cubicBezTo>
                    <a:cubicBezTo>
                      <a:pt x="2662" y="4288"/>
                      <a:pt x="2640" y="4257"/>
                      <a:pt x="2609" y="4225"/>
                    </a:cubicBezTo>
                    <a:cubicBezTo>
                      <a:pt x="2577" y="4193"/>
                      <a:pt x="2545" y="4172"/>
                      <a:pt x="2503" y="4161"/>
                    </a:cubicBezTo>
                    <a:cubicBezTo>
                      <a:pt x="2461" y="4140"/>
                      <a:pt x="2429" y="4130"/>
                      <a:pt x="2376" y="4130"/>
                    </a:cubicBezTo>
                    <a:close/>
                    <a:moveTo>
                      <a:pt x="5344" y="4056"/>
                    </a:moveTo>
                    <a:cubicBezTo>
                      <a:pt x="5302" y="4056"/>
                      <a:pt x="5260" y="4056"/>
                      <a:pt x="5217" y="4066"/>
                    </a:cubicBezTo>
                    <a:lnTo>
                      <a:pt x="5196" y="4077"/>
                    </a:lnTo>
                    <a:cubicBezTo>
                      <a:pt x="5122" y="4077"/>
                      <a:pt x="5059" y="4109"/>
                      <a:pt x="5006" y="4161"/>
                    </a:cubicBezTo>
                    <a:cubicBezTo>
                      <a:pt x="4943" y="4225"/>
                      <a:pt x="4911" y="4299"/>
                      <a:pt x="4911" y="4394"/>
                    </a:cubicBezTo>
                    <a:lnTo>
                      <a:pt x="4911" y="4436"/>
                    </a:lnTo>
                    <a:cubicBezTo>
                      <a:pt x="4879" y="4489"/>
                      <a:pt x="4858" y="4542"/>
                      <a:pt x="4837" y="4594"/>
                    </a:cubicBezTo>
                    <a:cubicBezTo>
                      <a:pt x="4806" y="4626"/>
                      <a:pt x="4795" y="4668"/>
                      <a:pt x="4795" y="4711"/>
                    </a:cubicBezTo>
                    <a:cubicBezTo>
                      <a:pt x="4784" y="4753"/>
                      <a:pt x="4784" y="4795"/>
                      <a:pt x="4795" y="4837"/>
                    </a:cubicBezTo>
                    <a:cubicBezTo>
                      <a:pt x="4806" y="4880"/>
                      <a:pt x="4827" y="4922"/>
                      <a:pt x="4858" y="4954"/>
                    </a:cubicBezTo>
                    <a:cubicBezTo>
                      <a:pt x="4879" y="4985"/>
                      <a:pt x="4911" y="5017"/>
                      <a:pt x="4953" y="5038"/>
                    </a:cubicBezTo>
                    <a:cubicBezTo>
                      <a:pt x="5007" y="5061"/>
                      <a:pt x="5065" y="5078"/>
                      <a:pt x="5126" y="5078"/>
                    </a:cubicBezTo>
                    <a:cubicBezTo>
                      <a:pt x="5149" y="5078"/>
                      <a:pt x="5173" y="5076"/>
                      <a:pt x="5196" y="5070"/>
                    </a:cubicBezTo>
                    <a:cubicBezTo>
                      <a:pt x="5270" y="5038"/>
                      <a:pt x="5355" y="4996"/>
                      <a:pt x="5386" y="4922"/>
                    </a:cubicBezTo>
                    <a:cubicBezTo>
                      <a:pt x="5408" y="4890"/>
                      <a:pt x="5418" y="4859"/>
                      <a:pt x="5429" y="4837"/>
                    </a:cubicBezTo>
                    <a:cubicBezTo>
                      <a:pt x="5481" y="4795"/>
                      <a:pt x="5524" y="4742"/>
                      <a:pt x="5545" y="4679"/>
                    </a:cubicBezTo>
                    <a:cubicBezTo>
                      <a:pt x="5566" y="4605"/>
                      <a:pt x="5587" y="4531"/>
                      <a:pt x="5608" y="4468"/>
                    </a:cubicBezTo>
                    <a:cubicBezTo>
                      <a:pt x="5619" y="4425"/>
                      <a:pt x="5629" y="4383"/>
                      <a:pt x="5619" y="4330"/>
                    </a:cubicBezTo>
                    <a:cubicBezTo>
                      <a:pt x="5619" y="4288"/>
                      <a:pt x="5598" y="4257"/>
                      <a:pt x="5577" y="4214"/>
                    </a:cubicBezTo>
                    <a:lnTo>
                      <a:pt x="5524" y="4151"/>
                    </a:lnTo>
                    <a:cubicBezTo>
                      <a:pt x="5503" y="4119"/>
                      <a:pt x="5460" y="4098"/>
                      <a:pt x="5418" y="4088"/>
                    </a:cubicBezTo>
                    <a:cubicBezTo>
                      <a:pt x="5397" y="4066"/>
                      <a:pt x="5365" y="4056"/>
                      <a:pt x="5344" y="4056"/>
                    </a:cubicBezTo>
                    <a:close/>
                    <a:moveTo>
                      <a:pt x="10276" y="4436"/>
                    </a:moveTo>
                    <a:cubicBezTo>
                      <a:pt x="10213" y="4436"/>
                      <a:pt x="10160" y="4447"/>
                      <a:pt x="10107" y="4478"/>
                    </a:cubicBezTo>
                    <a:lnTo>
                      <a:pt x="10044" y="4531"/>
                    </a:lnTo>
                    <a:lnTo>
                      <a:pt x="10033" y="4531"/>
                    </a:lnTo>
                    <a:lnTo>
                      <a:pt x="10033" y="4542"/>
                    </a:lnTo>
                    <a:cubicBezTo>
                      <a:pt x="10012" y="4563"/>
                      <a:pt x="9991" y="4584"/>
                      <a:pt x="9981" y="4616"/>
                    </a:cubicBezTo>
                    <a:lnTo>
                      <a:pt x="9970" y="4616"/>
                    </a:lnTo>
                    <a:cubicBezTo>
                      <a:pt x="9938" y="4690"/>
                      <a:pt x="9917" y="4742"/>
                      <a:pt x="9917" y="4816"/>
                    </a:cubicBezTo>
                    <a:lnTo>
                      <a:pt x="9917" y="4827"/>
                    </a:lnTo>
                    <a:cubicBezTo>
                      <a:pt x="9928" y="4859"/>
                      <a:pt x="9928" y="4890"/>
                      <a:pt x="9938" y="4922"/>
                    </a:cubicBezTo>
                    <a:lnTo>
                      <a:pt x="9938" y="4932"/>
                    </a:lnTo>
                    <a:cubicBezTo>
                      <a:pt x="9949" y="4954"/>
                      <a:pt x="9960" y="4985"/>
                      <a:pt x="9970" y="5017"/>
                    </a:cubicBezTo>
                    <a:lnTo>
                      <a:pt x="9981" y="5017"/>
                    </a:lnTo>
                    <a:lnTo>
                      <a:pt x="9981" y="5027"/>
                    </a:lnTo>
                    <a:lnTo>
                      <a:pt x="10033" y="5091"/>
                    </a:lnTo>
                    <a:lnTo>
                      <a:pt x="10033" y="5101"/>
                    </a:lnTo>
                    <a:cubicBezTo>
                      <a:pt x="10065" y="5123"/>
                      <a:pt x="10086" y="5133"/>
                      <a:pt x="10107" y="5154"/>
                    </a:cubicBezTo>
                    <a:cubicBezTo>
                      <a:pt x="10150" y="5175"/>
                      <a:pt x="10192" y="5186"/>
                      <a:pt x="10234" y="5196"/>
                    </a:cubicBezTo>
                    <a:cubicBezTo>
                      <a:pt x="10247" y="5200"/>
                      <a:pt x="10259" y="5201"/>
                      <a:pt x="10271" y="5201"/>
                    </a:cubicBezTo>
                    <a:cubicBezTo>
                      <a:pt x="10301" y="5201"/>
                      <a:pt x="10331" y="5193"/>
                      <a:pt x="10361" y="5186"/>
                    </a:cubicBezTo>
                    <a:cubicBezTo>
                      <a:pt x="10403" y="5175"/>
                      <a:pt x="10435" y="5154"/>
                      <a:pt x="10466" y="5133"/>
                    </a:cubicBezTo>
                    <a:cubicBezTo>
                      <a:pt x="10509" y="5101"/>
                      <a:pt x="10530" y="5080"/>
                      <a:pt x="10551" y="5038"/>
                    </a:cubicBezTo>
                    <a:lnTo>
                      <a:pt x="10583" y="4964"/>
                    </a:lnTo>
                    <a:cubicBezTo>
                      <a:pt x="10593" y="4911"/>
                      <a:pt x="10593" y="4869"/>
                      <a:pt x="10593" y="4827"/>
                    </a:cubicBezTo>
                    <a:cubicBezTo>
                      <a:pt x="10593" y="4785"/>
                      <a:pt x="10604" y="4753"/>
                      <a:pt x="10593" y="4721"/>
                    </a:cubicBezTo>
                    <a:cubicBezTo>
                      <a:pt x="10593" y="4668"/>
                      <a:pt x="10572" y="4637"/>
                      <a:pt x="10551" y="4594"/>
                    </a:cubicBezTo>
                    <a:cubicBezTo>
                      <a:pt x="10540" y="4573"/>
                      <a:pt x="10519" y="4552"/>
                      <a:pt x="10498" y="4531"/>
                    </a:cubicBezTo>
                    <a:cubicBezTo>
                      <a:pt x="10466" y="4489"/>
                      <a:pt x="10414" y="4468"/>
                      <a:pt x="10361" y="4447"/>
                    </a:cubicBezTo>
                    <a:cubicBezTo>
                      <a:pt x="10329" y="4447"/>
                      <a:pt x="10297" y="4436"/>
                      <a:pt x="10276" y="4436"/>
                    </a:cubicBezTo>
                    <a:close/>
                    <a:moveTo>
                      <a:pt x="6390" y="5218"/>
                    </a:moveTo>
                    <a:cubicBezTo>
                      <a:pt x="6337" y="5218"/>
                      <a:pt x="6305" y="5228"/>
                      <a:pt x="6263" y="5249"/>
                    </a:cubicBezTo>
                    <a:cubicBezTo>
                      <a:pt x="6221" y="5260"/>
                      <a:pt x="6189" y="5281"/>
                      <a:pt x="6157" y="5313"/>
                    </a:cubicBezTo>
                    <a:cubicBezTo>
                      <a:pt x="6126" y="5344"/>
                      <a:pt x="6105" y="5376"/>
                      <a:pt x="6094" y="5418"/>
                    </a:cubicBezTo>
                    <a:cubicBezTo>
                      <a:pt x="6073" y="5461"/>
                      <a:pt x="6062" y="5503"/>
                      <a:pt x="6062" y="5545"/>
                    </a:cubicBezTo>
                    <a:cubicBezTo>
                      <a:pt x="6062" y="5577"/>
                      <a:pt x="6073" y="5598"/>
                      <a:pt x="6073" y="5629"/>
                    </a:cubicBezTo>
                    <a:cubicBezTo>
                      <a:pt x="6094" y="5682"/>
                      <a:pt x="6115" y="5735"/>
                      <a:pt x="6157" y="5777"/>
                    </a:cubicBezTo>
                    <a:lnTo>
                      <a:pt x="6221" y="5820"/>
                    </a:lnTo>
                    <a:cubicBezTo>
                      <a:pt x="6274" y="5851"/>
                      <a:pt x="6326" y="5862"/>
                      <a:pt x="6390" y="5862"/>
                    </a:cubicBezTo>
                    <a:lnTo>
                      <a:pt x="6569" y="5862"/>
                    </a:lnTo>
                    <a:cubicBezTo>
                      <a:pt x="6612" y="5862"/>
                      <a:pt x="6654" y="5851"/>
                      <a:pt x="6696" y="5830"/>
                    </a:cubicBezTo>
                    <a:cubicBezTo>
                      <a:pt x="6738" y="5820"/>
                      <a:pt x="6770" y="5798"/>
                      <a:pt x="6802" y="5767"/>
                    </a:cubicBezTo>
                    <a:cubicBezTo>
                      <a:pt x="6833" y="5735"/>
                      <a:pt x="6854" y="5703"/>
                      <a:pt x="6865" y="5661"/>
                    </a:cubicBezTo>
                    <a:cubicBezTo>
                      <a:pt x="6886" y="5629"/>
                      <a:pt x="6897" y="5587"/>
                      <a:pt x="6897" y="5534"/>
                    </a:cubicBezTo>
                    <a:cubicBezTo>
                      <a:pt x="6886" y="5513"/>
                      <a:pt x="6886" y="5482"/>
                      <a:pt x="6876" y="5450"/>
                    </a:cubicBezTo>
                    <a:cubicBezTo>
                      <a:pt x="6865" y="5397"/>
                      <a:pt x="6833" y="5355"/>
                      <a:pt x="6802" y="5313"/>
                    </a:cubicBezTo>
                    <a:lnTo>
                      <a:pt x="6728" y="5260"/>
                    </a:lnTo>
                    <a:cubicBezTo>
                      <a:pt x="6685" y="5228"/>
                      <a:pt x="6622" y="5218"/>
                      <a:pt x="6569" y="5218"/>
                    </a:cubicBezTo>
                    <a:close/>
                    <a:moveTo>
                      <a:pt x="13550" y="5038"/>
                    </a:moveTo>
                    <a:cubicBezTo>
                      <a:pt x="13519" y="5049"/>
                      <a:pt x="13487" y="5049"/>
                      <a:pt x="13466" y="5049"/>
                    </a:cubicBezTo>
                    <a:cubicBezTo>
                      <a:pt x="13413" y="5070"/>
                      <a:pt x="13360" y="5091"/>
                      <a:pt x="13318" y="5133"/>
                    </a:cubicBezTo>
                    <a:lnTo>
                      <a:pt x="13265" y="5196"/>
                    </a:lnTo>
                    <a:cubicBezTo>
                      <a:pt x="13244" y="5249"/>
                      <a:pt x="13223" y="5302"/>
                      <a:pt x="13223" y="5365"/>
                    </a:cubicBezTo>
                    <a:lnTo>
                      <a:pt x="13223" y="5545"/>
                    </a:lnTo>
                    <a:cubicBezTo>
                      <a:pt x="13223" y="5587"/>
                      <a:pt x="13234" y="5629"/>
                      <a:pt x="13255" y="5672"/>
                    </a:cubicBezTo>
                    <a:cubicBezTo>
                      <a:pt x="13265" y="5714"/>
                      <a:pt x="13286" y="5746"/>
                      <a:pt x="13318" y="5777"/>
                    </a:cubicBezTo>
                    <a:cubicBezTo>
                      <a:pt x="13350" y="5809"/>
                      <a:pt x="13381" y="5830"/>
                      <a:pt x="13424" y="5841"/>
                    </a:cubicBezTo>
                    <a:cubicBezTo>
                      <a:pt x="13466" y="5862"/>
                      <a:pt x="13508" y="5872"/>
                      <a:pt x="13550" y="5872"/>
                    </a:cubicBezTo>
                    <a:cubicBezTo>
                      <a:pt x="13582" y="5862"/>
                      <a:pt x="13603" y="5862"/>
                      <a:pt x="13635" y="5862"/>
                    </a:cubicBezTo>
                    <a:cubicBezTo>
                      <a:pt x="13688" y="5841"/>
                      <a:pt x="13741" y="5809"/>
                      <a:pt x="13783" y="5777"/>
                    </a:cubicBezTo>
                    <a:cubicBezTo>
                      <a:pt x="13793" y="5756"/>
                      <a:pt x="13814" y="5735"/>
                      <a:pt x="13825" y="5703"/>
                    </a:cubicBezTo>
                    <a:cubicBezTo>
                      <a:pt x="13857" y="5661"/>
                      <a:pt x="13878" y="5608"/>
                      <a:pt x="13878" y="5545"/>
                    </a:cubicBezTo>
                    <a:lnTo>
                      <a:pt x="13878" y="5365"/>
                    </a:lnTo>
                    <a:cubicBezTo>
                      <a:pt x="13878" y="5323"/>
                      <a:pt x="13867" y="5281"/>
                      <a:pt x="13846" y="5239"/>
                    </a:cubicBezTo>
                    <a:cubicBezTo>
                      <a:pt x="13836" y="5196"/>
                      <a:pt x="13814" y="5165"/>
                      <a:pt x="13783" y="5133"/>
                    </a:cubicBezTo>
                    <a:cubicBezTo>
                      <a:pt x="13751" y="5101"/>
                      <a:pt x="13719" y="5080"/>
                      <a:pt x="13677" y="5070"/>
                    </a:cubicBezTo>
                    <a:cubicBezTo>
                      <a:pt x="13635" y="5049"/>
                      <a:pt x="13593" y="5038"/>
                      <a:pt x="13550" y="5038"/>
                    </a:cubicBezTo>
                    <a:close/>
                    <a:moveTo>
                      <a:pt x="549" y="5577"/>
                    </a:moveTo>
                    <a:cubicBezTo>
                      <a:pt x="528" y="5577"/>
                      <a:pt x="497" y="5587"/>
                      <a:pt x="475" y="5587"/>
                    </a:cubicBezTo>
                    <a:cubicBezTo>
                      <a:pt x="454" y="5587"/>
                      <a:pt x="433" y="5587"/>
                      <a:pt x="412" y="5598"/>
                    </a:cubicBezTo>
                    <a:cubicBezTo>
                      <a:pt x="370" y="5608"/>
                      <a:pt x="328" y="5629"/>
                      <a:pt x="285" y="5651"/>
                    </a:cubicBezTo>
                    <a:cubicBezTo>
                      <a:pt x="264" y="5651"/>
                      <a:pt x="254" y="5661"/>
                      <a:pt x="232" y="5672"/>
                    </a:cubicBezTo>
                    <a:cubicBezTo>
                      <a:pt x="201" y="5703"/>
                      <a:pt x="159" y="5725"/>
                      <a:pt x="137" y="5756"/>
                    </a:cubicBezTo>
                    <a:cubicBezTo>
                      <a:pt x="106" y="5788"/>
                      <a:pt x="85" y="5820"/>
                      <a:pt x="64" y="5851"/>
                    </a:cubicBezTo>
                    <a:cubicBezTo>
                      <a:pt x="53" y="5883"/>
                      <a:pt x="32" y="5915"/>
                      <a:pt x="21" y="5946"/>
                    </a:cubicBezTo>
                    <a:lnTo>
                      <a:pt x="11" y="5978"/>
                    </a:lnTo>
                    <a:cubicBezTo>
                      <a:pt x="11" y="6010"/>
                      <a:pt x="0" y="6052"/>
                      <a:pt x="0" y="6094"/>
                    </a:cubicBezTo>
                    <a:cubicBezTo>
                      <a:pt x="0" y="6136"/>
                      <a:pt x="11" y="6179"/>
                      <a:pt x="32" y="6221"/>
                    </a:cubicBezTo>
                    <a:cubicBezTo>
                      <a:pt x="42" y="6253"/>
                      <a:pt x="64" y="6295"/>
                      <a:pt x="95" y="6316"/>
                    </a:cubicBezTo>
                    <a:cubicBezTo>
                      <a:pt x="127" y="6348"/>
                      <a:pt x="159" y="6379"/>
                      <a:pt x="201" y="6390"/>
                    </a:cubicBezTo>
                    <a:cubicBezTo>
                      <a:pt x="224" y="6405"/>
                      <a:pt x="253" y="6415"/>
                      <a:pt x="287" y="6415"/>
                    </a:cubicBezTo>
                    <a:cubicBezTo>
                      <a:pt x="300" y="6415"/>
                      <a:pt x="313" y="6414"/>
                      <a:pt x="328" y="6411"/>
                    </a:cubicBezTo>
                    <a:cubicBezTo>
                      <a:pt x="412" y="6411"/>
                      <a:pt x="497" y="6379"/>
                      <a:pt x="549" y="6316"/>
                    </a:cubicBezTo>
                    <a:lnTo>
                      <a:pt x="592" y="6274"/>
                    </a:lnTo>
                    <a:cubicBezTo>
                      <a:pt x="602" y="6284"/>
                      <a:pt x="623" y="6295"/>
                      <a:pt x="634" y="6295"/>
                    </a:cubicBezTo>
                    <a:cubicBezTo>
                      <a:pt x="676" y="6305"/>
                      <a:pt x="718" y="6305"/>
                      <a:pt x="761" y="6305"/>
                    </a:cubicBezTo>
                    <a:cubicBezTo>
                      <a:pt x="803" y="6295"/>
                      <a:pt x="845" y="6284"/>
                      <a:pt x="887" y="6263"/>
                    </a:cubicBezTo>
                    <a:cubicBezTo>
                      <a:pt x="951" y="6221"/>
                      <a:pt x="1014" y="6147"/>
                      <a:pt x="1035" y="6073"/>
                    </a:cubicBezTo>
                    <a:cubicBezTo>
                      <a:pt x="1056" y="5989"/>
                      <a:pt x="1046" y="5894"/>
                      <a:pt x="1003" y="5820"/>
                    </a:cubicBezTo>
                    <a:cubicBezTo>
                      <a:pt x="982" y="5788"/>
                      <a:pt x="961" y="5767"/>
                      <a:pt x="940" y="5735"/>
                    </a:cubicBezTo>
                    <a:lnTo>
                      <a:pt x="919" y="5714"/>
                    </a:lnTo>
                    <a:cubicBezTo>
                      <a:pt x="887" y="5682"/>
                      <a:pt x="845" y="5661"/>
                      <a:pt x="813" y="5640"/>
                    </a:cubicBezTo>
                    <a:cubicBezTo>
                      <a:pt x="771" y="5619"/>
                      <a:pt x="729" y="5598"/>
                      <a:pt x="687" y="5587"/>
                    </a:cubicBezTo>
                    <a:cubicBezTo>
                      <a:pt x="644" y="5587"/>
                      <a:pt x="592" y="5577"/>
                      <a:pt x="549" y="5577"/>
                    </a:cubicBezTo>
                    <a:close/>
                    <a:moveTo>
                      <a:pt x="11578" y="5404"/>
                    </a:moveTo>
                    <a:cubicBezTo>
                      <a:pt x="11566" y="5404"/>
                      <a:pt x="11555" y="5405"/>
                      <a:pt x="11544" y="5408"/>
                    </a:cubicBezTo>
                    <a:cubicBezTo>
                      <a:pt x="11459" y="5408"/>
                      <a:pt x="11375" y="5439"/>
                      <a:pt x="11322" y="5503"/>
                    </a:cubicBezTo>
                    <a:cubicBezTo>
                      <a:pt x="11259" y="5566"/>
                      <a:pt x="11227" y="5640"/>
                      <a:pt x="11227" y="5725"/>
                    </a:cubicBezTo>
                    <a:lnTo>
                      <a:pt x="11227" y="6158"/>
                    </a:lnTo>
                    <a:cubicBezTo>
                      <a:pt x="11227" y="6231"/>
                      <a:pt x="11259" y="6327"/>
                      <a:pt x="11322" y="6379"/>
                    </a:cubicBezTo>
                    <a:cubicBezTo>
                      <a:pt x="11343" y="6411"/>
                      <a:pt x="11385" y="6432"/>
                      <a:pt x="11417" y="6443"/>
                    </a:cubicBezTo>
                    <a:cubicBezTo>
                      <a:pt x="11459" y="6464"/>
                      <a:pt x="11501" y="6474"/>
                      <a:pt x="11544" y="6474"/>
                    </a:cubicBezTo>
                    <a:cubicBezTo>
                      <a:pt x="11628" y="6474"/>
                      <a:pt x="11713" y="6443"/>
                      <a:pt x="11776" y="6379"/>
                    </a:cubicBezTo>
                    <a:cubicBezTo>
                      <a:pt x="11829" y="6316"/>
                      <a:pt x="11871" y="6242"/>
                      <a:pt x="11871" y="6158"/>
                    </a:cubicBezTo>
                    <a:lnTo>
                      <a:pt x="11871" y="5725"/>
                    </a:lnTo>
                    <a:cubicBezTo>
                      <a:pt x="11871" y="5640"/>
                      <a:pt x="11829" y="5556"/>
                      <a:pt x="11776" y="5503"/>
                    </a:cubicBezTo>
                    <a:cubicBezTo>
                      <a:pt x="11744" y="5471"/>
                      <a:pt x="11713" y="5450"/>
                      <a:pt x="11670" y="5429"/>
                    </a:cubicBezTo>
                    <a:cubicBezTo>
                      <a:pt x="11640" y="5413"/>
                      <a:pt x="11609" y="5404"/>
                      <a:pt x="11578" y="5404"/>
                    </a:cubicBezTo>
                    <a:close/>
                    <a:moveTo>
                      <a:pt x="9389" y="5991"/>
                    </a:moveTo>
                    <a:cubicBezTo>
                      <a:pt x="9360" y="5991"/>
                      <a:pt x="9331" y="5994"/>
                      <a:pt x="9294" y="5999"/>
                    </a:cubicBezTo>
                    <a:lnTo>
                      <a:pt x="9284" y="5999"/>
                    </a:lnTo>
                    <a:cubicBezTo>
                      <a:pt x="9262" y="6010"/>
                      <a:pt x="9231" y="6020"/>
                      <a:pt x="9210" y="6031"/>
                    </a:cubicBezTo>
                    <a:lnTo>
                      <a:pt x="9199" y="6041"/>
                    </a:lnTo>
                    <a:cubicBezTo>
                      <a:pt x="9178" y="6052"/>
                      <a:pt x="9157" y="6073"/>
                      <a:pt x="9136" y="6094"/>
                    </a:cubicBezTo>
                    <a:cubicBezTo>
                      <a:pt x="9093" y="6136"/>
                      <a:pt x="9062" y="6179"/>
                      <a:pt x="9051" y="6242"/>
                    </a:cubicBezTo>
                    <a:cubicBezTo>
                      <a:pt x="9030" y="6305"/>
                      <a:pt x="9030" y="6358"/>
                      <a:pt x="9051" y="6422"/>
                    </a:cubicBezTo>
                    <a:cubicBezTo>
                      <a:pt x="9062" y="6464"/>
                      <a:pt x="9083" y="6496"/>
                      <a:pt x="9104" y="6527"/>
                    </a:cubicBezTo>
                    <a:cubicBezTo>
                      <a:pt x="9125" y="6569"/>
                      <a:pt x="9157" y="6591"/>
                      <a:pt x="9199" y="6612"/>
                    </a:cubicBezTo>
                    <a:cubicBezTo>
                      <a:pt x="9231" y="6633"/>
                      <a:pt x="9273" y="6654"/>
                      <a:pt x="9315" y="6654"/>
                    </a:cubicBezTo>
                    <a:lnTo>
                      <a:pt x="9410" y="6654"/>
                    </a:lnTo>
                    <a:cubicBezTo>
                      <a:pt x="9474" y="6654"/>
                      <a:pt x="9527" y="6643"/>
                      <a:pt x="9579" y="6612"/>
                    </a:cubicBezTo>
                    <a:cubicBezTo>
                      <a:pt x="9600" y="6591"/>
                      <a:pt x="9622" y="6580"/>
                      <a:pt x="9643" y="6559"/>
                    </a:cubicBezTo>
                    <a:cubicBezTo>
                      <a:pt x="9685" y="6517"/>
                      <a:pt x="9706" y="6474"/>
                      <a:pt x="9727" y="6422"/>
                    </a:cubicBezTo>
                    <a:cubicBezTo>
                      <a:pt x="9738" y="6348"/>
                      <a:pt x="9738" y="6316"/>
                      <a:pt x="9727" y="6242"/>
                    </a:cubicBezTo>
                    <a:cubicBezTo>
                      <a:pt x="9706" y="6179"/>
                      <a:pt x="9674" y="6136"/>
                      <a:pt x="9632" y="6094"/>
                    </a:cubicBezTo>
                    <a:lnTo>
                      <a:pt x="9632" y="6084"/>
                    </a:lnTo>
                    <a:lnTo>
                      <a:pt x="9569" y="6041"/>
                    </a:lnTo>
                    <a:lnTo>
                      <a:pt x="9569" y="6031"/>
                    </a:lnTo>
                    <a:lnTo>
                      <a:pt x="9558" y="6031"/>
                    </a:lnTo>
                    <a:lnTo>
                      <a:pt x="9484" y="5999"/>
                    </a:lnTo>
                    <a:cubicBezTo>
                      <a:pt x="9447" y="5994"/>
                      <a:pt x="9418" y="5991"/>
                      <a:pt x="9389" y="5991"/>
                    </a:cubicBezTo>
                    <a:close/>
                    <a:moveTo>
                      <a:pt x="2440" y="6316"/>
                    </a:moveTo>
                    <a:cubicBezTo>
                      <a:pt x="2387" y="6316"/>
                      <a:pt x="2334" y="6337"/>
                      <a:pt x="2281" y="6369"/>
                    </a:cubicBezTo>
                    <a:lnTo>
                      <a:pt x="2218" y="6411"/>
                    </a:lnTo>
                    <a:cubicBezTo>
                      <a:pt x="2176" y="6453"/>
                      <a:pt x="2144" y="6506"/>
                      <a:pt x="2134" y="6559"/>
                    </a:cubicBezTo>
                    <a:cubicBezTo>
                      <a:pt x="2123" y="6591"/>
                      <a:pt x="2123" y="6622"/>
                      <a:pt x="2112" y="6654"/>
                    </a:cubicBezTo>
                    <a:lnTo>
                      <a:pt x="2112" y="6675"/>
                    </a:lnTo>
                    <a:lnTo>
                      <a:pt x="2112" y="6707"/>
                    </a:lnTo>
                    <a:cubicBezTo>
                      <a:pt x="2123" y="6738"/>
                      <a:pt x="2123" y="6781"/>
                      <a:pt x="2134" y="6812"/>
                    </a:cubicBezTo>
                    <a:lnTo>
                      <a:pt x="2134" y="6823"/>
                    </a:lnTo>
                    <a:lnTo>
                      <a:pt x="2165" y="6897"/>
                    </a:lnTo>
                    <a:lnTo>
                      <a:pt x="2176" y="6918"/>
                    </a:lnTo>
                    <a:cubicBezTo>
                      <a:pt x="2186" y="6929"/>
                      <a:pt x="2207" y="6960"/>
                      <a:pt x="2229" y="6981"/>
                    </a:cubicBezTo>
                    <a:lnTo>
                      <a:pt x="2239" y="6992"/>
                    </a:lnTo>
                    <a:cubicBezTo>
                      <a:pt x="2250" y="7002"/>
                      <a:pt x="2281" y="7034"/>
                      <a:pt x="2313" y="7045"/>
                    </a:cubicBezTo>
                    <a:cubicBezTo>
                      <a:pt x="2310" y="7044"/>
                      <a:pt x="2307" y="7043"/>
                      <a:pt x="2307" y="7043"/>
                    </a:cubicBezTo>
                    <a:cubicBezTo>
                      <a:pt x="2300" y="7043"/>
                      <a:pt x="2369" y="7076"/>
                      <a:pt x="2398" y="7076"/>
                    </a:cubicBezTo>
                    <a:cubicBezTo>
                      <a:pt x="2429" y="7087"/>
                      <a:pt x="2450" y="7087"/>
                      <a:pt x="2482" y="7098"/>
                    </a:cubicBezTo>
                    <a:cubicBezTo>
                      <a:pt x="2514" y="7098"/>
                      <a:pt x="2545" y="7087"/>
                      <a:pt x="2577" y="7076"/>
                    </a:cubicBezTo>
                    <a:lnTo>
                      <a:pt x="2588" y="7076"/>
                    </a:lnTo>
                    <a:lnTo>
                      <a:pt x="2662" y="7045"/>
                    </a:lnTo>
                    <a:cubicBezTo>
                      <a:pt x="2693" y="7034"/>
                      <a:pt x="2714" y="7002"/>
                      <a:pt x="2736" y="6992"/>
                    </a:cubicBezTo>
                    <a:lnTo>
                      <a:pt x="2746" y="6981"/>
                    </a:lnTo>
                    <a:cubicBezTo>
                      <a:pt x="2767" y="6960"/>
                      <a:pt x="2788" y="6929"/>
                      <a:pt x="2799" y="6907"/>
                    </a:cubicBezTo>
                    <a:lnTo>
                      <a:pt x="2809" y="6897"/>
                    </a:lnTo>
                    <a:lnTo>
                      <a:pt x="2841" y="6823"/>
                    </a:lnTo>
                    <a:cubicBezTo>
                      <a:pt x="2852" y="6791"/>
                      <a:pt x="2852" y="6760"/>
                      <a:pt x="2852" y="6728"/>
                    </a:cubicBezTo>
                    <a:cubicBezTo>
                      <a:pt x="2852" y="6665"/>
                      <a:pt x="2841" y="6612"/>
                      <a:pt x="2809" y="6548"/>
                    </a:cubicBezTo>
                    <a:lnTo>
                      <a:pt x="2757" y="6485"/>
                    </a:lnTo>
                    <a:cubicBezTo>
                      <a:pt x="2736" y="6464"/>
                      <a:pt x="2693" y="6432"/>
                      <a:pt x="2683" y="6432"/>
                    </a:cubicBezTo>
                    <a:lnTo>
                      <a:pt x="2672" y="6422"/>
                    </a:lnTo>
                    <a:lnTo>
                      <a:pt x="2640" y="6390"/>
                    </a:lnTo>
                    <a:cubicBezTo>
                      <a:pt x="2609" y="6358"/>
                      <a:pt x="2567" y="6337"/>
                      <a:pt x="2524" y="6327"/>
                    </a:cubicBezTo>
                    <a:cubicBezTo>
                      <a:pt x="2503" y="6327"/>
                      <a:pt x="2472" y="6327"/>
                      <a:pt x="2440" y="6316"/>
                    </a:cubicBezTo>
                    <a:close/>
                    <a:moveTo>
                      <a:pt x="7414" y="6110"/>
                    </a:moveTo>
                    <a:cubicBezTo>
                      <a:pt x="7385" y="6110"/>
                      <a:pt x="7356" y="6115"/>
                      <a:pt x="7330" y="6126"/>
                    </a:cubicBezTo>
                    <a:cubicBezTo>
                      <a:pt x="7309" y="6126"/>
                      <a:pt x="7298" y="6136"/>
                      <a:pt x="7287" y="6136"/>
                    </a:cubicBezTo>
                    <a:lnTo>
                      <a:pt x="7235" y="6136"/>
                    </a:lnTo>
                    <a:cubicBezTo>
                      <a:pt x="7182" y="6136"/>
                      <a:pt x="7119" y="6147"/>
                      <a:pt x="7076" y="6179"/>
                    </a:cubicBezTo>
                    <a:cubicBezTo>
                      <a:pt x="7055" y="6189"/>
                      <a:pt x="7034" y="6210"/>
                      <a:pt x="7013" y="6231"/>
                    </a:cubicBezTo>
                    <a:cubicBezTo>
                      <a:pt x="6971" y="6263"/>
                      <a:pt x="6939" y="6316"/>
                      <a:pt x="6928" y="6369"/>
                    </a:cubicBezTo>
                    <a:cubicBezTo>
                      <a:pt x="6918" y="6390"/>
                      <a:pt x="6907" y="6411"/>
                      <a:pt x="6907" y="6432"/>
                    </a:cubicBezTo>
                    <a:lnTo>
                      <a:pt x="6886" y="6453"/>
                    </a:lnTo>
                    <a:cubicBezTo>
                      <a:pt x="6854" y="6496"/>
                      <a:pt x="6844" y="6548"/>
                      <a:pt x="6823" y="6591"/>
                    </a:cubicBezTo>
                    <a:cubicBezTo>
                      <a:pt x="6812" y="6612"/>
                      <a:pt x="6812" y="6633"/>
                      <a:pt x="6802" y="6654"/>
                    </a:cubicBezTo>
                    <a:cubicBezTo>
                      <a:pt x="6802" y="6696"/>
                      <a:pt x="6791" y="6749"/>
                      <a:pt x="6791" y="6802"/>
                    </a:cubicBezTo>
                    <a:cubicBezTo>
                      <a:pt x="6791" y="6844"/>
                      <a:pt x="6802" y="6886"/>
                      <a:pt x="6823" y="6929"/>
                    </a:cubicBezTo>
                    <a:cubicBezTo>
                      <a:pt x="6833" y="6971"/>
                      <a:pt x="6854" y="7002"/>
                      <a:pt x="6886" y="7034"/>
                    </a:cubicBezTo>
                    <a:lnTo>
                      <a:pt x="6950" y="7076"/>
                    </a:lnTo>
                    <a:cubicBezTo>
                      <a:pt x="6992" y="7108"/>
                      <a:pt x="7023" y="7119"/>
                      <a:pt x="7066" y="7119"/>
                    </a:cubicBezTo>
                    <a:cubicBezTo>
                      <a:pt x="7082" y="7124"/>
                      <a:pt x="7097" y="7127"/>
                      <a:pt x="7113" y="7127"/>
                    </a:cubicBezTo>
                    <a:cubicBezTo>
                      <a:pt x="7129" y="7127"/>
                      <a:pt x="7145" y="7124"/>
                      <a:pt x="7161" y="7119"/>
                    </a:cubicBezTo>
                    <a:cubicBezTo>
                      <a:pt x="7203" y="7119"/>
                      <a:pt x="7235" y="7108"/>
                      <a:pt x="7277" y="7076"/>
                    </a:cubicBezTo>
                    <a:lnTo>
                      <a:pt x="7340" y="7034"/>
                    </a:lnTo>
                    <a:cubicBezTo>
                      <a:pt x="7383" y="6992"/>
                      <a:pt x="7414" y="6939"/>
                      <a:pt x="7425" y="6886"/>
                    </a:cubicBezTo>
                    <a:cubicBezTo>
                      <a:pt x="7435" y="6844"/>
                      <a:pt x="7456" y="6802"/>
                      <a:pt x="7467" y="6760"/>
                    </a:cubicBezTo>
                    <a:lnTo>
                      <a:pt x="7499" y="6749"/>
                    </a:lnTo>
                    <a:cubicBezTo>
                      <a:pt x="7541" y="6738"/>
                      <a:pt x="7583" y="6717"/>
                      <a:pt x="7615" y="6696"/>
                    </a:cubicBezTo>
                    <a:cubicBezTo>
                      <a:pt x="7647" y="6665"/>
                      <a:pt x="7678" y="6643"/>
                      <a:pt x="7699" y="6601"/>
                    </a:cubicBezTo>
                    <a:cubicBezTo>
                      <a:pt x="7721" y="6559"/>
                      <a:pt x="7731" y="6527"/>
                      <a:pt x="7731" y="6485"/>
                    </a:cubicBezTo>
                    <a:cubicBezTo>
                      <a:pt x="7742" y="6432"/>
                      <a:pt x="7742" y="6390"/>
                      <a:pt x="7731" y="6348"/>
                    </a:cubicBezTo>
                    <a:cubicBezTo>
                      <a:pt x="7699" y="6274"/>
                      <a:pt x="7657" y="6200"/>
                      <a:pt x="7583" y="6158"/>
                    </a:cubicBezTo>
                    <a:cubicBezTo>
                      <a:pt x="7552" y="6147"/>
                      <a:pt x="7530" y="6136"/>
                      <a:pt x="7499" y="6126"/>
                    </a:cubicBezTo>
                    <a:cubicBezTo>
                      <a:pt x="7472" y="6115"/>
                      <a:pt x="7443" y="6110"/>
                      <a:pt x="7414" y="6110"/>
                    </a:cubicBezTo>
                    <a:close/>
                    <a:moveTo>
                      <a:pt x="4320" y="6390"/>
                    </a:moveTo>
                    <a:cubicBezTo>
                      <a:pt x="4299" y="6400"/>
                      <a:pt x="4267" y="6400"/>
                      <a:pt x="4235" y="6400"/>
                    </a:cubicBezTo>
                    <a:cubicBezTo>
                      <a:pt x="4182" y="6422"/>
                      <a:pt x="4140" y="6453"/>
                      <a:pt x="4098" y="6485"/>
                    </a:cubicBezTo>
                    <a:cubicBezTo>
                      <a:pt x="4035" y="6548"/>
                      <a:pt x="4003" y="6633"/>
                      <a:pt x="4003" y="6717"/>
                    </a:cubicBezTo>
                    <a:cubicBezTo>
                      <a:pt x="4003" y="6812"/>
                      <a:pt x="4003" y="6907"/>
                      <a:pt x="4003" y="7002"/>
                    </a:cubicBezTo>
                    <a:cubicBezTo>
                      <a:pt x="3992" y="7045"/>
                      <a:pt x="4003" y="7087"/>
                      <a:pt x="4024" y="7129"/>
                    </a:cubicBezTo>
                    <a:lnTo>
                      <a:pt x="4035" y="7140"/>
                    </a:lnTo>
                    <a:lnTo>
                      <a:pt x="4045" y="7182"/>
                    </a:lnTo>
                    <a:cubicBezTo>
                      <a:pt x="4066" y="7224"/>
                      <a:pt x="4087" y="7256"/>
                      <a:pt x="4119" y="7288"/>
                    </a:cubicBezTo>
                    <a:cubicBezTo>
                      <a:pt x="4151" y="7319"/>
                      <a:pt x="4182" y="7340"/>
                      <a:pt x="4225" y="7362"/>
                    </a:cubicBezTo>
                    <a:cubicBezTo>
                      <a:pt x="4256" y="7383"/>
                      <a:pt x="4299" y="7383"/>
                      <a:pt x="4341" y="7383"/>
                    </a:cubicBezTo>
                    <a:cubicBezTo>
                      <a:pt x="4373" y="7383"/>
                      <a:pt x="4404" y="7383"/>
                      <a:pt x="4436" y="7372"/>
                    </a:cubicBezTo>
                    <a:cubicBezTo>
                      <a:pt x="4489" y="7362"/>
                      <a:pt x="4531" y="7330"/>
                      <a:pt x="4573" y="7288"/>
                    </a:cubicBezTo>
                    <a:cubicBezTo>
                      <a:pt x="4626" y="7235"/>
                      <a:pt x="4679" y="7150"/>
                      <a:pt x="4668" y="7066"/>
                    </a:cubicBezTo>
                    <a:cubicBezTo>
                      <a:pt x="4658" y="6950"/>
                      <a:pt x="4658" y="6834"/>
                      <a:pt x="4647" y="6717"/>
                    </a:cubicBezTo>
                    <a:cubicBezTo>
                      <a:pt x="4647" y="6675"/>
                      <a:pt x="4637" y="6633"/>
                      <a:pt x="4615" y="6591"/>
                    </a:cubicBezTo>
                    <a:cubicBezTo>
                      <a:pt x="4605" y="6548"/>
                      <a:pt x="4584" y="6517"/>
                      <a:pt x="4552" y="6485"/>
                    </a:cubicBezTo>
                    <a:cubicBezTo>
                      <a:pt x="4520" y="6453"/>
                      <a:pt x="4489" y="6432"/>
                      <a:pt x="4446" y="6422"/>
                    </a:cubicBezTo>
                    <a:cubicBezTo>
                      <a:pt x="4415" y="6400"/>
                      <a:pt x="4373" y="6390"/>
                      <a:pt x="4320" y="6390"/>
                    </a:cubicBezTo>
                    <a:close/>
                    <a:moveTo>
                      <a:pt x="12991" y="6654"/>
                    </a:moveTo>
                    <a:cubicBezTo>
                      <a:pt x="12927" y="6654"/>
                      <a:pt x="12874" y="6675"/>
                      <a:pt x="12822" y="6707"/>
                    </a:cubicBezTo>
                    <a:lnTo>
                      <a:pt x="12779" y="6738"/>
                    </a:lnTo>
                    <a:lnTo>
                      <a:pt x="12769" y="6738"/>
                    </a:lnTo>
                    <a:cubicBezTo>
                      <a:pt x="12737" y="6738"/>
                      <a:pt x="12716" y="6749"/>
                      <a:pt x="12684" y="6749"/>
                    </a:cubicBezTo>
                    <a:cubicBezTo>
                      <a:pt x="12632" y="6760"/>
                      <a:pt x="12579" y="6791"/>
                      <a:pt x="12547" y="6834"/>
                    </a:cubicBezTo>
                    <a:lnTo>
                      <a:pt x="12494" y="6897"/>
                    </a:lnTo>
                    <a:cubicBezTo>
                      <a:pt x="12463" y="6950"/>
                      <a:pt x="12452" y="7002"/>
                      <a:pt x="12452" y="7055"/>
                    </a:cubicBezTo>
                    <a:cubicBezTo>
                      <a:pt x="12441" y="7076"/>
                      <a:pt x="12452" y="7098"/>
                      <a:pt x="12452" y="7119"/>
                    </a:cubicBezTo>
                    <a:cubicBezTo>
                      <a:pt x="12452" y="7140"/>
                      <a:pt x="12452" y="7150"/>
                      <a:pt x="12463" y="7171"/>
                    </a:cubicBezTo>
                    <a:lnTo>
                      <a:pt x="12494" y="7256"/>
                    </a:lnTo>
                    <a:lnTo>
                      <a:pt x="12505" y="7256"/>
                    </a:lnTo>
                    <a:lnTo>
                      <a:pt x="12558" y="7330"/>
                    </a:lnTo>
                    <a:lnTo>
                      <a:pt x="12558" y="7340"/>
                    </a:lnTo>
                    <a:cubicBezTo>
                      <a:pt x="12589" y="7362"/>
                      <a:pt x="12621" y="7383"/>
                      <a:pt x="12653" y="7404"/>
                    </a:cubicBezTo>
                    <a:cubicBezTo>
                      <a:pt x="12674" y="7414"/>
                      <a:pt x="12705" y="7425"/>
                      <a:pt x="12727" y="7436"/>
                    </a:cubicBezTo>
                    <a:lnTo>
                      <a:pt x="12748" y="7436"/>
                    </a:lnTo>
                    <a:cubicBezTo>
                      <a:pt x="12779" y="7446"/>
                      <a:pt x="12811" y="7446"/>
                      <a:pt x="12843" y="7457"/>
                    </a:cubicBezTo>
                    <a:lnTo>
                      <a:pt x="12864" y="7457"/>
                    </a:lnTo>
                    <a:cubicBezTo>
                      <a:pt x="12896" y="7446"/>
                      <a:pt x="12927" y="7446"/>
                      <a:pt x="12959" y="7446"/>
                    </a:cubicBezTo>
                    <a:lnTo>
                      <a:pt x="12970" y="7436"/>
                    </a:lnTo>
                    <a:cubicBezTo>
                      <a:pt x="12991" y="7425"/>
                      <a:pt x="13033" y="7414"/>
                      <a:pt x="13054" y="7404"/>
                    </a:cubicBezTo>
                    <a:lnTo>
                      <a:pt x="13065" y="7404"/>
                    </a:lnTo>
                    <a:lnTo>
                      <a:pt x="13075" y="7393"/>
                    </a:lnTo>
                    <a:cubicBezTo>
                      <a:pt x="13096" y="7372"/>
                      <a:pt x="13117" y="7362"/>
                      <a:pt x="13139" y="7340"/>
                    </a:cubicBezTo>
                    <a:lnTo>
                      <a:pt x="13160" y="7319"/>
                    </a:lnTo>
                    <a:cubicBezTo>
                      <a:pt x="13181" y="7298"/>
                      <a:pt x="13202" y="7277"/>
                      <a:pt x="13212" y="7245"/>
                    </a:cubicBezTo>
                    <a:lnTo>
                      <a:pt x="13234" y="7224"/>
                    </a:lnTo>
                    <a:cubicBezTo>
                      <a:pt x="13255" y="7193"/>
                      <a:pt x="13265" y="7150"/>
                      <a:pt x="13286" y="7108"/>
                    </a:cubicBezTo>
                    <a:lnTo>
                      <a:pt x="13297" y="7066"/>
                    </a:lnTo>
                    <a:cubicBezTo>
                      <a:pt x="13307" y="7024"/>
                      <a:pt x="13318" y="6981"/>
                      <a:pt x="13307" y="6939"/>
                    </a:cubicBezTo>
                    <a:cubicBezTo>
                      <a:pt x="13297" y="6897"/>
                      <a:pt x="13286" y="6855"/>
                      <a:pt x="13265" y="6823"/>
                    </a:cubicBezTo>
                    <a:cubicBezTo>
                      <a:pt x="13244" y="6781"/>
                      <a:pt x="13212" y="6749"/>
                      <a:pt x="13181" y="6728"/>
                    </a:cubicBezTo>
                    <a:cubicBezTo>
                      <a:pt x="13149" y="6696"/>
                      <a:pt x="13117" y="6675"/>
                      <a:pt x="13075" y="6665"/>
                    </a:cubicBezTo>
                    <a:cubicBezTo>
                      <a:pt x="13043" y="6665"/>
                      <a:pt x="13012" y="6665"/>
                      <a:pt x="12991" y="6654"/>
                    </a:cubicBezTo>
                    <a:close/>
                    <a:moveTo>
                      <a:pt x="15652" y="6559"/>
                    </a:moveTo>
                    <a:cubicBezTo>
                      <a:pt x="15568" y="6569"/>
                      <a:pt x="15483" y="6591"/>
                      <a:pt x="15430" y="6654"/>
                    </a:cubicBezTo>
                    <a:cubicBezTo>
                      <a:pt x="15388" y="6696"/>
                      <a:pt x="15367" y="6738"/>
                      <a:pt x="15356" y="6781"/>
                    </a:cubicBezTo>
                    <a:lnTo>
                      <a:pt x="15304" y="6791"/>
                    </a:lnTo>
                    <a:cubicBezTo>
                      <a:pt x="15240" y="6812"/>
                      <a:pt x="15187" y="6865"/>
                      <a:pt x="15156" y="6918"/>
                    </a:cubicBezTo>
                    <a:cubicBezTo>
                      <a:pt x="15145" y="6950"/>
                      <a:pt x="15135" y="6971"/>
                      <a:pt x="15124" y="7002"/>
                    </a:cubicBezTo>
                    <a:cubicBezTo>
                      <a:pt x="15113" y="7034"/>
                      <a:pt x="15113" y="7066"/>
                      <a:pt x="15113" y="7098"/>
                    </a:cubicBezTo>
                    <a:cubicBezTo>
                      <a:pt x="15113" y="7119"/>
                      <a:pt x="15113" y="7150"/>
                      <a:pt x="15113" y="7171"/>
                    </a:cubicBezTo>
                    <a:lnTo>
                      <a:pt x="15092" y="7214"/>
                    </a:lnTo>
                    <a:cubicBezTo>
                      <a:pt x="15092" y="7235"/>
                      <a:pt x="15082" y="7256"/>
                      <a:pt x="15071" y="7277"/>
                    </a:cubicBezTo>
                    <a:cubicBezTo>
                      <a:pt x="15018" y="7330"/>
                      <a:pt x="14987" y="7404"/>
                      <a:pt x="14987" y="7488"/>
                    </a:cubicBezTo>
                    <a:cubicBezTo>
                      <a:pt x="14987" y="7562"/>
                      <a:pt x="15018" y="7657"/>
                      <a:pt x="15082" y="7710"/>
                    </a:cubicBezTo>
                    <a:cubicBezTo>
                      <a:pt x="15139" y="7767"/>
                      <a:pt x="15204" y="7807"/>
                      <a:pt x="15278" y="7807"/>
                    </a:cubicBezTo>
                    <a:cubicBezTo>
                      <a:pt x="15286" y="7807"/>
                      <a:pt x="15295" y="7806"/>
                      <a:pt x="15304" y="7805"/>
                    </a:cubicBezTo>
                    <a:cubicBezTo>
                      <a:pt x="15388" y="7805"/>
                      <a:pt x="15473" y="7773"/>
                      <a:pt x="15536" y="7710"/>
                    </a:cubicBezTo>
                    <a:cubicBezTo>
                      <a:pt x="15620" y="7615"/>
                      <a:pt x="15684" y="7509"/>
                      <a:pt x="15726" y="7393"/>
                    </a:cubicBezTo>
                    <a:lnTo>
                      <a:pt x="15747" y="7383"/>
                    </a:lnTo>
                    <a:cubicBezTo>
                      <a:pt x="15842" y="7319"/>
                      <a:pt x="15916" y="7224"/>
                      <a:pt x="15948" y="7108"/>
                    </a:cubicBezTo>
                    <a:cubicBezTo>
                      <a:pt x="15969" y="7034"/>
                      <a:pt x="15980" y="6960"/>
                      <a:pt x="15980" y="6886"/>
                    </a:cubicBezTo>
                    <a:cubicBezTo>
                      <a:pt x="15980" y="6802"/>
                      <a:pt x="15937" y="6717"/>
                      <a:pt x="15884" y="6654"/>
                    </a:cubicBezTo>
                    <a:cubicBezTo>
                      <a:pt x="15832" y="6601"/>
                      <a:pt x="15737" y="6559"/>
                      <a:pt x="15652" y="6559"/>
                    </a:cubicBezTo>
                    <a:close/>
                    <a:moveTo>
                      <a:pt x="14036" y="7404"/>
                    </a:moveTo>
                    <a:cubicBezTo>
                      <a:pt x="13994" y="7404"/>
                      <a:pt x="13952" y="7404"/>
                      <a:pt x="13920" y="7425"/>
                    </a:cubicBezTo>
                    <a:cubicBezTo>
                      <a:pt x="13878" y="7446"/>
                      <a:pt x="13846" y="7467"/>
                      <a:pt x="13814" y="7499"/>
                    </a:cubicBezTo>
                    <a:cubicBezTo>
                      <a:pt x="13793" y="7520"/>
                      <a:pt x="13783" y="7541"/>
                      <a:pt x="13762" y="7562"/>
                    </a:cubicBezTo>
                    <a:cubicBezTo>
                      <a:pt x="13730" y="7615"/>
                      <a:pt x="13719" y="7668"/>
                      <a:pt x="13719" y="7721"/>
                    </a:cubicBezTo>
                    <a:cubicBezTo>
                      <a:pt x="13719" y="7752"/>
                      <a:pt x="13730" y="7784"/>
                      <a:pt x="13730" y="7805"/>
                    </a:cubicBezTo>
                    <a:cubicBezTo>
                      <a:pt x="13741" y="7837"/>
                      <a:pt x="13751" y="7869"/>
                      <a:pt x="13762" y="7890"/>
                    </a:cubicBezTo>
                    <a:cubicBezTo>
                      <a:pt x="13762" y="7932"/>
                      <a:pt x="13762" y="7964"/>
                      <a:pt x="13762" y="7995"/>
                    </a:cubicBezTo>
                    <a:cubicBezTo>
                      <a:pt x="13772" y="8038"/>
                      <a:pt x="13783" y="8080"/>
                      <a:pt x="13804" y="8111"/>
                    </a:cubicBezTo>
                    <a:lnTo>
                      <a:pt x="13857" y="8185"/>
                    </a:lnTo>
                    <a:cubicBezTo>
                      <a:pt x="13888" y="8206"/>
                      <a:pt x="13920" y="8238"/>
                      <a:pt x="13962" y="8249"/>
                    </a:cubicBezTo>
                    <a:cubicBezTo>
                      <a:pt x="13983" y="8259"/>
                      <a:pt x="14015" y="8270"/>
                      <a:pt x="14036" y="8270"/>
                    </a:cubicBezTo>
                    <a:cubicBezTo>
                      <a:pt x="14054" y="8274"/>
                      <a:pt x="14073" y="8277"/>
                      <a:pt x="14093" y="8277"/>
                    </a:cubicBezTo>
                    <a:cubicBezTo>
                      <a:pt x="14120" y="8277"/>
                      <a:pt x="14149" y="8272"/>
                      <a:pt x="14174" y="8259"/>
                    </a:cubicBezTo>
                    <a:cubicBezTo>
                      <a:pt x="14195" y="8249"/>
                      <a:pt x="14226" y="8238"/>
                      <a:pt x="14247" y="8228"/>
                    </a:cubicBezTo>
                    <a:cubicBezTo>
                      <a:pt x="14300" y="8206"/>
                      <a:pt x="14332" y="8164"/>
                      <a:pt x="14364" y="8111"/>
                    </a:cubicBezTo>
                    <a:cubicBezTo>
                      <a:pt x="14374" y="8090"/>
                      <a:pt x="14385" y="8059"/>
                      <a:pt x="14395" y="8038"/>
                    </a:cubicBezTo>
                    <a:lnTo>
                      <a:pt x="14406" y="8006"/>
                    </a:lnTo>
                    <a:lnTo>
                      <a:pt x="14416" y="7964"/>
                    </a:lnTo>
                    <a:cubicBezTo>
                      <a:pt x="14427" y="7911"/>
                      <a:pt x="14448" y="7869"/>
                      <a:pt x="14459" y="7816"/>
                    </a:cubicBezTo>
                    <a:cubicBezTo>
                      <a:pt x="14469" y="7773"/>
                      <a:pt x="14469" y="7731"/>
                      <a:pt x="14459" y="7689"/>
                    </a:cubicBezTo>
                    <a:cubicBezTo>
                      <a:pt x="14459" y="7647"/>
                      <a:pt x="14448" y="7604"/>
                      <a:pt x="14427" y="7562"/>
                    </a:cubicBezTo>
                    <a:cubicBezTo>
                      <a:pt x="14406" y="7531"/>
                      <a:pt x="14374" y="7499"/>
                      <a:pt x="14343" y="7478"/>
                    </a:cubicBezTo>
                    <a:cubicBezTo>
                      <a:pt x="14311" y="7446"/>
                      <a:pt x="14269" y="7425"/>
                      <a:pt x="14226" y="7414"/>
                    </a:cubicBezTo>
                    <a:cubicBezTo>
                      <a:pt x="14205" y="7414"/>
                      <a:pt x="14174" y="7404"/>
                      <a:pt x="14142" y="7404"/>
                    </a:cubicBezTo>
                    <a:close/>
                    <a:moveTo>
                      <a:pt x="10086" y="7531"/>
                    </a:moveTo>
                    <a:cubicBezTo>
                      <a:pt x="10065" y="7531"/>
                      <a:pt x="10033" y="7541"/>
                      <a:pt x="10002" y="7541"/>
                    </a:cubicBezTo>
                    <a:cubicBezTo>
                      <a:pt x="9949" y="7552"/>
                      <a:pt x="9896" y="7583"/>
                      <a:pt x="9864" y="7626"/>
                    </a:cubicBezTo>
                    <a:lnTo>
                      <a:pt x="9812" y="7689"/>
                    </a:lnTo>
                    <a:cubicBezTo>
                      <a:pt x="9780" y="7742"/>
                      <a:pt x="9769" y="7795"/>
                      <a:pt x="9769" y="7847"/>
                    </a:cubicBezTo>
                    <a:lnTo>
                      <a:pt x="9769" y="7974"/>
                    </a:lnTo>
                    <a:cubicBezTo>
                      <a:pt x="9769" y="8016"/>
                      <a:pt x="9769" y="8059"/>
                      <a:pt x="9791" y="8101"/>
                    </a:cubicBezTo>
                    <a:cubicBezTo>
                      <a:pt x="9812" y="8143"/>
                      <a:pt x="9833" y="8175"/>
                      <a:pt x="9864" y="8206"/>
                    </a:cubicBezTo>
                    <a:cubicBezTo>
                      <a:pt x="9886" y="8238"/>
                      <a:pt x="9928" y="8259"/>
                      <a:pt x="9970" y="8270"/>
                    </a:cubicBezTo>
                    <a:cubicBezTo>
                      <a:pt x="10002" y="8291"/>
                      <a:pt x="10044" y="8302"/>
                      <a:pt x="10086" y="8302"/>
                    </a:cubicBezTo>
                    <a:cubicBezTo>
                      <a:pt x="10118" y="8291"/>
                      <a:pt x="10150" y="8291"/>
                      <a:pt x="10171" y="8280"/>
                    </a:cubicBezTo>
                    <a:cubicBezTo>
                      <a:pt x="10234" y="8270"/>
                      <a:pt x="10276" y="8238"/>
                      <a:pt x="10319" y="8206"/>
                    </a:cubicBezTo>
                    <a:lnTo>
                      <a:pt x="10371" y="8133"/>
                    </a:lnTo>
                    <a:cubicBezTo>
                      <a:pt x="10403" y="8090"/>
                      <a:pt x="10414" y="8027"/>
                      <a:pt x="10414" y="7974"/>
                    </a:cubicBezTo>
                    <a:lnTo>
                      <a:pt x="10414" y="7847"/>
                    </a:lnTo>
                    <a:cubicBezTo>
                      <a:pt x="10414" y="7805"/>
                      <a:pt x="10403" y="7763"/>
                      <a:pt x="10382" y="7731"/>
                    </a:cubicBezTo>
                    <a:cubicBezTo>
                      <a:pt x="10371" y="7689"/>
                      <a:pt x="10350" y="7657"/>
                      <a:pt x="10319" y="7626"/>
                    </a:cubicBezTo>
                    <a:cubicBezTo>
                      <a:pt x="10287" y="7594"/>
                      <a:pt x="10255" y="7573"/>
                      <a:pt x="10213" y="7552"/>
                    </a:cubicBezTo>
                    <a:cubicBezTo>
                      <a:pt x="10171" y="7541"/>
                      <a:pt x="10139" y="7531"/>
                      <a:pt x="10086" y="7531"/>
                    </a:cubicBezTo>
                    <a:close/>
                    <a:moveTo>
                      <a:pt x="4903" y="7833"/>
                    </a:moveTo>
                    <a:cubicBezTo>
                      <a:pt x="4892" y="7833"/>
                      <a:pt x="4880" y="7834"/>
                      <a:pt x="4869" y="7837"/>
                    </a:cubicBezTo>
                    <a:cubicBezTo>
                      <a:pt x="4837" y="7837"/>
                      <a:pt x="4816" y="7837"/>
                      <a:pt x="4784" y="7847"/>
                    </a:cubicBezTo>
                    <a:cubicBezTo>
                      <a:pt x="4732" y="7858"/>
                      <a:pt x="4679" y="7890"/>
                      <a:pt x="4637" y="7932"/>
                    </a:cubicBezTo>
                    <a:cubicBezTo>
                      <a:pt x="4626" y="7953"/>
                      <a:pt x="4605" y="7974"/>
                      <a:pt x="4594" y="7995"/>
                    </a:cubicBezTo>
                    <a:cubicBezTo>
                      <a:pt x="4563" y="8048"/>
                      <a:pt x="4542" y="8101"/>
                      <a:pt x="4542" y="8154"/>
                    </a:cubicBezTo>
                    <a:lnTo>
                      <a:pt x="4542" y="8333"/>
                    </a:lnTo>
                    <a:cubicBezTo>
                      <a:pt x="4542" y="8386"/>
                      <a:pt x="4552" y="8428"/>
                      <a:pt x="4573" y="8460"/>
                    </a:cubicBezTo>
                    <a:cubicBezTo>
                      <a:pt x="4584" y="8502"/>
                      <a:pt x="4605" y="8534"/>
                      <a:pt x="4637" y="8566"/>
                    </a:cubicBezTo>
                    <a:cubicBezTo>
                      <a:pt x="4668" y="8597"/>
                      <a:pt x="4700" y="8618"/>
                      <a:pt x="4742" y="8629"/>
                    </a:cubicBezTo>
                    <a:cubicBezTo>
                      <a:pt x="4784" y="8650"/>
                      <a:pt x="4827" y="8661"/>
                      <a:pt x="4869" y="8661"/>
                    </a:cubicBezTo>
                    <a:cubicBezTo>
                      <a:pt x="4901" y="8661"/>
                      <a:pt x="4922" y="8650"/>
                      <a:pt x="4953" y="8650"/>
                    </a:cubicBezTo>
                    <a:cubicBezTo>
                      <a:pt x="5006" y="8640"/>
                      <a:pt x="5059" y="8608"/>
                      <a:pt x="5101" y="8566"/>
                    </a:cubicBezTo>
                    <a:lnTo>
                      <a:pt x="5144" y="8502"/>
                    </a:lnTo>
                    <a:cubicBezTo>
                      <a:pt x="5175" y="8449"/>
                      <a:pt x="5196" y="8397"/>
                      <a:pt x="5196" y="8333"/>
                    </a:cubicBezTo>
                    <a:lnTo>
                      <a:pt x="5196" y="8154"/>
                    </a:lnTo>
                    <a:cubicBezTo>
                      <a:pt x="5196" y="8111"/>
                      <a:pt x="5186" y="8069"/>
                      <a:pt x="5165" y="8027"/>
                    </a:cubicBezTo>
                    <a:cubicBezTo>
                      <a:pt x="5154" y="7995"/>
                      <a:pt x="5133" y="7953"/>
                      <a:pt x="5101" y="7932"/>
                    </a:cubicBezTo>
                    <a:cubicBezTo>
                      <a:pt x="5070" y="7900"/>
                      <a:pt x="5038" y="7869"/>
                      <a:pt x="4996" y="7858"/>
                    </a:cubicBezTo>
                    <a:cubicBezTo>
                      <a:pt x="4965" y="7842"/>
                      <a:pt x="4934" y="7833"/>
                      <a:pt x="4903" y="7833"/>
                    </a:cubicBezTo>
                    <a:close/>
                    <a:moveTo>
                      <a:pt x="6506" y="7953"/>
                    </a:moveTo>
                    <a:cubicBezTo>
                      <a:pt x="6474" y="7953"/>
                      <a:pt x="6453" y="7964"/>
                      <a:pt x="6421" y="7964"/>
                    </a:cubicBezTo>
                    <a:cubicBezTo>
                      <a:pt x="6369" y="7985"/>
                      <a:pt x="6316" y="8006"/>
                      <a:pt x="6284" y="8048"/>
                    </a:cubicBezTo>
                    <a:cubicBezTo>
                      <a:pt x="6242" y="8090"/>
                      <a:pt x="6200" y="8133"/>
                      <a:pt x="6157" y="8175"/>
                    </a:cubicBezTo>
                    <a:cubicBezTo>
                      <a:pt x="6126" y="8196"/>
                      <a:pt x="6105" y="8238"/>
                      <a:pt x="6094" y="8270"/>
                    </a:cubicBezTo>
                    <a:cubicBezTo>
                      <a:pt x="6073" y="8312"/>
                      <a:pt x="6062" y="8354"/>
                      <a:pt x="6062" y="8397"/>
                    </a:cubicBezTo>
                    <a:cubicBezTo>
                      <a:pt x="6062" y="8439"/>
                      <a:pt x="6073" y="8481"/>
                      <a:pt x="6094" y="8523"/>
                    </a:cubicBezTo>
                    <a:cubicBezTo>
                      <a:pt x="6105" y="8566"/>
                      <a:pt x="6126" y="8597"/>
                      <a:pt x="6157" y="8629"/>
                    </a:cubicBezTo>
                    <a:lnTo>
                      <a:pt x="6221" y="8682"/>
                    </a:lnTo>
                    <a:cubicBezTo>
                      <a:pt x="6274" y="8703"/>
                      <a:pt x="6326" y="8724"/>
                      <a:pt x="6390" y="8724"/>
                    </a:cubicBezTo>
                    <a:cubicBezTo>
                      <a:pt x="6411" y="8713"/>
                      <a:pt x="6443" y="8713"/>
                      <a:pt x="6474" y="8713"/>
                    </a:cubicBezTo>
                    <a:cubicBezTo>
                      <a:pt x="6527" y="8692"/>
                      <a:pt x="6580" y="8671"/>
                      <a:pt x="6612" y="8629"/>
                    </a:cubicBezTo>
                    <a:cubicBezTo>
                      <a:pt x="6654" y="8587"/>
                      <a:pt x="6696" y="8544"/>
                      <a:pt x="6738" y="8502"/>
                    </a:cubicBezTo>
                    <a:cubicBezTo>
                      <a:pt x="6770" y="8481"/>
                      <a:pt x="6791" y="8439"/>
                      <a:pt x="6802" y="8407"/>
                    </a:cubicBezTo>
                    <a:cubicBezTo>
                      <a:pt x="6823" y="8365"/>
                      <a:pt x="6833" y="8323"/>
                      <a:pt x="6833" y="8280"/>
                    </a:cubicBezTo>
                    <a:cubicBezTo>
                      <a:pt x="6833" y="8228"/>
                      <a:pt x="6823" y="8196"/>
                      <a:pt x="6802" y="8154"/>
                    </a:cubicBezTo>
                    <a:cubicBezTo>
                      <a:pt x="6791" y="8111"/>
                      <a:pt x="6770" y="8080"/>
                      <a:pt x="6738" y="8048"/>
                    </a:cubicBezTo>
                    <a:lnTo>
                      <a:pt x="6675" y="7995"/>
                    </a:lnTo>
                    <a:cubicBezTo>
                      <a:pt x="6622" y="7964"/>
                      <a:pt x="6569" y="7953"/>
                      <a:pt x="6506" y="7953"/>
                    </a:cubicBezTo>
                    <a:close/>
                    <a:moveTo>
                      <a:pt x="1008" y="7835"/>
                    </a:moveTo>
                    <a:cubicBezTo>
                      <a:pt x="1000" y="7835"/>
                      <a:pt x="991" y="7836"/>
                      <a:pt x="982" y="7837"/>
                    </a:cubicBezTo>
                    <a:cubicBezTo>
                      <a:pt x="898" y="7837"/>
                      <a:pt x="813" y="7869"/>
                      <a:pt x="750" y="7932"/>
                    </a:cubicBezTo>
                    <a:cubicBezTo>
                      <a:pt x="697" y="7995"/>
                      <a:pt x="666" y="8069"/>
                      <a:pt x="666" y="8154"/>
                    </a:cubicBezTo>
                    <a:lnTo>
                      <a:pt x="666" y="8692"/>
                    </a:lnTo>
                    <a:cubicBezTo>
                      <a:pt x="666" y="8777"/>
                      <a:pt x="697" y="8861"/>
                      <a:pt x="750" y="8925"/>
                    </a:cubicBezTo>
                    <a:cubicBezTo>
                      <a:pt x="813" y="8977"/>
                      <a:pt x="908" y="9020"/>
                      <a:pt x="982" y="9020"/>
                    </a:cubicBezTo>
                    <a:cubicBezTo>
                      <a:pt x="1067" y="9009"/>
                      <a:pt x="1151" y="8988"/>
                      <a:pt x="1215" y="8925"/>
                    </a:cubicBezTo>
                    <a:cubicBezTo>
                      <a:pt x="1268" y="8861"/>
                      <a:pt x="1310" y="8787"/>
                      <a:pt x="1310" y="8692"/>
                    </a:cubicBezTo>
                    <a:lnTo>
                      <a:pt x="1310" y="8154"/>
                    </a:lnTo>
                    <a:cubicBezTo>
                      <a:pt x="1310" y="8069"/>
                      <a:pt x="1268" y="7985"/>
                      <a:pt x="1215" y="7932"/>
                    </a:cubicBezTo>
                    <a:cubicBezTo>
                      <a:pt x="1158" y="7875"/>
                      <a:pt x="1084" y="7835"/>
                      <a:pt x="1008" y="7835"/>
                    </a:cubicBezTo>
                    <a:close/>
                    <a:moveTo>
                      <a:pt x="11892" y="8618"/>
                    </a:moveTo>
                    <a:cubicBezTo>
                      <a:pt x="11818" y="8618"/>
                      <a:pt x="11787" y="8629"/>
                      <a:pt x="11723" y="8661"/>
                    </a:cubicBezTo>
                    <a:cubicBezTo>
                      <a:pt x="11670" y="8692"/>
                      <a:pt x="11639" y="8735"/>
                      <a:pt x="11607" y="8787"/>
                    </a:cubicBezTo>
                    <a:cubicBezTo>
                      <a:pt x="11587" y="8807"/>
                      <a:pt x="11568" y="8873"/>
                      <a:pt x="11565" y="8873"/>
                    </a:cubicBezTo>
                    <a:cubicBezTo>
                      <a:pt x="11565" y="8873"/>
                      <a:pt x="11565" y="8873"/>
                      <a:pt x="11565" y="8872"/>
                    </a:cubicBezTo>
                    <a:lnTo>
                      <a:pt x="11565" y="8882"/>
                    </a:lnTo>
                    <a:cubicBezTo>
                      <a:pt x="11565" y="8904"/>
                      <a:pt x="11554" y="8935"/>
                      <a:pt x="11554" y="8967"/>
                    </a:cubicBezTo>
                    <a:lnTo>
                      <a:pt x="11554" y="8977"/>
                    </a:lnTo>
                    <a:lnTo>
                      <a:pt x="11554" y="8988"/>
                    </a:lnTo>
                    <a:lnTo>
                      <a:pt x="11565" y="9073"/>
                    </a:lnTo>
                    <a:lnTo>
                      <a:pt x="11565" y="9083"/>
                    </a:lnTo>
                    <a:cubicBezTo>
                      <a:pt x="11586" y="9136"/>
                      <a:pt x="11607" y="9178"/>
                      <a:pt x="11660" y="9231"/>
                    </a:cubicBezTo>
                    <a:cubicBezTo>
                      <a:pt x="11702" y="9273"/>
                      <a:pt x="11744" y="9294"/>
                      <a:pt x="11797" y="9315"/>
                    </a:cubicBezTo>
                    <a:lnTo>
                      <a:pt x="11850" y="9315"/>
                    </a:lnTo>
                    <a:lnTo>
                      <a:pt x="11892" y="9326"/>
                    </a:lnTo>
                    <a:lnTo>
                      <a:pt x="11977" y="9315"/>
                    </a:lnTo>
                    <a:cubicBezTo>
                      <a:pt x="12008" y="9305"/>
                      <a:pt x="12030" y="9294"/>
                      <a:pt x="12061" y="9284"/>
                    </a:cubicBezTo>
                    <a:lnTo>
                      <a:pt x="12061" y="9273"/>
                    </a:lnTo>
                    <a:cubicBezTo>
                      <a:pt x="12082" y="9263"/>
                      <a:pt x="12114" y="9242"/>
                      <a:pt x="12135" y="9220"/>
                    </a:cubicBezTo>
                    <a:cubicBezTo>
                      <a:pt x="12167" y="9199"/>
                      <a:pt x="12188" y="9157"/>
                      <a:pt x="12199" y="9115"/>
                    </a:cubicBezTo>
                    <a:cubicBezTo>
                      <a:pt x="12220" y="9083"/>
                      <a:pt x="12230" y="9041"/>
                      <a:pt x="12230" y="8999"/>
                    </a:cubicBezTo>
                    <a:lnTo>
                      <a:pt x="12220" y="8977"/>
                    </a:lnTo>
                    <a:lnTo>
                      <a:pt x="12230" y="8946"/>
                    </a:lnTo>
                    <a:cubicBezTo>
                      <a:pt x="12220" y="8925"/>
                      <a:pt x="12220" y="8893"/>
                      <a:pt x="12220" y="8861"/>
                    </a:cubicBezTo>
                    <a:cubicBezTo>
                      <a:pt x="12199" y="8808"/>
                      <a:pt x="12177" y="8766"/>
                      <a:pt x="12135" y="8724"/>
                    </a:cubicBezTo>
                    <a:cubicBezTo>
                      <a:pt x="12114" y="8703"/>
                      <a:pt x="12082" y="8682"/>
                      <a:pt x="12061" y="8671"/>
                    </a:cubicBezTo>
                    <a:lnTo>
                      <a:pt x="12061" y="8661"/>
                    </a:lnTo>
                    <a:cubicBezTo>
                      <a:pt x="12040" y="8650"/>
                      <a:pt x="12008" y="8640"/>
                      <a:pt x="11977" y="8629"/>
                    </a:cubicBezTo>
                    <a:cubicBezTo>
                      <a:pt x="11956" y="8618"/>
                      <a:pt x="11924" y="8618"/>
                      <a:pt x="11892" y="8618"/>
                    </a:cubicBezTo>
                    <a:close/>
                    <a:moveTo>
                      <a:pt x="8497" y="8625"/>
                    </a:moveTo>
                    <a:cubicBezTo>
                      <a:pt x="8485" y="8625"/>
                      <a:pt x="8472" y="8626"/>
                      <a:pt x="8460" y="8629"/>
                    </a:cubicBezTo>
                    <a:cubicBezTo>
                      <a:pt x="8418" y="8629"/>
                      <a:pt x="8375" y="8650"/>
                      <a:pt x="8344" y="8671"/>
                    </a:cubicBezTo>
                    <a:lnTo>
                      <a:pt x="8270" y="8724"/>
                    </a:lnTo>
                    <a:cubicBezTo>
                      <a:pt x="8238" y="8756"/>
                      <a:pt x="8206" y="8808"/>
                      <a:pt x="8185" y="8861"/>
                    </a:cubicBezTo>
                    <a:cubicBezTo>
                      <a:pt x="8185" y="8893"/>
                      <a:pt x="8185" y="8925"/>
                      <a:pt x="8175" y="8946"/>
                    </a:cubicBezTo>
                    <a:cubicBezTo>
                      <a:pt x="8175" y="8967"/>
                      <a:pt x="8185" y="8988"/>
                      <a:pt x="8185" y="9009"/>
                    </a:cubicBezTo>
                    <a:cubicBezTo>
                      <a:pt x="8175" y="9030"/>
                      <a:pt x="8164" y="9041"/>
                      <a:pt x="8164" y="9062"/>
                    </a:cubicBezTo>
                    <a:cubicBezTo>
                      <a:pt x="8143" y="9104"/>
                      <a:pt x="8132" y="9136"/>
                      <a:pt x="8132" y="9189"/>
                    </a:cubicBezTo>
                    <a:cubicBezTo>
                      <a:pt x="8132" y="9231"/>
                      <a:pt x="8143" y="9273"/>
                      <a:pt x="8164" y="9305"/>
                    </a:cubicBezTo>
                    <a:cubicBezTo>
                      <a:pt x="8175" y="9347"/>
                      <a:pt x="8196" y="9389"/>
                      <a:pt x="8227" y="9410"/>
                    </a:cubicBezTo>
                    <a:cubicBezTo>
                      <a:pt x="8249" y="9432"/>
                      <a:pt x="8270" y="9453"/>
                      <a:pt x="8291" y="9463"/>
                    </a:cubicBezTo>
                    <a:cubicBezTo>
                      <a:pt x="8344" y="9495"/>
                      <a:pt x="8396" y="9506"/>
                      <a:pt x="8460" y="9506"/>
                    </a:cubicBezTo>
                    <a:cubicBezTo>
                      <a:pt x="8491" y="9506"/>
                      <a:pt x="8513" y="9506"/>
                      <a:pt x="8544" y="9495"/>
                    </a:cubicBezTo>
                    <a:cubicBezTo>
                      <a:pt x="8597" y="9484"/>
                      <a:pt x="8650" y="9453"/>
                      <a:pt x="8682" y="9410"/>
                    </a:cubicBezTo>
                    <a:cubicBezTo>
                      <a:pt x="8724" y="9379"/>
                      <a:pt x="8766" y="9337"/>
                      <a:pt x="8798" y="9294"/>
                    </a:cubicBezTo>
                    <a:cubicBezTo>
                      <a:pt x="8829" y="9263"/>
                      <a:pt x="8851" y="9231"/>
                      <a:pt x="8872" y="9189"/>
                    </a:cubicBezTo>
                    <a:cubicBezTo>
                      <a:pt x="8893" y="9157"/>
                      <a:pt x="8893" y="9115"/>
                      <a:pt x="8893" y="9062"/>
                    </a:cubicBezTo>
                    <a:cubicBezTo>
                      <a:pt x="8893" y="9020"/>
                      <a:pt x="8893" y="8977"/>
                      <a:pt x="8872" y="8946"/>
                    </a:cubicBezTo>
                    <a:cubicBezTo>
                      <a:pt x="8851" y="8904"/>
                      <a:pt x="8829" y="8872"/>
                      <a:pt x="8808" y="8840"/>
                    </a:cubicBezTo>
                    <a:cubicBezTo>
                      <a:pt x="8798" y="8819"/>
                      <a:pt x="8787" y="8808"/>
                      <a:pt x="8777" y="8787"/>
                    </a:cubicBezTo>
                    <a:cubicBezTo>
                      <a:pt x="8766" y="8745"/>
                      <a:pt x="8734" y="8713"/>
                      <a:pt x="8703" y="8692"/>
                    </a:cubicBezTo>
                    <a:cubicBezTo>
                      <a:pt x="8671" y="8671"/>
                      <a:pt x="8629" y="8650"/>
                      <a:pt x="8587" y="8640"/>
                    </a:cubicBezTo>
                    <a:cubicBezTo>
                      <a:pt x="8557" y="8632"/>
                      <a:pt x="8527" y="8625"/>
                      <a:pt x="8497" y="8625"/>
                    </a:cubicBezTo>
                    <a:close/>
                    <a:moveTo>
                      <a:pt x="15247" y="9046"/>
                    </a:moveTo>
                    <a:cubicBezTo>
                      <a:pt x="15219" y="9046"/>
                      <a:pt x="15193" y="9051"/>
                      <a:pt x="15166" y="9062"/>
                    </a:cubicBezTo>
                    <a:cubicBezTo>
                      <a:pt x="15135" y="9073"/>
                      <a:pt x="15113" y="9083"/>
                      <a:pt x="15082" y="9094"/>
                    </a:cubicBezTo>
                    <a:cubicBezTo>
                      <a:pt x="15040" y="9115"/>
                      <a:pt x="14997" y="9157"/>
                      <a:pt x="14966" y="9210"/>
                    </a:cubicBezTo>
                    <a:lnTo>
                      <a:pt x="14923" y="9273"/>
                    </a:lnTo>
                    <a:cubicBezTo>
                      <a:pt x="14902" y="9315"/>
                      <a:pt x="14881" y="9347"/>
                      <a:pt x="14881" y="9400"/>
                    </a:cubicBezTo>
                    <a:cubicBezTo>
                      <a:pt x="14871" y="9442"/>
                      <a:pt x="14871" y="9484"/>
                      <a:pt x="14892" y="9527"/>
                    </a:cubicBezTo>
                    <a:cubicBezTo>
                      <a:pt x="14902" y="9569"/>
                      <a:pt x="14913" y="9601"/>
                      <a:pt x="14945" y="9632"/>
                    </a:cubicBezTo>
                    <a:cubicBezTo>
                      <a:pt x="14966" y="9664"/>
                      <a:pt x="14997" y="9696"/>
                      <a:pt x="15040" y="9717"/>
                    </a:cubicBezTo>
                    <a:cubicBezTo>
                      <a:pt x="15061" y="9727"/>
                      <a:pt x="15092" y="9738"/>
                      <a:pt x="15113" y="9748"/>
                    </a:cubicBezTo>
                    <a:cubicBezTo>
                      <a:pt x="15140" y="9759"/>
                      <a:pt x="15169" y="9764"/>
                      <a:pt x="15198" y="9764"/>
                    </a:cubicBezTo>
                    <a:cubicBezTo>
                      <a:pt x="15227" y="9764"/>
                      <a:pt x="15256" y="9759"/>
                      <a:pt x="15282" y="9748"/>
                    </a:cubicBezTo>
                    <a:cubicBezTo>
                      <a:pt x="15314" y="9738"/>
                      <a:pt x="15335" y="9727"/>
                      <a:pt x="15367" y="9717"/>
                    </a:cubicBezTo>
                    <a:cubicBezTo>
                      <a:pt x="15409" y="9685"/>
                      <a:pt x="15451" y="9653"/>
                      <a:pt x="15483" y="9601"/>
                    </a:cubicBezTo>
                    <a:cubicBezTo>
                      <a:pt x="15494" y="9579"/>
                      <a:pt x="15515" y="9558"/>
                      <a:pt x="15525" y="9527"/>
                    </a:cubicBezTo>
                    <a:cubicBezTo>
                      <a:pt x="15547" y="9495"/>
                      <a:pt x="15568" y="9453"/>
                      <a:pt x="15568" y="9410"/>
                    </a:cubicBezTo>
                    <a:cubicBezTo>
                      <a:pt x="15578" y="9368"/>
                      <a:pt x="15578" y="9326"/>
                      <a:pt x="15557" y="9284"/>
                    </a:cubicBezTo>
                    <a:cubicBezTo>
                      <a:pt x="15547" y="9242"/>
                      <a:pt x="15536" y="9199"/>
                      <a:pt x="15504" y="9178"/>
                    </a:cubicBezTo>
                    <a:cubicBezTo>
                      <a:pt x="15483" y="9136"/>
                      <a:pt x="15451" y="9115"/>
                      <a:pt x="15409" y="9094"/>
                    </a:cubicBezTo>
                    <a:cubicBezTo>
                      <a:pt x="15388" y="9083"/>
                      <a:pt x="15356" y="9073"/>
                      <a:pt x="15335" y="9062"/>
                    </a:cubicBezTo>
                    <a:cubicBezTo>
                      <a:pt x="15304" y="9051"/>
                      <a:pt x="15275" y="9046"/>
                      <a:pt x="15247" y="9046"/>
                    </a:cubicBezTo>
                    <a:close/>
                    <a:moveTo>
                      <a:pt x="2947" y="8687"/>
                    </a:moveTo>
                    <a:cubicBezTo>
                      <a:pt x="2890" y="8687"/>
                      <a:pt x="2829" y="8698"/>
                      <a:pt x="2778" y="8735"/>
                    </a:cubicBezTo>
                    <a:cubicBezTo>
                      <a:pt x="2704" y="8777"/>
                      <a:pt x="2651" y="8840"/>
                      <a:pt x="2630" y="8925"/>
                    </a:cubicBezTo>
                    <a:lnTo>
                      <a:pt x="2567" y="9157"/>
                    </a:lnTo>
                    <a:cubicBezTo>
                      <a:pt x="2524" y="9189"/>
                      <a:pt x="2503" y="9242"/>
                      <a:pt x="2493" y="9284"/>
                    </a:cubicBezTo>
                    <a:cubicBezTo>
                      <a:pt x="2482" y="9337"/>
                      <a:pt x="2472" y="9389"/>
                      <a:pt x="2482" y="9442"/>
                    </a:cubicBezTo>
                    <a:cubicBezTo>
                      <a:pt x="2472" y="9474"/>
                      <a:pt x="2461" y="9516"/>
                      <a:pt x="2450" y="9548"/>
                    </a:cubicBezTo>
                    <a:cubicBezTo>
                      <a:pt x="2440" y="9622"/>
                      <a:pt x="2440" y="9696"/>
                      <a:pt x="2472" y="9759"/>
                    </a:cubicBezTo>
                    <a:cubicBezTo>
                      <a:pt x="2493" y="9822"/>
                      <a:pt x="2545" y="9886"/>
                      <a:pt x="2598" y="9917"/>
                    </a:cubicBezTo>
                    <a:cubicBezTo>
                      <a:pt x="2651" y="9949"/>
                      <a:pt x="2704" y="9960"/>
                      <a:pt x="2767" y="9960"/>
                    </a:cubicBezTo>
                    <a:cubicBezTo>
                      <a:pt x="2775" y="9961"/>
                      <a:pt x="2782" y="9961"/>
                      <a:pt x="2789" y="9961"/>
                    </a:cubicBezTo>
                    <a:cubicBezTo>
                      <a:pt x="2866" y="9961"/>
                      <a:pt x="2942" y="9913"/>
                      <a:pt x="3000" y="9865"/>
                    </a:cubicBezTo>
                    <a:lnTo>
                      <a:pt x="3021" y="9833"/>
                    </a:lnTo>
                    <a:cubicBezTo>
                      <a:pt x="3052" y="9812"/>
                      <a:pt x="3074" y="9780"/>
                      <a:pt x="3095" y="9748"/>
                    </a:cubicBezTo>
                    <a:cubicBezTo>
                      <a:pt x="3137" y="9664"/>
                      <a:pt x="3147" y="9601"/>
                      <a:pt x="3158" y="9516"/>
                    </a:cubicBezTo>
                    <a:cubicBezTo>
                      <a:pt x="3158" y="9495"/>
                      <a:pt x="3158" y="9463"/>
                      <a:pt x="3158" y="9442"/>
                    </a:cubicBezTo>
                    <a:cubicBezTo>
                      <a:pt x="3190" y="9326"/>
                      <a:pt x="3221" y="9210"/>
                      <a:pt x="3253" y="9094"/>
                    </a:cubicBezTo>
                    <a:cubicBezTo>
                      <a:pt x="3274" y="9009"/>
                      <a:pt x="3264" y="8914"/>
                      <a:pt x="3221" y="8851"/>
                    </a:cubicBezTo>
                    <a:cubicBezTo>
                      <a:pt x="3179" y="8777"/>
                      <a:pt x="3105" y="8713"/>
                      <a:pt x="3021" y="8692"/>
                    </a:cubicBezTo>
                    <a:cubicBezTo>
                      <a:pt x="2998" y="8689"/>
                      <a:pt x="2973" y="8687"/>
                      <a:pt x="2947" y="8687"/>
                    </a:cubicBezTo>
                    <a:close/>
                    <a:moveTo>
                      <a:pt x="10414" y="9368"/>
                    </a:moveTo>
                    <a:cubicBezTo>
                      <a:pt x="10371" y="9368"/>
                      <a:pt x="10340" y="9379"/>
                      <a:pt x="10308" y="9379"/>
                    </a:cubicBezTo>
                    <a:lnTo>
                      <a:pt x="10297" y="9389"/>
                    </a:lnTo>
                    <a:cubicBezTo>
                      <a:pt x="10266" y="9400"/>
                      <a:pt x="10234" y="9410"/>
                      <a:pt x="10202" y="9421"/>
                    </a:cubicBezTo>
                    <a:cubicBezTo>
                      <a:pt x="10171" y="9442"/>
                      <a:pt x="10150" y="9463"/>
                      <a:pt x="10129" y="9484"/>
                    </a:cubicBezTo>
                    <a:lnTo>
                      <a:pt x="10118" y="9484"/>
                    </a:lnTo>
                    <a:cubicBezTo>
                      <a:pt x="10097" y="9516"/>
                      <a:pt x="10086" y="9537"/>
                      <a:pt x="10065" y="9558"/>
                    </a:cubicBezTo>
                    <a:lnTo>
                      <a:pt x="10065" y="9569"/>
                    </a:lnTo>
                    <a:cubicBezTo>
                      <a:pt x="10044" y="9590"/>
                      <a:pt x="10033" y="9622"/>
                      <a:pt x="10023" y="9653"/>
                    </a:cubicBezTo>
                    <a:cubicBezTo>
                      <a:pt x="10012" y="9696"/>
                      <a:pt x="10012" y="9738"/>
                      <a:pt x="10023" y="9780"/>
                    </a:cubicBezTo>
                    <a:cubicBezTo>
                      <a:pt x="10023" y="9822"/>
                      <a:pt x="10033" y="9865"/>
                      <a:pt x="10055" y="9896"/>
                    </a:cubicBezTo>
                    <a:cubicBezTo>
                      <a:pt x="10076" y="9939"/>
                      <a:pt x="10107" y="9970"/>
                      <a:pt x="10139" y="9991"/>
                    </a:cubicBezTo>
                    <a:lnTo>
                      <a:pt x="10181" y="10023"/>
                    </a:lnTo>
                    <a:lnTo>
                      <a:pt x="10213" y="10055"/>
                    </a:lnTo>
                    <a:cubicBezTo>
                      <a:pt x="10255" y="10097"/>
                      <a:pt x="10297" y="10129"/>
                      <a:pt x="10350" y="10139"/>
                    </a:cubicBezTo>
                    <a:cubicBezTo>
                      <a:pt x="10382" y="10139"/>
                      <a:pt x="10414" y="10150"/>
                      <a:pt x="10435" y="10150"/>
                    </a:cubicBezTo>
                    <a:cubicBezTo>
                      <a:pt x="10498" y="10150"/>
                      <a:pt x="10551" y="10139"/>
                      <a:pt x="10604" y="10108"/>
                    </a:cubicBezTo>
                    <a:cubicBezTo>
                      <a:pt x="10625" y="10097"/>
                      <a:pt x="10657" y="10065"/>
                      <a:pt x="10678" y="10055"/>
                    </a:cubicBezTo>
                    <a:lnTo>
                      <a:pt x="10688" y="10034"/>
                    </a:lnTo>
                    <a:cubicBezTo>
                      <a:pt x="10699" y="10034"/>
                      <a:pt x="10731" y="9991"/>
                      <a:pt x="10741" y="9960"/>
                    </a:cubicBezTo>
                    <a:cubicBezTo>
                      <a:pt x="10762" y="9939"/>
                      <a:pt x="10773" y="9907"/>
                      <a:pt x="10783" y="9875"/>
                    </a:cubicBezTo>
                    <a:lnTo>
                      <a:pt x="10783" y="9854"/>
                    </a:lnTo>
                    <a:cubicBezTo>
                      <a:pt x="10794" y="9833"/>
                      <a:pt x="10794" y="9801"/>
                      <a:pt x="10794" y="9770"/>
                    </a:cubicBezTo>
                    <a:lnTo>
                      <a:pt x="10804" y="9770"/>
                    </a:lnTo>
                    <a:lnTo>
                      <a:pt x="10804" y="9759"/>
                    </a:lnTo>
                    <a:cubicBezTo>
                      <a:pt x="10794" y="9727"/>
                      <a:pt x="10794" y="9696"/>
                      <a:pt x="10783" y="9664"/>
                    </a:cubicBezTo>
                    <a:lnTo>
                      <a:pt x="10783" y="9643"/>
                    </a:lnTo>
                    <a:cubicBezTo>
                      <a:pt x="10752" y="9579"/>
                      <a:pt x="10741" y="9537"/>
                      <a:pt x="10688" y="9484"/>
                    </a:cubicBezTo>
                    <a:cubicBezTo>
                      <a:pt x="10635" y="9432"/>
                      <a:pt x="10593" y="9410"/>
                      <a:pt x="10519" y="9389"/>
                    </a:cubicBezTo>
                    <a:lnTo>
                      <a:pt x="10509" y="9379"/>
                    </a:lnTo>
                    <a:cubicBezTo>
                      <a:pt x="10477" y="9379"/>
                      <a:pt x="10445" y="9368"/>
                      <a:pt x="10414" y="9368"/>
                    </a:cubicBezTo>
                    <a:close/>
                    <a:moveTo>
                      <a:pt x="13610" y="9226"/>
                    </a:moveTo>
                    <a:cubicBezTo>
                      <a:pt x="13582" y="9226"/>
                      <a:pt x="13556" y="9231"/>
                      <a:pt x="13529" y="9242"/>
                    </a:cubicBezTo>
                    <a:cubicBezTo>
                      <a:pt x="13498" y="9252"/>
                      <a:pt x="13476" y="9263"/>
                      <a:pt x="13445" y="9273"/>
                    </a:cubicBezTo>
                    <a:cubicBezTo>
                      <a:pt x="13403" y="9305"/>
                      <a:pt x="13360" y="9337"/>
                      <a:pt x="13329" y="9389"/>
                    </a:cubicBezTo>
                    <a:cubicBezTo>
                      <a:pt x="13297" y="9474"/>
                      <a:pt x="13255" y="9548"/>
                      <a:pt x="13212" y="9632"/>
                    </a:cubicBezTo>
                    <a:lnTo>
                      <a:pt x="13202" y="9664"/>
                    </a:lnTo>
                    <a:cubicBezTo>
                      <a:pt x="13181" y="9696"/>
                      <a:pt x="13160" y="9738"/>
                      <a:pt x="13149" y="9770"/>
                    </a:cubicBezTo>
                    <a:cubicBezTo>
                      <a:pt x="13139" y="9812"/>
                      <a:pt x="13139" y="9854"/>
                      <a:pt x="13149" y="9896"/>
                    </a:cubicBezTo>
                    <a:cubicBezTo>
                      <a:pt x="13149" y="9939"/>
                      <a:pt x="13160" y="9981"/>
                      <a:pt x="13181" y="10023"/>
                    </a:cubicBezTo>
                    <a:lnTo>
                      <a:pt x="13234" y="10086"/>
                    </a:lnTo>
                    <a:cubicBezTo>
                      <a:pt x="13265" y="10118"/>
                      <a:pt x="13297" y="10139"/>
                      <a:pt x="13339" y="10150"/>
                    </a:cubicBezTo>
                    <a:cubicBezTo>
                      <a:pt x="13360" y="10171"/>
                      <a:pt x="13392" y="10171"/>
                      <a:pt x="13424" y="10171"/>
                    </a:cubicBezTo>
                    <a:cubicBezTo>
                      <a:pt x="13445" y="10176"/>
                      <a:pt x="13466" y="10179"/>
                      <a:pt x="13487" y="10179"/>
                    </a:cubicBezTo>
                    <a:cubicBezTo>
                      <a:pt x="13508" y="10179"/>
                      <a:pt x="13529" y="10176"/>
                      <a:pt x="13550" y="10171"/>
                    </a:cubicBezTo>
                    <a:lnTo>
                      <a:pt x="13624" y="10139"/>
                    </a:lnTo>
                    <a:cubicBezTo>
                      <a:pt x="13677" y="10108"/>
                      <a:pt x="13719" y="10065"/>
                      <a:pt x="13741" y="10023"/>
                    </a:cubicBezTo>
                    <a:lnTo>
                      <a:pt x="13762" y="9981"/>
                    </a:lnTo>
                    <a:cubicBezTo>
                      <a:pt x="13804" y="9970"/>
                      <a:pt x="13836" y="9949"/>
                      <a:pt x="13867" y="9928"/>
                    </a:cubicBezTo>
                    <a:cubicBezTo>
                      <a:pt x="13899" y="9896"/>
                      <a:pt x="13931" y="9865"/>
                      <a:pt x="13952" y="9833"/>
                    </a:cubicBezTo>
                    <a:cubicBezTo>
                      <a:pt x="13973" y="9791"/>
                      <a:pt x="13983" y="9759"/>
                      <a:pt x="13983" y="9717"/>
                    </a:cubicBezTo>
                    <a:cubicBezTo>
                      <a:pt x="13994" y="9664"/>
                      <a:pt x="13994" y="9622"/>
                      <a:pt x="13983" y="9579"/>
                    </a:cubicBezTo>
                    <a:lnTo>
                      <a:pt x="13952" y="9506"/>
                    </a:lnTo>
                    <a:lnTo>
                      <a:pt x="13920" y="9474"/>
                    </a:lnTo>
                    <a:lnTo>
                      <a:pt x="13920" y="9463"/>
                    </a:lnTo>
                    <a:cubicBezTo>
                      <a:pt x="13909" y="9421"/>
                      <a:pt x="13888" y="9389"/>
                      <a:pt x="13867" y="9358"/>
                    </a:cubicBezTo>
                    <a:cubicBezTo>
                      <a:pt x="13846" y="9326"/>
                      <a:pt x="13814" y="9294"/>
                      <a:pt x="13772" y="9273"/>
                    </a:cubicBezTo>
                    <a:cubicBezTo>
                      <a:pt x="13751" y="9263"/>
                      <a:pt x="13719" y="9252"/>
                      <a:pt x="13698" y="9242"/>
                    </a:cubicBezTo>
                    <a:cubicBezTo>
                      <a:pt x="13667" y="9231"/>
                      <a:pt x="13638" y="9226"/>
                      <a:pt x="13610" y="9226"/>
                    </a:cubicBezTo>
                    <a:close/>
                    <a:moveTo>
                      <a:pt x="4346" y="9229"/>
                    </a:moveTo>
                    <a:cubicBezTo>
                      <a:pt x="4337" y="9229"/>
                      <a:pt x="4328" y="9230"/>
                      <a:pt x="4320" y="9231"/>
                    </a:cubicBezTo>
                    <a:cubicBezTo>
                      <a:pt x="4235" y="9231"/>
                      <a:pt x="4151" y="9263"/>
                      <a:pt x="4098" y="9326"/>
                    </a:cubicBezTo>
                    <a:cubicBezTo>
                      <a:pt x="4035" y="9389"/>
                      <a:pt x="4003" y="9463"/>
                      <a:pt x="4003" y="9548"/>
                    </a:cubicBezTo>
                    <a:cubicBezTo>
                      <a:pt x="4003" y="9706"/>
                      <a:pt x="4003" y="9854"/>
                      <a:pt x="4003" y="10002"/>
                    </a:cubicBezTo>
                    <a:cubicBezTo>
                      <a:pt x="3992" y="10044"/>
                      <a:pt x="3992" y="10086"/>
                      <a:pt x="4003" y="10129"/>
                    </a:cubicBezTo>
                    <a:lnTo>
                      <a:pt x="4003" y="10139"/>
                    </a:lnTo>
                    <a:cubicBezTo>
                      <a:pt x="4003" y="10171"/>
                      <a:pt x="4003" y="10203"/>
                      <a:pt x="4013" y="10234"/>
                    </a:cubicBezTo>
                    <a:cubicBezTo>
                      <a:pt x="4024" y="10298"/>
                      <a:pt x="4098" y="10393"/>
                      <a:pt x="4161" y="10424"/>
                    </a:cubicBezTo>
                    <a:cubicBezTo>
                      <a:pt x="4209" y="10448"/>
                      <a:pt x="4256" y="10460"/>
                      <a:pt x="4308" y="10460"/>
                    </a:cubicBezTo>
                    <a:cubicBezTo>
                      <a:pt x="4326" y="10460"/>
                      <a:pt x="4344" y="10459"/>
                      <a:pt x="4362" y="10456"/>
                    </a:cubicBezTo>
                    <a:cubicBezTo>
                      <a:pt x="4436" y="10456"/>
                      <a:pt x="4510" y="10424"/>
                      <a:pt x="4552" y="10372"/>
                    </a:cubicBezTo>
                    <a:cubicBezTo>
                      <a:pt x="4615" y="10308"/>
                      <a:pt x="4647" y="10234"/>
                      <a:pt x="4647" y="10139"/>
                    </a:cubicBezTo>
                    <a:cubicBezTo>
                      <a:pt x="4647" y="10108"/>
                      <a:pt x="4647" y="10065"/>
                      <a:pt x="4647" y="10034"/>
                    </a:cubicBezTo>
                    <a:lnTo>
                      <a:pt x="4658" y="10013"/>
                    </a:lnTo>
                    <a:cubicBezTo>
                      <a:pt x="4700" y="9949"/>
                      <a:pt x="4711" y="9844"/>
                      <a:pt x="4689" y="9770"/>
                    </a:cubicBezTo>
                    <a:cubicBezTo>
                      <a:pt x="4679" y="9738"/>
                      <a:pt x="4668" y="9706"/>
                      <a:pt x="4647" y="9675"/>
                    </a:cubicBezTo>
                    <a:lnTo>
                      <a:pt x="4647" y="9548"/>
                    </a:lnTo>
                    <a:cubicBezTo>
                      <a:pt x="4647" y="9474"/>
                      <a:pt x="4615" y="9379"/>
                      <a:pt x="4552" y="9326"/>
                    </a:cubicBezTo>
                    <a:cubicBezTo>
                      <a:pt x="4505" y="9269"/>
                      <a:pt x="4423" y="9229"/>
                      <a:pt x="4346" y="9229"/>
                    </a:cubicBezTo>
                    <a:close/>
                    <a:moveTo>
                      <a:pt x="6443" y="10076"/>
                    </a:moveTo>
                    <a:cubicBezTo>
                      <a:pt x="6031" y="10076"/>
                      <a:pt x="6031" y="10720"/>
                      <a:pt x="6443" y="10720"/>
                    </a:cubicBezTo>
                    <a:cubicBezTo>
                      <a:pt x="6865" y="10720"/>
                      <a:pt x="6865" y="10076"/>
                      <a:pt x="6443" y="10076"/>
                    </a:cubicBezTo>
                    <a:close/>
                    <a:moveTo>
                      <a:pt x="15431" y="10185"/>
                    </a:moveTo>
                    <a:cubicBezTo>
                      <a:pt x="15406" y="10185"/>
                      <a:pt x="15381" y="10190"/>
                      <a:pt x="15356" y="10203"/>
                    </a:cubicBezTo>
                    <a:cubicBezTo>
                      <a:pt x="15314" y="10213"/>
                      <a:pt x="15272" y="10224"/>
                      <a:pt x="15240" y="10255"/>
                    </a:cubicBezTo>
                    <a:cubicBezTo>
                      <a:pt x="15209" y="10277"/>
                      <a:pt x="15177" y="10308"/>
                      <a:pt x="15156" y="10350"/>
                    </a:cubicBezTo>
                    <a:lnTo>
                      <a:pt x="15124" y="10424"/>
                    </a:lnTo>
                    <a:cubicBezTo>
                      <a:pt x="15113" y="10488"/>
                      <a:pt x="15113" y="10541"/>
                      <a:pt x="15124" y="10593"/>
                    </a:cubicBezTo>
                    <a:cubicBezTo>
                      <a:pt x="15135" y="10615"/>
                      <a:pt x="15145" y="10636"/>
                      <a:pt x="15156" y="10657"/>
                    </a:cubicBezTo>
                    <a:lnTo>
                      <a:pt x="15145" y="10688"/>
                    </a:lnTo>
                    <a:cubicBezTo>
                      <a:pt x="15145" y="10731"/>
                      <a:pt x="15156" y="10773"/>
                      <a:pt x="15177" y="10805"/>
                    </a:cubicBezTo>
                    <a:cubicBezTo>
                      <a:pt x="15187" y="10847"/>
                      <a:pt x="15209" y="10889"/>
                      <a:pt x="15240" y="10910"/>
                    </a:cubicBezTo>
                    <a:cubicBezTo>
                      <a:pt x="15261" y="10931"/>
                      <a:pt x="15282" y="10952"/>
                      <a:pt x="15304" y="10963"/>
                    </a:cubicBezTo>
                    <a:cubicBezTo>
                      <a:pt x="15356" y="10995"/>
                      <a:pt x="15409" y="11005"/>
                      <a:pt x="15473" y="11005"/>
                    </a:cubicBezTo>
                    <a:cubicBezTo>
                      <a:pt x="15504" y="11005"/>
                      <a:pt x="15525" y="11005"/>
                      <a:pt x="15557" y="10995"/>
                    </a:cubicBezTo>
                    <a:cubicBezTo>
                      <a:pt x="15610" y="10984"/>
                      <a:pt x="15663" y="10952"/>
                      <a:pt x="15705" y="10910"/>
                    </a:cubicBezTo>
                    <a:cubicBezTo>
                      <a:pt x="15726" y="10889"/>
                      <a:pt x="15737" y="10868"/>
                      <a:pt x="15758" y="10836"/>
                    </a:cubicBezTo>
                    <a:lnTo>
                      <a:pt x="15768" y="10826"/>
                    </a:lnTo>
                    <a:cubicBezTo>
                      <a:pt x="15779" y="10794"/>
                      <a:pt x="15789" y="10762"/>
                      <a:pt x="15800" y="10741"/>
                    </a:cubicBezTo>
                    <a:lnTo>
                      <a:pt x="15811" y="10731"/>
                    </a:lnTo>
                    <a:cubicBezTo>
                      <a:pt x="15811" y="10710"/>
                      <a:pt x="15811" y="10688"/>
                      <a:pt x="15811" y="10667"/>
                    </a:cubicBezTo>
                    <a:cubicBezTo>
                      <a:pt x="15821" y="10657"/>
                      <a:pt x="15821" y="10636"/>
                      <a:pt x="15821" y="10615"/>
                    </a:cubicBezTo>
                    <a:cubicBezTo>
                      <a:pt x="15821" y="10583"/>
                      <a:pt x="15811" y="10541"/>
                      <a:pt x="15811" y="10509"/>
                    </a:cubicBezTo>
                    <a:cubicBezTo>
                      <a:pt x="15800" y="10467"/>
                      <a:pt x="15779" y="10424"/>
                      <a:pt x="15768" y="10403"/>
                    </a:cubicBezTo>
                    <a:lnTo>
                      <a:pt x="15758" y="10382"/>
                    </a:lnTo>
                    <a:cubicBezTo>
                      <a:pt x="15737" y="10361"/>
                      <a:pt x="15715" y="10329"/>
                      <a:pt x="15705" y="10308"/>
                    </a:cubicBezTo>
                    <a:lnTo>
                      <a:pt x="15694" y="10308"/>
                    </a:lnTo>
                    <a:lnTo>
                      <a:pt x="15684" y="10298"/>
                    </a:lnTo>
                    <a:cubicBezTo>
                      <a:pt x="15663" y="10277"/>
                      <a:pt x="15642" y="10255"/>
                      <a:pt x="15610" y="10234"/>
                    </a:cubicBezTo>
                    <a:lnTo>
                      <a:pt x="15599" y="10234"/>
                    </a:lnTo>
                    <a:cubicBezTo>
                      <a:pt x="15568" y="10213"/>
                      <a:pt x="15525" y="10192"/>
                      <a:pt x="15483" y="10192"/>
                    </a:cubicBezTo>
                    <a:cubicBezTo>
                      <a:pt x="15466" y="10188"/>
                      <a:pt x="15448" y="10185"/>
                      <a:pt x="15431" y="10185"/>
                    </a:cubicBezTo>
                    <a:close/>
                    <a:moveTo>
                      <a:pt x="3169" y="10382"/>
                    </a:moveTo>
                    <a:cubicBezTo>
                      <a:pt x="3137" y="10382"/>
                      <a:pt x="3116" y="10393"/>
                      <a:pt x="3084" y="10393"/>
                    </a:cubicBezTo>
                    <a:cubicBezTo>
                      <a:pt x="3031" y="10414"/>
                      <a:pt x="2978" y="10435"/>
                      <a:pt x="2936" y="10477"/>
                    </a:cubicBezTo>
                    <a:lnTo>
                      <a:pt x="2894" y="10541"/>
                    </a:lnTo>
                    <a:cubicBezTo>
                      <a:pt x="2862" y="10593"/>
                      <a:pt x="2841" y="10646"/>
                      <a:pt x="2841" y="10710"/>
                    </a:cubicBezTo>
                    <a:lnTo>
                      <a:pt x="2841" y="10762"/>
                    </a:lnTo>
                    <a:cubicBezTo>
                      <a:pt x="2841" y="10815"/>
                      <a:pt x="2852" y="10857"/>
                      <a:pt x="2873" y="10889"/>
                    </a:cubicBezTo>
                    <a:cubicBezTo>
                      <a:pt x="2883" y="10931"/>
                      <a:pt x="2905" y="10963"/>
                      <a:pt x="2936" y="10995"/>
                    </a:cubicBezTo>
                    <a:cubicBezTo>
                      <a:pt x="2968" y="11026"/>
                      <a:pt x="3000" y="11048"/>
                      <a:pt x="3042" y="11058"/>
                    </a:cubicBezTo>
                    <a:cubicBezTo>
                      <a:pt x="3084" y="11079"/>
                      <a:pt x="3126" y="11090"/>
                      <a:pt x="3169" y="11090"/>
                    </a:cubicBezTo>
                    <a:cubicBezTo>
                      <a:pt x="3200" y="11090"/>
                      <a:pt x="3221" y="11079"/>
                      <a:pt x="3253" y="11079"/>
                    </a:cubicBezTo>
                    <a:cubicBezTo>
                      <a:pt x="3306" y="11058"/>
                      <a:pt x="3359" y="11037"/>
                      <a:pt x="3401" y="10995"/>
                    </a:cubicBezTo>
                    <a:lnTo>
                      <a:pt x="3443" y="10931"/>
                    </a:lnTo>
                    <a:cubicBezTo>
                      <a:pt x="3475" y="10879"/>
                      <a:pt x="3496" y="10826"/>
                      <a:pt x="3496" y="10762"/>
                    </a:cubicBezTo>
                    <a:lnTo>
                      <a:pt x="3496" y="10710"/>
                    </a:lnTo>
                    <a:cubicBezTo>
                      <a:pt x="3496" y="10657"/>
                      <a:pt x="3485" y="10615"/>
                      <a:pt x="3464" y="10583"/>
                    </a:cubicBezTo>
                    <a:cubicBezTo>
                      <a:pt x="3454" y="10541"/>
                      <a:pt x="3433" y="10509"/>
                      <a:pt x="3401" y="10477"/>
                    </a:cubicBezTo>
                    <a:cubicBezTo>
                      <a:pt x="3369" y="10446"/>
                      <a:pt x="3338" y="10424"/>
                      <a:pt x="3295" y="10414"/>
                    </a:cubicBezTo>
                    <a:cubicBezTo>
                      <a:pt x="3253" y="10393"/>
                      <a:pt x="3211" y="10382"/>
                      <a:pt x="3169" y="10382"/>
                    </a:cubicBezTo>
                    <a:close/>
                    <a:moveTo>
                      <a:pt x="720" y="10321"/>
                    </a:moveTo>
                    <a:cubicBezTo>
                      <a:pt x="697" y="10321"/>
                      <a:pt x="676" y="10324"/>
                      <a:pt x="655" y="10329"/>
                    </a:cubicBezTo>
                    <a:lnTo>
                      <a:pt x="581" y="10361"/>
                    </a:lnTo>
                    <a:cubicBezTo>
                      <a:pt x="528" y="10393"/>
                      <a:pt x="497" y="10435"/>
                      <a:pt x="465" y="10477"/>
                    </a:cubicBezTo>
                    <a:cubicBezTo>
                      <a:pt x="454" y="10509"/>
                      <a:pt x="444" y="10530"/>
                      <a:pt x="433" y="10562"/>
                    </a:cubicBezTo>
                    <a:cubicBezTo>
                      <a:pt x="423" y="10615"/>
                      <a:pt x="423" y="10678"/>
                      <a:pt x="433" y="10731"/>
                    </a:cubicBezTo>
                    <a:cubicBezTo>
                      <a:pt x="465" y="10805"/>
                      <a:pt x="486" y="10879"/>
                      <a:pt x="518" y="10963"/>
                    </a:cubicBezTo>
                    <a:lnTo>
                      <a:pt x="549" y="11037"/>
                    </a:lnTo>
                    <a:cubicBezTo>
                      <a:pt x="570" y="11079"/>
                      <a:pt x="602" y="11100"/>
                      <a:pt x="634" y="11132"/>
                    </a:cubicBezTo>
                    <a:cubicBezTo>
                      <a:pt x="655" y="11143"/>
                      <a:pt x="676" y="11164"/>
                      <a:pt x="708" y="11174"/>
                    </a:cubicBezTo>
                    <a:cubicBezTo>
                      <a:pt x="739" y="11185"/>
                      <a:pt x="782" y="11195"/>
                      <a:pt x="824" y="11195"/>
                    </a:cubicBezTo>
                    <a:cubicBezTo>
                      <a:pt x="856" y="11195"/>
                      <a:pt x="887" y="11185"/>
                      <a:pt x="919" y="11185"/>
                    </a:cubicBezTo>
                    <a:cubicBezTo>
                      <a:pt x="940" y="11174"/>
                      <a:pt x="961" y="11164"/>
                      <a:pt x="993" y="11153"/>
                    </a:cubicBezTo>
                    <a:lnTo>
                      <a:pt x="1025" y="11121"/>
                    </a:lnTo>
                    <a:lnTo>
                      <a:pt x="1067" y="11132"/>
                    </a:lnTo>
                    <a:cubicBezTo>
                      <a:pt x="1130" y="11132"/>
                      <a:pt x="1183" y="11111"/>
                      <a:pt x="1225" y="11090"/>
                    </a:cubicBezTo>
                    <a:cubicBezTo>
                      <a:pt x="1257" y="11069"/>
                      <a:pt x="1278" y="11048"/>
                      <a:pt x="1299" y="11037"/>
                    </a:cubicBezTo>
                    <a:cubicBezTo>
                      <a:pt x="1331" y="10995"/>
                      <a:pt x="1363" y="10952"/>
                      <a:pt x="1384" y="10889"/>
                    </a:cubicBezTo>
                    <a:lnTo>
                      <a:pt x="1384" y="10879"/>
                    </a:lnTo>
                    <a:cubicBezTo>
                      <a:pt x="1384" y="10847"/>
                      <a:pt x="1394" y="10826"/>
                      <a:pt x="1394" y="10794"/>
                    </a:cubicBezTo>
                    <a:lnTo>
                      <a:pt x="1394" y="10783"/>
                    </a:lnTo>
                    <a:cubicBezTo>
                      <a:pt x="1394" y="10752"/>
                      <a:pt x="1394" y="10720"/>
                      <a:pt x="1384" y="10678"/>
                    </a:cubicBezTo>
                    <a:cubicBezTo>
                      <a:pt x="1363" y="10615"/>
                      <a:pt x="1320" y="10551"/>
                      <a:pt x="1268" y="10509"/>
                    </a:cubicBezTo>
                    <a:cubicBezTo>
                      <a:pt x="1246" y="10488"/>
                      <a:pt x="1225" y="10467"/>
                      <a:pt x="1194" y="10446"/>
                    </a:cubicBezTo>
                    <a:lnTo>
                      <a:pt x="1141" y="10424"/>
                    </a:lnTo>
                    <a:cubicBezTo>
                      <a:pt x="1130" y="10414"/>
                      <a:pt x="1109" y="10414"/>
                      <a:pt x="1088" y="10403"/>
                    </a:cubicBezTo>
                    <a:cubicBezTo>
                      <a:pt x="1062" y="10393"/>
                      <a:pt x="1038" y="10390"/>
                      <a:pt x="1014" y="10390"/>
                    </a:cubicBezTo>
                    <a:cubicBezTo>
                      <a:pt x="990" y="10390"/>
                      <a:pt x="967" y="10393"/>
                      <a:pt x="940" y="10393"/>
                    </a:cubicBezTo>
                    <a:lnTo>
                      <a:pt x="908" y="10361"/>
                    </a:lnTo>
                    <a:cubicBezTo>
                      <a:pt x="866" y="10340"/>
                      <a:pt x="834" y="10329"/>
                      <a:pt x="792" y="10329"/>
                    </a:cubicBezTo>
                    <a:cubicBezTo>
                      <a:pt x="766" y="10324"/>
                      <a:pt x="742" y="10321"/>
                      <a:pt x="720" y="10321"/>
                    </a:cubicBezTo>
                    <a:close/>
                    <a:moveTo>
                      <a:pt x="11787" y="10319"/>
                    </a:moveTo>
                    <a:cubicBezTo>
                      <a:pt x="11734" y="10319"/>
                      <a:pt x="11681" y="10340"/>
                      <a:pt x="11628" y="10361"/>
                    </a:cubicBezTo>
                    <a:cubicBezTo>
                      <a:pt x="11501" y="10446"/>
                      <a:pt x="11385" y="10530"/>
                      <a:pt x="11259" y="10604"/>
                    </a:cubicBezTo>
                    <a:cubicBezTo>
                      <a:pt x="11227" y="10625"/>
                      <a:pt x="11195" y="10657"/>
                      <a:pt x="11174" y="10688"/>
                    </a:cubicBezTo>
                    <a:cubicBezTo>
                      <a:pt x="11142" y="10720"/>
                      <a:pt x="11121" y="10762"/>
                      <a:pt x="11111" y="10805"/>
                    </a:cubicBezTo>
                    <a:cubicBezTo>
                      <a:pt x="11100" y="10847"/>
                      <a:pt x="11100" y="10889"/>
                      <a:pt x="11111" y="10931"/>
                    </a:cubicBezTo>
                    <a:cubicBezTo>
                      <a:pt x="11111" y="10974"/>
                      <a:pt x="11121" y="11016"/>
                      <a:pt x="11142" y="11048"/>
                    </a:cubicBezTo>
                    <a:cubicBezTo>
                      <a:pt x="11195" y="11121"/>
                      <a:pt x="11259" y="11185"/>
                      <a:pt x="11343" y="11195"/>
                    </a:cubicBezTo>
                    <a:cubicBezTo>
                      <a:pt x="11364" y="11206"/>
                      <a:pt x="11396" y="11206"/>
                      <a:pt x="11428" y="11206"/>
                    </a:cubicBezTo>
                    <a:cubicBezTo>
                      <a:pt x="11480" y="11206"/>
                      <a:pt x="11533" y="11195"/>
                      <a:pt x="11586" y="11164"/>
                    </a:cubicBezTo>
                    <a:cubicBezTo>
                      <a:pt x="11713" y="11090"/>
                      <a:pt x="11829" y="11005"/>
                      <a:pt x="11956" y="10921"/>
                    </a:cubicBezTo>
                    <a:cubicBezTo>
                      <a:pt x="11987" y="10900"/>
                      <a:pt x="12019" y="10879"/>
                      <a:pt x="12040" y="10836"/>
                    </a:cubicBezTo>
                    <a:cubicBezTo>
                      <a:pt x="12072" y="10805"/>
                      <a:pt x="12093" y="10773"/>
                      <a:pt x="12103" y="10731"/>
                    </a:cubicBezTo>
                    <a:cubicBezTo>
                      <a:pt x="12114" y="10688"/>
                      <a:pt x="12114" y="10646"/>
                      <a:pt x="12103" y="10604"/>
                    </a:cubicBezTo>
                    <a:cubicBezTo>
                      <a:pt x="12103" y="10562"/>
                      <a:pt x="12093" y="10519"/>
                      <a:pt x="12072" y="10477"/>
                    </a:cubicBezTo>
                    <a:cubicBezTo>
                      <a:pt x="12019" y="10414"/>
                      <a:pt x="11956" y="10350"/>
                      <a:pt x="11871" y="10329"/>
                    </a:cubicBezTo>
                    <a:cubicBezTo>
                      <a:pt x="11850" y="10329"/>
                      <a:pt x="11818" y="10329"/>
                      <a:pt x="11787" y="10319"/>
                    </a:cubicBezTo>
                    <a:close/>
                    <a:moveTo>
                      <a:pt x="8882" y="10699"/>
                    </a:moveTo>
                    <a:cubicBezTo>
                      <a:pt x="8829" y="10699"/>
                      <a:pt x="8777" y="10720"/>
                      <a:pt x="8724" y="10741"/>
                    </a:cubicBezTo>
                    <a:lnTo>
                      <a:pt x="8724" y="10752"/>
                    </a:lnTo>
                    <a:lnTo>
                      <a:pt x="8682" y="10773"/>
                    </a:lnTo>
                    <a:lnTo>
                      <a:pt x="8650" y="10805"/>
                    </a:lnTo>
                    <a:lnTo>
                      <a:pt x="8629" y="10836"/>
                    </a:lnTo>
                    <a:lnTo>
                      <a:pt x="8597" y="10868"/>
                    </a:lnTo>
                    <a:lnTo>
                      <a:pt x="8565" y="10952"/>
                    </a:lnTo>
                    <a:lnTo>
                      <a:pt x="8555" y="11037"/>
                    </a:lnTo>
                    <a:lnTo>
                      <a:pt x="8555" y="11048"/>
                    </a:lnTo>
                    <a:lnTo>
                      <a:pt x="8565" y="11132"/>
                    </a:lnTo>
                    <a:lnTo>
                      <a:pt x="8587" y="11174"/>
                    </a:lnTo>
                    <a:lnTo>
                      <a:pt x="8597" y="11217"/>
                    </a:lnTo>
                    <a:lnTo>
                      <a:pt x="8608" y="11217"/>
                    </a:lnTo>
                    <a:lnTo>
                      <a:pt x="8650" y="11290"/>
                    </a:lnTo>
                    <a:lnTo>
                      <a:pt x="8660" y="11290"/>
                    </a:lnTo>
                    <a:cubicBezTo>
                      <a:pt x="8682" y="11312"/>
                      <a:pt x="8703" y="11333"/>
                      <a:pt x="8734" y="11343"/>
                    </a:cubicBezTo>
                    <a:lnTo>
                      <a:pt x="8734" y="11354"/>
                    </a:lnTo>
                    <a:lnTo>
                      <a:pt x="8777" y="11364"/>
                    </a:lnTo>
                    <a:lnTo>
                      <a:pt x="8819" y="11385"/>
                    </a:lnTo>
                    <a:cubicBezTo>
                      <a:pt x="8851" y="11385"/>
                      <a:pt x="8882" y="11396"/>
                      <a:pt x="8903" y="11396"/>
                    </a:cubicBezTo>
                    <a:lnTo>
                      <a:pt x="8914" y="11396"/>
                    </a:lnTo>
                    <a:lnTo>
                      <a:pt x="8998" y="11385"/>
                    </a:lnTo>
                    <a:lnTo>
                      <a:pt x="9083" y="11354"/>
                    </a:lnTo>
                    <a:lnTo>
                      <a:pt x="9146" y="11301"/>
                    </a:lnTo>
                    <a:cubicBezTo>
                      <a:pt x="9167" y="11280"/>
                      <a:pt x="9189" y="11248"/>
                      <a:pt x="9199" y="11227"/>
                    </a:cubicBezTo>
                    <a:cubicBezTo>
                      <a:pt x="9231" y="11185"/>
                      <a:pt x="9241" y="11153"/>
                      <a:pt x="9241" y="11111"/>
                    </a:cubicBezTo>
                    <a:cubicBezTo>
                      <a:pt x="9252" y="11069"/>
                      <a:pt x="9252" y="11016"/>
                      <a:pt x="9231" y="10974"/>
                    </a:cubicBezTo>
                    <a:cubicBezTo>
                      <a:pt x="9220" y="10931"/>
                      <a:pt x="9210" y="10900"/>
                      <a:pt x="9178" y="10868"/>
                    </a:cubicBezTo>
                    <a:lnTo>
                      <a:pt x="9146" y="10836"/>
                    </a:lnTo>
                    <a:lnTo>
                      <a:pt x="9115" y="10794"/>
                    </a:lnTo>
                    <a:cubicBezTo>
                      <a:pt x="9072" y="10752"/>
                      <a:pt x="9030" y="10731"/>
                      <a:pt x="8967" y="10710"/>
                    </a:cubicBezTo>
                    <a:cubicBezTo>
                      <a:pt x="8946" y="10710"/>
                      <a:pt x="8914" y="10710"/>
                      <a:pt x="8882" y="106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20" name="Google Shape;1020;p32"/>
              <p:cNvGrpSpPr/>
              <p:nvPr/>
            </p:nvGrpSpPr>
            <p:grpSpPr>
              <a:xfrm rot="-530637" flipH="1">
                <a:off x="233318" y="-88000"/>
                <a:ext cx="514513" cy="823354"/>
                <a:chOff x="8292760" y="3587906"/>
                <a:chExt cx="323531" cy="517765"/>
              </a:xfrm>
            </p:grpSpPr>
            <p:sp>
              <p:nvSpPr>
                <p:cNvPr id="1021" name="Google Shape;1021;p32"/>
                <p:cNvSpPr/>
                <p:nvPr/>
              </p:nvSpPr>
              <p:spPr>
                <a:xfrm>
                  <a:off x="8419526" y="3842362"/>
                  <a:ext cx="152229" cy="178538"/>
                </a:xfrm>
                <a:custGeom>
                  <a:avLst/>
                  <a:gdLst/>
                  <a:ahLst/>
                  <a:cxnLst/>
                  <a:rect l="l" t="t" r="r" b="b"/>
                  <a:pathLst>
                    <a:path w="3032" h="3556" extrusionOk="0">
                      <a:moveTo>
                        <a:pt x="1664" y="1"/>
                      </a:moveTo>
                      <a:cubicBezTo>
                        <a:pt x="1191" y="1"/>
                        <a:pt x="833" y="209"/>
                        <a:pt x="571" y="562"/>
                      </a:cubicBezTo>
                      <a:cubicBezTo>
                        <a:pt x="159" y="1090"/>
                        <a:pt x="0" y="1713"/>
                        <a:pt x="85" y="2368"/>
                      </a:cubicBezTo>
                      <a:cubicBezTo>
                        <a:pt x="159" y="2917"/>
                        <a:pt x="454" y="3329"/>
                        <a:pt x="982" y="3487"/>
                      </a:cubicBezTo>
                      <a:cubicBezTo>
                        <a:pt x="1130" y="3532"/>
                        <a:pt x="1274" y="3556"/>
                        <a:pt x="1415" y="3556"/>
                      </a:cubicBezTo>
                      <a:cubicBezTo>
                        <a:pt x="1737" y="3556"/>
                        <a:pt x="2038" y="3432"/>
                        <a:pt x="2303" y="3160"/>
                      </a:cubicBezTo>
                      <a:cubicBezTo>
                        <a:pt x="2788" y="2653"/>
                        <a:pt x="2989" y="2019"/>
                        <a:pt x="3010" y="1333"/>
                      </a:cubicBezTo>
                      <a:cubicBezTo>
                        <a:pt x="3031" y="604"/>
                        <a:pt x="2408" y="2"/>
                        <a:pt x="1732" y="2"/>
                      </a:cubicBezTo>
                      <a:cubicBezTo>
                        <a:pt x="1709" y="1"/>
                        <a:pt x="1686" y="1"/>
                        <a:pt x="16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32"/>
                <p:cNvSpPr/>
                <p:nvPr/>
              </p:nvSpPr>
              <p:spPr>
                <a:xfrm>
                  <a:off x="8292760" y="3991047"/>
                  <a:ext cx="110356" cy="114624"/>
                </a:xfrm>
                <a:custGeom>
                  <a:avLst/>
                  <a:gdLst/>
                  <a:ahLst/>
                  <a:cxnLst/>
                  <a:rect l="l" t="t" r="r" b="b"/>
                  <a:pathLst>
                    <a:path w="2198" h="2283" extrusionOk="0">
                      <a:moveTo>
                        <a:pt x="1099" y="1"/>
                      </a:moveTo>
                      <a:cubicBezTo>
                        <a:pt x="508" y="1"/>
                        <a:pt x="33" y="497"/>
                        <a:pt x="11" y="1120"/>
                      </a:cubicBezTo>
                      <a:cubicBezTo>
                        <a:pt x="1" y="1754"/>
                        <a:pt x="487" y="2271"/>
                        <a:pt x="1089" y="2282"/>
                      </a:cubicBezTo>
                      <a:cubicBezTo>
                        <a:pt x="1095" y="2282"/>
                        <a:pt x="1102" y="2282"/>
                        <a:pt x="1108" y="2282"/>
                      </a:cubicBezTo>
                      <a:cubicBezTo>
                        <a:pt x="1722" y="2282"/>
                        <a:pt x="2198" y="1789"/>
                        <a:pt x="2198" y="1152"/>
                      </a:cubicBezTo>
                      <a:cubicBezTo>
                        <a:pt x="2198" y="508"/>
                        <a:pt x="1712" y="1"/>
                        <a:pt x="10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32"/>
                <p:cNvSpPr/>
                <p:nvPr/>
              </p:nvSpPr>
              <p:spPr>
                <a:xfrm>
                  <a:off x="8519742" y="3587906"/>
                  <a:ext cx="96549" cy="100264"/>
                </a:xfrm>
                <a:custGeom>
                  <a:avLst/>
                  <a:gdLst/>
                  <a:ahLst/>
                  <a:cxnLst/>
                  <a:rect l="l" t="t" r="r" b="b"/>
                  <a:pathLst>
                    <a:path w="1923" h="1997" extrusionOk="0">
                      <a:moveTo>
                        <a:pt x="982" y="0"/>
                      </a:moveTo>
                      <a:cubicBezTo>
                        <a:pt x="975" y="0"/>
                        <a:pt x="968" y="0"/>
                        <a:pt x="961" y="0"/>
                      </a:cubicBezTo>
                      <a:cubicBezTo>
                        <a:pt x="423" y="11"/>
                        <a:pt x="0" y="444"/>
                        <a:pt x="0" y="1004"/>
                      </a:cubicBezTo>
                      <a:cubicBezTo>
                        <a:pt x="0" y="1557"/>
                        <a:pt x="434" y="1997"/>
                        <a:pt x="954" y="1997"/>
                      </a:cubicBezTo>
                      <a:cubicBezTo>
                        <a:pt x="960" y="1997"/>
                        <a:pt x="966" y="1997"/>
                        <a:pt x="972" y="1997"/>
                      </a:cubicBezTo>
                      <a:cubicBezTo>
                        <a:pt x="1511" y="1997"/>
                        <a:pt x="1923" y="1542"/>
                        <a:pt x="1923" y="983"/>
                      </a:cubicBezTo>
                      <a:cubicBezTo>
                        <a:pt x="1923" y="419"/>
                        <a:pt x="1521" y="0"/>
                        <a:pt x="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4" name="Google Shape;1024;p32"/>
              <p:cNvGrpSpPr/>
              <p:nvPr/>
            </p:nvGrpSpPr>
            <p:grpSpPr>
              <a:xfrm>
                <a:off x="78248" y="3071866"/>
                <a:ext cx="635031" cy="3029458"/>
                <a:chOff x="-71120" y="3458505"/>
                <a:chExt cx="647066" cy="3087189"/>
              </a:xfrm>
            </p:grpSpPr>
            <p:sp>
              <p:nvSpPr>
                <p:cNvPr id="1025" name="Google Shape;1025;p32"/>
                <p:cNvSpPr/>
                <p:nvPr/>
              </p:nvSpPr>
              <p:spPr>
                <a:xfrm rot="5945863">
                  <a:off x="-999714" y="5162070"/>
                  <a:ext cx="2504254" cy="254295"/>
                </a:xfrm>
                <a:custGeom>
                  <a:avLst/>
                  <a:gdLst/>
                  <a:ahLst/>
                  <a:cxnLst/>
                  <a:rect l="l" t="t" r="r" b="b"/>
                  <a:pathLst>
                    <a:path w="33628" h="3415" extrusionOk="0">
                      <a:moveTo>
                        <a:pt x="546" y="1"/>
                      </a:moveTo>
                      <a:cubicBezTo>
                        <a:pt x="260" y="1"/>
                        <a:pt x="18" y="223"/>
                        <a:pt x="11" y="545"/>
                      </a:cubicBezTo>
                      <a:cubicBezTo>
                        <a:pt x="0" y="756"/>
                        <a:pt x="116" y="915"/>
                        <a:pt x="243" y="1063"/>
                      </a:cubicBezTo>
                      <a:cubicBezTo>
                        <a:pt x="454" y="1306"/>
                        <a:pt x="623" y="1580"/>
                        <a:pt x="740" y="1897"/>
                      </a:cubicBezTo>
                      <a:cubicBezTo>
                        <a:pt x="919" y="2425"/>
                        <a:pt x="1289" y="2784"/>
                        <a:pt x="1785" y="2974"/>
                      </a:cubicBezTo>
                      <a:cubicBezTo>
                        <a:pt x="2216" y="3141"/>
                        <a:pt x="2647" y="3226"/>
                        <a:pt x="3094" y="3226"/>
                      </a:cubicBezTo>
                      <a:cubicBezTo>
                        <a:pt x="3271" y="3226"/>
                        <a:pt x="3451" y="3212"/>
                        <a:pt x="3633" y="3185"/>
                      </a:cubicBezTo>
                      <a:cubicBezTo>
                        <a:pt x="4489" y="3048"/>
                        <a:pt x="5260" y="2731"/>
                        <a:pt x="5904" y="2129"/>
                      </a:cubicBezTo>
                      <a:cubicBezTo>
                        <a:pt x="6109" y="1938"/>
                        <a:pt x="6340" y="1857"/>
                        <a:pt x="6565" y="1857"/>
                      </a:cubicBezTo>
                      <a:cubicBezTo>
                        <a:pt x="6885" y="1857"/>
                        <a:pt x="7190" y="2020"/>
                        <a:pt x="7383" y="2256"/>
                      </a:cubicBezTo>
                      <a:cubicBezTo>
                        <a:pt x="7552" y="2457"/>
                        <a:pt x="7721" y="2668"/>
                        <a:pt x="7911" y="2858"/>
                      </a:cubicBezTo>
                      <a:cubicBezTo>
                        <a:pt x="8217" y="3175"/>
                        <a:pt x="8597" y="3354"/>
                        <a:pt x="9030" y="3397"/>
                      </a:cubicBezTo>
                      <a:cubicBezTo>
                        <a:pt x="9157" y="3409"/>
                        <a:pt x="9282" y="3415"/>
                        <a:pt x="9407" y="3415"/>
                      </a:cubicBezTo>
                      <a:cubicBezTo>
                        <a:pt x="9615" y="3415"/>
                        <a:pt x="9822" y="3398"/>
                        <a:pt x="10034" y="3365"/>
                      </a:cubicBezTo>
                      <a:cubicBezTo>
                        <a:pt x="10878" y="3228"/>
                        <a:pt x="11649" y="2890"/>
                        <a:pt x="12368" y="2404"/>
                      </a:cubicBezTo>
                      <a:cubicBezTo>
                        <a:pt x="12678" y="2187"/>
                        <a:pt x="12884" y="2079"/>
                        <a:pt x="13077" y="2079"/>
                      </a:cubicBezTo>
                      <a:cubicBezTo>
                        <a:pt x="13297" y="2079"/>
                        <a:pt x="13499" y="2222"/>
                        <a:pt x="13815" y="2510"/>
                      </a:cubicBezTo>
                      <a:cubicBezTo>
                        <a:pt x="14100" y="2774"/>
                        <a:pt x="14417" y="2995"/>
                        <a:pt x="14754" y="3154"/>
                      </a:cubicBezTo>
                      <a:cubicBezTo>
                        <a:pt x="14999" y="3267"/>
                        <a:pt x="15235" y="3325"/>
                        <a:pt x="15464" y="3325"/>
                      </a:cubicBezTo>
                      <a:cubicBezTo>
                        <a:pt x="15788" y="3325"/>
                        <a:pt x="16099" y="3210"/>
                        <a:pt x="16402" y="2974"/>
                      </a:cubicBezTo>
                      <a:cubicBezTo>
                        <a:pt x="16634" y="2795"/>
                        <a:pt x="16835" y="2573"/>
                        <a:pt x="17036" y="2362"/>
                      </a:cubicBezTo>
                      <a:cubicBezTo>
                        <a:pt x="17374" y="1989"/>
                        <a:pt x="17735" y="1809"/>
                        <a:pt x="18113" y="1809"/>
                      </a:cubicBezTo>
                      <a:cubicBezTo>
                        <a:pt x="18432" y="1809"/>
                        <a:pt x="18763" y="1936"/>
                        <a:pt x="19106" y="2182"/>
                      </a:cubicBezTo>
                      <a:cubicBezTo>
                        <a:pt x="19391" y="2383"/>
                        <a:pt x="19644" y="2636"/>
                        <a:pt x="19930" y="2858"/>
                      </a:cubicBezTo>
                      <a:cubicBezTo>
                        <a:pt x="20409" y="3221"/>
                        <a:pt x="20824" y="3390"/>
                        <a:pt x="21220" y="3390"/>
                      </a:cubicBezTo>
                      <a:cubicBezTo>
                        <a:pt x="21584" y="3390"/>
                        <a:pt x="21931" y="3248"/>
                        <a:pt x="22295" y="2985"/>
                      </a:cubicBezTo>
                      <a:cubicBezTo>
                        <a:pt x="22612" y="2752"/>
                        <a:pt x="22929" y="2520"/>
                        <a:pt x="23246" y="2277"/>
                      </a:cubicBezTo>
                      <a:cubicBezTo>
                        <a:pt x="23425" y="2140"/>
                        <a:pt x="23605" y="2003"/>
                        <a:pt x="23827" y="1981"/>
                      </a:cubicBezTo>
                      <a:cubicBezTo>
                        <a:pt x="24075" y="1953"/>
                        <a:pt x="24321" y="1934"/>
                        <a:pt x="24561" y="1934"/>
                      </a:cubicBezTo>
                      <a:cubicBezTo>
                        <a:pt x="25304" y="1934"/>
                        <a:pt x="25998" y="2114"/>
                        <a:pt x="26573" y="2752"/>
                      </a:cubicBezTo>
                      <a:cubicBezTo>
                        <a:pt x="26882" y="3103"/>
                        <a:pt x="27236" y="3248"/>
                        <a:pt x="27618" y="3248"/>
                      </a:cubicBezTo>
                      <a:cubicBezTo>
                        <a:pt x="27822" y="3248"/>
                        <a:pt x="28035" y="3206"/>
                        <a:pt x="28252" y="3133"/>
                      </a:cubicBezTo>
                      <a:cubicBezTo>
                        <a:pt x="28759" y="2953"/>
                        <a:pt x="29266" y="2774"/>
                        <a:pt x="29720" y="2446"/>
                      </a:cubicBezTo>
                      <a:cubicBezTo>
                        <a:pt x="29889" y="2330"/>
                        <a:pt x="30069" y="2224"/>
                        <a:pt x="30259" y="2161"/>
                      </a:cubicBezTo>
                      <a:cubicBezTo>
                        <a:pt x="30539" y="2074"/>
                        <a:pt x="30818" y="2016"/>
                        <a:pt x="31093" y="2016"/>
                      </a:cubicBezTo>
                      <a:cubicBezTo>
                        <a:pt x="31418" y="2016"/>
                        <a:pt x="31739" y="2097"/>
                        <a:pt x="32054" y="2309"/>
                      </a:cubicBezTo>
                      <a:cubicBezTo>
                        <a:pt x="32445" y="2573"/>
                        <a:pt x="32857" y="2805"/>
                        <a:pt x="33142" y="3196"/>
                      </a:cubicBezTo>
                      <a:cubicBezTo>
                        <a:pt x="33199" y="3275"/>
                        <a:pt x="33272" y="3335"/>
                        <a:pt x="33358" y="3335"/>
                      </a:cubicBezTo>
                      <a:cubicBezTo>
                        <a:pt x="33399" y="3335"/>
                        <a:pt x="33443" y="3321"/>
                        <a:pt x="33490" y="3291"/>
                      </a:cubicBezTo>
                      <a:cubicBezTo>
                        <a:pt x="33617" y="3207"/>
                        <a:pt x="33628" y="3069"/>
                        <a:pt x="33585" y="2932"/>
                      </a:cubicBezTo>
                      <a:cubicBezTo>
                        <a:pt x="33459" y="2541"/>
                        <a:pt x="33237" y="2214"/>
                        <a:pt x="32899" y="1981"/>
                      </a:cubicBezTo>
                      <a:cubicBezTo>
                        <a:pt x="32677" y="1823"/>
                        <a:pt x="32455" y="1686"/>
                        <a:pt x="32234" y="1548"/>
                      </a:cubicBezTo>
                      <a:cubicBezTo>
                        <a:pt x="32012" y="1411"/>
                        <a:pt x="31779" y="1348"/>
                        <a:pt x="31526" y="1337"/>
                      </a:cubicBezTo>
                      <a:cubicBezTo>
                        <a:pt x="31346" y="1327"/>
                        <a:pt x="31177" y="1327"/>
                        <a:pt x="31008" y="1295"/>
                      </a:cubicBezTo>
                      <a:cubicBezTo>
                        <a:pt x="30902" y="1278"/>
                        <a:pt x="30798" y="1270"/>
                        <a:pt x="30694" y="1270"/>
                      </a:cubicBezTo>
                      <a:cubicBezTo>
                        <a:pt x="30406" y="1270"/>
                        <a:pt x="30126" y="1331"/>
                        <a:pt x="29847" y="1432"/>
                      </a:cubicBezTo>
                      <a:cubicBezTo>
                        <a:pt x="29234" y="1654"/>
                        <a:pt x="28632" y="1939"/>
                        <a:pt x="28009" y="2129"/>
                      </a:cubicBezTo>
                      <a:cubicBezTo>
                        <a:pt x="27888" y="2165"/>
                        <a:pt x="27780" y="2185"/>
                        <a:pt x="27681" y="2185"/>
                      </a:cubicBezTo>
                      <a:cubicBezTo>
                        <a:pt x="27485" y="2185"/>
                        <a:pt x="27322" y="2107"/>
                        <a:pt x="27154" y="1918"/>
                      </a:cubicBezTo>
                      <a:cubicBezTo>
                        <a:pt x="26689" y="1411"/>
                        <a:pt x="26129" y="1115"/>
                        <a:pt x="25453" y="968"/>
                      </a:cubicBezTo>
                      <a:cubicBezTo>
                        <a:pt x="24967" y="862"/>
                        <a:pt x="24471" y="883"/>
                        <a:pt x="23985" y="873"/>
                      </a:cubicBezTo>
                      <a:cubicBezTo>
                        <a:pt x="23969" y="872"/>
                        <a:pt x="23953" y="872"/>
                        <a:pt x="23938" y="872"/>
                      </a:cubicBezTo>
                      <a:cubicBezTo>
                        <a:pt x="23419" y="872"/>
                        <a:pt x="22969" y="1040"/>
                        <a:pt x="22559" y="1348"/>
                      </a:cubicBezTo>
                      <a:cubicBezTo>
                        <a:pt x="22285" y="1548"/>
                        <a:pt x="22000" y="1728"/>
                        <a:pt x="21704" y="1897"/>
                      </a:cubicBezTo>
                      <a:cubicBezTo>
                        <a:pt x="21488" y="2023"/>
                        <a:pt x="21329" y="2088"/>
                        <a:pt x="21180" y="2088"/>
                      </a:cubicBezTo>
                      <a:cubicBezTo>
                        <a:pt x="20992" y="2088"/>
                        <a:pt x="20821" y="1987"/>
                        <a:pt x="20574" y="1781"/>
                      </a:cubicBezTo>
                      <a:cubicBezTo>
                        <a:pt x="20268" y="1517"/>
                        <a:pt x="19982" y="1242"/>
                        <a:pt x="19655" y="1020"/>
                      </a:cubicBezTo>
                      <a:cubicBezTo>
                        <a:pt x="19131" y="660"/>
                        <a:pt x="18573" y="458"/>
                        <a:pt x="18011" y="458"/>
                      </a:cubicBezTo>
                      <a:cubicBezTo>
                        <a:pt x="17521" y="458"/>
                        <a:pt x="17027" y="612"/>
                        <a:pt x="16550" y="946"/>
                      </a:cubicBezTo>
                      <a:cubicBezTo>
                        <a:pt x="16402" y="1052"/>
                        <a:pt x="16275" y="1168"/>
                        <a:pt x="16138" y="1284"/>
                      </a:cubicBezTo>
                      <a:cubicBezTo>
                        <a:pt x="16043" y="1379"/>
                        <a:pt x="15958" y="1475"/>
                        <a:pt x="15853" y="1570"/>
                      </a:cubicBezTo>
                      <a:cubicBezTo>
                        <a:pt x="15673" y="1728"/>
                        <a:pt x="15557" y="1807"/>
                        <a:pt x="15442" y="1807"/>
                      </a:cubicBezTo>
                      <a:cubicBezTo>
                        <a:pt x="15327" y="1807"/>
                        <a:pt x="15214" y="1728"/>
                        <a:pt x="15040" y="1570"/>
                      </a:cubicBezTo>
                      <a:cubicBezTo>
                        <a:pt x="14902" y="1443"/>
                        <a:pt x="14754" y="1306"/>
                        <a:pt x="14628" y="1168"/>
                      </a:cubicBezTo>
                      <a:cubicBezTo>
                        <a:pt x="14222" y="680"/>
                        <a:pt x="13587" y="439"/>
                        <a:pt x="12969" y="439"/>
                      </a:cubicBezTo>
                      <a:cubicBezTo>
                        <a:pt x="12558" y="439"/>
                        <a:pt x="12154" y="545"/>
                        <a:pt x="11829" y="756"/>
                      </a:cubicBezTo>
                      <a:cubicBezTo>
                        <a:pt x="11639" y="894"/>
                        <a:pt x="11438" y="1010"/>
                        <a:pt x="11238" y="1137"/>
                      </a:cubicBezTo>
                      <a:cubicBezTo>
                        <a:pt x="10857" y="1390"/>
                        <a:pt x="10435" y="1570"/>
                        <a:pt x="10002" y="1696"/>
                      </a:cubicBezTo>
                      <a:cubicBezTo>
                        <a:pt x="9806" y="1756"/>
                        <a:pt x="9617" y="1792"/>
                        <a:pt x="9438" y="1792"/>
                      </a:cubicBezTo>
                      <a:cubicBezTo>
                        <a:pt x="9078" y="1792"/>
                        <a:pt x="8760" y="1645"/>
                        <a:pt x="8513" y="1242"/>
                      </a:cubicBezTo>
                      <a:lnTo>
                        <a:pt x="8481" y="1210"/>
                      </a:lnTo>
                      <a:cubicBezTo>
                        <a:pt x="7954" y="597"/>
                        <a:pt x="7206" y="256"/>
                        <a:pt x="6454" y="256"/>
                      </a:cubicBezTo>
                      <a:cubicBezTo>
                        <a:pt x="5923" y="256"/>
                        <a:pt x="5391" y="426"/>
                        <a:pt x="4932" y="788"/>
                      </a:cubicBezTo>
                      <a:cubicBezTo>
                        <a:pt x="4362" y="1242"/>
                        <a:pt x="3676" y="1390"/>
                        <a:pt x="2968" y="1411"/>
                      </a:cubicBezTo>
                      <a:cubicBezTo>
                        <a:pt x="2949" y="1412"/>
                        <a:pt x="2931" y="1412"/>
                        <a:pt x="2912" y="1412"/>
                      </a:cubicBezTo>
                      <a:cubicBezTo>
                        <a:pt x="2513" y="1412"/>
                        <a:pt x="2164" y="1299"/>
                        <a:pt x="1901" y="925"/>
                      </a:cubicBezTo>
                      <a:cubicBezTo>
                        <a:pt x="1648" y="556"/>
                        <a:pt x="1246" y="323"/>
                        <a:pt x="877" y="102"/>
                      </a:cubicBezTo>
                      <a:cubicBezTo>
                        <a:pt x="767" y="32"/>
                        <a:pt x="653" y="1"/>
                        <a:pt x="5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26" name="Google Shape;1026;p32"/>
                <p:cNvGrpSpPr/>
                <p:nvPr/>
              </p:nvGrpSpPr>
              <p:grpSpPr>
                <a:xfrm>
                  <a:off x="156338" y="3458505"/>
                  <a:ext cx="268326" cy="518204"/>
                  <a:chOff x="-1009612" y="3548478"/>
                  <a:chExt cx="185116" cy="357481"/>
                </a:xfrm>
              </p:grpSpPr>
              <p:sp>
                <p:nvSpPr>
                  <p:cNvPr id="1027" name="Google Shape;1027;p32"/>
                  <p:cNvSpPr/>
                  <p:nvPr/>
                </p:nvSpPr>
                <p:spPr>
                  <a:xfrm>
                    <a:off x="-1009612" y="3764323"/>
                    <a:ext cx="128381" cy="141635"/>
                  </a:xfrm>
                  <a:custGeom>
                    <a:avLst/>
                    <a:gdLst/>
                    <a:ahLst/>
                    <a:cxnLst/>
                    <a:rect l="l" t="t" r="r" b="b"/>
                    <a:pathLst>
                      <a:path w="2557" h="2821" extrusionOk="0">
                        <a:moveTo>
                          <a:pt x="1283" y="1"/>
                        </a:moveTo>
                        <a:cubicBezTo>
                          <a:pt x="583" y="1"/>
                          <a:pt x="11" y="630"/>
                          <a:pt x="1" y="1405"/>
                        </a:cubicBezTo>
                        <a:cubicBezTo>
                          <a:pt x="1" y="2191"/>
                          <a:pt x="562" y="2821"/>
                          <a:pt x="1272" y="2821"/>
                        </a:cubicBezTo>
                        <a:cubicBezTo>
                          <a:pt x="1278" y="2821"/>
                          <a:pt x="1284" y="2821"/>
                          <a:pt x="1289" y="2821"/>
                        </a:cubicBezTo>
                        <a:cubicBezTo>
                          <a:pt x="2008" y="2799"/>
                          <a:pt x="2557" y="2176"/>
                          <a:pt x="2557" y="1384"/>
                        </a:cubicBezTo>
                        <a:cubicBezTo>
                          <a:pt x="2557" y="634"/>
                          <a:pt x="1997" y="11"/>
                          <a:pt x="1300" y="1"/>
                        </a:cubicBezTo>
                        <a:cubicBezTo>
                          <a:pt x="1294" y="1"/>
                          <a:pt x="1288" y="1"/>
                          <a:pt x="1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32"/>
                  <p:cNvSpPr/>
                  <p:nvPr/>
                </p:nvSpPr>
                <p:spPr>
                  <a:xfrm>
                    <a:off x="-922099" y="3649798"/>
                    <a:ext cx="97603" cy="102925"/>
                  </a:xfrm>
                  <a:custGeom>
                    <a:avLst/>
                    <a:gdLst/>
                    <a:ahLst/>
                    <a:cxnLst/>
                    <a:rect l="l" t="t" r="r" b="b"/>
                    <a:pathLst>
                      <a:path w="1944" h="2050" extrusionOk="0">
                        <a:moveTo>
                          <a:pt x="981" y="0"/>
                        </a:moveTo>
                        <a:cubicBezTo>
                          <a:pt x="975" y="0"/>
                          <a:pt x="968" y="0"/>
                          <a:pt x="962" y="0"/>
                        </a:cubicBezTo>
                        <a:cubicBezTo>
                          <a:pt x="412" y="0"/>
                          <a:pt x="1" y="476"/>
                          <a:pt x="1" y="1067"/>
                        </a:cubicBezTo>
                        <a:cubicBezTo>
                          <a:pt x="11" y="1627"/>
                          <a:pt x="402" y="2049"/>
                          <a:pt x="930" y="2049"/>
                        </a:cubicBezTo>
                        <a:cubicBezTo>
                          <a:pt x="936" y="2049"/>
                          <a:pt x="942" y="2050"/>
                          <a:pt x="948" y="2050"/>
                        </a:cubicBezTo>
                        <a:cubicBezTo>
                          <a:pt x="1499" y="2050"/>
                          <a:pt x="1944" y="1568"/>
                          <a:pt x="1933" y="983"/>
                        </a:cubicBezTo>
                        <a:cubicBezTo>
                          <a:pt x="1933" y="430"/>
                          <a:pt x="1511" y="0"/>
                          <a:pt x="9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32"/>
                  <p:cNvSpPr/>
                  <p:nvPr/>
                </p:nvSpPr>
                <p:spPr>
                  <a:xfrm>
                    <a:off x="-997914" y="3548478"/>
                    <a:ext cx="83847" cy="86558"/>
                  </a:xfrm>
                  <a:custGeom>
                    <a:avLst/>
                    <a:gdLst/>
                    <a:ahLst/>
                    <a:cxnLst/>
                    <a:rect l="l" t="t" r="r" b="b"/>
                    <a:pathLst>
                      <a:path w="1670" h="1724" extrusionOk="0">
                        <a:moveTo>
                          <a:pt x="824" y="1"/>
                        </a:moveTo>
                        <a:cubicBezTo>
                          <a:pt x="360" y="1"/>
                          <a:pt x="21" y="346"/>
                          <a:pt x="11" y="836"/>
                        </a:cubicBezTo>
                        <a:cubicBezTo>
                          <a:pt x="0" y="1321"/>
                          <a:pt x="338" y="1702"/>
                          <a:pt x="803" y="1723"/>
                        </a:cubicBezTo>
                        <a:cubicBezTo>
                          <a:pt x="814" y="1723"/>
                          <a:pt x="825" y="1723"/>
                          <a:pt x="836" y="1723"/>
                        </a:cubicBezTo>
                        <a:cubicBezTo>
                          <a:pt x="1277" y="1723"/>
                          <a:pt x="1669" y="1320"/>
                          <a:pt x="1669" y="857"/>
                        </a:cubicBezTo>
                        <a:cubicBezTo>
                          <a:pt x="1669" y="371"/>
                          <a:pt x="1310" y="1"/>
                          <a:pt x="845" y="1"/>
                        </a:cubicBezTo>
                        <a:cubicBezTo>
                          <a:pt x="838" y="1"/>
                          <a:pt x="831" y="1"/>
                          <a:pt x="8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spTree>
    <p:extLst>
      <p:ext uri="{BB962C8B-B14F-4D97-AF65-F5344CB8AC3E}">
        <p14:creationId xmlns:p14="http://schemas.microsoft.com/office/powerpoint/2010/main" val="9606099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Numbers and text 2">
  <p:cSld name="Numbers and text 2">
    <p:spTree>
      <p:nvGrpSpPr>
        <p:cNvPr id="1" name="Shape 1030"/>
        <p:cNvGrpSpPr/>
        <p:nvPr/>
      </p:nvGrpSpPr>
      <p:grpSpPr>
        <a:xfrm>
          <a:off x="0" y="0"/>
          <a:ext cx="0" cy="0"/>
          <a:chOff x="0" y="0"/>
          <a:chExt cx="0" cy="0"/>
        </a:xfrm>
      </p:grpSpPr>
      <p:sp>
        <p:nvSpPr>
          <p:cNvPr id="1031" name="Google Shape;1031;p33"/>
          <p:cNvSpPr txBox="1">
            <a:spLocks noGrp="1"/>
          </p:cNvSpPr>
          <p:nvPr>
            <p:ph type="title" hasCustomPrompt="1"/>
          </p:nvPr>
        </p:nvSpPr>
        <p:spPr>
          <a:xfrm>
            <a:off x="1827000" y="2721784"/>
            <a:ext cx="1405200" cy="57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032" name="Google Shape;1032;p33"/>
          <p:cNvSpPr txBox="1">
            <a:spLocks noGrp="1"/>
          </p:cNvSpPr>
          <p:nvPr>
            <p:ph type="title" idx="2" hasCustomPrompt="1"/>
          </p:nvPr>
        </p:nvSpPr>
        <p:spPr>
          <a:xfrm>
            <a:off x="5391036" y="2721784"/>
            <a:ext cx="1405200" cy="57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033" name="Google Shape;1033;p33"/>
          <p:cNvSpPr txBox="1">
            <a:spLocks noGrp="1"/>
          </p:cNvSpPr>
          <p:nvPr>
            <p:ph type="title" idx="3"/>
          </p:nvPr>
        </p:nvSpPr>
        <p:spPr>
          <a:xfrm>
            <a:off x="951033" y="593367"/>
            <a:ext cx="10290000" cy="9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034" name="Google Shape;1034;p33"/>
          <p:cNvSpPr txBox="1">
            <a:spLocks noGrp="1"/>
          </p:cNvSpPr>
          <p:nvPr>
            <p:ph type="title" idx="4"/>
          </p:nvPr>
        </p:nvSpPr>
        <p:spPr>
          <a:xfrm>
            <a:off x="1092415" y="4361833"/>
            <a:ext cx="28744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35" name="Google Shape;1035;p33"/>
          <p:cNvSpPr txBox="1">
            <a:spLocks noGrp="1"/>
          </p:cNvSpPr>
          <p:nvPr>
            <p:ph type="subTitle" idx="1"/>
          </p:nvPr>
        </p:nvSpPr>
        <p:spPr>
          <a:xfrm>
            <a:off x="1092415" y="4987083"/>
            <a:ext cx="2874400" cy="8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6" name="Google Shape;1036;p33"/>
          <p:cNvSpPr txBox="1">
            <a:spLocks noGrp="1"/>
          </p:cNvSpPr>
          <p:nvPr>
            <p:ph type="title" idx="5"/>
          </p:nvPr>
        </p:nvSpPr>
        <p:spPr>
          <a:xfrm>
            <a:off x="4658748" y="4361833"/>
            <a:ext cx="28744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37" name="Google Shape;1037;p33"/>
          <p:cNvSpPr txBox="1">
            <a:spLocks noGrp="1"/>
          </p:cNvSpPr>
          <p:nvPr>
            <p:ph type="subTitle" idx="6"/>
          </p:nvPr>
        </p:nvSpPr>
        <p:spPr>
          <a:xfrm>
            <a:off x="4658735" y="4987084"/>
            <a:ext cx="2874400" cy="8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8" name="Google Shape;1038;p33"/>
          <p:cNvSpPr txBox="1">
            <a:spLocks noGrp="1"/>
          </p:cNvSpPr>
          <p:nvPr>
            <p:ph type="title" idx="7" hasCustomPrompt="1"/>
          </p:nvPr>
        </p:nvSpPr>
        <p:spPr>
          <a:xfrm>
            <a:off x="8959665" y="2721784"/>
            <a:ext cx="1405200" cy="57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039" name="Google Shape;1039;p33"/>
          <p:cNvSpPr txBox="1">
            <a:spLocks noGrp="1"/>
          </p:cNvSpPr>
          <p:nvPr>
            <p:ph type="title" idx="8"/>
          </p:nvPr>
        </p:nvSpPr>
        <p:spPr>
          <a:xfrm>
            <a:off x="8225068" y="4361833"/>
            <a:ext cx="28744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40" name="Google Shape;1040;p33"/>
          <p:cNvSpPr txBox="1">
            <a:spLocks noGrp="1"/>
          </p:cNvSpPr>
          <p:nvPr>
            <p:ph type="subTitle" idx="9"/>
          </p:nvPr>
        </p:nvSpPr>
        <p:spPr>
          <a:xfrm>
            <a:off x="8225055" y="4987084"/>
            <a:ext cx="2874400" cy="8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041" name="Google Shape;1041;p33"/>
          <p:cNvGrpSpPr/>
          <p:nvPr/>
        </p:nvGrpSpPr>
        <p:grpSpPr>
          <a:xfrm>
            <a:off x="-1325921" y="-1149610"/>
            <a:ext cx="14489703" cy="8948219"/>
            <a:chOff x="-994441" y="-862207"/>
            <a:chExt cx="10867277" cy="6711164"/>
          </a:xfrm>
        </p:grpSpPr>
        <p:grpSp>
          <p:nvGrpSpPr>
            <p:cNvPr id="1042" name="Google Shape;1042;p33"/>
            <p:cNvGrpSpPr/>
            <p:nvPr/>
          </p:nvGrpSpPr>
          <p:grpSpPr>
            <a:xfrm>
              <a:off x="7844563" y="2304745"/>
              <a:ext cx="2028273" cy="3544213"/>
              <a:chOff x="7844563" y="2304745"/>
              <a:chExt cx="2028273" cy="3544213"/>
            </a:xfrm>
          </p:grpSpPr>
          <p:sp>
            <p:nvSpPr>
              <p:cNvPr id="1043" name="Google Shape;1043;p33"/>
              <p:cNvSpPr/>
              <p:nvPr/>
            </p:nvSpPr>
            <p:spPr>
              <a:xfrm rot="-772110">
                <a:off x="7983483" y="4248974"/>
                <a:ext cx="1652590" cy="1433962"/>
              </a:xfrm>
              <a:custGeom>
                <a:avLst/>
                <a:gdLst/>
                <a:ahLst/>
                <a:cxnLst/>
                <a:rect l="l" t="t" r="r" b="b"/>
                <a:pathLst>
                  <a:path w="17712" h="15368" extrusionOk="0">
                    <a:moveTo>
                      <a:pt x="16516" y="1"/>
                    </a:moveTo>
                    <a:cubicBezTo>
                      <a:pt x="16270" y="1"/>
                      <a:pt x="16020" y="65"/>
                      <a:pt x="15810" y="191"/>
                    </a:cubicBezTo>
                    <a:cubicBezTo>
                      <a:pt x="15272" y="497"/>
                      <a:pt x="14976" y="1109"/>
                      <a:pt x="14849" y="1711"/>
                    </a:cubicBezTo>
                    <a:cubicBezTo>
                      <a:pt x="14477" y="1387"/>
                      <a:pt x="14035" y="1045"/>
                      <a:pt x="13556" y="1045"/>
                    </a:cubicBezTo>
                    <a:cubicBezTo>
                      <a:pt x="13505" y="1045"/>
                      <a:pt x="13454" y="1048"/>
                      <a:pt x="13402" y="1057"/>
                    </a:cubicBezTo>
                    <a:cubicBezTo>
                      <a:pt x="12927" y="1141"/>
                      <a:pt x="12568" y="1574"/>
                      <a:pt x="12441" y="2039"/>
                    </a:cubicBezTo>
                    <a:cubicBezTo>
                      <a:pt x="12304" y="2493"/>
                      <a:pt x="12357" y="2989"/>
                      <a:pt x="12410" y="3465"/>
                    </a:cubicBezTo>
                    <a:cubicBezTo>
                      <a:pt x="12452" y="3908"/>
                      <a:pt x="12494" y="4352"/>
                      <a:pt x="12547" y="4785"/>
                    </a:cubicBezTo>
                    <a:cubicBezTo>
                      <a:pt x="12095" y="4531"/>
                      <a:pt x="11580" y="4380"/>
                      <a:pt x="11073" y="4380"/>
                    </a:cubicBezTo>
                    <a:cubicBezTo>
                      <a:pt x="10798" y="4380"/>
                      <a:pt x="10525" y="4424"/>
                      <a:pt x="10266" y="4521"/>
                    </a:cubicBezTo>
                    <a:cubicBezTo>
                      <a:pt x="9516" y="4785"/>
                      <a:pt x="8935" y="5524"/>
                      <a:pt x="8977" y="6316"/>
                    </a:cubicBezTo>
                    <a:cubicBezTo>
                      <a:pt x="8487" y="5623"/>
                      <a:pt x="7634" y="5236"/>
                      <a:pt x="6792" y="5236"/>
                    </a:cubicBezTo>
                    <a:cubicBezTo>
                      <a:pt x="6364" y="5236"/>
                      <a:pt x="5939" y="5335"/>
                      <a:pt x="5566" y="5545"/>
                    </a:cubicBezTo>
                    <a:cubicBezTo>
                      <a:pt x="4446" y="6179"/>
                      <a:pt x="3950" y="7700"/>
                      <a:pt x="4468" y="8872"/>
                    </a:cubicBezTo>
                    <a:cubicBezTo>
                      <a:pt x="4044" y="8551"/>
                      <a:pt x="3519" y="8399"/>
                      <a:pt x="2991" y="8399"/>
                    </a:cubicBezTo>
                    <a:cubicBezTo>
                      <a:pt x="2163" y="8399"/>
                      <a:pt x="1326" y="8774"/>
                      <a:pt x="856" y="9464"/>
                    </a:cubicBezTo>
                    <a:cubicBezTo>
                      <a:pt x="0" y="10741"/>
                      <a:pt x="465" y="12970"/>
                      <a:pt x="1067" y="14311"/>
                    </a:cubicBezTo>
                    <a:cubicBezTo>
                      <a:pt x="1361" y="14982"/>
                      <a:pt x="2058" y="15368"/>
                      <a:pt x="2685" y="15368"/>
                    </a:cubicBezTo>
                    <a:cubicBezTo>
                      <a:pt x="3341" y="15368"/>
                      <a:pt x="3919" y="14945"/>
                      <a:pt x="3876" y="13984"/>
                    </a:cubicBezTo>
                    <a:cubicBezTo>
                      <a:pt x="3844" y="13350"/>
                      <a:pt x="3496" y="12769"/>
                      <a:pt x="3095" y="12262"/>
                    </a:cubicBezTo>
                    <a:lnTo>
                      <a:pt x="3095" y="12262"/>
                    </a:lnTo>
                    <a:cubicBezTo>
                      <a:pt x="3561" y="12449"/>
                      <a:pt x="4075" y="12553"/>
                      <a:pt x="4581" y="12553"/>
                    </a:cubicBezTo>
                    <a:cubicBezTo>
                      <a:pt x="5277" y="12553"/>
                      <a:pt x="5959" y="12356"/>
                      <a:pt x="6485" y="11903"/>
                    </a:cubicBezTo>
                    <a:cubicBezTo>
                      <a:pt x="7382" y="11111"/>
                      <a:pt x="7488" y="9474"/>
                      <a:pt x="6516" y="8788"/>
                    </a:cubicBezTo>
                    <a:lnTo>
                      <a:pt x="6516" y="8788"/>
                    </a:lnTo>
                    <a:cubicBezTo>
                      <a:pt x="7119" y="9004"/>
                      <a:pt x="7766" y="9156"/>
                      <a:pt x="8400" y="9156"/>
                    </a:cubicBezTo>
                    <a:cubicBezTo>
                      <a:pt x="8754" y="9156"/>
                      <a:pt x="9105" y="9109"/>
                      <a:pt x="9442" y="8999"/>
                    </a:cubicBezTo>
                    <a:cubicBezTo>
                      <a:pt x="10392" y="8693"/>
                      <a:pt x="11206" y="7795"/>
                      <a:pt x="11142" y="6802"/>
                    </a:cubicBezTo>
                    <a:lnTo>
                      <a:pt x="11142" y="6802"/>
                    </a:lnTo>
                    <a:cubicBezTo>
                      <a:pt x="11519" y="6912"/>
                      <a:pt x="11919" y="6972"/>
                      <a:pt x="12315" y="6972"/>
                    </a:cubicBezTo>
                    <a:cubicBezTo>
                      <a:pt x="13094" y="6972"/>
                      <a:pt x="13859" y="6739"/>
                      <a:pt x="14406" y="6200"/>
                    </a:cubicBezTo>
                    <a:cubicBezTo>
                      <a:pt x="15230" y="5387"/>
                      <a:pt x="15251" y="3792"/>
                      <a:pt x="14258" y="3190"/>
                    </a:cubicBezTo>
                    <a:lnTo>
                      <a:pt x="14258" y="3190"/>
                    </a:lnTo>
                    <a:cubicBezTo>
                      <a:pt x="14312" y="3192"/>
                      <a:pt x="14367" y="3193"/>
                      <a:pt x="14421" y="3193"/>
                    </a:cubicBezTo>
                    <a:cubicBezTo>
                      <a:pt x="15158" y="3193"/>
                      <a:pt x="15889" y="2994"/>
                      <a:pt x="16529" y="2630"/>
                    </a:cubicBezTo>
                    <a:cubicBezTo>
                      <a:pt x="16909" y="2408"/>
                      <a:pt x="17268" y="2113"/>
                      <a:pt x="17479" y="1722"/>
                    </a:cubicBezTo>
                    <a:cubicBezTo>
                      <a:pt x="17680" y="1331"/>
                      <a:pt x="17712" y="824"/>
                      <a:pt x="17469" y="455"/>
                    </a:cubicBezTo>
                    <a:cubicBezTo>
                      <a:pt x="17258" y="149"/>
                      <a:pt x="16891" y="1"/>
                      <a:pt x="16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33"/>
              <p:cNvSpPr/>
              <p:nvPr/>
            </p:nvSpPr>
            <p:spPr>
              <a:xfrm rot="-10220750">
                <a:off x="8071193" y="4104263"/>
                <a:ext cx="758853" cy="1048506"/>
              </a:xfrm>
              <a:custGeom>
                <a:avLst/>
                <a:gdLst/>
                <a:ahLst/>
                <a:cxnLst/>
                <a:rect l="l" t="t" r="r" b="b"/>
                <a:pathLst>
                  <a:path w="11556" h="15968" extrusionOk="0">
                    <a:moveTo>
                      <a:pt x="9672" y="1"/>
                    </a:moveTo>
                    <a:cubicBezTo>
                      <a:pt x="9064" y="1"/>
                      <a:pt x="8536" y="518"/>
                      <a:pt x="8355" y="1103"/>
                    </a:cubicBezTo>
                    <a:cubicBezTo>
                      <a:pt x="8165" y="1705"/>
                      <a:pt x="8270" y="2370"/>
                      <a:pt x="8418" y="2993"/>
                    </a:cubicBezTo>
                    <a:cubicBezTo>
                      <a:pt x="8577" y="3616"/>
                      <a:pt x="8756" y="4239"/>
                      <a:pt x="8735" y="4884"/>
                    </a:cubicBezTo>
                    <a:cubicBezTo>
                      <a:pt x="8378" y="4543"/>
                      <a:pt x="7892" y="4380"/>
                      <a:pt x="7400" y="4380"/>
                    </a:cubicBezTo>
                    <a:cubicBezTo>
                      <a:pt x="6976" y="4380"/>
                      <a:pt x="6547" y="4501"/>
                      <a:pt x="6190" y="4736"/>
                    </a:cubicBezTo>
                    <a:cubicBezTo>
                      <a:pt x="5429" y="5243"/>
                      <a:pt x="5018" y="6183"/>
                      <a:pt x="5018" y="7102"/>
                    </a:cubicBezTo>
                    <a:cubicBezTo>
                      <a:pt x="4892" y="7082"/>
                      <a:pt x="4766" y="7072"/>
                      <a:pt x="4640" y="7072"/>
                    </a:cubicBezTo>
                    <a:cubicBezTo>
                      <a:pt x="3818" y="7072"/>
                      <a:pt x="2998" y="7477"/>
                      <a:pt x="2504" y="8137"/>
                    </a:cubicBezTo>
                    <a:cubicBezTo>
                      <a:pt x="1944" y="8908"/>
                      <a:pt x="1849" y="9995"/>
                      <a:pt x="2272" y="10840"/>
                    </a:cubicBezTo>
                    <a:cubicBezTo>
                      <a:pt x="2409" y="11125"/>
                      <a:pt x="2599" y="11389"/>
                      <a:pt x="2736" y="11675"/>
                    </a:cubicBezTo>
                    <a:cubicBezTo>
                      <a:pt x="2691" y="11673"/>
                      <a:pt x="2645" y="11672"/>
                      <a:pt x="2600" y="11672"/>
                    </a:cubicBezTo>
                    <a:cubicBezTo>
                      <a:pt x="2041" y="11672"/>
                      <a:pt x="1472" y="11794"/>
                      <a:pt x="994" y="12097"/>
                    </a:cubicBezTo>
                    <a:cubicBezTo>
                      <a:pt x="476" y="12424"/>
                      <a:pt x="96" y="12984"/>
                      <a:pt x="54" y="13586"/>
                    </a:cubicBezTo>
                    <a:cubicBezTo>
                      <a:pt x="1" y="14410"/>
                      <a:pt x="550" y="15118"/>
                      <a:pt x="1173" y="15582"/>
                    </a:cubicBezTo>
                    <a:cubicBezTo>
                      <a:pt x="1562" y="15877"/>
                      <a:pt x="1992" y="15967"/>
                      <a:pt x="2443" y="15967"/>
                    </a:cubicBezTo>
                    <a:cubicBezTo>
                      <a:pt x="2752" y="15967"/>
                      <a:pt x="3070" y="15925"/>
                      <a:pt x="3391" y="15878"/>
                    </a:cubicBezTo>
                    <a:cubicBezTo>
                      <a:pt x="3909" y="15794"/>
                      <a:pt x="4458" y="15477"/>
                      <a:pt x="4511" y="14959"/>
                    </a:cubicBezTo>
                    <a:cubicBezTo>
                      <a:pt x="4574" y="14252"/>
                      <a:pt x="3750" y="13840"/>
                      <a:pt x="3074" y="13639"/>
                    </a:cubicBezTo>
                    <a:cubicBezTo>
                      <a:pt x="3761" y="13565"/>
                      <a:pt x="4458" y="13491"/>
                      <a:pt x="5049" y="13164"/>
                    </a:cubicBezTo>
                    <a:cubicBezTo>
                      <a:pt x="5651" y="12836"/>
                      <a:pt x="6126" y="12182"/>
                      <a:pt x="6031" y="11506"/>
                    </a:cubicBezTo>
                    <a:cubicBezTo>
                      <a:pt x="5947" y="10851"/>
                      <a:pt x="5355" y="10365"/>
                      <a:pt x="4732" y="10164"/>
                    </a:cubicBezTo>
                    <a:lnTo>
                      <a:pt x="4732" y="10164"/>
                    </a:lnTo>
                    <a:cubicBezTo>
                      <a:pt x="4808" y="10167"/>
                      <a:pt x="4884" y="10168"/>
                      <a:pt x="4959" y="10168"/>
                    </a:cubicBezTo>
                    <a:cubicBezTo>
                      <a:pt x="5941" y="10168"/>
                      <a:pt x="6925" y="9977"/>
                      <a:pt x="7827" y="9605"/>
                    </a:cubicBezTo>
                    <a:cubicBezTo>
                      <a:pt x="8545" y="9319"/>
                      <a:pt x="9284" y="8823"/>
                      <a:pt x="9411" y="8063"/>
                    </a:cubicBezTo>
                    <a:cubicBezTo>
                      <a:pt x="9536" y="7312"/>
                      <a:pt x="8859" y="6531"/>
                      <a:pt x="8090" y="6531"/>
                    </a:cubicBezTo>
                    <a:cubicBezTo>
                      <a:pt x="8080" y="6531"/>
                      <a:pt x="8069" y="6531"/>
                      <a:pt x="8059" y="6531"/>
                    </a:cubicBezTo>
                    <a:cubicBezTo>
                      <a:pt x="9242" y="6373"/>
                      <a:pt x="10330" y="5633"/>
                      <a:pt x="10911" y="4588"/>
                    </a:cubicBezTo>
                    <a:cubicBezTo>
                      <a:pt x="11492" y="3553"/>
                      <a:pt x="11555" y="2243"/>
                      <a:pt x="11069" y="1145"/>
                    </a:cubicBezTo>
                    <a:cubicBezTo>
                      <a:pt x="10826" y="585"/>
                      <a:pt x="10372" y="46"/>
                      <a:pt x="9760" y="4"/>
                    </a:cubicBezTo>
                    <a:cubicBezTo>
                      <a:pt x="9730" y="2"/>
                      <a:pt x="9701" y="1"/>
                      <a:pt x="9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33"/>
              <p:cNvSpPr/>
              <p:nvPr/>
            </p:nvSpPr>
            <p:spPr>
              <a:xfrm>
                <a:off x="8430775" y="3033677"/>
                <a:ext cx="1442060" cy="1303230"/>
              </a:xfrm>
              <a:custGeom>
                <a:avLst/>
                <a:gdLst/>
                <a:ahLst/>
                <a:cxnLst/>
                <a:rect l="l" t="t" r="r" b="b"/>
                <a:pathLst>
                  <a:path w="18832" h="17019" extrusionOk="0">
                    <a:moveTo>
                      <a:pt x="9411" y="2792"/>
                    </a:moveTo>
                    <a:cubicBezTo>
                      <a:pt x="9665" y="2972"/>
                      <a:pt x="9929" y="3151"/>
                      <a:pt x="10172" y="3342"/>
                    </a:cubicBezTo>
                    <a:cubicBezTo>
                      <a:pt x="10457" y="3563"/>
                      <a:pt x="10731" y="3796"/>
                      <a:pt x="11006" y="4028"/>
                    </a:cubicBezTo>
                    <a:lnTo>
                      <a:pt x="8556" y="6489"/>
                    </a:lnTo>
                    <a:cubicBezTo>
                      <a:pt x="8101" y="6109"/>
                      <a:pt x="7658" y="5739"/>
                      <a:pt x="7214" y="5348"/>
                    </a:cubicBezTo>
                    <a:cubicBezTo>
                      <a:pt x="7151" y="5295"/>
                      <a:pt x="7088" y="5243"/>
                      <a:pt x="7024" y="5190"/>
                    </a:cubicBezTo>
                    <a:cubicBezTo>
                      <a:pt x="7795" y="4429"/>
                      <a:pt x="8566" y="3658"/>
                      <a:pt x="9327" y="2877"/>
                    </a:cubicBezTo>
                    <a:lnTo>
                      <a:pt x="9411" y="2792"/>
                    </a:lnTo>
                    <a:close/>
                    <a:moveTo>
                      <a:pt x="11228" y="4229"/>
                    </a:moveTo>
                    <a:cubicBezTo>
                      <a:pt x="11566" y="4535"/>
                      <a:pt x="11904" y="4862"/>
                      <a:pt x="12231" y="5190"/>
                    </a:cubicBezTo>
                    <a:cubicBezTo>
                      <a:pt x="12516" y="5464"/>
                      <a:pt x="12801" y="5760"/>
                      <a:pt x="13097" y="6045"/>
                    </a:cubicBezTo>
                    <a:cubicBezTo>
                      <a:pt x="12284" y="6742"/>
                      <a:pt x="11492" y="7460"/>
                      <a:pt x="10710" y="8200"/>
                    </a:cubicBezTo>
                    <a:cubicBezTo>
                      <a:pt x="10066" y="7703"/>
                      <a:pt x="9422" y="7196"/>
                      <a:pt x="8788" y="6679"/>
                    </a:cubicBezTo>
                    <a:lnTo>
                      <a:pt x="10974" y="4482"/>
                    </a:lnTo>
                    <a:lnTo>
                      <a:pt x="11228" y="4229"/>
                    </a:lnTo>
                    <a:close/>
                    <a:moveTo>
                      <a:pt x="6813" y="5390"/>
                    </a:moveTo>
                    <a:cubicBezTo>
                      <a:pt x="7320" y="5834"/>
                      <a:pt x="7827" y="6267"/>
                      <a:pt x="8344" y="6700"/>
                    </a:cubicBezTo>
                    <a:lnTo>
                      <a:pt x="6074" y="8971"/>
                    </a:lnTo>
                    <a:cubicBezTo>
                      <a:pt x="5641" y="8591"/>
                      <a:pt x="5197" y="8210"/>
                      <a:pt x="4743" y="7841"/>
                    </a:cubicBezTo>
                    <a:cubicBezTo>
                      <a:pt x="4669" y="7777"/>
                      <a:pt x="4585" y="7703"/>
                      <a:pt x="4500" y="7640"/>
                    </a:cubicBezTo>
                    <a:lnTo>
                      <a:pt x="4732" y="7418"/>
                    </a:lnTo>
                    <a:cubicBezTo>
                      <a:pt x="5429" y="6753"/>
                      <a:pt x="6127" y="6077"/>
                      <a:pt x="6813" y="5390"/>
                    </a:cubicBezTo>
                    <a:close/>
                    <a:moveTo>
                      <a:pt x="13308" y="6246"/>
                    </a:moveTo>
                    <a:cubicBezTo>
                      <a:pt x="13995" y="6922"/>
                      <a:pt x="14702" y="7577"/>
                      <a:pt x="15484" y="8126"/>
                    </a:cubicBezTo>
                    <a:cubicBezTo>
                      <a:pt x="14787" y="8802"/>
                      <a:pt x="14079" y="9467"/>
                      <a:pt x="13382" y="10143"/>
                    </a:cubicBezTo>
                    <a:cubicBezTo>
                      <a:pt x="12875" y="9773"/>
                      <a:pt x="12368" y="9414"/>
                      <a:pt x="11861" y="9045"/>
                    </a:cubicBezTo>
                    <a:cubicBezTo>
                      <a:pt x="11555" y="8823"/>
                      <a:pt x="11249" y="8601"/>
                      <a:pt x="10953" y="8379"/>
                    </a:cubicBezTo>
                    <a:cubicBezTo>
                      <a:pt x="11724" y="7651"/>
                      <a:pt x="12506" y="6943"/>
                      <a:pt x="13308" y="6246"/>
                    </a:cubicBezTo>
                    <a:close/>
                    <a:moveTo>
                      <a:pt x="8577" y="6880"/>
                    </a:moveTo>
                    <a:cubicBezTo>
                      <a:pt x="8714" y="6996"/>
                      <a:pt x="8851" y="7112"/>
                      <a:pt x="8989" y="7218"/>
                    </a:cubicBezTo>
                    <a:cubicBezTo>
                      <a:pt x="9496" y="7619"/>
                      <a:pt x="9992" y="8010"/>
                      <a:pt x="10509" y="8390"/>
                    </a:cubicBezTo>
                    <a:cubicBezTo>
                      <a:pt x="9686" y="9171"/>
                      <a:pt x="8872" y="9974"/>
                      <a:pt x="8091" y="10787"/>
                    </a:cubicBezTo>
                    <a:cubicBezTo>
                      <a:pt x="7499" y="10238"/>
                      <a:pt x="6897" y="9700"/>
                      <a:pt x="6295" y="9171"/>
                    </a:cubicBezTo>
                    <a:lnTo>
                      <a:pt x="6327" y="9140"/>
                    </a:lnTo>
                    <a:lnTo>
                      <a:pt x="8577" y="6880"/>
                    </a:lnTo>
                    <a:close/>
                    <a:moveTo>
                      <a:pt x="4289" y="7841"/>
                    </a:moveTo>
                    <a:cubicBezTo>
                      <a:pt x="4817" y="8284"/>
                      <a:pt x="5345" y="8728"/>
                      <a:pt x="5873" y="9182"/>
                    </a:cubicBezTo>
                    <a:lnTo>
                      <a:pt x="4173" y="10882"/>
                    </a:lnTo>
                    <a:cubicBezTo>
                      <a:pt x="4067" y="10988"/>
                      <a:pt x="3972" y="11094"/>
                      <a:pt x="3866" y="11199"/>
                    </a:cubicBezTo>
                    <a:cubicBezTo>
                      <a:pt x="3423" y="10840"/>
                      <a:pt x="2979" y="10492"/>
                      <a:pt x="2525" y="10143"/>
                    </a:cubicBezTo>
                    <a:cubicBezTo>
                      <a:pt x="2409" y="10048"/>
                      <a:pt x="2282" y="9953"/>
                      <a:pt x="2155" y="9847"/>
                    </a:cubicBezTo>
                    <a:cubicBezTo>
                      <a:pt x="2229" y="9773"/>
                      <a:pt x="2303" y="9710"/>
                      <a:pt x="2388" y="9636"/>
                    </a:cubicBezTo>
                    <a:cubicBezTo>
                      <a:pt x="3021" y="9045"/>
                      <a:pt x="3655" y="8443"/>
                      <a:pt x="4289" y="7841"/>
                    </a:cubicBezTo>
                    <a:close/>
                    <a:moveTo>
                      <a:pt x="10742" y="8569"/>
                    </a:moveTo>
                    <a:cubicBezTo>
                      <a:pt x="11555" y="9171"/>
                      <a:pt x="12368" y="9752"/>
                      <a:pt x="13171" y="10354"/>
                    </a:cubicBezTo>
                    <a:lnTo>
                      <a:pt x="10488" y="12942"/>
                    </a:lnTo>
                    <a:cubicBezTo>
                      <a:pt x="9749" y="12298"/>
                      <a:pt x="9031" y="11643"/>
                      <a:pt x="8313" y="10988"/>
                    </a:cubicBezTo>
                    <a:cubicBezTo>
                      <a:pt x="9105" y="10164"/>
                      <a:pt x="9918" y="9362"/>
                      <a:pt x="10742" y="8569"/>
                    </a:cubicBezTo>
                    <a:close/>
                    <a:moveTo>
                      <a:pt x="6095" y="9383"/>
                    </a:moveTo>
                    <a:cubicBezTo>
                      <a:pt x="6697" y="9911"/>
                      <a:pt x="7288" y="10449"/>
                      <a:pt x="7880" y="10999"/>
                    </a:cubicBezTo>
                    <a:cubicBezTo>
                      <a:pt x="7404" y="11495"/>
                      <a:pt x="6929" y="11991"/>
                      <a:pt x="6464" y="12498"/>
                    </a:cubicBezTo>
                    <a:cubicBezTo>
                      <a:pt x="6317" y="12657"/>
                      <a:pt x="6179" y="12815"/>
                      <a:pt x="6031" y="12974"/>
                    </a:cubicBezTo>
                    <a:cubicBezTo>
                      <a:pt x="5387" y="12435"/>
                      <a:pt x="4743" y="11907"/>
                      <a:pt x="4099" y="11379"/>
                    </a:cubicBezTo>
                    <a:cubicBezTo>
                      <a:pt x="4764" y="10713"/>
                      <a:pt x="5429" y="10048"/>
                      <a:pt x="6095" y="9383"/>
                    </a:cubicBezTo>
                    <a:close/>
                    <a:moveTo>
                      <a:pt x="8101" y="11199"/>
                    </a:moveTo>
                    <a:cubicBezTo>
                      <a:pt x="8820" y="11854"/>
                      <a:pt x="9538" y="12509"/>
                      <a:pt x="10277" y="13143"/>
                    </a:cubicBezTo>
                    <a:lnTo>
                      <a:pt x="8925" y="14442"/>
                    </a:lnTo>
                    <a:cubicBezTo>
                      <a:pt x="8746" y="14611"/>
                      <a:pt x="8556" y="14790"/>
                      <a:pt x="8376" y="14970"/>
                    </a:cubicBezTo>
                    <a:cubicBezTo>
                      <a:pt x="7679" y="14357"/>
                      <a:pt x="6971" y="13766"/>
                      <a:pt x="6264" y="13164"/>
                    </a:cubicBezTo>
                    <a:cubicBezTo>
                      <a:pt x="6866" y="12498"/>
                      <a:pt x="7478" y="11843"/>
                      <a:pt x="8101" y="11199"/>
                    </a:cubicBezTo>
                    <a:close/>
                    <a:moveTo>
                      <a:pt x="11756" y="0"/>
                    </a:moveTo>
                    <a:cubicBezTo>
                      <a:pt x="11721" y="0"/>
                      <a:pt x="11682" y="14"/>
                      <a:pt x="11650" y="46"/>
                    </a:cubicBezTo>
                    <a:cubicBezTo>
                      <a:pt x="10900" y="838"/>
                      <a:pt x="10129" y="1631"/>
                      <a:pt x="9369" y="2423"/>
                    </a:cubicBezTo>
                    <a:cubicBezTo>
                      <a:pt x="8915" y="2137"/>
                      <a:pt x="8450" y="1873"/>
                      <a:pt x="7964" y="1641"/>
                    </a:cubicBezTo>
                    <a:cubicBezTo>
                      <a:pt x="7890" y="1704"/>
                      <a:pt x="7806" y="1778"/>
                      <a:pt x="7721" y="1842"/>
                    </a:cubicBezTo>
                    <a:cubicBezTo>
                      <a:pt x="8218" y="2085"/>
                      <a:pt x="8693" y="2349"/>
                      <a:pt x="9158" y="2634"/>
                    </a:cubicBezTo>
                    <a:cubicBezTo>
                      <a:pt x="8376" y="3426"/>
                      <a:pt x="7595" y="4218"/>
                      <a:pt x="6802" y="4989"/>
                    </a:cubicBezTo>
                    <a:cubicBezTo>
                      <a:pt x="6338" y="4577"/>
                      <a:pt x="5873" y="4155"/>
                      <a:pt x="5419" y="3732"/>
                    </a:cubicBezTo>
                    <a:cubicBezTo>
                      <a:pt x="5345" y="3796"/>
                      <a:pt x="5260" y="3859"/>
                      <a:pt x="5187" y="3922"/>
                    </a:cubicBezTo>
                    <a:cubicBezTo>
                      <a:pt x="5651" y="4355"/>
                      <a:pt x="6116" y="4778"/>
                      <a:pt x="6591" y="5200"/>
                    </a:cubicBezTo>
                    <a:lnTo>
                      <a:pt x="6412" y="5380"/>
                    </a:lnTo>
                    <a:cubicBezTo>
                      <a:pt x="5704" y="6077"/>
                      <a:pt x="4986" y="6763"/>
                      <a:pt x="4268" y="7450"/>
                    </a:cubicBezTo>
                    <a:cubicBezTo>
                      <a:pt x="3697" y="7006"/>
                      <a:pt x="3127" y="6563"/>
                      <a:pt x="2525" y="6151"/>
                    </a:cubicBezTo>
                    <a:cubicBezTo>
                      <a:pt x="2451" y="6225"/>
                      <a:pt x="2377" y="6288"/>
                      <a:pt x="2303" y="6352"/>
                    </a:cubicBezTo>
                    <a:cubicBezTo>
                      <a:pt x="2905" y="6774"/>
                      <a:pt x="3486" y="7207"/>
                      <a:pt x="4056" y="7661"/>
                    </a:cubicBezTo>
                    <a:cubicBezTo>
                      <a:pt x="3349" y="8337"/>
                      <a:pt x="2631" y="9002"/>
                      <a:pt x="1913" y="9668"/>
                    </a:cubicBezTo>
                    <a:cubicBezTo>
                      <a:pt x="1342" y="9235"/>
                      <a:pt x="782" y="8802"/>
                      <a:pt x="202" y="8369"/>
                    </a:cubicBezTo>
                    <a:cubicBezTo>
                      <a:pt x="138" y="8443"/>
                      <a:pt x="64" y="8506"/>
                      <a:pt x="1" y="8569"/>
                    </a:cubicBezTo>
                    <a:cubicBezTo>
                      <a:pt x="11" y="8591"/>
                      <a:pt x="33" y="8612"/>
                      <a:pt x="43" y="8622"/>
                    </a:cubicBezTo>
                    <a:cubicBezTo>
                      <a:pt x="603" y="9034"/>
                      <a:pt x="1152" y="9446"/>
                      <a:pt x="1691" y="9868"/>
                    </a:cubicBezTo>
                    <a:cubicBezTo>
                      <a:pt x="1448" y="10101"/>
                      <a:pt x="1194" y="10323"/>
                      <a:pt x="951" y="10555"/>
                    </a:cubicBezTo>
                    <a:cubicBezTo>
                      <a:pt x="698" y="10787"/>
                      <a:pt x="444" y="11020"/>
                      <a:pt x="191" y="11241"/>
                    </a:cubicBezTo>
                    <a:cubicBezTo>
                      <a:pt x="149" y="11284"/>
                      <a:pt x="96" y="11326"/>
                      <a:pt x="43" y="11368"/>
                    </a:cubicBezTo>
                    <a:cubicBezTo>
                      <a:pt x="117" y="11432"/>
                      <a:pt x="202" y="11495"/>
                      <a:pt x="286" y="11558"/>
                    </a:cubicBezTo>
                    <a:lnTo>
                      <a:pt x="297" y="11548"/>
                    </a:lnTo>
                    <a:cubicBezTo>
                      <a:pt x="381" y="11474"/>
                      <a:pt x="466" y="11389"/>
                      <a:pt x="550" y="11315"/>
                    </a:cubicBezTo>
                    <a:cubicBezTo>
                      <a:pt x="761" y="11125"/>
                      <a:pt x="973" y="10925"/>
                      <a:pt x="1184" y="10735"/>
                    </a:cubicBezTo>
                    <a:cubicBezTo>
                      <a:pt x="1437" y="10513"/>
                      <a:pt x="1680" y="10280"/>
                      <a:pt x="1934" y="10048"/>
                    </a:cubicBezTo>
                    <a:cubicBezTo>
                      <a:pt x="2515" y="10502"/>
                      <a:pt x="3085" y="10956"/>
                      <a:pt x="3666" y="11410"/>
                    </a:cubicBezTo>
                    <a:cubicBezTo>
                      <a:pt x="3148" y="11939"/>
                      <a:pt x="2620" y="12477"/>
                      <a:pt x="2018" y="12900"/>
                    </a:cubicBezTo>
                    <a:cubicBezTo>
                      <a:pt x="2103" y="12963"/>
                      <a:pt x="2187" y="13026"/>
                      <a:pt x="2272" y="13079"/>
                    </a:cubicBezTo>
                    <a:cubicBezTo>
                      <a:pt x="2863" y="12657"/>
                      <a:pt x="3370" y="12108"/>
                      <a:pt x="3887" y="11590"/>
                    </a:cubicBezTo>
                    <a:cubicBezTo>
                      <a:pt x="4542" y="12118"/>
                      <a:pt x="5197" y="12646"/>
                      <a:pt x="5841" y="13185"/>
                    </a:cubicBezTo>
                    <a:cubicBezTo>
                      <a:pt x="5398" y="13692"/>
                      <a:pt x="4954" y="14199"/>
                      <a:pt x="4511" y="14706"/>
                    </a:cubicBezTo>
                    <a:lnTo>
                      <a:pt x="4521" y="14716"/>
                    </a:lnTo>
                    <a:cubicBezTo>
                      <a:pt x="4595" y="14769"/>
                      <a:pt x="4669" y="14832"/>
                      <a:pt x="4754" y="14885"/>
                    </a:cubicBezTo>
                    <a:cubicBezTo>
                      <a:pt x="5187" y="14378"/>
                      <a:pt x="5620" y="13882"/>
                      <a:pt x="6074" y="13375"/>
                    </a:cubicBezTo>
                    <a:cubicBezTo>
                      <a:pt x="6760" y="13956"/>
                      <a:pt x="7447" y="14547"/>
                      <a:pt x="8133" y="15139"/>
                    </a:cubicBezTo>
                    <a:lnTo>
                      <a:pt x="8175" y="15170"/>
                    </a:lnTo>
                    <a:cubicBezTo>
                      <a:pt x="7700" y="15624"/>
                      <a:pt x="7225" y="16079"/>
                      <a:pt x="6750" y="16533"/>
                    </a:cubicBezTo>
                    <a:cubicBezTo>
                      <a:pt x="6824" y="16596"/>
                      <a:pt x="6908" y="16660"/>
                      <a:pt x="6982" y="16723"/>
                    </a:cubicBezTo>
                    <a:lnTo>
                      <a:pt x="8397" y="15360"/>
                    </a:lnTo>
                    <a:cubicBezTo>
                      <a:pt x="9020" y="15910"/>
                      <a:pt x="9633" y="16469"/>
                      <a:pt x="10256" y="17019"/>
                    </a:cubicBezTo>
                    <a:cubicBezTo>
                      <a:pt x="10319" y="16945"/>
                      <a:pt x="10393" y="16881"/>
                      <a:pt x="10467" y="16807"/>
                    </a:cubicBezTo>
                    <a:cubicBezTo>
                      <a:pt x="9844" y="16258"/>
                      <a:pt x="9232" y="15709"/>
                      <a:pt x="8598" y="15160"/>
                    </a:cubicBezTo>
                    <a:lnTo>
                      <a:pt x="10499" y="13343"/>
                    </a:lnTo>
                    <a:cubicBezTo>
                      <a:pt x="10520" y="13364"/>
                      <a:pt x="10541" y="13375"/>
                      <a:pt x="10562" y="13396"/>
                    </a:cubicBezTo>
                    <a:cubicBezTo>
                      <a:pt x="11207" y="13956"/>
                      <a:pt x="11872" y="14505"/>
                      <a:pt x="12548" y="15022"/>
                    </a:cubicBezTo>
                    <a:cubicBezTo>
                      <a:pt x="12622" y="14959"/>
                      <a:pt x="12706" y="14896"/>
                      <a:pt x="12780" y="14832"/>
                    </a:cubicBezTo>
                    <a:cubicBezTo>
                      <a:pt x="12073" y="14283"/>
                      <a:pt x="11386" y="13713"/>
                      <a:pt x="10710" y="13132"/>
                    </a:cubicBezTo>
                    <a:lnTo>
                      <a:pt x="13414" y="10523"/>
                    </a:lnTo>
                    <a:cubicBezTo>
                      <a:pt x="13477" y="10576"/>
                      <a:pt x="13551" y="10629"/>
                      <a:pt x="13615" y="10682"/>
                    </a:cubicBezTo>
                    <a:cubicBezTo>
                      <a:pt x="14312" y="11199"/>
                      <a:pt x="14998" y="11738"/>
                      <a:pt x="15600" y="12361"/>
                    </a:cubicBezTo>
                    <a:cubicBezTo>
                      <a:pt x="15685" y="12287"/>
                      <a:pt x="15748" y="12224"/>
                      <a:pt x="15822" y="12160"/>
                    </a:cubicBezTo>
                    <a:cubicBezTo>
                      <a:pt x="15146" y="11484"/>
                      <a:pt x="14396" y="10882"/>
                      <a:pt x="13625" y="10323"/>
                    </a:cubicBezTo>
                    <a:lnTo>
                      <a:pt x="15727" y="8295"/>
                    </a:lnTo>
                    <a:cubicBezTo>
                      <a:pt x="15927" y="8432"/>
                      <a:pt x="16139" y="8569"/>
                      <a:pt x="16350" y="8686"/>
                    </a:cubicBezTo>
                    <a:cubicBezTo>
                      <a:pt x="17058" y="9087"/>
                      <a:pt x="17850" y="9330"/>
                      <a:pt x="18578" y="9689"/>
                    </a:cubicBezTo>
                    <a:cubicBezTo>
                      <a:pt x="18663" y="9615"/>
                      <a:pt x="18747" y="9552"/>
                      <a:pt x="18832" y="9478"/>
                    </a:cubicBezTo>
                    <a:cubicBezTo>
                      <a:pt x="18167" y="9161"/>
                      <a:pt x="17459" y="8939"/>
                      <a:pt x="16804" y="8601"/>
                    </a:cubicBezTo>
                    <a:cubicBezTo>
                      <a:pt x="16508" y="8443"/>
                      <a:pt x="16223" y="8274"/>
                      <a:pt x="15938" y="8094"/>
                    </a:cubicBezTo>
                    <a:cubicBezTo>
                      <a:pt x="15991" y="8041"/>
                      <a:pt x="16044" y="7999"/>
                      <a:pt x="16086" y="7957"/>
                    </a:cubicBezTo>
                    <a:cubicBezTo>
                      <a:pt x="16836" y="7239"/>
                      <a:pt x="17575" y="6521"/>
                      <a:pt x="18325" y="5792"/>
                    </a:cubicBezTo>
                    <a:cubicBezTo>
                      <a:pt x="18251" y="5728"/>
                      <a:pt x="18188" y="5654"/>
                      <a:pt x="18114" y="5591"/>
                    </a:cubicBezTo>
                    <a:cubicBezTo>
                      <a:pt x="17311" y="6362"/>
                      <a:pt x="16498" y="7144"/>
                      <a:pt x="15695" y="7915"/>
                    </a:cubicBezTo>
                    <a:cubicBezTo>
                      <a:pt x="15315" y="7651"/>
                      <a:pt x="14956" y="7365"/>
                      <a:pt x="14607" y="7059"/>
                    </a:cubicBezTo>
                    <a:cubicBezTo>
                      <a:pt x="14238" y="6732"/>
                      <a:pt x="13879" y="6394"/>
                      <a:pt x="13530" y="6056"/>
                    </a:cubicBezTo>
                    <a:cubicBezTo>
                      <a:pt x="14417" y="5285"/>
                      <a:pt x="15336" y="4524"/>
                      <a:pt x="16265" y="3785"/>
                    </a:cubicBezTo>
                    <a:cubicBezTo>
                      <a:pt x="16192" y="3722"/>
                      <a:pt x="16118" y="3658"/>
                      <a:pt x="16044" y="3584"/>
                    </a:cubicBezTo>
                    <a:cubicBezTo>
                      <a:pt x="15125" y="4324"/>
                      <a:pt x="14206" y="5074"/>
                      <a:pt x="13319" y="5845"/>
                    </a:cubicBezTo>
                    <a:cubicBezTo>
                      <a:pt x="12696" y="5232"/>
                      <a:pt x="12083" y="4609"/>
                      <a:pt x="11428" y="4017"/>
                    </a:cubicBezTo>
                    <a:cubicBezTo>
                      <a:pt x="12147" y="3299"/>
                      <a:pt x="12854" y="2592"/>
                      <a:pt x="13572" y="1873"/>
                    </a:cubicBezTo>
                    <a:cubicBezTo>
                      <a:pt x="13670" y="1768"/>
                      <a:pt x="13567" y="1618"/>
                      <a:pt x="13456" y="1618"/>
                    </a:cubicBezTo>
                    <a:cubicBezTo>
                      <a:pt x="13423" y="1618"/>
                      <a:pt x="13390" y="1631"/>
                      <a:pt x="13361" y="1662"/>
                    </a:cubicBezTo>
                    <a:lnTo>
                      <a:pt x="11207" y="3817"/>
                    </a:lnTo>
                    <a:cubicBezTo>
                      <a:pt x="11016" y="3648"/>
                      <a:pt x="10816" y="3479"/>
                      <a:pt x="10605" y="3310"/>
                    </a:cubicBezTo>
                    <a:cubicBezTo>
                      <a:pt x="10288" y="3056"/>
                      <a:pt x="9960" y="2813"/>
                      <a:pt x="9612" y="2581"/>
                    </a:cubicBezTo>
                    <a:cubicBezTo>
                      <a:pt x="10372" y="1810"/>
                      <a:pt x="11122" y="1039"/>
                      <a:pt x="11861" y="247"/>
                    </a:cubicBezTo>
                    <a:cubicBezTo>
                      <a:pt x="11914" y="194"/>
                      <a:pt x="11914" y="131"/>
                      <a:pt x="11872" y="78"/>
                    </a:cubicBezTo>
                    <a:lnTo>
                      <a:pt x="11882" y="78"/>
                    </a:lnTo>
                    <a:cubicBezTo>
                      <a:pt x="11851" y="46"/>
                      <a:pt x="11819" y="25"/>
                      <a:pt x="11787" y="4"/>
                    </a:cubicBezTo>
                    <a:cubicBezTo>
                      <a:pt x="11777" y="2"/>
                      <a:pt x="11767" y="0"/>
                      <a:pt x="11756" y="0"/>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46" name="Google Shape;1046;p33"/>
              <p:cNvGrpSpPr/>
              <p:nvPr/>
            </p:nvGrpSpPr>
            <p:grpSpPr>
              <a:xfrm rot="149">
                <a:off x="8430492" y="2304759"/>
                <a:ext cx="657003" cy="533974"/>
                <a:chOff x="8191060" y="2076154"/>
                <a:chExt cx="285281" cy="231860"/>
              </a:xfrm>
            </p:grpSpPr>
            <p:sp>
              <p:nvSpPr>
                <p:cNvPr id="1047" name="Google Shape;1047;p33"/>
                <p:cNvSpPr/>
                <p:nvPr/>
              </p:nvSpPr>
              <p:spPr>
                <a:xfrm>
                  <a:off x="8340028" y="2076154"/>
                  <a:ext cx="136313" cy="152932"/>
                </a:xfrm>
                <a:custGeom>
                  <a:avLst/>
                  <a:gdLst/>
                  <a:ahLst/>
                  <a:cxnLst/>
                  <a:rect l="l" t="t" r="r" b="b"/>
                  <a:pathLst>
                    <a:path w="2715" h="3046" extrusionOk="0">
                      <a:moveTo>
                        <a:pt x="1378" y="1"/>
                      </a:moveTo>
                      <a:cubicBezTo>
                        <a:pt x="916" y="1"/>
                        <a:pt x="484" y="297"/>
                        <a:pt x="275" y="772"/>
                      </a:cubicBezTo>
                      <a:cubicBezTo>
                        <a:pt x="0" y="1417"/>
                        <a:pt x="191" y="2293"/>
                        <a:pt x="698" y="2747"/>
                      </a:cubicBezTo>
                      <a:cubicBezTo>
                        <a:pt x="927" y="2947"/>
                        <a:pt x="1200" y="3045"/>
                        <a:pt x="1471" y="3045"/>
                      </a:cubicBezTo>
                      <a:cubicBezTo>
                        <a:pt x="1773" y="3045"/>
                        <a:pt x="2074" y="2923"/>
                        <a:pt x="2313" y="2684"/>
                      </a:cubicBezTo>
                      <a:cubicBezTo>
                        <a:pt x="2620" y="2367"/>
                        <a:pt x="2715" y="1966"/>
                        <a:pt x="2704" y="1459"/>
                      </a:cubicBezTo>
                      <a:cubicBezTo>
                        <a:pt x="2704" y="1417"/>
                        <a:pt x="2704" y="1290"/>
                        <a:pt x="2694" y="1174"/>
                      </a:cubicBezTo>
                      <a:cubicBezTo>
                        <a:pt x="2609" y="561"/>
                        <a:pt x="2134" y="96"/>
                        <a:pt x="1532" y="12"/>
                      </a:cubicBezTo>
                      <a:cubicBezTo>
                        <a:pt x="1481" y="5"/>
                        <a:pt x="1429" y="1"/>
                        <a:pt x="1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33"/>
                <p:cNvSpPr/>
                <p:nvPr/>
              </p:nvSpPr>
              <p:spPr>
                <a:xfrm>
                  <a:off x="8191060" y="2193390"/>
                  <a:ext cx="112415" cy="114624"/>
                </a:xfrm>
                <a:custGeom>
                  <a:avLst/>
                  <a:gdLst/>
                  <a:ahLst/>
                  <a:cxnLst/>
                  <a:rect l="l" t="t" r="r" b="b"/>
                  <a:pathLst>
                    <a:path w="2239" h="2283" extrusionOk="0">
                      <a:moveTo>
                        <a:pt x="1119" y="0"/>
                      </a:moveTo>
                      <a:cubicBezTo>
                        <a:pt x="486" y="0"/>
                        <a:pt x="42" y="476"/>
                        <a:pt x="53" y="1152"/>
                      </a:cubicBezTo>
                      <a:cubicBezTo>
                        <a:pt x="1" y="1783"/>
                        <a:pt x="608" y="2282"/>
                        <a:pt x="1139" y="2282"/>
                      </a:cubicBezTo>
                      <a:cubicBezTo>
                        <a:pt x="1150" y="2282"/>
                        <a:pt x="1161" y="2282"/>
                        <a:pt x="1172" y="2282"/>
                      </a:cubicBezTo>
                      <a:cubicBezTo>
                        <a:pt x="1753" y="2261"/>
                        <a:pt x="2228" y="1764"/>
                        <a:pt x="2239" y="1141"/>
                      </a:cubicBezTo>
                      <a:cubicBezTo>
                        <a:pt x="2239" y="518"/>
                        <a:pt x="1742" y="0"/>
                        <a:pt x="1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049" name="Google Shape;1049;p33"/>
            <p:cNvGrpSpPr/>
            <p:nvPr/>
          </p:nvGrpSpPr>
          <p:grpSpPr>
            <a:xfrm>
              <a:off x="-994441" y="-862207"/>
              <a:ext cx="2571030" cy="3698376"/>
              <a:chOff x="-994441" y="-862207"/>
              <a:chExt cx="2571030" cy="3698376"/>
            </a:xfrm>
          </p:grpSpPr>
          <p:sp>
            <p:nvSpPr>
              <p:cNvPr id="1050" name="Google Shape;1050;p33"/>
              <p:cNvSpPr/>
              <p:nvPr/>
            </p:nvSpPr>
            <p:spPr>
              <a:xfrm rot="-16">
                <a:off x="-669177" y="807931"/>
                <a:ext cx="1382583" cy="1525491"/>
              </a:xfrm>
              <a:custGeom>
                <a:avLst/>
                <a:gdLst/>
                <a:ahLst/>
                <a:cxnLst/>
                <a:rect l="l" t="t" r="r" b="b"/>
                <a:pathLst>
                  <a:path w="2557" h="2821" extrusionOk="0">
                    <a:moveTo>
                      <a:pt x="1283" y="1"/>
                    </a:moveTo>
                    <a:cubicBezTo>
                      <a:pt x="583" y="1"/>
                      <a:pt x="11" y="630"/>
                      <a:pt x="1" y="1405"/>
                    </a:cubicBezTo>
                    <a:cubicBezTo>
                      <a:pt x="1" y="2191"/>
                      <a:pt x="562" y="2821"/>
                      <a:pt x="1272" y="2821"/>
                    </a:cubicBezTo>
                    <a:cubicBezTo>
                      <a:pt x="1278" y="2821"/>
                      <a:pt x="1284" y="2821"/>
                      <a:pt x="1289" y="2821"/>
                    </a:cubicBezTo>
                    <a:cubicBezTo>
                      <a:pt x="2008" y="2799"/>
                      <a:pt x="2557" y="2176"/>
                      <a:pt x="2557" y="1384"/>
                    </a:cubicBezTo>
                    <a:cubicBezTo>
                      <a:pt x="2557" y="634"/>
                      <a:pt x="1997" y="11"/>
                      <a:pt x="1300" y="1"/>
                    </a:cubicBezTo>
                    <a:cubicBezTo>
                      <a:pt x="1294" y="1"/>
                      <a:pt x="1288" y="1"/>
                      <a:pt x="1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51" name="Google Shape;1051;p33"/>
              <p:cNvGrpSpPr/>
              <p:nvPr/>
            </p:nvGrpSpPr>
            <p:grpSpPr>
              <a:xfrm rot="-2865586" flipH="1">
                <a:off x="-999499" y="-95923"/>
                <a:ext cx="2581146" cy="1112540"/>
                <a:chOff x="4205804" y="417102"/>
                <a:chExt cx="2196950" cy="662397"/>
              </a:xfrm>
            </p:grpSpPr>
            <p:sp>
              <p:nvSpPr>
                <p:cNvPr id="1052" name="Google Shape;1052;p33"/>
                <p:cNvSpPr/>
                <p:nvPr/>
              </p:nvSpPr>
              <p:spPr>
                <a:xfrm>
                  <a:off x="4205804" y="417102"/>
                  <a:ext cx="2196950" cy="662397"/>
                </a:xfrm>
                <a:custGeom>
                  <a:avLst/>
                  <a:gdLst/>
                  <a:ahLst/>
                  <a:cxnLst/>
                  <a:rect l="l" t="t" r="r" b="b"/>
                  <a:pathLst>
                    <a:path w="23943" h="7219" extrusionOk="0">
                      <a:moveTo>
                        <a:pt x="17742" y="1"/>
                      </a:moveTo>
                      <a:cubicBezTo>
                        <a:pt x="16725" y="1"/>
                        <a:pt x="15699" y="156"/>
                        <a:pt x="14702" y="340"/>
                      </a:cubicBezTo>
                      <a:cubicBezTo>
                        <a:pt x="9759" y="1237"/>
                        <a:pt x="4668" y="2800"/>
                        <a:pt x="0" y="4564"/>
                      </a:cubicBezTo>
                      <a:cubicBezTo>
                        <a:pt x="1943" y="5504"/>
                        <a:pt x="4953" y="5557"/>
                        <a:pt x="7119" y="5884"/>
                      </a:cubicBezTo>
                      <a:cubicBezTo>
                        <a:pt x="9822" y="6307"/>
                        <a:pt x="12537" y="6676"/>
                        <a:pt x="15251" y="6983"/>
                      </a:cubicBezTo>
                      <a:cubicBezTo>
                        <a:pt x="16366" y="7105"/>
                        <a:pt x="17493" y="7219"/>
                        <a:pt x="18613" y="7219"/>
                      </a:cubicBezTo>
                      <a:cubicBezTo>
                        <a:pt x="19338" y="7219"/>
                        <a:pt x="20060" y="7171"/>
                        <a:pt x="20774" y="7046"/>
                      </a:cubicBezTo>
                      <a:cubicBezTo>
                        <a:pt x="22264" y="6772"/>
                        <a:pt x="23943" y="5832"/>
                        <a:pt x="23932" y="4321"/>
                      </a:cubicBezTo>
                      <a:cubicBezTo>
                        <a:pt x="23932" y="3666"/>
                        <a:pt x="23594" y="3064"/>
                        <a:pt x="23204" y="2547"/>
                      </a:cubicBezTo>
                      <a:cubicBezTo>
                        <a:pt x="22306" y="1396"/>
                        <a:pt x="20996" y="551"/>
                        <a:pt x="19581" y="202"/>
                      </a:cubicBezTo>
                      <a:cubicBezTo>
                        <a:pt x="18977" y="58"/>
                        <a:pt x="18361" y="1"/>
                        <a:pt x="177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33"/>
                <p:cNvSpPr/>
                <p:nvPr/>
              </p:nvSpPr>
              <p:spPr>
                <a:xfrm>
                  <a:off x="4260032" y="473440"/>
                  <a:ext cx="2141804" cy="577613"/>
                </a:xfrm>
                <a:custGeom>
                  <a:avLst/>
                  <a:gdLst/>
                  <a:ahLst/>
                  <a:cxnLst/>
                  <a:rect l="l" t="t" r="r" b="b"/>
                  <a:pathLst>
                    <a:path w="23342" h="6295" extrusionOk="0">
                      <a:moveTo>
                        <a:pt x="19339" y="148"/>
                      </a:moveTo>
                      <a:cubicBezTo>
                        <a:pt x="19687" y="148"/>
                        <a:pt x="20046" y="159"/>
                        <a:pt x="20395" y="190"/>
                      </a:cubicBezTo>
                      <a:cubicBezTo>
                        <a:pt x="20437" y="201"/>
                        <a:pt x="20469" y="201"/>
                        <a:pt x="20511" y="211"/>
                      </a:cubicBezTo>
                      <a:cubicBezTo>
                        <a:pt x="19835" y="370"/>
                        <a:pt x="19159" y="549"/>
                        <a:pt x="18473" y="687"/>
                      </a:cubicBezTo>
                      <a:cubicBezTo>
                        <a:pt x="17913" y="803"/>
                        <a:pt x="17332" y="887"/>
                        <a:pt x="16751" y="898"/>
                      </a:cubicBezTo>
                      <a:lnTo>
                        <a:pt x="16635" y="898"/>
                      </a:lnTo>
                      <a:cubicBezTo>
                        <a:pt x="16286" y="898"/>
                        <a:pt x="15938" y="866"/>
                        <a:pt x="15589" y="813"/>
                      </a:cubicBezTo>
                      <a:cubicBezTo>
                        <a:pt x="16043" y="644"/>
                        <a:pt x="16519" y="497"/>
                        <a:pt x="17004" y="391"/>
                      </a:cubicBezTo>
                      <a:cubicBezTo>
                        <a:pt x="17765" y="233"/>
                        <a:pt x="18557" y="148"/>
                        <a:pt x="19339" y="148"/>
                      </a:cubicBezTo>
                      <a:close/>
                      <a:moveTo>
                        <a:pt x="12907" y="465"/>
                      </a:moveTo>
                      <a:cubicBezTo>
                        <a:pt x="13012" y="465"/>
                        <a:pt x="13128" y="465"/>
                        <a:pt x="13234" y="475"/>
                      </a:cubicBezTo>
                      <a:cubicBezTo>
                        <a:pt x="13773" y="528"/>
                        <a:pt x="14290" y="676"/>
                        <a:pt x="14808" y="792"/>
                      </a:cubicBezTo>
                      <a:cubicBezTo>
                        <a:pt x="14892" y="813"/>
                        <a:pt x="14977" y="835"/>
                        <a:pt x="15061" y="856"/>
                      </a:cubicBezTo>
                      <a:cubicBezTo>
                        <a:pt x="14776" y="972"/>
                        <a:pt x="14491" y="1088"/>
                        <a:pt x="14206" y="1215"/>
                      </a:cubicBezTo>
                      <a:cubicBezTo>
                        <a:pt x="13942" y="1341"/>
                        <a:pt x="13667" y="1468"/>
                        <a:pt x="13414" y="1595"/>
                      </a:cubicBezTo>
                      <a:cubicBezTo>
                        <a:pt x="13139" y="1563"/>
                        <a:pt x="12875" y="1542"/>
                        <a:pt x="12611" y="1542"/>
                      </a:cubicBezTo>
                      <a:lnTo>
                        <a:pt x="12453" y="1542"/>
                      </a:lnTo>
                      <a:cubicBezTo>
                        <a:pt x="11840" y="1563"/>
                        <a:pt x="11238" y="1637"/>
                        <a:pt x="10636" y="1711"/>
                      </a:cubicBezTo>
                      <a:cubicBezTo>
                        <a:pt x="10499" y="1732"/>
                        <a:pt x="10361" y="1743"/>
                        <a:pt x="10224" y="1753"/>
                      </a:cubicBezTo>
                      <a:cubicBezTo>
                        <a:pt x="10689" y="1405"/>
                        <a:pt x="11132" y="1004"/>
                        <a:pt x="11660" y="739"/>
                      </a:cubicBezTo>
                      <a:cubicBezTo>
                        <a:pt x="12051" y="549"/>
                        <a:pt x="12474" y="465"/>
                        <a:pt x="12907" y="465"/>
                      </a:cubicBezTo>
                      <a:close/>
                      <a:moveTo>
                        <a:pt x="19212" y="1817"/>
                      </a:moveTo>
                      <a:lnTo>
                        <a:pt x="19212" y="1817"/>
                      </a:lnTo>
                      <a:cubicBezTo>
                        <a:pt x="19075" y="1859"/>
                        <a:pt x="18937" y="1912"/>
                        <a:pt x="18800" y="1975"/>
                      </a:cubicBezTo>
                      <a:cubicBezTo>
                        <a:pt x="18230" y="2239"/>
                        <a:pt x="17702" y="2598"/>
                        <a:pt x="17142" y="2883"/>
                      </a:cubicBezTo>
                      <a:cubicBezTo>
                        <a:pt x="16762" y="2810"/>
                        <a:pt x="16392" y="2704"/>
                        <a:pt x="16033" y="2567"/>
                      </a:cubicBezTo>
                      <a:cubicBezTo>
                        <a:pt x="15927" y="2535"/>
                        <a:pt x="15832" y="2493"/>
                        <a:pt x="15748" y="2450"/>
                      </a:cubicBezTo>
                      <a:cubicBezTo>
                        <a:pt x="16054" y="2355"/>
                        <a:pt x="16360" y="2260"/>
                        <a:pt x="16677" y="2186"/>
                      </a:cubicBezTo>
                      <a:cubicBezTo>
                        <a:pt x="17110" y="2081"/>
                        <a:pt x="17554" y="2028"/>
                        <a:pt x="17987" y="1975"/>
                      </a:cubicBezTo>
                      <a:cubicBezTo>
                        <a:pt x="18399" y="1933"/>
                        <a:pt x="18810" y="1891"/>
                        <a:pt x="19212" y="1817"/>
                      </a:cubicBezTo>
                      <a:close/>
                      <a:moveTo>
                        <a:pt x="13435" y="1743"/>
                      </a:moveTo>
                      <a:cubicBezTo>
                        <a:pt x="13583" y="1764"/>
                        <a:pt x="13720" y="1796"/>
                        <a:pt x="13868" y="1827"/>
                      </a:cubicBezTo>
                      <a:cubicBezTo>
                        <a:pt x="14375" y="1965"/>
                        <a:pt x="14861" y="2197"/>
                        <a:pt x="15336" y="2429"/>
                      </a:cubicBezTo>
                      <a:cubicBezTo>
                        <a:pt x="15029" y="2524"/>
                        <a:pt x="14713" y="2619"/>
                        <a:pt x="14406" y="2704"/>
                      </a:cubicBezTo>
                      <a:cubicBezTo>
                        <a:pt x="13984" y="2810"/>
                        <a:pt x="13561" y="2883"/>
                        <a:pt x="13139" y="2936"/>
                      </a:cubicBezTo>
                      <a:cubicBezTo>
                        <a:pt x="12717" y="2989"/>
                        <a:pt x="12294" y="3010"/>
                        <a:pt x="11872" y="3010"/>
                      </a:cubicBezTo>
                      <a:cubicBezTo>
                        <a:pt x="11713" y="3010"/>
                        <a:pt x="11555" y="3010"/>
                        <a:pt x="11407" y="3000"/>
                      </a:cubicBezTo>
                      <a:cubicBezTo>
                        <a:pt x="11322" y="3000"/>
                        <a:pt x="11227" y="2989"/>
                        <a:pt x="11143" y="2989"/>
                      </a:cubicBezTo>
                      <a:cubicBezTo>
                        <a:pt x="10995" y="2979"/>
                        <a:pt x="10837" y="2968"/>
                        <a:pt x="10678" y="2947"/>
                      </a:cubicBezTo>
                      <a:cubicBezTo>
                        <a:pt x="11629" y="2619"/>
                        <a:pt x="12537" y="2176"/>
                        <a:pt x="13435" y="1743"/>
                      </a:cubicBezTo>
                      <a:close/>
                      <a:moveTo>
                        <a:pt x="12611" y="1690"/>
                      </a:moveTo>
                      <a:cubicBezTo>
                        <a:pt x="12801" y="1690"/>
                        <a:pt x="12981" y="1701"/>
                        <a:pt x="13171" y="1711"/>
                      </a:cubicBezTo>
                      <a:cubicBezTo>
                        <a:pt x="12484" y="2039"/>
                        <a:pt x="11798" y="2377"/>
                        <a:pt x="11080" y="2651"/>
                      </a:cubicBezTo>
                      <a:cubicBezTo>
                        <a:pt x="10562" y="2852"/>
                        <a:pt x="10013" y="3021"/>
                        <a:pt x="9464" y="3126"/>
                      </a:cubicBezTo>
                      <a:cubicBezTo>
                        <a:pt x="9020" y="3211"/>
                        <a:pt x="8566" y="3253"/>
                        <a:pt x="8112" y="3253"/>
                      </a:cubicBezTo>
                      <a:cubicBezTo>
                        <a:pt x="7985" y="3253"/>
                        <a:pt x="7858" y="3253"/>
                        <a:pt x="7732" y="3243"/>
                      </a:cubicBezTo>
                      <a:cubicBezTo>
                        <a:pt x="7394" y="3232"/>
                        <a:pt x="7066" y="3211"/>
                        <a:pt x="6739" y="3211"/>
                      </a:cubicBezTo>
                      <a:cubicBezTo>
                        <a:pt x="6654" y="3211"/>
                        <a:pt x="6559" y="3221"/>
                        <a:pt x="6475" y="3221"/>
                      </a:cubicBezTo>
                      <a:cubicBezTo>
                        <a:pt x="6570" y="3158"/>
                        <a:pt x="6675" y="3095"/>
                        <a:pt x="6781" y="3042"/>
                      </a:cubicBezTo>
                      <a:cubicBezTo>
                        <a:pt x="7077" y="2894"/>
                        <a:pt x="7383" y="2788"/>
                        <a:pt x="7700" y="2714"/>
                      </a:cubicBezTo>
                      <a:cubicBezTo>
                        <a:pt x="8017" y="2651"/>
                        <a:pt x="8334" y="2619"/>
                        <a:pt x="8650" y="2546"/>
                      </a:cubicBezTo>
                      <a:cubicBezTo>
                        <a:pt x="9147" y="2440"/>
                        <a:pt x="9580" y="2208"/>
                        <a:pt x="9992" y="1922"/>
                      </a:cubicBezTo>
                      <a:cubicBezTo>
                        <a:pt x="10066" y="1922"/>
                        <a:pt x="10129" y="1912"/>
                        <a:pt x="10203" y="1912"/>
                      </a:cubicBezTo>
                      <a:cubicBezTo>
                        <a:pt x="10815" y="1848"/>
                        <a:pt x="11428" y="1753"/>
                        <a:pt x="12041" y="1711"/>
                      </a:cubicBezTo>
                      <a:cubicBezTo>
                        <a:pt x="12231" y="1701"/>
                        <a:pt x="12421" y="1690"/>
                        <a:pt x="12611" y="1690"/>
                      </a:cubicBezTo>
                      <a:close/>
                      <a:moveTo>
                        <a:pt x="9707" y="1943"/>
                      </a:moveTo>
                      <a:lnTo>
                        <a:pt x="9707" y="1943"/>
                      </a:lnTo>
                      <a:cubicBezTo>
                        <a:pt x="9474" y="2091"/>
                        <a:pt x="9242" y="2218"/>
                        <a:pt x="8978" y="2313"/>
                      </a:cubicBezTo>
                      <a:cubicBezTo>
                        <a:pt x="8672" y="2419"/>
                        <a:pt x="8355" y="2450"/>
                        <a:pt x="8038" y="2503"/>
                      </a:cubicBezTo>
                      <a:cubicBezTo>
                        <a:pt x="7732" y="2556"/>
                        <a:pt x="7415" y="2619"/>
                        <a:pt x="7119" y="2736"/>
                      </a:cubicBezTo>
                      <a:cubicBezTo>
                        <a:pt x="6781" y="2862"/>
                        <a:pt x="6475" y="3042"/>
                        <a:pt x="6179" y="3232"/>
                      </a:cubicBezTo>
                      <a:cubicBezTo>
                        <a:pt x="6095" y="3243"/>
                        <a:pt x="6010" y="3243"/>
                        <a:pt x="5936" y="3253"/>
                      </a:cubicBezTo>
                      <a:cubicBezTo>
                        <a:pt x="5746" y="3264"/>
                        <a:pt x="5566" y="3285"/>
                        <a:pt x="5387" y="3316"/>
                      </a:cubicBezTo>
                      <a:cubicBezTo>
                        <a:pt x="5028" y="3211"/>
                        <a:pt x="4669" y="3105"/>
                        <a:pt x="4299" y="3031"/>
                      </a:cubicBezTo>
                      <a:cubicBezTo>
                        <a:pt x="3940" y="2947"/>
                        <a:pt x="3570" y="2894"/>
                        <a:pt x="3201" y="2873"/>
                      </a:cubicBezTo>
                      <a:cubicBezTo>
                        <a:pt x="3444" y="2820"/>
                        <a:pt x="3676" y="2767"/>
                        <a:pt x="3919" y="2714"/>
                      </a:cubicBezTo>
                      <a:cubicBezTo>
                        <a:pt x="5313" y="2398"/>
                        <a:pt x="6718" y="2039"/>
                        <a:pt x="8165" y="1996"/>
                      </a:cubicBezTo>
                      <a:cubicBezTo>
                        <a:pt x="8672" y="1975"/>
                        <a:pt x="9189" y="1975"/>
                        <a:pt x="9707" y="1943"/>
                      </a:cubicBezTo>
                      <a:close/>
                      <a:moveTo>
                        <a:pt x="5936" y="3401"/>
                      </a:moveTo>
                      <a:cubicBezTo>
                        <a:pt x="5915" y="3422"/>
                        <a:pt x="5883" y="3443"/>
                        <a:pt x="5862" y="3464"/>
                      </a:cubicBezTo>
                      <a:cubicBezTo>
                        <a:pt x="5809" y="3443"/>
                        <a:pt x="5778" y="3433"/>
                        <a:pt x="5725" y="3422"/>
                      </a:cubicBezTo>
                      <a:cubicBezTo>
                        <a:pt x="5799" y="3412"/>
                        <a:pt x="5873" y="3401"/>
                        <a:pt x="5936" y="3401"/>
                      </a:cubicBezTo>
                      <a:close/>
                      <a:moveTo>
                        <a:pt x="15536" y="2514"/>
                      </a:moveTo>
                      <a:cubicBezTo>
                        <a:pt x="15568" y="2535"/>
                        <a:pt x="15610" y="2556"/>
                        <a:pt x="15653" y="2567"/>
                      </a:cubicBezTo>
                      <a:cubicBezTo>
                        <a:pt x="16065" y="2746"/>
                        <a:pt x="16487" y="2894"/>
                        <a:pt x="16920" y="2989"/>
                      </a:cubicBezTo>
                      <a:cubicBezTo>
                        <a:pt x="16846" y="3021"/>
                        <a:pt x="16783" y="3052"/>
                        <a:pt x="16709" y="3084"/>
                      </a:cubicBezTo>
                      <a:cubicBezTo>
                        <a:pt x="16160" y="3295"/>
                        <a:pt x="15579" y="3390"/>
                        <a:pt x="14998" y="3433"/>
                      </a:cubicBezTo>
                      <a:cubicBezTo>
                        <a:pt x="14702" y="3443"/>
                        <a:pt x="14396" y="3464"/>
                        <a:pt x="14090" y="3464"/>
                      </a:cubicBezTo>
                      <a:cubicBezTo>
                        <a:pt x="13815" y="3464"/>
                        <a:pt x="13551" y="3454"/>
                        <a:pt x="13287" y="3422"/>
                      </a:cubicBezTo>
                      <a:cubicBezTo>
                        <a:pt x="12917" y="3380"/>
                        <a:pt x="12600" y="3243"/>
                        <a:pt x="12241" y="3148"/>
                      </a:cubicBezTo>
                      <a:cubicBezTo>
                        <a:pt x="12421" y="3148"/>
                        <a:pt x="12600" y="3137"/>
                        <a:pt x="12780" y="3116"/>
                      </a:cubicBezTo>
                      <a:cubicBezTo>
                        <a:pt x="13635" y="3042"/>
                        <a:pt x="14480" y="2852"/>
                        <a:pt x="15304" y="2588"/>
                      </a:cubicBezTo>
                      <a:cubicBezTo>
                        <a:pt x="15378" y="2567"/>
                        <a:pt x="15452" y="2546"/>
                        <a:pt x="15536" y="2514"/>
                      </a:cubicBezTo>
                      <a:close/>
                      <a:moveTo>
                        <a:pt x="10551" y="3105"/>
                      </a:moveTo>
                      <a:cubicBezTo>
                        <a:pt x="10710" y="3105"/>
                        <a:pt x="10879" y="3116"/>
                        <a:pt x="11027" y="3126"/>
                      </a:cubicBezTo>
                      <a:cubicBezTo>
                        <a:pt x="11185" y="3137"/>
                        <a:pt x="11344" y="3148"/>
                        <a:pt x="11502" y="3158"/>
                      </a:cubicBezTo>
                      <a:cubicBezTo>
                        <a:pt x="11914" y="3200"/>
                        <a:pt x="12326" y="3306"/>
                        <a:pt x="12727" y="3454"/>
                      </a:cubicBezTo>
                      <a:lnTo>
                        <a:pt x="12484" y="3454"/>
                      </a:lnTo>
                      <a:cubicBezTo>
                        <a:pt x="12136" y="3475"/>
                        <a:pt x="11787" y="3507"/>
                        <a:pt x="11439" y="3570"/>
                      </a:cubicBezTo>
                      <a:cubicBezTo>
                        <a:pt x="11090" y="3633"/>
                        <a:pt x="10742" y="3739"/>
                        <a:pt x="10404" y="3866"/>
                      </a:cubicBezTo>
                      <a:cubicBezTo>
                        <a:pt x="9992" y="3665"/>
                        <a:pt x="9559" y="3507"/>
                        <a:pt x="9094" y="3433"/>
                      </a:cubicBezTo>
                      <a:cubicBezTo>
                        <a:pt x="8967" y="3422"/>
                        <a:pt x="8841" y="3412"/>
                        <a:pt x="8714" y="3412"/>
                      </a:cubicBezTo>
                      <a:cubicBezTo>
                        <a:pt x="8598" y="3412"/>
                        <a:pt x="8492" y="3422"/>
                        <a:pt x="8376" y="3433"/>
                      </a:cubicBezTo>
                      <a:cubicBezTo>
                        <a:pt x="8122" y="3475"/>
                        <a:pt x="7890" y="3559"/>
                        <a:pt x="7647" y="3665"/>
                      </a:cubicBezTo>
                      <a:cubicBezTo>
                        <a:pt x="7478" y="3739"/>
                        <a:pt x="7299" y="3813"/>
                        <a:pt x="7130" y="3866"/>
                      </a:cubicBezTo>
                      <a:cubicBezTo>
                        <a:pt x="6866" y="3781"/>
                        <a:pt x="6601" y="3697"/>
                        <a:pt x="6348" y="3612"/>
                      </a:cubicBezTo>
                      <a:cubicBezTo>
                        <a:pt x="6242" y="3581"/>
                        <a:pt x="6137" y="3549"/>
                        <a:pt x="6031" y="3517"/>
                      </a:cubicBezTo>
                      <a:cubicBezTo>
                        <a:pt x="6095" y="3464"/>
                        <a:pt x="6158" y="3422"/>
                        <a:pt x="6221" y="3380"/>
                      </a:cubicBezTo>
                      <a:cubicBezTo>
                        <a:pt x="6433" y="3369"/>
                        <a:pt x="6644" y="3359"/>
                        <a:pt x="6855" y="3359"/>
                      </a:cubicBezTo>
                      <a:cubicBezTo>
                        <a:pt x="7003" y="3359"/>
                        <a:pt x="7161" y="3359"/>
                        <a:pt x="7320" y="3369"/>
                      </a:cubicBezTo>
                      <a:cubicBezTo>
                        <a:pt x="7605" y="3380"/>
                        <a:pt x="7890" y="3390"/>
                        <a:pt x="8175" y="3390"/>
                      </a:cubicBezTo>
                      <a:cubicBezTo>
                        <a:pt x="8460" y="3390"/>
                        <a:pt x="8756" y="3380"/>
                        <a:pt x="9052" y="3348"/>
                      </a:cubicBezTo>
                      <a:cubicBezTo>
                        <a:pt x="9337" y="3306"/>
                        <a:pt x="9633" y="3243"/>
                        <a:pt x="9918" y="3179"/>
                      </a:cubicBezTo>
                      <a:cubicBezTo>
                        <a:pt x="10034" y="3148"/>
                        <a:pt x="10150" y="3126"/>
                        <a:pt x="10277" y="3116"/>
                      </a:cubicBezTo>
                      <a:cubicBezTo>
                        <a:pt x="10372" y="3105"/>
                        <a:pt x="10467" y="3105"/>
                        <a:pt x="10551" y="3105"/>
                      </a:cubicBezTo>
                      <a:close/>
                      <a:moveTo>
                        <a:pt x="5376" y="3464"/>
                      </a:moveTo>
                      <a:cubicBezTo>
                        <a:pt x="5493" y="3496"/>
                        <a:pt x="5598" y="3528"/>
                        <a:pt x="5714" y="3570"/>
                      </a:cubicBezTo>
                      <a:cubicBezTo>
                        <a:pt x="5619" y="3633"/>
                        <a:pt x="5535" y="3707"/>
                        <a:pt x="5440" y="3781"/>
                      </a:cubicBezTo>
                      <a:cubicBezTo>
                        <a:pt x="5324" y="3876"/>
                        <a:pt x="5197" y="3971"/>
                        <a:pt x="5081" y="4077"/>
                      </a:cubicBezTo>
                      <a:cubicBezTo>
                        <a:pt x="4806" y="3950"/>
                        <a:pt x="4521" y="3845"/>
                        <a:pt x="4236" y="3760"/>
                      </a:cubicBezTo>
                      <a:cubicBezTo>
                        <a:pt x="4172" y="3739"/>
                        <a:pt x="4109" y="3718"/>
                        <a:pt x="4046" y="3707"/>
                      </a:cubicBezTo>
                      <a:cubicBezTo>
                        <a:pt x="4489" y="3612"/>
                        <a:pt x="4933" y="3528"/>
                        <a:pt x="5376" y="3464"/>
                      </a:cubicBezTo>
                      <a:close/>
                      <a:moveTo>
                        <a:pt x="5883" y="3623"/>
                      </a:moveTo>
                      <a:cubicBezTo>
                        <a:pt x="5915" y="3633"/>
                        <a:pt x="5957" y="3644"/>
                        <a:pt x="5989" y="3654"/>
                      </a:cubicBezTo>
                      <a:cubicBezTo>
                        <a:pt x="6285" y="3750"/>
                        <a:pt x="6570" y="3845"/>
                        <a:pt x="6866" y="3940"/>
                      </a:cubicBezTo>
                      <a:lnTo>
                        <a:pt x="6823" y="3950"/>
                      </a:lnTo>
                      <a:cubicBezTo>
                        <a:pt x="6559" y="4003"/>
                        <a:pt x="6285" y="4024"/>
                        <a:pt x="6010" y="4045"/>
                      </a:cubicBezTo>
                      <a:cubicBezTo>
                        <a:pt x="5767" y="4066"/>
                        <a:pt x="5514" y="4087"/>
                        <a:pt x="5271" y="4109"/>
                      </a:cubicBezTo>
                      <a:cubicBezTo>
                        <a:pt x="5471" y="3940"/>
                        <a:pt x="5672" y="3781"/>
                        <a:pt x="5883" y="3623"/>
                      </a:cubicBezTo>
                      <a:close/>
                      <a:moveTo>
                        <a:pt x="20194" y="1785"/>
                      </a:moveTo>
                      <a:cubicBezTo>
                        <a:pt x="20257" y="1785"/>
                        <a:pt x="20321" y="1785"/>
                        <a:pt x="20384" y="1796"/>
                      </a:cubicBezTo>
                      <a:cubicBezTo>
                        <a:pt x="20954" y="1838"/>
                        <a:pt x="21504" y="2039"/>
                        <a:pt x="22042" y="2239"/>
                      </a:cubicBezTo>
                      <a:cubicBezTo>
                        <a:pt x="21599" y="2450"/>
                        <a:pt x="21176" y="2693"/>
                        <a:pt x="20785" y="2979"/>
                      </a:cubicBezTo>
                      <a:cubicBezTo>
                        <a:pt x="20764" y="3000"/>
                        <a:pt x="20733" y="3021"/>
                        <a:pt x="20701" y="3052"/>
                      </a:cubicBezTo>
                      <a:cubicBezTo>
                        <a:pt x="20638" y="3042"/>
                        <a:pt x="20564" y="3042"/>
                        <a:pt x="20500" y="3042"/>
                      </a:cubicBezTo>
                      <a:cubicBezTo>
                        <a:pt x="20173" y="3042"/>
                        <a:pt x="19845" y="3063"/>
                        <a:pt x="19518" y="3105"/>
                      </a:cubicBezTo>
                      <a:cubicBezTo>
                        <a:pt x="18747" y="3190"/>
                        <a:pt x="18008" y="3390"/>
                        <a:pt x="17290" y="3676"/>
                      </a:cubicBezTo>
                      <a:cubicBezTo>
                        <a:pt x="16888" y="3834"/>
                        <a:pt x="16476" y="4003"/>
                        <a:pt x="16043" y="4077"/>
                      </a:cubicBezTo>
                      <a:cubicBezTo>
                        <a:pt x="15917" y="4098"/>
                        <a:pt x="15779" y="4109"/>
                        <a:pt x="15653" y="4109"/>
                      </a:cubicBezTo>
                      <a:cubicBezTo>
                        <a:pt x="15410" y="4109"/>
                        <a:pt x="15177" y="4077"/>
                        <a:pt x="14934" y="4014"/>
                      </a:cubicBezTo>
                      <a:cubicBezTo>
                        <a:pt x="14554" y="3908"/>
                        <a:pt x="14185" y="3760"/>
                        <a:pt x="13815" y="3591"/>
                      </a:cubicBezTo>
                      <a:lnTo>
                        <a:pt x="14132" y="3591"/>
                      </a:lnTo>
                      <a:cubicBezTo>
                        <a:pt x="14829" y="3591"/>
                        <a:pt x="15515" y="3570"/>
                        <a:pt x="16191" y="3401"/>
                      </a:cubicBezTo>
                      <a:cubicBezTo>
                        <a:pt x="16529" y="3316"/>
                        <a:pt x="16846" y="3179"/>
                        <a:pt x="17152" y="3031"/>
                      </a:cubicBezTo>
                      <a:cubicBezTo>
                        <a:pt x="17585" y="3116"/>
                        <a:pt x="18029" y="3158"/>
                        <a:pt x="18473" y="3158"/>
                      </a:cubicBezTo>
                      <a:cubicBezTo>
                        <a:pt x="18737" y="3158"/>
                        <a:pt x="19001" y="3148"/>
                        <a:pt x="19265" y="3116"/>
                      </a:cubicBezTo>
                      <a:cubicBezTo>
                        <a:pt x="19412" y="3095"/>
                        <a:pt x="19571" y="3074"/>
                        <a:pt x="19719" y="3042"/>
                      </a:cubicBezTo>
                      <a:cubicBezTo>
                        <a:pt x="19803" y="3031"/>
                        <a:pt x="19793" y="2905"/>
                        <a:pt x="19708" y="2905"/>
                      </a:cubicBezTo>
                      <a:lnTo>
                        <a:pt x="19698" y="2905"/>
                      </a:lnTo>
                      <a:cubicBezTo>
                        <a:pt x="19286" y="2979"/>
                        <a:pt x="18863" y="3021"/>
                        <a:pt x="18451" y="3021"/>
                      </a:cubicBezTo>
                      <a:cubicBezTo>
                        <a:pt x="18082" y="3021"/>
                        <a:pt x="17723" y="2989"/>
                        <a:pt x="17364" y="2926"/>
                      </a:cubicBezTo>
                      <a:cubicBezTo>
                        <a:pt x="17659" y="2767"/>
                        <a:pt x="17966" y="2588"/>
                        <a:pt x="18272" y="2419"/>
                      </a:cubicBezTo>
                      <a:cubicBezTo>
                        <a:pt x="18863" y="2081"/>
                        <a:pt x="19497" y="1785"/>
                        <a:pt x="20194" y="1785"/>
                      </a:cubicBezTo>
                      <a:close/>
                      <a:moveTo>
                        <a:pt x="8767" y="3559"/>
                      </a:moveTo>
                      <a:cubicBezTo>
                        <a:pt x="9263" y="3570"/>
                        <a:pt x="9738" y="3728"/>
                        <a:pt x="10192" y="3929"/>
                      </a:cubicBezTo>
                      <a:lnTo>
                        <a:pt x="10213" y="3940"/>
                      </a:lnTo>
                      <a:cubicBezTo>
                        <a:pt x="9865" y="4077"/>
                        <a:pt x="9516" y="4225"/>
                        <a:pt x="9168" y="4352"/>
                      </a:cubicBezTo>
                      <a:cubicBezTo>
                        <a:pt x="9147" y="4362"/>
                        <a:pt x="9126" y="4362"/>
                        <a:pt x="9105" y="4373"/>
                      </a:cubicBezTo>
                      <a:cubicBezTo>
                        <a:pt x="8524" y="4267"/>
                        <a:pt x="7943" y="4119"/>
                        <a:pt x="7362" y="3940"/>
                      </a:cubicBezTo>
                      <a:cubicBezTo>
                        <a:pt x="7573" y="3855"/>
                        <a:pt x="7784" y="3760"/>
                        <a:pt x="7996" y="3676"/>
                      </a:cubicBezTo>
                      <a:cubicBezTo>
                        <a:pt x="8228" y="3602"/>
                        <a:pt x="8471" y="3559"/>
                        <a:pt x="8714" y="3559"/>
                      </a:cubicBezTo>
                      <a:close/>
                      <a:moveTo>
                        <a:pt x="13086" y="3591"/>
                      </a:moveTo>
                      <a:cubicBezTo>
                        <a:pt x="13540" y="3781"/>
                        <a:pt x="13984" y="4003"/>
                        <a:pt x="14417" y="4235"/>
                      </a:cubicBezTo>
                      <a:cubicBezTo>
                        <a:pt x="14100" y="4214"/>
                        <a:pt x="13794" y="4193"/>
                        <a:pt x="13488" y="4172"/>
                      </a:cubicBezTo>
                      <a:cubicBezTo>
                        <a:pt x="13308" y="4161"/>
                        <a:pt x="13118" y="4151"/>
                        <a:pt x="12938" y="4151"/>
                      </a:cubicBezTo>
                      <a:cubicBezTo>
                        <a:pt x="12769" y="4151"/>
                        <a:pt x="12600" y="4151"/>
                        <a:pt x="12431" y="4183"/>
                      </a:cubicBezTo>
                      <a:cubicBezTo>
                        <a:pt x="12104" y="4225"/>
                        <a:pt x="11777" y="4320"/>
                        <a:pt x="11460" y="4383"/>
                      </a:cubicBezTo>
                      <a:cubicBezTo>
                        <a:pt x="11164" y="4246"/>
                        <a:pt x="10879" y="4098"/>
                        <a:pt x="10583" y="3950"/>
                      </a:cubicBezTo>
                      <a:cubicBezTo>
                        <a:pt x="10689" y="3918"/>
                        <a:pt x="10784" y="3887"/>
                        <a:pt x="10889" y="3855"/>
                      </a:cubicBezTo>
                      <a:cubicBezTo>
                        <a:pt x="11238" y="3750"/>
                        <a:pt x="11597" y="3686"/>
                        <a:pt x="11956" y="3644"/>
                      </a:cubicBezTo>
                      <a:cubicBezTo>
                        <a:pt x="12326" y="3602"/>
                        <a:pt x="12706" y="3591"/>
                        <a:pt x="13086" y="3591"/>
                      </a:cubicBezTo>
                      <a:close/>
                      <a:moveTo>
                        <a:pt x="20521" y="3190"/>
                      </a:moveTo>
                      <a:cubicBezTo>
                        <a:pt x="20300" y="3369"/>
                        <a:pt x="20088" y="3559"/>
                        <a:pt x="19888" y="3760"/>
                      </a:cubicBezTo>
                      <a:cubicBezTo>
                        <a:pt x="19402" y="3771"/>
                        <a:pt x="18916" y="3834"/>
                        <a:pt x="18462" y="4035"/>
                      </a:cubicBezTo>
                      <a:cubicBezTo>
                        <a:pt x="18166" y="4151"/>
                        <a:pt x="17902" y="4309"/>
                        <a:pt x="17638" y="4468"/>
                      </a:cubicBezTo>
                      <a:cubicBezTo>
                        <a:pt x="16677" y="4404"/>
                        <a:pt x="15727" y="4330"/>
                        <a:pt x="14776" y="4267"/>
                      </a:cubicBezTo>
                      <a:cubicBezTo>
                        <a:pt x="14385" y="4056"/>
                        <a:pt x="13994" y="3845"/>
                        <a:pt x="13604" y="3654"/>
                      </a:cubicBezTo>
                      <a:lnTo>
                        <a:pt x="13604" y="3654"/>
                      </a:lnTo>
                      <a:cubicBezTo>
                        <a:pt x="13942" y="3802"/>
                        <a:pt x="14280" y="3961"/>
                        <a:pt x="14628" y="4077"/>
                      </a:cubicBezTo>
                      <a:cubicBezTo>
                        <a:pt x="14956" y="4183"/>
                        <a:pt x="15294" y="4256"/>
                        <a:pt x="15642" y="4256"/>
                      </a:cubicBezTo>
                      <a:cubicBezTo>
                        <a:pt x="16065" y="4256"/>
                        <a:pt x="16466" y="4140"/>
                        <a:pt x="16857" y="4003"/>
                      </a:cubicBezTo>
                      <a:cubicBezTo>
                        <a:pt x="17237" y="3855"/>
                        <a:pt x="17628" y="3686"/>
                        <a:pt x="18018" y="3570"/>
                      </a:cubicBezTo>
                      <a:cubicBezTo>
                        <a:pt x="18388" y="3454"/>
                        <a:pt x="18758" y="3369"/>
                        <a:pt x="19138" y="3306"/>
                      </a:cubicBezTo>
                      <a:cubicBezTo>
                        <a:pt x="19592" y="3221"/>
                        <a:pt x="20057" y="3190"/>
                        <a:pt x="20521" y="3190"/>
                      </a:cubicBezTo>
                      <a:close/>
                      <a:moveTo>
                        <a:pt x="10404" y="4024"/>
                      </a:moveTo>
                      <a:cubicBezTo>
                        <a:pt x="10668" y="4161"/>
                        <a:pt x="10932" y="4299"/>
                        <a:pt x="11206" y="4425"/>
                      </a:cubicBezTo>
                      <a:cubicBezTo>
                        <a:pt x="10932" y="4468"/>
                        <a:pt x="10657" y="4489"/>
                        <a:pt x="10382" y="4489"/>
                      </a:cubicBezTo>
                      <a:lnTo>
                        <a:pt x="10372" y="4489"/>
                      </a:lnTo>
                      <a:cubicBezTo>
                        <a:pt x="10055" y="4489"/>
                        <a:pt x="9728" y="4457"/>
                        <a:pt x="9411" y="4415"/>
                      </a:cubicBezTo>
                      <a:cubicBezTo>
                        <a:pt x="9506" y="4383"/>
                        <a:pt x="9590" y="4352"/>
                        <a:pt x="9685" y="4309"/>
                      </a:cubicBezTo>
                      <a:cubicBezTo>
                        <a:pt x="9918" y="4214"/>
                        <a:pt x="10161" y="4119"/>
                        <a:pt x="10404" y="4024"/>
                      </a:cubicBezTo>
                      <a:close/>
                      <a:moveTo>
                        <a:pt x="19750" y="3897"/>
                      </a:moveTo>
                      <a:lnTo>
                        <a:pt x="19750" y="3897"/>
                      </a:lnTo>
                      <a:cubicBezTo>
                        <a:pt x="19687" y="3961"/>
                        <a:pt x="19634" y="4014"/>
                        <a:pt x="19581" y="4077"/>
                      </a:cubicBezTo>
                      <a:cubicBezTo>
                        <a:pt x="19434" y="4246"/>
                        <a:pt x="19286" y="4425"/>
                        <a:pt x="19117" y="4584"/>
                      </a:cubicBezTo>
                      <a:cubicBezTo>
                        <a:pt x="18705" y="4552"/>
                        <a:pt x="18293" y="4520"/>
                        <a:pt x="17881" y="4489"/>
                      </a:cubicBezTo>
                      <a:cubicBezTo>
                        <a:pt x="17997" y="4425"/>
                        <a:pt x="18113" y="4352"/>
                        <a:pt x="18240" y="4299"/>
                      </a:cubicBezTo>
                      <a:cubicBezTo>
                        <a:pt x="18546" y="4140"/>
                        <a:pt x="18874" y="4014"/>
                        <a:pt x="19212" y="3961"/>
                      </a:cubicBezTo>
                      <a:cubicBezTo>
                        <a:pt x="19391" y="3929"/>
                        <a:pt x="19571" y="3908"/>
                        <a:pt x="19750" y="3897"/>
                      </a:cubicBezTo>
                      <a:close/>
                      <a:moveTo>
                        <a:pt x="7130" y="4024"/>
                      </a:moveTo>
                      <a:cubicBezTo>
                        <a:pt x="7689" y="4193"/>
                        <a:pt x="8249" y="4352"/>
                        <a:pt x="8819" y="4468"/>
                      </a:cubicBezTo>
                      <a:cubicBezTo>
                        <a:pt x="8545" y="4542"/>
                        <a:pt x="8270" y="4616"/>
                        <a:pt x="7996" y="4679"/>
                      </a:cubicBezTo>
                      <a:cubicBezTo>
                        <a:pt x="7563" y="4763"/>
                        <a:pt x="7140" y="4837"/>
                        <a:pt x="6707" y="4880"/>
                      </a:cubicBezTo>
                      <a:cubicBezTo>
                        <a:pt x="6285" y="4668"/>
                        <a:pt x="5862" y="4447"/>
                        <a:pt x="5440" y="4235"/>
                      </a:cubicBezTo>
                      <a:lnTo>
                        <a:pt x="5545" y="4235"/>
                      </a:lnTo>
                      <a:cubicBezTo>
                        <a:pt x="6073" y="4193"/>
                        <a:pt x="6623" y="4172"/>
                        <a:pt x="7130" y="4024"/>
                      </a:cubicBezTo>
                      <a:close/>
                      <a:moveTo>
                        <a:pt x="12970" y="4288"/>
                      </a:moveTo>
                      <a:cubicBezTo>
                        <a:pt x="13012" y="4288"/>
                        <a:pt x="13044" y="4299"/>
                        <a:pt x="13086" y="4299"/>
                      </a:cubicBezTo>
                      <a:cubicBezTo>
                        <a:pt x="13456" y="4309"/>
                        <a:pt x="13825" y="4341"/>
                        <a:pt x="14206" y="4362"/>
                      </a:cubicBezTo>
                      <a:cubicBezTo>
                        <a:pt x="14375" y="4383"/>
                        <a:pt x="14554" y="4394"/>
                        <a:pt x="14734" y="4404"/>
                      </a:cubicBezTo>
                      <a:cubicBezTo>
                        <a:pt x="14998" y="4552"/>
                        <a:pt x="15251" y="4689"/>
                        <a:pt x="15515" y="4816"/>
                      </a:cubicBezTo>
                      <a:cubicBezTo>
                        <a:pt x="15589" y="4858"/>
                        <a:pt x="15674" y="4901"/>
                        <a:pt x="15748" y="4932"/>
                      </a:cubicBezTo>
                      <a:cubicBezTo>
                        <a:pt x="15325" y="5017"/>
                        <a:pt x="14882" y="5049"/>
                        <a:pt x="14449" y="5049"/>
                      </a:cubicBezTo>
                      <a:cubicBezTo>
                        <a:pt x="14079" y="5049"/>
                        <a:pt x="13709" y="5027"/>
                        <a:pt x="13350" y="4964"/>
                      </a:cubicBezTo>
                      <a:cubicBezTo>
                        <a:pt x="12864" y="4890"/>
                        <a:pt x="12400" y="4763"/>
                        <a:pt x="11946" y="4594"/>
                      </a:cubicBezTo>
                      <a:cubicBezTo>
                        <a:pt x="11851" y="4563"/>
                        <a:pt x="11766" y="4520"/>
                        <a:pt x="11682" y="4478"/>
                      </a:cubicBezTo>
                      <a:cubicBezTo>
                        <a:pt x="11787" y="4457"/>
                        <a:pt x="11893" y="4436"/>
                        <a:pt x="11998" y="4415"/>
                      </a:cubicBezTo>
                      <a:cubicBezTo>
                        <a:pt x="12326" y="4330"/>
                        <a:pt x="12643" y="4288"/>
                        <a:pt x="12970" y="4288"/>
                      </a:cubicBezTo>
                      <a:close/>
                      <a:moveTo>
                        <a:pt x="15082" y="4436"/>
                      </a:moveTo>
                      <a:lnTo>
                        <a:pt x="15082" y="4436"/>
                      </a:lnTo>
                      <a:cubicBezTo>
                        <a:pt x="15864" y="4489"/>
                        <a:pt x="16656" y="4542"/>
                        <a:pt x="17437" y="4605"/>
                      </a:cubicBezTo>
                      <a:cubicBezTo>
                        <a:pt x="17311" y="4689"/>
                        <a:pt x="17184" y="4774"/>
                        <a:pt x="17057" y="4858"/>
                      </a:cubicBezTo>
                      <a:cubicBezTo>
                        <a:pt x="16941" y="4943"/>
                        <a:pt x="16835" y="5038"/>
                        <a:pt x="16688" y="5049"/>
                      </a:cubicBezTo>
                      <a:cubicBezTo>
                        <a:pt x="16645" y="5059"/>
                        <a:pt x="16603" y="5059"/>
                        <a:pt x="16561" y="5059"/>
                      </a:cubicBezTo>
                      <a:cubicBezTo>
                        <a:pt x="16508" y="5059"/>
                        <a:pt x="16466" y="5059"/>
                        <a:pt x="16413" y="5049"/>
                      </a:cubicBezTo>
                      <a:cubicBezTo>
                        <a:pt x="16233" y="5038"/>
                        <a:pt x="16065" y="4985"/>
                        <a:pt x="15927" y="4880"/>
                      </a:cubicBezTo>
                      <a:cubicBezTo>
                        <a:pt x="15695" y="4689"/>
                        <a:pt x="15357" y="4573"/>
                        <a:pt x="15082" y="4436"/>
                      </a:cubicBezTo>
                      <a:close/>
                      <a:moveTo>
                        <a:pt x="17670" y="4616"/>
                      </a:moveTo>
                      <a:cubicBezTo>
                        <a:pt x="18071" y="4647"/>
                        <a:pt x="18473" y="4679"/>
                        <a:pt x="18863" y="4711"/>
                      </a:cubicBezTo>
                      <a:lnTo>
                        <a:pt x="18958" y="4711"/>
                      </a:lnTo>
                      <a:cubicBezTo>
                        <a:pt x="18768" y="4869"/>
                        <a:pt x="18546" y="4975"/>
                        <a:pt x="18304" y="5027"/>
                      </a:cubicBezTo>
                      <a:cubicBezTo>
                        <a:pt x="18082" y="5091"/>
                        <a:pt x="17860" y="5112"/>
                        <a:pt x="17628" y="5112"/>
                      </a:cubicBezTo>
                      <a:cubicBezTo>
                        <a:pt x="17427" y="5112"/>
                        <a:pt x="17216" y="5091"/>
                        <a:pt x="17015" y="5070"/>
                      </a:cubicBezTo>
                      <a:cubicBezTo>
                        <a:pt x="17237" y="4911"/>
                        <a:pt x="17448" y="4763"/>
                        <a:pt x="17670" y="4616"/>
                      </a:cubicBezTo>
                      <a:close/>
                      <a:moveTo>
                        <a:pt x="19339" y="0"/>
                      </a:moveTo>
                      <a:cubicBezTo>
                        <a:pt x="18705" y="0"/>
                        <a:pt x="18071" y="53"/>
                        <a:pt x="17448" y="159"/>
                      </a:cubicBezTo>
                      <a:cubicBezTo>
                        <a:pt x="16709" y="285"/>
                        <a:pt x="16001" y="497"/>
                        <a:pt x="15304" y="761"/>
                      </a:cubicBezTo>
                      <a:cubicBezTo>
                        <a:pt x="15241" y="750"/>
                        <a:pt x="15177" y="729"/>
                        <a:pt x="15103" y="718"/>
                      </a:cubicBezTo>
                      <a:cubicBezTo>
                        <a:pt x="14375" y="549"/>
                        <a:pt x="13625" y="317"/>
                        <a:pt x="12886" y="317"/>
                      </a:cubicBezTo>
                      <a:cubicBezTo>
                        <a:pt x="12579" y="317"/>
                        <a:pt x="12284" y="359"/>
                        <a:pt x="11988" y="454"/>
                      </a:cubicBezTo>
                      <a:cubicBezTo>
                        <a:pt x="11196" y="708"/>
                        <a:pt x="10615" y="1299"/>
                        <a:pt x="9949" y="1775"/>
                      </a:cubicBezTo>
                      <a:cubicBezTo>
                        <a:pt x="9516" y="1817"/>
                        <a:pt x="9083" y="1827"/>
                        <a:pt x="8640" y="1838"/>
                      </a:cubicBezTo>
                      <a:cubicBezTo>
                        <a:pt x="7932" y="1848"/>
                        <a:pt x="7225" y="1891"/>
                        <a:pt x="6528" y="2007"/>
                      </a:cubicBezTo>
                      <a:cubicBezTo>
                        <a:pt x="5820" y="2134"/>
                        <a:pt x="5133" y="2292"/>
                        <a:pt x="4436" y="2450"/>
                      </a:cubicBezTo>
                      <a:cubicBezTo>
                        <a:pt x="3655" y="2630"/>
                        <a:pt x="2863" y="2810"/>
                        <a:pt x="2071" y="2979"/>
                      </a:cubicBezTo>
                      <a:cubicBezTo>
                        <a:pt x="1690" y="3116"/>
                        <a:pt x="1300" y="3253"/>
                        <a:pt x="909" y="3401"/>
                      </a:cubicBezTo>
                      <a:cubicBezTo>
                        <a:pt x="1015" y="3369"/>
                        <a:pt x="1131" y="3348"/>
                        <a:pt x="1236" y="3327"/>
                      </a:cubicBezTo>
                      <a:cubicBezTo>
                        <a:pt x="1764" y="3200"/>
                        <a:pt x="2303" y="3063"/>
                        <a:pt x="2852" y="3031"/>
                      </a:cubicBezTo>
                      <a:cubicBezTo>
                        <a:pt x="2926" y="3021"/>
                        <a:pt x="3000" y="3021"/>
                        <a:pt x="3074" y="3021"/>
                      </a:cubicBezTo>
                      <a:cubicBezTo>
                        <a:pt x="3359" y="3021"/>
                        <a:pt x="3644" y="3052"/>
                        <a:pt x="3929" y="3105"/>
                      </a:cubicBezTo>
                      <a:cubicBezTo>
                        <a:pt x="4310" y="3169"/>
                        <a:pt x="4679" y="3264"/>
                        <a:pt x="5049" y="3369"/>
                      </a:cubicBezTo>
                      <a:cubicBezTo>
                        <a:pt x="4743" y="3422"/>
                        <a:pt x="4447" y="3475"/>
                        <a:pt x="4141" y="3538"/>
                      </a:cubicBezTo>
                      <a:cubicBezTo>
                        <a:pt x="4003" y="3570"/>
                        <a:pt x="3856" y="3602"/>
                        <a:pt x="3718" y="3623"/>
                      </a:cubicBezTo>
                      <a:cubicBezTo>
                        <a:pt x="3718" y="3633"/>
                        <a:pt x="3708" y="3633"/>
                        <a:pt x="3697" y="3633"/>
                      </a:cubicBezTo>
                      <a:cubicBezTo>
                        <a:pt x="3655" y="3633"/>
                        <a:pt x="3581" y="3602"/>
                        <a:pt x="3539" y="3591"/>
                      </a:cubicBezTo>
                      <a:cubicBezTo>
                        <a:pt x="3465" y="3581"/>
                        <a:pt x="3391" y="3570"/>
                        <a:pt x="3317" y="3549"/>
                      </a:cubicBezTo>
                      <a:cubicBezTo>
                        <a:pt x="3169" y="3528"/>
                        <a:pt x="3032" y="3517"/>
                        <a:pt x="2884" y="3507"/>
                      </a:cubicBezTo>
                      <a:cubicBezTo>
                        <a:pt x="2694" y="3485"/>
                        <a:pt x="2493" y="3475"/>
                        <a:pt x="2292" y="3475"/>
                      </a:cubicBezTo>
                      <a:cubicBezTo>
                        <a:pt x="2208" y="3475"/>
                        <a:pt x="2113" y="3475"/>
                        <a:pt x="2028" y="3485"/>
                      </a:cubicBezTo>
                      <a:cubicBezTo>
                        <a:pt x="1743" y="3496"/>
                        <a:pt x="1458" y="3528"/>
                        <a:pt x="1183" y="3559"/>
                      </a:cubicBezTo>
                      <a:cubicBezTo>
                        <a:pt x="888" y="3602"/>
                        <a:pt x="603" y="3771"/>
                        <a:pt x="360" y="3929"/>
                      </a:cubicBezTo>
                      <a:cubicBezTo>
                        <a:pt x="233" y="4014"/>
                        <a:pt x="117" y="4109"/>
                        <a:pt x="1" y="4193"/>
                      </a:cubicBezTo>
                      <a:cubicBezTo>
                        <a:pt x="11" y="4204"/>
                        <a:pt x="32" y="4214"/>
                        <a:pt x="43" y="4214"/>
                      </a:cubicBezTo>
                      <a:cubicBezTo>
                        <a:pt x="666" y="3760"/>
                        <a:pt x="1448" y="3612"/>
                        <a:pt x="2219" y="3612"/>
                      </a:cubicBezTo>
                      <a:cubicBezTo>
                        <a:pt x="2578" y="3612"/>
                        <a:pt x="2947" y="3644"/>
                        <a:pt x="3285" y="3697"/>
                      </a:cubicBezTo>
                      <a:cubicBezTo>
                        <a:pt x="3423" y="3718"/>
                        <a:pt x="3549" y="3739"/>
                        <a:pt x="3676" y="3760"/>
                      </a:cubicBezTo>
                      <a:cubicBezTo>
                        <a:pt x="3687" y="3771"/>
                        <a:pt x="3697" y="3771"/>
                        <a:pt x="3708" y="3771"/>
                      </a:cubicBezTo>
                      <a:lnTo>
                        <a:pt x="3718" y="3771"/>
                      </a:lnTo>
                      <a:cubicBezTo>
                        <a:pt x="3803" y="3792"/>
                        <a:pt x="3898" y="3813"/>
                        <a:pt x="3982" y="3834"/>
                      </a:cubicBezTo>
                      <a:cubicBezTo>
                        <a:pt x="4278" y="3918"/>
                        <a:pt x="4563" y="4014"/>
                        <a:pt x="4848" y="4140"/>
                      </a:cubicBezTo>
                      <a:cubicBezTo>
                        <a:pt x="4669" y="4151"/>
                        <a:pt x="4479" y="4161"/>
                        <a:pt x="4299" y="4172"/>
                      </a:cubicBezTo>
                      <a:cubicBezTo>
                        <a:pt x="3201" y="4235"/>
                        <a:pt x="2102" y="4267"/>
                        <a:pt x="1004" y="4267"/>
                      </a:cubicBezTo>
                      <a:lnTo>
                        <a:pt x="497" y="4267"/>
                      </a:lnTo>
                      <a:cubicBezTo>
                        <a:pt x="413" y="4267"/>
                        <a:pt x="328" y="4267"/>
                        <a:pt x="254" y="4288"/>
                      </a:cubicBezTo>
                      <a:cubicBezTo>
                        <a:pt x="381" y="4330"/>
                        <a:pt x="508" y="4362"/>
                        <a:pt x="634" y="4404"/>
                      </a:cubicBezTo>
                      <a:cubicBezTo>
                        <a:pt x="687" y="4404"/>
                        <a:pt x="750" y="4415"/>
                        <a:pt x="814" y="4415"/>
                      </a:cubicBezTo>
                      <a:lnTo>
                        <a:pt x="972" y="4415"/>
                      </a:lnTo>
                      <a:cubicBezTo>
                        <a:pt x="1236" y="4415"/>
                        <a:pt x="1500" y="4404"/>
                        <a:pt x="1764" y="4404"/>
                      </a:cubicBezTo>
                      <a:cubicBezTo>
                        <a:pt x="2398" y="4394"/>
                        <a:pt x="3042" y="4373"/>
                        <a:pt x="3676" y="4352"/>
                      </a:cubicBezTo>
                      <a:cubicBezTo>
                        <a:pt x="3729" y="4341"/>
                        <a:pt x="3771" y="4341"/>
                        <a:pt x="3824" y="4341"/>
                      </a:cubicBezTo>
                      <a:cubicBezTo>
                        <a:pt x="4257" y="4320"/>
                        <a:pt x="4700" y="4288"/>
                        <a:pt x="5133" y="4256"/>
                      </a:cubicBezTo>
                      <a:cubicBezTo>
                        <a:pt x="5577" y="4457"/>
                        <a:pt x="5999" y="4689"/>
                        <a:pt x="6433" y="4911"/>
                      </a:cubicBezTo>
                      <a:cubicBezTo>
                        <a:pt x="5757" y="4975"/>
                        <a:pt x="5070" y="4985"/>
                        <a:pt x="4384" y="4985"/>
                      </a:cubicBezTo>
                      <a:lnTo>
                        <a:pt x="4130" y="4985"/>
                      </a:lnTo>
                      <a:cubicBezTo>
                        <a:pt x="4542" y="5038"/>
                        <a:pt x="4954" y="5080"/>
                        <a:pt x="5345" y="5122"/>
                      </a:cubicBezTo>
                      <a:cubicBezTo>
                        <a:pt x="5788" y="5101"/>
                        <a:pt x="6232" y="5080"/>
                        <a:pt x="6675" y="5027"/>
                      </a:cubicBezTo>
                      <a:lnTo>
                        <a:pt x="6718" y="5049"/>
                      </a:lnTo>
                      <a:cubicBezTo>
                        <a:pt x="7003" y="5186"/>
                        <a:pt x="7288" y="5313"/>
                        <a:pt x="7584" y="5439"/>
                      </a:cubicBezTo>
                      <a:cubicBezTo>
                        <a:pt x="7816" y="5471"/>
                        <a:pt x="8048" y="5503"/>
                        <a:pt x="8281" y="5534"/>
                      </a:cubicBezTo>
                      <a:cubicBezTo>
                        <a:pt x="7837" y="5387"/>
                        <a:pt x="7394" y="5207"/>
                        <a:pt x="6961" y="5006"/>
                      </a:cubicBezTo>
                      <a:lnTo>
                        <a:pt x="6950" y="4996"/>
                      </a:lnTo>
                      <a:cubicBezTo>
                        <a:pt x="7098" y="4975"/>
                        <a:pt x="7246" y="4964"/>
                        <a:pt x="7394" y="4932"/>
                      </a:cubicBezTo>
                      <a:cubicBezTo>
                        <a:pt x="7974" y="4848"/>
                        <a:pt x="8555" y="4711"/>
                        <a:pt x="9115" y="4520"/>
                      </a:cubicBezTo>
                      <a:cubicBezTo>
                        <a:pt x="9411" y="4563"/>
                        <a:pt x="9707" y="4605"/>
                        <a:pt x="10002" y="4616"/>
                      </a:cubicBezTo>
                      <a:cubicBezTo>
                        <a:pt x="10129" y="4626"/>
                        <a:pt x="10256" y="4626"/>
                        <a:pt x="10372" y="4626"/>
                      </a:cubicBezTo>
                      <a:cubicBezTo>
                        <a:pt x="10573" y="4626"/>
                        <a:pt x="10784" y="4626"/>
                        <a:pt x="10984" y="4605"/>
                      </a:cubicBezTo>
                      <a:cubicBezTo>
                        <a:pt x="11132" y="4584"/>
                        <a:pt x="11280" y="4563"/>
                        <a:pt x="11428" y="4531"/>
                      </a:cubicBezTo>
                      <a:cubicBezTo>
                        <a:pt x="11513" y="4573"/>
                        <a:pt x="11597" y="4605"/>
                        <a:pt x="11671" y="4647"/>
                      </a:cubicBezTo>
                      <a:cubicBezTo>
                        <a:pt x="12115" y="4827"/>
                        <a:pt x="12579" y="4964"/>
                        <a:pt x="13044" y="5059"/>
                      </a:cubicBezTo>
                      <a:cubicBezTo>
                        <a:pt x="13509" y="5154"/>
                        <a:pt x="13984" y="5196"/>
                        <a:pt x="14449" y="5196"/>
                      </a:cubicBezTo>
                      <a:cubicBezTo>
                        <a:pt x="14966" y="5196"/>
                        <a:pt x="15473" y="5144"/>
                        <a:pt x="15969" y="5038"/>
                      </a:cubicBezTo>
                      <a:cubicBezTo>
                        <a:pt x="16149" y="5112"/>
                        <a:pt x="16318" y="5186"/>
                        <a:pt x="16487" y="5249"/>
                      </a:cubicBezTo>
                      <a:cubicBezTo>
                        <a:pt x="15917" y="5640"/>
                        <a:pt x="15294" y="5978"/>
                        <a:pt x="14596" y="6041"/>
                      </a:cubicBezTo>
                      <a:cubicBezTo>
                        <a:pt x="14565" y="6041"/>
                        <a:pt x="14554" y="6062"/>
                        <a:pt x="14544" y="6073"/>
                      </a:cubicBezTo>
                      <a:cubicBezTo>
                        <a:pt x="14142" y="6136"/>
                        <a:pt x="13741" y="6189"/>
                        <a:pt x="13340" y="6210"/>
                      </a:cubicBezTo>
                      <a:cubicBezTo>
                        <a:pt x="13572" y="6242"/>
                        <a:pt x="13804" y="6263"/>
                        <a:pt x="14037" y="6295"/>
                      </a:cubicBezTo>
                      <a:cubicBezTo>
                        <a:pt x="14332" y="6263"/>
                        <a:pt x="14618" y="6210"/>
                        <a:pt x="14903" y="6158"/>
                      </a:cubicBezTo>
                      <a:cubicBezTo>
                        <a:pt x="14924" y="6158"/>
                        <a:pt x="14934" y="6147"/>
                        <a:pt x="14934" y="6136"/>
                      </a:cubicBezTo>
                      <a:cubicBezTo>
                        <a:pt x="15568" y="6010"/>
                        <a:pt x="16128" y="5682"/>
                        <a:pt x="16667" y="5313"/>
                      </a:cubicBezTo>
                      <a:cubicBezTo>
                        <a:pt x="17121" y="5482"/>
                        <a:pt x="17596" y="5619"/>
                        <a:pt x="18082" y="5703"/>
                      </a:cubicBezTo>
                      <a:cubicBezTo>
                        <a:pt x="18789" y="5830"/>
                        <a:pt x="19497" y="5883"/>
                        <a:pt x="20205" y="5883"/>
                      </a:cubicBezTo>
                      <a:lnTo>
                        <a:pt x="20722" y="5883"/>
                      </a:lnTo>
                      <a:cubicBezTo>
                        <a:pt x="21123" y="5862"/>
                        <a:pt x="21535" y="5841"/>
                        <a:pt x="21937" y="5798"/>
                      </a:cubicBezTo>
                      <a:cubicBezTo>
                        <a:pt x="22032" y="5735"/>
                        <a:pt x="22116" y="5682"/>
                        <a:pt x="22211" y="5619"/>
                      </a:cubicBezTo>
                      <a:lnTo>
                        <a:pt x="22211" y="5619"/>
                      </a:lnTo>
                      <a:cubicBezTo>
                        <a:pt x="21546" y="5693"/>
                        <a:pt x="20881" y="5746"/>
                        <a:pt x="20215" y="5746"/>
                      </a:cubicBezTo>
                      <a:cubicBezTo>
                        <a:pt x="19592" y="5746"/>
                        <a:pt x="18958" y="5703"/>
                        <a:pt x="18335" y="5598"/>
                      </a:cubicBezTo>
                      <a:cubicBezTo>
                        <a:pt x="17807" y="5513"/>
                        <a:pt x="17311" y="5387"/>
                        <a:pt x="16814" y="5218"/>
                      </a:cubicBezTo>
                      <a:lnTo>
                        <a:pt x="16835" y="5196"/>
                      </a:lnTo>
                      <a:cubicBezTo>
                        <a:pt x="17100" y="5228"/>
                        <a:pt x="17364" y="5249"/>
                        <a:pt x="17628" y="5249"/>
                      </a:cubicBezTo>
                      <a:cubicBezTo>
                        <a:pt x="17775" y="5249"/>
                        <a:pt x="17923" y="5249"/>
                        <a:pt x="18071" y="5228"/>
                      </a:cubicBezTo>
                      <a:cubicBezTo>
                        <a:pt x="18325" y="5186"/>
                        <a:pt x="18578" y="5122"/>
                        <a:pt x="18810" y="4996"/>
                      </a:cubicBezTo>
                      <a:cubicBezTo>
                        <a:pt x="18937" y="4922"/>
                        <a:pt x="19064" y="4827"/>
                        <a:pt x="19170" y="4732"/>
                      </a:cubicBezTo>
                      <a:cubicBezTo>
                        <a:pt x="19814" y="4785"/>
                        <a:pt x="20458" y="4837"/>
                        <a:pt x="21092" y="4858"/>
                      </a:cubicBezTo>
                      <a:cubicBezTo>
                        <a:pt x="21240" y="4869"/>
                        <a:pt x="21398" y="4869"/>
                        <a:pt x="21546" y="4869"/>
                      </a:cubicBezTo>
                      <a:cubicBezTo>
                        <a:pt x="22063" y="4869"/>
                        <a:pt x="22581" y="4827"/>
                        <a:pt x="23088" y="4689"/>
                      </a:cubicBezTo>
                      <a:cubicBezTo>
                        <a:pt x="23120" y="4626"/>
                        <a:pt x="23151" y="4573"/>
                        <a:pt x="23172" y="4510"/>
                      </a:cubicBezTo>
                      <a:lnTo>
                        <a:pt x="23172" y="4510"/>
                      </a:lnTo>
                      <a:cubicBezTo>
                        <a:pt x="22644" y="4668"/>
                        <a:pt x="22095" y="4721"/>
                        <a:pt x="21546" y="4721"/>
                      </a:cubicBezTo>
                      <a:lnTo>
                        <a:pt x="21493" y="4721"/>
                      </a:lnTo>
                      <a:cubicBezTo>
                        <a:pt x="20764" y="4721"/>
                        <a:pt x="20036" y="4647"/>
                        <a:pt x="19317" y="4594"/>
                      </a:cubicBezTo>
                      <a:cubicBezTo>
                        <a:pt x="19349" y="4563"/>
                        <a:pt x="19381" y="4520"/>
                        <a:pt x="19412" y="4489"/>
                      </a:cubicBezTo>
                      <a:cubicBezTo>
                        <a:pt x="19592" y="4288"/>
                        <a:pt x="19761" y="4087"/>
                        <a:pt x="19951" y="3897"/>
                      </a:cubicBezTo>
                      <a:cubicBezTo>
                        <a:pt x="20057" y="3897"/>
                        <a:pt x="20162" y="3897"/>
                        <a:pt x="20268" y="3908"/>
                      </a:cubicBezTo>
                      <a:cubicBezTo>
                        <a:pt x="20870" y="3929"/>
                        <a:pt x="21461" y="4024"/>
                        <a:pt x="22063" y="4024"/>
                      </a:cubicBezTo>
                      <a:cubicBezTo>
                        <a:pt x="22169" y="4024"/>
                        <a:pt x="22275" y="4014"/>
                        <a:pt x="22370" y="4014"/>
                      </a:cubicBezTo>
                      <a:cubicBezTo>
                        <a:pt x="22697" y="3992"/>
                        <a:pt x="23014" y="3950"/>
                        <a:pt x="23331" y="3887"/>
                      </a:cubicBezTo>
                      <a:cubicBezTo>
                        <a:pt x="23341" y="3834"/>
                        <a:pt x="23341" y="3781"/>
                        <a:pt x="23341" y="3739"/>
                      </a:cubicBezTo>
                      <a:lnTo>
                        <a:pt x="23341" y="3739"/>
                      </a:lnTo>
                      <a:cubicBezTo>
                        <a:pt x="23109" y="3781"/>
                        <a:pt x="22866" y="3823"/>
                        <a:pt x="22634" y="3845"/>
                      </a:cubicBezTo>
                      <a:cubicBezTo>
                        <a:pt x="22444" y="3866"/>
                        <a:pt x="22264" y="3876"/>
                        <a:pt x="22085" y="3876"/>
                      </a:cubicBezTo>
                      <a:cubicBezTo>
                        <a:pt x="21546" y="3876"/>
                        <a:pt x="21018" y="3802"/>
                        <a:pt x="20479" y="3771"/>
                      </a:cubicBezTo>
                      <a:cubicBezTo>
                        <a:pt x="20352" y="3760"/>
                        <a:pt x="20226" y="3760"/>
                        <a:pt x="20099" y="3760"/>
                      </a:cubicBezTo>
                      <a:cubicBezTo>
                        <a:pt x="20257" y="3602"/>
                        <a:pt x="20416" y="3454"/>
                        <a:pt x="20585" y="3316"/>
                      </a:cubicBezTo>
                      <a:cubicBezTo>
                        <a:pt x="20638" y="3274"/>
                        <a:pt x="20701" y="3232"/>
                        <a:pt x="20754" y="3190"/>
                      </a:cubicBezTo>
                      <a:cubicBezTo>
                        <a:pt x="20976" y="3200"/>
                        <a:pt x="21197" y="3211"/>
                        <a:pt x="21419" y="3232"/>
                      </a:cubicBezTo>
                      <a:cubicBezTo>
                        <a:pt x="22074" y="3306"/>
                        <a:pt x="22718" y="3454"/>
                        <a:pt x="23341" y="3676"/>
                      </a:cubicBezTo>
                      <a:cubicBezTo>
                        <a:pt x="23341" y="3623"/>
                        <a:pt x="23341" y="3570"/>
                        <a:pt x="23331" y="3517"/>
                      </a:cubicBezTo>
                      <a:cubicBezTo>
                        <a:pt x="22560" y="3243"/>
                        <a:pt x="21747" y="3095"/>
                        <a:pt x="20933" y="3052"/>
                      </a:cubicBezTo>
                      <a:cubicBezTo>
                        <a:pt x="21261" y="2820"/>
                        <a:pt x="21609" y="2609"/>
                        <a:pt x="21979" y="2429"/>
                      </a:cubicBezTo>
                      <a:cubicBezTo>
                        <a:pt x="22063" y="2387"/>
                        <a:pt x="22148" y="2345"/>
                        <a:pt x="22232" y="2303"/>
                      </a:cubicBezTo>
                      <a:cubicBezTo>
                        <a:pt x="22486" y="2398"/>
                        <a:pt x="22750" y="2472"/>
                        <a:pt x="23003" y="2535"/>
                      </a:cubicBezTo>
                      <a:cubicBezTo>
                        <a:pt x="22972" y="2472"/>
                        <a:pt x="22940" y="2419"/>
                        <a:pt x="22908" y="2366"/>
                      </a:cubicBezTo>
                      <a:cubicBezTo>
                        <a:pt x="22750" y="2324"/>
                        <a:pt x="22581" y="2271"/>
                        <a:pt x="22422" y="2218"/>
                      </a:cubicBezTo>
                      <a:cubicBezTo>
                        <a:pt x="22518" y="2176"/>
                        <a:pt x="22623" y="2134"/>
                        <a:pt x="22729" y="2091"/>
                      </a:cubicBezTo>
                      <a:cubicBezTo>
                        <a:pt x="22697" y="2060"/>
                        <a:pt x="22665" y="2017"/>
                        <a:pt x="22644" y="1975"/>
                      </a:cubicBezTo>
                      <a:cubicBezTo>
                        <a:pt x="22496" y="2028"/>
                        <a:pt x="22359" y="2091"/>
                        <a:pt x="22222" y="2155"/>
                      </a:cubicBezTo>
                      <a:cubicBezTo>
                        <a:pt x="21736" y="1986"/>
                        <a:pt x="21261" y="1796"/>
                        <a:pt x="20775" y="1701"/>
                      </a:cubicBezTo>
                      <a:cubicBezTo>
                        <a:pt x="20574" y="1658"/>
                        <a:pt x="20374" y="1637"/>
                        <a:pt x="20173" y="1637"/>
                      </a:cubicBezTo>
                      <a:cubicBezTo>
                        <a:pt x="20088" y="1637"/>
                        <a:pt x="20004" y="1637"/>
                        <a:pt x="19919" y="1648"/>
                      </a:cubicBezTo>
                      <a:cubicBezTo>
                        <a:pt x="20173" y="1584"/>
                        <a:pt x="20416" y="1510"/>
                        <a:pt x="20680" y="1437"/>
                      </a:cubicBezTo>
                      <a:cubicBezTo>
                        <a:pt x="21081" y="1331"/>
                        <a:pt x="21504" y="1225"/>
                        <a:pt x="21926" y="1183"/>
                      </a:cubicBezTo>
                      <a:cubicBezTo>
                        <a:pt x="21873" y="1141"/>
                        <a:pt x="21820" y="1099"/>
                        <a:pt x="21778" y="1056"/>
                      </a:cubicBezTo>
                      <a:cubicBezTo>
                        <a:pt x="21546" y="1077"/>
                        <a:pt x="21314" y="1130"/>
                        <a:pt x="21092" y="1183"/>
                      </a:cubicBezTo>
                      <a:cubicBezTo>
                        <a:pt x="20648" y="1289"/>
                        <a:pt x="20205" y="1426"/>
                        <a:pt x="19761" y="1542"/>
                      </a:cubicBezTo>
                      <a:cubicBezTo>
                        <a:pt x="19317" y="1658"/>
                        <a:pt x="18863" y="1732"/>
                        <a:pt x="18409" y="1785"/>
                      </a:cubicBezTo>
                      <a:cubicBezTo>
                        <a:pt x="17955" y="1838"/>
                        <a:pt x="17501" y="1880"/>
                        <a:pt x="17057" y="1954"/>
                      </a:cubicBezTo>
                      <a:cubicBezTo>
                        <a:pt x="16614" y="2039"/>
                        <a:pt x="16181" y="2155"/>
                        <a:pt x="15748" y="2292"/>
                      </a:cubicBezTo>
                      <a:cubicBezTo>
                        <a:pt x="15684" y="2313"/>
                        <a:pt x="15610" y="2334"/>
                        <a:pt x="15547" y="2355"/>
                      </a:cubicBezTo>
                      <a:cubicBezTo>
                        <a:pt x="15114" y="2165"/>
                        <a:pt x="14692" y="1954"/>
                        <a:pt x="14248" y="1796"/>
                      </a:cubicBezTo>
                      <a:cubicBezTo>
                        <a:pt x="14058" y="1732"/>
                        <a:pt x="13857" y="1679"/>
                        <a:pt x="13657" y="1637"/>
                      </a:cubicBezTo>
                      <a:cubicBezTo>
                        <a:pt x="13709" y="1616"/>
                        <a:pt x="13752" y="1595"/>
                        <a:pt x="13794" y="1574"/>
                      </a:cubicBezTo>
                      <a:cubicBezTo>
                        <a:pt x="14301" y="1331"/>
                        <a:pt x="14808" y="1109"/>
                        <a:pt x="15325" y="908"/>
                      </a:cubicBezTo>
                      <a:cubicBezTo>
                        <a:pt x="15684" y="982"/>
                        <a:pt x="16043" y="1035"/>
                        <a:pt x="16424" y="1046"/>
                      </a:cubicBezTo>
                      <a:lnTo>
                        <a:pt x="16603" y="1046"/>
                      </a:lnTo>
                      <a:cubicBezTo>
                        <a:pt x="17100" y="1046"/>
                        <a:pt x="17596" y="993"/>
                        <a:pt x="18092" y="908"/>
                      </a:cubicBezTo>
                      <a:cubicBezTo>
                        <a:pt x="18990" y="750"/>
                        <a:pt x="19856" y="507"/>
                        <a:pt x="20743" y="296"/>
                      </a:cubicBezTo>
                      <a:cubicBezTo>
                        <a:pt x="20574" y="201"/>
                        <a:pt x="20405" y="116"/>
                        <a:pt x="20236" y="32"/>
                      </a:cubicBezTo>
                      <a:cubicBezTo>
                        <a:pt x="19930" y="11"/>
                        <a:pt x="19634" y="0"/>
                        <a:pt x="19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54" name="Google Shape;1054;p33"/>
              <p:cNvGrpSpPr/>
              <p:nvPr/>
            </p:nvGrpSpPr>
            <p:grpSpPr>
              <a:xfrm rot="-157" flipH="1">
                <a:off x="-22849" y="1728187"/>
                <a:ext cx="588590" cy="1107969"/>
                <a:chOff x="-1094046" y="3548478"/>
                <a:chExt cx="269550" cy="507358"/>
              </a:xfrm>
            </p:grpSpPr>
            <p:sp>
              <p:nvSpPr>
                <p:cNvPr id="1055" name="Google Shape;1055;p33"/>
                <p:cNvSpPr/>
                <p:nvPr/>
              </p:nvSpPr>
              <p:spPr>
                <a:xfrm>
                  <a:off x="-1094046" y="3914201"/>
                  <a:ext cx="128381" cy="141635"/>
                </a:xfrm>
                <a:custGeom>
                  <a:avLst/>
                  <a:gdLst/>
                  <a:ahLst/>
                  <a:cxnLst/>
                  <a:rect l="l" t="t" r="r" b="b"/>
                  <a:pathLst>
                    <a:path w="2557" h="2821" extrusionOk="0">
                      <a:moveTo>
                        <a:pt x="1283" y="1"/>
                      </a:moveTo>
                      <a:cubicBezTo>
                        <a:pt x="583" y="1"/>
                        <a:pt x="11" y="630"/>
                        <a:pt x="1" y="1405"/>
                      </a:cubicBezTo>
                      <a:cubicBezTo>
                        <a:pt x="1" y="2191"/>
                        <a:pt x="562" y="2821"/>
                        <a:pt x="1272" y="2821"/>
                      </a:cubicBezTo>
                      <a:cubicBezTo>
                        <a:pt x="1278" y="2821"/>
                        <a:pt x="1284" y="2821"/>
                        <a:pt x="1289" y="2821"/>
                      </a:cubicBezTo>
                      <a:cubicBezTo>
                        <a:pt x="2008" y="2799"/>
                        <a:pt x="2557" y="2176"/>
                        <a:pt x="2557" y="1384"/>
                      </a:cubicBezTo>
                      <a:cubicBezTo>
                        <a:pt x="2557" y="634"/>
                        <a:pt x="1997" y="11"/>
                        <a:pt x="1300" y="1"/>
                      </a:cubicBezTo>
                      <a:cubicBezTo>
                        <a:pt x="1294" y="1"/>
                        <a:pt x="1288" y="1"/>
                        <a:pt x="1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33"/>
                <p:cNvSpPr/>
                <p:nvPr/>
              </p:nvSpPr>
              <p:spPr>
                <a:xfrm>
                  <a:off x="-922099" y="3649798"/>
                  <a:ext cx="97603" cy="102925"/>
                </a:xfrm>
                <a:custGeom>
                  <a:avLst/>
                  <a:gdLst/>
                  <a:ahLst/>
                  <a:cxnLst/>
                  <a:rect l="l" t="t" r="r" b="b"/>
                  <a:pathLst>
                    <a:path w="1944" h="2050" extrusionOk="0">
                      <a:moveTo>
                        <a:pt x="981" y="0"/>
                      </a:moveTo>
                      <a:cubicBezTo>
                        <a:pt x="975" y="0"/>
                        <a:pt x="968" y="0"/>
                        <a:pt x="962" y="0"/>
                      </a:cubicBezTo>
                      <a:cubicBezTo>
                        <a:pt x="412" y="0"/>
                        <a:pt x="1" y="476"/>
                        <a:pt x="1" y="1067"/>
                      </a:cubicBezTo>
                      <a:cubicBezTo>
                        <a:pt x="11" y="1627"/>
                        <a:pt x="402" y="2049"/>
                        <a:pt x="930" y="2049"/>
                      </a:cubicBezTo>
                      <a:cubicBezTo>
                        <a:pt x="936" y="2049"/>
                        <a:pt x="942" y="2050"/>
                        <a:pt x="948" y="2050"/>
                      </a:cubicBezTo>
                      <a:cubicBezTo>
                        <a:pt x="1499" y="2050"/>
                        <a:pt x="1944" y="1568"/>
                        <a:pt x="1933" y="983"/>
                      </a:cubicBezTo>
                      <a:cubicBezTo>
                        <a:pt x="1933" y="430"/>
                        <a:pt x="1511" y="0"/>
                        <a:pt x="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33"/>
                <p:cNvSpPr/>
                <p:nvPr/>
              </p:nvSpPr>
              <p:spPr>
                <a:xfrm>
                  <a:off x="-997914" y="3548478"/>
                  <a:ext cx="83847" cy="86558"/>
                </a:xfrm>
                <a:custGeom>
                  <a:avLst/>
                  <a:gdLst/>
                  <a:ahLst/>
                  <a:cxnLst/>
                  <a:rect l="l" t="t" r="r" b="b"/>
                  <a:pathLst>
                    <a:path w="1670" h="1724" extrusionOk="0">
                      <a:moveTo>
                        <a:pt x="824" y="1"/>
                      </a:moveTo>
                      <a:cubicBezTo>
                        <a:pt x="360" y="1"/>
                        <a:pt x="21" y="346"/>
                        <a:pt x="11" y="836"/>
                      </a:cubicBezTo>
                      <a:cubicBezTo>
                        <a:pt x="0" y="1321"/>
                        <a:pt x="338" y="1702"/>
                        <a:pt x="803" y="1723"/>
                      </a:cubicBezTo>
                      <a:cubicBezTo>
                        <a:pt x="814" y="1723"/>
                        <a:pt x="825" y="1723"/>
                        <a:pt x="836" y="1723"/>
                      </a:cubicBezTo>
                      <a:cubicBezTo>
                        <a:pt x="1277" y="1723"/>
                        <a:pt x="1669" y="1320"/>
                        <a:pt x="1669" y="857"/>
                      </a:cubicBezTo>
                      <a:cubicBezTo>
                        <a:pt x="1669" y="371"/>
                        <a:pt x="1310" y="1"/>
                        <a:pt x="845" y="1"/>
                      </a:cubicBezTo>
                      <a:cubicBezTo>
                        <a:pt x="838" y="1"/>
                        <a:pt x="831" y="1"/>
                        <a:pt x="8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30227422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058"/>
        <p:cNvGrpSpPr/>
        <p:nvPr/>
      </p:nvGrpSpPr>
      <p:grpSpPr>
        <a:xfrm>
          <a:off x="0" y="0"/>
          <a:ext cx="0" cy="0"/>
          <a:chOff x="0" y="0"/>
          <a:chExt cx="0" cy="0"/>
        </a:xfrm>
      </p:grpSpPr>
      <p:sp>
        <p:nvSpPr>
          <p:cNvPr id="1059" name="Google Shape;1059;p34"/>
          <p:cNvSpPr txBox="1">
            <a:spLocks noGrp="1"/>
          </p:cNvSpPr>
          <p:nvPr>
            <p:ph type="title"/>
          </p:nvPr>
        </p:nvSpPr>
        <p:spPr>
          <a:xfrm>
            <a:off x="5750967" y="523533"/>
            <a:ext cx="5488800" cy="1567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8000"/>
            </a:lvl1pPr>
            <a:lvl2pPr lvl="1" rtl="0">
              <a:spcBef>
                <a:spcPts val="0"/>
              </a:spcBef>
              <a:spcAft>
                <a:spcPts val="0"/>
              </a:spcAft>
              <a:buNone/>
              <a:defRPr sz="8000"/>
            </a:lvl2pPr>
            <a:lvl3pPr lvl="2" rtl="0">
              <a:spcBef>
                <a:spcPts val="0"/>
              </a:spcBef>
              <a:spcAft>
                <a:spcPts val="0"/>
              </a:spcAft>
              <a:buNone/>
              <a:defRPr sz="8000"/>
            </a:lvl3pPr>
            <a:lvl4pPr lvl="3" rtl="0">
              <a:spcBef>
                <a:spcPts val="0"/>
              </a:spcBef>
              <a:spcAft>
                <a:spcPts val="0"/>
              </a:spcAft>
              <a:buNone/>
              <a:defRPr sz="8000"/>
            </a:lvl4pPr>
            <a:lvl5pPr lvl="4" rtl="0">
              <a:spcBef>
                <a:spcPts val="0"/>
              </a:spcBef>
              <a:spcAft>
                <a:spcPts val="0"/>
              </a:spcAft>
              <a:buNone/>
              <a:defRPr sz="8000"/>
            </a:lvl5pPr>
            <a:lvl6pPr lvl="5" rtl="0">
              <a:spcBef>
                <a:spcPts val="0"/>
              </a:spcBef>
              <a:spcAft>
                <a:spcPts val="0"/>
              </a:spcAft>
              <a:buNone/>
              <a:defRPr sz="8000"/>
            </a:lvl6pPr>
            <a:lvl7pPr lvl="6" rtl="0">
              <a:spcBef>
                <a:spcPts val="0"/>
              </a:spcBef>
              <a:spcAft>
                <a:spcPts val="0"/>
              </a:spcAft>
              <a:buNone/>
              <a:defRPr sz="8000"/>
            </a:lvl7pPr>
            <a:lvl8pPr lvl="7" rtl="0">
              <a:spcBef>
                <a:spcPts val="0"/>
              </a:spcBef>
              <a:spcAft>
                <a:spcPts val="0"/>
              </a:spcAft>
              <a:buNone/>
              <a:defRPr sz="8000"/>
            </a:lvl8pPr>
            <a:lvl9pPr lvl="8" rtl="0">
              <a:spcBef>
                <a:spcPts val="0"/>
              </a:spcBef>
              <a:spcAft>
                <a:spcPts val="0"/>
              </a:spcAft>
              <a:buNone/>
              <a:defRPr sz="8000"/>
            </a:lvl9pPr>
          </a:lstStyle>
          <a:p>
            <a:endParaRPr/>
          </a:p>
        </p:txBody>
      </p:sp>
      <p:sp>
        <p:nvSpPr>
          <p:cNvPr id="1060" name="Google Shape;1060;p34"/>
          <p:cNvSpPr txBox="1">
            <a:spLocks noGrp="1"/>
          </p:cNvSpPr>
          <p:nvPr>
            <p:ph type="title" idx="2"/>
          </p:nvPr>
        </p:nvSpPr>
        <p:spPr>
          <a:xfrm>
            <a:off x="5750967" y="2051067"/>
            <a:ext cx="5010400" cy="1476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133" i="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1061" name="Google Shape;1061;p34"/>
          <p:cNvSpPr txBox="1"/>
          <p:nvPr/>
        </p:nvSpPr>
        <p:spPr>
          <a:xfrm>
            <a:off x="5750967" y="5274223"/>
            <a:ext cx="5012000" cy="9852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en" sz="1600">
                <a:solidFill>
                  <a:schemeClr val="dk1"/>
                </a:solidFill>
                <a:latin typeface="Barlow"/>
                <a:ea typeface="Barlow"/>
                <a:cs typeface="Barlow"/>
                <a:sym typeface="Barlow"/>
              </a:rPr>
              <a:t>CREDITS: This presentation template was created by </a:t>
            </a:r>
            <a:r>
              <a:rPr lang="en" sz="1600" b="1" u="sng">
                <a:solidFill>
                  <a:schemeClr val="dk1"/>
                </a:solidFill>
                <a:latin typeface="Barlow"/>
                <a:ea typeface="Barlow"/>
                <a:cs typeface="Barlow"/>
                <a:sym typeface="Barlow"/>
                <a:hlinkClick r:id="rId2">
                  <a:extLst>
                    <a:ext uri="{A12FA001-AC4F-418D-AE19-62706E023703}">
                      <ahyp:hlinkClr xmlns:ahyp="http://schemas.microsoft.com/office/drawing/2018/hyperlinkcolor" val="tx"/>
                    </a:ext>
                  </a:extLst>
                </a:hlinkClick>
              </a:rPr>
              <a:t>Slidesgo</a:t>
            </a:r>
            <a:r>
              <a:rPr lang="en" sz="1600">
                <a:solidFill>
                  <a:schemeClr val="dk1"/>
                </a:solidFill>
                <a:latin typeface="Barlow"/>
                <a:ea typeface="Barlow"/>
                <a:cs typeface="Barlow"/>
                <a:sym typeface="Barlow"/>
              </a:rPr>
              <a:t>, including icons by </a:t>
            </a:r>
            <a:r>
              <a:rPr lang="en" sz="1600" b="1" u="sng">
                <a:solidFill>
                  <a:schemeClr val="dk1"/>
                </a:solidFill>
                <a:latin typeface="Barlow"/>
                <a:ea typeface="Barlow"/>
                <a:cs typeface="Barlow"/>
                <a:sym typeface="Barlow"/>
                <a:hlinkClick r:id="rId3">
                  <a:extLst>
                    <a:ext uri="{A12FA001-AC4F-418D-AE19-62706E023703}">
                      <ahyp:hlinkClr xmlns:ahyp="http://schemas.microsoft.com/office/drawing/2018/hyperlinkcolor" val="tx"/>
                    </a:ext>
                  </a:extLst>
                </a:hlinkClick>
              </a:rPr>
              <a:t>Flaticon</a:t>
            </a:r>
            <a:r>
              <a:rPr lang="en" sz="1600">
                <a:solidFill>
                  <a:schemeClr val="dk1"/>
                </a:solidFill>
                <a:latin typeface="Barlow"/>
                <a:ea typeface="Barlow"/>
                <a:cs typeface="Barlow"/>
                <a:sym typeface="Barlow"/>
              </a:rPr>
              <a:t>, and infographics &amp; images by </a:t>
            </a:r>
            <a:r>
              <a:rPr lang="en" sz="1600" b="1" u="sng">
                <a:solidFill>
                  <a:schemeClr val="dk1"/>
                </a:solidFill>
                <a:latin typeface="Barlow"/>
                <a:ea typeface="Barlow"/>
                <a:cs typeface="Barlow"/>
                <a:sym typeface="Barlow"/>
                <a:hlinkClick r:id="rId4">
                  <a:extLst>
                    <a:ext uri="{A12FA001-AC4F-418D-AE19-62706E023703}">
                      <ahyp:hlinkClr xmlns:ahyp="http://schemas.microsoft.com/office/drawing/2018/hyperlinkcolor" val="tx"/>
                    </a:ext>
                  </a:extLst>
                </a:hlinkClick>
              </a:rPr>
              <a:t>Freepik</a:t>
            </a:r>
            <a:r>
              <a:rPr lang="en" sz="1600" b="1" u="sng">
                <a:solidFill>
                  <a:schemeClr val="dk1"/>
                </a:solidFill>
                <a:latin typeface="Barlow"/>
                <a:ea typeface="Barlow"/>
                <a:cs typeface="Barlow"/>
                <a:sym typeface="Barlow"/>
              </a:rPr>
              <a:t> </a:t>
            </a:r>
            <a:endParaRPr sz="1600" b="1" u="sng">
              <a:solidFill>
                <a:schemeClr val="dk1"/>
              </a:solidFill>
              <a:latin typeface="Barlow"/>
              <a:ea typeface="Barlow"/>
              <a:cs typeface="Barlow"/>
              <a:sym typeface="Barlow"/>
            </a:endParaRPr>
          </a:p>
        </p:txBody>
      </p:sp>
      <p:grpSp>
        <p:nvGrpSpPr>
          <p:cNvPr id="1062" name="Google Shape;1062;p34"/>
          <p:cNvGrpSpPr/>
          <p:nvPr/>
        </p:nvGrpSpPr>
        <p:grpSpPr>
          <a:xfrm>
            <a:off x="237063" y="247760"/>
            <a:ext cx="11843101" cy="6422845"/>
            <a:chOff x="177797" y="185820"/>
            <a:chExt cx="8882326" cy="4817134"/>
          </a:xfrm>
        </p:grpSpPr>
        <p:grpSp>
          <p:nvGrpSpPr>
            <p:cNvPr id="1063" name="Google Shape;1063;p34"/>
            <p:cNvGrpSpPr/>
            <p:nvPr/>
          </p:nvGrpSpPr>
          <p:grpSpPr>
            <a:xfrm rot="5400000" flipH="1">
              <a:off x="390056" y="-26439"/>
              <a:ext cx="707109" cy="1131626"/>
              <a:chOff x="8292760" y="3587906"/>
              <a:chExt cx="323531" cy="517765"/>
            </a:xfrm>
          </p:grpSpPr>
          <p:sp>
            <p:nvSpPr>
              <p:cNvPr id="1064" name="Google Shape;1064;p34"/>
              <p:cNvSpPr/>
              <p:nvPr/>
            </p:nvSpPr>
            <p:spPr>
              <a:xfrm>
                <a:off x="8419526" y="3842362"/>
                <a:ext cx="152229" cy="178538"/>
              </a:xfrm>
              <a:custGeom>
                <a:avLst/>
                <a:gdLst/>
                <a:ahLst/>
                <a:cxnLst/>
                <a:rect l="l" t="t" r="r" b="b"/>
                <a:pathLst>
                  <a:path w="3032" h="3556" extrusionOk="0">
                    <a:moveTo>
                      <a:pt x="1664" y="1"/>
                    </a:moveTo>
                    <a:cubicBezTo>
                      <a:pt x="1191" y="1"/>
                      <a:pt x="833" y="209"/>
                      <a:pt x="571" y="562"/>
                    </a:cubicBezTo>
                    <a:cubicBezTo>
                      <a:pt x="159" y="1090"/>
                      <a:pt x="0" y="1713"/>
                      <a:pt x="85" y="2368"/>
                    </a:cubicBezTo>
                    <a:cubicBezTo>
                      <a:pt x="159" y="2917"/>
                      <a:pt x="454" y="3329"/>
                      <a:pt x="982" y="3487"/>
                    </a:cubicBezTo>
                    <a:cubicBezTo>
                      <a:pt x="1130" y="3532"/>
                      <a:pt x="1274" y="3556"/>
                      <a:pt x="1415" y="3556"/>
                    </a:cubicBezTo>
                    <a:cubicBezTo>
                      <a:pt x="1737" y="3556"/>
                      <a:pt x="2038" y="3432"/>
                      <a:pt x="2303" y="3160"/>
                    </a:cubicBezTo>
                    <a:cubicBezTo>
                      <a:pt x="2788" y="2653"/>
                      <a:pt x="2989" y="2019"/>
                      <a:pt x="3010" y="1333"/>
                    </a:cubicBezTo>
                    <a:cubicBezTo>
                      <a:pt x="3031" y="604"/>
                      <a:pt x="2408" y="2"/>
                      <a:pt x="1732" y="2"/>
                    </a:cubicBezTo>
                    <a:cubicBezTo>
                      <a:pt x="1709" y="1"/>
                      <a:pt x="1686" y="1"/>
                      <a:pt x="16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34"/>
              <p:cNvSpPr/>
              <p:nvPr/>
            </p:nvSpPr>
            <p:spPr>
              <a:xfrm>
                <a:off x="8292760" y="3991047"/>
                <a:ext cx="110356" cy="114624"/>
              </a:xfrm>
              <a:custGeom>
                <a:avLst/>
                <a:gdLst/>
                <a:ahLst/>
                <a:cxnLst/>
                <a:rect l="l" t="t" r="r" b="b"/>
                <a:pathLst>
                  <a:path w="2198" h="2283" extrusionOk="0">
                    <a:moveTo>
                      <a:pt x="1099" y="1"/>
                    </a:moveTo>
                    <a:cubicBezTo>
                      <a:pt x="508" y="1"/>
                      <a:pt x="33" y="497"/>
                      <a:pt x="11" y="1120"/>
                    </a:cubicBezTo>
                    <a:cubicBezTo>
                      <a:pt x="1" y="1754"/>
                      <a:pt x="487" y="2271"/>
                      <a:pt x="1089" y="2282"/>
                    </a:cubicBezTo>
                    <a:cubicBezTo>
                      <a:pt x="1095" y="2282"/>
                      <a:pt x="1102" y="2282"/>
                      <a:pt x="1108" y="2282"/>
                    </a:cubicBezTo>
                    <a:cubicBezTo>
                      <a:pt x="1722" y="2282"/>
                      <a:pt x="2198" y="1789"/>
                      <a:pt x="2198" y="1152"/>
                    </a:cubicBezTo>
                    <a:cubicBezTo>
                      <a:pt x="2198" y="508"/>
                      <a:pt x="1712" y="1"/>
                      <a:pt x="10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34"/>
              <p:cNvSpPr/>
              <p:nvPr/>
            </p:nvSpPr>
            <p:spPr>
              <a:xfrm>
                <a:off x="8519742" y="3587906"/>
                <a:ext cx="96549" cy="100264"/>
              </a:xfrm>
              <a:custGeom>
                <a:avLst/>
                <a:gdLst/>
                <a:ahLst/>
                <a:cxnLst/>
                <a:rect l="l" t="t" r="r" b="b"/>
                <a:pathLst>
                  <a:path w="1923" h="1997" extrusionOk="0">
                    <a:moveTo>
                      <a:pt x="982" y="0"/>
                    </a:moveTo>
                    <a:cubicBezTo>
                      <a:pt x="975" y="0"/>
                      <a:pt x="968" y="0"/>
                      <a:pt x="961" y="0"/>
                    </a:cubicBezTo>
                    <a:cubicBezTo>
                      <a:pt x="423" y="11"/>
                      <a:pt x="0" y="444"/>
                      <a:pt x="0" y="1004"/>
                    </a:cubicBezTo>
                    <a:cubicBezTo>
                      <a:pt x="0" y="1557"/>
                      <a:pt x="434" y="1997"/>
                      <a:pt x="954" y="1997"/>
                    </a:cubicBezTo>
                    <a:cubicBezTo>
                      <a:pt x="960" y="1997"/>
                      <a:pt x="966" y="1997"/>
                      <a:pt x="972" y="1997"/>
                    </a:cubicBezTo>
                    <a:cubicBezTo>
                      <a:pt x="1511" y="1997"/>
                      <a:pt x="1923" y="1542"/>
                      <a:pt x="1923" y="983"/>
                    </a:cubicBezTo>
                    <a:cubicBezTo>
                      <a:pt x="1923" y="419"/>
                      <a:pt x="1521" y="0"/>
                      <a:pt x="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67" name="Google Shape;1067;p34"/>
            <p:cNvGrpSpPr/>
            <p:nvPr/>
          </p:nvGrpSpPr>
          <p:grpSpPr>
            <a:xfrm rot="-6318941" flipH="1">
              <a:off x="8227929" y="4103644"/>
              <a:ext cx="552960" cy="1000919"/>
              <a:chOff x="8273671" y="3625005"/>
              <a:chExt cx="308528" cy="558470"/>
            </a:xfrm>
          </p:grpSpPr>
          <p:sp>
            <p:nvSpPr>
              <p:cNvPr id="1068" name="Google Shape;1068;p34"/>
              <p:cNvSpPr/>
              <p:nvPr/>
            </p:nvSpPr>
            <p:spPr>
              <a:xfrm>
                <a:off x="8429970" y="3768699"/>
                <a:ext cx="152229" cy="178538"/>
              </a:xfrm>
              <a:custGeom>
                <a:avLst/>
                <a:gdLst/>
                <a:ahLst/>
                <a:cxnLst/>
                <a:rect l="l" t="t" r="r" b="b"/>
                <a:pathLst>
                  <a:path w="3032" h="3556" extrusionOk="0">
                    <a:moveTo>
                      <a:pt x="1664" y="1"/>
                    </a:moveTo>
                    <a:cubicBezTo>
                      <a:pt x="1191" y="1"/>
                      <a:pt x="833" y="209"/>
                      <a:pt x="571" y="562"/>
                    </a:cubicBezTo>
                    <a:cubicBezTo>
                      <a:pt x="159" y="1090"/>
                      <a:pt x="0" y="1713"/>
                      <a:pt x="85" y="2368"/>
                    </a:cubicBezTo>
                    <a:cubicBezTo>
                      <a:pt x="159" y="2917"/>
                      <a:pt x="454" y="3329"/>
                      <a:pt x="982" y="3487"/>
                    </a:cubicBezTo>
                    <a:cubicBezTo>
                      <a:pt x="1130" y="3532"/>
                      <a:pt x="1274" y="3556"/>
                      <a:pt x="1415" y="3556"/>
                    </a:cubicBezTo>
                    <a:cubicBezTo>
                      <a:pt x="1737" y="3556"/>
                      <a:pt x="2038" y="3432"/>
                      <a:pt x="2303" y="3160"/>
                    </a:cubicBezTo>
                    <a:cubicBezTo>
                      <a:pt x="2788" y="2653"/>
                      <a:pt x="2989" y="2019"/>
                      <a:pt x="3010" y="1333"/>
                    </a:cubicBezTo>
                    <a:cubicBezTo>
                      <a:pt x="3031" y="604"/>
                      <a:pt x="2408" y="2"/>
                      <a:pt x="1732" y="2"/>
                    </a:cubicBezTo>
                    <a:cubicBezTo>
                      <a:pt x="1709" y="1"/>
                      <a:pt x="1686" y="1"/>
                      <a:pt x="16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34"/>
              <p:cNvSpPr/>
              <p:nvPr/>
            </p:nvSpPr>
            <p:spPr>
              <a:xfrm>
                <a:off x="8273671" y="4068851"/>
                <a:ext cx="110356" cy="114624"/>
              </a:xfrm>
              <a:custGeom>
                <a:avLst/>
                <a:gdLst/>
                <a:ahLst/>
                <a:cxnLst/>
                <a:rect l="l" t="t" r="r" b="b"/>
                <a:pathLst>
                  <a:path w="2198" h="2283" extrusionOk="0">
                    <a:moveTo>
                      <a:pt x="1099" y="1"/>
                    </a:moveTo>
                    <a:cubicBezTo>
                      <a:pt x="508" y="1"/>
                      <a:pt x="33" y="497"/>
                      <a:pt x="11" y="1120"/>
                    </a:cubicBezTo>
                    <a:cubicBezTo>
                      <a:pt x="1" y="1754"/>
                      <a:pt x="487" y="2271"/>
                      <a:pt x="1089" y="2282"/>
                    </a:cubicBezTo>
                    <a:cubicBezTo>
                      <a:pt x="1095" y="2282"/>
                      <a:pt x="1102" y="2282"/>
                      <a:pt x="1108" y="2282"/>
                    </a:cubicBezTo>
                    <a:cubicBezTo>
                      <a:pt x="1722" y="2282"/>
                      <a:pt x="2198" y="1789"/>
                      <a:pt x="2198" y="1152"/>
                    </a:cubicBezTo>
                    <a:cubicBezTo>
                      <a:pt x="2198" y="508"/>
                      <a:pt x="1712" y="1"/>
                      <a:pt x="1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34"/>
              <p:cNvSpPr/>
              <p:nvPr/>
            </p:nvSpPr>
            <p:spPr>
              <a:xfrm>
                <a:off x="8440690" y="3625005"/>
                <a:ext cx="96549" cy="100264"/>
              </a:xfrm>
              <a:custGeom>
                <a:avLst/>
                <a:gdLst/>
                <a:ahLst/>
                <a:cxnLst/>
                <a:rect l="l" t="t" r="r" b="b"/>
                <a:pathLst>
                  <a:path w="1923" h="1997" extrusionOk="0">
                    <a:moveTo>
                      <a:pt x="982" y="0"/>
                    </a:moveTo>
                    <a:cubicBezTo>
                      <a:pt x="975" y="0"/>
                      <a:pt x="968" y="0"/>
                      <a:pt x="961" y="0"/>
                    </a:cubicBezTo>
                    <a:cubicBezTo>
                      <a:pt x="423" y="11"/>
                      <a:pt x="0" y="444"/>
                      <a:pt x="0" y="1004"/>
                    </a:cubicBezTo>
                    <a:cubicBezTo>
                      <a:pt x="0" y="1557"/>
                      <a:pt x="434" y="1997"/>
                      <a:pt x="954" y="1997"/>
                    </a:cubicBezTo>
                    <a:cubicBezTo>
                      <a:pt x="960" y="1997"/>
                      <a:pt x="966" y="1997"/>
                      <a:pt x="972" y="1997"/>
                    </a:cubicBezTo>
                    <a:cubicBezTo>
                      <a:pt x="1511" y="1997"/>
                      <a:pt x="1923" y="1542"/>
                      <a:pt x="1923" y="983"/>
                    </a:cubicBezTo>
                    <a:cubicBezTo>
                      <a:pt x="1923" y="419"/>
                      <a:pt x="1521" y="0"/>
                      <a:pt x="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7012156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71"/>
        <p:cNvGrpSpPr/>
        <p:nvPr/>
      </p:nvGrpSpPr>
      <p:grpSpPr>
        <a:xfrm>
          <a:off x="0" y="0"/>
          <a:ext cx="0" cy="0"/>
          <a:chOff x="0" y="0"/>
          <a:chExt cx="0" cy="0"/>
        </a:xfrm>
      </p:grpSpPr>
      <p:grpSp>
        <p:nvGrpSpPr>
          <p:cNvPr id="1072" name="Google Shape;1072;p35"/>
          <p:cNvGrpSpPr/>
          <p:nvPr/>
        </p:nvGrpSpPr>
        <p:grpSpPr>
          <a:xfrm>
            <a:off x="-1133312" y="-562060"/>
            <a:ext cx="15110227" cy="9370297"/>
            <a:chOff x="-849984" y="-421546"/>
            <a:chExt cx="11332670" cy="7027723"/>
          </a:xfrm>
        </p:grpSpPr>
        <p:grpSp>
          <p:nvGrpSpPr>
            <p:cNvPr id="1073" name="Google Shape;1073;p35"/>
            <p:cNvGrpSpPr/>
            <p:nvPr/>
          </p:nvGrpSpPr>
          <p:grpSpPr>
            <a:xfrm flipH="1">
              <a:off x="6718379" y="-421546"/>
              <a:ext cx="3764308" cy="7027723"/>
              <a:chOff x="-1349730" y="-387221"/>
              <a:chExt cx="3764308" cy="7027723"/>
            </a:xfrm>
          </p:grpSpPr>
          <p:sp>
            <p:nvSpPr>
              <p:cNvPr id="1074" name="Google Shape;1074;p35"/>
              <p:cNvSpPr/>
              <p:nvPr/>
            </p:nvSpPr>
            <p:spPr>
              <a:xfrm rot="389401">
                <a:off x="-23789" y="712864"/>
                <a:ext cx="850366" cy="1175030"/>
              </a:xfrm>
              <a:custGeom>
                <a:avLst/>
                <a:gdLst/>
                <a:ahLst/>
                <a:cxnLst/>
                <a:rect l="l" t="t" r="r" b="b"/>
                <a:pathLst>
                  <a:path w="11556" h="15968" extrusionOk="0">
                    <a:moveTo>
                      <a:pt x="9672" y="1"/>
                    </a:moveTo>
                    <a:cubicBezTo>
                      <a:pt x="9064" y="1"/>
                      <a:pt x="8536" y="518"/>
                      <a:pt x="8355" y="1103"/>
                    </a:cubicBezTo>
                    <a:cubicBezTo>
                      <a:pt x="8165" y="1705"/>
                      <a:pt x="8270" y="2370"/>
                      <a:pt x="8418" y="2993"/>
                    </a:cubicBezTo>
                    <a:cubicBezTo>
                      <a:pt x="8577" y="3616"/>
                      <a:pt x="8756" y="4239"/>
                      <a:pt x="8735" y="4884"/>
                    </a:cubicBezTo>
                    <a:cubicBezTo>
                      <a:pt x="8378" y="4543"/>
                      <a:pt x="7892" y="4380"/>
                      <a:pt x="7400" y="4380"/>
                    </a:cubicBezTo>
                    <a:cubicBezTo>
                      <a:pt x="6976" y="4380"/>
                      <a:pt x="6547" y="4501"/>
                      <a:pt x="6190" y="4736"/>
                    </a:cubicBezTo>
                    <a:cubicBezTo>
                      <a:pt x="5429" y="5243"/>
                      <a:pt x="5018" y="6183"/>
                      <a:pt x="5018" y="7102"/>
                    </a:cubicBezTo>
                    <a:cubicBezTo>
                      <a:pt x="4892" y="7082"/>
                      <a:pt x="4766" y="7072"/>
                      <a:pt x="4640" y="7072"/>
                    </a:cubicBezTo>
                    <a:cubicBezTo>
                      <a:pt x="3818" y="7072"/>
                      <a:pt x="2998" y="7477"/>
                      <a:pt x="2504" y="8137"/>
                    </a:cubicBezTo>
                    <a:cubicBezTo>
                      <a:pt x="1944" y="8908"/>
                      <a:pt x="1849" y="9995"/>
                      <a:pt x="2272" y="10840"/>
                    </a:cubicBezTo>
                    <a:cubicBezTo>
                      <a:pt x="2409" y="11125"/>
                      <a:pt x="2599" y="11389"/>
                      <a:pt x="2736" y="11675"/>
                    </a:cubicBezTo>
                    <a:cubicBezTo>
                      <a:pt x="2691" y="11673"/>
                      <a:pt x="2645" y="11672"/>
                      <a:pt x="2600" y="11672"/>
                    </a:cubicBezTo>
                    <a:cubicBezTo>
                      <a:pt x="2041" y="11672"/>
                      <a:pt x="1472" y="11794"/>
                      <a:pt x="994" y="12097"/>
                    </a:cubicBezTo>
                    <a:cubicBezTo>
                      <a:pt x="476" y="12424"/>
                      <a:pt x="96" y="12984"/>
                      <a:pt x="54" y="13586"/>
                    </a:cubicBezTo>
                    <a:cubicBezTo>
                      <a:pt x="1" y="14410"/>
                      <a:pt x="550" y="15118"/>
                      <a:pt x="1173" y="15582"/>
                    </a:cubicBezTo>
                    <a:cubicBezTo>
                      <a:pt x="1562" y="15877"/>
                      <a:pt x="1992" y="15967"/>
                      <a:pt x="2443" y="15967"/>
                    </a:cubicBezTo>
                    <a:cubicBezTo>
                      <a:pt x="2752" y="15967"/>
                      <a:pt x="3070" y="15925"/>
                      <a:pt x="3391" y="15878"/>
                    </a:cubicBezTo>
                    <a:cubicBezTo>
                      <a:pt x="3909" y="15794"/>
                      <a:pt x="4458" y="15477"/>
                      <a:pt x="4511" y="14959"/>
                    </a:cubicBezTo>
                    <a:cubicBezTo>
                      <a:pt x="4574" y="14252"/>
                      <a:pt x="3750" y="13840"/>
                      <a:pt x="3074" y="13639"/>
                    </a:cubicBezTo>
                    <a:cubicBezTo>
                      <a:pt x="3761" y="13565"/>
                      <a:pt x="4458" y="13491"/>
                      <a:pt x="5049" y="13164"/>
                    </a:cubicBezTo>
                    <a:cubicBezTo>
                      <a:pt x="5651" y="12836"/>
                      <a:pt x="6126" y="12182"/>
                      <a:pt x="6031" y="11506"/>
                    </a:cubicBezTo>
                    <a:cubicBezTo>
                      <a:pt x="5947" y="10851"/>
                      <a:pt x="5355" y="10365"/>
                      <a:pt x="4732" y="10164"/>
                    </a:cubicBezTo>
                    <a:lnTo>
                      <a:pt x="4732" y="10164"/>
                    </a:lnTo>
                    <a:cubicBezTo>
                      <a:pt x="4808" y="10167"/>
                      <a:pt x="4884" y="10168"/>
                      <a:pt x="4959" y="10168"/>
                    </a:cubicBezTo>
                    <a:cubicBezTo>
                      <a:pt x="5941" y="10168"/>
                      <a:pt x="6925" y="9977"/>
                      <a:pt x="7827" y="9605"/>
                    </a:cubicBezTo>
                    <a:cubicBezTo>
                      <a:pt x="8545" y="9319"/>
                      <a:pt x="9284" y="8823"/>
                      <a:pt x="9411" y="8063"/>
                    </a:cubicBezTo>
                    <a:cubicBezTo>
                      <a:pt x="9536" y="7312"/>
                      <a:pt x="8859" y="6531"/>
                      <a:pt x="8090" y="6531"/>
                    </a:cubicBezTo>
                    <a:cubicBezTo>
                      <a:pt x="8080" y="6531"/>
                      <a:pt x="8069" y="6531"/>
                      <a:pt x="8059" y="6531"/>
                    </a:cubicBezTo>
                    <a:cubicBezTo>
                      <a:pt x="9242" y="6373"/>
                      <a:pt x="10330" y="5633"/>
                      <a:pt x="10911" y="4588"/>
                    </a:cubicBezTo>
                    <a:cubicBezTo>
                      <a:pt x="11492" y="3553"/>
                      <a:pt x="11555" y="2243"/>
                      <a:pt x="11069" y="1145"/>
                    </a:cubicBezTo>
                    <a:cubicBezTo>
                      <a:pt x="10826" y="585"/>
                      <a:pt x="10372" y="46"/>
                      <a:pt x="9760" y="4"/>
                    </a:cubicBezTo>
                    <a:cubicBezTo>
                      <a:pt x="9730" y="2"/>
                      <a:pt x="9701" y="1"/>
                      <a:pt x="9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35"/>
              <p:cNvSpPr/>
              <p:nvPr/>
            </p:nvSpPr>
            <p:spPr>
              <a:xfrm rot="642217">
                <a:off x="-164004" y="-228853"/>
                <a:ext cx="1856279" cy="1610740"/>
              </a:xfrm>
              <a:custGeom>
                <a:avLst/>
                <a:gdLst/>
                <a:ahLst/>
                <a:cxnLst/>
                <a:rect l="l" t="t" r="r" b="b"/>
                <a:pathLst>
                  <a:path w="17712" h="15368" extrusionOk="0">
                    <a:moveTo>
                      <a:pt x="16516" y="1"/>
                    </a:moveTo>
                    <a:cubicBezTo>
                      <a:pt x="16270" y="1"/>
                      <a:pt x="16020" y="65"/>
                      <a:pt x="15810" y="191"/>
                    </a:cubicBezTo>
                    <a:cubicBezTo>
                      <a:pt x="15272" y="497"/>
                      <a:pt x="14976" y="1109"/>
                      <a:pt x="14849" y="1711"/>
                    </a:cubicBezTo>
                    <a:cubicBezTo>
                      <a:pt x="14477" y="1387"/>
                      <a:pt x="14035" y="1045"/>
                      <a:pt x="13556" y="1045"/>
                    </a:cubicBezTo>
                    <a:cubicBezTo>
                      <a:pt x="13505" y="1045"/>
                      <a:pt x="13454" y="1048"/>
                      <a:pt x="13402" y="1057"/>
                    </a:cubicBezTo>
                    <a:cubicBezTo>
                      <a:pt x="12927" y="1141"/>
                      <a:pt x="12568" y="1574"/>
                      <a:pt x="12441" y="2039"/>
                    </a:cubicBezTo>
                    <a:cubicBezTo>
                      <a:pt x="12304" y="2493"/>
                      <a:pt x="12357" y="2989"/>
                      <a:pt x="12410" y="3465"/>
                    </a:cubicBezTo>
                    <a:cubicBezTo>
                      <a:pt x="12452" y="3908"/>
                      <a:pt x="12494" y="4352"/>
                      <a:pt x="12547" y="4785"/>
                    </a:cubicBezTo>
                    <a:cubicBezTo>
                      <a:pt x="12095" y="4531"/>
                      <a:pt x="11580" y="4380"/>
                      <a:pt x="11073" y="4380"/>
                    </a:cubicBezTo>
                    <a:cubicBezTo>
                      <a:pt x="10798" y="4380"/>
                      <a:pt x="10525" y="4424"/>
                      <a:pt x="10266" y="4521"/>
                    </a:cubicBezTo>
                    <a:cubicBezTo>
                      <a:pt x="9516" y="4785"/>
                      <a:pt x="8935" y="5524"/>
                      <a:pt x="8977" y="6316"/>
                    </a:cubicBezTo>
                    <a:cubicBezTo>
                      <a:pt x="8487" y="5623"/>
                      <a:pt x="7634" y="5236"/>
                      <a:pt x="6792" y="5236"/>
                    </a:cubicBezTo>
                    <a:cubicBezTo>
                      <a:pt x="6364" y="5236"/>
                      <a:pt x="5939" y="5335"/>
                      <a:pt x="5566" y="5545"/>
                    </a:cubicBezTo>
                    <a:cubicBezTo>
                      <a:pt x="4446" y="6179"/>
                      <a:pt x="3950" y="7700"/>
                      <a:pt x="4468" y="8872"/>
                    </a:cubicBezTo>
                    <a:cubicBezTo>
                      <a:pt x="4044" y="8551"/>
                      <a:pt x="3519" y="8399"/>
                      <a:pt x="2991" y="8399"/>
                    </a:cubicBezTo>
                    <a:cubicBezTo>
                      <a:pt x="2163" y="8399"/>
                      <a:pt x="1326" y="8774"/>
                      <a:pt x="856" y="9464"/>
                    </a:cubicBezTo>
                    <a:cubicBezTo>
                      <a:pt x="0" y="10741"/>
                      <a:pt x="465" y="12970"/>
                      <a:pt x="1067" y="14311"/>
                    </a:cubicBezTo>
                    <a:cubicBezTo>
                      <a:pt x="1361" y="14982"/>
                      <a:pt x="2058" y="15368"/>
                      <a:pt x="2685" y="15368"/>
                    </a:cubicBezTo>
                    <a:cubicBezTo>
                      <a:pt x="3341" y="15368"/>
                      <a:pt x="3919" y="14945"/>
                      <a:pt x="3876" y="13984"/>
                    </a:cubicBezTo>
                    <a:cubicBezTo>
                      <a:pt x="3844" y="13350"/>
                      <a:pt x="3496" y="12769"/>
                      <a:pt x="3095" y="12262"/>
                    </a:cubicBezTo>
                    <a:lnTo>
                      <a:pt x="3095" y="12262"/>
                    </a:lnTo>
                    <a:cubicBezTo>
                      <a:pt x="3561" y="12449"/>
                      <a:pt x="4075" y="12553"/>
                      <a:pt x="4581" y="12553"/>
                    </a:cubicBezTo>
                    <a:cubicBezTo>
                      <a:pt x="5277" y="12553"/>
                      <a:pt x="5959" y="12356"/>
                      <a:pt x="6485" y="11903"/>
                    </a:cubicBezTo>
                    <a:cubicBezTo>
                      <a:pt x="7382" y="11111"/>
                      <a:pt x="7488" y="9474"/>
                      <a:pt x="6516" y="8788"/>
                    </a:cubicBezTo>
                    <a:lnTo>
                      <a:pt x="6516" y="8788"/>
                    </a:lnTo>
                    <a:cubicBezTo>
                      <a:pt x="7119" y="9004"/>
                      <a:pt x="7766" y="9156"/>
                      <a:pt x="8400" y="9156"/>
                    </a:cubicBezTo>
                    <a:cubicBezTo>
                      <a:pt x="8754" y="9156"/>
                      <a:pt x="9105" y="9109"/>
                      <a:pt x="9442" y="8999"/>
                    </a:cubicBezTo>
                    <a:cubicBezTo>
                      <a:pt x="10392" y="8693"/>
                      <a:pt x="11206" y="7795"/>
                      <a:pt x="11142" y="6802"/>
                    </a:cubicBezTo>
                    <a:lnTo>
                      <a:pt x="11142" y="6802"/>
                    </a:lnTo>
                    <a:cubicBezTo>
                      <a:pt x="11519" y="6912"/>
                      <a:pt x="11919" y="6972"/>
                      <a:pt x="12315" y="6972"/>
                    </a:cubicBezTo>
                    <a:cubicBezTo>
                      <a:pt x="13094" y="6972"/>
                      <a:pt x="13859" y="6739"/>
                      <a:pt x="14406" y="6200"/>
                    </a:cubicBezTo>
                    <a:cubicBezTo>
                      <a:pt x="15230" y="5387"/>
                      <a:pt x="15251" y="3792"/>
                      <a:pt x="14258" y="3190"/>
                    </a:cubicBezTo>
                    <a:lnTo>
                      <a:pt x="14258" y="3190"/>
                    </a:lnTo>
                    <a:cubicBezTo>
                      <a:pt x="14312" y="3192"/>
                      <a:pt x="14367" y="3193"/>
                      <a:pt x="14421" y="3193"/>
                    </a:cubicBezTo>
                    <a:cubicBezTo>
                      <a:pt x="15158" y="3193"/>
                      <a:pt x="15889" y="2994"/>
                      <a:pt x="16529" y="2630"/>
                    </a:cubicBezTo>
                    <a:cubicBezTo>
                      <a:pt x="16909" y="2408"/>
                      <a:pt x="17268" y="2113"/>
                      <a:pt x="17479" y="1722"/>
                    </a:cubicBezTo>
                    <a:cubicBezTo>
                      <a:pt x="17680" y="1331"/>
                      <a:pt x="17712" y="824"/>
                      <a:pt x="17469" y="455"/>
                    </a:cubicBezTo>
                    <a:cubicBezTo>
                      <a:pt x="17258" y="149"/>
                      <a:pt x="16891" y="1"/>
                      <a:pt x="165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35"/>
              <p:cNvSpPr/>
              <p:nvPr/>
            </p:nvSpPr>
            <p:spPr>
              <a:xfrm rot="883850" flipH="1">
                <a:off x="-1120775" y="4028553"/>
                <a:ext cx="3306397" cy="2228196"/>
              </a:xfrm>
              <a:custGeom>
                <a:avLst/>
                <a:gdLst/>
                <a:ahLst/>
                <a:cxnLst/>
                <a:rect l="l" t="t" r="r" b="b"/>
                <a:pathLst>
                  <a:path w="7405" h="3381" extrusionOk="0">
                    <a:moveTo>
                      <a:pt x="3960" y="0"/>
                    </a:moveTo>
                    <a:cubicBezTo>
                      <a:pt x="3655" y="0"/>
                      <a:pt x="3373" y="34"/>
                      <a:pt x="3095" y="119"/>
                    </a:cubicBezTo>
                    <a:cubicBezTo>
                      <a:pt x="2736" y="225"/>
                      <a:pt x="2388" y="267"/>
                      <a:pt x="2018" y="288"/>
                    </a:cubicBezTo>
                    <a:cubicBezTo>
                      <a:pt x="1384" y="320"/>
                      <a:pt x="793" y="520"/>
                      <a:pt x="275" y="901"/>
                    </a:cubicBezTo>
                    <a:cubicBezTo>
                      <a:pt x="22" y="1091"/>
                      <a:pt x="1" y="1260"/>
                      <a:pt x="159" y="1524"/>
                    </a:cubicBezTo>
                    <a:cubicBezTo>
                      <a:pt x="465" y="2062"/>
                      <a:pt x="835" y="2527"/>
                      <a:pt x="1416" y="2781"/>
                    </a:cubicBezTo>
                    <a:cubicBezTo>
                      <a:pt x="1860" y="2960"/>
                      <a:pt x="2314" y="3129"/>
                      <a:pt x="2757" y="3298"/>
                    </a:cubicBezTo>
                    <a:cubicBezTo>
                      <a:pt x="2895" y="3340"/>
                      <a:pt x="3042" y="3340"/>
                      <a:pt x="3190" y="3362"/>
                    </a:cubicBezTo>
                    <a:cubicBezTo>
                      <a:pt x="3310" y="3374"/>
                      <a:pt x="3428" y="3380"/>
                      <a:pt x="3545" y="3380"/>
                    </a:cubicBezTo>
                    <a:cubicBezTo>
                      <a:pt x="4111" y="3380"/>
                      <a:pt x="4654" y="3243"/>
                      <a:pt x="5197" y="3076"/>
                    </a:cubicBezTo>
                    <a:cubicBezTo>
                      <a:pt x="5767" y="2907"/>
                      <a:pt x="6274" y="2643"/>
                      <a:pt x="6781" y="2348"/>
                    </a:cubicBezTo>
                    <a:cubicBezTo>
                      <a:pt x="6971" y="2231"/>
                      <a:pt x="7119" y="2062"/>
                      <a:pt x="7256" y="1883"/>
                    </a:cubicBezTo>
                    <a:cubicBezTo>
                      <a:pt x="7404" y="1703"/>
                      <a:pt x="7404" y="1513"/>
                      <a:pt x="7320" y="1302"/>
                    </a:cubicBezTo>
                    <a:cubicBezTo>
                      <a:pt x="7183" y="996"/>
                      <a:pt x="6929" y="806"/>
                      <a:pt x="6665" y="658"/>
                    </a:cubicBezTo>
                    <a:cubicBezTo>
                      <a:pt x="5991" y="287"/>
                      <a:pt x="5291" y="2"/>
                      <a:pt x="4558" y="2"/>
                    </a:cubicBezTo>
                    <a:cubicBezTo>
                      <a:pt x="4476" y="2"/>
                      <a:pt x="4393" y="6"/>
                      <a:pt x="4310" y="14"/>
                    </a:cubicBezTo>
                    <a:cubicBezTo>
                      <a:pt x="4190" y="5"/>
                      <a:pt x="4074" y="0"/>
                      <a:pt x="39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77" name="Google Shape;1077;p35"/>
              <p:cNvGrpSpPr/>
              <p:nvPr/>
            </p:nvGrpSpPr>
            <p:grpSpPr>
              <a:xfrm rot="10589589" flipH="1">
                <a:off x="-69805" y="1808491"/>
                <a:ext cx="836321" cy="2276555"/>
                <a:chOff x="2220800" y="703655"/>
                <a:chExt cx="494260" cy="1345427"/>
              </a:xfrm>
            </p:grpSpPr>
            <p:sp>
              <p:nvSpPr>
                <p:cNvPr id="1078" name="Google Shape;1078;p35"/>
                <p:cNvSpPr/>
                <p:nvPr/>
              </p:nvSpPr>
              <p:spPr>
                <a:xfrm>
                  <a:off x="2388669" y="1561600"/>
                  <a:ext cx="242853" cy="487483"/>
                </a:xfrm>
                <a:custGeom>
                  <a:avLst/>
                  <a:gdLst/>
                  <a:ahLst/>
                  <a:cxnLst/>
                  <a:rect l="l" t="t" r="r" b="b"/>
                  <a:pathLst>
                    <a:path w="5195" h="10428" extrusionOk="0">
                      <a:moveTo>
                        <a:pt x="3006" y="0"/>
                      </a:moveTo>
                      <a:cubicBezTo>
                        <a:pt x="2926" y="0"/>
                        <a:pt x="2843" y="4"/>
                        <a:pt x="2757" y="13"/>
                      </a:cubicBezTo>
                      <a:cubicBezTo>
                        <a:pt x="645" y="225"/>
                        <a:pt x="1" y="4037"/>
                        <a:pt x="159" y="5537"/>
                      </a:cubicBezTo>
                      <a:cubicBezTo>
                        <a:pt x="339" y="7301"/>
                        <a:pt x="1300" y="8896"/>
                        <a:pt x="2240" y="10427"/>
                      </a:cubicBezTo>
                      <a:cubicBezTo>
                        <a:pt x="3275" y="8537"/>
                        <a:pt x="4310" y="6614"/>
                        <a:pt x="4848" y="4544"/>
                      </a:cubicBezTo>
                      <a:cubicBezTo>
                        <a:pt x="5195" y="3220"/>
                        <a:pt x="5178" y="0"/>
                        <a:pt x="3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35"/>
                <p:cNvSpPr/>
                <p:nvPr/>
              </p:nvSpPr>
              <p:spPr>
                <a:xfrm>
                  <a:off x="2220800" y="1232455"/>
                  <a:ext cx="239207" cy="263656"/>
                </a:xfrm>
                <a:custGeom>
                  <a:avLst/>
                  <a:gdLst/>
                  <a:ahLst/>
                  <a:cxnLst/>
                  <a:rect l="l" t="t" r="r" b="b"/>
                  <a:pathLst>
                    <a:path w="5117" h="5640" extrusionOk="0">
                      <a:moveTo>
                        <a:pt x="4237" y="0"/>
                      </a:moveTo>
                      <a:cubicBezTo>
                        <a:pt x="4064" y="0"/>
                        <a:pt x="3845" y="48"/>
                        <a:pt x="3571" y="158"/>
                      </a:cubicBezTo>
                      <a:cubicBezTo>
                        <a:pt x="2536" y="570"/>
                        <a:pt x="1638" y="1298"/>
                        <a:pt x="1036" y="2196"/>
                      </a:cubicBezTo>
                      <a:cubicBezTo>
                        <a:pt x="782" y="2576"/>
                        <a:pt x="582" y="2999"/>
                        <a:pt x="444" y="3432"/>
                      </a:cubicBezTo>
                      <a:cubicBezTo>
                        <a:pt x="233" y="4150"/>
                        <a:pt x="180" y="4910"/>
                        <a:pt x="1" y="5639"/>
                      </a:cubicBezTo>
                      <a:cubicBezTo>
                        <a:pt x="1068" y="5417"/>
                        <a:pt x="2388" y="4499"/>
                        <a:pt x="3169" y="3801"/>
                      </a:cubicBezTo>
                      <a:cubicBezTo>
                        <a:pt x="3708" y="3326"/>
                        <a:pt x="4162" y="2735"/>
                        <a:pt x="4447" y="2080"/>
                      </a:cubicBezTo>
                      <a:cubicBezTo>
                        <a:pt x="4800" y="1250"/>
                        <a:pt x="5116" y="0"/>
                        <a:pt x="4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35"/>
                <p:cNvSpPr/>
                <p:nvPr/>
              </p:nvSpPr>
              <p:spPr>
                <a:xfrm>
                  <a:off x="2379787" y="703655"/>
                  <a:ext cx="335273" cy="1141013"/>
                </a:xfrm>
                <a:custGeom>
                  <a:avLst/>
                  <a:gdLst/>
                  <a:ahLst/>
                  <a:cxnLst/>
                  <a:rect l="l" t="t" r="r" b="b"/>
                  <a:pathLst>
                    <a:path w="7172" h="24408" extrusionOk="0">
                      <a:moveTo>
                        <a:pt x="5788" y="0"/>
                      </a:moveTo>
                      <a:lnTo>
                        <a:pt x="5788" y="0"/>
                      </a:lnTo>
                      <a:cubicBezTo>
                        <a:pt x="4523" y="17"/>
                        <a:pt x="3265" y="89"/>
                        <a:pt x="2008" y="89"/>
                      </a:cubicBezTo>
                      <a:cubicBezTo>
                        <a:pt x="1702" y="89"/>
                        <a:pt x="1395" y="84"/>
                        <a:pt x="1088" y="74"/>
                      </a:cubicBezTo>
                      <a:lnTo>
                        <a:pt x="1088" y="74"/>
                      </a:lnTo>
                      <a:cubicBezTo>
                        <a:pt x="1057" y="676"/>
                        <a:pt x="1490" y="1722"/>
                        <a:pt x="1511" y="2324"/>
                      </a:cubicBezTo>
                      <a:cubicBezTo>
                        <a:pt x="1543" y="3454"/>
                        <a:pt x="1553" y="4584"/>
                        <a:pt x="1574" y="5714"/>
                      </a:cubicBezTo>
                      <a:cubicBezTo>
                        <a:pt x="1617" y="7287"/>
                        <a:pt x="1648" y="8872"/>
                        <a:pt x="1680" y="10445"/>
                      </a:cubicBezTo>
                      <a:cubicBezTo>
                        <a:pt x="1342" y="10815"/>
                        <a:pt x="1015" y="11185"/>
                        <a:pt x="708" y="11575"/>
                      </a:cubicBezTo>
                      <a:cubicBezTo>
                        <a:pt x="476" y="11839"/>
                        <a:pt x="233" y="12114"/>
                        <a:pt x="1" y="12389"/>
                      </a:cubicBezTo>
                      <a:cubicBezTo>
                        <a:pt x="22" y="12653"/>
                        <a:pt x="43" y="12917"/>
                        <a:pt x="64" y="13170"/>
                      </a:cubicBezTo>
                      <a:lnTo>
                        <a:pt x="75" y="13212"/>
                      </a:lnTo>
                      <a:cubicBezTo>
                        <a:pt x="106" y="13181"/>
                        <a:pt x="138" y="13160"/>
                        <a:pt x="170" y="13128"/>
                      </a:cubicBezTo>
                      <a:lnTo>
                        <a:pt x="191" y="13160"/>
                      </a:lnTo>
                      <a:lnTo>
                        <a:pt x="85" y="13276"/>
                      </a:lnTo>
                      <a:cubicBezTo>
                        <a:pt x="106" y="13360"/>
                        <a:pt x="117" y="13434"/>
                        <a:pt x="138" y="13519"/>
                      </a:cubicBezTo>
                      <a:cubicBezTo>
                        <a:pt x="423" y="13202"/>
                        <a:pt x="708" y="12896"/>
                        <a:pt x="983" y="12568"/>
                      </a:cubicBezTo>
                      <a:cubicBezTo>
                        <a:pt x="1236" y="12325"/>
                        <a:pt x="1479" y="12082"/>
                        <a:pt x="1701" y="11818"/>
                      </a:cubicBezTo>
                      <a:cubicBezTo>
                        <a:pt x="1754" y="14258"/>
                        <a:pt x="1807" y="16698"/>
                        <a:pt x="1859" y="19137"/>
                      </a:cubicBezTo>
                      <a:cubicBezTo>
                        <a:pt x="1891" y="20901"/>
                        <a:pt x="1933" y="22654"/>
                        <a:pt x="1965" y="24408"/>
                      </a:cubicBezTo>
                      <a:cubicBezTo>
                        <a:pt x="2145" y="24397"/>
                        <a:pt x="2335" y="24386"/>
                        <a:pt x="2514" y="24376"/>
                      </a:cubicBezTo>
                      <a:cubicBezTo>
                        <a:pt x="3549" y="18736"/>
                        <a:pt x="3792" y="12980"/>
                        <a:pt x="4035" y="7256"/>
                      </a:cubicBezTo>
                      <a:cubicBezTo>
                        <a:pt x="4711" y="8977"/>
                        <a:pt x="5493" y="10657"/>
                        <a:pt x="6359" y="12304"/>
                      </a:cubicBezTo>
                      <a:cubicBezTo>
                        <a:pt x="6380" y="12283"/>
                        <a:pt x="6401" y="12262"/>
                        <a:pt x="6422" y="12241"/>
                      </a:cubicBezTo>
                      <a:cubicBezTo>
                        <a:pt x="6654" y="11924"/>
                        <a:pt x="6908" y="11628"/>
                        <a:pt x="7172" y="11332"/>
                      </a:cubicBezTo>
                      <a:cubicBezTo>
                        <a:pt x="6739" y="7530"/>
                        <a:pt x="5503" y="3760"/>
                        <a:pt x="57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81" name="Google Shape;1081;p35"/>
              <p:cNvSpPr/>
              <p:nvPr/>
            </p:nvSpPr>
            <p:spPr>
              <a:xfrm rot="5400000">
                <a:off x="83727" y="1407500"/>
                <a:ext cx="897405" cy="824594"/>
              </a:xfrm>
              <a:custGeom>
                <a:avLst/>
                <a:gdLst/>
                <a:ahLst/>
                <a:cxnLst/>
                <a:rect l="l" t="t" r="r" b="b"/>
                <a:pathLst>
                  <a:path w="8894" h="8173" extrusionOk="0">
                    <a:moveTo>
                      <a:pt x="3238" y="1"/>
                    </a:moveTo>
                    <a:cubicBezTo>
                      <a:pt x="3222" y="1"/>
                      <a:pt x="3206" y="4"/>
                      <a:pt x="3190" y="9"/>
                    </a:cubicBezTo>
                    <a:cubicBezTo>
                      <a:pt x="3158" y="19"/>
                      <a:pt x="3127" y="30"/>
                      <a:pt x="3095" y="51"/>
                    </a:cubicBezTo>
                    <a:cubicBezTo>
                      <a:pt x="3074" y="72"/>
                      <a:pt x="3042" y="93"/>
                      <a:pt x="3032" y="125"/>
                    </a:cubicBezTo>
                    <a:cubicBezTo>
                      <a:pt x="3011" y="157"/>
                      <a:pt x="3000" y="188"/>
                      <a:pt x="2989" y="220"/>
                    </a:cubicBezTo>
                    <a:cubicBezTo>
                      <a:pt x="2989" y="252"/>
                      <a:pt x="2989" y="273"/>
                      <a:pt x="2979" y="294"/>
                    </a:cubicBezTo>
                    <a:cubicBezTo>
                      <a:pt x="2989" y="347"/>
                      <a:pt x="3000" y="400"/>
                      <a:pt x="3021" y="442"/>
                    </a:cubicBezTo>
                    <a:lnTo>
                      <a:pt x="3063" y="495"/>
                    </a:lnTo>
                    <a:cubicBezTo>
                      <a:pt x="3095" y="526"/>
                      <a:pt x="3137" y="547"/>
                      <a:pt x="3169" y="558"/>
                    </a:cubicBezTo>
                    <a:lnTo>
                      <a:pt x="3190" y="569"/>
                    </a:lnTo>
                    <a:lnTo>
                      <a:pt x="3211" y="579"/>
                    </a:lnTo>
                    <a:cubicBezTo>
                      <a:pt x="3243" y="611"/>
                      <a:pt x="3296" y="621"/>
                      <a:pt x="3338" y="621"/>
                    </a:cubicBezTo>
                    <a:lnTo>
                      <a:pt x="3454" y="621"/>
                    </a:lnTo>
                    <a:cubicBezTo>
                      <a:pt x="3486" y="621"/>
                      <a:pt x="3517" y="611"/>
                      <a:pt x="3549" y="590"/>
                    </a:cubicBezTo>
                    <a:cubicBezTo>
                      <a:pt x="3581" y="579"/>
                      <a:pt x="3602" y="558"/>
                      <a:pt x="3623" y="526"/>
                    </a:cubicBezTo>
                    <a:cubicBezTo>
                      <a:pt x="3634" y="505"/>
                      <a:pt x="3655" y="484"/>
                      <a:pt x="3665" y="474"/>
                    </a:cubicBezTo>
                    <a:cubicBezTo>
                      <a:pt x="3676" y="431"/>
                      <a:pt x="3686" y="400"/>
                      <a:pt x="3686" y="357"/>
                    </a:cubicBezTo>
                    <a:cubicBezTo>
                      <a:pt x="3697" y="336"/>
                      <a:pt x="3697" y="315"/>
                      <a:pt x="3686" y="283"/>
                    </a:cubicBezTo>
                    <a:cubicBezTo>
                      <a:pt x="3686" y="252"/>
                      <a:pt x="3676" y="220"/>
                      <a:pt x="3655" y="188"/>
                    </a:cubicBezTo>
                    <a:cubicBezTo>
                      <a:pt x="3644" y="167"/>
                      <a:pt x="3623" y="146"/>
                      <a:pt x="3613" y="125"/>
                    </a:cubicBezTo>
                    <a:cubicBezTo>
                      <a:pt x="3581" y="93"/>
                      <a:pt x="3539" y="72"/>
                      <a:pt x="3496" y="62"/>
                    </a:cubicBezTo>
                    <a:lnTo>
                      <a:pt x="3285" y="9"/>
                    </a:lnTo>
                    <a:cubicBezTo>
                      <a:pt x="3269" y="4"/>
                      <a:pt x="3253" y="1"/>
                      <a:pt x="3238" y="1"/>
                    </a:cubicBezTo>
                    <a:close/>
                    <a:moveTo>
                      <a:pt x="8101" y="178"/>
                    </a:moveTo>
                    <a:cubicBezTo>
                      <a:pt x="8080" y="178"/>
                      <a:pt x="8048" y="178"/>
                      <a:pt x="8017" y="188"/>
                    </a:cubicBezTo>
                    <a:cubicBezTo>
                      <a:pt x="7996" y="199"/>
                      <a:pt x="7964" y="220"/>
                      <a:pt x="7943" y="231"/>
                    </a:cubicBezTo>
                    <a:lnTo>
                      <a:pt x="7922" y="241"/>
                    </a:lnTo>
                    <a:cubicBezTo>
                      <a:pt x="7911" y="252"/>
                      <a:pt x="7890" y="273"/>
                      <a:pt x="7869" y="283"/>
                    </a:cubicBezTo>
                    <a:lnTo>
                      <a:pt x="7869" y="294"/>
                    </a:lnTo>
                    <a:lnTo>
                      <a:pt x="7858" y="305"/>
                    </a:lnTo>
                    <a:cubicBezTo>
                      <a:pt x="7848" y="326"/>
                      <a:pt x="7827" y="347"/>
                      <a:pt x="7816" y="368"/>
                    </a:cubicBezTo>
                    <a:lnTo>
                      <a:pt x="7816" y="379"/>
                    </a:lnTo>
                    <a:cubicBezTo>
                      <a:pt x="7795" y="410"/>
                      <a:pt x="7795" y="442"/>
                      <a:pt x="7795" y="484"/>
                    </a:cubicBezTo>
                    <a:cubicBezTo>
                      <a:pt x="7784" y="526"/>
                      <a:pt x="7784" y="558"/>
                      <a:pt x="7795" y="600"/>
                    </a:cubicBezTo>
                    <a:cubicBezTo>
                      <a:pt x="7805" y="632"/>
                      <a:pt x="7816" y="664"/>
                      <a:pt x="7848" y="695"/>
                    </a:cubicBezTo>
                    <a:cubicBezTo>
                      <a:pt x="7869" y="716"/>
                      <a:pt x="7890" y="748"/>
                      <a:pt x="7922" y="759"/>
                    </a:cubicBezTo>
                    <a:lnTo>
                      <a:pt x="7974" y="790"/>
                    </a:lnTo>
                    <a:cubicBezTo>
                      <a:pt x="7992" y="795"/>
                      <a:pt x="8011" y="797"/>
                      <a:pt x="8031" y="797"/>
                    </a:cubicBezTo>
                    <a:cubicBezTo>
                      <a:pt x="8059" y="797"/>
                      <a:pt x="8087" y="792"/>
                      <a:pt x="8112" y="780"/>
                    </a:cubicBezTo>
                    <a:lnTo>
                      <a:pt x="8154" y="759"/>
                    </a:lnTo>
                    <a:lnTo>
                      <a:pt x="8175" y="759"/>
                    </a:lnTo>
                    <a:cubicBezTo>
                      <a:pt x="8207" y="759"/>
                      <a:pt x="8238" y="748"/>
                      <a:pt x="8270" y="727"/>
                    </a:cubicBezTo>
                    <a:cubicBezTo>
                      <a:pt x="8302" y="716"/>
                      <a:pt x="8323" y="695"/>
                      <a:pt x="8344" y="664"/>
                    </a:cubicBezTo>
                    <a:cubicBezTo>
                      <a:pt x="8365" y="653"/>
                      <a:pt x="8376" y="632"/>
                      <a:pt x="8386" y="611"/>
                    </a:cubicBezTo>
                    <a:cubicBezTo>
                      <a:pt x="8407" y="569"/>
                      <a:pt x="8418" y="516"/>
                      <a:pt x="8418" y="463"/>
                    </a:cubicBezTo>
                    <a:cubicBezTo>
                      <a:pt x="8407" y="442"/>
                      <a:pt x="8407" y="421"/>
                      <a:pt x="8407" y="389"/>
                    </a:cubicBezTo>
                    <a:cubicBezTo>
                      <a:pt x="8386" y="347"/>
                      <a:pt x="8365" y="305"/>
                      <a:pt x="8333" y="273"/>
                    </a:cubicBezTo>
                    <a:cubicBezTo>
                      <a:pt x="8323" y="252"/>
                      <a:pt x="8291" y="231"/>
                      <a:pt x="8281" y="220"/>
                    </a:cubicBezTo>
                    <a:lnTo>
                      <a:pt x="8270" y="220"/>
                    </a:lnTo>
                    <a:lnTo>
                      <a:pt x="8260" y="210"/>
                    </a:lnTo>
                    <a:cubicBezTo>
                      <a:pt x="8238" y="199"/>
                      <a:pt x="8217" y="188"/>
                      <a:pt x="8196" y="188"/>
                    </a:cubicBezTo>
                    <a:lnTo>
                      <a:pt x="8186" y="178"/>
                    </a:lnTo>
                    <a:close/>
                    <a:moveTo>
                      <a:pt x="5239" y="157"/>
                    </a:moveTo>
                    <a:cubicBezTo>
                      <a:pt x="5176" y="157"/>
                      <a:pt x="5102" y="188"/>
                      <a:pt x="5059" y="241"/>
                    </a:cubicBezTo>
                    <a:cubicBezTo>
                      <a:pt x="5028" y="294"/>
                      <a:pt x="4996" y="379"/>
                      <a:pt x="4996" y="442"/>
                    </a:cubicBezTo>
                    <a:cubicBezTo>
                      <a:pt x="5007" y="516"/>
                      <a:pt x="5028" y="590"/>
                      <a:pt x="5081" y="643"/>
                    </a:cubicBezTo>
                    <a:cubicBezTo>
                      <a:pt x="5102" y="674"/>
                      <a:pt x="5133" y="685"/>
                      <a:pt x="5176" y="706"/>
                    </a:cubicBezTo>
                    <a:lnTo>
                      <a:pt x="5186" y="738"/>
                    </a:lnTo>
                    <a:cubicBezTo>
                      <a:pt x="5207" y="801"/>
                      <a:pt x="5239" y="843"/>
                      <a:pt x="5292" y="875"/>
                    </a:cubicBezTo>
                    <a:cubicBezTo>
                      <a:pt x="5313" y="885"/>
                      <a:pt x="5323" y="885"/>
                      <a:pt x="5345" y="896"/>
                    </a:cubicBezTo>
                    <a:cubicBezTo>
                      <a:pt x="5376" y="907"/>
                      <a:pt x="5397" y="907"/>
                      <a:pt x="5419" y="907"/>
                    </a:cubicBezTo>
                    <a:lnTo>
                      <a:pt x="5482" y="907"/>
                    </a:lnTo>
                    <a:lnTo>
                      <a:pt x="5514" y="917"/>
                    </a:lnTo>
                    <a:lnTo>
                      <a:pt x="5556" y="938"/>
                    </a:lnTo>
                    <a:cubicBezTo>
                      <a:pt x="5609" y="981"/>
                      <a:pt x="5661" y="1002"/>
                      <a:pt x="5725" y="1002"/>
                    </a:cubicBezTo>
                    <a:cubicBezTo>
                      <a:pt x="5788" y="1002"/>
                      <a:pt x="5852" y="970"/>
                      <a:pt x="5894" y="917"/>
                    </a:cubicBezTo>
                    <a:cubicBezTo>
                      <a:pt x="5936" y="854"/>
                      <a:pt x="5968" y="780"/>
                      <a:pt x="5968" y="706"/>
                    </a:cubicBezTo>
                    <a:cubicBezTo>
                      <a:pt x="5957" y="632"/>
                      <a:pt x="5936" y="558"/>
                      <a:pt x="5883" y="516"/>
                    </a:cubicBezTo>
                    <a:cubicBezTo>
                      <a:pt x="5809" y="442"/>
                      <a:pt x="5725" y="389"/>
                      <a:pt x="5630" y="357"/>
                    </a:cubicBezTo>
                    <a:lnTo>
                      <a:pt x="5619" y="347"/>
                    </a:lnTo>
                    <a:cubicBezTo>
                      <a:pt x="5566" y="252"/>
                      <a:pt x="5492" y="199"/>
                      <a:pt x="5408" y="167"/>
                    </a:cubicBezTo>
                    <a:cubicBezTo>
                      <a:pt x="5355" y="157"/>
                      <a:pt x="5292" y="157"/>
                      <a:pt x="5239" y="157"/>
                    </a:cubicBezTo>
                    <a:close/>
                    <a:moveTo>
                      <a:pt x="7182" y="431"/>
                    </a:moveTo>
                    <a:cubicBezTo>
                      <a:pt x="7151" y="431"/>
                      <a:pt x="7119" y="431"/>
                      <a:pt x="7087" y="442"/>
                    </a:cubicBezTo>
                    <a:cubicBezTo>
                      <a:pt x="7056" y="452"/>
                      <a:pt x="7024" y="474"/>
                      <a:pt x="7003" y="495"/>
                    </a:cubicBezTo>
                    <a:cubicBezTo>
                      <a:pt x="6982" y="516"/>
                      <a:pt x="6961" y="547"/>
                      <a:pt x="6939" y="579"/>
                    </a:cubicBezTo>
                    <a:cubicBezTo>
                      <a:pt x="6939" y="600"/>
                      <a:pt x="6929" y="621"/>
                      <a:pt x="6918" y="643"/>
                    </a:cubicBezTo>
                    <a:cubicBezTo>
                      <a:pt x="6908" y="695"/>
                      <a:pt x="6908" y="748"/>
                      <a:pt x="6929" y="801"/>
                    </a:cubicBezTo>
                    <a:cubicBezTo>
                      <a:pt x="6939" y="822"/>
                      <a:pt x="6939" y="843"/>
                      <a:pt x="6950" y="864"/>
                    </a:cubicBezTo>
                    <a:cubicBezTo>
                      <a:pt x="6971" y="907"/>
                      <a:pt x="7003" y="938"/>
                      <a:pt x="7045" y="959"/>
                    </a:cubicBezTo>
                    <a:lnTo>
                      <a:pt x="7098" y="1002"/>
                    </a:lnTo>
                    <a:cubicBezTo>
                      <a:pt x="7129" y="1023"/>
                      <a:pt x="7161" y="1033"/>
                      <a:pt x="7193" y="1033"/>
                    </a:cubicBezTo>
                    <a:cubicBezTo>
                      <a:pt x="7225" y="1033"/>
                      <a:pt x="7256" y="1033"/>
                      <a:pt x="7288" y="1023"/>
                    </a:cubicBezTo>
                    <a:cubicBezTo>
                      <a:pt x="7320" y="1012"/>
                      <a:pt x="7351" y="991"/>
                      <a:pt x="7372" y="970"/>
                    </a:cubicBezTo>
                    <a:cubicBezTo>
                      <a:pt x="7404" y="949"/>
                      <a:pt x="7425" y="917"/>
                      <a:pt x="7436" y="885"/>
                    </a:cubicBezTo>
                    <a:cubicBezTo>
                      <a:pt x="7446" y="864"/>
                      <a:pt x="7457" y="843"/>
                      <a:pt x="7457" y="822"/>
                    </a:cubicBezTo>
                    <a:cubicBezTo>
                      <a:pt x="7467" y="769"/>
                      <a:pt x="7467" y="716"/>
                      <a:pt x="7457" y="664"/>
                    </a:cubicBezTo>
                    <a:cubicBezTo>
                      <a:pt x="7446" y="643"/>
                      <a:pt x="7436" y="621"/>
                      <a:pt x="7425" y="600"/>
                    </a:cubicBezTo>
                    <a:cubicBezTo>
                      <a:pt x="7404" y="558"/>
                      <a:pt x="7372" y="526"/>
                      <a:pt x="7330" y="505"/>
                    </a:cubicBezTo>
                    <a:cubicBezTo>
                      <a:pt x="7320" y="495"/>
                      <a:pt x="7298" y="474"/>
                      <a:pt x="7277" y="463"/>
                    </a:cubicBezTo>
                    <a:cubicBezTo>
                      <a:pt x="7246" y="442"/>
                      <a:pt x="7225" y="431"/>
                      <a:pt x="7182" y="431"/>
                    </a:cubicBezTo>
                    <a:close/>
                    <a:moveTo>
                      <a:pt x="2905" y="1461"/>
                    </a:moveTo>
                    <a:cubicBezTo>
                      <a:pt x="2777" y="1461"/>
                      <a:pt x="2651" y="1556"/>
                      <a:pt x="2662" y="1741"/>
                    </a:cubicBezTo>
                    <a:cubicBezTo>
                      <a:pt x="2667" y="1920"/>
                      <a:pt x="2787" y="2008"/>
                      <a:pt x="2907" y="2008"/>
                    </a:cubicBezTo>
                    <a:cubicBezTo>
                      <a:pt x="3035" y="2008"/>
                      <a:pt x="3164" y="1910"/>
                      <a:pt x="3158" y="1720"/>
                    </a:cubicBezTo>
                    <a:cubicBezTo>
                      <a:pt x="3148" y="1546"/>
                      <a:pt x="3026" y="1461"/>
                      <a:pt x="2905" y="1461"/>
                    </a:cubicBezTo>
                    <a:close/>
                    <a:moveTo>
                      <a:pt x="1754" y="1392"/>
                    </a:moveTo>
                    <a:cubicBezTo>
                      <a:pt x="1733" y="1392"/>
                      <a:pt x="1701" y="1403"/>
                      <a:pt x="1680" y="1403"/>
                    </a:cubicBezTo>
                    <a:lnTo>
                      <a:pt x="1669" y="1414"/>
                    </a:lnTo>
                    <a:cubicBezTo>
                      <a:pt x="1627" y="1424"/>
                      <a:pt x="1606" y="1435"/>
                      <a:pt x="1585" y="1466"/>
                    </a:cubicBezTo>
                    <a:cubicBezTo>
                      <a:pt x="1553" y="1487"/>
                      <a:pt x="1532" y="1509"/>
                      <a:pt x="1521" y="1551"/>
                    </a:cubicBezTo>
                    <a:cubicBezTo>
                      <a:pt x="1500" y="1583"/>
                      <a:pt x="1490" y="1614"/>
                      <a:pt x="1490" y="1656"/>
                    </a:cubicBezTo>
                    <a:cubicBezTo>
                      <a:pt x="1490" y="1678"/>
                      <a:pt x="1490" y="1709"/>
                      <a:pt x="1500" y="1741"/>
                    </a:cubicBezTo>
                    <a:lnTo>
                      <a:pt x="1490" y="1783"/>
                    </a:lnTo>
                    <a:cubicBezTo>
                      <a:pt x="1490" y="1836"/>
                      <a:pt x="1511" y="1889"/>
                      <a:pt x="1532" y="1931"/>
                    </a:cubicBezTo>
                    <a:lnTo>
                      <a:pt x="1574" y="1984"/>
                    </a:lnTo>
                    <a:cubicBezTo>
                      <a:pt x="1606" y="2016"/>
                      <a:pt x="1638" y="2037"/>
                      <a:pt x="1680" y="2047"/>
                    </a:cubicBezTo>
                    <a:lnTo>
                      <a:pt x="1690" y="2058"/>
                    </a:lnTo>
                    <a:lnTo>
                      <a:pt x="1785" y="2058"/>
                    </a:lnTo>
                    <a:cubicBezTo>
                      <a:pt x="1807" y="2058"/>
                      <a:pt x="1828" y="2047"/>
                      <a:pt x="1849" y="2047"/>
                    </a:cubicBezTo>
                    <a:lnTo>
                      <a:pt x="1870" y="2047"/>
                    </a:lnTo>
                    <a:lnTo>
                      <a:pt x="1902" y="2026"/>
                    </a:lnTo>
                    <a:lnTo>
                      <a:pt x="1944" y="2005"/>
                    </a:lnTo>
                    <a:cubicBezTo>
                      <a:pt x="1965" y="1984"/>
                      <a:pt x="1986" y="1963"/>
                      <a:pt x="2007" y="1942"/>
                    </a:cubicBezTo>
                    <a:lnTo>
                      <a:pt x="2018" y="1931"/>
                    </a:lnTo>
                    <a:cubicBezTo>
                      <a:pt x="2028" y="1910"/>
                      <a:pt x="2049" y="1889"/>
                      <a:pt x="2060" y="1868"/>
                    </a:cubicBezTo>
                    <a:lnTo>
                      <a:pt x="2060" y="1857"/>
                    </a:lnTo>
                    <a:cubicBezTo>
                      <a:pt x="2071" y="1836"/>
                      <a:pt x="2081" y="1815"/>
                      <a:pt x="2081" y="1794"/>
                    </a:cubicBezTo>
                    <a:cubicBezTo>
                      <a:pt x="2092" y="1741"/>
                      <a:pt x="2092" y="1688"/>
                      <a:pt x="2081" y="1635"/>
                    </a:cubicBezTo>
                    <a:lnTo>
                      <a:pt x="2071" y="1604"/>
                    </a:lnTo>
                    <a:lnTo>
                      <a:pt x="2049" y="1572"/>
                    </a:lnTo>
                    <a:lnTo>
                      <a:pt x="2049" y="1561"/>
                    </a:lnTo>
                    <a:cubicBezTo>
                      <a:pt x="2039" y="1540"/>
                      <a:pt x="2018" y="1519"/>
                      <a:pt x="1997" y="1498"/>
                    </a:cubicBezTo>
                    <a:lnTo>
                      <a:pt x="1986" y="1487"/>
                    </a:lnTo>
                    <a:cubicBezTo>
                      <a:pt x="1976" y="1466"/>
                      <a:pt x="1954" y="1456"/>
                      <a:pt x="1933" y="1445"/>
                    </a:cubicBezTo>
                    <a:lnTo>
                      <a:pt x="1933" y="1435"/>
                    </a:lnTo>
                    <a:lnTo>
                      <a:pt x="1923" y="1435"/>
                    </a:lnTo>
                    <a:cubicBezTo>
                      <a:pt x="1902" y="1424"/>
                      <a:pt x="1870" y="1414"/>
                      <a:pt x="1849" y="1403"/>
                    </a:cubicBezTo>
                    <a:lnTo>
                      <a:pt x="1838" y="1403"/>
                    </a:lnTo>
                    <a:cubicBezTo>
                      <a:pt x="1817" y="1392"/>
                      <a:pt x="1785" y="1392"/>
                      <a:pt x="1764" y="1392"/>
                    </a:cubicBezTo>
                    <a:close/>
                    <a:moveTo>
                      <a:pt x="5894" y="1445"/>
                    </a:moveTo>
                    <a:lnTo>
                      <a:pt x="5894" y="1456"/>
                    </a:lnTo>
                    <a:cubicBezTo>
                      <a:pt x="5862" y="1456"/>
                      <a:pt x="5830" y="1466"/>
                      <a:pt x="5799" y="1487"/>
                    </a:cubicBezTo>
                    <a:cubicBezTo>
                      <a:pt x="5767" y="1509"/>
                      <a:pt x="5746" y="1530"/>
                      <a:pt x="5735" y="1561"/>
                    </a:cubicBezTo>
                    <a:cubicBezTo>
                      <a:pt x="5714" y="1593"/>
                      <a:pt x="5693" y="1625"/>
                      <a:pt x="5693" y="1656"/>
                    </a:cubicBezTo>
                    <a:cubicBezTo>
                      <a:pt x="5693" y="1688"/>
                      <a:pt x="5693" y="1709"/>
                      <a:pt x="5683" y="1741"/>
                    </a:cubicBezTo>
                    <a:lnTo>
                      <a:pt x="5693" y="1762"/>
                    </a:lnTo>
                    <a:cubicBezTo>
                      <a:pt x="5683" y="1783"/>
                      <a:pt x="5683" y="1804"/>
                      <a:pt x="5683" y="1825"/>
                    </a:cubicBezTo>
                    <a:cubicBezTo>
                      <a:pt x="5683" y="1868"/>
                      <a:pt x="5693" y="1899"/>
                      <a:pt x="5714" y="1931"/>
                    </a:cubicBezTo>
                    <a:cubicBezTo>
                      <a:pt x="5725" y="1973"/>
                      <a:pt x="5735" y="1994"/>
                      <a:pt x="5767" y="2026"/>
                    </a:cubicBezTo>
                    <a:cubicBezTo>
                      <a:pt x="5778" y="2037"/>
                      <a:pt x="5799" y="2047"/>
                      <a:pt x="5820" y="2068"/>
                    </a:cubicBezTo>
                    <a:cubicBezTo>
                      <a:pt x="5852" y="2089"/>
                      <a:pt x="5894" y="2100"/>
                      <a:pt x="5947" y="2100"/>
                    </a:cubicBezTo>
                    <a:cubicBezTo>
                      <a:pt x="5968" y="2089"/>
                      <a:pt x="5989" y="2089"/>
                      <a:pt x="6010" y="2089"/>
                    </a:cubicBezTo>
                    <a:cubicBezTo>
                      <a:pt x="6031" y="2079"/>
                      <a:pt x="6052" y="2068"/>
                      <a:pt x="6073" y="2047"/>
                    </a:cubicBezTo>
                    <a:cubicBezTo>
                      <a:pt x="6084" y="2052"/>
                      <a:pt x="6097" y="2055"/>
                      <a:pt x="6110" y="2055"/>
                    </a:cubicBezTo>
                    <a:cubicBezTo>
                      <a:pt x="6124" y="2055"/>
                      <a:pt x="6137" y="2052"/>
                      <a:pt x="6147" y="2047"/>
                    </a:cubicBezTo>
                    <a:cubicBezTo>
                      <a:pt x="6179" y="2047"/>
                      <a:pt x="6211" y="2037"/>
                      <a:pt x="6242" y="2016"/>
                    </a:cubicBezTo>
                    <a:lnTo>
                      <a:pt x="6285" y="1963"/>
                    </a:lnTo>
                    <a:cubicBezTo>
                      <a:pt x="6316" y="1942"/>
                      <a:pt x="6327" y="1910"/>
                      <a:pt x="6337" y="1868"/>
                    </a:cubicBezTo>
                    <a:cubicBezTo>
                      <a:pt x="6348" y="1847"/>
                      <a:pt x="6348" y="1825"/>
                      <a:pt x="6348" y="1804"/>
                    </a:cubicBezTo>
                    <a:cubicBezTo>
                      <a:pt x="6359" y="1762"/>
                      <a:pt x="6359" y="1730"/>
                      <a:pt x="6337" y="1688"/>
                    </a:cubicBezTo>
                    <a:cubicBezTo>
                      <a:pt x="6337" y="1667"/>
                      <a:pt x="6327" y="1646"/>
                      <a:pt x="6316" y="1625"/>
                    </a:cubicBezTo>
                    <a:cubicBezTo>
                      <a:pt x="6295" y="1583"/>
                      <a:pt x="6263" y="1551"/>
                      <a:pt x="6221" y="1519"/>
                    </a:cubicBezTo>
                    <a:cubicBezTo>
                      <a:pt x="6200" y="1519"/>
                      <a:pt x="6190" y="1509"/>
                      <a:pt x="6168" y="1498"/>
                    </a:cubicBezTo>
                    <a:lnTo>
                      <a:pt x="6158" y="1498"/>
                    </a:lnTo>
                    <a:lnTo>
                      <a:pt x="6147" y="1487"/>
                    </a:lnTo>
                    <a:lnTo>
                      <a:pt x="6105" y="1487"/>
                    </a:lnTo>
                    <a:cubicBezTo>
                      <a:pt x="6073" y="1477"/>
                      <a:pt x="6031" y="1466"/>
                      <a:pt x="5989" y="1456"/>
                    </a:cubicBezTo>
                    <a:cubicBezTo>
                      <a:pt x="5957" y="1445"/>
                      <a:pt x="5925" y="1445"/>
                      <a:pt x="5894" y="1445"/>
                    </a:cubicBezTo>
                    <a:close/>
                    <a:moveTo>
                      <a:pt x="243" y="1667"/>
                    </a:moveTo>
                    <a:cubicBezTo>
                      <a:pt x="212" y="1667"/>
                      <a:pt x="180" y="1678"/>
                      <a:pt x="148" y="1699"/>
                    </a:cubicBezTo>
                    <a:cubicBezTo>
                      <a:pt x="117" y="1709"/>
                      <a:pt x="96" y="1730"/>
                      <a:pt x="74" y="1751"/>
                    </a:cubicBezTo>
                    <a:cubicBezTo>
                      <a:pt x="43" y="1783"/>
                      <a:pt x="32" y="1815"/>
                      <a:pt x="22" y="1847"/>
                    </a:cubicBezTo>
                    <a:cubicBezTo>
                      <a:pt x="11" y="1878"/>
                      <a:pt x="1" y="1920"/>
                      <a:pt x="1" y="1963"/>
                    </a:cubicBezTo>
                    <a:cubicBezTo>
                      <a:pt x="11" y="1984"/>
                      <a:pt x="11" y="2005"/>
                      <a:pt x="11" y="2037"/>
                    </a:cubicBezTo>
                    <a:cubicBezTo>
                      <a:pt x="32" y="2079"/>
                      <a:pt x="53" y="2121"/>
                      <a:pt x="85" y="2153"/>
                    </a:cubicBezTo>
                    <a:lnTo>
                      <a:pt x="138" y="2195"/>
                    </a:lnTo>
                    <a:cubicBezTo>
                      <a:pt x="170" y="2216"/>
                      <a:pt x="222" y="2227"/>
                      <a:pt x="265" y="2227"/>
                    </a:cubicBezTo>
                    <a:lnTo>
                      <a:pt x="307" y="2227"/>
                    </a:lnTo>
                    <a:cubicBezTo>
                      <a:pt x="339" y="2227"/>
                      <a:pt x="370" y="2216"/>
                      <a:pt x="402" y="2195"/>
                    </a:cubicBezTo>
                    <a:cubicBezTo>
                      <a:pt x="434" y="2185"/>
                      <a:pt x="465" y="2163"/>
                      <a:pt x="486" y="2142"/>
                    </a:cubicBezTo>
                    <a:cubicBezTo>
                      <a:pt x="507" y="2111"/>
                      <a:pt x="518" y="2079"/>
                      <a:pt x="529" y="2047"/>
                    </a:cubicBezTo>
                    <a:cubicBezTo>
                      <a:pt x="550" y="2016"/>
                      <a:pt x="550" y="1973"/>
                      <a:pt x="550" y="1931"/>
                    </a:cubicBezTo>
                    <a:cubicBezTo>
                      <a:pt x="539" y="1910"/>
                      <a:pt x="539" y="1889"/>
                      <a:pt x="539" y="1857"/>
                    </a:cubicBezTo>
                    <a:cubicBezTo>
                      <a:pt x="529" y="1815"/>
                      <a:pt x="497" y="1773"/>
                      <a:pt x="465" y="1741"/>
                    </a:cubicBezTo>
                    <a:lnTo>
                      <a:pt x="412" y="1699"/>
                    </a:lnTo>
                    <a:cubicBezTo>
                      <a:pt x="381" y="1678"/>
                      <a:pt x="339" y="1667"/>
                      <a:pt x="286" y="1667"/>
                    </a:cubicBezTo>
                    <a:close/>
                    <a:moveTo>
                      <a:pt x="7418" y="1797"/>
                    </a:moveTo>
                    <a:cubicBezTo>
                      <a:pt x="7399" y="1797"/>
                      <a:pt x="7380" y="1802"/>
                      <a:pt x="7362" y="1815"/>
                    </a:cubicBezTo>
                    <a:lnTo>
                      <a:pt x="7298" y="1847"/>
                    </a:lnTo>
                    <a:lnTo>
                      <a:pt x="7277" y="1868"/>
                    </a:lnTo>
                    <a:cubicBezTo>
                      <a:pt x="7246" y="1878"/>
                      <a:pt x="7214" y="1899"/>
                      <a:pt x="7193" y="1920"/>
                    </a:cubicBezTo>
                    <a:cubicBezTo>
                      <a:pt x="7161" y="1942"/>
                      <a:pt x="7140" y="1973"/>
                      <a:pt x="7129" y="2005"/>
                    </a:cubicBezTo>
                    <a:cubicBezTo>
                      <a:pt x="7119" y="2026"/>
                      <a:pt x="7108" y="2047"/>
                      <a:pt x="7108" y="2068"/>
                    </a:cubicBezTo>
                    <a:cubicBezTo>
                      <a:pt x="7098" y="2121"/>
                      <a:pt x="7098" y="2174"/>
                      <a:pt x="7108" y="2216"/>
                    </a:cubicBezTo>
                    <a:cubicBezTo>
                      <a:pt x="7119" y="2237"/>
                      <a:pt x="7129" y="2269"/>
                      <a:pt x="7140" y="2290"/>
                    </a:cubicBezTo>
                    <a:cubicBezTo>
                      <a:pt x="7161" y="2332"/>
                      <a:pt x="7193" y="2364"/>
                      <a:pt x="7235" y="2385"/>
                    </a:cubicBezTo>
                    <a:cubicBezTo>
                      <a:pt x="7298" y="2417"/>
                      <a:pt x="7362" y="2449"/>
                      <a:pt x="7425" y="2480"/>
                    </a:cubicBezTo>
                    <a:lnTo>
                      <a:pt x="7446" y="2491"/>
                    </a:lnTo>
                    <a:cubicBezTo>
                      <a:pt x="7467" y="2501"/>
                      <a:pt x="7499" y="2522"/>
                      <a:pt x="7531" y="2533"/>
                    </a:cubicBezTo>
                    <a:cubicBezTo>
                      <a:pt x="7547" y="2538"/>
                      <a:pt x="7563" y="2541"/>
                      <a:pt x="7578" y="2541"/>
                    </a:cubicBezTo>
                    <a:cubicBezTo>
                      <a:pt x="7594" y="2541"/>
                      <a:pt x="7610" y="2538"/>
                      <a:pt x="7626" y="2533"/>
                    </a:cubicBezTo>
                    <a:cubicBezTo>
                      <a:pt x="7658" y="2522"/>
                      <a:pt x="7689" y="2512"/>
                      <a:pt x="7721" y="2491"/>
                    </a:cubicBezTo>
                    <a:lnTo>
                      <a:pt x="7774" y="2449"/>
                    </a:lnTo>
                    <a:cubicBezTo>
                      <a:pt x="7795" y="2417"/>
                      <a:pt x="7805" y="2385"/>
                      <a:pt x="7816" y="2353"/>
                    </a:cubicBezTo>
                    <a:cubicBezTo>
                      <a:pt x="7827" y="2332"/>
                      <a:pt x="7837" y="2311"/>
                      <a:pt x="7837" y="2280"/>
                    </a:cubicBezTo>
                    <a:cubicBezTo>
                      <a:pt x="7837" y="2248"/>
                      <a:pt x="7837" y="2206"/>
                      <a:pt x="7827" y="2174"/>
                    </a:cubicBezTo>
                    <a:lnTo>
                      <a:pt x="7795" y="2100"/>
                    </a:lnTo>
                    <a:cubicBezTo>
                      <a:pt x="7774" y="2058"/>
                      <a:pt x="7742" y="2026"/>
                      <a:pt x="7700" y="2005"/>
                    </a:cubicBezTo>
                    <a:lnTo>
                      <a:pt x="7668" y="1984"/>
                    </a:lnTo>
                    <a:cubicBezTo>
                      <a:pt x="7658" y="1952"/>
                      <a:pt x="7647" y="1920"/>
                      <a:pt x="7626" y="1899"/>
                    </a:cubicBezTo>
                    <a:cubicBezTo>
                      <a:pt x="7605" y="1868"/>
                      <a:pt x="7584" y="1847"/>
                      <a:pt x="7552" y="1836"/>
                    </a:cubicBezTo>
                    <a:cubicBezTo>
                      <a:pt x="7520" y="1815"/>
                      <a:pt x="7489" y="1804"/>
                      <a:pt x="7457" y="1804"/>
                    </a:cubicBezTo>
                    <a:cubicBezTo>
                      <a:pt x="7444" y="1800"/>
                      <a:pt x="7431" y="1797"/>
                      <a:pt x="7418" y="1797"/>
                    </a:cubicBezTo>
                    <a:close/>
                    <a:moveTo>
                      <a:pt x="4299" y="2033"/>
                    </a:moveTo>
                    <a:cubicBezTo>
                      <a:pt x="4288" y="2033"/>
                      <a:pt x="4278" y="2034"/>
                      <a:pt x="4267" y="2037"/>
                    </a:cubicBezTo>
                    <a:lnTo>
                      <a:pt x="4130" y="2037"/>
                    </a:lnTo>
                    <a:cubicBezTo>
                      <a:pt x="4088" y="2037"/>
                      <a:pt x="4067" y="2047"/>
                      <a:pt x="4035" y="2068"/>
                    </a:cubicBezTo>
                    <a:cubicBezTo>
                      <a:pt x="4003" y="2079"/>
                      <a:pt x="3972" y="2100"/>
                      <a:pt x="3951" y="2132"/>
                    </a:cubicBezTo>
                    <a:cubicBezTo>
                      <a:pt x="3929" y="2153"/>
                      <a:pt x="3919" y="2185"/>
                      <a:pt x="3908" y="2216"/>
                    </a:cubicBezTo>
                    <a:cubicBezTo>
                      <a:pt x="3887" y="2258"/>
                      <a:pt x="3887" y="2290"/>
                      <a:pt x="3887" y="2332"/>
                    </a:cubicBezTo>
                    <a:cubicBezTo>
                      <a:pt x="3887" y="2353"/>
                      <a:pt x="3898" y="2375"/>
                      <a:pt x="3898" y="2406"/>
                    </a:cubicBezTo>
                    <a:cubicBezTo>
                      <a:pt x="3908" y="2449"/>
                      <a:pt x="3940" y="2491"/>
                      <a:pt x="3972" y="2522"/>
                    </a:cubicBezTo>
                    <a:lnTo>
                      <a:pt x="4014" y="2565"/>
                    </a:lnTo>
                    <a:cubicBezTo>
                      <a:pt x="4056" y="2596"/>
                      <a:pt x="4098" y="2607"/>
                      <a:pt x="4141" y="2607"/>
                    </a:cubicBezTo>
                    <a:lnTo>
                      <a:pt x="4288" y="2596"/>
                    </a:lnTo>
                    <a:cubicBezTo>
                      <a:pt x="4320" y="2596"/>
                      <a:pt x="4352" y="2586"/>
                      <a:pt x="4373" y="2565"/>
                    </a:cubicBezTo>
                    <a:cubicBezTo>
                      <a:pt x="4415" y="2554"/>
                      <a:pt x="4436" y="2533"/>
                      <a:pt x="4457" y="2501"/>
                    </a:cubicBezTo>
                    <a:cubicBezTo>
                      <a:pt x="4479" y="2480"/>
                      <a:pt x="4500" y="2449"/>
                      <a:pt x="4500" y="2417"/>
                    </a:cubicBezTo>
                    <a:cubicBezTo>
                      <a:pt x="4521" y="2375"/>
                      <a:pt x="4531" y="2343"/>
                      <a:pt x="4521" y="2301"/>
                    </a:cubicBezTo>
                    <a:cubicBezTo>
                      <a:pt x="4521" y="2280"/>
                      <a:pt x="4510" y="2258"/>
                      <a:pt x="4510" y="2227"/>
                    </a:cubicBezTo>
                    <a:cubicBezTo>
                      <a:pt x="4500" y="2185"/>
                      <a:pt x="4479" y="2142"/>
                      <a:pt x="4447" y="2111"/>
                    </a:cubicBezTo>
                    <a:cubicBezTo>
                      <a:pt x="4426" y="2089"/>
                      <a:pt x="4415" y="2079"/>
                      <a:pt x="4394" y="2068"/>
                    </a:cubicBezTo>
                    <a:cubicBezTo>
                      <a:pt x="4362" y="2045"/>
                      <a:pt x="4331" y="2033"/>
                      <a:pt x="4299" y="2033"/>
                    </a:cubicBezTo>
                    <a:close/>
                    <a:moveTo>
                      <a:pt x="5379" y="2476"/>
                    </a:moveTo>
                    <a:cubicBezTo>
                      <a:pt x="5368" y="2476"/>
                      <a:pt x="5357" y="2477"/>
                      <a:pt x="5345" y="2480"/>
                    </a:cubicBezTo>
                    <a:cubicBezTo>
                      <a:pt x="5323" y="2491"/>
                      <a:pt x="5281" y="2501"/>
                      <a:pt x="5260" y="2522"/>
                    </a:cubicBezTo>
                    <a:cubicBezTo>
                      <a:pt x="5228" y="2544"/>
                      <a:pt x="5207" y="2565"/>
                      <a:pt x="5197" y="2596"/>
                    </a:cubicBezTo>
                    <a:cubicBezTo>
                      <a:pt x="5176" y="2628"/>
                      <a:pt x="5155" y="2660"/>
                      <a:pt x="5155" y="2691"/>
                    </a:cubicBezTo>
                    <a:cubicBezTo>
                      <a:pt x="5144" y="2723"/>
                      <a:pt x="5144" y="2744"/>
                      <a:pt x="5144" y="2776"/>
                    </a:cubicBezTo>
                    <a:cubicBezTo>
                      <a:pt x="5144" y="2818"/>
                      <a:pt x="5155" y="2871"/>
                      <a:pt x="5186" y="2913"/>
                    </a:cubicBezTo>
                    <a:lnTo>
                      <a:pt x="5207" y="2945"/>
                    </a:lnTo>
                    <a:lnTo>
                      <a:pt x="5207" y="2956"/>
                    </a:lnTo>
                    <a:cubicBezTo>
                      <a:pt x="5218" y="2977"/>
                      <a:pt x="5218" y="3008"/>
                      <a:pt x="5218" y="3029"/>
                    </a:cubicBezTo>
                    <a:cubicBezTo>
                      <a:pt x="5239" y="3082"/>
                      <a:pt x="5260" y="3114"/>
                      <a:pt x="5292" y="3156"/>
                    </a:cubicBezTo>
                    <a:lnTo>
                      <a:pt x="5345" y="3198"/>
                    </a:lnTo>
                    <a:cubicBezTo>
                      <a:pt x="5376" y="3220"/>
                      <a:pt x="5419" y="3230"/>
                      <a:pt x="5471" y="3230"/>
                    </a:cubicBezTo>
                    <a:lnTo>
                      <a:pt x="5514" y="3220"/>
                    </a:lnTo>
                    <a:lnTo>
                      <a:pt x="5556" y="3209"/>
                    </a:lnTo>
                    <a:lnTo>
                      <a:pt x="5609" y="3177"/>
                    </a:lnTo>
                    <a:lnTo>
                      <a:pt x="5619" y="3177"/>
                    </a:lnTo>
                    <a:lnTo>
                      <a:pt x="5672" y="3124"/>
                    </a:lnTo>
                    <a:cubicBezTo>
                      <a:pt x="5693" y="3093"/>
                      <a:pt x="5714" y="3072"/>
                      <a:pt x="5725" y="3040"/>
                    </a:cubicBezTo>
                    <a:cubicBezTo>
                      <a:pt x="5735" y="3019"/>
                      <a:pt x="5746" y="2987"/>
                      <a:pt x="5746" y="2966"/>
                    </a:cubicBezTo>
                    <a:lnTo>
                      <a:pt x="5757" y="2956"/>
                    </a:lnTo>
                    <a:cubicBezTo>
                      <a:pt x="5757" y="2924"/>
                      <a:pt x="5757" y="2903"/>
                      <a:pt x="5757" y="2871"/>
                    </a:cubicBezTo>
                    <a:lnTo>
                      <a:pt x="5757" y="2850"/>
                    </a:lnTo>
                    <a:cubicBezTo>
                      <a:pt x="5757" y="2829"/>
                      <a:pt x="5757" y="2797"/>
                      <a:pt x="5746" y="2776"/>
                    </a:cubicBezTo>
                    <a:lnTo>
                      <a:pt x="5746" y="2755"/>
                    </a:lnTo>
                    <a:lnTo>
                      <a:pt x="5714" y="2691"/>
                    </a:lnTo>
                    <a:lnTo>
                      <a:pt x="5714" y="2681"/>
                    </a:lnTo>
                    <a:lnTo>
                      <a:pt x="5704" y="2670"/>
                    </a:lnTo>
                    <a:cubicBezTo>
                      <a:pt x="5693" y="2649"/>
                      <a:pt x="5683" y="2639"/>
                      <a:pt x="5661" y="2618"/>
                    </a:cubicBezTo>
                    <a:lnTo>
                      <a:pt x="5651" y="2596"/>
                    </a:lnTo>
                    <a:cubicBezTo>
                      <a:pt x="5630" y="2586"/>
                      <a:pt x="5609" y="2565"/>
                      <a:pt x="5588" y="2554"/>
                    </a:cubicBezTo>
                    <a:lnTo>
                      <a:pt x="5577" y="2544"/>
                    </a:lnTo>
                    <a:cubicBezTo>
                      <a:pt x="5545" y="2522"/>
                      <a:pt x="5514" y="2512"/>
                      <a:pt x="5482" y="2501"/>
                    </a:cubicBezTo>
                    <a:lnTo>
                      <a:pt x="5450" y="2491"/>
                    </a:lnTo>
                    <a:cubicBezTo>
                      <a:pt x="5428" y="2483"/>
                      <a:pt x="5405" y="2476"/>
                      <a:pt x="5379" y="2476"/>
                    </a:cubicBezTo>
                    <a:close/>
                    <a:moveTo>
                      <a:pt x="2335" y="2903"/>
                    </a:moveTo>
                    <a:cubicBezTo>
                      <a:pt x="2313" y="2903"/>
                      <a:pt x="2292" y="2913"/>
                      <a:pt x="2261" y="2913"/>
                    </a:cubicBezTo>
                    <a:cubicBezTo>
                      <a:pt x="2229" y="2934"/>
                      <a:pt x="2187" y="2956"/>
                      <a:pt x="2155" y="2998"/>
                    </a:cubicBezTo>
                    <a:cubicBezTo>
                      <a:pt x="2123" y="3029"/>
                      <a:pt x="2102" y="3061"/>
                      <a:pt x="2071" y="3103"/>
                    </a:cubicBezTo>
                    <a:cubicBezTo>
                      <a:pt x="2049" y="3124"/>
                      <a:pt x="2028" y="3156"/>
                      <a:pt x="2018" y="3198"/>
                    </a:cubicBezTo>
                    <a:cubicBezTo>
                      <a:pt x="2007" y="3230"/>
                      <a:pt x="1997" y="3262"/>
                      <a:pt x="1997" y="3304"/>
                    </a:cubicBezTo>
                    <a:cubicBezTo>
                      <a:pt x="1997" y="3346"/>
                      <a:pt x="2007" y="3378"/>
                      <a:pt x="2028" y="3410"/>
                    </a:cubicBezTo>
                    <a:cubicBezTo>
                      <a:pt x="2039" y="3441"/>
                      <a:pt x="2049" y="3473"/>
                      <a:pt x="2081" y="3505"/>
                    </a:cubicBezTo>
                    <a:cubicBezTo>
                      <a:pt x="2102" y="3515"/>
                      <a:pt x="2113" y="3526"/>
                      <a:pt x="2134" y="3547"/>
                    </a:cubicBezTo>
                    <a:cubicBezTo>
                      <a:pt x="2176" y="3568"/>
                      <a:pt x="2218" y="3579"/>
                      <a:pt x="2261" y="3579"/>
                    </a:cubicBezTo>
                    <a:cubicBezTo>
                      <a:pt x="2282" y="3568"/>
                      <a:pt x="2303" y="3568"/>
                      <a:pt x="2324" y="3568"/>
                    </a:cubicBezTo>
                    <a:cubicBezTo>
                      <a:pt x="2366" y="3547"/>
                      <a:pt x="2398" y="3526"/>
                      <a:pt x="2430" y="3484"/>
                    </a:cubicBezTo>
                    <a:cubicBezTo>
                      <a:pt x="2461" y="3452"/>
                      <a:pt x="2493" y="3410"/>
                      <a:pt x="2525" y="3378"/>
                    </a:cubicBezTo>
                    <a:cubicBezTo>
                      <a:pt x="2546" y="3346"/>
                      <a:pt x="2556" y="3325"/>
                      <a:pt x="2567" y="3283"/>
                    </a:cubicBezTo>
                    <a:cubicBezTo>
                      <a:pt x="2588" y="3251"/>
                      <a:pt x="2588" y="3220"/>
                      <a:pt x="2588" y="3177"/>
                    </a:cubicBezTo>
                    <a:cubicBezTo>
                      <a:pt x="2588" y="3135"/>
                      <a:pt x="2578" y="3103"/>
                      <a:pt x="2567" y="3072"/>
                    </a:cubicBezTo>
                    <a:cubicBezTo>
                      <a:pt x="2556" y="3029"/>
                      <a:pt x="2535" y="3008"/>
                      <a:pt x="2514" y="2977"/>
                    </a:cubicBezTo>
                    <a:lnTo>
                      <a:pt x="2461" y="2934"/>
                    </a:lnTo>
                    <a:cubicBezTo>
                      <a:pt x="2419" y="2913"/>
                      <a:pt x="2377" y="2903"/>
                      <a:pt x="2335" y="2903"/>
                    </a:cubicBezTo>
                    <a:close/>
                    <a:moveTo>
                      <a:pt x="3499" y="3234"/>
                    </a:moveTo>
                    <a:cubicBezTo>
                      <a:pt x="3481" y="3234"/>
                      <a:pt x="3462" y="3239"/>
                      <a:pt x="3444" y="3251"/>
                    </a:cubicBezTo>
                    <a:cubicBezTo>
                      <a:pt x="3412" y="3262"/>
                      <a:pt x="3380" y="3272"/>
                      <a:pt x="3359" y="3304"/>
                    </a:cubicBezTo>
                    <a:cubicBezTo>
                      <a:pt x="3338" y="3325"/>
                      <a:pt x="3317" y="3346"/>
                      <a:pt x="3296" y="3389"/>
                    </a:cubicBezTo>
                    <a:cubicBezTo>
                      <a:pt x="3296" y="3410"/>
                      <a:pt x="3285" y="3431"/>
                      <a:pt x="3275" y="3452"/>
                    </a:cubicBezTo>
                    <a:cubicBezTo>
                      <a:pt x="3264" y="3505"/>
                      <a:pt x="3264" y="3547"/>
                      <a:pt x="3285" y="3600"/>
                    </a:cubicBezTo>
                    <a:cubicBezTo>
                      <a:pt x="3296" y="3621"/>
                      <a:pt x="3296" y="3642"/>
                      <a:pt x="3306" y="3663"/>
                    </a:cubicBezTo>
                    <a:cubicBezTo>
                      <a:pt x="3327" y="3705"/>
                      <a:pt x="3359" y="3737"/>
                      <a:pt x="3401" y="3769"/>
                    </a:cubicBezTo>
                    <a:cubicBezTo>
                      <a:pt x="3433" y="3779"/>
                      <a:pt x="3465" y="3800"/>
                      <a:pt x="3496" y="3811"/>
                    </a:cubicBezTo>
                    <a:cubicBezTo>
                      <a:pt x="3528" y="3832"/>
                      <a:pt x="3560" y="3843"/>
                      <a:pt x="3591" y="3843"/>
                    </a:cubicBezTo>
                    <a:cubicBezTo>
                      <a:pt x="3601" y="3846"/>
                      <a:pt x="3610" y="3847"/>
                      <a:pt x="3619" y="3847"/>
                    </a:cubicBezTo>
                    <a:cubicBezTo>
                      <a:pt x="3642" y="3847"/>
                      <a:pt x="3664" y="3840"/>
                      <a:pt x="3686" y="3832"/>
                    </a:cubicBezTo>
                    <a:cubicBezTo>
                      <a:pt x="3718" y="3822"/>
                      <a:pt x="3750" y="3811"/>
                      <a:pt x="3771" y="3779"/>
                    </a:cubicBezTo>
                    <a:cubicBezTo>
                      <a:pt x="3803" y="3758"/>
                      <a:pt x="3813" y="3737"/>
                      <a:pt x="3834" y="3695"/>
                    </a:cubicBezTo>
                    <a:lnTo>
                      <a:pt x="3855" y="3631"/>
                    </a:lnTo>
                    <a:cubicBezTo>
                      <a:pt x="3866" y="3579"/>
                      <a:pt x="3866" y="3526"/>
                      <a:pt x="3855" y="3484"/>
                    </a:cubicBezTo>
                    <a:cubicBezTo>
                      <a:pt x="3845" y="3462"/>
                      <a:pt x="3834" y="3441"/>
                      <a:pt x="3824" y="3410"/>
                    </a:cubicBezTo>
                    <a:cubicBezTo>
                      <a:pt x="3803" y="3367"/>
                      <a:pt x="3771" y="3336"/>
                      <a:pt x="3729" y="3315"/>
                    </a:cubicBezTo>
                    <a:cubicBezTo>
                      <a:pt x="3697" y="3304"/>
                      <a:pt x="3665" y="3283"/>
                      <a:pt x="3634" y="3272"/>
                    </a:cubicBezTo>
                    <a:cubicBezTo>
                      <a:pt x="3602" y="3251"/>
                      <a:pt x="3581" y="3241"/>
                      <a:pt x="3539" y="3241"/>
                    </a:cubicBezTo>
                    <a:cubicBezTo>
                      <a:pt x="3525" y="3236"/>
                      <a:pt x="3512" y="3234"/>
                      <a:pt x="3499" y="3234"/>
                    </a:cubicBezTo>
                    <a:close/>
                    <a:moveTo>
                      <a:pt x="6929" y="3357"/>
                    </a:moveTo>
                    <a:cubicBezTo>
                      <a:pt x="6897" y="3367"/>
                      <a:pt x="6887" y="3367"/>
                      <a:pt x="6855" y="3378"/>
                    </a:cubicBezTo>
                    <a:cubicBezTo>
                      <a:pt x="6823" y="3389"/>
                      <a:pt x="6781" y="3410"/>
                      <a:pt x="6749" y="3452"/>
                    </a:cubicBezTo>
                    <a:cubicBezTo>
                      <a:pt x="6739" y="3473"/>
                      <a:pt x="6728" y="3494"/>
                      <a:pt x="6707" y="3515"/>
                    </a:cubicBezTo>
                    <a:cubicBezTo>
                      <a:pt x="6696" y="3536"/>
                      <a:pt x="6696" y="3558"/>
                      <a:pt x="6686" y="3589"/>
                    </a:cubicBezTo>
                    <a:cubicBezTo>
                      <a:pt x="6675" y="3610"/>
                      <a:pt x="6675" y="3642"/>
                      <a:pt x="6675" y="3663"/>
                    </a:cubicBezTo>
                    <a:cubicBezTo>
                      <a:pt x="6686" y="3726"/>
                      <a:pt x="6696" y="3758"/>
                      <a:pt x="6718" y="3811"/>
                    </a:cubicBezTo>
                    <a:cubicBezTo>
                      <a:pt x="6739" y="3853"/>
                      <a:pt x="6781" y="3885"/>
                      <a:pt x="6813" y="3906"/>
                    </a:cubicBezTo>
                    <a:lnTo>
                      <a:pt x="6813" y="3917"/>
                    </a:lnTo>
                    <a:cubicBezTo>
                      <a:pt x="6830" y="3925"/>
                      <a:pt x="6868" y="3941"/>
                      <a:pt x="6876" y="3941"/>
                    </a:cubicBezTo>
                    <a:cubicBezTo>
                      <a:pt x="6878" y="3941"/>
                      <a:pt x="6878" y="3940"/>
                      <a:pt x="6876" y="3938"/>
                    </a:cubicBezTo>
                    <a:lnTo>
                      <a:pt x="6887" y="3938"/>
                    </a:lnTo>
                    <a:cubicBezTo>
                      <a:pt x="6908" y="3948"/>
                      <a:pt x="6939" y="3948"/>
                      <a:pt x="6961" y="3948"/>
                    </a:cubicBezTo>
                    <a:lnTo>
                      <a:pt x="6971" y="3948"/>
                    </a:lnTo>
                    <a:lnTo>
                      <a:pt x="7034" y="3938"/>
                    </a:lnTo>
                    <a:cubicBezTo>
                      <a:pt x="7087" y="3917"/>
                      <a:pt x="7119" y="3895"/>
                      <a:pt x="7151" y="3853"/>
                    </a:cubicBezTo>
                    <a:cubicBezTo>
                      <a:pt x="7182" y="3811"/>
                      <a:pt x="7203" y="3779"/>
                      <a:pt x="7214" y="3726"/>
                    </a:cubicBezTo>
                    <a:lnTo>
                      <a:pt x="7214" y="3716"/>
                    </a:lnTo>
                    <a:lnTo>
                      <a:pt x="7214" y="3684"/>
                    </a:lnTo>
                    <a:lnTo>
                      <a:pt x="7225" y="3642"/>
                    </a:lnTo>
                    <a:lnTo>
                      <a:pt x="7214" y="3568"/>
                    </a:lnTo>
                    <a:cubicBezTo>
                      <a:pt x="7203" y="3547"/>
                      <a:pt x="7193" y="3515"/>
                      <a:pt x="7182" y="3494"/>
                    </a:cubicBezTo>
                    <a:cubicBezTo>
                      <a:pt x="7172" y="3473"/>
                      <a:pt x="7151" y="3452"/>
                      <a:pt x="7140" y="3441"/>
                    </a:cubicBezTo>
                    <a:cubicBezTo>
                      <a:pt x="7108" y="3410"/>
                      <a:pt x="7087" y="3389"/>
                      <a:pt x="7056" y="3378"/>
                    </a:cubicBezTo>
                    <a:cubicBezTo>
                      <a:pt x="7024" y="3367"/>
                      <a:pt x="6992" y="3357"/>
                      <a:pt x="6961" y="3357"/>
                    </a:cubicBezTo>
                    <a:lnTo>
                      <a:pt x="6950" y="3367"/>
                    </a:lnTo>
                    <a:lnTo>
                      <a:pt x="6929" y="3357"/>
                    </a:lnTo>
                    <a:close/>
                    <a:moveTo>
                      <a:pt x="993" y="3705"/>
                    </a:moveTo>
                    <a:cubicBezTo>
                      <a:pt x="919" y="3705"/>
                      <a:pt x="845" y="3705"/>
                      <a:pt x="772" y="3716"/>
                    </a:cubicBezTo>
                    <a:cubicBezTo>
                      <a:pt x="740" y="3716"/>
                      <a:pt x="708" y="3726"/>
                      <a:pt x="676" y="3737"/>
                    </a:cubicBezTo>
                    <a:cubicBezTo>
                      <a:pt x="645" y="3758"/>
                      <a:pt x="624" y="3779"/>
                      <a:pt x="603" y="3800"/>
                    </a:cubicBezTo>
                    <a:cubicBezTo>
                      <a:pt x="581" y="3832"/>
                      <a:pt x="560" y="3864"/>
                      <a:pt x="550" y="3895"/>
                    </a:cubicBezTo>
                    <a:cubicBezTo>
                      <a:pt x="539" y="3927"/>
                      <a:pt x="529" y="3969"/>
                      <a:pt x="539" y="4001"/>
                    </a:cubicBezTo>
                    <a:cubicBezTo>
                      <a:pt x="539" y="4033"/>
                      <a:pt x="539" y="4054"/>
                      <a:pt x="550" y="4086"/>
                    </a:cubicBezTo>
                    <a:cubicBezTo>
                      <a:pt x="560" y="4128"/>
                      <a:pt x="581" y="4170"/>
                      <a:pt x="613" y="4202"/>
                    </a:cubicBezTo>
                    <a:lnTo>
                      <a:pt x="666" y="4244"/>
                    </a:lnTo>
                    <a:cubicBezTo>
                      <a:pt x="708" y="4265"/>
                      <a:pt x="750" y="4276"/>
                      <a:pt x="793" y="4276"/>
                    </a:cubicBezTo>
                    <a:cubicBezTo>
                      <a:pt x="867" y="4276"/>
                      <a:pt x="941" y="4276"/>
                      <a:pt x="1014" y="4265"/>
                    </a:cubicBezTo>
                    <a:cubicBezTo>
                      <a:pt x="1046" y="4265"/>
                      <a:pt x="1078" y="4255"/>
                      <a:pt x="1109" y="4244"/>
                    </a:cubicBezTo>
                    <a:cubicBezTo>
                      <a:pt x="1141" y="4223"/>
                      <a:pt x="1162" y="4202"/>
                      <a:pt x="1194" y="4181"/>
                    </a:cubicBezTo>
                    <a:cubicBezTo>
                      <a:pt x="1215" y="4149"/>
                      <a:pt x="1226" y="4117"/>
                      <a:pt x="1236" y="4086"/>
                    </a:cubicBezTo>
                    <a:cubicBezTo>
                      <a:pt x="1247" y="4054"/>
                      <a:pt x="1257" y="4012"/>
                      <a:pt x="1257" y="3980"/>
                    </a:cubicBezTo>
                    <a:cubicBezTo>
                      <a:pt x="1247" y="3948"/>
                      <a:pt x="1247" y="3927"/>
                      <a:pt x="1247" y="3906"/>
                    </a:cubicBezTo>
                    <a:cubicBezTo>
                      <a:pt x="1236" y="3853"/>
                      <a:pt x="1205" y="3811"/>
                      <a:pt x="1173" y="3779"/>
                    </a:cubicBezTo>
                    <a:lnTo>
                      <a:pt x="1120" y="3737"/>
                    </a:lnTo>
                    <a:cubicBezTo>
                      <a:pt x="1088" y="3716"/>
                      <a:pt x="1046" y="3705"/>
                      <a:pt x="993" y="3705"/>
                    </a:cubicBezTo>
                    <a:close/>
                    <a:moveTo>
                      <a:pt x="8196" y="3410"/>
                    </a:moveTo>
                    <a:cubicBezTo>
                      <a:pt x="8165" y="3420"/>
                      <a:pt x="8133" y="3431"/>
                      <a:pt x="8101" y="3452"/>
                    </a:cubicBezTo>
                    <a:cubicBezTo>
                      <a:pt x="8048" y="3494"/>
                      <a:pt x="8006" y="3558"/>
                      <a:pt x="7996" y="3621"/>
                    </a:cubicBezTo>
                    <a:cubicBezTo>
                      <a:pt x="7996" y="3653"/>
                      <a:pt x="7996" y="3674"/>
                      <a:pt x="7985" y="3705"/>
                    </a:cubicBezTo>
                    <a:cubicBezTo>
                      <a:pt x="7996" y="3748"/>
                      <a:pt x="8006" y="3800"/>
                      <a:pt x="8027" y="3843"/>
                    </a:cubicBezTo>
                    <a:cubicBezTo>
                      <a:pt x="8091" y="3948"/>
                      <a:pt x="8154" y="4054"/>
                      <a:pt x="8228" y="4149"/>
                    </a:cubicBezTo>
                    <a:cubicBezTo>
                      <a:pt x="8238" y="4181"/>
                      <a:pt x="8260" y="4212"/>
                      <a:pt x="8291" y="4233"/>
                    </a:cubicBezTo>
                    <a:cubicBezTo>
                      <a:pt x="8312" y="4255"/>
                      <a:pt x="8344" y="4265"/>
                      <a:pt x="8376" y="4276"/>
                    </a:cubicBezTo>
                    <a:cubicBezTo>
                      <a:pt x="8392" y="4281"/>
                      <a:pt x="8407" y="4284"/>
                      <a:pt x="8423" y="4284"/>
                    </a:cubicBezTo>
                    <a:cubicBezTo>
                      <a:pt x="8439" y="4284"/>
                      <a:pt x="8455" y="4281"/>
                      <a:pt x="8471" y="4276"/>
                    </a:cubicBezTo>
                    <a:cubicBezTo>
                      <a:pt x="8502" y="4276"/>
                      <a:pt x="8534" y="4265"/>
                      <a:pt x="8566" y="4244"/>
                    </a:cubicBezTo>
                    <a:cubicBezTo>
                      <a:pt x="8619" y="4202"/>
                      <a:pt x="8661" y="4138"/>
                      <a:pt x="8671" y="4064"/>
                    </a:cubicBezTo>
                    <a:cubicBezTo>
                      <a:pt x="8671" y="4043"/>
                      <a:pt x="8682" y="4012"/>
                      <a:pt x="8682" y="3991"/>
                    </a:cubicBezTo>
                    <a:cubicBezTo>
                      <a:pt x="8682" y="3938"/>
                      <a:pt x="8661" y="3895"/>
                      <a:pt x="8640" y="3853"/>
                    </a:cubicBezTo>
                    <a:cubicBezTo>
                      <a:pt x="8576" y="3748"/>
                      <a:pt x="8513" y="3642"/>
                      <a:pt x="8450" y="3536"/>
                    </a:cubicBezTo>
                    <a:cubicBezTo>
                      <a:pt x="8429" y="3505"/>
                      <a:pt x="8407" y="3484"/>
                      <a:pt x="8376" y="3462"/>
                    </a:cubicBezTo>
                    <a:cubicBezTo>
                      <a:pt x="8355" y="3441"/>
                      <a:pt x="8323" y="3420"/>
                      <a:pt x="8291" y="3420"/>
                    </a:cubicBezTo>
                    <a:cubicBezTo>
                      <a:pt x="8260" y="3410"/>
                      <a:pt x="8228" y="3410"/>
                      <a:pt x="8196" y="3410"/>
                    </a:cubicBezTo>
                    <a:close/>
                    <a:moveTo>
                      <a:pt x="4785" y="3758"/>
                    </a:moveTo>
                    <a:lnTo>
                      <a:pt x="4457" y="3779"/>
                    </a:lnTo>
                    <a:cubicBezTo>
                      <a:pt x="4394" y="3779"/>
                      <a:pt x="4331" y="3811"/>
                      <a:pt x="4288" y="3864"/>
                    </a:cubicBezTo>
                    <a:cubicBezTo>
                      <a:pt x="4267" y="3895"/>
                      <a:pt x="4246" y="3917"/>
                      <a:pt x="4236" y="3959"/>
                    </a:cubicBezTo>
                    <a:cubicBezTo>
                      <a:pt x="4225" y="3991"/>
                      <a:pt x="4225" y="4033"/>
                      <a:pt x="4225" y="4064"/>
                    </a:cubicBezTo>
                    <a:cubicBezTo>
                      <a:pt x="4225" y="4138"/>
                      <a:pt x="4246" y="4212"/>
                      <a:pt x="4299" y="4265"/>
                    </a:cubicBezTo>
                    <a:cubicBezTo>
                      <a:pt x="4352" y="4307"/>
                      <a:pt x="4415" y="4339"/>
                      <a:pt x="4479" y="4339"/>
                    </a:cubicBezTo>
                    <a:lnTo>
                      <a:pt x="4806" y="4328"/>
                    </a:lnTo>
                    <a:cubicBezTo>
                      <a:pt x="4869" y="4318"/>
                      <a:pt x="4933" y="4286"/>
                      <a:pt x="4975" y="4233"/>
                    </a:cubicBezTo>
                    <a:cubicBezTo>
                      <a:pt x="4996" y="4212"/>
                      <a:pt x="5017" y="4181"/>
                      <a:pt x="5028" y="4138"/>
                    </a:cubicBezTo>
                    <a:cubicBezTo>
                      <a:pt x="5038" y="4107"/>
                      <a:pt x="5049" y="4075"/>
                      <a:pt x="5049" y="4033"/>
                    </a:cubicBezTo>
                    <a:cubicBezTo>
                      <a:pt x="5038" y="3959"/>
                      <a:pt x="5017" y="3885"/>
                      <a:pt x="4964" y="3832"/>
                    </a:cubicBezTo>
                    <a:cubicBezTo>
                      <a:pt x="4912" y="3790"/>
                      <a:pt x="4859" y="3758"/>
                      <a:pt x="4785" y="3758"/>
                    </a:cubicBezTo>
                    <a:close/>
                    <a:moveTo>
                      <a:pt x="2335" y="4476"/>
                    </a:moveTo>
                    <a:cubicBezTo>
                      <a:pt x="2261" y="4476"/>
                      <a:pt x="2176" y="4540"/>
                      <a:pt x="2134" y="4624"/>
                    </a:cubicBezTo>
                    <a:cubicBezTo>
                      <a:pt x="2113" y="4666"/>
                      <a:pt x="2102" y="4719"/>
                      <a:pt x="2102" y="4772"/>
                    </a:cubicBezTo>
                    <a:cubicBezTo>
                      <a:pt x="2102" y="4814"/>
                      <a:pt x="2113" y="4867"/>
                      <a:pt x="2134" y="4909"/>
                    </a:cubicBezTo>
                    <a:cubicBezTo>
                      <a:pt x="2166" y="4941"/>
                      <a:pt x="2187" y="4983"/>
                      <a:pt x="2218" y="5015"/>
                    </a:cubicBezTo>
                    <a:cubicBezTo>
                      <a:pt x="2250" y="5047"/>
                      <a:pt x="2282" y="5068"/>
                      <a:pt x="2313" y="5089"/>
                    </a:cubicBezTo>
                    <a:cubicBezTo>
                      <a:pt x="2366" y="5131"/>
                      <a:pt x="2430" y="5163"/>
                      <a:pt x="2482" y="5173"/>
                    </a:cubicBezTo>
                    <a:cubicBezTo>
                      <a:pt x="2535" y="5195"/>
                      <a:pt x="2588" y="5205"/>
                      <a:pt x="2630" y="5205"/>
                    </a:cubicBezTo>
                    <a:cubicBezTo>
                      <a:pt x="2673" y="5237"/>
                      <a:pt x="2736" y="5258"/>
                      <a:pt x="2789" y="5258"/>
                    </a:cubicBezTo>
                    <a:cubicBezTo>
                      <a:pt x="2842" y="5247"/>
                      <a:pt x="2915" y="5216"/>
                      <a:pt x="2958" y="5163"/>
                    </a:cubicBezTo>
                    <a:cubicBezTo>
                      <a:pt x="3000" y="5110"/>
                      <a:pt x="3032" y="5036"/>
                      <a:pt x="3021" y="4962"/>
                    </a:cubicBezTo>
                    <a:lnTo>
                      <a:pt x="3021" y="4941"/>
                    </a:lnTo>
                    <a:cubicBezTo>
                      <a:pt x="3032" y="4899"/>
                      <a:pt x="3032" y="4857"/>
                      <a:pt x="3011" y="4814"/>
                    </a:cubicBezTo>
                    <a:cubicBezTo>
                      <a:pt x="2989" y="4740"/>
                      <a:pt x="2958" y="4688"/>
                      <a:pt x="2915" y="4635"/>
                    </a:cubicBezTo>
                    <a:cubicBezTo>
                      <a:pt x="2873" y="4593"/>
                      <a:pt x="2831" y="4571"/>
                      <a:pt x="2778" y="4550"/>
                    </a:cubicBezTo>
                    <a:cubicBezTo>
                      <a:pt x="2736" y="4529"/>
                      <a:pt x="2683" y="4519"/>
                      <a:pt x="2630" y="4519"/>
                    </a:cubicBezTo>
                    <a:lnTo>
                      <a:pt x="2599" y="4519"/>
                    </a:lnTo>
                    <a:cubicBezTo>
                      <a:pt x="2578" y="4519"/>
                      <a:pt x="2546" y="4508"/>
                      <a:pt x="2525" y="4497"/>
                    </a:cubicBezTo>
                    <a:cubicBezTo>
                      <a:pt x="2472" y="4487"/>
                      <a:pt x="2398" y="4476"/>
                      <a:pt x="2335" y="4476"/>
                    </a:cubicBezTo>
                    <a:close/>
                    <a:moveTo>
                      <a:pt x="7584" y="4582"/>
                    </a:moveTo>
                    <a:cubicBezTo>
                      <a:pt x="7563" y="4582"/>
                      <a:pt x="7531" y="4593"/>
                      <a:pt x="7510" y="4593"/>
                    </a:cubicBezTo>
                    <a:lnTo>
                      <a:pt x="7499" y="4603"/>
                    </a:lnTo>
                    <a:cubicBezTo>
                      <a:pt x="7446" y="4624"/>
                      <a:pt x="7415" y="4645"/>
                      <a:pt x="7372" y="4688"/>
                    </a:cubicBezTo>
                    <a:cubicBezTo>
                      <a:pt x="7330" y="4740"/>
                      <a:pt x="7320" y="4772"/>
                      <a:pt x="7309" y="4835"/>
                    </a:cubicBezTo>
                    <a:lnTo>
                      <a:pt x="7298" y="4846"/>
                    </a:lnTo>
                    <a:cubicBezTo>
                      <a:pt x="7298" y="4878"/>
                      <a:pt x="7298" y="4909"/>
                      <a:pt x="7298" y="4930"/>
                    </a:cubicBezTo>
                    <a:cubicBezTo>
                      <a:pt x="7298" y="4962"/>
                      <a:pt x="7309" y="4994"/>
                      <a:pt x="7309" y="5026"/>
                    </a:cubicBezTo>
                    <a:lnTo>
                      <a:pt x="7309" y="5036"/>
                    </a:lnTo>
                    <a:cubicBezTo>
                      <a:pt x="7320" y="5057"/>
                      <a:pt x="7330" y="5089"/>
                      <a:pt x="7341" y="5110"/>
                    </a:cubicBezTo>
                    <a:cubicBezTo>
                      <a:pt x="7362" y="5131"/>
                      <a:pt x="7372" y="5152"/>
                      <a:pt x="7394" y="5173"/>
                    </a:cubicBezTo>
                    <a:lnTo>
                      <a:pt x="7394" y="5184"/>
                    </a:lnTo>
                    <a:cubicBezTo>
                      <a:pt x="7415" y="5195"/>
                      <a:pt x="7436" y="5216"/>
                      <a:pt x="7457" y="5226"/>
                    </a:cubicBezTo>
                    <a:lnTo>
                      <a:pt x="7457" y="5237"/>
                    </a:lnTo>
                    <a:cubicBezTo>
                      <a:pt x="7478" y="5247"/>
                      <a:pt x="7499" y="5247"/>
                      <a:pt x="7520" y="5258"/>
                    </a:cubicBezTo>
                    <a:cubicBezTo>
                      <a:pt x="7536" y="5263"/>
                      <a:pt x="7555" y="5266"/>
                      <a:pt x="7573" y="5266"/>
                    </a:cubicBezTo>
                    <a:cubicBezTo>
                      <a:pt x="7592" y="5266"/>
                      <a:pt x="7610" y="5263"/>
                      <a:pt x="7626" y="5258"/>
                    </a:cubicBezTo>
                    <a:cubicBezTo>
                      <a:pt x="7658" y="5258"/>
                      <a:pt x="7679" y="5247"/>
                      <a:pt x="7710" y="5226"/>
                    </a:cubicBezTo>
                    <a:cubicBezTo>
                      <a:pt x="7742" y="5205"/>
                      <a:pt x="7763" y="5184"/>
                      <a:pt x="7784" y="5152"/>
                    </a:cubicBezTo>
                    <a:lnTo>
                      <a:pt x="7805" y="5110"/>
                    </a:lnTo>
                    <a:lnTo>
                      <a:pt x="7827" y="5089"/>
                    </a:lnTo>
                    <a:cubicBezTo>
                      <a:pt x="7858" y="5047"/>
                      <a:pt x="7879" y="5004"/>
                      <a:pt x="7890" y="4962"/>
                    </a:cubicBezTo>
                    <a:cubicBezTo>
                      <a:pt x="7890" y="4930"/>
                      <a:pt x="7890" y="4909"/>
                      <a:pt x="7890" y="4888"/>
                    </a:cubicBezTo>
                    <a:cubicBezTo>
                      <a:pt x="7890" y="4835"/>
                      <a:pt x="7879" y="4783"/>
                      <a:pt x="7858" y="4740"/>
                    </a:cubicBezTo>
                    <a:cubicBezTo>
                      <a:pt x="7848" y="4719"/>
                      <a:pt x="7827" y="4698"/>
                      <a:pt x="7805" y="4677"/>
                    </a:cubicBezTo>
                    <a:lnTo>
                      <a:pt x="7805" y="4666"/>
                    </a:lnTo>
                    <a:cubicBezTo>
                      <a:pt x="7795" y="4666"/>
                      <a:pt x="7763" y="4635"/>
                      <a:pt x="7742" y="4624"/>
                    </a:cubicBezTo>
                    <a:cubicBezTo>
                      <a:pt x="7721" y="4614"/>
                      <a:pt x="7700" y="4603"/>
                      <a:pt x="7668" y="4593"/>
                    </a:cubicBezTo>
                    <a:lnTo>
                      <a:pt x="7658" y="4593"/>
                    </a:lnTo>
                    <a:cubicBezTo>
                      <a:pt x="7647" y="4582"/>
                      <a:pt x="7615" y="4582"/>
                      <a:pt x="7594" y="4582"/>
                    </a:cubicBezTo>
                    <a:close/>
                    <a:moveTo>
                      <a:pt x="3760" y="4912"/>
                    </a:moveTo>
                    <a:cubicBezTo>
                      <a:pt x="3747" y="4912"/>
                      <a:pt x="3734" y="4915"/>
                      <a:pt x="3718" y="4920"/>
                    </a:cubicBezTo>
                    <a:cubicBezTo>
                      <a:pt x="3686" y="4920"/>
                      <a:pt x="3655" y="4941"/>
                      <a:pt x="3634" y="4962"/>
                    </a:cubicBezTo>
                    <a:cubicBezTo>
                      <a:pt x="3613" y="4973"/>
                      <a:pt x="3591" y="4994"/>
                      <a:pt x="3581" y="5004"/>
                    </a:cubicBezTo>
                    <a:cubicBezTo>
                      <a:pt x="3549" y="5047"/>
                      <a:pt x="3528" y="5089"/>
                      <a:pt x="3517" y="5131"/>
                    </a:cubicBezTo>
                    <a:cubicBezTo>
                      <a:pt x="3517" y="5163"/>
                      <a:pt x="3517" y="5184"/>
                      <a:pt x="3517" y="5205"/>
                    </a:cubicBezTo>
                    <a:cubicBezTo>
                      <a:pt x="3517" y="5258"/>
                      <a:pt x="3528" y="5311"/>
                      <a:pt x="3549" y="5353"/>
                    </a:cubicBezTo>
                    <a:lnTo>
                      <a:pt x="3560" y="5353"/>
                    </a:lnTo>
                    <a:lnTo>
                      <a:pt x="3591" y="5406"/>
                    </a:lnTo>
                    <a:lnTo>
                      <a:pt x="3602" y="5416"/>
                    </a:lnTo>
                    <a:cubicBezTo>
                      <a:pt x="3623" y="5427"/>
                      <a:pt x="3644" y="5448"/>
                      <a:pt x="3655" y="5459"/>
                    </a:cubicBezTo>
                    <a:lnTo>
                      <a:pt x="3665" y="5469"/>
                    </a:lnTo>
                    <a:cubicBezTo>
                      <a:pt x="3718" y="5490"/>
                      <a:pt x="3760" y="5501"/>
                      <a:pt x="3813" y="5501"/>
                    </a:cubicBezTo>
                    <a:lnTo>
                      <a:pt x="3824" y="5501"/>
                    </a:lnTo>
                    <a:cubicBezTo>
                      <a:pt x="3845" y="5501"/>
                      <a:pt x="3877" y="5501"/>
                      <a:pt x="3898" y="5490"/>
                    </a:cubicBezTo>
                    <a:cubicBezTo>
                      <a:pt x="3929" y="5480"/>
                      <a:pt x="3940" y="5469"/>
                      <a:pt x="3961" y="5448"/>
                    </a:cubicBezTo>
                    <a:lnTo>
                      <a:pt x="3972" y="5448"/>
                    </a:lnTo>
                    <a:lnTo>
                      <a:pt x="4024" y="5395"/>
                    </a:lnTo>
                    <a:cubicBezTo>
                      <a:pt x="4046" y="5374"/>
                      <a:pt x="4056" y="5353"/>
                      <a:pt x="4067" y="5332"/>
                    </a:cubicBezTo>
                    <a:cubicBezTo>
                      <a:pt x="4088" y="5290"/>
                      <a:pt x="4098" y="5258"/>
                      <a:pt x="4098" y="5226"/>
                    </a:cubicBezTo>
                    <a:cubicBezTo>
                      <a:pt x="4098" y="5184"/>
                      <a:pt x="4098" y="5142"/>
                      <a:pt x="4088" y="5110"/>
                    </a:cubicBezTo>
                    <a:cubicBezTo>
                      <a:pt x="4077" y="5068"/>
                      <a:pt x="4067" y="5047"/>
                      <a:pt x="4046" y="5015"/>
                    </a:cubicBezTo>
                    <a:cubicBezTo>
                      <a:pt x="4024" y="4983"/>
                      <a:pt x="4003" y="4962"/>
                      <a:pt x="3972" y="4941"/>
                    </a:cubicBezTo>
                    <a:lnTo>
                      <a:pt x="3908" y="4920"/>
                    </a:lnTo>
                    <a:cubicBezTo>
                      <a:pt x="3892" y="4915"/>
                      <a:pt x="3874" y="4912"/>
                      <a:pt x="3855" y="4912"/>
                    </a:cubicBezTo>
                    <a:cubicBezTo>
                      <a:pt x="3837" y="4912"/>
                      <a:pt x="3818" y="4915"/>
                      <a:pt x="3803" y="4920"/>
                    </a:cubicBezTo>
                    <a:cubicBezTo>
                      <a:pt x="3787" y="4915"/>
                      <a:pt x="3774" y="4912"/>
                      <a:pt x="3760" y="4912"/>
                    </a:cubicBezTo>
                    <a:close/>
                    <a:moveTo>
                      <a:pt x="6221" y="4973"/>
                    </a:moveTo>
                    <a:lnTo>
                      <a:pt x="6126" y="4983"/>
                    </a:lnTo>
                    <a:cubicBezTo>
                      <a:pt x="6094" y="4983"/>
                      <a:pt x="6063" y="4983"/>
                      <a:pt x="6042" y="5004"/>
                    </a:cubicBezTo>
                    <a:cubicBezTo>
                      <a:pt x="6010" y="5015"/>
                      <a:pt x="5978" y="5036"/>
                      <a:pt x="5957" y="5068"/>
                    </a:cubicBezTo>
                    <a:cubicBezTo>
                      <a:pt x="5936" y="5099"/>
                      <a:pt x="5915" y="5131"/>
                      <a:pt x="5904" y="5163"/>
                    </a:cubicBezTo>
                    <a:cubicBezTo>
                      <a:pt x="5894" y="5195"/>
                      <a:pt x="5894" y="5237"/>
                      <a:pt x="5894" y="5268"/>
                    </a:cubicBezTo>
                    <a:cubicBezTo>
                      <a:pt x="5894" y="5300"/>
                      <a:pt x="5904" y="5321"/>
                      <a:pt x="5904" y="5342"/>
                    </a:cubicBezTo>
                    <a:cubicBezTo>
                      <a:pt x="5915" y="5395"/>
                      <a:pt x="5936" y="5437"/>
                      <a:pt x="5968" y="5469"/>
                    </a:cubicBezTo>
                    <a:lnTo>
                      <a:pt x="6021" y="5511"/>
                    </a:lnTo>
                    <a:cubicBezTo>
                      <a:pt x="6063" y="5532"/>
                      <a:pt x="6105" y="5543"/>
                      <a:pt x="6147" y="5543"/>
                    </a:cubicBezTo>
                    <a:lnTo>
                      <a:pt x="6242" y="5543"/>
                    </a:lnTo>
                    <a:cubicBezTo>
                      <a:pt x="6274" y="5543"/>
                      <a:pt x="6306" y="5532"/>
                      <a:pt x="6337" y="5511"/>
                    </a:cubicBezTo>
                    <a:cubicBezTo>
                      <a:pt x="6369" y="5501"/>
                      <a:pt x="6390" y="5480"/>
                      <a:pt x="6411" y="5448"/>
                    </a:cubicBezTo>
                    <a:cubicBezTo>
                      <a:pt x="6443" y="5427"/>
                      <a:pt x="6454" y="5395"/>
                      <a:pt x="6464" y="5353"/>
                    </a:cubicBezTo>
                    <a:cubicBezTo>
                      <a:pt x="6475" y="5321"/>
                      <a:pt x="6485" y="5290"/>
                      <a:pt x="6485" y="5247"/>
                    </a:cubicBezTo>
                    <a:cubicBezTo>
                      <a:pt x="6475" y="5226"/>
                      <a:pt x="6475" y="5195"/>
                      <a:pt x="6475" y="5173"/>
                    </a:cubicBezTo>
                    <a:cubicBezTo>
                      <a:pt x="6454" y="5121"/>
                      <a:pt x="6432" y="5089"/>
                      <a:pt x="6401" y="5047"/>
                    </a:cubicBezTo>
                    <a:lnTo>
                      <a:pt x="6348" y="5004"/>
                    </a:lnTo>
                    <a:cubicBezTo>
                      <a:pt x="6316" y="4983"/>
                      <a:pt x="6274" y="4973"/>
                      <a:pt x="6221" y="4973"/>
                    </a:cubicBezTo>
                    <a:close/>
                    <a:moveTo>
                      <a:pt x="4980" y="5620"/>
                    </a:moveTo>
                    <a:cubicBezTo>
                      <a:pt x="4959" y="5620"/>
                      <a:pt x="4938" y="5622"/>
                      <a:pt x="4912" y="5628"/>
                    </a:cubicBezTo>
                    <a:cubicBezTo>
                      <a:pt x="4859" y="5649"/>
                      <a:pt x="4838" y="5670"/>
                      <a:pt x="4795" y="5712"/>
                    </a:cubicBezTo>
                    <a:lnTo>
                      <a:pt x="4764" y="5775"/>
                    </a:lnTo>
                    <a:lnTo>
                      <a:pt x="4743" y="5849"/>
                    </a:lnTo>
                    <a:lnTo>
                      <a:pt x="4732" y="5849"/>
                    </a:lnTo>
                    <a:cubicBezTo>
                      <a:pt x="4721" y="5913"/>
                      <a:pt x="4721" y="5955"/>
                      <a:pt x="4743" y="6018"/>
                    </a:cubicBezTo>
                    <a:cubicBezTo>
                      <a:pt x="4753" y="6039"/>
                      <a:pt x="4764" y="6061"/>
                      <a:pt x="4774" y="6092"/>
                    </a:cubicBezTo>
                    <a:cubicBezTo>
                      <a:pt x="4785" y="6113"/>
                      <a:pt x="4795" y="6135"/>
                      <a:pt x="4817" y="6145"/>
                    </a:cubicBezTo>
                    <a:cubicBezTo>
                      <a:pt x="4848" y="6187"/>
                      <a:pt x="4890" y="6208"/>
                      <a:pt x="4933" y="6219"/>
                    </a:cubicBezTo>
                    <a:cubicBezTo>
                      <a:pt x="4959" y="6224"/>
                      <a:pt x="4983" y="6227"/>
                      <a:pt x="5005" y="6227"/>
                    </a:cubicBezTo>
                    <a:cubicBezTo>
                      <a:pt x="5028" y="6227"/>
                      <a:pt x="5049" y="6224"/>
                      <a:pt x="5070" y="6219"/>
                    </a:cubicBezTo>
                    <a:cubicBezTo>
                      <a:pt x="5102" y="6208"/>
                      <a:pt x="5133" y="6187"/>
                      <a:pt x="5155" y="6156"/>
                    </a:cubicBezTo>
                    <a:cubicBezTo>
                      <a:pt x="5176" y="6135"/>
                      <a:pt x="5197" y="6113"/>
                      <a:pt x="5218" y="6082"/>
                    </a:cubicBezTo>
                    <a:cubicBezTo>
                      <a:pt x="5228" y="6050"/>
                      <a:pt x="5239" y="6008"/>
                      <a:pt x="5239" y="5976"/>
                    </a:cubicBezTo>
                    <a:cubicBezTo>
                      <a:pt x="5250" y="5944"/>
                      <a:pt x="5250" y="5923"/>
                      <a:pt x="5239" y="5902"/>
                    </a:cubicBezTo>
                    <a:lnTo>
                      <a:pt x="5239" y="5892"/>
                    </a:lnTo>
                    <a:cubicBezTo>
                      <a:pt x="5239" y="5839"/>
                      <a:pt x="5228" y="5797"/>
                      <a:pt x="5207" y="5754"/>
                    </a:cubicBezTo>
                    <a:cubicBezTo>
                      <a:pt x="5186" y="5733"/>
                      <a:pt x="5176" y="5712"/>
                      <a:pt x="5165" y="5691"/>
                    </a:cubicBezTo>
                    <a:cubicBezTo>
                      <a:pt x="5133" y="5659"/>
                      <a:pt x="5091" y="5638"/>
                      <a:pt x="5049" y="5628"/>
                    </a:cubicBezTo>
                    <a:cubicBezTo>
                      <a:pt x="5022" y="5622"/>
                      <a:pt x="5001" y="5620"/>
                      <a:pt x="4980" y="5620"/>
                    </a:cubicBezTo>
                    <a:close/>
                    <a:moveTo>
                      <a:pt x="8622" y="5895"/>
                    </a:moveTo>
                    <a:cubicBezTo>
                      <a:pt x="8603" y="5895"/>
                      <a:pt x="8584" y="5900"/>
                      <a:pt x="8566" y="5913"/>
                    </a:cubicBezTo>
                    <a:cubicBezTo>
                      <a:pt x="8534" y="5923"/>
                      <a:pt x="8502" y="5934"/>
                      <a:pt x="8481" y="5966"/>
                    </a:cubicBezTo>
                    <a:lnTo>
                      <a:pt x="8460" y="5997"/>
                    </a:lnTo>
                    <a:lnTo>
                      <a:pt x="8429" y="6018"/>
                    </a:lnTo>
                    <a:cubicBezTo>
                      <a:pt x="8397" y="6061"/>
                      <a:pt x="8376" y="6103"/>
                      <a:pt x="8365" y="6145"/>
                    </a:cubicBezTo>
                    <a:cubicBezTo>
                      <a:pt x="8365" y="6177"/>
                      <a:pt x="8365" y="6198"/>
                      <a:pt x="8365" y="6219"/>
                    </a:cubicBezTo>
                    <a:cubicBezTo>
                      <a:pt x="8365" y="6272"/>
                      <a:pt x="8376" y="6325"/>
                      <a:pt x="8397" y="6367"/>
                    </a:cubicBezTo>
                    <a:lnTo>
                      <a:pt x="8418" y="6399"/>
                    </a:lnTo>
                    <a:lnTo>
                      <a:pt x="8439" y="6420"/>
                    </a:lnTo>
                    <a:lnTo>
                      <a:pt x="8439" y="6430"/>
                    </a:lnTo>
                    <a:lnTo>
                      <a:pt x="8471" y="6451"/>
                    </a:lnTo>
                    <a:lnTo>
                      <a:pt x="8492" y="6472"/>
                    </a:lnTo>
                    <a:lnTo>
                      <a:pt x="8502" y="6472"/>
                    </a:lnTo>
                    <a:lnTo>
                      <a:pt x="8555" y="6494"/>
                    </a:lnTo>
                    <a:lnTo>
                      <a:pt x="8566" y="6494"/>
                    </a:lnTo>
                    <a:lnTo>
                      <a:pt x="8629" y="6504"/>
                    </a:lnTo>
                    <a:lnTo>
                      <a:pt x="8693" y="6494"/>
                    </a:lnTo>
                    <a:lnTo>
                      <a:pt x="8703" y="6494"/>
                    </a:lnTo>
                    <a:lnTo>
                      <a:pt x="8735" y="6472"/>
                    </a:lnTo>
                    <a:lnTo>
                      <a:pt x="8767" y="6462"/>
                    </a:lnTo>
                    <a:lnTo>
                      <a:pt x="8767" y="6451"/>
                    </a:lnTo>
                    <a:lnTo>
                      <a:pt x="8819" y="6409"/>
                    </a:lnTo>
                    <a:lnTo>
                      <a:pt x="8819" y="6399"/>
                    </a:lnTo>
                    <a:cubicBezTo>
                      <a:pt x="8840" y="6377"/>
                      <a:pt x="8851" y="6356"/>
                      <a:pt x="8862" y="6335"/>
                    </a:cubicBezTo>
                    <a:lnTo>
                      <a:pt x="8872" y="6303"/>
                    </a:lnTo>
                    <a:lnTo>
                      <a:pt x="8883" y="6261"/>
                    </a:lnTo>
                    <a:cubicBezTo>
                      <a:pt x="8893" y="6230"/>
                      <a:pt x="8893" y="6208"/>
                      <a:pt x="8893" y="6187"/>
                    </a:cubicBezTo>
                    <a:lnTo>
                      <a:pt x="8893" y="6177"/>
                    </a:lnTo>
                    <a:lnTo>
                      <a:pt x="8883" y="6103"/>
                    </a:lnTo>
                    <a:lnTo>
                      <a:pt x="8851" y="6039"/>
                    </a:lnTo>
                    <a:lnTo>
                      <a:pt x="8851" y="6029"/>
                    </a:lnTo>
                    <a:lnTo>
                      <a:pt x="8809" y="5976"/>
                    </a:lnTo>
                    <a:cubicBezTo>
                      <a:pt x="8788" y="5955"/>
                      <a:pt x="8777" y="5944"/>
                      <a:pt x="8756" y="5934"/>
                    </a:cubicBezTo>
                    <a:cubicBezTo>
                      <a:pt x="8724" y="5913"/>
                      <a:pt x="8693" y="5902"/>
                      <a:pt x="8661" y="5902"/>
                    </a:cubicBezTo>
                    <a:cubicBezTo>
                      <a:pt x="8648" y="5898"/>
                      <a:pt x="8635" y="5895"/>
                      <a:pt x="8622" y="5895"/>
                    </a:cubicBezTo>
                    <a:close/>
                    <a:moveTo>
                      <a:pt x="1131" y="6029"/>
                    </a:moveTo>
                    <a:cubicBezTo>
                      <a:pt x="1046" y="6029"/>
                      <a:pt x="962" y="6039"/>
                      <a:pt x="877" y="6061"/>
                    </a:cubicBezTo>
                    <a:cubicBezTo>
                      <a:pt x="845" y="6061"/>
                      <a:pt x="814" y="6082"/>
                      <a:pt x="793" y="6113"/>
                    </a:cubicBezTo>
                    <a:cubicBezTo>
                      <a:pt x="772" y="6135"/>
                      <a:pt x="750" y="6156"/>
                      <a:pt x="729" y="6187"/>
                    </a:cubicBezTo>
                    <a:cubicBezTo>
                      <a:pt x="719" y="6230"/>
                      <a:pt x="708" y="6261"/>
                      <a:pt x="708" y="6293"/>
                    </a:cubicBezTo>
                    <a:cubicBezTo>
                      <a:pt x="698" y="6335"/>
                      <a:pt x="708" y="6377"/>
                      <a:pt x="708" y="6409"/>
                    </a:cubicBezTo>
                    <a:cubicBezTo>
                      <a:pt x="740" y="6472"/>
                      <a:pt x="772" y="6546"/>
                      <a:pt x="835" y="6578"/>
                    </a:cubicBezTo>
                    <a:lnTo>
                      <a:pt x="845" y="6578"/>
                    </a:lnTo>
                    <a:cubicBezTo>
                      <a:pt x="867" y="6610"/>
                      <a:pt x="898" y="6641"/>
                      <a:pt x="930" y="6663"/>
                    </a:cubicBezTo>
                    <a:lnTo>
                      <a:pt x="993" y="6694"/>
                    </a:lnTo>
                    <a:cubicBezTo>
                      <a:pt x="1011" y="6699"/>
                      <a:pt x="1028" y="6701"/>
                      <a:pt x="1046" y="6701"/>
                    </a:cubicBezTo>
                    <a:cubicBezTo>
                      <a:pt x="1071" y="6701"/>
                      <a:pt x="1095" y="6696"/>
                      <a:pt x="1120" y="6684"/>
                    </a:cubicBezTo>
                    <a:lnTo>
                      <a:pt x="1395" y="6620"/>
                    </a:lnTo>
                    <a:cubicBezTo>
                      <a:pt x="1405" y="6610"/>
                      <a:pt x="1426" y="6599"/>
                      <a:pt x="1447" y="6589"/>
                    </a:cubicBezTo>
                    <a:cubicBezTo>
                      <a:pt x="1479" y="6578"/>
                      <a:pt x="1500" y="6546"/>
                      <a:pt x="1511" y="6515"/>
                    </a:cubicBezTo>
                    <a:cubicBezTo>
                      <a:pt x="1532" y="6494"/>
                      <a:pt x="1543" y="6472"/>
                      <a:pt x="1543" y="6451"/>
                    </a:cubicBezTo>
                    <a:cubicBezTo>
                      <a:pt x="1553" y="6420"/>
                      <a:pt x="1564" y="6377"/>
                      <a:pt x="1564" y="6346"/>
                    </a:cubicBezTo>
                    <a:cubicBezTo>
                      <a:pt x="1553" y="6293"/>
                      <a:pt x="1543" y="6251"/>
                      <a:pt x="1521" y="6198"/>
                    </a:cubicBezTo>
                    <a:cubicBezTo>
                      <a:pt x="1511" y="6166"/>
                      <a:pt x="1490" y="6145"/>
                      <a:pt x="1458" y="6124"/>
                    </a:cubicBezTo>
                    <a:cubicBezTo>
                      <a:pt x="1437" y="6103"/>
                      <a:pt x="1405" y="6082"/>
                      <a:pt x="1374" y="6082"/>
                    </a:cubicBezTo>
                    <a:cubicBezTo>
                      <a:pt x="1289" y="6050"/>
                      <a:pt x="1205" y="6039"/>
                      <a:pt x="1131" y="6029"/>
                    </a:cubicBezTo>
                    <a:close/>
                    <a:moveTo>
                      <a:pt x="7108" y="6261"/>
                    </a:moveTo>
                    <a:cubicBezTo>
                      <a:pt x="7077" y="6261"/>
                      <a:pt x="7034" y="6272"/>
                      <a:pt x="7013" y="6293"/>
                    </a:cubicBezTo>
                    <a:cubicBezTo>
                      <a:pt x="6982" y="6303"/>
                      <a:pt x="6961" y="6325"/>
                      <a:pt x="6939" y="6356"/>
                    </a:cubicBezTo>
                    <a:lnTo>
                      <a:pt x="6897" y="6377"/>
                    </a:lnTo>
                    <a:cubicBezTo>
                      <a:pt x="6865" y="6388"/>
                      <a:pt x="6844" y="6420"/>
                      <a:pt x="6823" y="6451"/>
                    </a:cubicBezTo>
                    <a:cubicBezTo>
                      <a:pt x="6802" y="6472"/>
                      <a:pt x="6792" y="6515"/>
                      <a:pt x="6781" y="6546"/>
                    </a:cubicBezTo>
                    <a:cubicBezTo>
                      <a:pt x="6781" y="6589"/>
                      <a:pt x="6781" y="6620"/>
                      <a:pt x="6781" y="6663"/>
                    </a:cubicBezTo>
                    <a:cubicBezTo>
                      <a:pt x="6792" y="6694"/>
                      <a:pt x="6802" y="6737"/>
                      <a:pt x="6813" y="6768"/>
                    </a:cubicBezTo>
                    <a:lnTo>
                      <a:pt x="6855" y="6821"/>
                    </a:lnTo>
                    <a:cubicBezTo>
                      <a:pt x="6887" y="6853"/>
                      <a:pt x="6929" y="6874"/>
                      <a:pt x="6971" y="6884"/>
                    </a:cubicBezTo>
                    <a:cubicBezTo>
                      <a:pt x="6992" y="6895"/>
                      <a:pt x="7013" y="6895"/>
                      <a:pt x="7034" y="6895"/>
                    </a:cubicBezTo>
                    <a:cubicBezTo>
                      <a:pt x="7045" y="6895"/>
                      <a:pt x="7066" y="6895"/>
                      <a:pt x="7077" y="6884"/>
                    </a:cubicBezTo>
                    <a:lnTo>
                      <a:pt x="7119" y="6905"/>
                    </a:lnTo>
                    <a:cubicBezTo>
                      <a:pt x="7151" y="6927"/>
                      <a:pt x="7182" y="6927"/>
                      <a:pt x="7214" y="6927"/>
                    </a:cubicBezTo>
                    <a:cubicBezTo>
                      <a:pt x="7246" y="6927"/>
                      <a:pt x="7288" y="6916"/>
                      <a:pt x="7309" y="6895"/>
                    </a:cubicBezTo>
                    <a:cubicBezTo>
                      <a:pt x="7341" y="6884"/>
                      <a:pt x="7372" y="6863"/>
                      <a:pt x="7394" y="6832"/>
                    </a:cubicBezTo>
                    <a:cubicBezTo>
                      <a:pt x="7404" y="6821"/>
                      <a:pt x="7415" y="6800"/>
                      <a:pt x="7425" y="6779"/>
                    </a:cubicBezTo>
                    <a:cubicBezTo>
                      <a:pt x="7446" y="6737"/>
                      <a:pt x="7457" y="6684"/>
                      <a:pt x="7457" y="6631"/>
                    </a:cubicBezTo>
                    <a:cubicBezTo>
                      <a:pt x="7457" y="6610"/>
                      <a:pt x="7446" y="6589"/>
                      <a:pt x="7446" y="6557"/>
                    </a:cubicBezTo>
                    <a:cubicBezTo>
                      <a:pt x="7436" y="6515"/>
                      <a:pt x="7415" y="6472"/>
                      <a:pt x="7383" y="6441"/>
                    </a:cubicBezTo>
                    <a:cubicBezTo>
                      <a:pt x="7351" y="6409"/>
                      <a:pt x="7309" y="6377"/>
                      <a:pt x="7288" y="6346"/>
                    </a:cubicBezTo>
                    <a:cubicBezTo>
                      <a:pt x="7256" y="6314"/>
                      <a:pt x="7235" y="6293"/>
                      <a:pt x="7203" y="6282"/>
                    </a:cubicBezTo>
                    <a:cubicBezTo>
                      <a:pt x="7172" y="6272"/>
                      <a:pt x="7140" y="6261"/>
                      <a:pt x="7108" y="6261"/>
                    </a:cubicBezTo>
                    <a:close/>
                    <a:moveTo>
                      <a:pt x="3201" y="6588"/>
                    </a:moveTo>
                    <a:cubicBezTo>
                      <a:pt x="3178" y="6588"/>
                      <a:pt x="3153" y="6592"/>
                      <a:pt x="3127" y="6599"/>
                    </a:cubicBezTo>
                    <a:cubicBezTo>
                      <a:pt x="3095" y="6610"/>
                      <a:pt x="3074" y="6631"/>
                      <a:pt x="3042" y="6652"/>
                    </a:cubicBezTo>
                    <a:cubicBezTo>
                      <a:pt x="3021" y="6673"/>
                      <a:pt x="3000" y="6705"/>
                      <a:pt x="2989" y="6737"/>
                    </a:cubicBezTo>
                    <a:cubicBezTo>
                      <a:pt x="2979" y="6758"/>
                      <a:pt x="2968" y="6779"/>
                      <a:pt x="2968" y="6800"/>
                    </a:cubicBezTo>
                    <a:cubicBezTo>
                      <a:pt x="2947" y="6853"/>
                      <a:pt x="2947" y="6863"/>
                      <a:pt x="2937" y="6916"/>
                    </a:cubicBezTo>
                    <a:cubicBezTo>
                      <a:pt x="2937" y="6958"/>
                      <a:pt x="2937" y="7001"/>
                      <a:pt x="2947" y="7043"/>
                    </a:cubicBezTo>
                    <a:cubicBezTo>
                      <a:pt x="2979" y="7138"/>
                      <a:pt x="3032" y="7201"/>
                      <a:pt x="3106" y="7243"/>
                    </a:cubicBezTo>
                    <a:cubicBezTo>
                      <a:pt x="3127" y="7265"/>
                      <a:pt x="3148" y="7275"/>
                      <a:pt x="3169" y="7286"/>
                    </a:cubicBezTo>
                    <a:cubicBezTo>
                      <a:pt x="3211" y="7296"/>
                      <a:pt x="3253" y="7317"/>
                      <a:pt x="3296" y="7339"/>
                    </a:cubicBezTo>
                    <a:cubicBezTo>
                      <a:pt x="3349" y="7349"/>
                      <a:pt x="3401" y="7360"/>
                      <a:pt x="3454" y="7370"/>
                    </a:cubicBezTo>
                    <a:cubicBezTo>
                      <a:pt x="3475" y="7381"/>
                      <a:pt x="3496" y="7381"/>
                      <a:pt x="3517" y="7381"/>
                    </a:cubicBezTo>
                    <a:cubicBezTo>
                      <a:pt x="3549" y="7381"/>
                      <a:pt x="3581" y="7370"/>
                      <a:pt x="3613" y="7349"/>
                    </a:cubicBezTo>
                    <a:cubicBezTo>
                      <a:pt x="3634" y="7349"/>
                      <a:pt x="3655" y="7328"/>
                      <a:pt x="3665" y="7317"/>
                    </a:cubicBezTo>
                    <a:cubicBezTo>
                      <a:pt x="3697" y="7296"/>
                      <a:pt x="3708" y="7265"/>
                      <a:pt x="3729" y="7233"/>
                    </a:cubicBezTo>
                    <a:cubicBezTo>
                      <a:pt x="3729" y="7212"/>
                      <a:pt x="3739" y="7191"/>
                      <a:pt x="3750" y="7159"/>
                    </a:cubicBezTo>
                    <a:cubicBezTo>
                      <a:pt x="3750" y="7138"/>
                      <a:pt x="3750" y="7117"/>
                      <a:pt x="3760" y="7085"/>
                    </a:cubicBezTo>
                    <a:cubicBezTo>
                      <a:pt x="3760" y="7053"/>
                      <a:pt x="3750" y="7011"/>
                      <a:pt x="3729" y="6979"/>
                    </a:cubicBezTo>
                    <a:cubicBezTo>
                      <a:pt x="3718" y="6948"/>
                      <a:pt x="3708" y="6916"/>
                      <a:pt x="3676" y="6895"/>
                    </a:cubicBezTo>
                    <a:cubicBezTo>
                      <a:pt x="3613" y="6832"/>
                      <a:pt x="3549" y="6779"/>
                      <a:pt x="3486" y="6726"/>
                    </a:cubicBezTo>
                    <a:cubicBezTo>
                      <a:pt x="3433" y="6684"/>
                      <a:pt x="3380" y="6652"/>
                      <a:pt x="3317" y="6620"/>
                    </a:cubicBezTo>
                    <a:cubicBezTo>
                      <a:pt x="3283" y="6600"/>
                      <a:pt x="3244" y="6588"/>
                      <a:pt x="3201" y="6588"/>
                    </a:cubicBezTo>
                    <a:close/>
                    <a:moveTo>
                      <a:pt x="5125" y="7355"/>
                    </a:moveTo>
                    <a:cubicBezTo>
                      <a:pt x="5100" y="7355"/>
                      <a:pt x="5074" y="7363"/>
                      <a:pt x="5059" y="7370"/>
                    </a:cubicBezTo>
                    <a:cubicBezTo>
                      <a:pt x="4996" y="7391"/>
                      <a:pt x="4933" y="7434"/>
                      <a:pt x="4912" y="7507"/>
                    </a:cubicBezTo>
                    <a:cubicBezTo>
                      <a:pt x="4901" y="7529"/>
                      <a:pt x="4890" y="7550"/>
                      <a:pt x="4890" y="7571"/>
                    </a:cubicBezTo>
                    <a:cubicBezTo>
                      <a:pt x="4880" y="7624"/>
                      <a:pt x="4880" y="7676"/>
                      <a:pt x="4890" y="7729"/>
                    </a:cubicBezTo>
                    <a:lnTo>
                      <a:pt x="4901" y="7761"/>
                    </a:lnTo>
                    <a:lnTo>
                      <a:pt x="4901" y="7803"/>
                    </a:lnTo>
                    <a:cubicBezTo>
                      <a:pt x="4901" y="7856"/>
                      <a:pt x="4912" y="7898"/>
                      <a:pt x="4933" y="7951"/>
                    </a:cubicBezTo>
                    <a:cubicBezTo>
                      <a:pt x="4954" y="7962"/>
                      <a:pt x="4964" y="7983"/>
                      <a:pt x="4975" y="8004"/>
                    </a:cubicBezTo>
                    <a:cubicBezTo>
                      <a:pt x="5007" y="8036"/>
                      <a:pt x="5049" y="8057"/>
                      <a:pt x="5091" y="8067"/>
                    </a:cubicBezTo>
                    <a:lnTo>
                      <a:pt x="5133" y="8088"/>
                    </a:lnTo>
                    <a:lnTo>
                      <a:pt x="5155" y="8099"/>
                    </a:lnTo>
                    <a:cubicBezTo>
                      <a:pt x="5186" y="8120"/>
                      <a:pt x="5228" y="8141"/>
                      <a:pt x="5260" y="8152"/>
                    </a:cubicBezTo>
                    <a:cubicBezTo>
                      <a:pt x="5281" y="8152"/>
                      <a:pt x="5292" y="8162"/>
                      <a:pt x="5313" y="8162"/>
                    </a:cubicBezTo>
                    <a:cubicBezTo>
                      <a:pt x="5345" y="8173"/>
                      <a:pt x="5387" y="8173"/>
                      <a:pt x="5429" y="8173"/>
                    </a:cubicBezTo>
                    <a:cubicBezTo>
                      <a:pt x="5461" y="8173"/>
                      <a:pt x="5492" y="8162"/>
                      <a:pt x="5524" y="8141"/>
                    </a:cubicBezTo>
                    <a:cubicBezTo>
                      <a:pt x="5556" y="8131"/>
                      <a:pt x="5577" y="8109"/>
                      <a:pt x="5598" y="8088"/>
                    </a:cubicBezTo>
                    <a:lnTo>
                      <a:pt x="5630" y="8025"/>
                    </a:lnTo>
                    <a:cubicBezTo>
                      <a:pt x="5651" y="7993"/>
                      <a:pt x="5661" y="7962"/>
                      <a:pt x="5661" y="7919"/>
                    </a:cubicBezTo>
                    <a:cubicBezTo>
                      <a:pt x="5672" y="7898"/>
                      <a:pt x="5661" y="7867"/>
                      <a:pt x="5661" y="7845"/>
                    </a:cubicBezTo>
                    <a:cubicBezTo>
                      <a:pt x="5661" y="7803"/>
                      <a:pt x="5640" y="7772"/>
                      <a:pt x="5630" y="7740"/>
                    </a:cubicBezTo>
                    <a:lnTo>
                      <a:pt x="5588" y="7687"/>
                    </a:lnTo>
                    <a:cubicBezTo>
                      <a:pt x="5556" y="7655"/>
                      <a:pt x="5514" y="7624"/>
                      <a:pt x="5471" y="7613"/>
                    </a:cubicBezTo>
                    <a:cubicBezTo>
                      <a:pt x="5440" y="7603"/>
                      <a:pt x="5408" y="7592"/>
                      <a:pt x="5376" y="7581"/>
                    </a:cubicBezTo>
                    <a:lnTo>
                      <a:pt x="5366" y="7550"/>
                    </a:lnTo>
                    <a:cubicBezTo>
                      <a:pt x="5355" y="7518"/>
                      <a:pt x="5345" y="7486"/>
                      <a:pt x="5323" y="7465"/>
                    </a:cubicBezTo>
                    <a:cubicBezTo>
                      <a:pt x="5302" y="7434"/>
                      <a:pt x="5281" y="7402"/>
                      <a:pt x="5250" y="7391"/>
                    </a:cubicBezTo>
                    <a:cubicBezTo>
                      <a:pt x="5218" y="7370"/>
                      <a:pt x="5186" y="7360"/>
                      <a:pt x="5155" y="7360"/>
                    </a:cubicBezTo>
                    <a:cubicBezTo>
                      <a:pt x="5145" y="7357"/>
                      <a:pt x="5135" y="7355"/>
                      <a:pt x="5125" y="73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82" name="Google Shape;1082;p35"/>
              <p:cNvGrpSpPr/>
              <p:nvPr/>
            </p:nvGrpSpPr>
            <p:grpSpPr>
              <a:xfrm>
                <a:off x="265225" y="200606"/>
                <a:ext cx="1144008" cy="952676"/>
                <a:chOff x="6248054" y="3044970"/>
                <a:chExt cx="700599" cy="583497"/>
              </a:xfrm>
            </p:grpSpPr>
            <p:sp>
              <p:nvSpPr>
                <p:cNvPr id="1083" name="Google Shape;1083;p35"/>
                <p:cNvSpPr/>
                <p:nvPr/>
              </p:nvSpPr>
              <p:spPr>
                <a:xfrm>
                  <a:off x="6412463" y="3076290"/>
                  <a:ext cx="120001" cy="283570"/>
                </a:xfrm>
                <a:custGeom>
                  <a:avLst/>
                  <a:gdLst/>
                  <a:ahLst/>
                  <a:cxnLst/>
                  <a:rect l="l" t="t" r="r" b="b"/>
                  <a:pathLst>
                    <a:path w="2567" h="6066" extrusionOk="0">
                      <a:moveTo>
                        <a:pt x="1786" y="1"/>
                      </a:moveTo>
                      <a:cubicBezTo>
                        <a:pt x="1230" y="1"/>
                        <a:pt x="656" y="599"/>
                        <a:pt x="454" y="1038"/>
                      </a:cubicBezTo>
                      <a:cubicBezTo>
                        <a:pt x="264" y="1440"/>
                        <a:pt x="211" y="1883"/>
                        <a:pt x="169" y="2316"/>
                      </a:cubicBezTo>
                      <a:cubicBezTo>
                        <a:pt x="106" y="2971"/>
                        <a:pt x="53" y="3626"/>
                        <a:pt x="32" y="4281"/>
                      </a:cubicBezTo>
                      <a:cubicBezTo>
                        <a:pt x="11" y="4608"/>
                        <a:pt x="11" y="4936"/>
                        <a:pt x="0" y="5274"/>
                      </a:cubicBezTo>
                      <a:cubicBezTo>
                        <a:pt x="0" y="5369"/>
                        <a:pt x="95" y="5992"/>
                        <a:pt x="32" y="6066"/>
                      </a:cubicBezTo>
                      <a:cubicBezTo>
                        <a:pt x="898" y="5073"/>
                        <a:pt x="1606" y="3943"/>
                        <a:pt x="2123" y="2728"/>
                      </a:cubicBezTo>
                      <a:cubicBezTo>
                        <a:pt x="2366" y="2169"/>
                        <a:pt x="2567" y="1577"/>
                        <a:pt x="2545" y="975"/>
                      </a:cubicBezTo>
                      <a:cubicBezTo>
                        <a:pt x="2535" y="605"/>
                        <a:pt x="2387" y="183"/>
                        <a:pt x="2039" y="46"/>
                      </a:cubicBezTo>
                      <a:cubicBezTo>
                        <a:pt x="1956" y="15"/>
                        <a:pt x="1871" y="1"/>
                        <a:pt x="17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35"/>
                <p:cNvSpPr/>
                <p:nvPr/>
              </p:nvSpPr>
              <p:spPr>
                <a:xfrm>
                  <a:off x="6604500" y="3152768"/>
                  <a:ext cx="142720" cy="321155"/>
                </a:xfrm>
                <a:custGeom>
                  <a:avLst/>
                  <a:gdLst/>
                  <a:ahLst/>
                  <a:cxnLst/>
                  <a:rect l="l" t="t" r="r" b="b"/>
                  <a:pathLst>
                    <a:path w="3053" h="6870" extrusionOk="0">
                      <a:moveTo>
                        <a:pt x="2280" y="1"/>
                      </a:moveTo>
                      <a:cubicBezTo>
                        <a:pt x="1995" y="1"/>
                        <a:pt x="1700" y="156"/>
                        <a:pt x="1458" y="332"/>
                      </a:cubicBezTo>
                      <a:cubicBezTo>
                        <a:pt x="1173" y="543"/>
                        <a:pt x="898" y="786"/>
                        <a:pt x="719" y="1092"/>
                      </a:cubicBezTo>
                      <a:cubicBezTo>
                        <a:pt x="465" y="1536"/>
                        <a:pt x="423" y="2053"/>
                        <a:pt x="391" y="2560"/>
                      </a:cubicBezTo>
                      <a:cubicBezTo>
                        <a:pt x="339" y="3352"/>
                        <a:pt x="286" y="4155"/>
                        <a:pt x="233" y="4947"/>
                      </a:cubicBezTo>
                      <a:cubicBezTo>
                        <a:pt x="201" y="5539"/>
                        <a:pt x="1" y="6289"/>
                        <a:pt x="159" y="6869"/>
                      </a:cubicBezTo>
                      <a:cubicBezTo>
                        <a:pt x="1268" y="5444"/>
                        <a:pt x="2113" y="3574"/>
                        <a:pt x="2789" y="1906"/>
                      </a:cubicBezTo>
                      <a:cubicBezTo>
                        <a:pt x="2926" y="1578"/>
                        <a:pt x="3053" y="1240"/>
                        <a:pt x="3042" y="881"/>
                      </a:cubicBezTo>
                      <a:cubicBezTo>
                        <a:pt x="3032" y="533"/>
                        <a:pt x="2842" y="152"/>
                        <a:pt x="2504" y="36"/>
                      </a:cubicBezTo>
                      <a:cubicBezTo>
                        <a:pt x="2431" y="12"/>
                        <a:pt x="2356" y="1"/>
                        <a:pt x="22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35"/>
                <p:cNvSpPr/>
                <p:nvPr/>
              </p:nvSpPr>
              <p:spPr>
                <a:xfrm>
                  <a:off x="6796069" y="3115184"/>
                  <a:ext cx="152584" cy="267910"/>
                </a:xfrm>
                <a:custGeom>
                  <a:avLst/>
                  <a:gdLst/>
                  <a:ahLst/>
                  <a:cxnLst/>
                  <a:rect l="l" t="t" r="r" b="b"/>
                  <a:pathLst>
                    <a:path w="3264" h="5731" extrusionOk="0">
                      <a:moveTo>
                        <a:pt x="2744" y="1"/>
                      </a:moveTo>
                      <a:cubicBezTo>
                        <a:pt x="2623" y="1"/>
                        <a:pt x="2492" y="45"/>
                        <a:pt x="2377" y="90"/>
                      </a:cubicBezTo>
                      <a:cubicBezTo>
                        <a:pt x="2018" y="249"/>
                        <a:pt x="1669" y="449"/>
                        <a:pt x="1395" y="724"/>
                      </a:cubicBezTo>
                      <a:cubicBezTo>
                        <a:pt x="845" y="1263"/>
                        <a:pt x="581" y="2034"/>
                        <a:pt x="465" y="2783"/>
                      </a:cubicBezTo>
                      <a:cubicBezTo>
                        <a:pt x="359" y="3364"/>
                        <a:pt x="359" y="3956"/>
                        <a:pt x="275" y="4537"/>
                      </a:cubicBezTo>
                      <a:cubicBezTo>
                        <a:pt x="201" y="4949"/>
                        <a:pt x="0" y="5297"/>
                        <a:pt x="74" y="5730"/>
                      </a:cubicBezTo>
                      <a:cubicBezTo>
                        <a:pt x="877" y="4727"/>
                        <a:pt x="1585" y="3628"/>
                        <a:pt x="2324" y="2583"/>
                      </a:cubicBezTo>
                      <a:cubicBezTo>
                        <a:pt x="2789" y="1939"/>
                        <a:pt x="3264" y="1199"/>
                        <a:pt x="3137" y="418"/>
                      </a:cubicBezTo>
                      <a:cubicBezTo>
                        <a:pt x="3116" y="291"/>
                        <a:pt x="3074" y="143"/>
                        <a:pt x="2958" y="69"/>
                      </a:cubicBezTo>
                      <a:cubicBezTo>
                        <a:pt x="2895" y="19"/>
                        <a:pt x="2822" y="1"/>
                        <a:pt x="27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35"/>
                <p:cNvSpPr/>
                <p:nvPr/>
              </p:nvSpPr>
              <p:spPr>
                <a:xfrm>
                  <a:off x="6404563" y="3375797"/>
                  <a:ext cx="133838" cy="252670"/>
                </a:xfrm>
                <a:custGeom>
                  <a:avLst/>
                  <a:gdLst/>
                  <a:ahLst/>
                  <a:cxnLst/>
                  <a:rect l="l" t="t" r="r" b="b"/>
                  <a:pathLst>
                    <a:path w="2863" h="5405" extrusionOk="0">
                      <a:moveTo>
                        <a:pt x="2359" y="0"/>
                      </a:moveTo>
                      <a:cubicBezTo>
                        <a:pt x="2329" y="0"/>
                        <a:pt x="2300" y="2"/>
                        <a:pt x="2271" y="7"/>
                      </a:cubicBezTo>
                      <a:cubicBezTo>
                        <a:pt x="2081" y="28"/>
                        <a:pt x="1912" y="134"/>
                        <a:pt x="1753" y="250"/>
                      </a:cubicBezTo>
                      <a:cubicBezTo>
                        <a:pt x="1384" y="535"/>
                        <a:pt x="1067" y="916"/>
                        <a:pt x="866" y="1338"/>
                      </a:cubicBezTo>
                      <a:cubicBezTo>
                        <a:pt x="676" y="1708"/>
                        <a:pt x="571" y="2120"/>
                        <a:pt x="486" y="2531"/>
                      </a:cubicBezTo>
                      <a:cubicBezTo>
                        <a:pt x="349" y="3123"/>
                        <a:pt x="243" y="3725"/>
                        <a:pt x="159" y="4327"/>
                      </a:cubicBezTo>
                      <a:cubicBezTo>
                        <a:pt x="127" y="4623"/>
                        <a:pt x="0" y="5140"/>
                        <a:pt x="190" y="5404"/>
                      </a:cubicBezTo>
                      <a:cubicBezTo>
                        <a:pt x="412" y="5256"/>
                        <a:pt x="571" y="4887"/>
                        <a:pt x="718" y="4665"/>
                      </a:cubicBezTo>
                      <a:cubicBezTo>
                        <a:pt x="940" y="4348"/>
                        <a:pt x="1162" y="4042"/>
                        <a:pt x="1373" y="3735"/>
                      </a:cubicBezTo>
                      <a:cubicBezTo>
                        <a:pt x="1817" y="3112"/>
                        <a:pt x="2239" y="2468"/>
                        <a:pt x="2546" y="1771"/>
                      </a:cubicBezTo>
                      <a:cubicBezTo>
                        <a:pt x="2704" y="1401"/>
                        <a:pt x="2831" y="1011"/>
                        <a:pt x="2852" y="609"/>
                      </a:cubicBezTo>
                      <a:cubicBezTo>
                        <a:pt x="2862" y="472"/>
                        <a:pt x="2852" y="324"/>
                        <a:pt x="2778" y="208"/>
                      </a:cubicBezTo>
                      <a:cubicBezTo>
                        <a:pt x="2688" y="74"/>
                        <a:pt x="2523" y="0"/>
                        <a:pt x="2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35"/>
                <p:cNvSpPr/>
                <p:nvPr/>
              </p:nvSpPr>
              <p:spPr>
                <a:xfrm>
                  <a:off x="6248054" y="3044970"/>
                  <a:ext cx="116542" cy="246266"/>
                </a:xfrm>
                <a:custGeom>
                  <a:avLst/>
                  <a:gdLst/>
                  <a:ahLst/>
                  <a:cxnLst/>
                  <a:rect l="l" t="t" r="r" b="b"/>
                  <a:pathLst>
                    <a:path w="2493" h="5268" extrusionOk="0">
                      <a:moveTo>
                        <a:pt x="2108" y="0"/>
                      </a:moveTo>
                      <a:cubicBezTo>
                        <a:pt x="1730" y="0"/>
                        <a:pt x="1347" y="190"/>
                        <a:pt x="1088" y="473"/>
                      </a:cubicBezTo>
                      <a:cubicBezTo>
                        <a:pt x="729" y="842"/>
                        <a:pt x="549" y="1349"/>
                        <a:pt x="412" y="1846"/>
                      </a:cubicBezTo>
                      <a:cubicBezTo>
                        <a:pt x="127" y="2976"/>
                        <a:pt x="169" y="4127"/>
                        <a:pt x="0" y="5268"/>
                      </a:cubicBezTo>
                      <a:cubicBezTo>
                        <a:pt x="476" y="4412"/>
                        <a:pt x="993" y="3588"/>
                        <a:pt x="1500" y="2754"/>
                      </a:cubicBezTo>
                      <a:cubicBezTo>
                        <a:pt x="1986" y="1930"/>
                        <a:pt x="2408" y="1033"/>
                        <a:pt x="2493" y="71"/>
                      </a:cubicBezTo>
                      <a:cubicBezTo>
                        <a:pt x="2368" y="23"/>
                        <a:pt x="2239" y="0"/>
                        <a:pt x="2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88" name="Google Shape;1088;p35"/>
            <p:cNvSpPr/>
            <p:nvPr/>
          </p:nvSpPr>
          <p:spPr>
            <a:xfrm rot="5400000">
              <a:off x="-1003595" y="1005136"/>
              <a:ext cx="2232719" cy="1925496"/>
            </a:xfrm>
            <a:custGeom>
              <a:avLst/>
              <a:gdLst/>
              <a:ahLst/>
              <a:cxnLst/>
              <a:rect l="l" t="t" r="r" b="b"/>
              <a:pathLst>
                <a:path w="7405" h="3381" extrusionOk="0">
                  <a:moveTo>
                    <a:pt x="3960" y="0"/>
                  </a:moveTo>
                  <a:cubicBezTo>
                    <a:pt x="3655" y="0"/>
                    <a:pt x="3373" y="34"/>
                    <a:pt x="3095" y="119"/>
                  </a:cubicBezTo>
                  <a:cubicBezTo>
                    <a:pt x="2736" y="225"/>
                    <a:pt x="2388" y="267"/>
                    <a:pt x="2018" y="288"/>
                  </a:cubicBezTo>
                  <a:cubicBezTo>
                    <a:pt x="1384" y="320"/>
                    <a:pt x="793" y="520"/>
                    <a:pt x="275" y="901"/>
                  </a:cubicBezTo>
                  <a:cubicBezTo>
                    <a:pt x="22" y="1091"/>
                    <a:pt x="1" y="1260"/>
                    <a:pt x="159" y="1524"/>
                  </a:cubicBezTo>
                  <a:cubicBezTo>
                    <a:pt x="465" y="2062"/>
                    <a:pt x="835" y="2527"/>
                    <a:pt x="1416" y="2781"/>
                  </a:cubicBezTo>
                  <a:cubicBezTo>
                    <a:pt x="1860" y="2960"/>
                    <a:pt x="2314" y="3129"/>
                    <a:pt x="2757" y="3298"/>
                  </a:cubicBezTo>
                  <a:cubicBezTo>
                    <a:pt x="2895" y="3340"/>
                    <a:pt x="3042" y="3340"/>
                    <a:pt x="3190" y="3362"/>
                  </a:cubicBezTo>
                  <a:cubicBezTo>
                    <a:pt x="3310" y="3374"/>
                    <a:pt x="3428" y="3380"/>
                    <a:pt x="3545" y="3380"/>
                  </a:cubicBezTo>
                  <a:cubicBezTo>
                    <a:pt x="4111" y="3380"/>
                    <a:pt x="4654" y="3243"/>
                    <a:pt x="5197" y="3076"/>
                  </a:cubicBezTo>
                  <a:cubicBezTo>
                    <a:pt x="5767" y="2907"/>
                    <a:pt x="6274" y="2643"/>
                    <a:pt x="6781" y="2348"/>
                  </a:cubicBezTo>
                  <a:cubicBezTo>
                    <a:pt x="6971" y="2231"/>
                    <a:pt x="7119" y="2062"/>
                    <a:pt x="7256" y="1883"/>
                  </a:cubicBezTo>
                  <a:cubicBezTo>
                    <a:pt x="7404" y="1703"/>
                    <a:pt x="7404" y="1513"/>
                    <a:pt x="7320" y="1302"/>
                  </a:cubicBezTo>
                  <a:cubicBezTo>
                    <a:pt x="7183" y="996"/>
                    <a:pt x="6929" y="806"/>
                    <a:pt x="6665" y="658"/>
                  </a:cubicBezTo>
                  <a:cubicBezTo>
                    <a:pt x="5991" y="287"/>
                    <a:pt x="5291" y="2"/>
                    <a:pt x="4558" y="2"/>
                  </a:cubicBezTo>
                  <a:cubicBezTo>
                    <a:pt x="4476" y="2"/>
                    <a:pt x="4393" y="6"/>
                    <a:pt x="4310" y="14"/>
                  </a:cubicBezTo>
                  <a:cubicBezTo>
                    <a:pt x="4190" y="5"/>
                    <a:pt x="4074" y="0"/>
                    <a:pt x="3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35"/>
            <p:cNvSpPr/>
            <p:nvPr/>
          </p:nvSpPr>
          <p:spPr>
            <a:xfrm rot="10415729">
              <a:off x="-305312" y="138403"/>
              <a:ext cx="1303291" cy="3272423"/>
            </a:xfrm>
            <a:custGeom>
              <a:avLst/>
              <a:gdLst/>
              <a:ahLst/>
              <a:cxnLst/>
              <a:rect l="l" t="t" r="r" b="b"/>
              <a:pathLst>
                <a:path w="14681" h="20756" extrusionOk="0">
                  <a:moveTo>
                    <a:pt x="11787" y="1"/>
                  </a:moveTo>
                  <a:lnTo>
                    <a:pt x="11787" y="1"/>
                  </a:lnTo>
                  <a:cubicBezTo>
                    <a:pt x="8714" y="4986"/>
                    <a:pt x="6285" y="10372"/>
                    <a:pt x="4584" y="15980"/>
                  </a:cubicBezTo>
                  <a:cubicBezTo>
                    <a:pt x="5292" y="12484"/>
                    <a:pt x="5999" y="8988"/>
                    <a:pt x="6707" y="5503"/>
                  </a:cubicBezTo>
                  <a:lnTo>
                    <a:pt x="6707" y="5503"/>
                  </a:lnTo>
                  <a:cubicBezTo>
                    <a:pt x="4151" y="8872"/>
                    <a:pt x="2451" y="13477"/>
                    <a:pt x="708" y="17385"/>
                  </a:cubicBezTo>
                  <a:cubicBezTo>
                    <a:pt x="328" y="18219"/>
                    <a:pt x="1" y="19275"/>
                    <a:pt x="592" y="19962"/>
                  </a:cubicBezTo>
                  <a:cubicBezTo>
                    <a:pt x="1257" y="20743"/>
                    <a:pt x="2504" y="20405"/>
                    <a:pt x="3517" y="20553"/>
                  </a:cubicBezTo>
                  <a:cubicBezTo>
                    <a:pt x="3924" y="20608"/>
                    <a:pt x="4336" y="20755"/>
                    <a:pt x="4737" y="20755"/>
                  </a:cubicBezTo>
                  <a:cubicBezTo>
                    <a:pt x="4878" y="20755"/>
                    <a:pt x="5017" y="20737"/>
                    <a:pt x="5154" y="20691"/>
                  </a:cubicBezTo>
                  <a:cubicBezTo>
                    <a:pt x="5492" y="20564"/>
                    <a:pt x="5746" y="20300"/>
                    <a:pt x="5989" y="20025"/>
                  </a:cubicBezTo>
                  <a:cubicBezTo>
                    <a:pt x="7151" y="18705"/>
                    <a:pt x="8481" y="17343"/>
                    <a:pt x="9442" y="15885"/>
                  </a:cubicBezTo>
                  <a:cubicBezTo>
                    <a:pt x="12146" y="11861"/>
                    <a:pt x="13456" y="7077"/>
                    <a:pt x="14681" y="2387"/>
                  </a:cubicBezTo>
                  <a:lnTo>
                    <a:pt x="14681" y="2387"/>
                  </a:lnTo>
                  <a:cubicBezTo>
                    <a:pt x="10594" y="5292"/>
                    <a:pt x="10118" y="11270"/>
                    <a:pt x="6791" y="15008"/>
                  </a:cubicBezTo>
                  <a:cubicBezTo>
                    <a:pt x="8450" y="10002"/>
                    <a:pt x="10118" y="5007"/>
                    <a:pt x="117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90" name="Google Shape;1090;p35"/>
            <p:cNvGrpSpPr/>
            <p:nvPr/>
          </p:nvGrpSpPr>
          <p:grpSpPr>
            <a:xfrm rot="-666258" flipH="1">
              <a:off x="221740" y="-83853"/>
              <a:ext cx="782614" cy="457618"/>
              <a:chOff x="9979272" y="978729"/>
              <a:chExt cx="782597" cy="457608"/>
            </a:xfrm>
          </p:grpSpPr>
          <p:grpSp>
            <p:nvGrpSpPr>
              <p:cNvPr id="1091" name="Google Shape;1091;p35"/>
              <p:cNvGrpSpPr/>
              <p:nvPr/>
            </p:nvGrpSpPr>
            <p:grpSpPr>
              <a:xfrm>
                <a:off x="10294767" y="978729"/>
                <a:ext cx="467101" cy="236449"/>
                <a:chOff x="10294767" y="978729"/>
                <a:chExt cx="467101" cy="236449"/>
              </a:xfrm>
            </p:grpSpPr>
            <p:sp>
              <p:nvSpPr>
                <p:cNvPr id="1092" name="Google Shape;1092;p35"/>
                <p:cNvSpPr/>
                <p:nvPr/>
              </p:nvSpPr>
              <p:spPr>
                <a:xfrm>
                  <a:off x="10294767" y="978729"/>
                  <a:ext cx="467101" cy="236449"/>
                </a:xfrm>
                <a:custGeom>
                  <a:avLst/>
                  <a:gdLst/>
                  <a:ahLst/>
                  <a:cxnLst/>
                  <a:rect l="l" t="t" r="r" b="b"/>
                  <a:pathLst>
                    <a:path w="9992" h="5058" extrusionOk="0">
                      <a:moveTo>
                        <a:pt x="4848" y="1"/>
                      </a:moveTo>
                      <a:cubicBezTo>
                        <a:pt x="3370" y="1"/>
                        <a:pt x="1895" y="620"/>
                        <a:pt x="751" y="1746"/>
                      </a:cubicBezTo>
                      <a:cubicBezTo>
                        <a:pt x="434" y="2063"/>
                        <a:pt x="138" y="2422"/>
                        <a:pt x="1" y="2887"/>
                      </a:cubicBezTo>
                      <a:cubicBezTo>
                        <a:pt x="772" y="3827"/>
                        <a:pt x="1733" y="4577"/>
                        <a:pt x="2810" y="4830"/>
                      </a:cubicBezTo>
                      <a:cubicBezTo>
                        <a:pt x="3460" y="4981"/>
                        <a:pt x="4116" y="5058"/>
                        <a:pt x="4768" y="5058"/>
                      </a:cubicBezTo>
                      <a:cubicBezTo>
                        <a:pt x="6627" y="5058"/>
                        <a:pt x="8451" y="4433"/>
                        <a:pt x="9992" y="3119"/>
                      </a:cubicBezTo>
                      <a:cubicBezTo>
                        <a:pt x="8946" y="1440"/>
                        <a:pt x="7330" y="310"/>
                        <a:pt x="5609" y="56"/>
                      </a:cubicBezTo>
                      <a:cubicBezTo>
                        <a:pt x="5356" y="19"/>
                        <a:pt x="5102" y="1"/>
                        <a:pt x="48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35"/>
                <p:cNvSpPr/>
                <p:nvPr/>
              </p:nvSpPr>
              <p:spPr>
                <a:xfrm>
                  <a:off x="10466095" y="996961"/>
                  <a:ext cx="143234" cy="217329"/>
                </a:xfrm>
                <a:custGeom>
                  <a:avLst/>
                  <a:gdLst/>
                  <a:ahLst/>
                  <a:cxnLst/>
                  <a:rect l="l" t="t" r="r" b="b"/>
                  <a:pathLst>
                    <a:path w="3064" h="4649" extrusionOk="0">
                      <a:moveTo>
                        <a:pt x="1372" y="0"/>
                      </a:moveTo>
                      <a:cubicBezTo>
                        <a:pt x="1" y="0"/>
                        <a:pt x="135" y="2688"/>
                        <a:pt x="581" y="3732"/>
                      </a:cubicBezTo>
                      <a:cubicBezTo>
                        <a:pt x="806" y="4240"/>
                        <a:pt x="1229" y="4649"/>
                        <a:pt x="1693" y="4649"/>
                      </a:cubicBezTo>
                      <a:cubicBezTo>
                        <a:pt x="1731" y="4649"/>
                        <a:pt x="1768" y="4646"/>
                        <a:pt x="1806" y="4641"/>
                      </a:cubicBezTo>
                      <a:cubicBezTo>
                        <a:pt x="1944" y="4620"/>
                        <a:pt x="2071" y="4567"/>
                        <a:pt x="2166" y="4461"/>
                      </a:cubicBezTo>
                      <a:cubicBezTo>
                        <a:pt x="2240" y="4377"/>
                        <a:pt x="2292" y="4271"/>
                        <a:pt x="2345" y="4165"/>
                      </a:cubicBezTo>
                      <a:cubicBezTo>
                        <a:pt x="2820" y="3014"/>
                        <a:pt x="3063" y="247"/>
                        <a:pt x="1553" y="15"/>
                      </a:cubicBezTo>
                      <a:cubicBezTo>
                        <a:pt x="1490" y="5"/>
                        <a:pt x="1430"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4" name="Google Shape;1094;p35"/>
              <p:cNvGrpSpPr/>
              <p:nvPr/>
            </p:nvGrpSpPr>
            <p:grpSpPr>
              <a:xfrm>
                <a:off x="9979272" y="1202553"/>
                <a:ext cx="488839" cy="233784"/>
                <a:chOff x="9979272" y="1202553"/>
                <a:chExt cx="488839" cy="233784"/>
              </a:xfrm>
            </p:grpSpPr>
            <p:sp>
              <p:nvSpPr>
                <p:cNvPr id="1095" name="Google Shape;1095;p35"/>
                <p:cNvSpPr/>
                <p:nvPr/>
              </p:nvSpPr>
              <p:spPr>
                <a:xfrm>
                  <a:off x="9979272" y="1212510"/>
                  <a:ext cx="488839" cy="223827"/>
                </a:xfrm>
                <a:custGeom>
                  <a:avLst/>
                  <a:gdLst/>
                  <a:ahLst/>
                  <a:cxnLst/>
                  <a:rect l="l" t="t" r="r" b="b"/>
                  <a:pathLst>
                    <a:path w="10457" h="4788" extrusionOk="0">
                      <a:moveTo>
                        <a:pt x="5786" y="0"/>
                      </a:moveTo>
                      <a:cubicBezTo>
                        <a:pt x="3732" y="0"/>
                        <a:pt x="1657" y="669"/>
                        <a:pt x="1" y="2269"/>
                      </a:cubicBezTo>
                      <a:cubicBezTo>
                        <a:pt x="772" y="3473"/>
                        <a:pt x="1891" y="4201"/>
                        <a:pt x="3053" y="4529"/>
                      </a:cubicBezTo>
                      <a:cubicBezTo>
                        <a:pt x="3693" y="4717"/>
                        <a:pt x="4350" y="4787"/>
                        <a:pt x="5010" y="4787"/>
                      </a:cubicBezTo>
                      <a:cubicBezTo>
                        <a:pt x="5537" y="4787"/>
                        <a:pt x="6066" y="4742"/>
                        <a:pt x="6591" y="4677"/>
                      </a:cubicBezTo>
                      <a:cubicBezTo>
                        <a:pt x="7478" y="4561"/>
                        <a:pt x="10457" y="2575"/>
                        <a:pt x="10457" y="2575"/>
                      </a:cubicBezTo>
                      <a:cubicBezTo>
                        <a:pt x="10457" y="2575"/>
                        <a:pt x="7468" y="93"/>
                        <a:pt x="6538" y="30"/>
                      </a:cubicBezTo>
                      <a:cubicBezTo>
                        <a:pt x="6288" y="10"/>
                        <a:pt x="6037" y="0"/>
                        <a:pt x="5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35"/>
                <p:cNvSpPr/>
                <p:nvPr/>
              </p:nvSpPr>
              <p:spPr>
                <a:xfrm>
                  <a:off x="10174300" y="1202553"/>
                  <a:ext cx="110137" cy="232101"/>
                </a:xfrm>
                <a:custGeom>
                  <a:avLst/>
                  <a:gdLst/>
                  <a:ahLst/>
                  <a:cxnLst/>
                  <a:rect l="l" t="t" r="r" b="b"/>
                  <a:pathLst>
                    <a:path w="2356" h="4965" extrusionOk="0">
                      <a:moveTo>
                        <a:pt x="1345" y="1"/>
                      </a:moveTo>
                      <a:cubicBezTo>
                        <a:pt x="1213" y="1"/>
                        <a:pt x="1068" y="51"/>
                        <a:pt x="909" y="169"/>
                      </a:cubicBezTo>
                      <a:cubicBezTo>
                        <a:pt x="212" y="676"/>
                        <a:pt x="75" y="1742"/>
                        <a:pt x="32" y="2535"/>
                      </a:cubicBezTo>
                      <a:cubicBezTo>
                        <a:pt x="1" y="3137"/>
                        <a:pt x="22" y="3760"/>
                        <a:pt x="254" y="4277"/>
                      </a:cubicBezTo>
                      <a:cubicBezTo>
                        <a:pt x="435" y="4672"/>
                        <a:pt x="783" y="4965"/>
                        <a:pt x="1123" y="4965"/>
                      </a:cubicBezTo>
                      <a:cubicBezTo>
                        <a:pt x="1219" y="4965"/>
                        <a:pt x="1314" y="4941"/>
                        <a:pt x="1405" y="4890"/>
                      </a:cubicBezTo>
                      <a:cubicBezTo>
                        <a:pt x="1775" y="4679"/>
                        <a:pt x="1955" y="4108"/>
                        <a:pt x="2081" y="3591"/>
                      </a:cubicBezTo>
                      <a:cubicBezTo>
                        <a:pt x="2219" y="3031"/>
                        <a:pt x="2356" y="2461"/>
                        <a:pt x="2356" y="1869"/>
                      </a:cubicBezTo>
                      <a:cubicBezTo>
                        <a:pt x="2347" y="1330"/>
                        <a:pt x="2020" y="1"/>
                        <a:pt x="1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97" name="Google Shape;1097;p35"/>
            <p:cNvSpPr/>
            <p:nvPr/>
          </p:nvSpPr>
          <p:spPr>
            <a:xfrm rot="-7690406">
              <a:off x="7444" y="4121851"/>
              <a:ext cx="1625820" cy="1469299"/>
            </a:xfrm>
            <a:custGeom>
              <a:avLst/>
              <a:gdLst/>
              <a:ahLst/>
              <a:cxnLst/>
              <a:rect l="l" t="t" r="r" b="b"/>
              <a:pathLst>
                <a:path w="18832" h="17019" extrusionOk="0">
                  <a:moveTo>
                    <a:pt x="9411" y="2792"/>
                  </a:moveTo>
                  <a:cubicBezTo>
                    <a:pt x="9665" y="2972"/>
                    <a:pt x="9929" y="3151"/>
                    <a:pt x="10172" y="3342"/>
                  </a:cubicBezTo>
                  <a:cubicBezTo>
                    <a:pt x="10457" y="3563"/>
                    <a:pt x="10731" y="3796"/>
                    <a:pt x="11006" y="4028"/>
                  </a:cubicBezTo>
                  <a:lnTo>
                    <a:pt x="8556" y="6489"/>
                  </a:lnTo>
                  <a:cubicBezTo>
                    <a:pt x="8101" y="6109"/>
                    <a:pt x="7658" y="5739"/>
                    <a:pt x="7214" y="5348"/>
                  </a:cubicBezTo>
                  <a:cubicBezTo>
                    <a:pt x="7151" y="5295"/>
                    <a:pt x="7088" y="5243"/>
                    <a:pt x="7024" y="5190"/>
                  </a:cubicBezTo>
                  <a:cubicBezTo>
                    <a:pt x="7795" y="4429"/>
                    <a:pt x="8566" y="3658"/>
                    <a:pt x="9327" y="2877"/>
                  </a:cubicBezTo>
                  <a:lnTo>
                    <a:pt x="9411" y="2792"/>
                  </a:lnTo>
                  <a:close/>
                  <a:moveTo>
                    <a:pt x="11228" y="4229"/>
                  </a:moveTo>
                  <a:cubicBezTo>
                    <a:pt x="11566" y="4535"/>
                    <a:pt x="11904" y="4862"/>
                    <a:pt x="12231" y="5190"/>
                  </a:cubicBezTo>
                  <a:cubicBezTo>
                    <a:pt x="12516" y="5464"/>
                    <a:pt x="12801" y="5760"/>
                    <a:pt x="13097" y="6045"/>
                  </a:cubicBezTo>
                  <a:cubicBezTo>
                    <a:pt x="12284" y="6742"/>
                    <a:pt x="11492" y="7460"/>
                    <a:pt x="10710" y="8200"/>
                  </a:cubicBezTo>
                  <a:cubicBezTo>
                    <a:pt x="10066" y="7703"/>
                    <a:pt x="9422" y="7196"/>
                    <a:pt x="8788" y="6679"/>
                  </a:cubicBezTo>
                  <a:lnTo>
                    <a:pt x="10974" y="4482"/>
                  </a:lnTo>
                  <a:lnTo>
                    <a:pt x="11228" y="4229"/>
                  </a:lnTo>
                  <a:close/>
                  <a:moveTo>
                    <a:pt x="6813" y="5390"/>
                  </a:moveTo>
                  <a:cubicBezTo>
                    <a:pt x="7320" y="5834"/>
                    <a:pt x="7827" y="6267"/>
                    <a:pt x="8344" y="6700"/>
                  </a:cubicBezTo>
                  <a:lnTo>
                    <a:pt x="6074" y="8971"/>
                  </a:lnTo>
                  <a:cubicBezTo>
                    <a:pt x="5641" y="8591"/>
                    <a:pt x="5197" y="8210"/>
                    <a:pt x="4743" y="7841"/>
                  </a:cubicBezTo>
                  <a:cubicBezTo>
                    <a:pt x="4669" y="7777"/>
                    <a:pt x="4585" y="7703"/>
                    <a:pt x="4500" y="7640"/>
                  </a:cubicBezTo>
                  <a:lnTo>
                    <a:pt x="4732" y="7418"/>
                  </a:lnTo>
                  <a:cubicBezTo>
                    <a:pt x="5429" y="6753"/>
                    <a:pt x="6127" y="6077"/>
                    <a:pt x="6813" y="5390"/>
                  </a:cubicBezTo>
                  <a:close/>
                  <a:moveTo>
                    <a:pt x="13308" y="6246"/>
                  </a:moveTo>
                  <a:cubicBezTo>
                    <a:pt x="13995" y="6922"/>
                    <a:pt x="14702" y="7577"/>
                    <a:pt x="15484" y="8126"/>
                  </a:cubicBezTo>
                  <a:cubicBezTo>
                    <a:pt x="14787" y="8802"/>
                    <a:pt x="14079" y="9467"/>
                    <a:pt x="13382" y="10143"/>
                  </a:cubicBezTo>
                  <a:cubicBezTo>
                    <a:pt x="12875" y="9773"/>
                    <a:pt x="12368" y="9414"/>
                    <a:pt x="11861" y="9045"/>
                  </a:cubicBezTo>
                  <a:cubicBezTo>
                    <a:pt x="11555" y="8823"/>
                    <a:pt x="11249" y="8601"/>
                    <a:pt x="10953" y="8379"/>
                  </a:cubicBezTo>
                  <a:cubicBezTo>
                    <a:pt x="11724" y="7651"/>
                    <a:pt x="12506" y="6943"/>
                    <a:pt x="13308" y="6246"/>
                  </a:cubicBezTo>
                  <a:close/>
                  <a:moveTo>
                    <a:pt x="8577" y="6880"/>
                  </a:moveTo>
                  <a:cubicBezTo>
                    <a:pt x="8714" y="6996"/>
                    <a:pt x="8851" y="7112"/>
                    <a:pt x="8989" y="7218"/>
                  </a:cubicBezTo>
                  <a:cubicBezTo>
                    <a:pt x="9496" y="7619"/>
                    <a:pt x="9992" y="8010"/>
                    <a:pt x="10509" y="8390"/>
                  </a:cubicBezTo>
                  <a:cubicBezTo>
                    <a:pt x="9686" y="9171"/>
                    <a:pt x="8872" y="9974"/>
                    <a:pt x="8091" y="10787"/>
                  </a:cubicBezTo>
                  <a:cubicBezTo>
                    <a:pt x="7499" y="10238"/>
                    <a:pt x="6897" y="9700"/>
                    <a:pt x="6295" y="9171"/>
                  </a:cubicBezTo>
                  <a:lnTo>
                    <a:pt x="6327" y="9140"/>
                  </a:lnTo>
                  <a:lnTo>
                    <a:pt x="8577" y="6880"/>
                  </a:lnTo>
                  <a:close/>
                  <a:moveTo>
                    <a:pt x="4289" y="7841"/>
                  </a:moveTo>
                  <a:cubicBezTo>
                    <a:pt x="4817" y="8284"/>
                    <a:pt x="5345" y="8728"/>
                    <a:pt x="5873" y="9182"/>
                  </a:cubicBezTo>
                  <a:lnTo>
                    <a:pt x="4173" y="10882"/>
                  </a:lnTo>
                  <a:cubicBezTo>
                    <a:pt x="4067" y="10988"/>
                    <a:pt x="3972" y="11094"/>
                    <a:pt x="3866" y="11199"/>
                  </a:cubicBezTo>
                  <a:cubicBezTo>
                    <a:pt x="3423" y="10840"/>
                    <a:pt x="2979" y="10492"/>
                    <a:pt x="2525" y="10143"/>
                  </a:cubicBezTo>
                  <a:cubicBezTo>
                    <a:pt x="2409" y="10048"/>
                    <a:pt x="2282" y="9953"/>
                    <a:pt x="2155" y="9847"/>
                  </a:cubicBezTo>
                  <a:cubicBezTo>
                    <a:pt x="2229" y="9773"/>
                    <a:pt x="2303" y="9710"/>
                    <a:pt x="2388" y="9636"/>
                  </a:cubicBezTo>
                  <a:cubicBezTo>
                    <a:pt x="3021" y="9045"/>
                    <a:pt x="3655" y="8443"/>
                    <a:pt x="4289" y="7841"/>
                  </a:cubicBezTo>
                  <a:close/>
                  <a:moveTo>
                    <a:pt x="10742" y="8569"/>
                  </a:moveTo>
                  <a:cubicBezTo>
                    <a:pt x="11555" y="9171"/>
                    <a:pt x="12368" y="9752"/>
                    <a:pt x="13171" y="10354"/>
                  </a:cubicBezTo>
                  <a:lnTo>
                    <a:pt x="10488" y="12942"/>
                  </a:lnTo>
                  <a:cubicBezTo>
                    <a:pt x="9749" y="12298"/>
                    <a:pt x="9031" y="11643"/>
                    <a:pt x="8313" y="10988"/>
                  </a:cubicBezTo>
                  <a:cubicBezTo>
                    <a:pt x="9105" y="10164"/>
                    <a:pt x="9918" y="9362"/>
                    <a:pt x="10742" y="8569"/>
                  </a:cubicBezTo>
                  <a:close/>
                  <a:moveTo>
                    <a:pt x="6095" y="9383"/>
                  </a:moveTo>
                  <a:cubicBezTo>
                    <a:pt x="6697" y="9911"/>
                    <a:pt x="7288" y="10449"/>
                    <a:pt x="7880" y="10999"/>
                  </a:cubicBezTo>
                  <a:cubicBezTo>
                    <a:pt x="7404" y="11495"/>
                    <a:pt x="6929" y="11991"/>
                    <a:pt x="6464" y="12498"/>
                  </a:cubicBezTo>
                  <a:cubicBezTo>
                    <a:pt x="6317" y="12657"/>
                    <a:pt x="6179" y="12815"/>
                    <a:pt x="6031" y="12974"/>
                  </a:cubicBezTo>
                  <a:cubicBezTo>
                    <a:pt x="5387" y="12435"/>
                    <a:pt x="4743" y="11907"/>
                    <a:pt x="4099" y="11379"/>
                  </a:cubicBezTo>
                  <a:cubicBezTo>
                    <a:pt x="4764" y="10713"/>
                    <a:pt x="5429" y="10048"/>
                    <a:pt x="6095" y="9383"/>
                  </a:cubicBezTo>
                  <a:close/>
                  <a:moveTo>
                    <a:pt x="8101" y="11199"/>
                  </a:moveTo>
                  <a:cubicBezTo>
                    <a:pt x="8820" y="11854"/>
                    <a:pt x="9538" y="12509"/>
                    <a:pt x="10277" y="13143"/>
                  </a:cubicBezTo>
                  <a:lnTo>
                    <a:pt x="8925" y="14442"/>
                  </a:lnTo>
                  <a:cubicBezTo>
                    <a:pt x="8746" y="14611"/>
                    <a:pt x="8556" y="14790"/>
                    <a:pt x="8376" y="14970"/>
                  </a:cubicBezTo>
                  <a:cubicBezTo>
                    <a:pt x="7679" y="14357"/>
                    <a:pt x="6971" y="13766"/>
                    <a:pt x="6264" y="13164"/>
                  </a:cubicBezTo>
                  <a:cubicBezTo>
                    <a:pt x="6866" y="12498"/>
                    <a:pt x="7478" y="11843"/>
                    <a:pt x="8101" y="11199"/>
                  </a:cubicBezTo>
                  <a:close/>
                  <a:moveTo>
                    <a:pt x="11756" y="0"/>
                  </a:moveTo>
                  <a:cubicBezTo>
                    <a:pt x="11721" y="0"/>
                    <a:pt x="11682" y="14"/>
                    <a:pt x="11650" y="46"/>
                  </a:cubicBezTo>
                  <a:cubicBezTo>
                    <a:pt x="10900" y="838"/>
                    <a:pt x="10129" y="1631"/>
                    <a:pt x="9369" y="2423"/>
                  </a:cubicBezTo>
                  <a:cubicBezTo>
                    <a:pt x="8915" y="2137"/>
                    <a:pt x="8450" y="1873"/>
                    <a:pt x="7964" y="1641"/>
                  </a:cubicBezTo>
                  <a:cubicBezTo>
                    <a:pt x="7890" y="1704"/>
                    <a:pt x="7806" y="1778"/>
                    <a:pt x="7721" y="1842"/>
                  </a:cubicBezTo>
                  <a:cubicBezTo>
                    <a:pt x="8218" y="2085"/>
                    <a:pt x="8693" y="2349"/>
                    <a:pt x="9158" y="2634"/>
                  </a:cubicBezTo>
                  <a:cubicBezTo>
                    <a:pt x="8376" y="3426"/>
                    <a:pt x="7595" y="4218"/>
                    <a:pt x="6802" y="4989"/>
                  </a:cubicBezTo>
                  <a:cubicBezTo>
                    <a:pt x="6338" y="4577"/>
                    <a:pt x="5873" y="4155"/>
                    <a:pt x="5419" y="3732"/>
                  </a:cubicBezTo>
                  <a:cubicBezTo>
                    <a:pt x="5345" y="3796"/>
                    <a:pt x="5260" y="3859"/>
                    <a:pt x="5187" y="3922"/>
                  </a:cubicBezTo>
                  <a:cubicBezTo>
                    <a:pt x="5651" y="4355"/>
                    <a:pt x="6116" y="4778"/>
                    <a:pt x="6591" y="5200"/>
                  </a:cubicBezTo>
                  <a:lnTo>
                    <a:pt x="6412" y="5380"/>
                  </a:lnTo>
                  <a:cubicBezTo>
                    <a:pt x="5704" y="6077"/>
                    <a:pt x="4986" y="6763"/>
                    <a:pt x="4268" y="7450"/>
                  </a:cubicBezTo>
                  <a:cubicBezTo>
                    <a:pt x="3697" y="7006"/>
                    <a:pt x="3127" y="6563"/>
                    <a:pt x="2525" y="6151"/>
                  </a:cubicBezTo>
                  <a:cubicBezTo>
                    <a:pt x="2451" y="6225"/>
                    <a:pt x="2377" y="6288"/>
                    <a:pt x="2303" y="6352"/>
                  </a:cubicBezTo>
                  <a:cubicBezTo>
                    <a:pt x="2905" y="6774"/>
                    <a:pt x="3486" y="7207"/>
                    <a:pt x="4056" y="7661"/>
                  </a:cubicBezTo>
                  <a:cubicBezTo>
                    <a:pt x="3349" y="8337"/>
                    <a:pt x="2631" y="9002"/>
                    <a:pt x="1913" y="9668"/>
                  </a:cubicBezTo>
                  <a:cubicBezTo>
                    <a:pt x="1342" y="9235"/>
                    <a:pt x="782" y="8802"/>
                    <a:pt x="202" y="8369"/>
                  </a:cubicBezTo>
                  <a:cubicBezTo>
                    <a:pt x="138" y="8443"/>
                    <a:pt x="64" y="8506"/>
                    <a:pt x="1" y="8569"/>
                  </a:cubicBezTo>
                  <a:cubicBezTo>
                    <a:pt x="11" y="8591"/>
                    <a:pt x="33" y="8612"/>
                    <a:pt x="43" y="8622"/>
                  </a:cubicBezTo>
                  <a:cubicBezTo>
                    <a:pt x="603" y="9034"/>
                    <a:pt x="1152" y="9446"/>
                    <a:pt x="1691" y="9868"/>
                  </a:cubicBezTo>
                  <a:cubicBezTo>
                    <a:pt x="1448" y="10101"/>
                    <a:pt x="1194" y="10323"/>
                    <a:pt x="951" y="10555"/>
                  </a:cubicBezTo>
                  <a:cubicBezTo>
                    <a:pt x="698" y="10787"/>
                    <a:pt x="444" y="11020"/>
                    <a:pt x="191" y="11241"/>
                  </a:cubicBezTo>
                  <a:cubicBezTo>
                    <a:pt x="149" y="11284"/>
                    <a:pt x="96" y="11326"/>
                    <a:pt x="43" y="11368"/>
                  </a:cubicBezTo>
                  <a:cubicBezTo>
                    <a:pt x="117" y="11432"/>
                    <a:pt x="202" y="11495"/>
                    <a:pt x="286" y="11558"/>
                  </a:cubicBezTo>
                  <a:lnTo>
                    <a:pt x="297" y="11548"/>
                  </a:lnTo>
                  <a:cubicBezTo>
                    <a:pt x="381" y="11474"/>
                    <a:pt x="466" y="11389"/>
                    <a:pt x="550" y="11315"/>
                  </a:cubicBezTo>
                  <a:cubicBezTo>
                    <a:pt x="761" y="11125"/>
                    <a:pt x="973" y="10925"/>
                    <a:pt x="1184" y="10735"/>
                  </a:cubicBezTo>
                  <a:cubicBezTo>
                    <a:pt x="1437" y="10513"/>
                    <a:pt x="1680" y="10280"/>
                    <a:pt x="1934" y="10048"/>
                  </a:cubicBezTo>
                  <a:cubicBezTo>
                    <a:pt x="2515" y="10502"/>
                    <a:pt x="3085" y="10956"/>
                    <a:pt x="3666" y="11410"/>
                  </a:cubicBezTo>
                  <a:cubicBezTo>
                    <a:pt x="3148" y="11939"/>
                    <a:pt x="2620" y="12477"/>
                    <a:pt x="2018" y="12900"/>
                  </a:cubicBezTo>
                  <a:cubicBezTo>
                    <a:pt x="2103" y="12963"/>
                    <a:pt x="2187" y="13026"/>
                    <a:pt x="2272" y="13079"/>
                  </a:cubicBezTo>
                  <a:cubicBezTo>
                    <a:pt x="2863" y="12657"/>
                    <a:pt x="3370" y="12108"/>
                    <a:pt x="3887" y="11590"/>
                  </a:cubicBezTo>
                  <a:cubicBezTo>
                    <a:pt x="4542" y="12118"/>
                    <a:pt x="5197" y="12646"/>
                    <a:pt x="5841" y="13185"/>
                  </a:cubicBezTo>
                  <a:cubicBezTo>
                    <a:pt x="5398" y="13692"/>
                    <a:pt x="4954" y="14199"/>
                    <a:pt x="4511" y="14706"/>
                  </a:cubicBezTo>
                  <a:lnTo>
                    <a:pt x="4521" y="14716"/>
                  </a:lnTo>
                  <a:cubicBezTo>
                    <a:pt x="4595" y="14769"/>
                    <a:pt x="4669" y="14832"/>
                    <a:pt x="4754" y="14885"/>
                  </a:cubicBezTo>
                  <a:cubicBezTo>
                    <a:pt x="5187" y="14378"/>
                    <a:pt x="5620" y="13882"/>
                    <a:pt x="6074" y="13375"/>
                  </a:cubicBezTo>
                  <a:cubicBezTo>
                    <a:pt x="6760" y="13956"/>
                    <a:pt x="7447" y="14547"/>
                    <a:pt x="8133" y="15139"/>
                  </a:cubicBezTo>
                  <a:lnTo>
                    <a:pt x="8175" y="15170"/>
                  </a:lnTo>
                  <a:cubicBezTo>
                    <a:pt x="7700" y="15624"/>
                    <a:pt x="7225" y="16079"/>
                    <a:pt x="6750" y="16533"/>
                  </a:cubicBezTo>
                  <a:cubicBezTo>
                    <a:pt x="6824" y="16596"/>
                    <a:pt x="6908" y="16660"/>
                    <a:pt x="6982" y="16723"/>
                  </a:cubicBezTo>
                  <a:lnTo>
                    <a:pt x="8397" y="15360"/>
                  </a:lnTo>
                  <a:cubicBezTo>
                    <a:pt x="9020" y="15910"/>
                    <a:pt x="9633" y="16469"/>
                    <a:pt x="10256" y="17019"/>
                  </a:cubicBezTo>
                  <a:cubicBezTo>
                    <a:pt x="10319" y="16945"/>
                    <a:pt x="10393" y="16881"/>
                    <a:pt x="10467" y="16807"/>
                  </a:cubicBezTo>
                  <a:cubicBezTo>
                    <a:pt x="9844" y="16258"/>
                    <a:pt x="9232" y="15709"/>
                    <a:pt x="8598" y="15160"/>
                  </a:cubicBezTo>
                  <a:lnTo>
                    <a:pt x="10499" y="13343"/>
                  </a:lnTo>
                  <a:cubicBezTo>
                    <a:pt x="10520" y="13364"/>
                    <a:pt x="10541" y="13375"/>
                    <a:pt x="10562" y="13396"/>
                  </a:cubicBezTo>
                  <a:cubicBezTo>
                    <a:pt x="11207" y="13956"/>
                    <a:pt x="11872" y="14505"/>
                    <a:pt x="12548" y="15022"/>
                  </a:cubicBezTo>
                  <a:cubicBezTo>
                    <a:pt x="12622" y="14959"/>
                    <a:pt x="12706" y="14896"/>
                    <a:pt x="12780" y="14832"/>
                  </a:cubicBezTo>
                  <a:cubicBezTo>
                    <a:pt x="12073" y="14283"/>
                    <a:pt x="11386" y="13713"/>
                    <a:pt x="10710" y="13132"/>
                  </a:cubicBezTo>
                  <a:lnTo>
                    <a:pt x="13414" y="10523"/>
                  </a:lnTo>
                  <a:cubicBezTo>
                    <a:pt x="13477" y="10576"/>
                    <a:pt x="13551" y="10629"/>
                    <a:pt x="13615" y="10682"/>
                  </a:cubicBezTo>
                  <a:cubicBezTo>
                    <a:pt x="14312" y="11199"/>
                    <a:pt x="14998" y="11738"/>
                    <a:pt x="15600" y="12361"/>
                  </a:cubicBezTo>
                  <a:cubicBezTo>
                    <a:pt x="15685" y="12287"/>
                    <a:pt x="15748" y="12224"/>
                    <a:pt x="15822" y="12160"/>
                  </a:cubicBezTo>
                  <a:cubicBezTo>
                    <a:pt x="15146" y="11484"/>
                    <a:pt x="14396" y="10882"/>
                    <a:pt x="13625" y="10323"/>
                  </a:cubicBezTo>
                  <a:lnTo>
                    <a:pt x="15727" y="8295"/>
                  </a:lnTo>
                  <a:cubicBezTo>
                    <a:pt x="15927" y="8432"/>
                    <a:pt x="16139" y="8569"/>
                    <a:pt x="16350" y="8686"/>
                  </a:cubicBezTo>
                  <a:cubicBezTo>
                    <a:pt x="17058" y="9087"/>
                    <a:pt x="17850" y="9330"/>
                    <a:pt x="18578" y="9689"/>
                  </a:cubicBezTo>
                  <a:cubicBezTo>
                    <a:pt x="18663" y="9615"/>
                    <a:pt x="18747" y="9552"/>
                    <a:pt x="18832" y="9478"/>
                  </a:cubicBezTo>
                  <a:cubicBezTo>
                    <a:pt x="18167" y="9161"/>
                    <a:pt x="17459" y="8939"/>
                    <a:pt x="16804" y="8601"/>
                  </a:cubicBezTo>
                  <a:cubicBezTo>
                    <a:pt x="16508" y="8443"/>
                    <a:pt x="16223" y="8274"/>
                    <a:pt x="15938" y="8094"/>
                  </a:cubicBezTo>
                  <a:cubicBezTo>
                    <a:pt x="15991" y="8041"/>
                    <a:pt x="16044" y="7999"/>
                    <a:pt x="16086" y="7957"/>
                  </a:cubicBezTo>
                  <a:cubicBezTo>
                    <a:pt x="16836" y="7239"/>
                    <a:pt x="17575" y="6521"/>
                    <a:pt x="18325" y="5792"/>
                  </a:cubicBezTo>
                  <a:cubicBezTo>
                    <a:pt x="18251" y="5728"/>
                    <a:pt x="18188" y="5654"/>
                    <a:pt x="18114" y="5591"/>
                  </a:cubicBezTo>
                  <a:cubicBezTo>
                    <a:pt x="17311" y="6362"/>
                    <a:pt x="16498" y="7144"/>
                    <a:pt x="15695" y="7915"/>
                  </a:cubicBezTo>
                  <a:cubicBezTo>
                    <a:pt x="15315" y="7651"/>
                    <a:pt x="14956" y="7365"/>
                    <a:pt x="14607" y="7059"/>
                  </a:cubicBezTo>
                  <a:cubicBezTo>
                    <a:pt x="14238" y="6732"/>
                    <a:pt x="13879" y="6394"/>
                    <a:pt x="13530" y="6056"/>
                  </a:cubicBezTo>
                  <a:cubicBezTo>
                    <a:pt x="14417" y="5285"/>
                    <a:pt x="15336" y="4524"/>
                    <a:pt x="16265" y="3785"/>
                  </a:cubicBezTo>
                  <a:cubicBezTo>
                    <a:pt x="16192" y="3722"/>
                    <a:pt x="16118" y="3658"/>
                    <a:pt x="16044" y="3584"/>
                  </a:cubicBezTo>
                  <a:cubicBezTo>
                    <a:pt x="15125" y="4324"/>
                    <a:pt x="14206" y="5074"/>
                    <a:pt x="13319" y="5845"/>
                  </a:cubicBezTo>
                  <a:cubicBezTo>
                    <a:pt x="12696" y="5232"/>
                    <a:pt x="12083" y="4609"/>
                    <a:pt x="11428" y="4017"/>
                  </a:cubicBezTo>
                  <a:cubicBezTo>
                    <a:pt x="12147" y="3299"/>
                    <a:pt x="12854" y="2592"/>
                    <a:pt x="13572" y="1873"/>
                  </a:cubicBezTo>
                  <a:cubicBezTo>
                    <a:pt x="13670" y="1768"/>
                    <a:pt x="13567" y="1618"/>
                    <a:pt x="13456" y="1618"/>
                  </a:cubicBezTo>
                  <a:cubicBezTo>
                    <a:pt x="13423" y="1618"/>
                    <a:pt x="13390" y="1631"/>
                    <a:pt x="13361" y="1662"/>
                  </a:cubicBezTo>
                  <a:lnTo>
                    <a:pt x="11207" y="3817"/>
                  </a:lnTo>
                  <a:cubicBezTo>
                    <a:pt x="11016" y="3648"/>
                    <a:pt x="10816" y="3479"/>
                    <a:pt x="10605" y="3310"/>
                  </a:cubicBezTo>
                  <a:cubicBezTo>
                    <a:pt x="10288" y="3056"/>
                    <a:pt x="9960" y="2813"/>
                    <a:pt x="9612" y="2581"/>
                  </a:cubicBezTo>
                  <a:cubicBezTo>
                    <a:pt x="10372" y="1810"/>
                    <a:pt x="11122" y="1039"/>
                    <a:pt x="11861" y="247"/>
                  </a:cubicBezTo>
                  <a:cubicBezTo>
                    <a:pt x="11914" y="194"/>
                    <a:pt x="11914" y="131"/>
                    <a:pt x="11872" y="78"/>
                  </a:cubicBezTo>
                  <a:lnTo>
                    <a:pt x="11882" y="78"/>
                  </a:lnTo>
                  <a:cubicBezTo>
                    <a:pt x="11851" y="46"/>
                    <a:pt x="11819" y="25"/>
                    <a:pt x="11787" y="4"/>
                  </a:cubicBezTo>
                  <a:cubicBezTo>
                    <a:pt x="11777" y="2"/>
                    <a:pt x="11767" y="0"/>
                    <a:pt x="11756" y="0"/>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98" name="Google Shape;1098;p35"/>
            <p:cNvGrpSpPr/>
            <p:nvPr/>
          </p:nvGrpSpPr>
          <p:grpSpPr>
            <a:xfrm rot="-7317599" flipH="1">
              <a:off x="1823316" y="4289341"/>
              <a:ext cx="614070" cy="1067425"/>
              <a:chOff x="8273671" y="3587906"/>
              <a:chExt cx="342620" cy="595569"/>
            </a:xfrm>
          </p:grpSpPr>
          <p:sp>
            <p:nvSpPr>
              <p:cNvPr id="1099" name="Google Shape;1099;p35"/>
              <p:cNvSpPr/>
              <p:nvPr/>
            </p:nvSpPr>
            <p:spPr>
              <a:xfrm>
                <a:off x="8419526" y="3842362"/>
                <a:ext cx="152229" cy="178538"/>
              </a:xfrm>
              <a:custGeom>
                <a:avLst/>
                <a:gdLst/>
                <a:ahLst/>
                <a:cxnLst/>
                <a:rect l="l" t="t" r="r" b="b"/>
                <a:pathLst>
                  <a:path w="3032" h="3556" extrusionOk="0">
                    <a:moveTo>
                      <a:pt x="1664" y="1"/>
                    </a:moveTo>
                    <a:cubicBezTo>
                      <a:pt x="1191" y="1"/>
                      <a:pt x="833" y="209"/>
                      <a:pt x="571" y="562"/>
                    </a:cubicBezTo>
                    <a:cubicBezTo>
                      <a:pt x="159" y="1090"/>
                      <a:pt x="0" y="1713"/>
                      <a:pt x="85" y="2368"/>
                    </a:cubicBezTo>
                    <a:cubicBezTo>
                      <a:pt x="159" y="2917"/>
                      <a:pt x="454" y="3329"/>
                      <a:pt x="982" y="3487"/>
                    </a:cubicBezTo>
                    <a:cubicBezTo>
                      <a:pt x="1130" y="3532"/>
                      <a:pt x="1274" y="3556"/>
                      <a:pt x="1415" y="3556"/>
                    </a:cubicBezTo>
                    <a:cubicBezTo>
                      <a:pt x="1737" y="3556"/>
                      <a:pt x="2038" y="3432"/>
                      <a:pt x="2303" y="3160"/>
                    </a:cubicBezTo>
                    <a:cubicBezTo>
                      <a:pt x="2788" y="2653"/>
                      <a:pt x="2989" y="2019"/>
                      <a:pt x="3010" y="1333"/>
                    </a:cubicBezTo>
                    <a:cubicBezTo>
                      <a:pt x="3031" y="604"/>
                      <a:pt x="2408" y="2"/>
                      <a:pt x="1732" y="2"/>
                    </a:cubicBezTo>
                    <a:cubicBezTo>
                      <a:pt x="1709" y="1"/>
                      <a:pt x="1686" y="1"/>
                      <a:pt x="16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35"/>
              <p:cNvSpPr/>
              <p:nvPr/>
            </p:nvSpPr>
            <p:spPr>
              <a:xfrm>
                <a:off x="8273671" y="4068851"/>
                <a:ext cx="110356" cy="114624"/>
              </a:xfrm>
              <a:custGeom>
                <a:avLst/>
                <a:gdLst/>
                <a:ahLst/>
                <a:cxnLst/>
                <a:rect l="l" t="t" r="r" b="b"/>
                <a:pathLst>
                  <a:path w="2198" h="2283" extrusionOk="0">
                    <a:moveTo>
                      <a:pt x="1099" y="1"/>
                    </a:moveTo>
                    <a:cubicBezTo>
                      <a:pt x="508" y="1"/>
                      <a:pt x="33" y="497"/>
                      <a:pt x="11" y="1120"/>
                    </a:cubicBezTo>
                    <a:cubicBezTo>
                      <a:pt x="1" y="1754"/>
                      <a:pt x="487" y="2271"/>
                      <a:pt x="1089" y="2282"/>
                    </a:cubicBezTo>
                    <a:cubicBezTo>
                      <a:pt x="1095" y="2282"/>
                      <a:pt x="1102" y="2282"/>
                      <a:pt x="1108" y="2282"/>
                    </a:cubicBezTo>
                    <a:cubicBezTo>
                      <a:pt x="1722" y="2282"/>
                      <a:pt x="2198" y="1789"/>
                      <a:pt x="2198" y="1152"/>
                    </a:cubicBezTo>
                    <a:cubicBezTo>
                      <a:pt x="2198" y="508"/>
                      <a:pt x="1712" y="1"/>
                      <a:pt x="10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35"/>
              <p:cNvSpPr/>
              <p:nvPr/>
            </p:nvSpPr>
            <p:spPr>
              <a:xfrm>
                <a:off x="8519742" y="3587906"/>
                <a:ext cx="96549" cy="100264"/>
              </a:xfrm>
              <a:custGeom>
                <a:avLst/>
                <a:gdLst/>
                <a:ahLst/>
                <a:cxnLst/>
                <a:rect l="l" t="t" r="r" b="b"/>
                <a:pathLst>
                  <a:path w="1923" h="1997" extrusionOk="0">
                    <a:moveTo>
                      <a:pt x="982" y="0"/>
                    </a:moveTo>
                    <a:cubicBezTo>
                      <a:pt x="975" y="0"/>
                      <a:pt x="968" y="0"/>
                      <a:pt x="961" y="0"/>
                    </a:cubicBezTo>
                    <a:cubicBezTo>
                      <a:pt x="423" y="11"/>
                      <a:pt x="0" y="444"/>
                      <a:pt x="0" y="1004"/>
                    </a:cubicBezTo>
                    <a:cubicBezTo>
                      <a:pt x="0" y="1557"/>
                      <a:pt x="434" y="1997"/>
                      <a:pt x="954" y="1997"/>
                    </a:cubicBezTo>
                    <a:cubicBezTo>
                      <a:pt x="960" y="1997"/>
                      <a:pt x="966" y="1997"/>
                      <a:pt x="972" y="1997"/>
                    </a:cubicBezTo>
                    <a:cubicBezTo>
                      <a:pt x="1511" y="1997"/>
                      <a:pt x="1923" y="1542"/>
                      <a:pt x="1923" y="983"/>
                    </a:cubicBezTo>
                    <a:cubicBezTo>
                      <a:pt x="1923" y="419"/>
                      <a:pt x="1521" y="0"/>
                      <a:pt x="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189766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02"/>
        <p:cNvGrpSpPr/>
        <p:nvPr/>
      </p:nvGrpSpPr>
      <p:grpSpPr>
        <a:xfrm>
          <a:off x="0" y="0"/>
          <a:ext cx="0" cy="0"/>
          <a:chOff x="0" y="0"/>
          <a:chExt cx="0" cy="0"/>
        </a:xfrm>
      </p:grpSpPr>
      <p:grpSp>
        <p:nvGrpSpPr>
          <p:cNvPr id="1103" name="Google Shape;1103;p36"/>
          <p:cNvGrpSpPr/>
          <p:nvPr/>
        </p:nvGrpSpPr>
        <p:grpSpPr>
          <a:xfrm>
            <a:off x="-352699" y="-643270"/>
            <a:ext cx="13886060" cy="8778393"/>
            <a:chOff x="-264525" y="-482452"/>
            <a:chExt cx="10414545" cy="6583795"/>
          </a:xfrm>
        </p:grpSpPr>
        <p:grpSp>
          <p:nvGrpSpPr>
            <p:cNvPr id="1104" name="Google Shape;1104;p36"/>
            <p:cNvGrpSpPr/>
            <p:nvPr/>
          </p:nvGrpSpPr>
          <p:grpSpPr>
            <a:xfrm>
              <a:off x="-264525" y="-482452"/>
              <a:ext cx="1514110" cy="2848083"/>
              <a:chOff x="-264525" y="-482452"/>
              <a:chExt cx="1514110" cy="2848083"/>
            </a:xfrm>
          </p:grpSpPr>
          <p:sp>
            <p:nvSpPr>
              <p:cNvPr id="1105" name="Google Shape;1105;p36"/>
              <p:cNvSpPr/>
              <p:nvPr/>
            </p:nvSpPr>
            <p:spPr>
              <a:xfrm>
                <a:off x="-167077" y="653601"/>
                <a:ext cx="693620" cy="958439"/>
              </a:xfrm>
              <a:custGeom>
                <a:avLst/>
                <a:gdLst/>
                <a:ahLst/>
                <a:cxnLst/>
                <a:rect l="l" t="t" r="r" b="b"/>
                <a:pathLst>
                  <a:path w="11556" h="15968" extrusionOk="0">
                    <a:moveTo>
                      <a:pt x="9672" y="1"/>
                    </a:moveTo>
                    <a:cubicBezTo>
                      <a:pt x="9064" y="1"/>
                      <a:pt x="8536" y="518"/>
                      <a:pt x="8355" y="1103"/>
                    </a:cubicBezTo>
                    <a:cubicBezTo>
                      <a:pt x="8165" y="1705"/>
                      <a:pt x="8270" y="2370"/>
                      <a:pt x="8418" y="2993"/>
                    </a:cubicBezTo>
                    <a:cubicBezTo>
                      <a:pt x="8577" y="3616"/>
                      <a:pt x="8756" y="4239"/>
                      <a:pt x="8735" y="4884"/>
                    </a:cubicBezTo>
                    <a:cubicBezTo>
                      <a:pt x="8378" y="4543"/>
                      <a:pt x="7892" y="4380"/>
                      <a:pt x="7400" y="4380"/>
                    </a:cubicBezTo>
                    <a:cubicBezTo>
                      <a:pt x="6976" y="4380"/>
                      <a:pt x="6547" y="4501"/>
                      <a:pt x="6190" y="4736"/>
                    </a:cubicBezTo>
                    <a:cubicBezTo>
                      <a:pt x="5429" y="5243"/>
                      <a:pt x="5018" y="6183"/>
                      <a:pt x="5018" y="7102"/>
                    </a:cubicBezTo>
                    <a:cubicBezTo>
                      <a:pt x="4892" y="7082"/>
                      <a:pt x="4766" y="7072"/>
                      <a:pt x="4640" y="7072"/>
                    </a:cubicBezTo>
                    <a:cubicBezTo>
                      <a:pt x="3818" y="7072"/>
                      <a:pt x="2998" y="7477"/>
                      <a:pt x="2504" y="8137"/>
                    </a:cubicBezTo>
                    <a:cubicBezTo>
                      <a:pt x="1944" y="8908"/>
                      <a:pt x="1849" y="9995"/>
                      <a:pt x="2272" y="10840"/>
                    </a:cubicBezTo>
                    <a:cubicBezTo>
                      <a:pt x="2409" y="11125"/>
                      <a:pt x="2599" y="11389"/>
                      <a:pt x="2736" y="11675"/>
                    </a:cubicBezTo>
                    <a:cubicBezTo>
                      <a:pt x="2691" y="11673"/>
                      <a:pt x="2645" y="11672"/>
                      <a:pt x="2600" y="11672"/>
                    </a:cubicBezTo>
                    <a:cubicBezTo>
                      <a:pt x="2041" y="11672"/>
                      <a:pt x="1472" y="11794"/>
                      <a:pt x="994" y="12097"/>
                    </a:cubicBezTo>
                    <a:cubicBezTo>
                      <a:pt x="476" y="12424"/>
                      <a:pt x="96" y="12984"/>
                      <a:pt x="54" y="13586"/>
                    </a:cubicBezTo>
                    <a:cubicBezTo>
                      <a:pt x="1" y="14410"/>
                      <a:pt x="550" y="15118"/>
                      <a:pt x="1173" y="15582"/>
                    </a:cubicBezTo>
                    <a:cubicBezTo>
                      <a:pt x="1562" y="15877"/>
                      <a:pt x="1992" y="15967"/>
                      <a:pt x="2443" y="15967"/>
                    </a:cubicBezTo>
                    <a:cubicBezTo>
                      <a:pt x="2752" y="15967"/>
                      <a:pt x="3070" y="15925"/>
                      <a:pt x="3391" y="15878"/>
                    </a:cubicBezTo>
                    <a:cubicBezTo>
                      <a:pt x="3909" y="15794"/>
                      <a:pt x="4458" y="15477"/>
                      <a:pt x="4511" y="14959"/>
                    </a:cubicBezTo>
                    <a:cubicBezTo>
                      <a:pt x="4574" y="14252"/>
                      <a:pt x="3750" y="13840"/>
                      <a:pt x="3074" y="13639"/>
                    </a:cubicBezTo>
                    <a:cubicBezTo>
                      <a:pt x="3761" y="13565"/>
                      <a:pt x="4458" y="13491"/>
                      <a:pt x="5049" y="13164"/>
                    </a:cubicBezTo>
                    <a:cubicBezTo>
                      <a:pt x="5651" y="12836"/>
                      <a:pt x="6126" y="12182"/>
                      <a:pt x="6031" y="11506"/>
                    </a:cubicBezTo>
                    <a:cubicBezTo>
                      <a:pt x="5947" y="10851"/>
                      <a:pt x="5355" y="10365"/>
                      <a:pt x="4732" y="10164"/>
                    </a:cubicBezTo>
                    <a:lnTo>
                      <a:pt x="4732" y="10164"/>
                    </a:lnTo>
                    <a:cubicBezTo>
                      <a:pt x="4808" y="10167"/>
                      <a:pt x="4884" y="10168"/>
                      <a:pt x="4959" y="10168"/>
                    </a:cubicBezTo>
                    <a:cubicBezTo>
                      <a:pt x="5941" y="10168"/>
                      <a:pt x="6925" y="9977"/>
                      <a:pt x="7827" y="9605"/>
                    </a:cubicBezTo>
                    <a:cubicBezTo>
                      <a:pt x="8545" y="9319"/>
                      <a:pt x="9284" y="8823"/>
                      <a:pt x="9411" y="8063"/>
                    </a:cubicBezTo>
                    <a:cubicBezTo>
                      <a:pt x="9536" y="7312"/>
                      <a:pt x="8859" y="6531"/>
                      <a:pt x="8090" y="6531"/>
                    </a:cubicBezTo>
                    <a:cubicBezTo>
                      <a:pt x="8080" y="6531"/>
                      <a:pt x="8069" y="6531"/>
                      <a:pt x="8059" y="6531"/>
                    </a:cubicBezTo>
                    <a:cubicBezTo>
                      <a:pt x="9242" y="6373"/>
                      <a:pt x="10330" y="5633"/>
                      <a:pt x="10911" y="4588"/>
                    </a:cubicBezTo>
                    <a:cubicBezTo>
                      <a:pt x="11492" y="3553"/>
                      <a:pt x="11555" y="2243"/>
                      <a:pt x="11069" y="1145"/>
                    </a:cubicBezTo>
                    <a:cubicBezTo>
                      <a:pt x="10826" y="585"/>
                      <a:pt x="10372" y="46"/>
                      <a:pt x="9760" y="4"/>
                    </a:cubicBezTo>
                    <a:cubicBezTo>
                      <a:pt x="9730" y="2"/>
                      <a:pt x="9701" y="1"/>
                      <a:pt x="9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36"/>
              <p:cNvSpPr/>
              <p:nvPr/>
            </p:nvSpPr>
            <p:spPr>
              <a:xfrm>
                <a:off x="-264525" y="-482452"/>
                <a:ext cx="1514110" cy="1313810"/>
              </a:xfrm>
              <a:custGeom>
                <a:avLst/>
                <a:gdLst/>
                <a:ahLst/>
                <a:cxnLst/>
                <a:rect l="l" t="t" r="r" b="b"/>
                <a:pathLst>
                  <a:path w="17712" h="15368" extrusionOk="0">
                    <a:moveTo>
                      <a:pt x="16516" y="1"/>
                    </a:moveTo>
                    <a:cubicBezTo>
                      <a:pt x="16270" y="1"/>
                      <a:pt x="16020" y="65"/>
                      <a:pt x="15810" y="191"/>
                    </a:cubicBezTo>
                    <a:cubicBezTo>
                      <a:pt x="15272" y="497"/>
                      <a:pt x="14976" y="1109"/>
                      <a:pt x="14849" y="1711"/>
                    </a:cubicBezTo>
                    <a:cubicBezTo>
                      <a:pt x="14477" y="1387"/>
                      <a:pt x="14035" y="1045"/>
                      <a:pt x="13556" y="1045"/>
                    </a:cubicBezTo>
                    <a:cubicBezTo>
                      <a:pt x="13505" y="1045"/>
                      <a:pt x="13454" y="1048"/>
                      <a:pt x="13402" y="1057"/>
                    </a:cubicBezTo>
                    <a:cubicBezTo>
                      <a:pt x="12927" y="1141"/>
                      <a:pt x="12568" y="1574"/>
                      <a:pt x="12441" y="2039"/>
                    </a:cubicBezTo>
                    <a:cubicBezTo>
                      <a:pt x="12304" y="2493"/>
                      <a:pt x="12357" y="2989"/>
                      <a:pt x="12410" y="3465"/>
                    </a:cubicBezTo>
                    <a:cubicBezTo>
                      <a:pt x="12452" y="3908"/>
                      <a:pt x="12494" y="4352"/>
                      <a:pt x="12547" y="4785"/>
                    </a:cubicBezTo>
                    <a:cubicBezTo>
                      <a:pt x="12095" y="4531"/>
                      <a:pt x="11580" y="4380"/>
                      <a:pt x="11073" y="4380"/>
                    </a:cubicBezTo>
                    <a:cubicBezTo>
                      <a:pt x="10798" y="4380"/>
                      <a:pt x="10525" y="4424"/>
                      <a:pt x="10266" y="4521"/>
                    </a:cubicBezTo>
                    <a:cubicBezTo>
                      <a:pt x="9516" y="4785"/>
                      <a:pt x="8935" y="5524"/>
                      <a:pt x="8977" y="6316"/>
                    </a:cubicBezTo>
                    <a:cubicBezTo>
                      <a:pt x="8487" y="5623"/>
                      <a:pt x="7634" y="5236"/>
                      <a:pt x="6792" y="5236"/>
                    </a:cubicBezTo>
                    <a:cubicBezTo>
                      <a:pt x="6364" y="5236"/>
                      <a:pt x="5939" y="5335"/>
                      <a:pt x="5566" y="5545"/>
                    </a:cubicBezTo>
                    <a:cubicBezTo>
                      <a:pt x="4446" y="6179"/>
                      <a:pt x="3950" y="7700"/>
                      <a:pt x="4468" y="8872"/>
                    </a:cubicBezTo>
                    <a:cubicBezTo>
                      <a:pt x="4044" y="8551"/>
                      <a:pt x="3519" y="8399"/>
                      <a:pt x="2991" y="8399"/>
                    </a:cubicBezTo>
                    <a:cubicBezTo>
                      <a:pt x="2163" y="8399"/>
                      <a:pt x="1326" y="8774"/>
                      <a:pt x="856" y="9464"/>
                    </a:cubicBezTo>
                    <a:cubicBezTo>
                      <a:pt x="0" y="10741"/>
                      <a:pt x="465" y="12970"/>
                      <a:pt x="1067" y="14311"/>
                    </a:cubicBezTo>
                    <a:cubicBezTo>
                      <a:pt x="1361" y="14982"/>
                      <a:pt x="2058" y="15368"/>
                      <a:pt x="2685" y="15368"/>
                    </a:cubicBezTo>
                    <a:cubicBezTo>
                      <a:pt x="3341" y="15368"/>
                      <a:pt x="3919" y="14945"/>
                      <a:pt x="3876" y="13984"/>
                    </a:cubicBezTo>
                    <a:cubicBezTo>
                      <a:pt x="3844" y="13350"/>
                      <a:pt x="3496" y="12769"/>
                      <a:pt x="3095" y="12262"/>
                    </a:cubicBezTo>
                    <a:lnTo>
                      <a:pt x="3095" y="12262"/>
                    </a:lnTo>
                    <a:cubicBezTo>
                      <a:pt x="3561" y="12449"/>
                      <a:pt x="4075" y="12553"/>
                      <a:pt x="4581" y="12553"/>
                    </a:cubicBezTo>
                    <a:cubicBezTo>
                      <a:pt x="5277" y="12553"/>
                      <a:pt x="5959" y="12356"/>
                      <a:pt x="6485" y="11903"/>
                    </a:cubicBezTo>
                    <a:cubicBezTo>
                      <a:pt x="7382" y="11111"/>
                      <a:pt x="7488" y="9474"/>
                      <a:pt x="6516" y="8788"/>
                    </a:cubicBezTo>
                    <a:lnTo>
                      <a:pt x="6516" y="8788"/>
                    </a:lnTo>
                    <a:cubicBezTo>
                      <a:pt x="7119" y="9004"/>
                      <a:pt x="7766" y="9156"/>
                      <a:pt x="8400" y="9156"/>
                    </a:cubicBezTo>
                    <a:cubicBezTo>
                      <a:pt x="8754" y="9156"/>
                      <a:pt x="9105" y="9109"/>
                      <a:pt x="9442" y="8999"/>
                    </a:cubicBezTo>
                    <a:cubicBezTo>
                      <a:pt x="10392" y="8693"/>
                      <a:pt x="11206" y="7795"/>
                      <a:pt x="11142" y="6802"/>
                    </a:cubicBezTo>
                    <a:lnTo>
                      <a:pt x="11142" y="6802"/>
                    </a:lnTo>
                    <a:cubicBezTo>
                      <a:pt x="11519" y="6912"/>
                      <a:pt x="11919" y="6972"/>
                      <a:pt x="12315" y="6972"/>
                    </a:cubicBezTo>
                    <a:cubicBezTo>
                      <a:pt x="13094" y="6972"/>
                      <a:pt x="13859" y="6739"/>
                      <a:pt x="14406" y="6200"/>
                    </a:cubicBezTo>
                    <a:cubicBezTo>
                      <a:pt x="15230" y="5387"/>
                      <a:pt x="15251" y="3792"/>
                      <a:pt x="14258" y="3190"/>
                    </a:cubicBezTo>
                    <a:lnTo>
                      <a:pt x="14258" y="3190"/>
                    </a:lnTo>
                    <a:cubicBezTo>
                      <a:pt x="14312" y="3192"/>
                      <a:pt x="14367" y="3193"/>
                      <a:pt x="14421" y="3193"/>
                    </a:cubicBezTo>
                    <a:cubicBezTo>
                      <a:pt x="15158" y="3193"/>
                      <a:pt x="15889" y="2994"/>
                      <a:pt x="16529" y="2630"/>
                    </a:cubicBezTo>
                    <a:cubicBezTo>
                      <a:pt x="16909" y="2408"/>
                      <a:pt x="17268" y="2113"/>
                      <a:pt x="17479" y="1722"/>
                    </a:cubicBezTo>
                    <a:cubicBezTo>
                      <a:pt x="17680" y="1331"/>
                      <a:pt x="17712" y="824"/>
                      <a:pt x="17469" y="455"/>
                    </a:cubicBezTo>
                    <a:cubicBezTo>
                      <a:pt x="17258" y="149"/>
                      <a:pt x="16891" y="1"/>
                      <a:pt x="165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07" name="Google Shape;1107;p36"/>
              <p:cNvGrpSpPr/>
              <p:nvPr/>
            </p:nvGrpSpPr>
            <p:grpSpPr>
              <a:xfrm rot="1250307" flipH="1">
                <a:off x="122861" y="1818321"/>
                <a:ext cx="567701" cy="461433"/>
                <a:chOff x="8149462" y="2088612"/>
                <a:chExt cx="285281" cy="231860"/>
              </a:xfrm>
            </p:grpSpPr>
            <p:sp>
              <p:nvSpPr>
                <p:cNvPr id="1108" name="Google Shape;1108;p36"/>
                <p:cNvSpPr/>
                <p:nvPr/>
              </p:nvSpPr>
              <p:spPr>
                <a:xfrm>
                  <a:off x="8298430" y="2088612"/>
                  <a:ext cx="136313" cy="152932"/>
                </a:xfrm>
                <a:custGeom>
                  <a:avLst/>
                  <a:gdLst/>
                  <a:ahLst/>
                  <a:cxnLst/>
                  <a:rect l="l" t="t" r="r" b="b"/>
                  <a:pathLst>
                    <a:path w="2715" h="3046" extrusionOk="0">
                      <a:moveTo>
                        <a:pt x="1378" y="1"/>
                      </a:moveTo>
                      <a:cubicBezTo>
                        <a:pt x="916" y="1"/>
                        <a:pt x="484" y="297"/>
                        <a:pt x="275" y="772"/>
                      </a:cubicBezTo>
                      <a:cubicBezTo>
                        <a:pt x="0" y="1417"/>
                        <a:pt x="191" y="2293"/>
                        <a:pt x="698" y="2747"/>
                      </a:cubicBezTo>
                      <a:cubicBezTo>
                        <a:pt x="927" y="2947"/>
                        <a:pt x="1200" y="3045"/>
                        <a:pt x="1471" y="3045"/>
                      </a:cubicBezTo>
                      <a:cubicBezTo>
                        <a:pt x="1773" y="3045"/>
                        <a:pt x="2074" y="2923"/>
                        <a:pt x="2313" y="2684"/>
                      </a:cubicBezTo>
                      <a:cubicBezTo>
                        <a:pt x="2620" y="2367"/>
                        <a:pt x="2715" y="1966"/>
                        <a:pt x="2704" y="1459"/>
                      </a:cubicBezTo>
                      <a:cubicBezTo>
                        <a:pt x="2704" y="1417"/>
                        <a:pt x="2704" y="1290"/>
                        <a:pt x="2694" y="1174"/>
                      </a:cubicBezTo>
                      <a:cubicBezTo>
                        <a:pt x="2609" y="561"/>
                        <a:pt x="2134" y="96"/>
                        <a:pt x="1532" y="12"/>
                      </a:cubicBezTo>
                      <a:cubicBezTo>
                        <a:pt x="1481" y="5"/>
                        <a:pt x="1429" y="1"/>
                        <a:pt x="13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36"/>
                <p:cNvSpPr/>
                <p:nvPr/>
              </p:nvSpPr>
              <p:spPr>
                <a:xfrm>
                  <a:off x="8149462" y="2205849"/>
                  <a:ext cx="112415" cy="114624"/>
                </a:xfrm>
                <a:custGeom>
                  <a:avLst/>
                  <a:gdLst/>
                  <a:ahLst/>
                  <a:cxnLst/>
                  <a:rect l="l" t="t" r="r" b="b"/>
                  <a:pathLst>
                    <a:path w="2239" h="2283" extrusionOk="0">
                      <a:moveTo>
                        <a:pt x="1119" y="0"/>
                      </a:moveTo>
                      <a:cubicBezTo>
                        <a:pt x="486" y="0"/>
                        <a:pt x="42" y="476"/>
                        <a:pt x="53" y="1152"/>
                      </a:cubicBezTo>
                      <a:cubicBezTo>
                        <a:pt x="1" y="1783"/>
                        <a:pt x="608" y="2282"/>
                        <a:pt x="1139" y="2282"/>
                      </a:cubicBezTo>
                      <a:cubicBezTo>
                        <a:pt x="1150" y="2282"/>
                        <a:pt x="1161" y="2282"/>
                        <a:pt x="1172" y="2282"/>
                      </a:cubicBezTo>
                      <a:cubicBezTo>
                        <a:pt x="1753" y="2261"/>
                        <a:pt x="2228" y="1764"/>
                        <a:pt x="2239" y="1141"/>
                      </a:cubicBezTo>
                      <a:cubicBezTo>
                        <a:pt x="2239" y="518"/>
                        <a:pt x="1742" y="0"/>
                        <a:pt x="11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110" name="Google Shape;1110;p36"/>
            <p:cNvGrpSpPr/>
            <p:nvPr/>
          </p:nvGrpSpPr>
          <p:grpSpPr>
            <a:xfrm>
              <a:off x="7418613" y="2680532"/>
              <a:ext cx="2731407" cy="3420810"/>
              <a:chOff x="7418613" y="2680532"/>
              <a:chExt cx="2731407" cy="3420810"/>
            </a:xfrm>
          </p:grpSpPr>
          <p:sp>
            <p:nvSpPr>
              <p:cNvPr id="1111" name="Google Shape;1111;p36"/>
              <p:cNvSpPr/>
              <p:nvPr/>
            </p:nvSpPr>
            <p:spPr>
              <a:xfrm rot="10214264">
                <a:off x="7589493" y="3695182"/>
                <a:ext cx="2389647" cy="2219636"/>
              </a:xfrm>
              <a:custGeom>
                <a:avLst/>
                <a:gdLst/>
                <a:ahLst/>
                <a:cxnLst/>
                <a:rect l="l" t="t" r="r" b="b"/>
                <a:pathLst>
                  <a:path w="24176" h="22456" extrusionOk="0">
                    <a:moveTo>
                      <a:pt x="13952" y="1"/>
                    </a:moveTo>
                    <a:cubicBezTo>
                      <a:pt x="12055" y="1"/>
                      <a:pt x="10157" y="195"/>
                      <a:pt x="8302" y="587"/>
                    </a:cubicBezTo>
                    <a:cubicBezTo>
                      <a:pt x="5947" y="1084"/>
                      <a:pt x="3940" y="1992"/>
                      <a:pt x="3053" y="4337"/>
                    </a:cubicBezTo>
                    <a:cubicBezTo>
                      <a:pt x="2926" y="4696"/>
                      <a:pt x="2789" y="5055"/>
                      <a:pt x="2662" y="5414"/>
                    </a:cubicBezTo>
                    <a:cubicBezTo>
                      <a:pt x="1416" y="9036"/>
                      <a:pt x="613" y="12796"/>
                      <a:pt x="286" y="16609"/>
                    </a:cubicBezTo>
                    <a:cubicBezTo>
                      <a:pt x="1" y="19862"/>
                      <a:pt x="1669" y="21921"/>
                      <a:pt x="4848" y="22365"/>
                    </a:cubicBezTo>
                    <a:cubicBezTo>
                      <a:pt x="5221" y="22419"/>
                      <a:pt x="5604" y="22456"/>
                      <a:pt x="5983" y="22456"/>
                    </a:cubicBezTo>
                    <a:cubicBezTo>
                      <a:pt x="6496" y="22456"/>
                      <a:pt x="7005" y="22389"/>
                      <a:pt x="7478" y="22207"/>
                    </a:cubicBezTo>
                    <a:cubicBezTo>
                      <a:pt x="9231" y="21531"/>
                      <a:pt x="10055" y="19587"/>
                      <a:pt x="10984" y="17950"/>
                    </a:cubicBezTo>
                    <a:cubicBezTo>
                      <a:pt x="12547" y="15247"/>
                      <a:pt x="14037" y="12479"/>
                      <a:pt x="17300" y="11550"/>
                    </a:cubicBezTo>
                    <a:cubicBezTo>
                      <a:pt x="18884" y="11106"/>
                      <a:pt x="20680" y="11117"/>
                      <a:pt x="22011" y="10135"/>
                    </a:cubicBezTo>
                    <a:cubicBezTo>
                      <a:pt x="23141" y="9290"/>
                      <a:pt x="23700" y="7875"/>
                      <a:pt x="23943" y="6491"/>
                    </a:cubicBezTo>
                    <a:cubicBezTo>
                      <a:pt x="24144" y="5414"/>
                      <a:pt x="24176" y="4231"/>
                      <a:pt x="23637" y="3259"/>
                    </a:cubicBezTo>
                    <a:cubicBezTo>
                      <a:pt x="22570" y="1327"/>
                      <a:pt x="20574" y="725"/>
                      <a:pt x="18504" y="376"/>
                    </a:cubicBezTo>
                    <a:cubicBezTo>
                      <a:pt x="17002" y="126"/>
                      <a:pt x="15477" y="1"/>
                      <a:pt x="139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36"/>
              <p:cNvSpPr/>
              <p:nvPr/>
            </p:nvSpPr>
            <p:spPr>
              <a:xfrm rot="5678227">
                <a:off x="8374253" y="2980070"/>
                <a:ext cx="1702869" cy="1194781"/>
              </a:xfrm>
              <a:custGeom>
                <a:avLst/>
                <a:gdLst/>
                <a:ahLst/>
                <a:cxnLst/>
                <a:rect l="l" t="t" r="r" b="b"/>
                <a:pathLst>
                  <a:path w="16244" h="11397" extrusionOk="0">
                    <a:moveTo>
                      <a:pt x="14152" y="0"/>
                    </a:moveTo>
                    <a:cubicBezTo>
                      <a:pt x="14131" y="0"/>
                      <a:pt x="14100" y="11"/>
                      <a:pt x="14068" y="11"/>
                    </a:cubicBezTo>
                    <a:cubicBezTo>
                      <a:pt x="14015" y="32"/>
                      <a:pt x="13973" y="53"/>
                      <a:pt x="13931" y="95"/>
                    </a:cubicBezTo>
                    <a:lnTo>
                      <a:pt x="13878" y="159"/>
                    </a:lnTo>
                    <a:cubicBezTo>
                      <a:pt x="13846" y="211"/>
                      <a:pt x="13836" y="264"/>
                      <a:pt x="13836" y="328"/>
                    </a:cubicBezTo>
                    <a:lnTo>
                      <a:pt x="13836" y="380"/>
                    </a:lnTo>
                    <a:cubicBezTo>
                      <a:pt x="13836" y="433"/>
                      <a:pt x="13846" y="475"/>
                      <a:pt x="13857" y="507"/>
                    </a:cubicBezTo>
                    <a:cubicBezTo>
                      <a:pt x="13878" y="549"/>
                      <a:pt x="13899" y="581"/>
                      <a:pt x="13931" y="613"/>
                    </a:cubicBezTo>
                    <a:cubicBezTo>
                      <a:pt x="13962" y="644"/>
                      <a:pt x="13994" y="666"/>
                      <a:pt x="14036" y="676"/>
                    </a:cubicBezTo>
                    <a:cubicBezTo>
                      <a:pt x="14068" y="697"/>
                      <a:pt x="14110" y="708"/>
                      <a:pt x="14152" y="708"/>
                    </a:cubicBezTo>
                    <a:cubicBezTo>
                      <a:pt x="14184" y="708"/>
                      <a:pt x="14216" y="697"/>
                      <a:pt x="14247" y="697"/>
                    </a:cubicBezTo>
                    <a:cubicBezTo>
                      <a:pt x="14300" y="687"/>
                      <a:pt x="14343" y="655"/>
                      <a:pt x="14385" y="613"/>
                    </a:cubicBezTo>
                    <a:lnTo>
                      <a:pt x="14438" y="549"/>
                    </a:lnTo>
                    <a:cubicBezTo>
                      <a:pt x="14469" y="497"/>
                      <a:pt x="14480" y="444"/>
                      <a:pt x="14480" y="380"/>
                    </a:cubicBezTo>
                    <a:lnTo>
                      <a:pt x="14480" y="328"/>
                    </a:lnTo>
                    <a:cubicBezTo>
                      <a:pt x="14480" y="275"/>
                      <a:pt x="14469" y="243"/>
                      <a:pt x="14448" y="201"/>
                    </a:cubicBezTo>
                    <a:cubicBezTo>
                      <a:pt x="14438" y="159"/>
                      <a:pt x="14416" y="127"/>
                      <a:pt x="14385" y="95"/>
                    </a:cubicBezTo>
                    <a:cubicBezTo>
                      <a:pt x="14353" y="64"/>
                      <a:pt x="14321" y="42"/>
                      <a:pt x="14279" y="32"/>
                    </a:cubicBezTo>
                    <a:cubicBezTo>
                      <a:pt x="14247" y="11"/>
                      <a:pt x="14205" y="0"/>
                      <a:pt x="14152" y="0"/>
                    </a:cubicBezTo>
                    <a:close/>
                    <a:moveTo>
                      <a:pt x="11821" y="609"/>
                    </a:moveTo>
                    <a:cubicBezTo>
                      <a:pt x="11809" y="609"/>
                      <a:pt x="11798" y="610"/>
                      <a:pt x="11787" y="613"/>
                    </a:cubicBezTo>
                    <a:cubicBezTo>
                      <a:pt x="11755" y="613"/>
                      <a:pt x="11734" y="613"/>
                      <a:pt x="11702" y="623"/>
                    </a:cubicBezTo>
                    <a:cubicBezTo>
                      <a:pt x="11649" y="634"/>
                      <a:pt x="11597" y="666"/>
                      <a:pt x="11554" y="708"/>
                    </a:cubicBezTo>
                    <a:lnTo>
                      <a:pt x="11512" y="771"/>
                    </a:lnTo>
                    <a:cubicBezTo>
                      <a:pt x="11480" y="824"/>
                      <a:pt x="11459" y="877"/>
                      <a:pt x="11459" y="930"/>
                    </a:cubicBezTo>
                    <a:cubicBezTo>
                      <a:pt x="11470" y="1025"/>
                      <a:pt x="11470" y="1130"/>
                      <a:pt x="11470" y="1225"/>
                    </a:cubicBezTo>
                    <a:cubicBezTo>
                      <a:pt x="11459" y="1268"/>
                      <a:pt x="11470" y="1310"/>
                      <a:pt x="11491" y="1352"/>
                    </a:cubicBezTo>
                    <a:cubicBezTo>
                      <a:pt x="11501" y="1384"/>
                      <a:pt x="11533" y="1426"/>
                      <a:pt x="11565" y="1447"/>
                    </a:cubicBezTo>
                    <a:cubicBezTo>
                      <a:pt x="11586" y="1479"/>
                      <a:pt x="11628" y="1500"/>
                      <a:pt x="11660" y="1521"/>
                    </a:cubicBezTo>
                    <a:cubicBezTo>
                      <a:pt x="11691" y="1537"/>
                      <a:pt x="11722" y="1546"/>
                      <a:pt x="11753" y="1546"/>
                    </a:cubicBezTo>
                    <a:cubicBezTo>
                      <a:pt x="11764" y="1546"/>
                      <a:pt x="11775" y="1545"/>
                      <a:pt x="11787" y="1542"/>
                    </a:cubicBezTo>
                    <a:cubicBezTo>
                      <a:pt x="11818" y="1542"/>
                      <a:pt x="11850" y="1542"/>
                      <a:pt x="11871" y="1532"/>
                    </a:cubicBezTo>
                    <a:cubicBezTo>
                      <a:pt x="11935" y="1521"/>
                      <a:pt x="11977" y="1489"/>
                      <a:pt x="12019" y="1447"/>
                    </a:cubicBezTo>
                    <a:lnTo>
                      <a:pt x="12072" y="1384"/>
                    </a:lnTo>
                    <a:cubicBezTo>
                      <a:pt x="12093" y="1331"/>
                      <a:pt x="12114" y="1278"/>
                      <a:pt x="12114" y="1225"/>
                    </a:cubicBezTo>
                    <a:cubicBezTo>
                      <a:pt x="12114" y="1130"/>
                      <a:pt x="12114" y="1025"/>
                      <a:pt x="12114" y="930"/>
                    </a:cubicBezTo>
                    <a:cubicBezTo>
                      <a:pt x="12114" y="887"/>
                      <a:pt x="12103" y="845"/>
                      <a:pt x="12082" y="803"/>
                    </a:cubicBezTo>
                    <a:cubicBezTo>
                      <a:pt x="12072" y="771"/>
                      <a:pt x="12051" y="729"/>
                      <a:pt x="12019" y="708"/>
                    </a:cubicBezTo>
                    <a:cubicBezTo>
                      <a:pt x="11987" y="676"/>
                      <a:pt x="11956" y="644"/>
                      <a:pt x="11913" y="634"/>
                    </a:cubicBezTo>
                    <a:cubicBezTo>
                      <a:pt x="11882" y="618"/>
                      <a:pt x="11852" y="609"/>
                      <a:pt x="11821" y="609"/>
                    </a:cubicBezTo>
                    <a:close/>
                    <a:moveTo>
                      <a:pt x="9093" y="732"/>
                    </a:moveTo>
                    <a:cubicBezTo>
                      <a:pt x="9072" y="732"/>
                      <a:pt x="9051" y="734"/>
                      <a:pt x="9030" y="740"/>
                    </a:cubicBezTo>
                    <a:cubicBezTo>
                      <a:pt x="8946" y="771"/>
                      <a:pt x="8872" y="813"/>
                      <a:pt x="8840" y="887"/>
                    </a:cubicBezTo>
                    <a:lnTo>
                      <a:pt x="8829" y="909"/>
                    </a:lnTo>
                    <a:cubicBezTo>
                      <a:pt x="8787" y="930"/>
                      <a:pt x="8745" y="961"/>
                      <a:pt x="8724" y="1014"/>
                    </a:cubicBezTo>
                    <a:lnTo>
                      <a:pt x="8692" y="1088"/>
                    </a:lnTo>
                    <a:cubicBezTo>
                      <a:pt x="8682" y="1141"/>
                      <a:pt x="8682" y="1204"/>
                      <a:pt x="8692" y="1257"/>
                    </a:cubicBezTo>
                    <a:lnTo>
                      <a:pt x="8756" y="1616"/>
                    </a:lnTo>
                    <a:cubicBezTo>
                      <a:pt x="8766" y="1637"/>
                      <a:pt x="8777" y="1658"/>
                      <a:pt x="8787" y="1690"/>
                    </a:cubicBezTo>
                    <a:cubicBezTo>
                      <a:pt x="8808" y="1722"/>
                      <a:pt x="8829" y="1753"/>
                      <a:pt x="8872" y="1775"/>
                    </a:cubicBezTo>
                    <a:cubicBezTo>
                      <a:pt x="8893" y="1796"/>
                      <a:pt x="8914" y="1817"/>
                      <a:pt x="8946" y="1817"/>
                    </a:cubicBezTo>
                    <a:cubicBezTo>
                      <a:pt x="8977" y="1838"/>
                      <a:pt x="9020" y="1848"/>
                      <a:pt x="9062" y="1848"/>
                    </a:cubicBezTo>
                    <a:cubicBezTo>
                      <a:pt x="9125" y="1848"/>
                      <a:pt x="9178" y="1827"/>
                      <a:pt x="9231" y="1806"/>
                    </a:cubicBezTo>
                    <a:cubicBezTo>
                      <a:pt x="9262" y="1785"/>
                      <a:pt x="9294" y="1753"/>
                      <a:pt x="9315" y="1722"/>
                    </a:cubicBezTo>
                    <a:cubicBezTo>
                      <a:pt x="9347" y="1690"/>
                      <a:pt x="9368" y="1658"/>
                      <a:pt x="9379" y="1616"/>
                    </a:cubicBezTo>
                    <a:cubicBezTo>
                      <a:pt x="9410" y="1511"/>
                      <a:pt x="9431" y="1405"/>
                      <a:pt x="9442" y="1289"/>
                    </a:cubicBezTo>
                    <a:cubicBezTo>
                      <a:pt x="9453" y="1183"/>
                      <a:pt x="9442" y="1078"/>
                      <a:pt x="9431" y="972"/>
                    </a:cubicBezTo>
                    <a:cubicBezTo>
                      <a:pt x="9421" y="930"/>
                      <a:pt x="9400" y="887"/>
                      <a:pt x="9368" y="856"/>
                    </a:cubicBezTo>
                    <a:cubicBezTo>
                      <a:pt x="9347" y="824"/>
                      <a:pt x="9315" y="792"/>
                      <a:pt x="9273" y="771"/>
                    </a:cubicBezTo>
                    <a:cubicBezTo>
                      <a:pt x="9241" y="750"/>
                      <a:pt x="9199" y="740"/>
                      <a:pt x="9157" y="740"/>
                    </a:cubicBezTo>
                    <a:cubicBezTo>
                      <a:pt x="9136" y="734"/>
                      <a:pt x="9115" y="732"/>
                      <a:pt x="9093" y="732"/>
                    </a:cubicBezTo>
                    <a:close/>
                    <a:moveTo>
                      <a:pt x="3291" y="748"/>
                    </a:moveTo>
                    <a:cubicBezTo>
                      <a:pt x="3264" y="748"/>
                      <a:pt x="3238" y="752"/>
                      <a:pt x="3211" y="761"/>
                    </a:cubicBezTo>
                    <a:cubicBezTo>
                      <a:pt x="3126" y="792"/>
                      <a:pt x="3052" y="845"/>
                      <a:pt x="3000" y="930"/>
                    </a:cubicBezTo>
                    <a:cubicBezTo>
                      <a:pt x="2989" y="951"/>
                      <a:pt x="2978" y="982"/>
                      <a:pt x="2968" y="1004"/>
                    </a:cubicBezTo>
                    <a:lnTo>
                      <a:pt x="2968" y="1025"/>
                    </a:lnTo>
                    <a:lnTo>
                      <a:pt x="2957" y="1056"/>
                    </a:lnTo>
                    <a:cubicBezTo>
                      <a:pt x="2936" y="1183"/>
                      <a:pt x="2926" y="1310"/>
                      <a:pt x="2915" y="1426"/>
                    </a:cubicBezTo>
                    <a:cubicBezTo>
                      <a:pt x="2915" y="1521"/>
                      <a:pt x="2926" y="1606"/>
                      <a:pt x="2968" y="1690"/>
                    </a:cubicBezTo>
                    <a:cubicBezTo>
                      <a:pt x="3000" y="1743"/>
                      <a:pt x="3052" y="1796"/>
                      <a:pt x="3105" y="1827"/>
                    </a:cubicBezTo>
                    <a:cubicBezTo>
                      <a:pt x="3137" y="1838"/>
                      <a:pt x="3169" y="1859"/>
                      <a:pt x="3200" y="1870"/>
                    </a:cubicBezTo>
                    <a:cubicBezTo>
                      <a:pt x="3232" y="1875"/>
                      <a:pt x="3264" y="1878"/>
                      <a:pt x="3294" y="1878"/>
                    </a:cubicBezTo>
                    <a:cubicBezTo>
                      <a:pt x="3324" y="1878"/>
                      <a:pt x="3353" y="1875"/>
                      <a:pt x="3380" y="1870"/>
                    </a:cubicBezTo>
                    <a:cubicBezTo>
                      <a:pt x="3411" y="1859"/>
                      <a:pt x="3443" y="1838"/>
                      <a:pt x="3475" y="1827"/>
                    </a:cubicBezTo>
                    <a:cubicBezTo>
                      <a:pt x="3496" y="1817"/>
                      <a:pt x="3528" y="1796"/>
                      <a:pt x="3549" y="1764"/>
                    </a:cubicBezTo>
                    <a:cubicBezTo>
                      <a:pt x="3602" y="1711"/>
                      <a:pt x="3623" y="1669"/>
                      <a:pt x="3654" y="1595"/>
                    </a:cubicBezTo>
                    <a:cubicBezTo>
                      <a:pt x="3665" y="1563"/>
                      <a:pt x="3665" y="1521"/>
                      <a:pt x="3676" y="1479"/>
                    </a:cubicBezTo>
                    <a:cubicBezTo>
                      <a:pt x="3676" y="1458"/>
                      <a:pt x="3676" y="1437"/>
                      <a:pt x="3676" y="1415"/>
                    </a:cubicBezTo>
                    <a:cubicBezTo>
                      <a:pt x="3665" y="1331"/>
                      <a:pt x="3654" y="1257"/>
                      <a:pt x="3633" y="1173"/>
                    </a:cubicBezTo>
                    <a:cubicBezTo>
                      <a:pt x="3644" y="1151"/>
                      <a:pt x="3644" y="1109"/>
                      <a:pt x="3644" y="1088"/>
                    </a:cubicBezTo>
                    <a:cubicBezTo>
                      <a:pt x="3644" y="1067"/>
                      <a:pt x="3644" y="1014"/>
                      <a:pt x="3633" y="993"/>
                    </a:cubicBezTo>
                    <a:cubicBezTo>
                      <a:pt x="3623" y="940"/>
                      <a:pt x="3591" y="887"/>
                      <a:pt x="3549" y="845"/>
                    </a:cubicBezTo>
                    <a:cubicBezTo>
                      <a:pt x="3517" y="813"/>
                      <a:pt x="3443" y="771"/>
                      <a:pt x="3401" y="761"/>
                    </a:cubicBezTo>
                    <a:cubicBezTo>
                      <a:pt x="3364" y="755"/>
                      <a:pt x="3328" y="748"/>
                      <a:pt x="3291" y="748"/>
                    </a:cubicBezTo>
                    <a:close/>
                    <a:moveTo>
                      <a:pt x="570" y="740"/>
                    </a:moveTo>
                    <a:cubicBezTo>
                      <a:pt x="539" y="740"/>
                      <a:pt x="497" y="740"/>
                      <a:pt x="465" y="750"/>
                    </a:cubicBezTo>
                    <a:cubicBezTo>
                      <a:pt x="433" y="750"/>
                      <a:pt x="401" y="771"/>
                      <a:pt x="380" y="782"/>
                    </a:cubicBezTo>
                    <a:lnTo>
                      <a:pt x="359" y="792"/>
                    </a:lnTo>
                    <a:cubicBezTo>
                      <a:pt x="264" y="856"/>
                      <a:pt x="201" y="951"/>
                      <a:pt x="159" y="1067"/>
                    </a:cubicBezTo>
                    <a:cubicBezTo>
                      <a:pt x="137" y="1151"/>
                      <a:pt x="137" y="1236"/>
                      <a:pt x="137" y="1320"/>
                    </a:cubicBezTo>
                    <a:cubicBezTo>
                      <a:pt x="137" y="1415"/>
                      <a:pt x="148" y="1511"/>
                      <a:pt x="169" y="1606"/>
                    </a:cubicBezTo>
                    <a:cubicBezTo>
                      <a:pt x="180" y="1648"/>
                      <a:pt x="211" y="1701"/>
                      <a:pt x="254" y="1743"/>
                    </a:cubicBezTo>
                    <a:cubicBezTo>
                      <a:pt x="296" y="1838"/>
                      <a:pt x="380" y="1912"/>
                      <a:pt x="486" y="1933"/>
                    </a:cubicBezTo>
                    <a:cubicBezTo>
                      <a:pt x="523" y="1944"/>
                      <a:pt x="557" y="1949"/>
                      <a:pt x="592" y="1949"/>
                    </a:cubicBezTo>
                    <a:cubicBezTo>
                      <a:pt x="626" y="1949"/>
                      <a:pt x="660" y="1944"/>
                      <a:pt x="697" y="1933"/>
                    </a:cubicBezTo>
                    <a:cubicBezTo>
                      <a:pt x="792" y="1901"/>
                      <a:pt x="866" y="1838"/>
                      <a:pt x="919" y="1764"/>
                    </a:cubicBezTo>
                    <a:cubicBezTo>
                      <a:pt x="940" y="1732"/>
                      <a:pt x="951" y="1690"/>
                      <a:pt x="961" y="1658"/>
                    </a:cubicBezTo>
                    <a:lnTo>
                      <a:pt x="972" y="1627"/>
                    </a:lnTo>
                    <a:cubicBezTo>
                      <a:pt x="982" y="1574"/>
                      <a:pt x="982" y="1532"/>
                      <a:pt x="982" y="1479"/>
                    </a:cubicBezTo>
                    <a:cubicBezTo>
                      <a:pt x="982" y="1415"/>
                      <a:pt x="982" y="1352"/>
                      <a:pt x="982" y="1289"/>
                    </a:cubicBezTo>
                    <a:cubicBezTo>
                      <a:pt x="982" y="1215"/>
                      <a:pt x="982" y="1141"/>
                      <a:pt x="961" y="1067"/>
                    </a:cubicBezTo>
                    <a:cubicBezTo>
                      <a:pt x="951" y="1025"/>
                      <a:pt x="930" y="972"/>
                      <a:pt x="908" y="940"/>
                    </a:cubicBezTo>
                    <a:cubicBezTo>
                      <a:pt x="898" y="909"/>
                      <a:pt x="877" y="877"/>
                      <a:pt x="845" y="856"/>
                    </a:cubicBezTo>
                    <a:cubicBezTo>
                      <a:pt x="824" y="835"/>
                      <a:pt x="792" y="803"/>
                      <a:pt x="771" y="792"/>
                    </a:cubicBezTo>
                    <a:cubicBezTo>
                      <a:pt x="708" y="761"/>
                      <a:pt x="634" y="740"/>
                      <a:pt x="570" y="740"/>
                    </a:cubicBezTo>
                    <a:close/>
                    <a:moveTo>
                      <a:pt x="6390" y="666"/>
                    </a:moveTo>
                    <a:cubicBezTo>
                      <a:pt x="6305" y="676"/>
                      <a:pt x="6221" y="697"/>
                      <a:pt x="6168" y="761"/>
                    </a:cubicBezTo>
                    <a:cubicBezTo>
                      <a:pt x="6126" y="803"/>
                      <a:pt x="6105" y="835"/>
                      <a:pt x="6094" y="877"/>
                    </a:cubicBezTo>
                    <a:cubicBezTo>
                      <a:pt x="6031" y="972"/>
                      <a:pt x="5999" y="1067"/>
                      <a:pt x="6010" y="1173"/>
                    </a:cubicBezTo>
                    <a:cubicBezTo>
                      <a:pt x="6010" y="1236"/>
                      <a:pt x="6020" y="1299"/>
                      <a:pt x="6062" y="1352"/>
                    </a:cubicBezTo>
                    <a:cubicBezTo>
                      <a:pt x="6062" y="1553"/>
                      <a:pt x="6083" y="1753"/>
                      <a:pt x="6115" y="1944"/>
                    </a:cubicBezTo>
                    <a:cubicBezTo>
                      <a:pt x="6126" y="1996"/>
                      <a:pt x="6168" y="2060"/>
                      <a:pt x="6200" y="2091"/>
                    </a:cubicBezTo>
                    <a:cubicBezTo>
                      <a:pt x="6252" y="2144"/>
                      <a:pt x="6316" y="2165"/>
                      <a:pt x="6379" y="2176"/>
                    </a:cubicBezTo>
                    <a:cubicBezTo>
                      <a:pt x="6398" y="2179"/>
                      <a:pt x="6416" y="2180"/>
                      <a:pt x="6435" y="2180"/>
                    </a:cubicBezTo>
                    <a:cubicBezTo>
                      <a:pt x="6547" y="2180"/>
                      <a:pt x="6661" y="2127"/>
                      <a:pt x="6707" y="2028"/>
                    </a:cubicBezTo>
                    <a:cubicBezTo>
                      <a:pt x="6802" y="1838"/>
                      <a:pt x="6844" y="1637"/>
                      <a:pt x="6844" y="1437"/>
                    </a:cubicBezTo>
                    <a:cubicBezTo>
                      <a:pt x="6844" y="1225"/>
                      <a:pt x="6791" y="1025"/>
                      <a:pt x="6707" y="845"/>
                    </a:cubicBezTo>
                    <a:cubicBezTo>
                      <a:pt x="6675" y="782"/>
                      <a:pt x="6590" y="718"/>
                      <a:pt x="6527" y="697"/>
                    </a:cubicBezTo>
                    <a:cubicBezTo>
                      <a:pt x="6485" y="676"/>
                      <a:pt x="6432" y="666"/>
                      <a:pt x="6390" y="666"/>
                    </a:cubicBezTo>
                    <a:close/>
                    <a:moveTo>
                      <a:pt x="14279" y="1944"/>
                    </a:moveTo>
                    <a:cubicBezTo>
                      <a:pt x="14226" y="1944"/>
                      <a:pt x="14174" y="1965"/>
                      <a:pt x="14121" y="1986"/>
                    </a:cubicBezTo>
                    <a:lnTo>
                      <a:pt x="14057" y="2039"/>
                    </a:lnTo>
                    <a:cubicBezTo>
                      <a:pt x="14015" y="2081"/>
                      <a:pt x="13983" y="2123"/>
                      <a:pt x="13973" y="2186"/>
                    </a:cubicBezTo>
                    <a:lnTo>
                      <a:pt x="13973" y="2197"/>
                    </a:lnTo>
                    <a:cubicBezTo>
                      <a:pt x="13962" y="2218"/>
                      <a:pt x="13952" y="2271"/>
                      <a:pt x="13952" y="2303"/>
                    </a:cubicBezTo>
                    <a:lnTo>
                      <a:pt x="13952" y="2313"/>
                    </a:lnTo>
                    <a:cubicBezTo>
                      <a:pt x="13962" y="2345"/>
                      <a:pt x="13962" y="2366"/>
                      <a:pt x="13973" y="2398"/>
                    </a:cubicBezTo>
                    <a:lnTo>
                      <a:pt x="13973" y="2419"/>
                    </a:lnTo>
                    <a:cubicBezTo>
                      <a:pt x="13973" y="2440"/>
                      <a:pt x="13983" y="2461"/>
                      <a:pt x="13994" y="2472"/>
                    </a:cubicBezTo>
                    <a:cubicBezTo>
                      <a:pt x="14005" y="2493"/>
                      <a:pt x="14005" y="2514"/>
                      <a:pt x="14015" y="2524"/>
                    </a:cubicBezTo>
                    <a:cubicBezTo>
                      <a:pt x="14036" y="2556"/>
                      <a:pt x="14057" y="2588"/>
                      <a:pt x="14078" y="2609"/>
                    </a:cubicBezTo>
                    <a:lnTo>
                      <a:pt x="14089" y="2619"/>
                    </a:lnTo>
                    <a:cubicBezTo>
                      <a:pt x="14110" y="2641"/>
                      <a:pt x="14142" y="2662"/>
                      <a:pt x="14163" y="2672"/>
                    </a:cubicBezTo>
                    <a:lnTo>
                      <a:pt x="14174" y="2683"/>
                    </a:lnTo>
                    <a:cubicBezTo>
                      <a:pt x="14205" y="2693"/>
                      <a:pt x="14226" y="2704"/>
                      <a:pt x="14258" y="2715"/>
                    </a:cubicBezTo>
                    <a:cubicBezTo>
                      <a:pt x="14284" y="2725"/>
                      <a:pt x="14311" y="2730"/>
                      <a:pt x="14339" y="2730"/>
                    </a:cubicBezTo>
                    <a:cubicBezTo>
                      <a:pt x="14366" y="2730"/>
                      <a:pt x="14395" y="2725"/>
                      <a:pt x="14427" y="2715"/>
                    </a:cubicBezTo>
                    <a:lnTo>
                      <a:pt x="14459" y="2704"/>
                    </a:lnTo>
                    <a:lnTo>
                      <a:pt x="14501" y="2683"/>
                    </a:lnTo>
                    <a:lnTo>
                      <a:pt x="14511" y="2683"/>
                    </a:lnTo>
                    <a:cubicBezTo>
                      <a:pt x="14543" y="2662"/>
                      <a:pt x="14564" y="2641"/>
                      <a:pt x="14596" y="2619"/>
                    </a:cubicBezTo>
                    <a:lnTo>
                      <a:pt x="14607" y="2609"/>
                    </a:lnTo>
                    <a:cubicBezTo>
                      <a:pt x="14617" y="2588"/>
                      <a:pt x="14638" y="2556"/>
                      <a:pt x="14659" y="2535"/>
                    </a:cubicBezTo>
                    <a:lnTo>
                      <a:pt x="14670" y="2514"/>
                    </a:lnTo>
                    <a:cubicBezTo>
                      <a:pt x="14680" y="2482"/>
                      <a:pt x="14702" y="2461"/>
                      <a:pt x="14712" y="2429"/>
                    </a:cubicBezTo>
                    <a:lnTo>
                      <a:pt x="14712" y="2408"/>
                    </a:lnTo>
                    <a:cubicBezTo>
                      <a:pt x="14712" y="2377"/>
                      <a:pt x="14723" y="2345"/>
                      <a:pt x="14723" y="2324"/>
                    </a:cubicBezTo>
                    <a:lnTo>
                      <a:pt x="14723" y="2292"/>
                    </a:lnTo>
                    <a:cubicBezTo>
                      <a:pt x="14723" y="2271"/>
                      <a:pt x="14712" y="2239"/>
                      <a:pt x="14712" y="2208"/>
                    </a:cubicBezTo>
                    <a:lnTo>
                      <a:pt x="14702" y="2186"/>
                    </a:lnTo>
                    <a:cubicBezTo>
                      <a:pt x="14691" y="2144"/>
                      <a:pt x="14680" y="2102"/>
                      <a:pt x="14649" y="2070"/>
                    </a:cubicBezTo>
                    <a:cubicBezTo>
                      <a:pt x="14628" y="2039"/>
                      <a:pt x="14596" y="2007"/>
                      <a:pt x="14554" y="1986"/>
                    </a:cubicBezTo>
                    <a:cubicBezTo>
                      <a:pt x="14522" y="1965"/>
                      <a:pt x="14480" y="1954"/>
                      <a:pt x="14438" y="1954"/>
                    </a:cubicBezTo>
                    <a:cubicBezTo>
                      <a:pt x="14422" y="1949"/>
                      <a:pt x="14406" y="1946"/>
                      <a:pt x="14390" y="1946"/>
                    </a:cubicBezTo>
                    <a:cubicBezTo>
                      <a:pt x="14374" y="1946"/>
                      <a:pt x="14358" y="1949"/>
                      <a:pt x="14343" y="1954"/>
                    </a:cubicBezTo>
                    <a:cubicBezTo>
                      <a:pt x="14321" y="1954"/>
                      <a:pt x="14300" y="1944"/>
                      <a:pt x="14279" y="1944"/>
                    </a:cubicBezTo>
                    <a:close/>
                    <a:moveTo>
                      <a:pt x="4732" y="2060"/>
                    </a:moveTo>
                    <a:cubicBezTo>
                      <a:pt x="4647" y="2070"/>
                      <a:pt x="4552" y="2091"/>
                      <a:pt x="4499" y="2155"/>
                    </a:cubicBezTo>
                    <a:cubicBezTo>
                      <a:pt x="4436" y="2229"/>
                      <a:pt x="4404" y="2303"/>
                      <a:pt x="4404" y="2387"/>
                    </a:cubicBezTo>
                    <a:cubicBezTo>
                      <a:pt x="4394" y="2535"/>
                      <a:pt x="4394" y="2672"/>
                      <a:pt x="4383" y="2810"/>
                    </a:cubicBezTo>
                    <a:cubicBezTo>
                      <a:pt x="4383" y="2862"/>
                      <a:pt x="4394" y="2905"/>
                      <a:pt x="4415" y="2936"/>
                    </a:cubicBezTo>
                    <a:cubicBezTo>
                      <a:pt x="4425" y="2979"/>
                      <a:pt x="4446" y="3010"/>
                      <a:pt x="4478" y="3042"/>
                    </a:cubicBezTo>
                    <a:cubicBezTo>
                      <a:pt x="4510" y="3074"/>
                      <a:pt x="4542" y="3095"/>
                      <a:pt x="4584" y="3105"/>
                    </a:cubicBezTo>
                    <a:cubicBezTo>
                      <a:pt x="4626" y="3126"/>
                      <a:pt x="4668" y="3137"/>
                      <a:pt x="4711" y="3137"/>
                    </a:cubicBezTo>
                    <a:cubicBezTo>
                      <a:pt x="4795" y="3137"/>
                      <a:pt x="4879" y="3105"/>
                      <a:pt x="4943" y="3042"/>
                    </a:cubicBezTo>
                    <a:cubicBezTo>
                      <a:pt x="4996" y="2979"/>
                      <a:pt x="5027" y="2905"/>
                      <a:pt x="5038" y="2810"/>
                    </a:cubicBezTo>
                    <a:cubicBezTo>
                      <a:pt x="5038" y="2672"/>
                      <a:pt x="5048" y="2535"/>
                      <a:pt x="5048" y="2387"/>
                    </a:cubicBezTo>
                    <a:cubicBezTo>
                      <a:pt x="5048" y="2345"/>
                      <a:pt x="5038" y="2303"/>
                      <a:pt x="5027" y="2260"/>
                    </a:cubicBezTo>
                    <a:cubicBezTo>
                      <a:pt x="5006" y="2218"/>
                      <a:pt x="4985" y="2186"/>
                      <a:pt x="4953" y="2155"/>
                    </a:cubicBezTo>
                    <a:cubicBezTo>
                      <a:pt x="4922" y="2123"/>
                      <a:pt x="4890" y="2102"/>
                      <a:pt x="4848" y="2091"/>
                    </a:cubicBezTo>
                    <a:cubicBezTo>
                      <a:pt x="4816" y="2070"/>
                      <a:pt x="4774" y="2060"/>
                      <a:pt x="4732" y="2060"/>
                    </a:cubicBezTo>
                    <a:close/>
                    <a:moveTo>
                      <a:pt x="2017" y="2493"/>
                    </a:moveTo>
                    <a:cubicBezTo>
                      <a:pt x="1954" y="2493"/>
                      <a:pt x="1901" y="2503"/>
                      <a:pt x="1848" y="2535"/>
                    </a:cubicBezTo>
                    <a:lnTo>
                      <a:pt x="1785" y="2588"/>
                    </a:lnTo>
                    <a:cubicBezTo>
                      <a:pt x="1743" y="2619"/>
                      <a:pt x="1711" y="2672"/>
                      <a:pt x="1701" y="2725"/>
                    </a:cubicBezTo>
                    <a:lnTo>
                      <a:pt x="1637" y="2905"/>
                    </a:lnTo>
                    <a:cubicBezTo>
                      <a:pt x="1627" y="2947"/>
                      <a:pt x="1627" y="2989"/>
                      <a:pt x="1637" y="3042"/>
                    </a:cubicBezTo>
                    <a:cubicBezTo>
                      <a:pt x="1637" y="3084"/>
                      <a:pt x="1648" y="3116"/>
                      <a:pt x="1669" y="3158"/>
                    </a:cubicBezTo>
                    <a:cubicBezTo>
                      <a:pt x="1690" y="3200"/>
                      <a:pt x="1722" y="3221"/>
                      <a:pt x="1753" y="3253"/>
                    </a:cubicBezTo>
                    <a:cubicBezTo>
                      <a:pt x="1785" y="3274"/>
                      <a:pt x="1827" y="3295"/>
                      <a:pt x="1870" y="3306"/>
                    </a:cubicBezTo>
                    <a:cubicBezTo>
                      <a:pt x="1891" y="3306"/>
                      <a:pt x="1922" y="3317"/>
                      <a:pt x="1954" y="3317"/>
                    </a:cubicBezTo>
                    <a:cubicBezTo>
                      <a:pt x="2007" y="3317"/>
                      <a:pt x="2060" y="3306"/>
                      <a:pt x="2112" y="3274"/>
                    </a:cubicBezTo>
                    <a:lnTo>
                      <a:pt x="2176" y="3221"/>
                    </a:lnTo>
                    <a:cubicBezTo>
                      <a:pt x="2218" y="3179"/>
                      <a:pt x="2250" y="3137"/>
                      <a:pt x="2260" y="3084"/>
                    </a:cubicBezTo>
                    <a:cubicBezTo>
                      <a:pt x="2281" y="3021"/>
                      <a:pt x="2303" y="2957"/>
                      <a:pt x="2324" y="2894"/>
                    </a:cubicBezTo>
                    <a:cubicBezTo>
                      <a:pt x="2334" y="2852"/>
                      <a:pt x="2345" y="2810"/>
                      <a:pt x="2334" y="2767"/>
                    </a:cubicBezTo>
                    <a:cubicBezTo>
                      <a:pt x="2324" y="2725"/>
                      <a:pt x="2313" y="2683"/>
                      <a:pt x="2292" y="2651"/>
                    </a:cubicBezTo>
                    <a:cubicBezTo>
                      <a:pt x="2271" y="2609"/>
                      <a:pt x="2239" y="2577"/>
                      <a:pt x="2207" y="2556"/>
                    </a:cubicBezTo>
                    <a:cubicBezTo>
                      <a:pt x="2176" y="2535"/>
                      <a:pt x="2144" y="2514"/>
                      <a:pt x="2102" y="2503"/>
                    </a:cubicBezTo>
                    <a:cubicBezTo>
                      <a:pt x="2070" y="2493"/>
                      <a:pt x="2038" y="2493"/>
                      <a:pt x="2017" y="2493"/>
                    </a:cubicBezTo>
                    <a:close/>
                    <a:moveTo>
                      <a:pt x="12526" y="2546"/>
                    </a:moveTo>
                    <a:cubicBezTo>
                      <a:pt x="12484" y="2546"/>
                      <a:pt x="12441" y="2556"/>
                      <a:pt x="12399" y="2577"/>
                    </a:cubicBezTo>
                    <a:cubicBezTo>
                      <a:pt x="12357" y="2588"/>
                      <a:pt x="12325" y="2609"/>
                      <a:pt x="12294" y="2641"/>
                    </a:cubicBezTo>
                    <a:cubicBezTo>
                      <a:pt x="12283" y="2662"/>
                      <a:pt x="12262" y="2683"/>
                      <a:pt x="12241" y="2704"/>
                    </a:cubicBezTo>
                    <a:cubicBezTo>
                      <a:pt x="12220" y="2757"/>
                      <a:pt x="12199" y="2810"/>
                      <a:pt x="12199" y="2873"/>
                    </a:cubicBezTo>
                    <a:cubicBezTo>
                      <a:pt x="12199" y="2894"/>
                      <a:pt x="12209" y="2926"/>
                      <a:pt x="12209" y="2957"/>
                    </a:cubicBezTo>
                    <a:cubicBezTo>
                      <a:pt x="12230" y="3010"/>
                      <a:pt x="12251" y="3052"/>
                      <a:pt x="12294" y="3095"/>
                    </a:cubicBezTo>
                    <a:cubicBezTo>
                      <a:pt x="12336" y="3137"/>
                      <a:pt x="12378" y="3179"/>
                      <a:pt x="12410" y="3221"/>
                    </a:cubicBezTo>
                    <a:cubicBezTo>
                      <a:pt x="12441" y="3253"/>
                      <a:pt x="12473" y="3274"/>
                      <a:pt x="12515" y="3285"/>
                    </a:cubicBezTo>
                    <a:cubicBezTo>
                      <a:pt x="12558" y="3306"/>
                      <a:pt x="12600" y="3317"/>
                      <a:pt x="12642" y="3317"/>
                    </a:cubicBezTo>
                    <a:cubicBezTo>
                      <a:pt x="12684" y="3317"/>
                      <a:pt x="12727" y="3306"/>
                      <a:pt x="12769" y="3285"/>
                    </a:cubicBezTo>
                    <a:cubicBezTo>
                      <a:pt x="12811" y="3274"/>
                      <a:pt x="12843" y="3253"/>
                      <a:pt x="12874" y="3221"/>
                    </a:cubicBezTo>
                    <a:lnTo>
                      <a:pt x="12927" y="3158"/>
                    </a:lnTo>
                    <a:cubicBezTo>
                      <a:pt x="12948" y="3105"/>
                      <a:pt x="12970" y="3052"/>
                      <a:pt x="12970" y="2989"/>
                    </a:cubicBezTo>
                    <a:cubicBezTo>
                      <a:pt x="12959" y="2968"/>
                      <a:pt x="12959" y="2936"/>
                      <a:pt x="12959" y="2905"/>
                    </a:cubicBezTo>
                    <a:cubicBezTo>
                      <a:pt x="12938" y="2852"/>
                      <a:pt x="12917" y="2799"/>
                      <a:pt x="12874" y="2767"/>
                    </a:cubicBezTo>
                    <a:cubicBezTo>
                      <a:pt x="12832" y="2725"/>
                      <a:pt x="12790" y="2683"/>
                      <a:pt x="12748" y="2641"/>
                    </a:cubicBezTo>
                    <a:cubicBezTo>
                      <a:pt x="12727" y="2609"/>
                      <a:pt x="12684" y="2588"/>
                      <a:pt x="12653" y="2577"/>
                    </a:cubicBezTo>
                    <a:cubicBezTo>
                      <a:pt x="12610" y="2556"/>
                      <a:pt x="12568" y="2546"/>
                      <a:pt x="12526" y="2546"/>
                    </a:cubicBezTo>
                    <a:close/>
                    <a:moveTo>
                      <a:pt x="6638" y="2805"/>
                    </a:moveTo>
                    <a:cubicBezTo>
                      <a:pt x="6608" y="2805"/>
                      <a:pt x="6578" y="2813"/>
                      <a:pt x="6548" y="2820"/>
                    </a:cubicBezTo>
                    <a:cubicBezTo>
                      <a:pt x="6495" y="2831"/>
                      <a:pt x="6443" y="2862"/>
                      <a:pt x="6400" y="2905"/>
                    </a:cubicBezTo>
                    <a:cubicBezTo>
                      <a:pt x="6358" y="2936"/>
                      <a:pt x="6316" y="2968"/>
                      <a:pt x="6274" y="3000"/>
                    </a:cubicBezTo>
                    <a:cubicBezTo>
                      <a:pt x="6242" y="3031"/>
                      <a:pt x="6221" y="3063"/>
                      <a:pt x="6210" y="3105"/>
                    </a:cubicBezTo>
                    <a:cubicBezTo>
                      <a:pt x="6189" y="3148"/>
                      <a:pt x="6179" y="3190"/>
                      <a:pt x="6179" y="3232"/>
                    </a:cubicBezTo>
                    <a:cubicBezTo>
                      <a:pt x="6179" y="3274"/>
                      <a:pt x="6189" y="3317"/>
                      <a:pt x="6210" y="3359"/>
                    </a:cubicBezTo>
                    <a:cubicBezTo>
                      <a:pt x="6221" y="3401"/>
                      <a:pt x="6242" y="3433"/>
                      <a:pt x="6274" y="3464"/>
                    </a:cubicBezTo>
                    <a:cubicBezTo>
                      <a:pt x="6295" y="3475"/>
                      <a:pt x="6316" y="3496"/>
                      <a:pt x="6337" y="3517"/>
                    </a:cubicBezTo>
                    <a:cubicBezTo>
                      <a:pt x="6390" y="3538"/>
                      <a:pt x="6443" y="3559"/>
                      <a:pt x="6506" y="3559"/>
                    </a:cubicBezTo>
                    <a:cubicBezTo>
                      <a:pt x="6517" y="3549"/>
                      <a:pt x="6538" y="3549"/>
                      <a:pt x="6559" y="3549"/>
                    </a:cubicBezTo>
                    <a:cubicBezTo>
                      <a:pt x="6590" y="3581"/>
                      <a:pt x="6622" y="3602"/>
                      <a:pt x="6664" y="3612"/>
                    </a:cubicBezTo>
                    <a:cubicBezTo>
                      <a:pt x="6685" y="3618"/>
                      <a:pt x="6707" y="3620"/>
                      <a:pt x="6728" y="3620"/>
                    </a:cubicBezTo>
                    <a:cubicBezTo>
                      <a:pt x="6749" y="3620"/>
                      <a:pt x="6770" y="3618"/>
                      <a:pt x="6791" y="3612"/>
                    </a:cubicBezTo>
                    <a:cubicBezTo>
                      <a:pt x="6844" y="3612"/>
                      <a:pt x="6876" y="3602"/>
                      <a:pt x="6918" y="3581"/>
                    </a:cubicBezTo>
                    <a:cubicBezTo>
                      <a:pt x="6939" y="3559"/>
                      <a:pt x="6960" y="3538"/>
                      <a:pt x="6981" y="3528"/>
                    </a:cubicBezTo>
                    <a:cubicBezTo>
                      <a:pt x="7023" y="3486"/>
                      <a:pt x="7045" y="3433"/>
                      <a:pt x="7066" y="3380"/>
                    </a:cubicBezTo>
                    <a:cubicBezTo>
                      <a:pt x="7066" y="3359"/>
                      <a:pt x="7076" y="3327"/>
                      <a:pt x="7076" y="3295"/>
                    </a:cubicBezTo>
                    <a:cubicBezTo>
                      <a:pt x="7076" y="3243"/>
                      <a:pt x="7066" y="3179"/>
                      <a:pt x="7034" y="3137"/>
                    </a:cubicBezTo>
                    <a:cubicBezTo>
                      <a:pt x="6992" y="3074"/>
                      <a:pt x="6950" y="3021"/>
                      <a:pt x="6907" y="2968"/>
                    </a:cubicBezTo>
                    <a:cubicBezTo>
                      <a:pt x="6886" y="2915"/>
                      <a:pt x="6844" y="2884"/>
                      <a:pt x="6791" y="2852"/>
                    </a:cubicBezTo>
                    <a:cubicBezTo>
                      <a:pt x="6759" y="2831"/>
                      <a:pt x="6717" y="2820"/>
                      <a:pt x="6675" y="2810"/>
                    </a:cubicBezTo>
                    <a:cubicBezTo>
                      <a:pt x="6663" y="2806"/>
                      <a:pt x="6650" y="2805"/>
                      <a:pt x="6638" y="2805"/>
                    </a:cubicBezTo>
                    <a:close/>
                    <a:moveTo>
                      <a:pt x="10847" y="2619"/>
                    </a:moveTo>
                    <a:cubicBezTo>
                      <a:pt x="10783" y="2619"/>
                      <a:pt x="10731" y="2630"/>
                      <a:pt x="10678" y="2662"/>
                    </a:cubicBezTo>
                    <a:cubicBezTo>
                      <a:pt x="10635" y="2693"/>
                      <a:pt x="10593" y="2725"/>
                      <a:pt x="10562" y="2757"/>
                    </a:cubicBezTo>
                    <a:cubicBezTo>
                      <a:pt x="10519" y="2799"/>
                      <a:pt x="10488" y="2841"/>
                      <a:pt x="10456" y="2884"/>
                    </a:cubicBezTo>
                    <a:cubicBezTo>
                      <a:pt x="10414" y="2947"/>
                      <a:pt x="10382" y="3021"/>
                      <a:pt x="10361" y="3095"/>
                    </a:cubicBezTo>
                    <a:cubicBezTo>
                      <a:pt x="10340" y="3158"/>
                      <a:pt x="10329" y="3221"/>
                      <a:pt x="10319" y="3285"/>
                    </a:cubicBezTo>
                    <a:cubicBezTo>
                      <a:pt x="10276" y="3348"/>
                      <a:pt x="10255" y="3422"/>
                      <a:pt x="10255" y="3486"/>
                    </a:cubicBezTo>
                    <a:cubicBezTo>
                      <a:pt x="10255" y="3559"/>
                      <a:pt x="10287" y="3655"/>
                      <a:pt x="10350" y="3718"/>
                    </a:cubicBezTo>
                    <a:cubicBezTo>
                      <a:pt x="10414" y="3771"/>
                      <a:pt x="10488" y="3813"/>
                      <a:pt x="10583" y="3813"/>
                    </a:cubicBezTo>
                    <a:lnTo>
                      <a:pt x="10604" y="3802"/>
                    </a:lnTo>
                    <a:cubicBezTo>
                      <a:pt x="10625" y="3808"/>
                      <a:pt x="10649" y="3810"/>
                      <a:pt x="10674" y="3810"/>
                    </a:cubicBezTo>
                    <a:cubicBezTo>
                      <a:pt x="10699" y="3810"/>
                      <a:pt x="10725" y="3808"/>
                      <a:pt x="10752" y="3802"/>
                    </a:cubicBezTo>
                    <a:cubicBezTo>
                      <a:pt x="10826" y="3771"/>
                      <a:pt x="10889" y="3739"/>
                      <a:pt x="10952" y="3676"/>
                    </a:cubicBezTo>
                    <a:cubicBezTo>
                      <a:pt x="11005" y="3623"/>
                      <a:pt x="11037" y="3570"/>
                      <a:pt x="11058" y="3507"/>
                    </a:cubicBezTo>
                    <a:cubicBezTo>
                      <a:pt x="11090" y="3443"/>
                      <a:pt x="11100" y="3380"/>
                      <a:pt x="11100" y="3306"/>
                    </a:cubicBezTo>
                    <a:lnTo>
                      <a:pt x="11100" y="3274"/>
                    </a:lnTo>
                    <a:cubicBezTo>
                      <a:pt x="11111" y="3243"/>
                      <a:pt x="11121" y="3211"/>
                      <a:pt x="11132" y="3179"/>
                    </a:cubicBezTo>
                    <a:cubicBezTo>
                      <a:pt x="11153" y="3105"/>
                      <a:pt x="11164" y="3021"/>
                      <a:pt x="11164" y="2936"/>
                    </a:cubicBezTo>
                    <a:cubicBezTo>
                      <a:pt x="11174" y="2831"/>
                      <a:pt x="11100" y="2715"/>
                      <a:pt x="11005" y="2662"/>
                    </a:cubicBezTo>
                    <a:cubicBezTo>
                      <a:pt x="10952" y="2630"/>
                      <a:pt x="10899" y="2619"/>
                      <a:pt x="10847" y="2619"/>
                    </a:cubicBezTo>
                    <a:close/>
                    <a:moveTo>
                      <a:pt x="14279" y="3464"/>
                    </a:moveTo>
                    <a:cubicBezTo>
                      <a:pt x="13867" y="3464"/>
                      <a:pt x="13857" y="4109"/>
                      <a:pt x="14279" y="4109"/>
                    </a:cubicBezTo>
                    <a:cubicBezTo>
                      <a:pt x="14691" y="4109"/>
                      <a:pt x="14691" y="3464"/>
                      <a:pt x="14279" y="3464"/>
                    </a:cubicBezTo>
                    <a:close/>
                    <a:moveTo>
                      <a:pt x="4019" y="3640"/>
                    </a:moveTo>
                    <a:cubicBezTo>
                      <a:pt x="4007" y="3640"/>
                      <a:pt x="3994" y="3641"/>
                      <a:pt x="3982" y="3644"/>
                    </a:cubicBezTo>
                    <a:cubicBezTo>
                      <a:pt x="3940" y="3655"/>
                      <a:pt x="3897" y="3665"/>
                      <a:pt x="3855" y="3686"/>
                    </a:cubicBezTo>
                    <a:cubicBezTo>
                      <a:pt x="3792" y="3728"/>
                      <a:pt x="3728" y="3792"/>
                      <a:pt x="3707" y="3876"/>
                    </a:cubicBezTo>
                    <a:cubicBezTo>
                      <a:pt x="3707" y="3908"/>
                      <a:pt x="3707" y="3940"/>
                      <a:pt x="3697" y="3961"/>
                    </a:cubicBezTo>
                    <a:cubicBezTo>
                      <a:pt x="3697" y="4024"/>
                      <a:pt x="3718" y="4077"/>
                      <a:pt x="3739" y="4130"/>
                    </a:cubicBezTo>
                    <a:cubicBezTo>
                      <a:pt x="3771" y="4172"/>
                      <a:pt x="3813" y="4225"/>
                      <a:pt x="3844" y="4257"/>
                    </a:cubicBezTo>
                    <a:lnTo>
                      <a:pt x="3887" y="4288"/>
                    </a:lnTo>
                    <a:cubicBezTo>
                      <a:pt x="3918" y="4320"/>
                      <a:pt x="3950" y="4341"/>
                      <a:pt x="3982" y="4362"/>
                    </a:cubicBezTo>
                    <a:cubicBezTo>
                      <a:pt x="4024" y="4394"/>
                      <a:pt x="4087" y="4415"/>
                      <a:pt x="4140" y="4436"/>
                    </a:cubicBezTo>
                    <a:cubicBezTo>
                      <a:pt x="4161" y="4447"/>
                      <a:pt x="4193" y="4457"/>
                      <a:pt x="4225" y="4468"/>
                    </a:cubicBezTo>
                    <a:cubicBezTo>
                      <a:pt x="4246" y="4473"/>
                      <a:pt x="4267" y="4476"/>
                      <a:pt x="4288" y="4476"/>
                    </a:cubicBezTo>
                    <a:cubicBezTo>
                      <a:pt x="4309" y="4476"/>
                      <a:pt x="4330" y="4473"/>
                      <a:pt x="4351" y="4468"/>
                    </a:cubicBezTo>
                    <a:cubicBezTo>
                      <a:pt x="4394" y="4468"/>
                      <a:pt x="4436" y="4457"/>
                      <a:pt x="4478" y="4425"/>
                    </a:cubicBezTo>
                    <a:cubicBezTo>
                      <a:pt x="4499" y="4415"/>
                      <a:pt x="4520" y="4394"/>
                      <a:pt x="4542" y="4383"/>
                    </a:cubicBezTo>
                    <a:cubicBezTo>
                      <a:pt x="4584" y="4341"/>
                      <a:pt x="4605" y="4288"/>
                      <a:pt x="4626" y="4235"/>
                    </a:cubicBezTo>
                    <a:cubicBezTo>
                      <a:pt x="4647" y="4172"/>
                      <a:pt x="4668" y="4119"/>
                      <a:pt x="4700" y="4056"/>
                    </a:cubicBezTo>
                    <a:cubicBezTo>
                      <a:pt x="4711" y="4014"/>
                      <a:pt x="4711" y="3971"/>
                      <a:pt x="4700" y="3929"/>
                    </a:cubicBezTo>
                    <a:cubicBezTo>
                      <a:pt x="4700" y="3876"/>
                      <a:pt x="4689" y="3845"/>
                      <a:pt x="4658" y="3802"/>
                    </a:cubicBezTo>
                    <a:cubicBezTo>
                      <a:pt x="4647" y="3771"/>
                      <a:pt x="4615" y="3739"/>
                      <a:pt x="4584" y="3718"/>
                    </a:cubicBezTo>
                    <a:cubicBezTo>
                      <a:pt x="4552" y="3686"/>
                      <a:pt x="4510" y="3665"/>
                      <a:pt x="4468" y="3655"/>
                    </a:cubicBezTo>
                    <a:cubicBezTo>
                      <a:pt x="4436" y="3655"/>
                      <a:pt x="4415" y="3644"/>
                      <a:pt x="4383" y="3644"/>
                    </a:cubicBezTo>
                    <a:cubicBezTo>
                      <a:pt x="4320" y="3644"/>
                      <a:pt x="4267" y="3655"/>
                      <a:pt x="4225" y="3686"/>
                    </a:cubicBezTo>
                    <a:lnTo>
                      <a:pt x="4204" y="3697"/>
                    </a:lnTo>
                    <a:cubicBezTo>
                      <a:pt x="4172" y="3676"/>
                      <a:pt x="4140" y="3665"/>
                      <a:pt x="4109" y="3655"/>
                    </a:cubicBezTo>
                    <a:cubicBezTo>
                      <a:pt x="4079" y="3647"/>
                      <a:pt x="4049" y="3640"/>
                      <a:pt x="4019" y="3640"/>
                    </a:cubicBezTo>
                    <a:close/>
                    <a:moveTo>
                      <a:pt x="491" y="3610"/>
                    </a:moveTo>
                    <a:cubicBezTo>
                      <a:pt x="473" y="3610"/>
                      <a:pt x="454" y="3612"/>
                      <a:pt x="423" y="3623"/>
                    </a:cubicBezTo>
                    <a:cubicBezTo>
                      <a:pt x="359" y="3633"/>
                      <a:pt x="306" y="3665"/>
                      <a:pt x="264" y="3707"/>
                    </a:cubicBezTo>
                    <a:cubicBezTo>
                      <a:pt x="243" y="3728"/>
                      <a:pt x="222" y="3750"/>
                      <a:pt x="211" y="3781"/>
                    </a:cubicBezTo>
                    <a:cubicBezTo>
                      <a:pt x="180" y="3845"/>
                      <a:pt x="169" y="3887"/>
                      <a:pt x="169" y="3961"/>
                    </a:cubicBezTo>
                    <a:cubicBezTo>
                      <a:pt x="159" y="4003"/>
                      <a:pt x="169" y="4045"/>
                      <a:pt x="190" y="4077"/>
                    </a:cubicBezTo>
                    <a:lnTo>
                      <a:pt x="201" y="4098"/>
                    </a:lnTo>
                    <a:cubicBezTo>
                      <a:pt x="190" y="4119"/>
                      <a:pt x="190" y="4140"/>
                      <a:pt x="190" y="4172"/>
                    </a:cubicBezTo>
                    <a:cubicBezTo>
                      <a:pt x="190" y="4235"/>
                      <a:pt x="211" y="4320"/>
                      <a:pt x="243" y="4373"/>
                    </a:cubicBezTo>
                    <a:cubicBezTo>
                      <a:pt x="264" y="4415"/>
                      <a:pt x="296" y="4436"/>
                      <a:pt x="328" y="4468"/>
                    </a:cubicBezTo>
                    <a:cubicBezTo>
                      <a:pt x="359" y="4489"/>
                      <a:pt x="391" y="4510"/>
                      <a:pt x="433" y="4521"/>
                    </a:cubicBezTo>
                    <a:cubicBezTo>
                      <a:pt x="475" y="4531"/>
                      <a:pt x="528" y="4531"/>
                      <a:pt x="570" y="4531"/>
                    </a:cubicBezTo>
                    <a:cubicBezTo>
                      <a:pt x="613" y="4521"/>
                      <a:pt x="644" y="4510"/>
                      <a:pt x="687" y="4489"/>
                    </a:cubicBezTo>
                    <a:lnTo>
                      <a:pt x="750" y="4436"/>
                    </a:lnTo>
                    <a:cubicBezTo>
                      <a:pt x="792" y="4394"/>
                      <a:pt x="824" y="4352"/>
                      <a:pt x="834" y="4299"/>
                    </a:cubicBezTo>
                    <a:cubicBezTo>
                      <a:pt x="834" y="4267"/>
                      <a:pt x="845" y="4235"/>
                      <a:pt x="845" y="4204"/>
                    </a:cubicBezTo>
                    <a:cubicBezTo>
                      <a:pt x="856" y="4172"/>
                      <a:pt x="877" y="4140"/>
                      <a:pt x="887" y="4119"/>
                    </a:cubicBezTo>
                    <a:cubicBezTo>
                      <a:pt x="908" y="4056"/>
                      <a:pt x="908" y="3971"/>
                      <a:pt x="887" y="3908"/>
                    </a:cubicBezTo>
                    <a:cubicBezTo>
                      <a:pt x="877" y="3876"/>
                      <a:pt x="866" y="3834"/>
                      <a:pt x="845" y="3802"/>
                    </a:cubicBezTo>
                    <a:cubicBezTo>
                      <a:pt x="792" y="3739"/>
                      <a:pt x="771" y="3707"/>
                      <a:pt x="697" y="3665"/>
                    </a:cubicBezTo>
                    <a:lnTo>
                      <a:pt x="687" y="3655"/>
                    </a:lnTo>
                    <a:cubicBezTo>
                      <a:pt x="623" y="3623"/>
                      <a:pt x="623" y="3623"/>
                      <a:pt x="560" y="3612"/>
                    </a:cubicBezTo>
                    <a:cubicBezTo>
                      <a:pt x="528" y="3612"/>
                      <a:pt x="510" y="3610"/>
                      <a:pt x="491" y="3610"/>
                    </a:cubicBezTo>
                    <a:close/>
                    <a:moveTo>
                      <a:pt x="8344" y="3612"/>
                    </a:moveTo>
                    <a:cubicBezTo>
                      <a:pt x="8291" y="3612"/>
                      <a:pt x="8249" y="3612"/>
                      <a:pt x="8196" y="3623"/>
                    </a:cubicBezTo>
                    <a:cubicBezTo>
                      <a:pt x="8090" y="3655"/>
                      <a:pt x="8016" y="3728"/>
                      <a:pt x="7963" y="3813"/>
                    </a:cubicBezTo>
                    <a:cubicBezTo>
                      <a:pt x="7942" y="3845"/>
                      <a:pt x="7932" y="3876"/>
                      <a:pt x="7921" y="3897"/>
                    </a:cubicBezTo>
                    <a:cubicBezTo>
                      <a:pt x="7889" y="3950"/>
                      <a:pt x="7868" y="4003"/>
                      <a:pt x="7847" y="4066"/>
                    </a:cubicBezTo>
                    <a:cubicBezTo>
                      <a:pt x="7826" y="4130"/>
                      <a:pt x="7816" y="4193"/>
                      <a:pt x="7794" y="4267"/>
                    </a:cubicBezTo>
                    <a:cubicBezTo>
                      <a:pt x="7794" y="4288"/>
                      <a:pt x="7794" y="4320"/>
                      <a:pt x="7784" y="4352"/>
                    </a:cubicBezTo>
                    <a:cubicBezTo>
                      <a:pt x="7784" y="4394"/>
                      <a:pt x="7794" y="4436"/>
                      <a:pt x="7816" y="4478"/>
                    </a:cubicBezTo>
                    <a:cubicBezTo>
                      <a:pt x="7826" y="4499"/>
                      <a:pt x="7837" y="4521"/>
                      <a:pt x="7858" y="4542"/>
                    </a:cubicBezTo>
                    <a:cubicBezTo>
                      <a:pt x="7879" y="4584"/>
                      <a:pt x="7911" y="4605"/>
                      <a:pt x="7942" y="4626"/>
                    </a:cubicBezTo>
                    <a:cubicBezTo>
                      <a:pt x="7974" y="4637"/>
                      <a:pt x="7995" y="4647"/>
                      <a:pt x="8027" y="4658"/>
                    </a:cubicBezTo>
                    <a:cubicBezTo>
                      <a:pt x="8058" y="4668"/>
                      <a:pt x="8080" y="4668"/>
                      <a:pt x="8111" y="4668"/>
                    </a:cubicBezTo>
                    <a:cubicBezTo>
                      <a:pt x="8123" y="4671"/>
                      <a:pt x="8134" y="4673"/>
                      <a:pt x="8145" y="4673"/>
                    </a:cubicBezTo>
                    <a:cubicBezTo>
                      <a:pt x="8176" y="4673"/>
                      <a:pt x="8207" y="4663"/>
                      <a:pt x="8238" y="4647"/>
                    </a:cubicBezTo>
                    <a:cubicBezTo>
                      <a:pt x="8280" y="4637"/>
                      <a:pt x="8312" y="4605"/>
                      <a:pt x="8344" y="4573"/>
                    </a:cubicBezTo>
                    <a:cubicBezTo>
                      <a:pt x="8418" y="4499"/>
                      <a:pt x="8481" y="4415"/>
                      <a:pt x="8544" y="4330"/>
                    </a:cubicBezTo>
                    <a:cubicBezTo>
                      <a:pt x="8587" y="4267"/>
                      <a:pt x="8629" y="4204"/>
                      <a:pt x="8671" y="4130"/>
                    </a:cubicBezTo>
                    <a:cubicBezTo>
                      <a:pt x="8703" y="4056"/>
                      <a:pt x="8724" y="3961"/>
                      <a:pt x="8703" y="3876"/>
                    </a:cubicBezTo>
                    <a:cubicBezTo>
                      <a:pt x="8692" y="3834"/>
                      <a:pt x="8671" y="3802"/>
                      <a:pt x="8639" y="3771"/>
                    </a:cubicBezTo>
                    <a:cubicBezTo>
                      <a:pt x="8618" y="3739"/>
                      <a:pt x="8587" y="3707"/>
                      <a:pt x="8555" y="3686"/>
                    </a:cubicBezTo>
                    <a:cubicBezTo>
                      <a:pt x="8523" y="3676"/>
                      <a:pt x="8502" y="3665"/>
                      <a:pt x="8470" y="3655"/>
                    </a:cubicBezTo>
                    <a:cubicBezTo>
                      <a:pt x="8418" y="3623"/>
                      <a:pt x="8396" y="3623"/>
                      <a:pt x="8344" y="3612"/>
                    </a:cubicBezTo>
                    <a:close/>
                    <a:moveTo>
                      <a:pt x="15916" y="3950"/>
                    </a:moveTo>
                    <a:cubicBezTo>
                      <a:pt x="15863" y="3950"/>
                      <a:pt x="15800" y="3961"/>
                      <a:pt x="15758" y="3992"/>
                    </a:cubicBezTo>
                    <a:lnTo>
                      <a:pt x="15684" y="4045"/>
                    </a:lnTo>
                    <a:cubicBezTo>
                      <a:pt x="15652" y="4088"/>
                      <a:pt x="15620" y="4130"/>
                      <a:pt x="15610" y="4183"/>
                    </a:cubicBezTo>
                    <a:lnTo>
                      <a:pt x="15599" y="4204"/>
                    </a:lnTo>
                    <a:lnTo>
                      <a:pt x="15578" y="4225"/>
                    </a:lnTo>
                    <a:cubicBezTo>
                      <a:pt x="15547" y="4278"/>
                      <a:pt x="15536" y="4330"/>
                      <a:pt x="15536" y="4394"/>
                    </a:cubicBezTo>
                    <a:cubicBezTo>
                      <a:pt x="15536" y="4447"/>
                      <a:pt x="15536" y="4489"/>
                      <a:pt x="15536" y="4542"/>
                    </a:cubicBezTo>
                    <a:cubicBezTo>
                      <a:pt x="15525" y="4584"/>
                      <a:pt x="15536" y="4626"/>
                      <a:pt x="15557" y="4668"/>
                    </a:cubicBezTo>
                    <a:cubicBezTo>
                      <a:pt x="15568" y="4711"/>
                      <a:pt x="15599" y="4742"/>
                      <a:pt x="15631" y="4774"/>
                    </a:cubicBezTo>
                    <a:cubicBezTo>
                      <a:pt x="15652" y="4785"/>
                      <a:pt x="15673" y="4806"/>
                      <a:pt x="15694" y="4827"/>
                    </a:cubicBezTo>
                    <a:cubicBezTo>
                      <a:pt x="15726" y="4848"/>
                      <a:pt x="15768" y="4859"/>
                      <a:pt x="15811" y="4859"/>
                    </a:cubicBezTo>
                    <a:cubicBezTo>
                      <a:pt x="15826" y="4864"/>
                      <a:pt x="15842" y="4866"/>
                      <a:pt x="15857" y="4866"/>
                    </a:cubicBezTo>
                    <a:cubicBezTo>
                      <a:pt x="15871" y="4866"/>
                      <a:pt x="15884" y="4864"/>
                      <a:pt x="15895" y="4859"/>
                    </a:cubicBezTo>
                    <a:cubicBezTo>
                      <a:pt x="15937" y="4859"/>
                      <a:pt x="15980" y="4848"/>
                      <a:pt x="16022" y="4827"/>
                    </a:cubicBezTo>
                    <a:cubicBezTo>
                      <a:pt x="16043" y="4806"/>
                      <a:pt x="16064" y="4785"/>
                      <a:pt x="16085" y="4774"/>
                    </a:cubicBezTo>
                    <a:cubicBezTo>
                      <a:pt x="16127" y="4732"/>
                      <a:pt x="16149" y="4679"/>
                      <a:pt x="16170" y="4626"/>
                    </a:cubicBezTo>
                    <a:lnTo>
                      <a:pt x="16233" y="4352"/>
                    </a:lnTo>
                    <a:cubicBezTo>
                      <a:pt x="16244" y="4309"/>
                      <a:pt x="16244" y="4267"/>
                      <a:pt x="16233" y="4225"/>
                    </a:cubicBezTo>
                    <a:cubicBezTo>
                      <a:pt x="16233" y="4183"/>
                      <a:pt x="16222" y="4140"/>
                      <a:pt x="16201" y="4109"/>
                    </a:cubicBezTo>
                    <a:cubicBezTo>
                      <a:pt x="16180" y="4066"/>
                      <a:pt x="16149" y="4035"/>
                      <a:pt x="16117" y="4014"/>
                    </a:cubicBezTo>
                    <a:cubicBezTo>
                      <a:pt x="16085" y="3992"/>
                      <a:pt x="16043" y="3971"/>
                      <a:pt x="16001" y="3961"/>
                    </a:cubicBezTo>
                    <a:cubicBezTo>
                      <a:pt x="15980" y="3950"/>
                      <a:pt x="15948" y="3950"/>
                      <a:pt x="15916" y="3950"/>
                    </a:cubicBezTo>
                    <a:close/>
                    <a:moveTo>
                      <a:pt x="12209" y="4188"/>
                    </a:moveTo>
                    <a:cubicBezTo>
                      <a:pt x="12180" y="4188"/>
                      <a:pt x="12151" y="4193"/>
                      <a:pt x="12125" y="4204"/>
                    </a:cubicBezTo>
                    <a:cubicBezTo>
                      <a:pt x="12093" y="4214"/>
                      <a:pt x="12072" y="4225"/>
                      <a:pt x="12051" y="4235"/>
                    </a:cubicBezTo>
                    <a:cubicBezTo>
                      <a:pt x="11998" y="4257"/>
                      <a:pt x="11956" y="4299"/>
                      <a:pt x="11935" y="4352"/>
                    </a:cubicBezTo>
                    <a:cubicBezTo>
                      <a:pt x="11913" y="4383"/>
                      <a:pt x="11892" y="4425"/>
                      <a:pt x="11871" y="4468"/>
                    </a:cubicBezTo>
                    <a:cubicBezTo>
                      <a:pt x="11850" y="4510"/>
                      <a:pt x="11829" y="4542"/>
                      <a:pt x="11829" y="4594"/>
                    </a:cubicBezTo>
                    <a:cubicBezTo>
                      <a:pt x="11818" y="4637"/>
                      <a:pt x="11818" y="4679"/>
                      <a:pt x="11839" y="4721"/>
                    </a:cubicBezTo>
                    <a:cubicBezTo>
                      <a:pt x="11850" y="4763"/>
                      <a:pt x="11871" y="4795"/>
                      <a:pt x="11892" y="4827"/>
                    </a:cubicBezTo>
                    <a:cubicBezTo>
                      <a:pt x="11913" y="4859"/>
                      <a:pt x="11945" y="4890"/>
                      <a:pt x="11987" y="4911"/>
                    </a:cubicBezTo>
                    <a:lnTo>
                      <a:pt x="12061" y="4943"/>
                    </a:lnTo>
                    <a:cubicBezTo>
                      <a:pt x="12093" y="4954"/>
                      <a:pt x="12122" y="4959"/>
                      <a:pt x="12150" y="4959"/>
                    </a:cubicBezTo>
                    <a:cubicBezTo>
                      <a:pt x="12177" y="4959"/>
                      <a:pt x="12204" y="4954"/>
                      <a:pt x="12230" y="4943"/>
                    </a:cubicBezTo>
                    <a:cubicBezTo>
                      <a:pt x="12262" y="4932"/>
                      <a:pt x="12283" y="4922"/>
                      <a:pt x="12315" y="4911"/>
                    </a:cubicBezTo>
                    <a:cubicBezTo>
                      <a:pt x="12357" y="4880"/>
                      <a:pt x="12399" y="4848"/>
                      <a:pt x="12431" y="4795"/>
                    </a:cubicBezTo>
                    <a:cubicBezTo>
                      <a:pt x="12452" y="4753"/>
                      <a:pt x="12473" y="4711"/>
                      <a:pt x="12484" y="4679"/>
                    </a:cubicBezTo>
                    <a:cubicBezTo>
                      <a:pt x="12515" y="4637"/>
                      <a:pt x="12526" y="4594"/>
                      <a:pt x="12526" y="4552"/>
                    </a:cubicBezTo>
                    <a:cubicBezTo>
                      <a:pt x="12537" y="4510"/>
                      <a:pt x="12537" y="4468"/>
                      <a:pt x="12515" y="4425"/>
                    </a:cubicBezTo>
                    <a:cubicBezTo>
                      <a:pt x="12515" y="4383"/>
                      <a:pt x="12494" y="4341"/>
                      <a:pt x="12463" y="4320"/>
                    </a:cubicBezTo>
                    <a:cubicBezTo>
                      <a:pt x="12441" y="4278"/>
                      <a:pt x="12410" y="4257"/>
                      <a:pt x="12368" y="4235"/>
                    </a:cubicBezTo>
                    <a:cubicBezTo>
                      <a:pt x="12346" y="4225"/>
                      <a:pt x="12325" y="4214"/>
                      <a:pt x="12294" y="4204"/>
                    </a:cubicBezTo>
                    <a:cubicBezTo>
                      <a:pt x="12267" y="4193"/>
                      <a:pt x="12238" y="4188"/>
                      <a:pt x="12209" y="4188"/>
                    </a:cubicBezTo>
                    <a:close/>
                    <a:moveTo>
                      <a:pt x="2376" y="4130"/>
                    </a:moveTo>
                    <a:cubicBezTo>
                      <a:pt x="2355" y="4130"/>
                      <a:pt x="2324" y="4140"/>
                      <a:pt x="2292" y="4140"/>
                    </a:cubicBezTo>
                    <a:cubicBezTo>
                      <a:pt x="2271" y="4151"/>
                      <a:pt x="2250" y="4151"/>
                      <a:pt x="2229" y="4161"/>
                    </a:cubicBezTo>
                    <a:lnTo>
                      <a:pt x="2186" y="4161"/>
                    </a:lnTo>
                    <a:cubicBezTo>
                      <a:pt x="2155" y="4161"/>
                      <a:pt x="2134" y="4172"/>
                      <a:pt x="2102" y="4172"/>
                    </a:cubicBezTo>
                    <a:cubicBezTo>
                      <a:pt x="2060" y="4183"/>
                      <a:pt x="2017" y="4204"/>
                      <a:pt x="1986" y="4225"/>
                    </a:cubicBezTo>
                    <a:cubicBezTo>
                      <a:pt x="1965" y="4246"/>
                      <a:pt x="1943" y="4267"/>
                      <a:pt x="1933" y="4288"/>
                    </a:cubicBezTo>
                    <a:cubicBezTo>
                      <a:pt x="1901" y="4320"/>
                      <a:pt x="1880" y="4352"/>
                      <a:pt x="1880" y="4394"/>
                    </a:cubicBezTo>
                    <a:lnTo>
                      <a:pt x="1817" y="4542"/>
                    </a:lnTo>
                    <a:cubicBezTo>
                      <a:pt x="1806" y="4584"/>
                      <a:pt x="1796" y="4626"/>
                      <a:pt x="1806" y="4668"/>
                    </a:cubicBezTo>
                    <a:cubicBezTo>
                      <a:pt x="1806" y="4721"/>
                      <a:pt x="1827" y="4753"/>
                      <a:pt x="1848" y="4795"/>
                    </a:cubicBezTo>
                    <a:cubicBezTo>
                      <a:pt x="1870" y="4827"/>
                      <a:pt x="1891" y="4859"/>
                      <a:pt x="1933" y="4880"/>
                    </a:cubicBezTo>
                    <a:cubicBezTo>
                      <a:pt x="1965" y="4911"/>
                      <a:pt x="1996" y="4932"/>
                      <a:pt x="2038" y="4943"/>
                    </a:cubicBezTo>
                    <a:cubicBezTo>
                      <a:pt x="2070" y="4943"/>
                      <a:pt x="2102" y="4954"/>
                      <a:pt x="2123" y="4954"/>
                    </a:cubicBezTo>
                    <a:lnTo>
                      <a:pt x="2134" y="4954"/>
                    </a:lnTo>
                    <a:lnTo>
                      <a:pt x="2144" y="4975"/>
                    </a:lnTo>
                    <a:cubicBezTo>
                      <a:pt x="2176" y="4985"/>
                      <a:pt x="2197" y="5006"/>
                      <a:pt x="2218" y="5017"/>
                    </a:cubicBezTo>
                    <a:cubicBezTo>
                      <a:pt x="2250" y="5049"/>
                      <a:pt x="2292" y="5059"/>
                      <a:pt x="2334" y="5059"/>
                    </a:cubicBezTo>
                    <a:cubicBezTo>
                      <a:pt x="2350" y="5064"/>
                      <a:pt x="2363" y="5067"/>
                      <a:pt x="2376" y="5067"/>
                    </a:cubicBezTo>
                    <a:cubicBezTo>
                      <a:pt x="2390" y="5067"/>
                      <a:pt x="2403" y="5064"/>
                      <a:pt x="2419" y="5059"/>
                    </a:cubicBezTo>
                    <a:cubicBezTo>
                      <a:pt x="2461" y="5059"/>
                      <a:pt x="2503" y="5049"/>
                      <a:pt x="2545" y="5017"/>
                    </a:cubicBezTo>
                    <a:cubicBezTo>
                      <a:pt x="2567" y="5006"/>
                      <a:pt x="2588" y="4985"/>
                      <a:pt x="2609" y="4975"/>
                    </a:cubicBezTo>
                    <a:cubicBezTo>
                      <a:pt x="2651" y="4932"/>
                      <a:pt x="2672" y="4880"/>
                      <a:pt x="2693" y="4827"/>
                    </a:cubicBezTo>
                    <a:lnTo>
                      <a:pt x="2693" y="4806"/>
                    </a:lnTo>
                    <a:cubicBezTo>
                      <a:pt x="2704" y="4763"/>
                      <a:pt x="2704" y="4732"/>
                      <a:pt x="2714" y="4690"/>
                    </a:cubicBezTo>
                    <a:lnTo>
                      <a:pt x="2714" y="4668"/>
                    </a:lnTo>
                    <a:cubicBezTo>
                      <a:pt x="2704" y="4658"/>
                      <a:pt x="2704" y="4637"/>
                      <a:pt x="2704" y="4616"/>
                    </a:cubicBezTo>
                    <a:cubicBezTo>
                      <a:pt x="2704" y="4563"/>
                      <a:pt x="2704" y="4510"/>
                      <a:pt x="2704" y="4457"/>
                    </a:cubicBezTo>
                    <a:cubicBezTo>
                      <a:pt x="2704" y="4404"/>
                      <a:pt x="2693" y="4362"/>
                      <a:pt x="2672" y="4330"/>
                    </a:cubicBezTo>
                    <a:cubicBezTo>
                      <a:pt x="2662" y="4288"/>
                      <a:pt x="2640" y="4257"/>
                      <a:pt x="2609" y="4225"/>
                    </a:cubicBezTo>
                    <a:cubicBezTo>
                      <a:pt x="2577" y="4193"/>
                      <a:pt x="2545" y="4172"/>
                      <a:pt x="2503" y="4161"/>
                    </a:cubicBezTo>
                    <a:cubicBezTo>
                      <a:pt x="2461" y="4140"/>
                      <a:pt x="2429" y="4130"/>
                      <a:pt x="2376" y="4130"/>
                    </a:cubicBezTo>
                    <a:close/>
                    <a:moveTo>
                      <a:pt x="5344" y="4056"/>
                    </a:moveTo>
                    <a:cubicBezTo>
                      <a:pt x="5302" y="4056"/>
                      <a:pt x="5260" y="4056"/>
                      <a:pt x="5217" y="4066"/>
                    </a:cubicBezTo>
                    <a:lnTo>
                      <a:pt x="5196" y="4077"/>
                    </a:lnTo>
                    <a:cubicBezTo>
                      <a:pt x="5122" y="4077"/>
                      <a:pt x="5059" y="4109"/>
                      <a:pt x="5006" y="4161"/>
                    </a:cubicBezTo>
                    <a:cubicBezTo>
                      <a:pt x="4943" y="4225"/>
                      <a:pt x="4911" y="4299"/>
                      <a:pt x="4911" y="4394"/>
                    </a:cubicBezTo>
                    <a:lnTo>
                      <a:pt x="4911" y="4436"/>
                    </a:lnTo>
                    <a:cubicBezTo>
                      <a:pt x="4879" y="4489"/>
                      <a:pt x="4858" y="4542"/>
                      <a:pt x="4837" y="4594"/>
                    </a:cubicBezTo>
                    <a:cubicBezTo>
                      <a:pt x="4806" y="4626"/>
                      <a:pt x="4795" y="4668"/>
                      <a:pt x="4795" y="4711"/>
                    </a:cubicBezTo>
                    <a:cubicBezTo>
                      <a:pt x="4784" y="4753"/>
                      <a:pt x="4784" y="4795"/>
                      <a:pt x="4795" y="4837"/>
                    </a:cubicBezTo>
                    <a:cubicBezTo>
                      <a:pt x="4806" y="4880"/>
                      <a:pt x="4827" y="4922"/>
                      <a:pt x="4858" y="4954"/>
                    </a:cubicBezTo>
                    <a:cubicBezTo>
                      <a:pt x="4879" y="4985"/>
                      <a:pt x="4911" y="5017"/>
                      <a:pt x="4953" y="5038"/>
                    </a:cubicBezTo>
                    <a:cubicBezTo>
                      <a:pt x="5007" y="5061"/>
                      <a:pt x="5065" y="5078"/>
                      <a:pt x="5126" y="5078"/>
                    </a:cubicBezTo>
                    <a:cubicBezTo>
                      <a:pt x="5149" y="5078"/>
                      <a:pt x="5173" y="5076"/>
                      <a:pt x="5196" y="5070"/>
                    </a:cubicBezTo>
                    <a:cubicBezTo>
                      <a:pt x="5270" y="5038"/>
                      <a:pt x="5355" y="4996"/>
                      <a:pt x="5386" y="4922"/>
                    </a:cubicBezTo>
                    <a:cubicBezTo>
                      <a:pt x="5408" y="4890"/>
                      <a:pt x="5418" y="4859"/>
                      <a:pt x="5429" y="4837"/>
                    </a:cubicBezTo>
                    <a:cubicBezTo>
                      <a:pt x="5481" y="4795"/>
                      <a:pt x="5524" y="4742"/>
                      <a:pt x="5545" y="4679"/>
                    </a:cubicBezTo>
                    <a:cubicBezTo>
                      <a:pt x="5566" y="4605"/>
                      <a:pt x="5587" y="4531"/>
                      <a:pt x="5608" y="4468"/>
                    </a:cubicBezTo>
                    <a:cubicBezTo>
                      <a:pt x="5619" y="4425"/>
                      <a:pt x="5629" y="4383"/>
                      <a:pt x="5619" y="4330"/>
                    </a:cubicBezTo>
                    <a:cubicBezTo>
                      <a:pt x="5619" y="4288"/>
                      <a:pt x="5598" y="4257"/>
                      <a:pt x="5577" y="4214"/>
                    </a:cubicBezTo>
                    <a:lnTo>
                      <a:pt x="5524" y="4151"/>
                    </a:lnTo>
                    <a:cubicBezTo>
                      <a:pt x="5503" y="4119"/>
                      <a:pt x="5460" y="4098"/>
                      <a:pt x="5418" y="4088"/>
                    </a:cubicBezTo>
                    <a:cubicBezTo>
                      <a:pt x="5397" y="4066"/>
                      <a:pt x="5365" y="4056"/>
                      <a:pt x="5344" y="4056"/>
                    </a:cubicBezTo>
                    <a:close/>
                    <a:moveTo>
                      <a:pt x="10276" y="4436"/>
                    </a:moveTo>
                    <a:cubicBezTo>
                      <a:pt x="10213" y="4436"/>
                      <a:pt x="10160" y="4447"/>
                      <a:pt x="10107" y="4478"/>
                    </a:cubicBezTo>
                    <a:lnTo>
                      <a:pt x="10044" y="4531"/>
                    </a:lnTo>
                    <a:lnTo>
                      <a:pt x="10033" y="4531"/>
                    </a:lnTo>
                    <a:lnTo>
                      <a:pt x="10033" y="4542"/>
                    </a:lnTo>
                    <a:cubicBezTo>
                      <a:pt x="10012" y="4563"/>
                      <a:pt x="9991" y="4584"/>
                      <a:pt x="9981" y="4616"/>
                    </a:cubicBezTo>
                    <a:lnTo>
                      <a:pt x="9970" y="4616"/>
                    </a:lnTo>
                    <a:cubicBezTo>
                      <a:pt x="9938" y="4690"/>
                      <a:pt x="9917" y="4742"/>
                      <a:pt x="9917" y="4816"/>
                    </a:cubicBezTo>
                    <a:lnTo>
                      <a:pt x="9917" y="4827"/>
                    </a:lnTo>
                    <a:cubicBezTo>
                      <a:pt x="9928" y="4859"/>
                      <a:pt x="9928" y="4890"/>
                      <a:pt x="9938" y="4922"/>
                    </a:cubicBezTo>
                    <a:lnTo>
                      <a:pt x="9938" y="4932"/>
                    </a:lnTo>
                    <a:cubicBezTo>
                      <a:pt x="9949" y="4954"/>
                      <a:pt x="9960" y="4985"/>
                      <a:pt x="9970" y="5017"/>
                    </a:cubicBezTo>
                    <a:lnTo>
                      <a:pt x="9981" y="5017"/>
                    </a:lnTo>
                    <a:lnTo>
                      <a:pt x="9981" y="5027"/>
                    </a:lnTo>
                    <a:lnTo>
                      <a:pt x="10033" y="5091"/>
                    </a:lnTo>
                    <a:lnTo>
                      <a:pt x="10033" y="5101"/>
                    </a:lnTo>
                    <a:cubicBezTo>
                      <a:pt x="10065" y="5123"/>
                      <a:pt x="10086" y="5133"/>
                      <a:pt x="10107" y="5154"/>
                    </a:cubicBezTo>
                    <a:cubicBezTo>
                      <a:pt x="10150" y="5175"/>
                      <a:pt x="10192" y="5186"/>
                      <a:pt x="10234" y="5196"/>
                    </a:cubicBezTo>
                    <a:cubicBezTo>
                      <a:pt x="10247" y="5200"/>
                      <a:pt x="10259" y="5201"/>
                      <a:pt x="10271" y="5201"/>
                    </a:cubicBezTo>
                    <a:cubicBezTo>
                      <a:pt x="10301" y="5201"/>
                      <a:pt x="10331" y="5193"/>
                      <a:pt x="10361" y="5186"/>
                    </a:cubicBezTo>
                    <a:cubicBezTo>
                      <a:pt x="10403" y="5175"/>
                      <a:pt x="10435" y="5154"/>
                      <a:pt x="10466" y="5133"/>
                    </a:cubicBezTo>
                    <a:cubicBezTo>
                      <a:pt x="10509" y="5101"/>
                      <a:pt x="10530" y="5080"/>
                      <a:pt x="10551" y="5038"/>
                    </a:cubicBezTo>
                    <a:lnTo>
                      <a:pt x="10583" y="4964"/>
                    </a:lnTo>
                    <a:cubicBezTo>
                      <a:pt x="10593" y="4911"/>
                      <a:pt x="10593" y="4869"/>
                      <a:pt x="10593" y="4827"/>
                    </a:cubicBezTo>
                    <a:cubicBezTo>
                      <a:pt x="10593" y="4785"/>
                      <a:pt x="10604" y="4753"/>
                      <a:pt x="10593" y="4721"/>
                    </a:cubicBezTo>
                    <a:cubicBezTo>
                      <a:pt x="10593" y="4668"/>
                      <a:pt x="10572" y="4637"/>
                      <a:pt x="10551" y="4594"/>
                    </a:cubicBezTo>
                    <a:cubicBezTo>
                      <a:pt x="10540" y="4573"/>
                      <a:pt x="10519" y="4552"/>
                      <a:pt x="10498" y="4531"/>
                    </a:cubicBezTo>
                    <a:cubicBezTo>
                      <a:pt x="10466" y="4489"/>
                      <a:pt x="10414" y="4468"/>
                      <a:pt x="10361" y="4447"/>
                    </a:cubicBezTo>
                    <a:cubicBezTo>
                      <a:pt x="10329" y="4447"/>
                      <a:pt x="10297" y="4436"/>
                      <a:pt x="10276" y="4436"/>
                    </a:cubicBezTo>
                    <a:close/>
                    <a:moveTo>
                      <a:pt x="6390" y="5218"/>
                    </a:moveTo>
                    <a:cubicBezTo>
                      <a:pt x="6337" y="5218"/>
                      <a:pt x="6305" y="5228"/>
                      <a:pt x="6263" y="5249"/>
                    </a:cubicBezTo>
                    <a:cubicBezTo>
                      <a:pt x="6221" y="5260"/>
                      <a:pt x="6189" y="5281"/>
                      <a:pt x="6157" y="5313"/>
                    </a:cubicBezTo>
                    <a:cubicBezTo>
                      <a:pt x="6126" y="5344"/>
                      <a:pt x="6105" y="5376"/>
                      <a:pt x="6094" y="5418"/>
                    </a:cubicBezTo>
                    <a:cubicBezTo>
                      <a:pt x="6073" y="5461"/>
                      <a:pt x="6062" y="5503"/>
                      <a:pt x="6062" y="5545"/>
                    </a:cubicBezTo>
                    <a:cubicBezTo>
                      <a:pt x="6062" y="5577"/>
                      <a:pt x="6073" y="5598"/>
                      <a:pt x="6073" y="5629"/>
                    </a:cubicBezTo>
                    <a:cubicBezTo>
                      <a:pt x="6094" y="5682"/>
                      <a:pt x="6115" y="5735"/>
                      <a:pt x="6157" y="5777"/>
                    </a:cubicBezTo>
                    <a:lnTo>
                      <a:pt x="6221" y="5820"/>
                    </a:lnTo>
                    <a:cubicBezTo>
                      <a:pt x="6274" y="5851"/>
                      <a:pt x="6326" y="5862"/>
                      <a:pt x="6390" y="5862"/>
                    </a:cubicBezTo>
                    <a:lnTo>
                      <a:pt x="6569" y="5862"/>
                    </a:lnTo>
                    <a:cubicBezTo>
                      <a:pt x="6612" y="5862"/>
                      <a:pt x="6654" y="5851"/>
                      <a:pt x="6696" y="5830"/>
                    </a:cubicBezTo>
                    <a:cubicBezTo>
                      <a:pt x="6738" y="5820"/>
                      <a:pt x="6770" y="5798"/>
                      <a:pt x="6802" y="5767"/>
                    </a:cubicBezTo>
                    <a:cubicBezTo>
                      <a:pt x="6833" y="5735"/>
                      <a:pt x="6854" y="5703"/>
                      <a:pt x="6865" y="5661"/>
                    </a:cubicBezTo>
                    <a:cubicBezTo>
                      <a:pt x="6886" y="5629"/>
                      <a:pt x="6897" y="5587"/>
                      <a:pt x="6897" y="5534"/>
                    </a:cubicBezTo>
                    <a:cubicBezTo>
                      <a:pt x="6886" y="5513"/>
                      <a:pt x="6886" y="5482"/>
                      <a:pt x="6876" y="5450"/>
                    </a:cubicBezTo>
                    <a:cubicBezTo>
                      <a:pt x="6865" y="5397"/>
                      <a:pt x="6833" y="5355"/>
                      <a:pt x="6802" y="5313"/>
                    </a:cubicBezTo>
                    <a:lnTo>
                      <a:pt x="6728" y="5260"/>
                    </a:lnTo>
                    <a:cubicBezTo>
                      <a:pt x="6685" y="5228"/>
                      <a:pt x="6622" y="5218"/>
                      <a:pt x="6569" y="5218"/>
                    </a:cubicBezTo>
                    <a:close/>
                    <a:moveTo>
                      <a:pt x="13550" y="5038"/>
                    </a:moveTo>
                    <a:cubicBezTo>
                      <a:pt x="13519" y="5049"/>
                      <a:pt x="13487" y="5049"/>
                      <a:pt x="13466" y="5049"/>
                    </a:cubicBezTo>
                    <a:cubicBezTo>
                      <a:pt x="13413" y="5070"/>
                      <a:pt x="13360" y="5091"/>
                      <a:pt x="13318" y="5133"/>
                    </a:cubicBezTo>
                    <a:lnTo>
                      <a:pt x="13265" y="5196"/>
                    </a:lnTo>
                    <a:cubicBezTo>
                      <a:pt x="13244" y="5249"/>
                      <a:pt x="13223" y="5302"/>
                      <a:pt x="13223" y="5365"/>
                    </a:cubicBezTo>
                    <a:lnTo>
                      <a:pt x="13223" y="5545"/>
                    </a:lnTo>
                    <a:cubicBezTo>
                      <a:pt x="13223" y="5587"/>
                      <a:pt x="13234" y="5629"/>
                      <a:pt x="13255" y="5672"/>
                    </a:cubicBezTo>
                    <a:cubicBezTo>
                      <a:pt x="13265" y="5714"/>
                      <a:pt x="13286" y="5746"/>
                      <a:pt x="13318" y="5777"/>
                    </a:cubicBezTo>
                    <a:cubicBezTo>
                      <a:pt x="13350" y="5809"/>
                      <a:pt x="13381" y="5830"/>
                      <a:pt x="13424" y="5841"/>
                    </a:cubicBezTo>
                    <a:cubicBezTo>
                      <a:pt x="13466" y="5862"/>
                      <a:pt x="13508" y="5872"/>
                      <a:pt x="13550" y="5872"/>
                    </a:cubicBezTo>
                    <a:cubicBezTo>
                      <a:pt x="13582" y="5862"/>
                      <a:pt x="13603" y="5862"/>
                      <a:pt x="13635" y="5862"/>
                    </a:cubicBezTo>
                    <a:cubicBezTo>
                      <a:pt x="13688" y="5841"/>
                      <a:pt x="13741" y="5809"/>
                      <a:pt x="13783" y="5777"/>
                    </a:cubicBezTo>
                    <a:cubicBezTo>
                      <a:pt x="13793" y="5756"/>
                      <a:pt x="13814" y="5735"/>
                      <a:pt x="13825" y="5703"/>
                    </a:cubicBezTo>
                    <a:cubicBezTo>
                      <a:pt x="13857" y="5661"/>
                      <a:pt x="13878" y="5608"/>
                      <a:pt x="13878" y="5545"/>
                    </a:cubicBezTo>
                    <a:lnTo>
                      <a:pt x="13878" y="5365"/>
                    </a:lnTo>
                    <a:cubicBezTo>
                      <a:pt x="13878" y="5323"/>
                      <a:pt x="13867" y="5281"/>
                      <a:pt x="13846" y="5239"/>
                    </a:cubicBezTo>
                    <a:cubicBezTo>
                      <a:pt x="13836" y="5196"/>
                      <a:pt x="13814" y="5165"/>
                      <a:pt x="13783" y="5133"/>
                    </a:cubicBezTo>
                    <a:cubicBezTo>
                      <a:pt x="13751" y="5101"/>
                      <a:pt x="13719" y="5080"/>
                      <a:pt x="13677" y="5070"/>
                    </a:cubicBezTo>
                    <a:cubicBezTo>
                      <a:pt x="13635" y="5049"/>
                      <a:pt x="13593" y="5038"/>
                      <a:pt x="13550" y="5038"/>
                    </a:cubicBezTo>
                    <a:close/>
                    <a:moveTo>
                      <a:pt x="549" y="5577"/>
                    </a:moveTo>
                    <a:cubicBezTo>
                      <a:pt x="528" y="5577"/>
                      <a:pt x="497" y="5587"/>
                      <a:pt x="475" y="5587"/>
                    </a:cubicBezTo>
                    <a:cubicBezTo>
                      <a:pt x="454" y="5587"/>
                      <a:pt x="433" y="5587"/>
                      <a:pt x="412" y="5598"/>
                    </a:cubicBezTo>
                    <a:cubicBezTo>
                      <a:pt x="370" y="5608"/>
                      <a:pt x="328" y="5629"/>
                      <a:pt x="285" y="5651"/>
                    </a:cubicBezTo>
                    <a:cubicBezTo>
                      <a:pt x="264" y="5651"/>
                      <a:pt x="254" y="5661"/>
                      <a:pt x="232" y="5672"/>
                    </a:cubicBezTo>
                    <a:cubicBezTo>
                      <a:pt x="201" y="5703"/>
                      <a:pt x="159" y="5725"/>
                      <a:pt x="137" y="5756"/>
                    </a:cubicBezTo>
                    <a:cubicBezTo>
                      <a:pt x="106" y="5788"/>
                      <a:pt x="85" y="5820"/>
                      <a:pt x="64" y="5851"/>
                    </a:cubicBezTo>
                    <a:cubicBezTo>
                      <a:pt x="53" y="5883"/>
                      <a:pt x="32" y="5915"/>
                      <a:pt x="21" y="5946"/>
                    </a:cubicBezTo>
                    <a:lnTo>
                      <a:pt x="11" y="5978"/>
                    </a:lnTo>
                    <a:cubicBezTo>
                      <a:pt x="11" y="6010"/>
                      <a:pt x="0" y="6052"/>
                      <a:pt x="0" y="6094"/>
                    </a:cubicBezTo>
                    <a:cubicBezTo>
                      <a:pt x="0" y="6136"/>
                      <a:pt x="11" y="6179"/>
                      <a:pt x="32" y="6221"/>
                    </a:cubicBezTo>
                    <a:cubicBezTo>
                      <a:pt x="42" y="6253"/>
                      <a:pt x="64" y="6295"/>
                      <a:pt x="95" y="6316"/>
                    </a:cubicBezTo>
                    <a:cubicBezTo>
                      <a:pt x="127" y="6348"/>
                      <a:pt x="159" y="6379"/>
                      <a:pt x="201" y="6390"/>
                    </a:cubicBezTo>
                    <a:cubicBezTo>
                      <a:pt x="224" y="6405"/>
                      <a:pt x="253" y="6415"/>
                      <a:pt x="287" y="6415"/>
                    </a:cubicBezTo>
                    <a:cubicBezTo>
                      <a:pt x="300" y="6415"/>
                      <a:pt x="313" y="6414"/>
                      <a:pt x="328" y="6411"/>
                    </a:cubicBezTo>
                    <a:cubicBezTo>
                      <a:pt x="412" y="6411"/>
                      <a:pt x="497" y="6379"/>
                      <a:pt x="549" y="6316"/>
                    </a:cubicBezTo>
                    <a:lnTo>
                      <a:pt x="592" y="6274"/>
                    </a:lnTo>
                    <a:cubicBezTo>
                      <a:pt x="602" y="6284"/>
                      <a:pt x="623" y="6295"/>
                      <a:pt x="634" y="6295"/>
                    </a:cubicBezTo>
                    <a:cubicBezTo>
                      <a:pt x="676" y="6305"/>
                      <a:pt x="718" y="6305"/>
                      <a:pt x="761" y="6305"/>
                    </a:cubicBezTo>
                    <a:cubicBezTo>
                      <a:pt x="803" y="6295"/>
                      <a:pt x="845" y="6284"/>
                      <a:pt x="887" y="6263"/>
                    </a:cubicBezTo>
                    <a:cubicBezTo>
                      <a:pt x="951" y="6221"/>
                      <a:pt x="1014" y="6147"/>
                      <a:pt x="1035" y="6073"/>
                    </a:cubicBezTo>
                    <a:cubicBezTo>
                      <a:pt x="1056" y="5989"/>
                      <a:pt x="1046" y="5894"/>
                      <a:pt x="1003" y="5820"/>
                    </a:cubicBezTo>
                    <a:cubicBezTo>
                      <a:pt x="982" y="5788"/>
                      <a:pt x="961" y="5767"/>
                      <a:pt x="940" y="5735"/>
                    </a:cubicBezTo>
                    <a:lnTo>
                      <a:pt x="919" y="5714"/>
                    </a:lnTo>
                    <a:cubicBezTo>
                      <a:pt x="887" y="5682"/>
                      <a:pt x="845" y="5661"/>
                      <a:pt x="813" y="5640"/>
                    </a:cubicBezTo>
                    <a:cubicBezTo>
                      <a:pt x="771" y="5619"/>
                      <a:pt x="729" y="5598"/>
                      <a:pt x="687" y="5587"/>
                    </a:cubicBezTo>
                    <a:cubicBezTo>
                      <a:pt x="644" y="5587"/>
                      <a:pt x="592" y="5577"/>
                      <a:pt x="549" y="5577"/>
                    </a:cubicBezTo>
                    <a:close/>
                    <a:moveTo>
                      <a:pt x="11578" y="5404"/>
                    </a:moveTo>
                    <a:cubicBezTo>
                      <a:pt x="11566" y="5404"/>
                      <a:pt x="11555" y="5405"/>
                      <a:pt x="11544" y="5408"/>
                    </a:cubicBezTo>
                    <a:cubicBezTo>
                      <a:pt x="11459" y="5408"/>
                      <a:pt x="11375" y="5439"/>
                      <a:pt x="11322" y="5503"/>
                    </a:cubicBezTo>
                    <a:cubicBezTo>
                      <a:pt x="11259" y="5566"/>
                      <a:pt x="11227" y="5640"/>
                      <a:pt x="11227" y="5725"/>
                    </a:cubicBezTo>
                    <a:lnTo>
                      <a:pt x="11227" y="6158"/>
                    </a:lnTo>
                    <a:cubicBezTo>
                      <a:pt x="11227" y="6231"/>
                      <a:pt x="11259" y="6327"/>
                      <a:pt x="11322" y="6379"/>
                    </a:cubicBezTo>
                    <a:cubicBezTo>
                      <a:pt x="11343" y="6411"/>
                      <a:pt x="11385" y="6432"/>
                      <a:pt x="11417" y="6443"/>
                    </a:cubicBezTo>
                    <a:cubicBezTo>
                      <a:pt x="11459" y="6464"/>
                      <a:pt x="11501" y="6474"/>
                      <a:pt x="11544" y="6474"/>
                    </a:cubicBezTo>
                    <a:cubicBezTo>
                      <a:pt x="11628" y="6474"/>
                      <a:pt x="11713" y="6443"/>
                      <a:pt x="11776" y="6379"/>
                    </a:cubicBezTo>
                    <a:cubicBezTo>
                      <a:pt x="11829" y="6316"/>
                      <a:pt x="11871" y="6242"/>
                      <a:pt x="11871" y="6158"/>
                    </a:cubicBezTo>
                    <a:lnTo>
                      <a:pt x="11871" y="5725"/>
                    </a:lnTo>
                    <a:cubicBezTo>
                      <a:pt x="11871" y="5640"/>
                      <a:pt x="11829" y="5556"/>
                      <a:pt x="11776" y="5503"/>
                    </a:cubicBezTo>
                    <a:cubicBezTo>
                      <a:pt x="11744" y="5471"/>
                      <a:pt x="11713" y="5450"/>
                      <a:pt x="11670" y="5429"/>
                    </a:cubicBezTo>
                    <a:cubicBezTo>
                      <a:pt x="11640" y="5413"/>
                      <a:pt x="11609" y="5404"/>
                      <a:pt x="11578" y="5404"/>
                    </a:cubicBezTo>
                    <a:close/>
                    <a:moveTo>
                      <a:pt x="9389" y="5991"/>
                    </a:moveTo>
                    <a:cubicBezTo>
                      <a:pt x="9360" y="5991"/>
                      <a:pt x="9331" y="5994"/>
                      <a:pt x="9294" y="5999"/>
                    </a:cubicBezTo>
                    <a:lnTo>
                      <a:pt x="9284" y="5999"/>
                    </a:lnTo>
                    <a:cubicBezTo>
                      <a:pt x="9262" y="6010"/>
                      <a:pt x="9231" y="6020"/>
                      <a:pt x="9210" y="6031"/>
                    </a:cubicBezTo>
                    <a:lnTo>
                      <a:pt x="9199" y="6041"/>
                    </a:lnTo>
                    <a:cubicBezTo>
                      <a:pt x="9178" y="6052"/>
                      <a:pt x="9157" y="6073"/>
                      <a:pt x="9136" y="6094"/>
                    </a:cubicBezTo>
                    <a:cubicBezTo>
                      <a:pt x="9093" y="6136"/>
                      <a:pt x="9062" y="6179"/>
                      <a:pt x="9051" y="6242"/>
                    </a:cubicBezTo>
                    <a:cubicBezTo>
                      <a:pt x="9030" y="6305"/>
                      <a:pt x="9030" y="6358"/>
                      <a:pt x="9051" y="6422"/>
                    </a:cubicBezTo>
                    <a:cubicBezTo>
                      <a:pt x="9062" y="6464"/>
                      <a:pt x="9083" y="6496"/>
                      <a:pt x="9104" y="6527"/>
                    </a:cubicBezTo>
                    <a:cubicBezTo>
                      <a:pt x="9125" y="6569"/>
                      <a:pt x="9157" y="6591"/>
                      <a:pt x="9199" y="6612"/>
                    </a:cubicBezTo>
                    <a:cubicBezTo>
                      <a:pt x="9231" y="6633"/>
                      <a:pt x="9273" y="6654"/>
                      <a:pt x="9315" y="6654"/>
                    </a:cubicBezTo>
                    <a:lnTo>
                      <a:pt x="9410" y="6654"/>
                    </a:lnTo>
                    <a:cubicBezTo>
                      <a:pt x="9474" y="6654"/>
                      <a:pt x="9527" y="6643"/>
                      <a:pt x="9579" y="6612"/>
                    </a:cubicBezTo>
                    <a:cubicBezTo>
                      <a:pt x="9600" y="6591"/>
                      <a:pt x="9622" y="6580"/>
                      <a:pt x="9643" y="6559"/>
                    </a:cubicBezTo>
                    <a:cubicBezTo>
                      <a:pt x="9685" y="6517"/>
                      <a:pt x="9706" y="6474"/>
                      <a:pt x="9727" y="6422"/>
                    </a:cubicBezTo>
                    <a:cubicBezTo>
                      <a:pt x="9738" y="6348"/>
                      <a:pt x="9738" y="6316"/>
                      <a:pt x="9727" y="6242"/>
                    </a:cubicBezTo>
                    <a:cubicBezTo>
                      <a:pt x="9706" y="6179"/>
                      <a:pt x="9674" y="6136"/>
                      <a:pt x="9632" y="6094"/>
                    </a:cubicBezTo>
                    <a:lnTo>
                      <a:pt x="9632" y="6084"/>
                    </a:lnTo>
                    <a:lnTo>
                      <a:pt x="9569" y="6041"/>
                    </a:lnTo>
                    <a:lnTo>
                      <a:pt x="9569" y="6031"/>
                    </a:lnTo>
                    <a:lnTo>
                      <a:pt x="9558" y="6031"/>
                    </a:lnTo>
                    <a:lnTo>
                      <a:pt x="9484" y="5999"/>
                    </a:lnTo>
                    <a:cubicBezTo>
                      <a:pt x="9447" y="5994"/>
                      <a:pt x="9418" y="5991"/>
                      <a:pt x="9389" y="5991"/>
                    </a:cubicBezTo>
                    <a:close/>
                    <a:moveTo>
                      <a:pt x="2440" y="6316"/>
                    </a:moveTo>
                    <a:cubicBezTo>
                      <a:pt x="2387" y="6316"/>
                      <a:pt x="2334" y="6337"/>
                      <a:pt x="2281" y="6369"/>
                    </a:cubicBezTo>
                    <a:lnTo>
                      <a:pt x="2218" y="6411"/>
                    </a:lnTo>
                    <a:cubicBezTo>
                      <a:pt x="2176" y="6453"/>
                      <a:pt x="2144" y="6506"/>
                      <a:pt x="2134" y="6559"/>
                    </a:cubicBezTo>
                    <a:cubicBezTo>
                      <a:pt x="2123" y="6591"/>
                      <a:pt x="2123" y="6622"/>
                      <a:pt x="2112" y="6654"/>
                    </a:cubicBezTo>
                    <a:lnTo>
                      <a:pt x="2112" y="6675"/>
                    </a:lnTo>
                    <a:lnTo>
                      <a:pt x="2112" y="6707"/>
                    </a:lnTo>
                    <a:cubicBezTo>
                      <a:pt x="2123" y="6738"/>
                      <a:pt x="2123" y="6781"/>
                      <a:pt x="2134" y="6812"/>
                    </a:cubicBezTo>
                    <a:lnTo>
                      <a:pt x="2134" y="6823"/>
                    </a:lnTo>
                    <a:lnTo>
                      <a:pt x="2165" y="6897"/>
                    </a:lnTo>
                    <a:lnTo>
                      <a:pt x="2176" y="6918"/>
                    </a:lnTo>
                    <a:cubicBezTo>
                      <a:pt x="2186" y="6929"/>
                      <a:pt x="2207" y="6960"/>
                      <a:pt x="2229" y="6981"/>
                    </a:cubicBezTo>
                    <a:lnTo>
                      <a:pt x="2239" y="6992"/>
                    </a:lnTo>
                    <a:cubicBezTo>
                      <a:pt x="2250" y="7002"/>
                      <a:pt x="2281" y="7034"/>
                      <a:pt x="2313" y="7045"/>
                    </a:cubicBezTo>
                    <a:cubicBezTo>
                      <a:pt x="2310" y="7044"/>
                      <a:pt x="2307" y="7043"/>
                      <a:pt x="2307" y="7043"/>
                    </a:cubicBezTo>
                    <a:cubicBezTo>
                      <a:pt x="2300" y="7043"/>
                      <a:pt x="2369" y="7076"/>
                      <a:pt x="2398" y="7076"/>
                    </a:cubicBezTo>
                    <a:cubicBezTo>
                      <a:pt x="2429" y="7087"/>
                      <a:pt x="2450" y="7087"/>
                      <a:pt x="2482" y="7098"/>
                    </a:cubicBezTo>
                    <a:cubicBezTo>
                      <a:pt x="2514" y="7098"/>
                      <a:pt x="2545" y="7087"/>
                      <a:pt x="2577" y="7076"/>
                    </a:cubicBezTo>
                    <a:lnTo>
                      <a:pt x="2588" y="7076"/>
                    </a:lnTo>
                    <a:lnTo>
                      <a:pt x="2662" y="7045"/>
                    </a:lnTo>
                    <a:cubicBezTo>
                      <a:pt x="2693" y="7034"/>
                      <a:pt x="2714" y="7002"/>
                      <a:pt x="2736" y="6992"/>
                    </a:cubicBezTo>
                    <a:lnTo>
                      <a:pt x="2746" y="6981"/>
                    </a:lnTo>
                    <a:cubicBezTo>
                      <a:pt x="2767" y="6960"/>
                      <a:pt x="2788" y="6929"/>
                      <a:pt x="2799" y="6907"/>
                    </a:cubicBezTo>
                    <a:lnTo>
                      <a:pt x="2809" y="6897"/>
                    </a:lnTo>
                    <a:lnTo>
                      <a:pt x="2841" y="6823"/>
                    </a:lnTo>
                    <a:cubicBezTo>
                      <a:pt x="2852" y="6791"/>
                      <a:pt x="2852" y="6760"/>
                      <a:pt x="2852" y="6728"/>
                    </a:cubicBezTo>
                    <a:cubicBezTo>
                      <a:pt x="2852" y="6665"/>
                      <a:pt x="2841" y="6612"/>
                      <a:pt x="2809" y="6548"/>
                    </a:cubicBezTo>
                    <a:lnTo>
                      <a:pt x="2757" y="6485"/>
                    </a:lnTo>
                    <a:cubicBezTo>
                      <a:pt x="2736" y="6464"/>
                      <a:pt x="2693" y="6432"/>
                      <a:pt x="2683" y="6432"/>
                    </a:cubicBezTo>
                    <a:lnTo>
                      <a:pt x="2672" y="6422"/>
                    </a:lnTo>
                    <a:lnTo>
                      <a:pt x="2640" y="6390"/>
                    </a:lnTo>
                    <a:cubicBezTo>
                      <a:pt x="2609" y="6358"/>
                      <a:pt x="2567" y="6337"/>
                      <a:pt x="2524" y="6327"/>
                    </a:cubicBezTo>
                    <a:cubicBezTo>
                      <a:pt x="2503" y="6327"/>
                      <a:pt x="2472" y="6327"/>
                      <a:pt x="2440" y="6316"/>
                    </a:cubicBezTo>
                    <a:close/>
                    <a:moveTo>
                      <a:pt x="7414" y="6110"/>
                    </a:moveTo>
                    <a:cubicBezTo>
                      <a:pt x="7385" y="6110"/>
                      <a:pt x="7356" y="6115"/>
                      <a:pt x="7330" y="6126"/>
                    </a:cubicBezTo>
                    <a:cubicBezTo>
                      <a:pt x="7309" y="6126"/>
                      <a:pt x="7298" y="6136"/>
                      <a:pt x="7287" y="6136"/>
                    </a:cubicBezTo>
                    <a:lnTo>
                      <a:pt x="7235" y="6136"/>
                    </a:lnTo>
                    <a:cubicBezTo>
                      <a:pt x="7182" y="6136"/>
                      <a:pt x="7119" y="6147"/>
                      <a:pt x="7076" y="6179"/>
                    </a:cubicBezTo>
                    <a:cubicBezTo>
                      <a:pt x="7055" y="6189"/>
                      <a:pt x="7034" y="6210"/>
                      <a:pt x="7013" y="6231"/>
                    </a:cubicBezTo>
                    <a:cubicBezTo>
                      <a:pt x="6971" y="6263"/>
                      <a:pt x="6939" y="6316"/>
                      <a:pt x="6928" y="6369"/>
                    </a:cubicBezTo>
                    <a:cubicBezTo>
                      <a:pt x="6918" y="6390"/>
                      <a:pt x="6907" y="6411"/>
                      <a:pt x="6907" y="6432"/>
                    </a:cubicBezTo>
                    <a:lnTo>
                      <a:pt x="6886" y="6453"/>
                    </a:lnTo>
                    <a:cubicBezTo>
                      <a:pt x="6854" y="6496"/>
                      <a:pt x="6844" y="6548"/>
                      <a:pt x="6823" y="6591"/>
                    </a:cubicBezTo>
                    <a:cubicBezTo>
                      <a:pt x="6812" y="6612"/>
                      <a:pt x="6812" y="6633"/>
                      <a:pt x="6802" y="6654"/>
                    </a:cubicBezTo>
                    <a:cubicBezTo>
                      <a:pt x="6802" y="6696"/>
                      <a:pt x="6791" y="6749"/>
                      <a:pt x="6791" y="6802"/>
                    </a:cubicBezTo>
                    <a:cubicBezTo>
                      <a:pt x="6791" y="6844"/>
                      <a:pt x="6802" y="6886"/>
                      <a:pt x="6823" y="6929"/>
                    </a:cubicBezTo>
                    <a:cubicBezTo>
                      <a:pt x="6833" y="6971"/>
                      <a:pt x="6854" y="7002"/>
                      <a:pt x="6886" y="7034"/>
                    </a:cubicBezTo>
                    <a:lnTo>
                      <a:pt x="6950" y="7076"/>
                    </a:lnTo>
                    <a:cubicBezTo>
                      <a:pt x="6992" y="7108"/>
                      <a:pt x="7023" y="7119"/>
                      <a:pt x="7066" y="7119"/>
                    </a:cubicBezTo>
                    <a:cubicBezTo>
                      <a:pt x="7082" y="7124"/>
                      <a:pt x="7097" y="7127"/>
                      <a:pt x="7113" y="7127"/>
                    </a:cubicBezTo>
                    <a:cubicBezTo>
                      <a:pt x="7129" y="7127"/>
                      <a:pt x="7145" y="7124"/>
                      <a:pt x="7161" y="7119"/>
                    </a:cubicBezTo>
                    <a:cubicBezTo>
                      <a:pt x="7203" y="7119"/>
                      <a:pt x="7235" y="7108"/>
                      <a:pt x="7277" y="7076"/>
                    </a:cubicBezTo>
                    <a:lnTo>
                      <a:pt x="7340" y="7034"/>
                    </a:lnTo>
                    <a:cubicBezTo>
                      <a:pt x="7383" y="6992"/>
                      <a:pt x="7414" y="6939"/>
                      <a:pt x="7425" y="6886"/>
                    </a:cubicBezTo>
                    <a:cubicBezTo>
                      <a:pt x="7435" y="6844"/>
                      <a:pt x="7456" y="6802"/>
                      <a:pt x="7467" y="6760"/>
                    </a:cubicBezTo>
                    <a:lnTo>
                      <a:pt x="7499" y="6749"/>
                    </a:lnTo>
                    <a:cubicBezTo>
                      <a:pt x="7541" y="6738"/>
                      <a:pt x="7583" y="6717"/>
                      <a:pt x="7615" y="6696"/>
                    </a:cubicBezTo>
                    <a:cubicBezTo>
                      <a:pt x="7647" y="6665"/>
                      <a:pt x="7678" y="6643"/>
                      <a:pt x="7699" y="6601"/>
                    </a:cubicBezTo>
                    <a:cubicBezTo>
                      <a:pt x="7721" y="6559"/>
                      <a:pt x="7731" y="6527"/>
                      <a:pt x="7731" y="6485"/>
                    </a:cubicBezTo>
                    <a:cubicBezTo>
                      <a:pt x="7742" y="6432"/>
                      <a:pt x="7742" y="6390"/>
                      <a:pt x="7731" y="6348"/>
                    </a:cubicBezTo>
                    <a:cubicBezTo>
                      <a:pt x="7699" y="6274"/>
                      <a:pt x="7657" y="6200"/>
                      <a:pt x="7583" y="6158"/>
                    </a:cubicBezTo>
                    <a:cubicBezTo>
                      <a:pt x="7552" y="6147"/>
                      <a:pt x="7530" y="6136"/>
                      <a:pt x="7499" y="6126"/>
                    </a:cubicBezTo>
                    <a:cubicBezTo>
                      <a:pt x="7472" y="6115"/>
                      <a:pt x="7443" y="6110"/>
                      <a:pt x="7414" y="6110"/>
                    </a:cubicBezTo>
                    <a:close/>
                    <a:moveTo>
                      <a:pt x="4320" y="6390"/>
                    </a:moveTo>
                    <a:cubicBezTo>
                      <a:pt x="4299" y="6400"/>
                      <a:pt x="4267" y="6400"/>
                      <a:pt x="4235" y="6400"/>
                    </a:cubicBezTo>
                    <a:cubicBezTo>
                      <a:pt x="4182" y="6422"/>
                      <a:pt x="4140" y="6453"/>
                      <a:pt x="4098" y="6485"/>
                    </a:cubicBezTo>
                    <a:cubicBezTo>
                      <a:pt x="4035" y="6548"/>
                      <a:pt x="4003" y="6633"/>
                      <a:pt x="4003" y="6717"/>
                    </a:cubicBezTo>
                    <a:cubicBezTo>
                      <a:pt x="4003" y="6812"/>
                      <a:pt x="4003" y="6907"/>
                      <a:pt x="4003" y="7002"/>
                    </a:cubicBezTo>
                    <a:cubicBezTo>
                      <a:pt x="3992" y="7045"/>
                      <a:pt x="4003" y="7087"/>
                      <a:pt x="4024" y="7129"/>
                    </a:cubicBezTo>
                    <a:lnTo>
                      <a:pt x="4035" y="7140"/>
                    </a:lnTo>
                    <a:lnTo>
                      <a:pt x="4045" y="7182"/>
                    </a:lnTo>
                    <a:cubicBezTo>
                      <a:pt x="4066" y="7224"/>
                      <a:pt x="4087" y="7256"/>
                      <a:pt x="4119" y="7288"/>
                    </a:cubicBezTo>
                    <a:cubicBezTo>
                      <a:pt x="4151" y="7319"/>
                      <a:pt x="4182" y="7340"/>
                      <a:pt x="4225" y="7362"/>
                    </a:cubicBezTo>
                    <a:cubicBezTo>
                      <a:pt x="4256" y="7383"/>
                      <a:pt x="4299" y="7383"/>
                      <a:pt x="4341" y="7383"/>
                    </a:cubicBezTo>
                    <a:cubicBezTo>
                      <a:pt x="4373" y="7383"/>
                      <a:pt x="4404" y="7383"/>
                      <a:pt x="4436" y="7372"/>
                    </a:cubicBezTo>
                    <a:cubicBezTo>
                      <a:pt x="4489" y="7362"/>
                      <a:pt x="4531" y="7330"/>
                      <a:pt x="4573" y="7288"/>
                    </a:cubicBezTo>
                    <a:cubicBezTo>
                      <a:pt x="4626" y="7235"/>
                      <a:pt x="4679" y="7150"/>
                      <a:pt x="4668" y="7066"/>
                    </a:cubicBezTo>
                    <a:cubicBezTo>
                      <a:pt x="4658" y="6950"/>
                      <a:pt x="4658" y="6834"/>
                      <a:pt x="4647" y="6717"/>
                    </a:cubicBezTo>
                    <a:cubicBezTo>
                      <a:pt x="4647" y="6675"/>
                      <a:pt x="4637" y="6633"/>
                      <a:pt x="4615" y="6591"/>
                    </a:cubicBezTo>
                    <a:cubicBezTo>
                      <a:pt x="4605" y="6548"/>
                      <a:pt x="4584" y="6517"/>
                      <a:pt x="4552" y="6485"/>
                    </a:cubicBezTo>
                    <a:cubicBezTo>
                      <a:pt x="4520" y="6453"/>
                      <a:pt x="4489" y="6432"/>
                      <a:pt x="4446" y="6422"/>
                    </a:cubicBezTo>
                    <a:cubicBezTo>
                      <a:pt x="4415" y="6400"/>
                      <a:pt x="4373" y="6390"/>
                      <a:pt x="4320" y="6390"/>
                    </a:cubicBezTo>
                    <a:close/>
                    <a:moveTo>
                      <a:pt x="12991" y="6654"/>
                    </a:moveTo>
                    <a:cubicBezTo>
                      <a:pt x="12927" y="6654"/>
                      <a:pt x="12874" y="6675"/>
                      <a:pt x="12822" y="6707"/>
                    </a:cubicBezTo>
                    <a:lnTo>
                      <a:pt x="12779" y="6738"/>
                    </a:lnTo>
                    <a:lnTo>
                      <a:pt x="12769" y="6738"/>
                    </a:lnTo>
                    <a:cubicBezTo>
                      <a:pt x="12737" y="6738"/>
                      <a:pt x="12716" y="6749"/>
                      <a:pt x="12684" y="6749"/>
                    </a:cubicBezTo>
                    <a:cubicBezTo>
                      <a:pt x="12632" y="6760"/>
                      <a:pt x="12579" y="6791"/>
                      <a:pt x="12547" y="6834"/>
                    </a:cubicBezTo>
                    <a:lnTo>
                      <a:pt x="12494" y="6897"/>
                    </a:lnTo>
                    <a:cubicBezTo>
                      <a:pt x="12463" y="6950"/>
                      <a:pt x="12452" y="7002"/>
                      <a:pt x="12452" y="7055"/>
                    </a:cubicBezTo>
                    <a:cubicBezTo>
                      <a:pt x="12441" y="7076"/>
                      <a:pt x="12452" y="7098"/>
                      <a:pt x="12452" y="7119"/>
                    </a:cubicBezTo>
                    <a:cubicBezTo>
                      <a:pt x="12452" y="7140"/>
                      <a:pt x="12452" y="7150"/>
                      <a:pt x="12463" y="7171"/>
                    </a:cubicBezTo>
                    <a:lnTo>
                      <a:pt x="12494" y="7256"/>
                    </a:lnTo>
                    <a:lnTo>
                      <a:pt x="12505" y="7256"/>
                    </a:lnTo>
                    <a:lnTo>
                      <a:pt x="12558" y="7330"/>
                    </a:lnTo>
                    <a:lnTo>
                      <a:pt x="12558" y="7340"/>
                    </a:lnTo>
                    <a:cubicBezTo>
                      <a:pt x="12589" y="7362"/>
                      <a:pt x="12621" y="7383"/>
                      <a:pt x="12653" y="7404"/>
                    </a:cubicBezTo>
                    <a:cubicBezTo>
                      <a:pt x="12674" y="7414"/>
                      <a:pt x="12705" y="7425"/>
                      <a:pt x="12727" y="7436"/>
                    </a:cubicBezTo>
                    <a:lnTo>
                      <a:pt x="12748" y="7436"/>
                    </a:lnTo>
                    <a:cubicBezTo>
                      <a:pt x="12779" y="7446"/>
                      <a:pt x="12811" y="7446"/>
                      <a:pt x="12843" y="7457"/>
                    </a:cubicBezTo>
                    <a:lnTo>
                      <a:pt x="12864" y="7457"/>
                    </a:lnTo>
                    <a:cubicBezTo>
                      <a:pt x="12896" y="7446"/>
                      <a:pt x="12927" y="7446"/>
                      <a:pt x="12959" y="7446"/>
                    </a:cubicBezTo>
                    <a:lnTo>
                      <a:pt x="12970" y="7436"/>
                    </a:lnTo>
                    <a:cubicBezTo>
                      <a:pt x="12991" y="7425"/>
                      <a:pt x="13033" y="7414"/>
                      <a:pt x="13054" y="7404"/>
                    </a:cubicBezTo>
                    <a:lnTo>
                      <a:pt x="13065" y="7404"/>
                    </a:lnTo>
                    <a:lnTo>
                      <a:pt x="13075" y="7393"/>
                    </a:lnTo>
                    <a:cubicBezTo>
                      <a:pt x="13096" y="7372"/>
                      <a:pt x="13117" y="7362"/>
                      <a:pt x="13139" y="7340"/>
                    </a:cubicBezTo>
                    <a:lnTo>
                      <a:pt x="13160" y="7319"/>
                    </a:lnTo>
                    <a:cubicBezTo>
                      <a:pt x="13181" y="7298"/>
                      <a:pt x="13202" y="7277"/>
                      <a:pt x="13212" y="7245"/>
                    </a:cubicBezTo>
                    <a:lnTo>
                      <a:pt x="13234" y="7224"/>
                    </a:lnTo>
                    <a:cubicBezTo>
                      <a:pt x="13255" y="7193"/>
                      <a:pt x="13265" y="7150"/>
                      <a:pt x="13286" y="7108"/>
                    </a:cubicBezTo>
                    <a:lnTo>
                      <a:pt x="13297" y="7066"/>
                    </a:lnTo>
                    <a:cubicBezTo>
                      <a:pt x="13307" y="7024"/>
                      <a:pt x="13318" y="6981"/>
                      <a:pt x="13307" y="6939"/>
                    </a:cubicBezTo>
                    <a:cubicBezTo>
                      <a:pt x="13297" y="6897"/>
                      <a:pt x="13286" y="6855"/>
                      <a:pt x="13265" y="6823"/>
                    </a:cubicBezTo>
                    <a:cubicBezTo>
                      <a:pt x="13244" y="6781"/>
                      <a:pt x="13212" y="6749"/>
                      <a:pt x="13181" y="6728"/>
                    </a:cubicBezTo>
                    <a:cubicBezTo>
                      <a:pt x="13149" y="6696"/>
                      <a:pt x="13117" y="6675"/>
                      <a:pt x="13075" y="6665"/>
                    </a:cubicBezTo>
                    <a:cubicBezTo>
                      <a:pt x="13043" y="6665"/>
                      <a:pt x="13012" y="6665"/>
                      <a:pt x="12991" y="6654"/>
                    </a:cubicBezTo>
                    <a:close/>
                    <a:moveTo>
                      <a:pt x="15652" y="6559"/>
                    </a:moveTo>
                    <a:cubicBezTo>
                      <a:pt x="15568" y="6569"/>
                      <a:pt x="15483" y="6591"/>
                      <a:pt x="15430" y="6654"/>
                    </a:cubicBezTo>
                    <a:cubicBezTo>
                      <a:pt x="15388" y="6696"/>
                      <a:pt x="15367" y="6738"/>
                      <a:pt x="15356" y="6781"/>
                    </a:cubicBezTo>
                    <a:lnTo>
                      <a:pt x="15304" y="6791"/>
                    </a:lnTo>
                    <a:cubicBezTo>
                      <a:pt x="15240" y="6812"/>
                      <a:pt x="15187" y="6865"/>
                      <a:pt x="15156" y="6918"/>
                    </a:cubicBezTo>
                    <a:cubicBezTo>
                      <a:pt x="15145" y="6950"/>
                      <a:pt x="15135" y="6971"/>
                      <a:pt x="15124" y="7002"/>
                    </a:cubicBezTo>
                    <a:cubicBezTo>
                      <a:pt x="15113" y="7034"/>
                      <a:pt x="15113" y="7066"/>
                      <a:pt x="15113" y="7098"/>
                    </a:cubicBezTo>
                    <a:cubicBezTo>
                      <a:pt x="15113" y="7119"/>
                      <a:pt x="15113" y="7150"/>
                      <a:pt x="15113" y="7171"/>
                    </a:cubicBezTo>
                    <a:lnTo>
                      <a:pt x="15092" y="7214"/>
                    </a:lnTo>
                    <a:cubicBezTo>
                      <a:pt x="15092" y="7235"/>
                      <a:pt x="15082" y="7256"/>
                      <a:pt x="15071" y="7277"/>
                    </a:cubicBezTo>
                    <a:cubicBezTo>
                      <a:pt x="15018" y="7330"/>
                      <a:pt x="14987" y="7404"/>
                      <a:pt x="14987" y="7488"/>
                    </a:cubicBezTo>
                    <a:cubicBezTo>
                      <a:pt x="14987" y="7562"/>
                      <a:pt x="15018" y="7657"/>
                      <a:pt x="15082" y="7710"/>
                    </a:cubicBezTo>
                    <a:cubicBezTo>
                      <a:pt x="15139" y="7767"/>
                      <a:pt x="15204" y="7807"/>
                      <a:pt x="15278" y="7807"/>
                    </a:cubicBezTo>
                    <a:cubicBezTo>
                      <a:pt x="15286" y="7807"/>
                      <a:pt x="15295" y="7806"/>
                      <a:pt x="15304" y="7805"/>
                    </a:cubicBezTo>
                    <a:cubicBezTo>
                      <a:pt x="15388" y="7805"/>
                      <a:pt x="15473" y="7773"/>
                      <a:pt x="15536" y="7710"/>
                    </a:cubicBezTo>
                    <a:cubicBezTo>
                      <a:pt x="15620" y="7615"/>
                      <a:pt x="15684" y="7509"/>
                      <a:pt x="15726" y="7393"/>
                    </a:cubicBezTo>
                    <a:lnTo>
                      <a:pt x="15747" y="7383"/>
                    </a:lnTo>
                    <a:cubicBezTo>
                      <a:pt x="15842" y="7319"/>
                      <a:pt x="15916" y="7224"/>
                      <a:pt x="15948" y="7108"/>
                    </a:cubicBezTo>
                    <a:cubicBezTo>
                      <a:pt x="15969" y="7034"/>
                      <a:pt x="15980" y="6960"/>
                      <a:pt x="15980" y="6886"/>
                    </a:cubicBezTo>
                    <a:cubicBezTo>
                      <a:pt x="15980" y="6802"/>
                      <a:pt x="15937" y="6717"/>
                      <a:pt x="15884" y="6654"/>
                    </a:cubicBezTo>
                    <a:cubicBezTo>
                      <a:pt x="15832" y="6601"/>
                      <a:pt x="15737" y="6559"/>
                      <a:pt x="15652" y="6559"/>
                    </a:cubicBezTo>
                    <a:close/>
                    <a:moveTo>
                      <a:pt x="14036" y="7404"/>
                    </a:moveTo>
                    <a:cubicBezTo>
                      <a:pt x="13994" y="7404"/>
                      <a:pt x="13952" y="7404"/>
                      <a:pt x="13920" y="7425"/>
                    </a:cubicBezTo>
                    <a:cubicBezTo>
                      <a:pt x="13878" y="7446"/>
                      <a:pt x="13846" y="7467"/>
                      <a:pt x="13814" y="7499"/>
                    </a:cubicBezTo>
                    <a:cubicBezTo>
                      <a:pt x="13793" y="7520"/>
                      <a:pt x="13783" y="7541"/>
                      <a:pt x="13762" y="7562"/>
                    </a:cubicBezTo>
                    <a:cubicBezTo>
                      <a:pt x="13730" y="7615"/>
                      <a:pt x="13719" y="7668"/>
                      <a:pt x="13719" y="7721"/>
                    </a:cubicBezTo>
                    <a:cubicBezTo>
                      <a:pt x="13719" y="7752"/>
                      <a:pt x="13730" y="7784"/>
                      <a:pt x="13730" y="7805"/>
                    </a:cubicBezTo>
                    <a:cubicBezTo>
                      <a:pt x="13741" y="7837"/>
                      <a:pt x="13751" y="7869"/>
                      <a:pt x="13762" y="7890"/>
                    </a:cubicBezTo>
                    <a:cubicBezTo>
                      <a:pt x="13762" y="7932"/>
                      <a:pt x="13762" y="7964"/>
                      <a:pt x="13762" y="7995"/>
                    </a:cubicBezTo>
                    <a:cubicBezTo>
                      <a:pt x="13772" y="8038"/>
                      <a:pt x="13783" y="8080"/>
                      <a:pt x="13804" y="8111"/>
                    </a:cubicBezTo>
                    <a:lnTo>
                      <a:pt x="13857" y="8185"/>
                    </a:lnTo>
                    <a:cubicBezTo>
                      <a:pt x="13888" y="8206"/>
                      <a:pt x="13920" y="8238"/>
                      <a:pt x="13962" y="8249"/>
                    </a:cubicBezTo>
                    <a:cubicBezTo>
                      <a:pt x="13983" y="8259"/>
                      <a:pt x="14015" y="8270"/>
                      <a:pt x="14036" y="8270"/>
                    </a:cubicBezTo>
                    <a:cubicBezTo>
                      <a:pt x="14054" y="8274"/>
                      <a:pt x="14073" y="8277"/>
                      <a:pt x="14093" y="8277"/>
                    </a:cubicBezTo>
                    <a:cubicBezTo>
                      <a:pt x="14120" y="8277"/>
                      <a:pt x="14149" y="8272"/>
                      <a:pt x="14174" y="8259"/>
                    </a:cubicBezTo>
                    <a:cubicBezTo>
                      <a:pt x="14195" y="8249"/>
                      <a:pt x="14226" y="8238"/>
                      <a:pt x="14247" y="8228"/>
                    </a:cubicBezTo>
                    <a:cubicBezTo>
                      <a:pt x="14300" y="8206"/>
                      <a:pt x="14332" y="8164"/>
                      <a:pt x="14364" y="8111"/>
                    </a:cubicBezTo>
                    <a:cubicBezTo>
                      <a:pt x="14374" y="8090"/>
                      <a:pt x="14385" y="8059"/>
                      <a:pt x="14395" y="8038"/>
                    </a:cubicBezTo>
                    <a:lnTo>
                      <a:pt x="14406" y="8006"/>
                    </a:lnTo>
                    <a:lnTo>
                      <a:pt x="14416" y="7964"/>
                    </a:lnTo>
                    <a:cubicBezTo>
                      <a:pt x="14427" y="7911"/>
                      <a:pt x="14448" y="7869"/>
                      <a:pt x="14459" y="7816"/>
                    </a:cubicBezTo>
                    <a:cubicBezTo>
                      <a:pt x="14469" y="7773"/>
                      <a:pt x="14469" y="7731"/>
                      <a:pt x="14459" y="7689"/>
                    </a:cubicBezTo>
                    <a:cubicBezTo>
                      <a:pt x="14459" y="7647"/>
                      <a:pt x="14448" y="7604"/>
                      <a:pt x="14427" y="7562"/>
                    </a:cubicBezTo>
                    <a:cubicBezTo>
                      <a:pt x="14406" y="7531"/>
                      <a:pt x="14374" y="7499"/>
                      <a:pt x="14343" y="7478"/>
                    </a:cubicBezTo>
                    <a:cubicBezTo>
                      <a:pt x="14311" y="7446"/>
                      <a:pt x="14269" y="7425"/>
                      <a:pt x="14226" y="7414"/>
                    </a:cubicBezTo>
                    <a:cubicBezTo>
                      <a:pt x="14205" y="7414"/>
                      <a:pt x="14174" y="7404"/>
                      <a:pt x="14142" y="7404"/>
                    </a:cubicBezTo>
                    <a:close/>
                    <a:moveTo>
                      <a:pt x="10086" y="7531"/>
                    </a:moveTo>
                    <a:cubicBezTo>
                      <a:pt x="10065" y="7531"/>
                      <a:pt x="10033" y="7541"/>
                      <a:pt x="10002" y="7541"/>
                    </a:cubicBezTo>
                    <a:cubicBezTo>
                      <a:pt x="9949" y="7552"/>
                      <a:pt x="9896" y="7583"/>
                      <a:pt x="9864" y="7626"/>
                    </a:cubicBezTo>
                    <a:lnTo>
                      <a:pt x="9812" y="7689"/>
                    </a:lnTo>
                    <a:cubicBezTo>
                      <a:pt x="9780" y="7742"/>
                      <a:pt x="9769" y="7795"/>
                      <a:pt x="9769" y="7847"/>
                    </a:cubicBezTo>
                    <a:lnTo>
                      <a:pt x="9769" y="7974"/>
                    </a:lnTo>
                    <a:cubicBezTo>
                      <a:pt x="9769" y="8016"/>
                      <a:pt x="9769" y="8059"/>
                      <a:pt x="9791" y="8101"/>
                    </a:cubicBezTo>
                    <a:cubicBezTo>
                      <a:pt x="9812" y="8143"/>
                      <a:pt x="9833" y="8175"/>
                      <a:pt x="9864" y="8206"/>
                    </a:cubicBezTo>
                    <a:cubicBezTo>
                      <a:pt x="9886" y="8238"/>
                      <a:pt x="9928" y="8259"/>
                      <a:pt x="9970" y="8270"/>
                    </a:cubicBezTo>
                    <a:cubicBezTo>
                      <a:pt x="10002" y="8291"/>
                      <a:pt x="10044" y="8302"/>
                      <a:pt x="10086" y="8302"/>
                    </a:cubicBezTo>
                    <a:cubicBezTo>
                      <a:pt x="10118" y="8291"/>
                      <a:pt x="10150" y="8291"/>
                      <a:pt x="10171" y="8280"/>
                    </a:cubicBezTo>
                    <a:cubicBezTo>
                      <a:pt x="10234" y="8270"/>
                      <a:pt x="10276" y="8238"/>
                      <a:pt x="10319" y="8206"/>
                    </a:cubicBezTo>
                    <a:lnTo>
                      <a:pt x="10371" y="8133"/>
                    </a:lnTo>
                    <a:cubicBezTo>
                      <a:pt x="10403" y="8090"/>
                      <a:pt x="10414" y="8027"/>
                      <a:pt x="10414" y="7974"/>
                    </a:cubicBezTo>
                    <a:lnTo>
                      <a:pt x="10414" y="7847"/>
                    </a:lnTo>
                    <a:cubicBezTo>
                      <a:pt x="10414" y="7805"/>
                      <a:pt x="10403" y="7763"/>
                      <a:pt x="10382" y="7731"/>
                    </a:cubicBezTo>
                    <a:cubicBezTo>
                      <a:pt x="10371" y="7689"/>
                      <a:pt x="10350" y="7657"/>
                      <a:pt x="10319" y="7626"/>
                    </a:cubicBezTo>
                    <a:cubicBezTo>
                      <a:pt x="10287" y="7594"/>
                      <a:pt x="10255" y="7573"/>
                      <a:pt x="10213" y="7552"/>
                    </a:cubicBezTo>
                    <a:cubicBezTo>
                      <a:pt x="10171" y="7541"/>
                      <a:pt x="10139" y="7531"/>
                      <a:pt x="10086" y="7531"/>
                    </a:cubicBezTo>
                    <a:close/>
                    <a:moveTo>
                      <a:pt x="4903" y="7833"/>
                    </a:moveTo>
                    <a:cubicBezTo>
                      <a:pt x="4892" y="7833"/>
                      <a:pt x="4880" y="7834"/>
                      <a:pt x="4869" y="7837"/>
                    </a:cubicBezTo>
                    <a:cubicBezTo>
                      <a:pt x="4837" y="7837"/>
                      <a:pt x="4816" y="7837"/>
                      <a:pt x="4784" y="7847"/>
                    </a:cubicBezTo>
                    <a:cubicBezTo>
                      <a:pt x="4732" y="7858"/>
                      <a:pt x="4679" y="7890"/>
                      <a:pt x="4637" y="7932"/>
                    </a:cubicBezTo>
                    <a:cubicBezTo>
                      <a:pt x="4626" y="7953"/>
                      <a:pt x="4605" y="7974"/>
                      <a:pt x="4594" y="7995"/>
                    </a:cubicBezTo>
                    <a:cubicBezTo>
                      <a:pt x="4563" y="8048"/>
                      <a:pt x="4542" y="8101"/>
                      <a:pt x="4542" y="8154"/>
                    </a:cubicBezTo>
                    <a:lnTo>
                      <a:pt x="4542" y="8333"/>
                    </a:lnTo>
                    <a:cubicBezTo>
                      <a:pt x="4542" y="8386"/>
                      <a:pt x="4552" y="8428"/>
                      <a:pt x="4573" y="8460"/>
                    </a:cubicBezTo>
                    <a:cubicBezTo>
                      <a:pt x="4584" y="8502"/>
                      <a:pt x="4605" y="8534"/>
                      <a:pt x="4637" y="8566"/>
                    </a:cubicBezTo>
                    <a:cubicBezTo>
                      <a:pt x="4668" y="8597"/>
                      <a:pt x="4700" y="8618"/>
                      <a:pt x="4742" y="8629"/>
                    </a:cubicBezTo>
                    <a:cubicBezTo>
                      <a:pt x="4784" y="8650"/>
                      <a:pt x="4827" y="8661"/>
                      <a:pt x="4869" y="8661"/>
                    </a:cubicBezTo>
                    <a:cubicBezTo>
                      <a:pt x="4901" y="8661"/>
                      <a:pt x="4922" y="8650"/>
                      <a:pt x="4953" y="8650"/>
                    </a:cubicBezTo>
                    <a:cubicBezTo>
                      <a:pt x="5006" y="8640"/>
                      <a:pt x="5059" y="8608"/>
                      <a:pt x="5101" y="8566"/>
                    </a:cubicBezTo>
                    <a:lnTo>
                      <a:pt x="5144" y="8502"/>
                    </a:lnTo>
                    <a:cubicBezTo>
                      <a:pt x="5175" y="8449"/>
                      <a:pt x="5196" y="8397"/>
                      <a:pt x="5196" y="8333"/>
                    </a:cubicBezTo>
                    <a:lnTo>
                      <a:pt x="5196" y="8154"/>
                    </a:lnTo>
                    <a:cubicBezTo>
                      <a:pt x="5196" y="8111"/>
                      <a:pt x="5186" y="8069"/>
                      <a:pt x="5165" y="8027"/>
                    </a:cubicBezTo>
                    <a:cubicBezTo>
                      <a:pt x="5154" y="7995"/>
                      <a:pt x="5133" y="7953"/>
                      <a:pt x="5101" y="7932"/>
                    </a:cubicBezTo>
                    <a:cubicBezTo>
                      <a:pt x="5070" y="7900"/>
                      <a:pt x="5038" y="7869"/>
                      <a:pt x="4996" y="7858"/>
                    </a:cubicBezTo>
                    <a:cubicBezTo>
                      <a:pt x="4965" y="7842"/>
                      <a:pt x="4934" y="7833"/>
                      <a:pt x="4903" y="7833"/>
                    </a:cubicBezTo>
                    <a:close/>
                    <a:moveTo>
                      <a:pt x="6506" y="7953"/>
                    </a:moveTo>
                    <a:cubicBezTo>
                      <a:pt x="6474" y="7953"/>
                      <a:pt x="6453" y="7964"/>
                      <a:pt x="6421" y="7964"/>
                    </a:cubicBezTo>
                    <a:cubicBezTo>
                      <a:pt x="6369" y="7985"/>
                      <a:pt x="6316" y="8006"/>
                      <a:pt x="6284" y="8048"/>
                    </a:cubicBezTo>
                    <a:cubicBezTo>
                      <a:pt x="6242" y="8090"/>
                      <a:pt x="6200" y="8133"/>
                      <a:pt x="6157" y="8175"/>
                    </a:cubicBezTo>
                    <a:cubicBezTo>
                      <a:pt x="6126" y="8196"/>
                      <a:pt x="6105" y="8238"/>
                      <a:pt x="6094" y="8270"/>
                    </a:cubicBezTo>
                    <a:cubicBezTo>
                      <a:pt x="6073" y="8312"/>
                      <a:pt x="6062" y="8354"/>
                      <a:pt x="6062" y="8397"/>
                    </a:cubicBezTo>
                    <a:cubicBezTo>
                      <a:pt x="6062" y="8439"/>
                      <a:pt x="6073" y="8481"/>
                      <a:pt x="6094" y="8523"/>
                    </a:cubicBezTo>
                    <a:cubicBezTo>
                      <a:pt x="6105" y="8566"/>
                      <a:pt x="6126" y="8597"/>
                      <a:pt x="6157" y="8629"/>
                    </a:cubicBezTo>
                    <a:lnTo>
                      <a:pt x="6221" y="8682"/>
                    </a:lnTo>
                    <a:cubicBezTo>
                      <a:pt x="6274" y="8703"/>
                      <a:pt x="6326" y="8724"/>
                      <a:pt x="6390" y="8724"/>
                    </a:cubicBezTo>
                    <a:cubicBezTo>
                      <a:pt x="6411" y="8713"/>
                      <a:pt x="6443" y="8713"/>
                      <a:pt x="6474" y="8713"/>
                    </a:cubicBezTo>
                    <a:cubicBezTo>
                      <a:pt x="6527" y="8692"/>
                      <a:pt x="6580" y="8671"/>
                      <a:pt x="6612" y="8629"/>
                    </a:cubicBezTo>
                    <a:cubicBezTo>
                      <a:pt x="6654" y="8587"/>
                      <a:pt x="6696" y="8544"/>
                      <a:pt x="6738" y="8502"/>
                    </a:cubicBezTo>
                    <a:cubicBezTo>
                      <a:pt x="6770" y="8481"/>
                      <a:pt x="6791" y="8439"/>
                      <a:pt x="6802" y="8407"/>
                    </a:cubicBezTo>
                    <a:cubicBezTo>
                      <a:pt x="6823" y="8365"/>
                      <a:pt x="6833" y="8323"/>
                      <a:pt x="6833" y="8280"/>
                    </a:cubicBezTo>
                    <a:cubicBezTo>
                      <a:pt x="6833" y="8228"/>
                      <a:pt x="6823" y="8196"/>
                      <a:pt x="6802" y="8154"/>
                    </a:cubicBezTo>
                    <a:cubicBezTo>
                      <a:pt x="6791" y="8111"/>
                      <a:pt x="6770" y="8080"/>
                      <a:pt x="6738" y="8048"/>
                    </a:cubicBezTo>
                    <a:lnTo>
                      <a:pt x="6675" y="7995"/>
                    </a:lnTo>
                    <a:cubicBezTo>
                      <a:pt x="6622" y="7964"/>
                      <a:pt x="6569" y="7953"/>
                      <a:pt x="6506" y="7953"/>
                    </a:cubicBezTo>
                    <a:close/>
                    <a:moveTo>
                      <a:pt x="1008" y="7835"/>
                    </a:moveTo>
                    <a:cubicBezTo>
                      <a:pt x="1000" y="7835"/>
                      <a:pt x="991" y="7836"/>
                      <a:pt x="982" y="7837"/>
                    </a:cubicBezTo>
                    <a:cubicBezTo>
                      <a:pt x="898" y="7837"/>
                      <a:pt x="813" y="7869"/>
                      <a:pt x="750" y="7932"/>
                    </a:cubicBezTo>
                    <a:cubicBezTo>
                      <a:pt x="697" y="7995"/>
                      <a:pt x="666" y="8069"/>
                      <a:pt x="666" y="8154"/>
                    </a:cubicBezTo>
                    <a:lnTo>
                      <a:pt x="666" y="8692"/>
                    </a:lnTo>
                    <a:cubicBezTo>
                      <a:pt x="666" y="8777"/>
                      <a:pt x="697" y="8861"/>
                      <a:pt x="750" y="8925"/>
                    </a:cubicBezTo>
                    <a:cubicBezTo>
                      <a:pt x="813" y="8977"/>
                      <a:pt x="908" y="9020"/>
                      <a:pt x="982" y="9020"/>
                    </a:cubicBezTo>
                    <a:cubicBezTo>
                      <a:pt x="1067" y="9009"/>
                      <a:pt x="1151" y="8988"/>
                      <a:pt x="1215" y="8925"/>
                    </a:cubicBezTo>
                    <a:cubicBezTo>
                      <a:pt x="1268" y="8861"/>
                      <a:pt x="1310" y="8787"/>
                      <a:pt x="1310" y="8692"/>
                    </a:cubicBezTo>
                    <a:lnTo>
                      <a:pt x="1310" y="8154"/>
                    </a:lnTo>
                    <a:cubicBezTo>
                      <a:pt x="1310" y="8069"/>
                      <a:pt x="1268" y="7985"/>
                      <a:pt x="1215" y="7932"/>
                    </a:cubicBezTo>
                    <a:cubicBezTo>
                      <a:pt x="1158" y="7875"/>
                      <a:pt x="1084" y="7835"/>
                      <a:pt x="1008" y="7835"/>
                    </a:cubicBezTo>
                    <a:close/>
                    <a:moveTo>
                      <a:pt x="11892" y="8618"/>
                    </a:moveTo>
                    <a:cubicBezTo>
                      <a:pt x="11818" y="8618"/>
                      <a:pt x="11787" y="8629"/>
                      <a:pt x="11723" y="8661"/>
                    </a:cubicBezTo>
                    <a:cubicBezTo>
                      <a:pt x="11670" y="8692"/>
                      <a:pt x="11639" y="8735"/>
                      <a:pt x="11607" y="8787"/>
                    </a:cubicBezTo>
                    <a:cubicBezTo>
                      <a:pt x="11587" y="8807"/>
                      <a:pt x="11568" y="8873"/>
                      <a:pt x="11565" y="8873"/>
                    </a:cubicBezTo>
                    <a:cubicBezTo>
                      <a:pt x="11565" y="8873"/>
                      <a:pt x="11565" y="8873"/>
                      <a:pt x="11565" y="8872"/>
                    </a:cubicBezTo>
                    <a:lnTo>
                      <a:pt x="11565" y="8882"/>
                    </a:lnTo>
                    <a:cubicBezTo>
                      <a:pt x="11565" y="8904"/>
                      <a:pt x="11554" y="8935"/>
                      <a:pt x="11554" y="8967"/>
                    </a:cubicBezTo>
                    <a:lnTo>
                      <a:pt x="11554" y="8977"/>
                    </a:lnTo>
                    <a:lnTo>
                      <a:pt x="11554" y="8988"/>
                    </a:lnTo>
                    <a:lnTo>
                      <a:pt x="11565" y="9073"/>
                    </a:lnTo>
                    <a:lnTo>
                      <a:pt x="11565" y="9083"/>
                    </a:lnTo>
                    <a:cubicBezTo>
                      <a:pt x="11586" y="9136"/>
                      <a:pt x="11607" y="9178"/>
                      <a:pt x="11660" y="9231"/>
                    </a:cubicBezTo>
                    <a:cubicBezTo>
                      <a:pt x="11702" y="9273"/>
                      <a:pt x="11744" y="9294"/>
                      <a:pt x="11797" y="9315"/>
                    </a:cubicBezTo>
                    <a:lnTo>
                      <a:pt x="11850" y="9315"/>
                    </a:lnTo>
                    <a:lnTo>
                      <a:pt x="11892" y="9326"/>
                    </a:lnTo>
                    <a:lnTo>
                      <a:pt x="11977" y="9315"/>
                    </a:lnTo>
                    <a:cubicBezTo>
                      <a:pt x="12008" y="9305"/>
                      <a:pt x="12030" y="9294"/>
                      <a:pt x="12061" y="9284"/>
                    </a:cubicBezTo>
                    <a:lnTo>
                      <a:pt x="12061" y="9273"/>
                    </a:lnTo>
                    <a:cubicBezTo>
                      <a:pt x="12082" y="9263"/>
                      <a:pt x="12114" y="9242"/>
                      <a:pt x="12135" y="9220"/>
                    </a:cubicBezTo>
                    <a:cubicBezTo>
                      <a:pt x="12167" y="9199"/>
                      <a:pt x="12188" y="9157"/>
                      <a:pt x="12199" y="9115"/>
                    </a:cubicBezTo>
                    <a:cubicBezTo>
                      <a:pt x="12220" y="9083"/>
                      <a:pt x="12230" y="9041"/>
                      <a:pt x="12230" y="8999"/>
                    </a:cubicBezTo>
                    <a:lnTo>
                      <a:pt x="12220" y="8977"/>
                    </a:lnTo>
                    <a:lnTo>
                      <a:pt x="12230" y="8946"/>
                    </a:lnTo>
                    <a:cubicBezTo>
                      <a:pt x="12220" y="8925"/>
                      <a:pt x="12220" y="8893"/>
                      <a:pt x="12220" y="8861"/>
                    </a:cubicBezTo>
                    <a:cubicBezTo>
                      <a:pt x="12199" y="8808"/>
                      <a:pt x="12177" y="8766"/>
                      <a:pt x="12135" y="8724"/>
                    </a:cubicBezTo>
                    <a:cubicBezTo>
                      <a:pt x="12114" y="8703"/>
                      <a:pt x="12082" y="8682"/>
                      <a:pt x="12061" y="8671"/>
                    </a:cubicBezTo>
                    <a:lnTo>
                      <a:pt x="12061" y="8661"/>
                    </a:lnTo>
                    <a:cubicBezTo>
                      <a:pt x="12040" y="8650"/>
                      <a:pt x="12008" y="8640"/>
                      <a:pt x="11977" y="8629"/>
                    </a:cubicBezTo>
                    <a:cubicBezTo>
                      <a:pt x="11956" y="8618"/>
                      <a:pt x="11924" y="8618"/>
                      <a:pt x="11892" y="8618"/>
                    </a:cubicBezTo>
                    <a:close/>
                    <a:moveTo>
                      <a:pt x="8497" y="8625"/>
                    </a:moveTo>
                    <a:cubicBezTo>
                      <a:pt x="8485" y="8625"/>
                      <a:pt x="8472" y="8626"/>
                      <a:pt x="8460" y="8629"/>
                    </a:cubicBezTo>
                    <a:cubicBezTo>
                      <a:pt x="8418" y="8629"/>
                      <a:pt x="8375" y="8650"/>
                      <a:pt x="8344" y="8671"/>
                    </a:cubicBezTo>
                    <a:lnTo>
                      <a:pt x="8270" y="8724"/>
                    </a:lnTo>
                    <a:cubicBezTo>
                      <a:pt x="8238" y="8756"/>
                      <a:pt x="8206" y="8808"/>
                      <a:pt x="8185" y="8861"/>
                    </a:cubicBezTo>
                    <a:cubicBezTo>
                      <a:pt x="8185" y="8893"/>
                      <a:pt x="8185" y="8925"/>
                      <a:pt x="8175" y="8946"/>
                    </a:cubicBezTo>
                    <a:cubicBezTo>
                      <a:pt x="8175" y="8967"/>
                      <a:pt x="8185" y="8988"/>
                      <a:pt x="8185" y="9009"/>
                    </a:cubicBezTo>
                    <a:cubicBezTo>
                      <a:pt x="8175" y="9030"/>
                      <a:pt x="8164" y="9041"/>
                      <a:pt x="8164" y="9062"/>
                    </a:cubicBezTo>
                    <a:cubicBezTo>
                      <a:pt x="8143" y="9104"/>
                      <a:pt x="8132" y="9136"/>
                      <a:pt x="8132" y="9189"/>
                    </a:cubicBezTo>
                    <a:cubicBezTo>
                      <a:pt x="8132" y="9231"/>
                      <a:pt x="8143" y="9273"/>
                      <a:pt x="8164" y="9305"/>
                    </a:cubicBezTo>
                    <a:cubicBezTo>
                      <a:pt x="8175" y="9347"/>
                      <a:pt x="8196" y="9389"/>
                      <a:pt x="8227" y="9410"/>
                    </a:cubicBezTo>
                    <a:cubicBezTo>
                      <a:pt x="8249" y="9432"/>
                      <a:pt x="8270" y="9453"/>
                      <a:pt x="8291" y="9463"/>
                    </a:cubicBezTo>
                    <a:cubicBezTo>
                      <a:pt x="8344" y="9495"/>
                      <a:pt x="8396" y="9506"/>
                      <a:pt x="8460" y="9506"/>
                    </a:cubicBezTo>
                    <a:cubicBezTo>
                      <a:pt x="8491" y="9506"/>
                      <a:pt x="8513" y="9506"/>
                      <a:pt x="8544" y="9495"/>
                    </a:cubicBezTo>
                    <a:cubicBezTo>
                      <a:pt x="8597" y="9484"/>
                      <a:pt x="8650" y="9453"/>
                      <a:pt x="8682" y="9410"/>
                    </a:cubicBezTo>
                    <a:cubicBezTo>
                      <a:pt x="8724" y="9379"/>
                      <a:pt x="8766" y="9337"/>
                      <a:pt x="8798" y="9294"/>
                    </a:cubicBezTo>
                    <a:cubicBezTo>
                      <a:pt x="8829" y="9263"/>
                      <a:pt x="8851" y="9231"/>
                      <a:pt x="8872" y="9189"/>
                    </a:cubicBezTo>
                    <a:cubicBezTo>
                      <a:pt x="8893" y="9157"/>
                      <a:pt x="8893" y="9115"/>
                      <a:pt x="8893" y="9062"/>
                    </a:cubicBezTo>
                    <a:cubicBezTo>
                      <a:pt x="8893" y="9020"/>
                      <a:pt x="8893" y="8977"/>
                      <a:pt x="8872" y="8946"/>
                    </a:cubicBezTo>
                    <a:cubicBezTo>
                      <a:pt x="8851" y="8904"/>
                      <a:pt x="8829" y="8872"/>
                      <a:pt x="8808" y="8840"/>
                    </a:cubicBezTo>
                    <a:cubicBezTo>
                      <a:pt x="8798" y="8819"/>
                      <a:pt x="8787" y="8808"/>
                      <a:pt x="8777" y="8787"/>
                    </a:cubicBezTo>
                    <a:cubicBezTo>
                      <a:pt x="8766" y="8745"/>
                      <a:pt x="8734" y="8713"/>
                      <a:pt x="8703" y="8692"/>
                    </a:cubicBezTo>
                    <a:cubicBezTo>
                      <a:pt x="8671" y="8671"/>
                      <a:pt x="8629" y="8650"/>
                      <a:pt x="8587" y="8640"/>
                    </a:cubicBezTo>
                    <a:cubicBezTo>
                      <a:pt x="8557" y="8632"/>
                      <a:pt x="8527" y="8625"/>
                      <a:pt x="8497" y="8625"/>
                    </a:cubicBezTo>
                    <a:close/>
                    <a:moveTo>
                      <a:pt x="15247" y="9046"/>
                    </a:moveTo>
                    <a:cubicBezTo>
                      <a:pt x="15219" y="9046"/>
                      <a:pt x="15193" y="9051"/>
                      <a:pt x="15166" y="9062"/>
                    </a:cubicBezTo>
                    <a:cubicBezTo>
                      <a:pt x="15135" y="9073"/>
                      <a:pt x="15113" y="9083"/>
                      <a:pt x="15082" y="9094"/>
                    </a:cubicBezTo>
                    <a:cubicBezTo>
                      <a:pt x="15040" y="9115"/>
                      <a:pt x="14997" y="9157"/>
                      <a:pt x="14966" y="9210"/>
                    </a:cubicBezTo>
                    <a:lnTo>
                      <a:pt x="14923" y="9273"/>
                    </a:lnTo>
                    <a:cubicBezTo>
                      <a:pt x="14902" y="9315"/>
                      <a:pt x="14881" y="9347"/>
                      <a:pt x="14881" y="9400"/>
                    </a:cubicBezTo>
                    <a:cubicBezTo>
                      <a:pt x="14871" y="9442"/>
                      <a:pt x="14871" y="9484"/>
                      <a:pt x="14892" y="9527"/>
                    </a:cubicBezTo>
                    <a:cubicBezTo>
                      <a:pt x="14902" y="9569"/>
                      <a:pt x="14913" y="9601"/>
                      <a:pt x="14945" y="9632"/>
                    </a:cubicBezTo>
                    <a:cubicBezTo>
                      <a:pt x="14966" y="9664"/>
                      <a:pt x="14997" y="9696"/>
                      <a:pt x="15040" y="9717"/>
                    </a:cubicBezTo>
                    <a:cubicBezTo>
                      <a:pt x="15061" y="9727"/>
                      <a:pt x="15092" y="9738"/>
                      <a:pt x="15113" y="9748"/>
                    </a:cubicBezTo>
                    <a:cubicBezTo>
                      <a:pt x="15140" y="9759"/>
                      <a:pt x="15169" y="9764"/>
                      <a:pt x="15198" y="9764"/>
                    </a:cubicBezTo>
                    <a:cubicBezTo>
                      <a:pt x="15227" y="9764"/>
                      <a:pt x="15256" y="9759"/>
                      <a:pt x="15282" y="9748"/>
                    </a:cubicBezTo>
                    <a:cubicBezTo>
                      <a:pt x="15314" y="9738"/>
                      <a:pt x="15335" y="9727"/>
                      <a:pt x="15367" y="9717"/>
                    </a:cubicBezTo>
                    <a:cubicBezTo>
                      <a:pt x="15409" y="9685"/>
                      <a:pt x="15451" y="9653"/>
                      <a:pt x="15483" y="9601"/>
                    </a:cubicBezTo>
                    <a:cubicBezTo>
                      <a:pt x="15494" y="9579"/>
                      <a:pt x="15515" y="9558"/>
                      <a:pt x="15525" y="9527"/>
                    </a:cubicBezTo>
                    <a:cubicBezTo>
                      <a:pt x="15547" y="9495"/>
                      <a:pt x="15568" y="9453"/>
                      <a:pt x="15568" y="9410"/>
                    </a:cubicBezTo>
                    <a:cubicBezTo>
                      <a:pt x="15578" y="9368"/>
                      <a:pt x="15578" y="9326"/>
                      <a:pt x="15557" y="9284"/>
                    </a:cubicBezTo>
                    <a:cubicBezTo>
                      <a:pt x="15547" y="9242"/>
                      <a:pt x="15536" y="9199"/>
                      <a:pt x="15504" y="9178"/>
                    </a:cubicBezTo>
                    <a:cubicBezTo>
                      <a:pt x="15483" y="9136"/>
                      <a:pt x="15451" y="9115"/>
                      <a:pt x="15409" y="9094"/>
                    </a:cubicBezTo>
                    <a:cubicBezTo>
                      <a:pt x="15388" y="9083"/>
                      <a:pt x="15356" y="9073"/>
                      <a:pt x="15335" y="9062"/>
                    </a:cubicBezTo>
                    <a:cubicBezTo>
                      <a:pt x="15304" y="9051"/>
                      <a:pt x="15275" y="9046"/>
                      <a:pt x="15247" y="9046"/>
                    </a:cubicBezTo>
                    <a:close/>
                    <a:moveTo>
                      <a:pt x="2947" y="8687"/>
                    </a:moveTo>
                    <a:cubicBezTo>
                      <a:pt x="2890" y="8687"/>
                      <a:pt x="2829" y="8698"/>
                      <a:pt x="2778" y="8735"/>
                    </a:cubicBezTo>
                    <a:cubicBezTo>
                      <a:pt x="2704" y="8777"/>
                      <a:pt x="2651" y="8840"/>
                      <a:pt x="2630" y="8925"/>
                    </a:cubicBezTo>
                    <a:lnTo>
                      <a:pt x="2567" y="9157"/>
                    </a:lnTo>
                    <a:cubicBezTo>
                      <a:pt x="2524" y="9189"/>
                      <a:pt x="2503" y="9242"/>
                      <a:pt x="2493" y="9284"/>
                    </a:cubicBezTo>
                    <a:cubicBezTo>
                      <a:pt x="2482" y="9337"/>
                      <a:pt x="2472" y="9389"/>
                      <a:pt x="2482" y="9442"/>
                    </a:cubicBezTo>
                    <a:cubicBezTo>
                      <a:pt x="2472" y="9474"/>
                      <a:pt x="2461" y="9516"/>
                      <a:pt x="2450" y="9548"/>
                    </a:cubicBezTo>
                    <a:cubicBezTo>
                      <a:pt x="2440" y="9622"/>
                      <a:pt x="2440" y="9696"/>
                      <a:pt x="2472" y="9759"/>
                    </a:cubicBezTo>
                    <a:cubicBezTo>
                      <a:pt x="2493" y="9822"/>
                      <a:pt x="2545" y="9886"/>
                      <a:pt x="2598" y="9917"/>
                    </a:cubicBezTo>
                    <a:cubicBezTo>
                      <a:pt x="2651" y="9949"/>
                      <a:pt x="2704" y="9960"/>
                      <a:pt x="2767" y="9960"/>
                    </a:cubicBezTo>
                    <a:cubicBezTo>
                      <a:pt x="2775" y="9961"/>
                      <a:pt x="2782" y="9961"/>
                      <a:pt x="2789" y="9961"/>
                    </a:cubicBezTo>
                    <a:cubicBezTo>
                      <a:pt x="2866" y="9961"/>
                      <a:pt x="2942" y="9913"/>
                      <a:pt x="3000" y="9865"/>
                    </a:cubicBezTo>
                    <a:lnTo>
                      <a:pt x="3021" y="9833"/>
                    </a:lnTo>
                    <a:cubicBezTo>
                      <a:pt x="3052" y="9812"/>
                      <a:pt x="3074" y="9780"/>
                      <a:pt x="3095" y="9748"/>
                    </a:cubicBezTo>
                    <a:cubicBezTo>
                      <a:pt x="3137" y="9664"/>
                      <a:pt x="3147" y="9601"/>
                      <a:pt x="3158" y="9516"/>
                    </a:cubicBezTo>
                    <a:cubicBezTo>
                      <a:pt x="3158" y="9495"/>
                      <a:pt x="3158" y="9463"/>
                      <a:pt x="3158" y="9442"/>
                    </a:cubicBezTo>
                    <a:cubicBezTo>
                      <a:pt x="3190" y="9326"/>
                      <a:pt x="3221" y="9210"/>
                      <a:pt x="3253" y="9094"/>
                    </a:cubicBezTo>
                    <a:cubicBezTo>
                      <a:pt x="3274" y="9009"/>
                      <a:pt x="3264" y="8914"/>
                      <a:pt x="3221" y="8851"/>
                    </a:cubicBezTo>
                    <a:cubicBezTo>
                      <a:pt x="3179" y="8777"/>
                      <a:pt x="3105" y="8713"/>
                      <a:pt x="3021" y="8692"/>
                    </a:cubicBezTo>
                    <a:cubicBezTo>
                      <a:pt x="2998" y="8689"/>
                      <a:pt x="2973" y="8687"/>
                      <a:pt x="2947" y="8687"/>
                    </a:cubicBezTo>
                    <a:close/>
                    <a:moveTo>
                      <a:pt x="10414" y="9368"/>
                    </a:moveTo>
                    <a:cubicBezTo>
                      <a:pt x="10371" y="9368"/>
                      <a:pt x="10340" y="9379"/>
                      <a:pt x="10308" y="9379"/>
                    </a:cubicBezTo>
                    <a:lnTo>
                      <a:pt x="10297" y="9389"/>
                    </a:lnTo>
                    <a:cubicBezTo>
                      <a:pt x="10266" y="9400"/>
                      <a:pt x="10234" y="9410"/>
                      <a:pt x="10202" y="9421"/>
                    </a:cubicBezTo>
                    <a:cubicBezTo>
                      <a:pt x="10171" y="9442"/>
                      <a:pt x="10150" y="9463"/>
                      <a:pt x="10129" y="9484"/>
                    </a:cubicBezTo>
                    <a:lnTo>
                      <a:pt x="10118" y="9484"/>
                    </a:lnTo>
                    <a:cubicBezTo>
                      <a:pt x="10097" y="9516"/>
                      <a:pt x="10086" y="9537"/>
                      <a:pt x="10065" y="9558"/>
                    </a:cubicBezTo>
                    <a:lnTo>
                      <a:pt x="10065" y="9569"/>
                    </a:lnTo>
                    <a:cubicBezTo>
                      <a:pt x="10044" y="9590"/>
                      <a:pt x="10033" y="9622"/>
                      <a:pt x="10023" y="9653"/>
                    </a:cubicBezTo>
                    <a:cubicBezTo>
                      <a:pt x="10012" y="9696"/>
                      <a:pt x="10012" y="9738"/>
                      <a:pt x="10023" y="9780"/>
                    </a:cubicBezTo>
                    <a:cubicBezTo>
                      <a:pt x="10023" y="9822"/>
                      <a:pt x="10033" y="9865"/>
                      <a:pt x="10055" y="9896"/>
                    </a:cubicBezTo>
                    <a:cubicBezTo>
                      <a:pt x="10076" y="9939"/>
                      <a:pt x="10107" y="9970"/>
                      <a:pt x="10139" y="9991"/>
                    </a:cubicBezTo>
                    <a:lnTo>
                      <a:pt x="10181" y="10023"/>
                    </a:lnTo>
                    <a:lnTo>
                      <a:pt x="10213" y="10055"/>
                    </a:lnTo>
                    <a:cubicBezTo>
                      <a:pt x="10255" y="10097"/>
                      <a:pt x="10297" y="10129"/>
                      <a:pt x="10350" y="10139"/>
                    </a:cubicBezTo>
                    <a:cubicBezTo>
                      <a:pt x="10382" y="10139"/>
                      <a:pt x="10414" y="10150"/>
                      <a:pt x="10435" y="10150"/>
                    </a:cubicBezTo>
                    <a:cubicBezTo>
                      <a:pt x="10498" y="10150"/>
                      <a:pt x="10551" y="10139"/>
                      <a:pt x="10604" y="10108"/>
                    </a:cubicBezTo>
                    <a:cubicBezTo>
                      <a:pt x="10625" y="10097"/>
                      <a:pt x="10657" y="10065"/>
                      <a:pt x="10678" y="10055"/>
                    </a:cubicBezTo>
                    <a:lnTo>
                      <a:pt x="10688" y="10034"/>
                    </a:lnTo>
                    <a:cubicBezTo>
                      <a:pt x="10699" y="10034"/>
                      <a:pt x="10731" y="9991"/>
                      <a:pt x="10741" y="9960"/>
                    </a:cubicBezTo>
                    <a:cubicBezTo>
                      <a:pt x="10762" y="9939"/>
                      <a:pt x="10773" y="9907"/>
                      <a:pt x="10783" y="9875"/>
                    </a:cubicBezTo>
                    <a:lnTo>
                      <a:pt x="10783" y="9854"/>
                    </a:lnTo>
                    <a:cubicBezTo>
                      <a:pt x="10794" y="9833"/>
                      <a:pt x="10794" y="9801"/>
                      <a:pt x="10794" y="9770"/>
                    </a:cubicBezTo>
                    <a:lnTo>
                      <a:pt x="10804" y="9770"/>
                    </a:lnTo>
                    <a:lnTo>
                      <a:pt x="10804" y="9759"/>
                    </a:lnTo>
                    <a:cubicBezTo>
                      <a:pt x="10794" y="9727"/>
                      <a:pt x="10794" y="9696"/>
                      <a:pt x="10783" y="9664"/>
                    </a:cubicBezTo>
                    <a:lnTo>
                      <a:pt x="10783" y="9643"/>
                    </a:lnTo>
                    <a:cubicBezTo>
                      <a:pt x="10752" y="9579"/>
                      <a:pt x="10741" y="9537"/>
                      <a:pt x="10688" y="9484"/>
                    </a:cubicBezTo>
                    <a:cubicBezTo>
                      <a:pt x="10635" y="9432"/>
                      <a:pt x="10593" y="9410"/>
                      <a:pt x="10519" y="9389"/>
                    </a:cubicBezTo>
                    <a:lnTo>
                      <a:pt x="10509" y="9379"/>
                    </a:lnTo>
                    <a:cubicBezTo>
                      <a:pt x="10477" y="9379"/>
                      <a:pt x="10445" y="9368"/>
                      <a:pt x="10414" y="9368"/>
                    </a:cubicBezTo>
                    <a:close/>
                    <a:moveTo>
                      <a:pt x="13610" y="9226"/>
                    </a:moveTo>
                    <a:cubicBezTo>
                      <a:pt x="13582" y="9226"/>
                      <a:pt x="13556" y="9231"/>
                      <a:pt x="13529" y="9242"/>
                    </a:cubicBezTo>
                    <a:cubicBezTo>
                      <a:pt x="13498" y="9252"/>
                      <a:pt x="13476" y="9263"/>
                      <a:pt x="13445" y="9273"/>
                    </a:cubicBezTo>
                    <a:cubicBezTo>
                      <a:pt x="13403" y="9305"/>
                      <a:pt x="13360" y="9337"/>
                      <a:pt x="13329" y="9389"/>
                    </a:cubicBezTo>
                    <a:cubicBezTo>
                      <a:pt x="13297" y="9474"/>
                      <a:pt x="13255" y="9548"/>
                      <a:pt x="13212" y="9632"/>
                    </a:cubicBezTo>
                    <a:lnTo>
                      <a:pt x="13202" y="9664"/>
                    </a:lnTo>
                    <a:cubicBezTo>
                      <a:pt x="13181" y="9696"/>
                      <a:pt x="13160" y="9738"/>
                      <a:pt x="13149" y="9770"/>
                    </a:cubicBezTo>
                    <a:cubicBezTo>
                      <a:pt x="13139" y="9812"/>
                      <a:pt x="13139" y="9854"/>
                      <a:pt x="13149" y="9896"/>
                    </a:cubicBezTo>
                    <a:cubicBezTo>
                      <a:pt x="13149" y="9939"/>
                      <a:pt x="13160" y="9981"/>
                      <a:pt x="13181" y="10023"/>
                    </a:cubicBezTo>
                    <a:lnTo>
                      <a:pt x="13234" y="10086"/>
                    </a:lnTo>
                    <a:cubicBezTo>
                      <a:pt x="13265" y="10118"/>
                      <a:pt x="13297" y="10139"/>
                      <a:pt x="13339" y="10150"/>
                    </a:cubicBezTo>
                    <a:cubicBezTo>
                      <a:pt x="13360" y="10171"/>
                      <a:pt x="13392" y="10171"/>
                      <a:pt x="13424" y="10171"/>
                    </a:cubicBezTo>
                    <a:cubicBezTo>
                      <a:pt x="13445" y="10176"/>
                      <a:pt x="13466" y="10179"/>
                      <a:pt x="13487" y="10179"/>
                    </a:cubicBezTo>
                    <a:cubicBezTo>
                      <a:pt x="13508" y="10179"/>
                      <a:pt x="13529" y="10176"/>
                      <a:pt x="13550" y="10171"/>
                    </a:cubicBezTo>
                    <a:lnTo>
                      <a:pt x="13624" y="10139"/>
                    </a:lnTo>
                    <a:cubicBezTo>
                      <a:pt x="13677" y="10108"/>
                      <a:pt x="13719" y="10065"/>
                      <a:pt x="13741" y="10023"/>
                    </a:cubicBezTo>
                    <a:lnTo>
                      <a:pt x="13762" y="9981"/>
                    </a:lnTo>
                    <a:cubicBezTo>
                      <a:pt x="13804" y="9970"/>
                      <a:pt x="13836" y="9949"/>
                      <a:pt x="13867" y="9928"/>
                    </a:cubicBezTo>
                    <a:cubicBezTo>
                      <a:pt x="13899" y="9896"/>
                      <a:pt x="13931" y="9865"/>
                      <a:pt x="13952" y="9833"/>
                    </a:cubicBezTo>
                    <a:cubicBezTo>
                      <a:pt x="13973" y="9791"/>
                      <a:pt x="13983" y="9759"/>
                      <a:pt x="13983" y="9717"/>
                    </a:cubicBezTo>
                    <a:cubicBezTo>
                      <a:pt x="13994" y="9664"/>
                      <a:pt x="13994" y="9622"/>
                      <a:pt x="13983" y="9579"/>
                    </a:cubicBezTo>
                    <a:lnTo>
                      <a:pt x="13952" y="9506"/>
                    </a:lnTo>
                    <a:lnTo>
                      <a:pt x="13920" y="9474"/>
                    </a:lnTo>
                    <a:lnTo>
                      <a:pt x="13920" y="9463"/>
                    </a:lnTo>
                    <a:cubicBezTo>
                      <a:pt x="13909" y="9421"/>
                      <a:pt x="13888" y="9389"/>
                      <a:pt x="13867" y="9358"/>
                    </a:cubicBezTo>
                    <a:cubicBezTo>
                      <a:pt x="13846" y="9326"/>
                      <a:pt x="13814" y="9294"/>
                      <a:pt x="13772" y="9273"/>
                    </a:cubicBezTo>
                    <a:cubicBezTo>
                      <a:pt x="13751" y="9263"/>
                      <a:pt x="13719" y="9252"/>
                      <a:pt x="13698" y="9242"/>
                    </a:cubicBezTo>
                    <a:cubicBezTo>
                      <a:pt x="13667" y="9231"/>
                      <a:pt x="13638" y="9226"/>
                      <a:pt x="13610" y="9226"/>
                    </a:cubicBezTo>
                    <a:close/>
                    <a:moveTo>
                      <a:pt x="4346" y="9229"/>
                    </a:moveTo>
                    <a:cubicBezTo>
                      <a:pt x="4337" y="9229"/>
                      <a:pt x="4328" y="9230"/>
                      <a:pt x="4320" y="9231"/>
                    </a:cubicBezTo>
                    <a:cubicBezTo>
                      <a:pt x="4235" y="9231"/>
                      <a:pt x="4151" y="9263"/>
                      <a:pt x="4098" y="9326"/>
                    </a:cubicBezTo>
                    <a:cubicBezTo>
                      <a:pt x="4035" y="9389"/>
                      <a:pt x="4003" y="9463"/>
                      <a:pt x="4003" y="9548"/>
                    </a:cubicBezTo>
                    <a:cubicBezTo>
                      <a:pt x="4003" y="9706"/>
                      <a:pt x="4003" y="9854"/>
                      <a:pt x="4003" y="10002"/>
                    </a:cubicBezTo>
                    <a:cubicBezTo>
                      <a:pt x="3992" y="10044"/>
                      <a:pt x="3992" y="10086"/>
                      <a:pt x="4003" y="10129"/>
                    </a:cubicBezTo>
                    <a:lnTo>
                      <a:pt x="4003" y="10139"/>
                    </a:lnTo>
                    <a:cubicBezTo>
                      <a:pt x="4003" y="10171"/>
                      <a:pt x="4003" y="10203"/>
                      <a:pt x="4013" y="10234"/>
                    </a:cubicBezTo>
                    <a:cubicBezTo>
                      <a:pt x="4024" y="10298"/>
                      <a:pt x="4098" y="10393"/>
                      <a:pt x="4161" y="10424"/>
                    </a:cubicBezTo>
                    <a:cubicBezTo>
                      <a:pt x="4209" y="10448"/>
                      <a:pt x="4256" y="10460"/>
                      <a:pt x="4308" y="10460"/>
                    </a:cubicBezTo>
                    <a:cubicBezTo>
                      <a:pt x="4326" y="10460"/>
                      <a:pt x="4344" y="10459"/>
                      <a:pt x="4362" y="10456"/>
                    </a:cubicBezTo>
                    <a:cubicBezTo>
                      <a:pt x="4436" y="10456"/>
                      <a:pt x="4510" y="10424"/>
                      <a:pt x="4552" y="10372"/>
                    </a:cubicBezTo>
                    <a:cubicBezTo>
                      <a:pt x="4615" y="10308"/>
                      <a:pt x="4647" y="10234"/>
                      <a:pt x="4647" y="10139"/>
                    </a:cubicBezTo>
                    <a:cubicBezTo>
                      <a:pt x="4647" y="10108"/>
                      <a:pt x="4647" y="10065"/>
                      <a:pt x="4647" y="10034"/>
                    </a:cubicBezTo>
                    <a:lnTo>
                      <a:pt x="4658" y="10013"/>
                    </a:lnTo>
                    <a:cubicBezTo>
                      <a:pt x="4700" y="9949"/>
                      <a:pt x="4711" y="9844"/>
                      <a:pt x="4689" y="9770"/>
                    </a:cubicBezTo>
                    <a:cubicBezTo>
                      <a:pt x="4679" y="9738"/>
                      <a:pt x="4668" y="9706"/>
                      <a:pt x="4647" y="9675"/>
                    </a:cubicBezTo>
                    <a:lnTo>
                      <a:pt x="4647" y="9548"/>
                    </a:lnTo>
                    <a:cubicBezTo>
                      <a:pt x="4647" y="9474"/>
                      <a:pt x="4615" y="9379"/>
                      <a:pt x="4552" y="9326"/>
                    </a:cubicBezTo>
                    <a:cubicBezTo>
                      <a:pt x="4505" y="9269"/>
                      <a:pt x="4423" y="9229"/>
                      <a:pt x="4346" y="9229"/>
                    </a:cubicBezTo>
                    <a:close/>
                    <a:moveTo>
                      <a:pt x="6443" y="10076"/>
                    </a:moveTo>
                    <a:cubicBezTo>
                      <a:pt x="6031" y="10076"/>
                      <a:pt x="6031" y="10720"/>
                      <a:pt x="6443" y="10720"/>
                    </a:cubicBezTo>
                    <a:cubicBezTo>
                      <a:pt x="6865" y="10720"/>
                      <a:pt x="6865" y="10076"/>
                      <a:pt x="6443" y="10076"/>
                    </a:cubicBezTo>
                    <a:close/>
                    <a:moveTo>
                      <a:pt x="15431" y="10185"/>
                    </a:moveTo>
                    <a:cubicBezTo>
                      <a:pt x="15406" y="10185"/>
                      <a:pt x="15381" y="10190"/>
                      <a:pt x="15356" y="10203"/>
                    </a:cubicBezTo>
                    <a:cubicBezTo>
                      <a:pt x="15314" y="10213"/>
                      <a:pt x="15272" y="10224"/>
                      <a:pt x="15240" y="10255"/>
                    </a:cubicBezTo>
                    <a:cubicBezTo>
                      <a:pt x="15209" y="10277"/>
                      <a:pt x="15177" y="10308"/>
                      <a:pt x="15156" y="10350"/>
                    </a:cubicBezTo>
                    <a:lnTo>
                      <a:pt x="15124" y="10424"/>
                    </a:lnTo>
                    <a:cubicBezTo>
                      <a:pt x="15113" y="10488"/>
                      <a:pt x="15113" y="10541"/>
                      <a:pt x="15124" y="10593"/>
                    </a:cubicBezTo>
                    <a:cubicBezTo>
                      <a:pt x="15135" y="10615"/>
                      <a:pt x="15145" y="10636"/>
                      <a:pt x="15156" y="10657"/>
                    </a:cubicBezTo>
                    <a:lnTo>
                      <a:pt x="15145" y="10688"/>
                    </a:lnTo>
                    <a:cubicBezTo>
                      <a:pt x="15145" y="10731"/>
                      <a:pt x="15156" y="10773"/>
                      <a:pt x="15177" y="10805"/>
                    </a:cubicBezTo>
                    <a:cubicBezTo>
                      <a:pt x="15187" y="10847"/>
                      <a:pt x="15209" y="10889"/>
                      <a:pt x="15240" y="10910"/>
                    </a:cubicBezTo>
                    <a:cubicBezTo>
                      <a:pt x="15261" y="10931"/>
                      <a:pt x="15282" y="10952"/>
                      <a:pt x="15304" y="10963"/>
                    </a:cubicBezTo>
                    <a:cubicBezTo>
                      <a:pt x="15356" y="10995"/>
                      <a:pt x="15409" y="11005"/>
                      <a:pt x="15473" y="11005"/>
                    </a:cubicBezTo>
                    <a:cubicBezTo>
                      <a:pt x="15504" y="11005"/>
                      <a:pt x="15525" y="11005"/>
                      <a:pt x="15557" y="10995"/>
                    </a:cubicBezTo>
                    <a:cubicBezTo>
                      <a:pt x="15610" y="10984"/>
                      <a:pt x="15663" y="10952"/>
                      <a:pt x="15705" y="10910"/>
                    </a:cubicBezTo>
                    <a:cubicBezTo>
                      <a:pt x="15726" y="10889"/>
                      <a:pt x="15737" y="10868"/>
                      <a:pt x="15758" y="10836"/>
                    </a:cubicBezTo>
                    <a:lnTo>
                      <a:pt x="15768" y="10826"/>
                    </a:lnTo>
                    <a:cubicBezTo>
                      <a:pt x="15779" y="10794"/>
                      <a:pt x="15789" y="10762"/>
                      <a:pt x="15800" y="10741"/>
                    </a:cubicBezTo>
                    <a:lnTo>
                      <a:pt x="15811" y="10731"/>
                    </a:lnTo>
                    <a:cubicBezTo>
                      <a:pt x="15811" y="10710"/>
                      <a:pt x="15811" y="10688"/>
                      <a:pt x="15811" y="10667"/>
                    </a:cubicBezTo>
                    <a:cubicBezTo>
                      <a:pt x="15821" y="10657"/>
                      <a:pt x="15821" y="10636"/>
                      <a:pt x="15821" y="10615"/>
                    </a:cubicBezTo>
                    <a:cubicBezTo>
                      <a:pt x="15821" y="10583"/>
                      <a:pt x="15811" y="10541"/>
                      <a:pt x="15811" y="10509"/>
                    </a:cubicBezTo>
                    <a:cubicBezTo>
                      <a:pt x="15800" y="10467"/>
                      <a:pt x="15779" y="10424"/>
                      <a:pt x="15768" y="10403"/>
                    </a:cubicBezTo>
                    <a:lnTo>
                      <a:pt x="15758" y="10382"/>
                    </a:lnTo>
                    <a:cubicBezTo>
                      <a:pt x="15737" y="10361"/>
                      <a:pt x="15715" y="10329"/>
                      <a:pt x="15705" y="10308"/>
                    </a:cubicBezTo>
                    <a:lnTo>
                      <a:pt x="15694" y="10308"/>
                    </a:lnTo>
                    <a:lnTo>
                      <a:pt x="15684" y="10298"/>
                    </a:lnTo>
                    <a:cubicBezTo>
                      <a:pt x="15663" y="10277"/>
                      <a:pt x="15642" y="10255"/>
                      <a:pt x="15610" y="10234"/>
                    </a:cubicBezTo>
                    <a:lnTo>
                      <a:pt x="15599" y="10234"/>
                    </a:lnTo>
                    <a:cubicBezTo>
                      <a:pt x="15568" y="10213"/>
                      <a:pt x="15525" y="10192"/>
                      <a:pt x="15483" y="10192"/>
                    </a:cubicBezTo>
                    <a:cubicBezTo>
                      <a:pt x="15466" y="10188"/>
                      <a:pt x="15448" y="10185"/>
                      <a:pt x="15431" y="10185"/>
                    </a:cubicBezTo>
                    <a:close/>
                    <a:moveTo>
                      <a:pt x="3169" y="10382"/>
                    </a:moveTo>
                    <a:cubicBezTo>
                      <a:pt x="3137" y="10382"/>
                      <a:pt x="3116" y="10393"/>
                      <a:pt x="3084" y="10393"/>
                    </a:cubicBezTo>
                    <a:cubicBezTo>
                      <a:pt x="3031" y="10414"/>
                      <a:pt x="2978" y="10435"/>
                      <a:pt x="2936" y="10477"/>
                    </a:cubicBezTo>
                    <a:lnTo>
                      <a:pt x="2894" y="10541"/>
                    </a:lnTo>
                    <a:cubicBezTo>
                      <a:pt x="2862" y="10593"/>
                      <a:pt x="2841" y="10646"/>
                      <a:pt x="2841" y="10710"/>
                    </a:cubicBezTo>
                    <a:lnTo>
                      <a:pt x="2841" y="10762"/>
                    </a:lnTo>
                    <a:cubicBezTo>
                      <a:pt x="2841" y="10815"/>
                      <a:pt x="2852" y="10857"/>
                      <a:pt x="2873" y="10889"/>
                    </a:cubicBezTo>
                    <a:cubicBezTo>
                      <a:pt x="2883" y="10931"/>
                      <a:pt x="2905" y="10963"/>
                      <a:pt x="2936" y="10995"/>
                    </a:cubicBezTo>
                    <a:cubicBezTo>
                      <a:pt x="2968" y="11026"/>
                      <a:pt x="3000" y="11048"/>
                      <a:pt x="3042" y="11058"/>
                    </a:cubicBezTo>
                    <a:cubicBezTo>
                      <a:pt x="3084" y="11079"/>
                      <a:pt x="3126" y="11090"/>
                      <a:pt x="3169" y="11090"/>
                    </a:cubicBezTo>
                    <a:cubicBezTo>
                      <a:pt x="3200" y="11090"/>
                      <a:pt x="3221" y="11079"/>
                      <a:pt x="3253" y="11079"/>
                    </a:cubicBezTo>
                    <a:cubicBezTo>
                      <a:pt x="3306" y="11058"/>
                      <a:pt x="3359" y="11037"/>
                      <a:pt x="3401" y="10995"/>
                    </a:cubicBezTo>
                    <a:lnTo>
                      <a:pt x="3443" y="10931"/>
                    </a:lnTo>
                    <a:cubicBezTo>
                      <a:pt x="3475" y="10879"/>
                      <a:pt x="3496" y="10826"/>
                      <a:pt x="3496" y="10762"/>
                    </a:cubicBezTo>
                    <a:lnTo>
                      <a:pt x="3496" y="10710"/>
                    </a:lnTo>
                    <a:cubicBezTo>
                      <a:pt x="3496" y="10657"/>
                      <a:pt x="3485" y="10615"/>
                      <a:pt x="3464" y="10583"/>
                    </a:cubicBezTo>
                    <a:cubicBezTo>
                      <a:pt x="3454" y="10541"/>
                      <a:pt x="3433" y="10509"/>
                      <a:pt x="3401" y="10477"/>
                    </a:cubicBezTo>
                    <a:cubicBezTo>
                      <a:pt x="3369" y="10446"/>
                      <a:pt x="3338" y="10424"/>
                      <a:pt x="3295" y="10414"/>
                    </a:cubicBezTo>
                    <a:cubicBezTo>
                      <a:pt x="3253" y="10393"/>
                      <a:pt x="3211" y="10382"/>
                      <a:pt x="3169" y="10382"/>
                    </a:cubicBezTo>
                    <a:close/>
                    <a:moveTo>
                      <a:pt x="720" y="10321"/>
                    </a:moveTo>
                    <a:cubicBezTo>
                      <a:pt x="697" y="10321"/>
                      <a:pt x="676" y="10324"/>
                      <a:pt x="655" y="10329"/>
                    </a:cubicBezTo>
                    <a:lnTo>
                      <a:pt x="581" y="10361"/>
                    </a:lnTo>
                    <a:cubicBezTo>
                      <a:pt x="528" y="10393"/>
                      <a:pt x="497" y="10435"/>
                      <a:pt x="465" y="10477"/>
                    </a:cubicBezTo>
                    <a:cubicBezTo>
                      <a:pt x="454" y="10509"/>
                      <a:pt x="444" y="10530"/>
                      <a:pt x="433" y="10562"/>
                    </a:cubicBezTo>
                    <a:cubicBezTo>
                      <a:pt x="423" y="10615"/>
                      <a:pt x="423" y="10678"/>
                      <a:pt x="433" y="10731"/>
                    </a:cubicBezTo>
                    <a:cubicBezTo>
                      <a:pt x="465" y="10805"/>
                      <a:pt x="486" y="10879"/>
                      <a:pt x="518" y="10963"/>
                    </a:cubicBezTo>
                    <a:lnTo>
                      <a:pt x="549" y="11037"/>
                    </a:lnTo>
                    <a:cubicBezTo>
                      <a:pt x="570" y="11079"/>
                      <a:pt x="602" y="11100"/>
                      <a:pt x="634" y="11132"/>
                    </a:cubicBezTo>
                    <a:cubicBezTo>
                      <a:pt x="655" y="11143"/>
                      <a:pt x="676" y="11164"/>
                      <a:pt x="708" y="11174"/>
                    </a:cubicBezTo>
                    <a:cubicBezTo>
                      <a:pt x="739" y="11185"/>
                      <a:pt x="782" y="11195"/>
                      <a:pt x="824" y="11195"/>
                    </a:cubicBezTo>
                    <a:cubicBezTo>
                      <a:pt x="856" y="11195"/>
                      <a:pt x="887" y="11185"/>
                      <a:pt x="919" y="11185"/>
                    </a:cubicBezTo>
                    <a:cubicBezTo>
                      <a:pt x="940" y="11174"/>
                      <a:pt x="961" y="11164"/>
                      <a:pt x="993" y="11153"/>
                    </a:cubicBezTo>
                    <a:lnTo>
                      <a:pt x="1025" y="11121"/>
                    </a:lnTo>
                    <a:lnTo>
                      <a:pt x="1067" y="11132"/>
                    </a:lnTo>
                    <a:cubicBezTo>
                      <a:pt x="1130" y="11132"/>
                      <a:pt x="1183" y="11111"/>
                      <a:pt x="1225" y="11090"/>
                    </a:cubicBezTo>
                    <a:cubicBezTo>
                      <a:pt x="1257" y="11069"/>
                      <a:pt x="1278" y="11048"/>
                      <a:pt x="1299" y="11037"/>
                    </a:cubicBezTo>
                    <a:cubicBezTo>
                      <a:pt x="1331" y="10995"/>
                      <a:pt x="1363" y="10952"/>
                      <a:pt x="1384" y="10889"/>
                    </a:cubicBezTo>
                    <a:lnTo>
                      <a:pt x="1384" y="10879"/>
                    </a:lnTo>
                    <a:cubicBezTo>
                      <a:pt x="1384" y="10847"/>
                      <a:pt x="1394" y="10826"/>
                      <a:pt x="1394" y="10794"/>
                    </a:cubicBezTo>
                    <a:lnTo>
                      <a:pt x="1394" y="10783"/>
                    </a:lnTo>
                    <a:cubicBezTo>
                      <a:pt x="1394" y="10752"/>
                      <a:pt x="1394" y="10720"/>
                      <a:pt x="1384" y="10678"/>
                    </a:cubicBezTo>
                    <a:cubicBezTo>
                      <a:pt x="1363" y="10615"/>
                      <a:pt x="1320" y="10551"/>
                      <a:pt x="1268" y="10509"/>
                    </a:cubicBezTo>
                    <a:cubicBezTo>
                      <a:pt x="1246" y="10488"/>
                      <a:pt x="1225" y="10467"/>
                      <a:pt x="1194" y="10446"/>
                    </a:cubicBezTo>
                    <a:lnTo>
                      <a:pt x="1141" y="10424"/>
                    </a:lnTo>
                    <a:cubicBezTo>
                      <a:pt x="1130" y="10414"/>
                      <a:pt x="1109" y="10414"/>
                      <a:pt x="1088" y="10403"/>
                    </a:cubicBezTo>
                    <a:cubicBezTo>
                      <a:pt x="1062" y="10393"/>
                      <a:pt x="1038" y="10390"/>
                      <a:pt x="1014" y="10390"/>
                    </a:cubicBezTo>
                    <a:cubicBezTo>
                      <a:pt x="990" y="10390"/>
                      <a:pt x="967" y="10393"/>
                      <a:pt x="940" y="10393"/>
                    </a:cubicBezTo>
                    <a:lnTo>
                      <a:pt x="908" y="10361"/>
                    </a:lnTo>
                    <a:cubicBezTo>
                      <a:pt x="866" y="10340"/>
                      <a:pt x="834" y="10329"/>
                      <a:pt x="792" y="10329"/>
                    </a:cubicBezTo>
                    <a:cubicBezTo>
                      <a:pt x="766" y="10324"/>
                      <a:pt x="742" y="10321"/>
                      <a:pt x="720" y="10321"/>
                    </a:cubicBezTo>
                    <a:close/>
                    <a:moveTo>
                      <a:pt x="11787" y="10319"/>
                    </a:moveTo>
                    <a:cubicBezTo>
                      <a:pt x="11734" y="10319"/>
                      <a:pt x="11681" y="10340"/>
                      <a:pt x="11628" y="10361"/>
                    </a:cubicBezTo>
                    <a:cubicBezTo>
                      <a:pt x="11501" y="10446"/>
                      <a:pt x="11385" y="10530"/>
                      <a:pt x="11259" y="10604"/>
                    </a:cubicBezTo>
                    <a:cubicBezTo>
                      <a:pt x="11227" y="10625"/>
                      <a:pt x="11195" y="10657"/>
                      <a:pt x="11174" y="10688"/>
                    </a:cubicBezTo>
                    <a:cubicBezTo>
                      <a:pt x="11142" y="10720"/>
                      <a:pt x="11121" y="10762"/>
                      <a:pt x="11111" y="10805"/>
                    </a:cubicBezTo>
                    <a:cubicBezTo>
                      <a:pt x="11100" y="10847"/>
                      <a:pt x="11100" y="10889"/>
                      <a:pt x="11111" y="10931"/>
                    </a:cubicBezTo>
                    <a:cubicBezTo>
                      <a:pt x="11111" y="10974"/>
                      <a:pt x="11121" y="11016"/>
                      <a:pt x="11142" y="11048"/>
                    </a:cubicBezTo>
                    <a:cubicBezTo>
                      <a:pt x="11195" y="11121"/>
                      <a:pt x="11259" y="11185"/>
                      <a:pt x="11343" y="11195"/>
                    </a:cubicBezTo>
                    <a:cubicBezTo>
                      <a:pt x="11364" y="11206"/>
                      <a:pt x="11396" y="11206"/>
                      <a:pt x="11428" y="11206"/>
                    </a:cubicBezTo>
                    <a:cubicBezTo>
                      <a:pt x="11480" y="11206"/>
                      <a:pt x="11533" y="11195"/>
                      <a:pt x="11586" y="11164"/>
                    </a:cubicBezTo>
                    <a:cubicBezTo>
                      <a:pt x="11713" y="11090"/>
                      <a:pt x="11829" y="11005"/>
                      <a:pt x="11956" y="10921"/>
                    </a:cubicBezTo>
                    <a:cubicBezTo>
                      <a:pt x="11987" y="10900"/>
                      <a:pt x="12019" y="10879"/>
                      <a:pt x="12040" y="10836"/>
                    </a:cubicBezTo>
                    <a:cubicBezTo>
                      <a:pt x="12072" y="10805"/>
                      <a:pt x="12093" y="10773"/>
                      <a:pt x="12103" y="10731"/>
                    </a:cubicBezTo>
                    <a:cubicBezTo>
                      <a:pt x="12114" y="10688"/>
                      <a:pt x="12114" y="10646"/>
                      <a:pt x="12103" y="10604"/>
                    </a:cubicBezTo>
                    <a:cubicBezTo>
                      <a:pt x="12103" y="10562"/>
                      <a:pt x="12093" y="10519"/>
                      <a:pt x="12072" y="10477"/>
                    </a:cubicBezTo>
                    <a:cubicBezTo>
                      <a:pt x="12019" y="10414"/>
                      <a:pt x="11956" y="10350"/>
                      <a:pt x="11871" y="10329"/>
                    </a:cubicBezTo>
                    <a:cubicBezTo>
                      <a:pt x="11850" y="10329"/>
                      <a:pt x="11818" y="10329"/>
                      <a:pt x="11787" y="10319"/>
                    </a:cubicBezTo>
                    <a:close/>
                    <a:moveTo>
                      <a:pt x="8882" y="10699"/>
                    </a:moveTo>
                    <a:cubicBezTo>
                      <a:pt x="8829" y="10699"/>
                      <a:pt x="8777" y="10720"/>
                      <a:pt x="8724" y="10741"/>
                    </a:cubicBezTo>
                    <a:lnTo>
                      <a:pt x="8724" y="10752"/>
                    </a:lnTo>
                    <a:lnTo>
                      <a:pt x="8682" y="10773"/>
                    </a:lnTo>
                    <a:lnTo>
                      <a:pt x="8650" y="10805"/>
                    </a:lnTo>
                    <a:lnTo>
                      <a:pt x="8629" y="10836"/>
                    </a:lnTo>
                    <a:lnTo>
                      <a:pt x="8597" y="10868"/>
                    </a:lnTo>
                    <a:lnTo>
                      <a:pt x="8565" y="10952"/>
                    </a:lnTo>
                    <a:lnTo>
                      <a:pt x="8555" y="11037"/>
                    </a:lnTo>
                    <a:lnTo>
                      <a:pt x="8555" y="11048"/>
                    </a:lnTo>
                    <a:lnTo>
                      <a:pt x="8565" y="11132"/>
                    </a:lnTo>
                    <a:lnTo>
                      <a:pt x="8587" y="11174"/>
                    </a:lnTo>
                    <a:lnTo>
                      <a:pt x="8597" y="11217"/>
                    </a:lnTo>
                    <a:lnTo>
                      <a:pt x="8608" y="11217"/>
                    </a:lnTo>
                    <a:lnTo>
                      <a:pt x="8650" y="11290"/>
                    </a:lnTo>
                    <a:lnTo>
                      <a:pt x="8660" y="11290"/>
                    </a:lnTo>
                    <a:cubicBezTo>
                      <a:pt x="8682" y="11312"/>
                      <a:pt x="8703" y="11333"/>
                      <a:pt x="8734" y="11343"/>
                    </a:cubicBezTo>
                    <a:lnTo>
                      <a:pt x="8734" y="11354"/>
                    </a:lnTo>
                    <a:lnTo>
                      <a:pt x="8777" y="11364"/>
                    </a:lnTo>
                    <a:lnTo>
                      <a:pt x="8819" y="11385"/>
                    </a:lnTo>
                    <a:cubicBezTo>
                      <a:pt x="8851" y="11385"/>
                      <a:pt x="8882" y="11396"/>
                      <a:pt x="8903" y="11396"/>
                    </a:cubicBezTo>
                    <a:lnTo>
                      <a:pt x="8914" y="11396"/>
                    </a:lnTo>
                    <a:lnTo>
                      <a:pt x="8998" y="11385"/>
                    </a:lnTo>
                    <a:lnTo>
                      <a:pt x="9083" y="11354"/>
                    </a:lnTo>
                    <a:lnTo>
                      <a:pt x="9146" y="11301"/>
                    </a:lnTo>
                    <a:cubicBezTo>
                      <a:pt x="9167" y="11280"/>
                      <a:pt x="9189" y="11248"/>
                      <a:pt x="9199" y="11227"/>
                    </a:cubicBezTo>
                    <a:cubicBezTo>
                      <a:pt x="9231" y="11185"/>
                      <a:pt x="9241" y="11153"/>
                      <a:pt x="9241" y="11111"/>
                    </a:cubicBezTo>
                    <a:cubicBezTo>
                      <a:pt x="9252" y="11069"/>
                      <a:pt x="9252" y="11016"/>
                      <a:pt x="9231" y="10974"/>
                    </a:cubicBezTo>
                    <a:cubicBezTo>
                      <a:pt x="9220" y="10931"/>
                      <a:pt x="9210" y="10900"/>
                      <a:pt x="9178" y="10868"/>
                    </a:cubicBezTo>
                    <a:lnTo>
                      <a:pt x="9146" y="10836"/>
                    </a:lnTo>
                    <a:lnTo>
                      <a:pt x="9115" y="10794"/>
                    </a:lnTo>
                    <a:cubicBezTo>
                      <a:pt x="9072" y="10752"/>
                      <a:pt x="9030" y="10731"/>
                      <a:pt x="8967" y="10710"/>
                    </a:cubicBezTo>
                    <a:cubicBezTo>
                      <a:pt x="8946" y="10710"/>
                      <a:pt x="8914" y="10710"/>
                      <a:pt x="8882" y="106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40919897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623252" y="168501"/>
            <a:ext cx="6876455" cy="8443031"/>
            <a:chOff x="-467439" y="126375"/>
            <a:chExt cx="5157341" cy="6332273"/>
          </a:xfrm>
        </p:grpSpPr>
        <p:grpSp>
          <p:nvGrpSpPr>
            <p:cNvPr id="10" name="Google Shape;10;p2"/>
            <p:cNvGrpSpPr/>
            <p:nvPr/>
          </p:nvGrpSpPr>
          <p:grpSpPr>
            <a:xfrm>
              <a:off x="-467439" y="2485446"/>
              <a:ext cx="5157341" cy="3973202"/>
              <a:chOff x="-467439" y="2485446"/>
              <a:chExt cx="5157341" cy="3973202"/>
            </a:xfrm>
          </p:grpSpPr>
          <p:sp>
            <p:nvSpPr>
              <p:cNvPr id="11" name="Google Shape;11;p2"/>
              <p:cNvSpPr/>
              <p:nvPr/>
            </p:nvSpPr>
            <p:spPr>
              <a:xfrm>
                <a:off x="-333835" y="4164901"/>
                <a:ext cx="5023737" cy="2293746"/>
              </a:xfrm>
              <a:custGeom>
                <a:avLst/>
                <a:gdLst/>
                <a:ahLst/>
                <a:cxnLst/>
                <a:rect l="l" t="t" r="r" b="b"/>
                <a:pathLst>
                  <a:path w="7405" h="3381" extrusionOk="0">
                    <a:moveTo>
                      <a:pt x="3960" y="0"/>
                    </a:moveTo>
                    <a:cubicBezTo>
                      <a:pt x="3655" y="0"/>
                      <a:pt x="3373" y="34"/>
                      <a:pt x="3095" y="119"/>
                    </a:cubicBezTo>
                    <a:cubicBezTo>
                      <a:pt x="2736" y="225"/>
                      <a:pt x="2388" y="267"/>
                      <a:pt x="2018" y="288"/>
                    </a:cubicBezTo>
                    <a:cubicBezTo>
                      <a:pt x="1384" y="320"/>
                      <a:pt x="793" y="520"/>
                      <a:pt x="275" y="901"/>
                    </a:cubicBezTo>
                    <a:cubicBezTo>
                      <a:pt x="22" y="1091"/>
                      <a:pt x="1" y="1260"/>
                      <a:pt x="159" y="1524"/>
                    </a:cubicBezTo>
                    <a:cubicBezTo>
                      <a:pt x="465" y="2062"/>
                      <a:pt x="835" y="2527"/>
                      <a:pt x="1416" y="2781"/>
                    </a:cubicBezTo>
                    <a:cubicBezTo>
                      <a:pt x="1860" y="2960"/>
                      <a:pt x="2314" y="3129"/>
                      <a:pt x="2757" y="3298"/>
                    </a:cubicBezTo>
                    <a:cubicBezTo>
                      <a:pt x="2895" y="3340"/>
                      <a:pt x="3042" y="3340"/>
                      <a:pt x="3190" y="3362"/>
                    </a:cubicBezTo>
                    <a:cubicBezTo>
                      <a:pt x="3310" y="3374"/>
                      <a:pt x="3428" y="3380"/>
                      <a:pt x="3545" y="3380"/>
                    </a:cubicBezTo>
                    <a:cubicBezTo>
                      <a:pt x="4111" y="3380"/>
                      <a:pt x="4654" y="3243"/>
                      <a:pt x="5197" y="3076"/>
                    </a:cubicBezTo>
                    <a:cubicBezTo>
                      <a:pt x="5767" y="2907"/>
                      <a:pt x="6274" y="2643"/>
                      <a:pt x="6781" y="2348"/>
                    </a:cubicBezTo>
                    <a:cubicBezTo>
                      <a:pt x="6971" y="2231"/>
                      <a:pt x="7119" y="2062"/>
                      <a:pt x="7256" y="1883"/>
                    </a:cubicBezTo>
                    <a:cubicBezTo>
                      <a:pt x="7404" y="1703"/>
                      <a:pt x="7404" y="1513"/>
                      <a:pt x="7320" y="1302"/>
                    </a:cubicBezTo>
                    <a:cubicBezTo>
                      <a:pt x="7183" y="996"/>
                      <a:pt x="6929" y="806"/>
                      <a:pt x="6665" y="658"/>
                    </a:cubicBezTo>
                    <a:cubicBezTo>
                      <a:pt x="5991" y="287"/>
                      <a:pt x="5291" y="2"/>
                      <a:pt x="4558" y="2"/>
                    </a:cubicBezTo>
                    <a:cubicBezTo>
                      <a:pt x="4476" y="2"/>
                      <a:pt x="4393" y="6"/>
                      <a:pt x="4310" y="14"/>
                    </a:cubicBezTo>
                    <a:cubicBezTo>
                      <a:pt x="4190" y="5"/>
                      <a:pt x="4074" y="0"/>
                      <a:pt x="3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rot="-989203">
                <a:off x="-163940" y="2571439"/>
                <a:ext cx="935527" cy="2274413"/>
                <a:chOff x="3328967" y="-979524"/>
                <a:chExt cx="966143" cy="2348844"/>
              </a:xfrm>
            </p:grpSpPr>
            <p:grpSp>
              <p:nvGrpSpPr>
                <p:cNvPr id="13" name="Google Shape;13;p2"/>
                <p:cNvGrpSpPr/>
                <p:nvPr/>
              </p:nvGrpSpPr>
              <p:grpSpPr>
                <a:xfrm>
                  <a:off x="3328967" y="-979524"/>
                  <a:ext cx="966143" cy="2348844"/>
                  <a:chOff x="6747867" y="-803324"/>
                  <a:chExt cx="966143" cy="2348844"/>
                </a:xfrm>
              </p:grpSpPr>
              <p:sp>
                <p:nvSpPr>
                  <p:cNvPr id="14" name="Google Shape;14;p2"/>
                  <p:cNvSpPr/>
                  <p:nvPr/>
                </p:nvSpPr>
                <p:spPr>
                  <a:xfrm>
                    <a:off x="6747867" y="-803324"/>
                    <a:ext cx="966143" cy="1988066"/>
                  </a:xfrm>
                  <a:custGeom>
                    <a:avLst/>
                    <a:gdLst/>
                    <a:ahLst/>
                    <a:cxnLst/>
                    <a:rect l="l" t="t" r="r" b="b"/>
                    <a:pathLst>
                      <a:path w="19243" h="39597" extrusionOk="0">
                        <a:moveTo>
                          <a:pt x="12389" y="4459"/>
                        </a:moveTo>
                        <a:cubicBezTo>
                          <a:pt x="12895" y="4459"/>
                          <a:pt x="13307" y="4892"/>
                          <a:pt x="13318" y="5430"/>
                        </a:cubicBezTo>
                        <a:cubicBezTo>
                          <a:pt x="13328" y="6005"/>
                          <a:pt x="12905" y="6487"/>
                          <a:pt x="12374" y="6487"/>
                        </a:cubicBezTo>
                        <a:cubicBezTo>
                          <a:pt x="12368" y="6487"/>
                          <a:pt x="12363" y="6487"/>
                          <a:pt x="12357" y="6486"/>
                        </a:cubicBezTo>
                        <a:cubicBezTo>
                          <a:pt x="11850" y="6476"/>
                          <a:pt x="11449" y="6043"/>
                          <a:pt x="11449" y="5483"/>
                        </a:cubicBezTo>
                        <a:cubicBezTo>
                          <a:pt x="11449" y="4923"/>
                          <a:pt x="11860" y="4469"/>
                          <a:pt x="12389" y="4459"/>
                        </a:cubicBezTo>
                        <a:close/>
                        <a:moveTo>
                          <a:pt x="10823" y="8588"/>
                        </a:moveTo>
                        <a:cubicBezTo>
                          <a:pt x="11332" y="8588"/>
                          <a:pt x="11734" y="9017"/>
                          <a:pt x="11734" y="9560"/>
                        </a:cubicBezTo>
                        <a:cubicBezTo>
                          <a:pt x="11734" y="10141"/>
                          <a:pt x="11269" y="10648"/>
                          <a:pt x="10730" y="10648"/>
                        </a:cubicBezTo>
                        <a:cubicBezTo>
                          <a:pt x="10223" y="10648"/>
                          <a:pt x="9885" y="10246"/>
                          <a:pt x="9875" y="9665"/>
                        </a:cubicBezTo>
                        <a:cubicBezTo>
                          <a:pt x="9875" y="9042"/>
                          <a:pt x="10266" y="8588"/>
                          <a:pt x="10804" y="8588"/>
                        </a:cubicBezTo>
                        <a:cubicBezTo>
                          <a:pt x="10811" y="8588"/>
                          <a:pt x="10817" y="8588"/>
                          <a:pt x="10823" y="8588"/>
                        </a:cubicBezTo>
                        <a:close/>
                        <a:moveTo>
                          <a:pt x="5798" y="12718"/>
                        </a:moveTo>
                        <a:lnTo>
                          <a:pt x="5798" y="12718"/>
                        </a:lnTo>
                        <a:cubicBezTo>
                          <a:pt x="5809" y="12813"/>
                          <a:pt x="5788" y="12918"/>
                          <a:pt x="5883" y="12992"/>
                        </a:cubicBezTo>
                        <a:cubicBezTo>
                          <a:pt x="5883" y="12887"/>
                          <a:pt x="5883" y="12792"/>
                          <a:pt x="5798" y="12718"/>
                        </a:cubicBezTo>
                        <a:close/>
                        <a:moveTo>
                          <a:pt x="17037" y="13710"/>
                        </a:moveTo>
                        <a:cubicBezTo>
                          <a:pt x="17044" y="13710"/>
                          <a:pt x="17050" y="13710"/>
                          <a:pt x="17057" y="13710"/>
                        </a:cubicBezTo>
                        <a:cubicBezTo>
                          <a:pt x="17532" y="13732"/>
                          <a:pt x="17923" y="14154"/>
                          <a:pt x="17912" y="14650"/>
                        </a:cubicBezTo>
                        <a:cubicBezTo>
                          <a:pt x="17912" y="15145"/>
                          <a:pt x="17489" y="15570"/>
                          <a:pt x="17017" y="15570"/>
                        </a:cubicBezTo>
                        <a:cubicBezTo>
                          <a:pt x="17006" y="15570"/>
                          <a:pt x="16994" y="15570"/>
                          <a:pt x="16983" y="15569"/>
                        </a:cubicBezTo>
                        <a:cubicBezTo>
                          <a:pt x="16497" y="15548"/>
                          <a:pt x="16106" y="15115"/>
                          <a:pt x="16117" y="14619"/>
                        </a:cubicBezTo>
                        <a:cubicBezTo>
                          <a:pt x="16138" y="14108"/>
                          <a:pt x="16539" y="13710"/>
                          <a:pt x="17037" y="13710"/>
                        </a:cubicBezTo>
                        <a:close/>
                        <a:moveTo>
                          <a:pt x="2355" y="17882"/>
                        </a:moveTo>
                        <a:cubicBezTo>
                          <a:pt x="2926" y="17893"/>
                          <a:pt x="3359" y="18347"/>
                          <a:pt x="3369" y="18949"/>
                        </a:cubicBezTo>
                        <a:cubicBezTo>
                          <a:pt x="3380" y="19572"/>
                          <a:pt x="2915" y="20090"/>
                          <a:pt x="2334" y="20111"/>
                        </a:cubicBezTo>
                        <a:cubicBezTo>
                          <a:pt x="2327" y="20111"/>
                          <a:pt x="2321" y="20111"/>
                          <a:pt x="2314" y="20111"/>
                        </a:cubicBezTo>
                        <a:cubicBezTo>
                          <a:pt x="1733" y="20111"/>
                          <a:pt x="1320" y="19660"/>
                          <a:pt x="1310" y="19023"/>
                        </a:cubicBezTo>
                        <a:cubicBezTo>
                          <a:pt x="1310" y="18379"/>
                          <a:pt x="1774" y="17882"/>
                          <a:pt x="2355" y="17882"/>
                        </a:cubicBezTo>
                        <a:close/>
                        <a:moveTo>
                          <a:pt x="15274" y="18558"/>
                        </a:moveTo>
                        <a:cubicBezTo>
                          <a:pt x="15280" y="18558"/>
                          <a:pt x="15287" y="18558"/>
                          <a:pt x="15293" y="18558"/>
                        </a:cubicBezTo>
                        <a:cubicBezTo>
                          <a:pt x="15905" y="18558"/>
                          <a:pt x="16370" y="19023"/>
                          <a:pt x="16381" y="19657"/>
                        </a:cubicBezTo>
                        <a:cubicBezTo>
                          <a:pt x="16391" y="20322"/>
                          <a:pt x="15916" y="20839"/>
                          <a:pt x="15282" y="20850"/>
                        </a:cubicBezTo>
                        <a:cubicBezTo>
                          <a:pt x="14649" y="20850"/>
                          <a:pt x="14173" y="20375"/>
                          <a:pt x="14173" y="19731"/>
                        </a:cubicBezTo>
                        <a:cubicBezTo>
                          <a:pt x="14173" y="19072"/>
                          <a:pt x="14650" y="18558"/>
                          <a:pt x="15274" y="18558"/>
                        </a:cubicBezTo>
                        <a:close/>
                        <a:moveTo>
                          <a:pt x="5070" y="21061"/>
                        </a:moveTo>
                        <a:cubicBezTo>
                          <a:pt x="5629" y="21061"/>
                          <a:pt x="6052" y="21494"/>
                          <a:pt x="6052" y="22043"/>
                        </a:cubicBezTo>
                        <a:cubicBezTo>
                          <a:pt x="6052" y="22582"/>
                          <a:pt x="5640" y="23005"/>
                          <a:pt x="5101" y="23005"/>
                        </a:cubicBezTo>
                        <a:cubicBezTo>
                          <a:pt x="4573" y="23005"/>
                          <a:pt x="4140" y="22550"/>
                          <a:pt x="4151" y="21991"/>
                        </a:cubicBezTo>
                        <a:cubicBezTo>
                          <a:pt x="4161" y="21463"/>
                          <a:pt x="4552" y="21072"/>
                          <a:pt x="5070" y="21061"/>
                        </a:cubicBezTo>
                        <a:close/>
                        <a:moveTo>
                          <a:pt x="16022" y="24726"/>
                        </a:moveTo>
                        <a:cubicBezTo>
                          <a:pt x="16581" y="24726"/>
                          <a:pt x="17004" y="25191"/>
                          <a:pt x="17004" y="25772"/>
                        </a:cubicBezTo>
                        <a:cubicBezTo>
                          <a:pt x="16993" y="26346"/>
                          <a:pt x="16571" y="26775"/>
                          <a:pt x="16010" y="26775"/>
                        </a:cubicBezTo>
                        <a:cubicBezTo>
                          <a:pt x="16004" y="26775"/>
                          <a:pt x="15997" y="26775"/>
                          <a:pt x="15990" y="26775"/>
                        </a:cubicBezTo>
                        <a:cubicBezTo>
                          <a:pt x="15451" y="26764"/>
                          <a:pt x="15039" y="26331"/>
                          <a:pt x="15039" y="25772"/>
                        </a:cubicBezTo>
                        <a:cubicBezTo>
                          <a:pt x="15039" y="25180"/>
                          <a:pt x="15472" y="24726"/>
                          <a:pt x="16022" y="24726"/>
                        </a:cubicBezTo>
                        <a:close/>
                        <a:moveTo>
                          <a:pt x="13054" y="28877"/>
                        </a:moveTo>
                        <a:cubicBezTo>
                          <a:pt x="13614" y="28877"/>
                          <a:pt x="14078" y="29341"/>
                          <a:pt x="14089" y="29933"/>
                        </a:cubicBezTo>
                        <a:cubicBezTo>
                          <a:pt x="14099" y="30535"/>
                          <a:pt x="13645" y="31021"/>
                          <a:pt x="13054" y="31031"/>
                        </a:cubicBezTo>
                        <a:cubicBezTo>
                          <a:pt x="12484" y="31031"/>
                          <a:pt x="12040" y="30588"/>
                          <a:pt x="12029" y="29986"/>
                        </a:cubicBezTo>
                        <a:cubicBezTo>
                          <a:pt x="12019" y="29394"/>
                          <a:pt x="12494" y="28877"/>
                          <a:pt x="13054" y="28877"/>
                        </a:cubicBezTo>
                        <a:close/>
                        <a:moveTo>
                          <a:pt x="5574" y="31644"/>
                        </a:moveTo>
                        <a:cubicBezTo>
                          <a:pt x="6135" y="31644"/>
                          <a:pt x="6569" y="32105"/>
                          <a:pt x="6569" y="32700"/>
                        </a:cubicBezTo>
                        <a:cubicBezTo>
                          <a:pt x="6569" y="33275"/>
                          <a:pt x="6114" y="33767"/>
                          <a:pt x="5573" y="33767"/>
                        </a:cubicBezTo>
                        <a:cubicBezTo>
                          <a:pt x="5567" y="33767"/>
                          <a:pt x="5561" y="33767"/>
                          <a:pt x="5555" y="33767"/>
                        </a:cubicBezTo>
                        <a:cubicBezTo>
                          <a:pt x="5017" y="33756"/>
                          <a:pt x="4584" y="33291"/>
                          <a:pt x="4573" y="32721"/>
                        </a:cubicBezTo>
                        <a:cubicBezTo>
                          <a:pt x="4563" y="32119"/>
                          <a:pt x="4996" y="31644"/>
                          <a:pt x="5555" y="31644"/>
                        </a:cubicBezTo>
                        <a:cubicBezTo>
                          <a:pt x="5562" y="31644"/>
                          <a:pt x="5568" y="31644"/>
                          <a:pt x="5574" y="31644"/>
                        </a:cubicBezTo>
                        <a:close/>
                        <a:moveTo>
                          <a:pt x="12640" y="1"/>
                        </a:moveTo>
                        <a:cubicBezTo>
                          <a:pt x="12428" y="1"/>
                          <a:pt x="12299" y="101"/>
                          <a:pt x="12209" y="382"/>
                        </a:cubicBezTo>
                        <a:cubicBezTo>
                          <a:pt x="11966" y="1132"/>
                          <a:pt x="11544" y="1755"/>
                          <a:pt x="11089" y="2357"/>
                        </a:cubicBezTo>
                        <a:cubicBezTo>
                          <a:pt x="10593" y="3012"/>
                          <a:pt x="10002" y="3571"/>
                          <a:pt x="9474" y="4195"/>
                        </a:cubicBezTo>
                        <a:cubicBezTo>
                          <a:pt x="9252" y="4459"/>
                          <a:pt x="8988" y="4712"/>
                          <a:pt x="8819" y="5029"/>
                        </a:cubicBezTo>
                        <a:cubicBezTo>
                          <a:pt x="9674" y="5335"/>
                          <a:pt x="9822" y="6412"/>
                          <a:pt x="9315" y="7131"/>
                        </a:cubicBezTo>
                        <a:cubicBezTo>
                          <a:pt x="9135" y="7392"/>
                          <a:pt x="8878" y="7546"/>
                          <a:pt x="8570" y="7546"/>
                        </a:cubicBezTo>
                        <a:cubicBezTo>
                          <a:pt x="8517" y="7546"/>
                          <a:pt x="8463" y="7541"/>
                          <a:pt x="8407" y="7532"/>
                        </a:cubicBezTo>
                        <a:cubicBezTo>
                          <a:pt x="8037" y="7469"/>
                          <a:pt x="7794" y="7226"/>
                          <a:pt x="7689" y="6846"/>
                        </a:cubicBezTo>
                        <a:cubicBezTo>
                          <a:pt x="7646" y="6698"/>
                          <a:pt x="7636" y="6550"/>
                          <a:pt x="7541" y="6423"/>
                        </a:cubicBezTo>
                        <a:cubicBezTo>
                          <a:pt x="6316" y="7796"/>
                          <a:pt x="5524" y="9370"/>
                          <a:pt x="5566" y="11281"/>
                        </a:cubicBezTo>
                        <a:cubicBezTo>
                          <a:pt x="5576" y="11767"/>
                          <a:pt x="5555" y="12264"/>
                          <a:pt x="5798" y="12718"/>
                        </a:cubicBezTo>
                        <a:cubicBezTo>
                          <a:pt x="5798" y="12570"/>
                          <a:pt x="5788" y="12422"/>
                          <a:pt x="5798" y="12274"/>
                        </a:cubicBezTo>
                        <a:cubicBezTo>
                          <a:pt x="5819" y="11440"/>
                          <a:pt x="6337" y="10817"/>
                          <a:pt x="7055" y="10753"/>
                        </a:cubicBezTo>
                        <a:cubicBezTo>
                          <a:pt x="7084" y="10751"/>
                          <a:pt x="7114" y="10750"/>
                          <a:pt x="7143" y="10750"/>
                        </a:cubicBezTo>
                        <a:cubicBezTo>
                          <a:pt x="7828" y="10750"/>
                          <a:pt x="8454" y="11335"/>
                          <a:pt x="8565" y="12095"/>
                        </a:cubicBezTo>
                        <a:cubicBezTo>
                          <a:pt x="8671" y="12781"/>
                          <a:pt x="8344" y="13446"/>
                          <a:pt x="7784" y="13700"/>
                        </a:cubicBezTo>
                        <a:cubicBezTo>
                          <a:pt x="7597" y="13789"/>
                          <a:pt x="7403" y="13831"/>
                          <a:pt x="7210" y="13831"/>
                        </a:cubicBezTo>
                        <a:cubicBezTo>
                          <a:pt x="6784" y="13831"/>
                          <a:pt x="6368" y="13621"/>
                          <a:pt x="6062" y="13235"/>
                        </a:cubicBezTo>
                        <a:cubicBezTo>
                          <a:pt x="6009" y="13151"/>
                          <a:pt x="5978" y="13045"/>
                          <a:pt x="5883" y="12992"/>
                        </a:cubicBezTo>
                        <a:lnTo>
                          <a:pt x="5883" y="12992"/>
                        </a:lnTo>
                        <a:cubicBezTo>
                          <a:pt x="5872" y="13225"/>
                          <a:pt x="5978" y="13425"/>
                          <a:pt x="6062" y="13626"/>
                        </a:cubicBezTo>
                        <a:cubicBezTo>
                          <a:pt x="6242" y="14048"/>
                          <a:pt x="6453" y="14439"/>
                          <a:pt x="6664" y="14830"/>
                        </a:cubicBezTo>
                        <a:cubicBezTo>
                          <a:pt x="6897" y="15252"/>
                          <a:pt x="7192" y="15622"/>
                          <a:pt x="7446" y="16023"/>
                        </a:cubicBezTo>
                        <a:cubicBezTo>
                          <a:pt x="8090" y="17037"/>
                          <a:pt x="8354" y="18189"/>
                          <a:pt x="8576" y="19350"/>
                        </a:cubicBezTo>
                        <a:cubicBezTo>
                          <a:pt x="8734" y="20185"/>
                          <a:pt x="8671" y="20998"/>
                          <a:pt x="8534" y="21832"/>
                        </a:cubicBezTo>
                        <a:cubicBezTo>
                          <a:pt x="8449" y="21790"/>
                          <a:pt x="8449" y="21737"/>
                          <a:pt x="8417" y="21684"/>
                        </a:cubicBezTo>
                        <a:cubicBezTo>
                          <a:pt x="8143" y="21051"/>
                          <a:pt x="7858" y="20428"/>
                          <a:pt x="7488" y="19847"/>
                        </a:cubicBezTo>
                        <a:cubicBezTo>
                          <a:pt x="6622" y="18516"/>
                          <a:pt x="5460" y="17502"/>
                          <a:pt x="4140" y="16689"/>
                        </a:cubicBezTo>
                        <a:cubicBezTo>
                          <a:pt x="3601" y="16351"/>
                          <a:pt x="3095" y="15981"/>
                          <a:pt x="2672" y="15495"/>
                        </a:cubicBezTo>
                        <a:cubicBezTo>
                          <a:pt x="2345" y="15105"/>
                          <a:pt x="2112" y="14650"/>
                          <a:pt x="1859" y="14217"/>
                        </a:cubicBezTo>
                        <a:cubicBezTo>
                          <a:pt x="1764" y="14059"/>
                          <a:pt x="1679" y="13901"/>
                          <a:pt x="1574" y="13763"/>
                        </a:cubicBezTo>
                        <a:cubicBezTo>
                          <a:pt x="1453" y="13600"/>
                          <a:pt x="1320" y="13519"/>
                          <a:pt x="1194" y="13519"/>
                        </a:cubicBezTo>
                        <a:cubicBezTo>
                          <a:pt x="1044" y="13519"/>
                          <a:pt x="905" y="13634"/>
                          <a:pt x="813" y="13858"/>
                        </a:cubicBezTo>
                        <a:cubicBezTo>
                          <a:pt x="792" y="13901"/>
                          <a:pt x="782" y="13943"/>
                          <a:pt x="771" y="13985"/>
                        </a:cubicBezTo>
                        <a:cubicBezTo>
                          <a:pt x="444" y="15073"/>
                          <a:pt x="222" y="16192"/>
                          <a:pt x="137" y="17333"/>
                        </a:cubicBezTo>
                        <a:cubicBezTo>
                          <a:pt x="0" y="18981"/>
                          <a:pt x="275" y="20554"/>
                          <a:pt x="951" y="22065"/>
                        </a:cubicBezTo>
                        <a:cubicBezTo>
                          <a:pt x="1510" y="23290"/>
                          <a:pt x="2366" y="24166"/>
                          <a:pt x="3570" y="24705"/>
                        </a:cubicBezTo>
                        <a:cubicBezTo>
                          <a:pt x="4267" y="25011"/>
                          <a:pt x="4996" y="25233"/>
                          <a:pt x="5724" y="25423"/>
                        </a:cubicBezTo>
                        <a:cubicBezTo>
                          <a:pt x="6802" y="25698"/>
                          <a:pt x="7636" y="26331"/>
                          <a:pt x="8322" y="27208"/>
                        </a:cubicBezTo>
                        <a:cubicBezTo>
                          <a:pt x="8449" y="27377"/>
                          <a:pt x="8513" y="27567"/>
                          <a:pt x="8513" y="27789"/>
                        </a:cubicBezTo>
                        <a:cubicBezTo>
                          <a:pt x="8502" y="28887"/>
                          <a:pt x="8513" y="29986"/>
                          <a:pt x="8491" y="31074"/>
                        </a:cubicBezTo>
                        <a:cubicBezTo>
                          <a:pt x="8481" y="31707"/>
                          <a:pt x="8386" y="32330"/>
                          <a:pt x="8206" y="32932"/>
                        </a:cubicBezTo>
                        <a:cubicBezTo>
                          <a:pt x="8079" y="33365"/>
                          <a:pt x="7900" y="33767"/>
                          <a:pt x="7657" y="34210"/>
                        </a:cubicBezTo>
                        <a:cubicBezTo>
                          <a:pt x="7530" y="33154"/>
                          <a:pt x="7245" y="32204"/>
                          <a:pt x="6844" y="31306"/>
                        </a:cubicBezTo>
                        <a:cubicBezTo>
                          <a:pt x="6379" y="30250"/>
                          <a:pt x="5471" y="29616"/>
                          <a:pt x="4605" y="28961"/>
                        </a:cubicBezTo>
                        <a:cubicBezTo>
                          <a:pt x="4446" y="28834"/>
                          <a:pt x="4267" y="28739"/>
                          <a:pt x="4077" y="28644"/>
                        </a:cubicBezTo>
                        <a:cubicBezTo>
                          <a:pt x="3970" y="28583"/>
                          <a:pt x="3858" y="28545"/>
                          <a:pt x="3748" y="28545"/>
                        </a:cubicBezTo>
                        <a:cubicBezTo>
                          <a:pt x="3650" y="28545"/>
                          <a:pt x="3554" y="28575"/>
                          <a:pt x="3464" y="28644"/>
                        </a:cubicBezTo>
                        <a:cubicBezTo>
                          <a:pt x="3242" y="28813"/>
                          <a:pt x="3242" y="29046"/>
                          <a:pt x="3306" y="29299"/>
                        </a:cubicBezTo>
                        <a:cubicBezTo>
                          <a:pt x="3432" y="29764"/>
                          <a:pt x="3454" y="30250"/>
                          <a:pt x="3443" y="30725"/>
                        </a:cubicBezTo>
                        <a:cubicBezTo>
                          <a:pt x="3432" y="31443"/>
                          <a:pt x="3443" y="32172"/>
                          <a:pt x="3443" y="32890"/>
                        </a:cubicBezTo>
                        <a:cubicBezTo>
                          <a:pt x="3443" y="33207"/>
                          <a:pt x="3496" y="33513"/>
                          <a:pt x="3580" y="33819"/>
                        </a:cubicBezTo>
                        <a:cubicBezTo>
                          <a:pt x="3866" y="34886"/>
                          <a:pt x="4531" y="35689"/>
                          <a:pt x="5365" y="36354"/>
                        </a:cubicBezTo>
                        <a:cubicBezTo>
                          <a:pt x="5524" y="36481"/>
                          <a:pt x="5693" y="36597"/>
                          <a:pt x="5862" y="36713"/>
                        </a:cubicBezTo>
                        <a:cubicBezTo>
                          <a:pt x="5978" y="36787"/>
                          <a:pt x="5988" y="36872"/>
                          <a:pt x="5904" y="36967"/>
                        </a:cubicBezTo>
                        <a:cubicBezTo>
                          <a:pt x="5851" y="37030"/>
                          <a:pt x="5798" y="37083"/>
                          <a:pt x="5756" y="37136"/>
                        </a:cubicBezTo>
                        <a:cubicBezTo>
                          <a:pt x="5186" y="37886"/>
                          <a:pt x="4668" y="38657"/>
                          <a:pt x="4425" y="39597"/>
                        </a:cubicBezTo>
                        <a:cubicBezTo>
                          <a:pt x="4721" y="39544"/>
                          <a:pt x="5006" y="39428"/>
                          <a:pt x="5281" y="39301"/>
                        </a:cubicBezTo>
                        <a:cubicBezTo>
                          <a:pt x="5682" y="39100"/>
                          <a:pt x="6115" y="39026"/>
                          <a:pt x="6569" y="39026"/>
                        </a:cubicBezTo>
                        <a:cubicBezTo>
                          <a:pt x="6875" y="38403"/>
                          <a:pt x="7256" y="37812"/>
                          <a:pt x="7625" y="37220"/>
                        </a:cubicBezTo>
                        <a:cubicBezTo>
                          <a:pt x="8185" y="36344"/>
                          <a:pt x="8808" y="35509"/>
                          <a:pt x="9262" y="34559"/>
                        </a:cubicBezTo>
                        <a:cubicBezTo>
                          <a:pt x="9336" y="34411"/>
                          <a:pt x="9463" y="34358"/>
                          <a:pt x="9600" y="34305"/>
                        </a:cubicBezTo>
                        <a:cubicBezTo>
                          <a:pt x="10295" y="34022"/>
                          <a:pt x="11013" y="33952"/>
                          <a:pt x="11748" y="33952"/>
                        </a:cubicBezTo>
                        <a:cubicBezTo>
                          <a:pt x="11863" y="33952"/>
                          <a:pt x="11977" y="33954"/>
                          <a:pt x="12093" y="33957"/>
                        </a:cubicBezTo>
                        <a:cubicBezTo>
                          <a:pt x="12151" y="33958"/>
                          <a:pt x="12209" y="33958"/>
                          <a:pt x="12267" y="33958"/>
                        </a:cubicBezTo>
                        <a:cubicBezTo>
                          <a:pt x="12916" y="33958"/>
                          <a:pt x="13562" y="33894"/>
                          <a:pt x="14163" y="33545"/>
                        </a:cubicBezTo>
                        <a:cubicBezTo>
                          <a:pt x="14659" y="33260"/>
                          <a:pt x="15092" y="32880"/>
                          <a:pt x="15494" y="32468"/>
                        </a:cubicBezTo>
                        <a:cubicBezTo>
                          <a:pt x="16645" y="31285"/>
                          <a:pt x="17268" y="29817"/>
                          <a:pt x="17574" y="28190"/>
                        </a:cubicBezTo>
                        <a:cubicBezTo>
                          <a:pt x="17669" y="27704"/>
                          <a:pt x="17733" y="27208"/>
                          <a:pt x="17775" y="26722"/>
                        </a:cubicBezTo>
                        <a:cubicBezTo>
                          <a:pt x="17891" y="25560"/>
                          <a:pt x="17891" y="24420"/>
                          <a:pt x="17690" y="23269"/>
                        </a:cubicBezTo>
                        <a:cubicBezTo>
                          <a:pt x="17659" y="23110"/>
                          <a:pt x="17659" y="22941"/>
                          <a:pt x="17595" y="22783"/>
                        </a:cubicBezTo>
                        <a:cubicBezTo>
                          <a:pt x="17526" y="22612"/>
                          <a:pt x="17391" y="22520"/>
                          <a:pt x="17245" y="22520"/>
                        </a:cubicBezTo>
                        <a:cubicBezTo>
                          <a:pt x="17147" y="22520"/>
                          <a:pt x="17044" y="22561"/>
                          <a:pt x="16951" y="22645"/>
                        </a:cubicBezTo>
                        <a:cubicBezTo>
                          <a:pt x="16877" y="22709"/>
                          <a:pt x="16824" y="22804"/>
                          <a:pt x="16761" y="22878"/>
                        </a:cubicBezTo>
                        <a:cubicBezTo>
                          <a:pt x="16159" y="23659"/>
                          <a:pt x="15494" y="24367"/>
                          <a:pt x="14649" y="24884"/>
                        </a:cubicBezTo>
                        <a:cubicBezTo>
                          <a:pt x="14089" y="25222"/>
                          <a:pt x="13582" y="25655"/>
                          <a:pt x="13043" y="26046"/>
                        </a:cubicBezTo>
                        <a:cubicBezTo>
                          <a:pt x="11882" y="26923"/>
                          <a:pt x="10931" y="27968"/>
                          <a:pt x="10308" y="29320"/>
                        </a:cubicBezTo>
                        <a:cubicBezTo>
                          <a:pt x="10266" y="29415"/>
                          <a:pt x="10234" y="29553"/>
                          <a:pt x="10097" y="29584"/>
                        </a:cubicBezTo>
                        <a:cubicBezTo>
                          <a:pt x="9991" y="29056"/>
                          <a:pt x="10033" y="28528"/>
                          <a:pt x="9949" y="28011"/>
                        </a:cubicBezTo>
                        <a:cubicBezTo>
                          <a:pt x="9780" y="26870"/>
                          <a:pt x="9695" y="25719"/>
                          <a:pt x="9717" y="24568"/>
                        </a:cubicBezTo>
                        <a:cubicBezTo>
                          <a:pt x="9717" y="24346"/>
                          <a:pt x="9759" y="24156"/>
                          <a:pt x="9854" y="23955"/>
                        </a:cubicBezTo>
                        <a:cubicBezTo>
                          <a:pt x="10086" y="23438"/>
                          <a:pt x="10509" y="23163"/>
                          <a:pt x="10994" y="22983"/>
                        </a:cubicBezTo>
                        <a:cubicBezTo>
                          <a:pt x="11491" y="22804"/>
                          <a:pt x="11998" y="22698"/>
                          <a:pt x="12526" y="22624"/>
                        </a:cubicBezTo>
                        <a:cubicBezTo>
                          <a:pt x="13603" y="22466"/>
                          <a:pt x="14670" y="22223"/>
                          <a:pt x="15673" y="21758"/>
                        </a:cubicBezTo>
                        <a:cubicBezTo>
                          <a:pt x="17395" y="20966"/>
                          <a:pt x="18430" y="19562"/>
                          <a:pt x="18894" y="17692"/>
                        </a:cubicBezTo>
                        <a:cubicBezTo>
                          <a:pt x="19243" y="16287"/>
                          <a:pt x="19243" y="14872"/>
                          <a:pt x="19000" y="13457"/>
                        </a:cubicBezTo>
                        <a:cubicBezTo>
                          <a:pt x="18842" y="12528"/>
                          <a:pt x="18757" y="11577"/>
                          <a:pt x="18472" y="10679"/>
                        </a:cubicBezTo>
                        <a:cubicBezTo>
                          <a:pt x="18345" y="10289"/>
                          <a:pt x="18197" y="9908"/>
                          <a:pt x="17933" y="9602"/>
                        </a:cubicBezTo>
                        <a:cubicBezTo>
                          <a:pt x="17809" y="9458"/>
                          <a:pt x="17682" y="9386"/>
                          <a:pt x="17561" y="9386"/>
                        </a:cubicBezTo>
                        <a:cubicBezTo>
                          <a:pt x="17424" y="9386"/>
                          <a:pt x="17295" y="9476"/>
                          <a:pt x="17183" y="9655"/>
                        </a:cubicBezTo>
                        <a:cubicBezTo>
                          <a:pt x="17057" y="9834"/>
                          <a:pt x="16962" y="10046"/>
                          <a:pt x="16867" y="10246"/>
                        </a:cubicBezTo>
                        <a:cubicBezTo>
                          <a:pt x="16339" y="11366"/>
                          <a:pt x="15652" y="12401"/>
                          <a:pt x="14860" y="13341"/>
                        </a:cubicBezTo>
                        <a:cubicBezTo>
                          <a:pt x="14490" y="13784"/>
                          <a:pt x="14089" y="14207"/>
                          <a:pt x="13709" y="14629"/>
                        </a:cubicBezTo>
                        <a:cubicBezTo>
                          <a:pt x="13909" y="14745"/>
                          <a:pt x="14121" y="14841"/>
                          <a:pt x="14279" y="15020"/>
                        </a:cubicBezTo>
                        <a:cubicBezTo>
                          <a:pt x="14723" y="15527"/>
                          <a:pt x="14723" y="16330"/>
                          <a:pt x="14258" y="16858"/>
                        </a:cubicBezTo>
                        <a:cubicBezTo>
                          <a:pt x="13998" y="17154"/>
                          <a:pt x="13673" y="17305"/>
                          <a:pt x="13344" y="17305"/>
                        </a:cubicBezTo>
                        <a:cubicBezTo>
                          <a:pt x="13097" y="17305"/>
                          <a:pt x="12847" y="17220"/>
                          <a:pt x="12621" y="17048"/>
                        </a:cubicBezTo>
                        <a:cubicBezTo>
                          <a:pt x="12346" y="16837"/>
                          <a:pt x="12209" y="16552"/>
                          <a:pt x="12125" y="16224"/>
                        </a:cubicBezTo>
                        <a:cubicBezTo>
                          <a:pt x="12072" y="16266"/>
                          <a:pt x="11998" y="16298"/>
                          <a:pt x="11956" y="16351"/>
                        </a:cubicBezTo>
                        <a:cubicBezTo>
                          <a:pt x="11385" y="16963"/>
                          <a:pt x="10857" y="17597"/>
                          <a:pt x="10445" y="18326"/>
                        </a:cubicBezTo>
                        <a:cubicBezTo>
                          <a:pt x="10371" y="18453"/>
                          <a:pt x="10308" y="18590"/>
                          <a:pt x="10160" y="18706"/>
                        </a:cubicBezTo>
                        <a:cubicBezTo>
                          <a:pt x="10276" y="18062"/>
                          <a:pt x="10403" y="17470"/>
                          <a:pt x="10625" y="16900"/>
                        </a:cubicBezTo>
                        <a:cubicBezTo>
                          <a:pt x="11449" y="14830"/>
                          <a:pt x="12103" y="12707"/>
                          <a:pt x="12737" y="10563"/>
                        </a:cubicBezTo>
                        <a:cubicBezTo>
                          <a:pt x="13191" y="9042"/>
                          <a:pt x="13434" y="7469"/>
                          <a:pt x="13540" y="5884"/>
                        </a:cubicBezTo>
                        <a:cubicBezTo>
                          <a:pt x="13614" y="4754"/>
                          <a:pt x="13614" y="3603"/>
                          <a:pt x="13466" y="2473"/>
                        </a:cubicBezTo>
                        <a:cubicBezTo>
                          <a:pt x="13381" y="1787"/>
                          <a:pt x="13276" y="1111"/>
                          <a:pt x="13086" y="445"/>
                        </a:cubicBezTo>
                        <a:cubicBezTo>
                          <a:pt x="13022" y="213"/>
                          <a:pt x="12938" y="12"/>
                          <a:pt x="12674" y="2"/>
                        </a:cubicBezTo>
                        <a:cubicBezTo>
                          <a:pt x="12662" y="1"/>
                          <a:pt x="12651" y="1"/>
                          <a:pt x="126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6968985" y="1278564"/>
                    <a:ext cx="115628" cy="145351"/>
                  </a:xfrm>
                  <a:custGeom>
                    <a:avLst/>
                    <a:gdLst/>
                    <a:ahLst/>
                    <a:cxnLst/>
                    <a:rect l="l" t="t" r="r" b="b"/>
                    <a:pathLst>
                      <a:path w="2303" h="2895" extrusionOk="0">
                        <a:moveTo>
                          <a:pt x="1891" y="1"/>
                        </a:moveTo>
                        <a:cubicBezTo>
                          <a:pt x="1753" y="96"/>
                          <a:pt x="1627" y="191"/>
                          <a:pt x="1500" y="286"/>
                        </a:cubicBezTo>
                        <a:cubicBezTo>
                          <a:pt x="1003" y="635"/>
                          <a:pt x="539" y="1025"/>
                          <a:pt x="0" y="1289"/>
                        </a:cubicBezTo>
                        <a:cubicBezTo>
                          <a:pt x="106" y="1881"/>
                          <a:pt x="328" y="2420"/>
                          <a:pt x="687" y="2895"/>
                        </a:cubicBezTo>
                        <a:cubicBezTo>
                          <a:pt x="1204" y="2367"/>
                          <a:pt x="1753" y="1881"/>
                          <a:pt x="2303" y="1406"/>
                        </a:cubicBezTo>
                        <a:cubicBezTo>
                          <a:pt x="2197" y="930"/>
                          <a:pt x="1943" y="497"/>
                          <a:pt x="18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7336460" y="1434511"/>
                    <a:ext cx="68433" cy="111009"/>
                  </a:xfrm>
                  <a:custGeom>
                    <a:avLst/>
                    <a:gdLst/>
                    <a:ahLst/>
                    <a:cxnLst/>
                    <a:rect l="l" t="t" r="r" b="b"/>
                    <a:pathLst>
                      <a:path w="1363" h="2211" extrusionOk="0">
                        <a:moveTo>
                          <a:pt x="1289" y="21"/>
                        </a:moveTo>
                        <a:cubicBezTo>
                          <a:pt x="856" y="32"/>
                          <a:pt x="423" y="0"/>
                          <a:pt x="0" y="148"/>
                        </a:cubicBezTo>
                        <a:cubicBezTo>
                          <a:pt x="106" y="803"/>
                          <a:pt x="106" y="1468"/>
                          <a:pt x="11" y="2123"/>
                        </a:cubicBezTo>
                        <a:cubicBezTo>
                          <a:pt x="243" y="2178"/>
                          <a:pt x="477" y="2210"/>
                          <a:pt x="713" y="2210"/>
                        </a:cubicBezTo>
                        <a:cubicBezTo>
                          <a:pt x="929" y="2210"/>
                          <a:pt x="1146" y="2183"/>
                          <a:pt x="1363" y="2123"/>
                        </a:cubicBezTo>
                        <a:cubicBezTo>
                          <a:pt x="1268" y="1859"/>
                          <a:pt x="1236" y="1584"/>
                          <a:pt x="1268" y="1299"/>
                        </a:cubicBezTo>
                        <a:cubicBezTo>
                          <a:pt x="1320" y="877"/>
                          <a:pt x="1299" y="444"/>
                          <a:pt x="1289" y="2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7124882" y="1432352"/>
                    <a:ext cx="95495" cy="102925"/>
                  </a:xfrm>
                  <a:custGeom>
                    <a:avLst/>
                    <a:gdLst/>
                    <a:ahLst/>
                    <a:cxnLst/>
                    <a:rect l="l" t="t" r="r" b="b"/>
                    <a:pathLst>
                      <a:path w="1902" h="2050" extrusionOk="0">
                        <a:moveTo>
                          <a:pt x="761" y="1"/>
                        </a:moveTo>
                        <a:cubicBezTo>
                          <a:pt x="560" y="603"/>
                          <a:pt x="275" y="1163"/>
                          <a:pt x="0" y="1722"/>
                        </a:cubicBezTo>
                        <a:cubicBezTo>
                          <a:pt x="475" y="1986"/>
                          <a:pt x="1004" y="1955"/>
                          <a:pt x="1510" y="2050"/>
                        </a:cubicBezTo>
                        <a:cubicBezTo>
                          <a:pt x="1563" y="1437"/>
                          <a:pt x="1722" y="856"/>
                          <a:pt x="1901" y="286"/>
                        </a:cubicBezTo>
                        <a:cubicBezTo>
                          <a:pt x="1521" y="191"/>
                          <a:pt x="1141" y="96"/>
                          <a:pt x="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7468457" y="1482761"/>
                    <a:ext cx="16518" cy="44584"/>
                  </a:xfrm>
                  <a:custGeom>
                    <a:avLst/>
                    <a:gdLst/>
                    <a:ahLst/>
                    <a:cxnLst/>
                    <a:rect l="l" t="t" r="r" b="b"/>
                    <a:pathLst>
                      <a:path w="329" h="888" extrusionOk="0">
                        <a:moveTo>
                          <a:pt x="1" y="0"/>
                        </a:moveTo>
                        <a:lnTo>
                          <a:pt x="1" y="0"/>
                        </a:lnTo>
                        <a:cubicBezTo>
                          <a:pt x="12" y="296"/>
                          <a:pt x="12" y="592"/>
                          <a:pt x="12" y="887"/>
                        </a:cubicBezTo>
                        <a:cubicBezTo>
                          <a:pt x="328" y="581"/>
                          <a:pt x="159" y="285"/>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 name="Google Shape;19;p2"/>
                <p:cNvGrpSpPr/>
                <p:nvPr/>
              </p:nvGrpSpPr>
              <p:grpSpPr>
                <a:xfrm>
                  <a:off x="3394690" y="-755696"/>
                  <a:ext cx="834159" cy="2123158"/>
                  <a:chOff x="6813590" y="-579496"/>
                  <a:chExt cx="834159" cy="2123158"/>
                </a:xfrm>
              </p:grpSpPr>
              <p:sp>
                <p:nvSpPr>
                  <p:cNvPr id="20" name="Google Shape;20;p2"/>
                  <p:cNvSpPr/>
                  <p:nvPr/>
                </p:nvSpPr>
                <p:spPr>
                  <a:xfrm>
                    <a:off x="6956232" y="1156106"/>
                    <a:ext cx="121502" cy="187224"/>
                  </a:xfrm>
                  <a:custGeom>
                    <a:avLst/>
                    <a:gdLst/>
                    <a:ahLst/>
                    <a:cxnLst/>
                    <a:rect l="l" t="t" r="r" b="b"/>
                    <a:pathLst>
                      <a:path w="2420" h="3729" extrusionOk="0">
                        <a:moveTo>
                          <a:pt x="2419" y="0"/>
                        </a:moveTo>
                        <a:cubicBezTo>
                          <a:pt x="1965" y="0"/>
                          <a:pt x="1532" y="74"/>
                          <a:pt x="1131" y="275"/>
                        </a:cubicBezTo>
                        <a:cubicBezTo>
                          <a:pt x="856" y="402"/>
                          <a:pt x="571" y="518"/>
                          <a:pt x="275" y="571"/>
                        </a:cubicBezTo>
                        <a:cubicBezTo>
                          <a:pt x="1" y="1405"/>
                          <a:pt x="22" y="2271"/>
                          <a:pt x="117" y="3126"/>
                        </a:cubicBezTo>
                        <a:cubicBezTo>
                          <a:pt x="138" y="3327"/>
                          <a:pt x="117" y="3549"/>
                          <a:pt x="254" y="3728"/>
                        </a:cubicBezTo>
                        <a:cubicBezTo>
                          <a:pt x="793" y="3464"/>
                          <a:pt x="1257" y="3074"/>
                          <a:pt x="1754" y="2725"/>
                        </a:cubicBezTo>
                        <a:cubicBezTo>
                          <a:pt x="1881" y="2630"/>
                          <a:pt x="2007" y="2535"/>
                          <a:pt x="2145" y="2440"/>
                        </a:cubicBezTo>
                        <a:cubicBezTo>
                          <a:pt x="2060" y="1606"/>
                          <a:pt x="2176" y="792"/>
                          <a:pt x="24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7003428" y="1349107"/>
                    <a:ext cx="160212" cy="169802"/>
                  </a:xfrm>
                  <a:custGeom>
                    <a:avLst/>
                    <a:gdLst/>
                    <a:ahLst/>
                    <a:cxnLst/>
                    <a:rect l="l" t="t" r="r" b="b"/>
                    <a:pathLst>
                      <a:path w="3191" h="3382" extrusionOk="0">
                        <a:moveTo>
                          <a:pt x="1617" y="1"/>
                        </a:moveTo>
                        <a:cubicBezTo>
                          <a:pt x="1067" y="476"/>
                          <a:pt x="518" y="962"/>
                          <a:pt x="1" y="1490"/>
                        </a:cubicBezTo>
                        <a:cubicBezTo>
                          <a:pt x="328" y="2145"/>
                          <a:pt x="824" y="2641"/>
                          <a:pt x="1426" y="3000"/>
                        </a:cubicBezTo>
                        <a:cubicBezTo>
                          <a:pt x="1720" y="3162"/>
                          <a:pt x="2013" y="3382"/>
                          <a:pt x="2371" y="3382"/>
                        </a:cubicBezTo>
                        <a:cubicBezTo>
                          <a:pt x="2387" y="3382"/>
                          <a:pt x="2403" y="3381"/>
                          <a:pt x="2419" y="3380"/>
                        </a:cubicBezTo>
                        <a:cubicBezTo>
                          <a:pt x="2694" y="2821"/>
                          <a:pt x="2979" y="2261"/>
                          <a:pt x="3190" y="1659"/>
                        </a:cubicBezTo>
                        <a:cubicBezTo>
                          <a:pt x="2535" y="1363"/>
                          <a:pt x="2071" y="867"/>
                          <a:pt x="1775" y="212"/>
                        </a:cubicBezTo>
                        <a:cubicBezTo>
                          <a:pt x="1733" y="127"/>
                          <a:pt x="1669" y="64"/>
                          <a:pt x="1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7200696" y="1441892"/>
                    <a:ext cx="141083" cy="99863"/>
                  </a:xfrm>
                  <a:custGeom>
                    <a:avLst/>
                    <a:gdLst/>
                    <a:ahLst/>
                    <a:cxnLst/>
                    <a:rect l="l" t="t" r="r" b="b"/>
                    <a:pathLst>
                      <a:path w="2810" h="1989" extrusionOk="0">
                        <a:moveTo>
                          <a:pt x="2704" y="1"/>
                        </a:moveTo>
                        <a:cubicBezTo>
                          <a:pt x="2609" y="1"/>
                          <a:pt x="2504" y="11"/>
                          <a:pt x="2408" y="22"/>
                        </a:cubicBezTo>
                        <a:cubicBezTo>
                          <a:pt x="1988" y="62"/>
                          <a:pt x="1567" y="150"/>
                          <a:pt x="1147" y="150"/>
                        </a:cubicBezTo>
                        <a:cubicBezTo>
                          <a:pt x="1124" y="150"/>
                          <a:pt x="1101" y="149"/>
                          <a:pt x="1078" y="149"/>
                        </a:cubicBezTo>
                        <a:cubicBezTo>
                          <a:pt x="888" y="149"/>
                          <a:pt x="705" y="85"/>
                          <a:pt x="517" y="85"/>
                        </a:cubicBezTo>
                        <a:cubicBezTo>
                          <a:pt x="475" y="85"/>
                          <a:pt x="433" y="88"/>
                          <a:pt x="391" y="96"/>
                        </a:cubicBezTo>
                        <a:cubicBezTo>
                          <a:pt x="212" y="666"/>
                          <a:pt x="53" y="1247"/>
                          <a:pt x="0" y="1860"/>
                        </a:cubicBezTo>
                        <a:cubicBezTo>
                          <a:pt x="617" y="1961"/>
                          <a:pt x="1239" y="1988"/>
                          <a:pt x="1862" y="1988"/>
                        </a:cubicBezTo>
                        <a:cubicBezTo>
                          <a:pt x="2146" y="1988"/>
                          <a:pt x="2430" y="1983"/>
                          <a:pt x="2715" y="1976"/>
                        </a:cubicBezTo>
                        <a:cubicBezTo>
                          <a:pt x="2810" y="1321"/>
                          <a:pt x="2810" y="656"/>
                          <a:pt x="27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356593" y="-68827"/>
                    <a:ext cx="130489" cy="134355"/>
                  </a:xfrm>
                  <a:custGeom>
                    <a:avLst/>
                    <a:gdLst/>
                    <a:ahLst/>
                    <a:cxnLst/>
                    <a:rect l="l" t="t" r="r" b="b"/>
                    <a:pathLst>
                      <a:path w="2599" h="2676" extrusionOk="0">
                        <a:moveTo>
                          <a:pt x="1585" y="0"/>
                        </a:moveTo>
                        <a:cubicBezTo>
                          <a:pt x="1215" y="359"/>
                          <a:pt x="835" y="708"/>
                          <a:pt x="465" y="1067"/>
                        </a:cubicBezTo>
                        <a:cubicBezTo>
                          <a:pt x="296" y="1225"/>
                          <a:pt x="117" y="1373"/>
                          <a:pt x="1" y="1595"/>
                        </a:cubicBezTo>
                        <a:cubicBezTo>
                          <a:pt x="85" y="1923"/>
                          <a:pt x="222" y="2208"/>
                          <a:pt x="497" y="2419"/>
                        </a:cubicBezTo>
                        <a:cubicBezTo>
                          <a:pt x="723" y="2591"/>
                          <a:pt x="973" y="2676"/>
                          <a:pt x="1220" y="2676"/>
                        </a:cubicBezTo>
                        <a:cubicBezTo>
                          <a:pt x="1549" y="2676"/>
                          <a:pt x="1874" y="2525"/>
                          <a:pt x="2134" y="2229"/>
                        </a:cubicBezTo>
                        <a:cubicBezTo>
                          <a:pt x="2588" y="1701"/>
                          <a:pt x="2599" y="898"/>
                          <a:pt x="2155" y="391"/>
                        </a:cubicBezTo>
                        <a:cubicBezTo>
                          <a:pt x="1997" y="212"/>
                          <a:pt x="1785" y="116"/>
                          <a:pt x="1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7126438" y="-550877"/>
                    <a:ext cx="114624" cy="126422"/>
                  </a:xfrm>
                  <a:custGeom>
                    <a:avLst/>
                    <a:gdLst/>
                    <a:ahLst/>
                    <a:cxnLst/>
                    <a:rect l="l" t="t" r="r" b="b"/>
                    <a:pathLst>
                      <a:path w="2283" h="2518" extrusionOk="0">
                        <a:moveTo>
                          <a:pt x="1279" y="1"/>
                        </a:moveTo>
                        <a:cubicBezTo>
                          <a:pt x="782" y="392"/>
                          <a:pt x="371" y="878"/>
                          <a:pt x="1" y="1395"/>
                        </a:cubicBezTo>
                        <a:cubicBezTo>
                          <a:pt x="96" y="1522"/>
                          <a:pt x="106" y="1670"/>
                          <a:pt x="149" y="1818"/>
                        </a:cubicBezTo>
                        <a:cubicBezTo>
                          <a:pt x="254" y="2198"/>
                          <a:pt x="497" y="2441"/>
                          <a:pt x="867" y="2504"/>
                        </a:cubicBezTo>
                        <a:cubicBezTo>
                          <a:pt x="923" y="2513"/>
                          <a:pt x="977" y="2518"/>
                          <a:pt x="1030" y="2518"/>
                        </a:cubicBezTo>
                        <a:cubicBezTo>
                          <a:pt x="1338" y="2518"/>
                          <a:pt x="1595" y="2364"/>
                          <a:pt x="1775" y="2103"/>
                        </a:cubicBezTo>
                        <a:cubicBezTo>
                          <a:pt x="2282" y="1384"/>
                          <a:pt x="2134" y="307"/>
                          <a:pt x="1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7398467" y="1431800"/>
                    <a:ext cx="70592" cy="111862"/>
                  </a:xfrm>
                  <a:custGeom>
                    <a:avLst/>
                    <a:gdLst/>
                    <a:ahLst/>
                    <a:cxnLst/>
                    <a:rect l="l" t="t" r="r" b="b"/>
                    <a:pathLst>
                      <a:path w="1406" h="2228" extrusionOk="0">
                        <a:moveTo>
                          <a:pt x="376" y="1"/>
                        </a:moveTo>
                        <a:cubicBezTo>
                          <a:pt x="267" y="1"/>
                          <a:pt x="157" y="18"/>
                          <a:pt x="54" y="75"/>
                        </a:cubicBezTo>
                        <a:cubicBezTo>
                          <a:pt x="64" y="498"/>
                          <a:pt x="85" y="931"/>
                          <a:pt x="33" y="1353"/>
                        </a:cubicBezTo>
                        <a:cubicBezTo>
                          <a:pt x="1" y="1638"/>
                          <a:pt x="33" y="1913"/>
                          <a:pt x="128" y="2177"/>
                        </a:cubicBezTo>
                        <a:cubicBezTo>
                          <a:pt x="285" y="2206"/>
                          <a:pt x="442" y="2228"/>
                          <a:pt x="596" y="2228"/>
                        </a:cubicBezTo>
                        <a:cubicBezTo>
                          <a:pt x="886" y="2228"/>
                          <a:pt x="1164" y="2151"/>
                          <a:pt x="1406" y="1902"/>
                        </a:cubicBezTo>
                        <a:cubicBezTo>
                          <a:pt x="1406" y="1607"/>
                          <a:pt x="1406" y="1311"/>
                          <a:pt x="1395" y="1015"/>
                        </a:cubicBezTo>
                        <a:cubicBezTo>
                          <a:pt x="1342" y="825"/>
                          <a:pt x="1279" y="646"/>
                          <a:pt x="1205" y="466"/>
                        </a:cubicBezTo>
                        <a:cubicBezTo>
                          <a:pt x="1110" y="212"/>
                          <a:pt x="909" y="54"/>
                          <a:pt x="645" y="22"/>
                        </a:cubicBezTo>
                        <a:cubicBezTo>
                          <a:pt x="558" y="13"/>
                          <a:pt x="467" y="1"/>
                          <a:pt x="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7038975" y="-164825"/>
                    <a:ext cx="50" cy="50"/>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7038975" y="-164825"/>
                    <a:ext cx="50" cy="50"/>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7038423" y="-263585"/>
                    <a:ext cx="144798" cy="154740"/>
                  </a:xfrm>
                  <a:custGeom>
                    <a:avLst/>
                    <a:gdLst/>
                    <a:ahLst/>
                    <a:cxnLst/>
                    <a:rect l="l" t="t" r="r" b="b"/>
                    <a:pathLst>
                      <a:path w="2884" h="3082" extrusionOk="0">
                        <a:moveTo>
                          <a:pt x="1356" y="0"/>
                        </a:moveTo>
                        <a:cubicBezTo>
                          <a:pt x="1327" y="0"/>
                          <a:pt x="1297" y="1"/>
                          <a:pt x="1268" y="3"/>
                        </a:cubicBezTo>
                        <a:cubicBezTo>
                          <a:pt x="550" y="56"/>
                          <a:pt x="32" y="690"/>
                          <a:pt x="11" y="1524"/>
                        </a:cubicBezTo>
                        <a:cubicBezTo>
                          <a:pt x="1" y="1672"/>
                          <a:pt x="11" y="1820"/>
                          <a:pt x="11" y="1968"/>
                        </a:cubicBezTo>
                        <a:cubicBezTo>
                          <a:pt x="96" y="2042"/>
                          <a:pt x="96" y="2137"/>
                          <a:pt x="96" y="2242"/>
                        </a:cubicBezTo>
                        <a:cubicBezTo>
                          <a:pt x="191" y="2295"/>
                          <a:pt x="222" y="2401"/>
                          <a:pt x="275" y="2485"/>
                        </a:cubicBezTo>
                        <a:cubicBezTo>
                          <a:pt x="581" y="2871"/>
                          <a:pt x="997" y="3081"/>
                          <a:pt x="1423" y="3081"/>
                        </a:cubicBezTo>
                        <a:cubicBezTo>
                          <a:pt x="1616" y="3081"/>
                          <a:pt x="1810" y="3039"/>
                          <a:pt x="1997" y="2950"/>
                        </a:cubicBezTo>
                        <a:cubicBezTo>
                          <a:pt x="2557" y="2696"/>
                          <a:pt x="2884" y="2020"/>
                          <a:pt x="2778" y="1345"/>
                        </a:cubicBezTo>
                        <a:cubicBezTo>
                          <a:pt x="2667" y="585"/>
                          <a:pt x="2041" y="0"/>
                          <a:pt x="1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7038975" y="-164825"/>
                    <a:ext cx="50" cy="50"/>
                  </a:xfrm>
                  <a:custGeom>
                    <a:avLst/>
                    <a:gdLst/>
                    <a:ahLst/>
                    <a:cxnLst/>
                    <a:rect l="l" t="t" r="r" b="b"/>
                    <a:pathLst>
                      <a:path w="1" h="1" extrusionOk="0">
                        <a:moveTo>
                          <a:pt x="0" y="1"/>
                        </a:move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459470" y="128442"/>
                    <a:ext cx="111410" cy="115126"/>
                  </a:xfrm>
                  <a:custGeom>
                    <a:avLst/>
                    <a:gdLst/>
                    <a:ahLst/>
                    <a:cxnLst/>
                    <a:rect l="l" t="t" r="r" b="b"/>
                    <a:pathLst>
                      <a:path w="2219" h="2293" extrusionOk="0">
                        <a:moveTo>
                          <a:pt x="1101" y="0"/>
                        </a:moveTo>
                        <a:cubicBezTo>
                          <a:pt x="477" y="0"/>
                          <a:pt x="0" y="514"/>
                          <a:pt x="0" y="1173"/>
                        </a:cubicBezTo>
                        <a:cubicBezTo>
                          <a:pt x="0" y="1817"/>
                          <a:pt x="476" y="2292"/>
                          <a:pt x="1109" y="2292"/>
                        </a:cubicBezTo>
                        <a:cubicBezTo>
                          <a:pt x="1743" y="2281"/>
                          <a:pt x="2218" y="1764"/>
                          <a:pt x="2208" y="1099"/>
                        </a:cubicBezTo>
                        <a:cubicBezTo>
                          <a:pt x="2197" y="465"/>
                          <a:pt x="1732" y="0"/>
                          <a:pt x="1120" y="0"/>
                        </a:cubicBezTo>
                        <a:cubicBezTo>
                          <a:pt x="1114" y="0"/>
                          <a:pt x="1107" y="0"/>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6813590" y="94501"/>
                    <a:ext cx="103980" cy="111913"/>
                  </a:xfrm>
                  <a:custGeom>
                    <a:avLst/>
                    <a:gdLst/>
                    <a:ahLst/>
                    <a:cxnLst/>
                    <a:rect l="l" t="t" r="r" b="b"/>
                    <a:pathLst>
                      <a:path w="2071" h="2229" extrusionOk="0">
                        <a:moveTo>
                          <a:pt x="1046" y="0"/>
                        </a:moveTo>
                        <a:cubicBezTo>
                          <a:pt x="465" y="0"/>
                          <a:pt x="1" y="497"/>
                          <a:pt x="11" y="1141"/>
                        </a:cubicBezTo>
                        <a:cubicBezTo>
                          <a:pt x="11" y="1778"/>
                          <a:pt x="424" y="2229"/>
                          <a:pt x="1005" y="2229"/>
                        </a:cubicBezTo>
                        <a:cubicBezTo>
                          <a:pt x="1012" y="2229"/>
                          <a:pt x="1018" y="2229"/>
                          <a:pt x="1025" y="2229"/>
                        </a:cubicBezTo>
                        <a:cubicBezTo>
                          <a:pt x="1606" y="2208"/>
                          <a:pt x="2071" y="1690"/>
                          <a:pt x="2060" y="1067"/>
                        </a:cubicBezTo>
                        <a:cubicBezTo>
                          <a:pt x="2050" y="465"/>
                          <a:pt x="1617" y="11"/>
                          <a:pt x="10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351271" y="646491"/>
                    <a:ext cx="104532" cy="108247"/>
                  </a:xfrm>
                  <a:custGeom>
                    <a:avLst/>
                    <a:gdLst/>
                    <a:ahLst/>
                    <a:cxnLst/>
                    <a:rect l="l" t="t" r="r" b="b"/>
                    <a:pathLst>
                      <a:path w="2082" h="2156" extrusionOk="0">
                        <a:moveTo>
                          <a:pt x="1036" y="1"/>
                        </a:moveTo>
                        <a:cubicBezTo>
                          <a:pt x="476" y="1"/>
                          <a:pt x="1" y="518"/>
                          <a:pt x="11" y="1110"/>
                        </a:cubicBezTo>
                        <a:cubicBezTo>
                          <a:pt x="22" y="1712"/>
                          <a:pt x="466" y="2155"/>
                          <a:pt x="1036" y="2155"/>
                        </a:cubicBezTo>
                        <a:cubicBezTo>
                          <a:pt x="1627" y="2145"/>
                          <a:pt x="2081" y="1659"/>
                          <a:pt x="2071" y="1057"/>
                        </a:cubicBezTo>
                        <a:cubicBezTo>
                          <a:pt x="2060" y="465"/>
                          <a:pt x="1596" y="1"/>
                          <a:pt x="10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6976918" y="785418"/>
                    <a:ext cx="100817" cy="106641"/>
                  </a:xfrm>
                  <a:custGeom>
                    <a:avLst/>
                    <a:gdLst/>
                    <a:ahLst/>
                    <a:cxnLst/>
                    <a:rect l="l" t="t" r="r" b="b"/>
                    <a:pathLst>
                      <a:path w="2008" h="2124" extrusionOk="0">
                        <a:moveTo>
                          <a:pt x="1012" y="1"/>
                        </a:moveTo>
                        <a:cubicBezTo>
                          <a:pt x="1006" y="1"/>
                          <a:pt x="1000" y="1"/>
                          <a:pt x="993" y="1"/>
                        </a:cubicBezTo>
                        <a:cubicBezTo>
                          <a:pt x="434" y="1"/>
                          <a:pt x="1" y="476"/>
                          <a:pt x="11" y="1078"/>
                        </a:cubicBezTo>
                        <a:cubicBezTo>
                          <a:pt x="22" y="1648"/>
                          <a:pt x="455" y="2113"/>
                          <a:pt x="993" y="2124"/>
                        </a:cubicBezTo>
                        <a:cubicBezTo>
                          <a:pt x="999" y="2124"/>
                          <a:pt x="1005" y="2124"/>
                          <a:pt x="1011" y="2124"/>
                        </a:cubicBezTo>
                        <a:cubicBezTo>
                          <a:pt x="1552" y="2124"/>
                          <a:pt x="2007" y="1632"/>
                          <a:pt x="2007" y="1057"/>
                        </a:cubicBezTo>
                        <a:cubicBezTo>
                          <a:pt x="2007" y="462"/>
                          <a:pt x="1573" y="1"/>
                          <a:pt x="10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7502950" y="438127"/>
                    <a:ext cx="98658" cy="102925"/>
                  </a:xfrm>
                  <a:custGeom>
                    <a:avLst/>
                    <a:gdLst/>
                    <a:ahLst/>
                    <a:cxnLst/>
                    <a:rect l="l" t="t" r="r" b="b"/>
                    <a:pathLst>
                      <a:path w="1965" h="2050" extrusionOk="0">
                        <a:moveTo>
                          <a:pt x="983" y="0"/>
                        </a:moveTo>
                        <a:cubicBezTo>
                          <a:pt x="433" y="0"/>
                          <a:pt x="0" y="454"/>
                          <a:pt x="0" y="1046"/>
                        </a:cubicBezTo>
                        <a:cubicBezTo>
                          <a:pt x="0" y="1605"/>
                          <a:pt x="412" y="2038"/>
                          <a:pt x="951" y="2049"/>
                        </a:cubicBezTo>
                        <a:cubicBezTo>
                          <a:pt x="958" y="2049"/>
                          <a:pt x="965" y="2049"/>
                          <a:pt x="971" y="2049"/>
                        </a:cubicBezTo>
                        <a:cubicBezTo>
                          <a:pt x="1532" y="2049"/>
                          <a:pt x="1954" y="1620"/>
                          <a:pt x="1965" y="1046"/>
                        </a:cubicBezTo>
                        <a:cubicBezTo>
                          <a:pt x="1965" y="465"/>
                          <a:pt x="1542" y="0"/>
                          <a:pt x="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7243624" y="-372185"/>
                    <a:ext cx="93386" cy="103478"/>
                  </a:xfrm>
                  <a:custGeom>
                    <a:avLst/>
                    <a:gdLst/>
                    <a:ahLst/>
                    <a:cxnLst/>
                    <a:rect l="l" t="t" r="r" b="b"/>
                    <a:pathLst>
                      <a:path w="1860" h="2061" extrusionOk="0">
                        <a:moveTo>
                          <a:pt x="949" y="1"/>
                        </a:moveTo>
                        <a:cubicBezTo>
                          <a:pt x="943" y="1"/>
                          <a:pt x="937" y="1"/>
                          <a:pt x="930" y="1"/>
                        </a:cubicBezTo>
                        <a:cubicBezTo>
                          <a:pt x="392" y="1"/>
                          <a:pt x="1" y="455"/>
                          <a:pt x="1" y="1078"/>
                        </a:cubicBezTo>
                        <a:cubicBezTo>
                          <a:pt x="11" y="1659"/>
                          <a:pt x="349" y="2061"/>
                          <a:pt x="856" y="2061"/>
                        </a:cubicBezTo>
                        <a:cubicBezTo>
                          <a:pt x="1395" y="2061"/>
                          <a:pt x="1860" y="1554"/>
                          <a:pt x="1860" y="973"/>
                        </a:cubicBezTo>
                        <a:cubicBezTo>
                          <a:pt x="1860" y="430"/>
                          <a:pt x="1458" y="1"/>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7322652" y="-579496"/>
                    <a:ext cx="94440" cy="101871"/>
                  </a:xfrm>
                  <a:custGeom>
                    <a:avLst/>
                    <a:gdLst/>
                    <a:ahLst/>
                    <a:cxnLst/>
                    <a:rect l="l" t="t" r="r" b="b"/>
                    <a:pathLst>
                      <a:path w="1881" h="2029" extrusionOk="0">
                        <a:moveTo>
                          <a:pt x="941" y="1"/>
                        </a:moveTo>
                        <a:cubicBezTo>
                          <a:pt x="412" y="11"/>
                          <a:pt x="1" y="465"/>
                          <a:pt x="1" y="1025"/>
                        </a:cubicBezTo>
                        <a:cubicBezTo>
                          <a:pt x="1" y="1585"/>
                          <a:pt x="402" y="2018"/>
                          <a:pt x="909" y="2028"/>
                        </a:cubicBezTo>
                        <a:cubicBezTo>
                          <a:pt x="915" y="2029"/>
                          <a:pt x="920" y="2029"/>
                          <a:pt x="926" y="2029"/>
                        </a:cubicBezTo>
                        <a:cubicBezTo>
                          <a:pt x="1457" y="2029"/>
                          <a:pt x="1880" y="1547"/>
                          <a:pt x="1870" y="972"/>
                        </a:cubicBezTo>
                        <a:cubicBezTo>
                          <a:pt x="1859" y="434"/>
                          <a:pt x="1447" y="1"/>
                          <a:pt x="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6955730" y="254113"/>
                    <a:ext cx="95997" cy="97603"/>
                  </a:xfrm>
                  <a:custGeom>
                    <a:avLst/>
                    <a:gdLst/>
                    <a:ahLst/>
                    <a:cxnLst/>
                    <a:rect l="l" t="t" r="r" b="b"/>
                    <a:pathLst>
                      <a:path w="1912" h="1944" extrusionOk="0">
                        <a:moveTo>
                          <a:pt x="930" y="0"/>
                        </a:moveTo>
                        <a:cubicBezTo>
                          <a:pt x="412" y="11"/>
                          <a:pt x="21" y="402"/>
                          <a:pt x="11" y="930"/>
                        </a:cubicBezTo>
                        <a:cubicBezTo>
                          <a:pt x="0" y="1489"/>
                          <a:pt x="433" y="1944"/>
                          <a:pt x="961" y="1944"/>
                        </a:cubicBezTo>
                        <a:cubicBezTo>
                          <a:pt x="1500" y="1944"/>
                          <a:pt x="1912" y="1521"/>
                          <a:pt x="1912" y="982"/>
                        </a:cubicBezTo>
                        <a:cubicBezTo>
                          <a:pt x="1912" y="433"/>
                          <a:pt x="1489" y="0"/>
                          <a:pt x="9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7556523" y="-114968"/>
                    <a:ext cx="91227" cy="93436"/>
                  </a:xfrm>
                  <a:custGeom>
                    <a:avLst/>
                    <a:gdLst/>
                    <a:ahLst/>
                    <a:cxnLst/>
                    <a:rect l="l" t="t" r="r" b="b"/>
                    <a:pathLst>
                      <a:path w="1817" h="1861" extrusionOk="0">
                        <a:moveTo>
                          <a:pt x="931" y="0"/>
                        </a:moveTo>
                        <a:cubicBezTo>
                          <a:pt x="433" y="0"/>
                          <a:pt x="32" y="398"/>
                          <a:pt x="11" y="909"/>
                        </a:cubicBezTo>
                        <a:cubicBezTo>
                          <a:pt x="0" y="1405"/>
                          <a:pt x="391" y="1838"/>
                          <a:pt x="877" y="1859"/>
                        </a:cubicBezTo>
                        <a:cubicBezTo>
                          <a:pt x="888" y="1860"/>
                          <a:pt x="900" y="1860"/>
                          <a:pt x="911" y="1860"/>
                        </a:cubicBezTo>
                        <a:cubicBezTo>
                          <a:pt x="1383" y="1860"/>
                          <a:pt x="1806" y="1435"/>
                          <a:pt x="1806" y="940"/>
                        </a:cubicBezTo>
                        <a:cubicBezTo>
                          <a:pt x="1817" y="444"/>
                          <a:pt x="1426" y="22"/>
                          <a:pt x="951" y="0"/>
                        </a:cubicBezTo>
                        <a:cubicBezTo>
                          <a:pt x="944" y="0"/>
                          <a:pt x="938" y="0"/>
                          <a:pt x="9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39" name="Google Shape;39;p2"/>
            <p:cNvGrpSpPr/>
            <p:nvPr/>
          </p:nvGrpSpPr>
          <p:grpSpPr>
            <a:xfrm>
              <a:off x="251961" y="126375"/>
              <a:ext cx="2255910" cy="489400"/>
              <a:chOff x="251961" y="126375"/>
              <a:chExt cx="2255910" cy="489400"/>
            </a:xfrm>
          </p:grpSpPr>
          <p:sp>
            <p:nvSpPr>
              <p:cNvPr id="40" name="Google Shape;40;p2"/>
              <p:cNvSpPr/>
              <p:nvPr/>
            </p:nvSpPr>
            <p:spPr>
              <a:xfrm rot="-1762643">
                <a:off x="2320841" y="168511"/>
                <a:ext cx="155715" cy="168491"/>
              </a:xfrm>
              <a:custGeom>
                <a:avLst/>
                <a:gdLst/>
                <a:ahLst/>
                <a:cxnLst/>
                <a:rect l="l" t="t" r="r" b="b"/>
                <a:pathLst>
                  <a:path w="2779" h="3007" extrusionOk="0">
                    <a:moveTo>
                      <a:pt x="1540" y="1"/>
                    </a:moveTo>
                    <a:cubicBezTo>
                      <a:pt x="1177" y="1"/>
                      <a:pt x="824" y="163"/>
                      <a:pt x="581" y="466"/>
                    </a:cubicBezTo>
                    <a:cubicBezTo>
                      <a:pt x="391" y="709"/>
                      <a:pt x="243" y="984"/>
                      <a:pt x="169" y="1301"/>
                    </a:cubicBezTo>
                    <a:cubicBezTo>
                      <a:pt x="0" y="1956"/>
                      <a:pt x="286" y="2610"/>
                      <a:pt x="856" y="2885"/>
                    </a:cubicBezTo>
                    <a:cubicBezTo>
                      <a:pt x="1023" y="2967"/>
                      <a:pt x="1198" y="3007"/>
                      <a:pt x="1371" y="3007"/>
                    </a:cubicBezTo>
                    <a:cubicBezTo>
                      <a:pt x="1778" y="3007"/>
                      <a:pt x="2177" y="2789"/>
                      <a:pt x="2451" y="2389"/>
                    </a:cubicBezTo>
                    <a:cubicBezTo>
                      <a:pt x="2662" y="2072"/>
                      <a:pt x="2778" y="1723"/>
                      <a:pt x="2778" y="1269"/>
                    </a:cubicBezTo>
                    <a:cubicBezTo>
                      <a:pt x="2767" y="741"/>
                      <a:pt x="2461" y="266"/>
                      <a:pt x="1965" y="76"/>
                    </a:cubicBezTo>
                    <a:cubicBezTo>
                      <a:pt x="1826" y="25"/>
                      <a:pt x="1682" y="1"/>
                      <a:pt x="15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 name="Google Shape;41;p2"/>
              <p:cNvGrpSpPr/>
              <p:nvPr/>
            </p:nvGrpSpPr>
            <p:grpSpPr>
              <a:xfrm>
                <a:off x="251961" y="126375"/>
                <a:ext cx="1082766" cy="489400"/>
                <a:chOff x="251961" y="126375"/>
                <a:chExt cx="1082766" cy="489400"/>
              </a:xfrm>
            </p:grpSpPr>
            <p:sp>
              <p:nvSpPr>
                <p:cNvPr id="42" name="Google Shape;42;p2"/>
                <p:cNvSpPr/>
                <p:nvPr/>
              </p:nvSpPr>
              <p:spPr>
                <a:xfrm>
                  <a:off x="251961" y="141147"/>
                  <a:ext cx="1082766" cy="459902"/>
                </a:xfrm>
                <a:custGeom>
                  <a:avLst/>
                  <a:gdLst/>
                  <a:ahLst/>
                  <a:cxnLst/>
                  <a:rect l="l" t="t" r="r" b="b"/>
                  <a:pathLst>
                    <a:path w="23162" h="9838" extrusionOk="0">
                      <a:moveTo>
                        <a:pt x="11161" y="1"/>
                      </a:moveTo>
                      <a:cubicBezTo>
                        <a:pt x="10248" y="1"/>
                        <a:pt x="9335" y="89"/>
                        <a:pt x="8429" y="281"/>
                      </a:cubicBezTo>
                      <a:cubicBezTo>
                        <a:pt x="5651" y="873"/>
                        <a:pt x="1448" y="3249"/>
                        <a:pt x="1" y="6407"/>
                      </a:cubicBezTo>
                      <a:cubicBezTo>
                        <a:pt x="180" y="6576"/>
                        <a:pt x="349" y="6745"/>
                        <a:pt x="529" y="6914"/>
                      </a:cubicBezTo>
                      <a:cubicBezTo>
                        <a:pt x="941" y="7305"/>
                        <a:pt x="1384" y="7611"/>
                        <a:pt x="1870" y="7875"/>
                      </a:cubicBezTo>
                      <a:cubicBezTo>
                        <a:pt x="4194" y="9174"/>
                        <a:pt x="6844" y="9681"/>
                        <a:pt x="9421" y="9808"/>
                      </a:cubicBezTo>
                      <a:cubicBezTo>
                        <a:pt x="9798" y="9828"/>
                        <a:pt x="10175" y="9837"/>
                        <a:pt x="10553" y="9837"/>
                      </a:cubicBezTo>
                      <a:cubicBezTo>
                        <a:pt x="11987" y="9837"/>
                        <a:pt x="13427" y="9697"/>
                        <a:pt x="14839" y="9438"/>
                      </a:cubicBezTo>
                      <a:cubicBezTo>
                        <a:pt x="16719" y="9090"/>
                        <a:pt x="18610" y="8519"/>
                        <a:pt x="20310" y="7516"/>
                      </a:cubicBezTo>
                      <a:cubicBezTo>
                        <a:pt x="21398" y="6872"/>
                        <a:pt x="22422" y="6027"/>
                        <a:pt x="23162" y="4929"/>
                      </a:cubicBezTo>
                      <a:cubicBezTo>
                        <a:pt x="22011" y="3587"/>
                        <a:pt x="20458" y="2626"/>
                        <a:pt x="18906" y="1897"/>
                      </a:cubicBezTo>
                      <a:cubicBezTo>
                        <a:pt x="16462" y="750"/>
                        <a:pt x="13814" y="1"/>
                        <a:pt x="111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644963" y="126375"/>
                  <a:ext cx="227660" cy="489400"/>
                </a:xfrm>
                <a:custGeom>
                  <a:avLst/>
                  <a:gdLst/>
                  <a:ahLst/>
                  <a:cxnLst/>
                  <a:rect l="l" t="t" r="r" b="b"/>
                  <a:pathLst>
                    <a:path w="4870" h="10469" extrusionOk="0">
                      <a:moveTo>
                        <a:pt x="2844" y="0"/>
                      </a:moveTo>
                      <a:cubicBezTo>
                        <a:pt x="2362" y="0"/>
                        <a:pt x="1829" y="254"/>
                        <a:pt x="1289" y="861"/>
                      </a:cubicBezTo>
                      <a:cubicBezTo>
                        <a:pt x="1" y="2308"/>
                        <a:pt x="486" y="5540"/>
                        <a:pt x="803" y="7241"/>
                      </a:cubicBezTo>
                      <a:cubicBezTo>
                        <a:pt x="1025" y="8371"/>
                        <a:pt x="1426" y="9554"/>
                        <a:pt x="2377" y="10198"/>
                      </a:cubicBezTo>
                      <a:cubicBezTo>
                        <a:pt x="2602" y="10353"/>
                        <a:pt x="2872" y="10468"/>
                        <a:pt x="3138" y="10468"/>
                      </a:cubicBezTo>
                      <a:cubicBezTo>
                        <a:pt x="3234" y="10468"/>
                        <a:pt x="3330" y="10453"/>
                        <a:pt x="3422" y="10420"/>
                      </a:cubicBezTo>
                      <a:cubicBezTo>
                        <a:pt x="3866" y="10251"/>
                        <a:pt x="4035" y="9723"/>
                        <a:pt x="4141" y="9268"/>
                      </a:cubicBezTo>
                      <a:cubicBezTo>
                        <a:pt x="4648" y="7124"/>
                        <a:pt x="4869" y="4907"/>
                        <a:pt x="4795" y="2710"/>
                      </a:cubicBezTo>
                      <a:cubicBezTo>
                        <a:pt x="4752" y="1284"/>
                        <a:pt x="3928" y="0"/>
                        <a:pt x="2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44" name="Google Shape;44;p2"/>
          <p:cNvSpPr txBox="1">
            <a:spLocks noGrp="1"/>
          </p:cNvSpPr>
          <p:nvPr>
            <p:ph type="ctrTitle"/>
          </p:nvPr>
        </p:nvSpPr>
        <p:spPr>
          <a:xfrm>
            <a:off x="6387367" y="1666533"/>
            <a:ext cx="4853600" cy="2354000"/>
          </a:xfrm>
          <a:prstGeom prst="rect">
            <a:avLst/>
          </a:prstGeom>
        </p:spPr>
        <p:txBody>
          <a:bodyPr spcFirstLastPara="1" wrap="square" lIns="91425" tIns="91425" rIns="91425" bIns="91425" anchor="t" anchorCtr="0">
            <a:noAutofit/>
          </a:bodyPr>
          <a:lstStyle>
            <a:lvl1pPr lvl="0" algn="r" rtl="0">
              <a:lnSpc>
                <a:spcPct val="80000"/>
              </a:lnSpc>
              <a:spcBef>
                <a:spcPts val="0"/>
              </a:spcBef>
              <a:spcAft>
                <a:spcPts val="0"/>
              </a:spcAft>
              <a:buSzPts val="5200"/>
              <a:buNone/>
              <a:defRPr sz="9200" i="1"/>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5" name="Google Shape;45;p2"/>
          <p:cNvSpPr txBox="1">
            <a:spLocks noGrp="1"/>
          </p:cNvSpPr>
          <p:nvPr>
            <p:ph type="subTitle" idx="1"/>
          </p:nvPr>
        </p:nvSpPr>
        <p:spPr>
          <a:xfrm>
            <a:off x="8075367" y="4442633"/>
            <a:ext cx="3165600" cy="902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5946577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6"/>
        <p:cNvGrpSpPr/>
        <p:nvPr/>
      </p:nvGrpSpPr>
      <p:grpSpPr>
        <a:xfrm>
          <a:off x="0" y="0"/>
          <a:ext cx="0" cy="0"/>
          <a:chOff x="0" y="0"/>
          <a:chExt cx="0" cy="0"/>
        </a:xfrm>
      </p:grpSpPr>
      <p:sp>
        <p:nvSpPr>
          <p:cNvPr id="47" name="Google Shape;47;p3"/>
          <p:cNvSpPr txBox="1">
            <a:spLocks noGrp="1"/>
          </p:cNvSpPr>
          <p:nvPr>
            <p:ph type="title"/>
          </p:nvPr>
        </p:nvSpPr>
        <p:spPr>
          <a:xfrm>
            <a:off x="1438133" y="2955700"/>
            <a:ext cx="4602800" cy="1231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64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endParaRPr/>
          </a:p>
        </p:txBody>
      </p:sp>
      <p:sp>
        <p:nvSpPr>
          <p:cNvPr id="48" name="Google Shape;48;p3"/>
          <p:cNvSpPr txBox="1">
            <a:spLocks noGrp="1"/>
          </p:cNvSpPr>
          <p:nvPr>
            <p:ph type="title" idx="2" hasCustomPrompt="1"/>
          </p:nvPr>
        </p:nvSpPr>
        <p:spPr>
          <a:xfrm>
            <a:off x="4376733" y="1817651"/>
            <a:ext cx="1664400" cy="1223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8000">
                <a:solidFill>
                  <a:schemeClr val="dk2"/>
                </a:solidFill>
              </a:defRPr>
            </a:lvl1pPr>
            <a:lvl2pPr lvl="1" algn="ctr" rtl="0">
              <a:spcBef>
                <a:spcPts val="0"/>
              </a:spcBef>
              <a:spcAft>
                <a:spcPts val="0"/>
              </a:spcAft>
              <a:buSzPts val="6000"/>
              <a:buFont typeface="Vollkorn SemiBold"/>
              <a:buNone/>
              <a:defRPr sz="8000">
                <a:latin typeface="Vollkorn SemiBold"/>
                <a:ea typeface="Vollkorn SemiBold"/>
                <a:cs typeface="Vollkorn SemiBold"/>
                <a:sym typeface="Vollkorn SemiBold"/>
              </a:defRPr>
            </a:lvl2pPr>
            <a:lvl3pPr lvl="2" algn="ctr" rtl="0">
              <a:spcBef>
                <a:spcPts val="0"/>
              </a:spcBef>
              <a:spcAft>
                <a:spcPts val="0"/>
              </a:spcAft>
              <a:buSzPts val="6000"/>
              <a:buFont typeface="Vollkorn SemiBold"/>
              <a:buNone/>
              <a:defRPr sz="8000">
                <a:latin typeface="Vollkorn SemiBold"/>
                <a:ea typeface="Vollkorn SemiBold"/>
                <a:cs typeface="Vollkorn SemiBold"/>
                <a:sym typeface="Vollkorn SemiBold"/>
              </a:defRPr>
            </a:lvl3pPr>
            <a:lvl4pPr lvl="3" algn="ctr" rtl="0">
              <a:spcBef>
                <a:spcPts val="0"/>
              </a:spcBef>
              <a:spcAft>
                <a:spcPts val="0"/>
              </a:spcAft>
              <a:buSzPts val="6000"/>
              <a:buFont typeface="Vollkorn SemiBold"/>
              <a:buNone/>
              <a:defRPr sz="8000">
                <a:latin typeface="Vollkorn SemiBold"/>
                <a:ea typeface="Vollkorn SemiBold"/>
                <a:cs typeface="Vollkorn SemiBold"/>
                <a:sym typeface="Vollkorn SemiBold"/>
              </a:defRPr>
            </a:lvl4pPr>
            <a:lvl5pPr lvl="4" algn="ctr" rtl="0">
              <a:spcBef>
                <a:spcPts val="0"/>
              </a:spcBef>
              <a:spcAft>
                <a:spcPts val="0"/>
              </a:spcAft>
              <a:buSzPts val="6000"/>
              <a:buFont typeface="Vollkorn SemiBold"/>
              <a:buNone/>
              <a:defRPr sz="8000">
                <a:latin typeface="Vollkorn SemiBold"/>
                <a:ea typeface="Vollkorn SemiBold"/>
                <a:cs typeface="Vollkorn SemiBold"/>
                <a:sym typeface="Vollkorn SemiBold"/>
              </a:defRPr>
            </a:lvl5pPr>
            <a:lvl6pPr lvl="5" algn="ctr" rtl="0">
              <a:spcBef>
                <a:spcPts val="0"/>
              </a:spcBef>
              <a:spcAft>
                <a:spcPts val="0"/>
              </a:spcAft>
              <a:buSzPts val="6000"/>
              <a:buFont typeface="Vollkorn SemiBold"/>
              <a:buNone/>
              <a:defRPr sz="8000">
                <a:latin typeface="Vollkorn SemiBold"/>
                <a:ea typeface="Vollkorn SemiBold"/>
                <a:cs typeface="Vollkorn SemiBold"/>
                <a:sym typeface="Vollkorn SemiBold"/>
              </a:defRPr>
            </a:lvl6pPr>
            <a:lvl7pPr lvl="6" algn="ctr" rtl="0">
              <a:spcBef>
                <a:spcPts val="0"/>
              </a:spcBef>
              <a:spcAft>
                <a:spcPts val="0"/>
              </a:spcAft>
              <a:buSzPts val="6000"/>
              <a:buFont typeface="Vollkorn SemiBold"/>
              <a:buNone/>
              <a:defRPr sz="8000">
                <a:latin typeface="Vollkorn SemiBold"/>
                <a:ea typeface="Vollkorn SemiBold"/>
                <a:cs typeface="Vollkorn SemiBold"/>
                <a:sym typeface="Vollkorn SemiBold"/>
              </a:defRPr>
            </a:lvl7pPr>
            <a:lvl8pPr lvl="7" algn="ctr" rtl="0">
              <a:spcBef>
                <a:spcPts val="0"/>
              </a:spcBef>
              <a:spcAft>
                <a:spcPts val="0"/>
              </a:spcAft>
              <a:buSzPts val="6000"/>
              <a:buFont typeface="Vollkorn SemiBold"/>
              <a:buNone/>
              <a:defRPr sz="8000">
                <a:latin typeface="Vollkorn SemiBold"/>
                <a:ea typeface="Vollkorn SemiBold"/>
                <a:cs typeface="Vollkorn SemiBold"/>
                <a:sym typeface="Vollkorn SemiBold"/>
              </a:defRPr>
            </a:lvl8pPr>
            <a:lvl9pPr lvl="8" algn="ctr" rtl="0">
              <a:spcBef>
                <a:spcPts val="0"/>
              </a:spcBef>
              <a:spcAft>
                <a:spcPts val="0"/>
              </a:spcAft>
              <a:buSzPts val="6000"/>
              <a:buFont typeface="Vollkorn SemiBold"/>
              <a:buNone/>
              <a:defRPr sz="8000">
                <a:latin typeface="Vollkorn SemiBold"/>
                <a:ea typeface="Vollkorn SemiBold"/>
                <a:cs typeface="Vollkorn SemiBold"/>
                <a:sym typeface="Vollkorn SemiBold"/>
              </a:defRPr>
            </a:lvl9pPr>
          </a:lstStyle>
          <a:p>
            <a:r>
              <a:t>xx%</a:t>
            </a:r>
          </a:p>
        </p:txBody>
      </p:sp>
      <p:sp>
        <p:nvSpPr>
          <p:cNvPr id="49" name="Google Shape;49;p3"/>
          <p:cNvSpPr txBox="1">
            <a:spLocks noGrp="1"/>
          </p:cNvSpPr>
          <p:nvPr>
            <p:ph type="subTitle" idx="1"/>
          </p:nvPr>
        </p:nvSpPr>
        <p:spPr>
          <a:xfrm>
            <a:off x="2510233" y="4344267"/>
            <a:ext cx="3530800" cy="902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50" name="Google Shape;50;p3"/>
          <p:cNvGrpSpPr/>
          <p:nvPr/>
        </p:nvGrpSpPr>
        <p:grpSpPr>
          <a:xfrm>
            <a:off x="-1959359" y="-11"/>
            <a:ext cx="14750328" cy="8888416"/>
            <a:chOff x="-1469519" y="-8"/>
            <a:chExt cx="11062746" cy="6666312"/>
          </a:xfrm>
        </p:grpSpPr>
        <p:grpSp>
          <p:nvGrpSpPr>
            <p:cNvPr id="51" name="Google Shape;51;p3"/>
            <p:cNvGrpSpPr/>
            <p:nvPr/>
          </p:nvGrpSpPr>
          <p:grpSpPr>
            <a:xfrm>
              <a:off x="104780" y="-8"/>
              <a:ext cx="1393118" cy="1381119"/>
              <a:chOff x="2404830" y="-151183"/>
              <a:chExt cx="1393118" cy="1381119"/>
            </a:xfrm>
          </p:grpSpPr>
          <p:grpSp>
            <p:nvGrpSpPr>
              <p:cNvPr id="52" name="Google Shape;52;p3"/>
              <p:cNvGrpSpPr/>
              <p:nvPr/>
            </p:nvGrpSpPr>
            <p:grpSpPr>
              <a:xfrm rot="2433228">
                <a:off x="2910607" y="91058"/>
                <a:ext cx="614086" cy="1067453"/>
                <a:chOff x="8273671" y="3587906"/>
                <a:chExt cx="342620" cy="595569"/>
              </a:xfrm>
            </p:grpSpPr>
            <p:sp>
              <p:nvSpPr>
                <p:cNvPr id="53" name="Google Shape;53;p3"/>
                <p:cNvSpPr/>
                <p:nvPr/>
              </p:nvSpPr>
              <p:spPr>
                <a:xfrm>
                  <a:off x="8419526" y="3842362"/>
                  <a:ext cx="152229" cy="178538"/>
                </a:xfrm>
                <a:custGeom>
                  <a:avLst/>
                  <a:gdLst/>
                  <a:ahLst/>
                  <a:cxnLst/>
                  <a:rect l="l" t="t" r="r" b="b"/>
                  <a:pathLst>
                    <a:path w="3032" h="3556" extrusionOk="0">
                      <a:moveTo>
                        <a:pt x="1664" y="1"/>
                      </a:moveTo>
                      <a:cubicBezTo>
                        <a:pt x="1191" y="1"/>
                        <a:pt x="833" y="209"/>
                        <a:pt x="571" y="562"/>
                      </a:cubicBezTo>
                      <a:cubicBezTo>
                        <a:pt x="159" y="1090"/>
                        <a:pt x="0" y="1713"/>
                        <a:pt x="85" y="2368"/>
                      </a:cubicBezTo>
                      <a:cubicBezTo>
                        <a:pt x="159" y="2917"/>
                        <a:pt x="454" y="3329"/>
                        <a:pt x="982" y="3487"/>
                      </a:cubicBezTo>
                      <a:cubicBezTo>
                        <a:pt x="1130" y="3532"/>
                        <a:pt x="1274" y="3556"/>
                        <a:pt x="1415" y="3556"/>
                      </a:cubicBezTo>
                      <a:cubicBezTo>
                        <a:pt x="1737" y="3556"/>
                        <a:pt x="2038" y="3432"/>
                        <a:pt x="2303" y="3160"/>
                      </a:cubicBezTo>
                      <a:cubicBezTo>
                        <a:pt x="2788" y="2653"/>
                        <a:pt x="2989" y="2019"/>
                        <a:pt x="3010" y="1333"/>
                      </a:cubicBezTo>
                      <a:cubicBezTo>
                        <a:pt x="3031" y="604"/>
                        <a:pt x="2408" y="2"/>
                        <a:pt x="1732" y="2"/>
                      </a:cubicBezTo>
                      <a:cubicBezTo>
                        <a:pt x="1709" y="1"/>
                        <a:pt x="1686" y="1"/>
                        <a:pt x="16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8273671" y="4068851"/>
                  <a:ext cx="110356" cy="114624"/>
                </a:xfrm>
                <a:custGeom>
                  <a:avLst/>
                  <a:gdLst/>
                  <a:ahLst/>
                  <a:cxnLst/>
                  <a:rect l="l" t="t" r="r" b="b"/>
                  <a:pathLst>
                    <a:path w="2198" h="2283" extrusionOk="0">
                      <a:moveTo>
                        <a:pt x="1099" y="1"/>
                      </a:moveTo>
                      <a:cubicBezTo>
                        <a:pt x="508" y="1"/>
                        <a:pt x="33" y="497"/>
                        <a:pt x="11" y="1120"/>
                      </a:cubicBezTo>
                      <a:cubicBezTo>
                        <a:pt x="1" y="1754"/>
                        <a:pt x="487" y="2271"/>
                        <a:pt x="1089" y="2282"/>
                      </a:cubicBezTo>
                      <a:cubicBezTo>
                        <a:pt x="1095" y="2282"/>
                        <a:pt x="1102" y="2282"/>
                        <a:pt x="1108" y="2282"/>
                      </a:cubicBezTo>
                      <a:cubicBezTo>
                        <a:pt x="1722" y="2282"/>
                        <a:pt x="2198" y="1789"/>
                        <a:pt x="2198" y="1152"/>
                      </a:cubicBezTo>
                      <a:cubicBezTo>
                        <a:pt x="2198" y="508"/>
                        <a:pt x="1712" y="1"/>
                        <a:pt x="10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8519742" y="3587906"/>
                  <a:ext cx="96549" cy="100264"/>
                </a:xfrm>
                <a:custGeom>
                  <a:avLst/>
                  <a:gdLst/>
                  <a:ahLst/>
                  <a:cxnLst/>
                  <a:rect l="l" t="t" r="r" b="b"/>
                  <a:pathLst>
                    <a:path w="1923" h="1997" extrusionOk="0">
                      <a:moveTo>
                        <a:pt x="982" y="0"/>
                      </a:moveTo>
                      <a:cubicBezTo>
                        <a:pt x="975" y="0"/>
                        <a:pt x="968" y="0"/>
                        <a:pt x="961" y="0"/>
                      </a:cubicBezTo>
                      <a:cubicBezTo>
                        <a:pt x="423" y="11"/>
                        <a:pt x="0" y="444"/>
                        <a:pt x="0" y="1004"/>
                      </a:cubicBezTo>
                      <a:cubicBezTo>
                        <a:pt x="0" y="1557"/>
                        <a:pt x="434" y="1997"/>
                        <a:pt x="954" y="1997"/>
                      </a:cubicBezTo>
                      <a:cubicBezTo>
                        <a:pt x="960" y="1997"/>
                        <a:pt x="966" y="1997"/>
                        <a:pt x="972" y="1997"/>
                      </a:cubicBezTo>
                      <a:cubicBezTo>
                        <a:pt x="1511" y="1997"/>
                        <a:pt x="1923" y="1542"/>
                        <a:pt x="1923" y="983"/>
                      </a:cubicBezTo>
                      <a:cubicBezTo>
                        <a:pt x="1923" y="419"/>
                        <a:pt x="1521" y="0"/>
                        <a:pt x="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 name="Google Shape;56;p3"/>
              <p:cNvGrpSpPr/>
              <p:nvPr/>
            </p:nvGrpSpPr>
            <p:grpSpPr>
              <a:xfrm rot="-63347">
                <a:off x="2410493" y="-139696"/>
                <a:ext cx="1252654" cy="626218"/>
                <a:chOff x="7894994" y="166653"/>
                <a:chExt cx="978012" cy="488921"/>
              </a:xfrm>
            </p:grpSpPr>
            <p:sp>
              <p:nvSpPr>
                <p:cNvPr id="57" name="Google Shape;57;p3"/>
                <p:cNvSpPr/>
                <p:nvPr/>
              </p:nvSpPr>
              <p:spPr>
                <a:xfrm rot="-327070">
                  <a:off x="7911908" y="210594"/>
                  <a:ext cx="944184" cy="401040"/>
                </a:xfrm>
                <a:custGeom>
                  <a:avLst/>
                  <a:gdLst/>
                  <a:ahLst/>
                  <a:cxnLst/>
                  <a:rect l="l" t="t" r="r" b="b"/>
                  <a:pathLst>
                    <a:path w="23162" h="9838" extrusionOk="0">
                      <a:moveTo>
                        <a:pt x="11161" y="1"/>
                      </a:moveTo>
                      <a:cubicBezTo>
                        <a:pt x="10248" y="1"/>
                        <a:pt x="9335" y="89"/>
                        <a:pt x="8429" y="281"/>
                      </a:cubicBezTo>
                      <a:cubicBezTo>
                        <a:pt x="5651" y="873"/>
                        <a:pt x="1448" y="3249"/>
                        <a:pt x="1" y="6407"/>
                      </a:cubicBezTo>
                      <a:cubicBezTo>
                        <a:pt x="180" y="6576"/>
                        <a:pt x="349" y="6745"/>
                        <a:pt x="529" y="6914"/>
                      </a:cubicBezTo>
                      <a:cubicBezTo>
                        <a:pt x="941" y="7305"/>
                        <a:pt x="1384" y="7611"/>
                        <a:pt x="1870" y="7875"/>
                      </a:cubicBezTo>
                      <a:cubicBezTo>
                        <a:pt x="4194" y="9174"/>
                        <a:pt x="6844" y="9681"/>
                        <a:pt x="9421" y="9808"/>
                      </a:cubicBezTo>
                      <a:cubicBezTo>
                        <a:pt x="9798" y="9828"/>
                        <a:pt x="10175" y="9837"/>
                        <a:pt x="10553" y="9837"/>
                      </a:cubicBezTo>
                      <a:cubicBezTo>
                        <a:pt x="11987" y="9837"/>
                        <a:pt x="13427" y="9697"/>
                        <a:pt x="14839" y="9438"/>
                      </a:cubicBezTo>
                      <a:cubicBezTo>
                        <a:pt x="16719" y="9090"/>
                        <a:pt x="18610" y="8519"/>
                        <a:pt x="20310" y="7516"/>
                      </a:cubicBezTo>
                      <a:cubicBezTo>
                        <a:pt x="21398" y="6872"/>
                        <a:pt x="22422" y="6027"/>
                        <a:pt x="23162" y="4929"/>
                      </a:cubicBezTo>
                      <a:cubicBezTo>
                        <a:pt x="22011" y="3587"/>
                        <a:pt x="20458" y="2626"/>
                        <a:pt x="18906" y="1897"/>
                      </a:cubicBezTo>
                      <a:cubicBezTo>
                        <a:pt x="16462" y="750"/>
                        <a:pt x="13814" y="1"/>
                        <a:pt x="11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rot="-327070">
                  <a:off x="8254762" y="200582"/>
                  <a:ext cx="198522" cy="426762"/>
                </a:xfrm>
                <a:custGeom>
                  <a:avLst/>
                  <a:gdLst/>
                  <a:ahLst/>
                  <a:cxnLst/>
                  <a:rect l="l" t="t" r="r" b="b"/>
                  <a:pathLst>
                    <a:path w="4870" h="10469" extrusionOk="0">
                      <a:moveTo>
                        <a:pt x="2844" y="0"/>
                      </a:moveTo>
                      <a:cubicBezTo>
                        <a:pt x="2362" y="0"/>
                        <a:pt x="1829" y="254"/>
                        <a:pt x="1289" y="861"/>
                      </a:cubicBezTo>
                      <a:cubicBezTo>
                        <a:pt x="1" y="2308"/>
                        <a:pt x="486" y="5540"/>
                        <a:pt x="803" y="7241"/>
                      </a:cubicBezTo>
                      <a:cubicBezTo>
                        <a:pt x="1025" y="8371"/>
                        <a:pt x="1426" y="9554"/>
                        <a:pt x="2377" y="10198"/>
                      </a:cubicBezTo>
                      <a:cubicBezTo>
                        <a:pt x="2602" y="10353"/>
                        <a:pt x="2872" y="10468"/>
                        <a:pt x="3138" y="10468"/>
                      </a:cubicBezTo>
                      <a:cubicBezTo>
                        <a:pt x="3234" y="10468"/>
                        <a:pt x="3330" y="10453"/>
                        <a:pt x="3422" y="10420"/>
                      </a:cubicBezTo>
                      <a:cubicBezTo>
                        <a:pt x="3866" y="10251"/>
                        <a:pt x="4035" y="9723"/>
                        <a:pt x="4141" y="9268"/>
                      </a:cubicBezTo>
                      <a:cubicBezTo>
                        <a:pt x="4648" y="7124"/>
                        <a:pt x="4869" y="4907"/>
                        <a:pt x="4795" y="2710"/>
                      </a:cubicBezTo>
                      <a:cubicBezTo>
                        <a:pt x="4752" y="1284"/>
                        <a:pt x="3928" y="0"/>
                        <a:pt x="2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9" name="Google Shape;59;p3"/>
            <p:cNvGrpSpPr/>
            <p:nvPr/>
          </p:nvGrpSpPr>
          <p:grpSpPr>
            <a:xfrm>
              <a:off x="-1469519" y="308522"/>
              <a:ext cx="11062746" cy="6357781"/>
              <a:chOff x="-1469519" y="308522"/>
              <a:chExt cx="11062746" cy="6357781"/>
            </a:xfrm>
          </p:grpSpPr>
          <p:grpSp>
            <p:nvGrpSpPr>
              <p:cNvPr id="60" name="Google Shape;60;p3"/>
              <p:cNvGrpSpPr/>
              <p:nvPr/>
            </p:nvGrpSpPr>
            <p:grpSpPr>
              <a:xfrm>
                <a:off x="7228297" y="308522"/>
                <a:ext cx="2364929" cy="2973536"/>
                <a:chOff x="7228297" y="308522"/>
                <a:chExt cx="2364929" cy="2973536"/>
              </a:xfrm>
            </p:grpSpPr>
            <p:grpSp>
              <p:nvGrpSpPr>
                <p:cNvPr id="61" name="Google Shape;61;p3"/>
                <p:cNvGrpSpPr/>
                <p:nvPr/>
              </p:nvGrpSpPr>
              <p:grpSpPr>
                <a:xfrm rot="-1832725" flipH="1">
                  <a:off x="7846822" y="443662"/>
                  <a:ext cx="1127880" cy="2742052"/>
                  <a:chOff x="3328967" y="-979524"/>
                  <a:chExt cx="966143" cy="2348844"/>
                </a:xfrm>
              </p:grpSpPr>
              <p:grpSp>
                <p:nvGrpSpPr>
                  <p:cNvPr id="62" name="Google Shape;62;p3"/>
                  <p:cNvGrpSpPr/>
                  <p:nvPr/>
                </p:nvGrpSpPr>
                <p:grpSpPr>
                  <a:xfrm>
                    <a:off x="3328967" y="-979524"/>
                    <a:ext cx="966143" cy="2348844"/>
                    <a:chOff x="6747867" y="-803324"/>
                    <a:chExt cx="966143" cy="2348844"/>
                  </a:xfrm>
                </p:grpSpPr>
                <p:sp>
                  <p:nvSpPr>
                    <p:cNvPr id="63" name="Google Shape;63;p3"/>
                    <p:cNvSpPr/>
                    <p:nvPr/>
                  </p:nvSpPr>
                  <p:spPr>
                    <a:xfrm>
                      <a:off x="6747867" y="-803324"/>
                      <a:ext cx="966143" cy="1988066"/>
                    </a:xfrm>
                    <a:custGeom>
                      <a:avLst/>
                      <a:gdLst/>
                      <a:ahLst/>
                      <a:cxnLst/>
                      <a:rect l="l" t="t" r="r" b="b"/>
                      <a:pathLst>
                        <a:path w="19243" h="39597" extrusionOk="0">
                          <a:moveTo>
                            <a:pt x="12389" y="4459"/>
                          </a:moveTo>
                          <a:cubicBezTo>
                            <a:pt x="12895" y="4459"/>
                            <a:pt x="13307" y="4892"/>
                            <a:pt x="13318" y="5430"/>
                          </a:cubicBezTo>
                          <a:cubicBezTo>
                            <a:pt x="13328" y="6005"/>
                            <a:pt x="12905" y="6487"/>
                            <a:pt x="12374" y="6487"/>
                          </a:cubicBezTo>
                          <a:cubicBezTo>
                            <a:pt x="12368" y="6487"/>
                            <a:pt x="12363" y="6487"/>
                            <a:pt x="12357" y="6486"/>
                          </a:cubicBezTo>
                          <a:cubicBezTo>
                            <a:pt x="11850" y="6476"/>
                            <a:pt x="11449" y="6043"/>
                            <a:pt x="11449" y="5483"/>
                          </a:cubicBezTo>
                          <a:cubicBezTo>
                            <a:pt x="11449" y="4923"/>
                            <a:pt x="11860" y="4469"/>
                            <a:pt x="12389" y="4459"/>
                          </a:cubicBezTo>
                          <a:close/>
                          <a:moveTo>
                            <a:pt x="10823" y="8588"/>
                          </a:moveTo>
                          <a:cubicBezTo>
                            <a:pt x="11332" y="8588"/>
                            <a:pt x="11734" y="9017"/>
                            <a:pt x="11734" y="9560"/>
                          </a:cubicBezTo>
                          <a:cubicBezTo>
                            <a:pt x="11734" y="10141"/>
                            <a:pt x="11269" y="10648"/>
                            <a:pt x="10730" y="10648"/>
                          </a:cubicBezTo>
                          <a:cubicBezTo>
                            <a:pt x="10223" y="10648"/>
                            <a:pt x="9885" y="10246"/>
                            <a:pt x="9875" y="9665"/>
                          </a:cubicBezTo>
                          <a:cubicBezTo>
                            <a:pt x="9875" y="9042"/>
                            <a:pt x="10266" y="8588"/>
                            <a:pt x="10804" y="8588"/>
                          </a:cubicBezTo>
                          <a:cubicBezTo>
                            <a:pt x="10811" y="8588"/>
                            <a:pt x="10817" y="8588"/>
                            <a:pt x="10823" y="8588"/>
                          </a:cubicBezTo>
                          <a:close/>
                          <a:moveTo>
                            <a:pt x="5798" y="12718"/>
                          </a:moveTo>
                          <a:lnTo>
                            <a:pt x="5798" y="12718"/>
                          </a:lnTo>
                          <a:cubicBezTo>
                            <a:pt x="5809" y="12813"/>
                            <a:pt x="5788" y="12918"/>
                            <a:pt x="5883" y="12992"/>
                          </a:cubicBezTo>
                          <a:cubicBezTo>
                            <a:pt x="5883" y="12887"/>
                            <a:pt x="5883" y="12792"/>
                            <a:pt x="5798" y="12718"/>
                          </a:cubicBezTo>
                          <a:close/>
                          <a:moveTo>
                            <a:pt x="17037" y="13710"/>
                          </a:moveTo>
                          <a:cubicBezTo>
                            <a:pt x="17044" y="13710"/>
                            <a:pt x="17050" y="13710"/>
                            <a:pt x="17057" y="13710"/>
                          </a:cubicBezTo>
                          <a:cubicBezTo>
                            <a:pt x="17532" y="13732"/>
                            <a:pt x="17923" y="14154"/>
                            <a:pt x="17912" y="14650"/>
                          </a:cubicBezTo>
                          <a:cubicBezTo>
                            <a:pt x="17912" y="15145"/>
                            <a:pt x="17489" y="15570"/>
                            <a:pt x="17017" y="15570"/>
                          </a:cubicBezTo>
                          <a:cubicBezTo>
                            <a:pt x="17006" y="15570"/>
                            <a:pt x="16994" y="15570"/>
                            <a:pt x="16983" y="15569"/>
                          </a:cubicBezTo>
                          <a:cubicBezTo>
                            <a:pt x="16497" y="15548"/>
                            <a:pt x="16106" y="15115"/>
                            <a:pt x="16117" y="14619"/>
                          </a:cubicBezTo>
                          <a:cubicBezTo>
                            <a:pt x="16138" y="14108"/>
                            <a:pt x="16539" y="13710"/>
                            <a:pt x="17037" y="13710"/>
                          </a:cubicBezTo>
                          <a:close/>
                          <a:moveTo>
                            <a:pt x="2355" y="17882"/>
                          </a:moveTo>
                          <a:cubicBezTo>
                            <a:pt x="2926" y="17893"/>
                            <a:pt x="3359" y="18347"/>
                            <a:pt x="3369" y="18949"/>
                          </a:cubicBezTo>
                          <a:cubicBezTo>
                            <a:pt x="3380" y="19572"/>
                            <a:pt x="2915" y="20090"/>
                            <a:pt x="2334" y="20111"/>
                          </a:cubicBezTo>
                          <a:cubicBezTo>
                            <a:pt x="2327" y="20111"/>
                            <a:pt x="2321" y="20111"/>
                            <a:pt x="2314" y="20111"/>
                          </a:cubicBezTo>
                          <a:cubicBezTo>
                            <a:pt x="1733" y="20111"/>
                            <a:pt x="1320" y="19660"/>
                            <a:pt x="1310" y="19023"/>
                          </a:cubicBezTo>
                          <a:cubicBezTo>
                            <a:pt x="1310" y="18379"/>
                            <a:pt x="1774" y="17882"/>
                            <a:pt x="2355" y="17882"/>
                          </a:cubicBezTo>
                          <a:close/>
                          <a:moveTo>
                            <a:pt x="15274" y="18558"/>
                          </a:moveTo>
                          <a:cubicBezTo>
                            <a:pt x="15280" y="18558"/>
                            <a:pt x="15287" y="18558"/>
                            <a:pt x="15293" y="18558"/>
                          </a:cubicBezTo>
                          <a:cubicBezTo>
                            <a:pt x="15905" y="18558"/>
                            <a:pt x="16370" y="19023"/>
                            <a:pt x="16381" y="19657"/>
                          </a:cubicBezTo>
                          <a:cubicBezTo>
                            <a:pt x="16391" y="20322"/>
                            <a:pt x="15916" y="20839"/>
                            <a:pt x="15282" y="20850"/>
                          </a:cubicBezTo>
                          <a:cubicBezTo>
                            <a:pt x="14649" y="20850"/>
                            <a:pt x="14173" y="20375"/>
                            <a:pt x="14173" y="19731"/>
                          </a:cubicBezTo>
                          <a:cubicBezTo>
                            <a:pt x="14173" y="19072"/>
                            <a:pt x="14650" y="18558"/>
                            <a:pt x="15274" y="18558"/>
                          </a:cubicBezTo>
                          <a:close/>
                          <a:moveTo>
                            <a:pt x="5070" y="21061"/>
                          </a:moveTo>
                          <a:cubicBezTo>
                            <a:pt x="5629" y="21061"/>
                            <a:pt x="6052" y="21494"/>
                            <a:pt x="6052" y="22043"/>
                          </a:cubicBezTo>
                          <a:cubicBezTo>
                            <a:pt x="6052" y="22582"/>
                            <a:pt x="5640" y="23005"/>
                            <a:pt x="5101" y="23005"/>
                          </a:cubicBezTo>
                          <a:cubicBezTo>
                            <a:pt x="4573" y="23005"/>
                            <a:pt x="4140" y="22550"/>
                            <a:pt x="4151" y="21991"/>
                          </a:cubicBezTo>
                          <a:cubicBezTo>
                            <a:pt x="4161" y="21463"/>
                            <a:pt x="4552" y="21072"/>
                            <a:pt x="5070" y="21061"/>
                          </a:cubicBezTo>
                          <a:close/>
                          <a:moveTo>
                            <a:pt x="16022" y="24726"/>
                          </a:moveTo>
                          <a:cubicBezTo>
                            <a:pt x="16581" y="24726"/>
                            <a:pt x="17004" y="25191"/>
                            <a:pt x="17004" y="25772"/>
                          </a:cubicBezTo>
                          <a:cubicBezTo>
                            <a:pt x="16993" y="26346"/>
                            <a:pt x="16571" y="26775"/>
                            <a:pt x="16010" y="26775"/>
                          </a:cubicBezTo>
                          <a:cubicBezTo>
                            <a:pt x="16004" y="26775"/>
                            <a:pt x="15997" y="26775"/>
                            <a:pt x="15990" y="26775"/>
                          </a:cubicBezTo>
                          <a:cubicBezTo>
                            <a:pt x="15451" y="26764"/>
                            <a:pt x="15039" y="26331"/>
                            <a:pt x="15039" y="25772"/>
                          </a:cubicBezTo>
                          <a:cubicBezTo>
                            <a:pt x="15039" y="25180"/>
                            <a:pt x="15472" y="24726"/>
                            <a:pt x="16022" y="24726"/>
                          </a:cubicBezTo>
                          <a:close/>
                          <a:moveTo>
                            <a:pt x="13054" y="28877"/>
                          </a:moveTo>
                          <a:cubicBezTo>
                            <a:pt x="13614" y="28877"/>
                            <a:pt x="14078" y="29341"/>
                            <a:pt x="14089" y="29933"/>
                          </a:cubicBezTo>
                          <a:cubicBezTo>
                            <a:pt x="14099" y="30535"/>
                            <a:pt x="13645" y="31021"/>
                            <a:pt x="13054" y="31031"/>
                          </a:cubicBezTo>
                          <a:cubicBezTo>
                            <a:pt x="12484" y="31031"/>
                            <a:pt x="12040" y="30588"/>
                            <a:pt x="12029" y="29986"/>
                          </a:cubicBezTo>
                          <a:cubicBezTo>
                            <a:pt x="12019" y="29394"/>
                            <a:pt x="12494" y="28877"/>
                            <a:pt x="13054" y="28877"/>
                          </a:cubicBezTo>
                          <a:close/>
                          <a:moveTo>
                            <a:pt x="5574" y="31644"/>
                          </a:moveTo>
                          <a:cubicBezTo>
                            <a:pt x="6135" y="31644"/>
                            <a:pt x="6569" y="32105"/>
                            <a:pt x="6569" y="32700"/>
                          </a:cubicBezTo>
                          <a:cubicBezTo>
                            <a:pt x="6569" y="33275"/>
                            <a:pt x="6114" y="33767"/>
                            <a:pt x="5573" y="33767"/>
                          </a:cubicBezTo>
                          <a:cubicBezTo>
                            <a:pt x="5567" y="33767"/>
                            <a:pt x="5561" y="33767"/>
                            <a:pt x="5555" y="33767"/>
                          </a:cubicBezTo>
                          <a:cubicBezTo>
                            <a:pt x="5017" y="33756"/>
                            <a:pt x="4584" y="33291"/>
                            <a:pt x="4573" y="32721"/>
                          </a:cubicBezTo>
                          <a:cubicBezTo>
                            <a:pt x="4563" y="32119"/>
                            <a:pt x="4996" y="31644"/>
                            <a:pt x="5555" y="31644"/>
                          </a:cubicBezTo>
                          <a:cubicBezTo>
                            <a:pt x="5562" y="31644"/>
                            <a:pt x="5568" y="31644"/>
                            <a:pt x="5574" y="31644"/>
                          </a:cubicBezTo>
                          <a:close/>
                          <a:moveTo>
                            <a:pt x="12640" y="1"/>
                          </a:moveTo>
                          <a:cubicBezTo>
                            <a:pt x="12428" y="1"/>
                            <a:pt x="12299" y="101"/>
                            <a:pt x="12209" y="382"/>
                          </a:cubicBezTo>
                          <a:cubicBezTo>
                            <a:pt x="11966" y="1132"/>
                            <a:pt x="11544" y="1755"/>
                            <a:pt x="11089" y="2357"/>
                          </a:cubicBezTo>
                          <a:cubicBezTo>
                            <a:pt x="10593" y="3012"/>
                            <a:pt x="10002" y="3571"/>
                            <a:pt x="9474" y="4195"/>
                          </a:cubicBezTo>
                          <a:cubicBezTo>
                            <a:pt x="9252" y="4459"/>
                            <a:pt x="8988" y="4712"/>
                            <a:pt x="8819" y="5029"/>
                          </a:cubicBezTo>
                          <a:cubicBezTo>
                            <a:pt x="9674" y="5335"/>
                            <a:pt x="9822" y="6412"/>
                            <a:pt x="9315" y="7131"/>
                          </a:cubicBezTo>
                          <a:cubicBezTo>
                            <a:pt x="9135" y="7392"/>
                            <a:pt x="8878" y="7546"/>
                            <a:pt x="8570" y="7546"/>
                          </a:cubicBezTo>
                          <a:cubicBezTo>
                            <a:pt x="8517" y="7546"/>
                            <a:pt x="8463" y="7541"/>
                            <a:pt x="8407" y="7532"/>
                          </a:cubicBezTo>
                          <a:cubicBezTo>
                            <a:pt x="8037" y="7469"/>
                            <a:pt x="7794" y="7226"/>
                            <a:pt x="7689" y="6846"/>
                          </a:cubicBezTo>
                          <a:cubicBezTo>
                            <a:pt x="7646" y="6698"/>
                            <a:pt x="7636" y="6550"/>
                            <a:pt x="7541" y="6423"/>
                          </a:cubicBezTo>
                          <a:cubicBezTo>
                            <a:pt x="6316" y="7796"/>
                            <a:pt x="5524" y="9370"/>
                            <a:pt x="5566" y="11281"/>
                          </a:cubicBezTo>
                          <a:cubicBezTo>
                            <a:pt x="5576" y="11767"/>
                            <a:pt x="5555" y="12264"/>
                            <a:pt x="5798" y="12718"/>
                          </a:cubicBezTo>
                          <a:cubicBezTo>
                            <a:pt x="5798" y="12570"/>
                            <a:pt x="5788" y="12422"/>
                            <a:pt x="5798" y="12274"/>
                          </a:cubicBezTo>
                          <a:cubicBezTo>
                            <a:pt x="5819" y="11440"/>
                            <a:pt x="6337" y="10817"/>
                            <a:pt x="7055" y="10753"/>
                          </a:cubicBezTo>
                          <a:cubicBezTo>
                            <a:pt x="7084" y="10751"/>
                            <a:pt x="7114" y="10750"/>
                            <a:pt x="7143" y="10750"/>
                          </a:cubicBezTo>
                          <a:cubicBezTo>
                            <a:pt x="7828" y="10750"/>
                            <a:pt x="8454" y="11335"/>
                            <a:pt x="8565" y="12095"/>
                          </a:cubicBezTo>
                          <a:cubicBezTo>
                            <a:pt x="8671" y="12781"/>
                            <a:pt x="8344" y="13446"/>
                            <a:pt x="7784" y="13700"/>
                          </a:cubicBezTo>
                          <a:cubicBezTo>
                            <a:pt x="7597" y="13789"/>
                            <a:pt x="7403" y="13831"/>
                            <a:pt x="7210" y="13831"/>
                          </a:cubicBezTo>
                          <a:cubicBezTo>
                            <a:pt x="6784" y="13831"/>
                            <a:pt x="6368" y="13621"/>
                            <a:pt x="6062" y="13235"/>
                          </a:cubicBezTo>
                          <a:cubicBezTo>
                            <a:pt x="6009" y="13151"/>
                            <a:pt x="5978" y="13045"/>
                            <a:pt x="5883" y="12992"/>
                          </a:cubicBezTo>
                          <a:lnTo>
                            <a:pt x="5883" y="12992"/>
                          </a:lnTo>
                          <a:cubicBezTo>
                            <a:pt x="5872" y="13225"/>
                            <a:pt x="5978" y="13425"/>
                            <a:pt x="6062" y="13626"/>
                          </a:cubicBezTo>
                          <a:cubicBezTo>
                            <a:pt x="6242" y="14048"/>
                            <a:pt x="6453" y="14439"/>
                            <a:pt x="6664" y="14830"/>
                          </a:cubicBezTo>
                          <a:cubicBezTo>
                            <a:pt x="6897" y="15252"/>
                            <a:pt x="7192" y="15622"/>
                            <a:pt x="7446" y="16023"/>
                          </a:cubicBezTo>
                          <a:cubicBezTo>
                            <a:pt x="8090" y="17037"/>
                            <a:pt x="8354" y="18189"/>
                            <a:pt x="8576" y="19350"/>
                          </a:cubicBezTo>
                          <a:cubicBezTo>
                            <a:pt x="8734" y="20185"/>
                            <a:pt x="8671" y="20998"/>
                            <a:pt x="8534" y="21832"/>
                          </a:cubicBezTo>
                          <a:cubicBezTo>
                            <a:pt x="8449" y="21790"/>
                            <a:pt x="8449" y="21737"/>
                            <a:pt x="8417" y="21684"/>
                          </a:cubicBezTo>
                          <a:cubicBezTo>
                            <a:pt x="8143" y="21051"/>
                            <a:pt x="7858" y="20428"/>
                            <a:pt x="7488" y="19847"/>
                          </a:cubicBezTo>
                          <a:cubicBezTo>
                            <a:pt x="6622" y="18516"/>
                            <a:pt x="5460" y="17502"/>
                            <a:pt x="4140" y="16689"/>
                          </a:cubicBezTo>
                          <a:cubicBezTo>
                            <a:pt x="3601" y="16351"/>
                            <a:pt x="3095" y="15981"/>
                            <a:pt x="2672" y="15495"/>
                          </a:cubicBezTo>
                          <a:cubicBezTo>
                            <a:pt x="2345" y="15105"/>
                            <a:pt x="2112" y="14650"/>
                            <a:pt x="1859" y="14217"/>
                          </a:cubicBezTo>
                          <a:cubicBezTo>
                            <a:pt x="1764" y="14059"/>
                            <a:pt x="1679" y="13901"/>
                            <a:pt x="1574" y="13763"/>
                          </a:cubicBezTo>
                          <a:cubicBezTo>
                            <a:pt x="1453" y="13600"/>
                            <a:pt x="1320" y="13519"/>
                            <a:pt x="1194" y="13519"/>
                          </a:cubicBezTo>
                          <a:cubicBezTo>
                            <a:pt x="1044" y="13519"/>
                            <a:pt x="905" y="13634"/>
                            <a:pt x="813" y="13858"/>
                          </a:cubicBezTo>
                          <a:cubicBezTo>
                            <a:pt x="792" y="13901"/>
                            <a:pt x="782" y="13943"/>
                            <a:pt x="771" y="13985"/>
                          </a:cubicBezTo>
                          <a:cubicBezTo>
                            <a:pt x="444" y="15073"/>
                            <a:pt x="222" y="16192"/>
                            <a:pt x="137" y="17333"/>
                          </a:cubicBezTo>
                          <a:cubicBezTo>
                            <a:pt x="0" y="18981"/>
                            <a:pt x="275" y="20554"/>
                            <a:pt x="951" y="22065"/>
                          </a:cubicBezTo>
                          <a:cubicBezTo>
                            <a:pt x="1510" y="23290"/>
                            <a:pt x="2366" y="24166"/>
                            <a:pt x="3570" y="24705"/>
                          </a:cubicBezTo>
                          <a:cubicBezTo>
                            <a:pt x="4267" y="25011"/>
                            <a:pt x="4996" y="25233"/>
                            <a:pt x="5724" y="25423"/>
                          </a:cubicBezTo>
                          <a:cubicBezTo>
                            <a:pt x="6802" y="25698"/>
                            <a:pt x="7636" y="26331"/>
                            <a:pt x="8322" y="27208"/>
                          </a:cubicBezTo>
                          <a:cubicBezTo>
                            <a:pt x="8449" y="27377"/>
                            <a:pt x="8513" y="27567"/>
                            <a:pt x="8513" y="27789"/>
                          </a:cubicBezTo>
                          <a:cubicBezTo>
                            <a:pt x="8502" y="28887"/>
                            <a:pt x="8513" y="29986"/>
                            <a:pt x="8491" y="31074"/>
                          </a:cubicBezTo>
                          <a:cubicBezTo>
                            <a:pt x="8481" y="31707"/>
                            <a:pt x="8386" y="32330"/>
                            <a:pt x="8206" y="32932"/>
                          </a:cubicBezTo>
                          <a:cubicBezTo>
                            <a:pt x="8079" y="33365"/>
                            <a:pt x="7900" y="33767"/>
                            <a:pt x="7657" y="34210"/>
                          </a:cubicBezTo>
                          <a:cubicBezTo>
                            <a:pt x="7530" y="33154"/>
                            <a:pt x="7245" y="32204"/>
                            <a:pt x="6844" y="31306"/>
                          </a:cubicBezTo>
                          <a:cubicBezTo>
                            <a:pt x="6379" y="30250"/>
                            <a:pt x="5471" y="29616"/>
                            <a:pt x="4605" y="28961"/>
                          </a:cubicBezTo>
                          <a:cubicBezTo>
                            <a:pt x="4446" y="28834"/>
                            <a:pt x="4267" y="28739"/>
                            <a:pt x="4077" y="28644"/>
                          </a:cubicBezTo>
                          <a:cubicBezTo>
                            <a:pt x="3970" y="28583"/>
                            <a:pt x="3858" y="28545"/>
                            <a:pt x="3748" y="28545"/>
                          </a:cubicBezTo>
                          <a:cubicBezTo>
                            <a:pt x="3650" y="28545"/>
                            <a:pt x="3554" y="28575"/>
                            <a:pt x="3464" y="28644"/>
                          </a:cubicBezTo>
                          <a:cubicBezTo>
                            <a:pt x="3242" y="28813"/>
                            <a:pt x="3242" y="29046"/>
                            <a:pt x="3306" y="29299"/>
                          </a:cubicBezTo>
                          <a:cubicBezTo>
                            <a:pt x="3432" y="29764"/>
                            <a:pt x="3454" y="30250"/>
                            <a:pt x="3443" y="30725"/>
                          </a:cubicBezTo>
                          <a:cubicBezTo>
                            <a:pt x="3432" y="31443"/>
                            <a:pt x="3443" y="32172"/>
                            <a:pt x="3443" y="32890"/>
                          </a:cubicBezTo>
                          <a:cubicBezTo>
                            <a:pt x="3443" y="33207"/>
                            <a:pt x="3496" y="33513"/>
                            <a:pt x="3580" y="33819"/>
                          </a:cubicBezTo>
                          <a:cubicBezTo>
                            <a:pt x="3866" y="34886"/>
                            <a:pt x="4531" y="35689"/>
                            <a:pt x="5365" y="36354"/>
                          </a:cubicBezTo>
                          <a:cubicBezTo>
                            <a:pt x="5524" y="36481"/>
                            <a:pt x="5693" y="36597"/>
                            <a:pt x="5862" y="36713"/>
                          </a:cubicBezTo>
                          <a:cubicBezTo>
                            <a:pt x="5978" y="36787"/>
                            <a:pt x="5988" y="36872"/>
                            <a:pt x="5904" y="36967"/>
                          </a:cubicBezTo>
                          <a:cubicBezTo>
                            <a:pt x="5851" y="37030"/>
                            <a:pt x="5798" y="37083"/>
                            <a:pt x="5756" y="37136"/>
                          </a:cubicBezTo>
                          <a:cubicBezTo>
                            <a:pt x="5186" y="37886"/>
                            <a:pt x="4668" y="38657"/>
                            <a:pt x="4425" y="39597"/>
                          </a:cubicBezTo>
                          <a:cubicBezTo>
                            <a:pt x="4721" y="39544"/>
                            <a:pt x="5006" y="39428"/>
                            <a:pt x="5281" y="39301"/>
                          </a:cubicBezTo>
                          <a:cubicBezTo>
                            <a:pt x="5682" y="39100"/>
                            <a:pt x="6115" y="39026"/>
                            <a:pt x="6569" y="39026"/>
                          </a:cubicBezTo>
                          <a:cubicBezTo>
                            <a:pt x="6875" y="38403"/>
                            <a:pt x="7256" y="37812"/>
                            <a:pt x="7625" y="37220"/>
                          </a:cubicBezTo>
                          <a:cubicBezTo>
                            <a:pt x="8185" y="36344"/>
                            <a:pt x="8808" y="35509"/>
                            <a:pt x="9262" y="34559"/>
                          </a:cubicBezTo>
                          <a:cubicBezTo>
                            <a:pt x="9336" y="34411"/>
                            <a:pt x="9463" y="34358"/>
                            <a:pt x="9600" y="34305"/>
                          </a:cubicBezTo>
                          <a:cubicBezTo>
                            <a:pt x="10295" y="34022"/>
                            <a:pt x="11013" y="33952"/>
                            <a:pt x="11748" y="33952"/>
                          </a:cubicBezTo>
                          <a:cubicBezTo>
                            <a:pt x="11863" y="33952"/>
                            <a:pt x="11977" y="33954"/>
                            <a:pt x="12093" y="33957"/>
                          </a:cubicBezTo>
                          <a:cubicBezTo>
                            <a:pt x="12151" y="33958"/>
                            <a:pt x="12209" y="33958"/>
                            <a:pt x="12267" y="33958"/>
                          </a:cubicBezTo>
                          <a:cubicBezTo>
                            <a:pt x="12916" y="33958"/>
                            <a:pt x="13562" y="33894"/>
                            <a:pt x="14163" y="33545"/>
                          </a:cubicBezTo>
                          <a:cubicBezTo>
                            <a:pt x="14659" y="33260"/>
                            <a:pt x="15092" y="32880"/>
                            <a:pt x="15494" y="32468"/>
                          </a:cubicBezTo>
                          <a:cubicBezTo>
                            <a:pt x="16645" y="31285"/>
                            <a:pt x="17268" y="29817"/>
                            <a:pt x="17574" y="28190"/>
                          </a:cubicBezTo>
                          <a:cubicBezTo>
                            <a:pt x="17669" y="27704"/>
                            <a:pt x="17733" y="27208"/>
                            <a:pt x="17775" y="26722"/>
                          </a:cubicBezTo>
                          <a:cubicBezTo>
                            <a:pt x="17891" y="25560"/>
                            <a:pt x="17891" y="24420"/>
                            <a:pt x="17690" y="23269"/>
                          </a:cubicBezTo>
                          <a:cubicBezTo>
                            <a:pt x="17659" y="23110"/>
                            <a:pt x="17659" y="22941"/>
                            <a:pt x="17595" y="22783"/>
                          </a:cubicBezTo>
                          <a:cubicBezTo>
                            <a:pt x="17526" y="22612"/>
                            <a:pt x="17391" y="22520"/>
                            <a:pt x="17245" y="22520"/>
                          </a:cubicBezTo>
                          <a:cubicBezTo>
                            <a:pt x="17147" y="22520"/>
                            <a:pt x="17044" y="22561"/>
                            <a:pt x="16951" y="22645"/>
                          </a:cubicBezTo>
                          <a:cubicBezTo>
                            <a:pt x="16877" y="22709"/>
                            <a:pt x="16824" y="22804"/>
                            <a:pt x="16761" y="22878"/>
                          </a:cubicBezTo>
                          <a:cubicBezTo>
                            <a:pt x="16159" y="23659"/>
                            <a:pt x="15494" y="24367"/>
                            <a:pt x="14649" y="24884"/>
                          </a:cubicBezTo>
                          <a:cubicBezTo>
                            <a:pt x="14089" y="25222"/>
                            <a:pt x="13582" y="25655"/>
                            <a:pt x="13043" y="26046"/>
                          </a:cubicBezTo>
                          <a:cubicBezTo>
                            <a:pt x="11882" y="26923"/>
                            <a:pt x="10931" y="27968"/>
                            <a:pt x="10308" y="29320"/>
                          </a:cubicBezTo>
                          <a:cubicBezTo>
                            <a:pt x="10266" y="29415"/>
                            <a:pt x="10234" y="29553"/>
                            <a:pt x="10097" y="29584"/>
                          </a:cubicBezTo>
                          <a:cubicBezTo>
                            <a:pt x="9991" y="29056"/>
                            <a:pt x="10033" y="28528"/>
                            <a:pt x="9949" y="28011"/>
                          </a:cubicBezTo>
                          <a:cubicBezTo>
                            <a:pt x="9780" y="26870"/>
                            <a:pt x="9695" y="25719"/>
                            <a:pt x="9717" y="24568"/>
                          </a:cubicBezTo>
                          <a:cubicBezTo>
                            <a:pt x="9717" y="24346"/>
                            <a:pt x="9759" y="24156"/>
                            <a:pt x="9854" y="23955"/>
                          </a:cubicBezTo>
                          <a:cubicBezTo>
                            <a:pt x="10086" y="23438"/>
                            <a:pt x="10509" y="23163"/>
                            <a:pt x="10994" y="22983"/>
                          </a:cubicBezTo>
                          <a:cubicBezTo>
                            <a:pt x="11491" y="22804"/>
                            <a:pt x="11998" y="22698"/>
                            <a:pt x="12526" y="22624"/>
                          </a:cubicBezTo>
                          <a:cubicBezTo>
                            <a:pt x="13603" y="22466"/>
                            <a:pt x="14670" y="22223"/>
                            <a:pt x="15673" y="21758"/>
                          </a:cubicBezTo>
                          <a:cubicBezTo>
                            <a:pt x="17395" y="20966"/>
                            <a:pt x="18430" y="19562"/>
                            <a:pt x="18894" y="17692"/>
                          </a:cubicBezTo>
                          <a:cubicBezTo>
                            <a:pt x="19243" y="16287"/>
                            <a:pt x="19243" y="14872"/>
                            <a:pt x="19000" y="13457"/>
                          </a:cubicBezTo>
                          <a:cubicBezTo>
                            <a:pt x="18842" y="12528"/>
                            <a:pt x="18757" y="11577"/>
                            <a:pt x="18472" y="10679"/>
                          </a:cubicBezTo>
                          <a:cubicBezTo>
                            <a:pt x="18345" y="10289"/>
                            <a:pt x="18197" y="9908"/>
                            <a:pt x="17933" y="9602"/>
                          </a:cubicBezTo>
                          <a:cubicBezTo>
                            <a:pt x="17809" y="9458"/>
                            <a:pt x="17682" y="9386"/>
                            <a:pt x="17561" y="9386"/>
                          </a:cubicBezTo>
                          <a:cubicBezTo>
                            <a:pt x="17424" y="9386"/>
                            <a:pt x="17295" y="9476"/>
                            <a:pt x="17183" y="9655"/>
                          </a:cubicBezTo>
                          <a:cubicBezTo>
                            <a:pt x="17057" y="9834"/>
                            <a:pt x="16962" y="10046"/>
                            <a:pt x="16867" y="10246"/>
                          </a:cubicBezTo>
                          <a:cubicBezTo>
                            <a:pt x="16339" y="11366"/>
                            <a:pt x="15652" y="12401"/>
                            <a:pt x="14860" y="13341"/>
                          </a:cubicBezTo>
                          <a:cubicBezTo>
                            <a:pt x="14490" y="13784"/>
                            <a:pt x="14089" y="14207"/>
                            <a:pt x="13709" y="14629"/>
                          </a:cubicBezTo>
                          <a:cubicBezTo>
                            <a:pt x="13909" y="14745"/>
                            <a:pt x="14121" y="14841"/>
                            <a:pt x="14279" y="15020"/>
                          </a:cubicBezTo>
                          <a:cubicBezTo>
                            <a:pt x="14723" y="15527"/>
                            <a:pt x="14723" y="16330"/>
                            <a:pt x="14258" y="16858"/>
                          </a:cubicBezTo>
                          <a:cubicBezTo>
                            <a:pt x="13998" y="17154"/>
                            <a:pt x="13673" y="17305"/>
                            <a:pt x="13344" y="17305"/>
                          </a:cubicBezTo>
                          <a:cubicBezTo>
                            <a:pt x="13097" y="17305"/>
                            <a:pt x="12847" y="17220"/>
                            <a:pt x="12621" y="17048"/>
                          </a:cubicBezTo>
                          <a:cubicBezTo>
                            <a:pt x="12346" y="16837"/>
                            <a:pt x="12209" y="16552"/>
                            <a:pt x="12125" y="16224"/>
                          </a:cubicBezTo>
                          <a:cubicBezTo>
                            <a:pt x="12072" y="16266"/>
                            <a:pt x="11998" y="16298"/>
                            <a:pt x="11956" y="16351"/>
                          </a:cubicBezTo>
                          <a:cubicBezTo>
                            <a:pt x="11385" y="16963"/>
                            <a:pt x="10857" y="17597"/>
                            <a:pt x="10445" y="18326"/>
                          </a:cubicBezTo>
                          <a:cubicBezTo>
                            <a:pt x="10371" y="18453"/>
                            <a:pt x="10308" y="18590"/>
                            <a:pt x="10160" y="18706"/>
                          </a:cubicBezTo>
                          <a:cubicBezTo>
                            <a:pt x="10276" y="18062"/>
                            <a:pt x="10403" y="17470"/>
                            <a:pt x="10625" y="16900"/>
                          </a:cubicBezTo>
                          <a:cubicBezTo>
                            <a:pt x="11449" y="14830"/>
                            <a:pt x="12103" y="12707"/>
                            <a:pt x="12737" y="10563"/>
                          </a:cubicBezTo>
                          <a:cubicBezTo>
                            <a:pt x="13191" y="9042"/>
                            <a:pt x="13434" y="7469"/>
                            <a:pt x="13540" y="5884"/>
                          </a:cubicBezTo>
                          <a:cubicBezTo>
                            <a:pt x="13614" y="4754"/>
                            <a:pt x="13614" y="3603"/>
                            <a:pt x="13466" y="2473"/>
                          </a:cubicBezTo>
                          <a:cubicBezTo>
                            <a:pt x="13381" y="1787"/>
                            <a:pt x="13276" y="1111"/>
                            <a:pt x="13086" y="445"/>
                          </a:cubicBezTo>
                          <a:cubicBezTo>
                            <a:pt x="13022" y="213"/>
                            <a:pt x="12938" y="12"/>
                            <a:pt x="12674" y="2"/>
                          </a:cubicBezTo>
                          <a:cubicBezTo>
                            <a:pt x="12662" y="1"/>
                            <a:pt x="12651" y="1"/>
                            <a:pt x="126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6968985" y="1278564"/>
                      <a:ext cx="115628" cy="145351"/>
                    </a:xfrm>
                    <a:custGeom>
                      <a:avLst/>
                      <a:gdLst/>
                      <a:ahLst/>
                      <a:cxnLst/>
                      <a:rect l="l" t="t" r="r" b="b"/>
                      <a:pathLst>
                        <a:path w="2303" h="2895" extrusionOk="0">
                          <a:moveTo>
                            <a:pt x="1891" y="1"/>
                          </a:moveTo>
                          <a:cubicBezTo>
                            <a:pt x="1753" y="96"/>
                            <a:pt x="1627" y="191"/>
                            <a:pt x="1500" y="286"/>
                          </a:cubicBezTo>
                          <a:cubicBezTo>
                            <a:pt x="1003" y="635"/>
                            <a:pt x="539" y="1025"/>
                            <a:pt x="0" y="1289"/>
                          </a:cubicBezTo>
                          <a:cubicBezTo>
                            <a:pt x="106" y="1881"/>
                            <a:pt x="328" y="2420"/>
                            <a:pt x="687" y="2895"/>
                          </a:cubicBezTo>
                          <a:cubicBezTo>
                            <a:pt x="1204" y="2367"/>
                            <a:pt x="1753" y="1881"/>
                            <a:pt x="2303" y="1406"/>
                          </a:cubicBezTo>
                          <a:cubicBezTo>
                            <a:pt x="2197" y="930"/>
                            <a:pt x="1943" y="497"/>
                            <a:pt x="18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7336460" y="1434511"/>
                      <a:ext cx="68433" cy="111009"/>
                    </a:xfrm>
                    <a:custGeom>
                      <a:avLst/>
                      <a:gdLst/>
                      <a:ahLst/>
                      <a:cxnLst/>
                      <a:rect l="l" t="t" r="r" b="b"/>
                      <a:pathLst>
                        <a:path w="1363" h="2211" extrusionOk="0">
                          <a:moveTo>
                            <a:pt x="1289" y="21"/>
                          </a:moveTo>
                          <a:cubicBezTo>
                            <a:pt x="856" y="32"/>
                            <a:pt x="423" y="0"/>
                            <a:pt x="0" y="148"/>
                          </a:cubicBezTo>
                          <a:cubicBezTo>
                            <a:pt x="106" y="803"/>
                            <a:pt x="106" y="1468"/>
                            <a:pt x="11" y="2123"/>
                          </a:cubicBezTo>
                          <a:cubicBezTo>
                            <a:pt x="243" y="2178"/>
                            <a:pt x="477" y="2210"/>
                            <a:pt x="713" y="2210"/>
                          </a:cubicBezTo>
                          <a:cubicBezTo>
                            <a:pt x="929" y="2210"/>
                            <a:pt x="1146" y="2183"/>
                            <a:pt x="1363" y="2123"/>
                          </a:cubicBezTo>
                          <a:cubicBezTo>
                            <a:pt x="1268" y="1859"/>
                            <a:pt x="1236" y="1584"/>
                            <a:pt x="1268" y="1299"/>
                          </a:cubicBezTo>
                          <a:cubicBezTo>
                            <a:pt x="1320" y="877"/>
                            <a:pt x="1299" y="444"/>
                            <a:pt x="1289" y="2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7124882" y="1432352"/>
                      <a:ext cx="95495" cy="102925"/>
                    </a:xfrm>
                    <a:custGeom>
                      <a:avLst/>
                      <a:gdLst/>
                      <a:ahLst/>
                      <a:cxnLst/>
                      <a:rect l="l" t="t" r="r" b="b"/>
                      <a:pathLst>
                        <a:path w="1902" h="2050" extrusionOk="0">
                          <a:moveTo>
                            <a:pt x="761" y="1"/>
                          </a:moveTo>
                          <a:cubicBezTo>
                            <a:pt x="560" y="603"/>
                            <a:pt x="275" y="1163"/>
                            <a:pt x="0" y="1722"/>
                          </a:cubicBezTo>
                          <a:cubicBezTo>
                            <a:pt x="475" y="1986"/>
                            <a:pt x="1004" y="1955"/>
                            <a:pt x="1510" y="2050"/>
                          </a:cubicBezTo>
                          <a:cubicBezTo>
                            <a:pt x="1563" y="1437"/>
                            <a:pt x="1722" y="856"/>
                            <a:pt x="1901" y="286"/>
                          </a:cubicBezTo>
                          <a:cubicBezTo>
                            <a:pt x="1521" y="191"/>
                            <a:pt x="1141" y="96"/>
                            <a:pt x="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7468457" y="1482761"/>
                      <a:ext cx="16518" cy="44584"/>
                    </a:xfrm>
                    <a:custGeom>
                      <a:avLst/>
                      <a:gdLst/>
                      <a:ahLst/>
                      <a:cxnLst/>
                      <a:rect l="l" t="t" r="r" b="b"/>
                      <a:pathLst>
                        <a:path w="329" h="888" extrusionOk="0">
                          <a:moveTo>
                            <a:pt x="1" y="0"/>
                          </a:moveTo>
                          <a:lnTo>
                            <a:pt x="1" y="0"/>
                          </a:lnTo>
                          <a:cubicBezTo>
                            <a:pt x="12" y="296"/>
                            <a:pt x="12" y="592"/>
                            <a:pt x="12" y="887"/>
                          </a:cubicBezTo>
                          <a:cubicBezTo>
                            <a:pt x="328" y="581"/>
                            <a:pt x="159" y="285"/>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 name="Google Shape;68;p3"/>
                  <p:cNvGrpSpPr/>
                  <p:nvPr/>
                </p:nvGrpSpPr>
                <p:grpSpPr>
                  <a:xfrm>
                    <a:off x="3394690" y="-755696"/>
                    <a:ext cx="834159" cy="2123158"/>
                    <a:chOff x="6813590" y="-579496"/>
                    <a:chExt cx="834159" cy="2123158"/>
                  </a:xfrm>
                </p:grpSpPr>
                <p:sp>
                  <p:nvSpPr>
                    <p:cNvPr id="69" name="Google Shape;69;p3"/>
                    <p:cNvSpPr/>
                    <p:nvPr/>
                  </p:nvSpPr>
                  <p:spPr>
                    <a:xfrm>
                      <a:off x="6956232" y="1156106"/>
                      <a:ext cx="121502" cy="187224"/>
                    </a:xfrm>
                    <a:custGeom>
                      <a:avLst/>
                      <a:gdLst/>
                      <a:ahLst/>
                      <a:cxnLst/>
                      <a:rect l="l" t="t" r="r" b="b"/>
                      <a:pathLst>
                        <a:path w="2420" h="3729" extrusionOk="0">
                          <a:moveTo>
                            <a:pt x="2419" y="0"/>
                          </a:moveTo>
                          <a:cubicBezTo>
                            <a:pt x="1965" y="0"/>
                            <a:pt x="1532" y="74"/>
                            <a:pt x="1131" y="275"/>
                          </a:cubicBezTo>
                          <a:cubicBezTo>
                            <a:pt x="856" y="402"/>
                            <a:pt x="571" y="518"/>
                            <a:pt x="275" y="571"/>
                          </a:cubicBezTo>
                          <a:cubicBezTo>
                            <a:pt x="1" y="1405"/>
                            <a:pt x="22" y="2271"/>
                            <a:pt x="117" y="3126"/>
                          </a:cubicBezTo>
                          <a:cubicBezTo>
                            <a:pt x="138" y="3327"/>
                            <a:pt x="117" y="3549"/>
                            <a:pt x="254" y="3728"/>
                          </a:cubicBezTo>
                          <a:cubicBezTo>
                            <a:pt x="793" y="3464"/>
                            <a:pt x="1257" y="3074"/>
                            <a:pt x="1754" y="2725"/>
                          </a:cubicBezTo>
                          <a:cubicBezTo>
                            <a:pt x="1881" y="2630"/>
                            <a:pt x="2007" y="2535"/>
                            <a:pt x="2145" y="2440"/>
                          </a:cubicBezTo>
                          <a:cubicBezTo>
                            <a:pt x="2060" y="1606"/>
                            <a:pt x="2176" y="792"/>
                            <a:pt x="24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7003428" y="1349107"/>
                      <a:ext cx="160212" cy="169802"/>
                    </a:xfrm>
                    <a:custGeom>
                      <a:avLst/>
                      <a:gdLst/>
                      <a:ahLst/>
                      <a:cxnLst/>
                      <a:rect l="l" t="t" r="r" b="b"/>
                      <a:pathLst>
                        <a:path w="3191" h="3382" extrusionOk="0">
                          <a:moveTo>
                            <a:pt x="1617" y="1"/>
                          </a:moveTo>
                          <a:cubicBezTo>
                            <a:pt x="1067" y="476"/>
                            <a:pt x="518" y="962"/>
                            <a:pt x="1" y="1490"/>
                          </a:cubicBezTo>
                          <a:cubicBezTo>
                            <a:pt x="328" y="2145"/>
                            <a:pt x="824" y="2641"/>
                            <a:pt x="1426" y="3000"/>
                          </a:cubicBezTo>
                          <a:cubicBezTo>
                            <a:pt x="1720" y="3162"/>
                            <a:pt x="2013" y="3382"/>
                            <a:pt x="2371" y="3382"/>
                          </a:cubicBezTo>
                          <a:cubicBezTo>
                            <a:pt x="2387" y="3382"/>
                            <a:pt x="2403" y="3381"/>
                            <a:pt x="2419" y="3380"/>
                          </a:cubicBezTo>
                          <a:cubicBezTo>
                            <a:pt x="2694" y="2821"/>
                            <a:pt x="2979" y="2261"/>
                            <a:pt x="3190" y="1659"/>
                          </a:cubicBezTo>
                          <a:cubicBezTo>
                            <a:pt x="2535" y="1363"/>
                            <a:pt x="2071" y="867"/>
                            <a:pt x="1775" y="212"/>
                          </a:cubicBezTo>
                          <a:cubicBezTo>
                            <a:pt x="1733" y="127"/>
                            <a:pt x="1669" y="64"/>
                            <a:pt x="1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7200696" y="1441892"/>
                      <a:ext cx="141083" cy="99863"/>
                    </a:xfrm>
                    <a:custGeom>
                      <a:avLst/>
                      <a:gdLst/>
                      <a:ahLst/>
                      <a:cxnLst/>
                      <a:rect l="l" t="t" r="r" b="b"/>
                      <a:pathLst>
                        <a:path w="2810" h="1989" extrusionOk="0">
                          <a:moveTo>
                            <a:pt x="2704" y="1"/>
                          </a:moveTo>
                          <a:cubicBezTo>
                            <a:pt x="2609" y="1"/>
                            <a:pt x="2504" y="11"/>
                            <a:pt x="2408" y="22"/>
                          </a:cubicBezTo>
                          <a:cubicBezTo>
                            <a:pt x="1988" y="62"/>
                            <a:pt x="1567" y="150"/>
                            <a:pt x="1147" y="150"/>
                          </a:cubicBezTo>
                          <a:cubicBezTo>
                            <a:pt x="1124" y="150"/>
                            <a:pt x="1101" y="149"/>
                            <a:pt x="1078" y="149"/>
                          </a:cubicBezTo>
                          <a:cubicBezTo>
                            <a:pt x="888" y="149"/>
                            <a:pt x="705" y="85"/>
                            <a:pt x="517" y="85"/>
                          </a:cubicBezTo>
                          <a:cubicBezTo>
                            <a:pt x="475" y="85"/>
                            <a:pt x="433" y="88"/>
                            <a:pt x="391" y="96"/>
                          </a:cubicBezTo>
                          <a:cubicBezTo>
                            <a:pt x="212" y="666"/>
                            <a:pt x="53" y="1247"/>
                            <a:pt x="0" y="1860"/>
                          </a:cubicBezTo>
                          <a:cubicBezTo>
                            <a:pt x="617" y="1961"/>
                            <a:pt x="1239" y="1988"/>
                            <a:pt x="1862" y="1988"/>
                          </a:cubicBezTo>
                          <a:cubicBezTo>
                            <a:pt x="2146" y="1988"/>
                            <a:pt x="2430" y="1983"/>
                            <a:pt x="2715" y="1976"/>
                          </a:cubicBezTo>
                          <a:cubicBezTo>
                            <a:pt x="2810" y="1321"/>
                            <a:pt x="2810" y="656"/>
                            <a:pt x="27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7356593" y="-68827"/>
                      <a:ext cx="130489" cy="134355"/>
                    </a:xfrm>
                    <a:custGeom>
                      <a:avLst/>
                      <a:gdLst/>
                      <a:ahLst/>
                      <a:cxnLst/>
                      <a:rect l="l" t="t" r="r" b="b"/>
                      <a:pathLst>
                        <a:path w="2599" h="2676" extrusionOk="0">
                          <a:moveTo>
                            <a:pt x="1585" y="0"/>
                          </a:moveTo>
                          <a:cubicBezTo>
                            <a:pt x="1215" y="359"/>
                            <a:pt x="835" y="708"/>
                            <a:pt x="465" y="1067"/>
                          </a:cubicBezTo>
                          <a:cubicBezTo>
                            <a:pt x="296" y="1225"/>
                            <a:pt x="117" y="1373"/>
                            <a:pt x="1" y="1595"/>
                          </a:cubicBezTo>
                          <a:cubicBezTo>
                            <a:pt x="85" y="1923"/>
                            <a:pt x="222" y="2208"/>
                            <a:pt x="497" y="2419"/>
                          </a:cubicBezTo>
                          <a:cubicBezTo>
                            <a:pt x="723" y="2591"/>
                            <a:pt x="973" y="2676"/>
                            <a:pt x="1220" y="2676"/>
                          </a:cubicBezTo>
                          <a:cubicBezTo>
                            <a:pt x="1549" y="2676"/>
                            <a:pt x="1874" y="2525"/>
                            <a:pt x="2134" y="2229"/>
                          </a:cubicBezTo>
                          <a:cubicBezTo>
                            <a:pt x="2588" y="1701"/>
                            <a:pt x="2599" y="898"/>
                            <a:pt x="2155" y="391"/>
                          </a:cubicBezTo>
                          <a:cubicBezTo>
                            <a:pt x="1997" y="212"/>
                            <a:pt x="1785" y="116"/>
                            <a:pt x="1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3"/>
                    <p:cNvSpPr/>
                    <p:nvPr/>
                  </p:nvSpPr>
                  <p:spPr>
                    <a:xfrm>
                      <a:off x="7126438" y="-550877"/>
                      <a:ext cx="114624" cy="126422"/>
                    </a:xfrm>
                    <a:custGeom>
                      <a:avLst/>
                      <a:gdLst/>
                      <a:ahLst/>
                      <a:cxnLst/>
                      <a:rect l="l" t="t" r="r" b="b"/>
                      <a:pathLst>
                        <a:path w="2283" h="2518" extrusionOk="0">
                          <a:moveTo>
                            <a:pt x="1279" y="1"/>
                          </a:moveTo>
                          <a:cubicBezTo>
                            <a:pt x="782" y="392"/>
                            <a:pt x="371" y="878"/>
                            <a:pt x="1" y="1395"/>
                          </a:cubicBezTo>
                          <a:cubicBezTo>
                            <a:pt x="96" y="1522"/>
                            <a:pt x="106" y="1670"/>
                            <a:pt x="149" y="1818"/>
                          </a:cubicBezTo>
                          <a:cubicBezTo>
                            <a:pt x="254" y="2198"/>
                            <a:pt x="497" y="2441"/>
                            <a:pt x="867" y="2504"/>
                          </a:cubicBezTo>
                          <a:cubicBezTo>
                            <a:pt x="923" y="2513"/>
                            <a:pt x="977" y="2518"/>
                            <a:pt x="1030" y="2518"/>
                          </a:cubicBezTo>
                          <a:cubicBezTo>
                            <a:pt x="1338" y="2518"/>
                            <a:pt x="1595" y="2364"/>
                            <a:pt x="1775" y="2103"/>
                          </a:cubicBezTo>
                          <a:cubicBezTo>
                            <a:pt x="2282" y="1384"/>
                            <a:pt x="2134" y="307"/>
                            <a:pt x="1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3"/>
                    <p:cNvSpPr/>
                    <p:nvPr/>
                  </p:nvSpPr>
                  <p:spPr>
                    <a:xfrm>
                      <a:off x="7398467" y="1431800"/>
                      <a:ext cx="70592" cy="111862"/>
                    </a:xfrm>
                    <a:custGeom>
                      <a:avLst/>
                      <a:gdLst/>
                      <a:ahLst/>
                      <a:cxnLst/>
                      <a:rect l="l" t="t" r="r" b="b"/>
                      <a:pathLst>
                        <a:path w="1406" h="2228" extrusionOk="0">
                          <a:moveTo>
                            <a:pt x="376" y="1"/>
                          </a:moveTo>
                          <a:cubicBezTo>
                            <a:pt x="267" y="1"/>
                            <a:pt x="157" y="18"/>
                            <a:pt x="54" y="75"/>
                          </a:cubicBezTo>
                          <a:cubicBezTo>
                            <a:pt x="64" y="498"/>
                            <a:pt x="85" y="931"/>
                            <a:pt x="33" y="1353"/>
                          </a:cubicBezTo>
                          <a:cubicBezTo>
                            <a:pt x="1" y="1638"/>
                            <a:pt x="33" y="1913"/>
                            <a:pt x="128" y="2177"/>
                          </a:cubicBezTo>
                          <a:cubicBezTo>
                            <a:pt x="285" y="2206"/>
                            <a:pt x="442" y="2228"/>
                            <a:pt x="596" y="2228"/>
                          </a:cubicBezTo>
                          <a:cubicBezTo>
                            <a:pt x="886" y="2228"/>
                            <a:pt x="1164" y="2151"/>
                            <a:pt x="1406" y="1902"/>
                          </a:cubicBezTo>
                          <a:cubicBezTo>
                            <a:pt x="1406" y="1607"/>
                            <a:pt x="1406" y="1311"/>
                            <a:pt x="1395" y="1015"/>
                          </a:cubicBezTo>
                          <a:cubicBezTo>
                            <a:pt x="1342" y="825"/>
                            <a:pt x="1279" y="646"/>
                            <a:pt x="1205" y="466"/>
                          </a:cubicBezTo>
                          <a:cubicBezTo>
                            <a:pt x="1110" y="212"/>
                            <a:pt x="909" y="54"/>
                            <a:pt x="645" y="22"/>
                          </a:cubicBezTo>
                          <a:cubicBezTo>
                            <a:pt x="558" y="13"/>
                            <a:pt x="467" y="1"/>
                            <a:pt x="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3"/>
                    <p:cNvSpPr/>
                    <p:nvPr/>
                  </p:nvSpPr>
                  <p:spPr>
                    <a:xfrm>
                      <a:off x="7038975" y="-164825"/>
                      <a:ext cx="50" cy="50"/>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3"/>
                    <p:cNvSpPr/>
                    <p:nvPr/>
                  </p:nvSpPr>
                  <p:spPr>
                    <a:xfrm>
                      <a:off x="7038975" y="-164825"/>
                      <a:ext cx="50" cy="50"/>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7038423" y="-263585"/>
                      <a:ext cx="144798" cy="154740"/>
                    </a:xfrm>
                    <a:custGeom>
                      <a:avLst/>
                      <a:gdLst/>
                      <a:ahLst/>
                      <a:cxnLst/>
                      <a:rect l="l" t="t" r="r" b="b"/>
                      <a:pathLst>
                        <a:path w="2884" h="3082" extrusionOk="0">
                          <a:moveTo>
                            <a:pt x="1356" y="0"/>
                          </a:moveTo>
                          <a:cubicBezTo>
                            <a:pt x="1327" y="0"/>
                            <a:pt x="1297" y="1"/>
                            <a:pt x="1268" y="3"/>
                          </a:cubicBezTo>
                          <a:cubicBezTo>
                            <a:pt x="550" y="56"/>
                            <a:pt x="32" y="690"/>
                            <a:pt x="11" y="1524"/>
                          </a:cubicBezTo>
                          <a:cubicBezTo>
                            <a:pt x="1" y="1672"/>
                            <a:pt x="11" y="1820"/>
                            <a:pt x="11" y="1968"/>
                          </a:cubicBezTo>
                          <a:cubicBezTo>
                            <a:pt x="96" y="2042"/>
                            <a:pt x="96" y="2137"/>
                            <a:pt x="96" y="2242"/>
                          </a:cubicBezTo>
                          <a:cubicBezTo>
                            <a:pt x="191" y="2295"/>
                            <a:pt x="222" y="2401"/>
                            <a:pt x="275" y="2485"/>
                          </a:cubicBezTo>
                          <a:cubicBezTo>
                            <a:pt x="581" y="2871"/>
                            <a:pt x="997" y="3081"/>
                            <a:pt x="1423" y="3081"/>
                          </a:cubicBezTo>
                          <a:cubicBezTo>
                            <a:pt x="1616" y="3081"/>
                            <a:pt x="1810" y="3039"/>
                            <a:pt x="1997" y="2950"/>
                          </a:cubicBezTo>
                          <a:cubicBezTo>
                            <a:pt x="2557" y="2696"/>
                            <a:pt x="2884" y="2020"/>
                            <a:pt x="2778" y="1345"/>
                          </a:cubicBezTo>
                          <a:cubicBezTo>
                            <a:pt x="2667" y="585"/>
                            <a:pt x="2041" y="0"/>
                            <a:pt x="1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7038975" y="-164825"/>
                      <a:ext cx="50" cy="50"/>
                    </a:xfrm>
                    <a:custGeom>
                      <a:avLst/>
                      <a:gdLst/>
                      <a:ahLst/>
                      <a:cxnLst/>
                      <a:rect l="l" t="t" r="r" b="b"/>
                      <a:pathLst>
                        <a:path w="1" h="1" extrusionOk="0">
                          <a:moveTo>
                            <a:pt x="0" y="1"/>
                          </a:move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3"/>
                    <p:cNvSpPr/>
                    <p:nvPr/>
                  </p:nvSpPr>
                  <p:spPr>
                    <a:xfrm>
                      <a:off x="7459470" y="128442"/>
                      <a:ext cx="111410" cy="115126"/>
                    </a:xfrm>
                    <a:custGeom>
                      <a:avLst/>
                      <a:gdLst/>
                      <a:ahLst/>
                      <a:cxnLst/>
                      <a:rect l="l" t="t" r="r" b="b"/>
                      <a:pathLst>
                        <a:path w="2219" h="2293" extrusionOk="0">
                          <a:moveTo>
                            <a:pt x="1101" y="0"/>
                          </a:moveTo>
                          <a:cubicBezTo>
                            <a:pt x="477" y="0"/>
                            <a:pt x="0" y="514"/>
                            <a:pt x="0" y="1173"/>
                          </a:cubicBezTo>
                          <a:cubicBezTo>
                            <a:pt x="0" y="1817"/>
                            <a:pt x="476" y="2292"/>
                            <a:pt x="1109" y="2292"/>
                          </a:cubicBezTo>
                          <a:cubicBezTo>
                            <a:pt x="1743" y="2281"/>
                            <a:pt x="2218" y="1764"/>
                            <a:pt x="2208" y="1099"/>
                          </a:cubicBezTo>
                          <a:cubicBezTo>
                            <a:pt x="2197" y="465"/>
                            <a:pt x="1732" y="0"/>
                            <a:pt x="1120" y="0"/>
                          </a:cubicBezTo>
                          <a:cubicBezTo>
                            <a:pt x="1114" y="0"/>
                            <a:pt x="1107" y="0"/>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3"/>
                    <p:cNvSpPr/>
                    <p:nvPr/>
                  </p:nvSpPr>
                  <p:spPr>
                    <a:xfrm>
                      <a:off x="6813590" y="94501"/>
                      <a:ext cx="103980" cy="111913"/>
                    </a:xfrm>
                    <a:custGeom>
                      <a:avLst/>
                      <a:gdLst/>
                      <a:ahLst/>
                      <a:cxnLst/>
                      <a:rect l="l" t="t" r="r" b="b"/>
                      <a:pathLst>
                        <a:path w="2071" h="2229" extrusionOk="0">
                          <a:moveTo>
                            <a:pt x="1046" y="0"/>
                          </a:moveTo>
                          <a:cubicBezTo>
                            <a:pt x="465" y="0"/>
                            <a:pt x="1" y="497"/>
                            <a:pt x="11" y="1141"/>
                          </a:cubicBezTo>
                          <a:cubicBezTo>
                            <a:pt x="11" y="1778"/>
                            <a:pt x="424" y="2229"/>
                            <a:pt x="1005" y="2229"/>
                          </a:cubicBezTo>
                          <a:cubicBezTo>
                            <a:pt x="1012" y="2229"/>
                            <a:pt x="1018" y="2229"/>
                            <a:pt x="1025" y="2229"/>
                          </a:cubicBezTo>
                          <a:cubicBezTo>
                            <a:pt x="1606" y="2208"/>
                            <a:pt x="2071" y="1690"/>
                            <a:pt x="2060" y="1067"/>
                          </a:cubicBezTo>
                          <a:cubicBezTo>
                            <a:pt x="2050" y="465"/>
                            <a:pt x="1617" y="11"/>
                            <a:pt x="10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3"/>
                    <p:cNvSpPr/>
                    <p:nvPr/>
                  </p:nvSpPr>
                  <p:spPr>
                    <a:xfrm>
                      <a:off x="7351271" y="646491"/>
                      <a:ext cx="104532" cy="108247"/>
                    </a:xfrm>
                    <a:custGeom>
                      <a:avLst/>
                      <a:gdLst/>
                      <a:ahLst/>
                      <a:cxnLst/>
                      <a:rect l="l" t="t" r="r" b="b"/>
                      <a:pathLst>
                        <a:path w="2082" h="2156" extrusionOk="0">
                          <a:moveTo>
                            <a:pt x="1036" y="1"/>
                          </a:moveTo>
                          <a:cubicBezTo>
                            <a:pt x="476" y="1"/>
                            <a:pt x="1" y="518"/>
                            <a:pt x="11" y="1110"/>
                          </a:cubicBezTo>
                          <a:cubicBezTo>
                            <a:pt x="22" y="1712"/>
                            <a:pt x="466" y="2155"/>
                            <a:pt x="1036" y="2155"/>
                          </a:cubicBezTo>
                          <a:cubicBezTo>
                            <a:pt x="1627" y="2145"/>
                            <a:pt x="2081" y="1659"/>
                            <a:pt x="2071" y="1057"/>
                          </a:cubicBezTo>
                          <a:cubicBezTo>
                            <a:pt x="2060" y="465"/>
                            <a:pt x="1596" y="1"/>
                            <a:pt x="10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a:off x="6976918" y="785418"/>
                      <a:ext cx="100817" cy="106641"/>
                    </a:xfrm>
                    <a:custGeom>
                      <a:avLst/>
                      <a:gdLst/>
                      <a:ahLst/>
                      <a:cxnLst/>
                      <a:rect l="l" t="t" r="r" b="b"/>
                      <a:pathLst>
                        <a:path w="2008" h="2124" extrusionOk="0">
                          <a:moveTo>
                            <a:pt x="1012" y="1"/>
                          </a:moveTo>
                          <a:cubicBezTo>
                            <a:pt x="1006" y="1"/>
                            <a:pt x="1000" y="1"/>
                            <a:pt x="993" y="1"/>
                          </a:cubicBezTo>
                          <a:cubicBezTo>
                            <a:pt x="434" y="1"/>
                            <a:pt x="1" y="476"/>
                            <a:pt x="11" y="1078"/>
                          </a:cubicBezTo>
                          <a:cubicBezTo>
                            <a:pt x="22" y="1648"/>
                            <a:pt x="455" y="2113"/>
                            <a:pt x="993" y="2124"/>
                          </a:cubicBezTo>
                          <a:cubicBezTo>
                            <a:pt x="999" y="2124"/>
                            <a:pt x="1005" y="2124"/>
                            <a:pt x="1011" y="2124"/>
                          </a:cubicBezTo>
                          <a:cubicBezTo>
                            <a:pt x="1552" y="2124"/>
                            <a:pt x="2007" y="1632"/>
                            <a:pt x="2007" y="1057"/>
                          </a:cubicBezTo>
                          <a:cubicBezTo>
                            <a:pt x="2007" y="462"/>
                            <a:pt x="1573" y="1"/>
                            <a:pt x="10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3"/>
                    <p:cNvSpPr/>
                    <p:nvPr/>
                  </p:nvSpPr>
                  <p:spPr>
                    <a:xfrm>
                      <a:off x="7502950" y="438127"/>
                      <a:ext cx="98658" cy="102925"/>
                    </a:xfrm>
                    <a:custGeom>
                      <a:avLst/>
                      <a:gdLst/>
                      <a:ahLst/>
                      <a:cxnLst/>
                      <a:rect l="l" t="t" r="r" b="b"/>
                      <a:pathLst>
                        <a:path w="1965" h="2050" extrusionOk="0">
                          <a:moveTo>
                            <a:pt x="983" y="0"/>
                          </a:moveTo>
                          <a:cubicBezTo>
                            <a:pt x="433" y="0"/>
                            <a:pt x="0" y="454"/>
                            <a:pt x="0" y="1046"/>
                          </a:cubicBezTo>
                          <a:cubicBezTo>
                            <a:pt x="0" y="1605"/>
                            <a:pt x="412" y="2038"/>
                            <a:pt x="951" y="2049"/>
                          </a:cubicBezTo>
                          <a:cubicBezTo>
                            <a:pt x="958" y="2049"/>
                            <a:pt x="965" y="2049"/>
                            <a:pt x="971" y="2049"/>
                          </a:cubicBezTo>
                          <a:cubicBezTo>
                            <a:pt x="1532" y="2049"/>
                            <a:pt x="1954" y="1620"/>
                            <a:pt x="1965" y="1046"/>
                          </a:cubicBezTo>
                          <a:cubicBezTo>
                            <a:pt x="1965" y="465"/>
                            <a:pt x="1542" y="0"/>
                            <a:pt x="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3"/>
                    <p:cNvSpPr/>
                    <p:nvPr/>
                  </p:nvSpPr>
                  <p:spPr>
                    <a:xfrm>
                      <a:off x="7243624" y="-372185"/>
                      <a:ext cx="93386" cy="103478"/>
                    </a:xfrm>
                    <a:custGeom>
                      <a:avLst/>
                      <a:gdLst/>
                      <a:ahLst/>
                      <a:cxnLst/>
                      <a:rect l="l" t="t" r="r" b="b"/>
                      <a:pathLst>
                        <a:path w="1860" h="2061" extrusionOk="0">
                          <a:moveTo>
                            <a:pt x="949" y="1"/>
                          </a:moveTo>
                          <a:cubicBezTo>
                            <a:pt x="943" y="1"/>
                            <a:pt x="937" y="1"/>
                            <a:pt x="930" y="1"/>
                          </a:cubicBezTo>
                          <a:cubicBezTo>
                            <a:pt x="392" y="1"/>
                            <a:pt x="1" y="455"/>
                            <a:pt x="1" y="1078"/>
                          </a:cubicBezTo>
                          <a:cubicBezTo>
                            <a:pt x="11" y="1659"/>
                            <a:pt x="349" y="2061"/>
                            <a:pt x="856" y="2061"/>
                          </a:cubicBezTo>
                          <a:cubicBezTo>
                            <a:pt x="1395" y="2061"/>
                            <a:pt x="1860" y="1554"/>
                            <a:pt x="1860" y="973"/>
                          </a:cubicBezTo>
                          <a:cubicBezTo>
                            <a:pt x="1860" y="430"/>
                            <a:pt x="1458" y="1"/>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3"/>
                    <p:cNvSpPr/>
                    <p:nvPr/>
                  </p:nvSpPr>
                  <p:spPr>
                    <a:xfrm>
                      <a:off x="7322652" y="-579496"/>
                      <a:ext cx="94440" cy="101871"/>
                    </a:xfrm>
                    <a:custGeom>
                      <a:avLst/>
                      <a:gdLst/>
                      <a:ahLst/>
                      <a:cxnLst/>
                      <a:rect l="l" t="t" r="r" b="b"/>
                      <a:pathLst>
                        <a:path w="1881" h="2029" extrusionOk="0">
                          <a:moveTo>
                            <a:pt x="941" y="1"/>
                          </a:moveTo>
                          <a:cubicBezTo>
                            <a:pt x="412" y="11"/>
                            <a:pt x="1" y="465"/>
                            <a:pt x="1" y="1025"/>
                          </a:cubicBezTo>
                          <a:cubicBezTo>
                            <a:pt x="1" y="1585"/>
                            <a:pt x="402" y="2018"/>
                            <a:pt x="909" y="2028"/>
                          </a:cubicBezTo>
                          <a:cubicBezTo>
                            <a:pt x="915" y="2029"/>
                            <a:pt x="920" y="2029"/>
                            <a:pt x="926" y="2029"/>
                          </a:cubicBezTo>
                          <a:cubicBezTo>
                            <a:pt x="1457" y="2029"/>
                            <a:pt x="1880" y="1547"/>
                            <a:pt x="1870" y="972"/>
                          </a:cubicBezTo>
                          <a:cubicBezTo>
                            <a:pt x="1859" y="434"/>
                            <a:pt x="1447" y="1"/>
                            <a:pt x="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6955730" y="254113"/>
                      <a:ext cx="95997" cy="97603"/>
                    </a:xfrm>
                    <a:custGeom>
                      <a:avLst/>
                      <a:gdLst/>
                      <a:ahLst/>
                      <a:cxnLst/>
                      <a:rect l="l" t="t" r="r" b="b"/>
                      <a:pathLst>
                        <a:path w="1912" h="1944" extrusionOk="0">
                          <a:moveTo>
                            <a:pt x="930" y="0"/>
                          </a:moveTo>
                          <a:cubicBezTo>
                            <a:pt x="412" y="11"/>
                            <a:pt x="21" y="402"/>
                            <a:pt x="11" y="930"/>
                          </a:cubicBezTo>
                          <a:cubicBezTo>
                            <a:pt x="0" y="1489"/>
                            <a:pt x="433" y="1944"/>
                            <a:pt x="961" y="1944"/>
                          </a:cubicBezTo>
                          <a:cubicBezTo>
                            <a:pt x="1500" y="1944"/>
                            <a:pt x="1912" y="1521"/>
                            <a:pt x="1912" y="982"/>
                          </a:cubicBezTo>
                          <a:cubicBezTo>
                            <a:pt x="1912" y="433"/>
                            <a:pt x="1489" y="0"/>
                            <a:pt x="9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7556523" y="-114968"/>
                      <a:ext cx="91227" cy="93436"/>
                    </a:xfrm>
                    <a:custGeom>
                      <a:avLst/>
                      <a:gdLst/>
                      <a:ahLst/>
                      <a:cxnLst/>
                      <a:rect l="l" t="t" r="r" b="b"/>
                      <a:pathLst>
                        <a:path w="1817" h="1861" extrusionOk="0">
                          <a:moveTo>
                            <a:pt x="931" y="0"/>
                          </a:moveTo>
                          <a:cubicBezTo>
                            <a:pt x="433" y="0"/>
                            <a:pt x="32" y="398"/>
                            <a:pt x="11" y="909"/>
                          </a:cubicBezTo>
                          <a:cubicBezTo>
                            <a:pt x="0" y="1405"/>
                            <a:pt x="391" y="1838"/>
                            <a:pt x="877" y="1859"/>
                          </a:cubicBezTo>
                          <a:cubicBezTo>
                            <a:pt x="888" y="1860"/>
                            <a:pt x="900" y="1860"/>
                            <a:pt x="911" y="1860"/>
                          </a:cubicBezTo>
                          <a:cubicBezTo>
                            <a:pt x="1383" y="1860"/>
                            <a:pt x="1806" y="1435"/>
                            <a:pt x="1806" y="940"/>
                          </a:cubicBezTo>
                          <a:cubicBezTo>
                            <a:pt x="1817" y="444"/>
                            <a:pt x="1426" y="22"/>
                            <a:pt x="951" y="0"/>
                          </a:cubicBezTo>
                          <a:cubicBezTo>
                            <a:pt x="944" y="0"/>
                            <a:pt x="938" y="0"/>
                            <a:pt x="9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88" name="Google Shape;88;p3"/>
                <p:cNvGrpSpPr/>
                <p:nvPr/>
              </p:nvGrpSpPr>
              <p:grpSpPr>
                <a:xfrm>
                  <a:off x="8500027" y="308522"/>
                  <a:ext cx="530767" cy="461691"/>
                  <a:chOff x="-1418961" y="4543306"/>
                  <a:chExt cx="252445" cy="219560"/>
                </a:xfrm>
              </p:grpSpPr>
              <p:sp>
                <p:nvSpPr>
                  <p:cNvPr id="89" name="Google Shape;89;p3"/>
                  <p:cNvSpPr/>
                  <p:nvPr/>
                </p:nvSpPr>
                <p:spPr>
                  <a:xfrm>
                    <a:off x="-1286411" y="4594719"/>
                    <a:ext cx="119896" cy="125770"/>
                  </a:xfrm>
                  <a:custGeom>
                    <a:avLst/>
                    <a:gdLst/>
                    <a:ahLst/>
                    <a:cxnLst/>
                    <a:rect l="l" t="t" r="r" b="b"/>
                    <a:pathLst>
                      <a:path w="2388" h="2505" extrusionOk="0">
                        <a:moveTo>
                          <a:pt x="1187" y="0"/>
                        </a:moveTo>
                        <a:cubicBezTo>
                          <a:pt x="520" y="0"/>
                          <a:pt x="11" y="532"/>
                          <a:pt x="1" y="1226"/>
                        </a:cubicBezTo>
                        <a:cubicBezTo>
                          <a:pt x="1" y="1923"/>
                          <a:pt x="497" y="2483"/>
                          <a:pt x="1152" y="2504"/>
                        </a:cubicBezTo>
                        <a:cubicBezTo>
                          <a:pt x="1158" y="2504"/>
                          <a:pt x="1164" y="2504"/>
                          <a:pt x="1170" y="2504"/>
                        </a:cubicBezTo>
                        <a:cubicBezTo>
                          <a:pt x="1807" y="2504"/>
                          <a:pt x="2367" y="1938"/>
                          <a:pt x="2377" y="1258"/>
                        </a:cubicBezTo>
                        <a:cubicBezTo>
                          <a:pt x="2388" y="561"/>
                          <a:pt x="1881" y="12"/>
                          <a:pt x="1226" y="1"/>
                        </a:cubicBezTo>
                        <a:cubicBezTo>
                          <a:pt x="1213" y="1"/>
                          <a:pt x="1200" y="0"/>
                          <a:pt x="1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1418961" y="4543306"/>
                    <a:ext cx="85955" cy="92332"/>
                  </a:xfrm>
                  <a:custGeom>
                    <a:avLst/>
                    <a:gdLst/>
                    <a:ahLst/>
                    <a:cxnLst/>
                    <a:rect l="l" t="t" r="r" b="b"/>
                    <a:pathLst>
                      <a:path w="1712" h="1839" extrusionOk="0">
                        <a:moveTo>
                          <a:pt x="867" y="0"/>
                        </a:moveTo>
                        <a:cubicBezTo>
                          <a:pt x="360" y="0"/>
                          <a:pt x="1" y="381"/>
                          <a:pt x="11" y="919"/>
                        </a:cubicBezTo>
                        <a:cubicBezTo>
                          <a:pt x="11" y="1447"/>
                          <a:pt x="360" y="1838"/>
                          <a:pt x="824" y="1838"/>
                        </a:cubicBezTo>
                        <a:cubicBezTo>
                          <a:pt x="1310" y="1838"/>
                          <a:pt x="1712" y="1405"/>
                          <a:pt x="1712" y="877"/>
                        </a:cubicBezTo>
                        <a:cubicBezTo>
                          <a:pt x="1712" y="360"/>
                          <a:pt x="1363" y="0"/>
                          <a:pt x="8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3"/>
                  <p:cNvSpPr/>
                  <p:nvPr/>
                </p:nvSpPr>
                <p:spPr>
                  <a:xfrm>
                    <a:off x="-1400383" y="4693378"/>
                    <a:ext cx="67931" cy="69487"/>
                  </a:xfrm>
                  <a:custGeom>
                    <a:avLst/>
                    <a:gdLst/>
                    <a:ahLst/>
                    <a:cxnLst/>
                    <a:rect l="l" t="t" r="r" b="b"/>
                    <a:pathLst>
                      <a:path w="1353" h="1384" extrusionOk="0">
                        <a:moveTo>
                          <a:pt x="676" y="0"/>
                        </a:moveTo>
                        <a:cubicBezTo>
                          <a:pt x="306" y="0"/>
                          <a:pt x="21" y="296"/>
                          <a:pt x="11" y="676"/>
                        </a:cubicBezTo>
                        <a:cubicBezTo>
                          <a:pt x="0" y="1067"/>
                          <a:pt x="306" y="1384"/>
                          <a:pt x="687" y="1384"/>
                        </a:cubicBezTo>
                        <a:cubicBezTo>
                          <a:pt x="1067" y="1384"/>
                          <a:pt x="1342" y="1109"/>
                          <a:pt x="1352" y="708"/>
                        </a:cubicBezTo>
                        <a:cubicBezTo>
                          <a:pt x="1352" y="296"/>
                          <a:pt x="1077" y="0"/>
                          <a:pt x="6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92" name="Google Shape;92;p3"/>
              <p:cNvGrpSpPr/>
              <p:nvPr/>
            </p:nvGrpSpPr>
            <p:grpSpPr>
              <a:xfrm rot="3445601" flipH="1">
                <a:off x="-988503" y="3577162"/>
                <a:ext cx="2623738" cy="2578852"/>
                <a:chOff x="6931797" y="3310225"/>
                <a:chExt cx="2080972" cy="2045371"/>
              </a:xfrm>
            </p:grpSpPr>
            <p:sp>
              <p:nvSpPr>
                <p:cNvPr id="93" name="Google Shape;93;p3"/>
                <p:cNvSpPr/>
                <p:nvPr/>
              </p:nvSpPr>
              <p:spPr>
                <a:xfrm rot="-4499991" flipH="1">
                  <a:off x="7905358" y="3453051"/>
                  <a:ext cx="128383" cy="140131"/>
                </a:xfrm>
                <a:custGeom>
                  <a:avLst/>
                  <a:gdLst/>
                  <a:ahLst/>
                  <a:cxnLst/>
                  <a:rect l="l" t="t" r="r" b="b"/>
                  <a:pathLst>
                    <a:path w="2557" h="2791" extrusionOk="0">
                      <a:moveTo>
                        <a:pt x="1193" y="0"/>
                      </a:moveTo>
                      <a:cubicBezTo>
                        <a:pt x="1092" y="0"/>
                        <a:pt x="990" y="14"/>
                        <a:pt x="888" y="41"/>
                      </a:cubicBezTo>
                      <a:cubicBezTo>
                        <a:pt x="360" y="189"/>
                        <a:pt x="1" y="696"/>
                        <a:pt x="1" y="1456"/>
                      </a:cubicBezTo>
                      <a:cubicBezTo>
                        <a:pt x="1" y="1762"/>
                        <a:pt x="170" y="2153"/>
                        <a:pt x="518" y="2470"/>
                      </a:cubicBezTo>
                      <a:cubicBezTo>
                        <a:pt x="751" y="2685"/>
                        <a:pt x="1027" y="2790"/>
                        <a:pt x="1297" y="2790"/>
                      </a:cubicBezTo>
                      <a:cubicBezTo>
                        <a:pt x="1663" y="2790"/>
                        <a:pt x="2019" y="2598"/>
                        <a:pt x="2250" y="2227"/>
                      </a:cubicBezTo>
                      <a:cubicBezTo>
                        <a:pt x="2557" y="1731"/>
                        <a:pt x="2546" y="1213"/>
                        <a:pt x="2282" y="696"/>
                      </a:cubicBezTo>
                      <a:cubicBezTo>
                        <a:pt x="2058" y="257"/>
                        <a:pt x="1638" y="0"/>
                        <a:pt x="1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3"/>
                <p:cNvSpPr/>
                <p:nvPr/>
              </p:nvSpPr>
              <p:spPr>
                <a:xfrm rot="-4499991" flipH="1">
                  <a:off x="8360284" y="3597017"/>
                  <a:ext cx="194658" cy="437064"/>
                </a:xfrm>
                <a:custGeom>
                  <a:avLst/>
                  <a:gdLst/>
                  <a:ahLst/>
                  <a:cxnLst/>
                  <a:rect l="l" t="t" r="r" b="b"/>
                  <a:pathLst>
                    <a:path w="3877" h="8705" extrusionOk="0">
                      <a:moveTo>
                        <a:pt x="679" y="1"/>
                      </a:moveTo>
                      <a:cubicBezTo>
                        <a:pt x="588" y="1"/>
                        <a:pt x="495" y="13"/>
                        <a:pt x="402" y="33"/>
                      </a:cubicBezTo>
                      <a:cubicBezTo>
                        <a:pt x="128" y="85"/>
                        <a:pt x="75" y="349"/>
                        <a:pt x="33" y="582"/>
                      </a:cubicBezTo>
                      <a:cubicBezTo>
                        <a:pt x="1" y="719"/>
                        <a:pt x="1" y="856"/>
                        <a:pt x="11" y="983"/>
                      </a:cubicBezTo>
                      <a:cubicBezTo>
                        <a:pt x="85" y="1638"/>
                        <a:pt x="180" y="2293"/>
                        <a:pt x="339" y="2937"/>
                      </a:cubicBezTo>
                      <a:cubicBezTo>
                        <a:pt x="698" y="4405"/>
                        <a:pt x="1078" y="5863"/>
                        <a:pt x="1638" y="7257"/>
                      </a:cubicBezTo>
                      <a:cubicBezTo>
                        <a:pt x="1828" y="7721"/>
                        <a:pt x="2060" y="8154"/>
                        <a:pt x="2441" y="8482"/>
                      </a:cubicBezTo>
                      <a:cubicBezTo>
                        <a:pt x="2608" y="8629"/>
                        <a:pt x="2802" y="8705"/>
                        <a:pt x="2999" y="8705"/>
                      </a:cubicBezTo>
                      <a:cubicBezTo>
                        <a:pt x="3112" y="8705"/>
                        <a:pt x="3227" y="8680"/>
                        <a:pt x="3338" y="8630"/>
                      </a:cubicBezTo>
                      <a:cubicBezTo>
                        <a:pt x="3645" y="8492"/>
                        <a:pt x="3824" y="8218"/>
                        <a:pt x="3814" y="7838"/>
                      </a:cubicBezTo>
                      <a:cubicBezTo>
                        <a:pt x="3814" y="7764"/>
                        <a:pt x="3814" y="7690"/>
                        <a:pt x="3814" y="7573"/>
                      </a:cubicBezTo>
                      <a:cubicBezTo>
                        <a:pt x="3877" y="7352"/>
                        <a:pt x="3824" y="7109"/>
                        <a:pt x="3729" y="6866"/>
                      </a:cubicBezTo>
                      <a:cubicBezTo>
                        <a:pt x="3486" y="6264"/>
                        <a:pt x="3243" y="5651"/>
                        <a:pt x="2990" y="5049"/>
                      </a:cubicBezTo>
                      <a:cubicBezTo>
                        <a:pt x="2779" y="4521"/>
                        <a:pt x="2504" y="4025"/>
                        <a:pt x="2367" y="3465"/>
                      </a:cubicBezTo>
                      <a:cubicBezTo>
                        <a:pt x="2166" y="2588"/>
                        <a:pt x="1817" y="1765"/>
                        <a:pt x="1564" y="899"/>
                      </a:cubicBezTo>
                      <a:cubicBezTo>
                        <a:pt x="1490" y="677"/>
                        <a:pt x="1384" y="466"/>
                        <a:pt x="1237" y="265"/>
                      </a:cubicBezTo>
                      <a:cubicBezTo>
                        <a:pt x="1082" y="66"/>
                        <a:pt x="887" y="1"/>
                        <a:pt x="6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rot="-4499991" flipH="1">
                  <a:off x="7169318" y="3470009"/>
                  <a:ext cx="1521765" cy="1659486"/>
                </a:xfrm>
                <a:custGeom>
                  <a:avLst/>
                  <a:gdLst/>
                  <a:ahLst/>
                  <a:cxnLst/>
                  <a:rect l="l" t="t" r="r" b="b"/>
                  <a:pathLst>
                    <a:path w="30309" h="33052" extrusionOk="0">
                      <a:moveTo>
                        <a:pt x="2564" y="736"/>
                      </a:moveTo>
                      <a:cubicBezTo>
                        <a:pt x="2699" y="736"/>
                        <a:pt x="2826" y="796"/>
                        <a:pt x="2936" y="888"/>
                      </a:cubicBezTo>
                      <a:cubicBezTo>
                        <a:pt x="3190" y="1099"/>
                        <a:pt x="3158" y="1406"/>
                        <a:pt x="2862" y="1575"/>
                      </a:cubicBezTo>
                      <a:cubicBezTo>
                        <a:pt x="2808" y="1606"/>
                        <a:pt x="2737" y="1620"/>
                        <a:pt x="2660" y="1620"/>
                      </a:cubicBezTo>
                      <a:cubicBezTo>
                        <a:pt x="2421" y="1620"/>
                        <a:pt x="2116" y="1486"/>
                        <a:pt x="2028" y="1311"/>
                      </a:cubicBezTo>
                      <a:cubicBezTo>
                        <a:pt x="1872" y="1010"/>
                        <a:pt x="2083" y="740"/>
                        <a:pt x="2480" y="740"/>
                      </a:cubicBezTo>
                      <a:cubicBezTo>
                        <a:pt x="2488" y="740"/>
                        <a:pt x="2495" y="740"/>
                        <a:pt x="2503" y="740"/>
                      </a:cubicBezTo>
                      <a:cubicBezTo>
                        <a:pt x="2524" y="738"/>
                        <a:pt x="2544" y="736"/>
                        <a:pt x="2564" y="736"/>
                      </a:cubicBezTo>
                      <a:close/>
                      <a:moveTo>
                        <a:pt x="1402" y="1821"/>
                      </a:moveTo>
                      <a:cubicBezTo>
                        <a:pt x="1716" y="1821"/>
                        <a:pt x="2164" y="2240"/>
                        <a:pt x="2155" y="2599"/>
                      </a:cubicBezTo>
                      <a:cubicBezTo>
                        <a:pt x="2144" y="2747"/>
                        <a:pt x="2017" y="2874"/>
                        <a:pt x="1859" y="2948"/>
                      </a:cubicBezTo>
                      <a:lnTo>
                        <a:pt x="1859" y="2958"/>
                      </a:lnTo>
                      <a:cubicBezTo>
                        <a:pt x="1801" y="2981"/>
                        <a:pt x="1744" y="2993"/>
                        <a:pt x="1688" y="2993"/>
                      </a:cubicBezTo>
                      <a:cubicBezTo>
                        <a:pt x="1592" y="2993"/>
                        <a:pt x="1498" y="2958"/>
                        <a:pt x="1405" y="2884"/>
                      </a:cubicBezTo>
                      <a:cubicBezTo>
                        <a:pt x="1204" y="2715"/>
                        <a:pt x="1109" y="2472"/>
                        <a:pt x="1067" y="2230"/>
                      </a:cubicBezTo>
                      <a:cubicBezTo>
                        <a:pt x="1035" y="2050"/>
                        <a:pt x="1130" y="1902"/>
                        <a:pt x="1299" y="1839"/>
                      </a:cubicBezTo>
                      <a:cubicBezTo>
                        <a:pt x="1331" y="1827"/>
                        <a:pt x="1366" y="1821"/>
                        <a:pt x="1402" y="1821"/>
                      </a:cubicBezTo>
                      <a:close/>
                      <a:moveTo>
                        <a:pt x="3890" y="2345"/>
                      </a:moveTo>
                      <a:cubicBezTo>
                        <a:pt x="4109" y="2345"/>
                        <a:pt x="4301" y="2465"/>
                        <a:pt x="4341" y="2663"/>
                      </a:cubicBezTo>
                      <a:cubicBezTo>
                        <a:pt x="4404" y="2905"/>
                        <a:pt x="4267" y="3074"/>
                        <a:pt x="3918" y="3159"/>
                      </a:cubicBezTo>
                      <a:cubicBezTo>
                        <a:pt x="3855" y="3169"/>
                        <a:pt x="3802" y="3169"/>
                        <a:pt x="3749" y="3180"/>
                      </a:cubicBezTo>
                      <a:cubicBezTo>
                        <a:pt x="3735" y="3181"/>
                        <a:pt x="3722" y="3181"/>
                        <a:pt x="3708" y="3181"/>
                      </a:cubicBezTo>
                      <a:cubicBezTo>
                        <a:pt x="3527" y="3181"/>
                        <a:pt x="3386" y="3114"/>
                        <a:pt x="3327" y="2937"/>
                      </a:cubicBezTo>
                      <a:cubicBezTo>
                        <a:pt x="3253" y="2736"/>
                        <a:pt x="3359" y="2589"/>
                        <a:pt x="3517" y="2472"/>
                      </a:cubicBezTo>
                      <a:cubicBezTo>
                        <a:pt x="3559" y="2441"/>
                        <a:pt x="3612" y="2409"/>
                        <a:pt x="3665" y="2388"/>
                      </a:cubicBezTo>
                      <a:cubicBezTo>
                        <a:pt x="3740" y="2359"/>
                        <a:pt x="3817" y="2345"/>
                        <a:pt x="3890" y="2345"/>
                      </a:cubicBezTo>
                      <a:close/>
                      <a:moveTo>
                        <a:pt x="3633" y="3888"/>
                      </a:moveTo>
                      <a:cubicBezTo>
                        <a:pt x="3929" y="3898"/>
                        <a:pt x="4172" y="4131"/>
                        <a:pt x="4172" y="4416"/>
                      </a:cubicBezTo>
                      <a:cubicBezTo>
                        <a:pt x="4182" y="4716"/>
                        <a:pt x="3929" y="4965"/>
                        <a:pt x="3631" y="4965"/>
                      </a:cubicBezTo>
                      <a:cubicBezTo>
                        <a:pt x="3624" y="4965"/>
                        <a:pt x="3618" y="4965"/>
                        <a:pt x="3612" y="4965"/>
                      </a:cubicBezTo>
                      <a:cubicBezTo>
                        <a:pt x="3337" y="4965"/>
                        <a:pt x="3126" y="4743"/>
                        <a:pt x="3116" y="4447"/>
                      </a:cubicBezTo>
                      <a:cubicBezTo>
                        <a:pt x="3116" y="4141"/>
                        <a:pt x="3348" y="3888"/>
                        <a:pt x="3633" y="3888"/>
                      </a:cubicBezTo>
                      <a:close/>
                      <a:moveTo>
                        <a:pt x="5830" y="4711"/>
                      </a:moveTo>
                      <a:cubicBezTo>
                        <a:pt x="6157" y="4711"/>
                        <a:pt x="6442" y="5039"/>
                        <a:pt x="6442" y="5398"/>
                      </a:cubicBezTo>
                      <a:cubicBezTo>
                        <a:pt x="6453" y="5739"/>
                        <a:pt x="6241" y="5958"/>
                        <a:pt x="5926" y="5958"/>
                      </a:cubicBezTo>
                      <a:cubicBezTo>
                        <a:pt x="5919" y="5958"/>
                        <a:pt x="5911" y="5958"/>
                        <a:pt x="5904" y="5958"/>
                      </a:cubicBezTo>
                      <a:cubicBezTo>
                        <a:pt x="5534" y="5947"/>
                        <a:pt x="5217" y="5630"/>
                        <a:pt x="5238" y="5271"/>
                      </a:cubicBezTo>
                      <a:cubicBezTo>
                        <a:pt x="5260" y="4986"/>
                        <a:pt x="5555" y="4711"/>
                        <a:pt x="5830" y="4711"/>
                      </a:cubicBezTo>
                      <a:close/>
                      <a:moveTo>
                        <a:pt x="4960" y="6778"/>
                      </a:moveTo>
                      <a:cubicBezTo>
                        <a:pt x="5005" y="6778"/>
                        <a:pt x="5052" y="6786"/>
                        <a:pt x="5101" y="6803"/>
                      </a:cubicBezTo>
                      <a:cubicBezTo>
                        <a:pt x="5386" y="6898"/>
                        <a:pt x="5661" y="7320"/>
                        <a:pt x="5619" y="7616"/>
                      </a:cubicBezTo>
                      <a:cubicBezTo>
                        <a:pt x="5599" y="7770"/>
                        <a:pt x="5518" y="7872"/>
                        <a:pt x="5432" y="7872"/>
                      </a:cubicBezTo>
                      <a:cubicBezTo>
                        <a:pt x="5424" y="7872"/>
                        <a:pt x="5416" y="7871"/>
                        <a:pt x="5407" y="7869"/>
                      </a:cubicBezTo>
                      <a:cubicBezTo>
                        <a:pt x="5006" y="7838"/>
                        <a:pt x="4774" y="7679"/>
                        <a:pt x="4615" y="7405"/>
                      </a:cubicBezTo>
                      <a:cubicBezTo>
                        <a:pt x="4520" y="7257"/>
                        <a:pt x="4510" y="7098"/>
                        <a:pt x="4637" y="6950"/>
                      </a:cubicBezTo>
                      <a:cubicBezTo>
                        <a:pt x="4730" y="6841"/>
                        <a:pt x="4835" y="6778"/>
                        <a:pt x="4960" y="6778"/>
                      </a:cubicBezTo>
                      <a:close/>
                      <a:moveTo>
                        <a:pt x="7613" y="6855"/>
                      </a:moveTo>
                      <a:cubicBezTo>
                        <a:pt x="7621" y="6855"/>
                        <a:pt x="7628" y="6855"/>
                        <a:pt x="7636" y="6855"/>
                      </a:cubicBezTo>
                      <a:cubicBezTo>
                        <a:pt x="7953" y="6855"/>
                        <a:pt x="8185" y="7077"/>
                        <a:pt x="8185" y="7362"/>
                      </a:cubicBezTo>
                      <a:cubicBezTo>
                        <a:pt x="8175" y="7658"/>
                        <a:pt x="7879" y="7954"/>
                        <a:pt x="7573" y="7954"/>
                      </a:cubicBezTo>
                      <a:cubicBezTo>
                        <a:pt x="7266" y="7954"/>
                        <a:pt x="7055" y="7732"/>
                        <a:pt x="7055" y="7426"/>
                      </a:cubicBezTo>
                      <a:cubicBezTo>
                        <a:pt x="7045" y="7085"/>
                        <a:pt x="7277" y="6855"/>
                        <a:pt x="7613" y="6855"/>
                      </a:cubicBezTo>
                      <a:close/>
                      <a:moveTo>
                        <a:pt x="7499" y="9190"/>
                      </a:moveTo>
                      <a:cubicBezTo>
                        <a:pt x="7879" y="9200"/>
                        <a:pt x="8196" y="9527"/>
                        <a:pt x="8185" y="9908"/>
                      </a:cubicBezTo>
                      <a:cubicBezTo>
                        <a:pt x="8175" y="10235"/>
                        <a:pt x="8006" y="10394"/>
                        <a:pt x="7646" y="10394"/>
                      </a:cubicBezTo>
                      <a:cubicBezTo>
                        <a:pt x="7224" y="10383"/>
                        <a:pt x="6897" y="10098"/>
                        <a:pt x="6897" y="9739"/>
                      </a:cubicBezTo>
                      <a:cubicBezTo>
                        <a:pt x="6897" y="9411"/>
                        <a:pt x="7140" y="9190"/>
                        <a:pt x="7499" y="9190"/>
                      </a:cubicBezTo>
                      <a:close/>
                      <a:moveTo>
                        <a:pt x="9878" y="11386"/>
                      </a:moveTo>
                      <a:cubicBezTo>
                        <a:pt x="10023" y="11386"/>
                        <a:pt x="10202" y="11549"/>
                        <a:pt x="10181" y="11682"/>
                      </a:cubicBezTo>
                      <a:cubicBezTo>
                        <a:pt x="10150" y="11883"/>
                        <a:pt x="9959" y="11840"/>
                        <a:pt x="9833" y="11883"/>
                      </a:cubicBezTo>
                      <a:cubicBezTo>
                        <a:pt x="9815" y="11887"/>
                        <a:pt x="9798" y="11889"/>
                        <a:pt x="9782" y="11889"/>
                      </a:cubicBezTo>
                      <a:cubicBezTo>
                        <a:pt x="9675" y="11889"/>
                        <a:pt x="9610" y="11801"/>
                        <a:pt x="9600" y="11682"/>
                      </a:cubicBezTo>
                      <a:cubicBezTo>
                        <a:pt x="9579" y="11545"/>
                        <a:pt x="9727" y="11386"/>
                        <a:pt x="9864" y="11386"/>
                      </a:cubicBezTo>
                      <a:cubicBezTo>
                        <a:pt x="9869" y="11386"/>
                        <a:pt x="9873" y="11386"/>
                        <a:pt x="9878" y="11386"/>
                      </a:cubicBezTo>
                      <a:close/>
                      <a:moveTo>
                        <a:pt x="7206" y="18226"/>
                      </a:moveTo>
                      <a:cubicBezTo>
                        <a:pt x="7223" y="18226"/>
                        <a:pt x="7239" y="18227"/>
                        <a:pt x="7256" y="18230"/>
                      </a:cubicBezTo>
                      <a:cubicBezTo>
                        <a:pt x="7425" y="18262"/>
                        <a:pt x="7604" y="18294"/>
                        <a:pt x="7657" y="18505"/>
                      </a:cubicBezTo>
                      <a:cubicBezTo>
                        <a:pt x="7688" y="18637"/>
                        <a:pt x="7474" y="18759"/>
                        <a:pt x="7261" y="18759"/>
                      </a:cubicBezTo>
                      <a:cubicBezTo>
                        <a:pt x="7252" y="18759"/>
                        <a:pt x="7243" y="18759"/>
                        <a:pt x="7235" y="18758"/>
                      </a:cubicBezTo>
                      <a:cubicBezTo>
                        <a:pt x="7055" y="18758"/>
                        <a:pt x="6918" y="18716"/>
                        <a:pt x="6897" y="18526"/>
                      </a:cubicBezTo>
                      <a:cubicBezTo>
                        <a:pt x="6877" y="18372"/>
                        <a:pt x="7034" y="18226"/>
                        <a:pt x="7206" y="18226"/>
                      </a:cubicBezTo>
                      <a:close/>
                      <a:moveTo>
                        <a:pt x="1596" y="1"/>
                      </a:moveTo>
                      <a:cubicBezTo>
                        <a:pt x="1430" y="1"/>
                        <a:pt x="1264" y="20"/>
                        <a:pt x="1098" y="54"/>
                      </a:cubicBezTo>
                      <a:cubicBezTo>
                        <a:pt x="965" y="84"/>
                        <a:pt x="828" y="129"/>
                        <a:pt x="691" y="129"/>
                      </a:cubicBezTo>
                      <a:cubicBezTo>
                        <a:pt x="590" y="129"/>
                        <a:pt x="489" y="104"/>
                        <a:pt x="391" y="33"/>
                      </a:cubicBezTo>
                      <a:cubicBezTo>
                        <a:pt x="243" y="223"/>
                        <a:pt x="95" y="424"/>
                        <a:pt x="0" y="645"/>
                      </a:cubicBezTo>
                      <a:cubicBezTo>
                        <a:pt x="63" y="1047"/>
                        <a:pt x="116" y="1459"/>
                        <a:pt x="190" y="1870"/>
                      </a:cubicBezTo>
                      <a:cubicBezTo>
                        <a:pt x="380" y="3096"/>
                        <a:pt x="940" y="4162"/>
                        <a:pt x="1563" y="5197"/>
                      </a:cubicBezTo>
                      <a:cubicBezTo>
                        <a:pt x="2313" y="6454"/>
                        <a:pt x="3253" y="7553"/>
                        <a:pt x="4203" y="8661"/>
                      </a:cubicBezTo>
                      <a:cubicBezTo>
                        <a:pt x="5228" y="9844"/>
                        <a:pt x="6411" y="10869"/>
                        <a:pt x="7488" y="11999"/>
                      </a:cubicBezTo>
                      <a:cubicBezTo>
                        <a:pt x="8037" y="12559"/>
                        <a:pt x="8608" y="13097"/>
                        <a:pt x="9136" y="13678"/>
                      </a:cubicBezTo>
                      <a:cubicBezTo>
                        <a:pt x="10044" y="14671"/>
                        <a:pt x="10635" y="15864"/>
                        <a:pt x="11100" y="17142"/>
                      </a:cubicBezTo>
                      <a:cubicBezTo>
                        <a:pt x="11512" y="18294"/>
                        <a:pt x="11776" y="19498"/>
                        <a:pt x="12093" y="20680"/>
                      </a:cubicBezTo>
                      <a:cubicBezTo>
                        <a:pt x="12167" y="20955"/>
                        <a:pt x="12125" y="21230"/>
                        <a:pt x="12125" y="21515"/>
                      </a:cubicBezTo>
                      <a:cubicBezTo>
                        <a:pt x="11892" y="21483"/>
                        <a:pt x="11882" y="21272"/>
                        <a:pt x="11765" y="21177"/>
                      </a:cubicBezTo>
                      <a:cubicBezTo>
                        <a:pt x="11765" y="21261"/>
                        <a:pt x="11755" y="21367"/>
                        <a:pt x="11660" y="21399"/>
                      </a:cubicBezTo>
                      <a:cubicBezTo>
                        <a:pt x="11645" y="21402"/>
                        <a:pt x="11632" y="21404"/>
                        <a:pt x="11619" y="21404"/>
                      </a:cubicBezTo>
                      <a:cubicBezTo>
                        <a:pt x="11523" y="21404"/>
                        <a:pt x="11485" y="21304"/>
                        <a:pt x="11438" y="21230"/>
                      </a:cubicBezTo>
                      <a:cubicBezTo>
                        <a:pt x="10847" y="20300"/>
                        <a:pt x="10086" y="19508"/>
                        <a:pt x="9347" y="18716"/>
                      </a:cubicBezTo>
                      <a:cubicBezTo>
                        <a:pt x="8819" y="18167"/>
                        <a:pt x="8217" y="17744"/>
                        <a:pt x="7562" y="17385"/>
                      </a:cubicBezTo>
                      <a:cubicBezTo>
                        <a:pt x="6780" y="16963"/>
                        <a:pt x="5978" y="16572"/>
                        <a:pt x="5196" y="16139"/>
                      </a:cubicBezTo>
                      <a:cubicBezTo>
                        <a:pt x="4827" y="15938"/>
                        <a:pt x="4436" y="15780"/>
                        <a:pt x="4056" y="15600"/>
                      </a:cubicBezTo>
                      <a:cubicBezTo>
                        <a:pt x="3929" y="15611"/>
                        <a:pt x="3823" y="15664"/>
                        <a:pt x="3739" y="15780"/>
                      </a:cubicBezTo>
                      <a:cubicBezTo>
                        <a:pt x="4119" y="16635"/>
                        <a:pt x="4710" y="17354"/>
                        <a:pt x="5386" y="17966"/>
                      </a:cubicBezTo>
                      <a:cubicBezTo>
                        <a:pt x="5988" y="18515"/>
                        <a:pt x="6538" y="19107"/>
                        <a:pt x="7150" y="19645"/>
                      </a:cubicBezTo>
                      <a:cubicBezTo>
                        <a:pt x="8164" y="20543"/>
                        <a:pt x="9199" y="21420"/>
                        <a:pt x="10403" y="22032"/>
                      </a:cubicBezTo>
                      <a:cubicBezTo>
                        <a:pt x="10445" y="22053"/>
                        <a:pt x="10488" y="22075"/>
                        <a:pt x="10519" y="22106"/>
                      </a:cubicBezTo>
                      <a:cubicBezTo>
                        <a:pt x="11470" y="22909"/>
                        <a:pt x="12346" y="23775"/>
                        <a:pt x="12811" y="24989"/>
                      </a:cubicBezTo>
                      <a:cubicBezTo>
                        <a:pt x="12896" y="25222"/>
                        <a:pt x="12991" y="25454"/>
                        <a:pt x="12927" y="25771"/>
                      </a:cubicBezTo>
                      <a:cubicBezTo>
                        <a:pt x="12547" y="25496"/>
                        <a:pt x="12389" y="25053"/>
                        <a:pt x="12029" y="24810"/>
                      </a:cubicBezTo>
                      <a:lnTo>
                        <a:pt x="12019" y="24820"/>
                      </a:lnTo>
                      <a:cubicBezTo>
                        <a:pt x="12051" y="24968"/>
                        <a:pt x="12167" y="25053"/>
                        <a:pt x="12251" y="25169"/>
                      </a:cubicBezTo>
                      <a:cubicBezTo>
                        <a:pt x="12325" y="25296"/>
                        <a:pt x="12431" y="25412"/>
                        <a:pt x="12462" y="25560"/>
                      </a:cubicBezTo>
                      <a:cubicBezTo>
                        <a:pt x="12484" y="25655"/>
                        <a:pt x="12505" y="25782"/>
                        <a:pt x="12410" y="25845"/>
                      </a:cubicBezTo>
                      <a:cubicBezTo>
                        <a:pt x="12384" y="25864"/>
                        <a:pt x="12360" y="25871"/>
                        <a:pt x="12337" y="25871"/>
                      </a:cubicBezTo>
                      <a:cubicBezTo>
                        <a:pt x="12281" y="25871"/>
                        <a:pt x="12229" y="25829"/>
                        <a:pt x="12177" y="25792"/>
                      </a:cubicBezTo>
                      <a:cubicBezTo>
                        <a:pt x="11332" y="25190"/>
                        <a:pt x="10319" y="24979"/>
                        <a:pt x="9400" y="24556"/>
                      </a:cubicBezTo>
                      <a:cubicBezTo>
                        <a:pt x="8993" y="24365"/>
                        <a:pt x="8562" y="24255"/>
                        <a:pt x="8125" y="24255"/>
                      </a:cubicBezTo>
                      <a:cubicBezTo>
                        <a:pt x="7791" y="24255"/>
                        <a:pt x="7453" y="24319"/>
                        <a:pt x="7118" y="24461"/>
                      </a:cubicBezTo>
                      <a:cubicBezTo>
                        <a:pt x="6939" y="24535"/>
                        <a:pt x="6759" y="24525"/>
                        <a:pt x="6569" y="24535"/>
                      </a:cubicBezTo>
                      <a:cubicBezTo>
                        <a:pt x="6590" y="24652"/>
                        <a:pt x="6590" y="24768"/>
                        <a:pt x="6685" y="24863"/>
                      </a:cubicBezTo>
                      <a:cubicBezTo>
                        <a:pt x="7066" y="25127"/>
                        <a:pt x="7435" y="25391"/>
                        <a:pt x="7815" y="25655"/>
                      </a:cubicBezTo>
                      <a:cubicBezTo>
                        <a:pt x="8396" y="26067"/>
                        <a:pt x="9009" y="26394"/>
                        <a:pt x="9685" y="26605"/>
                      </a:cubicBezTo>
                      <a:cubicBezTo>
                        <a:pt x="10498" y="26869"/>
                        <a:pt x="11311" y="27133"/>
                        <a:pt x="12177" y="27197"/>
                      </a:cubicBezTo>
                      <a:cubicBezTo>
                        <a:pt x="13170" y="27260"/>
                        <a:pt x="14100" y="27651"/>
                        <a:pt x="15018" y="28042"/>
                      </a:cubicBezTo>
                      <a:cubicBezTo>
                        <a:pt x="15705" y="28337"/>
                        <a:pt x="16339" y="28739"/>
                        <a:pt x="16951" y="29161"/>
                      </a:cubicBezTo>
                      <a:cubicBezTo>
                        <a:pt x="17796" y="29742"/>
                        <a:pt x="18662" y="30291"/>
                        <a:pt x="19518" y="30862"/>
                      </a:cubicBezTo>
                      <a:cubicBezTo>
                        <a:pt x="19940" y="31147"/>
                        <a:pt x="20405" y="31305"/>
                        <a:pt x="20901" y="31379"/>
                      </a:cubicBezTo>
                      <a:cubicBezTo>
                        <a:pt x="22179" y="31569"/>
                        <a:pt x="23436" y="31928"/>
                        <a:pt x="24703" y="32171"/>
                      </a:cubicBezTo>
                      <a:cubicBezTo>
                        <a:pt x="26171" y="32456"/>
                        <a:pt x="27650" y="32689"/>
                        <a:pt x="29128" y="32900"/>
                      </a:cubicBezTo>
                      <a:cubicBezTo>
                        <a:pt x="29435" y="32942"/>
                        <a:pt x="29730" y="32995"/>
                        <a:pt x="30037" y="33037"/>
                      </a:cubicBezTo>
                      <a:cubicBezTo>
                        <a:pt x="30091" y="33046"/>
                        <a:pt x="30136" y="33052"/>
                        <a:pt x="30171" y="33052"/>
                      </a:cubicBezTo>
                      <a:cubicBezTo>
                        <a:pt x="30299" y="33052"/>
                        <a:pt x="30308" y="32983"/>
                        <a:pt x="30258" y="32784"/>
                      </a:cubicBezTo>
                      <a:cubicBezTo>
                        <a:pt x="30089" y="32097"/>
                        <a:pt x="29910" y="31421"/>
                        <a:pt x="29741" y="30735"/>
                      </a:cubicBezTo>
                      <a:cubicBezTo>
                        <a:pt x="29699" y="30598"/>
                        <a:pt x="29678" y="30450"/>
                        <a:pt x="29646" y="30302"/>
                      </a:cubicBezTo>
                      <a:cubicBezTo>
                        <a:pt x="28706" y="30207"/>
                        <a:pt x="27777" y="30101"/>
                        <a:pt x="26837" y="30027"/>
                      </a:cubicBezTo>
                      <a:cubicBezTo>
                        <a:pt x="25442" y="29922"/>
                        <a:pt x="24101" y="29668"/>
                        <a:pt x="22844" y="29024"/>
                      </a:cubicBezTo>
                      <a:cubicBezTo>
                        <a:pt x="22758" y="28985"/>
                        <a:pt x="22680" y="28938"/>
                        <a:pt x="22587" y="28938"/>
                      </a:cubicBezTo>
                      <a:cubicBezTo>
                        <a:pt x="22578" y="28938"/>
                        <a:pt x="22568" y="28939"/>
                        <a:pt x="22559" y="28939"/>
                      </a:cubicBezTo>
                      <a:cubicBezTo>
                        <a:pt x="22425" y="28999"/>
                        <a:pt x="22292" y="29021"/>
                        <a:pt x="22160" y="29021"/>
                      </a:cubicBezTo>
                      <a:cubicBezTo>
                        <a:pt x="21918" y="29021"/>
                        <a:pt x="21679" y="28949"/>
                        <a:pt x="21440" y="28908"/>
                      </a:cubicBezTo>
                      <a:cubicBezTo>
                        <a:pt x="20531" y="28739"/>
                        <a:pt x="19697" y="28348"/>
                        <a:pt x="18852" y="27989"/>
                      </a:cubicBezTo>
                      <a:cubicBezTo>
                        <a:pt x="18102" y="27672"/>
                        <a:pt x="17521" y="27091"/>
                        <a:pt x="16919" y="26542"/>
                      </a:cubicBezTo>
                      <a:cubicBezTo>
                        <a:pt x="15937" y="25634"/>
                        <a:pt x="15124" y="24578"/>
                        <a:pt x="14522" y="23374"/>
                      </a:cubicBezTo>
                      <a:cubicBezTo>
                        <a:pt x="13962" y="22275"/>
                        <a:pt x="13582" y="21124"/>
                        <a:pt x="13498" y="19867"/>
                      </a:cubicBezTo>
                      <a:cubicBezTo>
                        <a:pt x="13455" y="19170"/>
                        <a:pt x="13265" y="18484"/>
                        <a:pt x="13223" y="17776"/>
                      </a:cubicBezTo>
                      <a:cubicBezTo>
                        <a:pt x="13160" y="16709"/>
                        <a:pt x="12684" y="15769"/>
                        <a:pt x="12410" y="14766"/>
                      </a:cubicBezTo>
                      <a:cubicBezTo>
                        <a:pt x="12198" y="14006"/>
                        <a:pt x="12051" y="13224"/>
                        <a:pt x="11787" y="12474"/>
                      </a:cubicBezTo>
                      <a:cubicBezTo>
                        <a:pt x="11269" y="11059"/>
                        <a:pt x="10741" y="9644"/>
                        <a:pt x="9970" y="8345"/>
                      </a:cubicBezTo>
                      <a:cubicBezTo>
                        <a:pt x="9632" y="7785"/>
                        <a:pt x="9336" y="7204"/>
                        <a:pt x="9041" y="6623"/>
                      </a:cubicBezTo>
                      <a:cubicBezTo>
                        <a:pt x="8407" y="5398"/>
                        <a:pt x="7573" y="4310"/>
                        <a:pt x="6812" y="3180"/>
                      </a:cubicBezTo>
                      <a:cubicBezTo>
                        <a:pt x="6643" y="2927"/>
                        <a:pt x="6390" y="2726"/>
                        <a:pt x="6168" y="2515"/>
                      </a:cubicBezTo>
                      <a:cubicBezTo>
                        <a:pt x="5788" y="2166"/>
                        <a:pt x="5418" y="1807"/>
                        <a:pt x="5059" y="1427"/>
                      </a:cubicBezTo>
                      <a:cubicBezTo>
                        <a:pt x="4573" y="909"/>
                        <a:pt x="4003" y="550"/>
                        <a:pt x="3327" y="371"/>
                      </a:cubicBezTo>
                      <a:cubicBezTo>
                        <a:pt x="2883" y="255"/>
                        <a:pt x="2450" y="138"/>
                        <a:pt x="2017" y="43"/>
                      </a:cubicBezTo>
                      <a:cubicBezTo>
                        <a:pt x="1877" y="14"/>
                        <a:pt x="1736" y="1"/>
                        <a:pt x="1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6" name="Google Shape;96;p3"/>
                <p:cNvGrpSpPr/>
                <p:nvPr/>
              </p:nvGrpSpPr>
              <p:grpSpPr>
                <a:xfrm rot="-4500040" flipH="1">
                  <a:off x="7145410" y="3482536"/>
                  <a:ext cx="1661825" cy="1700748"/>
                  <a:chOff x="3231570" y="-2256764"/>
                  <a:chExt cx="1661875" cy="1700799"/>
                </a:xfrm>
              </p:grpSpPr>
              <p:sp>
                <p:nvSpPr>
                  <p:cNvPr id="97" name="Google Shape;97;p3"/>
                  <p:cNvSpPr/>
                  <p:nvPr/>
                </p:nvSpPr>
                <p:spPr>
                  <a:xfrm>
                    <a:off x="3617069" y="-1040869"/>
                    <a:ext cx="1276375" cy="484904"/>
                  </a:xfrm>
                  <a:custGeom>
                    <a:avLst/>
                    <a:gdLst/>
                    <a:ahLst/>
                    <a:cxnLst/>
                    <a:rect l="l" t="t" r="r" b="b"/>
                    <a:pathLst>
                      <a:path w="25422" h="9658" extrusionOk="0">
                        <a:moveTo>
                          <a:pt x="0" y="1"/>
                        </a:moveTo>
                        <a:cubicBezTo>
                          <a:pt x="243" y="529"/>
                          <a:pt x="634" y="920"/>
                          <a:pt x="1078" y="1279"/>
                        </a:cubicBezTo>
                        <a:cubicBezTo>
                          <a:pt x="2334" y="2282"/>
                          <a:pt x="3771" y="2926"/>
                          <a:pt x="5271" y="3433"/>
                        </a:cubicBezTo>
                        <a:cubicBezTo>
                          <a:pt x="6654" y="3898"/>
                          <a:pt x="8006" y="4437"/>
                          <a:pt x="9368" y="4933"/>
                        </a:cubicBezTo>
                        <a:cubicBezTo>
                          <a:pt x="10900" y="5493"/>
                          <a:pt x="12241" y="6369"/>
                          <a:pt x="13466" y="7457"/>
                        </a:cubicBezTo>
                        <a:cubicBezTo>
                          <a:pt x="13730" y="7689"/>
                          <a:pt x="14005" y="7837"/>
                          <a:pt x="14353" y="7890"/>
                        </a:cubicBezTo>
                        <a:cubicBezTo>
                          <a:pt x="15557" y="8080"/>
                          <a:pt x="16751" y="8344"/>
                          <a:pt x="17955" y="8545"/>
                        </a:cubicBezTo>
                        <a:cubicBezTo>
                          <a:pt x="20057" y="8893"/>
                          <a:pt x="22148" y="9210"/>
                          <a:pt x="24228" y="9622"/>
                        </a:cubicBezTo>
                        <a:cubicBezTo>
                          <a:pt x="24327" y="9647"/>
                          <a:pt x="24430" y="9657"/>
                          <a:pt x="24534" y="9657"/>
                        </a:cubicBezTo>
                        <a:cubicBezTo>
                          <a:pt x="24608" y="9657"/>
                          <a:pt x="24682" y="9652"/>
                          <a:pt x="24756" y="9643"/>
                        </a:cubicBezTo>
                        <a:cubicBezTo>
                          <a:pt x="25200" y="9601"/>
                          <a:pt x="25422" y="9274"/>
                          <a:pt x="25316" y="8820"/>
                        </a:cubicBezTo>
                        <a:cubicBezTo>
                          <a:pt x="25094" y="7922"/>
                          <a:pt x="24841" y="7035"/>
                          <a:pt x="24545" y="6148"/>
                        </a:cubicBezTo>
                        <a:cubicBezTo>
                          <a:pt x="24418" y="5757"/>
                          <a:pt x="24144" y="5546"/>
                          <a:pt x="23732" y="5514"/>
                        </a:cubicBezTo>
                        <a:cubicBezTo>
                          <a:pt x="23478" y="5493"/>
                          <a:pt x="23225" y="5461"/>
                          <a:pt x="22961" y="5440"/>
                        </a:cubicBezTo>
                        <a:lnTo>
                          <a:pt x="22961" y="5440"/>
                        </a:lnTo>
                        <a:cubicBezTo>
                          <a:pt x="22993" y="5588"/>
                          <a:pt x="23014" y="5736"/>
                          <a:pt x="23056" y="5873"/>
                        </a:cubicBezTo>
                        <a:cubicBezTo>
                          <a:pt x="23225" y="6559"/>
                          <a:pt x="23404" y="7235"/>
                          <a:pt x="23573" y="7922"/>
                        </a:cubicBezTo>
                        <a:cubicBezTo>
                          <a:pt x="23623" y="8121"/>
                          <a:pt x="23614" y="8190"/>
                          <a:pt x="23486" y="8190"/>
                        </a:cubicBezTo>
                        <a:cubicBezTo>
                          <a:pt x="23451" y="8190"/>
                          <a:pt x="23406" y="8184"/>
                          <a:pt x="23352" y="8175"/>
                        </a:cubicBezTo>
                        <a:cubicBezTo>
                          <a:pt x="23045" y="8133"/>
                          <a:pt x="22750" y="8080"/>
                          <a:pt x="22443" y="8038"/>
                        </a:cubicBezTo>
                        <a:cubicBezTo>
                          <a:pt x="20965" y="7827"/>
                          <a:pt x="19486" y="7594"/>
                          <a:pt x="18018" y="7309"/>
                        </a:cubicBezTo>
                        <a:cubicBezTo>
                          <a:pt x="16751" y="7066"/>
                          <a:pt x="15494" y="6707"/>
                          <a:pt x="14216" y="6517"/>
                        </a:cubicBezTo>
                        <a:cubicBezTo>
                          <a:pt x="13720" y="6443"/>
                          <a:pt x="13255" y="6285"/>
                          <a:pt x="12833" y="6000"/>
                        </a:cubicBezTo>
                        <a:cubicBezTo>
                          <a:pt x="11977" y="5429"/>
                          <a:pt x="11111" y="4880"/>
                          <a:pt x="10266" y="4299"/>
                        </a:cubicBezTo>
                        <a:cubicBezTo>
                          <a:pt x="9654" y="3877"/>
                          <a:pt x="9020" y="3475"/>
                          <a:pt x="8333" y="3180"/>
                        </a:cubicBezTo>
                        <a:cubicBezTo>
                          <a:pt x="7415" y="2789"/>
                          <a:pt x="6485" y="2398"/>
                          <a:pt x="5492" y="2335"/>
                        </a:cubicBezTo>
                        <a:cubicBezTo>
                          <a:pt x="4626" y="2271"/>
                          <a:pt x="3813" y="2007"/>
                          <a:pt x="3000" y="1743"/>
                        </a:cubicBezTo>
                        <a:cubicBezTo>
                          <a:pt x="2324" y="1532"/>
                          <a:pt x="1711" y="1205"/>
                          <a:pt x="1130" y="793"/>
                        </a:cubicBezTo>
                        <a:cubicBezTo>
                          <a:pt x="750" y="529"/>
                          <a:pt x="381" y="265"/>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8" name="Google Shape;98;p3"/>
                  <p:cNvGrpSpPr/>
                  <p:nvPr/>
                </p:nvGrpSpPr>
                <p:grpSpPr>
                  <a:xfrm>
                    <a:off x="3231570" y="-2256764"/>
                    <a:ext cx="702106" cy="1261576"/>
                    <a:chOff x="3231570" y="-2256764"/>
                    <a:chExt cx="702106" cy="1261576"/>
                  </a:xfrm>
                </p:grpSpPr>
                <p:sp>
                  <p:nvSpPr>
                    <p:cNvPr id="99" name="Google Shape;99;p3"/>
                    <p:cNvSpPr/>
                    <p:nvPr/>
                  </p:nvSpPr>
                  <p:spPr>
                    <a:xfrm>
                      <a:off x="3231570" y="-2256764"/>
                      <a:ext cx="653852" cy="1032116"/>
                    </a:xfrm>
                    <a:custGeom>
                      <a:avLst/>
                      <a:gdLst/>
                      <a:ahLst/>
                      <a:cxnLst/>
                      <a:rect l="l" t="t" r="r" b="b"/>
                      <a:pathLst>
                        <a:path w="13023" h="20557" extrusionOk="0">
                          <a:moveTo>
                            <a:pt x="993" y="0"/>
                          </a:moveTo>
                          <a:lnTo>
                            <a:pt x="993" y="0"/>
                          </a:lnTo>
                          <a:cubicBezTo>
                            <a:pt x="539" y="645"/>
                            <a:pt x="307" y="1384"/>
                            <a:pt x="180" y="2155"/>
                          </a:cubicBezTo>
                          <a:cubicBezTo>
                            <a:pt x="0" y="3338"/>
                            <a:pt x="159" y="4499"/>
                            <a:pt x="412" y="5640"/>
                          </a:cubicBezTo>
                          <a:cubicBezTo>
                            <a:pt x="761" y="7235"/>
                            <a:pt x="1542" y="8618"/>
                            <a:pt x="2472" y="9928"/>
                          </a:cubicBezTo>
                          <a:cubicBezTo>
                            <a:pt x="3528" y="11396"/>
                            <a:pt x="4763" y="12716"/>
                            <a:pt x="5946" y="14079"/>
                          </a:cubicBezTo>
                          <a:cubicBezTo>
                            <a:pt x="7013" y="14100"/>
                            <a:pt x="8016" y="14332"/>
                            <a:pt x="8904" y="14976"/>
                          </a:cubicBezTo>
                          <a:cubicBezTo>
                            <a:pt x="9527" y="15420"/>
                            <a:pt x="10097" y="15927"/>
                            <a:pt x="10625" y="16487"/>
                          </a:cubicBezTo>
                          <a:cubicBezTo>
                            <a:pt x="10868" y="16730"/>
                            <a:pt x="11069" y="17004"/>
                            <a:pt x="11206" y="17321"/>
                          </a:cubicBezTo>
                          <a:cubicBezTo>
                            <a:pt x="11586" y="18198"/>
                            <a:pt x="12051" y="19022"/>
                            <a:pt x="12484" y="19866"/>
                          </a:cubicBezTo>
                          <a:cubicBezTo>
                            <a:pt x="12600" y="20078"/>
                            <a:pt x="12706" y="20289"/>
                            <a:pt x="12758" y="20521"/>
                          </a:cubicBezTo>
                          <a:lnTo>
                            <a:pt x="12758" y="20532"/>
                          </a:lnTo>
                          <a:lnTo>
                            <a:pt x="12790" y="20511"/>
                          </a:lnTo>
                          <a:cubicBezTo>
                            <a:pt x="12852" y="20543"/>
                            <a:pt x="12897" y="20557"/>
                            <a:pt x="12929" y="20557"/>
                          </a:cubicBezTo>
                          <a:cubicBezTo>
                            <a:pt x="13023" y="20557"/>
                            <a:pt x="13009" y="20439"/>
                            <a:pt x="13001" y="20321"/>
                          </a:cubicBezTo>
                          <a:cubicBezTo>
                            <a:pt x="12949" y="19824"/>
                            <a:pt x="12801" y="19349"/>
                            <a:pt x="12674" y="18874"/>
                          </a:cubicBezTo>
                          <a:cubicBezTo>
                            <a:pt x="12241" y="17173"/>
                            <a:pt x="11745" y="15505"/>
                            <a:pt x="10762" y="14026"/>
                          </a:cubicBezTo>
                          <a:cubicBezTo>
                            <a:pt x="10129" y="13075"/>
                            <a:pt x="9305" y="12315"/>
                            <a:pt x="8513" y="11523"/>
                          </a:cubicBezTo>
                          <a:cubicBezTo>
                            <a:pt x="7224" y="10245"/>
                            <a:pt x="5904" y="9020"/>
                            <a:pt x="4721" y="7626"/>
                          </a:cubicBezTo>
                          <a:cubicBezTo>
                            <a:pt x="3792" y="6527"/>
                            <a:pt x="2915" y="5397"/>
                            <a:pt x="2186" y="4151"/>
                          </a:cubicBezTo>
                          <a:cubicBezTo>
                            <a:pt x="1574" y="3095"/>
                            <a:pt x="1141" y="1975"/>
                            <a:pt x="982" y="750"/>
                          </a:cubicBezTo>
                          <a:cubicBezTo>
                            <a:pt x="940" y="497"/>
                            <a:pt x="982" y="243"/>
                            <a:pt x="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3"/>
                    <p:cNvSpPr/>
                    <p:nvPr/>
                  </p:nvSpPr>
                  <p:spPr>
                    <a:xfrm>
                      <a:off x="3278766" y="-2256764"/>
                      <a:ext cx="613536" cy="1047831"/>
                    </a:xfrm>
                    <a:custGeom>
                      <a:avLst/>
                      <a:gdLst/>
                      <a:ahLst/>
                      <a:cxnLst/>
                      <a:rect l="l" t="t" r="r" b="b"/>
                      <a:pathLst>
                        <a:path w="12220" h="20870" extrusionOk="0">
                          <a:moveTo>
                            <a:pt x="53" y="0"/>
                          </a:moveTo>
                          <a:cubicBezTo>
                            <a:pt x="42" y="243"/>
                            <a:pt x="0" y="497"/>
                            <a:pt x="42" y="750"/>
                          </a:cubicBezTo>
                          <a:cubicBezTo>
                            <a:pt x="201" y="1975"/>
                            <a:pt x="634" y="3095"/>
                            <a:pt x="1246" y="4151"/>
                          </a:cubicBezTo>
                          <a:cubicBezTo>
                            <a:pt x="1975" y="5397"/>
                            <a:pt x="2852" y="6527"/>
                            <a:pt x="3781" y="7626"/>
                          </a:cubicBezTo>
                          <a:cubicBezTo>
                            <a:pt x="4964" y="9020"/>
                            <a:pt x="6284" y="10245"/>
                            <a:pt x="7573" y="11523"/>
                          </a:cubicBezTo>
                          <a:cubicBezTo>
                            <a:pt x="8365" y="12315"/>
                            <a:pt x="9189" y="13075"/>
                            <a:pt x="9822" y="14026"/>
                          </a:cubicBezTo>
                          <a:cubicBezTo>
                            <a:pt x="10805" y="15505"/>
                            <a:pt x="11301" y="17173"/>
                            <a:pt x="11734" y="18874"/>
                          </a:cubicBezTo>
                          <a:cubicBezTo>
                            <a:pt x="11861" y="19349"/>
                            <a:pt x="12009" y="19824"/>
                            <a:pt x="12061" y="20321"/>
                          </a:cubicBezTo>
                          <a:cubicBezTo>
                            <a:pt x="12069" y="20441"/>
                            <a:pt x="12083" y="20561"/>
                            <a:pt x="11983" y="20561"/>
                          </a:cubicBezTo>
                          <a:cubicBezTo>
                            <a:pt x="11952" y="20561"/>
                            <a:pt x="11909" y="20549"/>
                            <a:pt x="11850" y="20521"/>
                          </a:cubicBezTo>
                          <a:lnTo>
                            <a:pt x="11818" y="20532"/>
                          </a:lnTo>
                          <a:cubicBezTo>
                            <a:pt x="11935" y="20627"/>
                            <a:pt x="11945" y="20838"/>
                            <a:pt x="12178" y="20870"/>
                          </a:cubicBezTo>
                          <a:cubicBezTo>
                            <a:pt x="12178" y="20585"/>
                            <a:pt x="12220" y="20310"/>
                            <a:pt x="12146" y="20035"/>
                          </a:cubicBezTo>
                          <a:cubicBezTo>
                            <a:pt x="11829" y="18853"/>
                            <a:pt x="11565" y="17649"/>
                            <a:pt x="11153" y="16497"/>
                          </a:cubicBezTo>
                          <a:cubicBezTo>
                            <a:pt x="10688" y="15219"/>
                            <a:pt x="10097" y="14026"/>
                            <a:pt x="9189" y="13033"/>
                          </a:cubicBezTo>
                          <a:cubicBezTo>
                            <a:pt x="8661" y="12452"/>
                            <a:pt x="8090" y="11914"/>
                            <a:pt x="7541" y="11354"/>
                          </a:cubicBezTo>
                          <a:cubicBezTo>
                            <a:pt x="6464" y="10224"/>
                            <a:pt x="5281" y="9199"/>
                            <a:pt x="4256" y="8016"/>
                          </a:cubicBezTo>
                          <a:cubicBezTo>
                            <a:pt x="3306" y="6908"/>
                            <a:pt x="2366" y="5809"/>
                            <a:pt x="1616" y="4552"/>
                          </a:cubicBezTo>
                          <a:cubicBezTo>
                            <a:pt x="993" y="3517"/>
                            <a:pt x="433" y="2451"/>
                            <a:pt x="243" y="1225"/>
                          </a:cubicBezTo>
                          <a:cubicBezTo>
                            <a:pt x="169" y="814"/>
                            <a:pt x="116" y="402"/>
                            <a:pt x="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1" name="Google Shape;101;p3"/>
                    <p:cNvGrpSpPr/>
                    <p:nvPr/>
                  </p:nvGrpSpPr>
                  <p:grpSpPr>
                    <a:xfrm>
                      <a:off x="3450026" y="-1496911"/>
                      <a:ext cx="483649" cy="501724"/>
                      <a:chOff x="3450026" y="-1496911"/>
                      <a:chExt cx="483649" cy="501724"/>
                    </a:xfrm>
                  </p:grpSpPr>
                  <p:sp>
                    <p:nvSpPr>
                      <p:cNvPr id="102" name="Google Shape;102;p3"/>
                      <p:cNvSpPr/>
                      <p:nvPr/>
                    </p:nvSpPr>
                    <p:spPr>
                      <a:xfrm>
                        <a:off x="3450026" y="-1496911"/>
                        <a:ext cx="475716" cy="488971"/>
                      </a:xfrm>
                      <a:custGeom>
                        <a:avLst/>
                        <a:gdLst/>
                        <a:ahLst/>
                        <a:cxnLst/>
                        <a:rect l="l" t="t" r="r" b="b"/>
                        <a:pathLst>
                          <a:path w="9475" h="9739" extrusionOk="0">
                            <a:moveTo>
                              <a:pt x="381" y="1"/>
                            </a:moveTo>
                            <a:cubicBezTo>
                              <a:pt x="32" y="254"/>
                              <a:pt x="1" y="613"/>
                              <a:pt x="53" y="1004"/>
                            </a:cubicBezTo>
                            <a:cubicBezTo>
                              <a:pt x="117" y="1416"/>
                              <a:pt x="275" y="1807"/>
                              <a:pt x="486" y="2166"/>
                            </a:cubicBezTo>
                            <a:cubicBezTo>
                              <a:pt x="782" y="2652"/>
                              <a:pt x="1110" y="3117"/>
                              <a:pt x="1511" y="3518"/>
                            </a:cubicBezTo>
                            <a:cubicBezTo>
                              <a:pt x="2546" y="4585"/>
                              <a:pt x="3697" y="5535"/>
                              <a:pt x="4795" y="6528"/>
                            </a:cubicBezTo>
                            <a:cubicBezTo>
                              <a:pt x="4817" y="6549"/>
                              <a:pt x="4848" y="6560"/>
                              <a:pt x="4869" y="6581"/>
                            </a:cubicBezTo>
                            <a:cubicBezTo>
                              <a:pt x="5672" y="6602"/>
                              <a:pt x="6390" y="6866"/>
                              <a:pt x="6971" y="7415"/>
                            </a:cubicBezTo>
                            <a:cubicBezTo>
                              <a:pt x="7531" y="7943"/>
                              <a:pt x="8143" y="8429"/>
                              <a:pt x="8650" y="9020"/>
                            </a:cubicBezTo>
                            <a:lnTo>
                              <a:pt x="8671" y="9031"/>
                            </a:lnTo>
                            <a:cubicBezTo>
                              <a:pt x="8707" y="9007"/>
                              <a:pt x="8739" y="8997"/>
                              <a:pt x="8768" y="8997"/>
                            </a:cubicBezTo>
                            <a:cubicBezTo>
                              <a:pt x="8868" y="8997"/>
                              <a:pt x="8936" y="9116"/>
                              <a:pt x="9009" y="9189"/>
                            </a:cubicBezTo>
                            <a:cubicBezTo>
                              <a:pt x="9157" y="9348"/>
                              <a:pt x="9263" y="9548"/>
                              <a:pt x="9474" y="9739"/>
                            </a:cubicBezTo>
                            <a:cubicBezTo>
                              <a:pt x="9295" y="8830"/>
                              <a:pt x="8830" y="8154"/>
                              <a:pt x="8270" y="7542"/>
                            </a:cubicBezTo>
                            <a:cubicBezTo>
                              <a:pt x="7774" y="7003"/>
                              <a:pt x="7246" y="6507"/>
                              <a:pt x="6601" y="6127"/>
                            </a:cubicBezTo>
                            <a:cubicBezTo>
                              <a:pt x="5228" y="5313"/>
                              <a:pt x="3982" y="4299"/>
                              <a:pt x="2863" y="3127"/>
                            </a:cubicBezTo>
                            <a:cubicBezTo>
                              <a:pt x="2218" y="2462"/>
                              <a:pt x="1458" y="1913"/>
                              <a:pt x="941" y="1120"/>
                            </a:cubicBezTo>
                            <a:cubicBezTo>
                              <a:pt x="708" y="772"/>
                              <a:pt x="360" y="487"/>
                              <a:pt x="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3"/>
                      <p:cNvSpPr/>
                      <p:nvPr/>
                    </p:nvSpPr>
                    <p:spPr>
                      <a:xfrm>
                        <a:off x="3468051" y="-1496911"/>
                        <a:ext cx="465624" cy="501724"/>
                      </a:xfrm>
                      <a:custGeom>
                        <a:avLst/>
                        <a:gdLst/>
                        <a:ahLst/>
                        <a:cxnLst/>
                        <a:rect l="l" t="t" r="r" b="b"/>
                        <a:pathLst>
                          <a:path w="9274" h="9993" extrusionOk="0">
                            <a:moveTo>
                              <a:pt x="22" y="1"/>
                            </a:moveTo>
                            <a:cubicBezTo>
                              <a:pt x="1" y="487"/>
                              <a:pt x="349" y="772"/>
                              <a:pt x="582" y="1120"/>
                            </a:cubicBezTo>
                            <a:cubicBezTo>
                              <a:pt x="1099" y="1913"/>
                              <a:pt x="1859" y="2462"/>
                              <a:pt x="2504" y="3127"/>
                            </a:cubicBezTo>
                            <a:cubicBezTo>
                              <a:pt x="3623" y="4299"/>
                              <a:pt x="4869" y="5313"/>
                              <a:pt x="6242" y="6127"/>
                            </a:cubicBezTo>
                            <a:cubicBezTo>
                              <a:pt x="6887" y="6507"/>
                              <a:pt x="7415" y="7003"/>
                              <a:pt x="7911" y="7542"/>
                            </a:cubicBezTo>
                            <a:cubicBezTo>
                              <a:pt x="8471" y="8154"/>
                              <a:pt x="8936" y="8830"/>
                              <a:pt x="9115" y="9739"/>
                            </a:cubicBezTo>
                            <a:cubicBezTo>
                              <a:pt x="8904" y="9538"/>
                              <a:pt x="8798" y="9348"/>
                              <a:pt x="8650" y="9189"/>
                            </a:cubicBezTo>
                            <a:cubicBezTo>
                              <a:pt x="8577" y="9116"/>
                              <a:pt x="8509" y="8997"/>
                              <a:pt x="8409" y="8997"/>
                            </a:cubicBezTo>
                            <a:cubicBezTo>
                              <a:pt x="8380" y="8997"/>
                              <a:pt x="8348" y="9007"/>
                              <a:pt x="8312" y="9031"/>
                            </a:cubicBezTo>
                            <a:cubicBezTo>
                              <a:pt x="8672" y="9274"/>
                              <a:pt x="8830" y="9717"/>
                              <a:pt x="9210" y="9992"/>
                            </a:cubicBezTo>
                            <a:cubicBezTo>
                              <a:pt x="9274" y="9675"/>
                              <a:pt x="9179" y="9443"/>
                              <a:pt x="9094" y="9210"/>
                            </a:cubicBezTo>
                            <a:cubicBezTo>
                              <a:pt x="8629" y="7996"/>
                              <a:pt x="7753" y="7130"/>
                              <a:pt x="6802" y="6327"/>
                            </a:cubicBezTo>
                            <a:cubicBezTo>
                              <a:pt x="6771" y="6296"/>
                              <a:pt x="6728" y="6274"/>
                              <a:pt x="6686" y="6253"/>
                            </a:cubicBezTo>
                            <a:cubicBezTo>
                              <a:pt x="5482" y="5641"/>
                              <a:pt x="4447" y="4764"/>
                              <a:pt x="3433" y="3866"/>
                            </a:cubicBezTo>
                            <a:cubicBezTo>
                              <a:pt x="2821" y="3328"/>
                              <a:pt x="2271" y="2736"/>
                              <a:pt x="1669" y="2187"/>
                            </a:cubicBezTo>
                            <a:cubicBezTo>
                              <a:pt x="993" y="1564"/>
                              <a:pt x="402" y="856"/>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104" name="Google Shape;104;p3"/>
                <p:cNvGrpSpPr/>
                <p:nvPr/>
              </p:nvGrpSpPr>
              <p:grpSpPr>
                <a:xfrm rot="-4500040" flipH="1">
                  <a:off x="7288050" y="3319875"/>
                  <a:ext cx="1113067" cy="1531132"/>
                  <a:chOff x="3301008" y="-2363256"/>
                  <a:chExt cx="1113100" cy="1531178"/>
                </a:xfrm>
              </p:grpSpPr>
              <p:sp>
                <p:nvSpPr>
                  <p:cNvPr id="105" name="Google Shape;105;p3"/>
                  <p:cNvSpPr/>
                  <p:nvPr/>
                </p:nvSpPr>
                <p:spPr>
                  <a:xfrm>
                    <a:off x="3301008" y="-2363256"/>
                    <a:ext cx="1113100" cy="1531178"/>
                  </a:xfrm>
                  <a:custGeom>
                    <a:avLst/>
                    <a:gdLst/>
                    <a:ahLst/>
                    <a:cxnLst/>
                    <a:rect l="l" t="t" r="r" b="b"/>
                    <a:pathLst>
                      <a:path w="22170" h="30497" extrusionOk="0">
                        <a:moveTo>
                          <a:pt x="3447" y="1"/>
                        </a:moveTo>
                        <a:cubicBezTo>
                          <a:pt x="3241" y="1"/>
                          <a:pt x="3032" y="17"/>
                          <a:pt x="2821" y="51"/>
                        </a:cubicBezTo>
                        <a:cubicBezTo>
                          <a:pt x="1733" y="220"/>
                          <a:pt x="740" y="611"/>
                          <a:pt x="1" y="1509"/>
                        </a:cubicBezTo>
                        <a:cubicBezTo>
                          <a:pt x="99" y="1580"/>
                          <a:pt x="200" y="1605"/>
                          <a:pt x="302" y="1605"/>
                        </a:cubicBezTo>
                        <a:cubicBezTo>
                          <a:pt x="439" y="1605"/>
                          <a:pt x="579" y="1560"/>
                          <a:pt x="719" y="1530"/>
                        </a:cubicBezTo>
                        <a:cubicBezTo>
                          <a:pt x="879" y="1496"/>
                          <a:pt x="1042" y="1477"/>
                          <a:pt x="1207" y="1477"/>
                        </a:cubicBezTo>
                        <a:cubicBezTo>
                          <a:pt x="1346" y="1477"/>
                          <a:pt x="1487" y="1490"/>
                          <a:pt x="1627" y="1519"/>
                        </a:cubicBezTo>
                        <a:cubicBezTo>
                          <a:pt x="2060" y="1614"/>
                          <a:pt x="2493" y="1731"/>
                          <a:pt x="2937" y="1847"/>
                        </a:cubicBezTo>
                        <a:cubicBezTo>
                          <a:pt x="3613" y="2026"/>
                          <a:pt x="4183" y="2385"/>
                          <a:pt x="4669" y="2903"/>
                        </a:cubicBezTo>
                        <a:cubicBezTo>
                          <a:pt x="5028" y="3283"/>
                          <a:pt x="5398" y="3642"/>
                          <a:pt x="5778" y="3991"/>
                        </a:cubicBezTo>
                        <a:cubicBezTo>
                          <a:pt x="6000" y="4202"/>
                          <a:pt x="6253" y="4403"/>
                          <a:pt x="6422" y="4656"/>
                        </a:cubicBezTo>
                        <a:cubicBezTo>
                          <a:pt x="7183" y="5786"/>
                          <a:pt x="8017" y="6874"/>
                          <a:pt x="8651" y="8099"/>
                        </a:cubicBezTo>
                        <a:cubicBezTo>
                          <a:pt x="8946" y="8680"/>
                          <a:pt x="9242" y="9261"/>
                          <a:pt x="9580" y="9821"/>
                        </a:cubicBezTo>
                        <a:cubicBezTo>
                          <a:pt x="10351" y="11120"/>
                          <a:pt x="10879" y="12535"/>
                          <a:pt x="11397" y="13950"/>
                        </a:cubicBezTo>
                        <a:cubicBezTo>
                          <a:pt x="11661" y="14700"/>
                          <a:pt x="11808" y="15482"/>
                          <a:pt x="12020" y="16242"/>
                        </a:cubicBezTo>
                        <a:cubicBezTo>
                          <a:pt x="12294" y="17245"/>
                          <a:pt x="12770" y="18185"/>
                          <a:pt x="12833" y="19252"/>
                        </a:cubicBezTo>
                        <a:cubicBezTo>
                          <a:pt x="12875" y="19960"/>
                          <a:pt x="13065" y="20646"/>
                          <a:pt x="13108" y="21343"/>
                        </a:cubicBezTo>
                        <a:cubicBezTo>
                          <a:pt x="13192" y="22600"/>
                          <a:pt x="13572" y="23751"/>
                          <a:pt x="14132" y="24850"/>
                        </a:cubicBezTo>
                        <a:cubicBezTo>
                          <a:pt x="14734" y="26054"/>
                          <a:pt x="15547" y="27110"/>
                          <a:pt x="16529" y="28018"/>
                        </a:cubicBezTo>
                        <a:cubicBezTo>
                          <a:pt x="17131" y="28567"/>
                          <a:pt x="17712" y="29148"/>
                          <a:pt x="18462" y="29465"/>
                        </a:cubicBezTo>
                        <a:cubicBezTo>
                          <a:pt x="19307" y="29824"/>
                          <a:pt x="20152" y="30215"/>
                          <a:pt x="21050" y="30384"/>
                        </a:cubicBezTo>
                        <a:cubicBezTo>
                          <a:pt x="21289" y="30425"/>
                          <a:pt x="21528" y="30497"/>
                          <a:pt x="21770" y="30497"/>
                        </a:cubicBezTo>
                        <a:cubicBezTo>
                          <a:pt x="21902" y="30497"/>
                          <a:pt x="22035" y="30475"/>
                          <a:pt x="22169" y="30415"/>
                        </a:cubicBezTo>
                        <a:cubicBezTo>
                          <a:pt x="22042" y="30342"/>
                          <a:pt x="21916" y="30268"/>
                          <a:pt x="21778" y="30204"/>
                        </a:cubicBezTo>
                        <a:cubicBezTo>
                          <a:pt x="20289" y="29412"/>
                          <a:pt x="18969" y="28409"/>
                          <a:pt x="17850" y="27110"/>
                        </a:cubicBezTo>
                        <a:cubicBezTo>
                          <a:pt x="16867" y="25959"/>
                          <a:pt x="15991" y="24723"/>
                          <a:pt x="15178" y="23445"/>
                        </a:cubicBezTo>
                        <a:cubicBezTo>
                          <a:pt x="14713" y="22737"/>
                          <a:pt x="14333" y="21977"/>
                          <a:pt x="14005" y="21185"/>
                        </a:cubicBezTo>
                        <a:cubicBezTo>
                          <a:pt x="13361" y="19653"/>
                          <a:pt x="12991" y="18027"/>
                          <a:pt x="12696" y="16390"/>
                        </a:cubicBezTo>
                        <a:cubicBezTo>
                          <a:pt x="12379" y="14637"/>
                          <a:pt x="12178" y="12862"/>
                          <a:pt x="11808" y="11120"/>
                        </a:cubicBezTo>
                        <a:cubicBezTo>
                          <a:pt x="11333" y="8860"/>
                          <a:pt x="10647" y="6684"/>
                          <a:pt x="9506" y="4688"/>
                        </a:cubicBezTo>
                        <a:cubicBezTo>
                          <a:pt x="8577" y="3061"/>
                          <a:pt x="7352" y="1720"/>
                          <a:pt x="5778" y="727"/>
                        </a:cubicBezTo>
                        <a:cubicBezTo>
                          <a:pt x="5043" y="263"/>
                          <a:pt x="4268" y="1"/>
                          <a:pt x="3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3485021" y="-1549931"/>
                    <a:ext cx="387150" cy="335436"/>
                  </a:xfrm>
                  <a:custGeom>
                    <a:avLst/>
                    <a:gdLst/>
                    <a:ahLst/>
                    <a:cxnLst/>
                    <a:rect l="l" t="t" r="r" b="b"/>
                    <a:pathLst>
                      <a:path w="7711" h="6681" extrusionOk="0">
                        <a:moveTo>
                          <a:pt x="898" y="1"/>
                        </a:moveTo>
                        <a:lnTo>
                          <a:pt x="898" y="1"/>
                        </a:lnTo>
                        <a:cubicBezTo>
                          <a:pt x="1057" y="223"/>
                          <a:pt x="1215" y="444"/>
                          <a:pt x="1395" y="708"/>
                        </a:cubicBezTo>
                        <a:cubicBezTo>
                          <a:pt x="1235" y="708"/>
                          <a:pt x="1078" y="703"/>
                          <a:pt x="924" y="703"/>
                        </a:cubicBezTo>
                        <a:cubicBezTo>
                          <a:pt x="602" y="703"/>
                          <a:pt x="294" y="727"/>
                          <a:pt x="1" y="877"/>
                        </a:cubicBezTo>
                        <a:cubicBezTo>
                          <a:pt x="381" y="1057"/>
                          <a:pt x="772" y="1215"/>
                          <a:pt x="1141" y="1416"/>
                        </a:cubicBezTo>
                        <a:cubicBezTo>
                          <a:pt x="1923" y="1849"/>
                          <a:pt x="2725" y="2229"/>
                          <a:pt x="3507" y="2662"/>
                        </a:cubicBezTo>
                        <a:cubicBezTo>
                          <a:pt x="4162" y="3021"/>
                          <a:pt x="4764" y="3444"/>
                          <a:pt x="5292" y="3993"/>
                        </a:cubicBezTo>
                        <a:cubicBezTo>
                          <a:pt x="6031" y="4785"/>
                          <a:pt x="6792" y="5577"/>
                          <a:pt x="7383" y="6507"/>
                        </a:cubicBezTo>
                        <a:cubicBezTo>
                          <a:pt x="7430" y="6581"/>
                          <a:pt x="7468" y="6681"/>
                          <a:pt x="7564" y="6681"/>
                        </a:cubicBezTo>
                        <a:cubicBezTo>
                          <a:pt x="7577" y="6681"/>
                          <a:pt x="7590" y="6679"/>
                          <a:pt x="7605" y="6676"/>
                        </a:cubicBezTo>
                        <a:cubicBezTo>
                          <a:pt x="7700" y="6644"/>
                          <a:pt x="7710" y="6538"/>
                          <a:pt x="7710" y="6454"/>
                        </a:cubicBezTo>
                        <a:lnTo>
                          <a:pt x="7710" y="6443"/>
                        </a:lnTo>
                        <a:cubicBezTo>
                          <a:pt x="7658" y="6211"/>
                          <a:pt x="7552" y="6000"/>
                          <a:pt x="7436" y="5788"/>
                        </a:cubicBezTo>
                        <a:cubicBezTo>
                          <a:pt x="7003" y="4944"/>
                          <a:pt x="6538" y="4120"/>
                          <a:pt x="6158" y="3243"/>
                        </a:cubicBezTo>
                        <a:cubicBezTo>
                          <a:pt x="6021" y="2926"/>
                          <a:pt x="5820" y="2652"/>
                          <a:pt x="5577" y="2409"/>
                        </a:cubicBezTo>
                        <a:cubicBezTo>
                          <a:pt x="5049" y="1849"/>
                          <a:pt x="4479" y="1342"/>
                          <a:pt x="3856" y="898"/>
                        </a:cubicBezTo>
                        <a:cubicBezTo>
                          <a:pt x="2968" y="254"/>
                          <a:pt x="1965" y="22"/>
                          <a:pt x="8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3607530" y="-1166541"/>
                    <a:ext cx="301747" cy="176379"/>
                  </a:xfrm>
                  <a:custGeom>
                    <a:avLst/>
                    <a:gdLst/>
                    <a:ahLst/>
                    <a:cxnLst/>
                    <a:rect l="l" t="t" r="r" b="b"/>
                    <a:pathLst>
                      <a:path w="6010" h="3513" extrusionOk="0">
                        <a:moveTo>
                          <a:pt x="1732" y="1"/>
                        </a:moveTo>
                        <a:lnTo>
                          <a:pt x="1732" y="1"/>
                        </a:lnTo>
                        <a:cubicBezTo>
                          <a:pt x="1880" y="233"/>
                          <a:pt x="2165" y="339"/>
                          <a:pt x="2292" y="645"/>
                        </a:cubicBezTo>
                        <a:cubicBezTo>
                          <a:pt x="1983" y="592"/>
                          <a:pt x="1686" y="552"/>
                          <a:pt x="1397" y="552"/>
                        </a:cubicBezTo>
                        <a:cubicBezTo>
                          <a:pt x="1221" y="552"/>
                          <a:pt x="1048" y="567"/>
                          <a:pt x="877" y="603"/>
                        </a:cubicBezTo>
                        <a:cubicBezTo>
                          <a:pt x="370" y="719"/>
                          <a:pt x="64" y="1067"/>
                          <a:pt x="11" y="1595"/>
                        </a:cubicBezTo>
                        <a:cubicBezTo>
                          <a:pt x="0" y="1786"/>
                          <a:pt x="0" y="1986"/>
                          <a:pt x="74" y="2176"/>
                        </a:cubicBezTo>
                        <a:cubicBezTo>
                          <a:pt x="264" y="2166"/>
                          <a:pt x="444" y="2176"/>
                          <a:pt x="623" y="2102"/>
                        </a:cubicBezTo>
                        <a:cubicBezTo>
                          <a:pt x="956" y="1957"/>
                          <a:pt x="1292" y="1892"/>
                          <a:pt x="1625" y="1892"/>
                        </a:cubicBezTo>
                        <a:cubicBezTo>
                          <a:pt x="2064" y="1892"/>
                          <a:pt x="2496" y="2005"/>
                          <a:pt x="2905" y="2197"/>
                        </a:cubicBezTo>
                        <a:cubicBezTo>
                          <a:pt x="3824" y="2620"/>
                          <a:pt x="4837" y="2831"/>
                          <a:pt x="5682" y="3433"/>
                        </a:cubicBezTo>
                        <a:cubicBezTo>
                          <a:pt x="5734" y="3470"/>
                          <a:pt x="5786" y="3512"/>
                          <a:pt x="5842" y="3512"/>
                        </a:cubicBezTo>
                        <a:cubicBezTo>
                          <a:pt x="5865" y="3512"/>
                          <a:pt x="5889" y="3505"/>
                          <a:pt x="5915" y="3486"/>
                        </a:cubicBezTo>
                        <a:cubicBezTo>
                          <a:pt x="6010" y="3423"/>
                          <a:pt x="5989" y="3296"/>
                          <a:pt x="5967" y="3201"/>
                        </a:cubicBezTo>
                        <a:cubicBezTo>
                          <a:pt x="5936" y="3053"/>
                          <a:pt x="5830" y="2937"/>
                          <a:pt x="5756" y="2810"/>
                        </a:cubicBezTo>
                        <a:cubicBezTo>
                          <a:pt x="5672" y="2694"/>
                          <a:pt x="5556" y="2609"/>
                          <a:pt x="5524" y="2461"/>
                        </a:cubicBezTo>
                        <a:lnTo>
                          <a:pt x="5513" y="2440"/>
                        </a:lnTo>
                        <a:cubicBezTo>
                          <a:pt x="5006" y="1849"/>
                          <a:pt x="4394" y="1363"/>
                          <a:pt x="3834" y="835"/>
                        </a:cubicBezTo>
                        <a:cubicBezTo>
                          <a:pt x="3253" y="286"/>
                          <a:pt x="2535" y="22"/>
                          <a:pt x="1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8" name="Google Shape;108;p3"/>
                <p:cNvSpPr/>
                <p:nvPr/>
              </p:nvSpPr>
              <p:spPr>
                <a:xfrm rot="-4499991" flipH="1">
                  <a:off x="7496186" y="4143100"/>
                  <a:ext cx="111965" cy="126776"/>
                </a:xfrm>
                <a:custGeom>
                  <a:avLst/>
                  <a:gdLst/>
                  <a:ahLst/>
                  <a:cxnLst/>
                  <a:rect l="l" t="t" r="r" b="b"/>
                  <a:pathLst>
                    <a:path w="2230" h="2525" extrusionOk="0">
                      <a:moveTo>
                        <a:pt x="1160" y="0"/>
                      </a:moveTo>
                      <a:cubicBezTo>
                        <a:pt x="1153" y="0"/>
                        <a:pt x="1147" y="0"/>
                        <a:pt x="1141" y="0"/>
                      </a:cubicBezTo>
                      <a:cubicBezTo>
                        <a:pt x="508" y="11"/>
                        <a:pt x="1" y="613"/>
                        <a:pt x="1" y="1342"/>
                      </a:cubicBezTo>
                      <a:cubicBezTo>
                        <a:pt x="11" y="2007"/>
                        <a:pt x="486" y="2524"/>
                        <a:pt x="1120" y="2524"/>
                      </a:cubicBezTo>
                      <a:cubicBezTo>
                        <a:pt x="1764" y="2524"/>
                        <a:pt x="2229" y="1965"/>
                        <a:pt x="2229" y="1194"/>
                      </a:cubicBezTo>
                      <a:cubicBezTo>
                        <a:pt x="2229" y="514"/>
                        <a:pt x="1763" y="0"/>
                        <a:pt x="11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9" name="Google Shape;109;p3"/>
                <p:cNvGrpSpPr/>
                <p:nvPr/>
              </p:nvGrpSpPr>
              <p:grpSpPr>
                <a:xfrm rot="-4500040" flipH="1">
                  <a:off x="7495372" y="3296696"/>
                  <a:ext cx="460245" cy="904877"/>
                  <a:chOff x="3333392" y="-2252195"/>
                  <a:chExt cx="460259" cy="904904"/>
                </a:xfrm>
              </p:grpSpPr>
              <p:sp>
                <p:nvSpPr>
                  <p:cNvPr id="110" name="Google Shape;110;p3"/>
                  <p:cNvSpPr/>
                  <p:nvPr/>
                </p:nvSpPr>
                <p:spPr>
                  <a:xfrm>
                    <a:off x="3627663" y="-1827784"/>
                    <a:ext cx="65270" cy="60500"/>
                  </a:xfrm>
                  <a:custGeom>
                    <a:avLst/>
                    <a:gdLst/>
                    <a:ahLst/>
                    <a:cxnLst/>
                    <a:rect l="l" t="t" r="r" b="b"/>
                    <a:pathLst>
                      <a:path w="1300" h="1205" extrusionOk="0">
                        <a:moveTo>
                          <a:pt x="603" y="1"/>
                        </a:moveTo>
                        <a:cubicBezTo>
                          <a:pt x="244" y="1"/>
                          <a:pt x="1" y="222"/>
                          <a:pt x="1" y="550"/>
                        </a:cubicBezTo>
                        <a:cubicBezTo>
                          <a:pt x="1" y="909"/>
                          <a:pt x="328" y="1194"/>
                          <a:pt x="750" y="1205"/>
                        </a:cubicBezTo>
                        <a:cubicBezTo>
                          <a:pt x="1110" y="1205"/>
                          <a:pt x="1279" y="1046"/>
                          <a:pt x="1289" y="719"/>
                        </a:cubicBezTo>
                        <a:cubicBezTo>
                          <a:pt x="1300" y="338"/>
                          <a:pt x="983" y="11"/>
                          <a:pt x="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3"/>
                  <p:cNvSpPr/>
                  <p:nvPr/>
                </p:nvSpPr>
                <p:spPr>
                  <a:xfrm>
                    <a:off x="3543364" y="-2052617"/>
                    <a:ext cx="62056" cy="62659"/>
                  </a:xfrm>
                  <a:custGeom>
                    <a:avLst/>
                    <a:gdLst/>
                    <a:ahLst/>
                    <a:cxnLst/>
                    <a:rect l="l" t="t" r="r" b="b"/>
                    <a:pathLst>
                      <a:path w="1236" h="1248" extrusionOk="0">
                        <a:moveTo>
                          <a:pt x="613" y="0"/>
                        </a:moveTo>
                        <a:cubicBezTo>
                          <a:pt x="338" y="0"/>
                          <a:pt x="43" y="275"/>
                          <a:pt x="21" y="560"/>
                        </a:cubicBezTo>
                        <a:cubicBezTo>
                          <a:pt x="0" y="919"/>
                          <a:pt x="317" y="1236"/>
                          <a:pt x="687" y="1247"/>
                        </a:cubicBezTo>
                        <a:cubicBezTo>
                          <a:pt x="694" y="1247"/>
                          <a:pt x="702" y="1247"/>
                          <a:pt x="709" y="1247"/>
                        </a:cubicBezTo>
                        <a:cubicBezTo>
                          <a:pt x="1024" y="1247"/>
                          <a:pt x="1236" y="1028"/>
                          <a:pt x="1225" y="687"/>
                        </a:cubicBezTo>
                        <a:cubicBezTo>
                          <a:pt x="1225" y="328"/>
                          <a:pt x="940" y="0"/>
                          <a:pt x="6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3"/>
                  <p:cNvSpPr/>
                  <p:nvPr/>
                </p:nvSpPr>
                <p:spPr>
                  <a:xfrm>
                    <a:off x="3635094" y="-1944971"/>
                    <a:ext cx="57337" cy="55178"/>
                  </a:xfrm>
                  <a:custGeom>
                    <a:avLst/>
                    <a:gdLst/>
                    <a:ahLst/>
                    <a:cxnLst/>
                    <a:rect l="l" t="t" r="r" b="b"/>
                    <a:pathLst>
                      <a:path w="1142" h="1099" extrusionOk="0">
                        <a:moveTo>
                          <a:pt x="569" y="0"/>
                        </a:moveTo>
                        <a:cubicBezTo>
                          <a:pt x="233" y="0"/>
                          <a:pt x="1" y="230"/>
                          <a:pt x="11" y="571"/>
                        </a:cubicBezTo>
                        <a:cubicBezTo>
                          <a:pt x="11" y="877"/>
                          <a:pt x="222" y="1099"/>
                          <a:pt x="529" y="1099"/>
                        </a:cubicBezTo>
                        <a:cubicBezTo>
                          <a:pt x="835" y="1099"/>
                          <a:pt x="1131" y="803"/>
                          <a:pt x="1141" y="507"/>
                        </a:cubicBezTo>
                        <a:cubicBezTo>
                          <a:pt x="1141" y="222"/>
                          <a:pt x="909" y="0"/>
                          <a:pt x="592" y="0"/>
                        </a:cubicBezTo>
                        <a:cubicBezTo>
                          <a:pt x="584" y="0"/>
                          <a:pt x="577" y="0"/>
                          <a:pt x="5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a:off x="3333392" y="-2197770"/>
                    <a:ext cx="57186" cy="58944"/>
                  </a:xfrm>
                  <a:custGeom>
                    <a:avLst/>
                    <a:gdLst/>
                    <a:ahLst/>
                    <a:cxnLst/>
                    <a:rect l="l" t="t" r="r" b="b"/>
                    <a:pathLst>
                      <a:path w="1139" h="1174" extrusionOk="0">
                        <a:moveTo>
                          <a:pt x="368" y="1"/>
                        </a:moveTo>
                        <a:cubicBezTo>
                          <a:pt x="331" y="1"/>
                          <a:pt x="296" y="7"/>
                          <a:pt x="264" y="19"/>
                        </a:cubicBezTo>
                        <a:cubicBezTo>
                          <a:pt x="95" y="82"/>
                          <a:pt x="0" y="230"/>
                          <a:pt x="32" y="410"/>
                        </a:cubicBezTo>
                        <a:cubicBezTo>
                          <a:pt x="74" y="652"/>
                          <a:pt x="169" y="895"/>
                          <a:pt x="370" y="1064"/>
                        </a:cubicBezTo>
                        <a:cubicBezTo>
                          <a:pt x="463" y="1138"/>
                          <a:pt x="561" y="1173"/>
                          <a:pt x="658" y="1173"/>
                        </a:cubicBezTo>
                        <a:cubicBezTo>
                          <a:pt x="714" y="1173"/>
                          <a:pt x="770" y="1161"/>
                          <a:pt x="824" y="1138"/>
                        </a:cubicBezTo>
                        <a:cubicBezTo>
                          <a:pt x="982" y="1054"/>
                          <a:pt x="1109" y="927"/>
                          <a:pt x="1120" y="779"/>
                        </a:cubicBezTo>
                        <a:cubicBezTo>
                          <a:pt x="1138" y="420"/>
                          <a:pt x="683" y="1"/>
                          <a:pt x="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3"/>
                  <p:cNvSpPr/>
                  <p:nvPr/>
                </p:nvSpPr>
                <p:spPr>
                  <a:xfrm>
                    <a:off x="3437826" y="-2093989"/>
                    <a:ext cx="53622" cy="54174"/>
                  </a:xfrm>
                  <a:custGeom>
                    <a:avLst/>
                    <a:gdLst/>
                    <a:ahLst/>
                    <a:cxnLst/>
                    <a:rect l="l" t="t" r="r" b="b"/>
                    <a:pathLst>
                      <a:path w="1068" h="1079" extrusionOk="0">
                        <a:moveTo>
                          <a:pt x="518" y="1"/>
                        </a:moveTo>
                        <a:cubicBezTo>
                          <a:pt x="233" y="1"/>
                          <a:pt x="1" y="254"/>
                          <a:pt x="1" y="560"/>
                        </a:cubicBezTo>
                        <a:cubicBezTo>
                          <a:pt x="11" y="856"/>
                          <a:pt x="222" y="1078"/>
                          <a:pt x="497" y="1078"/>
                        </a:cubicBezTo>
                        <a:cubicBezTo>
                          <a:pt x="503" y="1078"/>
                          <a:pt x="509" y="1078"/>
                          <a:pt x="516" y="1078"/>
                        </a:cubicBezTo>
                        <a:cubicBezTo>
                          <a:pt x="814" y="1078"/>
                          <a:pt x="1067" y="829"/>
                          <a:pt x="1057" y="529"/>
                        </a:cubicBezTo>
                        <a:cubicBezTo>
                          <a:pt x="1057" y="244"/>
                          <a:pt x="814" y="1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3507816" y="-1948837"/>
                    <a:ext cx="57839" cy="54977"/>
                  </a:xfrm>
                  <a:custGeom>
                    <a:avLst/>
                    <a:gdLst/>
                    <a:ahLst/>
                    <a:cxnLst/>
                    <a:rect l="l" t="t" r="r" b="b"/>
                    <a:pathLst>
                      <a:path w="1152" h="1095" extrusionOk="0">
                        <a:moveTo>
                          <a:pt x="451" y="0"/>
                        </a:moveTo>
                        <a:cubicBezTo>
                          <a:pt x="326" y="0"/>
                          <a:pt x="221" y="63"/>
                          <a:pt x="128" y="172"/>
                        </a:cubicBezTo>
                        <a:cubicBezTo>
                          <a:pt x="1" y="320"/>
                          <a:pt x="11" y="479"/>
                          <a:pt x="106" y="627"/>
                        </a:cubicBezTo>
                        <a:cubicBezTo>
                          <a:pt x="265" y="901"/>
                          <a:pt x="497" y="1060"/>
                          <a:pt x="898" y="1091"/>
                        </a:cubicBezTo>
                        <a:cubicBezTo>
                          <a:pt x="907" y="1093"/>
                          <a:pt x="915" y="1094"/>
                          <a:pt x="923" y="1094"/>
                        </a:cubicBezTo>
                        <a:cubicBezTo>
                          <a:pt x="1009" y="1094"/>
                          <a:pt x="1090" y="992"/>
                          <a:pt x="1110" y="838"/>
                        </a:cubicBezTo>
                        <a:cubicBezTo>
                          <a:pt x="1152" y="542"/>
                          <a:pt x="877" y="120"/>
                          <a:pt x="592" y="25"/>
                        </a:cubicBezTo>
                        <a:cubicBezTo>
                          <a:pt x="543" y="8"/>
                          <a:pt x="496" y="0"/>
                          <a:pt x="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3375417" y="-2252195"/>
                    <a:ext cx="66173" cy="44383"/>
                  </a:xfrm>
                  <a:custGeom>
                    <a:avLst/>
                    <a:gdLst/>
                    <a:ahLst/>
                    <a:cxnLst/>
                    <a:rect l="l" t="t" r="r" b="b"/>
                    <a:pathLst>
                      <a:path w="1318" h="884" extrusionOk="0">
                        <a:moveTo>
                          <a:pt x="692" y="0"/>
                        </a:moveTo>
                        <a:cubicBezTo>
                          <a:pt x="672" y="0"/>
                          <a:pt x="652" y="2"/>
                          <a:pt x="631" y="4"/>
                        </a:cubicBezTo>
                        <a:cubicBezTo>
                          <a:pt x="623" y="4"/>
                          <a:pt x="616" y="4"/>
                          <a:pt x="608" y="4"/>
                        </a:cubicBezTo>
                        <a:cubicBezTo>
                          <a:pt x="211" y="4"/>
                          <a:pt x="0" y="274"/>
                          <a:pt x="156" y="575"/>
                        </a:cubicBezTo>
                        <a:cubicBezTo>
                          <a:pt x="244" y="750"/>
                          <a:pt x="549" y="884"/>
                          <a:pt x="788" y="884"/>
                        </a:cubicBezTo>
                        <a:cubicBezTo>
                          <a:pt x="865" y="884"/>
                          <a:pt x="936" y="870"/>
                          <a:pt x="990" y="839"/>
                        </a:cubicBezTo>
                        <a:cubicBezTo>
                          <a:pt x="1286" y="670"/>
                          <a:pt x="1318" y="363"/>
                          <a:pt x="1064" y="152"/>
                        </a:cubicBezTo>
                        <a:cubicBezTo>
                          <a:pt x="954" y="60"/>
                          <a:pt x="827"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3"/>
                  <p:cNvSpPr/>
                  <p:nvPr/>
                </p:nvSpPr>
                <p:spPr>
                  <a:xfrm>
                    <a:off x="3444704" y="-2171460"/>
                    <a:ext cx="57889" cy="42074"/>
                  </a:xfrm>
                  <a:custGeom>
                    <a:avLst/>
                    <a:gdLst/>
                    <a:ahLst/>
                    <a:cxnLst/>
                    <a:rect l="l" t="t" r="r" b="b"/>
                    <a:pathLst>
                      <a:path w="1153" h="838" extrusionOk="0">
                        <a:moveTo>
                          <a:pt x="638" y="1"/>
                        </a:moveTo>
                        <a:cubicBezTo>
                          <a:pt x="565" y="1"/>
                          <a:pt x="488" y="15"/>
                          <a:pt x="413" y="44"/>
                        </a:cubicBezTo>
                        <a:cubicBezTo>
                          <a:pt x="360" y="65"/>
                          <a:pt x="307" y="97"/>
                          <a:pt x="265" y="128"/>
                        </a:cubicBezTo>
                        <a:cubicBezTo>
                          <a:pt x="107" y="245"/>
                          <a:pt x="1" y="392"/>
                          <a:pt x="75" y="593"/>
                        </a:cubicBezTo>
                        <a:cubicBezTo>
                          <a:pt x="134" y="770"/>
                          <a:pt x="275" y="837"/>
                          <a:pt x="456" y="837"/>
                        </a:cubicBezTo>
                        <a:cubicBezTo>
                          <a:pt x="470" y="837"/>
                          <a:pt x="483" y="837"/>
                          <a:pt x="497" y="836"/>
                        </a:cubicBezTo>
                        <a:cubicBezTo>
                          <a:pt x="550" y="825"/>
                          <a:pt x="603" y="825"/>
                          <a:pt x="666" y="815"/>
                        </a:cubicBezTo>
                        <a:cubicBezTo>
                          <a:pt x="1015" y="730"/>
                          <a:pt x="1152" y="561"/>
                          <a:pt x="1089" y="319"/>
                        </a:cubicBezTo>
                        <a:cubicBezTo>
                          <a:pt x="1049" y="121"/>
                          <a:pt x="857" y="1"/>
                          <a:pt x="6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3"/>
                  <p:cNvSpPr/>
                  <p:nvPr/>
                </p:nvSpPr>
                <p:spPr>
                  <a:xfrm>
                    <a:off x="3626709" y="-1374052"/>
                    <a:ext cx="40718" cy="26761"/>
                  </a:xfrm>
                  <a:custGeom>
                    <a:avLst/>
                    <a:gdLst/>
                    <a:ahLst/>
                    <a:cxnLst/>
                    <a:rect l="l" t="t" r="r" b="b"/>
                    <a:pathLst>
                      <a:path w="811" h="533" extrusionOk="0">
                        <a:moveTo>
                          <a:pt x="329" y="0"/>
                        </a:moveTo>
                        <a:cubicBezTo>
                          <a:pt x="157" y="0"/>
                          <a:pt x="0" y="146"/>
                          <a:pt x="20" y="300"/>
                        </a:cubicBezTo>
                        <a:cubicBezTo>
                          <a:pt x="41" y="490"/>
                          <a:pt x="178" y="532"/>
                          <a:pt x="358" y="532"/>
                        </a:cubicBezTo>
                        <a:cubicBezTo>
                          <a:pt x="366" y="533"/>
                          <a:pt x="375" y="533"/>
                          <a:pt x="384" y="533"/>
                        </a:cubicBezTo>
                        <a:cubicBezTo>
                          <a:pt x="597" y="533"/>
                          <a:pt x="811" y="411"/>
                          <a:pt x="780" y="279"/>
                        </a:cubicBezTo>
                        <a:cubicBezTo>
                          <a:pt x="727" y="68"/>
                          <a:pt x="548" y="36"/>
                          <a:pt x="379" y="4"/>
                        </a:cubicBezTo>
                        <a:cubicBezTo>
                          <a:pt x="362" y="1"/>
                          <a:pt x="346" y="0"/>
                          <a:pt x="3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a:off x="3762372" y="-1717527"/>
                    <a:ext cx="31279" cy="25305"/>
                  </a:xfrm>
                  <a:custGeom>
                    <a:avLst/>
                    <a:gdLst/>
                    <a:ahLst/>
                    <a:cxnLst/>
                    <a:rect l="l" t="t" r="r" b="b"/>
                    <a:pathLst>
                      <a:path w="623" h="504" extrusionOk="0">
                        <a:moveTo>
                          <a:pt x="299" y="1"/>
                        </a:moveTo>
                        <a:cubicBezTo>
                          <a:pt x="294" y="1"/>
                          <a:pt x="290" y="1"/>
                          <a:pt x="285" y="1"/>
                        </a:cubicBezTo>
                        <a:cubicBezTo>
                          <a:pt x="148" y="12"/>
                          <a:pt x="0" y="160"/>
                          <a:pt x="21" y="297"/>
                        </a:cubicBezTo>
                        <a:cubicBezTo>
                          <a:pt x="31" y="416"/>
                          <a:pt x="96" y="504"/>
                          <a:pt x="203" y="504"/>
                        </a:cubicBezTo>
                        <a:cubicBezTo>
                          <a:pt x="219" y="504"/>
                          <a:pt x="236" y="502"/>
                          <a:pt x="254" y="498"/>
                        </a:cubicBezTo>
                        <a:cubicBezTo>
                          <a:pt x="380" y="455"/>
                          <a:pt x="571" y="498"/>
                          <a:pt x="602" y="297"/>
                        </a:cubicBezTo>
                        <a:cubicBezTo>
                          <a:pt x="623" y="164"/>
                          <a:pt x="444"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spTree>
    <p:extLst>
      <p:ext uri="{BB962C8B-B14F-4D97-AF65-F5344CB8AC3E}">
        <p14:creationId xmlns:p14="http://schemas.microsoft.com/office/powerpoint/2010/main" val="33934517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951033" y="593367"/>
            <a:ext cx="10290000" cy="9876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22" name="Google Shape;122;p4"/>
          <p:cNvSpPr txBox="1">
            <a:spLocks noGrp="1"/>
          </p:cNvSpPr>
          <p:nvPr>
            <p:ph type="body" idx="1"/>
          </p:nvPr>
        </p:nvSpPr>
        <p:spPr>
          <a:xfrm>
            <a:off x="951033" y="1536633"/>
            <a:ext cx="102900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grpSp>
        <p:nvGrpSpPr>
          <p:cNvPr id="123" name="Google Shape;123;p4"/>
          <p:cNvGrpSpPr/>
          <p:nvPr/>
        </p:nvGrpSpPr>
        <p:grpSpPr>
          <a:xfrm>
            <a:off x="-611144" y="-1302673"/>
            <a:ext cx="14076760" cy="8928681"/>
            <a:chOff x="-458358" y="-977005"/>
            <a:chExt cx="10557570" cy="6696511"/>
          </a:xfrm>
        </p:grpSpPr>
        <p:grpSp>
          <p:nvGrpSpPr>
            <p:cNvPr id="124" name="Google Shape;124;p4"/>
            <p:cNvGrpSpPr/>
            <p:nvPr/>
          </p:nvGrpSpPr>
          <p:grpSpPr>
            <a:xfrm rot="1606117" flipH="1">
              <a:off x="-7868" y="-890424"/>
              <a:ext cx="912110" cy="2217483"/>
              <a:chOff x="3328967" y="-979524"/>
              <a:chExt cx="966143" cy="2348844"/>
            </a:xfrm>
          </p:grpSpPr>
          <p:grpSp>
            <p:nvGrpSpPr>
              <p:cNvPr id="125" name="Google Shape;125;p4"/>
              <p:cNvGrpSpPr/>
              <p:nvPr/>
            </p:nvGrpSpPr>
            <p:grpSpPr>
              <a:xfrm>
                <a:off x="3328967" y="-979524"/>
                <a:ext cx="966143" cy="2348844"/>
                <a:chOff x="6747867" y="-803324"/>
                <a:chExt cx="966143" cy="2348844"/>
              </a:xfrm>
            </p:grpSpPr>
            <p:sp>
              <p:nvSpPr>
                <p:cNvPr id="126" name="Google Shape;126;p4"/>
                <p:cNvSpPr/>
                <p:nvPr/>
              </p:nvSpPr>
              <p:spPr>
                <a:xfrm>
                  <a:off x="6747867" y="-803324"/>
                  <a:ext cx="966143" cy="1988066"/>
                </a:xfrm>
                <a:custGeom>
                  <a:avLst/>
                  <a:gdLst/>
                  <a:ahLst/>
                  <a:cxnLst/>
                  <a:rect l="l" t="t" r="r" b="b"/>
                  <a:pathLst>
                    <a:path w="19243" h="39597" extrusionOk="0">
                      <a:moveTo>
                        <a:pt x="12389" y="4459"/>
                      </a:moveTo>
                      <a:cubicBezTo>
                        <a:pt x="12895" y="4459"/>
                        <a:pt x="13307" y="4892"/>
                        <a:pt x="13318" y="5430"/>
                      </a:cubicBezTo>
                      <a:cubicBezTo>
                        <a:pt x="13328" y="6005"/>
                        <a:pt x="12905" y="6487"/>
                        <a:pt x="12374" y="6487"/>
                      </a:cubicBezTo>
                      <a:cubicBezTo>
                        <a:pt x="12368" y="6487"/>
                        <a:pt x="12363" y="6487"/>
                        <a:pt x="12357" y="6486"/>
                      </a:cubicBezTo>
                      <a:cubicBezTo>
                        <a:pt x="11850" y="6476"/>
                        <a:pt x="11449" y="6043"/>
                        <a:pt x="11449" y="5483"/>
                      </a:cubicBezTo>
                      <a:cubicBezTo>
                        <a:pt x="11449" y="4923"/>
                        <a:pt x="11860" y="4469"/>
                        <a:pt x="12389" y="4459"/>
                      </a:cubicBezTo>
                      <a:close/>
                      <a:moveTo>
                        <a:pt x="10823" y="8588"/>
                      </a:moveTo>
                      <a:cubicBezTo>
                        <a:pt x="11332" y="8588"/>
                        <a:pt x="11734" y="9017"/>
                        <a:pt x="11734" y="9560"/>
                      </a:cubicBezTo>
                      <a:cubicBezTo>
                        <a:pt x="11734" y="10141"/>
                        <a:pt x="11269" y="10648"/>
                        <a:pt x="10730" y="10648"/>
                      </a:cubicBezTo>
                      <a:cubicBezTo>
                        <a:pt x="10223" y="10648"/>
                        <a:pt x="9885" y="10246"/>
                        <a:pt x="9875" y="9665"/>
                      </a:cubicBezTo>
                      <a:cubicBezTo>
                        <a:pt x="9875" y="9042"/>
                        <a:pt x="10266" y="8588"/>
                        <a:pt x="10804" y="8588"/>
                      </a:cubicBezTo>
                      <a:cubicBezTo>
                        <a:pt x="10811" y="8588"/>
                        <a:pt x="10817" y="8588"/>
                        <a:pt x="10823" y="8588"/>
                      </a:cubicBezTo>
                      <a:close/>
                      <a:moveTo>
                        <a:pt x="5798" y="12718"/>
                      </a:moveTo>
                      <a:lnTo>
                        <a:pt x="5798" y="12718"/>
                      </a:lnTo>
                      <a:cubicBezTo>
                        <a:pt x="5809" y="12813"/>
                        <a:pt x="5788" y="12918"/>
                        <a:pt x="5883" y="12992"/>
                      </a:cubicBezTo>
                      <a:cubicBezTo>
                        <a:pt x="5883" y="12887"/>
                        <a:pt x="5883" y="12792"/>
                        <a:pt x="5798" y="12718"/>
                      </a:cubicBezTo>
                      <a:close/>
                      <a:moveTo>
                        <a:pt x="17037" y="13710"/>
                      </a:moveTo>
                      <a:cubicBezTo>
                        <a:pt x="17044" y="13710"/>
                        <a:pt x="17050" y="13710"/>
                        <a:pt x="17057" y="13710"/>
                      </a:cubicBezTo>
                      <a:cubicBezTo>
                        <a:pt x="17532" y="13732"/>
                        <a:pt x="17923" y="14154"/>
                        <a:pt x="17912" y="14650"/>
                      </a:cubicBezTo>
                      <a:cubicBezTo>
                        <a:pt x="17912" y="15145"/>
                        <a:pt x="17489" y="15570"/>
                        <a:pt x="17017" y="15570"/>
                      </a:cubicBezTo>
                      <a:cubicBezTo>
                        <a:pt x="17006" y="15570"/>
                        <a:pt x="16994" y="15570"/>
                        <a:pt x="16983" y="15569"/>
                      </a:cubicBezTo>
                      <a:cubicBezTo>
                        <a:pt x="16497" y="15548"/>
                        <a:pt x="16106" y="15115"/>
                        <a:pt x="16117" y="14619"/>
                      </a:cubicBezTo>
                      <a:cubicBezTo>
                        <a:pt x="16138" y="14108"/>
                        <a:pt x="16539" y="13710"/>
                        <a:pt x="17037" y="13710"/>
                      </a:cubicBezTo>
                      <a:close/>
                      <a:moveTo>
                        <a:pt x="2355" y="17882"/>
                      </a:moveTo>
                      <a:cubicBezTo>
                        <a:pt x="2926" y="17893"/>
                        <a:pt x="3359" y="18347"/>
                        <a:pt x="3369" y="18949"/>
                      </a:cubicBezTo>
                      <a:cubicBezTo>
                        <a:pt x="3380" y="19572"/>
                        <a:pt x="2915" y="20090"/>
                        <a:pt x="2334" y="20111"/>
                      </a:cubicBezTo>
                      <a:cubicBezTo>
                        <a:pt x="2327" y="20111"/>
                        <a:pt x="2321" y="20111"/>
                        <a:pt x="2314" y="20111"/>
                      </a:cubicBezTo>
                      <a:cubicBezTo>
                        <a:pt x="1733" y="20111"/>
                        <a:pt x="1320" y="19660"/>
                        <a:pt x="1310" y="19023"/>
                      </a:cubicBezTo>
                      <a:cubicBezTo>
                        <a:pt x="1310" y="18379"/>
                        <a:pt x="1774" y="17882"/>
                        <a:pt x="2355" y="17882"/>
                      </a:cubicBezTo>
                      <a:close/>
                      <a:moveTo>
                        <a:pt x="15274" y="18558"/>
                      </a:moveTo>
                      <a:cubicBezTo>
                        <a:pt x="15280" y="18558"/>
                        <a:pt x="15287" y="18558"/>
                        <a:pt x="15293" y="18558"/>
                      </a:cubicBezTo>
                      <a:cubicBezTo>
                        <a:pt x="15905" y="18558"/>
                        <a:pt x="16370" y="19023"/>
                        <a:pt x="16381" y="19657"/>
                      </a:cubicBezTo>
                      <a:cubicBezTo>
                        <a:pt x="16391" y="20322"/>
                        <a:pt x="15916" y="20839"/>
                        <a:pt x="15282" y="20850"/>
                      </a:cubicBezTo>
                      <a:cubicBezTo>
                        <a:pt x="14649" y="20850"/>
                        <a:pt x="14173" y="20375"/>
                        <a:pt x="14173" y="19731"/>
                      </a:cubicBezTo>
                      <a:cubicBezTo>
                        <a:pt x="14173" y="19072"/>
                        <a:pt x="14650" y="18558"/>
                        <a:pt x="15274" y="18558"/>
                      </a:cubicBezTo>
                      <a:close/>
                      <a:moveTo>
                        <a:pt x="5070" y="21061"/>
                      </a:moveTo>
                      <a:cubicBezTo>
                        <a:pt x="5629" y="21061"/>
                        <a:pt x="6052" y="21494"/>
                        <a:pt x="6052" y="22043"/>
                      </a:cubicBezTo>
                      <a:cubicBezTo>
                        <a:pt x="6052" y="22582"/>
                        <a:pt x="5640" y="23005"/>
                        <a:pt x="5101" y="23005"/>
                      </a:cubicBezTo>
                      <a:cubicBezTo>
                        <a:pt x="4573" y="23005"/>
                        <a:pt x="4140" y="22550"/>
                        <a:pt x="4151" y="21991"/>
                      </a:cubicBezTo>
                      <a:cubicBezTo>
                        <a:pt x="4161" y="21463"/>
                        <a:pt x="4552" y="21072"/>
                        <a:pt x="5070" y="21061"/>
                      </a:cubicBezTo>
                      <a:close/>
                      <a:moveTo>
                        <a:pt x="16022" y="24726"/>
                      </a:moveTo>
                      <a:cubicBezTo>
                        <a:pt x="16581" y="24726"/>
                        <a:pt x="17004" y="25191"/>
                        <a:pt x="17004" y="25772"/>
                      </a:cubicBezTo>
                      <a:cubicBezTo>
                        <a:pt x="16993" y="26346"/>
                        <a:pt x="16571" y="26775"/>
                        <a:pt x="16010" y="26775"/>
                      </a:cubicBezTo>
                      <a:cubicBezTo>
                        <a:pt x="16004" y="26775"/>
                        <a:pt x="15997" y="26775"/>
                        <a:pt x="15990" y="26775"/>
                      </a:cubicBezTo>
                      <a:cubicBezTo>
                        <a:pt x="15451" y="26764"/>
                        <a:pt x="15039" y="26331"/>
                        <a:pt x="15039" y="25772"/>
                      </a:cubicBezTo>
                      <a:cubicBezTo>
                        <a:pt x="15039" y="25180"/>
                        <a:pt x="15472" y="24726"/>
                        <a:pt x="16022" y="24726"/>
                      </a:cubicBezTo>
                      <a:close/>
                      <a:moveTo>
                        <a:pt x="13054" y="28877"/>
                      </a:moveTo>
                      <a:cubicBezTo>
                        <a:pt x="13614" y="28877"/>
                        <a:pt x="14078" y="29341"/>
                        <a:pt x="14089" y="29933"/>
                      </a:cubicBezTo>
                      <a:cubicBezTo>
                        <a:pt x="14099" y="30535"/>
                        <a:pt x="13645" y="31021"/>
                        <a:pt x="13054" y="31031"/>
                      </a:cubicBezTo>
                      <a:cubicBezTo>
                        <a:pt x="12484" y="31031"/>
                        <a:pt x="12040" y="30588"/>
                        <a:pt x="12029" y="29986"/>
                      </a:cubicBezTo>
                      <a:cubicBezTo>
                        <a:pt x="12019" y="29394"/>
                        <a:pt x="12494" y="28877"/>
                        <a:pt x="13054" y="28877"/>
                      </a:cubicBezTo>
                      <a:close/>
                      <a:moveTo>
                        <a:pt x="5574" y="31644"/>
                      </a:moveTo>
                      <a:cubicBezTo>
                        <a:pt x="6135" y="31644"/>
                        <a:pt x="6569" y="32105"/>
                        <a:pt x="6569" y="32700"/>
                      </a:cubicBezTo>
                      <a:cubicBezTo>
                        <a:pt x="6569" y="33275"/>
                        <a:pt x="6114" y="33767"/>
                        <a:pt x="5573" y="33767"/>
                      </a:cubicBezTo>
                      <a:cubicBezTo>
                        <a:pt x="5567" y="33767"/>
                        <a:pt x="5561" y="33767"/>
                        <a:pt x="5555" y="33767"/>
                      </a:cubicBezTo>
                      <a:cubicBezTo>
                        <a:pt x="5017" y="33756"/>
                        <a:pt x="4584" y="33291"/>
                        <a:pt x="4573" y="32721"/>
                      </a:cubicBezTo>
                      <a:cubicBezTo>
                        <a:pt x="4563" y="32119"/>
                        <a:pt x="4996" y="31644"/>
                        <a:pt x="5555" y="31644"/>
                      </a:cubicBezTo>
                      <a:cubicBezTo>
                        <a:pt x="5562" y="31644"/>
                        <a:pt x="5568" y="31644"/>
                        <a:pt x="5574" y="31644"/>
                      </a:cubicBezTo>
                      <a:close/>
                      <a:moveTo>
                        <a:pt x="12640" y="1"/>
                      </a:moveTo>
                      <a:cubicBezTo>
                        <a:pt x="12428" y="1"/>
                        <a:pt x="12299" y="101"/>
                        <a:pt x="12209" y="382"/>
                      </a:cubicBezTo>
                      <a:cubicBezTo>
                        <a:pt x="11966" y="1132"/>
                        <a:pt x="11544" y="1755"/>
                        <a:pt x="11089" y="2357"/>
                      </a:cubicBezTo>
                      <a:cubicBezTo>
                        <a:pt x="10593" y="3012"/>
                        <a:pt x="10002" y="3571"/>
                        <a:pt x="9474" y="4195"/>
                      </a:cubicBezTo>
                      <a:cubicBezTo>
                        <a:pt x="9252" y="4459"/>
                        <a:pt x="8988" y="4712"/>
                        <a:pt x="8819" y="5029"/>
                      </a:cubicBezTo>
                      <a:cubicBezTo>
                        <a:pt x="9674" y="5335"/>
                        <a:pt x="9822" y="6412"/>
                        <a:pt x="9315" y="7131"/>
                      </a:cubicBezTo>
                      <a:cubicBezTo>
                        <a:pt x="9135" y="7392"/>
                        <a:pt x="8878" y="7546"/>
                        <a:pt x="8570" y="7546"/>
                      </a:cubicBezTo>
                      <a:cubicBezTo>
                        <a:pt x="8517" y="7546"/>
                        <a:pt x="8463" y="7541"/>
                        <a:pt x="8407" y="7532"/>
                      </a:cubicBezTo>
                      <a:cubicBezTo>
                        <a:pt x="8037" y="7469"/>
                        <a:pt x="7794" y="7226"/>
                        <a:pt x="7689" y="6846"/>
                      </a:cubicBezTo>
                      <a:cubicBezTo>
                        <a:pt x="7646" y="6698"/>
                        <a:pt x="7636" y="6550"/>
                        <a:pt x="7541" y="6423"/>
                      </a:cubicBezTo>
                      <a:cubicBezTo>
                        <a:pt x="6316" y="7796"/>
                        <a:pt x="5524" y="9370"/>
                        <a:pt x="5566" y="11281"/>
                      </a:cubicBezTo>
                      <a:cubicBezTo>
                        <a:pt x="5576" y="11767"/>
                        <a:pt x="5555" y="12264"/>
                        <a:pt x="5798" y="12718"/>
                      </a:cubicBezTo>
                      <a:cubicBezTo>
                        <a:pt x="5798" y="12570"/>
                        <a:pt x="5788" y="12422"/>
                        <a:pt x="5798" y="12274"/>
                      </a:cubicBezTo>
                      <a:cubicBezTo>
                        <a:pt x="5819" y="11440"/>
                        <a:pt x="6337" y="10817"/>
                        <a:pt x="7055" y="10753"/>
                      </a:cubicBezTo>
                      <a:cubicBezTo>
                        <a:pt x="7084" y="10751"/>
                        <a:pt x="7114" y="10750"/>
                        <a:pt x="7143" y="10750"/>
                      </a:cubicBezTo>
                      <a:cubicBezTo>
                        <a:pt x="7828" y="10750"/>
                        <a:pt x="8454" y="11335"/>
                        <a:pt x="8565" y="12095"/>
                      </a:cubicBezTo>
                      <a:cubicBezTo>
                        <a:pt x="8671" y="12781"/>
                        <a:pt x="8344" y="13446"/>
                        <a:pt x="7784" y="13700"/>
                      </a:cubicBezTo>
                      <a:cubicBezTo>
                        <a:pt x="7597" y="13789"/>
                        <a:pt x="7403" y="13831"/>
                        <a:pt x="7210" y="13831"/>
                      </a:cubicBezTo>
                      <a:cubicBezTo>
                        <a:pt x="6784" y="13831"/>
                        <a:pt x="6368" y="13621"/>
                        <a:pt x="6062" y="13235"/>
                      </a:cubicBezTo>
                      <a:cubicBezTo>
                        <a:pt x="6009" y="13151"/>
                        <a:pt x="5978" y="13045"/>
                        <a:pt x="5883" y="12992"/>
                      </a:cubicBezTo>
                      <a:lnTo>
                        <a:pt x="5883" y="12992"/>
                      </a:lnTo>
                      <a:cubicBezTo>
                        <a:pt x="5872" y="13225"/>
                        <a:pt x="5978" y="13425"/>
                        <a:pt x="6062" y="13626"/>
                      </a:cubicBezTo>
                      <a:cubicBezTo>
                        <a:pt x="6242" y="14048"/>
                        <a:pt x="6453" y="14439"/>
                        <a:pt x="6664" y="14830"/>
                      </a:cubicBezTo>
                      <a:cubicBezTo>
                        <a:pt x="6897" y="15252"/>
                        <a:pt x="7192" y="15622"/>
                        <a:pt x="7446" y="16023"/>
                      </a:cubicBezTo>
                      <a:cubicBezTo>
                        <a:pt x="8090" y="17037"/>
                        <a:pt x="8354" y="18189"/>
                        <a:pt x="8576" y="19350"/>
                      </a:cubicBezTo>
                      <a:cubicBezTo>
                        <a:pt x="8734" y="20185"/>
                        <a:pt x="8671" y="20998"/>
                        <a:pt x="8534" y="21832"/>
                      </a:cubicBezTo>
                      <a:cubicBezTo>
                        <a:pt x="8449" y="21790"/>
                        <a:pt x="8449" y="21737"/>
                        <a:pt x="8417" y="21684"/>
                      </a:cubicBezTo>
                      <a:cubicBezTo>
                        <a:pt x="8143" y="21051"/>
                        <a:pt x="7858" y="20428"/>
                        <a:pt x="7488" y="19847"/>
                      </a:cubicBezTo>
                      <a:cubicBezTo>
                        <a:pt x="6622" y="18516"/>
                        <a:pt x="5460" y="17502"/>
                        <a:pt x="4140" y="16689"/>
                      </a:cubicBezTo>
                      <a:cubicBezTo>
                        <a:pt x="3601" y="16351"/>
                        <a:pt x="3095" y="15981"/>
                        <a:pt x="2672" y="15495"/>
                      </a:cubicBezTo>
                      <a:cubicBezTo>
                        <a:pt x="2345" y="15105"/>
                        <a:pt x="2112" y="14650"/>
                        <a:pt x="1859" y="14217"/>
                      </a:cubicBezTo>
                      <a:cubicBezTo>
                        <a:pt x="1764" y="14059"/>
                        <a:pt x="1679" y="13901"/>
                        <a:pt x="1574" y="13763"/>
                      </a:cubicBezTo>
                      <a:cubicBezTo>
                        <a:pt x="1453" y="13600"/>
                        <a:pt x="1320" y="13519"/>
                        <a:pt x="1194" y="13519"/>
                      </a:cubicBezTo>
                      <a:cubicBezTo>
                        <a:pt x="1044" y="13519"/>
                        <a:pt x="905" y="13634"/>
                        <a:pt x="813" y="13858"/>
                      </a:cubicBezTo>
                      <a:cubicBezTo>
                        <a:pt x="792" y="13901"/>
                        <a:pt x="782" y="13943"/>
                        <a:pt x="771" y="13985"/>
                      </a:cubicBezTo>
                      <a:cubicBezTo>
                        <a:pt x="444" y="15073"/>
                        <a:pt x="222" y="16192"/>
                        <a:pt x="137" y="17333"/>
                      </a:cubicBezTo>
                      <a:cubicBezTo>
                        <a:pt x="0" y="18981"/>
                        <a:pt x="275" y="20554"/>
                        <a:pt x="951" y="22065"/>
                      </a:cubicBezTo>
                      <a:cubicBezTo>
                        <a:pt x="1510" y="23290"/>
                        <a:pt x="2366" y="24166"/>
                        <a:pt x="3570" y="24705"/>
                      </a:cubicBezTo>
                      <a:cubicBezTo>
                        <a:pt x="4267" y="25011"/>
                        <a:pt x="4996" y="25233"/>
                        <a:pt x="5724" y="25423"/>
                      </a:cubicBezTo>
                      <a:cubicBezTo>
                        <a:pt x="6802" y="25698"/>
                        <a:pt x="7636" y="26331"/>
                        <a:pt x="8322" y="27208"/>
                      </a:cubicBezTo>
                      <a:cubicBezTo>
                        <a:pt x="8449" y="27377"/>
                        <a:pt x="8513" y="27567"/>
                        <a:pt x="8513" y="27789"/>
                      </a:cubicBezTo>
                      <a:cubicBezTo>
                        <a:pt x="8502" y="28887"/>
                        <a:pt x="8513" y="29986"/>
                        <a:pt x="8491" y="31074"/>
                      </a:cubicBezTo>
                      <a:cubicBezTo>
                        <a:pt x="8481" y="31707"/>
                        <a:pt x="8386" y="32330"/>
                        <a:pt x="8206" y="32932"/>
                      </a:cubicBezTo>
                      <a:cubicBezTo>
                        <a:pt x="8079" y="33365"/>
                        <a:pt x="7900" y="33767"/>
                        <a:pt x="7657" y="34210"/>
                      </a:cubicBezTo>
                      <a:cubicBezTo>
                        <a:pt x="7530" y="33154"/>
                        <a:pt x="7245" y="32204"/>
                        <a:pt x="6844" y="31306"/>
                      </a:cubicBezTo>
                      <a:cubicBezTo>
                        <a:pt x="6379" y="30250"/>
                        <a:pt x="5471" y="29616"/>
                        <a:pt x="4605" y="28961"/>
                      </a:cubicBezTo>
                      <a:cubicBezTo>
                        <a:pt x="4446" y="28834"/>
                        <a:pt x="4267" y="28739"/>
                        <a:pt x="4077" y="28644"/>
                      </a:cubicBezTo>
                      <a:cubicBezTo>
                        <a:pt x="3970" y="28583"/>
                        <a:pt x="3858" y="28545"/>
                        <a:pt x="3748" y="28545"/>
                      </a:cubicBezTo>
                      <a:cubicBezTo>
                        <a:pt x="3650" y="28545"/>
                        <a:pt x="3554" y="28575"/>
                        <a:pt x="3464" y="28644"/>
                      </a:cubicBezTo>
                      <a:cubicBezTo>
                        <a:pt x="3242" y="28813"/>
                        <a:pt x="3242" y="29046"/>
                        <a:pt x="3306" y="29299"/>
                      </a:cubicBezTo>
                      <a:cubicBezTo>
                        <a:pt x="3432" y="29764"/>
                        <a:pt x="3454" y="30250"/>
                        <a:pt x="3443" y="30725"/>
                      </a:cubicBezTo>
                      <a:cubicBezTo>
                        <a:pt x="3432" y="31443"/>
                        <a:pt x="3443" y="32172"/>
                        <a:pt x="3443" y="32890"/>
                      </a:cubicBezTo>
                      <a:cubicBezTo>
                        <a:pt x="3443" y="33207"/>
                        <a:pt x="3496" y="33513"/>
                        <a:pt x="3580" y="33819"/>
                      </a:cubicBezTo>
                      <a:cubicBezTo>
                        <a:pt x="3866" y="34886"/>
                        <a:pt x="4531" y="35689"/>
                        <a:pt x="5365" y="36354"/>
                      </a:cubicBezTo>
                      <a:cubicBezTo>
                        <a:pt x="5524" y="36481"/>
                        <a:pt x="5693" y="36597"/>
                        <a:pt x="5862" y="36713"/>
                      </a:cubicBezTo>
                      <a:cubicBezTo>
                        <a:pt x="5978" y="36787"/>
                        <a:pt x="5988" y="36872"/>
                        <a:pt x="5904" y="36967"/>
                      </a:cubicBezTo>
                      <a:cubicBezTo>
                        <a:pt x="5851" y="37030"/>
                        <a:pt x="5798" y="37083"/>
                        <a:pt x="5756" y="37136"/>
                      </a:cubicBezTo>
                      <a:cubicBezTo>
                        <a:pt x="5186" y="37886"/>
                        <a:pt x="4668" y="38657"/>
                        <a:pt x="4425" y="39597"/>
                      </a:cubicBezTo>
                      <a:cubicBezTo>
                        <a:pt x="4721" y="39544"/>
                        <a:pt x="5006" y="39428"/>
                        <a:pt x="5281" y="39301"/>
                      </a:cubicBezTo>
                      <a:cubicBezTo>
                        <a:pt x="5682" y="39100"/>
                        <a:pt x="6115" y="39026"/>
                        <a:pt x="6569" y="39026"/>
                      </a:cubicBezTo>
                      <a:cubicBezTo>
                        <a:pt x="6875" y="38403"/>
                        <a:pt x="7256" y="37812"/>
                        <a:pt x="7625" y="37220"/>
                      </a:cubicBezTo>
                      <a:cubicBezTo>
                        <a:pt x="8185" y="36344"/>
                        <a:pt x="8808" y="35509"/>
                        <a:pt x="9262" y="34559"/>
                      </a:cubicBezTo>
                      <a:cubicBezTo>
                        <a:pt x="9336" y="34411"/>
                        <a:pt x="9463" y="34358"/>
                        <a:pt x="9600" y="34305"/>
                      </a:cubicBezTo>
                      <a:cubicBezTo>
                        <a:pt x="10295" y="34022"/>
                        <a:pt x="11013" y="33952"/>
                        <a:pt x="11748" y="33952"/>
                      </a:cubicBezTo>
                      <a:cubicBezTo>
                        <a:pt x="11863" y="33952"/>
                        <a:pt x="11977" y="33954"/>
                        <a:pt x="12093" y="33957"/>
                      </a:cubicBezTo>
                      <a:cubicBezTo>
                        <a:pt x="12151" y="33958"/>
                        <a:pt x="12209" y="33958"/>
                        <a:pt x="12267" y="33958"/>
                      </a:cubicBezTo>
                      <a:cubicBezTo>
                        <a:pt x="12916" y="33958"/>
                        <a:pt x="13562" y="33894"/>
                        <a:pt x="14163" y="33545"/>
                      </a:cubicBezTo>
                      <a:cubicBezTo>
                        <a:pt x="14659" y="33260"/>
                        <a:pt x="15092" y="32880"/>
                        <a:pt x="15494" y="32468"/>
                      </a:cubicBezTo>
                      <a:cubicBezTo>
                        <a:pt x="16645" y="31285"/>
                        <a:pt x="17268" y="29817"/>
                        <a:pt x="17574" y="28190"/>
                      </a:cubicBezTo>
                      <a:cubicBezTo>
                        <a:pt x="17669" y="27704"/>
                        <a:pt x="17733" y="27208"/>
                        <a:pt x="17775" y="26722"/>
                      </a:cubicBezTo>
                      <a:cubicBezTo>
                        <a:pt x="17891" y="25560"/>
                        <a:pt x="17891" y="24420"/>
                        <a:pt x="17690" y="23269"/>
                      </a:cubicBezTo>
                      <a:cubicBezTo>
                        <a:pt x="17659" y="23110"/>
                        <a:pt x="17659" y="22941"/>
                        <a:pt x="17595" y="22783"/>
                      </a:cubicBezTo>
                      <a:cubicBezTo>
                        <a:pt x="17526" y="22612"/>
                        <a:pt x="17391" y="22520"/>
                        <a:pt x="17245" y="22520"/>
                      </a:cubicBezTo>
                      <a:cubicBezTo>
                        <a:pt x="17147" y="22520"/>
                        <a:pt x="17044" y="22561"/>
                        <a:pt x="16951" y="22645"/>
                      </a:cubicBezTo>
                      <a:cubicBezTo>
                        <a:pt x="16877" y="22709"/>
                        <a:pt x="16824" y="22804"/>
                        <a:pt x="16761" y="22878"/>
                      </a:cubicBezTo>
                      <a:cubicBezTo>
                        <a:pt x="16159" y="23659"/>
                        <a:pt x="15494" y="24367"/>
                        <a:pt x="14649" y="24884"/>
                      </a:cubicBezTo>
                      <a:cubicBezTo>
                        <a:pt x="14089" y="25222"/>
                        <a:pt x="13582" y="25655"/>
                        <a:pt x="13043" y="26046"/>
                      </a:cubicBezTo>
                      <a:cubicBezTo>
                        <a:pt x="11882" y="26923"/>
                        <a:pt x="10931" y="27968"/>
                        <a:pt x="10308" y="29320"/>
                      </a:cubicBezTo>
                      <a:cubicBezTo>
                        <a:pt x="10266" y="29415"/>
                        <a:pt x="10234" y="29553"/>
                        <a:pt x="10097" y="29584"/>
                      </a:cubicBezTo>
                      <a:cubicBezTo>
                        <a:pt x="9991" y="29056"/>
                        <a:pt x="10033" y="28528"/>
                        <a:pt x="9949" y="28011"/>
                      </a:cubicBezTo>
                      <a:cubicBezTo>
                        <a:pt x="9780" y="26870"/>
                        <a:pt x="9695" y="25719"/>
                        <a:pt x="9717" y="24568"/>
                      </a:cubicBezTo>
                      <a:cubicBezTo>
                        <a:pt x="9717" y="24346"/>
                        <a:pt x="9759" y="24156"/>
                        <a:pt x="9854" y="23955"/>
                      </a:cubicBezTo>
                      <a:cubicBezTo>
                        <a:pt x="10086" y="23438"/>
                        <a:pt x="10509" y="23163"/>
                        <a:pt x="10994" y="22983"/>
                      </a:cubicBezTo>
                      <a:cubicBezTo>
                        <a:pt x="11491" y="22804"/>
                        <a:pt x="11998" y="22698"/>
                        <a:pt x="12526" y="22624"/>
                      </a:cubicBezTo>
                      <a:cubicBezTo>
                        <a:pt x="13603" y="22466"/>
                        <a:pt x="14670" y="22223"/>
                        <a:pt x="15673" y="21758"/>
                      </a:cubicBezTo>
                      <a:cubicBezTo>
                        <a:pt x="17395" y="20966"/>
                        <a:pt x="18430" y="19562"/>
                        <a:pt x="18894" y="17692"/>
                      </a:cubicBezTo>
                      <a:cubicBezTo>
                        <a:pt x="19243" y="16287"/>
                        <a:pt x="19243" y="14872"/>
                        <a:pt x="19000" y="13457"/>
                      </a:cubicBezTo>
                      <a:cubicBezTo>
                        <a:pt x="18842" y="12528"/>
                        <a:pt x="18757" y="11577"/>
                        <a:pt x="18472" y="10679"/>
                      </a:cubicBezTo>
                      <a:cubicBezTo>
                        <a:pt x="18345" y="10289"/>
                        <a:pt x="18197" y="9908"/>
                        <a:pt x="17933" y="9602"/>
                      </a:cubicBezTo>
                      <a:cubicBezTo>
                        <a:pt x="17809" y="9458"/>
                        <a:pt x="17682" y="9386"/>
                        <a:pt x="17561" y="9386"/>
                      </a:cubicBezTo>
                      <a:cubicBezTo>
                        <a:pt x="17424" y="9386"/>
                        <a:pt x="17295" y="9476"/>
                        <a:pt x="17183" y="9655"/>
                      </a:cubicBezTo>
                      <a:cubicBezTo>
                        <a:pt x="17057" y="9834"/>
                        <a:pt x="16962" y="10046"/>
                        <a:pt x="16867" y="10246"/>
                      </a:cubicBezTo>
                      <a:cubicBezTo>
                        <a:pt x="16339" y="11366"/>
                        <a:pt x="15652" y="12401"/>
                        <a:pt x="14860" y="13341"/>
                      </a:cubicBezTo>
                      <a:cubicBezTo>
                        <a:pt x="14490" y="13784"/>
                        <a:pt x="14089" y="14207"/>
                        <a:pt x="13709" y="14629"/>
                      </a:cubicBezTo>
                      <a:cubicBezTo>
                        <a:pt x="13909" y="14745"/>
                        <a:pt x="14121" y="14841"/>
                        <a:pt x="14279" y="15020"/>
                      </a:cubicBezTo>
                      <a:cubicBezTo>
                        <a:pt x="14723" y="15527"/>
                        <a:pt x="14723" y="16330"/>
                        <a:pt x="14258" y="16858"/>
                      </a:cubicBezTo>
                      <a:cubicBezTo>
                        <a:pt x="13998" y="17154"/>
                        <a:pt x="13673" y="17305"/>
                        <a:pt x="13344" y="17305"/>
                      </a:cubicBezTo>
                      <a:cubicBezTo>
                        <a:pt x="13097" y="17305"/>
                        <a:pt x="12847" y="17220"/>
                        <a:pt x="12621" y="17048"/>
                      </a:cubicBezTo>
                      <a:cubicBezTo>
                        <a:pt x="12346" y="16837"/>
                        <a:pt x="12209" y="16552"/>
                        <a:pt x="12125" y="16224"/>
                      </a:cubicBezTo>
                      <a:cubicBezTo>
                        <a:pt x="12072" y="16266"/>
                        <a:pt x="11998" y="16298"/>
                        <a:pt x="11956" y="16351"/>
                      </a:cubicBezTo>
                      <a:cubicBezTo>
                        <a:pt x="11385" y="16963"/>
                        <a:pt x="10857" y="17597"/>
                        <a:pt x="10445" y="18326"/>
                      </a:cubicBezTo>
                      <a:cubicBezTo>
                        <a:pt x="10371" y="18453"/>
                        <a:pt x="10308" y="18590"/>
                        <a:pt x="10160" y="18706"/>
                      </a:cubicBezTo>
                      <a:cubicBezTo>
                        <a:pt x="10276" y="18062"/>
                        <a:pt x="10403" y="17470"/>
                        <a:pt x="10625" y="16900"/>
                      </a:cubicBezTo>
                      <a:cubicBezTo>
                        <a:pt x="11449" y="14830"/>
                        <a:pt x="12103" y="12707"/>
                        <a:pt x="12737" y="10563"/>
                      </a:cubicBezTo>
                      <a:cubicBezTo>
                        <a:pt x="13191" y="9042"/>
                        <a:pt x="13434" y="7469"/>
                        <a:pt x="13540" y="5884"/>
                      </a:cubicBezTo>
                      <a:cubicBezTo>
                        <a:pt x="13614" y="4754"/>
                        <a:pt x="13614" y="3603"/>
                        <a:pt x="13466" y="2473"/>
                      </a:cubicBezTo>
                      <a:cubicBezTo>
                        <a:pt x="13381" y="1787"/>
                        <a:pt x="13276" y="1111"/>
                        <a:pt x="13086" y="445"/>
                      </a:cubicBezTo>
                      <a:cubicBezTo>
                        <a:pt x="13022" y="213"/>
                        <a:pt x="12938" y="12"/>
                        <a:pt x="12674" y="2"/>
                      </a:cubicBezTo>
                      <a:cubicBezTo>
                        <a:pt x="12662" y="1"/>
                        <a:pt x="12651" y="1"/>
                        <a:pt x="126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4"/>
                <p:cNvSpPr/>
                <p:nvPr/>
              </p:nvSpPr>
              <p:spPr>
                <a:xfrm>
                  <a:off x="6968985" y="1278564"/>
                  <a:ext cx="115628" cy="145351"/>
                </a:xfrm>
                <a:custGeom>
                  <a:avLst/>
                  <a:gdLst/>
                  <a:ahLst/>
                  <a:cxnLst/>
                  <a:rect l="l" t="t" r="r" b="b"/>
                  <a:pathLst>
                    <a:path w="2303" h="2895" extrusionOk="0">
                      <a:moveTo>
                        <a:pt x="1891" y="1"/>
                      </a:moveTo>
                      <a:cubicBezTo>
                        <a:pt x="1753" y="96"/>
                        <a:pt x="1627" y="191"/>
                        <a:pt x="1500" y="286"/>
                      </a:cubicBezTo>
                      <a:cubicBezTo>
                        <a:pt x="1003" y="635"/>
                        <a:pt x="539" y="1025"/>
                        <a:pt x="0" y="1289"/>
                      </a:cubicBezTo>
                      <a:cubicBezTo>
                        <a:pt x="106" y="1881"/>
                        <a:pt x="328" y="2420"/>
                        <a:pt x="687" y="2895"/>
                      </a:cubicBezTo>
                      <a:cubicBezTo>
                        <a:pt x="1204" y="2367"/>
                        <a:pt x="1753" y="1881"/>
                        <a:pt x="2303" y="1406"/>
                      </a:cubicBezTo>
                      <a:cubicBezTo>
                        <a:pt x="2197" y="930"/>
                        <a:pt x="1943" y="497"/>
                        <a:pt x="18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4"/>
                <p:cNvSpPr/>
                <p:nvPr/>
              </p:nvSpPr>
              <p:spPr>
                <a:xfrm>
                  <a:off x="7336460" y="1434511"/>
                  <a:ext cx="68433" cy="111009"/>
                </a:xfrm>
                <a:custGeom>
                  <a:avLst/>
                  <a:gdLst/>
                  <a:ahLst/>
                  <a:cxnLst/>
                  <a:rect l="l" t="t" r="r" b="b"/>
                  <a:pathLst>
                    <a:path w="1363" h="2211" extrusionOk="0">
                      <a:moveTo>
                        <a:pt x="1289" y="21"/>
                      </a:moveTo>
                      <a:cubicBezTo>
                        <a:pt x="856" y="32"/>
                        <a:pt x="423" y="0"/>
                        <a:pt x="0" y="148"/>
                      </a:cubicBezTo>
                      <a:cubicBezTo>
                        <a:pt x="106" y="803"/>
                        <a:pt x="106" y="1468"/>
                        <a:pt x="11" y="2123"/>
                      </a:cubicBezTo>
                      <a:cubicBezTo>
                        <a:pt x="243" y="2178"/>
                        <a:pt x="477" y="2210"/>
                        <a:pt x="713" y="2210"/>
                      </a:cubicBezTo>
                      <a:cubicBezTo>
                        <a:pt x="929" y="2210"/>
                        <a:pt x="1146" y="2183"/>
                        <a:pt x="1363" y="2123"/>
                      </a:cubicBezTo>
                      <a:cubicBezTo>
                        <a:pt x="1268" y="1859"/>
                        <a:pt x="1236" y="1584"/>
                        <a:pt x="1268" y="1299"/>
                      </a:cubicBezTo>
                      <a:cubicBezTo>
                        <a:pt x="1320" y="877"/>
                        <a:pt x="1299" y="444"/>
                        <a:pt x="1289" y="2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4"/>
                <p:cNvSpPr/>
                <p:nvPr/>
              </p:nvSpPr>
              <p:spPr>
                <a:xfrm>
                  <a:off x="7124882" y="1432352"/>
                  <a:ext cx="95495" cy="102925"/>
                </a:xfrm>
                <a:custGeom>
                  <a:avLst/>
                  <a:gdLst/>
                  <a:ahLst/>
                  <a:cxnLst/>
                  <a:rect l="l" t="t" r="r" b="b"/>
                  <a:pathLst>
                    <a:path w="1902" h="2050" extrusionOk="0">
                      <a:moveTo>
                        <a:pt x="761" y="1"/>
                      </a:moveTo>
                      <a:cubicBezTo>
                        <a:pt x="560" y="603"/>
                        <a:pt x="275" y="1163"/>
                        <a:pt x="0" y="1722"/>
                      </a:cubicBezTo>
                      <a:cubicBezTo>
                        <a:pt x="475" y="1986"/>
                        <a:pt x="1004" y="1955"/>
                        <a:pt x="1510" y="2050"/>
                      </a:cubicBezTo>
                      <a:cubicBezTo>
                        <a:pt x="1563" y="1437"/>
                        <a:pt x="1722" y="856"/>
                        <a:pt x="1901" y="286"/>
                      </a:cubicBezTo>
                      <a:cubicBezTo>
                        <a:pt x="1521" y="191"/>
                        <a:pt x="1141" y="96"/>
                        <a:pt x="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4"/>
                <p:cNvSpPr/>
                <p:nvPr/>
              </p:nvSpPr>
              <p:spPr>
                <a:xfrm>
                  <a:off x="7468457" y="1482761"/>
                  <a:ext cx="16518" cy="44584"/>
                </a:xfrm>
                <a:custGeom>
                  <a:avLst/>
                  <a:gdLst/>
                  <a:ahLst/>
                  <a:cxnLst/>
                  <a:rect l="l" t="t" r="r" b="b"/>
                  <a:pathLst>
                    <a:path w="329" h="888" extrusionOk="0">
                      <a:moveTo>
                        <a:pt x="1" y="0"/>
                      </a:moveTo>
                      <a:lnTo>
                        <a:pt x="1" y="0"/>
                      </a:lnTo>
                      <a:cubicBezTo>
                        <a:pt x="12" y="296"/>
                        <a:pt x="12" y="592"/>
                        <a:pt x="12" y="887"/>
                      </a:cubicBezTo>
                      <a:cubicBezTo>
                        <a:pt x="328" y="581"/>
                        <a:pt x="159" y="285"/>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1" name="Google Shape;131;p4"/>
              <p:cNvGrpSpPr/>
              <p:nvPr/>
            </p:nvGrpSpPr>
            <p:grpSpPr>
              <a:xfrm>
                <a:off x="3394690" y="-755696"/>
                <a:ext cx="834159" cy="2123158"/>
                <a:chOff x="6813590" y="-579496"/>
                <a:chExt cx="834159" cy="2123158"/>
              </a:xfrm>
            </p:grpSpPr>
            <p:sp>
              <p:nvSpPr>
                <p:cNvPr id="132" name="Google Shape;132;p4"/>
                <p:cNvSpPr/>
                <p:nvPr/>
              </p:nvSpPr>
              <p:spPr>
                <a:xfrm>
                  <a:off x="6956232" y="1156106"/>
                  <a:ext cx="121502" cy="187224"/>
                </a:xfrm>
                <a:custGeom>
                  <a:avLst/>
                  <a:gdLst/>
                  <a:ahLst/>
                  <a:cxnLst/>
                  <a:rect l="l" t="t" r="r" b="b"/>
                  <a:pathLst>
                    <a:path w="2420" h="3729" extrusionOk="0">
                      <a:moveTo>
                        <a:pt x="2419" y="0"/>
                      </a:moveTo>
                      <a:cubicBezTo>
                        <a:pt x="1965" y="0"/>
                        <a:pt x="1532" y="74"/>
                        <a:pt x="1131" y="275"/>
                      </a:cubicBezTo>
                      <a:cubicBezTo>
                        <a:pt x="856" y="402"/>
                        <a:pt x="571" y="518"/>
                        <a:pt x="275" y="571"/>
                      </a:cubicBezTo>
                      <a:cubicBezTo>
                        <a:pt x="1" y="1405"/>
                        <a:pt x="22" y="2271"/>
                        <a:pt x="117" y="3126"/>
                      </a:cubicBezTo>
                      <a:cubicBezTo>
                        <a:pt x="138" y="3327"/>
                        <a:pt x="117" y="3549"/>
                        <a:pt x="254" y="3728"/>
                      </a:cubicBezTo>
                      <a:cubicBezTo>
                        <a:pt x="793" y="3464"/>
                        <a:pt x="1257" y="3074"/>
                        <a:pt x="1754" y="2725"/>
                      </a:cubicBezTo>
                      <a:cubicBezTo>
                        <a:pt x="1881" y="2630"/>
                        <a:pt x="2007" y="2535"/>
                        <a:pt x="2145" y="2440"/>
                      </a:cubicBezTo>
                      <a:cubicBezTo>
                        <a:pt x="2060" y="1606"/>
                        <a:pt x="2176" y="792"/>
                        <a:pt x="24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4"/>
                <p:cNvSpPr/>
                <p:nvPr/>
              </p:nvSpPr>
              <p:spPr>
                <a:xfrm>
                  <a:off x="7003428" y="1349107"/>
                  <a:ext cx="160212" cy="169802"/>
                </a:xfrm>
                <a:custGeom>
                  <a:avLst/>
                  <a:gdLst/>
                  <a:ahLst/>
                  <a:cxnLst/>
                  <a:rect l="l" t="t" r="r" b="b"/>
                  <a:pathLst>
                    <a:path w="3191" h="3382" extrusionOk="0">
                      <a:moveTo>
                        <a:pt x="1617" y="1"/>
                      </a:moveTo>
                      <a:cubicBezTo>
                        <a:pt x="1067" y="476"/>
                        <a:pt x="518" y="962"/>
                        <a:pt x="1" y="1490"/>
                      </a:cubicBezTo>
                      <a:cubicBezTo>
                        <a:pt x="328" y="2145"/>
                        <a:pt x="824" y="2641"/>
                        <a:pt x="1426" y="3000"/>
                      </a:cubicBezTo>
                      <a:cubicBezTo>
                        <a:pt x="1720" y="3162"/>
                        <a:pt x="2013" y="3382"/>
                        <a:pt x="2371" y="3382"/>
                      </a:cubicBezTo>
                      <a:cubicBezTo>
                        <a:pt x="2387" y="3382"/>
                        <a:pt x="2403" y="3381"/>
                        <a:pt x="2419" y="3380"/>
                      </a:cubicBezTo>
                      <a:cubicBezTo>
                        <a:pt x="2694" y="2821"/>
                        <a:pt x="2979" y="2261"/>
                        <a:pt x="3190" y="1659"/>
                      </a:cubicBezTo>
                      <a:cubicBezTo>
                        <a:pt x="2535" y="1363"/>
                        <a:pt x="2071" y="867"/>
                        <a:pt x="1775" y="212"/>
                      </a:cubicBezTo>
                      <a:cubicBezTo>
                        <a:pt x="1733" y="127"/>
                        <a:pt x="1669" y="64"/>
                        <a:pt x="1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4"/>
                <p:cNvSpPr/>
                <p:nvPr/>
              </p:nvSpPr>
              <p:spPr>
                <a:xfrm>
                  <a:off x="7200696" y="1441892"/>
                  <a:ext cx="141083" cy="99863"/>
                </a:xfrm>
                <a:custGeom>
                  <a:avLst/>
                  <a:gdLst/>
                  <a:ahLst/>
                  <a:cxnLst/>
                  <a:rect l="l" t="t" r="r" b="b"/>
                  <a:pathLst>
                    <a:path w="2810" h="1989" extrusionOk="0">
                      <a:moveTo>
                        <a:pt x="2704" y="1"/>
                      </a:moveTo>
                      <a:cubicBezTo>
                        <a:pt x="2609" y="1"/>
                        <a:pt x="2504" y="11"/>
                        <a:pt x="2408" y="22"/>
                      </a:cubicBezTo>
                      <a:cubicBezTo>
                        <a:pt x="1988" y="62"/>
                        <a:pt x="1567" y="150"/>
                        <a:pt x="1147" y="150"/>
                      </a:cubicBezTo>
                      <a:cubicBezTo>
                        <a:pt x="1124" y="150"/>
                        <a:pt x="1101" y="149"/>
                        <a:pt x="1078" y="149"/>
                      </a:cubicBezTo>
                      <a:cubicBezTo>
                        <a:pt x="888" y="149"/>
                        <a:pt x="705" y="85"/>
                        <a:pt x="517" y="85"/>
                      </a:cubicBezTo>
                      <a:cubicBezTo>
                        <a:pt x="475" y="85"/>
                        <a:pt x="433" y="88"/>
                        <a:pt x="391" y="96"/>
                      </a:cubicBezTo>
                      <a:cubicBezTo>
                        <a:pt x="212" y="666"/>
                        <a:pt x="53" y="1247"/>
                        <a:pt x="0" y="1860"/>
                      </a:cubicBezTo>
                      <a:cubicBezTo>
                        <a:pt x="617" y="1961"/>
                        <a:pt x="1239" y="1988"/>
                        <a:pt x="1862" y="1988"/>
                      </a:cubicBezTo>
                      <a:cubicBezTo>
                        <a:pt x="2146" y="1988"/>
                        <a:pt x="2430" y="1983"/>
                        <a:pt x="2715" y="1976"/>
                      </a:cubicBezTo>
                      <a:cubicBezTo>
                        <a:pt x="2810" y="1321"/>
                        <a:pt x="2810" y="656"/>
                        <a:pt x="27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4"/>
                <p:cNvSpPr/>
                <p:nvPr/>
              </p:nvSpPr>
              <p:spPr>
                <a:xfrm>
                  <a:off x="7356593" y="-68827"/>
                  <a:ext cx="130489" cy="134355"/>
                </a:xfrm>
                <a:custGeom>
                  <a:avLst/>
                  <a:gdLst/>
                  <a:ahLst/>
                  <a:cxnLst/>
                  <a:rect l="l" t="t" r="r" b="b"/>
                  <a:pathLst>
                    <a:path w="2599" h="2676" extrusionOk="0">
                      <a:moveTo>
                        <a:pt x="1585" y="0"/>
                      </a:moveTo>
                      <a:cubicBezTo>
                        <a:pt x="1215" y="359"/>
                        <a:pt x="835" y="708"/>
                        <a:pt x="465" y="1067"/>
                      </a:cubicBezTo>
                      <a:cubicBezTo>
                        <a:pt x="296" y="1225"/>
                        <a:pt x="117" y="1373"/>
                        <a:pt x="1" y="1595"/>
                      </a:cubicBezTo>
                      <a:cubicBezTo>
                        <a:pt x="85" y="1923"/>
                        <a:pt x="222" y="2208"/>
                        <a:pt x="497" y="2419"/>
                      </a:cubicBezTo>
                      <a:cubicBezTo>
                        <a:pt x="723" y="2591"/>
                        <a:pt x="973" y="2676"/>
                        <a:pt x="1220" y="2676"/>
                      </a:cubicBezTo>
                      <a:cubicBezTo>
                        <a:pt x="1549" y="2676"/>
                        <a:pt x="1874" y="2525"/>
                        <a:pt x="2134" y="2229"/>
                      </a:cubicBezTo>
                      <a:cubicBezTo>
                        <a:pt x="2588" y="1701"/>
                        <a:pt x="2599" y="898"/>
                        <a:pt x="2155" y="391"/>
                      </a:cubicBezTo>
                      <a:cubicBezTo>
                        <a:pt x="1997" y="212"/>
                        <a:pt x="1785" y="116"/>
                        <a:pt x="1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4"/>
                <p:cNvSpPr/>
                <p:nvPr/>
              </p:nvSpPr>
              <p:spPr>
                <a:xfrm>
                  <a:off x="7126438" y="-550877"/>
                  <a:ext cx="114624" cy="126422"/>
                </a:xfrm>
                <a:custGeom>
                  <a:avLst/>
                  <a:gdLst/>
                  <a:ahLst/>
                  <a:cxnLst/>
                  <a:rect l="l" t="t" r="r" b="b"/>
                  <a:pathLst>
                    <a:path w="2283" h="2518" extrusionOk="0">
                      <a:moveTo>
                        <a:pt x="1279" y="1"/>
                      </a:moveTo>
                      <a:cubicBezTo>
                        <a:pt x="782" y="392"/>
                        <a:pt x="371" y="878"/>
                        <a:pt x="1" y="1395"/>
                      </a:cubicBezTo>
                      <a:cubicBezTo>
                        <a:pt x="96" y="1522"/>
                        <a:pt x="106" y="1670"/>
                        <a:pt x="149" y="1818"/>
                      </a:cubicBezTo>
                      <a:cubicBezTo>
                        <a:pt x="254" y="2198"/>
                        <a:pt x="497" y="2441"/>
                        <a:pt x="867" y="2504"/>
                      </a:cubicBezTo>
                      <a:cubicBezTo>
                        <a:pt x="923" y="2513"/>
                        <a:pt x="977" y="2518"/>
                        <a:pt x="1030" y="2518"/>
                      </a:cubicBezTo>
                      <a:cubicBezTo>
                        <a:pt x="1338" y="2518"/>
                        <a:pt x="1595" y="2364"/>
                        <a:pt x="1775" y="2103"/>
                      </a:cubicBezTo>
                      <a:cubicBezTo>
                        <a:pt x="2282" y="1384"/>
                        <a:pt x="2134" y="307"/>
                        <a:pt x="1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4"/>
                <p:cNvSpPr/>
                <p:nvPr/>
              </p:nvSpPr>
              <p:spPr>
                <a:xfrm>
                  <a:off x="7398467" y="1431800"/>
                  <a:ext cx="70592" cy="111862"/>
                </a:xfrm>
                <a:custGeom>
                  <a:avLst/>
                  <a:gdLst/>
                  <a:ahLst/>
                  <a:cxnLst/>
                  <a:rect l="l" t="t" r="r" b="b"/>
                  <a:pathLst>
                    <a:path w="1406" h="2228" extrusionOk="0">
                      <a:moveTo>
                        <a:pt x="376" y="1"/>
                      </a:moveTo>
                      <a:cubicBezTo>
                        <a:pt x="267" y="1"/>
                        <a:pt x="157" y="18"/>
                        <a:pt x="54" y="75"/>
                      </a:cubicBezTo>
                      <a:cubicBezTo>
                        <a:pt x="64" y="498"/>
                        <a:pt x="85" y="931"/>
                        <a:pt x="33" y="1353"/>
                      </a:cubicBezTo>
                      <a:cubicBezTo>
                        <a:pt x="1" y="1638"/>
                        <a:pt x="33" y="1913"/>
                        <a:pt x="128" y="2177"/>
                      </a:cubicBezTo>
                      <a:cubicBezTo>
                        <a:pt x="285" y="2206"/>
                        <a:pt x="442" y="2228"/>
                        <a:pt x="596" y="2228"/>
                      </a:cubicBezTo>
                      <a:cubicBezTo>
                        <a:pt x="886" y="2228"/>
                        <a:pt x="1164" y="2151"/>
                        <a:pt x="1406" y="1902"/>
                      </a:cubicBezTo>
                      <a:cubicBezTo>
                        <a:pt x="1406" y="1607"/>
                        <a:pt x="1406" y="1311"/>
                        <a:pt x="1395" y="1015"/>
                      </a:cubicBezTo>
                      <a:cubicBezTo>
                        <a:pt x="1342" y="825"/>
                        <a:pt x="1279" y="646"/>
                        <a:pt x="1205" y="466"/>
                      </a:cubicBezTo>
                      <a:cubicBezTo>
                        <a:pt x="1110" y="212"/>
                        <a:pt x="909" y="54"/>
                        <a:pt x="645" y="22"/>
                      </a:cubicBezTo>
                      <a:cubicBezTo>
                        <a:pt x="558" y="13"/>
                        <a:pt x="467" y="1"/>
                        <a:pt x="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4"/>
                <p:cNvSpPr/>
                <p:nvPr/>
              </p:nvSpPr>
              <p:spPr>
                <a:xfrm>
                  <a:off x="7038975" y="-164825"/>
                  <a:ext cx="50" cy="50"/>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4"/>
                <p:cNvSpPr/>
                <p:nvPr/>
              </p:nvSpPr>
              <p:spPr>
                <a:xfrm>
                  <a:off x="7038975" y="-164825"/>
                  <a:ext cx="50" cy="50"/>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4"/>
                <p:cNvSpPr/>
                <p:nvPr/>
              </p:nvSpPr>
              <p:spPr>
                <a:xfrm>
                  <a:off x="7038423" y="-263585"/>
                  <a:ext cx="144798" cy="154740"/>
                </a:xfrm>
                <a:custGeom>
                  <a:avLst/>
                  <a:gdLst/>
                  <a:ahLst/>
                  <a:cxnLst/>
                  <a:rect l="l" t="t" r="r" b="b"/>
                  <a:pathLst>
                    <a:path w="2884" h="3082" extrusionOk="0">
                      <a:moveTo>
                        <a:pt x="1356" y="0"/>
                      </a:moveTo>
                      <a:cubicBezTo>
                        <a:pt x="1327" y="0"/>
                        <a:pt x="1297" y="1"/>
                        <a:pt x="1268" y="3"/>
                      </a:cubicBezTo>
                      <a:cubicBezTo>
                        <a:pt x="550" y="56"/>
                        <a:pt x="32" y="690"/>
                        <a:pt x="11" y="1524"/>
                      </a:cubicBezTo>
                      <a:cubicBezTo>
                        <a:pt x="1" y="1672"/>
                        <a:pt x="11" y="1820"/>
                        <a:pt x="11" y="1968"/>
                      </a:cubicBezTo>
                      <a:cubicBezTo>
                        <a:pt x="96" y="2042"/>
                        <a:pt x="96" y="2137"/>
                        <a:pt x="96" y="2242"/>
                      </a:cubicBezTo>
                      <a:cubicBezTo>
                        <a:pt x="191" y="2295"/>
                        <a:pt x="222" y="2401"/>
                        <a:pt x="275" y="2485"/>
                      </a:cubicBezTo>
                      <a:cubicBezTo>
                        <a:pt x="581" y="2871"/>
                        <a:pt x="997" y="3081"/>
                        <a:pt x="1423" y="3081"/>
                      </a:cubicBezTo>
                      <a:cubicBezTo>
                        <a:pt x="1616" y="3081"/>
                        <a:pt x="1810" y="3039"/>
                        <a:pt x="1997" y="2950"/>
                      </a:cubicBezTo>
                      <a:cubicBezTo>
                        <a:pt x="2557" y="2696"/>
                        <a:pt x="2884" y="2020"/>
                        <a:pt x="2778" y="1345"/>
                      </a:cubicBezTo>
                      <a:cubicBezTo>
                        <a:pt x="2667" y="585"/>
                        <a:pt x="2041" y="0"/>
                        <a:pt x="1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4"/>
                <p:cNvSpPr/>
                <p:nvPr/>
              </p:nvSpPr>
              <p:spPr>
                <a:xfrm>
                  <a:off x="7038975" y="-164825"/>
                  <a:ext cx="50" cy="50"/>
                </a:xfrm>
                <a:custGeom>
                  <a:avLst/>
                  <a:gdLst/>
                  <a:ahLst/>
                  <a:cxnLst/>
                  <a:rect l="l" t="t" r="r" b="b"/>
                  <a:pathLst>
                    <a:path w="1" h="1" extrusionOk="0">
                      <a:moveTo>
                        <a:pt x="0" y="1"/>
                      </a:move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4"/>
                <p:cNvSpPr/>
                <p:nvPr/>
              </p:nvSpPr>
              <p:spPr>
                <a:xfrm>
                  <a:off x="7459470" y="128442"/>
                  <a:ext cx="111410" cy="115126"/>
                </a:xfrm>
                <a:custGeom>
                  <a:avLst/>
                  <a:gdLst/>
                  <a:ahLst/>
                  <a:cxnLst/>
                  <a:rect l="l" t="t" r="r" b="b"/>
                  <a:pathLst>
                    <a:path w="2219" h="2293" extrusionOk="0">
                      <a:moveTo>
                        <a:pt x="1101" y="0"/>
                      </a:moveTo>
                      <a:cubicBezTo>
                        <a:pt x="477" y="0"/>
                        <a:pt x="0" y="514"/>
                        <a:pt x="0" y="1173"/>
                      </a:cubicBezTo>
                      <a:cubicBezTo>
                        <a:pt x="0" y="1817"/>
                        <a:pt x="476" y="2292"/>
                        <a:pt x="1109" y="2292"/>
                      </a:cubicBezTo>
                      <a:cubicBezTo>
                        <a:pt x="1743" y="2281"/>
                        <a:pt x="2218" y="1764"/>
                        <a:pt x="2208" y="1099"/>
                      </a:cubicBezTo>
                      <a:cubicBezTo>
                        <a:pt x="2197" y="465"/>
                        <a:pt x="1732" y="0"/>
                        <a:pt x="1120" y="0"/>
                      </a:cubicBezTo>
                      <a:cubicBezTo>
                        <a:pt x="1114" y="0"/>
                        <a:pt x="1107" y="0"/>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4"/>
                <p:cNvSpPr/>
                <p:nvPr/>
              </p:nvSpPr>
              <p:spPr>
                <a:xfrm>
                  <a:off x="6813590" y="94501"/>
                  <a:ext cx="103980" cy="111913"/>
                </a:xfrm>
                <a:custGeom>
                  <a:avLst/>
                  <a:gdLst/>
                  <a:ahLst/>
                  <a:cxnLst/>
                  <a:rect l="l" t="t" r="r" b="b"/>
                  <a:pathLst>
                    <a:path w="2071" h="2229" extrusionOk="0">
                      <a:moveTo>
                        <a:pt x="1046" y="0"/>
                      </a:moveTo>
                      <a:cubicBezTo>
                        <a:pt x="465" y="0"/>
                        <a:pt x="1" y="497"/>
                        <a:pt x="11" y="1141"/>
                      </a:cubicBezTo>
                      <a:cubicBezTo>
                        <a:pt x="11" y="1778"/>
                        <a:pt x="424" y="2229"/>
                        <a:pt x="1005" y="2229"/>
                      </a:cubicBezTo>
                      <a:cubicBezTo>
                        <a:pt x="1012" y="2229"/>
                        <a:pt x="1018" y="2229"/>
                        <a:pt x="1025" y="2229"/>
                      </a:cubicBezTo>
                      <a:cubicBezTo>
                        <a:pt x="1606" y="2208"/>
                        <a:pt x="2071" y="1690"/>
                        <a:pt x="2060" y="1067"/>
                      </a:cubicBezTo>
                      <a:cubicBezTo>
                        <a:pt x="2050" y="465"/>
                        <a:pt x="1617" y="11"/>
                        <a:pt x="10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4"/>
                <p:cNvSpPr/>
                <p:nvPr/>
              </p:nvSpPr>
              <p:spPr>
                <a:xfrm>
                  <a:off x="7351271" y="646491"/>
                  <a:ext cx="104532" cy="108247"/>
                </a:xfrm>
                <a:custGeom>
                  <a:avLst/>
                  <a:gdLst/>
                  <a:ahLst/>
                  <a:cxnLst/>
                  <a:rect l="l" t="t" r="r" b="b"/>
                  <a:pathLst>
                    <a:path w="2082" h="2156" extrusionOk="0">
                      <a:moveTo>
                        <a:pt x="1036" y="1"/>
                      </a:moveTo>
                      <a:cubicBezTo>
                        <a:pt x="476" y="1"/>
                        <a:pt x="1" y="518"/>
                        <a:pt x="11" y="1110"/>
                      </a:cubicBezTo>
                      <a:cubicBezTo>
                        <a:pt x="22" y="1712"/>
                        <a:pt x="466" y="2155"/>
                        <a:pt x="1036" y="2155"/>
                      </a:cubicBezTo>
                      <a:cubicBezTo>
                        <a:pt x="1627" y="2145"/>
                        <a:pt x="2081" y="1659"/>
                        <a:pt x="2071" y="1057"/>
                      </a:cubicBezTo>
                      <a:cubicBezTo>
                        <a:pt x="2060" y="465"/>
                        <a:pt x="1596" y="1"/>
                        <a:pt x="10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4"/>
                <p:cNvSpPr/>
                <p:nvPr/>
              </p:nvSpPr>
              <p:spPr>
                <a:xfrm>
                  <a:off x="6976918" y="785418"/>
                  <a:ext cx="100817" cy="106641"/>
                </a:xfrm>
                <a:custGeom>
                  <a:avLst/>
                  <a:gdLst/>
                  <a:ahLst/>
                  <a:cxnLst/>
                  <a:rect l="l" t="t" r="r" b="b"/>
                  <a:pathLst>
                    <a:path w="2008" h="2124" extrusionOk="0">
                      <a:moveTo>
                        <a:pt x="1012" y="1"/>
                      </a:moveTo>
                      <a:cubicBezTo>
                        <a:pt x="1006" y="1"/>
                        <a:pt x="1000" y="1"/>
                        <a:pt x="993" y="1"/>
                      </a:cubicBezTo>
                      <a:cubicBezTo>
                        <a:pt x="434" y="1"/>
                        <a:pt x="1" y="476"/>
                        <a:pt x="11" y="1078"/>
                      </a:cubicBezTo>
                      <a:cubicBezTo>
                        <a:pt x="22" y="1648"/>
                        <a:pt x="455" y="2113"/>
                        <a:pt x="993" y="2124"/>
                      </a:cubicBezTo>
                      <a:cubicBezTo>
                        <a:pt x="999" y="2124"/>
                        <a:pt x="1005" y="2124"/>
                        <a:pt x="1011" y="2124"/>
                      </a:cubicBezTo>
                      <a:cubicBezTo>
                        <a:pt x="1552" y="2124"/>
                        <a:pt x="2007" y="1632"/>
                        <a:pt x="2007" y="1057"/>
                      </a:cubicBezTo>
                      <a:cubicBezTo>
                        <a:pt x="2007" y="462"/>
                        <a:pt x="1573" y="1"/>
                        <a:pt x="10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4"/>
                <p:cNvSpPr/>
                <p:nvPr/>
              </p:nvSpPr>
              <p:spPr>
                <a:xfrm>
                  <a:off x="7502950" y="438127"/>
                  <a:ext cx="98658" cy="102925"/>
                </a:xfrm>
                <a:custGeom>
                  <a:avLst/>
                  <a:gdLst/>
                  <a:ahLst/>
                  <a:cxnLst/>
                  <a:rect l="l" t="t" r="r" b="b"/>
                  <a:pathLst>
                    <a:path w="1965" h="2050" extrusionOk="0">
                      <a:moveTo>
                        <a:pt x="983" y="0"/>
                      </a:moveTo>
                      <a:cubicBezTo>
                        <a:pt x="433" y="0"/>
                        <a:pt x="0" y="454"/>
                        <a:pt x="0" y="1046"/>
                      </a:cubicBezTo>
                      <a:cubicBezTo>
                        <a:pt x="0" y="1605"/>
                        <a:pt x="412" y="2038"/>
                        <a:pt x="951" y="2049"/>
                      </a:cubicBezTo>
                      <a:cubicBezTo>
                        <a:pt x="958" y="2049"/>
                        <a:pt x="965" y="2049"/>
                        <a:pt x="971" y="2049"/>
                      </a:cubicBezTo>
                      <a:cubicBezTo>
                        <a:pt x="1532" y="2049"/>
                        <a:pt x="1954" y="1620"/>
                        <a:pt x="1965" y="1046"/>
                      </a:cubicBezTo>
                      <a:cubicBezTo>
                        <a:pt x="1965" y="465"/>
                        <a:pt x="1542" y="0"/>
                        <a:pt x="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4"/>
                <p:cNvSpPr/>
                <p:nvPr/>
              </p:nvSpPr>
              <p:spPr>
                <a:xfrm>
                  <a:off x="7243624" y="-372185"/>
                  <a:ext cx="93386" cy="103478"/>
                </a:xfrm>
                <a:custGeom>
                  <a:avLst/>
                  <a:gdLst/>
                  <a:ahLst/>
                  <a:cxnLst/>
                  <a:rect l="l" t="t" r="r" b="b"/>
                  <a:pathLst>
                    <a:path w="1860" h="2061" extrusionOk="0">
                      <a:moveTo>
                        <a:pt x="949" y="1"/>
                      </a:moveTo>
                      <a:cubicBezTo>
                        <a:pt x="943" y="1"/>
                        <a:pt x="937" y="1"/>
                        <a:pt x="930" y="1"/>
                      </a:cubicBezTo>
                      <a:cubicBezTo>
                        <a:pt x="392" y="1"/>
                        <a:pt x="1" y="455"/>
                        <a:pt x="1" y="1078"/>
                      </a:cubicBezTo>
                      <a:cubicBezTo>
                        <a:pt x="11" y="1659"/>
                        <a:pt x="349" y="2061"/>
                        <a:pt x="856" y="2061"/>
                      </a:cubicBezTo>
                      <a:cubicBezTo>
                        <a:pt x="1395" y="2061"/>
                        <a:pt x="1860" y="1554"/>
                        <a:pt x="1860" y="973"/>
                      </a:cubicBezTo>
                      <a:cubicBezTo>
                        <a:pt x="1860" y="430"/>
                        <a:pt x="1458" y="1"/>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4"/>
                <p:cNvSpPr/>
                <p:nvPr/>
              </p:nvSpPr>
              <p:spPr>
                <a:xfrm>
                  <a:off x="7322652" y="-579496"/>
                  <a:ext cx="94440" cy="101871"/>
                </a:xfrm>
                <a:custGeom>
                  <a:avLst/>
                  <a:gdLst/>
                  <a:ahLst/>
                  <a:cxnLst/>
                  <a:rect l="l" t="t" r="r" b="b"/>
                  <a:pathLst>
                    <a:path w="1881" h="2029" extrusionOk="0">
                      <a:moveTo>
                        <a:pt x="941" y="1"/>
                      </a:moveTo>
                      <a:cubicBezTo>
                        <a:pt x="412" y="11"/>
                        <a:pt x="1" y="465"/>
                        <a:pt x="1" y="1025"/>
                      </a:cubicBezTo>
                      <a:cubicBezTo>
                        <a:pt x="1" y="1585"/>
                        <a:pt x="402" y="2018"/>
                        <a:pt x="909" y="2028"/>
                      </a:cubicBezTo>
                      <a:cubicBezTo>
                        <a:pt x="915" y="2029"/>
                        <a:pt x="920" y="2029"/>
                        <a:pt x="926" y="2029"/>
                      </a:cubicBezTo>
                      <a:cubicBezTo>
                        <a:pt x="1457" y="2029"/>
                        <a:pt x="1880" y="1547"/>
                        <a:pt x="1870" y="972"/>
                      </a:cubicBezTo>
                      <a:cubicBezTo>
                        <a:pt x="1859" y="434"/>
                        <a:pt x="1447" y="1"/>
                        <a:pt x="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4"/>
                <p:cNvSpPr/>
                <p:nvPr/>
              </p:nvSpPr>
              <p:spPr>
                <a:xfrm>
                  <a:off x="6955730" y="254113"/>
                  <a:ext cx="95997" cy="97603"/>
                </a:xfrm>
                <a:custGeom>
                  <a:avLst/>
                  <a:gdLst/>
                  <a:ahLst/>
                  <a:cxnLst/>
                  <a:rect l="l" t="t" r="r" b="b"/>
                  <a:pathLst>
                    <a:path w="1912" h="1944" extrusionOk="0">
                      <a:moveTo>
                        <a:pt x="930" y="0"/>
                      </a:moveTo>
                      <a:cubicBezTo>
                        <a:pt x="412" y="11"/>
                        <a:pt x="21" y="402"/>
                        <a:pt x="11" y="930"/>
                      </a:cubicBezTo>
                      <a:cubicBezTo>
                        <a:pt x="0" y="1489"/>
                        <a:pt x="433" y="1944"/>
                        <a:pt x="961" y="1944"/>
                      </a:cubicBezTo>
                      <a:cubicBezTo>
                        <a:pt x="1500" y="1944"/>
                        <a:pt x="1912" y="1521"/>
                        <a:pt x="1912" y="982"/>
                      </a:cubicBezTo>
                      <a:cubicBezTo>
                        <a:pt x="1912" y="433"/>
                        <a:pt x="1489" y="0"/>
                        <a:pt x="9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4"/>
                <p:cNvSpPr/>
                <p:nvPr/>
              </p:nvSpPr>
              <p:spPr>
                <a:xfrm>
                  <a:off x="7556523" y="-114968"/>
                  <a:ext cx="91227" cy="93436"/>
                </a:xfrm>
                <a:custGeom>
                  <a:avLst/>
                  <a:gdLst/>
                  <a:ahLst/>
                  <a:cxnLst/>
                  <a:rect l="l" t="t" r="r" b="b"/>
                  <a:pathLst>
                    <a:path w="1817" h="1861" extrusionOk="0">
                      <a:moveTo>
                        <a:pt x="931" y="0"/>
                      </a:moveTo>
                      <a:cubicBezTo>
                        <a:pt x="433" y="0"/>
                        <a:pt x="32" y="398"/>
                        <a:pt x="11" y="909"/>
                      </a:cubicBezTo>
                      <a:cubicBezTo>
                        <a:pt x="0" y="1405"/>
                        <a:pt x="391" y="1838"/>
                        <a:pt x="877" y="1859"/>
                      </a:cubicBezTo>
                      <a:cubicBezTo>
                        <a:pt x="888" y="1860"/>
                        <a:pt x="900" y="1860"/>
                        <a:pt x="911" y="1860"/>
                      </a:cubicBezTo>
                      <a:cubicBezTo>
                        <a:pt x="1383" y="1860"/>
                        <a:pt x="1806" y="1435"/>
                        <a:pt x="1806" y="940"/>
                      </a:cubicBezTo>
                      <a:cubicBezTo>
                        <a:pt x="1817" y="444"/>
                        <a:pt x="1426" y="22"/>
                        <a:pt x="951" y="0"/>
                      </a:cubicBezTo>
                      <a:cubicBezTo>
                        <a:pt x="944" y="0"/>
                        <a:pt x="938" y="0"/>
                        <a:pt x="9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51" name="Google Shape;151;p4"/>
            <p:cNvGrpSpPr/>
            <p:nvPr/>
          </p:nvGrpSpPr>
          <p:grpSpPr>
            <a:xfrm>
              <a:off x="7216627" y="-160253"/>
              <a:ext cx="2882584" cy="5879759"/>
              <a:chOff x="7086927" y="-181303"/>
              <a:chExt cx="2882584" cy="5879759"/>
            </a:xfrm>
          </p:grpSpPr>
          <p:grpSp>
            <p:nvGrpSpPr>
              <p:cNvPr id="152" name="Google Shape;152;p4"/>
              <p:cNvGrpSpPr/>
              <p:nvPr/>
            </p:nvGrpSpPr>
            <p:grpSpPr>
              <a:xfrm>
                <a:off x="7086927" y="-181303"/>
                <a:ext cx="530767" cy="461691"/>
                <a:chOff x="-1418961" y="4543306"/>
                <a:chExt cx="252445" cy="219560"/>
              </a:xfrm>
            </p:grpSpPr>
            <p:sp>
              <p:nvSpPr>
                <p:cNvPr id="153" name="Google Shape;153;p4"/>
                <p:cNvSpPr/>
                <p:nvPr/>
              </p:nvSpPr>
              <p:spPr>
                <a:xfrm>
                  <a:off x="-1286411" y="4594719"/>
                  <a:ext cx="119896" cy="125770"/>
                </a:xfrm>
                <a:custGeom>
                  <a:avLst/>
                  <a:gdLst/>
                  <a:ahLst/>
                  <a:cxnLst/>
                  <a:rect l="l" t="t" r="r" b="b"/>
                  <a:pathLst>
                    <a:path w="2388" h="2505" extrusionOk="0">
                      <a:moveTo>
                        <a:pt x="1187" y="0"/>
                      </a:moveTo>
                      <a:cubicBezTo>
                        <a:pt x="520" y="0"/>
                        <a:pt x="11" y="532"/>
                        <a:pt x="1" y="1226"/>
                      </a:cubicBezTo>
                      <a:cubicBezTo>
                        <a:pt x="1" y="1923"/>
                        <a:pt x="497" y="2483"/>
                        <a:pt x="1152" y="2504"/>
                      </a:cubicBezTo>
                      <a:cubicBezTo>
                        <a:pt x="1158" y="2504"/>
                        <a:pt x="1164" y="2504"/>
                        <a:pt x="1170" y="2504"/>
                      </a:cubicBezTo>
                      <a:cubicBezTo>
                        <a:pt x="1807" y="2504"/>
                        <a:pt x="2367" y="1938"/>
                        <a:pt x="2377" y="1258"/>
                      </a:cubicBezTo>
                      <a:cubicBezTo>
                        <a:pt x="2388" y="561"/>
                        <a:pt x="1881" y="12"/>
                        <a:pt x="1226" y="1"/>
                      </a:cubicBezTo>
                      <a:cubicBezTo>
                        <a:pt x="1213" y="1"/>
                        <a:pt x="1200" y="0"/>
                        <a:pt x="1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4"/>
                <p:cNvSpPr/>
                <p:nvPr/>
              </p:nvSpPr>
              <p:spPr>
                <a:xfrm>
                  <a:off x="-1418961" y="4543306"/>
                  <a:ext cx="85955" cy="92332"/>
                </a:xfrm>
                <a:custGeom>
                  <a:avLst/>
                  <a:gdLst/>
                  <a:ahLst/>
                  <a:cxnLst/>
                  <a:rect l="l" t="t" r="r" b="b"/>
                  <a:pathLst>
                    <a:path w="1712" h="1839" extrusionOk="0">
                      <a:moveTo>
                        <a:pt x="867" y="0"/>
                      </a:moveTo>
                      <a:cubicBezTo>
                        <a:pt x="360" y="0"/>
                        <a:pt x="1" y="381"/>
                        <a:pt x="11" y="919"/>
                      </a:cubicBezTo>
                      <a:cubicBezTo>
                        <a:pt x="11" y="1447"/>
                        <a:pt x="360" y="1838"/>
                        <a:pt x="824" y="1838"/>
                      </a:cubicBezTo>
                      <a:cubicBezTo>
                        <a:pt x="1310" y="1838"/>
                        <a:pt x="1712" y="1405"/>
                        <a:pt x="1712" y="877"/>
                      </a:cubicBezTo>
                      <a:cubicBezTo>
                        <a:pt x="1712" y="360"/>
                        <a:pt x="1363" y="0"/>
                        <a:pt x="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4"/>
                <p:cNvSpPr/>
                <p:nvPr/>
              </p:nvSpPr>
              <p:spPr>
                <a:xfrm>
                  <a:off x="-1400383" y="4693378"/>
                  <a:ext cx="67931" cy="69487"/>
                </a:xfrm>
                <a:custGeom>
                  <a:avLst/>
                  <a:gdLst/>
                  <a:ahLst/>
                  <a:cxnLst/>
                  <a:rect l="l" t="t" r="r" b="b"/>
                  <a:pathLst>
                    <a:path w="1353" h="1384" extrusionOk="0">
                      <a:moveTo>
                        <a:pt x="676" y="0"/>
                      </a:moveTo>
                      <a:cubicBezTo>
                        <a:pt x="306" y="0"/>
                        <a:pt x="21" y="296"/>
                        <a:pt x="11" y="676"/>
                      </a:cubicBezTo>
                      <a:cubicBezTo>
                        <a:pt x="0" y="1067"/>
                        <a:pt x="306" y="1384"/>
                        <a:pt x="687" y="1384"/>
                      </a:cubicBezTo>
                      <a:cubicBezTo>
                        <a:pt x="1067" y="1384"/>
                        <a:pt x="1342" y="1109"/>
                        <a:pt x="1352" y="708"/>
                      </a:cubicBezTo>
                      <a:cubicBezTo>
                        <a:pt x="1352" y="296"/>
                        <a:pt x="1077" y="0"/>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6" name="Google Shape;156;p4"/>
              <p:cNvGrpSpPr/>
              <p:nvPr/>
            </p:nvGrpSpPr>
            <p:grpSpPr>
              <a:xfrm>
                <a:off x="7719612" y="1288250"/>
                <a:ext cx="2249899" cy="4410206"/>
                <a:chOff x="7719612" y="1288250"/>
                <a:chExt cx="2249899" cy="4410206"/>
              </a:xfrm>
            </p:grpSpPr>
            <p:sp>
              <p:nvSpPr>
                <p:cNvPr id="157" name="Google Shape;157;p4"/>
                <p:cNvSpPr/>
                <p:nvPr/>
              </p:nvSpPr>
              <p:spPr>
                <a:xfrm rot="-453076" flipH="1">
                  <a:off x="7989668" y="1382280"/>
                  <a:ext cx="1709789" cy="4222145"/>
                </a:xfrm>
                <a:custGeom>
                  <a:avLst/>
                  <a:gdLst/>
                  <a:ahLst/>
                  <a:cxnLst/>
                  <a:rect l="l" t="t" r="r" b="b"/>
                  <a:pathLst>
                    <a:path w="34822" h="61987" extrusionOk="0">
                      <a:moveTo>
                        <a:pt x="1" y="1"/>
                      </a:moveTo>
                      <a:lnTo>
                        <a:pt x="7267" y="61986"/>
                      </a:lnTo>
                      <a:cubicBezTo>
                        <a:pt x="8524" y="61711"/>
                        <a:pt x="9781" y="61479"/>
                        <a:pt x="11038" y="61278"/>
                      </a:cubicBezTo>
                      <a:cubicBezTo>
                        <a:pt x="14069" y="60793"/>
                        <a:pt x="17121" y="60465"/>
                        <a:pt x="20173" y="60201"/>
                      </a:cubicBezTo>
                      <a:cubicBezTo>
                        <a:pt x="23204" y="59937"/>
                        <a:pt x="26235" y="59694"/>
                        <a:pt x="29267" y="59567"/>
                      </a:cubicBezTo>
                      <a:cubicBezTo>
                        <a:pt x="31115" y="59494"/>
                        <a:pt x="32974" y="59430"/>
                        <a:pt x="34822" y="59388"/>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4"/>
                <p:cNvSpPr/>
                <p:nvPr/>
              </p:nvSpPr>
              <p:spPr>
                <a:xfrm>
                  <a:off x="8698050" y="2798418"/>
                  <a:ext cx="635009" cy="583491"/>
                </a:xfrm>
                <a:custGeom>
                  <a:avLst/>
                  <a:gdLst/>
                  <a:ahLst/>
                  <a:cxnLst/>
                  <a:rect l="l" t="t" r="r" b="b"/>
                  <a:pathLst>
                    <a:path w="8894" h="8173" extrusionOk="0">
                      <a:moveTo>
                        <a:pt x="3238" y="1"/>
                      </a:moveTo>
                      <a:cubicBezTo>
                        <a:pt x="3222" y="1"/>
                        <a:pt x="3206" y="4"/>
                        <a:pt x="3190" y="9"/>
                      </a:cubicBezTo>
                      <a:cubicBezTo>
                        <a:pt x="3158" y="19"/>
                        <a:pt x="3127" y="30"/>
                        <a:pt x="3095" y="51"/>
                      </a:cubicBezTo>
                      <a:cubicBezTo>
                        <a:pt x="3074" y="72"/>
                        <a:pt x="3042" y="93"/>
                        <a:pt x="3032" y="125"/>
                      </a:cubicBezTo>
                      <a:cubicBezTo>
                        <a:pt x="3011" y="157"/>
                        <a:pt x="3000" y="188"/>
                        <a:pt x="2989" y="220"/>
                      </a:cubicBezTo>
                      <a:cubicBezTo>
                        <a:pt x="2989" y="252"/>
                        <a:pt x="2989" y="273"/>
                        <a:pt x="2979" y="294"/>
                      </a:cubicBezTo>
                      <a:cubicBezTo>
                        <a:pt x="2989" y="347"/>
                        <a:pt x="3000" y="400"/>
                        <a:pt x="3021" y="442"/>
                      </a:cubicBezTo>
                      <a:lnTo>
                        <a:pt x="3063" y="495"/>
                      </a:lnTo>
                      <a:cubicBezTo>
                        <a:pt x="3095" y="526"/>
                        <a:pt x="3137" y="547"/>
                        <a:pt x="3169" y="558"/>
                      </a:cubicBezTo>
                      <a:lnTo>
                        <a:pt x="3190" y="569"/>
                      </a:lnTo>
                      <a:lnTo>
                        <a:pt x="3211" y="579"/>
                      </a:lnTo>
                      <a:cubicBezTo>
                        <a:pt x="3243" y="611"/>
                        <a:pt x="3296" y="621"/>
                        <a:pt x="3338" y="621"/>
                      </a:cubicBezTo>
                      <a:lnTo>
                        <a:pt x="3454" y="621"/>
                      </a:lnTo>
                      <a:cubicBezTo>
                        <a:pt x="3486" y="621"/>
                        <a:pt x="3517" y="611"/>
                        <a:pt x="3549" y="590"/>
                      </a:cubicBezTo>
                      <a:cubicBezTo>
                        <a:pt x="3581" y="579"/>
                        <a:pt x="3602" y="558"/>
                        <a:pt x="3623" y="526"/>
                      </a:cubicBezTo>
                      <a:cubicBezTo>
                        <a:pt x="3634" y="505"/>
                        <a:pt x="3655" y="484"/>
                        <a:pt x="3665" y="474"/>
                      </a:cubicBezTo>
                      <a:cubicBezTo>
                        <a:pt x="3676" y="431"/>
                        <a:pt x="3686" y="400"/>
                        <a:pt x="3686" y="357"/>
                      </a:cubicBezTo>
                      <a:cubicBezTo>
                        <a:pt x="3697" y="336"/>
                        <a:pt x="3697" y="315"/>
                        <a:pt x="3686" y="283"/>
                      </a:cubicBezTo>
                      <a:cubicBezTo>
                        <a:pt x="3686" y="252"/>
                        <a:pt x="3676" y="220"/>
                        <a:pt x="3655" y="188"/>
                      </a:cubicBezTo>
                      <a:cubicBezTo>
                        <a:pt x="3644" y="167"/>
                        <a:pt x="3623" y="146"/>
                        <a:pt x="3613" y="125"/>
                      </a:cubicBezTo>
                      <a:cubicBezTo>
                        <a:pt x="3581" y="93"/>
                        <a:pt x="3539" y="72"/>
                        <a:pt x="3496" y="62"/>
                      </a:cubicBezTo>
                      <a:lnTo>
                        <a:pt x="3285" y="9"/>
                      </a:lnTo>
                      <a:cubicBezTo>
                        <a:pt x="3269" y="4"/>
                        <a:pt x="3253" y="1"/>
                        <a:pt x="3238" y="1"/>
                      </a:cubicBezTo>
                      <a:close/>
                      <a:moveTo>
                        <a:pt x="8101" y="178"/>
                      </a:moveTo>
                      <a:cubicBezTo>
                        <a:pt x="8080" y="178"/>
                        <a:pt x="8048" y="178"/>
                        <a:pt x="8017" y="188"/>
                      </a:cubicBezTo>
                      <a:cubicBezTo>
                        <a:pt x="7996" y="199"/>
                        <a:pt x="7964" y="220"/>
                        <a:pt x="7943" y="231"/>
                      </a:cubicBezTo>
                      <a:lnTo>
                        <a:pt x="7922" y="241"/>
                      </a:lnTo>
                      <a:cubicBezTo>
                        <a:pt x="7911" y="252"/>
                        <a:pt x="7890" y="273"/>
                        <a:pt x="7869" y="283"/>
                      </a:cubicBezTo>
                      <a:lnTo>
                        <a:pt x="7869" y="294"/>
                      </a:lnTo>
                      <a:lnTo>
                        <a:pt x="7858" y="305"/>
                      </a:lnTo>
                      <a:cubicBezTo>
                        <a:pt x="7848" y="326"/>
                        <a:pt x="7827" y="347"/>
                        <a:pt x="7816" y="368"/>
                      </a:cubicBezTo>
                      <a:lnTo>
                        <a:pt x="7816" y="379"/>
                      </a:lnTo>
                      <a:cubicBezTo>
                        <a:pt x="7795" y="410"/>
                        <a:pt x="7795" y="442"/>
                        <a:pt x="7795" y="484"/>
                      </a:cubicBezTo>
                      <a:cubicBezTo>
                        <a:pt x="7784" y="526"/>
                        <a:pt x="7784" y="558"/>
                        <a:pt x="7795" y="600"/>
                      </a:cubicBezTo>
                      <a:cubicBezTo>
                        <a:pt x="7805" y="632"/>
                        <a:pt x="7816" y="664"/>
                        <a:pt x="7848" y="695"/>
                      </a:cubicBezTo>
                      <a:cubicBezTo>
                        <a:pt x="7869" y="716"/>
                        <a:pt x="7890" y="748"/>
                        <a:pt x="7922" y="759"/>
                      </a:cubicBezTo>
                      <a:lnTo>
                        <a:pt x="7974" y="790"/>
                      </a:lnTo>
                      <a:cubicBezTo>
                        <a:pt x="7992" y="795"/>
                        <a:pt x="8011" y="797"/>
                        <a:pt x="8031" y="797"/>
                      </a:cubicBezTo>
                      <a:cubicBezTo>
                        <a:pt x="8059" y="797"/>
                        <a:pt x="8087" y="792"/>
                        <a:pt x="8112" y="780"/>
                      </a:cubicBezTo>
                      <a:lnTo>
                        <a:pt x="8154" y="759"/>
                      </a:lnTo>
                      <a:lnTo>
                        <a:pt x="8175" y="759"/>
                      </a:lnTo>
                      <a:cubicBezTo>
                        <a:pt x="8207" y="759"/>
                        <a:pt x="8238" y="748"/>
                        <a:pt x="8270" y="727"/>
                      </a:cubicBezTo>
                      <a:cubicBezTo>
                        <a:pt x="8302" y="716"/>
                        <a:pt x="8323" y="695"/>
                        <a:pt x="8344" y="664"/>
                      </a:cubicBezTo>
                      <a:cubicBezTo>
                        <a:pt x="8365" y="653"/>
                        <a:pt x="8376" y="632"/>
                        <a:pt x="8386" y="611"/>
                      </a:cubicBezTo>
                      <a:cubicBezTo>
                        <a:pt x="8407" y="569"/>
                        <a:pt x="8418" y="516"/>
                        <a:pt x="8418" y="463"/>
                      </a:cubicBezTo>
                      <a:cubicBezTo>
                        <a:pt x="8407" y="442"/>
                        <a:pt x="8407" y="421"/>
                        <a:pt x="8407" y="389"/>
                      </a:cubicBezTo>
                      <a:cubicBezTo>
                        <a:pt x="8386" y="347"/>
                        <a:pt x="8365" y="305"/>
                        <a:pt x="8333" y="273"/>
                      </a:cubicBezTo>
                      <a:cubicBezTo>
                        <a:pt x="8323" y="252"/>
                        <a:pt x="8291" y="231"/>
                        <a:pt x="8281" y="220"/>
                      </a:cubicBezTo>
                      <a:lnTo>
                        <a:pt x="8270" y="220"/>
                      </a:lnTo>
                      <a:lnTo>
                        <a:pt x="8260" y="210"/>
                      </a:lnTo>
                      <a:cubicBezTo>
                        <a:pt x="8238" y="199"/>
                        <a:pt x="8217" y="188"/>
                        <a:pt x="8196" y="188"/>
                      </a:cubicBezTo>
                      <a:lnTo>
                        <a:pt x="8186" y="178"/>
                      </a:lnTo>
                      <a:close/>
                      <a:moveTo>
                        <a:pt x="5239" y="157"/>
                      </a:moveTo>
                      <a:cubicBezTo>
                        <a:pt x="5176" y="157"/>
                        <a:pt x="5102" y="188"/>
                        <a:pt x="5059" y="241"/>
                      </a:cubicBezTo>
                      <a:cubicBezTo>
                        <a:pt x="5028" y="294"/>
                        <a:pt x="4996" y="379"/>
                        <a:pt x="4996" y="442"/>
                      </a:cubicBezTo>
                      <a:cubicBezTo>
                        <a:pt x="5007" y="516"/>
                        <a:pt x="5028" y="590"/>
                        <a:pt x="5081" y="643"/>
                      </a:cubicBezTo>
                      <a:cubicBezTo>
                        <a:pt x="5102" y="674"/>
                        <a:pt x="5133" y="685"/>
                        <a:pt x="5176" y="706"/>
                      </a:cubicBezTo>
                      <a:lnTo>
                        <a:pt x="5186" y="738"/>
                      </a:lnTo>
                      <a:cubicBezTo>
                        <a:pt x="5207" y="801"/>
                        <a:pt x="5239" y="843"/>
                        <a:pt x="5292" y="875"/>
                      </a:cubicBezTo>
                      <a:cubicBezTo>
                        <a:pt x="5313" y="885"/>
                        <a:pt x="5323" y="885"/>
                        <a:pt x="5345" y="896"/>
                      </a:cubicBezTo>
                      <a:cubicBezTo>
                        <a:pt x="5376" y="907"/>
                        <a:pt x="5397" y="907"/>
                        <a:pt x="5419" y="907"/>
                      </a:cubicBezTo>
                      <a:lnTo>
                        <a:pt x="5482" y="907"/>
                      </a:lnTo>
                      <a:lnTo>
                        <a:pt x="5514" y="917"/>
                      </a:lnTo>
                      <a:lnTo>
                        <a:pt x="5556" y="938"/>
                      </a:lnTo>
                      <a:cubicBezTo>
                        <a:pt x="5609" y="981"/>
                        <a:pt x="5661" y="1002"/>
                        <a:pt x="5725" y="1002"/>
                      </a:cubicBezTo>
                      <a:cubicBezTo>
                        <a:pt x="5788" y="1002"/>
                        <a:pt x="5852" y="970"/>
                        <a:pt x="5894" y="917"/>
                      </a:cubicBezTo>
                      <a:cubicBezTo>
                        <a:pt x="5936" y="854"/>
                        <a:pt x="5968" y="780"/>
                        <a:pt x="5968" y="706"/>
                      </a:cubicBezTo>
                      <a:cubicBezTo>
                        <a:pt x="5957" y="632"/>
                        <a:pt x="5936" y="558"/>
                        <a:pt x="5883" y="516"/>
                      </a:cubicBezTo>
                      <a:cubicBezTo>
                        <a:pt x="5809" y="442"/>
                        <a:pt x="5725" y="389"/>
                        <a:pt x="5630" y="357"/>
                      </a:cubicBezTo>
                      <a:lnTo>
                        <a:pt x="5619" y="347"/>
                      </a:lnTo>
                      <a:cubicBezTo>
                        <a:pt x="5566" y="252"/>
                        <a:pt x="5492" y="199"/>
                        <a:pt x="5408" y="167"/>
                      </a:cubicBezTo>
                      <a:cubicBezTo>
                        <a:pt x="5355" y="157"/>
                        <a:pt x="5292" y="157"/>
                        <a:pt x="5239" y="157"/>
                      </a:cubicBezTo>
                      <a:close/>
                      <a:moveTo>
                        <a:pt x="7182" y="431"/>
                      </a:moveTo>
                      <a:cubicBezTo>
                        <a:pt x="7151" y="431"/>
                        <a:pt x="7119" y="431"/>
                        <a:pt x="7087" y="442"/>
                      </a:cubicBezTo>
                      <a:cubicBezTo>
                        <a:pt x="7056" y="452"/>
                        <a:pt x="7024" y="474"/>
                        <a:pt x="7003" y="495"/>
                      </a:cubicBezTo>
                      <a:cubicBezTo>
                        <a:pt x="6982" y="516"/>
                        <a:pt x="6961" y="547"/>
                        <a:pt x="6939" y="579"/>
                      </a:cubicBezTo>
                      <a:cubicBezTo>
                        <a:pt x="6939" y="600"/>
                        <a:pt x="6929" y="621"/>
                        <a:pt x="6918" y="643"/>
                      </a:cubicBezTo>
                      <a:cubicBezTo>
                        <a:pt x="6908" y="695"/>
                        <a:pt x="6908" y="748"/>
                        <a:pt x="6929" y="801"/>
                      </a:cubicBezTo>
                      <a:cubicBezTo>
                        <a:pt x="6939" y="822"/>
                        <a:pt x="6939" y="843"/>
                        <a:pt x="6950" y="864"/>
                      </a:cubicBezTo>
                      <a:cubicBezTo>
                        <a:pt x="6971" y="907"/>
                        <a:pt x="7003" y="938"/>
                        <a:pt x="7045" y="959"/>
                      </a:cubicBezTo>
                      <a:lnTo>
                        <a:pt x="7098" y="1002"/>
                      </a:lnTo>
                      <a:cubicBezTo>
                        <a:pt x="7129" y="1023"/>
                        <a:pt x="7161" y="1033"/>
                        <a:pt x="7193" y="1033"/>
                      </a:cubicBezTo>
                      <a:cubicBezTo>
                        <a:pt x="7225" y="1033"/>
                        <a:pt x="7256" y="1033"/>
                        <a:pt x="7288" y="1023"/>
                      </a:cubicBezTo>
                      <a:cubicBezTo>
                        <a:pt x="7320" y="1012"/>
                        <a:pt x="7351" y="991"/>
                        <a:pt x="7372" y="970"/>
                      </a:cubicBezTo>
                      <a:cubicBezTo>
                        <a:pt x="7404" y="949"/>
                        <a:pt x="7425" y="917"/>
                        <a:pt x="7436" y="885"/>
                      </a:cubicBezTo>
                      <a:cubicBezTo>
                        <a:pt x="7446" y="864"/>
                        <a:pt x="7457" y="843"/>
                        <a:pt x="7457" y="822"/>
                      </a:cubicBezTo>
                      <a:cubicBezTo>
                        <a:pt x="7467" y="769"/>
                        <a:pt x="7467" y="716"/>
                        <a:pt x="7457" y="664"/>
                      </a:cubicBezTo>
                      <a:cubicBezTo>
                        <a:pt x="7446" y="643"/>
                        <a:pt x="7436" y="621"/>
                        <a:pt x="7425" y="600"/>
                      </a:cubicBezTo>
                      <a:cubicBezTo>
                        <a:pt x="7404" y="558"/>
                        <a:pt x="7372" y="526"/>
                        <a:pt x="7330" y="505"/>
                      </a:cubicBezTo>
                      <a:cubicBezTo>
                        <a:pt x="7320" y="495"/>
                        <a:pt x="7298" y="474"/>
                        <a:pt x="7277" y="463"/>
                      </a:cubicBezTo>
                      <a:cubicBezTo>
                        <a:pt x="7246" y="442"/>
                        <a:pt x="7225" y="431"/>
                        <a:pt x="7182" y="431"/>
                      </a:cubicBezTo>
                      <a:close/>
                      <a:moveTo>
                        <a:pt x="2905" y="1461"/>
                      </a:moveTo>
                      <a:cubicBezTo>
                        <a:pt x="2777" y="1461"/>
                        <a:pt x="2651" y="1556"/>
                        <a:pt x="2662" y="1741"/>
                      </a:cubicBezTo>
                      <a:cubicBezTo>
                        <a:pt x="2667" y="1920"/>
                        <a:pt x="2787" y="2008"/>
                        <a:pt x="2907" y="2008"/>
                      </a:cubicBezTo>
                      <a:cubicBezTo>
                        <a:pt x="3035" y="2008"/>
                        <a:pt x="3164" y="1910"/>
                        <a:pt x="3158" y="1720"/>
                      </a:cubicBezTo>
                      <a:cubicBezTo>
                        <a:pt x="3148" y="1546"/>
                        <a:pt x="3026" y="1461"/>
                        <a:pt x="2905" y="1461"/>
                      </a:cubicBezTo>
                      <a:close/>
                      <a:moveTo>
                        <a:pt x="1754" y="1392"/>
                      </a:moveTo>
                      <a:cubicBezTo>
                        <a:pt x="1733" y="1392"/>
                        <a:pt x="1701" y="1403"/>
                        <a:pt x="1680" y="1403"/>
                      </a:cubicBezTo>
                      <a:lnTo>
                        <a:pt x="1669" y="1414"/>
                      </a:lnTo>
                      <a:cubicBezTo>
                        <a:pt x="1627" y="1424"/>
                        <a:pt x="1606" y="1435"/>
                        <a:pt x="1585" y="1466"/>
                      </a:cubicBezTo>
                      <a:cubicBezTo>
                        <a:pt x="1553" y="1487"/>
                        <a:pt x="1532" y="1509"/>
                        <a:pt x="1521" y="1551"/>
                      </a:cubicBezTo>
                      <a:cubicBezTo>
                        <a:pt x="1500" y="1583"/>
                        <a:pt x="1490" y="1614"/>
                        <a:pt x="1490" y="1656"/>
                      </a:cubicBezTo>
                      <a:cubicBezTo>
                        <a:pt x="1490" y="1678"/>
                        <a:pt x="1490" y="1709"/>
                        <a:pt x="1500" y="1741"/>
                      </a:cubicBezTo>
                      <a:lnTo>
                        <a:pt x="1490" y="1783"/>
                      </a:lnTo>
                      <a:cubicBezTo>
                        <a:pt x="1490" y="1836"/>
                        <a:pt x="1511" y="1889"/>
                        <a:pt x="1532" y="1931"/>
                      </a:cubicBezTo>
                      <a:lnTo>
                        <a:pt x="1574" y="1984"/>
                      </a:lnTo>
                      <a:cubicBezTo>
                        <a:pt x="1606" y="2016"/>
                        <a:pt x="1638" y="2037"/>
                        <a:pt x="1680" y="2047"/>
                      </a:cubicBezTo>
                      <a:lnTo>
                        <a:pt x="1690" y="2058"/>
                      </a:lnTo>
                      <a:lnTo>
                        <a:pt x="1785" y="2058"/>
                      </a:lnTo>
                      <a:cubicBezTo>
                        <a:pt x="1807" y="2058"/>
                        <a:pt x="1828" y="2047"/>
                        <a:pt x="1849" y="2047"/>
                      </a:cubicBezTo>
                      <a:lnTo>
                        <a:pt x="1870" y="2047"/>
                      </a:lnTo>
                      <a:lnTo>
                        <a:pt x="1902" y="2026"/>
                      </a:lnTo>
                      <a:lnTo>
                        <a:pt x="1944" y="2005"/>
                      </a:lnTo>
                      <a:cubicBezTo>
                        <a:pt x="1965" y="1984"/>
                        <a:pt x="1986" y="1963"/>
                        <a:pt x="2007" y="1942"/>
                      </a:cubicBezTo>
                      <a:lnTo>
                        <a:pt x="2018" y="1931"/>
                      </a:lnTo>
                      <a:cubicBezTo>
                        <a:pt x="2028" y="1910"/>
                        <a:pt x="2049" y="1889"/>
                        <a:pt x="2060" y="1868"/>
                      </a:cubicBezTo>
                      <a:lnTo>
                        <a:pt x="2060" y="1857"/>
                      </a:lnTo>
                      <a:cubicBezTo>
                        <a:pt x="2071" y="1836"/>
                        <a:pt x="2081" y="1815"/>
                        <a:pt x="2081" y="1794"/>
                      </a:cubicBezTo>
                      <a:cubicBezTo>
                        <a:pt x="2092" y="1741"/>
                        <a:pt x="2092" y="1688"/>
                        <a:pt x="2081" y="1635"/>
                      </a:cubicBezTo>
                      <a:lnTo>
                        <a:pt x="2071" y="1604"/>
                      </a:lnTo>
                      <a:lnTo>
                        <a:pt x="2049" y="1572"/>
                      </a:lnTo>
                      <a:lnTo>
                        <a:pt x="2049" y="1561"/>
                      </a:lnTo>
                      <a:cubicBezTo>
                        <a:pt x="2039" y="1540"/>
                        <a:pt x="2018" y="1519"/>
                        <a:pt x="1997" y="1498"/>
                      </a:cubicBezTo>
                      <a:lnTo>
                        <a:pt x="1986" y="1487"/>
                      </a:lnTo>
                      <a:cubicBezTo>
                        <a:pt x="1976" y="1466"/>
                        <a:pt x="1954" y="1456"/>
                        <a:pt x="1933" y="1445"/>
                      </a:cubicBezTo>
                      <a:lnTo>
                        <a:pt x="1933" y="1435"/>
                      </a:lnTo>
                      <a:lnTo>
                        <a:pt x="1923" y="1435"/>
                      </a:lnTo>
                      <a:cubicBezTo>
                        <a:pt x="1902" y="1424"/>
                        <a:pt x="1870" y="1414"/>
                        <a:pt x="1849" y="1403"/>
                      </a:cubicBezTo>
                      <a:lnTo>
                        <a:pt x="1838" y="1403"/>
                      </a:lnTo>
                      <a:cubicBezTo>
                        <a:pt x="1817" y="1392"/>
                        <a:pt x="1785" y="1392"/>
                        <a:pt x="1764" y="1392"/>
                      </a:cubicBezTo>
                      <a:close/>
                      <a:moveTo>
                        <a:pt x="5894" y="1445"/>
                      </a:moveTo>
                      <a:lnTo>
                        <a:pt x="5894" y="1456"/>
                      </a:lnTo>
                      <a:cubicBezTo>
                        <a:pt x="5862" y="1456"/>
                        <a:pt x="5830" y="1466"/>
                        <a:pt x="5799" y="1487"/>
                      </a:cubicBezTo>
                      <a:cubicBezTo>
                        <a:pt x="5767" y="1509"/>
                        <a:pt x="5746" y="1530"/>
                        <a:pt x="5735" y="1561"/>
                      </a:cubicBezTo>
                      <a:cubicBezTo>
                        <a:pt x="5714" y="1593"/>
                        <a:pt x="5693" y="1625"/>
                        <a:pt x="5693" y="1656"/>
                      </a:cubicBezTo>
                      <a:cubicBezTo>
                        <a:pt x="5693" y="1688"/>
                        <a:pt x="5693" y="1709"/>
                        <a:pt x="5683" y="1741"/>
                      </a:cubicBezTo>
                      <a:lnTo>
                        <a:pt x="5693" y="1762"/>
                      </a:lnTo>
                      <a:cubicBezTo>
                        <a:pt x="5683" y="1783"/>
                        <a:pt x="5683" y="1804"/>
                        <a:pt x="5683" y="1825"/>
                      </a:cubicBezTo>
                      <a:cubicBezTo>
                        <a:pt x="5683" y="1868"/>
                        <a:pt x="5693" y="1899"/>
                        <a:pt x="5714" y="1931"/>
                      </a:cubicBezTo>
                      <a:cubicBezTo>
                        <a:pt x="5725" y="1973"/>
                        <a:pt x="5735" y="1994"/>
                        <a:pt x="5767" y="2026"/>
                      </a:cubicBezTo>
                      <a:cubicBezTo>
                        <a:pt x="5778" y="2037"/>
                        <a:pt x="5799" y="2047"/>
                        <a:pt x="5820" y="2068"/>
                      </a:cubicBezTo>
                      <a:cubicBezTo>
                        <a:pt x="5852" y="2089"/>
                        <a:pt x="5894" y="2100"/>
                        <a:pt x="5947" y="2100"/>
                      </a:cubicBezTo>
                      <a:cubicBezTo>
                        <a:pt x="5968" y="2089"/>
                        <a:pt x="5989" y="2089"/>
                        <a:pt x="6010" y="2089"/>
                      </a:cubicBezTo>
                      <a:cubicBezTo>
                        <a:pt x="6031" y="2079"/>
                        <a:pt x="6052" y="2068"/>
                        <a:pt x="6073" y="2047"/>
                      </a:cubicBezTo>
                      <a:cubicBezTo>
                        <a:pt x="6084" y="2052"/>
                        <a:pt x="6097" y="2055"/>
                        <a:pt x="6110" y="2055"/>
                      </a:cubicBezTo>
                      <a:cubicBezTo>
                        <a:pt x="6124" y="2055"/>
                        <a:pt x="6137" y="2052"/>
                        <a:pt x="6147" y="2047"/>
                      </a:cubicBezTo>
                      <a:cubicBezTo>
                        <a:pt x="6179" y="2047"/>
                        <a:pt x="6211" y="2037"/>
                        <a:pt x="6242" y="2016"/>
                      </a:cubicBezTo>
                      <a:lnTo>
                        <a:pt x="6285" y="1963"/>
                      </a:lnTo>
                      <a:cubicBezTo>
                        <a:pt x="6316" y="1942"/>
                        <a:pt x="6327" y="1910"/>
                        <a:pt x="6337" y="1868"/>
                      </a:cubicBezTo>
                      <a:cubicBezTo>
                        <a:pt x="6348" y="1847"/>
                        <a:pt x="6348" y="1825"/>
                        <a:pt x="6348" y="1804"/>
                      </a:cubicBezTo>
                      <a:cubicBezTo>
                        <a:pt x="6359" y="1762"/>
                        <a:pt x="6359" y="1730"/>
                        <a:pt x="6337" y="1688"/>
                      </a:cubicBezTo>
                      <a:cubicBezTo>
                        <a:pt x="6337" y="1667"/>
                        <a:pt x="6327" y="1646"/>
                        <a:pt x="6316" y="1625"/>
                      </a:cubicBezTo>
                      <a:cubicBezTo>
                        <a:pt x="6295" y="1583"/>
                        <a:pt x="6263" y="1551"/>
                        <a:pt x="6221" y="1519"/>
                      </a:cubicBezTo>
                      <a:cubicBezTo>
                        <a:pt x="6200" y="1519"/>
                        <a:pt x="6190" y="1509"/>
                        <a:pt x="6168" y="1498"/>
                      </a:cubicBezTo>
                      <a:lnTo>
                        <a:pt x="6158" y="1498"/>
                      </a:lnTo>
                      <a:lnTo>
                        <a:pt x="6147" y="1487"/>
                      </a:lnTo>
                      <a:lnTo>
                        <a:pt x="6105" y="1487"/>
                      </a:lnTo>
                      <a:cubicBezTo>
                        <a:pt x="6073" y="1477"/>
                        <a:pt x="6031" y="1466"/>
                        <a:pt x="5989" y="1456"/>
                      </a:cubicBezTo>
                      <a:cubicBezTo>
                        <a:pt x="5957" y="1445"/>
                        <a:pt x="5925" y="1445"/>
                        <a:pt x="5894" y="1445"/>
                      </a:cubicBezTo>
                      <a:close/>
                      <a:moveTo>
                        <a:pt x="243" y="1667"/>
                      </a:moveTo>
                      <a:cubicBezTo>
                        <a:pt x="212" y="1667"/>
                        <a:pt x="180" y="1678"/>
                        <a:pt x="148" y="1699"/>
                      </a:cubicBezTo>
                      <a:cubicBezTo>
                        <a:pt x="117" y="1709"/>
                        <a:pt x="96" y="1730"/>
                        <a:pt x="74" y="1751"/>
                      </a:cubicBezTo>
                      <a:cubicBezTo>
                        <a:pt x="43" y="1783"/>
                        <a:pt x="32" y="1815"/>
                        <a:pt x="22" y="1847"/>
                      </a:cubicBezTo>
                      <a:cubicBezTo>
                        <a:pt x="11" y="1878"/>
                        <a:pt x="1" y="1920"/>
                        <a:pt x="1" y="1963"/>
                      </a:cubicBezTo>
                      <a:cubicBezTo>
                        <a:pt x="11" y="1984"/>
                        <a:pt x="11" y="2005"/>
                        <a:pt x="11" y="2037"/>
                      </a:cubicBezTo>
                      <a:cubicBezTo>
                        <a:pt x="32" y="2079"/>
                        <a:pt x="53" y="2121"/>
                        <a:pt x="85" y="2153"/>
                      </a:cubicBezTo>
                      <a:lnTo>
                        <a:pt x="138" y="2195"/>
                      </a:lnTo>
                      <a:cubicBezTo>
                        <a:pt x="170" y="2216"/>
                        <a:pt x="222" y="2227"/>
                        <a:pt x="265" y="2227"/>
                      </a:cubicBezTo>
                      <a:lnTo>
                        <a:pt x="307" y="2227"/>
                      </a:lnTo>
                      <a:cubicBezTo>
                        <a:pt x="339" y="2227"/>
                        <a:pt x="370" y="2216"/>
                        <a:pt x="402" y="2195"/>
                      </a:cubicBezTo>
                      <a:cubicBezTo>
                        <a:pt x="434" y="2185"/>
                        <a:pt x="465" y="2163"/>
                        <a:pt x="486" y="2142"/>
                      </a:cubicBezTo>
                      <a:cubicBezTo>
                        <a:pt x="507" y="2111"/>
                        <a:pt x="518" y="2079"/>
                        <a:pt x="529" y="2047"/>
                      </a:cubicBezTo>
                      <a:cubicBezTo>
                        <a:pt x="550" y="2016"/>
                        <a:pt x="550" y="1973"/>
                        <a:pt x="550" y="1931"/>
                      </a:cubicBezTo>
                      <a:cubicBezTo>
                        <a:pt x="539" y="1910"/>
                        <a:pt x="539" y="1889"/>
                        <a:pt x="539" y="1857"/>
                      </a:cubicBezTo>
                      <a:cubicBezTo>
                        <a:pt x="529" y="1815"/>
                        <a:pt x="497" y="1773"/>
                        <a:pt x="465" y="1741"/>
                      </a:cubicBezTo>
                      <a:lnTo>
                        <a:pt x="412" y="1699"/>
                      </a:lnTo>
                      <a:cubicBezTo>
                        <a:pt x="381" y="1678"/>
                        <a:pt x="339" y="1667"/>
                        <a:pt x="286" y="1667"/>
                      </a:cubicBezTo>
                      <a:close/>
                      <a:moveTo>
                        <a:pt x="7418" y="1797"/>
                      </a:moveTo>
                      <a:cubicBezTo>
                        <a:pt x="7399" y="1797"/>
                        <a:pt x="7380" y="1802"/>
                        <a:pt x="7362" y="1815"/>
                      </a:cubicBezTo>
                      <a:lnTo>
                        <a:pt x="7298" y="1847"/>
                      </a:lnTo>
                      <a:lnTo>
                        <a:pt x="7277" y="1868"/>
                      </a:lnTo>
                      <a:cubicBezTo>
                        <a:pt x="7246" y="1878"/>
                        <a:pt x="7214" y="1899"/>
                        <a:pt x="7193" y="1920"/>
                      </a:cubicBezTo>
                      <a:cubicBezTo>
                        <a:pt x="7161" y="1942"/>
                        <a:pt x="7140" y="1973"/>
                        <a:pt x="7129" y="2005"/>
                      </a:cubicBezTo>
                      <a:cubicBezTo>
                        <a:pt x="7119" y="2026"/>
                        <a:pt x="7108" y="2047"/>
                        <a:pt x="7108" y="2068"/>
                      </a:cubicBezTo>
                      <a:cubicBezTo>
                        <a:pt x="7098" y="2121"/>
                        <a:pt x="7098" y="2174"/>
                        <a:pt x="7108" y="2216"/>
                      </a:cubicBezTo>
                      <a:cubicBezTo>
                        <a:pt x="7119" y="2237"/>
                        <a:pt x="7129" y="2269"/>
                        <a:pt x="7140" y="2290"/>
                      </a:cubicBezTo>
                      <a:cubicBezTo>
                        <a:pt x="7161" y="2332"/>
                        <a:pt x="7193" y="2364"/>
                        <a:pt x="7235" y="2385"/>
                      </a:cubicBezTo>
                      <a:cubicBezTo>
                        <a:pt x="7298" y="2417"/>
                        <a:pt x="7362" y="2449"/>
                        <a:pt x="7425" y="2480"/>
                      </a:cubicBezTo>
                      <a:lnTo>
                        <a:pt x="7446" y="2491"/>
                      </a:lnTo>
                      <a:cubicBezTo>
                        <a:pt x="7467" y="2501"/>
                        <a:pt x="7499" y="2522"/>
                        <a:pt x="7531" y="2533"/>
                      </a:cubicBezTo>
                      <a:cubicBezTo>
                        <a:pt x="7547" y="2538"/>
                        <a:pt x="7563" y="2541"/>
                        <a:pt x="7578" y="2541"/>
                      </a:cubicBezTo>
                      <a:cubicBezTo>
                        <a:pt x="7594" y="2541"/>
                        <a:pt x="7610" y="2538"/>
                        <a:pt x="7626" y="2533"/>
                      </a:cubicBezTo>
                      <a:cubicBezTo>
                        <a:pt x="7658" y="2522"/>
                        <a:pt x="7689" y="2512"/>
                        <a:pt x="7721" y="2491"/>
                      </a:cubicBezTo>
                      <a:lnTo>
                        <a:pt x="7774" y="2449"/>
                      </a:lnTo>
                      <a:cubicBezTo>
                        <a:pt x="7795" y="2417"/>
                        <a:pt x="7805" y="2385"/>
                        <a:pt x="7816" y="2353"/>
                      </a:cubicBezTo>
                      <a:cubicBezTo>
                        <a:pt x="7827" y="2332"/>
                        <a:pt x="7837" y="2311"/>
                        <a:pt x="7837" y="2280"/>
                      </a:cubicBezTo>
                      <a:cubicBezTo>
                        <a:pt x="7837" y="2248"/>
                        <a:pt x="7837" y="2206"/>
                        <a:pt x="7827" y="2174"/>
                      </a:cubicBezTo>
                      <a:lnTo>
                        <a:pt x="7795" y="2100"/>
                      </a:lnTo>
                      <a:cubicBezTo>
                        <a:pt x="7774" y="2058"/>
                        <a:pt x="7742" y="2026"/>
                        <a:pt x="7700" y="2005"/>
                      </a:cubicBezTo>
                      <a:lnTo>
                        <a:pt x="7668" y="1984"/>
                      </a:lnTo>
                      <a:cubicBezTo>
                        <a:pt x="7658" y="1952"/>
                        <a:pt x="7647" y="1920"/>
                        <a:pt x="7626" y="1899"/>
                      </a:cubicBezTo>
                      <a:cubicBezTo>
                        <a:pt x="7605" y="1868"/>
                        <a:pt x="7584" y="1847"/>
                        <a:pt x="7552" y="1836"/>
                      </a:cubicBezTo>
                      <a:cubicBezTo>
                        <a:pt x="7520" y="1815"/>
                        <a:pt x="7489" y="1804"/>
                        <a:pt x="7457" y="1804"/>
                      </a:cubicBezTo>
                      <a:cubicBezTo>
                        <a:pt x="7444" y="1800"/>
                        <a:pt x="7431" y="1797"/>
                        <a:pt x="7418" y="1797"/>
                      </a:cubicBezTo>
                      <a:close/>
                      <a:moveTo>
                        <a:pt x="4299" y="2033"/>
                      </a:moveTo>
                      <a:cubicBezTo>
                        <a:pt x="4288" y="2033"/>
                        <a:pt x="4278" y="2034"/>
                        <a:pt x="4267" y="2037"/>
                      </a:cubicBezTo>
                      <a:lnTo>
                        <a:pt x="4130" y="2037"/>
                      </a:lnTo>
                      <a:cubicBezTo>
                        <a:pt x="4088" y="2037"/>
                        <a:pt x="4067" y="2047"/>
                        <a:pt x="4035" y="2068"/>
                      </a:cubicBezTo>
                      <a:cubicBezTo>
                        <a:pt x="4003" y="2079"/>
                        <a:pt x="3972" y="2100"/>
                        <a:pt x="3951" y="2132"/>
                      </a:cubicBezTo>
                      <a:cubicBezTo>
                        <a:pt x="3929" y="2153"/>
                        <a:pt x="3919" y="2185"/>
                        <a:pt x="3908" y="2216"/>
                      </a:cubicBezTo>
                      <a:cubicBezTo>
                        <a:pt x="3887" y="2258"/>
                        <a:pt x="3887" y="2290"/>
                        <a:pt x="3887" y="2332"/>
                      </a:cubicBezTo>
                      <a:cubicBezTo>
                        <a:pt x="3887" y="2353"/>
                        <a:pt x="3898" y="2375"/>
                        <a:pt x="3898" y="2406"/>
                      </a:cubicBezTo>
                      <a:cubicBezTo>
                        <a:pt x="3908" y="2449"/>
                        <a:pt x="3940" y="2491"/>
                        <a:pt x="3972" y="2522"/>
                      </a:cubicBezTo>
                      <a:lnTo>
                        <a:pt x="4014" y="2565"/>
                      </a:lnTo>
                      <a:cubicBezTo>
                        <a:pt x="4056" y="2596"/>
                        <a:pt x="4098" y="2607"/>
                        <a:pt x="4141" y="2607"/>
                      </a:cubicBezTo>
                      <a:lnTo>
                        <a:pt x="4288" y="2596"/>
                      </a:lnTo>
                      <a:cubicBezTo>
                        <a:pt x="4320" y="2596"/>
                        <a:pt x="4352" y="2586"/>
                        <a:pt x="4373" y="2565"/>
                      </a:cubicBezTo>
                      <a:cubicBezTo>
                        <a:pt x="4415" y="2554"/>
                        <a:pt x="4436" y="2533"/>
                        <a:pt x="4457" y="2501"/>
                      </a:cubicBezTo>
                      <a:cubicBezTo>
                        <a:pt x="4479" y="2480"/>
                        <a:pt x="4500" y="2449"/>
                        <a:pt x="4500" y="2417"/>
                      </a:cubicBezTo>
                      <a:cubicBezTo>
                        <a:pt x="4521" y="2375"/>
                        <a:pt x="4531" y="2343"/>
                        <a:pt x="4521" y="2301"/>
                      </a:cubicBezTo>
                      <a:cubicBezTo>
                        <a:pt x="4521" y="2280"/>
                        <a:pt x="4510" y="2258"/>
                        <a:pt x="4510" y="2227"/>
                      </a:cubicBezTo>
                      <a:cubicBezTo>
                        <a:pt x="4500" y="2185"/>
                        <a:pt x="4479" y="2142"/>
                        <a:pt x="4447" y="2111"/>
                      </a:cubicBezTo>
                      <a:cubicBezTo>
                        <a:pt x="4426" y="2089"/>
                        <a:pt x="4415" y="2079"/>
                        <a:pt x="4394" y="2068"/>
                      </a:cubicBezTo>
                      <a:cubicBezTo>
                        <a:pt x="4362" y="2045"/>
                        <a:pt x="4331" y="2033"/>
                        <a:pt x="4299" y="2033"/>
                      </a:cubicBezTo>
                      <a:close/>
                      <a:moveTo>
                        <a:pt x="5379" y="2476"/>
                      </a:moveTo>
                      <a:cubicBezTo>
                        <a:pt x="5368" y="2476"/>
                        <a:pt x="5357" y="2477"/>
                        <a:pt x="5345" y="2480"/>
                      </a:cubicBezTo>
                      <a:cubicBezTo>
                        <a:pt x="5323" y="2491"/>
                        <a:pt x="5281" y="2501"/>
                        <a:pt x="5260" y="2522"/>
                      </a:cubicBezTo>
                      <a:cubicBezTo>
                        <a:pt x="5228" y="2544"/>
                        <a:pt x="5207" y="2565"/>
                        <a:pt x="5197" y="2596"/>
                      </a:cubicBezTo>
                      <a:cubicBezTo>
                        <a:pt x="5176" y="2628"/>
                        <a:pt x="5155" y="2660"/>
                        <a:pt x="5155" y="2691"/>
                      </a:cubicBezTo>
                      <a:cubicBezTo>
                        <a:pt x="5144" y="2723"/>
                        <a:pt x="5144" y="2744"/>
                        <a:pt x="5144" y="2776"/>
                      </a:cubicBezTo>
                      <a:cubicBezTo>
                        <a:pt x="5144" y="2818"/>
                        <a:pt x="5155" y="2871"/>
                        <a:pt x="5186" y="2913"/>
                      </a:cubicBezTo>
                      <a:lnTo>
                        <a:pt x="5207" y="2945"/>
                      </a:lnTo>
                      <a:lnTo>
                        <a:pt x="5207" y="2956"/>
                      </a:lnTo>
                      <a:cubicBezTo>
                        <a:pt x="5218" y="2977"/>
                        <a:pt x="5218" y="3008"/>
                        <a:pt x="5218" y="3029"/>
                      </a:cubicBezTo>
                      <a:cubicBezTo>
                        <a:pt x="5239" y="3082"/>
                        <a:pt x="5260" y="3114"/>
                        <a:pt x="5292" y="3156"/>
                      </a:cubicBezTo>
                      <a:lnTo>
                        <a:pt x="5345" y="3198"/>
                      </a:lnTo>
                      <a:cubicBezTo>
                        <a:pt x="5376" y="3220"/>
                        <a:pt x="5419" y="3230"/>
                        <a:pt x="5471" y="3230"/>
                      </a:cubicBezTo>
                      <a:lnTo>
                        <a:pt x="5514" y="3220"/>
                      </a:lnTo>
                      <a:lnTo>
                        <a:pt x="5556" y="3209"/>
                      </a:lnTo>
                      <a:lnTo>
                        <a:pt x="5609" y="3177"/>
                      </a:lnTo>
                      <a:lnTo>
                        <a:pt x="5619" y="3177"/>
                      </a:lnTo>
                      <a:lnTo>
                        <a:pt x="5672" y="3124"/>
                      </a:lnTo>
                      <a:cubicBezTo>
                        <a:pt x="5693" y="3093"/>
                        <a:pt x="5714" y="3072"/>
                        <a:pt x="5725" y="3040"/>
                      </a:cubicBezTo>
                      <a:cubicBezTo>
                        <a:pt x="5735" y="3019"/>
                        <a:pt x="5746" y="2987"/>
                        <a:pt x="5746" y="2966"/>
                      </a:cubicBezTo>
                      <a:lnTo>
                        <a:pt x="5757" y="2956"/>
                      </a:lnTo>
                      <a:cubicBezTo>
                        <a:pt x="5757" y="2924"/>
                        <a:pt x="5757" y="2903"/>
                        <a:pt x="5757" y="2871"/>
                      </a:cubicBezTo>
                      <a:lnTo>
                        <a:pt x="5757" y="2850"/>
                      </a:lnTo>
                      <a:cubicBezTo>
                        <a:pt x="5757" y="2829"/>
                        <a:pt x="5757" y="2797"/>
                        <a:pt x="5746" y="2776"/>
                      </a:cubicBezTo>
                      <a:lnTo>
                        <a:pt x="5746" y="2755"/>
                      </a:lnTo>
                      <a:lnTo>
                        <a:pt x="5714" y="2691"/>
                      </a:lnTo>
                      <a:lnTo>
                        <a:pt x="5714" y="2681"/>
                      </a:lnTo>
                      <a:lnTo>
                        <a:pt x="5704" y="2670"/>
                      </a:lnTo>
                      <a:cubicBezTo>
                        <a:pt x="5693" y="2649"/>
                        <a:pt x="5683" y="2639"/>
                        <a:pt x="5661" y="2618"/>
                      </a:cubicBezTo>
                      <a:lnTo>
                        <a:pt x="5651" y="2596"/>
                      </a:lnTo>
                      <a:cubicBezTo>
                        <a:pt x="5630" y="2586"/>
                        <a:pt x="5609" y="2565"/>
                        <a:pt x="5588" y="2554"/>
                      </a:cubicBezTo>
                      <a:lnTo>
                        <a:pt x="5577" y="2544"/>
                      </a:lnTo>
                      <a:cubicBezTo>
                        <a:pt x="5545" y="2522"/>
                        <a:pt x="5514" y="2512"/>
                        <a:pt x="5482" y="2501"/>
                      </a:cubicBezTo>
                      <a:lnTo>
                        <a:pt x="5450" y="2491"/>
                      </a:lnTo>
                      <a:cubicBezTo>
                        <a:pt x="5428" y="2483"/>
                        <a:pt x="5405" y="2476"/>
                        <a:pt x="5379" y="2476"/>
                      </a:cubicBezTo>
                      <a:close/>
                      <a:moveTo>
                        <a:pt x="2335" y="2903"/>
                      </a:moveTo>
                      <a:cubicBezTo>
                        <a:pt x="2313" y="2903"/>
                        <a:pt x="2292" y="2913"/>
                        <a:pt x="2261" y="2913"/>
                      </a:cubicBezTo>
                      <a:cubicBezTo>
                        <a:pt x="2229" y="2934"/>
                        <a:pt x="2187" y="2956"/>
                        <a:pt x="2155" y="2998"/>
                      </a:cubicBezTo>
                      <a:cubicBezTo>
                        <a:pt x="2123" y="3029"/>
                        <a:pt x="2102" y="3061"/>
                        <a:pt x="2071" y="3103"/>
                      </a:cubicBezTo>
                      <a:cubicBezTo>
                        <a:pt x="2049" y="3124"/>
                        <a:pt x="2028" y="3156"/>
                        <a:pt x="2018" y="3198"/>
                      </a:cubicBezTo>
                      <a:cubicBezTo>
                        <a:pt x="2007" y="3230"/>
                        <a:pt x="1997" y="3262"/>
                        <a:pt x="1997" y="3304"/>
                      </a:cubicBezTo>
                      <a:cubicBezTo>
                        <a:pt x="1997" y="3346"/>
                        <a:pt x="2007" y="3378"/>
                        <a:pt x="2028" y="3410"/>
                      </a:cubicBezTo>
                      <a:cubicBezTo>
                        <a:pt x="2039" y="3441"/>
                        <a:pt x="2049" y="3473"/>
                        <a:pt x="2081" y="3505"/>
                      </a:cubicBezTo>
                      <a:cubicBezTo>
                        <a:pt x="2102" y="3515"/>
                        <a:pt x="2113" y="3526"/>
                        <a:pt x="2134" y="3547"/>
                      </a:cubicBezTo>
                      <a:cubicBezTo>
                        <a:pt x="2176" y="3568"/>
                        <a:pt x="2218" y="3579"/>
                        <a:pt x="2261" y="3579"/>
                      </a:cubicBezTo>
                      <a:cubicBezTo>
                        <a:pt x="2282" y="3568"/>
                        <a:pt x="2303" y="3568"/>
                        <a:pt x="2324" y="3568"/>
                      </a:cubicBezTo>
                      <a:cubicBezTo>
                        <a:pt x="2366" y="3547"/>
                        <a:pt x="2398" y="3526"/>
                        <a:pt x="2430" y="3484"/>
                      </a:cubicBezTo>
                      <a:cubicBezTo>
                        <a:pt x="2461" y="3452"/>
                        <a:pt x="2493" y="3410"/>
                        <a:pt x="2525" y="3378"/>
                      </a:cubicBezTo>
                      <a:cubicBezTo>
                        <a:pt x="2546" y="3346"/>
                        <a:pt x="2556" y="3325"/>
                        <a:pt x="2567" y="3283"/>
                      </a:cubicBezTo>
                      <a:cubicBezTo>
                        <a:pt x="2588" y="3251"/>
                        <a:pt x="2588" y="3220"/>
                        <a:pt x="2588" y="3177"/>
                      </a:cubicBezTo>
                      <a:cubicBezTo>
                        <a:pt x="2588" y="3135"/>
                        <a:pt x="2578" y="3103"/>
                        <a:pt x="2567" y="3072"/>
                      </a:cubicBezTo>
                      <a:cubicBezTo>
                        <a:pt x="2556" y="3029"/>
                        <a:pt x="2535" y="3008"/>
                        <a:pt x="2514" y="2977"/>
                      </a:cubicBezTo>
                      <a:lnTo>
                        <a:pt x="2461" y="2934"/>
                      </a:lnTo>
                      <a:cubicBezTo>
                        <a:pt x="2419" y="2913"/>
                        <a:pt x="2377" y="2903"/>
                        <a:pt x="2335" y="2903"/>
                      </a:cubicBezTo>
                      <a:close/>
                      <a:moveTo>
                        <a:pt x="3499" y="3234"/>
                      </a:moveTo>
                      <a:cubicBezTo>
                        <a:pt x="3481" y="3234"/>
                        <a:pt x="3462" y="3239"/>
                        <a:pt x="3444" y="3251"/>
                      </a:cubicBezTo>
                      <a:cubicBezTo>
                        <a:pt x="3412" y="3262"/>
                        <a:pt x="3380" y="3272"/>
                        <a:pt x="3359" y="3304"/>
                      </a:cubicBezTo>
                      <a:cubicBezTo>
                        <a:pt x="3338" y="3325"/>
                        <a:pt x="3317" y="3346"/>
                        <a:pt x="3296" y="3389"/>
                      </a:cubicBezTo>
                      <a:cubicBezTo>
                        <a:pt x="3296" y="3410"/>
                        <a:pt x="3285" y="3431"/>
                        <a:pt x="3275" y="3452"/>
                      </a:cubicBezTo>
                      <a:cubicBezTo>
                        <a:pt x="3264" y="3505"/>
                        <a:pt x="3264" y="3547"/>
                        <a:pt x="3285" y="3600"/>
                      </a:cubicBezTo>
                      <a:cubicBezTo>
                        <a:pt x="3296" y="3621"/>
                        <a:pt x="3296" y="3642"/>
                        <a:pt x="3306" y="3663"/>
                      </a:cubicBezTo>
                      <a:cubicBezTo>
                        <a:pt x="3327" y="3705"/>
                        <a:pt x="3359" y="3737"/>
                        <a:pt x="3401" y="3769"/>
                      </a:cubicBezTo>
                      <a:cubicBezTo>
                        <a:pt x="3433" y="3779"/>
                        <a:pt x="3465" y="3800"/>
                        <a:pt x="3496" y="3811"/>
                      </a:cubicBezTo>
                      <a:cubicBezTo>
                        <a:pt x="3528" y="3832"/>
                        <a:pt x="3560" y="3843"/>
                        <a:pt x="3591" y="3843"/>
                      </a:cubicBezTo>
                      <a:cubicBezTo>
                        <a:pt x="3601" y="3846"/>
                        <a:pt x="3610" y="3847"/>
                        <a:pt x="3619" y="3847"/>
                      </a:cubicBezTo>
                      <a:cubicBezTo>
                        <a:pt x="3642" y="3847"/>
                        <a:pt x="3664" y="3840"/>
                        <a:pt x="3686" y="3832"/>
                      </a:cubicBezTo>
                      <a:cubicBezTo>
                        <a:pt x="3718" y="3822"/>
                        <a:pt x="3750" y="3811"/>
                        <a:pt x="3771" y="3779"/>
                      </a:cubicBezTo>
                      <a:cubicBezTo>
                        <a:pt x="3803" y="3758"/>
                        <a:pt x="3813" y="3737"/>
                        <a:pt x="3834" y="3695"/>
                      </a:cubicBezTo>
                      <a:lnTo>
                        <a:pt x="3855" y="3631"/>
                      </a:lnTo>
                      <a:cubicBezTo>
                        <a:pt x="3866" y="3579"/>
                        <a:pt x="3866" y="3526"/>
                        <a:pt x="3855" y="3484"/>
                      </a:cubicBezTo>
                      <a:cubicBezTo>
                        <a:pt x="3845" y="3462"/>
                        <a:pt x="3834" y="3441"/>
                        <a:pt x="3824" y="3410"/>
                      </a:cubicBezTo>
                      <a:cubicBezTo>
                        <a:pt x="3803" y="3367"/>
                        <a:pt x="3771" y="3336"/>
                        <a:pt x="3729" y="3315"/>
                      </a:cubicBezTo>
                      <a:cubicBezTo>
                        <a:pt x="3697" y="3304"/>
                        <a:pt x="3665" y="3283"/>
                        <a:pt x="3634" y="3272"/>
                      </a:cubicBezTo>
                      <a:cubicBezTo>
                        <a:pt x="3602" y="3251"/>
                        <a:pt x="3581" y="3241"/>
                        <a:pt x="3539" y="3241"/>
                      </a:cubicBezTo>
                      <a:cubicBezTo>
                        <a:pt x="3525" y="3236"/>
                        <a:pt x="3512" y="3234"/>
                        <a:pt x="3499" y="3234"/>
                      </a:cubicBezTo>
                      <a:close/>
                      <a:moveTo>
                        <a:pt x="6929" y="3357"/>
                      </a:moveTo>
                      <a:cubicBezTo>
                        <a:pt x="6897" y="3367"/>
                        <a:pt x="6887" y="3367"/>
                        <a:pt x="6855" y="3378"/>
                      </a:cubicBezTo>
                      <a:cubicBezTo>
                        <a:pt x="6823" y="3389"/>
                        <a:pt x="6781" y="3410"/>
                        <a:pt x="6749" y="3452"/>
                      </a:cubicBezTo>
                      <a:cubicBezTo>
                        <a:pt x="6739" y="3473"/>
                        <a:pt x="6728" y="3494"/>
                        <a:pt x="6707" y="3515"/>
                      </a:cubicBezTo>
                      <a:cubicBezTo>
                        <a:pt x="6696" y="3536"/>
                        <a:pt x="6696" y="3558"/>
                        <a:pt x="6686" y="3589"/>
                      </a:cubicBezTo>
                      <a:cubicBezTo>
                        <a:pt x="6675" y="3610"/>
                        <a:pt x="6675" y="3642"/>
                        <a:pt x="6675" y="3663"/>
                      </a:cubicBezTo>
                      <a:cubicBezTo>
                        <a:pt x="6686" y="3726"/>
                        <a:pt x="6696" y="3758"/>
                        <a:pt x="6718" y="3811"/>
                      </a:cubicBezTo>
                      <a:cubicBezTo>
                        <a:pt x="6739" y="3853"/>
                        <a:pt x="6781" y="3885"/>
                        <a:pt x="6813" y="3906"/>
                      </a:cubicBezTo>
                      <a:lnTo>
                        <a:pt x="6813" y="3917"/>
                      </a:lnTo>
                      <a:cubicBezTo>
                        <a:pt x="6830" y="3925"/>
                        <a:pt x="6868" y="3941"/>
                        <a:pt x="6876" y="3941"/>
                      </a:cubicBezTo>
                      <a:cubicBezTo>
                        <a:pt x="6878" y="3941"/>
                        <a:pt x="6878" y="3940"/>
                        <a:pt x="6876" y="3938"/>
                      </a:cubicBezTo>
                      <a:lnTo>
                        <a:pt x="6887" y="3938"/>
                      </a:lnTo>
                      <a:cubicBezTo>
                        <a:pt x="6908" y="3948"/>
                        <a:pt x="6939" y="3948"/>
                        <a:pt x="6961" y="3948"/>
                      </a:cubicBezTo>
                      <a:lnTo>
                        <a:pt x="6971" y="3948"/>
                      </a:lnTo>
                      <a:lnTo>
                        <a:pt x="7034" y="3938"/>
                      </a:lnTo>
                      <a:cubicBezTo>
                        <a:pt x="7087" y="3917"/>
                        <a:pt x="7119" y="3895"/>
                        <a:pt x="7151" y="3853"/>
                      </a:cubicBezTo>
                      <a:cubicBezTo>
                        <a:pt x="7182" y="3811"/>
                        <a:pt x="7203" y="3779"/>
                        <a:pt x="7214" y="3726"/>
                      </a:cubicBezTo>
                      <a:lnTo>
                        <a:pt x="7214" y="3716"/>
                      </a:lnTo>
                      <a:lnTo>
                        <a:pt x="7214" y="3684"/>
                      </a:lnTo>
                      <a:lnTo>
                        <a:pt x="7225" y="3642"/>
                      </a:lnTo>
                      <a:lnTo>
                        <a:pt x="7214" y="3568"/>
                      </a:lnTo>
                      <a:cubicBezTo>
                        <a:pt x="7203" y="3547"/>
                        <a:pt x="7193" y="3515"/>
                        <a:pt x="7182" y="3494"/>
                      </a:cubicBezTo>
                      <a:cubicBezTo>
                        <a:pt x="7172" y="3473"/>
                        <a:pt x="7151" y="3452"/>
                        <a:pt x="7140" y="3441"/>
                      </a:cubicBezTo>
                      <a:cubicBezTo>
                        <a:pt x="7108" y="3410"/>
                        <a:pt x="7087" y="3389"/>
                        <a:pt x="7056" y="3378"/>
                      </a:cubicBezTo>
                      <a:cubicBezTo>
                        <a:pt x="7024" y="3367"/>
                        <a:pt x="6992" y="3357"/>
                        <a:pt x="6961" y="3357"/>
                      </a:cubicBezTo>
                      <a:lnTo>
                        <a:pt x="6950" y="3367"/>
                      </a:lnTo>
                      <a:lnTo>
                        <a:pt x="6929" y="3357"/>
                      </a:lnTo>
                      <a:close/>
                      <a:moveTo>
                        <a:pt x="993" y="3705"/>
                      </a:moveTo>
                      <a:cubicBezTo>
                        <a:pt x="919" y="3705"/>
                        <a:pt x="845" y="3705"/>
                        <a:pt x="772" y="3716"/>
                      </a:cubicBezTo>
                      <a:cubicBezTo>
                        <a:pt x="740" y="3716"/>
                        <a:pt x="708" y="3726"/>
                        <a:pt x="676" y="3737"/>
                      </a:cubicBezTo>
                      <a:cubicBezTo>
                        <a:pt x="645" y="3758"/>
                        <a:pt x="624" y="3779"/>
                        <a:pt x="603" y="3800"/>
                      </a:cubicBezTo>
                      <a:cubicBezTo>
                        <a:pt x="581" y="3832"/>
                        <a:pt x="560" y="3864"/>
                        <a:pt x="550" y="3895"/>
                      </a:cubicBezTo>
                      <a:cubicBezTo>
                        <a:pt x="539" y="3927"/>
                        <a:pt x="529" y="3969"/>
                        <a:pt x="539" y="4001"/>
                      </a:cubicBezTo>
                      <a:cubicBezTo>
                        <a:pt x="539" y="4033"/>
                        <a:pt x="539" y="4054"/>
                        <a:pt x="550" y="4086"/>
                      </a:cubicBezTo>
                      <a:cubicBezTo>
                        <a:pt x="560" y="4128"/>
                        <a:pt x="581" y="4170"/>
                        <a:pt x="613" y="4202"/>
                      </a:cubicBezTo>
                      <a:lnTo>
                        <a:pt x="666" y="4244"/>
                      </a:lnTo>
                      <a:cubicBezTo>
                        <a:pt x="708" y="4265"/>
                        <a:pt x="750" y="4276"/>
                        <a:pt x="793" y="4276"/>
                      </a:cubicBezTo>
                      <a:cubicBezTo>
                        <a:pt x="867" y="4276"/>
                        <a:pt x="941" y="4276"/>
                        <a:pt x="1014" y="4265"/>
                      </a:cubicBezTo>
                      <a:cubicBezTo>
                        <a:pt x="1046" y="4265"/>
                        <a:pt x="1078" y="4255"/>
                        <a:pt x="1109" y="4244"/>
                      </a:cubicBezTo>
                      <a:cubicBezTo>
                        <a:pt x="1141" y="4223"/>
                        <a:pt x="1162" y="4202"/>
                        <a:pt x="1194" y="4181"/>
                      </a:cubicBezTo>
                      <a:cubicBezTo>
                        <a:pt x="1215" y="4149"/>
                        <a:pt x="1226" y="4117"/>
                        <a:pt x="1236" y="4086"/>
                      </a:cubicBezTo>
                      <a:cubicBezTo>
                        <a:pt x="1247" y="4054"/>
                        <a:pt x="1257" y="4012"/>
                        <a:pt x="1257" y="3980"/>
                      </a:cubicBezTo>
                      <a:cubicBezTo>
                        <a:pt x="1247" y="3948"/>
                        <a:pt x="1247" y="3927"/>
                        <a:pt x="1247" y="3906"/>
                      </a:cubicBezTo>
                      <a:cubicBezTo>
                        <a:pt x="1236" y="3853"/>
                        <a:pt x="1205" y="3811"/>
                        <a:pt x="1173" y="3779"/>
                      </a:cubicBezTo>
                      <a:lnTo>
                        <a:pt x="1120" y="3737"/>
                      </a:lnTo>
                      <a:cubicBezTo>
                        <a:pt x="1088" y="3716"/>
                        <a:pt x="1046" y="3705"/>
                        <a:pt x="993" y="3705"/>
                      </a:cubicBezTo>
                      <a:close/>
                      <a:moveTo>
                        <a:pt x="8196" y="3410"/>
                      </a:moveTo>
                      <a:cubicBezTo>
                        <a:pt x="8165" y="3420"/>
                        <a:pt x="8133" y="3431"/>
                        <a:pt x="8101" y="3452"/>
                      </a:cubicBezTo>
                      <a:cubicBezTo>
                        <a:pt x="8048" y="3494"/>
                        <a:pt x="8006" y="3558"/>
                        <a:pt x="7996" y="3621"/>
                      </a:cubicBezTo>
                      <a:cubicBezTo>
                        <a:pt x="7996" y="3653"/>
                        <a:pt x="7996" y="3674"/>
                        <a:pt x="7985" y="3705"/>
                      </a:cubicBezTo>
                      <a:cubicBezTo>
                        <a:pt x="7996" y="3748"/>
                        <a:pt x="8006" y="3800"/>
                        <a:pt x="8027" y="3843"/>
                      </a:cubicBezTo>
                      <a:cubicBezTo>
                        <a:pt x="8091" y="3948"/>
                        <a:pt x="8154" y="4054"/>
                        <a:pt x="8228" y="4149"/>
                      </a:cubicBezTo>
                      <a:cubicBezTo>
                        <a:pt x="8238" y="4181"/>
                        <a:pt x="8260" y="4212"/>
                        <a:pt x="8291" y="4233"/>
                      </a:cubicBezTo>
                      <a:cubicBezTo>
                        <a:pt x="8312" y="4255"/>
                        <a:pt x="8344" y="4265"/>
                        <a:pt x="8376" y="4276"/>
                      </a:cubicBezTo>
                      <a:cubicBezTo>
                        <a:pt x="8392" y="4281"/>
                        <a:pt x="8407" y="4284"/>
                        <a:pt x="8423" y="4284"/>
                      </a:cubicBezTo>
                      <a:cubicBezTo>
                        <a:pt x="8439" y="4284"/>
                        <a:pt x="8455" y="4281"/>
                        <a:pt x="8471" y="4276"/>
                      </a:cubicBezTo>
                      <a:cubicBezTo>
                        <a:pt x="8502" y="4276"/>
                        <a:pt x="8534" y="4265"/>
                        <a:pt x="8566" y="4244"/>
                      </a:cubicBezTo>
                      <a:cubicBezTo>
                        <a:pt x="8619" y="4202"/>
                        <a:pt x="8661" y="4138"/>
                        <a:pt x="8671" y="4064"/>
                      </a:cubicBezTo>
                      <a:cubicBezTo>
                        <a:pt x="8671" y="4043"/>
                        <a:pt x="8682" y="4012"/>
                        <a:pt x="8682" y="3991"/>
                      </a:cubicBezTo>
                      <a:cubicBezTo>
                        <a:pt x="8682" y="3938"/>
                        <a:pt x="8661" y="3895"/>
                        <a:pt x="8640" y="3853"/>
                      </a:cubicBezTo>
                      <a:cubicBezTo>
                        <a:pt x="8576" y="3748"/>
                        <a:pt x="8513" y="3642"/>
                        <a:pt x="8450" y="3536"/>
                      </a:cubicBezTo>
                      <a:cubicBezTo>
                        <a:pt x="8429" y="3505"/>
                        <a:pt x="8407" y="3484"/>
                        <a:pt x="8376" y="3462"/>
                      </a:cubicBezTo>
                      <a:cubicBezTo>
                        <a:pt x="8355" y="3441"/>
                        <a:pt x="8323" y="3420"/>
                        <a:pt x="8291" y="3420"/>
                      </a:cubicBezTo>
                      <a:cubicBezTo>
                        <a:pt x="8260" y="3410"/>
                        <a:pt x="8228" y="3410"/>
                        <a:pt x="8196" y="3410"/>
                      </a:cubicBezTo>
                      <a:close/>
                      <a:moveTo>
                        <a:pt x="4785" y="3758"/>
                      </a:moveTo>
                      <a:lnTo>
                        <a:pt x="4457" y="3779"/>
                      </a:lnTo>
                      <a:cubicBezTo>
                        <a:pt x="4394" y="3779"/>
                        <a:pt x="4331" y="3811"/>
                        <a:pt x="4288" y="3864"/>
                      </a:cubicBezTo>
                      <a:cubicBezTo>
                        <a:pt x="4267" y="3895"/>
                        <a:pt x="4246" y="3917"/>
                        <a:pt x="4236" y="3959"/>
                      </a:cubicBezTo>
                      <a:cubicBezTo>
                        <a:pt x="4225" y="3991"/>
                        <a:pt x="4225" y="4033"/>
                        <a:pt x="4225" y="4064"/>
                      </a:cubicBezTo>
                      <a:cubicBezTo>
                        <a:pt x="4225" y="4138"/>
                        <a:pt x="4246" y="4212"/>
                        <a:pt x="4299" y="4265"/>
                      </a:cubicBezTo>
                      <a:cubicBezTo>
                        <a:pt x="4352" y="4307"/>
                        <a:pt x="4415" y="4339"/>
                        <a:pt x="4479" y="4339"/>
                      </a:cubicBezTo>
                      <a:lnTo>
                        <a:pt x="4806" y="4328"/>
                      </a:lnTo>
                      <a:cubicBezTo>
                        <a:pt x="4869" y="4318"/>
                        <a:pt x="4933" y="4286"/>
                        <a:pt x="4975" y="4233"/>
                      </a:cubicBezTo>
                      <a:cubicBezTo>
                        <a:pt x="4996" y="4212"/>
                        <a:pt x="5017" y="4181"/>
                        <a:pt x="5028" y="4138"/>
                      </a:cubicBezTo>
                      <a:cubicBezTo>
                        <a:pt x="5038" y="4107"/>
                        <a:pt x="5049" y="4075"/>
                        <a:pt x="5049" y="4033"/>
                      </a:cubicBezTo>
                      <a:cubicBezTo>
                        <a:pt x="5038" y="3959"/>
                        <a:pt x="5017" y="3885"/>
                        <a:pt x="4964" y="3832"/>
                      </a:cubicBezTo>
                      <a:cubicBezTo>
                        <a:pt x="4912" y="3790"/>
                        <a:pt x="4859" y="3758"/>
                        <a:pt x="4785" y="3758"/>
                      </a:cubicBezTo>
                      <a:close/>
                      <a:moveTo>
                        <a:pt x="2335" y="4476"/>
                      </a:moveTo>
                      <a:cubicBezTo>
                        <a:pt x="2261" y="4476"/>
                        <a:pt x="2176" y="4540"/>
                        <a:pt x="2134" y="4624"/>
                      </a:cubicBezTo>
                      <a:cubicBezTo>
                        <a:pt x="2113" y="4666"/>
                        <a:pt x="2102" y="4719"/>
                        <a:pt x="2102" y="4772"/>
                      </a:cubicBezTo>
                      <a:cubicBezTo>
                        <a:pt x="2102" y="4814"/>
                        <a:pt x="2113" y="4867"/>
                        <a:pt x="2134" y="4909"/>
                      </a:cubicBezTo>
                      <a:cubicBezTo>
                        <a:pt x="2166" y="4941"/>
                        <a:pt x="2187" y="4983"/>
                        <a:pt x="2218" y="5015"/>
                      </a:cubicBezTo>
                      <a:cubicBezTo>
                        <a:pt x="2250" y="5047"/>
                        <a:pt x="2282" y="5068"/>
                        <a:pt x="2313" y="5089"/>
                      </a:cubicBezTo>
                      <a:cubicBezTo>
                        <a:pt x="2366" y="5131"/>
                        <a:pt x="2430" y="5163"/>
                        <a:pt x="2482" y="5173"/>
                      </a:cubicBezTo>
                      <a:cubicBezTo>
                        <a:pt x="2535" y="5195"/>
                        <a:pt x="2588" y="5205"/>
                        <a:pt x="2630" y="5205"/>
                      </a:cubicBezTo>
                      <a:cubicBezTo>
                        <a:pt x="2673" y="5237"/>
                        <a:pt x="2736" y="5258"/>
                        <a:pt x="2789" y="5258"/>
                      </a:cubicBezTo>
                      <a:cubicBezTo>
                        <a:pt x="2842" y="5247"/>
                        <a:pt x="2915" y="5216"/>
                        <a:pt x="2958" y="5163"/>
                      </a:cubicBezTo>
                      <a:cubicBezTo>
                        <a:pt x="3000" y="5110"/>
                        <a:pt x="3032" y="5036"/>
                        <a:pt x="3021" y="4962"/>
                      </a:cubicBezTo>
                      <a:lnTo>
                        <a:pt x="3021" y="4941"/>
                      </a:lnTo>
                      <a:cubicBezTo>
                        <a:pt x="3032" y="4899"/>
                        <a:pt x="3032" y="4857"/>
                        <a:pt x="3011" y="4814"/>
                      </a:cubicBezTo>
                      <a:cubicBezTo>
                        <a:pt x="2989" y="4740"/>
                        <a:pt x="2958" y="4688"/>
                        <a:pt x="2915" y="4635"/>
                      </a:cubicBezTo>
                      <a:cubicBezTo>
                        <a:pt x="2873" y="4593"/>
                        <a:pt x="2831" y="4571"/>
                        <a:pt x="2778" y="4550"/>
                      </a:cubicBezTo>
                      <a:cubicBezTo>
                        <a:pt x="2736" y="4529"/>
                        <a:pt x="2683" y="4519"/>
                        <a:pt x="2630" y="4519"/>
                      </a:cubicBezTo>
                      <a:lnTo>
                        <a:pt x="2599" y="4519"/>
                      </a:lnTo>
                      <a:cubicBezTo>
                        <a:pt x="2578" y="4519"/>
                        <a:pt x="2546" y="4508"/>
                        <a:pt x="2525" y="4497"/>
                      </a:cubicBezTo>
                      <a:cubicBezTo>
                        <a:pt x="2472" y="4487"/>
                        <a:pt x="2398" y="4476"/>
                        <a:pt x="2335" y="4476"/>
                      </a:cubicBezTo>
                      <a:close/>
                      <a:moveTo>
                        <a:pt x="7584" y="4582"/>
                      </a:moveTo>
                      <a:cubicBezTo>
                        <a:pt x="7563" y="4582"/>
                        <a:pt x="7531" y="4593"/>
                        <a:pt x="7510" y="4593"/>
                      </a:cubicBezTo>
                      <a:lnTo>
                        <a:pt x="7499" y="4603"/>
                      </a:lnTo>
                      <a:cubicBezTo>
                        <a:pt x="7446" y="4624"/>
                        <a:pt x="7415" y="4645"/>
                        <a:pt x="7372" y="4688"/>
                      </a:cubicBezTo>
                      <a:cubicBezTo>
                        <a:pt x="7330" y="4740"/>
                        <a:pt x="7320" y="4772"/>
                        <a:pt x="7309" y="4835"/>
                      </a:cubicBezTo>
                      <a:lnTo>
                        <a:pt x="7298" y="4846"/>
                      </a:lnTo>
                      <a:cubicBezTo>
                        <a:pt x="7298" y="4878"/>
                        <a:pt x="7298" y="4909"/>
                        <a:pt x="7298" y="4930"/>
                      </a:cubicBezTo>
                      <a:cubicBezTo>
                        <a:pt x="7298" y="4962"/>
                        <a:pt x="7309" y="4994"/>
                        <a:pt x="7309" y="5026"/>
                      </a:cubicBezTo>
                      <a:lnTo>
                        <a:pt x="7309" y="5036"/>
                      </a:lnTo>
                      <a:cubicBezTo>
                        <a:pt x="7320" y="5057"/>
                        <a:pt x="7330" y="5089"/>
                        <a:pt x="7341" y="5110"/>
                      </a:cubicBezTo>
                      <a:cubicBezTo>
                        <a:pt x="7362" y="5131"/>
                        <a:pt x="7372" y="5152"/>
                        <a:pt x="7394" y="5173"/>
                      </a:cubicBezTo>
                      <a:lnTo>
                        <a:pt x="7394" y="5184"/>
                      </a:lnTo>
                      <a:cubicBezTo>
                        <a:pt x="7415" y="5195"/>
                        <a:pt x="7436" y="5216"/>
                        <a:pt x="7457" y="5226"/>
                      </a:cubicBezTo>
                      <a:lnTo>
                        <a:pt x="7457" y="5237"/>
                      </a:lnTo>
                      <a:cubicBezTo>
                        <a:pt x="7478" y="5247"/>
                        <a:pt x="7499" y="5247"/>
                        <a:pt x="7520" y="5258"/>
                      </a:cubicBezTo>
                      <a:cubicBezTo>
                        <a:pt x="7536" y="5263"/>
                        <a:pt x="7555" y="5266"/>
                        <a:pt x="7573" y="5266"/>
                      </a:cubicBezTo>
                      <a:cubicBezTo>
                        <a:pt x="7592" y="5266"/>
                        <a:pt x="7610" y="5263"/>
                        <a:pt x="7626" y="5258"/>
                      </a:cubicBezTo>
                      <a:cubicBezTo>
                        <a:pt x="7658" y="5258"/>
                        <a:pt x="7679" y="5247"/>
                        <a:pt x="7710" y="5226"/>
                      </a:cubicBezTo>
                      <a:cubicBezTo>
                        <a:pt x="7742" y="5205"/>
                        <a:pt x="7763" y="5184"/>
                        <a:pt x="7784" y="5152"/>
                      </a:cubicBezTo>
                      <a:lnTo>
                        <a:pt x="7805" y="5110"/>
                      </a:lnTo>
                      <a:lnTo>
                        <a:pt x="7827" y="5089"/>
                      </a:lnTo>
                      <a:cubicBezTo>
                        <a:pt x="7858" y="5047"/>
                        <a:pt x="7879" y="5004"/>
                        <a:pt x="7890" y="4962"/>
                      </a:cubicBezTo>
                      <a:cubicBezTo>
                        <a:pt x="7890" y="4930"/>
                        <a:pt x="7890" y="4909"/>
                        <a:pt x="7890" y="4888"/>
                      </a:cubicBezTo>
                      <a:cubicBezTo>
                        <a:pt x="7890" y="4835"/>
                        <a:pt x="7879" y="4783"/>
                        <a:pt x="7858" y="4740"/>
                      </a:cubicBezTo>
                      <a:cubicBezTo>
                        <a:pt x="7848" y="4719"/>
                        <a:pt x="7827" y="4698"/>
                        <a:pt x="7805" y="4677"/>
                      </a:cubicBezTo>
                      <a:lnTo>
                        <a:pt x="7805" y="4666"/>
                      </a:lnTo>
                      <a:cubicBezTo>
                        <a:pt x="7795" y="4666"/>
                        <a:pt x="7763" y="4635"/>
                        <a:pt x="7742" y="4624"/>
                      </a:cubicBezTo>
                      <a:cubicBezTo>
                        <a:pt x="7721" y="4614"/>
                        <a:pt x="7700" y="4603"/>
                        <a:pt x="7668" y="4593"/>
                      </a:cubicBezTo>
                      <a:lnTo>
                        <a:pt x="7658" y="4593"/>
                      </a:lnTo>
                      <a:cubicBezTo>
                        <a:pt x="7647" y="4582"/>
                        <a:pt x="7615" y="4582"/>
                        <a:pt x="7594" y="4582"/>
                      </a:cubicBezTo>
                      <a:close/>
                      <a:moveTo>
                        <a:pt x="3760" y="4912"/>
                      </a:moveTo>
                      <a:cubicBezTo>
                        <a:pt x="3747" y="4912"/>
                        <a:pt x="3734" y="4915"/>
                        <a:pt x="3718" y="4920"/>
                      </a:cubicBezTo>
                      <a:cubicBezTo>
                        <a:pt x="3686" y="4920"/>
                        <a:pt x="3655" y="4941"/>
                        <a:pt x="3634" y="4962"/>
                      </a:cubicBezTo>
                      <a:cubicBezTo>
                        <a:pt x="3613" y="4973"/>
                        <a:pt x="3591" y="4994"/>
                        <a:pt x="3581" y="5004"/>
                      </a:cubicBezTo>
                      <a:cubicBezTo>
                        <a:pt x="3549" y="5047"/>
                        <a:pt x="3528" y="5089"/>
                        <a:pt x="3517" y="5131"/>
                      </a:cubicBezTo>
                      <a:cubicBezTo>
                        <a:pt x="3517" y="5163"/>
                        <a:pt x="3517" y="5184"/>
                        <a:pt x="3517" y="5205"/>
                      </a:cubicBezTo>
                      <a:cubicBezTo>
                        <a:pt x="3517" y="5258"/>
                        <a:pt x="3528" y="5311"/>
                        <a:pt x="3549" y="5353"/>
                      </a:cubicBezTo>
                      <a:lnTo>
                        <a:pt x="3560" y="5353"/>
                      </a:lnTo>
                      <a:lnTo>
                        <a:pt x="3591" y="5406"/>
                      </a:lnTo>
                      <a:lnTo>
                        <a:pt x="3602" y="5416"/>
                      </a:lnTo>
                      <a:cubicBezTo>
                        <a:pt x="3623" y="5427"/>
                        <a:pt x="3644" y="5448"/>
                        <a:pt x="3655" y="5459"/>
                      </a:cubicBezTo>
                      <a:lnTo>
                        <a:pt x="3665" y="5469"/>
                      </a:lnTo>
                      <a:cubicBezTo>
                        <a:pt x="3718" y="5490"/>
                        <a:pt x="3760" y="5501"/>
                        <a:pt x="3813" y="5501"/>
                      </a:cubicBezTo>
                      <a:lnTo>
                        <a:pt x="3824" y="5501"/>
                      </a:lnTo>
                      <a:cubicBezTo>
                        <a:pt x="3845" y="5501"/>
                        <a:pt x="3877" y="5501"/>
                        <a:pt x="3898" y="5490"/>
                      </a:cubicBezTo>
                      <a:cubicBezTo>
                        <a:pt x="3929" y="5480"/>
                        <a:pt x="3940" y="5469"/>
                        <a:pt x="3961" y="5448"/>
                      </a:cubicBezTo>
                      <a:lnTo>
                        <a:pt x="3972" y="5448"/>
                      </a:lnTo>
                      <a:lnTo>
                        <a:pt x="4024" y="5395"/>
                      </a:lnTo>
                      <a:cubicBezTo>
                        <a:pt x="4046" y="5374"/>
                        <a:pt x="4056" y="5353"/>
                        <a:pt x="4067" y="5332"/>
                      </a:cubicBezTo>
                      <a:cubicBezTo>
                        <a:pt x="4088" y="5290"/>
                        <a:pt x="4098" y="5258"/>
                        <a:pt x="4098" y="5226"/>
                      </a:cubicBezTo>
                      <a:cubicBezTo>
                        <a:pt x="4098" y="5184"/>
                        <a:pt x="4098" y="5142"/>
                        <a:pt x="4088" y="5110"/>
                      </a:cubicBezTo>
                      <a:cubicBezTo>
                        <a:pt x="4077" y="5068"/>
                        <a:pt x="4067" y="5047"/>
                        <a:pt x="4046" y="5015"/>
                      </a:cubicBezTo>
                      <a:cubicBezTo>
                        <a:pt x="4024" y="4983"/>
                        <a:pt x="4003" y="4962"/>
                        <a:pt x="3972" y="4941"/>
                      </a:cubicBezTo>
                      <a:lnTo>
                        <a:pt x="3908" y="4920"/>
                      </a:lnTo>
                      <a:cubicBezTo>
                        <a:pt x="3892" y="4915"/>
                        <a:pt x="3874" y="4912"/>
                        <a:pt x="3855" y="4912"/>
                      </a:cubicBezTo>
                      <a:cubicBezTo>
                        <a:pt x="3837" y="4912"/>
                        <a:pt x="3818" y="4915"/>
                        <a:pt x="3803" y="4920"/>
                      </a:cubicBezTo>
                      <a:cubicBezTo>
                        <a:pt x="3787" y="4915"/>
                        <a:pt x="3774" y="4912"/>
                        <a:pt x="3760" y="4912"/>
                      </a:cubicBezTo>
                      <a:close/>
                      <a:moveTo>
                        <a:pt x="6221" y="4973"/>
                      </a:moveTo>
                      <a:lnTo>
                        <a:pt x="6126" y="4983"/>
                      </a:lnTo>
                      <a:cubicBezTo>
                        <a:pt x="6094" y="4983"/>
                        <a:pt x="6063" y="4983"/>
                        <a:pt x="6042" y="5004"/>
                      </a:cubicBezTo>
                      <a:cubicBezTo>
                        <a:pt x="6010" y="5015"/>
                        <a:pt x="5978" y="5036"/>
                        <a:pt x="5957" y="5068"/>
                      </a:cubicBezTo>
                      <a:cubicBezTo>
                        <a:pt x="5936" y="5099"/>
                        <a:pt x="5915" y="5131"/>
                        <a:pt x="5904" y="5163"/>
                      </a:cubicBezTo>
                      <a:cubicBezTo>
                        <a:pt x="5894" y="5195"/>
                        <a:pt x="5894" y="5237"/>
                        <a:pt x="5894" y="5268"/>
                      </a:cubicBezTo>
                      <a:cubicBezTo>
                        <a:pt x="5894" y="5300"/>
                        <a:pt x="5904" y="5321"/>
                        <a:pt x="5904" y="5342"/>
                      </a:cubicBezTo>
                      <a:cubicBezTo>
                        <a:pt x="5915" y="5395"/>
                        <a:pt x="5936" y="5437"/>
                        <a:pt x="5968" y="5469"/>
                      </a:cubicBezTo>
                      <a:lnTo>
                        <a:pt x="6021" y="5511"/>
                      </a:lnTo>
                      <a:cubicBezTo>
                        <a:pt x="6063" y="5532"/>
                        <a:pt x="6105" y="5543"/>
                        <a:pt x="6147" y="5543"/>
                      </a:cubicBezTo>
                      <a:lnTo>
                        <a:pt x="6242" y="5543"/>
                      </a:lnTo>
                      <a:cubicBezTo>
                        <a:pt x="6274" y="5543"/>
                        <a:pt x="6306" y="5532"/>
                        <a:pt x="6337" y="5511"/>
                      </a:cubicBezTo>
                      <a:cubicBezTo>
                        <a:pt x="6369" y="5501"/>
                        <a:pt x="6390" y="5480"/>
                        <a:pt x="6411" y="5448"/>
                      </a:cubicBezTo>
                      <a:cubicBezTo>
                        <a:pt x="6443" y="5427"/>
                        <a:pt x="6454" y="5395"/>
                        <a:pt x="6464" y="5353"/>
                      </a:cubicBezTo>
                      <a:cubicBezTo>
                        <a:pt x="6475" y="5321"/>
                        <a:pt x="6485" y="5290"/>
                        <a:pt x="6485" y="5247"/>
                      </a:cubicBezTo>
                      <a:cubicBezTo>
                        <a:pt x="6475" y="5226"/>
                        <a:pt x="6475" y="5195"/>
                        <a:pt x="6475" y="5173"/>
                      </a:cubicBezTo>
                      <a:cubicBezTo>
                        <a:pt x="6454" y="5121"/>
                        <a:pt x="6432" y="5089"/>
                        <a:pt x="6401" y="5047"/>
                      </a:cubicBezTo>
                      <a:lnTo>
                        <a:pt x="6348" y="5004"/>
                      </a:lnTo>
                      <a:cubicBezTo>
                        <a:pt x="6316" y="4983"/>
                        <a:pt x="6274" y="4973"/>
                        <a:pt x="6221" y="4973"/>
                      </a:cubicBezTo>
                      <a:close/>
                      <a:moveTo>
                        <a:pt x="4980" y="5620"/>
                      </a:moveTo>
                      <a:cubicBezTo>
                        <a:pt x="4959" y="5620"/>
                        <a:pt x="4938" y="5622"/>
                        <a:pt x="4912" y="5628"/>
                      </a:cubicBezTo>
                      <a:cubicBezTo>
                        <a:pt x="4859" y="5649"/>
                        <a:pt x="4838" y="5670"/>
                        <a:pt x="4795" y="5712"/>
                      </a:cubicBezTo>
                      <a:lnTo>
                        <a:pt x="4764" y="5775"/>
                      </a:lnTo>
                      <a:lnTo>
                        <a:pt x="4743" y="5849"/>
                      </a:lnTo>
                      <a:lnTo>
                        <a:pt x="4732" y="5849"/>
                      </a:lnTo>
                      <a:cubicBezTo>
                        <a:pt x="4721" y="5913"/>
                        <a:pt x="4721" y="5955"/>
                        <a:pt x="4743" y="6018"/>
                      </a:cubicBezTo>
                      <a:cubicBezTo>
                        <a:pt x="4753" y="6039"/>
                        <a:pt x="4764" y="6061"/>
                        <a:pt x="4774" y="6092"/>
                      </a:cubicBezTo>
                      <a:cubicBezTo>
                        <a:pt x="4785" y="6113"/>
                        <a:pt x="4795" y="6135"/>
                        <a:pt x="4817" y="6145"/>
                      </a:cubicBezTo>
                      <a:cubicBezTo>
                        <a:pt x="4848" y="6187"/>
                        <a:pt x="4890" y="6208"/>
                        <a:pt x="4933" y="6219"/>
                      </a:cubicBezTo>
                      <a:cubicBezTo>
                        <a:pt x="4959" y="6224"/>
                        <a:pt x="4983" y="6227"/>
                        <a:pt x="5005" y="6227"/>
                      </a:cubicBezTo>
                      <a:cubicBezTo>
                        <a:pt x="5028" y="6227"/>
                        <a:pt x="5049" y="6224"/>
                        <a:pt x="5070" y="6219"/>
                      </a:cubicBezTo>
                      <a:cubicBezTo>
                        <a:pt x="5102" y="6208"/>
                        <a:pt x="5133" y="6187"/>
                        <a:pt x="5155" y="6156"/>
                      </a:cubicBezTo>
                      <a:cubicBezTo>
                        <a:pt x="5176" y="6135"/>
                        <a:pt x="5197" y="6113"/>
                        <a:pt x="5218" y="6082"/>
                      </a:cubicBezTo>
                      <a:cubicBezTo>
                        <a:pt x="5228" y="6050"/>
                        <a:pt x="5239" y="6008"/>
                        <a:pt x="5239" y="5976"/>
                      </a:cubicBezTo>
                      <a:cubicBezTo>
                        <a:pt x="5250" y="5944"/>
                        <a:pt x="5250" y="5923"/>
                        <a:pt x="5239" y="5902"/>
                      </a:cubicBezTo>
                      <a:lnTo>
                        <a:pt x="5239" y="5892"/>
                      </a:lnTo>
                      <a:cubicBezTo>
                        <a:pt x="5239" y="5839"/>
                        <a:pt x="5228" y="5797"/>
                        <a:pt x="5207" y="5754"/>
                      </a:cubicBezTo>
                      <a:cubicBezTo>
                        <a:pt x="5186" y="5733"/>
                        <a:pt x="5176" y="5712"/>
                        <a:pt x="5165" y="5691"/>
                      </a:cubicBezTo>
                      <a:cubicBezTo>
                        <a:pt x="5133" y="5659"/>
                        <a:pt x="5091" y="5638"/>
                        <a:pt x="5049" y="5628"/>
                      </a:cubicBezTo>
                      <a:cubicBezTo>
                        <a:pt x="5022" y="5622"/>
                        <a:pt x="5001" y="5620"/>
                        <a:pt x="4980" y="5620"/>
                      </a:cubicBezTo>
                      <a:close/>
                      <a:moveTo>
                        <a:pt x="8622" y="5895"/>
                      </a:moveTo>
                      <a:cubicBezTo>
                        <a:pt x="8603" y="5895"/>
                        <a:pt x="8584" y="5900"/>
                        <a:pt x="8566" y="5913"/>
                      </a:cubicBezTo>
                      <a:cubicBezTo>
                        <a:pt x="8534" y="5923"/>
                        <a:pt x="8502" y="5934"/>
                        <a:pt x="8481" y="5966"/>
                      </a:cubicBezTo>
                      <a:lnTo>
                        <a:pt x="8460" y="5997"/>
                      </a:lnTo>
                      <a:lnTo>
                        <a:pt x="8429" y="6018"/>
                      </a:lnTo>
                      <a:cubicBezTo>
                        <a:pt x="8397" y="6061"/>
                        <a:pt x="8376" y="6103"/>
                        <a:pt x="8365" y="6145"/>
                      </a:cubicBezTo>
                      <a:cubicBezTo>
                        <a:pt x="8365" y="6177"/>
                        <a:pt x="8365" y="6198"/>
                        <a:pt x="8365" y="6219"/>
                      </a:cubicBezTo>
                      <a:cubicBezTo>
                        <a:pt x="8365" y="6272"/>
                        <a:pt x="8376" y="6325"/>
                        <a:pt x="8397" y="6367"/>
                      </a:cubicBezTo>
                      <a:lnTo>
                        <a:pt x="8418" y="6399"/>
                      </a:lnTo>
                      <a:lnTo>
                        <a:pt x="8439" y="6420"/>
                      </a:lnTo>
                      <a:lnTo>
                        <a:pt x="8439" y="6430"/>
                      </a:lnTo>
                      <a:lnTo>
                        <a:pt x="8471" y="6451"/>
                      </a:lnTo>
                      <a:lnTo>
                        <a:pt x="8492" y="6472"/>
                      </a:lnTo>
                      <a:lnTo>
                        <a:pt x="8502" y="6472"/>
                      </a:lnTo>
                      <a:lnTo>
                        <a:pt x="8555" y="6494"/>
                      </a:lnTo>
                      <a:lnTo>
                        <a:pt x="8566" y="6494"/>
                      </a:lnTo>
                      <a:lnTo>
                        <a:pt x="8629" y="6504"/>
                      </a:lnTo>
                      <a:lnTo>
                        <a:pt x="8693" y="6494"/>
                      </a:lnTo>
                      <a:lnTo>
                        <a:pt x="8703" y="6494"/>
                      </a:lnTo>
                      <a:lnTo>
                        <a:pt x="8735" y="6472"/>
                      </a:lnTo>
                      <a:lnTo>
                        <a:pt x="8767" y="6462"/>
                      </a:lnTo>
                      <a:lnTo>
                        <a:pt x="8767" y="6451"/>
                      </a:lnTo>
                      <a:lnTo>
                        <a:pt x="8819" y="6409"/>
                      </a:lnTo>
                      <a:lnTo>
                        <a:pt x="8819" y="6399"/>
                      </a:lnTo>
                      <a:cubicBezTo>
                        <a:pt x="8840" y="6377"/>
                        <a:pt x="8851" y="6356"/>
                        <a:pt x="8862" y="6335"/>
                      </a:cubicBezTo>
                      <a:lnTo>
                        <a:pt x="8872" y="6303"/>
                      </a:lnTo>
                      <a:lnTo>
                        <a:pt x="8883" y="6261"/>
                      </a:lnTo>
                      <a:cubicBezTo>
                        <a:pt x="8893" y="6230"/>
                        <a:pt x="8893" y="6208"/>
                        <a:pt x="8893" y="6187"/>
                      </a:cubicBezTo>
                      <a:lnTo>
                        <a:pt x="8893" y="6177"/>
                      </a:lnTo>
                      <a:lnTo>
                        <a:pt x="8883" y="6103"/>
                      </a:lnTo>
                      <a:lnTo>
                        <a:pt x="8851" y="6039"/>
                      </a:lnTo>
                      <a:lnTo>
                        <a:pt x="8851" y="6029"/>
                      </a:lnTo>
                      <a:lnTo>
                        <a:pt x="8809" y="5976"/>
                      </a:lnTo>
                      <a:cubicBezTo>
                        <a:pt x="8788" y="5955"/>
                        <a:pt x="8777" y="5944"/>
                        <a:pt x="8756" y="5934"/>
                      </a:cubicBezTo>
                      <a:cubicBezTo>
                        <a:pt x="8724" y="5913"/>
                        <a:pt x="8693" y="5902"/>
                        <a:pt x="8661" y="5902"/>
                      </a:cubicBezTo>
                      <a:cubicBezTo>
                        <a:pt x="8648" y="5898"/>
                        <a:pt x="8635" y="5895"/>
                        <a:pt x="8622" y="5895"/>
                      </a:cubicBezTo>
                      <a:close/>
                      <a:moveTo>
                        <a:pt x="1131" y="6029"/>
                      </a:moveTo>
                      <a:cubicBezTo>
                        <a:pt x="1046" y="6029"/>
                        <a:pt x="962" y="6039"/>
                        <a:pt x="877" y="6061"/>
                      </a:cubicBezTo>
                      <a:cubicBezTo>
                        <a:pt x="845" y="6061"/>
                        <a:pt x="814" y="6082"/>
                        <a:pt x="793" y="6113"/>
                      </a:cubicBezTo>
                      <a:cubicBezTo>
                        <a:pt x="772" y="6135"/>
                        <a:pt x="750" y="6156"/>
                        <a:pt x="729" y="6187"/>
                      </a:cubicBezTo>
                      <a:cubicBezTo>
                        <a:pt x="719" y="6230"/>
                        <a:pt x="708" y="6261"/>
                        <a:pt x="708" y="6293"/>
                      </a:cubicBezTo>
                      <a:cubicBezTo>
                        <a:pt x="698" y="6335"/>
                        <a:pt x="708" y="6377"/>
                        <a:pt x="708" y="6409"/>
                      </a:cubicBezTo>
                      <a:cubicBezTo>
                        <a:pt x="740" y="6472"/>
                        <a:pt x="772" y="6546"/>
                        <a:pt x="835" y="6578"/>
                      </a:cubicBezTo>
                      <a:lnTo>
                        <a:pt x="845" y="6578"/>
                      </a:lnTo>
                      <a:cubicBezTo>
                        <a:pt x="867" y="6610"/>
                        <a:pt x="898" y="6641"/>
                        <a:pt x="930" y="6663"/>
                      </a:cubicBezTo>
                      <a:lnTo>
                        <a:pt x="993" y="6694"/>
                      </a:lnTo>
                      <a:cubicBezTo>
                        <a:pt x="1011" y="6699"/>
                        <a:pt x="1028" y="6701"/>
                        <a:pt x="1046" y="6701"/>
                      </a:cubicBezTo>
                      <a:cubicBezTo>
                        <a:pt x="1071" y="6701"/>
                        <a:pt x="1095" y="6696"/>
                        <a:pt x="1120" y="6684"/>
                      </a:cubicBezTo>
                      <a:lnTo>
                        <a:pt x="1395" y="6620"/>
                      </a:lnTo>
                      <a:cubicBezTo>
                        <a:pt x="1405" y="6610"/>
                        <a:pt x="1426" y="6599"/>
                        <a:pt x="1447" y="6589"/>
                      </a:cubicBezTo>
                      <a:cubicBezTo>
                        <a:pt x="1479" y="6578"/>
                        <a:pt x="1500" y="6546"/>
                        <a:pt x="1511" y="6515"/>
                      </a:cubicBezTo>
                      <a:cubicBezTo>
                        <a:pt x="1532" y="6494"/>
                        <a:pt x="1543" y="6472"/>
                        <a:pt x="1543" y="6451"/>
                      </a:cubicBezTo>
                      <a:cubicBezTo>
                        <a:pt x="1553" y="6420"/>
                        <a:pt x="1564" y="6377"/>
                        <a:pt x="1564" y="6346"/>
                      </a:cubicBezTo>
                      <a:cubicBezTo>
                        <a:pt x="1553" y="6293"/>
                        <a:pt x="1543" y="6251"/>
                        <a:pt x="1521" y="6198"/>
                      </a:cubicBezTo>
                      <a:cubicBezTo>
                        <a:pt x="1511" y="6166"/>
                        <a:pt x="1490" y="6145"/>
                        <a:pt x="1458" y="6124"/>
                      </a:cubicBezTo>
                      <a:cubicBezTo>
                        <a:pt x="1437" y="6103"/>
                        <a:pt x="1405" y="6082"/>
                        <a:pt x="1374" y="6082"/>
                      </a:cubicBezTo>
                      <a:cubicBezTo>
                        <a:pt x="1289" y="6050"/>
                        <a:pt x="1205" y="6039"/>
                        <a:pt x="1131" y="6029"/>
                      </a:cubicBezTo>
                      <a:close/>
                      <a:moveTo>
                        <a:pt x="7108" y="6261"/>
                      </a:moveTo>
                      <a:cubicBezTo>
                        <a:pt x="7077" y="6261"/>
                        <a:pt x="7034" y="6272"/>
                        <a:pt x="7013" y="6293"/>
                      </a:cubicBezTo>
                      <a:cubicBezTo>
                        <a:pt x="6982" y="6303"/>
                        <a:pt x="6961" y="6325"/>
                        <a:pt x="6939" y="6356"/>
                      </a:cubicBezTo>
                      <a:lnTo>
                        <a:pt x="6897" y="6377"/>
                      </a:lnTo>
                      <a:cubicBezTo>
                        <a:pt x="6865" y="6388"/>
                        <a:pt x="6844" y="6420"/>
                        <a:pt x="6823" y="6451"/>
                      </a:cubicBezTo>
                      <a:cubicBezTo>
                        <a:pt x="6802" y="6472"/>
                        <a:pt x="6792" y="6515"/>
                        <a:pt x="6781" y="6546"/>
                      </a:cubicBezTo>
                      <a:cubicBezTo>
                        <a:pt x="6781" y="6589"/>
                        <a:pt x="6781" y="6620"/>
                        <a:pt x="6781" y="6663"/>
                      </a:cubicBezTo>
                      <a:cubicBezTo>
                        <a:pt x="6792" y="6694"/>
                        <a:pt x="6802" y="6737"/>
                        <a:pt x="6813" y="6768"/>
                      </a:cubicBezTo>
                      <a:lnTo>
                        <a:pt x="6855" y="6821"/>
                      </a:lnTo>
                      <a:cubicBezTo>
                        <a:pt x="6887" y="6853"/>
                        <a:pt x="6929" y="6874"/>
                        <a:pt x="6971" y="6884"/>
                      </a:cubicBezTo>
                      <a:cubicBezTo>
                        <a:pt x="6992" y="6895"/>
                        <a:pt x="7013" y="6895"/>
                        <a:pt x="7034" y="6895"/>
                      </a:cubicBezTo>
                      <a:cubicBezTo>
                        <a:pt x="7045" y="6895"/>
                        <a:pt x="7066" y="6895"/>
                        <a:pt x="7077" y="6884"/>
                      </a:cubicBezTo>
                      <a:lnTo>
                        <a:pt x="7119" y="6905"/>
                      </a:lnTo>
                      <a:cubicBezTo>
                        <a:pt x="7151" y="6927"/>
                        <a:pt x="7182" y="6927"/>
                        <a:pt x="7214" y="6927"/>
                      </a:cubicBezTo>
                      <a:cubicBezTo>
                        <a:pt x="7246" y="6927"/>
                        <a:pt x="7288" y="6916"/>
                        <a:pt x="7309" y="6895"/>
                      </a:cubicBezTo>
                      <a:cubicBezTo>
                        <a:pt x="7341" y="6884"/>
                        <a:pt x="7372" y="6863"/>
                        <a:pt x="7394" y="6832"/>
                      </a:cubicBezTo>
                      <a:cubicBezTo>
                        <a:pt x="7404" y="6821"/>
                        <a:pt x="7415" y="6800"/>
                        <a:pt x="7425" y="6779"/>
                      </a:cubicBezTo>
                      <a:cubicBezTo>
                        <a:pt x="7446" y="6737"/>
                        <a:pt x="7457" y="6684"/>
                        <a:pt x="7457" y="6631"/>
                      </a:cubicBezTo>
                      <a:cubicBezTo>
                        <a:pt x="7457" y="6610"/>
                        <a:pt x="7446" y="6589"/>
                        <a:pt x="7446" y="6557"/>
                      </a:cubicBezTo>
                      <a:cubicBezTo>
                        <a:pt x="7436" y="6515"/>
                        <a:pt x="7415" y="6472"/>
                        <a:pt x="7383" y="6441"/>
                      </a:cubicBezTo>
                      <a:cubicBezTo>
                        <a:pt x="7351" y="6409"/>
                        <a:pt x="7309" y="6377"/>
                        <a:pt x="7288" y="6346"/>
                      </a:cubicBezTo>
                      <a:cubicBezTo>
                        <a:pt x="7256" y="6314"/>
                        <a:pt x="7235" y="6293"/>
                        <a:pt x="7203" y="6282"/>
                      </a:cubicBezTo>
                      <a:cubicBezTo>
                        <a:pt x="7172" y="6272"/>
                        <a:pt x="7140" y="6261"/>
                        <a:pt x="7108" y="6261"/>
                      </a:cubicBezTo>
                      <a:close/>
                      <a:moveTo>
                        <a:pt x="3201" y="6588"/>
                      </a:moveTo>
                      <a:cubicBezTo>
                        <a:pt x="3178" y="6588"/>
                        <a:pt x="3153" y="6592"/>
                        <a:pt x="3127" y="6599"/>
                      </a:cubicBezTo>
                      <a:cubicBezTo>
                        <a:pt x="3095" y="6610"/>
                        <a:pt x="3074" y="6631"/>
                        <a:pt x="3042" y="6652"/>
                      </a:cubicBezTo>
                      <a:cubicBezTo>
                        <a:pt x="3021" y="6673"/>
                        <a:pt x="3000" y="6705"/>
                        <a:pt x="2989" y="6737"/>
                      </a:cubicBezTo>
                      <a:cubicBezTo>
                        <a:pt x="2979" y="6758"/>
                        <a:pt x="2968" y="6779"/>
                        <a:pt x="2968" y="6800"/>
                      </a:cubicBezTo>
                      <a:cubicBezTo>
                        <a:pt x="2947" y="6853"/>
                        <a:pt x="2947" y="6863"/>
                        <a:pt x="2937" y="6916"/>
                      </a:cubicBezTo>
                      <a:cubicBezTo>
                        <a:pt x="2937" y="6958"/>
                        <a:pt x="2937" y="7001"/>
                        <a:pt x="2947" y="7043"/>
                      </a:cubicBezTo>
                      <a:cubicBezTo>
                        <a:pt x="2979" y="7138"/>
                        <a:pt x="3032" y="7201"/>
                        <a:pt x="3106" y="7243"/>
                      </a:cubicBezTo>
                      <a:cubicBezTo>
                        <a:pt x="3127" y="7265"/>
                        <a:pt x="3148" y="7275"/>
                        <a:pt x="3169" y="7286"/>
                      </a:cubicBezTo>
                      <a:cubicBezTo>
                        <a:pt x="3211" y="7296"/>
                        <a:pt x="3253" y="7317"/>
                        <a:pt x="3296" y="7339"/>
                      </a:cubicBezTo>
                      <a:cubicBezTo>
                        <a:pt x="3349" y="7349"/>
                        <a:pt x="3401" y="7360"/>
                        <a:pt x="3454" y="7370"/>
                      </a:cubicBezTo>
                      <a:cubicBezTo>
                        <a:pt x="3475" y="7381"/>
                        <a:pt x="3496" y="7381"/>
                        <a:pt x="3517" y="7381"/>
                      </a:cubicBezTo>
                      <a:cubicBezTo>
                        <a:pt x="3549" y="7381"/>
                        <a:pt x="3581" y="7370"/>
                        <a:pt x="3613" y="7349"/>
                      </a:cubicBezTo>
                      <a:cubicBezTo>
                        <a:pt x="3634" y="7349"/>
                        <a:pt x="3655" y="7328"/>
                        <a:pt x="3665" y="7317"/>
                      </a:cubicBezTo>
                      <a:cubicBezTo>
                        <a:pt x="3697" y="7296"/>
                        <a:pt x="3708" y="7265"/>
                        <a:pt x="3729" y="7233"/>
                      </a:cubicBezTo>
                      <a:cubicBezTo>
                        <a:pt x="3729" y="7212"/>
                        <a:pt x="3739" y="7191"/>
                        <a:pt x="3750" y="7159"/>
                      </a:cubicBezTo>
                      <a:cubicBezTo>
                        <a:pt x="3750" y="7138"/>
                        <a:pt x="3750" y="7117"/>
                        <a:pt x="3760" y="7085"/>
                      </a:cubicBezTo>
                      <a:cubicBezTo>
                        <a:pt x="3760" y="7053"/>
                        <a:pt x="3750" y="7011"/>
                        <a:pt x="3729" y="6979"/>
                      </a:cubicBezTo>
                      <a:cubicBezTo>
                        <a:pt x="3718" y="6948"/>
                        <a:pt x="3708" y="6916"/>
                        <a:pt x="3676" y="6895"/>
                      </a:cubicBezTo>
                      <a:cubicBezTo>
                        <a:pt x="3613" y="6832"/>
                        <a:pt x="3549" y="6779"/>
                        <a:pt x="3486" y="6726"/>
                      </a:cubicBezTo>
                      <a:cubicBezTo>
                        <a:pt x="3433" y="6684"/>
                        <a:pt x="3380" y="6652"/>
                        <a:pt x="3317" y="6620"/>
                      </a:cubicBezTo>
                      <a:cubicBezTo>
                        <a:pt x="3283" y="6600"/>
                        <a:pt x="3244" y="6588"/>
                        <a:pt x="3201" y="6588"/>
                      </a:cubicBezTo>
                      <a:close/>
                      <a:moveTo>
                        <a:pt x="5125" y="7355"/>
                      </a:moveTo>
                      <a:cubicBezTo>
                        <a:pt x="5100" y="7355"/>
                        <a:pt x="5074" y="7363"/>
                        <a:pt x="5059" y="7370"/>
                      </a:cubicBezTo>
                      <a:cubicBezTo>
                        <a:pt x="4996" y="7391"/>
                        <a:pt x="4933" y="7434"/>
                        <a:pt x="4912" y="7507"/>
                      </a:cubicBezTo>
                      <a:cubicBezTo>
                        <a:pt x="4901" y="7529"/>
                        <a:pt x="4890" y="7550"/>
                        <a:pt x="4890" y="7571"/>
                      </a:cubicBezTo>
                      <a:cubicBezTo>
                        <a:pt x="4880" y="7624"/>
                        <a:pt x="4880" y="7676"/>
                        <a:pt x="4890" y="7729"/>
                      </a:cubicBezTo>
                      <a:lnTo>
                        <a:pt x="4901" y="7761"/>
                      </a:lnTo>
                      <a:lnTo>
                        <a:pt x="4901" y="7803"/>
                      </a:lnTo>
                      <a:cubicBezTo>
                        <a:pt x="4901" y="7856"/>
                        <a:pt x="4912" y="7898"/>
                        <a:pt x="4933" y="7951"/>
                      </a:cubicBezTo>
                      <a:cubicBezTo>
                        <a:pt x="4954" y="7962"/>
                        <a:pt x="4964" y="7983"/>
                        <a:pt x="4975" y="8004"/>
                      </a:cubicBezTo>
                      <a:cubicBezTo>
                        <a:pt x="5007" y="8036"/>
                        <a:pt x="5049" y="8057"/>
                        <a:pt x="5091" y="8067"/>
                      </a:cubicBezTo>
                      <a:lnTo>
                        <a:pt x="5133" y="8088"/>
                      </a:lnTo>
                      <a:lnTo>
                        <a:pt x="5155" y="8099"/>
                      </a:lnTo>
                      <a:cubicBezTo>
                        <a:pt x="5186" y="8120"/>
                        <a:pt x="5228" y="8141"/>
                        <a:pt x="5260" y="8152"/>
                      </a:cubicBezTo>
                      <a:cubicBezTo>
                        <a:pt x="5281" y="8152"/>
                        <a:pt x="5292" y="8162"/>
                        <a:pt x="5313" y="8162"/>
                      </a:cubicBezTo>
                      <a:cubicBezTo>
                        <a:pt x="5345" y="8173"/>
                        <a:pt x="5387" y="8173"/>
                        <a:pt x="5429" y="8173"/>
                      </a:cubicBezTo>
                      <a:cubicBezTo>
                        <a:pt x="5461" y="8173"/>
                        <a:pt x="5492" y="8162"/>
                        <a:pt x="5524" y="8141"/>
                      </a:cubicBezTo>
                      <a:cubicBezTo>
                        <a:pt x="5556" y="8131"/>
                        <a:pt x="5577" y="8109"/>
                        <a:pt x="5598" y="8088"/>
                      </a:cubicBezTo>
                      <a:lnTo>
                        <a:pt x="5630" y="8025"/>
                      </a:lnTo>
                      <a:cubicBezTo>
                        <a:pt x="5651" y="7993"/>
                        <a:pt x="5661" y="7962"/>
                        <a:pt x="5661" y="7919"/>
                      </a:cubicBezTo>
                      <a:cubicBezTo>
                        <a:pt x="5672" y="7898"/>
                        <a:pt x="5661" y="7867"/>
                        <a:pt x="5661" y="7845"/>
                      </a:cubicBezTo>
                      <a:cubicBezTo>
                        <a:pt x="5661" y="7803"/>
                        <a:pt x="5640" y="7772"/>
                        <a:pt x="5630" y="7740"/>
                      </a:cubicBezTo>
                      <a:lnTo>
                        <a:pt x="5588" y="7687"/>
                      </a:lnTo>
                      <a:cubicBezTo>
                        <a:pt x="5556" y="7655"/>
                        <a:pt x="5514" y="7624"/>
                        <a:pt x="5471" y="7613"/>
                      </a:cubicBezTo>
                      <a:cubicBezTo>
                        <a:pt x="5440" y="7603"/>
                        <a:pt x="5408" y="7592"/>
                        <a:pt x="5376" y="7581"/>
                      </a:cubicBezTo>
                      <a:lnTo>
                        <a:pt x="5366" y="7550"/>
                      </a:lnTo>
                      <a:cubicBezTo>
                        <a:pt x="5355" y="7518"/>
                        <a:pt x="5345" y="7486"/>
                        <a:pt x="5323" y="7465"/>
                      </a:cubicBezTo>
                      <a:cubicBezTo>
                        <a:pt x="5302" y="7434"/>
                        <a:pt x="5281" y="7402"/>
                        <a:pt x="5250" y="7391"/>
                      </a:cubicBezTo>
                      <a:cubicBezTo>
                        <a:pt x="5218" y="7370"/>
                        <a:pt x="5186" y="7360"/>
                        <a:pt x="5155" y="7360"/>
                      </a:cubicBezTo>
                      <a:cubicBezTo>
                        <a:pt x="5145" y="7357"/>
                        <a:pt x="5135" y="7355"/>
                        <a:pt x="5125" y="73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4"/>
                <p:cNvSpPr/>
                <p:nvPr/>
              </p:nvSpPr>
              <p:spPr>
                <a:xfrm>
                  <a:off x="8117100" y="3911977"/>
                  <a:ext cx="876379" cy="1285093"/>
                </a:xfrm>
                <a:custGeom>
                  <a:avLst/>
                  <a:gdLst/>
                  <a:ahLst/>
                  <a:cxnLst/>
                  <a:rect l="l" t="t" r="r" b="b"/>
                  <a:pathLst>
                    <a:path w="13974" h="20491" extrusionOk="0">
                      <a:moveTo>
                        <a:pt x="11108" y="1"/>
                      </a:moveTo>
                      <a:cubicBezTo>
                        <a:pt x="10816" y="1"/>
                        <a:pt x="10520" y="60"/>
                        <a:pt x="10245" y="150"/>
                      </a:cubicBezTo>
                      <a:cubicBezTo>
                        <a:pt x="9664" y="350"/>
                        <a:pt x="9115" y="720"/>
                        <a:pt x="8830" y="1259"/>
                      </a:cubicBezTo>
                      <a:cubicBezTo>
                        <a:pt x="8555" y="1787"/>
                        <a:pt x="8555" y="2410"/>
                        <a:pt x="8651" y="2980"/>
                      </a:cubicBezTo>
                      <a:cubicBezTo>
                        <a:pt x="8851" y="4173"/>
                        <a:pt x="9643" y="5451"/>
                        <a:pt x="9580" y="6645"/>
                      </a:cubicBezTo>
                      <a:cubicBezTo>
                        <a:pt x="9506" y="7891"/>
                        <a:pt x="8883" y="9127"/>
                        <a:pt x="8091" y="10067"/>
                      </a:cubicBezTo>
                      <a:cubicBezTo>
                        <a:pt x="7151" y="11197"/>
                        <a:pt x="5894" y="12042"/>
                        <a:pt x="4574" y="12697"/>
                      </a:cubicBezTo>
                      <a:cubicBezTo>
                        <a:pt x="3739" y="13108"/>
                        <a:pt x="2863" y="13457"/>
                        <a:pt x="2092" y="13975"/>
                      </a:cubicBezTo>
                      <a:cubicBezTo>
                        <a:pt x="972" y="14724"/>
                        <a:pt x="307" y="15886"/>
                        <a:pt x="127" y="17217"/>
                      </a:cubicBezTo>
                      <a:cubicBezTo>
                        <a:pt x="1" y="18167"/>
                        <a:pt x="307" y="19192"/>
                        <a:pt x="1015" y="19847"/>
                      </a:cubicBezTo>
                      <a:cubicBezTo>
                        <a:pt x="1458" y="20256"/>
                        <a:pt x="2071" y="20491"/>
                        <a:pt x="2677" y="20491"/>
                      </a:cubicBezTo>
                      <a:cubicBezTo>
                        <a:pt x="3024" y="20491"/>
                        <a:pt x="3368" y="20414"/>
                        <a:pt x="3676" y="20248"/>
                      </a:cubicBezTo>
                      <a:cubicBezTo>
                        <a:pt x="4120" y="20016"/>
                        <a:pt x="4458" y="19625"/>
                        <a:pt x="4764" y="19213"/>
                      </a:cubicBezTo>
                      <a:cubicBezTo>
                        <a:pt x="6042" y="17491"/>
                        <a:pt x="6961" y="15833"/>
                        <a:pt x="8851" y="14672"/>
                      </a:cubicBezTo>
                      <a:cubicBezTo>
                        <a:pt x="9950" y="13996"/>
                        <a:pt x="11132" y="13415"/>
                        <a:pt x="12062" y="12528"/>
                      </a:cubicBezTo>
                      <a:cubicBezTo>
                        <a:pt x="13234" y="11408"/>
                        <a:pt x="13741" y="10046"/>
                        <a:pt x="13868" y="8546"/>
                      </a:cubicBezTo>
                      <a:cubicBezTo>
                        <a:pt x="13889" y="8208"/>
                        <a:pt x="13900" y="7859"/>
                        <a:pt x="13889" y="7500"/>
                      </a:cubicBezTo>
                      <a:cubicBezTo>
                        <a:pt x="13826" y="5430"/>
                        <a:pt x="13973" y="3498"/>
                        <a:pt x="13055" y="1544"/>
                      </a:cubicBezTo>
                      <a:cubicBezTo>
                        <a:pt x="12769" y="952"/>
                        <a:pt x="12379" y="361"/>
                        <a:pt x="11766" y="118"/>
                      </a:cubicBezTo>
                      <a:cubicBezTo>
                        <a:pt x="11555" y="35"/>
                        <a:pt x="11333" y="1"/>
                        <a:pt x="11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4"/>
                <p:cNvSpPr/>
                <p:nvPr/>
              </p:nvSpPr>
              <p:spPr>
                <a:xfrm rot="1881534">
                  <a:off x="8859766" y="4471375"/>
                  <a:ext cx="396145" cy="815955"/>
                </a:xfrm>
                <a:custGeom>
                  <a:avLst/>
                  <a:gdLst/>
                  <a:ahLst/>
                  <a:cxnLst/>
                  <a:rect l="l" t="t" r="r" b="b"/>
                  <a:pathLst>
                    <a:path w="4955" h="10206" extrusionOk="0">
                      <a:moveTo>
                        <a:pt x="3728" y="1"/>
                      </a:moveTo>
                      <a:cubicBezTo>
                        <a:pt x="3546" y="1"/>
                        <a:pt x="2743" y="1821"/>
                        <a:pt x="2705" y="1928"/>
                      </a:cubicBezTo>
                      <a:cubicBezTo>
                        <a:pt x="2198" y="3354"/>
                        <a:pt x="1353" y="4737"/>
                        <a:pt x="708" y="6110"/>
                      </a:cubicBezTo>
                      <a:cubicBezTo>
                        <a:pt x="582" y="6374"/>
                        <a:pt x="455" y="6628"/>
                        <a:pt x="349" y="6902"/>
                      </a:cubicBezTo>
                      <a:cubicBezTo>
                        <a:pt x="180" y="7325"/>
                        <a:pt x="43" y="7758"/>
                        <a:pt x="33" y="8223"/>
                      </a:cubicBezTo>
                      <a:cubicBezTo>
                        <a:pt x="1" y="8962"/>
                        <a:pt x="328" y="9775"/>
                        <a:pt x="1015" y="10071"/>
                      </a:cubicBezTo>
                      <a:cubicBezTo>
                        <a:pt x="1241" y="10170"/>
                        <a:pt x="1484" y="10206"/>
                        <a:pt x="1733" y="10206"/>
                      </a:cubicBezTo>
                      <a:cubicBezTo>
                        <a:pt x="2041" y="10206"/>
                        <a:pt x="2358" y="10150"/>
                        <a:pt x="2662" y="10092"/>
                      </a:cubicBezTo>
                      <a:cubicBezTo>
                        <a:pt x="3095" y="10007"/>
                        <a:pt x="3539" y="9923"/>
                        <a:pt x="3877" y="9638"/>
                      </a:cubicBezTo>
                      <a:cubicBezTo>
                        <a:pt x="4130" y="9416"/>
                        <a:pt x="4289" y="9110"/>
                        <a:pt x="4415" y="8793"/>
                      </a:cubicBezTo>
                      <a:cubicBezTo>
                        <a:pt x="4954" y="7399"/>
                        <a:pt x="4880" y="5846"/>
                        <a:pt x="4627" y="4378"/>
                      </a:cubicBezTo>
                      <a:cubicBezTo>
                        <a:pt x="4363" y="2931"/>
                        <a:pt x="3982" y="1505"/>
                        <a:pt x="3761" y="48"/>
                      </a:cubicBezTo>
                      <a:cubicBezTo>
                        <a:pt x="3755" y="16"/>
                        <a:pt x="3744" y="1"/>
                        <a:pt x="37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24493274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61"/>
        <p:cNvGrpSpPr/>
        <p:nvPr/>
      </p:nvGrpSpPr>
      <p:grpSpPr>
        <a:xfrm>
          <a:off x="0" y="0"/>
          <a:ext cx="0" cy="0"/>
          <a:chOff x="0" y="0"/>
          <a:chExt cx="0" cy="0"/>
        </a:xfrm>
      </p:grpSpPr>
      <p:grpSp>
        <p:nvGrpSpPr>
          <p:cNvPr id="162" name="Google Shape;162;p5"/>
          <p:cNvGrpSpPr/>
          <p:nvPr/>
        </p:nvGrpSpPr>
        <p:grpSpPr>
          <a:xfrm>
            <a:off x="-3158489" y="-1022264"/>
            <a:ext cx="17700676" cy="9215689"/>
            <a:chOff x="-2368867" y="-766699"/>
            <a:chExt cx="13275507" cy="6911767"/>
          </a:xfrm>
        </p:grpSpPr>
        <p:grpSp>
          <p:nvGrpSpPr>
            <p:cNvPr id="163" name="Google Shape;163;p5"/>
            <p:cNvGrpSpPr/>
            <p:nvPr/>
          </p:nvGrpSpPr>
          <p:grpSpPr>
            <a:xfrm>
              <a:off x="7900700" y="-766699"/>
              <a:ext cx="3005940" cy="5910201"/>
              <a:chOff x="7900700" y="-766699"/>
              <a:chExt cx="3005940" cy="5910201"/>
            </a:xfrm>
          </p:grpSpPr>
          <p:grpSp>
            <p:nvGrpSpPr>
              <p:cNvPr id="164" name="Google Shape;164;p5"/>
              <p:cNvGrpSpPr/>
              <p:nvPr/>
            </p:nvGrpSpPr>
            <p:grpSpPr>
              <a:xfrm>
                <a:off x="7941221" y="-766699"/>
                <a:ext cx="2965419" cy="2822930"/>
                <a:chOff x="7941221" y="-766699"/>
                <a:chExt cx="2965419" cy="2822930"/>
              </a:xfrm>
            </p:grpSpPr>
            <p:grpSp>
              <p:nvGrpSpPr>
                <p:cNvPr id="165" name="Google Shape;165;p5"/>
                <p:cNvGrpSpPr/>
                <p:nvPr/>
              </p:nvGrpSpPr>
              <p:grpSpPr>
                <a:xfrm rot="-1571836">
                  <a:off x="8291919" y="-527495"/>
                  <a:ext cx="1536564" cy="1946332"/>
                  <a:chOff x="7565887" y="511311"/>
                  <a:chExt cx="1192155" cy="1510076"/>
                </a:xfrm>
              </p:grpSpPr>
              <p:sp>
                <p:nvSpPr>
                  <p:cNvPr id="166" name="Google Shape;166;p5"/>
                  <p:cNvSpPr/>
                  <p:nvPr/>
                </p:nvSpPr>
                <p:spPr>
                  <a:xfrm>
                    <a:off x="8134424" y="1066196"/>
                    <a:ext cx="343641" cy="955192"/>
                  </a:xfrm>
                  <a:custGeom>
                    <a:avLst/>
                    <a:gdLst/>
                    <a:ahLst/>
                    <a:cxnLst/>
                    <a:rect l="l" t="t" r="r" b="b"/>
                    <a:pathLst>
                      <a:path w="7351" h="20433" extrusionOk="0">
                        <a:moveTo>
                          <a:pt x="1196" y="1"/>
                        </a:moveTo>
                        <a:cubicBezTo>
                          <a:pt x="1170" y="1"/>
                          <a:pt x="1144" y="6"/>
                          <a:pt x="1120" y="17"/>
                        </a:cubicBezTo>
                        <a:cubicBezTo>
                          <a:pt x="1003" y="70"/>
                          <a:pt x="961" y="186"/>
                          <a:pt x="929" y="302"/>
                        </a:cubicBezTo>
                        <a:cubicBezTo>
                          <a:pt x="0" y="3407"/>
                          <a:pt x="116" y="6797"/>
                          <a:pt x="85" y="9997"/>
                        </a:cubicBezTo>
                        <a:cubicBezTo>
                          <a:pt x="53" y="13451"/>
                          <a:pt x="190" y="16915"/>
                          <a:pt x="486" y="20358"/>
                        </a:cubicBezTo>
                        <a:cubicBezTo>
                          <a:pt x="496" y="20390"/>
                          <a:pt x="496" y="20411"/>
                          <a:pt x="496" y="20432"/>
                        </a:cubicBezTo>
                        <a:cubicBezTo>
                          <a:pt x="755" y="20411"/>
                          <a:pt x="1014" y="20400"/>
                          <a:pt x="1273" y="20400"/>
                        </a:cubicBezTo>
                        <a:cubicBezTo>
                          <a:pt x="1531" y="20400"/>
                          <a:pt x="1790" y="20411"/>
                          <a:pt x="2049" y="20432"/>
                        </a:cubicBezTo>
                        <a:cubicBezTo>
                          <a:pt x="2049" y="20400"/>
                          <a:pt x="2049" y="20369"/>
                          <a:pt x="2049" y="20348"/>
                        </a:cubicBezTo>
                        <a:cubicBezTo>
                          <a:pt x="1964" y="18837"/>
                          <a:pt x="1817" y="17327"/>
                          <a:pt x="1679" y="15817"/>
                        </a:cubicBezTo>
                        <a:cubicBezTo>
                          <a:pt x="1679" y="15785"/>
                          <a:pt x="1679" y="15743"/>
                          <a:pt x="1669" y="15701"/>
                        </a:cubicBezTo>
                        <a:cubicBezTo>
                          <a:pt x="1658" y="15637"/>
                          <a:pt x="1658" y="15574"/>
                          <a:pt x="1648" y="15500"/>
                        </a:cubicBezTo>
                        <a:cubicBezTo>
                          <a:pt x="1616" y="15151"/>
                          <a:pt x="1584" y="14792"/>
                          <a:pt x="1553" y="14444"/>
                        </a:cubicBezTo>
                        <a:cubicBezTo>
                          <a:pt x="1489" y="13419"/>
                          <a:pt x="1510" y="12405"/>
                          <a:pt x="1500" y="11381"/>
                        </a:cubicBezTo>
                        <a:cubicBezTo>
                          <a:pt x="1806" y="11349"/>
                          <a:pt x="2207" y="11360"/>
                          <a:pt x="2355" y="11339"/>
                        </a:cubicBezTo>
                        <a:cubicBezTo>
                          <a:pt x="3390" y="11149"/>
                          <a:pt x="4372" y="10705"/>
                          <a:pt x="5186" y="10050"/>
                        </a:cubicBezTo>
                        <a:cubicBezTo>
                          <a:pt x="6295" y="9153"/>
                          <a:pt x="7066" y="7853"/>
                          <a:pt x="7351" y="6459"/>
                        </a:cubicBezTo>
                        <a:cubicBezTo>
                          <a:pt x="7196" y="6446"/>
                          <a:pt x="7040" y="6439"/>
                          <a:pt x="6884" y="6439"/>
                        </a:cubicBezTo>
                        <a:cubicBezTo>
                          <a:pt x="5727" y="6439"/>
                          <a:pt x="4573" y="6815"/>
                          <a:pt x="3633" y="7494"/>
                        </a:cubicBezTo>
                        <a:cubicBezTo>
                          <a:pt x="3021" y="7927"/>
                          <a:pt x="2503" y="8498"/>
                          <a:pt x="2123" y="9142"/>
                        </a:cubicBezTo>
                        <a:cubicBezTo>
                          <a:pt x="1975" y="9374"/>
                          <a:pt x="1658" y="9902"/>
                          <a:pt x="1468" y="10367"/>
                        </a:cubicBezTo>
                        <a:cubicBezTo>
                          <a:pt x="1447" y="10029"/>
                          <a:pt x="1415" y="9681"/>
                          <a:pt x="1384" y="9332"/>
                        </a:cubicBezTo>
                        <a:cubicBezTo>
                          <a:pt x="1384" y="9311"/>
                          <a:pt x="1384" y="9279"/>
                          <a:pt x="1384" y="9248"/>
                        </a:cubicBezTo>
                        <a:cubicBezTo>
                          <a:pt x="1394" y="7843"/>
                          <a:pt x="1468" y="6417"/>
                          <a:pt x="1521" y="4991"/>
                        </a:cubicBezTo>
                        <a:cubicBezTo>
                          <a:pt x="1574" y="3502"/>
                          <a:pt x="1605" y="2013"/>
                          <a:pt x="1531" y="534"/>
                        </a:cubicBezTo>
                        <a:cubicBezTo>
                          <a:pt x="1521" y="408"/>
                          <a:pt x="1510" y="270"/>
                          <a:pt x="1447" y="154"/>
                        </a:cubicBezTo>
                        <a:cubicBezTo>
                          <a:pt x="1397" y="71"/>
                          <a:pt x="1294" y="1"/>
                          <a:pt x="11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5"/>
                  <p:cNvSpPr/>
                  <p:nvPr/>
                </p:nvSpPr>
                <p:spPr>
                  <a:xfrm>
                    <a:off x="7565887" y="511311"/>
                    <a:ext cx="1192155" cy="822335"/>
                  </a:xfrm>
                  <a:custGeom>
                    <a:avLst/>
                    <a:gdLst/>
                    <a:ahLst/>
                    <a:cxnLst/>
                    <a:rect l="l" t="t" r="r" b="b"/>
                    <a:pathLst>
                      <a:path w="25502" h="17591" extrusionOk="0">
                        <a:moveTo>
                          <a:pt x="12097" y="1"/>
                        </a:moveTo>
                        <a:cubicBezTo>
                          <a:pt x="10331" y="1"/>
                          <a:pt x="8473" y="1030"/>
                          <a:pt x="7906" y="2698"/>
                        </a:cubicBezTo>
                        <a:cubicBezTo>
                          <a:pt x="7737" y="3184"/>
                          <a:pt x="7673" y="3702"/>
                          <a:pt x="7642" y="4219"/>
                        </a:cubicBezTo>
                        <a:cubicBezTo>
                          <a:pt x="7578" y="5307"/>
                          <a:pt x="7663" y="6405"/>
                          <a:pt x="7885" y="7472"/>
                        </a:cubicBezTo>
                        <a:cubicBezTo>
                          <a:pt x="7779" y="7060"/>
                          <a:pt x="7462" y="6743"/>
                          <a:pt x="7156" y="6437"/>
                        </a:cubicBezTo>
                        <a:cubicBezTo>
                          <a:pt x="6733" y="6025"/>
                          <a:pt x="6290" y="5592"/>
                          <a:pt x="5720" y="5402"/>
                        </a:cubicBezTo>
                        <a:cubicBezTo>
                          <a:pt x="5523" y="5340"/>
                          <a:pt x="5321" y="5311"/>
                          <a:pt x="5118" y="5311"/>
                        </a:cubicBezTo>
                        <a:cubicBezTo>
                          <a:pt x="4365" y="5311"/>
                          <a:pt x="3604" y="5713"/>
                          <a:pt x="3079" y="6279"/>
                        </a:cubicBezTo>
                        <a:cubicBezTo>
                          <a:pt x="2488" y="6912"/>
                          <a:pt x="1791" y="7979"/>
                          <a:pt x="1601" y="8993"/>
                        </a:cubicBezTo>
                        <a:cubicBezTo>
                          <a:pt x="1506" y="9500"/>
                          <a:pt x="1537" y="9986"/>
                          <a:pt x="1759" y="10408"/>
                        </a:cubicBezTo>
                        <a:cubicBezTo>
                          <a:pt x="1939" y="10746"/>
                          <a:pt x="2213" y="11031"/>
                          <a:pt x="2541" y="11232"/>
                        </a:cubicBezTo>
                        <a:cubicBezTo>
                          <a:pt x="3174" y="11612"/>
                          <a:pt x="3977" y="11665"/>
                          <a:pt x="4579" y="12098"/>
                        </a:cubicBezTo>
                        <a:cubicBezTo>
                          <a:pt x="4500" y="12105"/>
                          <a:pt x="4421" y="12109"/>
                          <a:pt x="4342" y="12109"/>
                        </a:cubicBezTo>
                        <a:cubicBezTo>
                          <a:pt x="3851" y="12109"/>
                          <a:pt x="3359" y="11982"/>
                          <a:pt x="2868" y="11919"/>
                        </a:cubicBezTo>
                        <a:cubicBezTo>
                          <a:pt x="2733" y="11901"/>
                          <a:pt x="2605" y="11892"/>
                          <a:pt x="2483" y="11892"/>
                        </a:cubicBezTo>
                        <a:cubicBezTo>
                          <a:pt x="0" y="11892"/>
                          <a:pt x="300" y="15454"/>
                          <a:pt x="1991" y="16692"/>
                        </a:cubicBezTo>
                        <a:cubicBezTo>
                          <a:pt x="3024" y="17462"/>
                          <a:pt x="4591" y="17591"/>
                          <a:pt x="5854" y="17591"/>
                        </a:cubicBezTo>
                        <a:cubicBezTo>
                          <a:pt x="5908" y="17591"/>
                          <a:pt x="5962" y="17590"/>
                          <a:pt x="6015" y="17590"/>
                        </a:cubicBezTo>
                        <a:cubicBezTo>
                          <a:pt x="7578" y="17579"/>
                          <a:pt x="9457" y="17231"/>
                          <a:pt x="10577" y="16049"/>
                        </a:cubicBezTo>
                        <a:lnTo>
                          <a:pt x="10577" y="16049"/>
                        </a:lnTo>
                        <a:cubicBezTo>
                          <a:pt x="10460" y="16179"/>
                          <a:pt x="11993" y="16956"/>
                          <a:pt x="12130" y="16999"/>
                        </a:cubicBezTo>
                        <a:cubicBezTo>
                          <a:pt x="12525" y="17128"/>
                          <a:pt x="12940" y="17194"/>
                          <a:pt x="13356" y="17194"/>
                        </a:cubicBezTo>
                        <a:cubicBezTo>
                          <a:pt x="13618" y="17194"/>
                          <a:pt x="13880" y="17168"/>
                          <a:pt x="14137" y="17115"/>
                        </a:cubicBezTo>
                        <a:cubicBezTo>
                          <a:pt x="14676" y="17009"/>
                          <a:pt x="15330" y="16787"/>
                          <a:pt x="15647" y="16302"/>
                        </a:cubicBezTo>
                        <a:cubicBezTo>
                          <a:pt x="15837" y="15995"/>
                          <a:pt x="15985" y="15626"/>
                          <a:pt x="16260" y="15372"/>
                        </a:cubicBezTo>
                        <a:cubicBezTo>
                          <a:pt x="16452" y="15192"/>
                          <a:pt x="16605" y="15121"/>
                          <a:pt x="16745" y="15121"/>
                        </a:cubicBezTo>
                        <a:cubicBezTo>
                          <a:pt x="16999" y="15121"/>
                          <a:pt x="17211" y="15352"/>
                          <a:pt x="17538" y="15583"/>
                        </a:cubicBezTo>
                        <a:cubicBezTo>
                          <a:pt x="18451" y="16233"/>
                          <a:pt x="19520" y="16843"/>
                          <a:pt x="20661" y="16843"/>
                        </a:cubicBezTo>
                        <a:cubicBezTo>
                          <a:pt x="20708" y="16843"/>
                          <a:pt x="20754" y="16842"/>
                          <a:pt x="20801" y="16840"/>
                        </a:cubicBezTo>
                        <a:cubicBezTo>
                          <a:pt x="22385" y="16777"/>
                          <a:pt x="23653" y="15330"/>
                          <a:pt x="24287" y="14020"/>
                        </a:cubicBezTo>
                        <a:cubicBezTo>
                          <a:pt x="24793" y="12932"/>
                          <a:pt x="25501" y="11105"/>
                          <a:pt x="23885" y="10693"/>
                        </a:cubicBezTo>
                        <a:cubicBezTo>
                          <a:pt x="23262" y="10533"/>
                          <a:pt x="22620" y="10453"/>
                          <a:pt x="21979" y="10453"/>
                        </a:cubicBezTo>
                        <a:cubicBezTo>
                          <a:pt x="21256" y="10453"/>
                          <a:pt x="20534" y="10554"/>
                          <a:pt x="19839" y="10756"/>
                        </a:cubicBezTo>
                        <a:lnTo>
                          <a:pt x="19839" y="10756"/>
                        </a:lnTo>
                        <a:cubicBezTo>
                          <a:pt x="20433" y="10552"/>
                          <a:pt x="21210" y="9621"/>
                          <a:pt x="21646" y="9225"/>
                        </a:cubicBezTo>
                        <a:cubicBezTo>
                          <a:pt x="22269" y="8676"/>
                          <a:pt x="22871" y="8138"/>
                          <a:pt x="23241" y="7367"/>
                        </a:cubicBezTo>
                        <a:cubicBezTo>
                          <a:pt x="24329" y="5106"/>
                          <a:pt x="22058" y="2487"/>
                          <a:pt x="19745" y="2382"/>
                        </a:cubicBezTo>
                        <a:cubicBezTo>
                          <a:pt x="19710" y="2380"/>
                          <a:pt x="19675" y="2379"/>
                          <a:pt x="19640" y="2379"/>
                        </a:cubicBezTo>
                        <a:cubicBezTo>
                          <a:pt x="18677" y="2379"/>
                          <a:pt x="17787" y="2934"/>
                          <a:pt x="17084" y="3596"/>
                        </a:cubicBezTo>
                        <a:cubicBezTo>
                          <a:pt x="16365" y="4283"/>
                          <a:pt x="15763" y="5106"/>
                          <a:pt x="14982" y="5740"/>
                        </a:cubicBezTo>
                        <a:cubicBezTo>
                          <a:pt x="15140" y="4853"/>
                          <a:pt x="15288" y="3966"/>
                          <a:pt x="15225" y="3068"/>
                        </a:cubicBezTo>
                        <a:cubicBezTo>
                          <a:pt x="15130" y="1949"/>
                          <a:pt x="14591" y="628"/>
                          <a:pt x="13461" y="227"/>
                        </a:cubicBezTo>
                        <a:cubicBezTo>
                          <a:pt x="13030" y="74"/>
                          <a:pt x="12567" y="1"/>
                          <a:pt x="12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5"/>
                  <p:cNvSpPr/>
                  <p:nvPr/>
                </p:nvSpPr>
                <p:spPr>
                  <a:xfrm>
                    <a:off x="8021857" y="1203211"/>
                    <a:ext cx="330832" cy="182689"/>
                  </a:xfrm>
                  <a:custGeom>
                    <a:avLst/>
                    <a:gdLst/>
                    <a:ahLst/>
                    <a:cxnLst/>
                    <a:rect l="l" t="t" r="r" b="b"/>
                    <a:pathLst>
                      <a:path w="7077" h="3908" extrusionOk="0">
                        <a:moveTo>
                          <a:pt x="7076" y="1"/>
                        </a:moveTo>
                        <a:cubicBezTo>
                          <a:pt x="4710" y="265"/>
                          <a:pt x="2334" y="423"/>
                          <a:pt x="0" y="867"/>
                        </a:cubicBezTo>
                        <a:cubicBezTo>
                          <a:pt x="11" y="1089"/>
                          <a:pt x="42" y="1300"/>
                          <a:pt x="106" y="1511"/>
                        </a:cubicBezTo>
                        <a:cubicBezTo>
                          <a:pt x="180" y="1722"/>
                          <a:pt x="296" y="1934"/>
                          <a:pt x="391" y="2134"/>
                        </a:cubicBezTo>
                        <a:cubicBezTo>
                          <a:pt x="444" y="2229"/>
                          <a:pt x="496" y="2324"/>
                          <a:pt x="549" y="2409"/>
                        </a:cubicBezTo>
                        <a:cubicBezTo>
                          <a:pt x="951" y="3148"/>
                          <a:pt x="1447" y="3718"/>
                          <a:pt x="2345" y="3866"/>
                        </a:cubicBezTo>
                        <a:cubicBezTo>
                          <a:pt x="2519" y="3895"/>
                          <a:pt x="2694" y="3908"/>
                          <a:pt x="2870" y="3908"/>
                        </a:cubicBezTo>
                        <a:cubicBezTo>
                          <a:pt x="3737" y="3908"/>
                          <a:pt x="4608" y="3586"/>
                          <a:pt x="5355" y="3190"/>
                        </a:cubicBezTo>
                        <a:cubicBezTo>
                          <a:pt x="5745" y="2979"/>
                          <a:pt x="6136" y="2768"/>
                          <a:pt x="6432" y="2441"/>
                        </a:cubicBezTo>
                        <a:cubicBezTo>
                          <a:pt x="6759" y="2081"/>
                          <a:pt x="6928" y="1596"/>
                          <a:pt x="7013" y="1110"/>
                        </a:cubicBezTo>
                        <a:cubicBezTo>
                          <a:pt x="7066" y="740"/>
                          <a:pt x="7076" y="370"/>
                          <a:pt x="70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5"/>
                  <p:cNvSpPr/>
                  <p:nvPr/>
                </p:nvSpPr>
                <p:spPr>
                  <a:xfrm>
                    <a:off x="7924062" y="856536"/>
                    <a:ext cx="468597" cy="288526"/>
                  </a:xfrm>
                  <a:custGeom>
                    <a:avLst/>
                    <a:gdLst/>
                    <a:ahLst/>
                    <a:cxnLst/>
                    <a:rect l="l" t="t" r="r" b="b"/>
                    <a:pathLst>
                      <a:path w="10024" h="6172" extrusionOk="0">
                        <a:moveTo>
                          <a:pt x="5167" y="1"/>
                        </a:moveTo>
                        <a:cubicBezTo>
                          <a:pt x="5058" y="1"/>
                          <a:pt x="4957" y="55"/>
                          <a:pt x="4891" y="151"/>
                        </a:cubicBezTo>
                        <a:cubicBezTo>
                          <a:pt x="4880" y="172"/>
                          <a:pt x="4870" y="182"/>
                          <a:pt x="4870" y="203"/>
                        </a:cubicBezTo>
                        <a:cubicBezTo>
                          <a:pt x="4764" y="351"/>
                          <a:pt x="4722" y="541"/>
                          <a:pt x="4775" y="721"/>
                        </a:cubicBezTo>
                        <a:cubicBezTo>
                          <a:pt x="4796" y="816"/>
                          <a:pt x="4870" y="879"/>
                          <a:pt x="4965" y="911"/>
                        </a:cubicBezTo>
                        <a:cubicBezTo>
                          <a:pt x="4985" y="915"/>
                          <a:pt x="5004" y="917"/>
                          <a:pt x="5023" y="917"/>
                        </a:cubicBezTo>
                        <a:cubicBezTo>
                          <a:pt x="5095" y="917"/>
                          <a:pt x="5160" y="887"/>
                          <a:pt x="5218" y="837"/>
                        </a:cubicBezTo>
                        <a:cubicBezTo>
                          <a:pt x="5356" y="721"/>
                          <a:pt x="5472" y="531"/>
                          <a:pt x="5482" y="351"/>
                        </a:cubicBezTo>
                        <a:cubicBezTo>
                          <a:pt x="5482" y="224"/>
                          <a:pt x="5429" y="98"/>
                          <a:pt x="5313" y="34"/>
                        </a:cubicBezTo>
                        <a:cubicBezTo>
                          <a:pt x="5265" y="12"/>
                          <a:pt x="5215" y="1"/>
                          <a:pt x="5167" y="1"/>
                        </a:cubicBezTo>
                        <a:close/>
                        <a:moveTo>
                          <a:pt x="3586" y="1174"/>
                        </a:moveTo>
                        <a:cubicBezTo>
                          <a:pt x="3517" y="1174"/>
                          <a:pt x="3448" y="1198"/>
                          <a:pt x="3402" y="1249"/>
                        </a:cubicBezTo>
                        <a:cubicBezTo>
                          <a:pt x="3233" y="1460"/>
                          <a:pt x="3000" y="1914"/>
                          <a:pt x="3317" y="2104"/>
                        </a:cubicBezTo>
                        <a:cubicBezTo>
                          <a:pt x="3367" y="2133"/>
                          <a:pt x="3416" y="2146"/>
                          <a:pt x="3463" y="2146"/>
                        </a:cubicBezTo>
                        <a:cubicBezTo>
                          <a:pt x="3602" y="2146"/>
                          <a:pt x="3718" y="2033"/>
                          <a:pt x="3782" y="1914"/>
                        </a:cubicBezTo>
                        <a:cubicBezTo>
                          <a:pt x="3845" y="1798"/>
                          <a:pt x="3866" y="1682"/>
                          <a:pt x="3824" y="1566"/>
                        </a:cubicBezTo>
                        <a:cubicBezTo>
                          <a:pt x="3877" y="1460"/>
                          <a:pt x="3877" y="1344"/>
                          <a:pt x="3782" y="1249"/>
                        </a:cubicBezTo>
                        <a:cubicBezTo>
                          <a:pt x="3733" y="1200"/>
                          <a:pt x="3659" y="1174"/>
                          <a:pt x="3586" y="1174"/>
                        </a:cubicBezTo>
                        <a:close/>
                        <a:moveTo>
                          <a:pt x="6110" y="1339"/>
                        </a:moveTo>
                        <a:cubicBezTo>
                          <a:pt x="5998" y="1339"/>
                          <a:pt x="5883" y="1387"/>
                          <a:pt x="5799" y="1481"/>
                        </a:cubicBezTo>
                        <a:cubicBezTo>
                          <a:pt x="5641" y="1661"/>
                          <a:pt x="5598" y="1904"/>
                          <a:pt x="5662" y="2136"/>
                        </a:cubicBezTo>
                        <a:cubicBezTo>
                          <a:pt x="5672" y="2168"/>
                          <a:pt x="5683" y="2199"/>
                          <a:pt x="5704" y="2221"/>
                        </a:cubicBezTo>
                        <a:cubicBezTo>
                          <a:pt x="5715" y="2252"/>
                          <a:pt x="5736" y="2284"/>
                          <a:pt x="5757" y="2305"/>
                        </a:cubicBezTo>
                        <a:cubicBezTo>
                          <a:pt x="5835" y="2379"/>
                          <a:pt x="5923" y="2412"/>
                          <a:pt x="6011" y="2412"/>
                        </a:cubicBezTo>
                        <a:cubicBezTo>
                          <a:pt x="6160" y="2412"/>
                          <a:pt x="6308" y="2318"/>
                          <a:pt x="6401" y="2178"/>
                        </a:cubicBezTo>
                        <a:cubicBezTo>
                          <a:pt x="6528" y="1999"/>
                          <a:pt x="6549" y="1724"/>
                          <a:pt x="6433" y="1524"/>
                        </a:cubicBezTo>
                        <a:cubicBezTo>
                          <a:pt x="6360" y="1400"/>
                          <a:pt x="6237" y="1339"/>
                          <a:pt x="6110" y="1339"/>
                        </a:cubicBezTo>
                        <a:close/>
                        <a:moveTo>
                          <a:pt x="4434" y="2023"/>
                        </a:moveTo>
                        <a:cubicBezTo>
                          <a:pt x="4369" y="2023"/>
                          <a:pt x="4302" y="2039"/>
                          <a:pt x="4236" y="2073"/>
                        </a:cubicBezTo>
                        <a:cubicBezTo>
                          <a:pt x="4183" y="2104"/>
                          <a:pt x="4141" y="2157"/>
                          <a:pt x="4120" y="2221"/>
                        </a:cubicBezTo>
                        <a:lnTo>
                          <a:pt x="4109" y="2252"/>
                        </a:lnTo>
                        <a:cubicBezTo>
                          <a:pt x="4014" y="2474"/>
                          <a:pt x="3983" y="2728"/>
                          <a:pt x="4130" y="2939"/>
                        </a:cubicBezTo>
                        <a:cubicBezTo>
                          <a:pt x="4227" y="3065"/>
                          <a:pt x="4368" y="3147"/>
                          <a:pt x="4504" y="3147"/>
                        </a:cubicBezTo>
                        <a:cubicBezTo>
                          <a:pt x="4607" y="3147"/>
                          <a:pt x="4708" y="3101"/>
                          <a:pt x="4785" y="2992"/>
                        </a:cubicBezTo>
                        <a:cubicBezTo>
                          <a:pt x="4933" y="2801"/>
                          <a:pt x="4954" y="2537"/>
                          <a:pt x="4859" y="2316"/>
                        </a:cubicBezTo>
                        <a:cubicBezTo>
                          <a:pt x="4774" y="2138"/>
                          <a:pt x="4611" y="2023"/>
                          <a:pt x="4434" y="2023"/>
                        </a:cubicBezTo>
                        <a:close/>
                        <a:moveTo>
                          <a:pt x="8868" y="2336"/>
                        </a:moveTo>
                        <a:cubicBezTo>
                          <a:pt x="8762" y="2336"/>
                          <a:pt x="8666" y="2395"/>
                          <a:pt x="8587" y="2464"/>
                        </a:cubicBezTo>
                        <a:cubicBezTo>
                          <a:pt x="8556" y="2495"/>
                          <a:pt x="8534" y="2537"/>
                          <a:pt x="8524" y="2580"/>
                        </a:cubicBezTo>
                        <a:cubicBezTo>
                          <a:pt x="8450" y="2728"/>
                          <a:pt x="8397" y="2918"/>
                          <a:pt x="8461" y="3076"/>
                        </a:cubicBezTo>
                        <a:cubicBezTo>
                          <a:pt x="8513" y="3213"/>
                          <a:pt x="8619" y="3308"/>
                          <a:pt x="8767" y="3319"/>
                        </a:cubicBezTo>
                        <a:cubicBezTo>
                          <a:pt x="8904" y="3319"/>
                          <a:pt x="8999" y="3224"/>
                          <a:pt x="9073" y="3118"/>
                        </a:cubicBezTo>
                        <a:cubicBezTo>
                          <a:pt x="9179" y="2970"/>
                          <a:pt x="9221" y="2759"/>
                          <a:pt x="9189" y="2580"/>
                        </a:cubicBezTo>
                        <a:cubicBezTo>
                          <a:pt x="9158" y="2442"/>
                          <a:pt x="9031" y="2347"/>
                          <a:pt x="8894" y="2337"/>
                        </a:cubicBezTo>
                        <a:cubicBezTo>
                          <a:pt x="8885" y="2336"/>
                          <a:pt x="8876" y="2336"/>
                          <a:pt x="8868" y="2336"/>
                        </a:cubicBezTo>
                        <a:close/>
                        <a:moveTo>
                          <a:pt x="2445" y="2738"/>
                        </a:moveTo>
                        <a:cubicBezTo>
                          <a:pt x="2405" y="2738"/>
                          <a:pt x="2364" y="2745"/>
                          <a:pt x="2324" y="2759"/>
                        </a:cubicBezTo>
                        <a:cubicBezTo>
                          <a:pt x="2261" y="2791"/>
                          <a:pt x="2198" y="2833"/>
                          <a:pt x="2166" y="2886"/>
                        </a:cubicBezTo>
                        <a:cubicBezTo>
                          <a:pt x="2113" y="2949"/>
                          <a:pt x="2092" y="3044"/>
                          <a:pt x="2113" y="3139"/>
                        </a:cubicBezTo>
                        <a:cubicBezTo>
                          <a:pt x="2109" y="3132"/>
                          <a:pt x="2107" y="3128"/>
                          <a:pt x="2106" y="3128"/>
                        </a:cubicBezTo>
                        <a:lnTo>
                          <a:pt x="2106" y="3128"/>
                        </a:lnTo>
                        <a:cubicBezTo>
                          <a:pt x="2104" y="3128"/>
                          <a:pt x="2106" y="3140"/>
                          <a:pt x="2113" y="3161"/>
                        </a:cubicBezTo>
                        <a:cubicBezTo>
                          <a:pt x="2103" y="3182"/>
                          <a:pt x="2103" y="3203"/>
                          <a:pt x="2103" y="3224"/>
                        </a:cubicBezTo>
                        <a:cubicBezTo>
                          <a:pt x="2103" y="3287"/>
                          <a:pt x="2103" y="3340"/>
                          <a:pt x="2113" y="3393"/>
                        </a:cubicBezTo>
                        <a:cubicBezTo>
                          <a:pt x="2134" y="3488"/>
                          <a:pt x="2187" y="3572"/>
                          <a:pt x="2261" y="3636"/>
                        </a:cubicBezTo>
                        <a:cubicBezTo>
                          <a:pt x="2331" y="3697"/>
                          <a:pt x="2420" y="3727"/>
                          <a:pt x="2508" y="3727"/>
                        </a:cubicBezTo>
                        <a:cubicBezTo>
                          <a:pt x="2634" y="3727"/>
                          <a:pt x="2759" y="3665"/>
                          <a:pt x="2821" y="3541"/>
                        </a:cubicBezTo>
                        <a:cubicBezTo>
                          <a:pt x="2916" y="3382"/>
                          <a:pt x="2916" y="3150"/>
                          <a:pt x="2831" y="2992"/>
                        </a:cubicBezTo>
                        <a:cubicBezTo>
                          <a:pt x="2764" y="2848"/>
                          <a:pt x="2608" y="2738"/>
                          <a:pt x="2445" y="2738"/>
                        </a:cubicBezTo>
                        <a:close/>
                        <a:moveTo>
                          <a:pt x="573" y="2924"/>
                        </a:moveTo>
                        <a:cubicBezTo>
                          <a:pt x="480" y="2924"/>
                          <a:pt x="388" y="2970"/>
                          <a:pt x="339" y="3055"/>
                        </a:cubicBezTo>
                        <a:cubicBezTo>
                          <a:pt x="275" y="3182"/>
                          <a:pt x="223" y="3308"/>
                          <a:pt x="202" y="3446"/>
                        </a:cubicBezTo>
                        <a:cubicBezTo>
                          <a:pt x="170" y="3646"/>
                          <a:pt x="244" y="3858"/>
                          <a:pt x="466" y="3889"/>
                        </a:cubicBezTo>
                        <a:cubicBezTo>
                          <a:pt x="481" y="3892"/>
                          <a:pt x="497" y="3893"/>
                          <a:pt x="512" y="3893"/>
                        </a:cubicBezTo>
                        <a:cubicBezTo>
                          <a:pt x="832" y="3893"/>
                          <a:pt x="1007" y="3381"/>
                          <a:pt x="835" y="3139"/>
                        </a:cubicBezTo>
                        <a:cubicBezTo>
                          <a:pt x="814" y="3066"/>
                          <a:pt x="782" y="3002"/>
                          <a:pt x="708" y="2960"/>
                        </a:cubicBezTo>
                        <a:cubicBezTo>
                          <a:pt x="666" y="2935"/>
                          <a:pt x="619" y="2924"/>
                          <a:pt x="573" y="2924"/>
                        </a:cubicBezTo>
                        <a:close/>
                        <a:moveTo>
                          <a:pt x="9686" y="3378"/>
                        </a:moveTo>
                        <a:cubicBezTo>
                          <a:pt x="9659" y="3378"/>
                          <a:pt x="9633" y="3382"/>
                          <a:pt x="9612" y="3382"/>
                        </a:cubicBezTo>
                        <a:cubicBezTo>
                          <a:pt x="9548" y="3403"/>
                          <a:pt x="9485" y="3456"/>
                          <a:pt x="9453" y="3509"/>
                        </a:cubicBezTo>
                        <a:cubicBezTo>
                          <a:pt x="9422" y="3572"/>
                          <a:pt x="9401" y="3646"/>
                          <a:pt x="9422" y="3720"/>
                        </a:cubicBezTo>
                        <a:lnTo>
                          <a:pt x="9443" y="3763"/>
                        </a:lnTo>
                        <a:cubicBezTo>
                          <a:pt x="9443" y="3826"/>
                          <a:pt x="9464" y="3900"/>
                          <a:pt x="9496" y="3963"/>
                        </a:cubicBezTo>
                        <a:cubicBezTo>
                          <a:pt x="9538" y="4048"/>
                          <a:pt x="9633" y="4090"/>
                          <a:pt x="9728" y="4090"/>
                        </a:cubicBezTo>
                        <a:cubicBezTo>
                          <a:pt x="9823" y="4090"/>
                          <a:pt x="9918" y="4048"/>
                          <a:pt x="9960" y="3963"/>
                        </a:cubicBezTo>
                        <a:cubicBezTo>
                          <a:pt x="10003" y="3868"/>
                          <a:pt x="10013" y="3784"/>
                          <a:pt x="10003" y="3689"/>
                        </a:cubicBezTo>
                        <a:cubicBezTo>
                          <a:pt x="10024" y="3583"/>
                          <a:pt x="9971" y="3467"/>
                          <a:pt x="9876" y="3414"/>
                        </a:cubicBezTo>
                        <a:cubicBezTo>
                          <a:pt x="9823" y="3393"/>
                          <a:pt x="9770" y="3382"/>
                          <a:pt x="9728" y="3382"/>
                        </a:cubicBezTo>
                        <a:cubicBezTo>
                          <a:pt x="9714" y="3379"/>
                          <a:pt x="9700" y="3378"/>
                          <a:pt x="9686" y="3378"/>
                        </a:cubicBezTo>
                        <a:close/>
                        <a:moveTo>
                          <a:pt x="3634" y="3562"/>
                        </a:moveTo>
                        <a:cubicBezTo>
                          <a:pt x="3592" y="3572"/>
                          <a:pt x="3560" y="3583"/>
                          <a:pt x="3528" y="3604"/>
                        </a:cubicBezTo>
                        <a:cubicBezTo>
                          <a:pt x="3497" y="3615"/>
                          <a:pt x="3476" y="3636"/>
                          <a:pt x="3454" y="3668"/>
                        </a:cubicBezTo>
                        <a:cubicBezTo>
                          <a:pt x="3433" y="3699"/>
                          <a:pt x="3412" y="3720"/>
                          <a:pt x="3402" y="3763"/>
                        </a:cubicBezTo>
                        <a:cubicBezTo>
                          <a:pt x="3402" y="3784"/>
                          <a:pt x="3402" y="3805"/>
                          <a:pt x="3391" y="3826"/>
                        </a:cubicBezTo>
                        <a:cubicBezTo>
                          <a:pt x="3391" y="3879"/>
                          <a:pt x="3412" y="3921"/>
                          <a:pt x="3433" y="3963"/>
                        </a:cubicBezTo>
                        <a:lnTo>
                          <a:pt x="3433" y="3974"/>
                        </a:lnTo>
                        <a:lnTo>
                          <a:pt x="3454" y="3995"/>
                        </a:lnTo>
                        <a:cubicBezTo>
                          <a:pt x="3465" y="4027"/>
                          <a:pt x="3486" y="4058"/>
                          <a:pt x="3518" y="4079"/>
                        </a:cubicBezTo>
                        <a:cubicBezTo>
                          <a:pt x="3539" y="4101"/>
                          <a:pt x="3581" y="4111"/>
                          <a:pt x="3613" y="4122"/>
                        </a:cubicBezTo>
                        <a:cubicBezTo>
                          <a:pt x="3634" y="4122"/>
                          <a:pt x="3655" y="4132"/>
                          <a:pt x="3676" y="4132"/>
                        </a:cubicBezTo>
                        <a:cubicBezTo>
                          <a:pt x="3729" y="4132"/>
                          <a:pt x="3771" y="4122"/>
                          <a:pt x="3814" y="4101"/>
                        </a:cubicBezTo>
                        <a:cubicBezTo>
                          <a:pt x="3835" y="4079"/>
                          <a:pt x="3856" y="4069"/>
                          <a:pt x="3877" y="4058"/>
                        </a:cubicBezTo>
                        <a:cubicBezTo>
                          <a:pt x="3909" y="4016"/>
                          <a:pt x="3930" y="3984"/>
                          <a:pt x="3940" y="3932"/>
                        </a:cubicBezTo>
                        <a:cubicBezTo>
                          <a:pt x="3951" y="3910"/>
                          <a:pt x="3951" y="3879"/>
                          <a:pt x="3951" y="3858"/>
                        </a:cubicBezTo>
                        <a:cubicBezTo>
                          <a:pt x="3951" y="3794"/>
                          <a:pt x="3940" y="3763"/>
                          <a:pt x="3909" y="3710"/>
                        </a:cubicBezTo>
                        <a:cubicBezTo>
                          <a:pt x="3898" y="3689"/>
                          <a:pt x="3877" y="3668"/>
                          <a:pt x="3866" y="3646"/>
                        </a:cubicBezTo>
                        <a:cubicBezTo>
                          <a:pt x="3814" y="3604"/>
                          <a:pt x="3792" y="3594"/>
                          <a:pt x="3740" y="3572"/>
                        </a:cubicBezTo>
                        <a:cubicBezTo>
                          <a:pt x="3697" y="3562"/>
                          <a:pt x="3666" y="3562"/>
                          <a:pt x="3634" y="3562"/>
                        </a:cubicBezTo>
                        <a:close/>
                        <a:moveTo>
                          <a:pt x="7375" y="2826"/>
                        </a:moveTo>
                        <a:cubicBezTo>
                          <a:pt x="7291" y="2826"/>
                          <a:pt x="7209" y="2859"/>
                          <a:pt x="7140" y="2928"/>
                        </a:cubicBezTo>
                        <a:cubicBezTo>
                          <a:pt x="7035" y="3034"/>
                          <a:pt x="7035" y="3171"/>
                          <a:pt x="7045" y="3308"/>
                        </a:cubicBezTo>
                        <a:cubicBezTo>
                          <a:pt x="7077" y="3583"/>
                          <a:pt x="7183" y="3815"/>
                          <a:pt x="7362" y="4027"/>
                        </a:cubicBezTo>
                        <a:cubicBezTo>
                          <a:pt x="7383" y="4048"/>
                          <a:pt x="7394" y="4058"/>
                          <a:pt x="7415" y="4079"/>
                        </a:cubicBezTo>
                        <a:lnTo>
                          <a:pt x="7426" y="4079"/>
                        </a:lnTo>
                        <a:cubicBezTo>
                          <a:pt x="7479" y="4126"/>
                          <a:pt x="7553" y="4156"/>
                          <a:pt x="7624" y="4156"/>
                        </a:cubicBezTo>
                        <a:cubicBezTo>
                          <a:pt x="7666" y="4156"/>
                          <a:pt x="7707" y="4145"/>
                          <a:pt x="7742" y="4122"/>
                        </a:cubicBezTo>
                        <a:cubicBezTo>
                          <a:pt x="7985" y="3963"/>
                          <a:pt x="7975" y="3699"/>
                          <a:pt x="7922" y="3446"/>
                        </a:cubicBezTo>
                        <a:cubicBezTo>
                          <a:pt x="7869" y="3245"/>
                          <a:pt x="7732" y="2939"/>
                          <a:pt x="7510" y="2854"/>
                        </a:cubicBezTo>
                        <a:cubicBezTo>
                          <a:pt x="7466" y="2836"/>
                          <a:pt x="7420" y="2826"/>
                          <a:pt x="7375" y="2826"/>
                        </a:cubicBezTo>
                        <a:close/>
                        <a:moveTo>
                          <a:pt x="5926" y="3347"/>
                        </a:moveTo>
                        <a:cubicBezTo>
                          <a:pt x="5891" y="3347"/>
                          <a:pt x="5855" y="3351"/>
                          <a:pt x="5820" y="3361"/>
                        </a:cubicBezTo>
                        <a:cubicBezTo>
                          <a:pt x="5546" y="3446"/>
                          <a:pt x="5493" y="3784"/>
                          <a:pt x="5556" y="4016"/>
                        </a:cubicBezTo>
                        <a:lnTo>
                          <a:pt x="5556" y="4027"/>
                        </a:lnTo>
                        <a:cubicBezTo>
                          <a:pt x="5579" y="4211"/>
                          <a:pt x="5741" y="4339"/>
                          <a:pt x="5917" y="4339"/>
                        </a:cubicBezTo>
                        <a:cubicBezTo>
                          <a:pt x="5984" y="4339"/>
                          <a:pt x="6052" y="4321"/>
                          <a:pt x="6116" y="4280"/>
                        </a:cubicBezTo>
                        <a:cubicBezTo>
                          <a:pt x="6295" y="4164"/>
                          <a:pt x="6391" y="3889"/>
                          <a:pt x="6338" y="3678"/>
                        </a:cubicBezTo>
                        <a:cubicBezTo>
                          <a:pt x="6293" y="3482"/>
                          <a:pt x="6114" y="3347"/>
                          <a:pt x="5926" y="3347"/>
                        </a:cubicBezTo>
                        <a:close/>
                        <a:moveTo>
                          <a:pt x="1299" y="4057"/>
                        </a:moveTo>
                        <a:cubicBezTo>
                          <a:pt x="1292" y="4057"/>
                          <a:pt x="1285" y="4057"/>
                          <a:pt x="1279" y="4058"/>
                        </a:cubicBezTo>
                        <a:cubicBezTo>
                          <a:pt x="1247" y="4058"/>
                          <a:pt x="1215" y="4058"/>
                          <a:pt x="1194" y="4069"/>
                        </a:cubicBezTo>
                        <a:cubicBezTo>
                          <a:pt x="1099" y="4101"/>
                          <a:pt x="1025" y="4164"/>
                          <a:pt x="1004" y="4259"/>
                        </a:cubicBezTo>
                        <a:cubicBezTo>
                          <a:pt x="994" y="4301"/>
                          <a:pt x="994" y="4343"/>
                          <a:pt x="1004" y="4386"/>
                        </a:cubicBezTo>
                        <a:cubicBezTo>
                          <a:pt x="994" y="4502"/>
                          <a:pt x="994" y="4629"/>
                          <a:pt x="1004" y="4755"/>
                        </a:cubicBezTo>
                        <a:cubicBezTo>
                          <a:pt x="1017" y="4923"/>
                          <a:pt x="1140" y="5019"/>
                          <a:pt x="1269" y="5019"/>
                        </a:cubicBezTo>
                        <a:cubicBezTo>
                          <a:pt x="1352" y="5019"/>
                          <a:pt x="1439" y="4979"/>
                          <a:pt x="1501" y="4893"/>
                        </a:cubicBezTo>
                        <a:cubicBezTo>
                          <a:pt x="1606" y="4745"/>
                          <a:pt x="1670" y="4597"/>
                          <a:pt x="1638" y="4417"/>
                        </a:cubicBezTo>
                        <a:cubicBezTo>
                          <a:pt x="1617" y="4301"/>
                          <a:pt x="1553" y="4206"/>
                          <a:pt x="1469" y="4143"/>
                        </a:cubicBezTo>
                        <a:cubicBezTo>
                          <a:pt x="1422" y="4095"/>
                          <a:pt x="1357" y="4057"/>
                          <a:pt x="1299" y="4057"/>
                        </a:cubicBezTo>
                        <a:close/>
                        <a:moveTo>
                          <a:pt x="8894" y="4320"/>
                        </a:moveTo>
                        <a:cubicBezTo>
                          <a:pt x="8863" y="4320"/>
                          <a:pt x="8832" y="4324"/>
                          <a:pt x="8799" y="4333"/>
                        </a:cubicBezTo>
                        <a:cubicBezTo>
                          <a:pt x="8313" y="4460"/>
                          <a:pt x="8513" y="5093"/>
                          <a:pt x="8746" y="5347"/>
                        </a:cubicBezTo>
                        <a:cubicBezTo>
                          <a:pt x="8797" y="5403"/>
                          <a:pt x="8866" y="5430"/>
                          <a:pt x="8935" y="5430"/>
                        </a:cubicBezTo>
                        <a:cubicBezTo>
                          <a:pt x="9006" y="5430"/>
                          <a:pt x="9077" y="5401"/>
                          <a:pt x="9126" y="5347"/>
                        </a:cubicBezTo>
                        <a:lnTo>
                          <a:pt x="9136" y="5347"/>
                        </a:lnTo>
                        <a:cubicBezTo>
                          <a:pt x="9179" y="5326"/>
                          <a:pt x="9210" y="5294"/>
                          <a:pt x="9253" y="5241"/>
                        </a:cubicBezTo>
                        <a:cubicBezTo>
                          <a:pt x="9439" y="4967"/>
                          <a:pt x="9280" y="4320"/>
                          <a:pt x="8894" y="4320"/>
                        </a:cubicBezTo>
                        <a:close/>
                        <a:moveTo>
                          <a:pt x="2097" y="5035"/>
                        </a:moveTo>
                        <a:cubicBezTo>
                          <a:pt x="2025" y="5035"/>
                          <a:pt x="1952" y="5057"/>
                          <a:pt x="1891" y="5104"/>
                        </a:cubicBezTo>
                        <a:cubicBezTo>
                          <a:pt x="1765" y="5199"/>
                          <a:pt x="1733" y="5368"/>
                          <a:pt x="1775" y="5516"/>
                        </a:cubicBezTo>
                        <a:cubicBezTo>
                          <a:pt x="1817" y="5664"/>
                          <a:pt x="1923" y="5759"/>
                          <a:pt x="2060" y="5811"/>
                        </a:cubicBezTo>
                        <a:cubicBezTo>
                          <a:pt x="2083" y="5819"/>
                          <a:pt x="2109" y="5822"/>
                          <a:pt x="2136" y="5822"/>
                        </a:cubicBezTo>
                        <a:cubicBezTo>
                          <a:pt x="2186" y="5822"/>
                          <a:pt x="2237" y="5811"/>
                          <a:pt x="2272" y="5790"/>
                        </a:cubicBezTo>
                        <a:cubicBezTo>
                          <a:pt x="2314" y="5759"/>
                          <a:pt x="2346" y="5727"/>
                          <a:pt x="2377" y="5685"/>
                        </a:cubicBezTo>
                        <a:cubicBezTo>
                          <a:pt x="2398" y="5653"/>
                          <a:pt x="2419" y="5621"/>
                          <a:pt x="2430" y="5579"/>
                        </a:cubicBezTo>
                        <a:cubicBezTo>
                          <a:pt x="2472" y="5431"/>
                          <a:pt x="2462" y="5262"/>
                          <a:pt x="2346" y="5136"/>
                        </a:cubicBezTo>
                        <a:cubicBezTo>
                          <a:pt x="2281" y="5071"/>
                          <a:pt x="2189" y="5035"/>
                          <a:pt x="2097" y="5035"/>
                        </a:cubicBezTo>
                        <a:close/>
                        <a:moveTo>
                          <a:pt x="363" y="5132"/>
                        </a:moveTo>
                        <a:cubicBezTo>
                          <a:pt x="258" y="5132"/>
                          <a:pt x="153" y="5185"/>
                          <a:pt x="96" y="5294"/>
                        </a:cubicBezTo>
                        <a:cubicBezTo>
                          <a:pt x="1" y="5452"/>
                          <a:pt x="33" y="5664"/>
                          <a:pt x="64" y="5833"/>
                        </a:cubicBezTo>
                        <a:lnTo>
                          <a:pt x="75" y="5875"/>
                        </a:lnTo>
                        <a:cubicBezTo>
                          <a:pt x="64" y="5959"/>
                          <a:pt x="96" y="6044"/>
                          <a:pt x="149" y="6097"/>
                        </a:cubicBezTo>
                        <a:cubicBezTo>
                          <a:pt x="205" y="6148"/>
                          <a:pt x="272" y="6172"/>
                          <a:pt x="337" y="6172"/>
                        </a:cubicBezTo>
                        <a:cubicBezTo>
                          <a:pt x="407" y="6172"/>
                          <a:pt x="475" y="6145"/>
                          <a:pt x="529" y="6097"/>
                        </a:cubicBezTo>
                        <a:cubicBezTo>
                          <a:pt x="761" y="5896"/>
                          <a:pt x="825" y="5484"/>
                          <a:pt x="603" y="5241"/>
                        </a:cubicBezTo>
                        <a:cubicBezTo>
                          <a:pt x="540" y="5169"/>
                          <a:pt x="451" y="5132"/>
                          <a:pt x="363" y="51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0" name="Google Shape;170;p5"/>
                <p:cNvGrpSpPr/>
                <p:nvPr/>
              </p:nvGrpSpPr>
              <p:grpSpPr>
                <a:xfrm rot="-1134536" flipH="1">
                  <a:off x="8595899" y="774638"/>
                  <a:ext cx="2208712" cy="951989"/>
                  <a:chOff x="4205804" y="417102"/>
                  <a:chExt cx="2196950" cy="662397"/>
                </a:xfrm>
              </p:grpSpPr>
              <p:sp>
                <p:nvSpPr>
                  <p:cNvPr id="171" name="Google Shape;171;p5"/>
                  <p:cNvSpPr/>
                  <p:nvPr/>
                </p:nvSpPr>
                <p:spPr>
                  <a:xfrm>
                    <a:off x="4205804" y="417102"/>
                    <a:ext cx="2196950" cy="662397"/>
                  </a:xfrm>
                  <a:custGeom>
                    <a:avLst/>
                    <a:gdLst/>
                    <a:ahLst/>
                    <a:cxnLst/>
                    <a:rect l="l" t="t" r="r" b="b"/>
                    <a:pathLst>
                      <a:path w="23943" h="7219" extrusionOk="0">
                        <a:moveTo>
                          <a:pt x="17742" y="1"/>
                        </a:moveTo>
                        <a:cubicBezTo>
                          <a:pt x="16725" y="1"/>
                          <a:pt x="15699" y="156"/>
                          <a:pt x="14702" y="340"/>
                        </a:cubicBezTo>
                        <a:cubicBezTo>
                          <a:pt x="9759" y="1237"/>
                          <a:pt x="4668" y="2800"/>
                          <a:pt x="0" y="4564"/>
                        </a:cubicBezTo>
                        <a:cubicBezTo>
                          <a:pt x="1943" y="5504"/>
                          <a:pt x="4953" y="5557"/>
                          <a:pt x="7119" y="5884"/>
                        </a:cubicBezTo>
                        <a:cubicBezTo>
                          <a:pt x="9822" y="6307"/>
                          <a:pt x="12537" y="6676"/>
                          <a:pt x="15251" y="6983"/>
                        </a:cubicBezTo>
                        <a:cubicBezTo>
                          <a:pt x="16366" y="7105"/>
                          <a:pt x="17493" y="7219"/>
                          <a:pt x="18613" y="7219"/>
                        </a:cubicBezTo>
                        <a:cubicBezTo>
                          <a:pt x="19338" y="7219"/>
                          <a:pt x="20060" y="7171"/>
                          <a:pt x="20774" y="7046"/>
                        </a:cubicBezTo>
                        <a:cubicBezTo>
                          <a:pt x="22264" y="6772"/>
                          <a:pt x="23943" y="5832"/>
                          <a:pt x="23932" y="4321"/>
                        </a:cubicBezTo>
                        <a:cubicBezTo>
                          <a:pt x="23932" y="3666"/>
                          <a:pt x="23594" y="3064"/>
                          <a:pt x="23204" y="2547"/>
                        </a:cubicBezTo>
                        <a:cubicBezTo>
                          <a:pt x="22306" y="1396"/>
                          <a:pt x="20996" y="551"/>
                          <a:pt x="19581" y="202"/>
                        </a:cubicBezTo>
                        <a:cubicBezTo>
                          <a:pt x="18977" y="58"/>
                          <a:pt x="18361" y="1"/>
                          <a:pt x="177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5"/>
                  <p:cNvSpPr/>
                  <p:nvPr/>
                </p:nvSpPr>
                <p:spPr>
                  <a:xfrm>
                    <a:off x="4260032" y="473440"/>
                    <a:ext cx="2141804" cy="577613"/>
                  </a:xfrm>
                  <a:custGeom>
                    <a:avLst/>
                    <a:gdLst/>
                    <a:ahLst/>
                    <a:cxnLst/>
                    <a:rect l="l" t="t" r="r" b="b"/>
                    <a:pathLst>
                      <a:path w="23342" h="6295" extrusionOk="0">
                        <a:moveTo>
                          <a:pt x="19339" y="148"/>
                        </a:moveTo>
                        <a:cubicBezTo>
                          <a:pt x="19687" y="148"/>
                          <a:pt x="20046" y="159"/>
                          <a:pt x="20395" y="190"/>
                        </a:cubicBezTo>
                        <a:cubicBezTo>
                          <a:pt x="20437" y="201"/>
                          <a:pt x="20469" y="201"/>
                          <a:pt x="20511" y="211"/>
                        </a:cubicBezTo>
                        <a:cubicBezTo>
                          <a:pt x="19835" y="370"/>
                          <a:pt x="19159" y="549"/>
                          <a:pt x="18473" y="687"/>
                        </a:cubicBezTo>
                        <a:cubicBezTo>
                          <a:pt x="17913" y="803"/>
                          <a:pt x="17332" y="887"/>
                          <a:pt x="16751" y="898"/>
                        </a:cubicBezTo>
                        <a:lnTo>
                          <a:pt x="16635" y="898"/>
                        </a:lnTo>
                        <a:cubicBezTo>
                          <a:pt x="16286" y="898"/>
                          <a:pt x="15938" y="866"/>
                          <a:pt x="15589" y="813"/>
                        </a:cubicBezTo>
                        <a:cubicBezTo>
                          <a:pt x="16043" y="644"/>
                          <a:pt x="16519" y="497"/>
                          <a:pt x="17004" y="391"/>
                        </a:cubicBezTo>
                        <a:cubicBezTo>
                          <a:pt x="17765" y="233"/>
                          <a:pt x="18557" y="148"/>
                          <a:pt x="19339" y="148"/>
                        </a:cubicBezTo>
                        <a:close/>
                        <a:moveTo>
                          <a:pt x="12907" y="465"/>
                        </a:moveTo>
                        <a:cubicBezTo>
                          <a:pt x="13012" y="465"/>
                          <a:pt x="13128" y="465"/>
                          <a:pt x="13234" y="475"/>
                        </a:cubicBezTo>
                        <a:cubicBezTo>
                          <a:pt x="13773" y="528"/>
                          <a:pt x="14290" y="676"/>
                          <a:pt x="14808" y="792"/>
                        </a:cubicBezTo>
                        <a:cubicBezTo>
                          <a:pt x="14892" y="813"/>
                          <a:pt x="14977" y="835"/>
                          <a:pt x="15061" y="856"/>
                        </a:cubicBezTo>
                        <a:cubicBezTo>
                          <a:pt x="14776" y="972"/>
                          <a:pt x="14491" y="1088"/>
                          <a:pt x="14206" y="1215"/>
                        </a:cubicBezTo>
                        <a:cubicBezTo>
                          <a:pt x="13942" y="1341"/>
                          <a:pt x="13667" y="1468"/>
                          <a:pt x="13414" y="1595"/>
                        </a:cubicBezTo>
                        <a:cubicBezTo>
                          <a:pt x="13139" y="1563"/>
                          <a:pt x="12875" y="1542"/>
                          <a:pt x="12611" y="1542"/>
                        </a:cubicBezTo>
                        <a:lnTo>
                          <a:pt x="12453" y="1542"/>
                        </a:lnTo>
                        <a:cubicBezTo>
                          <a:pt x="11840" y="1563"/>
                          <a:pt x="11238" y="1637"/>
                          <a:pt x="10636" y="1711"/>
                        </a:cubicBezTo>
                        <a:cubicBezTo>
                          <a:pt x="10499" y="1732"/>
                          <a:pt x="10361" y="1743"/>
                          <a:pt x="10224" y="1753"/>
                        </a:cubicBezTo>
                        <a:cubicBezTo>
                          <a:pt x="10689" y="1405"/>
                          <a:pt x="11132" y="1004"/>
                          <a:pt x="11660" y="739"/>
                        </a:cubicBezTo>
                        <a:cubicBezTo>
                          <a:pt x="12051" y="549"/>
                          <a:pt x="12474" y="465"/>
                          <a:pt x="12907" y="465"/>
                        </a:cubicBezTo>
                        <a:close/>
                        <a:moveTo>
                          <a:pt x="19212" y="1817"/>
                        </a:moveTo>
                        <a:lnTo>
                          <a:pt x="19212" y="1817"/>
                        </a:lnTo>
                        <a:cubicBezTo>
                          <a:pt x="19075" y="1859"/>
                          <a:pt x="18937" y="1912"/>
                          <a:pt x="18800" y="1975"/>
                        </a:cubicBezTo>
                        <a:cubicBezTo>
                          <a:pt x="18230" y="2239"/>
                          <a:pt x="17702" y="2598"/>
                          <a:pt x="17142" y="2883"/>
                        </a:cubicBezTo>
                        <a:cubicBezTo>
                          <a:pt x="16762" y="2810"/>
                          <a:pt x="16392" y="2704"/>
                          <a:pt x="16033" y="2567"/>
                        </a:cubicBezTo>
                        <a:cubicBezTo>
                          <a:pt x="15927" y="2535"/>
                          <a:pt x="15832" y="2493"/>
                          <a:pt x="15748" y="2450"/>
                        </a:cubicBezTo>
                        <a:cubicBezTo>
                          <a:pt x="16054" y="2355"/>
                          <a:pt x="16360" y="2260"/>
                          <a:pt x="16677" y="2186"/>
                        </a:cubicBezTo>
                        <a:cubicBezTo>
                          <a:pt x="17110" y="2081"/>
                          <a:pt x="17554" y="2028"/>
                          <a:pt x="17987" y="1975"/>
                        </a:cubicBezTo>
                        <a:cubicBezTo>
                          <a:pt x="18399" y="1933"/>
                          <a:pt x="18810" y="1891"/>
                          <a:pt x="19212" y="1817"/>
                        </a:cubicBezTo>
                        <a:close/>
                        <a:moveTo>
                          <a:pt x="13435" y="1743"/>
                        </a:moveTo>
                        <a:cubicBezTo>
                          <a:pt x="13583" y="1764"/>
                          <a:pt x="13720" y="1796"/>
                          <a:pt x="13868" y="1827"/>
                        </a:cubicBezTo>
                        <a:cubicBezTo>
                          <a:pt x="14375" y="1965"/>
                          <a:pt x="14861" y="2197"/>
                          <a:pt x="15336" y="2429"/>
                        </a:cubicBezTo>
                        <a:cubicBezTo>
                          <a:pt x="15029" y="2524"/>
                          <a:pt x="14713" y="2619"/>
                          <a:pt x="14406" y="2704"/>
                        </a:cubicBezTo>
                        <a:cubicBezTo>
                          <a:pt x="13984" y="2810"/>
                          <a:pt x="13561" y="2883"/>
                          <a:pt x="13139" y="2936"/>
                        </a:cubicBezTo>
                        <a:cubicBezTo>
                          <a:pt x="12717" y="2989"/>
                          <a:pt x="12294" y="3010"/>
                          <a:pt x="11872" y="3010"/>
                        </a:cubicBezTo>
                        <a:cubicBezTo>
                          <a:pt x="11713" y="3010"/>
                          <a:pt x="11555" y="3010"/>
                          <a:pt x="11407" y="3000"/>
                        </a:cubicBezTo>
                        <a:cubicBezTo>
                          <a:pt x="11322" y="3000"/>
                          <a:pt x="11227" y="2989"/>
                          <a:pt x="11143" y="2989"/>
                        </a:cubicBezTo>
                        <a:cubicBezTo>
                          <a:pt x="10995" y="2979"/>
                          <a:pt x="10837" y="2968"/>
                          <a:pt x="10678" y="2947"/>
                        </a:cubicBezTo>
                        <a:cubicBezTo>
                          <a:pt x="11629" y="2619"/>
                          <a:pt x="12537" y="2176"/>
                          <a:pt x="13435" y="1743"/>
                        </a:cubicBezTo>
                        <a:close/>
                        <a:moveTo>
                          <a:pt x="12611" y="1690"/>
                        </a:moveTo>
                        <a:cubicBezTo>
                          <a:pt x="12801" y="1690"/>
                          <a:pt x="12981" y="1701"/>
                          <a:pt x="13171" y="1711"/>
                        </a:cubicBezTo>
                        <a:cubicBezTo>
                          <a:pt x="12484" y="2039"/>
                          <a:pt x="11798" y="2377"/>
                          <a:pt x="11080" y="2651"/>
                        </a:cubicBezTo>
                        <a:cubicBezTo>
                          <a:pt x="10562" y="2852"/>
                          <a:pt x="10013" y="3021"/>
                          <a:pt x="9464" y="3126"/>
                        </a:cubicBezTo>
                        <a:cubicBezTo>
                          <a:pt x="9020" y="3211"/>
                          <a:pt x="8566" y="3253"/>
                          <a:pt x="8112" y="3253"/>
                        </a:cubicBezTo>
                        <a:cubicBezTo>
                          <a:pt x="7985" y="3253"/>
                          <a:pt x="7858" y="3253"/>
                          <a:pt x="7732" y="3243"/>
                        </a:cubicBezTo>
                        <a:cubicBezTo>
                          <a:pt x="7394" y="3232"/>
                          <a:pt x="7066" y="3211"/>
                          <a:pt x="6739" y="3211"/>
                        </a:cubicBezTo>
                        <a:cubicBezTo>
                          <a:pt x="6654" y="3211"/>
                          <a:pt x="6559" y="3221"/>
                          <a:pt x="6475" y="3221"/>
                        </a:cubicBezTo>
                        <a:cubicBezTo>
                          <a:pt x="6570" y="3158"/>
                          <a:pt x="6675" y="3095"/>
                          <a:pt x="6781" y="3042"/>
                        </a:cubicBezTo>
                        <a:cubicBezTo>
                          <a:pt x="7077" y="2894"/>
                          <a:pt x="7383" y="2788"/>
                          <a:pt x="7700" y="2714"/>
                        </a:cubicBezTo>
                        <a:cubicBezTo>
                          <a:pt x="8017" y="2651"/>
                          <a:pt x="8334" y="2619"/>
                          <a:pt x="8650" y="2546"/>
                        </a:cubicBezTo>
                        <a:cubicBezTo>
                          <a:pt x="9147" y="2440"/>
                          <a:pt x="9580" y="2208"/>
                          <a:pt x="9992" y="1922"/>
                        </a:cubicBezTo>
                        <a:cubicBezTo>
                          <a:pt x="10066" y="1922"/>
                          <a:pt x="10129" y="1912"/>
                          <a:pt x="10203" y="1912"/>
                        </a:cubicBezTo>
                        <a:cubicBezTo>
                          <a:pt x="10815" y="1848"/>
                          <a:pt x="11428" y="1753"/>
                          <a:pt x="12041" y="1711"/>
                        </a:cubicBezTo>
                        <a:cubicBezTo>
                          <a:pt x="12231" y="1701"/>
                          <a:pt x="12421" y="1690"/>
                          <a:pt x="12611" y="1690"/>
                        </a:cubicBezTo>
                        <a:close/>
                        <a:moveTo>
                          <a:pt x="9707" y="1943"/>
                        </a:moveTo>
                        <a:lnTo>
                          <a:pt x="9707" y="1943"/>
                        </a:lnTo>
                        <a:cubicBezTo>
                          <a:pt x="9474" y="2091"/>
                          <a:pt x="9242" y="2218"/>
                          <a:pt x="8978" y="2313"/>
                        </a:cubicBezTo>
                        <a:cubicBezTo>
                          <a:pt x="8672" y="2419"/>
                          <a:pt x="8355" y="2450"/>
                          <a:pt x="8038" y="2503"/>
                        </a:cubicBezTo>
                        <a:cubicBezTo>
                          <a:pt x="7732" y="2556"/>
                          <a:pt x="7415" y="2619"/>
                          <a:pt x="7119" y="2736"/>
                        </a:cubicBezTo>
                        <a:cubicBezTo>
                          <a:pt x="6781" y="2862"/>
                          <a:pt x="6475" y="3042"/>
                          <a:pt x="6179" y="3232"/>
                        </a:cubicBezTo>
                        <a:cubicBezTo>
                          <a:pt x="6095" y="3243"/>
                          <a:pt x="6010" y="3243"/>
                          <a:pt x="5936" y="3253"/>
                        </a:cubicBezTo>
                        <a:cubicBezTo>
                          <a:pt x="5746" y="3264"/>
                          <a:pt x="5566" y="3285"/>
                          <a:pt x="5387" y="3316"/>
                        </a:cubicBezTo>
                        <a:cubicBezTo>
                          <a:pt x="5028" y="3211"/>
                          <a:pt x="4669" y="3105"/>
                          <a:pt x="4299" y="3031"/>
                        </a:cubicBezTo>
                        <a:cubicBezTo>
                          <a:pt x="3940" y="2947"/>
                          <a:pt x="3570" y="2894"/>
                          <a:pt x="3201" y="2873"/>
                        </a:cubicBezTo>
                        <a:cubicBezTo>
                          <a:pt x="3444" y="2820"/>
                          <a:pt x="3676" y="2767"/>
                          <a:pt x="3919" y="2714"/>
                        </a:cubicBezTo>
                        <a:cubicBezTo>
                          <a:pt x="5313" y="2398"/>
                          <a:pt x="6718" y="2039"/>
                          <a:pt x="8165" y="1996"/>
                        </a:cubicBezTo>
                        <a:cubicBezTo>
                          <a:pt x="8672" y="1975"/>
                          <a:pt x="9189" y="1975"/>
                          <a:pt x="9707" y="1943"/>
                        </a:cubicBezTo>
                        <a:close/>
                        <a:moveTo>
                          <a:pt x="5936" y="3401"/>
                        </a:moveTo>
                        <a:cubicBezTo>
                          <a:pt x="5915" y="3422"/>
                          <a:pt x="5883" y="3443"/>
                          <a:pt x="5862" y="3464"/>
                        </a:cubicBezTo>
                        <a:cubicBezTo>
                          <a:pt x="5809" y="3443"/>
                          <a:pt x="5778" y="3433"/>
                          <a:pt x="5725" y="3422"/>
                        </a:cubicBezTo>
                        <a:cubicBezTo>
                          <a:pt x="5799" y="3412"/>
                          <a:pt x="5873" y="3401"/>
                          <a:pt x="5936" y="3401"/>
                        </a:cubicBezTo>
                        <a:close/>
                        <a:moveTo>
                          <a:pt x="15536" y="2514"/>
                        </a:moveTo>
                        <a:cubicBezTo>
                          <a:pt x="15568" y="2535"/>
                          <a:pt x="15610" y="2556"/>
                          <a:pt x="15653" y="2567"/>
                        </a:cubicBezTo>
                        <a:cubicBezTo>
                          <a:pt x="16065" y="2746"/>
                          <a:pt x="16487" y="2894"/>
                          <a:pt x="16920" y="2989"/>
                        </a:cubicBezTo>
                        <a:cubicBezTo>
                          <a:pt x="16846" y="3021"/>
                          <a:pt x="16783" y="3052"/>
                          <a:pt x="16709" y="3084"/>
                        </a:cubicBezTo>
                        <a:cubicBezTo>
                          <a:pt x="16160" y="3295"/>
                          <a:pt x="15579" y="3390"/>
                          <a:pt x="14998" y="3433"/>
                        </a:cubicBezTo>
                        <a:cubicBezTo>
                          <a:pt x="14702" y="3443"/>
                          <a:pt x="14396" y="3464"/>
                          <a:pt x="14090" y="3464"/>
                        </a:cubicBezTo>
                        <a:cubicBezTo>
                          <a:pt x="13815" y="3464"/>
                          <a:pt x="13551" y="3454"/>
                          <a:pt x="13287" y="3422"/>
                        </a:cubicBezTo>
                        <a:cubicBezTo>
                          <a:pt x="12917" y="3380"/>
                          <a:pt x="12600" y="3243"/>
                          <a:pt x="12241" y="3148"/>
                        </a:cubicBezTo>
                        <a:cubicBezTo>
                          <a:pt x="12421" y="3148"/>
                          <a:pt x="12600" y="3137"/>
                          <a:pt x="12780" y="3116"/>
                        </a:cubicBezTo>
                        <a:cubicBezTo>
                          <a:pt x="13635" y="3042"/>
                          <a:pt x="14480" y="2852"/>
                          <a:pt x="15304" y="2588"/>
                        </a:cubicBezTo>
                        <a:cubicBezTo>
                          <a:pt x="15378" y="2567"/>
                          <a:pt x="15452" y="2546"/>
                          <a:pt x="15536" y="2514"/>
                        </a:cubicBezTo>
                        <a:close/>
                        <a:moveTo>
                          <a:pt x="10551" y="3105"/>
                        </a:moveTo>
                        <a:cubicBezTo>
                          <a:pt x="10710" y="3105"/>
                          <a:pt x="10879" y="3116"/>
                          <a:pt x="11027" y="3126"/>
                        </a:cubicBezTo>
                        <a:cubicBezTo>
                          <a:pt x="11185" y="3137"/>
                          <a:pt x="11344" y="3148"/>
                          <a:pt x="11502" y="3158"/>
                        </a:cubicBezTo>
                        <a:cubicBezTo>
                          <a:pt x="11914" y="3200"/>
                          <a:pt x="12326" y="3306"/>
                          <a:pt x="12727" y="3454"/>
                        </a:cubicBezTo>
                        <a:lnTo>
                          <a:pt x="12484" y="3454"/>
                        </a:lnTo>
                        <a:cubicBezTo>
                          <a:pt x="12136" y="3475"/>
                          <a:pt x="11787" y="3507"/>
                          <a:pt x="11439" y="3570"/>
                        </a:cubicBezTo>
                        <a:cubicBezTo>
                          <a:pt x="11090" y="3633"/>
                          <a:pt x="10742" y="3739"/>
                          <a:pt x="10404" y="3866"/>
                        </a:cubicBezTo>
                        <a:cubicBezTo>
                          <a:pt x="9992" y="3665"/>
                          <a:pt x="9559" y="3507"/>
                          <a:pt x="9094" y="3433"/>
                        </a:cubicBezTo>
                        <a:cubicBezTo>
                          <a:pt x="8967" y="3422"/>
                          <a:pt x="8841" y="3412"/>
                          <a:pt x="8714" y="3412"/>
                        </a:cubicBezTo>
                        <a:cubicBezTo>
                          <a:pt x="8598" y="3412"/>
                          <a:pt x="8492" y="3422"/>
                          <a:pt x="8376" y="3433"/>
                        </a:cubicBezTo>
                        <a:cubicBezTo>
                          <a:pt x="8122" y="3475"/>
                          <a:pt x="7890" y="3559"/>
                          <a:pt x="7647" y="3665"/>
                        </a:cubicBezTo>
                        <a:cubicBezTo>
                          <a:pt x="7478" y="3739"/>
                          <a:pt x="7299" y="3813"/>
                          <a:pt x="7130" y="3866"/>
                        </a:cubicBezTo>
                        <a:cubicBezTo>
                          <a:pt x="6866" y="3781"/>
                          <a:pt x="6601" y="3697"/>
                          <a:pt x="6348" y="3612"/>
                        </a:cubicBezTo>
                        <a:cubicBezTo>
                          <a:pt x="6242" y="3581"/>
                          <a:pt x="6137" y="3549"/>
                          <a:pt x="6031" y="3517"/>
                        </a:cubicBezTo>
                        <a:cubicBezTo>
                          <a:pt x="6095" y="3464"/>
                          <a:pt x="6158" y="3422"/>
                          <a:pt x="6221" y="3380"/>
                        </a:cubicBezTo>
                        <a:cubicBezTo>
                          <a:pt x="6433" y="3369"/>
                          <a:pt x="6644" y="3359"/>
                          <a:pt x="6855" y="3359"/>
                        </a:cubicBezTo>
                        <a:cubicBezTo>
                          <a:pt x="7003" y="3359"/>
                          <a:pt x="7161" y="3359"/>
                          <a:pt x="7320" y="3369"/>
                        </a:cubicBezTo>
                        <a:cubicBezTo>
                          <a:pt x="7605" y="3380"/>
                          <a:pt x="7890" y="3390"/>
                          <a:pt x="8175" y="3390"/>
                        </a:cubicBezTo>
                        <a:cubicBezTo>
                          <a:pt x="8460" y="3390"/>
                          <a:pt x="8756" y="3380"/>
                          <a:pt x="9052" y="3348"/>
                        </a:cubicBezTo>
                        <a:cubicBezTo>
                          <a:pt x="9337" y="3306"/>
                          <a:pt x="9633" y="3243"/>
                          <a:pt x="9918" y="3179"/>
                        </a:cubicBezTo>
                        <a:cubicBezTo>
                          <a:pt x="10034" y="3148"/>
                          <a:pt x="10150" y="3126"/>
                          <a:pt x="10277" y="3116"/>
                        </a:cubicBezTo>
                        <a:cubicBezTo>
                          <a:pt x="10372" y="3105"/>
                          <a:pt x="10467" y="3105"/>
                          <a:pt x="10551" y="3105"/>
                        </a:cubicBezTo>
                        <a:close/>
                        <a:moveTo>
                          <a:pt x="5376" y="3464"/>
                        </a:moveTo>
                        <a:cubicBezTo>
                          <a:pt x="5493" y="3496"/>
                          <a:pt x="5598" y="3528"/>
                          <a:pt x="5714" y="3570"/>
                        </a:cubicBezTo>
                        <a:cubicBezTo>
                          <a:pt x="5619" y="3633"/>
                          <a:pt x="5535" y="3707"/>
                          <a:pt x="5440" y="3781"/>
                        </a:cubicBezTo>
                        <a:cubicBezTo>
                          <a:pt x="5324" y="3876"/>
                          <a:pt x="5197" y="3971"/>
                          <a:pt x="5081" y="4077"/>
                        </a:cubicBezTo>
                        <a:cubicBezTo>
                          <a:pt x="4806" y="3950"/>
                          <a:pt x="4521" y="3845"/>
                          <a:pt x="4236" y="3760"/>
                        </a:cubicBezTo>
                        <a:cubicBezTo>
                          <a:pt x="4172" y="3739"/>
                          <a:pt x="4109" y="3718"/>
                          <a:pt x="4046" y="3707"/>
                        </a:cubicBezTo>
                        <a:cubicBezTo>
                          <a:pt x="4489" y="3612"/>
                          <a:pt x="4933" y="3528"/>
                          <a:pt x="5376" y="3464"/>
                        </a:cubicBezTo>
                        <a:close/>
                        <a:moveTo>
                          <a:pt x="5883" y="3623"/>
                        </a:moveTo>
                        <a:cubicBezTo>
                          <a:pt x="5915" y="3633"/>
                          <a:pt x="5957" y="3644"/>
                          <a:pt x="5989" y="3654"/>
                        </a:cubicBezTo>
                        <a:cubicBezTo>
                          <a:pt x="6285" y="3750"/>
                          <a:pt x="6570" y="3845"/>
                          <a:pt x="6866" y="3940"/>
                        </a:cubicBezTo>
                        <a:lnTo>
                          <a:pt x="6823" y="3950"/>
                        </a:lnTo>
                        <a:cubicBezTo>
                          <a:pt x="6559" y="4003"/>
                          <a:pt x="6285" y="4024"/>
                          <a:pt x="6010" y="4045"/>
                        </a:cubicBezTo>
                        <a:cubicBezTo>
                          <a:pt x="5767" y="4066"/>
                          <a:pt x="5514" y="4087"/>
                          <a:pt x="5271" y="4109"/>
                        </a:cubicBezTo>
                        <a:cubicBezTo>
                          <a:pt x="5471" y="3940"/>
                          <a:pt x="5672" y="3781"/>
                          <a:pt x="5883" y="3623"/>
                        </a:cubicBezTo>
                        <a:close/>
                        <a:moveTo>
                          <a:pt x="20194" y="1785"/>
                        </a:moveTo>
                        <a:cubicBezTo>
                          <a:pt x="20257" y="1785"/>
                          <a:pt x="20321" y="1785"/>
                          <a:pt x="20384" y="1796"/>
                        </a:cubicBezTo>
                        <a:cubicBezTo>
                          <a:pt x="20954" y="1838"/>
                          <a:pt x="21504" y="2039"/>
                          <a:pt x="22042" y="2239"/>
                        </a:cubicBezTo>
                        <a:cubicBezTo>
                          <a:pt x="21599" y="2450"/>
                          <a:pt x="21176" y="2693"/>
                          <a:pt x="20785" y="2979"/>
                        </a:cubicBezTo>
                        <a:cubicBezTo>
                          <a:pt x="20764" y="3000"/>
                          <a:pt x="20733" y="3021"/>
                          <a:pt x="20701" y="3052"/>
                        </a:cubicBezTo>
                        <a:cubicBezTo>
                          <a:pt x="20638" y="3042"/>
                          <a:pt x="20564" y="3042"/>
                          <a:pt x="20500" y="3042"/>
                        </a:cubicBezTo>
                        <a:cubicBezTo>
                          <a:pt x="20173" y="3042"/>
                          <a:pt x="19845" y="3063"/>
                          <a:pt x="19518" y="3105"/>
                        </a:cubicBezTo>
                        <a:cubicBezTo>
                          <a:pt x="18747" y="3190"/>
                          <a:pt x="18008" y="3390"/>
                          <a:pt x="17290" y="3676"/>
                        </a:cubicBezTo>
                        <a:cubicBezTo>
                          <a:pt x="16888" y="3834"/>
                          <a:pt x="16476" y="4003"/>
                          <a:pt x="16043" y="4077"/>
                        </a:cubicBezTo>
                        <a:cubicBezTo>
                          <a:pt x="15917" y="4098"/>
                          <a:pt x="15779" y="4109"/>
                          <a:pt x="15653" y="4109"/>
                        </a:cubicBezTo>
                        <a:cubicBezTo>
                          <a:pt x="15410" y="4109"/>
                          <a:pt x="15177" y="4077"/>
                          <a:pt x="14934" y="4014"/>
                        </a:cubicBezTo>
                        <a:cubicBezTo>
                          <a:pt x="14554" y="3908"/>
                          <a:pt x="14185" y="3760"/>
                          <a:pt x="13815" y="3591"/>
                        </a:cubicBezTo>
                        <a:lnTo>
                          <a:pt x="14132" y="3591"/>
                        </a:lnTo>
                        <a:cubicBezTo>
                          <a:pt x="14829" y="3591"/>
                          <a:pt x="15515" y="3570"/>
                          <a:pt x="16191" y="3401"/>
                        </a:cubicBezTo>
                        <a:cubicBezTo>
                          <a:pt x="16529" y="3316"/>
                          <a:pt x="16846" y="3179"/>
                          <a:pt x="17152" y="3031"/>
                        </a:cubicBezTo>
                        <a:cubicBezTo>
                          <a:pt x="17585" y="3116"/>
                          <a:pt x="18029" y="3158"/>
                          <a:pt x="18473" y="3158"/>
                        </a:cubicBezTo>
                        <a:cubicBezTo>
                          <a:pt x="18737" y="3158"/>
                          <a:pt x="19001" y="3148"/>
                          <a:pt x="19265" y="3116"/>
                        </a:cubicBezTo>
                        <a:cubicBezTo>
                          <a:pt x="19412" y="3095"/>
                          <a:pt x="19571" y="3074"/>
                          <a:pt x="19719" y="3042"/>
                        </a:cubicBezTo>
                        <a:cubicBezTo>
                          <a:pt x="19803" y="3031"/>
                          <a:pt x="19793" y="2905"/>
                          <a:pt x="19708" y="2905"/>
                        </a:cubicBezTo>
                        <a:lnTo>
                          <a:pt x="19698" y="2905"/>
                        </a:lnTo>
                        <a:cubicBezTo>
                          <a:pt x="19286" y="2979"/>
                          <a:pt x="18863" y="3021"/>
                          <a:pt x="18451" y="3021"/>
                        </a:cubicBezTo>
                        <a:cubicBezTo>
                          <a:pt x="18082" y="3021"/>
                          <a:pt x="17723" y="2989"/>
                          <a:pt x="17364" y="2926"/>
                        </a:cubicBezTo>
                        <a:cubicBezTo>
                          <a:pt x="17659" y="2767"/>
                          <a:pt x="17966" y="2588"/>
                          <a:pt x="18272" y="2419"/>
                        </a:cubicBezTo>
                        <a:cubicBezTo>
                          <a:pt x="18863" y="2081"/>
                          <a:pt x="19497" y="1785"/>
                          <a:pt x="20194" y="1785"/>
                        </a:cubicBezTo>
                        <a:close/>
                        <a:moveTo>
                          <a:pt x="8767" y="3559"/>
                        </a:moveTo>
                        <a:cubicBezTo>
                          <a:pt x="9263" y="3570"/>
                          <a:pt x="9738" y="3728"/>
                          <a:pt x="10192" y="3929"/>
                        </a:cubicBezTo>
                        <a:lnTo>
                          <a:pt x="10213" y="3940"/>
                        </a:lnTo>
                        <a:cubicBezTo>
                          <a:pt x="9865" y="4077"/>
                          <a:pt x="9516" y="4225"/>
                          <a:pt x="9168" y="4352"/>
                        </a:cubicBezTo>
                        <a:cubicBezTo>
                          <a:pt x="9147" y="4362"/>
                          <a:pt x="9126" y="4362"/>
                          <a:pt x="9105" y="4373"/>
                        </a:cubicBezTo>
                        <a:cubicBezTo>
                          <a:pt x="8524" y="4267"/>
                          <a:pt x="7943" y="4119"/>
                          <a:pt x="7362" y="3940"/>
                        </a:cubicBezTo>
                        <a:cubicBezTo>
                          <a:pt x="7573" y="3855"/>
                          <a:pt x="7784" y="3760"/>
                          <a:pt x="7996" y="3676"/>
                        </a:cubicBezTo>
                        <a:cubicBezTo>
                          <a:pt x="8228" y="3602"/>
                          <a:pt x="8471" y="3559"/>
                          <a:pt x="8714" y="3559"/>
                        </a:cubicBezTo>
                        <a:close/>
                        <a:moveTo>
                          <a:pt x="13086" y="3591"/>
                        </a:moveTo>
                        <a:cubicBezTo>
                          <a:pt x="13540" y="3781"/>
                          <a:pt x="13984" y="4003"/>
                          <a:pt x="14417" y="4235"/>
                        </a:cubicBezTo>
                        <a:cubicBezTo>
                          <a:pt x="14100" y="4214"/>
                          <a:pt x="13794" y="4193"/>
                          <a:pt x="13488" y="4172"/>
                        </a:cubicBezTo>
                        <a:cubicBezTo>
                          <a:pt x="13308" y="4161"/>
                          <a:pt x="13118" y="4151"/>
                          <a:pt x="12938" y="4151"/>
                        </a:cubicBezTo>
                        <a:cubicBezTo>
                          <a:pt x="12769" y="4151"/>
                          <a:pt x="12600" y="4151"/>
                          <a:pt x="12431" y="4183"/>
                        </a:cubicBezTo>
                        <a:cubicBezTo>
                          <a:pt x="12104" y="4225"/>
                          <a:pt x="11777" y="4320"/>
                          <a:pt x="11460" y="4383"/>
                        </a:cubicBezTo>
                        <a:cubicBezTo>
                          <a:pt x="11164" y="4246"/>
                          <a:pt x="10879" y="4098"/>
                          <a:pt x="10583" y="3950"/>
                        </a:cubicBezTo>
                        <a:cubicBezTo>
                          <a:pt x="10689" y="3918"/>
                          <a:pt x="10784" y="3887"/>
                          <a:pt x="10889" y="3855"/>
                        </a:cubicBezTo>
                        <a:cubicBezTo>
                          <a:pt x="11238" y="3750"/>
                          <a:pt x="11597" y="3686"/>
                          <a:pt x="11956" y="3644"/>
                        </a:cubicBezTo>
                        <a:cubicBezTo>
                          <a:pt x="12326" y="3602"/>
                          <a:pt x="12706" y="3591"/>
                          <a:pt x="13086" y="3591"/>
                        </a:cubicBezTo>
                        <a:close/>
                        <a:moveTo>
                          <a:pt x="20521" y="3190"/>
                        </a:moveTo>
                        <a:cubicBezTo>
                          <a:pt x="20300" y="3369"/>
                          <a:pt x="20088" y="3559"/>
                          <a:pt x="19888" y="3760"/>
                        </a:cubicBezTo>
                        <a:cubicBezTo>
                          <a:pt x="19402" y="3771"/>
                          <a:pt x="18916" y="3834"/>
                          <a:pt x="18462" y="4035"/>
                        </a:cubicBezTo>
                        <a:cubicBezTo>
                          <a:pt x="18166" y="4151"/>
                          <a:pt x="17902" y="4309"/>
                          <a:pt x="17638" y="4468"/>
                        </a:cubicBezTo>
                        <a:cubicBezTo>
                          <a:pt x="16677" y="4404"/>
                          <a:pt x="15727" y="4330"/>
                          <a:pt x="14776" y="4267"/>
                        </a:cubicBezTo>
                        <a:cubicBezTo>
                          <a:pt x="14385" y="4056"/>
                          <a:pt x="13994" y="3845"/>
                          <a:pt x="13604" y="3654"/>
                        </a:cubicBezTo>
                        <a:lnTo>
                          <a:pt x="13604" y="3654"/>
                        </a:lnTo>
                        <a:cubicBezTo>
                          <a:pt x="13942" y="3802"/>
                          <a:pt x="14280" y="3961"/>
                          <a:pt x="14628" y="4077"/>
                        </a:cubicBezTo>
                        <a:cubicBezTo>
                          <a:pt x="14956" y="4183"/>
                          <a:pt x="15294" y="4256"/>
                          <a:pt x="15642" y="4256"/>
                        </a:cubicBezTo>
                        <a:cubicBezTo>
                          <a:pt x="16065" y="4256"/>
                          <a:pt x="16466" y="4140"/>
                          <a:pt x="16857" y="4003"/>
                        </a:cubicBezTo>
                        <a:cubicBezTo>
                          <a:pt x="17237" y="3855"/>
                          <a:pt x="17628" y="3686"/>
                          <a:pt x="18018" y="3570"/>
                        </a:cubicBezTo>
                        <a:cubicBezTo>
                          <a:pt x="18388" y="3454"/>
                          <a:pt x="18758" y="3369"/>
                          <a:pt x="19138" y="3306"/>
                        </a:cubicBezTo>
                        <a:cubicBezTo>
                          <a:pt x="19592" y="3221"/>
                          <a:pt x="20057" y="3190"/>
                          <a:pt x="20521" y="3190"/>
                        </a:cubicBezTo>
                        <a:close/>
                        <a:moveTo>
                          <a:pt x="10404" y="4024"/>
                        </a:moveTo>
                        <a:cubicBezTo>
                          <a:pt x="10668" y="4161"/>
                          <a:pt x="10932" y="4299"/>
                          <a:pt x="11206" y="4425"/>
                        </a:cubicBezTo>
                        <a:cubicBezTo>
                          <a:pt x="10932" y="4468"/>
                          <a:pt x="10657" y="4489"/>
                          <a:pt x="10382" y="4489"/>
                        </a:cubicBezTo>
                        <a:lnTo>
                          <a:pt x="10372" y="4489"/>
                        </a:lnTo>
                        <a:cubicBezTo>
                          <a:pt x="10055" y="4489"/>
                          <a:pt x="9728" y="4457"/>
                          <a:pt x="9411" y="4415"/>
                        </a:cubicBezTo>
                        <a:cubicBezTo>
                          <a:pt x="9506" y="4383"/>
                          <a:pt x="9590" y="4352"/>
                          <a:pt x="9685" y="4309"/>
                        </a:cubicBezTo>
                        <a:cubicBezTo>
                          <a:pt x="9918" y="4214"/>
                          <a:pt x="10161" y="4119"/>
                          <a:pt x="10404" y="4024"/>
                        </a:cubicBezTo>
                        <a:close/>
                        <a:moveTo>
                          <a:pt x="19750" y="3897"/>
                        </a:moveTo>
                        <a:lnTo>
                          <a:pt x="19750" y="3897"/>
                        </a:lnTo>
                        <a:cubicBezTo>
                          <a:pt x="19687" y="3961"/>
                          <a:pt x="19634" y="4014"/>
                          <a:pt x="19581" y="4077"/>
                        </a:cubicBezTo>
                        <a:cubicBezTo>
                          <a:pt x="19434" y="4246"/>
                          <a:pt x="19286" y="4425"/>
                          <a:pt x="19117" y="4584"/>
                        </a:cubicBezTo>
                        <a:cubicBezTo>
                          <a:pt x="18705" y="4552"/>
                          <a:pt x="18293" y="4520"/>
                          <a:pt x="17881" y="4489"/>
                        </a:cubicBezTo>
                        <a:cubicBezTo>
                          <a:pt x="17997" y="4425"/>
                          <a:pt x="18113" y="4352"/>
                          <a:pt x="18240" y="4299"/>
                        </a:cubicBezTo>
                        <a:cubicBezTo>
                          <a:pt x="18546" y="4140"/>
                          <a:pt x="18874" y="4014"/>
                          <a:pt x="19212" y="3961"/>
                        </a:cubicBezTo>
                        <a:cubicBezTo>
                          <a:pt x="19391" y="3929"/>
                          <a:pt x="19571" y="3908"/>
                          <a:pt x="19750" y="3897"/>
                        </a:cubicBezTo>
                        <a:close/>
                        <a:moveTo>
                          <a:pt x="7130" y="4024"/>
                        </a:moveTo>
                        <a:cubicBezTo>
                          <a:pt x="7689" y="4193"/>
                          <a:pt x="8249" y="4352"/>
                          <a:pt x="8819" y="4468"/>
                        </a:cubicBezTo>
                        <a:cubicBezTo>
                          <a:pt x="8545" y="4542"/>
                          <a:pt x="8270" y="4616"/>
                          <a:pt x="7996" y="4679"/>
                        </a:cubicBezTo>
                        <a:cubicBezTo>
                          <a:pt x="7563" y="4763"/>
                          <a:pt x="7140" y="4837"/>
                          <a:pt x="6707" y="4880"/>
                        </a:cubicBezTo>
                        <a:cubicBezTo>
                          <a:pt x="6285" y="4668"/>
                          <a:pt x="5862" y="4447"/>
                          <a:pt x="5440" y="4235"/>
                        </a:cubicBezTo>
                        <a:lnTo>
                          <a:pt x="5545" y="4235"/>
                        </a:lnTo>
                        <a:cubicBezTo>
                          <a:pt x="6073" y="4193"/>
                          <a:pt x="6623" y="4172"/>
                          <a:pt x="7130" y="4024"/>
                        </a:cubicBezTo>
                        <a:close/>
                        <a:moveTo>
                          <a:pt x="12970" y="4288"/>
                        </a:moveTo>
                        <a:cubicBezTo>
                          <a:pt x="13012" y="4288"/>
                          <a:pt x="13044" y="4299"/>
                          <a:pt x="13086" y="4299"/>
                        </a:cubicBezTo>
                        <a:cubicBezTo>
                          <a:pt x="13456" y="4309"/>
                          <a:pt x="13825" y="4341"/>
                          <a:pt x="14206" y="4362"/>
                        </a:cubicBezTo>
                        <a:cubicBezTo>
                          <a:pt x="14375" y="4383"/>
                          <a:pt x="14554" y="4394"/>
                          <a:pt x="14734" y="4404"/>
                        </a:cubicBezTo>
                        <a:cubicBezTo>
                          <a:pt x="14998" y="4552"/>
                          <a:pt x="15251" y="4689"/>
                          <a:pt x="15515" y="4816"/>
                        </a:cubicBezTo>
                        <a:cubicBezTo>
                          <a:pt x="15589" y="4858"/>
                          <a:pt x="15674" y="4901"/>
                          <a:pt x="15748" y="4932"/>
                        </a:cubicBezTo>
                        <a:cubicBezTo>
                          <a:pt x="15325" y="5017"/>
                          <a:pt x="14882" y="5049"/>
                          <a:pt x="14449" y="5049"/>
                        </a:cubicBezTo>
                        <a:cubicBezTo>
                          <a:pt x="14079" y="5049"/>
                          <a:pt x="13709" y="5027"/>
                          <a:pt x="13350" y="4964"/>
                        </a:cubicBezTo>
                        <a:cubicBezTo>
                          <a:pt x="12864" y="4890"/>
                          <a:pt x="12400" y="4763"/>
                          <a:pt x="11946" y="4594"/>
                        </a:cubicBezTo>
                        <a:cubicBezTo>
                          <a:pt x="11851" y="4563"/>
                          <a:pt x="11766" y="4520"/>
                          <a:pt x="11682" y="4478"/>
                        </a:cubicBezTo>
                        <a:cubicBezTo>
                          <a:pt x="11787" y="4457"/>
                          <a:pt x="11893" y="4436"/>
                          <a:pt x="11998" y="4415"/>
                        </a:cubicBezTo>
                        <a:cubicBezTo>
                          <a:pt x="12326" y="4330"/>
                          <a:pt x="12643" y="4288"/>
                          <a:pt x="12970" y="4288"/>
                        </a:cubicBezTo>
                        <a:close/>
                        <a:moveTo>
                          <a:pt x="15082" y="4436"/>
                        </a:moveTo>
                        <a:lnTo>
                          <a:pt x="15082" y="4436"/>
                        </a:lnTo>
                        <a:cubicBezTo>
                          <a:pt x="15864" y="4489"/>
                          <a:pt x="16656" y="4542"/>
                          <a:pt x="17437" y="4605"/>
                        </a:cubicBezTo>
                        <a:cubicBezTo>
                          <a:pt x="17311" y="4689"/>
                          <a:pt x="17184" y="4774"/>
                          <a:pt x="17057" y="4858"/>
                        </a:cubicBezTo>
                        <a:cubicBezTo>
                          <a:pt x="16941" y="4943"/>
                          <a:pt x="16835" y="5038"/>
                          <a:pt x="16688" y="5049"/>
                        </a:cubicBezTo>
                        <a:cubicBezTo>
                          <a:pt x="16645" y="5059"/>
                          <a:pt x="16603" y="5059"/>
                          <a:pt x="16561" y="5059"/>
                        </a:cubicBezTo>
                        <a:cubicBezTo>
                          <a:pt x="16508" y="5059"/>
                          <a:pt x="16466" y="5059"/>
                          <a:pt x="16413" y="5049"/>
                        </a:cubicBezTo>
                        <a:cubicBezTo>
                          <a:pt x="16233" y="5038"/>
                          <a:pt x="16065" y="4985"/>
                          <a:pt x="15927" y="4880"/>
                        </a:cubicBezTo>
                        <a:cubicBezTo>
                          <a:pt x="15695" y="4689"/>
                          <a:pt x="15357" y="4573"/>
                          <a:pt x="15082" y="4436"/>
                        </a:cubicBezTo>
                        <a:close/>
                        <a:moveTo>
                          <a:pt x="17670" y="4616"/>
                        </a:moveTo>
                        <a:cubicBezTo>
                          <a:pt x="18071" y="4647"/>
                          <a:pt x="18473" y="4679"/>
                          <a:pt x="18863" y="4711"/>
                        </a:cubicBezTo>
                        <a:lnTo>
                          <a:pt x="18958" y="4711"/>
                        </a:lnTo>
                        <a:cubicBezTo>
                          <a:pt x="18768" y="4869"/>
                          <a:pt x="18546" y="4975"/>
                          <a:pt x="18304" y="5027"/>
                        </a:cubicBezTo>
                        <a:cubicBezTo>
                          <a:pt x="18082" y="5091"/>
                          <a:pt x="17860" y="5112"/>
                          <a:pt x="17628" y="5112"/>
                        </a:cubicBezTo>
                        <a:cubicBezTo>
                          <a:pt x="17427" y="5112"/>
                          <a:pt x="17216" y="5091"/>
                          <a:pt x="17015" y="5070"/>
                        </a:cubicBezTo>
                        <a:cubicBezTo>
                          <a:pt x="17237" y="4911"/>
                          <a:pt x="17448" y="4763"/>
                          <a:pt x="17670" y="4616"/>
                        </a:cubicBezTo>
                        <a:close/>
                        <a:moveTo>
                          <a:pt x="19339" y="0"/>
                        </a:moveTo>
                        <a:cubicBezTo>
                          <a:pt x="18705" y="0"/>
                          <a:pt x="18071" y="53"/>
                          <a:pt x="17448" y="159"/>
                        </a:cubicBezTo>
                        <a:cubicBezTo>
                          <a:pt x="16709" y="285"/>
                          <a:pt x="16001" y="497"/>
                          <a:pt x="15304" y="761"/>
                        </a:cubicBezTo>
                        <a:cubicBezTo>
                          <a:pt x="15241" y="750"/>
                          <a:pt x="15177" y="729"/>
                          <a:pt x="15103" y="718"/>
                        </a:cubicBezTo>
                        <a:cubicBezTo>
                          <a:pt x="14375" y="549"/>
                          <a:pt x="13625" y="317"/>
                          <a:pt x="12886" y="317"/>
                        </a:cubicBezTo>
                        <a:cubicBezTo>
                          <a:pt x="12579" y="317"/>
                          <a:pt x="12284" y="359"/>
                          <a:pt x="11988" y="454"/>
                        </a:cubicBezTo>
                        <a:cubicBezTo>
                          <a:pt x="11196" y="708"/>
                          <a:pt x="10615" y="1299"/>
                          <a:pt x="9949" y="1775"/>
                        </a:cubicBezTo>
                        <a:cubicBezTo>
                          <a:pt x="9516" y="1817"/>
                          <a:pt x="9083" y="1827"/>
                          <a:pt x="8640" y="1838"/>
                        </a:cubicBezTo>
                        <a:cubicBezTo>
                          <a:pt x="7932" y="1848"/>
                          <a:pt x="7225" y="1891"/>
                          <a:pt x="6528" y="2007"/>
                        </a:cubicBezTo>
                        <a:cubicBezTo>
                          <a:pt x="5820" y="2134"/>
                          <a:pt x="5133" y="2292"/>
                          <a:pt x="4436" y="2450"/>
                        </a:cubicBezTo>
                        <a:cubicBezTo>
                          <a:pt x="3655" y="2630"/>
                          <a:pt x="2863" y="2810"/>
                          <a:pt x="2071" y="2979"/>
                        </a:cubicBezTo>
                        <a:cubicBezTo>
                          <a:pt x="1690" y="3116"/>
                          <a:pt x="1300" y="3253"/>
                          <a:pt x="909" y="3401"/>
                        </a:cubicBezTo>
                        <a:cubicBezTo>
                          <a:pt x="1015" y="3369"/>
                          <a:pt x="1131" y="3348"/>
                          <a:pt x="1236" y="3327"/>
                        </a:cubicBezTo>
                        <a:cubicBezTo>
                          <a:pt x="1764" y="3200"/>
                          <a:pt x="2303" y="3063"/>
                          <a:pt x="2852" y="3031"/>
                        </a:cubicBezTo>
                        <a:cubicBezTo>
                          <a:pt x="2926" y="3021"/>
                          <a:pt x="3000" y="3021"/>
                          <a:pt x="3074" y="3021"/>
                        </a:cubicBezTo>
                        <a:cubicBezTo>
                          <a:pt x="3359" y="3021"/>
                          <a:pt x="3644" y="3052"/>
                          <a:pt x="3929" y="3105"/>
                        </a:cubicBezTo>
                        <a:cubicBezTo>
                          <a:pt x="4310" y="3169"/>
                          <a:pt x="4679" y="3264"/>
                          <a:pt x="5049" y="3369"/>
                        </a:cubicBezTo>
                        <a:cubicBezTo>
                          <a:pt x="4743" y="3422"/>
                          <a:pt x="4447" y="3475"/>
                          <a:pt x="4141" y="3538"/>
                        </a:cubicBezTo>
                        <a:cubicBezTo>
                          <a:pt x="4003" y="3570"/>
                          <a:pt x="3856" y="3602"/>
                          <a:pt x="3718" y="3623"/>
                        </a:cubicBezTo>
                        <a:cubicBezTo>
                          <a:pt x="3718" y="3633"/>
                          <a:pt x="3708" y="3633"/>
                          <a:pt x="3697" y="3633"/>
                        </a:cubicBezTo>
                        <a:cubicBezTo>
                          <a:pt x="3655" y="3633"/>
                          <a:pt x="3581" y="3602"/>
                          <a:pt x="3539" y="3591"/>
                        </a:cubicBezTo>
                        <a:cubicBezTo>
                          <a:pt x="3465" y="3581"/>
                          <a:pt x="3391" y="3570"/>
                          <a:pt x="3317" y="3549"/>
                        </a:cubicBezTo>
                        <a:cubicBezTo>
                          <a:pt x="3169" y="3528"/>
                          <a:pt x="3032" y="3517"/>
                          <a:pt x="2884" y="3507"/>
                        </a:cubicBezTo>
                        <a:cubicBezTo>
                          <a:pt x="2694" y="3485"/>
                          <a:pt x="2493" y="3475"/>
                          <a:pt x="2292" y="3475"/>
                        </a:cubicBezTo>
                        <a:cubicBezTo>
                          <a:pt x="2208" y="3475"/>
                          <a:pt x="2113" y="3475"/>
                          <a:pt x="2028" y="3485"/>
                        </a:cubicBezTo>
                        <a:cubicBezTo>
                          <a:pt x="1743" y="3496"/>
                          <a:pt x="1458" y="3528"/>
                          <a:pt x="1183" y="3559"/>
                        </a:cubicBezTo>
                        <a:cubicBezTo>
                          <a:pt x="888" y="3602"/>
                          <a:pt x="603" y="3771"/>
                          <a:pt x="360" y="3929"/>
                        </a:cubicBezTo>
                        <a:cubicBezTo>
                          <a:pt x="233" y="4014"/>
                          <a:pt x="117" y="4109"/>
                          <a:pt x="1" y="4193"/>
                        </a:cubicBezTo>
                        <a:cubicBezTo>
                          <a:pt x="11" y="4204"/>
                          <a:pt x="32" y="4214"/>
                          <a:pt x="43" y="4214"/>
                        </a:cubicBezTo>
                        <a:cubicBezTo>
                          <a:pt x="666" y="3760"/>
                          <a:pt x="1448" y="3612"/>
                          <a:pt x="2219" y="3612"/>
                        </a:cubicBezTo>
                        <a:cubicBezTo>
                          <a:pt x="2578" y="3612"/>
                          <a:pt x="2947" y="3644"/>
                          <a:pt x="3285" y="3697"/>
                        </a:cubicBezTo>
                        <a:cubicBezTo>
                          <a:pt x="3423" y="3718"/>
                          <a:pt x="3549" y="3739"/>
                          <a:pt x="3676" y="3760"/>
                        </a:cubicBezTo>
                        <a:cubicBezTo>
                          <a:pt x="3687" y="3771"/>
                          <a:pt x="3697" y="3771"/>
                          <a:pt x="3708" y="3771"/>
                        </a:cubicBezTo>
                        <a:lnTo>
                          <a:pt x="3718" y="3771"/>
                        </a:lnTo>
                        <a:cubicBezTo>
                          <a:pt x="3803" y="3792"/>
                          <a:pt x="3898" y="3813"/>
                          <a:pt x="3982" y="3834"/>
                        </a:cubicBezTo>
                        <a:cubicBezTo>
                          <a:pt x="4278" y="3918"/>
                          <a:pt x="4563" y="4014"/>
                          <a:pt x="4848" y="4140"/>
                        </a:cubicBezTo>
                        <a:cubicBezTo>
                          <a:pt x="4669" y="4151"/>
                          <a:pt x="4479" y="4161"/>
                          <a:pt x="4299" y="4172"/>
                        </a:cubicBezTo>
                        <a:cubicBezTo>
                          <a:pt x="3201" y="4235"/>
                          <a:pt x="2102" y="4267"/>
                          <a:pt x="1004" y="4267"/>
                        </a:cubicBezTo>
                        <a:lnTo>
                          <a:pt x="497" y="4267"/>
                        </a:lnTo>
                        <a:cubicBezTo>
                          <a:pt x="413" y="4267"/>
                          <a:pt x="328" y="4267"/>
                          <a:pt x="254" y="4288"/>
                        </a:cubicBezTo>
                        <a:cubicBezTo>
                          <a:pt x="381" y="4330"/>
                          <a:pt x="508" y="4362"/>
                          <a:pt x="634" y="4404"/>
                        </a:cubicBezTo>
                        <a:cubicBezTo>
                          <a:pt x="687" y="4404"/>
                          <a:pt x="750" y="4415"/>
                          <a:pt x="814" y="4415"/>
                        </a:cubicBezTo>
                        <a:lnTo>
                          <a:pt x="972" y="4415"/>
                        </a:lnTo>
                        <a:cubicBezTo>
                          <a:pt x="1236" y="4415"/>
                          <a:pt x="1500" y="4404"/>
                          <a:pt x="1764" y="4404"/>
                        </a:cubicBezTo>
                        <a:cubicBezTo>
                          <a:pt x="2398" y="4394"/>
                          <a:pt x="3042" y="4373"/>
                          <a:pt x="3676" y="4352"/>
                        </a:cubicBezTo>
                        <a:cubicBezTo>
                          <a:pt x="3729" y="4341"/>
                          <a:pt x="3771" y="4341"/>
                          <a:pt x="3824" y="4341"/>
                        </a:cubicBezTo>
                        <a:cubicBezTo>
                          <a:pt x="4257" y="4320"/>
                          <a:pt x="4700" y="4288"/>
                          <a:pt x="5133" y="4256"/>
                        </a:cubicBezTo>
                        <a:cubicBezTo>
                          <a:pt x="5577" y="4457"/>
                          <a:pt x="5999" y="4689"/>
                          <a:pt x="6433" y="4911"/>
                        </a:cubicBezTo>
                        <a:cubicBezTo>
                          <a:pt x="5757" y="4975"/>
                          <a:pt x="5070" y="4985"/>
                          <a:pt x="4384" y="4985"/>
                        </a:cubicBezTo>
                        <a:lnTo>
                          <a:pt x="4130" y="4985"/>
                        </a:lnTo>
                        <a:cubicBezTo>
                          <a:pt x="4542" y="5038"/>
                          <a:pt x="4954" y="5080"/>
                          <a:pt x="5345" y="5122"/>
                        </a:cubicBezTo>
                        <a:cubicBezTo>
                          <a:pt x="5788" y="5101"/>
                          <a:pt x="6232" y="5080"/>
                          <a:pt x="6675" y="5027"/>
                        </a:cubicBezTo>
                        <a:lnTo>
                          <a:pt x="6718" y="5049"/>
                        </a:lnTo>
                        <a:cubicBezTo>
                          <a:pt x="7003" y="5186"/>
                          <a:pt x="7288" y="5313"/>
                          <a:pt x="7584" y="5439"/>
                        </a:cubicBezTo>
                        <a:cubicBezTo>
                          <a:pt x="7816" y="5471"/>
                          <a:pt x="8048" y="5503"/>
                          <a:pt x="8281" y="5534"/>
                        </a:cubicBezTo>
                        <a:cubicBezTo>
                          <a:pt x="7837" y="5387"/>
                          <a:pt x="7394" y="5207"/>
                          <a:pt x="6961" y="5006"/>
                        </a:cubicBezTo>
                        <a:lnTo>
                          <a:pt x="6950" y="4996"/>
                        </a:lnTo>
                        <a:cubicBezTo>
                          <a:pt x="7098" y="4975"/>
                          <a:pt x="7246" y="4964"/>
                          <a:pt x="7394" y="4932"/>
                        </a:cubicBezTo>
                        <a:cubicBezTo>
                          <a:pt x="7974" y="4848"/>
                          <a:pt x="8555" y="4711"/>
                          <a:pt x="9115" y="4520"/>
                        </a:cubicBezTo>
                        <a:cubicBezTo>
                          <a:pt x="9411" y="4563"/>
                          <a:pt x="9707" y="4605"/>
                          <a:pt x="10002" y="4616"/>
                        </a:cubicBezTo>
                        <a:cubicBezTo>
                          <a:pt x="10129" y="4626"/>
                          <a:pt x="10256" y="4626"/>
                          <a:pt x="10372" y="4626"/>
                        </a:cubicBezTo>
                        <a:cubicBezTo>
                          <a:pt x="10573" y="4626"/>
                          <a:pt x="10784" y="4626"/>
                          <a:pt x="10984" y="4605"/>
                        </a:cubicBezTo>
                        <a:cubicBezTo>
                          <a:pt x="11132" y="4584"/>
                          <a:pt x="11280" y="4563"/>
                          <a:pt x="11428" y="4531"/>
                        </a:cubicBezTo>
                        <a:cubicBezTo>
                          <a:pt x="11513" y="4573"/>
                          <a:pt x="11597" y="4605"/>
                          <a:pt x="11671" y="4647"/>
                        </a:cubicBezTo>
                        <a:cubicBezTo>
                          <a:pt x="12115" y="4827"/>
                          <a:pt x="12579" y="4964"/>
                          <a:pt x="13044" y="5059"/>
                        </a:cubicBezTo>
                        <a:cubicBezTo>
                          <a:pt x="13509" y="5154"/>
                          <a:pt x="13984" y="5196"/>
                          <a:pt x="14449" y="5196"/>
                        </a:cubicBezTo>
                        <a:cubicBezTo>
                          <a:pt x="14966" y="5196"/>
                          <a:pt x="15473" y="5144"/>
                          <a:pt x="15969" y="5038"/>
                        </a:cubicBezTo>
                        <a:cubicBezTo>
                          <a:pt x="16149" y="5112"/>
                          <a:pt x="16318" y="5186"/>
                          <a:pt x="16487" y="5249"/>
                        </a:cubicBezTo>
                        <a:cubicBezTo>
                          <a:pt x="15917" y="5640"/>
                          <a:pt x="15294" y="5978"/>
                          <a:pt x="14596" y="6041"/>
                        </a:cubicBezTo>
                        <a:cubicBezTo>
                          <a:pt x="14565" y="6041"/>
                          <a:pt x="14554" y="6062"/>
                          <a:pt x="14544" y="6073"/>
                        </a:cubicBezTo>
                        <a:cubicBezTo>
                          <a:pt x="14142" y="6136"/>
                          <a:pt x="13741" y="6189"/>
                          <a:pt x="13340" y="6210"/>
                        </a:cubicBezTo>
                        <a:cubicBezTo>
                          <a:pt x="13572" y="6242"/>
                          <a:pt x="13804" y="6263"/>
                          <a:pt x="14037" y="6295"/>
                        </a:cubicBezTo>
                        <a:cubicBezTo>
                          <a:pt x="14332" y="6263"/>
                          <a:pt x="14618" y="6210"/>
                          <a:pt x="14903" y="6158"/>
                        </a:cubicBezTo>
                        <a:cubicBezTo>
                          <a:pt x="14924" y="6158"/>
                          <a:pt x="14934" y="6147"/>
                          <a:pt x="14934" y="6136"/>
                        </a:cubicBezTo>
                        <a:cubicBezTo>
                          <a:pt x="15568" y="6010"/>
                          <a:pt x="16128" y="5682"/>
                          <a:pt x="16667" y="5313"/>
                        </a:cubicBezTo>
                        <a:cubicBezTo>
                          <a:pt x="17121" y="5482"/>
                          <a:pt x="17596" y="5619"/>
                          <a:pt x="18082" y="5703"/>
                        </a:cubicBezTo>
                        <a:cubicBezTo>
                          <a:pt x="18789" y="5830"/>
                          <a:pt x="19497" y="5883"/>
                          <a:pt x="20205" y="5883"/>
                        </a:cubicBezTo>
                        <a:lnTo>
                          <a:pt x="20722" y="5883"/>
                        </a:lnTo>
                        <a:cubicBezTo>
                          <a:pt x="21123" y="5862"/>
                          <a:pt x="21535" y="5841"/>
                          <a:pt x="21937" y="5798"/>
                        </a:cubicBezTo>
                        <a:cubicBezTo>
                          <a:pt x="22032" y="5735"/>
                          <a:pt x="22116" y="5682"/>
                          <a:pt x="22211" y="5619"/>
                        </a:cubicBezTo>
                        <a:lnTo>
                          <a:pt x="22211" y="5619"/>
                        </a:lnTo>
                        <a:cubicBezTo>
                          <a:pt x="21546" y="5693"/>
                          <a:pt x="20881" y="5746"/>
                          <a:pt x="20215" y="5746"/>
                        </a:cubicBezTo>
                        <a:cubicBezTo>
                          <a:pt x="19592" y="5746"/>
                          <a:pt x="18958" y="5703"/>
                          <a:pt x="18335" y="5598"/>
                        </a:cubicBezTo>
                        <a:cubicBezTo>
                          <a:pt x="17807" y="5513"/>
                          <a:pt x="17311" y="5387"/>
                          <a:pt x="16814" y="5218"/>
                        </a:cubicBezTo>
                        <a:lnTo>
                          <a:pt x="16835" y="5196"/>
                        </a:lnTo>
                        <a:cubicBezTo>
                          <a:pt x="17100" y="5228"/>
                          <a:pt x="17364" y="5249"/>
                          <a:pt x="17628" y="5249"/>
                        </a:cubicBezTo>
                        <a:cubicBezTo>
                          <a:pt x="17775" y="5249"/>
                          <a:pt x="17923" y="5249"/>
                          <a:pt x="18071" y="5228"/>
                        </a:cubicBezTo>
                        <a:cubicBezTo>
                          <a:pt x="18325" y="5186"/>
                          <a:pt x="18578" y="5122"/>
                          <a:pt x="18810" y="4996"/>
                        </a:cubicBezTo>
                        <a:cubicBezTo>
                          <a:pt x="18937" y="4922"/>
                          <a:pt x="19064" y="4827"/>
                          <a:pt x="19170" y="4732"/>
                        </a:cubicBezTo>
                        <a:cubicBezTo>
                          <a:pt x="19814" y="4785"/>
                          <a:pt x="20458" y="4837"/>
                          <a:pt x="21092" y="4858"/>
                        </a:cubicBezTo>
                        <a:cubicBezTo>
                          <a:pt x="21240" y="4869"/>
                          <a:pt x="21398" y="4869"/>
                          <a:pt x="21546" y="4869"/>
                        </a:cubicBezTo>
                        <a:cubicBezTo>
                          <a:pt x="22063" y="4869"/>
                          <a:pt x="22581" y="4827"/>
                          <a:pt x="23088" y="4689"/>
                        </a:cubicBezTo>
                        <a:cubicBezTo>
                          <a:pt x="23120" y="4626"/>
                          <a:pt x="23151" y="4573"/>
                          <a:pt x="23172" y="4510"/>
                        </a:cubicBezTo>
                        <a:lnTo>
                          <a:pt x="23172" y="4510"/>
                        </a:lnTo>
                        <a:cubicBezTo>
                          <a:pt x="22644" y="4668"/>
                          <a:pt x="22095" y="4721"/>
                          <a:pt x="21546" y="4721"/>
                        </a:cubicBezTo>
                        <a:lnTo>
                          <a:pt x="21493" y="4721"/>
                        </a:lnTo>
                        <a:cubicBezTo>
                          <a:pt x="20764" y="4721"/>
                          <a:pt x="20036" y="4647"/>
                          <a:pt x="19317" y="4594"/>
                        </a:cubicBezTo>
                        <a:cubicBezTo>
                          <a:pt x="19349" y="4563"/>
                          <a:pt x="19381" y="4520"/>
                          <a:pt x="19412" y="4489"/>
                        </a:cubicBezTo>
                        <a:cubicBezTo>
                          <a:pt x="19592" y="4288"/>
                          <a:pt x="19761" y="4087"/>
                          <a:pt x="19951" y="3897"/>
                        </a:cubicBezTo>
                        <a:cubicBezTo>
                          <a:pt x="20057" y="3897"/>
                          <a:pt x="20162" y="3897"/>
                          <a:pt x="20268" y="3908"/>
                        </a:cubicBezTo>
                        <a:cubicBezTo>
                          <a:pt x="20870" y="3929"/>
                          <a:pt x="21461" y="4024"/>
                          <a:pt x="22063" y="4024"/>
                        </a:cubicBezTo>
                        <a:cubicBezTo>
                          <a:pt x="22169" y="4024"/>
                          <a:pt x="22275" y="4014"/>
                          <a:pt x="22370" y="4014"/>
                        </a:cubicBezTo>
                        <a:cubicBezTo>
                          <a:pt x="22697" y="3992"/>
                          <a:pt x="23014" y="3950"/>
                          <a:pt x="23331" y="3887"/>
                        </a:cubicBezTo>
                        <a:cubicBezTo>
                          <a:pt x="23341" y="3834"/>
                          <a:pt x="23341" y="3781"/>
                          <a:pt x="23341" y="3739"/>
                        </a:cubicBezTo>
                        <a:lnTo>
                          <a:pt x="23341" y="3739"/>
                        </a:lnTo>
                        <a:cubicBezTo>
                          <a:pt x="23109" y="3781"/>
                          <a:pt x="22866" y="3823"/>
                          <a:pt x="22634" y="3845"/>
                        </a:cubicBezTo>
                        <a:cubicBezTo>
                          <a:pt x="22444" y="3866"/>
                          <a:pt x="22264" y="3876"/>
                          <a:pt x="22085" y="3876"/>
                        </a:cubicBezTo>
                        <a:cubicBezTo>
                          <a:pt x="21546" y="3876"/>
                          <a:pt x="21018" y="3802"/>
                          <a:pt x="20479" y="3771"/>
                        </a:cubicBezTo>
                        <a:cubicBezTo>
                          <a:pt x="20352" y="3760"/>
                          <a:pt x="20226" y="3760"/>
                          <a:pt x="20099" y="3760"/>
                        </a:cubicBezTo>
                        <a:cubicBezTo>
                          <a:pt x="20257" y="3602"/>
                          <a:pt x="20416" y="3454"/>
                          <a:pt x="20585" y="3316"/>
                        </a:cubicBezTo>
                        <a:cubicBezTo>
                          <a:pt x="20638" y="3274"/>
                          <a:pt x="20701" y="3232"/>
                          <a:pt x="20754" y="3190"/>
                        </a:cubicBezTo>
                        <a:cubicBezTo>
                          <a:pt x="20976" y="3200"/>
                          <a:pt x="21197" y="3211"/>
                          <a:pt x="21419" y="3232"/>
                        </a:cubicBezTo>
                        <a:cubicBezTo>
                          <a:pt x="22074" y="3306"/>
                          <a:pt x="22718" y="3454"/>
                          <a:pt x="23341" y="3676"/>
                        </a:cubicBezTo>
                        <a:cubicBezTo>
                          <a:pt x="23341" y="3623"/>
                          <a:pt x="23341" y="3570"/>
                          <a:pt x="23331" y="3517"/>
                        </a:cubicBezTo>
                        <a:cubicBezTo>
                          <a:pt x="22560" y="3243"/>
                          <a:pt x="21747" y="3095"/>
                          <a:pt x="20933" y="3052"/>
                        </a:cubicBezTo>
                        <a:cubicBezTo>
                          <a:pt x="21261" y="2820"/>
                          <a:pt x="21609" y="2609"/>
                          <a:pt x="21979" y="2429"/>
                        </a:cubicBezTo>
                        <a:cubicBezTo>
                          <a:pt x="22063" y="2387"/>
                          <a:pt x="22148" y="2345"/>
                          <a:pt x="22232" y="2303"/>
                        </a:cubicBezTo>
                        <a:cubicBezTo>
                          <a:pt x="22486" y="2398"/>
                          <a:pt x="22750" y="2472"/>
                          <a:pt x="23003" y="2535"/>
                        </a:cubicBezTo>
                        <a:cubicBezTo>
                          <a:pt x="22972" y="2472"/>
                          <a:pt x="22940" y="2419"/>
                          <a:pt x="22908" y="2366"/>
                        </a:cubicBezTo>
                        <a:cubicBezTo>
                          <a:pt x="22750" y="2324"/>
                          <a:pt x="22581" y="2271"/>
                          <a:pt x="22422" y="2218"/>
                        </a:cubicBezTo>
                        <a:cubicBezTo>
                          <a:pt x="22518" y="2176"/>
                          <a:pt x="22623" y="2134"/>
                          <a:pt x="22729" y="2091"/>
                        </a:cubicBezTo>
                        <a:cubicBezTo>
                          <a:pt x="22697" y="2060"/>
                          <a:pt x="22665" y="2017"/>
                          <a:pt x="22644" y="1975"/>
                        </a:cubicBezTo>
                        <a:cubicBezTo>
                          <a:pt x="22496" y="2028"/>
                          <a:pt x="22359" y="2091"/>
                          <a:pt x="22222" y="2155"/>
                        </a:cubicBezTo>
                        <a:cubicBezTo>
                          <a:pt x="21736" y="1986"/>
                          <a:pt x="21261" y="1796"/>
                          <a:pt x="20775" y="1701"/>
                        </a:cubicBezTo>
                        <a:cubicBezTo>
                          <a:pt x="20574" y="1658"/>
                          <a:pt x="20374" y="1637"/>
                          <a:pt x="20173" y="1637"/>
                        </a:cubicBezTo>
                        <a:cubicBezTo>
                          <a:pt x="20088" y="1637"/>
                          <a:pt x="20004" y="1637"/>
                          <a:pt x="19919" y="1648"/>
                        </a:cubicBezTo>
                        <a:cubicBezTo>
                          <a:pt x="20173" y="1584"/>
                          <a:pt x="20416" y="1510"/>
                          <a:pt x="20680" y="1437"/>
                        </a:cubicBezTo>
                        <a:cubicBezTo>
                          <a:pt x="21081" y="1331"/>
                          <a:pt x="21504" y="1225"/>
                          <a:pt x="21926" y="1183"/>
                        </a:cubicBezTo>
                        <a:cubicBezTo>
                          <a:pt x="21873" y="1141"/>
                          <a:pt x="21820" y="1099"/>
                          <a:pt x="21778" y="1056"/>
                        </a:cubicBezTo>
                        <a:cubicBezTo>
                          <a:pt x="21546" y="1077"/>
                          <a:pt x="21314" y="1130"/>
                          <a:pt x="21092" y="1183"/>
                        </a:cubicBezTo>
                        <a:cubicBezTo>
                          <a:pt x="20648" y="1289"/>
                          <a:pt x="20205" y="1426"/>
                          <a:pt x="19761" y="1542"/>
                        </a:cubicBezTo>
                        <a:cubicBezTo>
                          <a:pt x="19317" y="1658"/>
                          <a:pt x="18863" y="1732"/>
                          <a:pt x="18409" y="1785"/>
                        </a:cubicBezTo>
                        <a:cubicBezTo>
                          <a:pt x="17955" y="1838"/>
                          <a:pt x="17501" y="1880"/>
                          <a:pt x="17057" y="1954"/>
                        </a:cubicBezTo>
                        <a:cubicBezTo>
                          <a:pt x="16614" y="2039"/>
                          <a:pt x="16181" y="2155"/>
                          <a:pt x="15748" y="2292"/>
                        </a:cubicBezTo>
                        <a:cubicBezTo>
                          <a:pt x="15684" y="2313"/>
                          <a:pt x="15610" y="2334"/>
                          <a:pt x="15547" y="2355"/>
                        </a:cubicBezTo>
                        <a:cubicBezTo>
                          <a:pt x="15114" y="2165"/>
                          <a:pt x="14692" y="1954"/>
                          <a:pt x="14248" y="1796"/>
                        </a:cubicBezTo>
                        <a:cubicBezTo>
                          <a:pt x="14058" y="1732"/>
                          <a:pt x="13857" y="1679"/>
                          <a:pt x="13657" y="1637"/>
                        </a:cubicBezTo>
                        <a:cubicBezTo>
                          <a:pt x="13709" y="1616"/>
                          <a:pt x="13752" y="1595"/>
                          <a:pt x="13794" y="1574"/>
                        </a:cubicBezTo>
                        <a:cubicBezTo>
                          <a:pt x="14301" y="1331"/>
                          <a:pt x="14808" y="1109"/>
                          <a:pt x="15325" y="908"/>
                        </a:cubicBezTo>
                        <a:cubicBezTo>
                          <a:pt x="15684" y="982"/>
                          <a:pt x="16043" y="1035"/>
                          <a:pt x="16424" y="1046"/>
                        </a:cubicBezTo>
                        <a:lnTo>
                          <a:pt x="16603" y="1046"/>
                        </a:lnTo>
                        <a:cubicBezTo>
                          <a:pt x="17100" y="1046"/>
                          <a:pt x="17596" y="993"/>
                          <a:pt x="18092" y="908"/>
                        </a:cubicBezTo>
                        <a:cubicBezTo>
                          <a:pt x="18990" y="750"/>
                          <a:pt x="19856" y="507"/>
                          <a:pt x="20743" y="296"/>
                        </a:cubicBezTo>
                        <a:cubicBezTo>
                          <a:pt x="20574" y="201"/>
                          <a:pt x="20405" y="116"/>
                          <a:pt x="20236" y="32"/>
                        </a:cubicBezTo>
                        <a:cubicBezTo>
                          <a:pt x="19930" y="11"/>
                          <a:pt x="19634" y="0"/>
                          <a:pt x="193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73" name="Google Shape;173;p5"/>
              <p:cNvGrpSpPr/>
              <p:nvPr/>
            </p:nvGrpSpPr>
            <p:grpSpPr>
              <a:xfrm rot="909630">
                <a:off x="8558584" y="4040640"/>
                <a:ext cx="543690" cy="1050041"/>
                <a:chOff x="-1009612" y="3548478"/>
                <a:chExt cx="185116" cy="357481"/>
              </a:xfrm>
            </p:grpSpPr>
            <p:sp>
              <p:nvSpPr>
                <p:cNvPr id="174" name="Google Shape;174;p5"/>
                <p:cNvSpPr/>
                <p:nvPr/>
              </p:nvSpPr>
              <p:spPr>
                <a:xfrm>
                  <a:off x="-1009612" y="3764323"/>
                  <a:ext cx="128381" cy="141635"/>
                </a:xfrm>
                <a:custGeom>
                  <a:avLst/>
                  <a:gdLst/>
                  <a:ahLst/>
                  <a:cxnLst/>
                  <a:rect l="l" t="t" r="r" b="b"/>
                  <a:pathLst>
                    <a:path w="2557" h="2821" extrusionOk="0">
                      <a:moveTo>
                        <a:pt x="1283" y="1"/>
                      </a:moveTo>
                      <a:cubicBezTo>
                        <a:pt x="583" y="1"/>
                        <a:pt x="11" y="630"/>
                        <a:pt x="1" y="1405"/>
                      </a:cubicBezTo>
                      <a:cubicBezTo>
                        <a:pt x="1" y="2191"/>
                        <a:pt x="562" y="2821"/>
                        <a:pt x="1272" y="2821"/>
                      </a:cubicBezTo>
                      <a:cubicBezTo>
                        <a:pt x="1278" y="2821"/>
                        <a:pt x="1284" y="2821"/>
                        <a:pt x="1289" y="2821"/>
                      </a:cubicBezTo>
                      <a:cubicBezTo>
                        <a:pt x="2008" y="2799"/>
                        <a:pt x="2557" y="2176"/>
                        <a:pt x="2557" y="1384"/>
                      </a:cubicBezTo>
                      <a:cubicBezTo>
                        <a:pt x="2557" y="634"/>
                        <a:pt x="1997" y="11"/>
                        <a:pt x="1300" y="1"/>
                      </a:cubicBezTo>
                      <a:cubicBezTo>
                        <a:pt x="1294" y="1"/>
                        <a:pt x="1288" y="1"/>
                        <a:pt x="1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5"/>
                <p:cNvSpPr/>
                <p:nvPr/>
              </p:nvSpPr>
              <p:spPr>
                <a:xfrm>
                  <a:off x="-922099" y="3649798"/>
                  <a:ext cx="97603" cy="102925"/>
                </a:xfrm>
                <a:custGeom>
                  <a:avLst/>
                  <a:gdLst/>
                  <a:ahLst/>
                  <a:cxnLst/>
                  <a:rect l="l" t="t" r="r" b="b"/>
                  <a:pathLst>
                    <a:path w="1944" h="2050" extrusionOk="0">
                      <a:moveTo>
                        <a:pt x="981" y="0"/>
                      </a:moveTo>
                      <a:cubicBezTo>
                        <a:pt x="975" y="0"/>
                        <a:pt x="968" y="0"/>
                        <a:pt x="962" y="0"/>
                      </a:cubicBezTo>
                      <a:cubicBezTo>
                        <a:pt x="412" y="0"/>
                        <a:pt x="1" y="476"/>
                        <a:pt x="1" y="1067"/>
                      </a:cubicBezTo>
                      <a:cubicBezTo>
                        <a:pt x="11" y="1627"/>
                        <a:pt x="402" y="2049"/>
                        <a:pt x="930" y="2049"/>
                      </a:cubicBezTo>
                      <a:cubicBezTo>
                        <a:pt x="936" y="2049"/>
                        <a:pt x="942" y="2050"/>
                        <a:pt x="948" y="2050"/>
                      </a:cubicBezTo>
                      <a:cubicBezTo>
                        <a:pt x="1499" y="2050"/>
                        <a:pt x="1944" y="1568"/>
                        <a:pt x="1933" y="983"/>
                      </a:cubicBezTo>
                      <a:cubicBezTo>
                        <a:pt x="1933" y="430"/>
                        <a:pt x="1511" y="0"/>
                        <a:pt x="9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5"/>
                <p:cNvSpPr/>
                <p:nvPr/>
              </p:nvSpPr>
              <p:spPr>
                <a:xfrm>
                  <a:off x="-997914" y="3548478"/>
                  <a:ext cx="83847" cy="86558"/>
                </a:xfrm>
                <a:custGeom>
                  <a:avLst/>
                  <a:gdLst/>
                  <a:ahLst/>
                  <a:cxnLst/>
                  <a:rect l="l" t="t" r="r" b="b"/>
                  <a:pathLst>
                    <a:path w="1670" h="1724" extrusionOk="0">
                      <a:moveTo>
                        <a:pt x="824" y="1"/>
                      </a:moveTo>
                      <a:cubicBezTo>
                        <a:pt x="360" y="1"/>
                        <a:pt x="21" y="346"/>
                        <a:pt x="11" y="836"/>
                      </a:cubicBezTo>
                      <a:cubicBezTo>
                        <a:pt x="0" y="1321"/>
                        <a:pt x="338" y="1702"/>
                        <a:pt x="803" y="1723"/>
                      </a:cubicBezTo>
                      <a:cubicBezTo>
                        <a:pt x="814" y="1723"/>
                        <a:pt x="825" y="1723"/>
                        <a:pt x="836" y="1723"/>
                      </a:cubicBezTo>
                      <a:cubicBezTo>
                        <a:pt x="1277" y="1723"/>
                        <a:pt x="1669" y="1320"/>
                        <a:pt x="1669" y="857"/>
                      </a:cubicBezTo>
                      <a:cubicBezTo>
                        <a:pt x="1669" y="371"/>
                        <a:pt x="1310" y="1"/>
                        <a:pt x="845" y="1"/>
                      </a:cubicBezTo>
                      <a:cubicBezTo>
                        <a:pt x="838" y="1"/>
                        <a:pt x="831" y="1"/>
                        <a:pt x="8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 name="Google Shape;177;p5"/>
              <p:cNvSpPr/>
              <p:nvPr/>
            </p:nvSpPr>
            <p:spPr>
              <a:xfrm rot="1250230" flipH="1">
                <a:off x="7932749" y="4751735"/>
                <a:ext cx="215504" cy="219749"/>
              </a:xfrm>
              <a:custGeom>
                <a:avLst/>
                <a:gdLst/>
                <a:ahLst/>
                <a:cxnLst/>
                <a:rect l="l" t="t" r="r" b="b"/>
                <a:pathLst>
                  <a:path w="2239" h="2283" extrusionOk="0">
                    <a:moveTo>
                      <a:pt x="1119" y="0"/>
                    </a:moveTo>
                    <a:cubicBezTo>
                      <a:pt x="486" y="0"/>
                      <a:pt x="42" y="476"/>
                      <a:pt x="53" y="1152"/>
                    </a:cubicBezTo>
                    <a:cubicBezTo>
                      <a:pt x="1" y="1783"/>
                      <a:pt x="608" y="2282"/>
                      <a:pt x="1139" y="2282"/>
                    </a:cubicBezTo>
                    <a:cubicBezTo>
                      <a:pt x="1150" y="2282"/>
                      <a:pt x="1161" y="2282"/>
                      <a:pt x="1172" y="2282"/>
                    </a:cubicBezTo>
                    <a:cubicBezTo>
                      <a:pt x="1753" y="2261"/>
                      <a:pt x="2228" y="1764"/>
                      <a:pt x="2239" y="1141"/>
                    </a:cubicBezTo>
                    <a:cubicBezTo>
                      <a:pt x="2239" y="518"/>
                      <a:pt x="1742" y="0"/>
                      <a:pt x="11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8" name="Google Shape;178;p5"/>
            <p:cNvGrpSpPr/>
            <p:nvPr/>
          </p:nvGrpSpPr>
          <p:grpSpPr>
            <a:xfrm>
              <a:off x="-2368867" y="71706"/>
              <a:ext cx="4495005" cy="6073362"/>
              <a:chOff x="-2245717" y="-163744"/>
              <a:chExt cx="4495005" cy="6073362"/>
            </a:xfrm>
          </p:grpSpPr>
          <p:grpSp>
            <p:nvGrpSpPr>
              <p:cNvPr id="179" name="Google Shape;179;p5"/>
              <p:cNvGrpSpPr/>
              <p:nvPr/>
            </p:nvGrpSpPr>
            <p:grpSpPr>
              <a:xfrm rot="-3292890">
                <a:off x="-2051602" y="1858761"/>
                <a:ext cx="3179743" cy="2125722"/>
                <a:chOff x="8218892" y="533597"/>
                <a:chExt cx="1572025" cy="1050931"/>
              </a:xfrm>
            </p:grpSpPr>
            <p:sp>
              <p:nvSpPr>
                <p:cNvPr id="180" name="Google Shape;180;p5"/>
                <p:cNvSpPr/>
                <p:nvPr/>
              </p:nvSpPr>
              <p:spPr>
                <a:xfrm>
                  <a:off x="8218892" y="533597"/>
                  <a:ext cx="1572025" cy="1050931"/>
                </a:xfrm>
                <a:custGeom>
                  <a:avLst/>
                  <a:gdLst/>
                  <a:ahLst/>
                  <a:cxnLst/>
                  <a:rect l="l" t="t" r="r" b="b"/>
                  <a:pathLst>
                    <a:path w="33628" h="22481" extrusionOk="0">
                      <a:moveTo>
                        <a:pt x="21493" y="0"/>
                      </a:moveTo>
                      <a:cubicBezTo>
                        <a:pt x="18387" y="0"/>
                        <a:pt x="15302" y="334"/>
                        <a:pt x="13107" y="501"/>
                      </a:cubicBezTo>
                      <a:cubicBezTo>
                        <a:pt x="11914" y="596"/>
                        <a:pt x="10689" y="722"/>
                        <a:pt x="9485" y="934"/>
                      </a:cubicBezTo>
                      <a:cubicBezTo>
                        <a:pt x="6717" y="1441"/>
                        <a:pt x="4098" y="2402"/>
                        <a:pt x="2451" y="4461"/>
                      </a:cubicBezTo>
                      <a:cubicBezTo>
                        <a:pt x="0" y="7513"/>
                        <a:pt x="634" y="11770"/>
                        <a:pt x="1395" y="15519"/>
                      </a:cubicBezTo>
                      <a:cubicBezTo>
                        <a:pt x="1680" y="16934"/>
                        <a:pt x="1986" y="18381"/>
                        <a:pt x="2863" y="19575"/>
                      </a:cubicBezTo>
                      <a:cubicBezTo>
                        <a:pt x="4456" y="21767"/>
                        <a:pt x="7504" y="22480"/>
                        <a:pt x="10399" y="22480"/>
                      </a:cubicBezTo>
                      <a:cubicBezTo>
                        <a:pt x="10767" y="22480"/>
                        <a:pt x="11132" y="22469"/>
                        <a:pt x="11491" y="22447"/>
                      </a:cubicBezTo>
                      <a:cubicBezTo>
                        <a:pt x="15695" y="22204"/>
                        <a:pt x="18979" y="20641"/>
                        <a:pt x="22845" y="19395"/>
                      </a:cubicBezTo>
                      <a:cubicBezTo>
                        <a:pt x="26098" y="18349"/>
                        <a:pt x="28675" y="17209"/>
                        <a:pt x="30871" y="14526"/>
                      </a:cubicBezTo>
                      <a:cubicBezTo>
                        <a:pt x="32698" y="12319"/>
                        <a:pt x="33628" y="9478"/>
                        <a:pt x="33448" y="6690"/>
                      </a:cubicBezTo>
                      <a:cubicBezTo>
                        <a:pt x="33112" y="1155"/>
                        <a:pt x="27266" y="0"/>
                        <a:pt x="214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5"/>
                <p:cNvSpPr/>
                <p:nvPr/>
              </p:nvSpPr>
              <p:spPr>
                <a:xfrm>
                  <a:off x="8424252" y="669069"/>
                  <a:ext cx="1194352" cy="793445"/>
                </a:xfrm>
                <a:custGeom>
                  <a:avLst/>
                  <a:gdLst/>
                  <a:ahLst/>
                  <a:cxnLst/>
                  <a:rect l="l" t="t" r="r" b="b"/>
                  <a:pathLst>
                    <a:path w="25549" h="16973" extrusionOk="0">
                      <a:moveTo>
                        <a:pt x="20268" y="1056"/>
                      </a:moveTo>
                      <a:cubicBezTo>
                        <a:pt x="20638" y="1056"/>
                        <a:pt x="20986" y="1077"/>
                        <a:pt x="21324" y="1151"/>
                      </a:cubicBezTo>
                      <a:cubicBezTo>
                        <a:pt x="22180" y="1341"/>
                        <a:pt x="22930" y="1838"/>
                        <a:pt x="23479" y="2503"/>
                      </a:cubicBezTo>
                      <a:cubicBezTo>
                        <a:pt x="24039" y="3168"/>
                        <a:pt x="24387" y="4003"/>
                        <a:pt x="24472" y="4837"/>
                      </a:cubicBezTo>
                      <a:cubicBezTo>
                        <a:pt x="24482" y="4985"/>
                        <a:pt x="24493" y="5133"/>
                        <a:pt x="24493" y="5281"/>
                      </a:cubicBezTo>
                      <a:cubicBezTo>
                        <a:pt x="24493" y="6052"/>
                        <a:pt x="24303" y="6823"/>
                        <a:pt x="23965" y="7562"/>
                      </a:cubicBezTo>
                      <a:cubicBezTo>
                        <a:pt x="23627" y="8301"/>
                        <a:pt x="23141" y="8998"/>
                        <a:pt x="22571" y="9611"/>
                      </a:cubicBezTo>
                      <a:cubicBezTo>
                        <a:pt x="21314" y="10952"/>
                        <a:pt x="19624" y="11956"/>
                        <a:pt x="17850" y="12822"/>
                      </a:cubicBezTo>
                      <a:cubicBezTo>
                        <a:pt x="16688" y="13392"/>
                        <a:pt x="14861" y="14174"/>
                        <a:pt x="12844" y="14807"/>
                      </a:cubicBezTo>
                      <a:cubicBezTo>
                        <a:pt x="10826" y="15441"/>
                        <a:pt x="8608" y="15916"/>
                        <a:pt x="6686" y="15916"/>
                      </a:cubicBezTo>
                      <a:cubicBezTo>
                        <a:pt x="5820" y="15916"/>
                        <a:pt x="5028" y="15821"/>
                        <a:pt x="4331" y="15610"/>
                      </a:cubicBezTo>
                      <a:cubicBezTo>
                        <a:pt x="3634" y="15399"/>
                        <a:pt x="3053" y="15071"/>
                        <a:pt x="2599" y="14617"/>
                      </a:cubicBezTo>
                      <a:cubicBezTo>
                        <a:pt x="2208" y="14226"/>
                        <a:pt x="1955" y="13740"/>
                        <a:pt x="1765" y="13191"/>
                      </a:cubicBezTo>
                      <a:cubicBezTo>
                        <a:pt x="1575" y="12632"/>
                        <a:pt x="1469" y="12008"/>
                        <a:pt x="1374" y="11385"/>
                      </a:cubicBezTo>
                      <a:cubicBezTo>
                        <a:pt x="1216" y="10414"/>
                        <a:pt x="1057" y="9463"/>
                        <a:pt x="1057" y="8534"/>
                      </a:cubicBezTo>
                      <a:cubicBezTo>
                        <a:pt x="1057" y="8153"/>
                        <a:pt x="1089" y="7784"/>
                        <a:pt x="1142" y="7414"/>
                      </a:cubicBezTo>
                      <a:cubicBezTo>
                        <a:pt x="1247" y="6791"/>
                        <a:pt x="1458" y="6168"/>
                        <a:pt x="1796" y="5640"/>
                      </a:cubicBezTo>
                      <a:cubicBezTo>
                        <a:pt x="2124" y="5101"/>
                        <a:pt x="2567" y="4658"/>
                        <a:pt x="3117" y="4362"/>
                      </a:cubicBezTo>
                      <a:cubicBezTo>
                        <a:pt x="3655" y="4066"/>
                        <a:pt x="4331" y="3918"/>
                        <a:pt x="5039" y="3760"/>
                      </a:cubicBezTo>
                      <a:cubicBezTo>
                        <a:pt x="9538" y="2788"/>
                        <a:pt x="14026" y="1817"/>
                        <a:pt x="18578" y="1204"/>
                      </a:cubicBezTo>
                      <a:cubicBezTo>
                        <a:pt x="19149" y="1120"/>
                        <a:pt x="19730" y="1056"/>
                        <a:pt x="20268" y="1056"/>
                      </a:cubicBezTo>
                      <a:close/>
                      <a:moveTo>
                        <a:pt x="20268" y="0"/>
                      </a:moveTo>
                      <a:cubicBezTo>
                        <a:pt x="19635" y="0"/>
                        <a:pt x="19022" y="74"/>
                        <a:pt x="18431" y="148"/>
                      </a:cubicBezTo>
                      <a:cubicBezTo>
                        <a:pt x="13836" y="771"/>
                        <a:pt x="9316" y="1753"/>
                        <a:pt x="4817" y="2735"/>
                      </a:cubicBezTo>
                      <a:cubicBezTo>
                        <a:pt x="4109" y="2883"/>
                        <a:pt x="3338" y="3052"/>
                        <a:pt x="2620" y="3433"/>
                      </a:cubicBezTo>
                      <a:cubicBezTo>
                        <a:pt x="1881" y="3823"/>
                        <a:pt x="1311" y="4415"/>
                        <a:pt x="899" y="5080"/>
                      </a:cubicBezTo>
                      <a:cubicBezTo>
                        <a:pt x="476" y="5745"/>
                        <a:pt x="223" y="6495"/>
                        <a:pt x="107" y="7245"/>
                      </a:cubicBezTo>
                      <a:cubicBezTo>
                        <a:pt x="33" y="7678"/>
                        <a:pt x="1" y="8111"/>
                        <a:pt x="1" y="8534"/>
                      </a:cubicBezTo>
                      <a:cubicBezTo>
                        <a:pt x="1" y="9569"/>
                        <a:pt x="170" y="10583"/>
                        <a:pt x="328" y="11554"/>
                      </a:cubicBezTo>
                      <a:cubicBezTo>
                        <a:pt x="434" y="12188"/>
                        <a:pt x="540" y="12864"/>
                        <a:pt x="761" y="13519"/>
                      </a:cubicBezTo>
                      <a:cubicBezTo>
                        <a:pt x="983" y="14174"/>
                        <a:pt x="1311" y="14828"/>
                        <a:pt x="1849" y="15367"/>
                      </a:cubicBezTo>
                      <a:cubicBezTo>
                        <a:pt x="2451" y="15958"/>
                        <a:pt x="3201" y="16370"/>
                        <a:pt x="4025" y="16624"/>
                      </a:cubicBezTo>
                      <a:cubicBezTo>
                        <a:pt x="4838" y="16867"/>
                        <a:pt x="5746" y="16972"/>
                        <a:pt x="6686" y="16972"/>
                      </a:cubicBezTo>
                      <a:cubicBezTo>
                        <a:pt x="8777" y="16972"/>
                        <a:pt x="11069" y="16465"/>
                        <a:pt x="13160" y="15811"/>
                      </a:cubicBezTo>
                      <a:cubicBezTo>
                        <a:pt x="15241" y="15156"/>
                        <a:pt x="17110" y="14364"/>
                        <a:pt x="18314" y="13772"/>
                      </a:cubicBezTo>
                      <a:cubicBezTo>
                        <a:pt x="20131" y="12874"/>
                        <a:pt x="21937" y="11829"/>
                        <a:pt x="23342" y="10329"/>
                      </a:cubicBezTo>
                      <a:cubicBezTo>
                        <a:pt x="23986" y="9643"/>
                        <a:pt x="24535" y="8851"/>
                        <a:pt x="24926" y="7995"/>
                      </a:cubicBezTo>
                      <a:cubicBezTo>
                        <a:pt x="25317" y="7140"/>
                        <a:pt x="25549" y="6221"/>
                        <a:pt x="25549" y="5281"/>
                      </a:cubicBezTo>
                      <a:cubicBezTo>
                        <a:pt x="25549" y="5091"/>
                        <a:pt x="25538" y="4911"/>
                        <a:pt x="25517" y="4732"/>
                      </a:cubicBezTo>
                      <a:cubicBezTo>
                        <a:pt x="25422" y="3675"/>
                        <a:pt x="24979" y="2662"/>
                        <a:pt x="24292" y="1827"/>
                      </a:cubicBezTo>
                      <a:cubicBezTo>
                        <a:pt x="23606" y="1003"/>
                        <a:pt x="22666" y="370"/>
                        <a:pt x="21546" y="127"/>
                      </a:cubicBezTo>
                      <a:cubicBezTo>
                        <a:pt x="21124" y="32"/>
                        <a:pt x="20691" y="0"/>
                        <a:pt x="20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5"/>
                <p:cNvSpPr/>
                <p:nvPr/>
              </p:nvSpPr>
              <p:spPr>
                <a:xfrm>
                  <a:off x="8627695" y="853999"/>
                  <a:ext cx="795409" cy="452563"/>
                </a:xfrm>
                <a:custGeom>
                  <a:avLst/>
                  <a:gdLst/>
                  <a:ahLst/>
                  <a:cxnLst/>
                  <a:rect l="l" t="t" r="r" b="b"/>
                  <a:pathLst>
                    <a:path w="17015" h="9681" extrusionOk="0">
                      <a:moveTo>
                        <a:pt x="13883" y="1"/>
                      </a:moveTo>
                      <a:cubicBezTo>
                        <a:pt x="13202" y="1"/>
                        <a:pt x="12512" y="127"/>
                        <a:pt x="11840" y="258"/>
                      </a:cubicBezTo>
                      <a:cubicBezTo>
                        <a:pt x="9674" y="681"/>
                        <a:pt x="7509" y="1103"/>
                        <a:pt x="5344" y="1515"/>
                      </a:cubicBezTo>
                      <a:cubicBezTo>
                        <a:pt x="3940" y="1789"/>
                        <a:pt x="2524" y="2064"/>
                        <a:pt x="1194" y="2582"/>
                      </a:cubicBezTo>
                      <a:cubicBezTo>
                        <a:pt x="898" y="2698"/>
                        <a:pt x="581" y="2835"/>
                        <a:pt x="412" y="3089"/>
                      </a:cubicBezTo>
                      <a:cubicBezTo>
                        <a:pt x="264" y="3289"/>
                        <a:pt x="233" y="3532"/>
                        <a:pt x="201" y="3775"/>
                      </a:cubicBezTo>
                      <a:cubicBezTo>
                        <a:pt x="0" y="5475"/>
                        <a:pt x="42" y="8412"/>
                        <a:pt x="1944" y="9394"/>
                      </a:cubicBezTo>
                      <a:cubicBezTo>
                        <a:pt x="2338" y="9597"/>
                        <a:pt x="2781" y="9681"/>
                        <a:pt x="3247" y="9681"/>
                      </a:cubicBezTo>
                      <a:cubicBezTo>
                        <a:pt x="4738" y="9681"/>
                        <a:pt x="6467" y="8828"/>
                        <a:pt x="7626" y="8338"/>
                      </a:cubicBezTo>
                      <a:cubicBezTo>
                        <a:pt x="10139" y="7281"/>
                        <a:pt x="12674" y="6215"/>
                        <a:pt x="14871" y="4683"/>
                      </a:cubicBezTo>
                      <a:cubicBezTo>
                        <a:pt x="15937" y="3944"/>
                        <a:pt x="17015" y="2835"/>
                        <a:pt x="16687" y="1642"/>
                      </a:cubicBezTo>
                      <a:cubicBezTo>
                        <a:pt x="16465" y="786"/>
                        <a:pt x="15557" y="216"/>
                        <a:pt x="14628" y="57"/>
                      </a:cubicBezTo>
                      <a:cubicBezTo>
                        <a:pt x="14381" y="18"/>
                        <a:pt x="14133" y="1"/>
                        <a:pt x="138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3" name="Google Shape;183;p5"/>
              <p:cNvGrpSpPr/>
              <p:nvPr/>
            </p:nvGrpSpPr>
            <p:grpSpPr>
              <a:xfrm rot="-4360385" flipH="1">
                <a:off x="-684178" y="2983854"/>
                <a:ext cx="2623720" cy="2578834"/>
                <a:chOff x="6931797" y="3310225"/>
                <a:chExt cx="2080972" cy="2045371"/>
              </a:xfrm>
            </p:grpSpPr>
            <p:sp>
              <p:nvSpPr>
                <p:cNvPr id="184" name="Google Shape;184;p5"/>
                <p:cNvSpPr/>
                <p:nvPr/>
              </p:nvSpPr>
              <p:spPr>
                <a:xfrm rot="-4499991" flipH="1">
                  <a:off x="7905358" y="3453051"/>
                  <a:ext cx="128383" cy="140131"/>
                </a:xfrm>
                <a:custGeom>
                  <a:avLst/>
                  <a:gdLst/>
                  <a:ahLst/>
                  <a:cxnLst/>
                  <a:rect l="l" t="t" r="r" b="b"/>
                  <a:pathLst>
                    <a:path w="2557" h="2791" extrusionOk="0">
                      <a:moveTo>
                        <a:pt x="1193" y="0"/>
                      </a:moveTo>
                      <a:cubicBezTo>
                        <a:pt x="1092" y="0"/>
                        <a:pt x="990" y="14"/>
                        <a:pt x="888" y="41"/>
                      </a:cubicBezTo>
                      <a:cubicBezTo>
                        <a:pt x="360" y="189"/>
                        <a:pt x="1" y="696"/>
                        <a:pt x="1" y="1456"/>
                      </a:cubicBezTo>
                      <a:cubicBezTo>
                        <a:pt x="1" y="1762"/>
                        <a:pt x="170" y="2153"/>
                        <a:pt x="518" y="2470"/>
                      </a:cubicBezTo>
                      <a:cubicBezTo>
                        <a:pt x="751" y="2685"/>
                        <a:pt x="1027" y="2790"/>
                        <a:pt x="1297" y="2790"/>
                      </a:cubicBezTo>
                      <a:cubicBezTo>
                        <a:pt x="1663" y="2790"/>
                        <a:pt x="2019" y="2598"/>
                        <a:pt x="2250" y="2227"/>
                      </a:cubicBezTo>
                      <a:cubicBezTo>
                        <a:pt x="2557" y="1731"/>
                        <a:pt x="2546" y="1213"/>
                        <a:pt x="2282" y="696"/>
                      </a:cubicBezTo>
                      <a:cubicBezTo>
                        <a:pt x="2058" y="257"/>
                        <a:pt x="1638" y="0"/>
                        <a:pt x="1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5"/>
                <p:cNvSpPr/>
                <p:nvPr/>
              </p:nvSpPr>
              <p:spPr>
                <a:xfrm rot="-4499991" flipH="1">
                  <a:off x="8360284" y="3597017"/>
                  <a:ext cx="194658" cy="437064"/>
                </a:xfrm>
                <a:custGeom>
                  <a:avLst/>
                  <a:gdLst/>
                  <a:ahLst/>
                  <a:cxnLst/>
                  <a:rect l="l" t="t" r="r" b="b"/>
                  <a:pathLst>
                    <a:path w="3877" h="8705" extrusionOk="0">
                      <a:moveTo>
                        <a:pt x="679" y="1"/>
                      </a:moveTo>
                      <a:cubicBezTo>
                        <a:pt x="588" y="1"/>
                        <a:pt x="495" y="13"/>
                        <a:pt x="402" y="33"/>
                      </a:cubicBezTo>
                      <a:cubicBezTo>
                        <a:pt x="128" y="85"/>
                        <a:pt x="75" y="349"/>
                        <a:pt x="33" y="582"/>
                      </a:cubicBezTo>
                      <a:cubicBezTo>
                        <a:pt x="1" y="719"/>
                        <a:pt x="1" y="856"/>
                        <a:pt x="11" y="983"/>
                      </a:cubicBezTo>
                      <a:cubicBezTo>
                        <a:pt x="85" y="1638"/>
                        <a:pt x="180" y="2293"/>
                        <a:pt x="339" y="2937"/>
                      </a:cubicBezTo>
                      <a:cubicBezTo>
                        <a:pt x="698" y="4405"/>
                        <a:pt x="1078" y="5863"/>
                        <a:pt x="1638" y="7257"/>
                      </a:cubicBezTo>
                      <a:cubicBezTo>
                        <a:pt x="1828" y="7721"/>
                        <a:pt x="2060" y="8154"/>
                        <a:pt x="2441" y="8482"/>
                      </a:cubicBezTo>
                      <a:cubicBezTo>
                        <a:pt x="2608" y="8629"/>
                        <a:pt x="2802" y="8705"/>
                        <a:pt x="2999" y="8705"/>
                      </a:cubicBezTo>
                      <a:cubicBezTo>
                        <a:pt x="3112" y="8705"/>
                        <a:pt x="3227" y="8680"/>
                        <a:pt x="3338" y="8630"/>
                      </a:cubicBezTo>
                      <a:cubicBezTo>
                        <a:pt x="3645" y="8492"/>
                        <a:pt x="3824" y="8218"/>
                        <a:pt x="3814" y="7838"/>
                      </a:cubicBezTo>
                      <a:cubicBezTo>
                        <a:pt x="3814" y="7764"/>
                        <a:pt x="3814" y="7690"/>
                        <a:pt x="3814" y="7573"/>
                      </a:cubicBezTo>
                      <a:cubicBezTo>
                        <a:pt x="3877" y="7352"/>
                        <a:pt x="3824" y="7109"/>
                        <a:pt x="3729" y="6866"/>
                      </a:cubicBezTo>
                      <a:cubicBezTo>
                        <a:pt x="3486" y="6264"/>
                        <a:pt x="3243" y="5651"/>
                        <a:pt x="2990" y="5049"/>
                      </a:cubicBezTo>
                      <a:cubicBezTo>
                        <a:pt x="2779" y="4521"/>
                        <a:pt x="2504" y="4025"/>
                        <a:pt x="2367" y="3465"/>
                      </a:cubicBezTo>
                      <a:cubicBezTo>
                        <a:pt x="2166" y="2588"/>
                        <a:pt x="1817" y="1765"/>
                        <a:pt x="1564" y="899"/>
                      </a:cubicBezTo>
                      <a:cubicBezTo>
                        <a:pt x="1490" y="677"/>
                        <a:pt x="1384" y="466"/>
                        <a:pt x="1237" y="265"/>
                      </a:cubicBezTo>
                      <a:cubicBezTo>
                        <a:pt x="1082" y="66"/>
                        <a:pt x="887" y="1"/>
                        <a:pt x="6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5"/>
                <p:cNvSpPr/>
                <p:nvPr/>
              </p:nvSpPr>
              <p:spPr>
                <a:xfrm rot="-4499991" flipH="1">
                  <a:off x="7169318" y="3470009"/>
                  <a:ext cx="1521765" cy="1659486"/>
                </a:xfrm>
                <a:custGeom>
                  <a:avLst/>
                  <a:gdLst/>
                  <a:ahLst/>
                  <a:cxnLst/>
                  <a:rect l="l" t="t" r="r" b="b"/>
                  <a:pathLst>
                    <a:path w="30309" h="33052" extrusionOk="0">
                      <a:moveTo>
                        <a:pt x="2564" y="736"/>
                      </a:moveTo>
                      <a:cubicBezTo>
                        <a:pt x="2699" y="736"/>
                        <a:pt x="2826" y="796"/>
                        <a:pt x="2936" y="888"/>
                      </a:cubicBezTo>
                      <a:cubicBezTo>
                        <a:pt x="3190" y="1099"/>
                        <a:pt x="3158" y="1406"/>
                        <a:pt x="2862" y="1575"/>
                      </a:cubicBezTo>
                      <a:cubicBezTo>
                        <a:pt x="2808" y="1606"/>
                        <a:pt x="2737" y="1620"/>
                        <a:pt x="2660" y="1620"/>
                      </a:cubicBezTo>
                      <a:cubicBezTo>
                        <a:pt x="2421" y="1620"/>
                        <a:pt x="2116" y="1486"/>
                        <a:pt x="2028" y="1311"/>
                      </a:cubicBezTo>
                      <a:cubicBezTo>
                        <a:pt x="1872" y="1010"/>
                        <a:pt x="2083" y="740"/>
                        <a:pt x="2480" y="740"/>
                      </a:cubicBezTo>
                      <a:cubicBezTo>
                        <a:pt x="2488" y="740"/>
                        <a:pt x="2495" y="740"/>
                        <a:pt x="2503" y="740"/>
                      </a:cubicBezTo>
                      <a:cubicBezTo>
                        <a:pt x="2524" y="738"/>
                        <a:pt x="2544" y="736"/>
                        <a:pt x="2564" y="736"/>
                      </a:cubicBezTo>
                      <a:close/>
                      <a:moveTo>
                        <a:pt x="1402" y="1821"/>
                      </a:moveTo>
                      <a:cubicBezTo>
                        <a:pt x="1716" y="1821"/>
                        <a:pt x="2164" y="2240"/>
                        <a:pt x="2155" y="2599"/>
                      </a:cubicBezTo>
                      <a:cubicBezTo>
                        <a:pt x="2144" y="2747"/>
                        <a:pt x="2017" y="2874"/>
                        <a:pt x="1859" y="2948"/>
                      </a:cubicBezTo>
                      <a:lnTo>
                        <a:pt x="1859" y="2958"/>
                      </a:lnTo>
                      <a:cubicBezTo>
                        <a:pt x="1801" y="2981"/>
                        <a:pt x="1744" y="2993"/>
                        <a:pt x="1688" y="2993"/>
                      </a:cubicBezTo>
                      <a:cubicBezTo>
                        <a:pt x="1592" y="2993"/>
                        <a:pt x="1498" y="2958"/>
                        <a:pt x="1405" y="2884"/>
                      </a:cubicBezTo>
                      <a:cubicBezTo>
                        <a:pt x="1204" y="2715"/>
                        <a:pt x="1109" y="2472"/>
                        <a:pt x="1067" y="2230"/>
                      </a:cubicBezTo>
                      <a:cubicBezTo>
                        <a:pt x="1035" y="2050"/>
                        <a:pt x="1130" y="1902"/>
                        <a:pt x="1299" y="1839"/>
                      </a:cubicBezTo>
                      <a:cubicBezTo>
                        <a:pt x="1331" y="1827"/>
                        <a:pt x="1366" y="1821"/>
                        <a:pt x="1402" y="1821"/>
                      </a:cubicBezTo>
                      <a:close/>
                      <a:moveTo>
                        <a:pt x="3890" y="2345"/>
                      </a:moveTo>
                      <a:cubicBezTo>
                        <a:pt x="4109" y="2345"/>
                        <a:pt x="4301" y="2465"/>
                        <a:pt x="4341" y="2663"/>
                      </a:cubicBezTo>
                      <a:cubicBezTo>
                        <a:pt x="4404" y="2905"/>
                        <a:pt x="4267" y="3074"/>
                        <a:pt x="3918" y="3159"/>
                      </a:cubicBezTo>
                      <a:cubicBezTo>
                        <a:pt x="3855" y="3169"/>
                        <a:pt x="3802" y="3169"/>
                        <a:pt x="3749" y="3180"/>
                      </a:cubicBezTo>
                      <a:cubicBezTo>
                        <a:pt x="3735" y="3181"/>
                        <a:pt x="3722" y="3181"/>
                        <a:pt x="3708" y="3181"/>
                      </a:cubicBezTo>
                      <a:cubicBezTo>
                        <a:pt x="3527" y="3181"/>
                        <a:pt x="3386" y="3114"/>
                        <a:pt x="3327" y="2937"/>
                      </a:cubicBezTo>
                      <a:cubicBezTo>
                        <a:pt x="3253" y="2736"/>
                        <a:pt x="3359" y="2589"/>
                        <a:pt x="3517" y="2472"/>
                      </a:cubicBezTo>
                      <a:cubicBezTo>
                        <a:pt x="3559" y="2441"/>
                        <a:pt x="3612" y="2409"/>
                        <a:pt x="3665" y="2388"/>
                      </a:cubicBezTo>
                      <a:cubicBezTo>
                        <a:pt x="3740" y="2359"/>
                        <a:pt x="3817" y="2345"/>
                        <a:pt x="3890" y="2345"/>
                      </a:cubicBezTo>
                      <a:close/>
                      <a:moveTo>
                        <a:pt x="3633" y="3888"/>
                      </a:moveTo>
                      <a:cubicBezTo>
                        <a:pt x="3929" y="3898"/>
                        <a:pt x="4172" y="4131"/>
                        <a:pt x="4172" y="4416"/>
                      </a:cubicBezTo>
                      <a:cubicBezTo>
                        <a:pt x="4182" y="4716"/>
                        <a:pt x="3929" y="4965"/>
                        <a:pt x="3631" y="4965"/>
                      </a:cubicBezTo>
                      <a:cubicBezTo>
                        <a:pt x="3624" y="4965"/>
                        <a:pt x="3618" y="4965"/>
                        <a:pt x="3612" y="4965"/>
                      </a:cubicBezTo>
                      <a:cubicBezTo>
                        <a:pt x="3337" y="4965"/>
                        <a:pt x="3126" y="4743"/>
                        <a:pt x="3116" y="4447"/>
                      </a:cubicBezTo>
                      <a:cubicBezTo>
                        <a:pt x="3116" y="4141"/>
                        <a:pt x="3348" y="3888"/>
                        <a:pt x="3633" y="3888"/>
                      </a:cubicBezTo>
                      <a:close/>
                      <a:moveTo>
                        <a:pt x="5830" y="4711"/>
                      </a:moveTo>
                      <a:cubicBezTo>
                        <a:pt x="6157" y="4711"/>
                        <a:pt x="6442" y="5039"/>
                        <a:pt x="6442" y="5398"/>
                      </a:cubicBezTo>
                      <a:cubicBezTo>
                        <a:pt x="6453" y="5739"/>
                        <a:pt x="6241" y="5958"/>
                        <a:pt x="5926" y="5958"/>
                      </a:cubicBezTo>
                      <a:cubicBezTo>
                        <a:pt x="5919" y="5958"/>
                        <a:pt x="5911" y="5958"/>
                        <a:pt x="5904" y="5958"/>
                      </a:cubicBezTo>
                      <a:cubicBezTo>
                        <a:pt x="5534" y="5947"/>
                        <a:pt x="5217" y="5630"/>
                        <a:pt x="5238" y="5271"/>
                      </a:cubicBezTo>
                      <a:cubicBezTo>
                        <a:pt x="5260" y="4986"/>
                        <a:pt x="5555" y="4711"/>
                        <a:pt x="5830" y="4711"/>
                      </a:cubicBezTo>
                      <a:close/>
                      <a:moveTo>
                        <a:pt x="4960" y="6778"/>
                      </a:moveTo>
                      <a:cubicBezTo>
                        <a:pt x="5005" y="6778"/>
                        <a:pt x="5052" y="6786"/>
                        <a:pt x="5101" y="6803"/>
                      </a:cubicBezTo>
                      <a:cubicBezTo>
                        <a:pt x="5386" y="6898"/>
                        <a:pt x="5661" y="7320"/>
                        <a:pt x="5619" y="7616"/>
                      </a:cubicBezTo>
                      <a:cubicBezTo>
                        <a:pt x="5599" y="7770"/>
                        <a:pt x="5518" y="7872"/>
                        <a:pt x="5432" y="7872"/>
                      </a:cubicBezTo>
                      <a:cubicBezTo>
                        <a:pt x="5424" y="7872"/>
                        <a:pt x="5416" y="7871"/>
                        <a:pt x="5407" y="7869"/>
                      </a:cubicBezTo>
                      <a:cubicBezTo>
                        <a:pt x="5006" y="7838"/>
                        <a:pt x="4774" y="7679"/>
                        <a:pt x="4615" y="7405"/>
                      </a:cubicBezTo>
                      <a:cubicBezTo>
                        <a:pt x="4520" y="7257"/>
                        <a:pt x="4510" y="7098"/>
                        <a:pt x="4637" y="6950"/>
                      </a:cubicBezTo>
                      <a:cubicBezTo>
                        <a:pt x="4730" y="6841"/>
                        <a:pt x="4835" y="6778"/>
                        <a:pt x="4960" y="6778"/>
                      </a:cubicBezTo>
                      <a:close/>
                      <a:moveTo>
                        <a:pt x="7613" y="6855"/>
                      </a:moveTo>
                      <a:cubicBezTo>
                        <a:pt x="7621" y="6855"/>
                        <a:pt x="7628" y="6855"/>
                        <a:pt x="7636" y="6855"/>
                      </a:cubicBezTo>
                      <a:cubicBezTo>
                        <a:pt x="7953" y="6855"/>
                        <a:pt x="8185" y="7077"/>
                        <a:pt x="8185" y="7362"/>
                      </a:cubicBezTo>
                      <a:cubicBezTo>
                        <a:pt x="8175" y="7658"/>
                        <a:pt x="7879" y="7954"/>
                        <a:pt x="7573" y="7954"/>
                      </a:cubicBezTo>
                      <a:cubicBezTo>
                        <a:pt x="7266" y="7954"/>
                        <a:pt x="7055" y="7732"/>
                        <a:pt x="7055" y="7426"/>
                      </a:cubicBezTo>
                      <a:cubicBezTo>
                        <a:pt x="7045" y="7085"/>
                        <a:pt x="7277" y="6855"/>
                        <a:pt x="7613" y="6855"/>
                      </a:cubicBezTo>
                      <a:close/>
                      <a:moveTo>
                        <a:pt x="7499" y="9190"/>
                      </a:moveTo>
                      <a:cubicBezTo>
                        <a:pt x="7879" y="9200"/>
                        <a:pt x="8196" y="9527"/>
                        <a:pt x="8185" y="9908"/>
                      </a:cubicBezTo>
                      <a:cubicBezTo>
                        <a:pt x="8175" y="10235"/>
                        <a:pt x="8006" y="10394"/>
                        <a:pt x="7646" y="10394"/>
                      </a:cubicBezTo>
                      <a:cubicBezTo>
                        <a:pt x="7224" y="10383"/>
                        <a:pt x="6897" y="10098"/>
                        <a:pt x="6897" y="9739"/>
                      </a:cubicBezTo>
                      <a:cubicBezTo>
                        <a:pt x="6897" y="9411"/>
                        <a:pt x="7140" y="9190"/>
                        <a:pt x="7499" y="9190"/>
                      </a:cubicBezTo>
                      <a:close/>
                      <a:moveTo>
                        <a:pt x="9878" y="11386"/>
                      </a:moveTo>
                      <a:cubicBezTo>
                        <a:pt x="10023" y="11386"/>
                        <a:pt x="10202" y="11549"/>
                        <a:pt x="10181" y="11682"/>
                      </a:cubicBezTo>
                      <a:cubicBezTo>
                        <a:pt x="10150" y="11883"/>
                        <a:pt x="9959" y="11840"/>
                        <a:pt x="9833" y="11883"/>
                      </a:cubicBezTo>
                      <a:cubicBezTo>
                        <a:pt x="9815" y="11887"/>
                        <a:pt x="9798" y="11889"/>
                        <a:pt x="9782" y="11889"/>
                      </a:cubicBezTo>
                      <a:cubicBezTo>
                        <a:pt x="9675" y="11889"/>
                        <a:pt x="9610" y="11801"/>
                        <a:pt x="9600" y="11682"/>
                      </a:cubicBezTo>
                      <a:cubicBezTo>
                        <a:pt x="9579" y="11545"/>
                        <a:pt x="9727" y="11386"/>
                        <a:pt x="9864" y="11386"/>
                      </a:cubicBezTo>
                      <a:cubicBezTo>
                        <a:pt x="9869" y="11386"/>
                        <a:pt x="9873" y="11386"/>
                        <a:pt x="9878" y="11386"/>
                      </a:cubicBezTo>
                      <a:close/>
                      <a:moveTo>
                        <a:pt x="7206" y="18226"/>
                      </a:moveTo>
                      <a:cubicBezTo>
                        <a:pt x="7223" y="18226"/>
                        <a:pt x="7239" y="18227"/>
                        <a:pt x="7256" y="18230"/>
                      </a:cubicBezTo>
                      <a:cubicBezTo>
                        <a:pt x="7425" y="18262"/>
                        <a:pt x="7604" y="18294"/>
                        <a:pt x="7657" y="18505"/>
                      </a:cubicBezTo>
                      <a:cubicBezTo>
                        <a:pt x="7688" y="18637"/>
                        <a:pt x="7474" y="18759"/>
                        <a:pt x="7261" y="18759"/>
                      </a:cubicBezTo>
                      <a:cubicBezTo>
                        <a:pt x="7252" y="18759"/>
                        <a:pt x="7243" y="18759"/>
                        <a:pt x="7235" y="18758"/>
                      </a:cubicBezTo>
                      <a:cubicBezTo>
                        <a:pt x="7055" y="18758"/>
                        <a:pt x="6918" y="18716"/>
                        <a:pt x="6897" y="18526"/>
                      </a:cubicBezTo>
                      <a:cubicBezTo>
                        <a:pt x="6877" y="18372"/>
                        <a:pt x="7034" y="18226"/>
                        <a:pt x="7206" y="18226"/>
                      </a:cubicBezTo>
                      <a:close/>
                      <a:moveTo>
                        <a:pt x="1596" y="1"/>
                      </a:moveTo>
                      <a:cubicBezTo>
                        <a:pt x="1430" y="1"/>
                        <a:pt x="1264" y="20"/>
                        <a:pt x="1098" y="54"/>
                      </a:cubicBezTo>
                      <a:cubicBezTo>
                        <a:pt x="965" y="84"/>
                        <a:pt x="828" y="129"/>
                        <a:pt x="691" y="129"/>
                      </a:cubicBezTo>
                      <a:cubicBezTo>
                        <a:pt x="590" y="129"/>
                        <a:pt x="489" y="104"/>
                        <a:pt x="391" y="33"/>
                      </a:cubicBezTo>
                      <a:cubicBezTo>
                        <a:pt x="243" y="223"/>
                        <a:pt x="95" y="424"/>
                        <a:pt x="0" y="645"/>
                      </a:cubicBezTo>
                      <a:cubicBezTo>
                        <a:pt x="63" y="1047"/>
                        <a:pt x="116" y="1459"/>
                        <a:pt x="190" y="1870"/>
                      </a:cubicBezTo>
                      <a:cubicBezTo>
                        <a:pt x="380" y="3096"/>
                        <a:pt x="940" y="4162"/>
                        <a:pt x="1563" y="5197"/>
                      </a:cubicBezTo>
                      <a:cubicBezTo>
                        <a:pt x="2313" y="6454"/>
                        <a:pt x="3253" y="7553"/>
                        <a:pt x="4203" y="8661"/>
                      </a:cubicBezTo>
                      <a:cubicBezTo>
                        <a:pt x="5228" y="9844"/>
                        <a:pt x="6411" y="10869"/>
                        <a:pt x="7488" y="11999"/>
                      </a:cubicBezTo>
                      <a:cubicBezTo>
                        <a:pt x="8037" y="12559"/>
                        <a:pt x="8608" y="13097"/>
                        <a:pt x="9136" y="13678"/>
                      </a:cubicBezTo>
                      <a:cubicBezTo>
                        <a:pt x="10044" y="14671"/>
                        <a:pt x="10635" y="15864"/>
                        <a:pt x="11100" y="17142"/>
                      </a:cubicBezTo>
                      <a:cubicBezTo>
                        <a:pt x="11512" y="18294"/>
                        <a:pt x="11776" y="19498"/>
                        <a:pt x="12093" y="20680"/>
                      </a:cubicBezTo>
                      <a:cubicBezTo>
                        <a:pt x="12167" y="20955"/>
                        <a:pt x="12125" y="21230"/>
                        <a:pt x="12125" y="21515"/>
                      </a:cubicBezTo>
                      <a:cubicBezTo>
                        <a:pt x="11892" y="21483"/>
                        <a:pt x="11882" y="21272"/>
                        <a:pt x="11765" y="21177"/>
                      </a:cubicBezTo>
                      <a:cubicBezTo>
                        <a:pt x="11765" y="21261"/>
                        <a:pt x="11755" y="21367"/>
                        <a:pt x="11660" y="21399"/>
                      </a:cubicBezTo>
                      <a:cubicBezTo>
                        <a:pt x="11645" y="21402"/>
                        <a:pt x="11632" y="21404"/>
                        <a:pt x="11619" y="21404"/>
                      </a:cubicBezTo>
                      <a:cubicBezTo>
                        <a:pt x="11523" y="21404"/>
                        <a:pt x="11485" y="21304"/>
                        <a:pt x="11438" y="21230"/>
                      </a:cubicBezTo>
                      <a:cubicBezTo>
                        <a:pt x="10847" y="20300"/>
                        <a:pt x="10086" y="19508"/>
                        <a:pt x="9347" y="18716"/>
                      </a:cubicBezTo>
                      <a:cubicBezTo>
                        <a:pt x="8819" y="18167"/>
                        <a:pt x="8217" y="17744"/>
                        <a:pt x="7562" y="17385"/>
                      </a:cubicBezTo>
                      <a:cubicBezTo>
                        <a:pt x="6780" y="16963"/>
                        <a:pt x="5978" y="16572"/>
                        <a:pt x="5196" y="16139"/>
                      </a:cubicBezTo>
                      <a:cubicBezTo>
                        <a:pt x="4827" y="15938"/>
                        <a:pt x="4436" y="15780"/>
                        <a:pt x="4056" y="15600"/>
                      </a:cubicBezTo>
                      <a:cubicBezTo>
                        <a:pt x="3929" y="15611"/>
                        <a:pt x="3823" y="15664"/>
                        <a:pt x="3739" y="15780"/>
                      </a:cubicBezTo>
                      <a:cubicBezTo>
                        <a:pt x="4119" y="16635"/>
                        <a:pt x="4710" y="17354"/>
                        <a:pt x="5386" y="17966"/>
                      </a:cubicBezTo>
                      <a:cubicBezTo>
                        <a:pt x="5988" y="18515"/>
                        <a:pt x="6538" y="19107"/>
                        <a:pt x="7150" y="19645"/>
                      </a:cubicBezTo>
                      <a:cubicBezTo>
                        <a:pt x="8164" y="20543"/>
                        <a:pt x="9199" y="21420"/>
                        <a:pt x="10403" y="22032"/>
                      </a:cubicBezTo>
                      <a:cubicBezTo>
                        <a:pt x="10445" y="22053"/>
                        <a:pt x="10488" y="22075"/>
                        <a:pt x="10519" y="22106"/>
                      </a:cubicBezTo>
                      <a:cubicBezTo>
                        <a:pt x="11470" y="22909"/>
                        <a:pt x="12346" y="23775"/>
                        <a:pt x="12811" y="24989"/>
                      </a:cubicBezTo>
                      <a:cubicBezTo>
                        <a:pt x="12896" y="25222"/>
                        <a:pt x="12991" y="25454"/>
                        <a:pt x="12927" y="25771"/>
                      </a:cubicBezTo>
                      <a:cubicBezTo>
                        <a:pt x="12547" y="25496"/>
                        <a:pt x="12389" y="25053"/>
                        <a:pt x="12029" y="24810"/>
                      </a:cubicBezTo>
                      <a:lnTo>
                        <a:pt x="12019" y="24820"/>
                      </a:lnTo>
                      <a:cubicBezTo>
                        <a:pt x="12051" y="24968"/>
                        <a:pt x="12167" y="25053"/>
                        <a:pt x="12251" y="25169"/>
                      </a:cubicBezTo>
                      <a:cubicBezTo>
                        <a:pt x="12325" y="25296"/>
                        <a:pt x="12431" y="25412"/>
                        <a:pt x="12462" y="25560"/>
                      </a:cubicBezTo>
                      <a:cubicBezTo>
                        <a:pt x="12484" y="25655"/>
                        <a:pt x="12505" y="25782"/>
                        <a:pt x="12410" y="25845"/>
                      </a:cubicBezTo>
                      <a:cubicBezTo>
                        <a:pt x="12384" y="25864"/>
                        <a:pt x="12360" y="25871"/>
                        <a:pt x="12337" y="25871"/>
                      </a:cubicBezTo>
                      <a:cubicBezTo>
                        <a:pt x="12281" y="25871"/>
                        <a:pt x="12229" y="25829"/>
                        <a:pt x="12177" y="25792"/>
                      </a:cubicBezTo>
                      <a:cubicBezTo>
                        <a:pt x="11332" y="25190"/>
                        <a:pt x="10319" y="24979"/>
                        <a:pt x="9400" y="24556"/>
                      </a:cubicBezTo>
                      <a:cubicBezTo>
                        <a:pt x="8993" y="24365"/>
                        <a:pt x="8562" y="24255"/>
                        <a:pt x="8125" y="24255"/>
                      </a:cubicBezTo>
                      <a:cubicBezTo>
                        <a:pt x="7791" y="24255"/>
                        <a:pt x="7453" y="24319"/>
                        <a:pt x="7118" y="24461"/>
                      </a:cubicBezTo>
                      <a:cubicBezTo>
                        <a:pt x="6939" y="24535"/>
                        <a:pt x="6759" y="24525"/>
                        <a:pt x="6569" y="24535"/>
                      </a:cubicBezTo>
                      <a:cubicBezTo>
                        <a:pt x="6590" y="24652"/>
                        <a:pt x="6590" y="24768"/>
                        <a:pt x="6685" y="24863"/>
                      </a:cubicBezTo>
                      <a:cubicBezTo>
                        <a:pt x="7066" y="25127"/>
                        <a:pt x="7435" y="25391"/>
                        <a:pt x="7815" y="25655"/>
                      </a:cubicBezTo>
                      <a:cubicBezTo>
                        <a:pt x="8396" y="26067"/>
                        <a:pt x="9009" y="26394"/>
                        <a:pt x="9685" y="26605"/>
                      </a:cubicBezTo>
                      <a:cubicBezTo>
                        <a:pt x="10498" y="26869"/>
                        <a:pt x="11311" y="27133"/>
                        <a:pt x="12177" y="27197"/>
                      </a:cubicBezTo>
                      <a:cubicBezTo>
                        <a:pt x="13170" y="27260"/>
                        <a:pt x="14100" y="27651"/>
                        <a:pt x="15018" y="28042"/>
                      </a:cubicBezTo>
                      <a:cubicBezTo>
                        <a:pt x="15705" y="28337"/>
                        <a:pt x="16339" y="28739"/>
                        <a:pt x="16951" y="29161"/>
                      </a:cubicBezTo>
                      <a:cubicBezTo>
                        <a:pt x="17796" y="29742"/>
                        <a:pt x="18662" y="30291"/>
                        <a:pt x="19518" y="30862"/>
                      </a:cubicBezTo>
                      <a:cubicBezTo>
                        <a:pt x="19940" y="31147"/>
                        <a:pt x="20405" y="31305"/>
                        <a:pt x="20901" y="31379"/>
                      </a:cubicBezTo>
                      <a:cubicBezTo>
                        <a:pt x="22179" y="31569"/>
                        <a:pt x="23436" y="31928"/>
                        <a:pt x="24703" y="32171"/>
                      </a:cubicBezTo>
                      <a:cubicBezTo>
                        <a:pt x="26171" y="32456"/>
                        <a:pt x="27650" y="32689"/>
                        <a:pt x="29128" y="32900"/>
                      </a:cubicBezTo>
                      <a:cubicBezTo>
                        <a:pt x="29435" y="32942"/>
                        <a:pt x="29730" y="32995"/>
                        <a:pt x="30037" y="33037"/>
                      </a:cubicBezTo>
                      <a:cubicBezTo>
                        <a:pt x="30091" y="33046"/>
                        <a:pt x="30136" y="33052"/>
                        <a:pt x="30171" y="33052"/>
                      </a:cubicBezTo>
                      <a:cubicBezTo>
                        <a:pt x="30299" y="33052"/>
                        <a:pt x="30308" y="32983"/>
                        <a:pt x="30258" y="32784"/>
                      </a:cubicBezTo>
                      <a:cubicBezTo>
                        <a:pt x="30089" y="32097"/>
                        <a:pt x="29910" y="31421"/>
                        <a:pt x="29741" y="30735"/>
                      </a:cubicBezTo>
                      <a:cubicBezTo>
                        <a:pt x="29699" y="30598"/>
                        <a:pt x="29678" y="30450"/>
                        <a:pt x="29646" y="30302"/>
                      </a:cubicBezTo>
                      <a:cubicBezTo>
                        <a:pt x="28706" y="30207"/>
                        <a:pt x="27777" y="30101"/>
                        <a:pt x="26837" y="30027"/>
                      </a:cubicBezTo>
                      <a:cubicBezTo>
                        <a:pt x="25442" y="29922"/>
                        <a:pt x="24101" y="29668"/>
                        <a:pt x="22844" y="29024"/>
                      </a:cubicBezTo>
                      <a:cubicBezTo>
                        <a:pt x="22758" y="28985"/>
                        <a:pt x="22680" y="28938"/>
                        <a:pt x="22587" y="28938"/>
                      </a:cubicBezTo>
                      <a:cubicBezTo>
                        <a:pt x="22578" y="28938"/>
                        <a:pt x="22568" y="28939"/>
                        <a:pt x="22559" y="28939"/>
                      </a:cubicBezTo>
                      <a:cubicBezTo>
                        <a:pt x="22425" y="28999"/>
                        <a:pt x="22292" y="29021"/>
                        <a:pt x="22160" y="29021"/>
                      </a:cubicBezTo>
                      <a:cubicBezTo>
                        <a:pt x="21918" y="29021"/>
                        <a:pt x="21679" y="28949"/>
                        <a:pt x="21440" y="28908"/>
                      </a:cubicBezTo>
                      <a:cubicBezTo>
                        <a:pt x="20531" y="28739"/>
                        <a:pt x="19697" y="28348"/>
                        <a:pt x="18852" y="27989"/>
                      </a:cubicBezTo>
                      <a:cubicBezTo>
                        <a:pt x="18102" y="27672"/>
                        <a:pt x="17521" y="27091"/>
                        <a:pt x="16919" y="26542"/>
                      </a:cubicBezTo>
                      <a:cubicBezTo>
                        <a:pt x="15937" y="25634"/>
                        <a:pt x="15124" y="24578"/>
                        <a:pt x="14522" y="23374"/>
                      </a:cubicBezTo>
                      <a:cubicBezTo>
                        <a:pt x="13962" y="22275"/>
                        <a:pt x="13582" y="21124"/>
                        <a:pt x="13498" y="19867"/>
                      </a:cubicBezTo>
                      <a:cubicBezTo>
                        <a:pt x="13455" y="19170"/>
                        <a:pt x="13265" y="18484"/>
                        <a:pt x="13223" y="17776"/>
                      </a:cubicBezTo>
                      <a:cubicBezTo>
                        <a:pt x="13160" y="16709"/>
                        <a:pt x="12684" y="15769"/>
                        <a:pt x="12410" y="14766"/>
                      </a:cubicBezTo>
                      <a:cubicBezTo>
                        <a:pt x="12198" y="14006"/>
                        <a:pt x="12051" y="13224"/>
                        <a:pt x="11787" y="12474"/>
                      </a:cubicBezTo>
                      <a:cubicBezTo>
                        <a:pt x="11269" y="11059"/>
                        <a:pt x="10741" y="9644"/>
                        <a:pt x="9970" y="8345"/>
                      </a:cubicBezTo>
                      <a:cubicBezTo>
                        <a:pt x="9632" y="7785"/>
                        <a:pt x="9336" y="7204"/>
                        <a:pt x="9041" y="6623"/>
                      </a:cubicBezTo>
                      <a:cubicBezTo>
                        <a:pt x="8407" y="5398"/>
                        <a:pt x="7573" y="4310"/>
                        <a:pt x="6812" y="3180"/>
                      </a:cubicBezTo>
                      <a:cubicBezTo>
                        <a:pt x="6643" y="2927"/>
                        <a:pt x="6390" y="2726"/>
                        <a:pt x="6168" y="2515"/>
                      </a:cubicBezTo>
                      <a:cubicBezTo>
                        <a:pt x="5788" y="2166"/>
                        <a:pt x="5418" y="1807"/>
                        <a:pt x="5059" y="1427"/>
                      </a:cubicBezTo>
                      <a:cubicBezTo>
                        <a:pt x="4573" y="909"/>
                        <a:pt x="4003" y="550"/>
                        <a:pt x="3327" y="371"/>
                      </a:cubicBezTo>
                      <a:cubicBezTo>
                        <a:pt x="2883" y="255"/>
                        <a:pt x="2450" y="138"/>
                        <a:pt x="2017" y="43"/>
                      </a:cubicBezTo>
                      <a:cubicBezTo>
                        <a:pt x="1877" y="14"/>
                        <a:pt x="1736" y="1"/>
                        <a:pt x="1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7" name="Google Shape;187;p5"/>
                <p:cNvGrpSpPr/>
                <p:nvPr/>
              </p:nvGrpSpPr>
              <p:grpSpPr>
                <a:xfrm rot="-4500040" flipH="1">
                  <a:off x="7145410" y="3482536"/>
                  <a:ext cx="1661825" cy="1700748"/>
                  <a:chOff x="3231570" y="-2256764"/>
                  <a:chExt cx="1661875" cy="1700799"/>
                </a:xfrm>
              </p:grpSpPr>
              <p:sp>
                <p:nvSpPr>
                  <p:cNvPr id="188" name="Google Shape;188;p5"/>
                  <p:cNvSpPr/>
                  <p:nvPr/>
                </p:nvSpPr>
                <p:spPr>
                  <a:xfrm>
                    <a:off x="3617069" y="-1040869"/>
                    <a:ext cx="1276375" cy="484904"/>
                  </a:xfrm>
                  <a:custGeom>
                    <a:avLst/>
                    <a:gdLst/>
                    <a:ahLst/>
                    <a:cxnLst/>
                    <a:rect l="l" t="t" r="r" b="b"/>
                    <a:pathLst>
                      <a:path w="25422" h="9658" extrusionOk="0">
                        <a:moveTo>
                          <a:pt x="0" y="1"/>
                        </a:moveTo>
                        <a:cubicBezTo>
                          <a:pt x="243" y="529"/>
                          <a:pt x="634" y="920"/>
                          <a:pt x="1078" y="1279"/>
                        </a:cubicBezTo>
                        <a:cubicBezTo>
                          <a:pt x="2334" y="2282"/>
                          <a:pt x="3771" y="2926"/>
                          <a:pt x="5271" y="3433"/>
                        </a:cubicBezTo>
                        <a:cubicBezTo>
                          <a:pt x="6654" y="3898"/>
                          <a:pt x="8006" y="4437"/>
                          <a:pt x="9368" y="4933"/>
                        </a:cubicBezTo>
                        <a:cubicBezTo>
                          <a:pt x="10900" y="5493"/>
                          <a:pt x="12241" y="6369"/>
                          <a:pt x="13466" y="7457"/>
                        </a:cubicBezTo>
                        <a:cubicBezTo>
                          <a:pt x="13730" y="7689"/>
                          <a:pt x="14005" y="7837"/>
                          <a:pt x="14353" y="7890"/>
                        </a:cubicBezTo>
                        <a:cubicBezTo>
                          <a:pt x="15557" y="8080"/>
                          <a:pt x="16751" y="8344"/>
                          <a:pt x="17955" y="8545"/>
                        </a:cubicBezTo>
                        <a:cubicBezTo>
                          <a:pt x="20057" y="8893"/>
                          <a:pt x="22148" y="9210"/>
                          <a:pt x="24228" y="9622"/>
                        </a:cubicBezTo>
                        <a:cubicBezTo>
                          <a:pt x="24327" y="9647"/>
                          <a:pt x="24430" y="9657"/>
                          <a:pt x="24534" y="9657"/>
                        </a:cubicBezTo>
                        <a:cubicBezTo>
                          <a:pt x="24608" y="9657"/>
                          <a:pt x="24682" y="9652"/>
                          <a:pt x="24756" y="9643"/>
                        </a:cubicBezTo>
                        <a:cubicBezTo>
                          <a:pt x="25200" y="9601"/>
                          <a:pt x="25422" y="9274"/>
                          <a:pt x="25316" y="8820"/>
                        </a:cubicBezTo>
                        <a:cubicBezTo>
                          <a:pt x="25094" y="7922"/>
                          <a:pt x="24841" y="7035"/>
                          <a:pt x="24545" y="6148"/>
                        </a:cubicBezTo>
                        <a:cubicBezTo>
                          <a:pt x="24418" y="5757"/>
                          <a:pt x="24144" y="5546"/>
                          <a:pt x="23732" y="5514"/>
                        </a:cubicBezTo>
                        <a:cubicBezTo>
                          <a:pt x="23478" y="5493"/>
                          <a:pt x="23225" y="5461"/>
                          <a:pt x="22961" y="5440"/>
                        </a:cubicBezTo>
                        <a:lnTo>
                          <a:pt x="22961" y="5440"/>
                        </a:lnTo>
                        <a:cubicBezTo>
                          <a:pt x="22993" y="5588"/>
                          <a:pt x="23014" y="5736"/>
                          <a:pt x="23056" y="5873"/>
                        </a:cubicBezTo>
                        <a:cubicBezTo>
                          <a:pt x="23225" y="6559"/>
                          <a:pt x="23404" y="7235"/>
                          <a:pt x="23573" y="7922"/>
                        </a:cubicBezTo>
                        <a:cubicBezTo>
                          <a:pt x="23623" y="8121"/>
                          <a:pt x="23614" y="8190"/>
                          <a:pt x="23486" y="8190"/>
                        </a:cubicBezTo>
                        <a:cubicBezTo>
                          <a:pt x="23451" y="8190"/>
                          <a:pt x="23406" y="8184"/>
                          <a:pt x="23352" y="8175"/>
                        </a:cubicBezTo>
                        <a:cubicBezTo>
                          <a:pt x="23045" y="8133"/>
                          <a:pt x="22750" y="8080"/>
                          <a:pt x="22443" y="8038"/>
                        </a:cubicBezTo>
                        <a:cubicBezTo>
                          <a:pt x="20965" y="7827"/>
                          <a:pt x="19486" y="7594"/>
                          <a:pt x="18018" y="7309"/>
                        </a:cubicBezTo>
                        <a:cubicBezTo>
                          <a:pt x="16751" y="7066"/>
                          <a:pt x="15494" y="6707"/>
                          <a:pt x="14216" y="6517"/>
                        </a:cubicBezTo>
                        <a:cubicBezTo>
                          <a:pt x="13720" y="6443"/>
                          <a:pt x="13255" y="6285"/>
                          <a:pt x="12833" y="6000"/>
                        </a:cubicBezTo>
                        <a:cubicBezTo>
                          <a:pt x="11977" y="5429"/>
                          <a:pt x="11111" y="4880"/>
                          <a:pt x="10266" y="4299"/>
                        </a:cubicBezTo>
                        <a:cubicBezTo>
                          <a:pt x="9654" y="3877"/>
                          <a:pt x="9020" y="3475"/>
                          <a:pt x="8333" y="3180"/>
                        </a:cubicBezTo>
                        <a:cubicBezTo>
                          <a:pt x="7415" y="2789"/>
                          <a:pt x="6485" y="2398"/>
                          <a:pt x="5492" y="2335"/>
                        </a:cubicBezTo>
                        <a:cubicBezTo>
                          <a:pt x="4626" y="2271"/>
                          <a:pt x="3813" y="2007"/>
                          <a:pt x="3000" y="1743"/>
                        </a:cubicBezTo>
                        <a:cubicBezTo>
                          <a:pt x="2324" y="1532"/>
                          <a:pt x="1711" y="1205"/>
                          <a:pt x="1130" y="793"/>
                        </a:cubicBezTo>
                        <a:cubicBezTo>
                          <a:pt x="750" y="529"/>
                          <a:pt x="381" y="265"/>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9" name="Google Shape;189;p5"/>
                  <p:cNvGrpSpPr/>
                  <p:nvPr/>
                </p:nvGrpSpPr>
                <p:grpSpPr>
                  <a:xfrm>
                    <a:off x="3231570" y="-2256764"/>
                    <a:ext cx="702106" cy="1261576"/>
                    <a:chOff x="3231570" y="-2256764"/>
                    <a:chExt cx="702106" cy="1261576"/>
                  </a:xfrm>
                </p:grpSpPr>
                <p:sp>
                  <p:nvSpPr>
                    <p:cNvPr id="190" name="Google Shape;190;p5"/>
                    <p:cNvSpPr/>
                    <p:nvPr/>
                  </p:nvSpPr>
                  <p:spPr>
                    <a:xfrm>
                      <a:off x="3231570" y="-2256764"/>
                      <a:ext cx="653852" cy="1032116"/>
                    </a:xfrm>
                    <a:custGeom>
                      <a:avLst/>
                      <a:gdLst/>
                      <a:ahLst/>
                      <a:cxnLst/>
                      <a:rect l="l" t="t" r="r" b="b"/>
                      <a:pathLst>
                        <a:path w="13023" h="20557" extrusionOk="0">
                          <a:moveTo>
                            <a:pt x="993" y="0"/>
                          </a:moveTo>
                          <a:lnTo>
                            <a:pt x="993" y="0"/>
                          </a:lnTo>
                          <a:cubicBezTo>
                            <a:pt x="539" y="645"/>
                            <a:pt x="307" y="1384"/>
                            <a:pt x="180" y="2155"/>
                          </a:cubicBezTo>
                          <a:cubicBezTo>
                            <a:pt x="0" y="3338"/>
                            <a:pt x="159" y="4499"/>
                            <a:pt x="412" y="5640"/>
                          </a:cubicBezTo>
                          <a:cubicBezTo>
                            <a:pt x="761" y="7235"/>
                            <a:pt x="1542" y="8618"/>
                            <a:pt x="2472" y="9928"/>
                          </a:cubicBezTo>
                          <a:cubicBezTo>
                            <a:pt x="3528" y="11396"/>
                            <a:pt x="4763" y="12716"/>
                            <a:pt x="5946" y="14079"/>
                          </a:cubicBezTo>
                          <a:cubicBezTo>
                            <a:pt x="7013" y="14100"/>
                            <a:pt x="8016" y="14332"/>
                            <a:pt x="8904" y="14976"/>
                          </a:cubicBezTo>
                          <a:cubicBezTo>
                            <a:pt x="9527" y="15420"/>
                            <a:pt x="10097" y="15927"/>
                            <a:pt x="10625" y="16487"/>
                          </a:cubicBezTo>
                          <a:cubicBezTo>
                            <a:pt x="10868" y="16730"/>
                            <a:pt x="11069" y="17004"/>
                            <a:pt x="11206" y="17321"/>
                          </a:cubicBezTo>
                          <a:cubicBezTo>
                            <a:pt x="11586" y="18198"/>
                            <a:pt x="12051" y="19022"/>
                            <a:pt x="12484" y="19866"/>
                          </a:cubicBezTo>
                          <a:cubicBezTo>
                            <a:pt x="12600" y="20078"/>
                            <a:pt x="12706" y="20289"/>
                            <a:pt x="12758" y="20521"/>
                          </a:cubicBezTo>
                          <a:lnTo>
                            <a:pt x="12758" y="20532"/>
                          </a:lnTo>
                          <a:lnTo>
                            <a:pt x="12790" y="20511"/>
                          </a:lnTo>
                          <a:cubicBezTo>
                            <a:pt x="12852" y="20543"/>
                            <a:pt x="12897" y="20557"/>
                            <a:pt x="12929" y="20557"/>
                          </a:cubicBezTo>
                          <a:cubicBezTo>
                            <a:pt x="13023" y="20557"/>
                            <a:pt x="13009" y="20439"/>
                            <a:pt x="13001" y="20321"/>
                          </a:cubicBezTo>
                          <a:cubicBezTo>
                            <a:pt x="12949" y="19824"/>
                            <a:pt x="12801" y="19349"/>
                            <a:pt x="12674" y="18874"/>
                          </a:cubicBezTo>
                          <a:cubicBezTo>
                            <a:pt x="12241" y="17173"/>
                            <a:pt x="11745" y="15505"/>
                            <a:pt x="10762" y="14026"/>
                          </a:cubicBezTo>
                          <a:cubicBezTo>
                            <a:pt x="10129" y="13075"/>
                            <a:pt x="9305" y="12315"/>
                            <a:pt x="8513" y="11523"/>
                          </a:cubicBezTo>
                          <a:cubicBezTo>
                            <a:pt x="7224" y="10245"/>
                            <a:pt x="5904" y="9020"/>
                            <a:pt x="4721" y="7626"/>
                          </a:cubicBezTo>
                          <a:cubicBezTo>
                            <a:pt x="3792" y="6527"/>
                            <a:pt x="2915" y="5397"/>
                            <a:pt x="2186" y="4151"/>
                          </a:cubicBezTo>
                          <a:cubicBezTo>
                            <a:pt x="1574" y="3095"/>
                            <a:pt x="1141" y="1975"/>
                            <a:pt x="982" y="750"/>
                          </a:cubicBezTo>
                          <a:cubicBezTo>
                            <a:pt x="940" y="497"/>
                            <a:pt x="982" y="243"/>
                            <a:pt x="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5"/>
                    <p:cNvSpPr/>
                    <p:nvPr/>
                  </p:nvSpPr>
                  <p:spPr>
                    <a:xfrm>
                      <a:off x="3278766" y="-2256764"/>
                      <a:ext cx="613536" cy="1047831"/>
                    </a:xfrm>
                    <a:custGeom>
                      <a:avLst/>
                      <a:gdLst/>
                      <a:ahLst/>
                      <a:cxnLst/>
                      <a:rect l="l" t="t" r="r" b="b"/>
                      <a:pathLst>
                        <a:path w="12220" h="20870" extrusionOk="0">
                          <a:moveTo>
                            <a:pt x="53" y="0"/>
                          </a:moveTo>
                          <a:cubicBezTo>
                            <a:pt x="42" y="243"/>
                            <a:pt x="0" y="497"/>
                            <a:pt x="42" y="750"/>
                          </a:cubicBezTo>
                          <a:cubicBezTo>
                            <a:pt x="201" y="1975"/>
                            <a:pt x="634" y="3095"/>
                            <a:pt x="1246" y="4151"/>
                          </a:cubicBezTo>
                          <a:cubicBezTo>
                            <a:pt x="1975" y="5397"/>
                            <a:pt x="2852" y="6527"/>
                            <a:pt x="3781" y="7626"/>
                          </a:cubicBezTo>
                          <a:cubicBezTo>
                            <a:pt x="4964" y="9020"/>
                            <a:pt x="6284" y="10245"/>
                            <a:pt x="7573" y="11523"/>
                          </a:cubicBezTo>
                          <a:cubicBezTo>
                            <a:pt x="8365" y="12315"/>
                            <a:pt x="9189" y="13075"/>
                            <a:pt x="9822" y="14026"/>
                          </a:cubicBezTo>
                          <a:cubicBezTo>
                            <a:pt x="10805" y="15505"/>
                            <a:pt x="11301" y="17173"/>
                            <a:pt x="11734" y="18874"/>
                          </a:cubicBezTo>
                          <a:cubicBezTo>
                            <a:pt x="11861" y="19349"/>
                            <a:pt x="12009" y="19824"/>
                            <a:pt x="12061" y="20321"/>
                          </a:cubicBezTo>
                          <a:cubicBezTo>
                            <a:pt x="12069" y="20441"/>
                            <a:pt x="12083" y="20561"/>
                            <a:pt x="11983" y="20561"/>
                          </a:cubicBezTo>
                          <a:cubicBezTo>
                            <a:pt x="11952" y="20561"/>
                            <a:pt x="11909" y="20549"/>
                            <a:pt x="11850" y="20521"/>
                          </a:cubicBezTo>
                          <a:lnTo>
                            <a:pt x="11818" y="20532"/>
                          </a:lnTo>
                          <a:cubicBezTo>
                            <a:pt x="11935" y="20627"/>
                            <a:pt x="11945" y="20838"/>
                            <a:pt x="12178" y="20870"/>
                          </a:cubicBezTo>
                          <a:cubicBezTo>
                            <a:pt x="12178" y="20585"/>
                            <a:pt x="12220" y="20310"/>
                            <a:pt x="12146" y="20035"/>
                          </a:cubicBezTo>
                          <a:cubicBezTo>
                            <a:pt x="11829" y="18853"/>
                            <a:pt x="11565" y="17649"/>
                            <a:pt x="11153" y="16497"/>
                          </a:cubicBezTo>
                          <a:cubicBezTo>
                            <a:pt x="10688" y="15219"/>
                            <a:pt x="10097" y="14026"/>
                            <a:pt x="9189" y="13033"/>
                          </a:cubicBezTo>
                          <a:cubicBezTo>
                            <a:pt x="8661" y="12452"/>
                            <a:pt x="8090" y="11914"/>
                            <a:pt x="7541" y="11354"/>
                          </a:cubicBezTo>
                          <a:cubicBezTo>
                            <a:pt x="6464" y="10224"/>
                            <a:pt x="5281" y="9199"/>
                            <a:pt x="4256" y="8016"/>
                          </a:cubicBezTo>
                          <a:cubicBezTo>
                            <a:pt x="3306" y="6908"/>
                            <a:pt x="2366" y="5809"/>
                            <a:pt x="1616" y="4552"/>
                          </a:cubicBezTo>
                          <a:cubicBezTo>
                            <a:pt x="993" y="3517"/>
                            <a:pt x="433" y="2451"/>
                            <a:pt x="243" y="1225"/>
                          </a:cubicBezTo>
                          <a:cubicBezTo>
                            <a:pt x="169" y="814"/>
                            <a:pt x="116" y="402"/>
                            <a:pt x="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2" name="Google Shape;192;p5"/>
                    <p:cNvGrpSpPr/>
                    <p:nvPr/>
                  </p:nvGrpSpPr>
                  <p:grpSpPr>
                    <a:xfrm>
                      <a:off x="3450026" y="-1496911"/>
                      <a:ext cx="483649" cy="501724"/>
                      <a:chOff x="3450026" y="-1496911"/>
                      <a:chExt cx="483649" cy="501724"/>
                    </a:xfrm>
                  </p:grpSpPr>
                  <p:sp>
                    <p:nvSpPr>
                      <p:cNvPr id="193" name="Google Shape;193;p5"/>
                      <p:cNvSpPr/>
                      <p:nvPr/>
                    </p:nvSpPr>
                    <p:spPr>
                      <a:xfrm>
                        <a:off x="3450026" y="-1496911"/>
                        <a:ext cx="475716" cy="488971"/>
                      </a:xfrm>
                      <a:custGeom>
                        <a:avLst/>
                        <a:gdLst/>
                        <a:ahLst/>
                        <a:cxnLst/>
                        <a:rect l="l" t="t" r="r" b="b"/>
                        <a:pathLst>
                          <a:path w="9475" h="9739" extrusionOk="0">
                            <a:moveTo>
                              <a:pt x="381" y="1"/>
                            </a:moveTo>
                            <a:cubicBezTo>
                              <a:pt x="32" y="254"/>
                              <a:pt x="1" y="613"/>
                              <a:pt x="53" y="1004"/>
                            </a:cubicBezTo>
                            <a:cubicBezTo>
                              <a:pt x="117" y="1416"/>
                              <a:pt x="275" y="1807"/>
                              <a:pt x="486" y="2166"/>
                            </a:cubicBezTo>
                            <a:cubicBezTo>
                              <a:pt x="782" y="2652"/>
                              <a:pt x="1110" y="3117"/>
                              <a:pt x="1511" y="3518"/>
                            </a:cubicBezTo>
                            <a:cubicBezTo>
                              <a:pt x="2546" y="4585"/>
                              <a:pt x="3697" y="5535"/>
                              <a:pt x="4795" y="6528"/>
                            </a:cubicBezTo>
                            <a:cubicBezTo>
                              <a:pt x="4817" y="6549"/>
                              <a:pt x="4848" y="6560"/>
                              <a:pt x="4869" y="6581"/>
                            </a:cubicBezTo>
                            <a:cubicBezTo>
                              <a:pt x="5672" y="6602"/>
                              <a:pt x="6390" y="6866"/>
                              <a:pt x="6971" y="7415"/>
                            </a:cubicBezTo>
                            <a:cubicBezTo>
                              <a:pt x="7531" y="7943"/>
                              <a:pt x="8143" y="8429"/>
                              <a:pt x="8650" y="9020"/>
                            </a:cubicBezTo>
                            <a:lnTo>
                              <a:pt x="8671" y="9031"/>
                            </a:lnTo>
                            <a:cubicBezTo>
                              <a:pt x="8707" y="9007"/>
                              <a:pt x="8739" y="8997"/>
                              <a:pt x="8768" y="8997"/>
                            </a:cubicBezTo>
                            <a:cubicBezTo>
                              <a:pt x="8868" y="8997"/>
                              <a:pt x="8936" y="9116"/>
                              <a:pt x="9009" y="9189"/>
                            </a:cubicBezTo>
                            <a:cubicBezTo>
                              <a:pt x="9157" y="9348"/>
                              <a:pt x="9263" y="9548"/>
                              <a:pt x="9474" y="9739"/>
                            </a:cubicBezTo>
                            <a:cubicBezTo>
                              <a:pt x="9295" y="8830"/>
                              <a:pt x="8830" y="8154"/>
                              <a:pt x="8270" y="7542"/>
                            </a:cubicBezTo>
                            <a:cubicBezTo>
                              <a:pt x="7774" y="7003"/>
                              <a:pt x="7246" y="6507"/>
                              <a:pt x="6601" y="6127"/>
                            </a:cubicBezTo>
                            <a:cubicBezTo>
                              <a:pt x="5228" y="5313"/>
                              <a:pt x="3982" y="4299"/>
                              <a:pt x="2863" y="3127"/>
                            </a:cubicBezTo>
                            <a:cubicBezTo>
                              <a:pt x="2218" y="2462"/>
                              <a:pt x="1458" y="1913"/>
                              <a:pt x="941" y="1120"/>
                            </a:cubicBezTo>
                            <a:cubicBezTo>
                              <a:pt x="708" y="772"/>
                              <a:pt x="360" y="487"/>
                              <a:pt x="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5"/>
                      <p:cNvSpPr/>
                      <p:nvPr/>
                    </p:nvSpPr>
                    <p:spPr>
                      <a:xfrm>
                        <a:off x="3468051" y="-1496911"/>
                        <a:ext cx="465624" cy="501724"/>
                      </a:xfrm>
                      <a:custGeom>
                        <a:avLst/>
                        <a:gdLst/>
                        <a:ahLst/>
                        <a:cxnLst/>
                        <a:rect l="l" t="t" r="r" b="b"/>
                        <a:pathLst>
                          <a:path w="9274" h="9993" extrusionOk="0">
                            <a:moveTo>
                              <a:pt x="22" y="1"/>
                            </a:moveTo>
                            <a:cubicBezTo>
                              <a:pt x="1" y="487"/>
                              <a:pt x="349" y="772"/>
                              <a:pt x="582" y="1120"/>
                            </a:cubicBezTo>
                            <a:cubicBezTo>
                              <a:pt x="1099" y="1913"/>
                              <a:pt x="1859" y="2462"/>
                              <a:pt x="2504" y="3127"/>
                            </a:cubicBezTo>
                            <a:cubicBezTo>
                              <a:pt x="3623" y="4299"/>
                              <a:pt x="4869" y="5313"/>
                              <a:pt x="6242" y="6127"/>
                            </a:cubicBezTo>
                            <a:cubicBezTo>
                              <a:pt x="6887" y="6507"/>
                              <a:pt x="7415" y="7003"/>
                              <a:pt x="7911" y="7542"/>
                            </a:cubicBezTo>
                            <a:cubicBezTo>
                              <a:pt x="8471" y="8154"/>
                              <a:pt x="8936" y="8830"/>
                              <a:pt x="9115" y="9739"/>
                            </a:cubicBezTo>
                            <a:cubicBezTo>
                              <a:pt x="8904" y="9538"/>
                              <a:pt x="8798" y="9348"/>
                              <a:pt x="8650" y="9189"/>
                            </a:cubicBezTo>
                            <a:cubicBezTo>
                              <a:pt x="8577" y="9116"/>
                              <a:pt x="8509" y="8997"/>
                              <a:pt x="8409" y="8997"/>
                            </a:cubicBezTo>
                            <a:cubicBezTo>
                              <a:pt x="8380" y="8997"/>
                              <a:pt x="8348" y="9007"/>
                              <a:pt x="8312" y="9031"/>
                            </a:cubicBezTo>
                            <a:cubicBezTo>
                              <a:pt x="8672" y="9274"/>
                              <a:pt x="8830" y="9717"/>
                              <a:pt x="9210" y="9992"/>
                            </a:cubicBezTo>
                            <a:cubicBezTo>
                              <a:pt x="9274" y="9675"/>
                              <a:pt x="9179" y="9443"/>
                              <a:pt x="9094" y="9210"/>
                            </a:cubicBezTo>
                            <a:cubicBezTo>
                              <a:pt x="8629" y="7996"/>
                              <a:pt x="7753" y="7130"/>
                              <a:pt x="6802" y="6327"/>
                            </a:cubicBezTo>
                            <a:cubicBezTo>
                              <a:pt x="6771" y="6296"/>
                              <a:pt x="6728" y="6274"/>
                              <a:pt x="6686" y="6253"/>
                            </a:cubicBezTo>
                            <a:cubicBezTo>
                              <a:pt x="5482" y="5641"/>
                              <a:pt x="4447" y="4764"/>
                              <a:pt x="3433" y="3866"/>
                            </a:cubicBezTo>
                            <a:cubicBezTo>
                              <a:pt x="2821" y="3328"/>
                              <a:pt x="2271" y="2736"/>
                              <a:pt x="1669" y="2187"/>
                            </a:cubicBezTo>
                            <a:cubicBezTo>
                              <a:pt x="993" y="1564"/>
                              <a:pt x="402" y="856"/>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195" name="Google Shape;195;p5"/>
                <p:cNvGrpSpPr/>
                <p:nvPr/>
              </p:nvGrpSpPr>
              <p:grpSpPr>
                <a:xfrm rot="-4500040" flipH="1">
                  <a:off x="7288050" y="3319875"/>
                  <a:ext cx="1113067" cy="1531132"/>
                  <a:chOff x="3301008" y="-2363256"/>
                  <a:chExt cx="1113100" cy="1531178"/>
                </a:xfrm>
              </p:grpSpPr>
              <p:sp>
                <p:nvSpPr>
                  <p:cNvPr id="196" name="Google Shape;196;p5"/>
                  <p:cNvSpPr/>
                  <p:nvPr/>
                </p:nvSpPr>
                <p:spPr>
                  <a:xfrm>
                    <a:off x="3301008" y="-2363256"/>
                    <a:ext cx="1113100" cy="1531178"/>
                  </a:xfrm>
                  <a:custGeom>
                    <a:avLst/>
                    <a:gdLst/>
                    <a:ahLst/>
                    <a:cxnLst/>
                    <a:rect l="l" t="t" r="r" b="b"/>
                    <a:pathLst>
                      <a:path w="22170" h="30497" extrusionOk="0">
                        <a:moveTo>
                          <a:pt x="3447" y="1"/>
                        </a:moveTo>
                        <a:cubicBezTo>
                          <a:pt x="3241" y="1"/>
                          <a:pt x="3032" y="17"/>
                          <a:pt x="2821" y="51"/>
                        </a:cubicBezTo>
                        <a:cubicBezTo>
                          <a:pt x="1733" y="220"/>
                          <a:pt x="740" y="611"/>
                          <a:pt x="1" y="1509"/>
                        </a:cubicBezTo>
                        <a:cubicBezTo>
                          <a:pt x="99" y="1580"/>
                          <a:pt x="200" y="1605"/>
                          <a:pt x="302" y="1605"/>
                        </a:cubicBezTo>
                        <a:cubicBezTo>
                          <a:pt x="439" y="1605"/>
                          <a:pt x="579" y="1560"/>
                          <a:pt x="719" y="1530"/>
                        </a:cubicBezTo>
                        <a:cubicBezTo>
                          <a:pt x="879" y="1496"/>
                          <a:pt x="1042" y="1477"/>
                          <a:pt x="1207" y="1477"/>
                        </a:cubicBezTo>
                        <a:cubicBezTo>
                          <a:pt x="1346" y="1477"/>
                          <a:pt x="1487" y="1490"/>
                          <a:pt x="1627" y="1519"/>
                        </a:cubicBezTo>
                        <a:cubicBezTo>
                          <a:pt x="2060" y="1614"/>
                          <a:pt x="2493" y="1731"/>
                          <a:pt x="2937" y="1847"/>
                        </a:cubicBezTo>
                        <a:cubicBezTo>
                          <a:pt x="3613" y="2026"/>
                          <a:pt x="4183" y="2385"/>
                          <a:pt x="4669" y="2903"/>
                        </a:cubicBezTo>
                        <a:cubicBezTo>
                          <a:pt x="5028" y="3283"/>
                          <a:pt x="5398" y="3642"/>
                          <a:pt x="5778" y="3991"/>
                        </a:cubicBezTo>
                        <a:cubicBezTo>
                          <a:pt x="6000" y="4202"/>
                          <a:pt x="6253" y="4403"/>
                          <a:pt x="6422" y="4656"/>
                        </a:cubicBezTo>
                        <a:cubicBezTo>
                          <a:pt x="7183" y="5786"/>
                          <a:pt x="8017" y="6874"/>
                          <a:pt x="8651" y="8099"/>
                        </a:cubicBezTo>
                        <a:cubicBezTo>
                          <a:pt x="8946" y="8680"/>
                          <a:pt x="9242" y="9261"/>
                          <a:pt x="9580" y="9821"/>
                        </a:cubicBezTo>
                        <a:cubicBezTo>
                          <a:pt x="10351" y="11120"/>
                          <a:pt x="10879" y="12535"/>
                          <a:pt x="11397" y="13950"/>
                        </a:cubicBezTo>
                        <a:cubicBezTo>
                          <a:pt x="11661" y="14700"/>
                          <a:pt x="11808" y="15482"/>
                          <a:pt x="12020" y="16242"/>
                        </a:cubicBezTo>
                        <a:cubicBezTo>
                          <a:pt x="12294" y="17245"/>
                          <a:pt x="12770" y="18185"/>
                          <a:pt x="12833" y="19252"/>
                        </a:cubicBezTo>
                        <a:cubicBezTo>
                          <a:pt x="12875" y="19960"/>
                          <a:pt x="13065" y="20646"/>
                          <a:pt x="13108" y="21343"/>
                        </a:cubicBezTo>
                        <a:cubicBezTo>
                          <a:pt x="13192" y="22600"/>
                          <a:pt x="13572" y="23751"/>
                          <a:pt x="14132" y="24850"/>
                        </a:cubicBezTo>
                        <a:cubicBezTo>
                          <a:pt x="14734" y="26054"/>
                          <a:pt x="15547" y="27110"/>
                          <a:pt x="16529" y="28018"/>
                        </a:cubicBezTo>
                        <a:cubicBezTo>
                          <a:pt x="17131" y="28567"/>
                          <a:pt x="17712" y="29148"/>
                          <a:pt x="18462" y="29465"/>
                        </a:cubicBezTo>
                        <a:cubicBezTo>
                          <a:pt x="19307" y="29824"/>
                          <a:pt x="20152" y="30215"/>
                          <a:pt x="21050" y="30384"/>
                        </a:cubicBezTo>
                        <a:cubicBezTo>
                          <a:pt x="21289" y="30425"/>
                          <a:pt x="21528" y="30497"/>
                          <a:pt x="21770" y="30497"/>
                        </a:cubicBezTo>
                        <a:cubicBezTo>
                          <a:pt x="21902" y="30497"/>
                          <a:pt x="22035" y="30475"/>
                          <a:pt x="22169" y="30415"/>
                        </a:cubicBezTo>
                        <a:cubicBezTo>
                          <a:pt x="22042" y="30342"/>
                          <a:pt x="21916" y="30268"/>
                          <a:pt x="21778" y="30204"/>
                        </a:cubicBezTo>
                        <a:cubicBezTo>
                          <a:pt x="20289" y="29412"/>
                          <a:pt x="18969" y="28409"/>
                          <a:pt x="17850" y="27110"/>
                        </a:cubicBezTo>
                        <a:cubicBezTo>
                          <a:pt x="16867" y="25959"/>
                          <a:pt x="15991" y="24723"/>
                          <a:pt x="15178" y="23445"/>
                        </a:cubicBezTo>
                        <a:cubicBezTo>
                          <a:pt x="14713" y="22737"/>
                          <a:pt x="14333" y="21977"/>
                          <a:pt x="14005" y="21185"/>
                        </a:cubicBezTo>
                        <a:cubicBezTo>
                          <a:pt x="13361" y="19653"/>
                          <a:pt x="12991" y="18027"/>
                          <a:pt x="12696" y="16390"/>
                        </a:cubicBezTo>
                        <a:cubicBezTo>
                          <a:pt x="12379" y="14637"/>
                          <a:pt x="12178" y="12862"/>
                          <a:pt x="11808" y="11120"/>
                        </a:cubicBezTo>
                        <a:cubicBezTo>
                          <a:pt x="11333" y="8860"/>
                          <a:pt x="10647" y="6684"/>
                          <a:pt x="9506" y="4688"/>
                        </a:cubicBezTo>
                        <a:cubicBezTo>
                          <a:pt x="8577" y="3061"/>
                          <a:pt x="7352" y="1720"/>
                          <a:pt x="5778" y="727"/>
                        </a:cubicBezTo>
                        <a:cubicBezTo>
                          <a:pt x="5043" y="263"/>
                          <a:pt x="4268" y="1"/>
                          <a:pt x="3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5"/>
                  <p:cNvSpPr/>
                  <p:nvPr/>
                </p:nvSpPr>
                <p:spPr>
                  <a:xfrm>
                    <a:off x="3485021" y="-1549931"/>
                    <a:ext cx="387150" cy="335436"/>
                  </a:xfrm>
                  <a:custGeom>
                    <a:avLst/>
                    <a:gdLst/>
                    <a:ahLst/>
                    <a:cxnLst/>
                    <a:rect l="l" t="t" r="r" b="b"/>
                    <a:pathLst>
                      <a:path w="7711" h="6681" extrusionOk="0">
                        <a:moveTo>
                          <a:pt x="898" y="1"/>
                        </a:moveTo>
                        <a:lnTo>
                          <a:pt x="898" y="1"/>
                        </a:lnTo>
                        <a:cubicBezTo>
                          <a:pt x="1057" y="223"/>
                          <a:pt x="1215" y="444"/>
                          <a:pt x="1395" y="708"/>
                        </a:cubicBezTo>
                        <a:cubicBezTo>
                          <a:pt x="1235" y="708"/>
                          <a:pt x="1078" y="703"/>
                          <a:pt x="924" y="703"/>
                        </a:cubicBezTo>
                        <a:cubicBezTo>
                          <a:pt x="602" y="703"/>
                          <a:pt x="294" y="727"/>
                          <a:pt x="1" y="877"/>
                        </a:cubicBezTo>
                        <a:cubicBezTo>
                          <a:pt x="381" y="1057"/>
                          <a:pt x="772" y="1215"/>
                          <a:pt x="1141" y="1416"/>
                        </a:cubicBezTo>
                        <a:cubicBezTo>
                          <a:pt x="1923" y="1849"/>
                          <a:pt x="2725" y="2229"/>
                          <a:pt x="3507" y="2662"/>
                        </a:cubicBezTo>
                        <a:cubicBezTo>
                          <a:pt x="4162" y="3021"/>
                          <a:pt x="4764" y="3444"/>
                          <a:pt x="5292" y="3993"/>
                        </a:cubicBezTo>
                        <a:cubicBezTo>
                          <a:pt x="6031" y="4785"/>
                          <a:pt x="6792" y="5577"/>
                          <a:pt x="7383" y="6507"/>
                        </a:cubicBezTo>
                        <a:cubicBezTo>
                          <a:pt x="7430" y="6581"/>
                          <a:pt x="7468" y="6681"/>
                          <a:pt x="7564" y="6681"/>
                        </a:cubicBezTo>
                        <a:cubicBezTo>
                          <a:pt x="7577" y="6681"/>
                          <a:pt x="7590" y="6679"/>
                          <a:pt x="7605" y="6676"/>
                        </a:cubicBezTo>
                        <a:cubicBezTo>
                          <a:pt x="7700" y="6644"/>
                          <a:pt x="7710" y="6538"/>
                          <a:pt x="7710" y="6454"/>
                        </a:cubicBezTo>
                        <a:lnTo>
                          <a:pt x="7710" y="6443"/>
                        </a:lnTo>
                        <a:cubicBezTo>
                          <a:pt x="7658" y="6211"/>
                          <a:pt x="7552" y="6000"/>
                          <a:pt x="7436" y="5788"/>
                        </a:cubicBezTo>
                        <a:cubicBezTo>
                          <a:pt x="7003" y="4944"/>
                          <a:pt x="6538" y="4120"/>
                          <a:pt x="6158" y="3243"/>
                        </a:cubicBezTo>
                        <a:cubicBezTo>
                          <a:pt x="6021" y="2926"/>
                          <a:pt x="5820" y="2652"/>
                          <a:pt x="5577" y="2409"/>
                        </a:cubicBezTo>
                        <a:cubicBezTo>
                          <a:pt x="5049" y="1849"/>
                          <a:pt x="4479" y="1342"/>
                          <a:pt x="3856" y="898"/>
                        </a:cubicBezTo>
                        <a:cubicBezTo>
                          <a:pt x="2968" y="254"/>
                          <a:pt x="1965" y="22"/>
                          <a:pt x="8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5"/>
                  <p:cNvSpPr/>
                  <p:nvPr/>
                </p:nvSpPr>
                <p:spPr>
                  <a:xfrm>
                    <a:off x="3607530" y="-1166541"/>
                    <a:ext cx="301747" cy="176379"/>
                  </a:xfrm>
                  <a:custGeom>
                    <a:avLst/>
                    <a:gdLst/>
                    <a:ahLst/>
                    <a:cxnLst/>
                    <a:rect l="l" t="t" r="r" b="b"/>
                    <a:pathLst>
                      <a:path w="6010" h="3513" extrusionOk="0">
                        <a:moveTo>
                          <a:pt x="1732" y="1"/>
                        </a:moveTo>
                        <a:lnTo>
                          <a:pt x="1732" y="1"/>
                        </a:lnTo>
                        <a:cubicBezTo>
                          <a:pt x="1880" y="233"/>
                          <a:pt x="2165" y="339"/>
                          <a:pt x="2292" y="645"/>
                        </a:cubicBezTo>
                        <a:cubicBezTo>
                          <a:pt x="1983" y="592"/>
                          <a:pt x="1686" y="552"/>
                          <a:pt x="1397" y="552"/>
                        </a:cubicBezTo>
                        <a:cubicBezTo>
                          <a:pt x="1221" y="552"/>
                          <a:pt x="1048" y="567"/>
                          <a:pt x="877" y="603"/>
                        </a:cubicBezTo>
                        <a:cubicBezTo>
                          <a:pt x="370" y="719"/>
                          <a:pt x="64" y="1067"/>
                          <a:pt x="11" y="1595"/>
                        </a:cubicBezTo>
                        <a:cubicBezTo>
                          <a:pt x="0" y="1786"/>
                          <a:pt x="0" y="1986"/>
                          <a:pt x="74" y="2176"/>
                        </a:cubicBezTo>
                        <a:cubicBezTo>
                          <a:pt x="264" y="2166"/>
                          <a:pt x="444" y="2176"/>
                          <a:pt x="623" y="2102"/>
                        </a:cubicBezTo>
                        <a:cubicBezTo>
                          <a:pt x="956" y="1957"/>
                          <a:pt x="1292" y="1892"/>
                          <a:pt x="1625" y="1892"/>
                        </a:cubicBezTo>
                        <a:cubicBezTo>
                          <a:pt x="2064" y="1892"/>
                          <a:pt x="2496" y="2005"/>
                          <a:pt x="2905" y="2197"/>
                        </a:cubicBezTo>
                        <a:cubicBezTo>
                          <a:pt x="3824" y="2620"/>
                          <a:pt x="4837" y="2831"/>
                          <a:pt x="5682" y="3433"/>
                        </a:cubicBezTo>
                        <a:cubicBezTo>
                          <a:pt x="5734" y="3470"/>
                          <a:pt x="5786" y="3512"/>
                          <a:pt x="5842" y="3512"/>
                        </a:cubicBezTo>
                        <a:cubicBezTo>
                          <a:pt x="5865" y="3512"/>
                          <a:pt x="5889" y="3505"/>
                          <a:pt x="5915" y="3486"/>
                        </a:cubicBezTo>
                        <a:cubicBezTo>
                          <a:pt x="6010" y="3423"/>
                          <a:pt x="5989" y="3296"/>
                          <a:pt x="5967" y="3201"/>
                        </a:cubicBezTo>
                        <a:cubicBezTo>
                          <a:pt x="5936" y="3053"/>
                          <a:pt x="5830" y="2937"/>
                          <a:pt x="5756" y="2810"/>
                        </a:cubicBezTo>
                        <a:cubicBezTo>
                          <a:pt x="5672" y="2694"/>
                          <a:pt x="5556" y="2609"/>
                          <a:pt x="5524" y="2461"/>
                        </a:cubicBezTo>
                        <a:lnTo>
                          <a:pt x="5513" y="2440"/>
                        </a:lnTo>
                        <a:cubicBezTo>
                          <a:pt x="5006" y="1849"/>
                          <a:pt x="4394" y="1363"/>
                          <a:pt x="3834" y="835"/>
                        </a:cubicBezTo>
                        <a:cubicBezTo>
                          <a:pt x="3253" y="286"/>
                          <a:pt x="2535" y="22"/>
                          <a:pt x="1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9" name="Google Shape;199;p5"/>
                <p:cNvSpPr/>
                <p:nvPr/>
              </p:nvSpPr>
              <p:spPr>
                <a:xfrm rot="-4499991" flipH="1">
                  <a:off x="7496186" y="4143100"/>
                  <a:ext cx="111965" cy="126776"/>
                </a:xfrm>
                <a:custGeom>
                  <a:avLst/>
                  <a:gdLst/>
                  <a:ahLst/>
                  <a:cxnLst/>
                  <a:rect l="l" t="t" r="r" b="b"/>
                  <a:pathLst>
                    <a:path w="2230" h="2525" extrusionOk="0">
                      <a:moveTo>
                        <a:pt x="1160" y="0"/>
                      </a:moveTo>
                      <a:cubicBezTo>
                        <a:pt x="1153" y="0"/>
                        <a:pt x="1147" y="0"/>
                        <a:pt x="1141" y="0"/>
                      </a:cubicBezTo>
                      <a:cubicBezTo>
                        <a:pt x="508" y="11"/>
                        <a:pt x="1" y="613"/>
                        <a:pt x="1" y="1342"/>
                      </a:cubicBezTo>
                      <a:cubicBezTo>
                        <a:pt x="11" y="2007"/>
                        <a:pt x="486" y="2524"/>
                        <a:pt x="1120" y="2524"/>
                      </a:cubicBezTo>
                      <a:cubicBezTo>
                        <a:pt x="1764" y="2524"/>
                        <a:pt x="2229" y="1965"/>
                        <a:pt x="2229" y="1194"/>
                      </a:cubicBezTo>
                      <a:cubicBezTo>
                        <a:pt x="2229" y="514"/>
                        <a:pt x="1763" y="0"/>
                        <a:pt x="11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00" name="Google Shape;200;p5"/>
                <p:cNvGrpSpPr/>
                <p:nvPr/>
              </p:nvGrpSpPr>
              <p:grpSpPr>
                <a:xfrm rot="-4500040" flipH="1">
                  <a:off x="7495372" y="3296696"/>
                  <a:ext cx="460245" cy="904877"/>
                  <a:chOff x="3333392" y="-2252195"/>
                  <a:chExt cx="460259" cy="904904"/>
                </a:xfrm>
              </p:grpSpPr>
              <p:sp>
                <p:nvSpPr>
                  <p:cNvPr id="201" name="Google Shape;201;p5"/>
                  <p:cNvSpPr/>
                  <p:nvPr/>
                </p:nvSpPr>
                <p:spPr>
                  <a:xfrm>
                    <a:off x="3627663" y="-1827784"/>
                    <a:ext cx="65270" cy="60500"/>
                  </a:xfrm>
                  <a:custGeom>
                    <a:avLst/>
                    <a:gdLst/>
                    <a:ahLst/>
                    <a:cxnLst/>
                    <a:rect l="l" t="t" r="r" b="b"/>
                    <a:pathLst>
                      <a:path w="1300" h="1205" extrusionOk="0">
                        <a:moveTo>
                          <a:pt x="603" y="1"/>
                        </a:moveTo>
                        <a:cubicBezTo>
                          <a:pt x="244" y="1"/>
                          <a:pt x="1" y="222"/>
                          <a:pt x="1" y="550"/>
                        </a:cubicBezTo>
                        <a:cubicBezTo>
                          <a:pt x="1" y="909"/>
                          <a:pt x="328" y="1194"/>
                          <a:pt x="750" y="1205"/>
                        </a:cubicBezTo>
                        <a:cubicBezTo>
                          <a:pt x="1110" y="1205"/>
                          <a:pt x="1279" y="1046"/>
                          <a:pt x="1289" y="719"/>
                        </a:cubicBezTo>
                        <a:cubicBezTo>
                          <a:pt x="1300" y="338"/>
                          <a:pt x="983" y="11"/>
                          <a:pt x="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5"/>
                  <p:cNvSpPr/>
                  <p:nvPr/>
                </p:nvSpPr>
                <p:spPr>
                  <a:xfrm>
                    <a:off x="3543364" y="-2052617"/>
                    <a:ext cx="62056" cy="62659"/>
                  </a:xfrm>
                  <a:custGeom>
                    <a:avLst/>
                    <a:gdLst/>
                    <a:ahLst/>
                    <a:cxnLst/>
                    <a:rect l="l" t="t" r="r" b="b"/>
                    <a:pathLst>
                      <a:path w="1236" h="1248" extrusionOk="0">
                        <a:moveTo>
                          <a:pt x="613" y="0"/>
                        </a:moveTo>
                        <a:cubicBezTo>
                          <a:pt x="338" y="0"/>
                          <a:pt x="43" y="275"/>
                          <a:pt x="21" y="560"/>
                        </a:cubicBezTo>
                        <a:cubicBezTo>
                          <a:pt x="0" y="919"/>
                          <a:pt x="317" y="1236"/>
                          <a:pt x="687" y="1247"/>
                        </a:cubicBezTo>
                        <a:cubicBezTo>
                          <a:pt x="694" y="1247"/>
                          <a:pt x="702" y="1247"/>
                          <a:pt x="709" y="1247"/>
                        </a:cubicBezTo>
                        <a:cubicBezTo>
                          <a:pt x="1024" y="1247"/>
                          <a:pt x="1236" y="1028"/>
                          <a:pt x="1225" y="687"/>
                        </a:cubicBezTo>
                        <a:cubicBezTo>
                          <a:pt x="1225" y="328"/>
                          <a:pt x="940" y="0"/>
                          <a:pt x="6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5"/>
                  <p:cNvSpPr/>
                  <p:nvPr/>
                </p:nvSpPr>
                <p:spPr>
                  <a:xfrm>
                    <a:off x="3635094" y="-1944971"/>
                    <a:ext cx="57337" cy="55178"/>
                  </a:xfrm>
                  <a:custGeom>
                    <a:avLst/>
                    <a:gdLst/>
                    <a:ahLst/>
                    <a:cxnLst/>
                    <a:rect l="l" t="t" r="r" b="b"/>
                    <a:pathLst>
                      <a:path w="1142" h="1099" extrusionOk="0">
                        <a:moveTo>
                          <a:pt x="569" y="0"/>
                        </a:moveTo>
                        <a:cubicBezTo>
                          <a:pt x="233" y="0"/>
                          <a:pt x="1" y="230"/>
                          <a:pt x="11" y="571"/>
                        </a:cubicBezTo>
                        <a:cubicBezTo>
                          <a:pt x="11" y="877"/>
                          <a:pt x="222" y="1099"/>
                          <a:pt x="529" y="1099"/>
                        </a:cubicBezTo>
                        <a:cubicBezTo>
                          <a:pt x="835" y="1099"/>
                          <a:pt x="1131" y="803"/>
                          <a:pt x="1141" y="507"/>
                        </a:cubicBezTo>
                        <a:cubicBezTo>
                          <a:pt x="1141" y="222"/>
                          <a:pt x="909" y="0"/>
                          <a:pt x="592" y="0"/>
                        </a:cubicBezTo>
                        <a:cubicBezTo>
                          <a:pt x="584" y="0"/>
                          <a:pt x="577" y="0"/>
                          <a:pt x="5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5"/>
                  <p:cNvSpPr/>
                  <p:nvPr/>
                </p:nvSpPr>
                <p:spPr>
                  <a:xfrm>
                    <a:off x="3333392" y="-2197770"/>
                    <a:ext cx="57186" cy="58944"/>
                  </a:xfrm>
                  <a:custGeom>
                    <a:avLst/>
                    <a:gdLst/>
                    <a:ahLst/>
                    <a:cxnLst/>
                    <a:rect l="l" t="t" r="r" b="b"/>
                    <a:pathLst>
                      <a:path w="1139" h="1174" extrusionOk="0">
                        <a:moveTo>
                          <a:pt x="368" y="1"/>
                        </a:moveTo>
                        <a:cubicBezTo>
                          <a:pt x="331" y="1"/>
                          <a:pt x="296" y="7"/>
                          <a:pt x="264" y="19"/>
                        </a:cubicBezTo>
                        <a:cubicBezTo>
                          <a:pt x="95" y="82"/>
                          <a:pt x="0" y="230"/>
                          <a:pt x="32" y="410"/>
                        </a:cubicBezTo>
                        <a:cubicBezTo>
                          <a:pt x="74" y="652"/>
                          <a:pt x="169" y="895"/>
                          <a:pt x="370" y="1064"/>
                        </a:cubicBezTo>
                        <a:cubicBezTo>
                          <a:pt x="463" y="1138"/>
                          <a:pt x="561" y="1173"/>
                          <a:pt x="658" y="1173"/>
                        </a:cubicBezTo>
                        <a:cubicBezTo>
                          <a:pt x="714" y="1173"/>
                          <a:pt x="770" y="1161"/>
                          <a:pt x="824" y="1138"/>
                        </a:cubicBezTo>
                        <a:cubicBezTo>
                          <a:pt x="982" y="1054"/>
                          <a:pt x="1109" y="927"/>
                          <a:pt x="1120" y="779"/>
                        </a:cubicBezTo>
                        <a:cubicBezTo>
                          <a:pt x="1138" y="420"/>
                          <a:pt x="683" y="1"/>
                          <a:pt x="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5"/>
                  <p:cNvSpPr/>
                  <p:nvPr/>
                </p:nvSpPr>
                <p:spPr>
                  <a:xfrm>
                    <a:off x="3437826" y="-2093989"/>
                    <a:ext cx="53622" cy="54174"/>
                  </a:xfrm>
                  <a:custGeom>
                    <a:avLst/>
                    <a:gdLst/>
                    <a:ahLst/>
                    <a:cxnLst/>
                    <a:rect l="l" t="t" r="r" b="b"/>
                    <a:pathLst>
                      <a:path w="1068" h="1079" extrusionOk="0">
                        <a:moveTo>
                          <a:pt x="518" y="1"/>
                        </a:moveTo>
                        <a:cubicBezTo>
                          <a:pt x="233" y="1"/>
                          <a:pt x="1" y="254"/>
                          <a:pt x="1" y="560"/>
                        </a:cubicBezTo>
                        <a:cubicBezTo>
                          <a:pt x="11" y="856"/>
                          <a:pt x="222" y="1078"/>
                          <a:pt x="497" y="1078"/>
                        </a:cubicBezTo>
                        <a:cubicBezTo>
                          <a:pt x="503" y="1078"/>
                          <a:pt x="509" y="1078"/>
                          <a:pt x="516" y="1078"/>
                        </a:cubicBezTo>
                        <a:cubicBezTo>
                          <a:pt x="814" y="1078"/>
                          <a:pt x="1067" y="829"/>
                          <a:pt x="1057" y="529"/>
                        </a:cubicBezTo>
                        <a:cubicBezTo>
                          <a:pt x="1057" y="244"/>
                          <a:pt x="814" y="1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5"/>
                  <p:cNvSpPr/>
                  <p:nvPr/>
                </p:nvSpPr>
                <p:spPr>
                  <a:xfrm>
                    <a:off x="3507816" y="-1948837"/>
                    <a:ext cx="57839" cy="54977"/>
                  </a:xfrm>
                  <a:custGeom>
                    <a:avLst/>
                    <a:gdLst/>
                    <a:ahLst/>
                    <a:cxnLst/>
                    <a:rect l="l" t="t" r="r" b="b"/>
                    <a:pathLst>
                      <a:path w="1152" h="1095" extrusionOk="0">
                        <a:moveTo>
                          <a:pt x="451" y="0"/>
                        </a:moveTo>
                        <a:cubicBezTo>
                          <a:pt x="326" y="0"/>
                          <a:pt x="221" y="63"/>
                          <a:pt x="128" y="172"/>
                        </a:cubicBezTo>
                        <a:cubicBezTo>
                          <a:pt x="1" y="320"/>
                          <a:pt x="11" y="479"/>
                          <a:pt x="106" y="627"/>
                        </a:cubicBezTo>
                        <a:cubicBezTo>
                          <a:pt x="265" y="901"/>
                          <a:pt x="497" y="1060"/>
                          <a:pt x="898" y="1091"/>
                        </a:cubicBezTo>
                        <a:cubicBezTo>
                          <a:pt x="907" y="1093"/>
                          <a:pt x="915" y="1094"/>
                          <a:pt x="923" y="1094"/>
                        </a:cubicBezTo>
                        <a:cubicBezTo>
                          <a:pt x="1009" y="1094"/>
                          <a:pt x="1090" y="992"/>
                          <a:pt x="1110" y="838"/>
                        </a:cubicBezTo>
                        <a:cubicBezTo>
                          <a:pt x="1152" y="542"/>
                          <a:pt x="877" y="120"/>
                          <a:pt x="592" y="25"/>
                        </a:cubicBezTo>
                        <a:cubicBezTo>
                          <a:pt x="543" y="8"/>
                          <a:pt x="496" y="0"/>
                          <a:pt x="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5"/>
                  <p:cNvSpPr/>
                  <p:nvPr/>
                </p:nvSpPr>
                <p:spPr>
                  <a:xfrm>
                    <a:off x="3375417" y="-2252195"/>
                    <a:ext cx="66173" cy="44383"/>
                  </a:xfrm>
                  <a:custGeom>
                    <a:avLst/>
                    <a:gdLst/>
                    <a:ahLst/>
                    <a:cxnLst/>
                    <a:rect l="l" t="t" r="r" b="b"/>
                    <a:pathLst>
                      <a:path w="1318" h="884" extrusionOk="0">
                        <a:moveTo>
                          <a:pt x="692" y="0"/>
                        </a:moveTo>
                        <a:cubicBezTo>
                          <a:pt x="672" y="0"/>
                          <a:pt x="652" y="2"/>
                          <a:pt x="631" y="4"/>
                        </a:cubicBezTo>
                        <a:cubicBezTo>
                          <a:pt x="623" y="4"/>
                          <a:pt x="616" y="4"/>
                          <a:pt x="608" y="4"/>
                        </a:cubicBezTo>
                        <a:cubicBezTo>
                          <a:pt x="211" y="4"/>
                          <a:pt x="0" y="274"/>
                          <a:pt x="156" y="575"/>
                        </a:cubicBezTo>
                        <a:cubicBezTo>
                          <a:pt x="244" y="750"/>
                          <a:pt x="549" y="884"/>
                          <a:pt x="788" y="884"/>
                        </a:cubicBezTo>
                        <a:cubicBezTo>
                          <a:pt x="865" y="884"/>
                          <a:pt x="936" y="870"/>
                          <a:pt x="990" y="839"/>
                        </a:cubicBezTo>
                        <a:cubicBezTo>
                          <a:pt x="1286" y="670"/>
                          <a:pt x="1318" y="363"/>
                          <a:pt x="1064" y="152"/>
                        </a:cubicBezTo>
                        <a:cubicBezTo>
                          <a:pt x="954" y="60"/>
                          <a:pt x="827"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5"/>
                  <p:cNvSpPr/>
                  <p:nvPr/>
                </p:nvSpPr>
                <p:spPr>
                  <a:xfrm>
                    <a:off x="3444704" y="-2171460"/>
                    <a:ext cx="57889" cy="42074"/>
                  </a:xfrm>
                  <a:custGeom>
                    <a:avLst/>
                    <a:gdLst/>
                    <a:ahLst/>
                    <a:cxnLst/>
                    <a:rect l="l" t="t" r="r" b="b"/>
                    <a:pathLst>
                      <a:path w="1153" h="838" extrusionOk="0">
                        <a:moveTo>
                          <a:pt x="638" y="1"/>
                        </a:moveTo>
                        <a:cubicBezTo>
                          <a:pt x="565" y="1"/>
                          <a:pt x="488" y="15"/>
                          <a:pt x="413" y="44"/>
                        </a:cubicBezTo>
                        <a:cubicBezTo>
                          <a:pt x="360" y="65"/>
                          <a:pt x="307" y="97"/>
                          <a:pt x="265" y="128"/>
                        </a:cubicBezTo>
                        <a:cubicBezTo>
                          <a:pt x="107" y="245"/>
                          <a:pt x="1" y="392"/>
                          <a:pt x="75" y="593"/>
                        </a:cubicBezTo>
                        <a:cubicBezTo>
                          <a:pt x="134" y="770"/>
                          <a:pt x="275" y="837"/>
                          <a:pt x="456" y="837"/>
                        </a:cubicBezTo>
                        <a:cubicBezTo>
                          <a:pt x="470" y="837"/>
                          <a:pt x="483" y="837"/>
                          <a:pt x="497" y="836"/>
                        </a:cubicBezTo>
                        <a:cubicBezTo>
                          <a:pt x="550" y="825"/>
                          <a:pt x="603" y="825"/>
                          <a:pt x="666" y="815"/>
                        </a:cubicBezTo>
                        <a:cubicBezTo>
                          <a:pt x="1015" y="730"/>
                          <a:pt x="1152" y="561"/>
                          <a:pt x="1089" y="319"/>
                        </a:cubicBezTo>
                        <a:cubicBezTo>
                          <a:pt x="1049" y="121"/>
                          <a:pt x="857" y="1"/>
                          <a:pt x="6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5"/>
                  <p:cNvSpPr/>
                  <p:nvPr/>
                </p:nvSpPr>
                <p:spPr>
                  <a:xfrm>
                    <a:off x="3626709" y="-1374052"/>
                    <a:ext cx="40718" cy="26761"/>
                  </a:xfrm>
                  <a:custGeom>
                    <a:avLst/>
                    <a:gdLst/>
                    <a:ahLst/>
                    <a:cxnLst/>
                    <a:rect l="l" t="t" r="r" b="b"/>
                    <a:pathLst>
                      <a:path w="811" h="533" extrusionOk="0">
                        <a:moveTo>
                          <a:pt x="329" y="0"/>
                        </a:moveTo>
                        <a:cubicBezTo>
                          <a:pt x="157" y="0"/>
                          <a:pt x="0" y="146"/>
                          <a:pt x="20" y="300"/>
                        </a:cubicBezTo>
                        <a:cubicBezTo>
                          <a:pt x="41" y="490"/>
                          <a:pt x="178" y="532"/>
                          <a:pt x="358" y="532"/>
                        </a:cubicBezTo>
                        <a:cubicBezTo>
                          <a:pt x="366" y="533"/>
                          <a:pt x="375" y="533"/>
                          <a:pt x="384" y="533"/>
                        </a:cubicBezTo>
                        <a:cubicBezTo>
                          <a:pt x="597" y="533"/>
                          <a:pt x="811" y="411"/>
                          <a:pt x="780" y="279"/>
                        </a:cubicBezTo>
                        <a:cubicBezTo>
                          <a:pt x="727" y="68"/>
                          <a:pt x="548" y="36"/>
                          <a:pt x="379" y="4"/>
                        </a:cubicBezTo>
                        <a:cubicBezTo>
                          <a:pt x="362" y="1"/>
                          <a:pt x="346" y="0"/>
                          <a:pt x="3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5"/>
                  <p:cNvSpPr/>
                  <p:nvPr/>
                </p:nvSpPr>
                <p:spPr>
                  <a:xfrm>
                    <a:off x="3762372" y="-1717527"/>
                    <a:ext cx="31279" cy="25305"/>
                  </a:xfrm>
                  <a:custGeom>
                    <a:avLst/>
                    <a:gdLst/>
                    <a:ahLst/>
                    <a:cxnLst/>
                    <a:rect l="l" t="t" r="r" b="b"/>
                    <a:pathLst>
                      <a:path w="623" h="504" extrusionOk="0">
                        <a:moveTo>
                          <a:pt x="299" y="1"/>
                        </a:moveTo>
                        <a:cubicBezTo>
                          <a:pt x="294" y="1"/>
                          <a:pt x="290" y="1"/>
                          <a:pt x="285" y="1"/>
                        </a:cubicBezTo>
                        <a:cubicBezTo>
                          <a:pt x="148" y="12"/>
                          <a:pt x="0" y="160"/>
                          <a:pt x="21" y="297"/>
                        </a:cubicBezTo>
                        <a:cubicBezTo>
                          <a:pt x="31" y="416"/>
                          <a:pt x="96" y="504"/>
                          <a:pt x="203" y="504"/>
                        </a:cubicBezTo>
                        <a:cubicBezTo>
                          <a:pt x="219" y="504"/>
                          <a:pt x="236" y="502"/>
                          <a:pt x="254" y="498"/>
                        </a:cubicBezTo>
                        <a:cubicBezTo>
                          <a:pt x="380" y="455"/>
                          <a:pt x="571" y="498"/>
                          <a:pt x="602" y="297"/>
                        </a:cubicBezTo>
                        <a:cubicBezTo>
                          <a:pt x="623" y="164"/>
                          <a:pt x="444"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11" name="Google Shape;211;p5"/>
              <p:cNvSpPr/>
              <p:nvPr/>
            </p:nvSpPr>
            <p:spPr>
              <a:xfrm>
                <a:off x="-912407" y="1837097"/>
                <a:ext cx="1625814" cy="1469293"/>
              </a:xfrm>
              <a:custGeom>
                <a:avLst/>
                <a:gdLst/>
                <a:ahLst/>
                <a:cxnLst/>
                <a:rect l="l" t="t" r="r" b="b"/>
                <a:pathLst>
                  <a:path w="18832" h="17019" extrusionOk="0">
                    <a:moveTo>
                      <a:pt x="9411" y="2792"/>
                    </a:moveTo>
                    <a:cubicBezTo>
                      <a:pt x="9665" y="2972"/>
                      <a:pt x="9929" y="3151"/>
                      <a:pt x="10172" y="3342"/>
                    </a:cubicBezTo>
                    <a:cubicBezTo>
                      <a:pt x="10457" y="3563"/>
                      <a:pt x="10731" y="3796"/>
                      <a:pt x="11006" y="4028"/>
                    </a:cubicBezTo>
                    <a:lnTo>
                      <a:pt x="8556" y="6489"/>
                    </a:lnTo>
                    <a:cubicBezTo>
                      <a:pt x="8101" y="6109"/>
                      <a:pt x="7658" y="5739"/>
                      <a:pt x="7214" y="5348"/>
                    </a:cubicBezTo>
                    <a:cubicBezTo>
                      <a:pt x="7151" y="5295"/>
                      <a:pt x="7088" y="5243"/>
                      <a:pt x="7024" y="5190"/>
                    </a:cubicBezTo>
                    <a:cubicBezTo>
                      <a:pt x="7795" y="4429"/>
                      <a:pt x="8566" y="3658"/>
                      <a:pt x="9327" y="2877"/>
                    </a:cubicBezTo>
                    <a:lnTo>
                      <a:pt x="9411" y="2792"/>
                    </a:lnTo>
                    <a:close/>
                    <a:moveTo>
                      <a:pt x="11228" y="4229"/>
                    </a:moveTo>
                    <a:cubicBezTo>
                      <a:pt x="11566" y="4535"/>
                      <a:pt x="11904" y="4862"/>
                      <a:pt x="12231" y="5190"/>
                    </a:cubicBezTo>
                    <a:cubicBezTo>
                      <a:pt x="12516" y="5464"/>
                      <a:pt x="12801" y="5760"/>
                      <a:pt x="13097" y="6045"/>
                    </a:cubicBezTo>
                    <a:cubicBezTo>
                      <a:pt x="12284" y="6742"/>
                      <a:pt x="11492" y="7460"/>
                      <a:pt x="10710" y="8200"/>
                    </a:cubicBezTo>
                    <a:cubicBezTo>
                      <a:pt x="10066" y="7703"/>
                      <a:pt x="9422" y="7196"/>
                      <a:pt x="8788" y="6679"/>
                    </a:cubicBezTo>
                    <a:lnTo>
                      <a:pt x="10974" y="4482"/>
                    </a:lnTo>
                    <a:lnTo>
                      <a:pt x="11228" y="4229"/>
                    </a:lnTo>
                    <a:close/>
                    <a:moveTo>
                      <a:pt x="6813" y="5390"/>
                    </a:moveTo>
                    <a:cubicBezTo>
                      <a:pt x="7320" y="5834"/>
                      <a:pt x="7827" y="6267"/>
                      <a:pt x="8344" y="6700"/>
                    </a:cubicBezTo>
                    <a:lnTo>
                      <a:pt x="6074" y="8971"/>
                    </a:lnTo>
                    <a:cubicBezTo>
                      <a:pt x="5641" y="8591"/>
                      <a:pt x="5197" y="8210"/>
                      <a:pt x="4743" y="7841"/>
                    </a:cubicBezTo>
                    <a:cubicBezTo>
                      <a:pt x="4669" y="7777"/>
                      <a:pt x="4585" y="7703"/>
                      <a:pt x="4500" y="7640"/>
                    </a:cubicBezTo>
                    <a:lnTo>
                      <a:pt x="4732" y="7418"/>
                    </a:lnTo>
                    <a:cubicBezTo>
                      <a:pt x="5429" y="6753"/>
                      <a:pt x="6127" y="6077"/>
                      <a:pt x="6813" y="5390"/>
                    </a:cubicBezTo>
                    <a:close/>
                    <a:moveTo>
                      <a:pt x="13308" y="6246"/>
                    </a:moveTo>
                    <a:cubicBezTo>
                      <a:pt x="13995" y="6922"/>
                      <a:pt x="14702" y="7577"/>
                      <a:pt x="15484" y="8126"/>
                    </a:cubicBezTo>
                    <a:cubicBezTo>
                      <a:pt x="14787" y="8802"/>
                      <a:pt x="14079" y="9467"/>
                      <a:pt x="13382" y="10143"/>
                    </a:cubicBezTo>
                    <a:cubicBezTo>
                      <a:pt x="12875" y="9773"/>
                      <a:pt x="12368" y="9414"/>
                      <a:pt x="11861" y="9045"/>
                    </a:cubicBezTo>
                    <a:cubicBezTo>
                      <a:pt x="11555" y="8823"/>
                      <a:pt x="11249" y="8601"/>
                      <a:pt x="10953" y="8379"/>
                    </a:cubicBezTo>
                    <a:cubicBezTo>
                      <a:pt x="11724" y="7651"/>
                      <a:pt x="12506" y="6943"/>
                      <a:pt x="13308" y="6246"/>
                    </a:cubicBezTo>
                    <a:close/>
                    <a:moveTo>
                      <a:pt x="8577" y="6880"/>
                    </a:moveTo>
                    <a:cubicBezTo>
                      <a:pt x="8714" y="6996"/>
                      <a:pt x="8851" y="7112"/>
                      <a:pt x="8989" y="7218"/>
                    </a:cubicBezTo>
                    <a:cubicBezTo>
                      <a:pt x="9496" y="7619"/>
                      <a:pt x="9992" y="8010"/>
                      <a:pt x="10509" y="8390"/>
                    </a:cubicBezTo>
                    <a:cubicBezTo>
                      <a:pt x="9686" y="9171"/>
                      <a:pt x="8872" y="9974"/>
                      <a:pt x="8091" y="10787"/>
                    </a:cubicBezTo>
                    <a:cubicBezTo>
                      <a:pt x="7499" y="10238"/>
                      <a:pt x="6897" y="9700"/>
                      <a:pt x="6295" y="9171"/>
                    </a:cubicBezTo>
                    <a:lnTo>
                      <a:pt x="6327" y="9140"/>
                    </a:lnTo>
                    <a:lnTo>
                      <a:pt x="8577" y="6880"/>
                    </a:lnTo>
                    <a:close/>
                    <a:moveTo>
                      <a:pt x="4289" y="7841"/>
                    </a:moveTo>
                    <a:cubicBezTo>
                      <a:pt x="4817" y="8284"/>
                      <a:pt x="5345" y="8728"/>
                      <a:pt x="5873" y="9182"/>
                    </a:cubicBezTo>
                    <a:lnTo>
                      <a:pt x="4173" y="10882"/>
                    </a:lnTo>
                    <a:cubicBezTo>
                      <a:pt x="4067" y="10988"/>
                      <a:pt x="3972" y="11094"/>
                      <a:pt x="3866" y="11199"/>
                    </a:cubicBezTo>
                    <a:cubicBezTo>
                      <a:pt x="3423" y="10840"/>
                      <a:pt x="2979" y="10492"/>
                      <a:pt x="2525" y="10143"/>
                    </a:cubicBezTo>
                    <a:cubicBezTo>
                      <a:pt x="2409" y="10048"/>
                      <a:pt x="2282" y="9953"/>
                      <a:pt x="2155" y="9847"/>
                    </a:cubicBezTo>
                    <a:cubicBezTo>
                      <a:pt x="2229" y="9773"/>
                      <a:pt x="2303" y="9710"/>
                      <a:pt x="2388" y="9636"/>
                    </a:cubicBezTo>
                    <a:cubicBezTo>
                      <a:pt x="3021" y="9045"/>
                      <a:pt x="3655" y="8443"/>
                      <a:pt x="4289" y="7841"/>
                    </a:cubicBezTo>
                    <a:close/>
                    <a:moveTo>
                      <a:pt x="10742" y="8569"/>
                    </a:moveTo>
                    <a:cubicBezTo>
                      <a:pt x="11555" y="9171"/>
                      <a:pt x="12368" y="9752"/>
                      <a:pt x="13171" y="10354"/>
                    </a:cubicBezTo>
                    <a:lnTo>
                      <a:pt x="10488" y="12942"/>
                    </a:lnTo>
                    <a:cubicBezTo>
                      <a:pt x="9749" y="12298"/>
                      <a:pt x="9031" y="11643"/>
                      <a:pt x="8313" y="10988"/>
                    </a:cubicBezTo>
                    <a:cubicBezTo>
                      <a:pt x="9105" y="10164"/>
                      <a:pt x="9918" y="9362"/>
                      <a:pt x="10742" y="8569"/>
                    </a:cubicBezTo>
                    <a:close/>
                    <a:moveTo>
                      <a:pt x="6095" y="9383"/>
                    </a:moveTo>
                    <a:cubicBezTo>
                      <a:pt x="6697" y="9911"/>
                      <a:pt x="7288" y="10449"/>
                      <a:pt x="7880" y="10999"/>
                    </a:cubicBezTo>
                    <a:cubicBezTo>
                      <a:pt x="7404" y="11495"/>
                      <a:pt x="6929" y="11991"/>
                      <a:pt x="6464" y="12498"/>
                    </a:cubicBezTo>
                    <a:cubicBezTo>
                      <a:pt x="6317" y="12657"/>
                      <a:pt x="6179" y="12815"/>
                      <a:pt x="6031" y="12974"/>
                    </a:cubicBezTo>
                    <a:cubicBezTo>
                      <a:pt x="5387" y="12435"/>
                      <a:pt x="4743" y="11907"/>
                      <a:pt x="4099" y="11379"/>
                    </a:cubicBezTo>
                    <a:cubicBezTo>
                      <a:pt x="4764" y="10713"/>
                      <a:pt x="5429" y="10048"/>
                      <a:pt x="6095" y="9383"/>
                    </a:cubicBezTo>
                    <a:close/>
                    <a:moveTo>
                      <a:pt x="8101" y="11199"/>
                    </a:moveTo>
                    <a:cubicBezTo>
                      <a:pt x="8820" y="11854"/>
                      <a:pt x="9538" y="12509"/>
                      <a:pt x="10277" y="13143"/>
                    </a:cubicBezTo>
                    <a:lnTo>
                      <a:pt x="8925" y="14442"/>
                    </a:lnTo>
                    <a:cubicBezTo>
                      <a:pt x="8746" y="14611"/>
                      <a:pt x="8556" y="14790"/>
                      <a:pt x="8376" y="14970"/>
                    </a:cubicBezTo>
                    <a:cubicBezTo>
                      <a:pt x="7679" y="14357"/>
                      <a:pt x="6971" y="13766"/>
                      <a:pt x="6264" y="13164"/>
                    </a:cubicBezTo>
                    <a:cubicBezTo>
                      <a:pt x="6866" y="12498"/>
                      <a:pt x="7478" y="11843"/>
                      <a:pt x="8101" y="11199"/>
                    </a:cubicBezTo>
                    <a:close/>
                    <a:moveTo>
                      <a:pt x="11756" y="0"/>
                    </a:moveTo>
                    <a:cubicBezTo>
                      <a:pt x="11721" y="0"/>
                      <a:pt x="11682" y="14"/>
                      <a:pt x="11650" y="46"/>
                    </a:cubicBezTo>
                    <a:cubicBezTo>
                      <a:pt x="10900" y="838"/>
                      <a:pt x="10129" y="1631"/>
                      <a:pt x="9369" y="2423"/>
                    </a:cubicBezTo>
                    <a:cubicBezTo>
                      <a:pt x="8915" y="2137"/>
                      <a:pt x="8450" y="1873"/>
                      <a:pt x="7964" y="1641"/>
                    </a:cubicBezTo>
                    <a:cubicBezTo>
                      <a:pt x="7890" y="1704"/>
                      <a:pt x="7806" y="1778"/>
                      <a:pt x="7721" y="1842"/>
                    </a:cubicBezTo>
                    <a:cubicBezTo>
                      <a:pt x="8218" y="2085"/>
                      <a:pt x="8693" y="2349"/>
                      <a:pt x="9158" y="2634"/>
                    </a:cubicBezTo>
                    <a:cubicBezTo>
                      <a:pt x="8376" y="3426"/>
                      <a:pt x="7595" y="4218"/>
                      <a:pt x="6802" y="4989"/>
                    </a:cubicBezTo>
                    <a:cubicBezTo>
                      <a:pt x="6338" y="4577"/>
                      <a:pt x="5873" y="4155"/>
                      <a:pt x="5419" y="3732"/>
                    </a:cubicBezTo>
                    <a:cubicBezTo>
                      <a:pt x="5345" y="3796"/>
                      <a:pt x="5260" y="3859"/>
                      <a:pt x="5187" y="3922"/>
                    </a:cubicBezTo>
                    <a:cubicBezTo>
                      <a:pt x="5651" y="4355"/>
                      <a:pt x="6116" y="4778"/>
                      <a:pt x="6591" y="5200"/>
                    </a:cubicBezTo>
                    <a:lnTo>
                      <a:pt x="6412" y="5380"/>
                    </a:lnTo>
                    <a:cubicBezTo>
                      <a:pt x="5704" y="6077"/>
                      <a:pt x="4986" y="6763"/>
                      <a:pt x="4268" y="7450"/>
                    </a:cubicBezTo>
                    <a:cubicBezTo>
                      <a:pt x="3697" y="7006"/>
                      <a:pt x="3127" y="6563"/>
                      <a:pt x="2525" y="6151"/>
                    </a:cubicBezTo>
                    <a:cubicBezTo>
                      <a:pt x="2451" y="6225"/>
                      <a:pt x="2377" y="6288"/>
                      <a:pt x="2303" y="6352"/>
                    </a:cubicBezTo>
                    <a:cubicBezTo>
                      <a:pt x="2905" y="6774"/>
                      <a:pt x="3486" y="7207"/>
                      <a:pt x="4056" y="7661"/>
                    </a:cubicBezTo>
                    <a:cubicBezTo>
                      <a:pt x="3349" y="8337"/>
                      <a:pt x="2631" y="9002"/>
                      <a:pt x="1913" y="9668"/>
                    </a:cubicBezTo>
                    <a:cubicBezTo>
                      <a:pt x="1342" y="9235"/>
                      <a:pt x="782" y="8802"/>
                      <a:pt x="202" y="8369"/>
                    </a:cubicBezTo>
                    <a:cubicBezTo>
                      <a:pt x="138" y="8443"/>
                      <a:pt x="64" y="8506"/>
                      <a:pt x="1" y="8569"/>
                    </a:cubicBezTo>
                    <a:cubicBezTo>
                      <a:pt x="11" y="8591"/>
                      <a:pt x="33" y="8612"/>
                      <a:pt x="43" y="8622"/>
                    </a:cubicBezTo>
                    <a:cubicBezTo>
                      <a:pt x="603" y="9034"/>
                      <a:pt x="1152" y="9446"/>
                      <a:pt x="1691" y="9868"/>
                    </a:cubicBezTo>
                    <a:cubicBezTo>
                      <a:pt x="1448" y="10101"/>
                      <a:pt x="1194" y="10323"/>
                      <a:pt x="951" y="10555"/>
                    </a:cubicBezTo>
                    <a:cubicBezTo>
                      <a:pt x="698" y="10787"/>
                      <a:pt x="444" y="11020"/>
                      <a:pt x="191" y="11241"/>
                    </a:cubicBezTo>
                    <a:cubicBezTo>
                      <a:pt x="149" y="11284"/>
                      <a:pt x="96" y="11326"/>
                      <a:pt x="43" y="11368"/>
                    </a:cubicBezTo>
                    <a:cubicBezTo>
                      <a:pt x="117" y="11432"/>
                      <a:pt x="202" y="11495"/>
                      <a:pt x="286" y="11558"/>
                    </a:cubicBezTo>
                    <a:lnTo>
                      <a:pt x="297" y="11548"/>
                    </a:lnTo>
                    <a:cubicBezTo>
                      <a:pt x="381" y="11474"/>
                      <a:pt x="466" y="11389"/>
                      <a:pt x="550" y="11315"/>
                    </a:cubicBezTo>
                    <a:cubicBezTo>
                      <a:pt x="761" y="11125"/>
                      <a:pt x="973" y="10925"/>
                      <a:pt x="1184" y="10735"/>
                    </a:cubicBezTo>
                    <a:cubicBezTo>
                      <a:pt x="1437" y="10513"/>
                      <a:pt x="1680" y="10280"/>
                      <a:pt x="1934" y="10048"/>
                    </a:cubicBezTo>
                    <a:cubicBezTo>
                      <a:pt x="2515" y="10502"/>
                      <a:pt x="3085" y="10956"/>
                      <a:pt x="3666" y="11410"/>
                    </a:cubicBezTo>
                    <a:cubicBezTo>
                      <a:pt x="3148" y="11939"/>
                      <a:pt x="2620" y="12477"/>
                      <a:pt x="2018" y="12900"/>
                    </a:cubicBezTo>
                    <a:cubicBezTo>
                      <a:pt x="2103" y="12963"/>
                      <a:pt x="2187" y="13026"/>
                      <a:pt x="2272" y="13079"/>
                    </a:cubicBezTo>
                    <a:cubicBezTo>
                      <a:pt x="2863" y="12657"/>
                      <a:pt x="3370" y="12108"/>
                      <a:pt x="3887" y="11590"/>
                    </a:cubicBezTo>
                    <a:cubicBezTo>
                      <a:pt x="4542" y="12118"/>
                      <a:pt x="5197" y="12646"/>
                      <a:pt x="5841" y="13185"/>
                    </a:cubicBezTo>
                    <a:cubicBezTo>
                      <a:pt x="5398" y="13692"/>
                      <a:pt x="4954" y="14199"/>
                      <a:pt x="4511" y="14706"/>
                    </a:cubicBezTo>
                    <a:lnTo>
                      <a:pt x="4521" y="14716"/>
                    </a:lnTo>
                    <a:cubicBezTo>
                      <a:pt x="4595" y="14769"/>
                      <a:pt x="4669" y="14832"/>
                      <a:pt x="4754" y="14885"/>
                    </a:cubicBezTo>
                    <a:cubicBezTo>
                      <a:pt x="5187" y="14378"/>
                      <a:pt x="5620" y="13882"/>
                      <a:pt x="6074" y="13375"/>
                    </a:cubicBezTo>
                    <a:cubicBezTo>
                      <a:pt x="6760" y="13956"/>
                      <a:pt x="7447" y="14547"/>
                      <a:pt x="8133" y="15139"/>
                    </a:cubicBezTo>
                    <a:lnTo>
                      <a:pt x="8175" y="15170"/>
                    </a:lnTo>
                    <a:cubicBezTo>
                      <a:pt x="7700" y="15624"/>
                      <a:pt x="7225" y="16079"/>
                      <a:pt x="6750" y="16533"/>
                    </a:cubicBezTo>
                    <a:cubicBezTo>
                      <a:pt x="6824" y="16596"/>
                      <a:pt x="6908" y="16660"/>
                      <a:pt x="6982" y="16723"/>
                    </a:cubicBezTo>
                    <a:lnTo>
                      <a:pt x="8397" y="15360"/>
                    </a:lnTo>
                    <a:cubicBezTo>
                      <a:pt x="9020" y="15910"/>
                      <a:pt x="9633" y="16469"/>
                      <a:pt x="10256" y="17019"/>
                    </a:cubicBezTo>
                    <a:cubicBezTo>
                      <a:pt x="10319" y="16945"/>
                      <a:pt x="10393" y="16881"/>
                      <a:pt x="10467" y="16807"/>
                    </a:cubicBezTo>
                    <a:cubicBezTo>
                      <a:pt x="9844" y="16258"/>
                      <a:pt x="9232" y="15709"/>
                      <a:pt x="8598" y="15160"/>
                    </a:cubicBezTo>
                    <a:lnTo>
                      <a:pt x="10499" y="13343"/>
                    </a:lnTo>
                    <a:cubicBezTo>
                      <a:pt x="10520" y="13364"/>
                      <a:pt x="10541" y="13375"/>
                      <a:pt x="10562" y="13396"/>
                    </a:cubicBezTo>
                    <a:cubicBezTo>
                      <a:pt x="11207" y="13956"/>
                      <a:pt x="11872" y="14505"/>
                      <a:pt x="12548" y="15022"/>
                    </a:cubicBezTo>
                    <a:cubicBezTo>
                      <a:pt x="12622" y="14959"/>
                      <a:pt x="12706" y="14896"/>
                      <a:pt x="12780" y="14832"/>
                    </a:cubicBezTo>
                    <a:cubicBezTo>
                      <a:pt x="12073" y="14283"/>
                      <a:pt x="11386" y="13713"/>
                      <a:pt x="10710" y="13132"/>
                    </a:cubicBezTo>
                    <a:lnTo>
                      <a:pt x="13414" y="10523"/>
                    </a:lnTo>
                    <a:cubicBezTo>
                      <a:pt x="13477" y="10576"/>
                      <a:pt x="13551" y="10629"/>
                      <a:pt x="13615" y="10682"/>
                    </a:cubicBezTo>
                    <a:cubicBezTo>
                      <a:pt x="14312" y="11199"/>
                      <a:pt x="14998" y="11738"/>
                      <a:pt x="15600" y="12361"/>
                    </a:cubicBezTo>
                    <a:cubicBezTo>
                      <a:pt x="15685" y="12287"/>
                      <a:pt x="15748" y="12224"/>
                      <a:pt x="15822" y="12160"/>
                    </a:cubicBezTo>
                    <a:cubicBezTo>
                      <a:pt x="15146" y="11484"/>
                      <a:pt x="14396" y="10882"/>
                      <a:pt x="13625" y="10323"/>
                    </a:cubicBezTo>
                    <a:lnTo>
                      <a:pt x="15727" y="8295"/>
                    </a:lnTo>
                    <a:cubicBezTo>
                      <a:pt x="15927" y="8432"/>
                      <a:pt x="16139" y="8569"/>
                      <a:pt x="16350" y="8686"/>
                    </a:cubicBezTo>
                    <a:cubicBezTo>
                      <a:pt x="17058" y="9087"/>
                      <a:pt x="17850" y="9330"/>
                      <a:pt x="18578" y="9689"/>
                    </a:cubicBezTo>
                    <a:cubicBezTo>
                      <a:pt x="18663" y="9615"/>
                      <a:pt x="18747" y="9552"/>
                      <a:pt x="18832" y="9478"/>
                    </a:cubicBezTo>
                    <a:cubicBezTo>
                      <a:pt x="18167" y="9161"/>
                      <a:pt x="17459" y="8939"/>
                      <a:pt x="16804" y="8601"/>
                    </a:cubicBezTo>
                    <a:cubicBezTo>
                      <a:pt x="16508" y="8443"/>
                      <a:pt x="16223" y="8274"/>
                      <a:pt x="15938" y="8094"/>
                    </a:cubicBezTo>
                    <a:cubicBezTo>
                      <a:pt x="15991" y="8041"/>
                      <a:pt x="16044" y="7999"/>
                      <a:pt x="16086" y="7957"/>
                    </a:cubicBezTo>
                    <a:cubicBezTo>
                      <a:pt x="16836" y="7239"/>
                      <a:pt x="17575" y="6521"/>
                      <a:pt x="18325" y="5792"/>
                    </a:cubicBezTo>
                    <a:cubicBezTo>
                      <a:pt x="18251" y="5728"/>
                      <a:pt x="18188" y="5654"/>
                      <a:pt x="18114" y="5591"/>
                    </a:cubicBezTo>
                    <a:cubicBezTo>
                      <a:pt x="17311" y="6362"/>
                      <a:pt x="16498" y="7144"/>
                      <a:pt x="15695" y="7915"/>
                    </a:cubicBezTo>
                    <a:cubicBezTo>
                      <a:pt x="15315" y="7651"/>
                      <a:pt x="14956" y="7365"/>
                      <a:pt x="14607" y="7059"/>
                    </a:cubicBezTo>
                    <a:cubicBezTo>
                      <a:pt x="14238" y="6732"/>
                      <a:pt x="13879" y="6394"/>
                      <a:pt x="13530" y="6056"/>
                    </a:cubicBezTo>
                    <a:cubicBezTo>
                      <a:pt x="14417" y="5285"/>
                      <a:pt x="15336" y="4524"/>
                      <a:pt x="16265" y="3785"/>
                    </a:cubicBezTo>
                    <a:cubicBezTo>
                      <a:pt x="16192" y="3722"/>
                      <a:pt x="16118" y="3658"/>
                      <a:pt x="16044" y="3584"/>
                    </a:cubicBezTo>
                    <a:cubicBezTo>
                      <a:pt x="15125" y="4324"/>
                      <a:pt x="14206" y="5074"/>
                      <a:pt x="13319" y="5845"/>
                    </a:cubicBezTo>
                    <a:cubicBezTo>
                      <a:pt x="12696" y="5232"/>
                      <a:pt x="12083" y="4609"/>
                      <a:pt x="11428" y="4017"/>
                    </a:cubicBezTo>
                    <a:cubicBezTo>
                      <a:pt x="12147" y="3299"/>
                      <a:pt x="12854" y="2592"/>
                      <a:pt x="13572" y="1873"/>
                    </a:cubicBezTo>
                    <a:cubicBezTo>
                      <a:pt x="13670" y="1768"/>
                      <a:pt x="13567" y="1618"/>
                      <a:pt x="13456" y="1618"/>
                    </a:cubicBezTo>
                    <a:cubicBezTo>
                      <a:pt x="13423" y="1618"/>
                      <a:pt x="13390" y="1631"/>
                      <a:pt x="13361" y="1662"/>
                    </a:cubicBezTo>
                    <a:lnTo>
                      <a:pt x="11207" y="3817"/>
                    </a:lnTo>
                    <a:cubicBezTo>
                      <a:pt x="11016" y="3648"/>
                      <a:pt x="10816" y="3479"/>
                      <a:pt x="10605" y="3310"/>
                    </a:cubicBezTo>
                    <a:cubicBezTo>
                      <a:pt x="10288" y="3056"/>
                      <a:pt x="9960" y="2813"/>
                      <a:pt x="9612" y="2581"/>
                    </a:cubicBezTo>
                    <a:cubicBezTo>
                      <a:pt x="10372" y="1810"/>
                      <a:pt x="11122" y="1039"/>
                      <a:pt x="11861" y="247"/>
                    </a:cubicBezTo>
                    <a:cubicBezTo>
                      <a:pt x="11914" y="194"/>
                      <a:pt x="11914" y="131"/>
                      <a:pt x="11872" y="78"/>
                    </a:cubicBezTo>
                    <a:lnTo>
                      <a:pt x="11882" y="78"/>
                    </a:lnTo>
                    <a:cubicBezTo>
                      <a:pt x="11851" y="46"/>
                      <a:pt x="11819" y="25"/>
                      <a:pt x="11787" y="4"/>
                    </a:cubicBezTo>
                    <a:cubicBezTo>
                      <a:pt x="11777" y="2"/>
                      <a:pt x="11767" y="0"/>
                      <a:pt x="11756" y="0"/>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5"/>
              <p:cNvSpPr/>
              <p:nvPr/>
            </p:nvSpPr>
            <p:spPr>
              <a:xfrm rot="1250338" flipH="1">
                <a:off x="392985" y="-104290"/>
                <a:ext cx="421187" cy="472580"/>
              </a:xfrm>
              <a:custGeom>
                <a:avLst/>
                <a:gdLst/>
                <a:ahLst/>
                <a:cxnLst/>
                <a:rect l="l" t="t" r="r" b="b"/>
                <a:pathLst>
                  <a:path w="2715" h="3046" extrusionOk="0">
                    <a:moveTo>
                      <a:pt x="1378" y="1"/>
                    </a:moveTo>
                    <a:cubicBezTo>
                      <a:pt x="916" y="1"/>
                      <a:pt x="484" y="297"/>
                      <a:pt x="275" y="772"/>
                    </a:cubicBezTo>
                    <a:cubicBezTo>
                      <a:pt x="0" y="1417"/>
                      <a:pt x="191" y="2293"/>
                      <a:pt x="698" y="2747"/>
                    </a:cubicBezTo>
                    <a:cubicBezTo>
                      <a:pt x="927" y="2947"/>
                      <a:pt x="1200" y="3045"/>
                      <a:pt x="1471" y="3045"/>
                    </a:cubicBezTo>
                    <a:cubicBezTo>
                      <a:pt x="1773" y="3045"/>
                      <a:pt x="2074" y="2923"/>
                      <a:pt x="2313" y="2684"/>
                    </a:cubicBezTo>
                    <a:cubicBezTo>
                      <a:pt x="2620" y="2367"/>
                      <a:pt x="2715" y="1966"/>
                      <a:pt x="2704" y="1459"/>
                    </a:cubicBezTo>
                    <a:cubicBezTo>
                      <a:pt x="2704" y="1417"/>
                      <a:pt x="2704" y="1290"/>
                      <a:pt x="2694" y="1174"/>
                    </a:cubicBezTo>
                    <a:cubicBezTo>
                      <a:pt x="2609" y="561"/>
                      <a:pt x="2134" y="96"/>
                      <a:pt x="1532" y="12"/>
                    </a:cubicBezTo>
                    <a:cubicBezTo>
                      <a:pt x="1481" y="5"/>
                      <a:pt x="1429" y="1"/>
                      <a:pt x="1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13" name="Google Shape;213;p5"/>
          <p:cNvSpPr txBox="1">
            <a:spLocks noGrp="1"/>
          </p:cNvSpPr>
          <p:nvPr>
            <p:ph type="title"/>
          </p:nvPr>
        </p:nvSpPr>
        <p:spPr>
          <a:xfrm>
            <a:off x="951033" y="593367"/>
            <a:ext cx="10290000" cy="9876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14" name="Google Shape;214;p5"/>
          <p:cNvSpPr txBox="1">
            <a:spLocks noGrp="1"/>
          </p:cNvSpPr>
          <p:nvPr>
            <p:ph type="title" idx="2"/>
          </p:nvPr>
        </p:nvSpPr>
        <p:spPr>
          <a:xfrm>
            <a:off x="2220444" y="3648333"/>
            <a:ext cx="34524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5" name="Google Shape;215;p5"/>
          <p:cNvSpPr txBox="1">
            <a:spLocks noGrp="1"/>
          </p:cNvSpPr>
          <p:nvPr>
            <p:ph type="subTitle" idx="1"/>
          </p:nvPr>
        </p:nvSpPr>
        <p:spPr>
          <a:xfrm>
            <a:off x="2220444" y="4351933"/>
            <a:ext cx="3452400" cy="139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6" name="Google Shape;216;p5"/>
          <p:cNvSpPr txBox="1">
            <a:spLocks noGrp="1"/>
          </p:cNvSpPr>
          <p:nvPr>
            <p:ph type="title" idx="3"/>
          </p:nvPr>
        </p:nvSpPr>
        <p:spPr>
          <a:xfrm>
            <a:off x="6519156" y="3648333"/>
            <a:ext cx="34524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7" name="Google Shape;217;p5"/>
          <p:cNvSpPr txBox="1">
            <a:spLocks noGrp="1"/>
          </p:cNvSpPr>
          <p:nvPr>
            <p:ph type="subTitle" idx="4"/>
          </p:nvPr>
        </p:nvSpPr>
        <p:spPr>
          <a:xfrm>
            <a:off x="6519156" y="4351933"/>
            <a:ext cx="3452400" cy="139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97147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18"/>
        <p:cNvGrpSpPr/>
        <p:nvPr/>
      </p:nvGrpSpPr>
      <p:grpSpPr>
        <a:xfrm>
          <a:off x="0" y="0"/>
          <a:ext cx="0" cy="0"/>
          <a:chOff x="0" y="0"/>
          <a:chExt cx="0" cy="0"/>
        </a:xfrm>
      </p:grpSpPr>
      <p:grpSp>
        <p:nvGrpSpPr>
          <p:cNvPr id="219" name="Google Shape;219;p6"/>
          <p:cNvGrpSpPr/>
          <p:nvPr/>
        </p:nvGrpSpPr>
        <p:grpSpPr>
          <a:xfrm>
            <a:off x="-611144" y="-1302672"/>
            <a:ext cx="13903827" cy="10030265"/>
            <a:chOff x="-458358" y="-977005"/>
            <a:chExt cx="10427870" cy="7522699"/>
          </a:xfrm>
        </p:grpSpPr>
        <p:grpSp>
          <p:nvGrpSpPr>
            <p:cNvPr id="220" name="Google Shape;220;p6"/>
            <p:cNvGrpSpPr/>
            <p:nvPr/>
          </p:nvGrpSpPr>
          <p:grpSpPr>
            <a:xfrm>
              <a:off x="-71120" y="3458505"/>
              <a:ext cx="647066" cy="3087189"/>
              <a:chOff x="-71120" y="3458505"/>
              <a:chExt cx="647066" cy="3087189"/>
            </a:xfrm>
          </p:grpSpPr>
          <p:sp>
            <p:nvSpPr>
              <p:cNvPr id="221" name="Google Shape;221;p6"/>
              <p:cNvSpPr/>
              <p:nvPr/>
            </p:nvSpPr>
            <p:spPr>
              <a:xfrm rot="5945863">
                <a:off x="-999714" y="5162070"/>
                <a:ext cx="2504254" cy="254295"/>
              </a:xfrm>
              <a:custGeom>
                <a:avLst/>
                <a:gdLst/>
                <a:ahLst/>
                <a:cxnLst/>
                <a:rect l="l" t="t" r="r" b="b"/>
                <a:pathLst>
                  <a:path w="33628" h="3415" extrusionOk="0">
                    <a:moveTo>
                      <a:pt x="546" y="1"/>
                    </a:moveTo>
                    <a:cubicBezTo>
                      <a:pt x="260" y="1"/>
                      <a:pt x="18" y="223"/>
                      <a:pt x="11" y="545"/>
                    </a:cubicBezTo>
                    <a:cubicBezTo>
                      <a:pt x="0" y="756"/>
                      <a:pt x="116" y="915"/>
                      <a:pt x="243" y="1063"/>
                    </a:cubicBezTo>
                    <a:cubicBezTo>
                      <a:pt x="454" y="1306"/>
                      <a:pt x="623" y="1580"/>
                      <a:pt x="740" y="1897"/>
                    </a:cubicBezTo>
                    <a:cubicBezTo>
                      <a:pt x="919" y="2425"/>
                      <a:pt x="1289" y="2784"/>
                      <a:pt x="1785" y="2974"/>
                    </a:cubicBezTo>
                    <a:cubicBezTo>
                      <a:pt x="2216" y="3141"/>
                      <a:pt x="2647" y="3226"/>
                      <a:pt x="3094" y="3226"/>
                    </a:cubicBezTo>
                    <a:cubicBezTo>
                      <a:pt x="3271" y="3226"/>
                      <a:pt x="3451" y="3212"/>
                      <a:pt x="3633" y="3185"/>
                    </a:cubicBezTo>
                    <a:cubicBezTo>
                      <a:pt x="4489" y="3048"/>
                      <a:pt x="5260" y="2731"/>
                      <a:pt x="5904" y="2129"/>
                    </a:cubicBezTo>
                    <a:cubicBezTo>
                      <a:pt x="6109" y="1938"/>
                      <a:pt x="6340" y="1857"/>
                      <a:pt x="6565" y="1857"/>
                    </a:cubicBezTo>
                    <a:cubicBezTo>
                      <a:pt x="6885" y="1857"/>
                      <a:pt x="7190" y="2020"/>
                      <a:pt x="7383" y="2256"/>
                    </a:cubicBezTo>
                    <a:cubicBezTo>
                      <a:pt x="7552" y="2457"/>
                      <a:pt x="7721" y="2668"/>
                      <a:pt x="7911" y="2858"/>
                    </a:cubicBezTo>
                    <a:cubicBezTo>
                      <a:pt x="8217" y="3175"/>
                      <a:pt x="8597" y="3354"/>
                      <a:pt x="9030" y="3397"/>
                    </a:cubicBezTo>
                    <a:cubicBezTo>
                      <a:pt x="9157" y="3409"/>
                      <a:pt x="9282" y="3415"/>
                      <a:pt x="9407" y="3415"/>
                    </a:cubicBezTo>
                    <a:cubicBezTo>
                      <a:pt x="9615" y="3415"/>
                      <a:pt x="9822" y="3398"/>
                      <a:pt x="10034" y="3365"/>
                    </a:cubicBezTo>
                    <a:cubicBezTo>
                      <a:pt x="10878" y="3228"/>
                      <a:pt x="11649" y="2890"/>
                      <a:pt x="12368" y="2404"/>
                    </a:cubicBezTo>
                    <a:cubicBezTo>
                      <a:pt x="12678" y="2187"/>
                      <a:pt x="12884" y="2079"/>
                      <a:pt x="13077" y="2079"/>
                    </a:cubicBezTo>
                    <a:cubicBezTo>
                      <a:pt x="13297" y="2079"/>
                      <a:pt x="13499" y="2222"/>
                      <a:pt x="13815" y="2510"/>
                    </a:cubicBezTo>
                    <a:cubicBezTo>
                      <a:pt x="14100" y="2774"/>
                      <a:pt x="14417" y="2995"/>
                      <a:pt x="14754" y="3154"/>
                    </a:cubicBezTo>
                    <a:cubicBezTo>
                      <a:pt x="14999" y="3267"/>
                      <a:pt x="15235" y="3325"/>
                      <a:pt x="15464" y="3325"/>
                    </a:cubicBezTo>
                    <a:cubicBezTo>
                      <a:pt x="15788" y="3325"/>
                      <a:pt x="16099" y="3210"/>
                      <a:pt x="16402" y="2974"/>
                    </a:cubicBezTo>
                    <a:cubicBezTo>
                      <a:pt x="16634" y="2795"/>
                      <a:pt x="16835" y="2573"/>
                      <a:pt x="17036" y="2362"/>
                    </a:cubicBezTo>
                    <a:cubicBezTo>
                      <a:pt x="17374" y="1989"/>
                      <a:pt x="17735" y="1809"/>
                      <a:pt x="18113" y="1809"/>
                    </a:cubicBezTo>
                    <a:cubicBezTo>
                      <a:pt x="18432" y="1809"/>
                      <a:pt x="18763" y="1936"/>
                      <a:pt x="19106" y="2182"/>
                    </a:cubicBezTo>
                    <a:cubicBezTo>
                      <a:pt x="19391" y="2383"/>
                      <a:pt x="19644" y="2636"/>
                      <a:pt x="19930" y="2858"/>
                    </a:cubicBezTo>
                    <a:cubicBezTo>
                      <a:pt x="20409" y="3221"/>
                      <a:pt x="20824" y="3390"/>
                      <a:pt x="21220" y="3390"/>
                    </a:cubicBezTo>
                    <a:cubicBezTo>
                      <a:pt x="21584" y="3390"/>
                      <a:pt x="21931" y="3248"/>
                      <a:pt x="22295" y="2985"/>
                    </a:cubicBezTo>
                    <a:cubicBezTo>
                      <a:pt x="22612" y="2752"/>
                      <a:pt x="22929" y="2520"/>
                      <a:pt x="23246" y="2277"/>
                    </a:cubicBezTo>
                    <a:cubicBezTo>
                      <a:pt x="23425" y="2140"/>
                      <a:pt x="23605" y="2003"/>
                      <a:pt x="23827" y="1981"/>
                    </a:cubicBezTo>
                    <a:cubicBezTo>
                      <a:pt x="24075" y="1953"/>
                      <a:pt x="24321" y="1934"/>
                      <a:pt x="24561" y="1934"/>
                    </a:cubicBezTo>
                    <a:cubicBezTo>
                      <a:pt x="25304" y="1934"/>
                      <a:pt x="25998" y="2114"/>
                      <a:pt x="26573" y="2752"/>
                    </a:cubicBezTo>
                    <a:cubicBezTo>
                      <a:pt x="26882" y="3103"/>
                      <a:pt x="27236" y="3248"/>
                      <a:pt x="27618" y="3248"/>
                    </a:cubicBezTo>
                    <a:cubicBezTo>
                      <a:pt x="27822" y="3248"/>
                      <a:pt x="28035" y="3206"/>
                      <a:pt x="28252" y="3133"/>
                    </a:cubicBezTo>
                    <a:cubicBezTo>
                      <a:pt x="28759" y="2953"/>
                      <a:pt x="29266" y="2774"/>
                      <a:pt x="29720" y="2446"/>
                    </a:cubicBezTo>
                    <a:cubicBezTo>
                      <a:pt x="29889" y="2330"/>
                      <a:pt x="30069" y="2224"/>
                      <a:pt x="30259" y="2161"/>
                    </a:cubicBezTo>
                    <a:cubicBezTo>
                      <a:pt x="30539" y="2074"/>
                      <a:pt x="30818" y="2016"/>
                      <a:pt x="31093" y="2016"/>
                    </a:cubicBezTo>
                    <a:cubicBezTo>
                      <a:pt x="31418" y="2016"/>
                      <a:pt x="31739" y="2097"/>
                      <a:pt x="32054" y="2309"/>
                    </a:cubicBezTo>
                    <a:cubicBezTo>
                      <a:pt x="32445" y="2573"/>
                      <a:pt x="32857" y="2805"/>
                      <a:pt x="33142" y="3196"/>
                    </a:cubicBezTo>
                    <a:cubicBezTo>
                      <a:pt x="33199" y="3275"/>
                      <a:pt x="33272" y="3335"/>
                      <a:pt x="33358" y="3335"/>
                    </a:cubicBezTo>
                    <a:cubicBezTo>
                      <a:pt x="33399" y="3335"/>
                      <a:pt x="33443" y="3321"/>
                      <a:pt x="33490" y="3291"/>
                    </a:cubicBezTo>
                    <a:cubicBezTo>
                      <a:pt x="33617" y="3207"/>
                      <a:pt x="33628" y="3069"/>
                      <a:pt x="33585" y="2932"/>
                    </a:cubicBezTo>
                    <a:cubicBezTo>
                      <a:pt x="33459" y="2541"/>
                      <a:pt x="33237" y="2214"/>
                      <a:pt x="32899" y="1981"/>
                    </a:cubicBezTo>
                    <a:cubicBezTo>
                      <a:pt x="32677" y="1823"/>
                      <a:pt x="32455" y="1686"/>
                      <a:pt x="32234" y="1548"/>
                    </a:cubicBezTo>
                    <a:cubicBezTo>
                      <a:pt x="32012" y="1411"/>
                      <a:pt x="31779" y="1348"/>
                      <a:pt x="31526" y="1337"/>
                    </a:cubicBezTo>
                    <a:cubicBezTo>
                      <a:pt x="31346" y="1327"/>
                      <a:pt x="31177" y="1327"/>
                      <a:pt x="31008" y="1295"/>
                    </a:cubicBezTo>
                    <a:cubicBezTo>
                      <a:pt x="30902" y="1278"/>
                      <a:pt x="30798" y="1270"/>
                      <a:pt x="30694" y="1270"/>
                    </a:cubicBezTo>
                    <a:cubicBezTo>
                      <a:pt x="30406" y="1270"/>
                      <a:pt x="30126" y="1331"/>
                      <a:pt x="29847" y="1432"/>
                    </a:cubicBezTo>
                    <a:cubicBezTo>
                      <a:pt x="29234" y="1654"/>
                      <a:pt x="28632" y="1939"/>
                      <a:pt x="28009" y="2129"/>
                    </a:cubicBezTo>
                    <a:cubicBezTo>
                      <a:pt x="27888" y="2165"/>
                      <a:pt x="27780" y="2185"/>
                      <a:pt x="27681" y="2185"/>
                    </a:cubicBezTo>
                    <a:cubicBezTo>
                      <a:pt x="27485" y="2185"/>
                      <a:pt x="27322" y="2107"/>
                      <a:pt x="27154" y="1918"/>
                    </a:cubicBezTo>
                    <a:cubicBezTo>
                      <a:pt x="26689" y="1411"/>
                      <a:pt x="26129" y="1115"/>
                      <a:pt x="25453" y="968"/>
                    </a:cubicBezTo>
                    <a:cubicBezTo>
                      <a:pt x="24967" y="862"/>
                      <a:pt x="24471" y="883"/>
                      <a:pt x="23985" y="873"/>
                    </a:cubicBezTo>
                    <a:cubicBezTo>
                      <a:pt x="23969" y="872"/>
                      <a:pt x="23953" y="872"/>
                      <a:pt x="23938" y="872"/>
                    </a:cubicBezTo>
                    <a:cubicBezTo>
                      <a:pt x="23419" y="872"/>
                      <a:pt x="22969" y="1040"/>
                      <a:pt x="22559" y="1348"/>
                    </a:cubicBezTo>
                    <a:cubicBezTo>
                      <a:pt x="22285" y="1548"/>
                      <a:pt x="22000" y="1728"/>
                      <a:pt x="21704" y="1897"/>
                    </a:cubicBezTo>
                    <a:cubicBezTo>
                      <a:pt x="21488" y="2023"/>
                      <a:pt x="21329" y="2088"/>
                      <a:pt x="21180" y="2088"/>
                    </a:cubicBezTo>
                    <a:cubicBezTo>
                      <a:pt x="20992" y="2088"/>
                      <a:pt x="20821" y="1987"/>
                      <a:pt x="20574" y="1781"/>
                    </a:cubicBezTo>
                    <a:cubicBezTo>
                      <a:pt x="20268" y="1517"/>
                      <a:pt x="19982" y="1242"/>
                      <a:pt x="19655" y="1020"/>
                    </a:cubicBezTo>
                    <a:cubicBezTo>
                      <a:pt x="19131" y="660"/>
                      <a:pt x="18573" y="458"/>
                      <a:pt x="18011" y="458"/>
                    </a:cubicBezTo>
                    <a:cubicBezTo>
                      <a:pt x="17521" y="458"/>
                      <a:pt x="17027" y="612"/>
                      <a:pt x="16550" y="946"/>
                    </a:cubicBezTo>
                    <a:cubicBezTo>
                      <a:pt x="16402" y="1052"/>
                      <a:pt x="16275" y="1168"/>
                      <a:pt x="16138" y="1284"/>
                    </a:cubicBezTo>
                    <a:cubicBezTo>
                      <a:pt x="16043" y="1379"/>
                      <a:pt x="15958" y="1475"/>
                      <a:pt x="15853" y="1570"/>
                    </a:cubicBezTo>
                    <a:cubicBezTo>
                      <a:pt x="15673" y="1728"/>
                      <a:pt x="15557" y="1807"/>
                      <a:pt x="15442" y="1807"/>
                    </a:cubicBezTo>
                    <a:cubicBezTo>
                      <a:pt x="15327" y="1807"/>
                      <a:pt x="15214" y="1728"/>
                      <a:pt x="15040" y="1570"/>
                    </a:cubicBezTo>
                    <a:cubicBezTo>
                      <a:pt x="14902" y="1443"/>
                      <a:pt x="14754" y="1306"/>
                      <a:pt x="14628" y="1168"/>
                    </a:cubicBezTo>
                    <a:cubicBezTo>
                      <a:pt x="14222" y="680"/>
                      <a:pt x="13587" y="439"/>
                      <a:pt x="12969" y="439"/>
                    </a:cubicBezTo>
                    <a:cubicBezTo>
                      <a:pt x="12558" y="439"/>
                      <a:pt x="12154" y="545"/>
                      <a:pt x="11829" y="756"/>
                    </a:cubicBezTo>
                    <a:cubicBezTo>
                      <a:pt x="11639" y="894"/>
                      <a:pt x="11438" y="1010"/>
                      <a:pt x="11238" y="1137"/>
                    </a:cubicBezTo>
                    <a:cubicBezTo>
                      <a:pt x="10857" y="1390"/>
                      <a:pt x="10435" y="1570"/>
                      <a:pt x="10002" y="1696"/>
                    </a:cubicBezTo>
                    <a:cubicBezTo>
                      <a:pt x="9806" y="1756"/>
                      <a:pt x="9617" y="1792"/>
                      <a:pt x="9438" y="1792"/>
                    </a:cubicBezTo>
                    <a:cubicBezTo>
                      <a:pt x="9078" y="1792"/>
                      <a:pt x="8760" y="1645"/>
                      <a:pt x="8513" y="1242"/>
                    </a:cubicBezTo>
                    <a:lnTo>
                      <a:pt x="8481" y="1210"/>
                    </a:lnTo>
                    <a:cubicBezTo>
                      <a:pt x="7954" y="597"/>
                      <a:pt x="7206" y="256"/>
                      <a:pt x="6454" y="256"/>
                    </a:cubicBezTo>
                    <a:cubicBezTo>
                      <a:pt x="5923" y="256"/>
                      <a:pt x="5391" y="426"/>
                      <a:pt x="4932" y="788"/>
                    </a:cubicBezTo>
                    <a:cubicBezTo>
                      <a:pt x="4362" y="1242"/>
                      <a:pt x="3676" y="1390"/>
                      <a:pt x="2968" y="1411"/>
                    </a:cubicBezTo>
                    <a:cubicBezTo>
                      <a:pt x="2949" y="1412"/>
                      <a:pt x="2931" y="1412"/>
                      <a:pt x="2912" y="1412"/>
                    </a:cubicBezTo>
                    <a:cubicBezTo>
                      <a:pt x="2513" y="1412"/>
                      <a:pt x="2164" y="1299"/>
                      <a:pt x="1901" y="925"/>
                    </a:cubicBezTo>
                    <a:cubicBezTo>
                      <a:pt x="1648" y="556"/>
                      <a:pt x="1246" y="323"/>
                      <a:pt x="877" y="102"/>
                    </a:cubicBezTo>
                    <a:cubicBezTo>
                      <a:pt x="767" y="32"/>
                      <a:pt x="653" y="1"/>
                      <a:pt x="5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22" name="Google Shape;222;p6"/>
              <p:cNvGrpSpPr/>
              <p:nvPr/>
            </p:nvGrpSpPr>
            <p:grpSpPr>
              <a:xfrm>
                <a:off x="156338" y="3458505"/>
                <a:ext cx="268326" cy="518204"/>
                <a:chOff x="-1009612" y="3548478"/>
                <a:chExt cx="185116" cy="357481"/>
              </a:xfrm>
            </p:grpSpPr>
            <p:sp>
              <p:nvSpPr>
                <p:cNvPr id="223" name="Google Shape;223;p6"/>
                <p:cNvSpPr/>
                <p:nvPr/>
              </p:nvSpPr>
              <p:spPr>
                <a:xfrm>
                  <a:off x="-1009612" y="3764323"/>
                  <a:ext cx="128381" cy="141635"/>
                </a:xfrm>
                <a:custGeom>
                  <a:avLst/>
                  <a:gdLst/>
                  <a:ahLst/>
                  <a:cxnLst/>
                  <a:rect l="l" t="t" r="r" b="b"/>
                  <a:pathLst>
                    <a:path w="2557" h="2821" extrusionOk="0">
                      <a:moveTo>
                        <a:pt x="1283" y="1"/>
                      </a:moveTo>
                      <a:cubicBezTo>
                        <a:pt x="583" y="1"/>
                        <a:pt x="11" y="630"/>
                        <a:pt x="1" y="1405"/>
                      </a:cubicBezTo>
                      <a:cubicBezTo>
                        <a:pt x="1" y="2191"/>
                        <a:pt x="562" y="2821"/>
                        <a:pt x="1272" y="2821"/>
                      </a:cubicBezTo>
                      <a:cubicBezTo>
                        <a:pt x="1278" y="2821"/>
                        <a:pt x="1284" y="2821"/>
                        <a:pt x="1289" y="2821"/>
                      </a:cubicBezTo>
                      <a:cubicBezTo>
                        <a:pt x="2008" y="2799"/>
                        <a:pt x="2557" y="2176"/>
                        <a:pt x="2557" y="1384"/>
                      </a:cubicBezTo>
                      <a:cubicBezTo>
                        <a:pt x="2557" y="634"/>
                        <a:pt x="1997" y="11"/>
                        <a:pt x="1300" y="1"/>
                      </a:cubicBezTo>
                      <a:cubicBezTo>
                        <a:pt x="1294" y="1"/>
                        <a:pt x="1288" y="1"/>
                        <a:pt x="1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6"/>
                <p:cNvSpPr/>
                <p:nvPr/>
              </p:nvSpPr>
              <p:spPr>
                <a:xfrm>
                  <a:off x="-922099" y="3649798"/>
                  <a:ext cx="97603" cy="102925"/>
                </a:xfrm>
                <a:custGeom>
                  <a:avLst/>
                  <a:gdLst/>
                  <a:ahLst/>
                  <a:cxnLst/>
                  <a:rect l="l" t="t" r="r" b="b"/>
                  <a:pathLst>
                    <a:path w="1944" h="2050" extrusionOk="0">
                      <a:moveTo>
                        <a:pt x="981" y="0"/>
                      </a:moveTo>
                      <a:cubicBezTo>
                        <a:pt x="975" y="0"/>
                        <a:pt x="968" y="0"/>
                        <a:pt x="962" y="0"/>
                      </a:cubicBezTo>
                      <a:cubicBezTo>
                        <a:pt x="412" y="0"/>
                        <a:pt x="1" y="476"/>
                        <a:pt x="1" y="1067"/>
                      </a:cubicBezTo>
                      <a:cubicBezTo>
                        <a:pt x="11" y="1627"/>
                        <a:pt x="402" y="2049"/>
                        <a:pt x="930" y="2049"/>
                      </a:cubicBezTo>
                      <a:cubicBezTo>
                        <a:pt x="936" y="2049"/>
                        <a:pt x="942" y="2050"/>
                        <a:pt x="948" y="2050"/>
                      </a:cubicBezTo>
                      <a:cubicBezTo>
                        <a:pt x="1499" y="2050"/>
                        <a:pt x="1944" y="1568"/>
                        <a:pt x="1933" y="983"/>
                      </a:cubicBezTo>
                      <a:cubicBezTo>
                        <a:pt x="1933" y="430"/>
                        <a:pt x="1511" y="0"/>
                        <a:pt x="9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6"/>
                <p:cNvSpPr/>
                <p:nvPr/>
              </p:nvSpPr>
              <p:spPr>
                <a:xfrm>
                  <a:off x="-997914" y="3548478"/>
                  <a:ext cx="83847" cy="86558"/>
                </a:xfrm>
                <a:custGeom>
                  <a:avLst/>
                  <a:gdLst/>
                  <a:ahLst/>
                  <a:cxnLst/>
                  <a:rect l="l" t="t" r="r" b="b"/>
                  <a:pathLst>
                    <a:path w="1670" h="1724" extrusionOk="0">
                      <a:moveTo>
                        <a:pt x="824" y="1"/>
                      </a:moveTo>
                      <a:cubicBezTo>
                        <a:pt x="360" y="1"/>
                        <a:pt x="21" y="346"/>
                        <a:pt x="11" y="836"/>
                      </a:cubicBezTo>
                      <a:cubicBezTo>
                        <a:pt x="0" y="1321"/>
                        <a:pt x="338" y="1702"/>
                        <a:pt x="803" y="1723"/>
                      </a:cubicBezTo>
                      <a:cubicBezTo>
                        <a:pt x="814" y="1723"/>
                        <a:pt x="825" y="1723"/>
                        <a:pt x="836" y="1723"/>
                      </a:cubicBezTo>
                      <a:cubicBezTo>
                        <a:pt x="1277" y="1723"/>
                        <a:pt x="1669" y="1320"/>
                        <a:pt x="1669" y="857"/>
                      </a:cubicBezTo>
                      <a:cubicBezTo>
                        <a:pt x="1669" y="371"/>
                        <a:pt x="1310" y="1"/>
                        <a:pt x="845" y="1"/>
                      </a:cubicBezTo>
                      <a:cubicBezTo>
                        <a:pt x="838" y="1"/>
                        <a:pt x="831" y="1"/>
                        <a:pt x="8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6" name="Google Shape;226;p6"/>
            <p:cNvGrpSpPr/>
            <p:nvPr/>
          </p:nvGrpSpPr>
          <p:grpSpPr>
            <a:xfrm rot="1606117" flipH="1">
              <a:off x="-7868" y="-890424"/>
              <a:ext cx="912110" cy="2217483"/>
              <a:chOff x="3328967" y="-979524"/>
              <a:chExt cx="966143" cy="2348844"/>
            </a:xfrm>
          </p:grpSpPr>
          <p:grpSp>
            <p:nvGrpSpPr>
              <p:cNvPr id="227" name="Google Shape;227;p6"/>
              <p:cNvGrpSpPr/>
              <p:nvPr/>
            </p:nvGrpSpPr>
            <p:grpSpPr>
              <a:xfrm>
                <a:off x="3328967" y="-979524"/>
                <a:ext cx="966143" cy="2348844"/>
                <a:chOff x="6747867" y="-803324"/>
                <a:chExt cx="966143" cy="2348844"/>
              </a:xfrm>
            </p:grpSpPr>
            <p:sp>
              <p:nvSpPr>
                <p:cNvPr id="228" name="Google Shape;228;p6"/>
                <p:cNvSpPr/>
                <p:nvPr/>
              </p:nvSpPr>
              <p:spPr>
                <a:xfrm>
                  <a:off x="6747867" y="-803324"/>
                  <a:ext cx="966143" cy="1988066"/>
                </a:xfrm>
                <a:custGeom>
                  <a:avLst/>
                  <a:gdLst/>
                  <a:ahLst/>
                  <a:cxnLst/>
                  <a:rect l="l" t="t" r="r" b="b"/>
                  <a:pathLst>
                    <a:path w="19243" h="39597" extrusionOk="0">
                      <a:moveTo>
                        <a:pt x="12389" y="4459"/>
                      </a:moveTo>
                      <a:cubicBezTo>
                        <a:pt x="12895" y="4459"/>
                        <a:pt x="13307" y="4892"/>
                        <a:pt x="13318" y="5430"/>
                      </a:cubicBezTo>
                      <a:cubicBezTo>
                        <a:pt x="13328" y="6005"/>
                        <a:pt x="12905" y="6487"/>
                        <a:pt x="12374" y="6487"/>
                      </a:cubicBezTo>
                      <a:cubicBezTo>
                        <a:pt x="12368" y="6487"/>
                        <a:pt x="12363" y="6487"/>
                        <a:pt x="12357" y="6486"/>
                      </a:cubicBezTo>
                      <a:cubicBezTo>
                        <a:pt x="11850" y="6476"/>
                        <a:pt x="11449" y="6043"/>
                        <a:pt x="11449" y="5483"/>
                      </a:cubicBezTo>
                      <a:cubicBezTo>
                        <a:pt x="11449" y="4923"/>
                        <a:pt x="11860" y="4469"/>
                        <a:pt x="12389" y="4459"/>
                      </a:cubicBezTo>
                      <a:close/>
                      <a:moveTo>
                        <a:pt x="10823" y="8588"/>
                      </a:moveTo>
                      <a:cubicBezTo>
                        <a:pt x="11332" y="8588"/>
                        <a:pt x="11734" y="9017"/>
                        <a:pt x="11734" y="9560"/>
                      </a:cubicBezTo>
                      <a:cubicBezTo>
                        <a:pt x="11734" y="10141"/>
                        <a:pt x="11269" y="10648"/>
                        <a:pt x="10730" y="10648"/>
                      </a:cubicBezTo>
                      <a:cubicBezTo>
                        <a:pt x="10223" y="10648"/>
                        <a:pt x="9885" y="10246"/>
                        <a:pt x="9875" y="9665"/>
                      </a:cubicBezTo>
                      <a:cubicBezTo>
                        <a:pt x="9875" y="9042"/>
                        <a:pt x="10266" y="8588"/>
                        <a:pt x="10804" y="8588"/>
                      </a:cubicBezTo>
                      <a:cubicBezTo>
                        <a:pt x="10811" y="8588"/>
                        <a:pt x="10817" y="8588"/>
                        <a:pt x="10823" y="8588"/>
                      </a:cubicBezTo>
                      <a:close/>
                      <a:moveTo>
                        <a:pt x="5798" y="12718"/>
                      </a:moveTo>
                      <a:lnTo>
                        <a:pt x="5798" y="12718"/>
                      </a:lnTo>
                      <a:cubicBezTo>
                        <a:pt x="5809" y="12813"/>
                        <a:pt x="5788" y="12918"/>
                        <a:pt x="5883" y="12992"/>
                      </a:cubicBezTo>
                      <a:cubicBezTo>
                        <a:pt x="5883" y="12887"/>
                        <a:pt x="5883" y="12792"/>
                        <a:pt x="5798" y="12718"/>
                      </a:cubicBezTo>
                      <a:close/>
                      <a:moveTo>
                        <a:pt x="17037" y="13710"/>
                      </a:moveTo>
                      <a:cubicBezTo>
                        <a:pt x="17044" y="13710"/>
                        <a:pt x="17050" y="13710"/>
                        <a:pt x="17057" y="13710"/>
                      </a:cubicBezTo>
                      <a:cubicBezTo>
                        <a:pt x="17532" y="13732"/>
                        <a:pt x="17923" y="14154"/>
                        <a:pt x="17912" y="14650"/>
                      </a:cubicBezTo>
                      <a:cubicBezTo>
                        <a:pt x="17912" y="15145"/>
                        <a:pt x="17489" y="15570"/>
                        <a:pt x="17017" y="15570"/>
                      </a:cubicBezTo>
                      <a:cubicBezTo>
                        <a:pt x="17006" y="15570"/>
                        <a:pt x="16994" y="15570"/>
                        <a:pt x="16983" y="15569"/>
                      </a:cubicBezTo>
                      <a:cubicBezTo>
                        <a:pt x="16497" y="15548"/>
                        <a:pt x="16106" y="15115"/>
                        <a:pt x="16117" y="14619"/>
                      </a:cubicBezTo>
                      <a:cubicBezTo>
                        <a:pt x="16138" y="14108"/>
                        <a:pt x="16539" y="13710"/>
                        <a:pt x="17037" y="13710"/>
                      </a:cubicBezTo>
                      <a:close/>
                      <a:moveTo>
                        <a:pt x="2355" y="17882"/>
                      </a:moveTo>
                      <a:cubicBezTo>
                        <a:pt x="2926" y="17893"/>
                        <a:pt x="3359" y="18347"/>
                        <a:pt x="3369" y="18949"/>
                      </a:cubicBezTo>
                      <a:cubicBezTo>
                        <a:pt x="3380" y="19572"/>
                        <a:pt x="2915" y="20090"/>
                        <a:pt x="2334" y="20111"/>
                      </a:cubicBezTo>
                      <a:cubicBezTo>
                        <a:pt x="2327" y="20111"/>
                        <a:pt x="2321" y="20111"/>
                        <a:pt x="2314" y="20111"/>
                      </a:cubicBezTo>
                      <a:cubicBezTo>
                        <a:pt x="1733" y="20111"/>
                        <a:pt x="1320" y="19660"/>
                        <a:pt x="1310" y="19023"/>
                      </a:cubicBezTo>
                      <a:cubicBezTo>
                        <a:pt x="1310" y="18379"/>
                        <a:pt x="1774" y="17882"/>
                        <a:pt x="2355" y="17882"/>
                      </a:cubicBezTo>
                      <a:close/>
                      <a:moveTo>
                        <a:pt x="15274" y="18558"/>
                      </a:moveTo>
                      <a:cubicBezTo>
                        <a:pt x="15280" y="18558"/>
                        <a:pt x="15287" y="18558"/>
                        <a:pt x="15293" y="18558"/>
                      </a:cubicBezTo>
                      <a:cubicBezTo>
                        <a:pt x="15905" y="18558"/>
                        <a:pt x="16370" y="19023"/>
                        <a:pt x="16381" y="19657"/>
                      </a:cubicBezTo>
                      <a:cubicBezTo>
                        <a:pt x="16391" y="20322"/>
                        <a:pt x="15916" y="20839"/>
                        <a:pt x="15282" y="20850"/>
                      </a:cubicBezTo>
                      <a:cubicBezTo>
                        <a:pt x="14649" y="20850"/>
                        <a:pt x="14173" y="20375"/>
                        <a:pt x="14173" y="19731"/>
                      </a:cubicBezTo>
                      <a:cubicBezTo>
                        <a:pt x="14173" y="19072"/>
                        <a:pt x="14650" y="18558"/>
                        <a:pt x="15274" y="18558"/>
                      </a:cubicBezTo>
                      <a:close/>
                      <a:moveTo>
                        <a:pt x="5070" y="21061"/>
                      </a:moveTo>
                      <a:cubicBezTo>
                        <a:pt x="5629" y="21061"/>
                        <a:pt x="6052" y="21494"/>
                        <a:pt x="6052" y="22043"/>
                      </a:cubicBezTo>
                      <a:cubicBezTo>
                        <a:pt x="6052" y="22582"/>
                        <a:pt x="5640" y="23005"/>
                        <a:pt x="5101" y="23005"/>
                      </a:cubicBezTo>
                      <a:cubicBezTo>
                        <a:pt x="4573" y="23005"/>
                        <a:pt x="4140" y="22550"/>
                        <a:pt x="4151" y="21991"/>
                      </a:cubicBezTo>
                      <a:cubicBezTo>
                        <a:pt x="4161" y="21463"/>
                        <a:pt x="4552" y="21072"/>
                        <a:pt x="5070" y="21061"/>
                      </a:cubicBezTo>
                      <a:close/>
                      <a:moveTo>
                        <a:pt x="16022" y="24726"/>
                      </a:moveTo>
                      <a:cubicBezTo>
                        <a:pt x="16581" y="24726"/>
                        <a:pt x="17004" y="25191"/>
                        <a:pt x="17004" y="25772"/>
                      </a:cubicBezTo>
                      <a:cubicBezTo>
                        <a:pt x="16993" y="26346"/>
                        <a:pt x="16571" y="26775"/>
                        <a:pt x="16010" y="26775"/>
                      </a:cubicBezTo>
                      <a:cubicBezTo>
                        <a:pt x="16004" y="26775"/>
                        <a:pt x="15997" y="26775"/>
                        <a:pt x="15990" y="26775"/>
                      </a:cubicBezTo>
                      <a:cubicBezTo>
                        <a:pt x="15451" y="26764"/>
                        <a:pt x="15039" y="26331"/>
                        <a:pt x="15039" y="25772"/>
                      </a:cubicBezTo>
                      <a:cubicBezTo>
                        <a:pt x="15039" y="25180"/>
                        <a:pt x="15472" y="24726"/>
                        <a:pt x="16022" y="24726"/>
                      </a:cubicBezTo>
                      <a:close/>
                      <a:moveTo>
                        <a:pt x="13054" y="28877"/>
                      </a:moveTo>
                      <a:cubicBezTo>
                        <a:pt x="13614" y="28877"/>
                        <a:pt x="14078" y="29341"/>
                        <a:pt x="14089" y="29933"/>
                      </a:cubicBezTo>
                      <a:cubicBezTo>
                        <a:pt x="14099" y="30535"/>
                        <a:pt x="13645" y="31021"/>
                        <a:pt x="13054" y="31031"/>
                      </a:cubicBezTo>
                      <a:cubicBezTo>
                        <a:pt x="12484" y="31031"/>
                        <a:pt x="12040" y="30588"/>
                        <a:pt x="12029" y="29986"/>
                      </a:cubicBezTo>
                      <a:cubicBezTo>
                        <a:pt x="12019" y="29394"/>
                        <a:pt x="12494" y="28877"/>
                        <a:pt x="13054" y="28877"/>
                      </a:cubicBezTo>
                      <a:close/>
                      <a:moveTo>
                        <a:pt x="5574" y="31644"/>
                      </a:moveTo>
                      <a:cubicBezTo>
                        <a:pt x="6135" y="31644"/>
                        <a:pt x="6569" y="32105"/>
                        <a:pt x="6569" y="32700"/>
                      </a:cubicBezTo>
                      <a:cubicBezTo>
                        <a:pt x="6569" y="33275"/>
                        <a:pt x="6114" y="33767"/>
                        <a:pt x="5573" y="33767"/>
                      </a:cubicBezTo>
                      <a:cubicBezTo>
                        <a:pt x="5567" y="33767"/>
                        <a:pt x="5561" y="33767"/>
                        <a:pt x="5555" y="33767"/>
                      </a:cubicBezTo>
                      <a:cubicBezTo>
                        <a:pt x="5017" y="33756"/>
                        <a:pt x="4584" y="33291"/>
                        <a:pt x="4573" y="32721"/>
                      </a:cubicBezTo>
                      <a:cubicBezTo>
                        <a:pt x="4563" y="32119"/>
                        <a:pt x="4996" y="31644"/>
                        <a:pt x="5555" y="31644"/>
                      </a:cubicBezTo>
                      <a:cubicBezTo>
                        <a:pt x="5562" y="31644"/>
                        <a:pt x="5568" y="31644"/>
                        <a:pt x="5574" y="31644"/>
                      </a:cubicBezTo>
                      <a:close/>
                      <a:moveTo>
                        <a:pt x="12640" y="1"/>
                      </a:moveTo>
                      <a:cubicBezTo>
                        <a:pt x="12428" y="1"/>
                        <a:pt x="12299" y="101"/>
                        <a:pt x="12209" y="382"/>
                      </a:cubicBezTo>
                      <a:cubicBezTo>
                        <a:pt x="11966" y="1132"/>
                        <a:pt x="11544" y="1755"/>
                        <a:pt x="11089" y="2357"/>
                      </a:cubicBezTo>
                      <a:cubicBezTo>
                        <a:pt x="10593" y="3012"/>
                        <a:pt x="10002" y="3571"/>
                        <a:pt x="9474" y="4195"/>
                      </a:cubicBezTo>
                      <a:cubicBezTo>
                        <a:pt x="9252" y="4459"/>
                        <a:pt x="8988" y="4712"/>
                        <a:pt x="8819" y="5029"/>
                      </a:cubicBezTo>
                      <a:cubicBezTo>
                        <a:pt x="9674" y="5335"/>
                        <a:pt x="9822" y="6412"/>
                        <a:pt x="9315" y="7131"/>
                      </a:cubicBezTo>
                      <a:cubicBezTo>
                        <a:pt x="9135" y="7392"/>
                        <a:pt x="8878" y="7546"/>
                        <a:pt x="8570" y="7546"/>
                      </a:cubicBezTo>
                      <a:cubicBezTo>
                        <a:pt x="8517" y="7546"/>
                        <a:pt x="8463" y="7541"/>
                        <a:pt x="8407" y="7532"/>
                      </a:cubicBezTo>
                      <a:cubicBezTo>
                        <a:pt x="8037" y="7469"/>
                        <a:pt x="7794" y="7226"/>
                        <a:pt x="7689" y="6846"/>
                      </a:cubicBezTo>
                      <a:cubicBezTo>
                        <a:pt x="7646" y="6698"/>
                        <a:pt x="7636" y="6550"/>
                        <a:pt x="7541" y="6423"/>
                      </a:cubicBezTo>
                      <a:cubicBezTo>
                        <a:pt x="6316" y="7796"/>
                        <a:pt x="5524" y="9370"/>
                        <a:pt x="5566" y="11281"/>
                      </a:cubicBezTo>
                      <a:cubicBezTo>
                        <a:pt x="5576" y="11767"/>
                        <a:pt x="5555" y="12264"/>
                        <a:pt x="5798" y="12718"/>
                      </a:cubicBezTo>
                      <a:cubicBezTo>
                        <a:pt x="5798" y="12570"/>
                        <a:pt x="5788" y="12422"/>
                        <a:pt x="5798" y="12274"/>
                      </a:cubicBezTo>
                      <a:cubicBezTo>
                        <a:pt x="5819" y="11440"/>
                        <a:pt x="6337" y="10817"/>
                        <a:pt x="7055" y="10753"/>
                      </a:cubicBezTo>
                      <a:cubicBezTo>
                        <a:pt x="7084" y="10751"/>
                        <a:pt x="7114" y="10750"/>
                        <a:pt x="7143" y="10750"/>
                      </a:cubicBezTo>
                      <a:cubicBezTo>
                        <a:pt x="7828" y="10750"/>
                        <a:pt x="8454" y="11335"/>
                        <a:pt x="8565" y="12095"/>
                      </a:cubicBezTo>
                      <a:cubicBezTo>
                        <a:pt x="8671" y="12781"/>
                        <a:pt x="8344" y="13446"/>
                        <a:pt x="7784" y="13700"/>
                      </a:cubicBezTo>
                      <a:cubicBezTo>
                        <a:pt x="7597" y="13789"/>
                        <a:pt x="7403" y="13831"/>
                        <a:pt x="7210" y="13831"/>
                      </a:cubicBezTo>
                      <a:cubicBezTo>
                        <a:pt x="6784" y="13831"/>
                        <a:pt x="6368" y="13621"/>
                        <a:pt x="6062" y="13235"/>
                      </a:cubicBezTo>
                      <a:cubicBezTo>
                        <a:pt x="6009" y="13151"/>
                        <a:pt x="5978" y="13045"/>
                        <a:pt x="5883" y="12992"/>
                      </a:cubicBezTo>
                      <a:lnTo>
                        <a:pt x="5883" y="12992"/>
                      </a:lnTo>
                      <a:cubicBezTo>
                        <a:pt x="5872" y="13225"/>
                        <a:pt x="5978" y="13425"/>
                        <a:pt x="6062" y="13626"/>
                      </a:cubicBezTo>
                      <a:cubicBezTo>
                        <a:pt x="6242" y="14048"/>
                        <a:pt x="6453" y="14439"/>
                        <a:pt x="6664" y="14830"/>
                      </a:cubicBezTo>
                      <a:cubicBezTo>
                        <a:pt x="6897" y="15252"/>
                        <a:pt x="7192" y="15622"/>
                        <a:pt x="7446" y="16023"/>
                      </a:cubicBezTo>
                      <a:cubicBezTo>
                        <a:pt x="8090" y="17037"/>
                        <a:pt x="8354" y="18189"/>
                        <a:pt x="8576" y="19350"/>
                      </a:cubicBezTo>
                      <a:cubicBezTo>
                        <a:pt x="8734" y="20185"/>
                        <a:pt x="8671" y="20998"/>
                        <a:pt x="8534" y="21832"/>
                      </a:cubicBezTo>
                      <a:cubicBezTo>
                        <a:pt x="8449" y="21790"/>
                        <a:pt x="8449" y="21737"/>
                        <a:pt x="8417" y="21684"/>
                      </a:cubicBezTo>
                      <a:cubicBezTo>
                        <a:pt x="8143" y="21051"/>
                        <a:pt x="7858" y="20428"/>
                        <a:pt x="7488" y="19847"/>
                      </a:cubicBezTo>
                      <a:cubicBezTo>
                        <a:pt x="6622" y="18516"/>
                        <a:pt x="5460" y="17502"/>
                        <a:pt x="4140" y="16689"/>
                      </a:cubicBezTo>
                      <a:cubicBezTo>
                        <a:pt x="3601" y="16351"/>
                        <a:pt x="3095" y="15981"/>
                        <a:pt x="2672" y="15495"/>
                      </a:cubicBezTo>
                      <a:cubicBezTo>
                        <a:pt x="2345" y="15105"/>
                        <a:pt x="2112" y="14650"/>
                        <a:pt x="1859" y="14217"/>
                      </a:cubicBezTo>
                      <a:cubicBezTo>
                        <a:pt x="1764" y="14059"/>
                        <a:pt x="1679" y="13901"/>
                        <a:pt x="1574" y="13763"/>
                      </a:cubicBezTo>
                      <a:cubicBezTo>
                        <a:pt x="1453" y="13600"/>
                        <a:pt x="1320" y="13519"/>
                        <a:pt x="1194" y="13519"/>
                      </a:cubicBezTo>
                      <a:cubicBezTo>
                        <a:pt x="1044" y="13519"/>
                        <a:pt x="905" y="13634"/>
                        <a:pt x="813" y="13858"/>
                      </a:cubicBezTo>
                      <a:cubicBezTo>
                        <a:pt x="792" y="13901"/>
                        <a:pt x="782" y="13943"/>
                        <a:pt x="771" y="13985"/>
                      </a:cubicBezTo>
                      <a:cubicBezTo>
                        <a:pt x="444" y="15073"/>
                        <a:pt x="222" y="16192"/>
                        <a:pt x="137" y="17333"/>
                      </a:cubicBezTo>
                      <a:cubicBezTo>
                        <a:pt x="0" y="18981"/>
                        <a:pt x="275" y="20554"/>
                        <a:pt x="951" y="22065"/>
                      </a:cubicBezTo>
                      <a:cubicBezTo>
                        <a:pt x="1510" y="23290"/>
                        <a:pt x="2366" y="24166"/>
                        <a:pt x="3570" y="24705"/>
                      </a:cubicBezTo>
                      <a:cubicBezTo>
                        <a:pt x="4267" y="25011"/>
                        <a:pt x="4996" y="25233"/>
                        <a:pt x="5724" y="25423"/>
                      </a:cubicBezTo>
                      <a:cubicBezTo>
                        <a:pt x="6802" y="25698"/>
                        <a:pt x="7636" y="26331"/>
                        <a:pt x="8322" y="27208"/>
                      </a:cubicBezTo>
                      <a:cubicBezTo>
                        <a:pt x="8449" y="27377"/>
                        <a:pt x="8513" y="27567"/>
                        <a:pt x="8513" y="27789"/>
                      </a:cubicBezTo>
                      <a:cubicBezTo>
                        <a:pt x="8502" y="28887"/>
                        <a:pt x="8513" y="29986"/>
                        <a:pt x="8491" y="31074"/>
                      </a:cubicBezTo>
                      <a:cubicBezTo>
                        <a:pt x="8481" y="31707"/>
                        <a:pt x="8386" y="32330"/>
                        <a:pt x="8206" y="32932"/>
                      </a:cubicBezTo>
                      <a:cubicBezTo>
                        <a:pt x="8079" y="33365"/>
                        <a:pt x="7900" y="33767"/>
                        <a:pt x="7657" y="34210"/>
                      </a:cubicBezTo>
                      <a:cubicBezTo>
                        <a:pt x="7530" y="33154"/>
                        <a:pt x="7245" y="32204"/>
                        <a:pt x="6844" y="31306"/>
                      </a:cubicBezTo>
                      <a:cubicBezTo>
                        <a:pt x="6379" y="30250"/>
                        <a:pt x="5471" y="29616"/>
                        <a:pt x="4605" y="28961"/>
                      </a:cubicBezTo>
                      <a:cubicBezTo>
                        <a:pt x="4446" y="28834"/>
                        <a:pt x="4267" y="28739"/>
                        <a:pt x="4077" y="28644"/>
                      </a:cubicBezTo>
                      <a:cubicBezTo>
                        <a:pt x="3970" y="28583"/>
                        <a:pt x="3858" y="28545"/>
                        <a:pt x="3748" y="28545"/>
                      </a:cubicBezTo>
                      <a:cubicBezTo>
                        <a:pt x="3650" y="28545"/>
                        <a:pt x="3554" y="28575"/>
                        <a:pt x="3464" y="28644"/>
                      </a:cubicBezTo>
                      <a:cubicBezTo>
                        <a:pt x="3242" y="28813"/>
                        <a:pt x="3242" y="29046"/>
                        <a:pt x="3306" y="29299"/>
                      </a:cubicBezTo>
                      <a:cubicBezTo>
                        <a:pt x="3432" y="29764"/>
                        <a:pt x="3454" y="30250"/>
                        <a:pt x="3443" y="30725"/>
                      </a:cubicBezTo>
                      <a:cubicBezTo>
                        <a:pt x="3432" y="31443"/>
                        <a:pt x="3443" y="32172"/>
                        <a:pt x="3443" y="32890"/>
                      </a:cubicBezTo>
                      <a:cubicBezTo>
                        <a:pt x="3443" y="33207"/>
                        <a:pt x="3496" y="33513"/>
                        <a:pt x="3580" y="33819"/>
                      </a:cubicBezTo>
                      <a:cubicBezTo>
                        <a:pt x="3866" y="34886"/>
                        <a:pt x="4531" y="35689"/>
                        <a:pt x="5365" y="36354"/>
                      </a:cubicBezTo>
                      <a:cubicBezTo>
                        <a:pt x="5524" y="36481"/>
                        <a:pt x="5693" y="36597"/>
                        <a:pt x="5862" y="36713"/>
                      </a:cubicBezTo>
                      <a:cubicBezTo>
                        <a:pt x="5978" y="36787"/>
                        <a:pt x="5988" y="36872"/>
                        <a:pt x="5904" y="36967"/>
                      </a:cubicBezTo>
                      <a:cubicBezTo>
                        <a:pt x="5851" y="37030"/>
                        <a:pt x="5798" y="37083"/>
                        <a:pt x="5756" y="37136"/>
                      </a:cubicBezTo>
                      <a:cubicBezTo>
                        <a:pt x="5186" y="37886"/>
                        <a:pt x="4668" y="38657"/>
                        <a:pt x="4425" y="39597"/>
                      </a:cubicBezTo>
                      <a:cubicBezTo>
                        <a:pt x="4721" y="39544"/>
                        <a:pt x="5006" y="39428"/>
                        <a:pt x="5281" y="39301"/>
                      </a:cubicBezTo>
                      <a:cubicBezTo>
                        <a:pt x="5682" y="39100"/>
                        <a:pt x="6115" y="39026"/>
                        <a:pt x="6569" y="39026"/>
                      </a:cubicBezTo>
                      <a:cubicBezTo>
                        <a:pt x="6875" y="38403"/>
                        <a:pt x="7256" y="37812"/>
                        <a:pt x="7625" y="37220"/>
                      </a:cubicBezTo>
                      <a:cubicBezTo>
                        <a:pt x="8185" y="36344"/>
                        <a:pt x="8808" y="35509"/>
                        <a:pt x="9262" y="34559"/>
                      </a:cubicBezTo>
                      <a:cubicBezTo>
                        <a:pt x="9336" y="34411"/>
                        <a:pt x="9463" y="34358"/>
                        <a:pt x="9600" y="34305"/>
                      </a:cubicBezTo>
                      <a:cubicBezTo>
                        <a:pt x="10295" y="34022"/>
                        <a:pt x="11013" y="33952"/>
                        <a:pt x="11748" y="33952"/>
                      </a:cubicBezTo>
                      <a:cubicBezTo>
                        <a:pt x="11863" y="33952"/>
                        <a:pt x="11977" y="33954"/>
                        <a:pt x="12093" y="33957"/>
                      </a:cubicBezTo>
                      <a:cubicBezTo>
                        <a:pt x="12151" y="33958"/>
                        <a:pt x="12209" y="33958"/>
                        <a:pt x="12267" y="33958"/>
                      </a:cubicBezTo>
                      <a:cubicBezTo>
                        <a:pt x="12916" y="33958"/>
                        <a:pt x="13562" y="33894"/>
                        <a:pt x="14163" y="33545"/>
                      </a:cubicBezTo>
                      <a:cubicBezTo>
                        <a:pt x="14659" y="33260"/>
                        <a:pt x="15092" y="32880"/>
                        <a:pt x="15494" y="32468"/>
                      </a:cubicBezTo>
                      <a:cubicBezTo>
                        <a:pt x="16645" y="31285"/>
                        <a:pt x="17268" y="29817"/>
                        <a:pt x="17574" y="28190"/>
                      </a:cubicBezTo>
                      <a:cubicBezTo>
                        <a:pt x="17669" y="27704"/>
                        <a:pt x="17733" y="27208"/>
                        <a:pt x="17775" y="26722"/>
                      </a:cubicBezTo>
                      <a:cubicBezTo>
                        <a:pt x="17891" y="25560"/>
                        <a:pt x="17891" y="24420"/>
                        <a:pt x="17690" y="23269"/>
                      </a:cubicBezTo>
                      <a:cubicBezTo>
                        <a:pt x="17659" y="23110"/>
                        <a:pt x="17659" y="22941"/>
                        <a:pt x="17595" y="22783"/>
                      </a:cubicBezTo>
                      <a:cubicBezTo>
                        <a:pt x="17526" y="22612"/>
                        <a:pt x="17391" y="22520"/>
                        <a:pt x="17245" y="22520"/>
                      </a:cubicBezTo>
                      <a:cubicBezTo>
                        <a:pt x="17147" y="22520"/>
                        <a:pt x="17044" y="22561"/>
                        <a:pt x="16951" y="22645"/>
                      </a:cubicBezTo>
                      <a:cubicBezTo>
                        <a:pt x="16877" y="22709"/>
                        <a:pt x="16824" y="22804"/>
                        <a:pt x="16761" y="22878"/>
                      </a:cubicBezTo>
                      <a:cubicBezTo>
                        <a:pt x="16159" y="23659"/>
                        <a:pt x="15494" y="24367"/>
                        <a:pt x="14649" y="24884"/>
                      </a:cubicBezTo>
                      <a:cubicBezTo>
                        <a:pt x="14089" y="25222"/>
                        <a:pt x="13582" y="25655"/>
                        <a:pt x="13043" y="26046"/>
                      </a:cubicBezTo>
                      <a:cubicBezTo>
                        <a:pt x="11882" y="26923"/>
                        <a:pt x="10931" y="27968"/>
                        <a:pt x="10308" y="29320"/>
                      </a:cubicBezTo>
                      <a:cubicBezTo>
                        <a:pt x="10266" y="29415"/>
                        <a:pt x="10234" y="29553"/>
                        <a:pt x="10097" y="29584"/>
                      </a:cubicBezTo>
                      <a:cubicBezTo>
                        <a:pt x="9991" y="29056"/>
                        <a:pt x="10033" y="28528"/>
                        <a:pt x="9949" y="28011"/>
                      </a:cubicBezTo>
                      <a:cubicBezTo>
                        <a:pt x="9780" y="26870"/>
                        <a:pt x="9695" y="25719"/>
                        <a:pt x="9717" y="24568"/>
                      </a:cubicBezTo>
                      <a:cubicBezTo>
                        <a:pt x="9717" y="24346"/>
                        <a:pt x="9759" y="24156"/>
                        <a:pt x="9854" y="23955"/>
                      </a:cubicBezTo>
                      <a:cubicBezTo>
                        <a:pt x="10086" y="23438"/>
                        <a:pt x="10509" y="23163"/>
                        <a:pt x="10994" y="22983"/>
                      </a:cubicBezTo>
                      <a:cubicBezTo>
                        <a:pt x="11491" y="22804"/>
                        <a:pt x="11998" y="22698"/>
                        <a:pt x="12526" y="22624"/>
                      </a:cubicBezTo>
                      <a:cubicBezTo>
                        <a:pt x="13603" y="22466"/>
                        <a:pt x="14670" y="22223"/>
                        <a:pt x="15673" y="21758"/>
                      </a:cubicBezTo>
                      <a:cubicBezTo>
                        <a:pt x="17395" y="20966"/>
                        <a:pt x="18430" y="19562"/>
                        <a:pt x="18894" y="17692"/>
                      </a:cubicBezTo>
                      <a:cubicBezTo>
                        <a:pt x="19243" y="16287"/>
                        <a:pt x="19243" y="14872"/>
                        <a:pt x="19000" y="13457"/>
                      </a:cubicBezTo>
                      <a:cubicBezTo>
                        <a:pt x="18842" y="12528"/>
                        <a:pt x="18757" y="11577"/>
                        <a:pt x="18472" y="10679"/>
                      </a:cubicBezTo>
                      <a:cubicBezTo>
                        <a:pt x="18345" y="10289"/>
                        <a:pt x="18197" y="9908"/>
                        <a:pt x="17933" y="9602"/>
                      </a:cubicBezTo>
                      <a:cubicBezTo>
                        <a:pt x="17809" y="9458"/>
                        <a:pt x="17682" y="9386"/>
                        <a:pt x="17561" y="9386"/>
                      </a:cubicBezTo>
                      <a:cubicBezTo>
                        <a:pt x="17424" y="9386"/>
                        <a:pt x="17295" y="9476"/>
                        <a:pt x="17183" y="9655"/>
                      </a:cubicBezTo>
                      <a:cubicBezTo>
                        <a:pt x="17057" y="9834"/>
                        <a:pt x="16962" y="10046"/>
                        <a:pt x="16867" y="10246"/>
                      </a:cubicBezTo>
                      <a:cubicBezTo>
                        <a:pt x="16339" y="11366"/>
                        <a:pt x="15652" y="12401"/>
                        <a:pt x="14860" y="13341"/>
                      </a:cubicBezTo>
                      <a:cubicBezTo>
                        <a:pt x="14490" y="13784"/>
                        <a:pt x="14089" y="14207"/>
                        <a:pt x="13709" y="14629"/>
                      </a:cubicBezTo>
                      <a:cubicBezTo>
                        <a:pt x="13909" y="14745"/>
                        <a:pt x="14121" y="14841"/>
                        <a:pt x="14279" y="15020"/>
                      </a:cubicBezTo>
                      <a:cubicBezTo>
                        <a:pt x="14723" y="15527"/>
                        <a:pt x="14723" y="16330"/>
                        <a:pt x="14258" y="16858"/>
                      </a:cubicBezTo>
                      <a:cubicBezTo>
                        <a:pt x="13998" y="17154"/>
                        <a:pt x="13673" y="17305"/>
                        <a:pt x="13344" y="17305"/>
                      </a:cubicBezTo>
                      <a:cubicBezTo>
                        <a:pt x="13097" y="17305"/>
                        <a:pt x="12847" y="17220"/>
                        <a:pt x="12621" y="17048"/>
                      </a:cubicBezTo>
                      <a:cubicBezTo>
                        <a:pt x="12346" y="16837"/>
                        <a:pt x="12209" y="16552"/>
                        <a:pt x="12125" y="16224"/>
                      </a:cubicBezTo>
                      <a:cubicBezTo>
                        <a:pt x="12072" y="16266"/>
                        <a:pt x="11998" y="16298"/>
                        <a:pt x="11956" y="16351"/>
                      </a:cubicBezTo>
                      <a:cubicBezTo>
                        <a:pt x="11385" y="16963"/>
                        <a:pt x="10857" y="17597"/>
                        <a:pt x="10445" y="18326"/>
                      </a:cubicBezTo>
                      <a:cubicBezTo>
                        <a:pt x="10371" y="18453"/>
                        <a:pt x="10308" y="18590"/>
                        <a:pt x="10160" y="18706"/>
                      </a:cubicBezTo>
                      <a:cubicBezTo>
                        <a:pt x="10276" y="18062"/>
                        <a:pt x="10403" y="17470"/>
                        <a:pt x="10625" y="16900"/>
                      </a:cubicBezTo>
                      <a:cubicBezTo>
                        <a:pt x="11449" y="14830"/>
                        <a:pt x="12103" y="12707"/>
                        <a:pt x="12737" y="10563"/>
                      </a:cubicBezTo>
                      <a:cubicBezTo>
                        <a:pt x="13191" y="9042"/>
                        <a:pt x="13434" y="7469"/>
                        <a:pt x="13540" y="5884"/>
                      </a:cubicBezTo>
                      <a:cubicBezTo>
                        <a:pt x="13614" y="4754"/>
                        <a:pt x="13614" y="3603"/>
                        <a:pt x="13466" y="2473"/>
                      </a:cubicBezTo>
                      <a:cubicBezTo>
                        <a:pt x="13381" y="1787"/>
                        <a:pt x="13276" y="1111"/>
                        <a:pt x="13086" y="445"/>
                      </a:cubicBezTo>
                      <a:cubicBezTo>
                        <a:pt x="13022" y="213"/>
                        <a:pt x="12938" y="12"/>
                        <a:pt x="12674" y="2"/>
                      </a:cubicBezTo>
                      <a:cubicBezTo>
                        <a:pt x="12662" y="1"/>
                        <a:pt x="12651" y="1"/>
                        <a:pt x="126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6"/>
                <p:cNvSpPr/>
                <p:nvPr/>
              </p:nvSpPr>
              <p:spPr>
                <a:xfrm>
                  <a:off x="6968985" y="1278564"/>
                  <a:ext cx="115628" cy="145351"/>
                </a:xfrm>
                <a:custGeom>
                  <a:avLst/>
                  <a:gdLst/>
                  <a:ahLst/>
                  <a:cxnLst/>
                  <a:rect l="l" t="t" r="r" b="b"/>
                  <a:pathLst>
                    <a:path w="2303" h="2895" extrusionOk="0">
                      <a:moveTo>
                        <a:pt x="1891" y="1"/>
                      </a:moveTo>
                      <a:cubicBezTo>
                        <a:pt x="1753" y="96"/>
                        <a:pt x="1627" y="191"/>
                        <a:pt x="1500" y="286"/>
                      </a:cubicBezTo>
                      <a:cubicBezTo>
                        <a:pt x="1003" y="635"/>
                        <a:pt x="539" y="1025"/>
                        <a:pt x="0" y="1289"/>
                      </a:cubicBezTo>
                      <a:cubicBezTo>
                        <a:pt x="106" y="1881"/>
                        <a:pt x="328" y="2420"/>
                        <a:pt x="687" y="2895"/>
                      </a:cubicBezTo>
                      <a:cubicBezTo>
                        <a:pt x="1204" y="2367"/>
                        <a:pt x="1753" y="1881"/>
                        <a:pt x="2303" y="1406"/>
                      </a:cubicBezTo>
                      <a:cubicBezTo>
                        <a:pt x="2197" y="930"/>
                        <a:pt x="1943" y="497"/>
                        <a:pt x="18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6"/>
                <p:cNvSpPr/>
                <p:nvPr/>
              </p:nvSpPr>
              <p:spPr>
                <a:xfrm>
                  <a:off x="7336460" y="1434511"/>
                  <a:ext cx="68433" cy="111009"/>
                </a:xfrm>
                <a:custGeom>
                  <a:avLst/>
                  <a:gdLst/>
                  <a:ahLst/>
                  <a:cxnLst/>
                  <a:rect l="l" t="t" r="r" b="b"/>
                  <a:pathLst>
                    <a:path w="1363" h="2211" extrusionOk="0">
                      <a:moveTo>
                        <a:pt x="1289" y="21"/>
                      </a:moveTo>
                      <a:cubicBezTo>
                        <a:pt x="856" y="32"/>
                        <a:pt x="423" y="0"/>
                        <a:pt x="0" y="148"/>
                      </a:cubicBezTo>
                      <a:cubicBezTo>
                        <a:pt x="106" y="803"/>
                        <a:pt x="106" y="1468"/>
                        <a:pt x="11" y="2123"/>
                      </a:cubicBezTo>
                      <a:cubicBezTo>
                        <a:pt x="243" y="2178"/>
                        <a:pt x="477" y="2210"/>
                        <a:pt x="713" y="2210"/>
                      </a:cubicBezTo>
                      <a:cubicBezTo>
                        <a:pt x="929" y="2210"/>
                        <a:pt x="1146" y="2183"/>
                        <a:pt x="1363" y="2123"/>
                      </a:cubicBezTo>
                      <a:cubicBezTo>
                        <a:pt x="1268" y="1859"/>
                        <a:pt x="1236" y="1584"/>
                        <a:pt x="1268" y="1299"/>
                      </a:cubicBezTo>
                      <a:cubicBezTo>
                        <a:pt x="1320" y="877"/>
                        <a:pt x="1299" y="444"/>
                        <a:pt x="1289" y="2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6"/>
                <p:cNvSpPr/>
                <p:nvPr/>
              </p:nvSpPr>
              <p:spPr>
                <a:xfrm>
                  <a:off x="7124882" y="1432352"/>
                  <a:ext cx="95495" cy="102925"/>
                </a:xfrm>
                <a:custGeom>
                  <a:avLst/>
                  <a:gdLst/>
                  <a:ahLst/>
                  <a:cxnLst/>
                  <a:rect l="l" t="t" r="r" b="b"/>
                  <a:pathLst>
                    <a:path w="1902" h="2050" extrusionOk="0">
                      <a:moveTo>
                        <a:pt x="761" y="1"/>
                      </a:moveTo>
                      <a:cubicBezTo>
                        <a:pt x="560" y="603"/>
                        <a:pt x="275" y="1163"/>
                        <a:pt x="0" y="1722"/>
                      </a:cubicBezTo>
                      <a:cubicBezTo>
                        <a:pt x="475" y="1986"/>
                        <a:pt x="1004" y="1955"/>
                        <a:pt x="1510" y="2050"/>
                      </a:cubicBezTo>
                      <a:cubicBezTo>
                        <a:pt x="1563" y="1437"/>
                        <a:pt x="1722" y="856"/>
                        <a:pt x="1901" y="286"/>
                      </a:cubicBezTo>
                      <a:cubicBezTo>
                        <a:pt x="1521" y="191"/>
                        <a:pt x="1141" y="96"/>
                        <a:pt x="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6"/>
                <p:cNvSpPr/>
                <p:nvPr/>
              </p:nvSpPr>
              <p:spPr>
                <a:xfrm>
                  <a:off x="7468457" y="1482761"/>
                  <a:ext cx="16518" cy="44584"/>
                </a:xfrm>
                <a:custGeom>
                  <a:avLst/>
                  <a:gdLst/>
                  <a:ahLst/>
                  <a:cxnLst/>
                  <a:rect l="l" t="t" r="r" b="b"/>
                  <a:pathLst>
                    <a:path w="329" h="888" extrusionOk="0">
                      <a:moveTo>
                        <a:pt x="1" y="0"/>
                      </a:moveTo>
                      <a:lnTo>
                        <a:pt x="1" y="0"/>
                      </a:lnTo>
                      <a:cubicBezTo>
                        <a:pt x="12" y="296"/>
                        <a:pt x="12" y="592"/>
                        <a:pt x="12" y="887"/>
                      </a:cubicBezTo>
                      <a:cubicBezTo>
                        <a:pt x="328" y="581"/>
                        <a:pt x="159" y="285"/>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3" name="Google Shape;233;p6"/>
              <p:cNvGrpSpPr/>
              <p:nvPr/>
            </p:nvGrpSpPr>
            <p:grpSpPr>
              <a:xfrm>
                <a:off x="3394690" y="-755696"/>
                <a:ext cx="834159" cy="2123158"/>
                <a:chOff x="6813590" y="-579496"/>
                <a:chExt cx="834159" cy="2123158"/>
              </a:xfrm>
            </p:grpSpPr>
            <p:sp>
              <p:nvSpPr>
                <p:cNvPr id="234" name="Google Shape;234;p6"/>
                <p:cNvSpPr/>
                <p:nvPr/>
              </p:nvSpPr>
              <p:spPr>
                <a:xfrm>
                  <a:off x="6956232" y="1156106"/>
                  <a:ext cx="121502" cy="187224"/>
                </a:xfrm>
                <a:custGeom>
                  <a:avLst/>
                  <a:gdLst/>
                  <a:ahLst/>
                  <a:cxnLst/>
                  <a:rect l="l" t="t" r="r" b="b"/>
                  <a:pathLst>
                    <a:path w="2420" h="3729" extrusionOk="0">
                      <a:moveTo>
                        <a:pt x="2419" y="0"/>
                      </a:moveTo>
                      <a:cubicBezTo>
                        <a:pt x="1965" y="0"/>
                        <a:pt x="1532" y="74"/>
                        <a:pt x="1131" y="275"/>
                      </a:cubicBezTo>
                      <a:cubicBezTo>
                        <a:pt x="856" y="402"/>
                        <a:pt x="571" y="518"/>
                        <a:pt x="275" y="571"/>
                      </a:cubicBezTo>
                      <a:cubicBezTo>
                        <a:pt x="1" y="1405"/>
                        <a:pt x="22" y="2271"/>
                        <a:pt x="117" y="3126"/>
                      </a:cubicBezTo>
                      <a:cubicBezTo>
                        <a:pt x="138" y="3327"/>
                        <a:pt x="117" y="3549"/>
                        <a:pt x="254" y="3728"/>
                      </a:cubicBezTo>
                      <a:cubicBezTo>
                        <a:pt x="793" y="3464"/>
                        <a:pt x="1257" y="3074"/>
                        <a:pt x="1754" y="2725"/>
                      </a:cubicBezTo>
                      <a:cubicBezTo>
                        <a:pt x="1881" y="2630"/>
                        <a:pt x="2007" y="2535"/>
                        <a:pt x="2145" y="2440"/>
                      </a:cubicBezTo>
                      <a:cubicBezTo>
                        <a:pt x="2060" y="1606"/>
                        <a:pt x="2176" y="792"/>
                        <a:pt x="24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6"/>
                <p:cNvSpPr/>
                <p:nvPr/>
              </p:nvSpPr>
              <p:spPr>
                <a:xfrm>
                  <a:off x="7003428" y="1349107"/>
                  <a:ext cx="160212" cy="169802"/>
                </a:xfrm>
                <a:custGeom>
                  <a:avLst/>
                  <a:gdLst/>
                  <a:ahLst/>
                  <a:cxnLst/>
                  <a:rect l="l" t="t" r="r" b="b"/>
                  <a:pathLst>
                    <a:path w="3191" h="3382" extrusionOk="0">
                      <a:moveTo>
                        <a:pt x="1617" y="1"/>
                      </a:moveTo>
                      <a:cubicBezTo>
                        <a:pt x="1067" y="476"/>
                        <a:pt x="518" y="962"/>
                        <a:pt x="1" y="1490"/>
                      </a:cubicBezTo>
                      <a:cubicBezTo>
                        <a:pt x="328" y="2145"/>
                        <a:pt x="824" y="2641"/>
                        <a:pt x="1426" y="3000"/>
                      </a:cubicBezTo>
                      <a:cubicBezTo>
                        <a:pt x="1720" y="3162"/>
                        <a:pt x="2013" y="3382"/>
                        <a:pt x="2371" y="3382"/>
                      </a:cubicBezTo>
                      <a:cubicBezTo>
                        <a:pt x="2387" y="3382"/>
                        <a:pt x="2403" y="3381"/>
                        <a:pt x="2419" y="3380"/>
                      </a:cubicBezTo>
                      <a:cubicBezTo>
                        <a:pt x="2694" y="2821"/>
                        <a:pt x="2979" y="2261"/>
                        <a:pt x="3190" y="1659"/>
                      </a:cubicBezTo>
                      <a:cubicBezTo>
                        <a:pt x="2535" y="1363"/>
                        <a:pt x="2071" y="867"/>
                        <a:pt x="1775" y="212"/>
                      </a:cubicBezTo>
                      <a:cubicBezTo>
                        <a:pt x="1733" y="127"/>
                        <a:pt x="1669" y="64"/>
                        <a:pt x="1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6"/>
                <p:cNvSpPr/>
                <p:nvPr/>
              </p:nvSpPr>
              <p:spPr>
                <a:xfrm>
                  <a:off x="7200696" y="1441892"/>
                  <a:ext cx="141083" cy="99863"/>
                </a:xfrm>
                <a:custGeom>
                  <a:avLst/>
                  <a:gdLst/>
                  <a:ahLst/>
                  <a:cxnLst/>
                  <a:rect l="l" t="t" r="r" b="b"/>
                  <a:pathLst>
                    <a:path w="2810" h="1989" extrusionOk="0">
                      <a:moveTo>
                        <a:pt x="2704" y="1"/>
                      </a:moveTo>
                      <a:cubicBezTo>
                        <a:pt x="2609" y="1"/>
                        <a:pt x="2504" y="11"/>
                        <a:pt x="2408" y="22"/>
                      </a:cubicBezTo>
                      <a:cubicBezTo>
                        <a:pt x="1988" y="62"/>
                        <a:pt x="1567" y="150"/>
                        <a:pt x="1147" y="150"/>
                      </a:cubicBezTo>
                      <a:cubicBezTo>
                        <a:pt x="1124" y="150"/>
                        <a:pt x="1101" y="149"/>
                        <a:pt x="1078" y="149"/>
                      </a:cubicBezTo>
                      <a:cubicBezTo>
                        <a:pt x="888" y="149"/>
                        <a:pt x="705" y="85"/>
                        <a:pt x="517" y="85"/>
                      </a:cubicBezTo>
                      <a:cubicBezTo>
                        <a:pt x="475" y="85"/>
                        <a:pt x="433" y="88"/>
                        <a:pt x="391" y="96"/>
                      </a:cubicBezTo>
                      <a:cubicBezTo>
                        <a:pt x="212" y="666"/>
                        <a:pt x="53" y="1247"/>
                        <a:pt x="0" y="1860"/>
                      </a:cubicBezTo>
                      <a:cubicBezTo>
                        <a:pt x="617" y="1961"/>
                        <a:pt x="1239" y="1988"/>
                        <a:pt x="1862" y="1988"/>
                      </a:cubicBezTo>
                      <a:cubicBezTo>
                        <a:pt x="2146" y="1988"/>
                        <a:pt x="2430" y="1983"/>
                        <a:pt x="2715" y="1976"/>
                      </a:cubicBezTo>
                      <a:cubicBezTo>
                        <a:pt x="2810" y="1321"/>
                        <a:pt x="2810" y="656"/>
                        <a:pt x="27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6"/>
                <p:cNvSpPr/>
                <p:nvPr/>
              </p:nvSpPr>
              <p:spPr>
                <a:xfrm>
                  <a:off x="7356593" y="-68827"/>
                  <a:ext cx="130489" cy="134355"/>
                </a:xfrm>
                <a:custGeom>
                  <a:avLst/>
                  <a:gdLst/>
                  <a:ahLst/>
                  <a:cxnLst/>
                  <a:rect l="l" t="t" r="r" b="b"/>
                  <a:pathLst>
                    <a:path w="2599" h="2676" extrusionOk="0">
                      <a:moveTo>
                        <a:pt x="1585" y="0"/>
                      </a:moveTo>
                      <a:cubicBezTo>
                        <a:pt x="1215" y="359"/>
                        <a:pt x="835" y="708"/>
                        <a:pt x="465" y="1067"/>
                      </a:cubicBezTo>
                      <a:cubicBezTo>
                        <a:pt x="296" y="1225"/>
                        <a:pt x="117" y="1373"/>
                        <a:pt x="1" y="1595"/>
                      </a:cubicBezTo>
                      <a:cubicBezTo>
                        <a:pt x="85" y="1923"/>
                        <a:pt x="222" y="2208"/>
                        <a:pt x="497" y="2419"/>
                      </a:cubicBezTo>
                      <a:cubicBezTo>
                        <a:pt x="723" y="2591"/>
                        <a:pt x="973" y="2676"/>
                        <a:pt x="1220" y="2676"/>
                      </a:cubicBezTo>
                      <a:cubicBezTo>
                        <a:pt x="1549" y="2676"/>
                        <a:pt x="1874" y="2525"/>
                        <a:pt x="2134" y="2229"/>
                      </a:cubicBezTo>
                      <a:cubicBezTo>
                        <a:pt x="2588" y="1701"/>
                        <a:pt x="2599" y="898"/>
                        <a:pt x="2155" y="391"/>
                      </a:cubicBezTo>
                      <a:cubicBezTo>
                        <a:pt x="1997" y="212"/>
                        <a:pt x="1785" y="116"/>
                        <a:pt x="1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6"/>
                <p:cNvSpPr/>
                <p:nvPr/>
              </p:nvSpPr>
              <p:spPr>
                <a:xfrm>
                  <a:off x="7126438" y="-550877"/>
                  <a:ext cx="114624" cy="126422"/>
                </a:xfrm>
                <a:custGeom>
                  <a:avLst/>
                  <a:gdLst/>
                  <a:ahLst/>
                  <a:cxnLst/>
                  <a:rect l="l" t="t" r="r" b="b"/>
                  <a:pathLst>
                    <a:path w="2283" h="2518" extrusionOk="0">
                      <a:moveTo>
                        <a:pt x="1279" y="1"/>
                      </a:moveTo>
                      <a:cubicBezTo>
                        <a:pt x="782" y="392"/>
                        <a:pt x="371" y="878"/>
                        <a:pt x="1" y="1395"/>
                      </a:cubicBezTo>
                      <a:cubicBezTo>
                        <a:pt x="96" y="1522"/>
                        <a:pt x="106" y="1670"/>
                        <a:pt x="149" y="1818"/>
                      </a:cubicBezTo>
                      <a:cubicBezTo>
                        <a:pt x="254" y="2198"/>
                        <a:pt x="497" y="2441"/>
                        <a:pt x="867" y="2504"/>
                      </a:cubicBezTo>
                      <a:cubicBezTo>
                        <a:pt x="923" y="2513"/>
                        <a:pt x="977" y="2518"/>
                        <a:pt x="1030" y="2518"/>
                      </a:cubicBezTo>
                      <a:cubicBezTo>
                        <a:pt x="1338" y="2518"/>
                        <a:pt x="1595" y="2364"/>
                        <a:pt x="1775" y="2103"/>
                      </a:cubicBezTo>
                      <a:cubicBezTo>
                        <a:pt x="2282" y="1384"/>
                        <a:pt x="2134" y="307"/>
                        <a:pt x="1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6"/>
                <p:cNvSpPr/>
                <p:nvPr/>
              </p:nvSpPr>
              <p:spPr>
                <a:xfrm>
                  <a:off x="7398467" y="1431800"/>
                  <a:ext cx="70592" cy="111862"/>
                </a:xfrm>
                <a:custGeom>
                  <a:avLst/>
                  <a:gdLst/>
                  <a:ahLst/>
                  <a:cxnLst/>
                  <a:rect l="l" t="t" r="r" b="b"/>
                  <a:pathLst>
                    <a:path w="1406" h="2228" extrusionOk="0">
                      <a:moveTo>
                        <a:pt x="376" y="1"/>
                      </a:moveTo>
                      <a:cubicBezTo>
                        <a:pt x="267" y="1"/>
                        <a:pt x="157" y="18"/>
                        <a:pt x="54" y="75"/>
                      </a:cubicBezTo>
                      <a:cubicBezTo>
                        <a:pt x="64" y="498"/>
                        <a:pt x="85" y="931"/>
                        <a:pt x="33" y="1353"/>
                      </a:cubicBezTo>
                      <a:cubicBezTo>
                        <a:pt x="1" y="1638"/>
                        <a:pt x="33" y="1913"/>
                        <a:pt x="128" y="2177"/>
                      </a:cubicBezTo>
                      <a:cubicBezTo>
                        <a:pt x="285" y="2206"/>
                        <a:pt x="442" y="2228"/>
                        <a:pt x="596" y="2228"/>
                      </a:cubicBezTo>
                      <a:cubicBezTo>
                        <a:pt x="886" y="2228"/>
                        <a:pt x="1164" y="2151"/>
                        <a:pt x="1406" y="1902"/>
                      </a:cubicBezTo>
                      <a:cubicBezTo>
                        <a:pt x="1406" y="1607"/>
                        <a:pt x="1406" y="1311"/>
                        <a:pt x="1395" y="1015"/>
                      </a:cubicBezTo>
                      <a:cubicBezTo>
                        <a:pt x="1342" y="825"/>
                        <a:pt x="1279" y="646"/>
                        <a:pt x="1205" y="466"/>
                      </a:cubicBezTo>
                      <a:cubicBezTo>
                        <a:pt x="1110" y="212"/>
                        <a:pt x="909" y="54"/>
                        <a:pt x="645" y="22"/>
                      </a:cubicBezTo>
                      <a:cubicBezTo>
                        <a:pt x="558" y="13"/>
                        <a:pt x="467" y="1"/>
                        <a:pt x="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6"/>
                <p:cNvSpPr/>
                <p:nvPr/>
              </p:nvSpPr>
              <p:spPr>
                <a:xfrm>
                  <a:off x="7038975" y="-164825"/>
                  <a:ext cx="50" cy="50"/>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6"/>
                <p:cNvSpPr/>
                <p:nvPr/>
              </p:nvSpPr>
              <p:spPr>
                <a:xfrm>
                  <a:off x="7038975" y="-164825"/>
                  <a:ext cx="50" cy="50"/>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6"/>
                <p:cNvSpPr/>
                <p:nvPr/>
              </p:nvSpPr>
              <p:spPr>
                <a:xfrm>
                  <a:off x="7038423" y="-263585"/>
                  <a:ext cx="144798" cy="154740"/>
                </a:xfrm>
                <a:custGeom>
                  <a:avLst/>
                  <a:gdLst/>
                  <a:ahLst/>
                  <a:cxnLst/>
                  <a:rect l="l" t="t" r="r" b="b"/>
                  <a:pathLst>
                    <a:path w="2884" h="3082" extrusionOk="0">
                      <a:moveTo>
                        <a:pt x="1356" y="0"/>
                      </a:moveTo>
                      <a:cubicBezTo>
                        <a:pt x="1327" y="0"/>
                        <a:pt x="1297" y="1"/>
                        <a:pt x="1268" y="3"/>
                      </a:cubicBezTo>
                      <a:cubicBezTo>
                        <a:pt x="550" y="56"/>
                        <a:pt x="32" y="690"/>
                        <a:pt x="11" y="1524"/>
                      </a:cubicBezTo>
                      <a:cubicBezTo>
                        <a:pt x="1" y="1672"/>
                        <a:pt x="11" y="1820"/>
                        <a:pt x="11" y="1968"/>
                      </a:cubicBezTo>
                      <a:cubicBezTo>
                        <a:pt x="96" y="2042"/>
                        <a:pt x="96" y="2137"/>
                        <a:pt x="96" y="2242"/>
                      </a:cubicBezTo>
                      <a:cubicBezTo>
                        <a:pt x="191" y="2295"/>
                        <a:pt x="222" y="2401"/>
                        <a:pt x="275" y="2485"/>
                      </a:cubicBezTo>
                      <a:cubicBezTo>
                        <a:pt x="581" y="2871"/>
                        <a:pt x="997" y="3081"/>
                        <a:pt x="1423" y="3081"/>
                      </a:cubicBezTo>
                      <a:cubicBezTo>
                        <a:pt x="1616" y="3081"/>
                        <a:pt x="1810" y="3039"/>
                        <a:pt x="1997" y="2950"/>
                      </a:cubicBezTo>
                      <a:cubicBezTo>
                        <a:pt x="2557" y="2696"/>
                        <a:pt x="2884" y="2020"/>
                        <a:pt x="2778" y="1345"/>
                      </a:cubicBezTo>
                      <a:cubicBezTo>
                        <a:pt x="2667" y="585"/>
                        <a:pt x="2041" y="0"/>
                        <a:pt x="1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6"/>
                <p:cNvSpPr/>
                <p:nvPr/>
              </p:nvSpPr>
              <p:spPr>
                <a:xfrm>
                  <a:off x="7038975" y="-164825"/>
                  <a:ext cx="50" cy="50"/>
                </a:xfrm>
                <a:custGeom>
                  <a:avLst/>
                  <a:gdLst/>
                  <a:ahLst/>
                  <a:cxnLst/>
                  <a:rect l="l" t="t" r="r" b="b"/>
                  <a:pathLst>
                    <a:path w="1" h="1" extrusionOk="0">
                      <a:moveTo>
                        <a:pt x="0" y="1"/>
                      </a:move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6"/>
                <p:cNvSpPr/>
                <p:nvPr/>
              </p:nvSpPr>
              <p:spPr>
                <a:xfrm>
                  <a:off x="7459470" y="128442"/>
                  <a:ext cx="111410" cy="115126"/>
                </a:xfrm>
                <a:custGeom>
                  <a:avLst/>
                  <a:gdLst/>
                  <a:ahLst/>
                  <a:cxnLst/>
                  <a:rect l="l" t="t" r="r" b="b"/>
                  <a:pathLst>
                    <a:path w="2219" h="2293" extrusionOk="0">
                      <a:moveTo>
                        <a:pt x="1101" y="0"/>
                      </a:moveTo>
                      <a:cubicBezTo>
                        <a:pt x="477" y="0"/>
                        <a:pt x="0" y="514"/>
                        <a:pt x="0" y="1173"/>
                      </a:cubicBezTo>
                      <a:cubicBezTo>
                        <a:pt x="0" y="1817"/>
                        <a:pt x="476" y="2292"/>
                        <a:pt x="1109" y="2292"/>
                      </a:cubicBezTo>
                      <a:cubicBezTo>
                        <a:pt x="1743" y="2281"/>
                        <a:pt x="2218" y="1764"/>
                        <a:pt x="2208" y="1099"/>
                      </a:cubicBezTo>
                      <a:cubicBezTo>
                        <a:pt x="2197" y="465"/>
                        <a:pt x="1732" y="0"/>
                        <a:pt x="1120" y="0"/>
                      </a:cubicBezTo>
                      <a:cubicBezTo>
                        <a:pt x="1114" y="0"/>
                        <a:pt x="1107" y="0"/>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6"/>
                <p:cNvSpPr/>
                <p:nvPr/>
              </p:nvSpPr>
              <p:spPr>
                <a:xfrm>
                  <a:off x="6813590" y="94501"/>
                  <a:ext cx="103980" cy="111913"/>
                </a:xfrm>
                <a:custGeom>
                  <a:avLst/>
                  <a:gdLst/>
                  <a:ahLst/>
                  <a:cxnLst/>
                  <a:rect l="l" t="t" r="r" b="b"/>
                  <a:pathLst>
                    <a:path w="2071" h="2229" extrusionOk="0">
                      <a:moveTo>
                        <a:pt x="1046" y="0"/>
                      </a:moveTo>
                      <a:cubicBezTo>
                        <a:pt x="465" y="0"/>
                        <a:pt x="1" y="497"/>
                        <a:pt x="11" y="1141"/>
                      </a:cubicBezTo>
                      <a:cubicBezTo>
                        <a:pt x="11" y="1778"/>
                        <a:pt x="424" y="2229"/>
                        <a:pt x="1005" y="2229"/>
                      </a:cubicBezTo>
                      <a:cubicBezTo>
                        <a:pt x="1012" y="2229"/>
                        <a:pt x="1018" y="2229"/>
                        <a:pt x="1025" y="2229"/>
                      </a:cubicBezTo>
                      <a:cubicBezTo>
                        <a:pt x="1606" y="2208"/>
                        <a:pt x="2071" y="1690"/>
                        <a:pt x="2060" y="1067"/>
                      </a:cubicBezTo>
                      <a:cubicBezTo>
                        <a:pt x="2050" y="465"/>
                        <a:pt x="1617" y="11"/>
                        <a:pt x="10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6"/>
                <p:cNvSpPr/>
                <p:nvPr/>
              </p:nvSpPr>
              <p:spPr>
                <a:xfrm>
                  <a:off x="7351271" y="646491"/>
                  <a:ext cx="104532" cy="108247"/>
                </a:xfrm>
                <a:custGeom>
                  <a:avLst/>
                  <a:gdLst/>
                  <a:ahLst/>
                  <a:cxnLst/>
                  <a:rect l="l" t="t" r="r" b="b"/>
                  <a:pathLst>
                    <a:path w="2082" h="2156" extrusionOk="0">
                      <a:moveTo>
                        <a:pt x="1036" y="1"/>
                      </a:moveTo>
                      <a:cubicBezTo>
                        <a:pt x="476" y="1"/>
                        <a:pt x="1" y="518"/>
                        <a:pt x="11" y="1110"/>
                      </a:cubicBezTo>
                      <a:cubicBezTo>
                        <a:pt x="22" y="1712"/>
                        <a:pt x="466" y="2155"/>
                        <a:pt x="1036" y="2155"/>
                      </a:cubicBezTo>
                      <a:cubicBezTo>
                        <a:pt x="1627" y="2145"/>
                        <a:pt x="2081" y="1659"/>
                        <a:pt x="2071" y="1057"/>
                      </a:cubicBezTo>
                      <a:cubicBezTo>
                        <a:pt x="2060" y="465"/>
                        <a:pt x="1596" y="1"/>
                        <a:pt x="10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6"/>
                <p:cNvSpPr/>
                <p:nvPr/>
              </p:nvSpPr>
              <p:spPr>
                <a:xfrm>
                  <a:off x="6976918" y="785418"/>
                  <a:ext cx="100817" cy="106641"/>
                </a:xfrm>
                <a:custGeom>
                  <a:avLst/>
                  <a:gdLst/>
                  <a:ahLst/>
                  <a:cxnLst/>
                  <a:rect l="l" t="t" r="r" b="b"/>
                  <a:pathLst>
                    <a:path w="2008" h="2124" extrusionOk="0">
                      <a:moveTo>
                        <a:pt x="1012" y="1"/>
                      </a:moveTo>
                      <a:cubicBezTo>
                        <a:pt x="1006" y="1"/>
                        <a:pt x="1000" y="1"/>
                        <a:pt x="993" y="1"/>
                      </a:cubicBezTo>
                      <a:cubicBezTo>
                        <a:pt x="434" y="1"/>
                        <a:pt x="1" y="476"/>
                        <a:pt x="11" y="1078"/>
                      </a:cubicBezTo>
                      <a:cubicBezTo>
                        <a:pt x="22" y="1648"/>
                        <a:pt x="455" y="2113"/>
                        <a:pt x="993" y="2124"/>
                      </a:cubicBezTo>
                      <a:cubicBezTo>
                        <a:pt x="999" y="2124"/>
                        <a:pt x="1005" y="2124"/>
                        <a:pt x="1011" y="2124"/>
                      </a:cubicBezTo>
                      <a:cubicBezTo>
                        <a:pt x="1552" y="2124"/>
                        <a:pt x="2007" y="1632"/>
                        <a:pt x="2007" y="1057"/>
                      </a:cubicBezTo>
                      <a:cubicBezTo>
                        <a:pt x="2007" y="462"/>
                        <a:pt x="1573" y="1"/>
                        <a:pt x="10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6"/>
                <p:cNvSpPr/>
                <p:nvPr/>
              </p:nvSpPr>
              <p:spPr>
                <a:xfrm>
                  <a:off x="7502950" y="438127"/>
                  <a:ext cx="98658" cy="102925"/>
                </a:xfrm>
                <a:custGeom>
                  <a:avLst/>
                  <a:gdLst/>
                  <a:ahLst/>
                  <a:cxnLst/>
                  <a:rect l="l" t="t" r="r" b="b"/>
                  <a:pathLst>
                    <a:path w="1965" h="2050" extrusionOk="0">
                      <a:moveTo>
                        <a:pt x="983" y="0"/>
                      </a:moveTo>
                      <a:cubicBezTo>
                        <a:pt x="433" y="0"/>
                        <a:pt x="0" y="454"/>
                        <a:pt x="0" y="1046"/>
                      </a:cubicBezTo>
                      <a:cubicBezTo>
                        <a:pt x="0" y="1605"/>
                        <a:pt x="412" y="2038"/>
                        <a:pt x="951" y="2049"/>
                      </a:cubicBezTo>
                      <a:cubicBezTo>
                        <a:pt x="958" y="2049"/>
                        <a:pt x="965" y="2049"/>
                        <a:pt x="971" y="2049"/>
                      </a:cubicBezTo>
                      <a:cubicBezTo>
                        <a:pt x="1532" y="2049"/>
                        <a:pt x="1954" y="1620"/>
                        <a:pt x="1965" y="1046"/>
                      </a:cubicBezTo>
                      <a:cubicBezTo>
                        <a:pt x="1965" y="465"/>
                        <a:pt x="1542" y="0"/>
                        <a:pt x="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6"/>
                <p:cNvSpPr/>
                <p:nvPr/>
              </p:nvSpPr>
              <p:spPr>
                <a:xfrm>
                  <a:off x="7243624" y="-372185"/>
                  <a:ext cx="93386" cy="103478"/>
                </a:xfrm>
                <a:custGeom>
                  <a:avLst/>
                  <a:gdLst/>
                  <a:ahLst/>
                  <a:cxnLst/>
                  <a:rect l="l" t="t" r="r" b="b"/>
                  <a:pathLst>
                    <a:path w="1860" h="2061" extrusionOk="0">
                      <a:moveTo>
                        <a:pt x="949" y="1"/>
                      </a:moveTo>
                      <a:cubicBezTo>
                        <a:pt x="943" y="1"/>
                        <a:pt x="937" y="1"/>
                        <a:pt x="930" y="1"/>
                      </a:cubicBezTo>
                      <a:cubicBezTo>
                        <a:pt x="392" y="1"/>
                        <a:pt x="1" y="455"/>
                        <a:pt x="1" y="1078"/>
                      </a:cubicBezTo>
                      <a:cubicBezTo>
                        <a:pt x="11" y="1659"/>
                        <a:pt x="349" y="2061"/>
                        <a:pt x="856" y="2061"/>
                      </a:cubicBezTo>
                      <a:cubicBezTo>
                        <a:pt x="1395" y="2061"/>
                        <a:pt x="1860" y="1554"/>
                        <a:pt x="1860" y="973"/>
                      </a:cubicBezTo>
                      <a:cubicBezTo>
                        <a:pt x="1860" y="430"/>
                        <a:pt x="1458" y="1"/>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6"/>
                <p:cNvSpPr/>
                <p:nvPr/>
              </p:nvSpPr>
              <p:spPr>
                <a:xfrm>
                  <a:off x="7322652" y="-579496"/>
                  <a:ext cx="94440" cy="101871"/>
                </a:xfrm>
                <a:custGeom>
                  <a:avLst/>
                  <a:gdLst/>
                  <a:ahLst/>
                  <a:cxnLst/>
                  <a:rect l="l" t="t" r="r" b="b"/>
                  <a:pathLst>
                    <a:path w="1881" h="2029" extrusionOk="0">
                      <a:moveTo>
                        <a:pt x="941" y="1"/>
                      </a:moveTo>
                      <a:cubicBezTo>
                        <a:pt x="412" y="11"/>
                        <a:pt x="1" y="465"/>
                        <a:pt x="1" y="1025"/>
                      </a:cubicBezTo>
                      <a:cubicBezTo>
                        <a:pt x="1" y="1585"/>
                        <a:pt x="402" y="2018"/>
                        <a:pt x="909" y="2028"/>
                      </a:cubicBezTo>
                      <a:cubicBezTo>
                        <a:pt x="915" y="2029"/>
                        <a:pt x="920" y="2029"/>
                        <a:pt x="926" y="2029"/>
                      </a:cubicBezTo>
                      <a:cubicBezTo>
                        <a:pt x="1457" y="2029"/>
                        <a:pt x="1880" y="1547"/>
                        <a:pt x="1870" y="972"/>
                      </a:cubicBezTo>
                      <a:cubicBezTo>
                        <a:pt x="1859" y="434"/>
                        <a:pt x="1447" y="1"/>
                        <a:pt x="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6"/>
                <p:cNvSpPr/>
                <p:nvPr/>
              </p:nvSpPr>
              <p:spPr>
                <a:xfrm>
                  <a:off x="6955730" y="254113"/>
                  <a:ext cx="95997" cy="97603"/>
                </a:xfrm>
                <a:custGeom>
                  <a:avLst/>
                  <a:gdLst/>
                  <a:ahLst/>
                  <a:cxnLst/>
                  <a:rect l="l" t="t" r="r" b="b"/>
                  <a:pathLst>
                    <a:path w="1912" h="1944" extrusionOk="0">
                      <a:moveTo>
                        <a:pt x="930" y="0"/>
                      </a:moveTo>
                      <a:cubicBezTo>
                        <a:pt x="412" y="11"/>
                        <a:pt x="21" y="402"/>
                        <a:pt x="11" y="930"/>
                      </a:cubicBezTo>
                      <a:cubicBezTo>
                        <a:pt x="0" y="1489"/>
                        <a:pt x="433" y="1944"/>
                        <a:pt x="961" y="1944"/>
                      </a:cubicBezTo>
                      <a:cubicBezTo>
                        <a:pt x="1500" y="1944"/>
                        <a:pt x="1912" y="1521"/>
                        <a:pt x="1912" y="982"/>
                      </a:cubicBezTo>
                      <a:cubicBezTo>
                        <a:pt x="1912" y="433"/>
                        <a:pt x="1489" y="0"/>
                        <a:pt x="9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6"/>
                <p:cNvSpPr/>
                <p:nvPr/>
              </p:nvSpPr>
              <p:spPr>
                <a:xfrm>
                  <a:off x="7556523" y="-114968"/>
                  <a:ext cx="91227" cy="93436"/>
                </a:xfrm>
                <a:custGeom>
                  <a:avLst/>
                  <a:gdLst/>
                  <a:ahLst/>
                  <a:cxnLst/>
                  <a:rect l="l" t="t" r="r" b="b"/>
                  <a:pathLst>
                    <a:path w="1817" h="1861" extrusionOk="0">
                      <a:moveTo>
                        <a:pt x="931" y="0"/>
                      </a:moveTo>
                      <a:cubicBezTo>
                        <a:pt x="433" y="0"/>
                        <a:pt x="32" y="398"/>
                        <a:pt x="11" y="909"/>
                      </a:cubicBezTo>
                      <a:cubicBezTo>
                        <a:pt x="0" y="1405"/>
                        <a:pt x="391" y="1838"/>
                        <a:pt x="877" y="1859"/>
                      </a:cubicBezTo>
                      <a:cubicBezTo>
                        <a:pt x="888" y="1860"/>
                        <a:pt x="900" y="1860"/>
                        <a:pt x="911" y="1860"/>
                      </a:cubicBezTo>
                      <a:cubicBezTo>
                        <a:pt x="1383" y="1860"/>
                        <a:pt x="1806" y="1435"/>
                        <a:pt x="1806" y="940"/>
                      </a:cubicBezTo>
                      <a:cubicBezTo>
                        <a:pt x="1817" y="444"/>
                        <a:pt x="1426" y="22"/>
                        <a:pt x="951" y="0"/>
                      </a:cubicBezTo>
                      <a:cubicBezTo>
                        <a:pt x="944" y="0"/>
                        <a:pt x="938" y="0"/>
                        <a:pt x="9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53" name="Google Shape;253;p6"/>
            <p:cNvGrpSpPr/>
            <p:nvPr/>
          </p:nvGrpSpPr>
          <p:grpSpPr>
            <a:xfrm>
              <a:off x="7086927" y="-181303"/>
              <a:ext cx="2882584" cy="5879759"/>
              <a:chOff x="7086927" y="-181303"/>
              <a:chExt cx="2882584" cy="5879759"/>
            </a:xfrm>
          </p:grpSpPr>
          <p:grpSp>
            <p:nvGrpSpPr>
              <p:cNvPr id="254" name="Google Shape;254;p6"/>
              <p:cNvGrpSpPr/>
              <p:nvPr/>
            </p:nvGrpSpPr>
            <p:grpSpPr>
              <a:xfrm>
                <a:off x="7086927" y="-181303"/>
                <a:ext cx="530767" cy="461691"/>
                <a:chOff x="-1418961" y="4543306"/>
                <a:chExt cx="252445" cy="219560"/>
              </a:xfrm>
            </p:grpSpPr>
            <p:sp>
              <p:nvSpPr>
                <p:cNvPr id="255" name="Google Shape;255;p6"/>
                <p:cNvSpPr/>
                <p:nvPr/>
              </p:nvSpPr>
              <p:spPr>
                <a:xfrm>
                  <a:off x="-1286411" y="4594719"/>
                  <a:ext cx="119896" cy="125770"/>
                </a:xfrm>
                <a:custGeom>
                  <a:avLst/>
                  <a:gdLst/>
                  <a:ahLst/>
                  <a:cxnLst/>
                  <a:rect l="l" t="t" r="r" b="b"/>
                  <a:pathLst>
                    <a:path w="2388" h="2505" extrusionOk="0">
                      <a:moveTo>
                        <a:pt x="1187" y="0"/>
                      </a:moveTo>
                      <a:cubicBezTo>
                        <a:pt x="520" y="0"/>
                        <a:pt x="11" y="532"/>
                        <a:pt x="1" y="1226"/>
                      </a:cubicBezTo>
                      <a:cubicBezTo>
                        <a:pt x="1" y="1923"/>
                        <a:pt x="497" y="2483"/>
                        <a:pt x="1152" y="2504"/>
                      </a:cubicBezTo>
                      <a:cubicBezTo>
                        <a:pt x="1158" y="2504"/>
                        <a:pt x="1164" y="2504"/>
                        <a:pt x="1170" y="2504"/>
                      </a:cubicBezTo>
                      <a:cubicBezTo>
                        <a:pt x="1807" y="2504"/>
                        <a:pt x="2367" y="1938"/>
                        <a:pt x="2377" y="1258"/>
                      </a:cubicBezTo>
                      <a:cubicBezTo>
                        <a:pt x="2388" y="561"/>
                        <a:pt x="1881" y="12"/>
                        <a:pt x="1226" y="1"/>
                      </a:cubicBezTo>
                      <a:cubicBezTo>
                        <a:pt x="1213" y="1"/>
                        <a:pt x="1200" y="0"/>
                        <a:pt x="1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6"/>
                <p:cNvSpPr/>
                <p:nvPr/>
              </p:nvSpPr>
              <p:spPr>
                <a:xfrm>
                  <a:off x="-1418961" y="4543306"/>
                  <a:ext cx="85955" cy="92332"/>
                </a:xfrm>
                <a:custGeom>
                  <a:avLst/>
                  <a:gdLst/>
                  <a:ahLst/>
                  <a:cxnLst/>
                  <a:rect l="l" t="t" r="r" b="b"/>
                  <a:pathLst>
                    <a:path w="1712" h="1839" extrusionOk="0">
                      <a:moveTo>
                        <a:pt x="867" y="0"/>
                      </a:moveTo>
                      <a:cubicBezTo>
                        <a:pt x="360" y="0"/>
                        <a:pt x="1" y="381"/>
                        <a:pt x="11" y="919"/>
                      </a:cubicBezTo>
                      <a:cubicBezTo>
                        <a:pt x="11" y="1447"/>
                        <a:pt x="360" y="1838"/>
                        <a:pt x="824" y="1838"/>
                      </a:cubicBezTo>
                      <a:cubicBezTo>
                        <a:pt x="1310" y="1838"/>
                        <a:pt x="1712" y="1405"/>
                        <a:pt x="1712" y="877"/>
                      </a:cubicBezTo>
                      <a:cubicBezTo>
                        <a:pt x="1712" y="360"/>
                        <a:pt x="1363" y="0"/>
                        <a:pt x="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6"/>
                <p:cNvSpPr/>
                <p:nvPr/>
              </p:nvSpPr>
              <p:spPr>
                <a:xfrm>
                  <a:off x="-1400383" y="4693378"/>
                  <a:ext cx="67931" cy="69487"/>
                </a:xfrm>
                <a:custGeom>
                  <a:avLst/>
                  <a:gdLst/>
                  <a:ahLst/>
                  <a:cxnLst/>
                  <a:rect l="l" t="t" r="r" b="b"/>
                  <a:pathLst>
                    <a:path w="1353" h="1384" extrusionOk="0">
                      <a:moveTo>
                        <a:pt x="676" y="0"/>
                      </a:moveTo>
                      <a:cubicBezTo>
                        <a:pt x="306" y="0"/>
                        <a:pt x="21" y="296"/>
                        <a:pt x="11" y="676"/>
                      </a:cubicBezTo>
                      <a:cubicBezTo>
                        <a:pt x="0" y="1067"/>
                        <a:pt x="306" y="1384"/>
                        <a:pt x="687" y="1384"/>
                      </a:cubicBezTo>
                      <a:cubicBezTo>
                        <a:pt x="1067" y="1384"/>
                        <a:pt x="1342" y="1109"/>
                        <a:pt x="1352" y="708"/>
                      </a:cubicBezTo>
                      <a:cubicBezTo>
                        <a:pt x="1352" y="296"/>
                        <a:pt x="1077" y="0"/>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6"/>
              <p:cNvGrpSpPr/>
              <p:nvPr/>
            </p:nvGrpSpPr>
            <p:grpSpPr>
              <a:xfrm>
                <a:off x="7719612" y="1288250"/>
                <a:ext cx="2249899" cy="4410206"/>
                <a:chOff x="7719612" y="1288250"/>
                <a:chExt cx="2249899" cy="4410206"/>
              </a:xfrm>
            </p:grpSpPr>
            <p:sp>
              <p:nvSpPr>
                <p:cNvPr id="259" name="Google Shape;259;p6"/>
                <p:cNvSpPr/>
                <p:nvPr/>
              </p:nvSpPr>
              <p:spPr>
                <a:xfrm rot="-453076" flipH="1">
                  <a:off x="7989668" y="1382280"/>
                  <a:ext cx="1709789" cy="4222145"/>
                </a:xfrm>
                <a:custGeom>
                  <a:avLst/>
                  <a:gdLst/>
                  <a:ahLst/>
                  <a:cxnLst/>
                  <a:rect l="l" t="t" r="r" b="b"/>
                  <a:pathLst>
                    <a:path w="34822" h="61987" extrusionOk="0">
                      <a:moveTo>
                        <a:pt x="1" y="1"/>
                      </a:moveTo>
                      <a:lnTo>
                        <a:pt x="7267" y="61986"/>
                      </a:lnTo>
                      <a:cubicBezTo>
                        <a:pt x="8524" y="61711"/>
                        <a:pt x="9781" y="61479"/>
                        <a:pt x="11038" y="61278"/>
                      </a:cubicBezTo>
                      <a:cubicBezTo>
                        <a:pt x="14069" y="60793"/>
                        <a:pt x="17121" y="60465"/>
                        <a:pt x="20173" y="60201"/>
                      </a:cubicBezTo>
                      <a:cubicBezTo>
                        <a:pt x="23204" y="59937"/>
                        <a:pt x="26235" y="59694"/>
                        <a:pt x="29267" y="59567"/>
                      </a:cubicBezTo>
                      <a:cubicBezTo>
                        <a:pt x="31115" y="59494"/>
                        <a:pt x="32974" y="59430"/>
                        <a:pt x="34822" y="59388"/>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6"/>
                <p:cNvSpPr/>
                <p:nvPr/>
              </p:nvSpPr>
              <p:spPr>
                <a:xfrm>
                  <a:off x="8698050" y="2798418"/>
                  <a:ext cx="635009" cy="583491"/>
                </a:xfrm>
                <a:custGeom>
                  <a:avLst/>
                  <a:gdLst/>
                  <a:ahLst/>
                  <a:cxnLst/>
                  <a:rect l="l" t="t" r="r" b="b"/>
                  <a:pathLst>
                    <a:path w="8894" h="8173" extrusionOk="0">
                      <a:moveTo>
                        <a:pt x="3238" y="1"/>
                      </a:moveTo>
                      <a:cubicBezTo>
                        <a:pt x="3222" y="1"/>
                        <a:pt x="3206" y="4"/>
                        <a:pt x="3190" y="9"/>
                      </a:cubicBezTo>
                      <a:cubicBezTo>
                        <a:pt x="3158" y="19"/>
                        <a:pt x="3127" y="30"/>
                        <a:pt x="3095" y="51"/>
                      </a:cubicBezTo>
                      <a:cubicBezTo>
                        <a:pt x="3074" y="72"/>
                        <a:pt x="3042" y="93"/>
                        <a:pt x="3032" y="125"/>
                      </a:cubicBezTo>
                      <a:cubicBezTo>
                        <a:pt x="3011" y="157"/>
                        <a:pt x="3000" y="188"/>
                        <a:pt x="2989" y="220"/>
                      </a:cubicBezTo>
                      <a:cubicBezTo>
                        <a:pt x="2989" y="252"/>
                        <a:pt x="2989" y="273"/>
                        <a:pt x="2979" y="294"/>
                      </a:cubicBezTo>
                      <a:cubicBezTo>
                        <a:pt x="2989" y="347"/>
                        <a:pt x="3000" y="400"/>
                        <a:pt x="3021" y="442"/>
                      </a:cubicBezTo>
                      <a:lnTo>
                        <a:pt x="3063" y="495"/>
                      </a:lnTo>
                      <a:cubicBezTo>
                        <a:pt x="3095" y="526"/>
                        <a:pt x="3137" y="547"/>
                        <a:pt x="3169" y="558"/>
                      </a:cubicBezTo>
                      <a:lnTo>
                        <a:pt x="3190" y="569"/>
                      </a:lnTo>
                      <a:lnTo>
                        <a:pt x="3211" y="579"/>
                      </a:lnTo>
                      <a:cubicBezTo>
                        <a:pt x="3243" y="611"/>
                        <a:pt x="3296" y="621"/>
                        <a:pt x="3338" y="621"/>
                      </a:cubicBezTo>
                      <a:lnTo>
                        <a:pt x="3454" y="621"/>
                      </a:lnTo>
                      <a:cubicBezTo>
                        <a:pt x="3486" y="621"/>
                        <a:pt x="3517" y="611"/>
                        <a:pt x="3549" y="590"/>
                      </a:cubicBezTo>
                      <a:cubicBezTo>
                        <a:pt x="3581" y="579"/>
                        <a:pt x="3602" y="558"/>
                        <a:pt x="3623" y="526"/>
                      </a:cubicBezTo>
                      <a:cubicBezTo>
                        <a:pt x="3634" y="505"/>
                        <a:pt x="3655" y="484"/>
                        <a:pt x="3665" y="474"/>
                      </a:cubicBezTo>
                      <a:cubicBezTo>
                        <a:pt x="3676" y="431"/>
                        <a:pt x="3686" y="400"/>
                        <a:pt x="3686" y="357"/>
                      </a:cubicBezTo>
                      <a:cubicBezTo>
                        <a:pt x="3697" y="336"/>
                        <a:pt x="3697" y="315"/>
                        <a:pt x="3686" y="283"/>
                      </a:cubicBezTo>
                      <a:cubicBezTo>
                        <a:pt x="3686" y="252"/>
                        <a:pt x="3676" y="220"/>
                        <a:pt x="3655" y="188"/>
                      </a:cubicBezTo>
                      <a:cubicBezTo>
                        <a:pt x="3644" y="167"/>
                        <a:pt x="3623" y="146"/>
                        <a:pt x="3613" y="125"/>
                      </a:cubicBezTo>
                      <a:cubicBezTo>
                        <a:pt x="3581" y="93"/>
                        <a:pt x="3539" y="72"/>
                        <a:pt x="3496" y="62"/>
                      </a:cubicBezTo>
                      <a:lnTo>
                        <a:pt x="3285" y="9"/>
                      </a:lnTo>
                      <a:cubicBezTo>
                        <a:pt x="3269" y="4"/>
                        <a:pt x="3253" y="1"/>
                        <a:pt x="3238" y="1"/>
                      </a:cubicBezTo>
                      <a:close/>
                      <a:moveTo>
                        <a:pt x="8101" y="178"/>
                      </a:moveTo>
                      <a:cubicBezTo>
                        <a:pt x="8080" y="178"/>
                        <a:pt x="8048" y="178"/>
                        <a:pt x="8017" y="188"/>
                      </a:cubicBezTo>
                      <a:cubicBezTo>
                        <a:pt x="7996" y="199"/>
                        <a:pt x="7964" y="220"/>
                        <a:pt x="7943" y="231"/>
                      </a:cubicBezTo>
                      <a:lnTo>
                        <a:pt x="7922" y="241"/>
                      </a:lnTo>
                      <a:cubicBezTo>
                        <a:pt x="7911" y="252"/>
                        <a:pt x="7890" y="273"/>
                        <a:pt x="7869" y="283"/>
                      </a:cubicBezTo>
                      <a:lnTo>
                        <a:pt x="7869" y="294"/>
                      </a:lnTo>
                      <a:lnTo>
                        <a:pt x="7858" y="305"/>
                      </a:lnTo>
                      <a:cubicBezTo>
                        <a:pt x="7848" y="326"/>
                        <a:pt x="7827" y="347"/>
                        <a:pt x="7816" y="368"/>
                      </a:cubicBezTo>
                      <a:lnTo>
                        <a:pt x="7816" y="379"/>
                      </a:lnTo>
                      <a:cubicBezTo>
                        <a:pt x="7795" y="410"/>
                        <a:pt x="7795" y="442"/>
                        <a:pt x="7795" y="484"/>
                      </a:cubicBezTo>
                      <a:cubicBezTo>
                        <a:pt x="7784" y="526"/>
                        <a:pt x="7784" y="558"/>
                        <a:pt x="7795" y="600"/>
                      </a:cubicBezTo>
                      <a:cubicBezTo>
                        <a:pt x="7805" y="632"/>
                        <a:pt x="7816" y="664"/>
                        <a:pt x="7848" y="695"/>
                      </a:cubicBezTo>
                      <a:cubicBezTo>
                        <a:pt x="7869" y="716"/>
                        <a:pt x="7890" y="748"/>
                        <a:pt x="7922" y="759"/>
                      </a:cubicBezTo>
                      <a:lnTo>
                        <a:pt x="7974" y="790"/>
                      </a:lnTo>
                      <a:cubicBezTo>
                        <a:pt x="7992" y="795"/>
                        <a:pt x="8011" y="797"/>
                        <a:pt x="8031" y="797"/>
                      </a:cubicBezTo>
                      <a:cubicBezTo>
                        <a:pt x="8059" y="797"/>
                        <a:pt x="8087" y="792"/>
                        <a:pt x="8112" y="780"/>
                      </a:cubicBezTo>
                      <a:lnTo>
                        <a:pt x="8154" y="759"/>
                      </a:lnTo>
                      <a:lnTo>
                        <a:pt x="8175" y="759"/>
                      </a:lnTo>
                      <a:cubicBezTo>
                        <a:pt x="8207" y="759"/>
                        <a:pt x="8238" y="748"/>
                        <a:pt x="8270" y="727"/>
                      </a:cubicBezTo>
                      <a:cubicBezTo>
                        <a:pt x="8302" y="716"/>
                        <a:pt x="8323" y="695"/>
                        <a:pt x="8344" y="664"/>
                      </a:cubicBezTo>
                      <a:cubicBezTo>
                        <a:pt x="8365" y="653"/>
                        <a:pt x="8376" y="632"/>
                        <a:pt x="8386" y="611"/>
                      </a:cubicBezTo>
                      <a:cubicBezTo>
                        <a:pt x="8407" y="569"/>
                        <a:pt x="8418" y="516"/>
                        <a:pt x="8418" y="463"/>
                      </a:cubicBezTo>
                      <a:cubicBezTo>
                        <a:pt x="8407" y="442"/>
                        <a:pt x="8407" y="421"/>
                        <a:pt x="8407" y="389"/>
                      </a:cubicBezTo>
                      <a:cubicBezTo>
                        <a:pt x="8386" y="347"/>
                        <a:pt x="8365" y="305"/>
                        <a:pt x="8333" y="273"/>
                      </a:cubicBezTo>
                      <a:cubicBezTo>
                        <a:pt x="8323" y="252"/>
                        <a:pt x="8291" y="231"/>
                        <a:pt x="8281" y="220"/>
                      </a:cubicBezTo>
                      <a:lnTo>
                        <a:pt x="8270" y="220"/>
                      </a:lnTo>
                      <a:lnTo>
                        <a:pt x="8260" y="210"/>
                      </a:lnTo>
                      <a:cubicBezTo>
                        <a:pt x="8238" y="199"/>
                        <a:pt x="8217" y="188"/>
                        <a:pt x="8196" y="188"/>
                      </a:cubicBezTo>
                      <a:lnTo>
                        <a:pt x="8186" y="178"/>
                      </a:lnTo>
                      <a:close/>
                      <a:moveTo>
                        <a:pt x="5239" y="157"/>
                      </a:moveTo>
                      <a:cubicBezTo>
                        <a:pt x="5176" y="157"/>
                        <a:pt x="5102" y="188"/>
                        <a:pt x="5059" y="241"/>
                      </a:cubicBezTo>
                      <a:cubicBezTo>
                        <a:pt x="5028" y="294"/>
                        <a:pt x="4996" y="379"/>
                        <a:pt x="4996" y="442"/>
                      </a:cubicBezTo>
                      <a:cubicBezTo>
                        <a:pt x="5007" y="516"/>
                        <a:pt x="5028" y="590"/>
                        <a:pt x="5081" y="643"/>
                      </a:cubicBezTo>
                      <a:cubicBezTo>
                        <a:pt x="5102" y="674"/>
                        <a:pt x="5133" y="685"/>
                        <a:pt x="5176" y="706"/>
                      </a:cubicBezTo>
                      <a:lnTo>
                        <a:pt x="5186" y="738"/>
                      </a:lnTo>
                      <a:cubicBezTo>
                        <a:pt x="5207" y="801"/>
                        <a:pt x="5239" y="843"/>
                        <a:pt x="5292" y="875"/>
                      </a:cubicBezTo>
                      <a:cubicBezTo>
                        <a:pt x="5313" y="885"/>
                        <a:pt x="5323" y="885"/>
                        <a:pt x="5345" y="896"/>
                      </a:cubicBezTo>
                      <a:cubicBezTo>
                        <a:pt x="5376" y="907"/>
                        <a:pt x="5397" y="907"/>
                        <a:pt x="5419" y="907"/>
                      </a:cubicBezTo>
                      <a:lnTo>
                        <a:pt x="5482" y="907"/>
                      </a:lnTo>
                      <a:lnTo>
                        <a:pt x="5514" y="917"/>
                      </a:lnTo>
                      <a:lnTo>
                        <a:pt x="5556" y="938"/>
                      </a:lnTo>
                      <a:cubicBezTo>
                        <a:pt x="5609" y="981"/>
                        <a:pt x="5661" y="1002"/>
                        <a:pt x="5725" y="1002"/>
                      </a:cubicBezTo>
                      <a:cubicBezTo>
                        <a:pt x="5788" y="1002"/>
                        <a:pt x="5852" y="970"/>
                        <a:pt x="5894" y="917"/>
                      </a:cubicBezTo>
                      <a:cubicBezTo>
                        <a:pt x="5936" y="854"/>
                        <a:pt x="5968" y="780"/>
                        <a:pt x="5968" y="706"/>
                      </a:cubicBezTo>
                      <a:cubicBezTo>
                        <a:pt x="5957" y="632"/>
                        <a:pt x="5936" y="558"/>
                        <a:pt x="5883" y="516"/>
                      </a:cubicBezTo>
                      <a:cubicBezTo>
                        <a:pt x="5809" y="442"/>
                        <a:pt x="5725" y="389"/>
                        <a:pt x="5630" y="357"/>
                      </a:cubicBezTo>
                      <a:lnTo>
                        <a:pt x="5619" y="347"/>
                      </a:lnTo>
                      <a:cubicBezTo>
                        <a:pt x="5566" y="252"/>
                        <a:pt x="5492" y="199"/>
                        <a:pt x="5408" y="167"/>
                      </a:cubicBezTo>
                      <a:cubicBezTo>
                        <a:pt x="5355" y="157"/>
                        <a:pt x="5292" y="157"/>
                        <a:pt x="5239" y="157"/>
                      </a:cubicBezTo>
                      <a:close/>
                      <a:moveTo>
                        <a:pt x="7182" y="431"/>
                      </a:moveTo>
                      <a:cubicBezTo>
                        <a:pt x="7151" y="431"/>
                        <a:pt x="7119" y="431"/>
                        <a:pt x="7087" y="442"/>
                      </a:cubicBezTo>
                      <a:cubicBezTo>
                        <a:pt x="7056" y="452"/>
                        <a:pt x="7024" y="474"/>
                        <a:pt x="7003" y="495"/>
                      </a:cubicBezTo>
                      <a:cubicBezTo>
                        <a:pt x="6982" y="516"/>
                        <a:pt x="6961" y="547"/>
                        <a:pt x="6939" y="579"/>
                      </a:cubicBezTo>
                      <a:cubicBezTo>
                        <a:pt x="6939" y="600"/>
                        <a:pt x="6929" y="621"/>
                        <a:pt x="6918" y="643"/>
                      </a:cubicBezTo>
                      <a:cubicBezTo>
                        <a:pt x="6908" y="695"/>
                        <a:pt x="6908" y="748"/>
                        <a:pt x="6929" y="801"/>
                      </a:cubicBezTo>
                      <a:cubicBezTo>
                        <a:pt x="6939" y="822"/>
                        <a:pt x="6939" y="843"/>
                        <a:pt x="6950" y="864"/>
                      </a:cubicBezTo>
                      <a:cubicBezTo>
                        <a:pt x="6971" y="907"/>
                        <a:pt x="7003" y="938"/>
                        <a:pt x="7045" y="959"/>
                      </a:cubicBezTo>
                      <a:lnTo>
                        <a:pt x="7098" y="1002"/>
                      </a:lnTo>
                      <a:cubicBezTo>
                        <a:pt x="7129" y="1023"/>
                        <a:pt x="7161" y="1033"/>
                        <a:pt x="7193" y="1033"/>
                      </a:cubicBezTo>
                      <a:cubicBezTo>
                        <a:pt x="7225" y="1033"/>
                        <a:pt x="7256" y="1033"/>
                        <a:pt x="7288" y="1023"/>
                      </a:cubicBezTo>
                      <a:cubicBezTo>
                        <a:pt x="7320" y="1012"/>
                        <a:pt x="7351" y="991"/>
                        <a:pt x="7372" y="970"/>
                      </a:cubicBezTo>
                      <a:cubicBezTo>
                        <a:pt x="7404" y="949"/>
                        <a:pt x="7425" y="917"/>
                        <a:pt x="7436" y="885"/>
                      </a:cubicBezTo>
                      <a:cubicBezTo>
                        <a:pt x="7446" y="864"/>
                        <a:pt x="7457" y="843"/>
                        <a:pt x="7457" y="822"/>
                      </a:cubicBezTo>
                      <a:cubicBezTo>
                        <a:pt x="7467" y="769"/>
                        <a:pt x="7467" y="716"/>
                        <a:pt x="7457" y="664"/>
                      </a:cubicBezTo>
                      <a:cubicBezTo>
                        <a:pt x="7446" y="643"/>
                        <a:pt x="7436" y="621"/>
                        <a:pt x="7425" y="600"/>
                      </a:cubicBezTo>
                      <a:cubicBezTo>
                        <a:pt x="7404" y="558"/>
                        <a:pt x="7372" y="526"/>
                        <a:pt x="7330" y="505"/>
                      </a:cubicBezTo>
                      <a:cubicBezTo>
                        <a:pt x="7320" y="495"/>
                        <a:pt x="7298" y="474"/>
                        <a:pt x="7277" y="463"/>
                      </a:cubicBezTo>
                      <a:cubicBezTo>
                        <a:pt x="7246" y="442"/>
                        <a:pt x="7225" y="431"/>
                        <a:pt x="7182" y="431"/>
                      </a:cubicBezTo>
                      <a:close/>
                      <a:moveTo>
                        <a:pt x="2905" y="1461"/>
                      </a:moveTo>
                      <a:cubicBezTo>
                        <a:pt x="2777" y="1461"/>
                        <a:pt x="2651" y="1556"/>
                        <a:pt x="2662" y="1741"/>
                      </a:cubicBezTo>
                      <a:cubicBezTo>
                        <a:pt x="2667" y="1920"/>
                        <a:pt x="2787" y="2008"/>
                        <a:pt x="2907" y="2008"/>
                      </a:cubicBezTo>
                      <a:cubicBezTo>
                        <a:pt x="3035" y="2008"/>
                        <a:pt x="3164" y="1910"/>
                        <a:pt x="3158" y="1720"/>
                      </a:cubicBezTo>
                      <a:cubicBezTo>
                        <a:pt x="3148" y="1546"/>
                        <a:pt x="3026" y="1461"/>
                        <a:pt x="2905" y="1461"/>
                      </a:cubicBezTo>
                      <a:close/>
                      <a:moveTo>
                        <a:pt x="1754" y="1392"/>
                      </a:moveTo>
                      <a:cubicBezTo>
                        <a:pt x="1733" y="1392"/>
                        <a:pt x="1701" y="1403"/>
                        <a:pt x="1680" y="1403"/>
                      </a:cubicBezTo>
                      <a:lnTo>
                        <a:pt x="1669" y="1414"/>
                      </a:lnTo>
                      <a:cubicBezTo>
                        <a:pt x="1627" y="1424"/>
                        <a:pt x="1606" y="1435"/>
                        <a:pt x="1585" y="1466"/>
                      </a:cubicBezTo>
                      <a:cubicBezTo>
                        <a:pt x="1553" y="1487"/>
                        <a:pt x="1532" y="1509"/>
                        <a:pt x="1521" y="1551"/>
                      </a:cubicBezTo>
                      <a:cubicBezTo>
                        <a:pt x="1500" y="1583"/>
                        <a:pt x="1490" y="1614"/>
                        <a:pt x="1490" y="1656"/>
                      </a:cubicBezTo>
                      <a:cubicBezTo>
                        <a:pt x="1490" y="1678"/>
                        <a:pt x="1490" y="1709"/>
                        <a:pt x="1500" y="1741"/>
                      </a:cubicBezTo>
                      <a:lnTo>
                        <a:pt x="1490" y="1783"/>
                      </a:lnTo>
                      <a:cubicBezTo>
                        <a:pt x="1490" y="1836"/>
                        <a:pt x="1511" y="1889"/>
                        <a:pt x="1532" y="1931"/>
                      </a:cubicBezTo>
                      <a:lnTo>
                        <a:pt x="1574" y="1984"/>
                      </a:lnTo>
                      <a:cubicBezTo>
                        <a:pt x="1606" y="2016"/>
                        <a:pt x="1638" y="2037"/>
                        <a:pt x="1680" y="2047"/>
                      </a:cubicBezTo>
                      <a:lnTo>
                        <a:pt x="1690" y="2058"/>
                      </a:lnTo>
                      <a:lnTo>
                        <a:pt x="1785" y="2058"/>
                      </a:lnTo>
                      <a:cubicBezTo>
                        <a:pt x="1807" y="2058"/>
                        <a:pt x="1828" y="2047"/>
                        <a:pt x="1849" y="2047"/>
                      </a:cubicBezTo>
                      <a:lnTo>
                        <a:pt x="1870" y="2047"/>
                      </a:lnTo>
                      <a:lnTo>
                        <a:pt x="1902" y="2026"/>
                      </a:lnTo>
                      <a:lnTo>
                        <a:pt x="1944" y="2005"/>
                      </a:lnTo>
                      <a:cubicBezTo>
                        <a:pt x="1965" y="1984"/>
                        <a:pt x="1986" y="1963"/>
                        <a:pt x="2007" y="1942"/>
                      </a:cubicBezTo>
                      <a:lnTo>
                        <a:pt x="2018" y="1931"/>
                      </a:lnTo>
                      <a:cubicBezTo>
                        <a:pt x="2028" y="1910"/>
                        <a:pt x="2049" y="1889"/>
                        <a:pt x="2060" y="1868"/>
                      </a:cubicBezTo>
                      <a:lnTo>
                        <a:pt x="2060" y="1857"/>
                      </a:lnTo>
                      <a:cubicBezTo>
                        <a:pt x="2071" y="1836"/>
                        <a:pt x="2081" y="1815"/>
                        <a:pt x="2081" y="1794"/>
                      </a:cubicBezTo>
                      <a:cubicBezTo>
                        <a:pt x="2092" y="1741"/>
                        <a:pt x="2092" y="1688"/>
                        <a:pt x="2081" y="1635"/>
                      </a:cubicBezTo>
                      <a:lnTo>
                        <a:pt x="2071" y="1604"/>
                      </a:lnTo>
                      <a:lnTo>
                        <a:pt x="2049" y="1572"/>
                      </a:lnTo>
                      <a:lnTo>
                        <a:pt x="2049" y="1561"/>
                      </a:lnTo>
                      <a:cubicBezTo>
                        <a:pt x="2039" y="1540"/>
                        <a:pt x="2018" y="1519"/>
                        <a:pt x="1997" y="1498"/>
                      </a:cubicBezTo>
                      <a:lnTo>
                        <a:pt x="1986" y="1487"/>
                      </a:lnTo>
                      <a:cubicBezTo>
                        <a:pt x="1976" y="1466"/>
                        <a:pt x="1954" y="1456"/>
                        <a:pt x="1933" y="1445"/>
                      </a:cubicBezTo>
                      <a:lnTo>
                        <a:pt x="1933" y="1435"/>
                      </a:lnTo>
                      <a:lnTo>
                        <a:pt x="1923" y="1435"/>
                      </a:lnTo>
                      <a:cubicBezTo>
                        <a:pt x="1902" y="1424"/>
                        <a:pt x="1870" y="1414"/>
                        <a:pt x="1849" y="1403"/>
                      </a:cubicBezTo>
                      <a:lnTo>
                        <a:pt x="1838" y="1403"/>
                      </a:lnTo>
                      <a:cubicBezTo>
                        <a:pt x="1817" y="1392"/>
                        <a:pt x="1785" y="1392"/>
                        <a:pt x="1764" y="1392"/>
                      </a:cubicBezTo>
                      <a:close/>
                      <a:moveTo>
                        <a:pt x="5894" y="1445"/>
                      </a:moveTo>
                      <a:lnTo>
                        <a:pt x="5894" y="1456"/>
                      </a:lnTo>
                      <a:cubicBezTo>
                        <a:pt x="5862" y="1456"/>
                        <a:pt x="5830" y="1466"/>
                        <a:pt x="5799" y="1487"/>
                      </a:cubicBezTo>
                      <a:cubicBezTo>
                        <a:pt x="5767" y="1509"/>
                        <a:pt x="5746" y="1530"/>
                        <a:pt x="5735" y="1561"/>
                      </a:cubicBezTo>
                      <a:cubicBezTo>
                        <a:pt x="5714" y="1593"/>
                        <a:pt x="5693" y="1625"/>
                        <a:pt x="5693" y="1656"/>
                      </a:cubicBezTo>
                      <a:cubicBezTo>
                        <a:pt x="5693" y="1688"/>
                        <a:pt x="5693" y="1709"/>
                        <a:pt x="5683" y="1741"/>
                      </a:cubicBezTo>
                      <a:lnTo>
                        <a:pt x="5693" y="1762"/>
                      </a:lnTo>
                      <a:cubicBezTo>
                        <a:pt x="5683" y="1783"/>
                        <a:pt x="5683" y="1804"/>
                        <a:pt x="5683" y="1825"/>
                      </a:cubicBezTo>
                      <a:cubicBezTo>
                        <a:pt x="5683" y="1868"/>
                        <a:pt x="5693" y="1899"/>
                        <a:pt x="5714" y="1931"/>
                      </a:cubicBezTo>
                      <a:cubicBezTo>
                        <a:pt x="5725" y="1973"/>
                        <a:pt x="5735" y="1994"/>
                        <a:pt x="5767" y="2026"/>
                      </a:cubicBezTo>
                      <a:cubicBezTo>
                        <a:pt x="5778" y="2037"/>
                        <a:pt x="5799" y="2047"/>
                        <a:pt x="5820" y="2068"/>
                      </a:cubicBezTo>
                      <a:cubicBezTo>
                        <a:pt x="5852" y="2089"/>
                        <a:pt x="5894" y="2100"/>
                        <a:pt x="5947" y="2100"/>
                      </a:cubicBezTo>
                      <a:cubicBezTo>
                        <a:pt x="5968" y="2089"/>
                        <a:pt x="5989" y="2089"/>
                        <a:pt x="6010" y="2089"/>
                      </a:cubicBezTo>
                      <a:cubicBezTo>
                        <a:pt x="6031" y="2079"/>
                        <a:pt x="6052" y="2068"/>
                        <a:pt x="6073" y="2047"/>
                      </a:cubicBezTo>
                      <a:cubicBezTo>
                        <a:pt x="6084" y="2052"/>
                        <a:pt x="6097" y="2055"/>
                        <a:pt x="6110" y="2055"/>
                      </a:cubicBezTo>
                      <a:cubicBezTo>
                        <a:pt x="6124" y="2055"/>
                        <a:pt x="6137" y="2052"/>
                        <a:pt x="6147" y="2047"/>
                      </a:cubicBezTo>
                      <a:cubicBezTo>
                        <a:pt x="6179" y="2047"/>
                        <a:pt x="6211" y="2037"/>
                        <a:pt x="6242" y="2016"/>
                      </a:cubicBezTo>
                      <a:lnTo>
                        <a:pt x="6285" y="1963"/>
                      </a:lnTo>
                      <a:cubicBezTo>
                        <a:pt x="6316" y="1942"/>
                        <a:pt x="6327" y="1910"/>
                        <a:pt x="6337" y="1868"/>
                      </a:cubicBezTo>
                      <a:cubicBezTo>
                        <a:pt x="6348" y="1847"/>
                        <a:pt x="6348" y="1825"/>
                        <a:pt x="6348" y="1804"/>
                      </a:cubicBezTo>
                      <a:cubicBezTo>
                        <a:pt x="6359" y="1762"/>
                        <a:pt x="6359" y="1730"/>
                        <a:pt x="6337" y="1688"/>
                      </a:cubicBezTo>
                      <a:cubicBezTo>
                        <a:pt x="6337" y="1667"/>
                        <a:pt x="6327" y="1646"/>
                        <a:pt x="6316" y="1625"/>
                      </a:cubicBezTo>
                      <a:cubicBezTo>
                        <a:pt x="6295" y="1583"/>
                        <a:pt x="6263" y="1551"/>
                        <a:pt x="6221" y="1519"/>
                      </a:cubicBezTo>
                      <a:cubicBezTo>
                        <a:pt x="6200" y="1519"/>
                        <a:pt x="6190" y="1509"/>
                        <a:pt x="6168" y="1498"/>
                      </a:cubicBezTo>
                      <a:lnTo>
                        <a:pt x="6158" y="1498"/>
                      </a:lnTo>
                      <a:lnTo>
                        <a:pt x="6147" y="1487"/>
                      </a:lnTo>
                      <a:lnTo>
                        <a:pt x="6105" y="1487"/>
                      </a:lnTo>
                      <a:cubicBezTo>
                        <a:pt x="6073" y="1477"/>
                        <a:pt x="6031" y="1466"/>
                        <a:pt x="5989" y="1456"/>
                      </a:cubicBezTo>
                      <a:cubicBezTo>
                        <a:pt x="5957" y="1445"/>
                        <a:pt x="5925" y="1445"/>
                        <a:pt x="5894" y="1445"/>
                      </a:cubicBezTo>
                      <a:close/>
                      <a:moveTo>
                        <a:pt x="243" y="1667"/>
                      </a:moveTo>
                      <a:cubicBezTo>
                        <a:pt x="212" y="1667"/>
                        <a:pt x="180" y="1678"/>
                        <a:pt x="148" y="1699"/>
                      </a:cubicBezTo>
                      <a:cubicBezTo>
                        <a:pt x="117" y="1709"/>
                        <a:pt x="96" y="1730"/>
                        <a:pt x="74" y="1751"/>
                      </a:cubicBezTo>
                      <a:cubicBezTo>
                        <a:pt x="43" y="1783"/>
                        <a:pt x="32" y="1815"/>
                        <a:pt x="22" y="1847"/>
                      </a:cubicBezTo>
                      <a:cubicBezTo>
                        <a:pt x="11" y="1878"/>
                        <a:pt x="1" y="1920"/>
                        <a:pt x="1" y="1963"/>
                      </a:cubicBezTo>
                      <a:cubicBezTo>
                        <a:pt x="11" y="1984"/>
                        <a:pt x="11" y="2005"/>
                        <a:pt x="11" y="2037"/>
                      </a:cubicBezTo>
                      <a:cubicBezTo>
                        <a:pt x="32" y="2079"/>
                        <a:pt x="53" y="2121"/>
                        <a:pt x="85" y="2153"/>
                      </a:cubicBezTo>
                      <a:lnTo>
                        <a:pt x="138" y="2195"/>
                      </a:lnTo>
                      <a:cubicBezTo>
                        <a:pt x="170" y="2216"/>
                        <a:pt x="222" y="2227"/>
                        <a:pt x="265" y="2227"/>
                      </a:cubicBezTo>
                      <a:lnTo>
                        <a:pt x="307" y="2227"/>
                      </a:lnTo>
                      <a:cubicBezTo>
                        <a:pt x="339" y="2227"/>
                        <a:pt x="370" y="2216"/>
                        <a:pt x="402" y="2195"/>
                      </a:cubicBezTo>
                      <a:cubicBezTo>
                        <a:pt x="434" y="2185"/>
                        <a:pt x="465" y="2163"/>
                        <a:pt x="486" y="2142"/>
                      </a:cubicBezTo>
                      <a:cubicBezTo>
                        <a:pt x="507" y="2111"/>
                        <a:pt x="518" y="2079"/>
                        <a:pt x="529" y="2047"/>
                      </a:cubicBezTo>
                      <a:cubicBezTo>
                        <a:pt x="550" y="2016"/>
                        <a:pt x="550" y="1973"/>
                        <a:pt x="550" y="1931"/>
                      </a:cubicBezTo>
                      <a:cubicBezTo>
                        <a:pt x="539" y="1910"/>
                        <a:pt x="539" y="1889"/>
                        <a:pt x="539" y="1857"/>
                      </a:cubicBezTo>
                      <a:cubicBezTo>
                        <a:pt x="529" y="1815"/>
                        <a:pt x="497" y="1773"/>
                        <a:pt x="465" y="1741"/>
                      </a:cubicBezTo>
                      <a:lnTo>
                        <a:pt x="412" y="1699"/>
                      </a:lnTo>
                      <a:cubicBezTo>
                        <a:pt x="381" y="1678"/>
                        <a:pt x="339" y="1667"/>
                        <a:pt x="286" y="1667"/>
                      </a:cubicBezTo>
                      <a:close/>
                      <a:moveTo>
                        <a:pt x="7418" y="1797"/>
                      </a:moveTo>
                      <a:cubicBezTo>
                        <a:pt x="7399" y="1797"/>
                        <a:pt x="7380" y="1802"/>
                        <a:pt x="7362" y="1815"/>
                      </a:cubicBezTo>
                      <a:lnTo>
                        <a:pt x="7298" y="1847"/>
                      </a:lnTo>
                      <a:lnTo>
                        <a:pt x="7277" y="1868"/>
                      </a:lnTo>
                      <a:cubicBezTo>
                        <a:pt x="7246" y="1878"/>
                        <a:pt x="7214" y="1899"/>
                        <a:pt x="7193" y="1920"/>
                      </a:cubicBezTo>
                      <a:cubicBezTo>
                        <a:pt x="7161" y="1942"/>
                        <a:pt x="7140" y="1973"/>
                        <a:pt x="7129" y="2005"/>
                      </a:cubicBezTo>
                      <a:cubicBezTo>
                        <a:pt x="7119" y="2026"/>
                        <a:pt x="7108" y="2047"/>
                        <a:pt x="7108" y="2068"/>
                      </a:cubicBezTo>
                      <a:cubicBezTo>
                        <a:pt x="7098" y="2121"/>
                        <a:pt x="7098" y="2174"/>
                        <a:pt x="7108" y="2216"/>
                      </a:cubicBezTo>
                      <a:cubicBezTo>
                        <a:pt x="7119" y="2237"/>
                        <a:pt x="7129" y="2269"/>
                        <a:pt x="7140" y="2290"/>
                      </a:cubicBezTo>
                      <a:cubicBezTo>
                        <a:pt x="7161" y="2332"/>
                        <a:pt x="7193" y="2364"/>
                        <a:pt x="7235" y="2385"/>
                      </a:cubicBezTo>
                      <a:cubicBezTo>
                        <a:pt x="7298" y="2417"/>
                        <a:pt x="7362" y="2449"/>
                        <a:pt x="7425" y="2480"/>
                      </a:cubicBezTo>
                      <a:lnTo>
                        <a:pt x="7446" y="2491"/>
                      </a:lnTo>
                      <a:cubicBezTo>
                        <a:pt x="7467" y="2501"/>
                        <a:pt x="7499" y="2522"/>
                        <a:pt x="7531" y="2533"/>
                      </a:cubicBezTo>
                      <a:cubicBezTo>
                        <a:pt x="7547" y="2538"/>
                        <a:pt x="7563" y="2541"/>
                        <a:pt x="7578" y="2541"/>
                      </a:cubicBezTo>
                      <a:cubicBezTo>
                        <a:pt x="7594" y="2541"/>
                        <a:pt x="7610" y="2538"/>
                        <a:pt x="7626" y="2533"/>
                      </a:cubicBezTo>
                      <a:cubicBezTo>
                        <a:pt x="7658" y="2522"/>
                        <a:pt x="7689" y="2512"/>
                        <a:pt x="7721" y="2491"/>
                      </a:cubicBezTo>
                      <a:lnTo>
                        <a:pt x="7774" y="2449"/>
                      </a:lnTo>
                      <a:cubicBezTo>
                        <a:pt x="7795" y="2417"/>
                        <a:pt x="7805" y="2385"/>
                        <a:pt x="7816" y="2353"/>
                      </a:cubicBezTo>
                      <a:cubicBezTo>
                        <a:pt x="7827" y="2332"/>
                        <a:pt x="7837" y="2311"/>
                        <a:pt x="7837" y="2280"/>
                      </a:cubicBezTo>
                      <a:cubicBezTo>
                        <a:pt x="7837" y="2248"/>
                        <a:pt x="7837" y="2206"/>
                        <a:pt x="7827" y="2174"/>
                      </a:cubicBezTo>
                      <a:lnTo>
                        <a:pt x="7795" y="2100"/>
                      </a:lnTo>
                      <a:cubicBezTo>
                        <a:pt x="7774" y="2058"/>
                        <a:pt x="7742" y="2026"/>
                        <a:pt x="7700" y="2005"/>
                      </a:cubicBezTo>
                      <a:lnTo>
                        <a:pt x="7668" y="1984"/>
                      </a:lnTo>
                      <a:cubicBezTo>
                        <a:pt x="7658" y="1952"/>
                        <a:pt x="7647" y="1920"/>
                        <a:pt x="7626" y="1899"/>
                      </a:cubicBezTo>
                      <a:cubicBezTo>
                        <a:pt x="7605" y="1868"/>
                        <a:pt x="7584" y="1847"/>
                        <a:pt x="7552" y="1836"/>
                      </a:cubicBezTo>
                      <a:cubicBezTo>
                        <a:pt x="7520" y="1815"/>
                        <a:pt x="7489" y="1804"/>
                        <a:pt x="7457" y="1804"/>
                      </a:cubicBezTo>
                      <a:cubicBezTo>
                        <a:pt x="7444" y="1800"/>
                        <a:pt x="7431" y="1797"/>
                        <a:pt x="7418" y="1797"/>
                      </a:cubicBezTo>
                      <a:close/>
                      <a:moveTo>
                        <a:pt x="4299" y="2033"/>
                      </a:moveTo>
                      <a:cubicBezTo>
                        <a:pt x="4288" y="2033"/>
                        <a:pt x="4278" y="2034"/>
                        <a:pt x="4267" y="2037"/>
                      </a:cubicBezTo>
                      <a:lnTo>
                        <a:pt x="4130" y="2037"/>
                      </a:lnTo>
                      <a:cubicBezTo>
                        <a:pt x="4088" y="2037"/>
                        <a:pt x="4067" y="2047"/>
                        <a:pt x="4035" y="2068"/>
                      </a:cubicBezTo>
                      <a:cubicBezTo>
                        <a:pt x="4003" y="2079"/>
                        <a:pt x="3972" y="2100"/>
                        <a:pt x="3951" y="2132"/>
                      </a:cubicBezTo>
                      <a:cubicBezTo>
                        <a:pt x="3929" y="2153"/>
                        <a:pt x="3919" y="2185"/>
                        <a:pt x="3908" y="2216"/>
                      </a:cubicBezTo>
                      <a:cubicBezTo>
                        <a:pt x="3887" y="2258"/>
                        <a:pt x="3887" y="2290"/>
                        <a:pt x="3887" y="2332"/>
                      </a:cubicBezTo>
                      <a:cubicBezTo>
                        <a:pt x="3887" y="2353"/>
                        <a:pt x="3898" y="2375"/>
                        <a:pt x="3898" y="2406"/>
                      </a:cubicBezTo>
                      <a:cubicBezTo>
                        <a:pt x="3908" y="2449"/>
                        <a:pt x="3940" y="2491"/>
                        <a:pt x="3972" y="2522"/>
                      </a:cubicBezTo>
                      <a:lnTo>
                        <a:pt x="4014" y="2565"/>
                      </a:lnTo>
                      <a:cubicBezTo>
                        <a:pt x="4056" y="2596"/>
                        <a:pt x="4098" y="2607"/>
                        <a:pt x="4141" y="2607"/>
                      </a:cubicBezTo>
                      <a:lnTo>
                        <a:pt x="4288" y="2596"/>
                      </a:lnTo>
                      <a:cubicBezTo>
                        <a:pt x="4320" y="2596"/>
                        <a:pt x="4352" y="2586"/>
                        <a:pt x="4373" y="2565"/>
                      </a:cubicBezTo>
                      <a:cubicBezTo>
                        <a:pt x="4415" y="2554"/>
                        <a:pt x="4436" y="2533"/>
                        <a:pt x="4457" y="2501"/>
                      </a:cubicBezTo>
                      <a:cubicBezTo>
                        <a:pt x="4479" y="2480"/>
                        <a:pt x="4500" y="2449"/>
                        <a:pt x="4500" y="2417"/>
                      </a:cubicBezTo>
                      <a:cubicBezTo>
                        <a:pt x="4521" y="2375"/>
                        <a:pt x="4531" y="2343"/>
                        <a:pt x="4521" y="2301"/>
                      </a:cubicBezTo>
                      <a:cubicBezTo>
                        <a:pt x="4521" y="2280"/>
                        <a:pt x="4510" y="2258"/>
                        <a:pt x="4510" y="2227"/>
                      </a:cubicBezTo>
                      <a:cubicBezTo>
                        <a:pt x="4500" y="2185"/>
                        <a:pt x="4479" y="2142"/>
                        <a:pt x="4447" y="2111"/>
                      </a:cubicBezTo>
                      <a:cubicBezTo>
                        <a:pt x="4426" y="2089"/>
                        <a:pt x="4415" y="2079"/>
                        <a:pt x="4394" y="2068"/>
                      </a:cubicBezTo>
                      <a:cubicBezTo>
                        <a:pt x="4362" y="2045"/>
                        <a:pt x="4331" y="2033"/>
                        <a:pt x="4299" y="2033"/>
                      </a:cubicBezTo>
                      <a:close/>
                      <a:moveTo>
                        <a:pt x="5379" y="2476"/>
                      </a:moveTo>
                      <a:cubicBezTo>
                        <a:pt x="5368" y="2476"/>
                        <a:pt x="5357" y="2477"/>
                        <a:pt x="5345" y="2480"/>
                      </a:cubicBezTo>
                      <a:cubicBezTo>
                        <a:pt x="5323" y="2491"/>
                        <a:pt x="5281" y="2501"/>
                        <a:pt x="5260" y="2522"/>
                      </a:cubicBezTo>
                      <a:cubicBezTo>
                        <a:pt x="5228" y="2544"/>
                        <a:pt x="5207" y="2565"/>
                        <a:pt x="5197" y="2596"/>
                      </a:cubicBezTo>
                      <a:cubicBezTo>
                        <a:pt x="5176" y="2628"/>
                        <a:pt x="5155" y="2660"/>
                        <a:pt x="5155" y="2691"/>
                      </a:cubicBezTo>
                      <a:cubicBezTo>
                        <a:pt x="5144" y="2723"/>
                        <a:pt x="5144" y="2744"/>
                        <a:pt x="5144" y="2776"/>
                      </a:cubicBezTo>
                      <a:cubicBezTo>
                        <a:pt x="5144" y="2818"/>
                        <a:pt x="5155" y="2871"/>
                        <a:pt x="5186" y="2913"/>
                      </a:cubicBezTo>
                      <a:lnTo>
                        <a:pt x="5207" y="2945"/>
                      </a:lnTo>
                      <a:lnTo>
                        <a:pt x="5207" y="2956"/>
                      </a:lnTo>
                      <a:cubicBezTo>
                        <a:pt x="5218" y="2977"/>
                        <a:pt x="5218" y="3008"/>
                        <a:pt x="5218" y="3029"/>
                      </a:cubicBezTo>
                      <a:cubicBezTo>
                        <a:pt x="5239" y="3082"/>
                        <a:pt x="5260" y="3114"/>
                        <a:pt x="5292" y="3156"/>
                      </a:cubicBezTo>
                      <a:lnTo>
                        <a:pt x="5345" y="3198"/>
                      </a:lnTo>
                      <a:cubicBezTo>
                        <a:pt x="5376" y="3220"/>
                        <a:pt x="5419" y="3230"/>
                        <a:pt x="5471" y="3230"/>
                      </a:cubicBezTo>
                      <a:lnTo>
                        <a:pt x="5514" y="3220"/>
                      </a:lnTo>
                      <a:lnTo>
                        <a:pt x="5556" y="3209"/>
                      </a:lnTo>
                      <a:lnTo>
                        <a:pt x="5609" y="3177"/>
                      </a:lnTo>
                      <a:lnTo>
                        <a:pt x="5619" y="3177"/>
                      </a:lnTo>
                      <a:lnTo>
                        <a:pt x="5672" y="3124"/>
                      </a:lnTo>
                      <a:cubicBezTo>
                        <a:pt x="5693" y="3093"/>
                        <a:pt x="5714" y="3072"/>
                        <a:pt x="5725" y="3040"/>
                      </a:cubicBezTo>
                      <a:cubicBezTo>
                        <a:pt x="5735" y="3019"/>
                        <a:pt x="5746" y="2987"/>
                        <a:pt x="5746" y="2966"/>
                      </a:cubicBezTo>
                      <a:lnTo>
                        <a:pt x="5757" y="2956"/>
                      </a:lnTo>
                      <a:cubicBezTo>
                        <a:pt x="5757" y="2924"/>
                        <a:pt x="5757" y="2903"/>
                        <a:pt x="5757" y="2871"/>
                      </a:cubicBezTo>
                      <a:lnTo>
                        <a:pt x="5757" y="2850"/>
                      </a:lnTo>
                      <a:cubicBezTo>
                        <a:pt x="5757" y="2829"/>
                        <a:pt x="5757" y="2797"/>
                        <a:pt x="5746" y="2776"/>
                      </a:cubicBezTo>
                      <a:lnTo>
                        <a:pt x="5746" y="2755"/>
                      </a:lnTo>
                      <a:lnTo>
                        <a:pt x="5714" y="2691"/>
                      </a:lnTo>
                      <a:lnTo>
                        <a:pt x="5714" y="2681"/>
                      </a:lnTo>
                      <a:lnTo>
                        <a:pt x="5704" y="2670"/>
                      </a:lnTo>
                      <a:cubicBezTo>
                        <a:pt x="5693" y="2649"/>
                        <a:pt x="5683" y="2639"/>
                        <a:pt x="5661" y="2618"/>
                      </a:cubicBezTo>
                      <a:lnTo>
                        <a:pt x="5651" y="2596"/>
                      </a:lnTo>
                      <a:cubicBezTo>
                        <a:pt x="5630" y="2586"/>
                        <a:pt x="5609" y="2565"/>
                        <a:pt x="5588" y="2554"/>
                      </a:cubicBezTo>
                      <a:lnTo>
                        <a:pt x="5577" y="2544"/>
                      </a:lnTo>
                      <a:cubicBezTo>
                        <a:pt x="5545" y="2522"/>
                        <a:pt x="5514" y="2512"/>
                        <a:pt x="5482" y="2501"/>
                      </a:cubicBezTo>
                      <a:lnTo>
                        <a:pt x="5450" y="2491"/>
                      </a:lnTo>
                      <a:cubicBezTo>
                        <a:pt x="5428" y="2483"/>
                        <a:pt x="5405" y="2476"/>
                        <a:pt x="5379" y="2476"/>
                      </a:cubicBezTo>
                      <a:close/>
                      <a:moveTo>
                        <a:pt x="2335" y="2903"/>
                      </a:moveTo>
                      <a:cubicBezTo>
                        <a:pt x="2313" y="2903"/>
                        <a:pt x="2292" y="2913"/>
                        <a:pt x="2261" y="2913"/>
                      </a:cubicBezTo>
                      <a:cubicBezTo>
                        <a:pt x="2229" y="2934"/>
                        <a:pt x="2187" y="2956"/>
                        <a:pt x="2155" y="2998"/>
                      </a:cubicBezTo>
                      <a:cubicBezTo>
                        <a:pt x="2123" y="3029"/>
                        <a:pt x="2102" y="3061"/>
                        <a:pt x="2071" y="3103"/>
                      </a:cubicBezTo>
                      <a:cubicBezTo>
                        <a:pt x="2049" y="3124"/>
                        <a:pt x="2028" y="3156"/>
                        <a:pt x="2018" y="3198"/>
                      </a:cubicBezTo>
                      <a:cubicBezTo>
                        <a:pt x="2007" y="3230"/>
                        <a:pt x="1997" y="3262"/>
                        <a:pt x="1997" y="3304"/>
                      </a:cubicBezTo>
                      <a:cubicBezTo>
                        <a:pt x="1997" y="3346"/>
                        <a:pt x="2007" y="3378"/>
                        <a:pt x="2028" y="3410"/>
                      </a:cubicBezTo>
                      <a:cubicBezTo>
                        <a:pt x="2039" y="3441"/>
                        <a:pt x="2049" y="3473"/>
                        <a:pt x="2081" y="3505"/>
                      </a:cubicBezTo>
                      <a:cubicBezTo>
                        <a:pt x="2102" y="3515"/>
                        <a:pt x="2113" y="3526"/>
                        <a:pt x="2134" y="3547"/>
                      </a:cubicBezTo>
                      <a:cubicBezTo>
                        <a:pt x="2176" y="3568"/>
                        <a:pt x="2218" y="3579"/>
                        <a:pt x="2261" y="3579"/>
                      </a:cubicBezTo>
                      <a:cubicBezTo>
                        <a:pt x="2282" y="3568"/>
                        <a:pt x="2303" y="3568"/>
                        <a:pt x="2324" y="3568"/>
                      </a:cubicBezTo>
                      <a:cubicBezTo>
                        <a:pt x="2366" y="3547"/>
                        <a:pt x="2398" y="3526"/>
                        <a:pt x="2430" y="3484"/>
                      </a:cubicBezTo>
                      <a:cubicBezTo>
                        <a:pt x="2461" y="3452"/>
                        <a:pt x="2493" y="3410"/>
                        <a:pt x="2525" y="3378"/>
                      </a:cubicBezTo>
                      <a:cubicBezTo>
                        <a:pt x="2546" y="3346"/>
                        <a:pt x="2556" y="3325"/>
                        <a:pt x="2567" y="3283"/>
                      </a:cubicBezTo>
                      <a:cubicBezTo>
                        <a:pt x="2588" y="3251"/>
                        <a:pt x="2588" y="3220"/>
                        <a:pt x="2588" y="3177"/>
                      </a:cubicBezTo>
                      <a:cubicBezTo>
                        <a:pt x="2588" y="3135"/>
                        <a:pt x="2578" y="3103"/>
                        <a:pt x="2567" y="3072"/>
                      </a:cubicBezTo>
                      <a:cubicBezTo>
                        <a:pt x="2556" y="3029"/>
                        <a:pt x="2535" y="3008"/>
                        <a:pt x="2514" y="2977"/>
                      </a:cubicBezTo>
                      <a:lnTo>
                        <a:pt x="2461" y="2934"/>
                      </a:lnTo>
                      <a:cubicBezTo>
                        <a:pt x="2419" y="2913"/>
                        <a:pt x="2377" y="2903"/>
                        <a:pt x="2335" y="2903"/>
                      </a:cubicBezTo>
                      <a:close/>
                      <a:moveTo>
                        <a:pt x="3499" y="3234"/>
                      </a:moveTo>
                      <a:cubicBezTo>
                        <a:pt x="3481" y="3234"/>
                        <a:pt x="3462" y="3239"/>
                        <a:pt x="3444" y="3251"/>
                      </a:cubicBezTo>
                      <a:cubicBezTo>
                        <a:pt x="3412" y="3262"/>
                        <a:pt x="3380" y="3272"/>
                        <a:pt x="3359" y="3304"/>
                      </a:cubicBezTo>
                      <a:cubicBezTo>
                        <a:pt x="3338" y="3325"/>
                        <a:pt x="3317" y="3346"/>
                        <a:pt x="3296" y="3389"/>
                      </a:cubicBezTo>
                      <a:cubicBezTo>
                        <a:pt x="3296" y="3410"/>
                        <a:pt x="3285" y="3431"/>
                        <a:pt x="3275" y="3452"/>
                      </a:cubicBezTo>
                      <a:cubicBezTo>
                        <a:pt x="3264" y="3505"/>
                        <a:pt x="3264" y="3547"/>
                        <a:pt x="3285" y="3600"/>
                      </a:cubicBezTo>
                      <a:cubicBezTo>
                        <a:pt x="3296" y="3621"/>
                        <a:pt x="3296" y="3642"/>
                        <a:pt x="3306" y="3663"/>
                      </a:cubicBezTo>
                      <a:cubicBezTo>
                        <a:pt x="3327" y="3705"/>
                        <a:pt x="3359" y="3737"/>
                        <a:pt x="3401" y="3769"/>
                      </a:cubicBezTo>
                      <a:cubicBezTo>
                        <a:pt x="3433" y="3779"/>
                        <a:pt x="3465" y="3800"/>
                        <a:pt x="3496" y="3811"/>
                      </a:cubicBezTo>
                      <a:cubicBezTo>
                        <a:pt x="3528" y="3832"/>
                        <a:pt x="3560" y="3843"/>
                        <a:pt x="3591" y="3843"/>
                      </a:cubicBezTo>
                      <a:cubicBezTo>
                        <a:pt x="3601" y="3846"/>
                        <a:pt x="3610" y="3847"/>
                        <a:pt x="3619" y="3847"/>
                      </a:cubicBezTo>
                      <a:cubicBezTo>
                        <a:pt x="3642" y="3847"/>
                        <a:pt x="3664" y="3840"/>
                        <a:pt x="3686" y="3832"/>
                      </a:cubicBezTo>
                      <a:cubicBezTo>
                        <a:pt x="3718" y="3822"/>
                        <a:pt x="3750" y="3811"/>
                        <a:pt x="3771" y="3779"/>
                      </a:cubicBezTo>
                      <a:cubicBezTo>
                        <a:pt x="3803" y="3758"/>
                        <a:pt x="3813" y="3737"/>
                        <a:pt x="3834" y="3695"/>
                      </a:cubicBezTo>
                      <a:lnTo>
                        <a:pt x="3855" y="3631"/>
                      </a:lnTo>
                      <a:cubicBezTo>
                        <a:pt x="3866" y="3579"/>
                        <a:pt x="3866" y="3526"/>
                        <a:pt x="3855" y="3484"/>
                      </a:cubicBezTo>
                      <a:cubicBezTo>
                        <a:pt x="3845" y="3462"/>
                        <a:pt x="3834" y="3441"/>
                        <a:pt x="3824" y="3410"/>
                      </a:cubicBezTo>
                      <a:cubicBezTo>
                        <a:pt x="3803" y="3367"/>
                        <a:pt x="3771" y="3336"/>
                        <a:pt x="3729" y="3315"/>
                      </a:cubicBezTo>
                      <a:cubicBezTo>
                        <a:pt x="3697" y="3304"/>
                        <a:pt x="3665" y="3283"/>
                        <a:pt x="3634" y="3272"/>
                      </a:cubicBezTo>
                      <a:cubicBezTo>
                        <a:pt x="3602" y="3251"/>
                        <a:pt x="3581" y="3241"/>
                        <a:pt x="3539" y="3241"/>
                      </a:cubicBezTo>
                      <a:cubicBezTo>
                        <a:pt x="3525" y="3236"/>
                        <a:pt x="3512" y="3234"/>
                        <a:pt x="3499" y="3234"/>
                      </a:cubicBezTo>
                      <a:close/>
                      <a:moveTo>
                        <a:pt x="6929" y="3357"/>
                      </a:moveTo>
                      <a:cubicBezTo>
                        <a:pt x="6897" y="3367"/>
                        <a:pt x="6887" y="3367"/>
                        <a:pt x="6855" y="3378"/>
                      </a:cubicBezTo>
                      <a:cubicBezTo>
                        <a:pt x="6823" y="3389"/>
                        <a:pt x="6781" y="3410"/>
                        <a:pt x="6749" y="3452"/>
                      </a:cubicBezTo>
                      <a:cubicBezTo>
                        <a:pt x="6739" y="3473"/>
                        <a:pt x="6728" y="3494"/>
                        <a:pt x="6707" y="3515"/>
                      </a:cubicBezTo>
                      <a:cubicBezTo>
                        <a:pt x="6696" y="3536"/>
                        <a:pt x="6696" y="3558"/>
                        <a:pt x="6686" y="3589"/>
                      </a:cubicBezTo>
                      <a:cubicBezTo>
                        <a:pt x="6675" y="3610"/>
                        <a:pt x="6675" y="3642"/>
                        <a:pt x="6675" y="3663"/>
                      </a:cubicBezTo>
                      <a:cubicBezTo>
                        <a:pt x="6686" y="3726"/>
                        <a:pt x="6696" y="3758"/>
                        <a:pt x="6718" y="3811"/>
                      </a:cubicBezTo>
                      <a:cubicBezTo>
                        <a:pt x="6739" y="3853"/>
                        <a:pt x="6781" y="3885"/>
                        <a:pt x="6813" y="3906"/>
                      </a:cubicBezTo>
                      <a:lnTo>
                        <a:pt x="6813" y="3917"/>
                      </a:lnTo>
                      <a:cubicBezTo>
                        <a:pt x="6830" y="3925"/>
                        <a:pt x="6868" y="3941"/>
                        <a:pt x="6876" y="3941"/>
                      </a:cubicBezTo>
                      <a:cubicBezTo>
                        <a:pt x="6878" y="3941"/>
                        <a:pt x="6878" y="3940"/>
                        <a:pt x="6876" y="3938"/>
                      </a:cubicBezTo>
                      <a:lnTo>
                        <a:pt x="6887" y="3938"/>
                      </a:lnTo>
                      <a:cubicBezTo>
                        <a:pt x="6908" y="3948"/>
                        <a:pt x="6939" y="3948"/>
                        <a:pt x="6961" y="3948"/>
                      </a:cubicBezTo>
                      <a:lnTo>
                        <a:pt x="6971" y="3948"/>
                      </a:lnTo>
                      <a:lnTo>
                        <a:pt x="7034" y="3938"/>
                      </a:lnTo>
                      <a:cubicBezTo>
                        <a:pt x="7087" y="3917"/>
                        <a:pt x="7119" y="3895"/>
                        <a:pt x="7151" y="3853"/>
                      </a:cubicBezTo>
                      <a:cubicBezTo>
                        <a:pt x="7182" y="3811"/>
                        <a:pt x="7203" y="3779"/>
                        <a:pt x="7214" y="3726"/>
                      </a:cubicBezTo>
                      <a:lnTo>
                        <a:pt x="7214" y="3716"/>
                      </a:lnTo>
                      <a:lnTo>
                        <a:pt x="7214" y="3684"/>
                      </a:lnTo>
                      <a:lnTo>
                        <a:pt x="7225" y="3642"/>
                      </a:lnTo>
                      <a:lnTo>
                        <a:pt x="7214" y="3568"/>
                      </a:lnTo>
                      <a:cubicBezTo>
                        <a:pt x="7203" y="3547"/>
                        <a:pt x="7193" y="3515"/>
                        <a:pt x="7182" y="3494"/>
                      </a:cubicBezTo>
                      <a:cubicBezTo>
                        <a:pt x="7172" y="3473"/>
                        <a:pt x="7151" y="3452"/>
                        <a:pt x="7140" y="3441"/>
                      </a:cubicBezTo>
                      <a:cubicBezTo>
                        <a:pt x="7108" y="3410"/>
                        <a:pt x="7087" y="3389"/>
                        <a:pt x="7056" y="3378"/>
                      </a:cubicBezTo>
                      <a:cubicBezTo>
                        <a:pt x="7024" y="3367"/>
                        <a:pt x="6992" y="3357"/>
                        <a:pt x="6961" y="3357"/>
                      </a:cubicBezTo>
                      <a:lnTo>
                        <a:pt x="6950" y="3367"/>
                      </a:lnTo>
                      <a:lnTo>
                        <a:pt x="6929" y="3357"/>
                      </a:lnTo>
                      <a:close/>
                      <a:moveTo>
                        <a:pt x="993" y="3705"/>
                      </a:moveTo>
                      <a:cubicBezTo>
                        <a:pt x="919" y="3705"/>
                        <a:pt x="845" y="3705"/>
                        <a:pt x="772" y="3716"/>
                      </a:cubicBezTo>
                      <a:cubicBezTo>
                        <a:pt x="740" y="3716"/>
                        <a:pt x="708" y="3726"/>
                        <a:pt x="676" y="3737"/>
                      </a:cubicBezTo>
                      <a:cubicBezTo>
                        <a:pt x="645" y="3758"/>
                        <a:pt x="624" y="3779"/>
                        <a:pt x="603" y="3800"/>
                      </a:cubicBezTo>
                      <a:cubicBezTo>
                        <a:pt x="581" y="3832"/>
                        <a:pt x="560" y="3864"/>
                        <a:pt x="550" y="3895"/>
                      </a:cubicBezTo>
                      <a:cubicBezTo>
                        <a:pt x="539" y="3927"/>
                        <a:pt x="529" y="3969"/>
                        <a:pt x="539" y="4001"/>
                      </a:cubicBezTo>
                      <a:cubicBezTo>
                        <a:pt x="539" y="4033"/>
                        <a:pt x="539" y="4054"/>
                        <a:pt x="550" y="4086"/>
                      </a:cubicBezTo>
                      <a:cubicBezTo>
                        <a:pt x="560" y="4128"/>
                        <a:pt x="581" y="4170"/>
                        <a:pt x="613" y="4202"/>
                      </a:cubicBezTo>
                      <a:lnTo>
                        <a:pt x="666" y="4244"/>
                      </a:lnTo>
                      <a:cubicBezTo>
                        <a:pt x="708" y="4265"/>
                        <a:pt x="750" y="4276"/>
                        <a:pt x="793" y="4276"/>
                      </a:cubicBezTo>
                      <a:cubicBezTo>
                        <a:pt x="867" y="4276"/>
                        <a:pt x="941" y="4276"/>
                        <a:pt x="1014" y="4265"/>
                      </a:cubicBezTo>
                      <a:cubicBezTo>
                        <a:pt x="1046" y="4265"/>
                        <a:pt x="1078" y="4255"/>
                        <a:pt x="1109" y="4244"/>
                      </a:cubicBezTo>
                      <a:cubicBezTo>
                        <a:pt x="1141" y="4223"/>
                        <a:pt x="1162" y="4202"/>
                        <a:pt x="1194" y="4181"/>
                      </a:cubicBezTo>
                      <a:cubicBezTo>
                        <a:pt x="1215" y="4149"/>
                        <a:pt x="1226" y="4117"/>
                        <a:pt x="1236" y="4086"/>
                      </a:cubicBezTo>
                      <a:cubicBezTo>
                        <a:pt x="1247" y="4054"/>
                        <a:pt x="1257" y="4012"/>
                        <a:pt x="1257" y="3980"/>
                      </a:cubicBezTo>
                      <a:cubicBezTo>
                        <a:pt x="1247" y="3948"/>
                        <a:pt x="1247" y="3927"/>
                        <a:pt x="1247" y="3906"/>
                      </a:cubicBezTo>
                      <a:cubicBezTo>
                        <a:pt x="1236" y="3853"/>
                        <a:pt x="1205" y="3811"/>
                        <a:pt x="1173" y="3779"/>
                      </a:cubicBezTo>
                      <a:lnTo>
                        <a:pt x="1120" y="3737"/>
                      </a:lnTo>
                      <a:cubicBezTo>
                        <a:pt x="1088" y="3716"/>
                        <a:pt x="1046" y="3705"/>
                        <a:pt x="993" y="3705"/>
                      </a:cubicBezTo>
                      <a:close/>
                      <a:moveTo>
                        <a:pt x="8196" y="3410"/>
                      </a:moveTo>
                      <a:cubicBezTo>
                        <a:pt x="8165" y="3420"/>
                        <a:pt x="8133" y="3431"/>
                        <a:pt x="8101" y="3452"/>
                      </a:cubicBezTo>
                      <a:cubicBezTo>
                        <a:pt x="8048" y="3494"/>
                        <a:pt x="8006" y="3558"/>
                        <a:pt x="7996" y="3621"/>
                      </a:cubicBezTo>
                      <a:cubicBezTo>
                        <a:pt x="7996" y="3653"/>
                        <a:pt x="7996" y="3674"/>
                        <a:pt x="7985" y="3705"/>
                      </a:cubicBezTo>
                      <a:cubicBezTo>
                        <a:pt x="7996" y="3748"/>
                        <a:pt x="8006" y="3800"/>
                        <a:pt x="8027" y="3843"/>
                      </a:cubicBezTo>
                      <a:cubicBezTo>
                        <a:pt x="8091" y="3948"/>
                        <a:pt x="8154" y="4054"/>
                        <a:pt x="8228" y="4149"/>
                      </a:cubicBezTo>
                      <a:cubicBezTo>
                        <a:pt x="8238" y="4181"/>
                        <a:pt x="8260" y="4212"/>
                        <a:pt x="8291" y="4233"/>
                      </a:cubicBezTo>
                      <a:cubicBezTo>
                        <a:pt x="8312" y="4255"/>
                        <a:pt x="8344" y="4265"/>
                        <a:pt x="8376" y="4276"/>
                      </a:cubicBezTo>
                      <a:cubicBezTo>
                        <a:pt x="8392" y="4281"/>
                        <a:pt x="8407" y="4284"/>
                        <a:pt x="8423" y="4284"/>
                      </a:cubicBezTo>
                      <a:cubicBezTo>
                        <a:pt x="8439" y="4284"/>
                        <a:pt x="8455" y="4281"/>
                        <a:pt x="8471" y="4276"/>
                      </a:cubicBezTo>
                      <a:cubicBezTo>
                        <a:pt x="8502" y="4276"/>
                        <a:pt x="8534" y="4265"/>
                        <a:pt x="8566" y="4244"/>
                      </a:cubicBezTo>
                      <a:cubicBezTo>
                        <a:pt x="8619" y="4202"/>
                        <a:pt x="8661" y="4138"/>
                        <a:pt x="8671" y="4064"/>
                      </a:cubicBezTo>
                      <a:cubicBezTo>
                        <a:pt x="8671" y="4043"/>
                        <a:pt x="8682" y="4012"/>
                        <a:pt x="8682" y="3991"/>
                      </a:cubicBezTo>
                      <a:cubicBezTo>
                        <a:pt x="8682" y="3938"/>
                        <a:pt x="8661" y="3895"/>
                        <a:pt x="8640" y="3853"/>
                      </a:cubicBezTo>
                      <a:cubicBezTo>
                        <a:pt x="8576" y="3748"/>
                        <a:pt x="8513" y="3642"/>
                        <a:pt x="8450" y="3536"/>
                      </a:cubicBezTo>
                      <a:cubicBezTo>
                        <a:pt x="8429" y="3505"/>
                        <a:pt x="8407" y="3484"/>
                        <a:pt x="8376" y="3462"/>
                      </a:cubicBezTo>
                      <a:cubicBezTo>
                        <a:pt x="8355" y="3441"/>
                        <a:pt x="8323" y="3420"/>
                        <a:pt x="8291" y="3420"/>
                      </a:cubicBezTo>
                      <a:cubicBezTo>
                        <a:pt x="8260" y="3410"/>
                        <a:pt x="8228" y="3410"/>
                        <a:pt x="8196" y="3410"/>
                      </a:cubicBezTo>
                      <a:close/>
                      <a:moveTo>
                        <a:pt x="4785" y="3758"/>
                      </a:moveTo>
                      <a:lnTo>
                        <a:pt x="4457" y="3779"/>
                      </a:lnTo>
                      <a:cubicBezTo>
                        <a:pt x="4394" y="3779"/>
                        <a:pt x="4331" y="3811"/>
                        <a:pt x="4288" y="3864"/>
                      </a:cubicBezTo>
                      <a:cubicBezTo>
                        <a:pt x="4267" y="3895"/>
                        <a:pt x="4246" y="3917"/>
                        <a:pt x="4236" y="3959"/>
                      </a:cubicBezTo>
                      <a:cubicBezTo>
                        <a:pt x="4225" y="3991"/>
                        <a:pt x="4225" y="4033"/>
                        <a:pt x="4225" y="4064"/>
                      </a:cubicBezTo>
                      <a:cubicBezTo>
                        <a:pt x="4225" y="4138"/>
                        <a:pt x="4246" y="4212"/>
                        <a:pt x="4299" y="4265"/>
                      </a:cubicBezTo>
                      <a:cubicBezTo>
                        <a:pt x="4352" y="4307"/>
                        <a:pt x="4415" y="4339"/>
                        <a:pt x="4479" y="4339"/>
                      </a:cubicBezTo>
                      <a:lnTo>
                        <a:pt x="4806" y="4328"/>
                      </a:lnTo>
                      <a:cubicBezTo>
                        <a:pt x="4869" y="4318"/>
                        <a:pt x="4933" y="4286"/>
                        <a:pt x="4975" y="4233"/>
                      </a:cubicBezTo>
                      <a:cubicBezTo>
                        <a:pt x="4996" y="4212"/>
                        <a:pt x="5017" y="4181"/>
                        <a:pt x="5028" y="4138"/>
                      </a:cubicBezTo>
                      <a:cubicBezTo>
                        <a:pt x="5038" y="4107"/>
                        <a:pt x="5049" y="4075"/>
                        <a:pt x="5049" y="4033"/>
                      </a:cubicBezTo>
                      <a:cubicBezTo>
                        <a:pt x="5038" y="3959"/>
                        <a:pt x="5017" y="3885"/>
                        <a:pt x="4964" y="3832"/>
                      </a:cubicBezTo>
                      <a:cubicBezTo>
                        <a:pt x="4912" y="3790"/>
                        <a:pt x="4859" y="3758"/>
                        <a:pt x="4785" y="3758"/>
                      </a:cubicBezTo>
                      <a:close/>
                      <a:moveTo>
                        <a:pt x="2335" y="4476"/>
                      </a:moveTo>
                      <a:cubicBezTo>
                        <a:pt x="2261" y="4476"/>
                        <a:pt x="2176" y="4540"/>
                        <a:pt x="2134" y="4624"/>
                      </a:cubicBezTo>
                      <a:cubicBezTo>
                        <a:pt x="2113" y="4666"/>
                        <a:pt x="2102" y="4719"/>
                        <a:pt x="2102" y="4772"/>
                      </a:cubicBezTo>
                      <a:cubicBezTo>
                        <a:pt x="2102" y="4814"/>
                        <a:pt x="2113" y="4867"/>
                        <a:pt x="2134" y="4909"/>
                      </a:cubicBezTo>
                      <a:cubicBezTo>
                        <a:pt x="2166" y="4941"/>
                        <a:pt x="2187" y="4983"/>
                        <a:pt x="2218" y="5015"/>
                      </a:cubicBezTo>
                      <a:cubicBezTo>
                        <a:pt x="2250" y="5047"/>
                        <a:pt x="2282" y="5068"/>
                        <a:pt x="2313" y="5089"/>
                      </a:cubicBezTo>
                      <a:cubicBezTo>
                        <a:pt x="2366" y="5131"/>
                        <a:pt x="2430" y="5163"/>
                        <a:pt x="2482" y="5173"/>
                      </a:cubicBezTo>
                      <a:cubicBezTo>
                        <a:pt x="2535" y="5195"/>
                        <a:pt x="2588" y="5205"/>
                        <a:pt x="2630" y="5205"/>
                      </a:cubicBezTo>
                      <a:cubicBezTo>
                        <a:pt x="2673" y="5237"/>
                        <a:pt x="2736" y="5258"/>
                        <a:pt x="2789" y="5258"/>
                      </a:cubicBezTo>
                      <a:cubicBezTo>
                        <a:pt x="2842" y="5247"/>
                        <a:pt x="2915" y="5216"/>
                        <a:pt x="2958" y="5163"/>
                      </a:cubicBezTo>
                      <a:cubicBezTo>
                        <a:pt x="3000" y="5110"/>
                        <a:pt x="3032" y="5036"/>
                        <a:pt x="3021" y="4962"/>
                      </a:cubicBezTo>
                      <a:lnTo>
                        <a:pt x="3021" y="4941"/>
                      </a:lnTo>
                      <a:cubicBezTo>
                        <a:pt x="3032" y="4899"/>
                        <a:pt x="3032" y="4857"/>
                        <a:pt x="3011" y="4814"/>
                      </a:cubicBezTo>
                      <a:cubicBezTo>
                        <a:pt x="2989" y="4740"/>
                        <a:pt x="2958" y="4688"/>
                        <a:pt x="2915" y="4635"/>
                      </a:cubicBezTo>
                      <a:cubicBezTo>
                        <a:pt x="2873" y="4593"/>
                        <a:pt x="2831" y="4571"/>
                        <a:pt x="2778" y="4550"/>
                      </a:cubicBezTo>
                      <a:cubicBezTo>
                        <a:pt x="2736" y="4529"/>
                        <a:pt x="2683" y="4519"/>
                        <a:pt x="2630" y="4519"/>
                      </a:cubicBezTo>
                      <a:lnTo>
                        <a:pt x="2599" y="4519"/>
                      </a:lnTo>
                      <a:cubicBezTo>
                        <a:pt x="2578" y="4519"/>
                        <a:pt x="2546" y="4508"/>
                        <a:pt x="2525" y="4497"/>
                      </a:cubicBezTo>
                      <a:cubicBezTo>
                        <a:pt x="2472" y="4487"/>
                        <a:pt x="2398" y="4476"/>
                        <a:pt x="2335" y="4476"/>
                      </a:cubicBezTo>
                      <a:close/>
                      <a:moveTo>
                        <a:pt x="7584" y="4582"/>
                      </a:moveTo>
                      <a:cubicBezTo>
                        <a:pt x="7563" y="4582"/>
                        <a:pt x="7531" y="4593"/>
                        <a:pt x="7510" y="4593"/>
                      </a:cubicBezTo>
                      <a:lnTo>
                        <a:pt x="7499" y="4603"/>
                      </a:lnTo>
                      <a:cubicBezTo>
                        <a:pt x="7446" y="4624"/>
                        <a:pt x="7415" y="4645"/>
                        <a:pt x="7372" y="4688"/>
                      </a:cubicBezTo>
                      <a:cubicBezTo>
                        <a:pt x="7330" y="4740"/>
                        <a:pt x="7320" y="4772"/>
                        <a:pt x="7309" y="4835"/>
                      </a:cubicBezTo>
                      <a:lnTo>
                        <a:pt x="7298" y="4846"/>
                      </a:lnTo>
                      <a:cubicBezTo>
                        <a:pt x="7298" y="4878"/>
                        <a:pt x="7298" y="4909"/>
                        <a:pt x="7298" y="4930"/>
                      </a:cubicBezTo>
                      <a:cubicBezTo>
                        <a:pt x="7298" y="4962"/>
                        <a:pt x="7309" y="4994"/>
                        <a:pt x="7309" y="5026"/>
                      </a:cubicBezTo>
                      <a:lnTo>
                        <a:pt x="7309" y="5036"/>
                      </a:lnTo>
                      <a:cubicBezTo>
                        <a:pt x="7320" y="5057"/>
                        <a:pt x="7330" y="5089"/>
                        <a:pt x="7341" y="5110"/>
                      </a:cubicBezTo>
                      <a:cubicBezTo>
                        <a:pt x="7362" y="5131"/>
                        <a:pt x="7372" y="5152"/>
                        <a:pt x="7394" y="5173"/>
                      </a:cubicBezTo>
                      <a:lnTo>
                        <a:pt x="7394" y="5184"/>
                      </a:lnTo>
                      <a:cubicBezTo>
                        <a:pt x="7415" y="5195"/>
                        <a:pt x="7436" y="5216"/>
                        <a:pt x="7457" y="5226"/>
                      </a:cubicBezTo>
                      <a:lnTo>
                        <a:pt x="7457" y="5237"/>
                      </a:lnTo>
                      <a:cubicBezTo>
                        <a:pt x="7478" y="5247"/>
                        <a:pt x="7499" y="5247"/>
                        <a:pt x="7520" y="5258"/>
                      </a:cubicBezTo>
                      <a:cubicBezTo>
                        <a:pt x="7536" y="5263"/>
                        <a:pt x="7555" y="5266"/>
                        <a:pt x="7573" y="5266"/>
                      </a:cubicBezTo>
                      <a:cubicBezTo>
                        <a:pt x="7592" y="5266"/>
                        <a:pt x="7610" y="5263"/>
                        <a:pt x="7626" y="5258"/>
                      </a:cubicBezTo>
                      <a:cubicBezTo>
                        <a:pt x="7658" y="5258"/>
                        <a:pt x="7679" y="5247"/>
                        <a:pt x="7710" y="5226"/>
                      </a:cubicBezTo>
                      <a:cubicBezTo>
                        <a:pt x="7742" y="5205"/>
                        <a:pt x="7763" y="5184"/>
                        <a:pt x="7784" y="5152"/>
                      </a:cubicBezTo>
                      <a:lnTo>
                        <a:pt x="7805" y="5110"/>
                      </a:lnTo>
                      <a:lnTo>
                        <a:pt x="7827" y="5089"/>
                      </a:lnTo>
                      <a:cubicBezTo>
                        <a:pt x="7858" y="5047"/>
                        <a:pt x="7879" y="5004"/>
                        <a:pt x="7890" y="4962"/>
                      </a:cubicBezTo>
                      <a:cubicBezTo>
                        <a:pt x="7890" y="4930"/>
                        <a:pt x="7890" y="4909"/>
                        <a:pt x="7890" y="4888"/>
                      </a:cubicBezTo>
                      <a:cubicBezTo>
                        <a:pt x="7890" y="4835"/>
                        <a:pt x="7879" y="4783"/>
                        <a:pt x="7858" y="4740"/>
                      </a:cubicBezTo>
                      <a:cubicBezTo>
                        <a:pt x="7848" y="4719"/>
                        <a:pt x="7827" y="4698"/>
                        <a:pt x="7805" y="4677"/>
                      </a:cubicBezTo>
                      <a:lnTo>
                        <a:pt x="7805" y="4666"/>
                      </a:lnTo>
                      <a:cubicBezTo>
                        <a:pt x="7795" y="4666"/>
                        <a:pt x="7763" y="4635"/>
                        <a:pt x="7742" y="4624"/>
                      </a:cubicBezTo>
                      <a:cubicBezTo>
                        <a:pt x="7721" y="4614"/>
                        <a:pt x="7700" y="4603"/>
                        <a:pt x="7668" y="4593"/>
                      </a:cubicBezTo>
                      <a:lnTo>
                        <a:pt x="7658" y="4593"/>
                      </a:lnTo>
                      <a:cubicBezTo>
                        <a:pt x="7647" y="4582"/>
                        <a:pt x="7615" y="4582"/>
                        <a:pt x="7594" y="4582"/>
                      </a:cubicBezTo>
                      <a:close/>
                      <a:moveTo>
                        <a:pt x="3760" y="4912"/>
                      </a:moveTo>
                      <a:cubicBezTo>
                        <a:pt x="3747" y="4912"/>
                        <a:pt x="3734" y="4915"/>
                        <a:pt x="3718" y="4920"/>
                      </a:cubicBezTo>
                      <a:cubicBezTo>
                        <a:pt x="3686" y="4920"/>
                        <a:pt x="3655" y="4941"/>
                        <a:pt x="3634" y="4962"/>
                      </a:cubicBezTo>
                      <a:cubicBezTo>
                        <a:pt x="3613" y="4973"/>
                        <a:pt x="3591" y="4994"/>
                        <a:pt x="3581" y="5004"/>
                      </a:cubicBezTo>
                      <a:cubicBezTo>
                        <a:pt x="3549" y="5047"/>
                        <a:pt x="3528" y="5089"/>
                        <a:pt x="3517" y="5131"/>
                      </a:cubicBezTo>
                      <a:cubicBezTo>
                        <a:pt x="3517" y="5163"/>
                        <a:pt x="3517" y="5184"/>
                        <a:pt x="3517" y="5205"/>
                      </a:cubicBezTo>
                      <a:cubicBezTo>
                        <a:pt x="3517" y="5258"/>
                        <a:pt x="3528" y="5311"/>
                        <a:pt x="3549" y="5353"/>
                      </a:cubicBezTo>
                      <a:lnTo>
                        <a:pt x="3560" y="5353"/>
                      </a:lnTo>
                      <a:lnTo>
                        <a:pt x="3591" y="5406"/>
                      </a:lnTo>
                      <a:lnTo>
                        <a:pt x="3602" y="5416"/>
                      </a:lnTo>
                      <a:cubicBezTo>
                        <a:pt x="3623" y="5427"/>
                        <a:pt x="3644" y="5448"/>
                        <a:pt x="3655" y="5459"/>
                      </a:cubicBezTo>
                      <a:lnTo>
                        <a:pt x="3665" y="5469"/>
                      </a:lnTo>
                      <a:cubicBezTo>
                        <a:pt x="3718" y="5490"/>
                        <a:pt x="3760" y="5501"/>
                        <a:pt x="3813" y="5501"/>
                      </a:cubicBezTo>
                      <a:lnTo>
                        <a:pt x="3824" y="5501"/>
                      </a:lnTo>
                      <a:cubicBezTo>
                        <a:pt x="3845" y="5501"/>
                        <a:pt x="3877" y="5501"/>
                        <a:pt x="3898" y="5490"/>
                      </a:cubicBezTo>
                      <a:cubicBezTo>
                        <a:pt x="3929" y="5480"/>
                        <a:pt x="3940" y="5469"/>
                        <a:pt x="3961" y="5448"/>
                      </a:cubicBezTo>
                      <a:lnTo>
                        <a:pt x="3972" y="5448"/>
                      </a:lnTo>
                      <a:lnTo>
                        <a:pt x="4024" y="5395"/>
                      </a:lnTo>
                      <a:cubicBezTo>
                        <a:pt x="4046" y="5374"/>
                        <a:pt x="4056" y="5353"/>
                        <a:pt x="4067" y="5332"/>
                      </a:cubicBezTo>
                      <a:cubicBezTo>
                        <a:pt x="4088" y="5290"/>
                        <a:pt x="4098" y="5258"/>
                        <a:pt x="4098" y="5226"/>
                      </a:cubicBezTo>
                      <a:cubicBezTo>
                        <a:pt x="4098" y="5184"/>
                        <a:pt x="4098" y="5142"/>
                        <a:pt x="4088" y="5110"/>
                      </a:cubicBezTo>
                      <a:cubicBezTo>
                        <a:pt x="4077" y="5068"/>
                        <a:pt x="4067" y="5047"/>
                        <a:pt x="4046" y="5015"/>
                      </a:cubicBezTo>
                      <a:cubicBezTo>
                        <a:pt x="4024" y="4983"/>
                        <a:pt x="4003" y="4962"/>
                        <a:pt x="3972" y="4941"/>
                      </a:cubicBezTo>
                      <a:lnTo>
                        <a:pt x="3908" y="4920"/>
                      </a:lnTo>
                      <a:cubicBezTo>
                        <a:pt x="3892" y="4915"/>
                        <a:pt x="3874" y="4912"/>
                        <a:pt x="3855" y="4912"/>
                      </a:cubicBezTo>
                      <a:cubicBezTo>
                        <a:pt x="3837" y="4912"/>
                        <a:pt x="3818" y="4915"/>
                        <a:pt x="3803" y="4920"/>
                      </a:cubicBezTo>
                      <a:cubicBezTo>
                        <a:pt x="3787" y="4915"/>
                        <a:pt x="3774" y="4912"/>
                        <a:pt x="3760" y="4912"/>
                      </a:cubicBezTo>
                      <a:close/>
                      <a:moveTo>
                        <a:pt x="6221" y="4973"/>
                      </a:moveTo>
                      <a:lnTo>
                        <a:pt x="6126" y="4983"/>
                      </a:lnTo>
                      <a:cubicBezTo>
                        <a:pt x="6094" y="4983"/>
                        <a:pt x="6063" y="4983"/>
                        <a:pt x="6042" y="5004"/>
                      </a:cubicBezTo>
                      <a:cubicBezTo>
                        <a:pt x="6010" y="5015"/>
                        <a:pt x="5978" y="5036"/>
                        <a:pt x="5957" y="5068"/>
                      </a:cubicBezTo>
                      <a:cubicBezTo>
                        <a:pt x="5936" y="5099"/>
                        <a:pt x="5915" y="5131"/>
                        <a:pt x="5904" y="5163"/>
                      </a:cubicBezTo>
                      <a:cubicBezTo>
                        <a:pt x="5894" y="5195"/>
                        <a:pt x="5894" y="5237"/>
                        <a:pt x="5894" y="5268"/>
                      </a:cubicBezTo>
                      <a:cubicBezTo>
                        <a:pt x="5894" y="5300"/>
                        <a:pt x="5904" y="5321"/>
                        <a:pt x="5904" y="5342"/>
                      </a:cubicBezTo>
                      <a:cubicBezTo>
                        <a:pt x="5915" y="5395"/>
                        <a:pt x="5936" y="5437"/>
                        <a:pt x="5968" y="5469"/>
                      </a:cubicBezTo>
                      <a:lnTo>
                        <a:pt x="6021" y="5511"/>
                      </a:lnTo>
                      <a:cubicBezTo>
                        <a:pt x="6063" y="5532"/>
                        <a:pt x="6105" y="5543"/>
                        <a:pt x="6147" y="5543"/>
                      </a:cubicBezTo>
                      <a:lnTo>
                        <a:pt x="6242" y="5543"/>
                      </a:lnTo>
                      <a:cubicBezTo>
                        <a:pt x="6274" y="5543"/>
                        <a:pt x="6306" y="5532"/>
                        <a:pt x="6337" y="5511"/>
                      </a:cubicBezTo>
                      <a:cubicBezTo>
                        <a:pt x="6369" y="5501"/>
                        <a:pt x="6390" y="5480"/>
                        <a:pt x="6411" y="5448"/>
                      </a:cubicBezTo>
                      <a:cubicBezTo>
                        <a:pt x="6443" y="5427"/>
                        <a:pt x="6454" y="5395"/>
                        <a:pt x="6464" y="5353"/>
                      </a:cubicBezTo>
                      <a:cubicBezTo>
                        <a:pt x="6475" y="5321"/>
                        <a:pt x="6485" y="5290"/>
                        <a:pt x="6485" y="5247"/>
                      </a:cubicBezTo>
                      <a:cubicBezTo>
                        <a:pt x="6475" y="5226"/>
                        <a:pt x="6475" y="5195"/>
                        <a:pt x="6475" y="5173"/>
                      </a:cubicBezTo>
                      <a:cubicBezTo>
                        <a:pt x="6454" y="5121"/>
                        <a:pt x="6432" y="5089"/>
                        <a:pt x="6401" y="5047"/>
                      </a:cubicBezTo>
                      <a:lnTo>
                        <a:pt x="6348" y="5004"/>
                      </a:lnTo>
                      <a:cubicBezTo>
                        <a:pt x="6316" y="4983"/>
                        <a:pt x="6274" y="4973"/>
                        <a:pt x="6221" y="4973"/>
                      </a:cubicBezTo>
                      <a:close/>
                      <a:moveTo>
                        <a:pt x="4980" y="5620"/>
                      </a:moveTo>
                      <a:cubicBezTo>
                        <a:pt x="4959" y="5620"/>
                        <a:pt x="4938" y="5622"/>
                        <a:pt x="4912" y="5628"/>
                      </a:cubicBezTo>
                      <a:cubicBezTo>
                        <a:pt x="4859" y="5649"/>
                        <a:pt x="4838" y="5670"/>
                        <a:pt x="4795" y="5712"/>
                      </a:cubicBezTo>
                      <a:lnTo>
                        <a:pt x="4764" y="5775"/>
                      </a:lnTo>
                      <a:lnTo>
                        <a:pt x="4743" y="5849"/>
                      </a:lnTo>
                      <a:lnTo>
                        <a:pt x="4732" y="5849"/>
                      </a:lnTo>
                      <a:cubicBezTo>
                        <a:pt x="4721" y="5913"/>
                        <a:pt x="4721" y="5955"/>
                        <a:pt x="4743" y="6018"/>
                      </a:cubicBezTo>
                      <a:cubicBezTo>
                        <a:pt x="4753" y="6039"/>
                        <a:pt x="4764" y="6061"/>
                        <a:pt x="4774" y="6092"/>
                      </a:cubicBezTo>
                      <a:cubicBezTo>
                        <a:pt x="4785" y="6113"/>
                        <a:pt x="4795" y="6135"/>
                        <a:pt x="4817" y="6145"/>
                      </a:cubicBezTo>
                      <a:cubicBezTo>
                        <a:pt x="4848" y="6187"/>
                        <a:pt x="4890" y="6208"/>
                        <a:pt x="4933" y="6219"/>
                      </a:cubicBezTo>
                      <a:cubicBezTo>
                        <a:pt x="4959" y="6224"/>
                        <a:pt x="4983" y="6227"/>
                        <a:pt x="5005" y="6227"/>
                      </a:cubicBezTo>
                      <a:cubicBezTo>
                        <a:pt x="5028" y="6227"/>
                        <a:pt x="5049" y="6224"/>
                        <a:pt x="5070" y="6219"/>
                      </a:cubicBezTo>
                      <a:cubicBezTo>
                        <a:pt x="5102" y="6208"/>
                        <a:pt x="5133" y="6187"/>
                        <a:pt x="5155" y="6156"/>
                      </a:cubicBezTo>
                      <a:cubicBezTo>
                        <a:pt x="5176" y="6135"/>
                        <a:pt x="5197" y="6113"/>
                        <a:pt x="5218" y="6082"/>
                      </a:cubicBezTo>
                      <a:cubicBezTo>
                        <a:pt x="5228" y="6050"/>
                        <a:pt x="5239" y="6008"/>
                        <a:pt x="5239" y="5976"/>
                      </a:cubicBezTo>
                      <a:cubicBezTo>
                        <a:pt x="5250" y="5944"/>
                        <a:pt x="5250" y="5923"/>
                        <a:pt x="5239" y="5902"/>
                      </a:cubicBezTo>
                      <a:lnTo>
                        <a:pt x="5239" y="5892"/>
                      </a:lnTo>
                      <a:cubicBezTo>
                        <a:pt x="5239" y="5839"/>
                        <a:pt x="5228" y="5797"/>
                        <a:pt x="5207" y="5754"/>
                      </a:cubicBezTo>
                      <a:cubicBezTo>
                        <a:pt x="5186" y="5733"/>
                        <a:pt x="5176" y="5712"/>
                        <a:pt x="5165" y="5691"/>
                      </a:cubicBezTo>
                      <a:cubicBezTo>
                        <a:pt x="5133" y="5659"/>
                        <a:pt x="5091" y="5638"/>
                        <a:pt x="5049" y="5628"/>
                      </a:cubicBezTo>
                      <a:cubicBezTo>
                        <a:pt x="5022" y="5622"/>
                        <a:pt x="5001" y="5620"/>
                        <a:pt x="4980" y="5620"/>
                      </a:cubicBezTo>
                      <a:close/>
                      <a:moveTo>
                        <a:pt x="8622" y="5895"/>
                      </a:moveTo>
                      <a:cubicBezTo>
                        <a:pt x="8603" y="5895"/>
                        <a:pt x="8584" y="5900"/>
                        <a:pt x="8566" y="5913"/>
                      </a:cubicBezTo>
                      <a:cubicBezTo>
                        <a:pt x="8534" y="5923"/>
                        <a:pt x="8502" y="5934"/>
                        <a:pt x="8481" y="5966"/>
                      </a:cubicBezTo>
                      <a:lnTo>
                        <a:pt x="8460" y="5997"/>
                      </a:lnTo>
                      <a:lnTo>
                        <a:pt x="8429" y="6018"/>
                      </a:lnTo>
                      <a:cubicBezTo>
                        <a:pt x="8397" y="6061"/>
                        <a:pt x="8376" y="6103"/>
                        <a:pt x="8365" y="6145"/>
                      </a:cubicBezTo>
                      <a:cubicBezTo>
                        <a:pt x="8365" y="6177"/>
                        <a:pt x="8365" y="6198"/>
                        <a:pt x="8365" y="6219"/>
                      </a:cubicBezTo>
                      <a:cubicBezTo>
                        <a:pt x="8365" y="6272"/>
                        <a:pt x="8376" y="6325"/>
                        <a:pt x="8397" y="6367"/>
                      </a:cubicBezTo>
                      <a:lnTo>
                        <a:pt x="8418" y="6399"/>
                      </a:lnTo>
                      <a:lnTo>
                        <a:pt x="8439" y="6420"/>
                      </a:lnTo>
                      <a:lnTo>
                        <a:pt x="8439" y="6430"/>
                      </a:lnTo>
                      <a:lnTo>
                        <a:pt x="8471" y="6451"/>
                      </a:lnTo>
                      <a:lnTo>
                        <a:pt x="8492" y="6472"/>
                      </a:lnTo>
                      <a:lnTo>
                        <a:pt x="8502" y="6472"/>
                      </a:lnTo>
                      <a:lnTo>
                        <a:pt x="8555" y="6494"/>
                      </a:lnTo>
                      <a:lnTo>
                        <a:pt x="8566" y="6494"/>
                      </a:lnTo>
                      <a:lnTo>
                        <a:pt x="8629" y="6504"/>
                      </a:lnTo>
                      <a:lnTo>
                        <a:pt x="8693" y="6494"/>
                      </a:lnTo>
                      <a:lnTo>
                        <a:pt x="8703" y="6494"/>
                      </a:lnTo>
                      <a:lnTo>
                        <a:pt x="8735" y="6472"/>
                      </a:lnTo>
                      <a:lnTo>
                        <a:pt x="8767" y="6462"/>
                      </a:lnTo>
                      <a:lnTo>
                        <a:pt x="8767" y="6451"/>
                      </a:lnTo>
                      <a:lnTo>
                        <a:pt x="8819" y="6409"/>
                      </a:lnTo>
                      <a:lnTo>
                        <a:pt x="8819" y="6399"/>
                      </a:lnTo>
                      <a:cubicBezTo>
                        <a:pt x="8840" y="6377"/>
                        <a:pt x="8851" y="6356"/>
                        <a:pt x="8862" y="6335"/>
                      </a:cubicBezTo>
                      <a:lnTo>
                        <a:pt x="8872" y="6303"/>
                      </a:lnTo>
                      <a:lnTo>
                        <a:pt x="8883" y="6261"/>
                      </a:lnTo>
                      <a:cubicBezTo>
                        <a:pt x="8893" y="6230"/>
                        <a:pt x="8893" y="6208"/>
                        <a:pt x="8893" y="6187"/>
                      </a:cubicBezTo>
                      <a:lnTo>
                        <a:pt x="8893" y="6177"/>
                      </a:lnTo>
                      <a:lnTo>
                        <a:pt x="8883" y="6103"/>
                      </a:lnTo>
                      <a:lnTo>
                        <a:pt x="8851" y="6039"/>
                      </a:lnTo>
                      <a:lnTo>
                        <a:pt x="8851" y="6029"/>
                      </a:lnTo>
                      <a:lnTo>
                        <a:pt x="8809" y="5976"/>
                      </a:lnTo>
                      <a:cubicBezTo>
                        <a:pt x="8788" y="5955"/>
                        <a:pt x="8777" y="5944"/>
                        <a:pt x="8756" y="5934"/>
                      </a:cubicBezTo>
                      <a:cubicBezTo>
                        <a:pt x="8724" y="5913"/>
                        <a:pt x="8693" y="5902"/>
                        <a:pt x="8661" y="5902"/>
                      </a:cubicBezTo>
                      <a:cubicBezTo>
                        <a:pt x="8648" y="5898"/>
                        <a:pt x="8635" y="5895"/>
                        <a:pt x="8622" y="5895"/>
                      </a:cubicBezTo>
                      <a:close/>
                      <a:moveTo>
                        <a:pt x="1131" y="6029"/>
                      </a:moveTo>
                      <a:cubicBezTo>
                        <a:pt x="1046" y="6029"/>
                        <a:pt x="962" y="6039"/>
                        <a:pt x="877" y="6061"/>
                      </a:cubicBezTo>
                      <a:cubicBezTo>
                        <a:pt x="845" y="6061"/>
                        <a:pt x="814" y="6082"/>
                        <a:pt x="793" y="6113"/>
                      </a:cubicBezTo>
                      <a:cubicBezTo>
                        <a:pt x="772" y="6135"/>
                        <a:pt x="750" y="6156"/>
                        <a:pt x="729" y="6187"/>
                      </a:cubicBezTo>
                      <a:cubicBezTo>
                        <a:pt x="719" y="6230"/>
                        <a:pt x="708" y="6261"/>
                        <a:pt x="708" y="6293"/>
                      </a:cubicBezTo>
                      <a:cubicBezTo>
                        <a:pt x="698" y="6335"/>
                        <a:pt x="708" y="6377"/>
                        <a:pt x="708" y="6409"/>
                      </a:cubicBezTo>
                      <a:cubicBezTo>
                        <a:pt x="740" y="6472"/>
                        <a:pt x="772" y="6546"/>
                        <a:pt x="835" y="6578"/>
                      </a:cubicBezTo>
                      <a:lnTo>
                        <a:pt x="845" y="6578"/>
                      </a:lnTo>
                      <a:cubicBezTo>
                        <a:pt x="867" y="6610"/>
                        <a:pt x="898" y="6641"/>
                        <a:pt x="930" y="6663"/>
                      </a:cubicBezTo>
                      <a:lnTo>
                        <a:pt x="993" y="6694"/>
                      </a:lnTo>
                      <a:cubicBezTo>
                        <a:pt x="1011" y="6699"/>
                        <a:pt x="1028" y="6701"/>
                        <a:pt x="1046" y="6701"/>
                      </a:cubicBezTo>
                      <a:cubicBezTo>
                        <a:pt x="1071" y="6701"/>
                        <a:pt x="1095" y="6696"/>
                        <a:pt x="1120" y="6684"/>
                      </a:cubicBezTo>
                      <a:lnTo>
                        <a:pt x="1395" y="6620"/>
                      </a:lnTo>
                      <a:cubicBezTo>
                        <a:pt x="1405" y="6610"/>
                        <a:pt x="1426" y="6599"/>
                        <a:pt x="1447" y="6589"/>
                      </a:cubicBezTo>
                      <a:cubicBezTo>
                        <a:pt x="1479" y="6578"/>
                        <a:pt x="1500" y="6546"/>
                        <a:pt x="1511" y="6515"/>
                      </a:cubicBezTo>
                      <a:cubicBezTo>
                        <a:pt x="1532" y="6494"/>
                        <a:pt x="1543" y="6472"/>
                        <a:pt x="1543" y="6451"/>
                      </a:cubicBezTo>
                      <a:cubicBezTo>
                        <a:pt x="1553" y="6420"/>
                        <a:pt x="1564" y="6377"/>
                        <a:pt x="1564" y="6346"/>
                      </a:cubicBezTo>
                      <a:cubicBezTo>
                        <a:pt x="1553" y="6293"/>
                        <a:pt x="1543" y="6251"/>
                        <a:pt x="1521" y="6198"/>
                      </a:cubicBezTo>
                      <a:cubicBezTo>
                        <a:pt x="1511" y="6166"/>
                        <a:pt x="1490" y="6145"/>
                        <a:pt x="1458" y="6124"/>
                      </a:cubicBezTo>
                      <a:cubicBezTo>
                        <a:pt x="1437" y="6103"/>
                        <a:pt x="1405" y="6082"/>
                        <a:pt x="1374" y="6082"/>
                      </a:cubicBezTo>
                      <a:cubicBezTo>
                        <a:pt x="1289" y="6050"/>
                        <a:pt x="1205" y="6039"/>
                        <a:pt x="1131" y="6029"/>
                      </a:cubicBezTo>
                      <a:close/>
                      <a:moveTo>
                        <a:pt x="7108" y="6261"/>
                      </a:moveTo>
                      <a:cubicBezTo>
                        <a:pt x="7077" y="6261"/>
                        <a:pt x="7034" y="6272"/>
                        <a:pt x="7013" y="6293"/>
                      </a:cubicBezTo>
                      <a:cubicBezTo>
                        <a:pt x="6982" y="6303"/>
                        <a:pt x="6961" y="6325"/>
                        <a:pt x="6939" y="6356"/>
                      </a:cubicBezTo>
                      <a:lnTo>
                        <a:pt x="6897" y="6377"/>
                      </a:lnTo>
                      <a:cubicBezTo>
                        <a:pt x="6865" y="6388"/>
                        <a:pt x="6844" y="6420"/>
                        <a:pt x="6823" y="6451"/>
                      </a:cubicBezTo>
                      <a:cubicBezTo>
                        <a:pt x="6802" y="6472"/>
                        <a:pt x="6792" y="6515"/>
                        <a:pt x="6781" y="6546"/>
                      </a:cubicBezTo>
                      <a:cubicBezTo>
                        <a:pt x="6781" y="6589"/>
                        <a:pt x="6781" y="6620"/>
                        <a:pt x="6781" y="6663"/>
                      </a:cubicBezTo>
                      <a:cubicBezTo>
                        <a:pt x="6792" y="6694"/>
                        <a:pt x="6802" y="6737"/>
                        <a:pt x="6813" y="6768"/>
                      </a:cubicBezTo>
                      <a:lnTo>
                        <a:pt x="6855" y="6821"/>
                      </a:lnTo>
                      <a:cubicBezTo>
                        <a:pt x="6887" y="6853"/>
                        <a:pt x="6929" y="6874"/>
                        <a:pt x="6971" y="6884"/>
                      </a:cubicBezTo>
                      <a:cubicBezTo>
                        <a:pt x="6992" y="6895"/>
                        <a:pt x="7013" y="6895"/>
                        <a:pt x="7034" y="6895"/>
                      </a:cubicBezTo>
                      <a:cubicBezTo>
                        <a:pt x="7045" y="6895"/>
                        <a:pt x="7066" y="6895"/>
                        <a:pt x="7077" y="6884"/>
                      </a:cubicBezTo>
                      <a:lnTo>
                        <a:pt x="7119" y="6905"/>
                      </a:lnTo>
                      <a:cubicBezTo>
                        <a:pt x="7151" y="6927"/>
                        <a:pt x="7182" y="6927"/>
                        <a:pt x="7214" y="6927"/>
                      </a:cubicBezTo>
                      <a:cubicBezTo>
                        <a:pt x="7246" y="6927"/>
                        <a:pt x="7288" y="6916"/>
                        <a:pt x="7309" y="6895"/>
                      </a:cubicBezTo>
                      <a:cubicBezTo>
                        <a:pt x="7341" y="6884"/>
                        <a:pt x="7372" y="6863"/>
                        <a:pt x="7394" y="6832"/>
                      </a:cubicBezTo>
                      <a:cubicBezTo>
                        <a:pt x="7404" y="6821"/>
                        <a:pt x="7415" y="6800"/>
                        <a:pt x="7425" y="6779"/>
                      </a:cubicBezTo>
                      <a:cubicBezTo>
                        <a:pt x="7446" y="6737"/>
                        <a:pt x="7457" y="6684"/>
                        <a:pt x="7457" y="6631"/>
                      </a:cubicBezTo>
                      <a:cubicBezTo>
                        <a:pt x="7457" y="6610"/>
                        <a:pt x="7446" y="6589"/>
                        <a:pt x="7446" y="6557"/>
                      </a:cubicBezTo>
                      <a:cubicBezTo>
                        <a:pt x="7436" y="6515"/>
                        <a:pt x="7415" y="6472"/>
                        <a:pt x="7383" y="6441"/>
                      </a:cubicBezTo>
                      <a:cubicBezTo>
                        <a:pt x="7351" y="6409"/>
                        <a:pt x="7309" y="6377"/>
                        <a:pt x="7288" y="6346"/>
                      </a:cubicBezTo>
                      <a:cubicBezTo>
                        <a:pt x="7256" y="6314"/>
                        <a:pt x="7235" y="6293"/>
                        <a:pt x="7203" y="6282"/>
                      </a:cubicBezTo>
                      <a:cubicBezTo>
                        <a:pt x="7172" y="6272"/>
                        <a:pt x="7140" y="6261"/>
                        <a:pt x="7108" y="6261"/>
                      </a:cubicBezTo>
                      <a:close/>
                      <a:moveTo>
                        <a:pt x="3201" y="6588"/>
                      </a:moveTo>
                      <a:cubicBezTo>
                        <a:pt x="3178" y="6588"/>
                        <a:pt x="3153" y="6592"/>
                        <a:pt x="3127" y="6599"/>
                      </a:cubicBezTo>
                      <a:cubicBezTo>
                        <a:pt x="3095" y="6610"/>
                        <a:pt x="3074" y="6631"/>
                        <a:pt x="3042" y="6652"/>
                      </a:cubicBezTo>
                      <a:cubicBezTo>
                        <a:pt x="3021" y="6673"/>
                        <a:pt x="3000" y="6705"/>
                        <a:pt x="2989" y="6737"/>
                      </a:cubicBezTo>
                      <a:cubicBezTo>
                        <a:pt x="2979" y="6758"/>
                        <a:pt x="2968" y="6779"/>
                        <a:pt x="2968" y="6800"/>
                      </a:cubicBezTo>
                      <a:cubicBezTo>
                        <a:pt x="2947" y="6853"/>
                        <a:pt x="2947" y="6863"/>
                        <a:pt x="2937" y="6916"/>
                      </a:cubicBezTo>
                      <a:cubicBezTo>
                        <a:pt x="2937" y="6958"/>
                        <a:pt x="2937" y="7001"/>
                        <a:pt x="2947" y="7043"/>
                      </a:cubicBezTo>
                      <a:cubicBezTo>
                        <a:pt x="2979" y="7138"/>
                        <a:pt x="3032" y="7201"/>
                        <a:pt x="3106" y="7243"/>
                      </a:cubicBezTo>
                      <a:cubicBezTo>
                        <a:pt x="3127" y="7265"/>
                        <a:pt x="3148" y="7275"/>
                        <a:pt x="3169" y="7286"/>
                      </a:cubicBezTo>
                      <a:cubicBezTo>
                        <a:pt x="3211" y="7296"/>
                        <a:pt x="3253" y="7317"/>
                        <a:pt x="3296" y="7339"/>
                      </a:cubicBezTo>
                      <a:cubicBezTo>
                        <a:pt x="3349" y="7349"/>
                        <a:pt x="3401" y="7360"/>
                        <a:pt x="3454" y="7370"/>
                      </a:cubicBezTo>
                      <a:cubicBezTo>
                        <a:pt x="3475" y="7381"/>
                        <a:pt x="3496" y="7381"/>
                        <a:pt x="3517" y="7381"/>
                      </a:cubicBezTo>
                      <a:cubicBezTo>
                        <a:pt x="3549" y="7381"/>
                        <a:pt x="3581" y="7370"/>
                        <a:pt x="3613" y="7349"/>
                      </a:cubicBezTo>
                      <a:cubicBezTo>
                        <a:pt x="3634" y="7349"/>
                        <a:pt x="3655" y="7328"/>
                        <a:pt x="3665" y="7317"/>
                      </a:cubicBezTo>
                      <a:cubicBezTo>
                        <a:pt x="3697" y="7296"/>
                        <a:pt x="3708" y="7265"/>
                        <a:pt x="3729" y="7233"/>
                      </a:cubicBezTo>
                      <a:cubicBezTo>
                        <a:pt x="3729" y="7212"/>
                        <a:pt x="3739" y="7191"/>
                        <a:pt x="3750" y="7159"/>
                      </a:cubicBezTo>
                      <a:cubicBezTo>
                        <a:pt x="3750" y="7138"/>
                        <a:pt x="3750" y="7117"/>
                        <a:pt x="3760" y="7085"/>
                      </a:cubicBezTo>
                      <a:cubicBezTo>
                        <a:pt x="3760" y="7053"/>
                        <a:pt x="3750" y="7011"/>
                        <a:pt x="3729" y="6979"/>
                      </a:cubicBezTo>
                      <a:cubicBezTo>
                        <a:pt x="3718" y="6948"/>
                        <a:pt x="3708" y="6916"/>
                        <a:pt x="3676" y="6895"/>
                      </a:cubicBezTo>
                      <a:cubicBezTo>
                        <a:pt x="3613" y="6832"/>
                        <a:pt x="3549" y="6779"/>
                        <a:pt x="3486" y="6726"/>
                      </a:cubicBezTo>
                      <a:cubicBezTo>
                        <a:pt x="3433" y="6684"/>
                        <a:pt x="3380" y="6652"/>
                        <a:pt x="3317" y="6620"/>
                      </a:cubicBezTo>
                      <a:cubicBezTo>
                        <a:pt x="3283" y="6600"/>
                        <a:pt x="3244" y="6588"/>
                        <a:pt x="3201" y="6588"/>
                      </a:cubicBezTo>
                      <a:close/>
                      <a:moveTo>
                        <a:pt x="5125" y="7355"/>
                      </a:moveTo>
                      <a:cubicBezTo>
                        <a:pt x="5100" y="7355"/>
                        <a:pt x="5074" y="7363"/>
                        <a:pt x="5059" y="7370"/>
                      </a:cubicBezTo>
                      <a:cubicBezTo>
                        <a:pt x="4996" y="7391"/>
                        <a:pt x="4933" y="7434"/>
                        <a:pt x="4912" y="7507"/>
                      </a:cubicBezTo>
                      <a:cubicBezTo>
                        <a:pt x="4901" y="7529"/>
                        <a:pt x="4890" y="7550"/>
                        <a:pt x="4890" y="7571"/>
                      </a:cubicBezTo>
                      <a:cubicBezTo>
                        <a:pt x="4880" y="7624"/>
                        <a:pt x="4880" y="7676"/>
                        <a:pt x="4890" y="7729"/>
                      </a:cubicBezTo>
                      <a:lnTo>
                        <a:pt x="4901" y="7761"/>
                      </a:lnTo>
                      <a:lnTo>
                        <a:pt x="4901" y="7803"/>
                      </a:lnTo>
                      <a:cubicBezTo>
                        <a:pt x="4901" y="7856"/>
                        <a:pt x="4912" y="7898"/>
                        <a:pt x="4933" y="7951"/>
                      </a:cubicBezTo>
                      <a:cubicBezTo>
                        <a:pt x="4954" y="7962"/>
                        <a:pt x="4964" y="7983"/>
                        <a:pt x="4975" y="8004"/>
                      </a:cubicBezTo>
                      <a:cubicBezTo>
                        <a:pt x="5007" y="8036"/>
                        <a:pt x="5049" y="8057"/>
                        <a:pt x="5091" y="8067"/>
                      </a:cubicBezTo>
                      <a:lnTo>
                        <a:pt x="5133" y="8088"/>
                      </a:lnTo>
                      <a:lnTo>
                        <a:pt x="5155" y="8099"/>
                      </a:lnTo>
                      <a:cubicBezTo>
                        <a:pt x="5186" y="8120"/>
                        <a:pt x="5228" y="8141"/>
                        <a:pt x="5260" y="8152"/>
                      </a:cubicBezTo>
                      <a:cubicBezTo>
                        <a:pt x="5281" y="8152"/>
                        <a:pt x="5292" y="8162"/>
                        <a:pt x="5313" y="8162"/>
                      </a:cubicBezTo>
                      <a:cubicBezTo>
                        <a:pt x="5345" y="8173"/>
                        <a:pt x="5387" y="8173"/>
                        <a:pt x="5429" y="8173"/>
                      </a:cubicBezTo>
                      <a:cubicBezTo>
                        <a:pt x="5461" y="8173"/>
                        <a:pt x="5492" y="8162"/>
                        <a:pt x="5524" y="8141"/>
                      </a:cubicBezTo>
                      <a:cubicBezTo>
                        <a:pt x="5556" y="8131"/>
                        <a:pt x="5577" y="8109"/>
                        <a:pt x="5598" y="8088"/>
                      </a:cubicBezTo>
                      <a:lnTo>
                        <a:pt x="5630" y="8025"/>
                      </a:lnTo>
                      <a:cubicBezTo>
                        <a:pt x="5651" y="7993"/>
                        <a:pt x="5661" y="7962"/>
                        <a:pt x="5661" y="7919"/>
                      </a:cubicBezTo>
                      <a:cubicBezTo>
                        <a:pt x="5672" y="7898"/>
                        <a:pt x="5661" y="7867"/>
                        <a:pt x="5661" y="7845"/>
                      </a:cubicBezTo>
                      <a:cubicBezTo>
                        <a:pt x="5661" y="7803"/>
                        <a:pt x="5640" y="7772"/>
                        <a:pt x="5630" y="7740"/>
                      </a:cubicBezTo>
                      <a:lnTo>
                        <a:pt x="5588" y="7687"/>
                      </a:lnTo>
                      <a:cubicBezTo>
                        <a:pt x="5556" y="7655"/>
                        <a:pt x="5514" y="7624"/>
                        <a:pt x="5471" y="7613"/>
                      </a:cubicBezTo>
                      <a:cubicBezTo>
                        <a:pt x="5440" y="7603"/>
                        <a:pt x="5408" y="7592"/>
                        <a:pt x="5376" y="7581"/>
                      </a:cubicBezTo>
                      <a:lnTo>
                        <a:pt x="5366" y="7550"/>
                      </a:lnTo>
                      <a:cubicBezTo>
                        <a:pt x="5355" y="7518"/>
                        <a:pt x="5345" y="7486"/>
                        <a:pt x="5323" y="7465"/>
                      </a:cubicBezTo>
                      <a:cubicBezTo>
                        <a:pt x="5302" y="7434"/>
                        <a:pt x="5281" y="7402"/>
                        <a:pt x="5250" y="7391"/>
                      </a:cubicBezTo>
                      <a:cubicBezTo>
                        <a:pt x="5218" y="7370"/>
                        <a:pt x="5186" y="7360"/>
                        <a:pt x="5155" y="7360"/>
                      </a:cubicBezTo>
                      <a:cubicBezTo>
                        <a:pt x="5145" y="7357"/>
                        <a:pt x="5135" y="7355"/>
                        <a:pt x="5125" y="73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6"/>
                <p:cNvSpPr/>
                <p:nvPr/>
              </p:nvSpPr>
              <p:spPr>
                <a:xfrm>
                  <a:off x="8117100" y="3911977"/>
                  <a:ext cx="876379" cy="1285093"/>
                </a:xfrm>
                <a:custGeom>
                  <a:avLst/>
                  <a:gdLst/>
                  <a:ahLst/>
                  <a:cxnLst/>
                  <a:rect l="l" t="t" r="r" b="b"/>
                  <a:pathLst>
                    <a:path w="13974" h="20491" extrusionOk="0">
                      <a:moveTo>
                        <a:pt x="11108" y="1"/>
                      </a:moveTo>
                      <a:cubicBezTo>
                        <a:pt x="10816" y="1"/>
                        <a:pt x="10520" y="60"/>
                        <a:pt x="10245" y="150"/>
                      </a:cubicBezTo>
                      <a:cubicBezTo>
                        <a:pt x="9664" y="350"/>
                        <a:pt x="9115" y="720"/>
                        <a:pt x="8830" y="1259"/>
                      </a:cubicBezTo>
                      <a:cubicBezTo>
                        <a:pt x="8555" y="1787"/>
                        <a:pt x="8555" y="2410"/>
                        <a:pt x="8651" y="2980"/>
                      </a:cubicBezTo>
                      <a:cubicBezTo>
                        <a:pt x="8851" y="4173"/>
                        <a:pt x="9643" y="5451"/>
                        <a:pt x="9580" y="6645"/>
                      </a:cubicBezTo>
                      <a:cubicBezTo>
                        <a:pt x="9506" y="7891"/>
                        <a:pt x="8883" y="9127"/>
                        <a:pt x="8091" y="10067"/>
                      </a:cubicBezTo>
                      <a:cubicBezTo>
                        <a:pt x="7151" y="11197"/>
                        <a:pt x="5894" y="12042"/>
                        <a:pt x="4574" y="12697"/>
                      </a:cubicBezTo>
                      <a:cubicBezTo>
                        <a:pt x="3739" y="13108"/>
                        <a:pt x="2863" y="13457"/>
                        <a:pt x="2092" y="13975"/>
                      </a:cubicBezTo>
                      <a:cubicBezTo>
                        <a:pt x="972" y="14724"/>
                        <a:pt x="307" y="15886"/>
                        <a:pt x="127" y="17217"/>
                      </a:cubicBezTo>
                      <a:cubicBezTo>
                        <a:pt x="1" y="18167"/>
                        <a:pt x="307" y="19192"/>
                        <a:pt x="1015" y="19847"/>
                      </a:cubicBezTo>
                      <a:cubicBezTo>
                        <a:pt x="1458" y="20256"/>
                        <a:pt x="2071" y="20491"/>
                        <a:pt x="2677" y="20491"/>
                      </a:cubicBezTo>
                      <a:cubicBezTo>
                        <a:pt x="3024" y="20491"/>
                        <a:pt x="3368" y="20414"/>
                        <a:pt x="3676" y="20248"/>
                      </a:cubicBezTo>
                      <a:cubicBezTo>
                        <a:pt x="4120" y="20016"/>
                        <a:pt x="4458" y="19625"/>
                        <a:pt x="4764" y="19213"/>
                      </a:cubicBezTo>
                      <a:cubicBezTo>
                        <a:pt x="6042" y="17491"/>
                        <a:pt x="6961" y="15833"/>
                        <a:pt x="8851" y="14672"/>
                      </a:cubicBezTo>
                      <a:cubicBezTo>
                        <a:pt x="9950" y="13996"/>
                        <a:pt x="11132" y="13415"/>
                        <a:pt x="12062" y="12528"/>
                      </a:cubicBezTo>
                      <a:cubicBezTo>
                        <a:pt x="13234" y="11408"/>
                        <a:pt x="13741" y="10046"/>
                        <a:pt x="13868" y="8546"/>
                      </a:cubicBezTo>
                      <a:cubicBezTo>
                        <a:pt x="13889" y="8208"/>
                        <a:pt x="13900" y="7859"/>
                        <a:pt x="13889" y="7500"/>
                      </a:cubicBezTo>
                      <a:cubicBezTo>
                        <a:pt x="13826" y="5430"/>
                        <a:pt x="13973" y="3498"/>
                        <a:pt x="13055" y="1544"/>
                      </a:cubicBezTo>
                      <a:cubicBezTo>
                        <a:pt x="12769" y="952"/>
                        <a:pt x="12379" y="361"/>
                        <a:pt x="11766" y="118"/>
                      </a:cubicBezTo>
                      <a:cubicBezTo>
                        <a:pt x="11555" y="35"/>
                        <a:pt x="11333" y="1"/>
                        <a:pt x="11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6"/>
                <p:cNvSpPr/>
                <p:nvPr/>
              </p:nvSpPr>
              <p:spPr>
                <a:xfrm rot="1881534">
                  <a:off x="8859766" y="4471375"/>
                  <a:ext cx="396145" cy="815955"/>
                </a:xfrm>
                <a:custGeom>
                  <a:avLst/>
                  <a:gdLst/>
                  <a:ahLst/>
                  <a:cxnLst/>
                  <a:rect l="l" t="t" r="r" b="b"/>
                  <a:pathLst>
                    <a:path w="4955" h="10206" extrusionOk="0">
                      <a:moveTo>
                        <a:pt x="3728" y="1"/>
                      </a:moveTo>
                      <a:cubicBezTo>
                        <a:pt x="3546" y="1"/>
                        <a:pt x="2743" y="1821"/>
                        <a:pt x="2705" y="1928"/>
                      </a:cubicBezTo>
                      <a:cubicBezTo>
                        <a:pt x="2198" y="3354"/>
                        <a:pt x="1353" y="4737"/>
                        <a:pt x="708" y="6110"/>
                      </a:cubicBezTo>
                      <a:cubicBezTo>
                        <a:pt x="582" y="6374"/>
                        <a:pt x="455" y="6628"/>
                        <a:pt x="349" y="6902"/>
                      </a:cubicBezTo>
                      <a:cubicBezTo>
                        <a:pt x="180" y="7325"/>
                        <a:pt x="43" y="7758"/>
                        <a:pt x="33" y="8223"/>
                      </a:cubicBezTo>
                      <a:cubicBezTo>
                        <a:pt x="1" y="8962"/>
                        <a:pt x="328" y="9775"/>
                        <a:pt x="1015" y="10071"/>
                      </a:cubicBezTo>
                      <a:cubicBezTo>
                        <a:pt x="1241" y="10170"/>
                        <a:pt x="1484" y="10206"/>
                        <a:pt x="1733" y="10206"/>
                      </a:cubicBezTo>
                      <a:cubicBezTo>
                        <a:pt x="2041" y="10206"/>
                        <a:pt x="2358" y="10150"/>
                        <a:pt x="2662" y="10092"/>
                      </a:cubicBezTo>
                      <a:cubicBezTo>
                        <a:pt x="3095" y="10007"/>
                        <a:pt x="3539" y="9923"/>
                        <a:pt x="3877" y="9638"/>
                      </a:cubicBezTo>
                      <a:cubicBezTo>
                        <a:pt x="4130" y="9416"/>
                        <a:pt x="4289" y="9110"/>
                        <a:pt x="4415" y="8793"/>
                      </a:cubicBezTo>
                      <a:cubicBezTo>
                        <a:pt x="4954" y="7399"/>
                        <a:pt x="4880" y="5846"/>
                        <a:pt x="4627" y="4378"/>
                      </a:cubicBezTo>
                      <a:cubicBezTo>
                        <a:pt x="4363" y="2931"/>
                        <a:pt x="3982" y="1505"/>
                        <a:pt x="3761" y="48"/>
                      </a:cubicBezTo>
                      <a:cubicBezTo>
                        <a:pt x="3755" y="16"/>
                        <a:pt x="3744" y="1"/>
                        <a:pt x="37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63" name="Google Shape;263;p6"/>
          <p:cNvSpPr txBox="1">
            <a:spLocks noGrp="1"/>
          </p:cNvSpPr>
          <p:nvPr>
            <p:ph type="title"/>
          </p:nvPr>
        </p:nvSpPr>
        <p:spPr>
          <a:xfrm>
            <a:off x="951033" y="593367"/>
            <a:ext cx="10290000" cy="985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extLst>
      <p:ext uri="{BB962C8B-B14F-4D97-AF65-F5344CB8AC3E}">
        <p14:creationId xmlns:p14="http://schemas.microsoft.com/office/powerpoint/2010/main" val="129682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B767C-7DCC-524D-BE0C-E4518A6BCF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FD9FAB-450F-1240-8EA4-36195B1FD5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95882DB-20E2-DF45-8D61-2B5ECC8470A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BCB7C-017E-AE4B-B377-C64F60CFC1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7C4811A-3277-D042-A42D-DE18A8107D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214073-9B95-0749-8F01-C83FD3EC500B}"/>
              </a:ext>
            </a:extLst>
          </p:cNvPr>
          <p:cNvSpPr>
            <a:spLocks noGrp="1"/>
          </p:cNvSpPr>
          <p:nvPr>
            <p:ph type="dt" sz="half" idx="10"/>
          </p:nvPr>
        </p:nvSpPr>
        <p:spPr/>
        <p:txBody>
          <a:bodyPr/>
          <a:lstStyle/>
          <a:p>
            <a:fld id="{2951527E-CB94-5646-BD5A-24E30591CE69}" type="datetimeFigureOut">
              <a:rPr lang="en-US" smtClean="0"/>
              <a:t>8/12/23</a:t>
            </a:fld>
            <a:endParaRPr lang="en-US"/>
          </a:p>
        </p:txBody>
      </p:sp>
      <p:sp>
        <p:nvSpPr>
          <p:cNvPr id="8" name="Footer Placeholder 7">
            <a:extLst>
              <a:ext uri="{FF2B5EF4-FFF2-40B4-BE49-F238E27FC236}">
                <a16:creationId xmlns:a16="http://schemas.microsoft.com/office/drawing/2014/main" id="{805123C5-6081-0442-9DE2-5BBD87EB5D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8F5376-E12B-E549-B7F5-3A6D392AC506}"/>
              </a:ext>
            </a:extLst>
          </p:cNvPr>
          <p:cNvSpPr>
            <a:spLocks noGrp="1"/>
          </p:cNvSpPr>
          <p:nvPr>
            <p:ph type="sldNum" sz="quarter" idx="12"/>
          </p:nvPr>
        </p:nvSpPr>
        <p:spPr/>
        <p:txBody>
          <a:bodyPr/>
          <a:lstStyle/>
          <a:p>
            <a:fld id="{7720229C-2DE8-C04F-AA7F-7F405FD63B22}" type="slidenum">
              <a:rPr lang="en-US" smtClean="0"/>
              <a:t>‹#›</a:t>
            </a:fld>
            <a:endParaRPr lang="en-US"/>
          </a:p>
        </p:txBody>
      </p:sp>
    </p:spTree>
    <p:extLst>
      <p:ext uri="{BB962C8B-B14F-4D97-AF65-F5344CB8AC3E}">
        <p14:creationId xmlns:p14="http://schemas.microsoft.com/office/powerpoint/2010/main" val="40714990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4"/>
        <p:cNvGrpSpPr/>
        <p:nvPr/>
      </p:nvGrpSpPr>
      <p:grpSpPr>
        <a:xfrm>
          <a:off x="0" y="0"/>
          <a:ext cx="0" cy="0"/>
          <a:chOff x="0" y="0"/>
          <a:chExt cx="0" cy="0"/>
        </a:xfrm>
      </p:grpSpPr>
      <p:sp>
        <p:nvSpPr>
          <p:cNvPr id="265" name="Google Shape;265;p7"/>
          <p:cNvSpPr txBox="1">
            <a:spLocks noGrp="1"/>
          </p:cNvSpPr>
          <p:nvPr>
            <p:ph type="title"/>
          </p:nvPr>
        </p:nvSpPr>
        <p:spPr>
          <a:xfrm>
            <a:off x="951200" y="1554967"/>
            <a:ext cx="6732800" cy="987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66" name="Google Shape;266;p7"/>
          <p:cNvSpPr txBox="1">
            <a:spLocks noGrp="1"/>
          </p:cNvSpPr>
          <p:nvPr>
            <p:ph type="body" idx="1"/>
          </p:nvPr>
        </p:nvSpPr>
        <p:spPr>
          <a:xfrm>
            <a:off x="951200" y="2498233"/>
            <a:ext cx="6732800" cy="2804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Font typeface="Barlow Medium"/>
              <a:buChar char="●"/>
              <a:defRPr/>
            </a:lvl1pPr>
            <a:lvl2pPr marL="1219170" lvl="1" indent="-423323" rtl="0">
              <a:spcBef>
                <a:spcPts val="0"/>
              </a:spcBef>
              <a:spcAft>
                <a:spcPts val="0"/>
              </a:spcAft>
              <a:buSzPts val="1400"/>
              <a:buFont typeface="Open Sans Medium"/>
              <a:buChar char="○"/>
              <a:defRPr/>
            </a:lvl2pPr>
            <a:lvl3pPr marL="1828754" lvl="2" indent="-423323" rtl="0">
              <a:spcBef>
                <a:spcPts val="0"/>
              </a:spcBef>
              <a:spcAft>
                <a:spcPts val="0"/>
              </a:spcAft>
              <a:buSzPts val="1400"/>
              <a:buFont typeface="Open Sans Medium"/>
              <a:buChar char="■"/>
              <a:defRPr/>
            </a:lvl3pPr>
            <a:lvl4pPr marL="2438339" lvl="3" indent="-423323" rtl="0">
              <a:spcBef>
                <a:spcPts val="0"/>
              </a:spcBef>
              <a:spcAft>
                <a:spcPts val="0"/>
              </a:spcAft>
              <a:buSzPts val="1400"/>
              <a:buFont typeface="Open Sans Medium"/>
              <a:buChar char="●"/>
              <a:defRPr/>
            </a:lvl4pPr>
            <a:lvl5pPr marL="3047924" lvl="4" indent="-423323" rtl="0">
              <a:spcBef>
                <a:spcPts val="0"/>
              </a:spcBef>
              <a:spcAft>
                <a:spcPts val="0"/>
              </a:spcAft>
              <a:buSzPts val="1400"/>
              <a:buFont typeface="Open Sans Medium"/>
              <a:buChar char="○"/>
              <a:defRPr/>
            </a:lvl5pPr>
            <a:lvl6pPr marL="3657509" lvl="5" indent="-423323" rtl="0">
              <a:spcBef>
                <a:spcPts val="0"/>
              </a:spcBef>
              <a:spcAft>
                <a:spcPts val="0"/>
              </a:spcAft>
              <a:buSzPts val="1400"/>
              <a:buFont typeface="Open Sans Medium"/>
              <a:buChar char="■"/>
              <a:defRPr/>
            </a:lvl6pPr>
            <a:lvl7pPr marL="4267093" lvl="6" indent="-423323" rtl="0">
              <a:spcBef>
                <a:spcPts val="0"/>
              </a:spcBef>
              <a:spcAft>
                <a:spcPts val="0"/>
              </a:spcAft>
              <a:buSzPts val="1400"/>
              <a:buFont typeface="Open Sans Medium"/>
              <a:buChar char="●"/>
              <a:defRPr/>
            </a:lvl7pPr>
            <a:lvl8pPr marL="4876678" lvl="7" indent="-423323" rtl="0">
              <a:spcBef>
                <a:spcPts val="0"/>
              </a:spcBef>
              <a:spcAft>
                <a:spcPts val="0"/>
              </a:spcAft>
              <a:buSzPts val="1400"/>
              <a:buFont typeface="Open Sans Medium"/>
              <a:buChar char="○"/>
              <a:defRPr/>
            </a:lvl8pPr>
            <a:lvl9pPr marL="5486263" lvl="8" indent="-423323" rtl="0">
              <a:spcBef>
                <a:spcPts val="0"/>
              </a:spcBef>
              <a:spcAft>
                <a:spcPts val="0"/>
              </a:spcAft>
              <a:buSzPts val="1400"/>
              <a:buFont typeface="Open Sans Medium"/>
              <a:buChar char="■"/>
              <a:defRPr/>
            </a:lvl9pPr>
          </a:lstStyle>
          <a:p>
            <a:endParaRPr/>
          </a:p>
        </p:txBody>
      </p:sp>
      <p:grpSp>
        <p:nvGrpSpPr>
          <p:cNvPr id="267" name="Google Shape;267;p7"/>
          <p:cNvGrpSpPr/>
          <p:nvPr/>
        </p:nvGrpSpPr>
        <p:grpSpPr>
          <a:xfrm flipH="1">
            <a:off x="-1202200" y="-1108808"/>
            <a:ext cx="3134989" cy="4001941"/>
            <a:chOff x="7625875" y="-831606"/>
            <a:chExt cx="2351242" cy="3001456"/>
          </a:xfrm>
        </p:grpSpPr>
        <p:grpSp>
          <p:nvGrpSpPr>
            <p:cNvPr id="268" name="Google Shape;268;p7"/>
            <p:cNvGrpSpPr/>
            <p:nvPr/>
          </p:nvGrpSpPr>
          <p:grpSpPr>
            <a:xfrm rot="1899171" flipH="1">
              <a:off x="7800598" y="-398098"/>
              <a:ext cx="2001796" cy="1233350"/>
              <a:chOff x="1446013" y="926500"/>
              <a:chExt cx="1104495" cy="680503"/>
            </a:xfrm>
          </p:grpSpPr>
          <p:sp>
            <p:nvSpPr>
              <p:cNvPr id="269" name="Google Shape;269;p7"/>
              <p:cNvSpPr/>
              <p:nvPr/>
            </p:nvSpPr>
            <p:spPr>
              <a:xfrm>
                <a:off x="2079435" y="1247417"/>
                <a:ext cx="31181" cy="34079"/>
              </a:xfrm>
              <a:custGeom>
                <a:avLst/>
                <a:gdLst/>
                <a:ahLst/>
                <a:cxnLst/>
                <a:rect l="l" t="t" r="r" b="b"/>
                <a:pathLst>
                  <a:path w="667" h="729" extrusionOk="0">
                    <a:moveTo>
                      <a:pt x="297" y="0"/>
                    </a:moveTo>
                    <a:cubicBezTo>
                      <a:pt x="265" y="0"/>
                      <a:pt x="223" y="21"/>
                      <a:pt x="191" y="43"/>
                    </a:cubicBezTo>
                    <a:cubicBezTo>
                      <a:pt x="170" y="53"/>
                      <a:pt x="149" y="64"/>
                      <a:pt x="138" y="85"/>
                    </a:cubicBezTo>
                    <a:cubicBezTo>
                      <a:pt x="96" y="116"/>
                      <a:pt x="75" y="159"/>
                      <a:pt x="54" y="211"/>
                    </a:cubicBezTo>
                    <a:lnTo>
                      <a:pt x="54" y="222"/>
                    </a:lnTo>
                    <a:lnTo>
                      <a:pt x="43" y="243"/>
                    </a:lnTo>
                    <a:lnTo>
                      <a:pt x="22" y="285"/>
                    </a:lnTo>
                    <a:lnTo>
                      <a:pt x="11" y="317"/>
                    </a:lnTo>
                    <a:lnTo>
                      <a:pt x="1" y="391"/>
                    </a:lnTo>
                    <a:cubicBezTo>
                      <a:pt x="1" y="423"/>
                      <a:pt x="1" y="444"/>
                      <a:pt x="11" y="476"/>
                    </a:cubicBezTo>
                    <a:lnTo>
                      <a:pt x="11" y="486"/>
                    </a:lnTo>
                    <a:cubicBezTo>
                      <a:pt x="22" y="507"/>
                      <a:pt x="32" y="528"/>
                      <a:pt x="43" y="549"/>
                    </a:cubicBezTo>
                    <a:cubicBezTo>
                      <a:pt x="54" y="581"/>
                      <a:pt x="75" y="602"/>
                      <a:pt x="85" y="623"/>
                    </a:cubicBezTo>
                    <a:lnTo>
                      <a:pt x="96" y="623"/>
                    </a:lnTo>
                    <a:cubicBezTo>
                      <a:pt x="106" y="634"/>
                      <a:pt x="138" y="666"/>
                      <a:pt x="170" y="676"/>
                    </a:cubicBezTo>
                    <a:cubicBezTo>
                      <a:pt x="191" y="687"/>
                      <a:pt x="223" y="708"/>
                      <a:pt x="244" y="708"/>
                    </a:cubicBezTo>
                    <a:lnTo>
                      <a:pt x="254" y="718"/>
                    </a:lnTo>
                    <a:cubicBezTo>
                      <a:pt x="275" y="718"/>
                      <a:pt x="307" y="729"/>
                      <a:pt x="339" y="729"/>
                    </a:cubicBezTo>
                    <a:cubicBezTo>
                      <a:pt x="370" y="729"/>
                      <a:pt x="402" y="718"/>
                      <a:pt x="434" y="718"/>
                    </a:cubicBezTo>
                    <a:cubicBezTo>
                      <a:pt x="497" y="697"/>
                      <a:pt x="518" y="676"/>
                      <a:pt x="571" y="634"/>
                    </a:cubicBezTo>
                    <a:lnTo>
                      <a:pt x="571" y="623"/>
                    </a:lnTo>
                    <a:lnTo>
                      <a:pt x="624" y="571"/>
                    </a:lnTo>
                    <a:lnTo>
                      <a:pt x="624" y="560"/>
                    </a:lnTo>
                    <a:cubicBezTo>
                      <a:pt x="634" y="539"/>
                      <a:pt x="645" y="507"/>
                      <a:pt x="656" y="486"/>
                    </a:cubicBezTo>
                    <a:lnTo>
                      <a:pt x="656" y="476"/>
                    </a:lnTo>
                    <a:cubicBezTo>
                      <a:pt x="666" y="444"/>
                      <a:pt x="666" y="423"/>
                      <a:pt x="666" y="391"/>
                    </a:cubicBezTo>
                    <a:lnTo>
                      <a:pt x="666" y="380"/>
                    </a:lnTo>
                    <a:cubicBezTo>
                      <a:pt x="666" y="349"/>
                      <a:pt x="666" y="317"/>
                      <a:pt x="656" y="296"/>
                    </a:cubicBezTo>
                    <a:lnTo>
                      <a:pt x="656" y="275"/>
                    </a:lnTo>
                    <a:cubicBezTo>
                      <a:pt x="645" y="243"/>
                      <a:pt x="634" y="211"/>
                      <a:pt x="613" y="180"/>
                    </a:cubicBezTo>
                    <a:lnTo>
                      <a:pt x="592" y="138"/>
                    </a:lnTo>
                    <a:cubicBezTo>
                      <a:pt x="571" y="106"/>
                      <a:pt x="550" y="85"/>
                      <a:pt x="518" y="64"/>
                    </a:cubicBezTo>
                    <a:cubicBezTo>
                      <a:pt x="487" y="32"/>
                      <a:pt x="455" y="21"/>
                      <a:pt x="423" y="11"/>
                    </a:cubicBezTo>
                    <a:cubicBezTo>
                      <a:pt x="392" y="0"/>
                      <a:pt x="370" y="0"/>
                      <a:pt x="349" y="0"/>
                    </a:cubicBezTo>
                    <a:close/>
                  </a:path>
                </a:pathLst>
              </a:custGeom>
              <a:solidFill>
                <a:srgbClr val="5B8E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7"/>
              <p:cNvSpPr/>
              <p:nvPr/>
            </p:nvSpPr>
            <p:spPr>
              <a:xfrm>
                <a:off x="2072049" y="960578"/>
                <a:ext cx="445878" cy="581118"/>
              </a:xfrm>
              <a:custGeom>
                <a:avLst/>
                <a:gdLst/>
                <a:ahLst/>
                <a:cxnLst/>
                <a:rect l="l" t="t" r="r" b="b"/>
                <a:pathLst>
                  <a:path w="9538" h="12431" extrusionOk="0">
                    <a:moveTo>
                      <a:pt x="2715" y="359"/>
                    </a:moveTo>
                    <a:cubicBezTo>
                      <a:pt x="2672" y="359"/>
                      <a:pt x="2641" y="370"/>
                      <a:pt x="2609" y="391"/>
                    </a:cubicBezTo>
                    <a:lnTo>
                      <a:pt x="2588" y="412"/>
                    </a:lnTo>
                    <a:lnTo>
                      <a:pt x="2535" y="412"/>
                    </a:lnTo>
                    <a:cubicBezTo>
                      <a:pt x="2482" y="423"/>
                      <a:pt x="2419" y="454"/>
                      <a:pt x="2387" y="496"/>
                    </a:cubicBezTo>
                    <a:cubicBezTo>
                      <a:pt x="2356" y="518"/>
                      <a:pt x="2334" y="549"/>
                      <a:pt x="2324" y="591"/>
                    </a:cubicBezTo>
                    <a:cubicBezTo>
                      <a:pt x="2303" y="623"/>
                      <a:pt x="2292" y="665"/>
                      <a:pt x="2292" y="697"/>
                    </a:cubicBezTo>
                    <a:cubicBezTo>
                      <a:pt x="2303" y="782"/>
                      <a:pt x="2324" y="856"/>
                      <a:pt x="2387" y="908"/>
                    </a:cubicBezTo>
                    <a:cubicBezTo>
                      <a:pt x="2440" y="961"/>
                      <a:pt x="2514" y="993"/>
                      <a:pt x="2588" y="993"/>
                    </a:cubicBezTo>
                    <a:lnTo>
                      <a:pt x="2958" y="993"/>
                    </a:lnTo>
                    <a:cubicBezTo>
                      <a:pt x="3000" y="993"/>
                      <a:pt x="3031" y="993"/>
                      <a:pt x="3063" y="972"/>
                    </a:cubicBezTo>
                    <a:cubicBezTo>
                      <a:pt x="3105" y="961"/>
                      <a:pt x="3137" y="940"/>
                      <a:pt x="3158" y="908"/>
                    </a:cubicBezTo>
                    <a:cubicBezTo>
                      <a:pt x="3169" y="887"/>
                      <a:pt x="3190" y="877"/>
                      <a:pt x="3200" y="856"/>
                    </a:cubicBezTo>
                    <a:cubicBezTo>
                      <a:pt x="3222" y="813"/>
                      <a:pt x="3232" y="782"/>
                      <a:pt x="3243" y="739"/>
                    </a:cubicBezTo>
                    <a:cubicBezTo>
                      <a:pt x="3243" y="718"/>
                      <a:pt x="3243" y="687"/>
                      <a:pt x="3243" y="665"/>
                    </a:cubicBezTo>
                    <a:cubicBezTo>
                      <a:pt x="3232" y="623"/>
                      <a:pt x="3222" y="591"/>
                      <a:pt x="3200" y="560"/>
                    </a:cubicBezTo>
                    <a:cubicBezTo>
                      <a:pt x="3158" y="496"/>
                      <a:pt x="3105" y="444"/>
                      <a:pt x="3031" y="423"/>
                    </a:cubicBezTo>
                    <a:cubicBezTo>
                      <a:pt x="2968" y="401"/>
                      <a:pt x="2894" y="380"/>
                      <a:pt x="2831" y="359"/>
                    </a:cubicBezTo>
                    <a:close/>
                    <a:moveTo>
                      <a:pt x="4457" y="0"/>
                    </a:moveTo>
                    <a:cubicBezTo>
                      <a:pt x="4447" y="11"/>
                      <a:pt x="4447" y="21"/>
                      <a:pt x="4447" y="21"/>
                    </a:cubicBezTo>
                    <a:cubicBezTo>
                      <a:pt x="4309" y="85"/>
                      <a:pt x="4193" y="180"/>
                      <a:pt x="4109" y="306"/>
                    </a:cubicBezTo>
                    <a:cubicBezTo>
                      <a:pt x="4067" y="370"/>
                      <a:pt x="4035" y="444"/>
                      <a:pt x="4014" y="528"/>
                    </a:cubicBezTo>
                    <a:cubicBezTo>
                      <a:pt x="3993" y="602"/>
                      <a:pt x="3982" y="687"/>
                      <a:pt x="3993" y="771"/>
                    </a:cubicBezTo>
                    <a:cubicBezTo>
                      <a:pt x="3993" y="824"/>
                      <a:pt x="4003" y="877"/>
                      <a:pt x="4024" y="919"/>
                    </a:cubicBezTo>
                    <a:cubicBezTo>
                      <a:pt x="4056" y="961"/>
                      <a:pt x="4088" y="993"/>
                      <a:pt x="4130" y="1025"/>
                    </a:cubicBezTo>
                    <a:cubicBezTo>
                      <a:pt x="4183" y="1046"/>
                      <a:pt x="4225" y="1067"/>
                      <a:pt x="4278" y="1067"/>
                    </a:cubicBezTo>
                    <a:cubicBezTo>
                      <a:pt x="4331" y="1067"/>
                      <a:pt x="4383" y="1046"/>
                      <a:pt x="4426" y="1025"/>
                    </a:cubicBezTo>
                    <a:cubicBezTo>
                      <a:pt x="4658" y="898"/>
                      <a:pt x="4848" y="718"/>
                      <a:pt x="4985" y="496"/>
                    </a:cubicBezTo>
                    <a:cubicBezTo>
                      <a:pt x="5017" y="454"/>
                      <a:pt x="5049" y="412"/>
                      <a:pt x="5070" y="359"/>
                    </a:cubicBezTo>
                    <a:cubicBezTo>
                      <a:pt x="5102" y="296"/>
                      <a:pt x="5133" y="232"/>
                      <a:pt x="5144" y="169"/>
                    </a:cubicBezTo>
                    <a:cubicBezTo>
                      <a:pt x="5133" y="169"/>
                      <a:pt x="5112" y="158"/>
                      <a:pt x="5102" y="148"/>
                    </a:cubicBezTo>
                    <a:cubicBezTo>
                      <a:pt x="4890" y="74"/>
                      <a:pt x="4669" y="21"/>
                      <a:pt x="4457" y="0"/>
                    </a:cubicBezTo>
                    <a:close/>
                    <a:moveTo>
                      <a:pt x="1563" y="771"/>
                    </a:moveTo>
                    <a:lnTo>
                      <a:pt x="1563" y="771"/>
                    </a:lnTo>
                    <a:cubicBezTo>
                      <a:pt x="1394" y="856"/>
                      <a:pt x="1225" y="940"/>
                      <a:pt x="1067" y="1025"/>
                    </a:cubicBezTo>
                    <a:cubicBezTo>
                      <a:pt x="1035" y="1046"/>
                      <a:pt x="1004" y="1067"/>
                      <a:pt x="972" y="1088"/>
                    </a:cubicBezTo>
                    <a:cubicBezTo>
                      <a:pt x="1004" y="1109"/>
                      <a:pt x="1035" y="1141"/>
                      <a:pt x="1088" y="1151"/>
                    </a:cubicBezTo>
                    <a:cubicBezTo>
                      <a:pt x="1109" y="1151"/>
                      <a:pt x="1141" y="1151"/>
                      <a:pt x="1162" y="1162"/>
                    </a:cubicBezTo>
                    <a:cubicBezTo>
                      <a:pt x="1215" y="1162"/>
                      <a:pt x="1268" y="1141"/>
                      <a:pt x="1310" y="1120"/>
                    </a:cubicBezTo>
                    <a:cubicBezTo>
                      <a:pt x="1352" y="1098"/>
                      <a:pt x="1384" y="1077"/>
                      <a:pt x="1416" y="1067"/>
                    </a:cubicBezTo>
                    <a:cubicBezTo>
                      <a:pt x="1458" y="1046"/>
                      <a:pt x="1479" y="1025"/>
                      <a:pt x="1500" y="993"/>
                    </a:cubicBezTo>
                    <a:cubicBezTo>
                      <a:pt x="1532" y="961"/>
                      <a:pt x="1542" y="929"/>
                      <a:pt x="1553" y="887"/>
                    </a:cubicBezTo>
                    <a:cubicBezTo>
                      <a:pt x="1563" y="845"/>
                      <a:pt x="1563" y="813"/>
                      <a:pt x="1563" y="771"/>
                    </a:cubicBezTo>
                    <a:close/>
                    <a:moveTo>
                      <a:pt x="2092" y="2165"/>
                    </a:moveTo>
                    <a:cubicBezTo>
                      <a:pt x="1722" y="2165"/>
                      <a:pt x="1722" y="2746"/>
                      <a:pt x="2092" y="2746"/>
                    </a:cubicBezTo>
                    <a:cubicBezTo>
                      <a:pt x="2472" y="2746"/>
                      <a:pt x="2472" y="2165"/>
                      <a:pt x="2092" y="2165"/>
                    </a:cubicBezTo>
                    <a:close/>
                    <a:moveTo>
                      <a:pt x="3908" y="2271"/>
                    </a:moveTo>
                    <a:cubicBezTo>
                      <a:pt x="3813" y="2271"/>
                      <a:pt x="3739" y="2313"/>
                      <a:pt x="3686" y="2376"/>
                    </a:cubicBezTo>
                    <a:cubicBezTo>
                      <a:pt x="3560" y="2545"/>
                      <a:pt x="3633" y="2862"/>
                      <a:pt x="3908" y="2862"/>
                    </a:cubicBezTo>
                    <a:cubicBezTo>
                      <a:pt x="3929" y="2862"/>
                      <a:pt x="3950" y="2862"/>
                      <a:pt x="3971" y="2852"/>
                    </a:cubicBezTo>
                    <a:cubicBezTo>
                      <a:pt x="4278" y="2799"/>
                      <a:pt x="4267" y="2271"/>
                      <a:pt x="3908" y="2271"/>
                    </a:cubicBezTo>
                    <a:close/>
                    <a:moveTo>
                      <a:pt x="381" y="2218"/>
                    </a:moveTo>
                    <a:cubicBezTo>
                      <a:pt x="359" y="2218"/>
                      <a:pt x="338" y="2229"/>
                      <a:pt x="317" y="2229"/>
                    </a:cubicBezTo>
                    <a:cubicBezTo>
                      <a:pt x="296" y="2239"/>
                      <a:pt x="264" y="2250"/>
                      <a:pt x="243" y="2260"/>
                    </a:cubicBezTo>
                    <a:lnTo>
                      <a:pt x="222" y="2281"/>
                    </a:lnTo>
                    <a:cubicBezTo>
                      <a:pt x="190" y="2292"/>
                      <a:pt x="169" y="2292"/>
                      <a:pt x="148" y="2313"/>
                    </a:cubicBezTo>
                    <a:cubicBezTo>
                      <a:pt x="127" y="2324"/>
                      <a:pt x="106" y="2345"/>
                      <a:pt x="85" y="2355"/>
                    </a:cubicBezTo>
                    <a:cubicBezTo>
                      <a:pt x="53" y="2397"/>
                      <a:pt x="21" y="2440"/>
                      <a:pt x="11" y="2482"/>
                    </a:cubicBezTo>
                    <a:cubicBezTo>
                      <a:pt x="11" y="2514"/>
                      <a:pt x="0" y="2535"/>
                      <a:pt x="0" y="2566"/>
                    </a:cubicBezTo>
                    <a:cubicBezTo>
                      <a:pt x="0" y="2619"/>
                      <a:pt x="11" y="2662"/>
                      <a:pt x="43" y="2714"/>
                    </a:cubicBezTo>
                    <a:cubicBezTo>
                      <a:pt x="53" y="2735"/>
                      <a:pt x="74" y="2757"/>
                      <a:pt x="95" y="2778"/>
                    </a:cubicBezTo>
                    <a:lnTo>
                      <a:pt x="159" y="2831"/>
                    </a:lnTo>
                    <a:lnTo>
                      <a:pt x="169" y="2831"/>
                    </a:lnTo>
                    <a:lnTo>
                      <a:pt x="233" y="2862"/>
                    </a:lnTo>
                    <a:lnTo>
                      <a:pt x="243" y="2862"/>
                    </a:lnTo>
                    <a:cubicBezTo>
                      <a:pt x="264" y="2873"/>
                      <a:pt x="307" y="2873"/>
                      <a:pt x="328" y="2873"/>
                    </a:cubicBezTo>
                    <a:lnTo>
                      <a:pt x="338" y="2873"/>
                    </a:lnTo>
                    <a:cubicBezTo>
                      <a:pt x="359" y="2873"/>
                      <a:pt x="402" y="2873"/>
                      <a:pt x="423" y="2862"/>
                    </a:cubicBezTo>
                    <a:lnTo>
                      <a:pt x="433" y="2862"/>
                    </a:lnTo>
                    <a:lnTo>
                      <a:pt x="465" y="2841"/>
                    </a:lnTo>
                    <a:lnTo>
                      <a:pt x="507" y="2831"/>
                    </a:lnTo>
                    <a:lnTo>
                      <a:pt x="518" y="2820"/>
                    </a:lnTo>
                    <a:cubicBezTo>
                      <a:pt x="539" y="2809"/>
                      <a:pt x="571" y="2788"/>
                      <a:pt x="581" y="2778"/>
                    </a:cubicBezTo>
                    <a:lnTo>
                      <a:pt x="581" y="2767"/>
                    </a:lnTo>
                    <a:lnTo>
                      <a:pt x="592" y="2767"/>
                    </a:lnTo>
                    <a:cubicBezTo>
                      <a:pt x="613" y="2746"/>
                      <a:pt x="623" y="2725"/>
                      <a:pt x="645" y="2704"/>
                    </a:cubicBezTo>
                    <a:lnTo>
                      <a:pt x="645" y="2693"/>
                    </a:lnTo>
                    <a:lnTo>
                      <a:pt x="676" y="2619"/>
                    </a:lnTo>
                    <a:lnTo>
                      <a:pt x="676" y="2609"/>
                    </a:lnTo>
                    <a:lnTo>
                      <a:pt x="687" y="2535"/>
                    </a:lnTo>
                    <a:cubicBezTo>
                      <a:pt x="687" y="2503"/>
                      <a:pt x="687" y="2471"/>
                      <a:pt x="676" y="2440"/>
                    </a:cubicBezTo>
                    <a:cubicBezTo>
                      <a:pt x="666" y="2397"/>
                      <a:pt x="645" y="2366"/>
                      <a:pt x="623" y="2334"/>
                    </a:cubicBezTo>
                    <a:cubicBezTo>
                      <a:pt x="602" y="2302"/>
                      <a:pt x="571" y="2281"/>
                      <a:pt x="539" y="2260"/>
                    </a:cubicBezTo>
                    <a:cubicBezTo>
                      <a:pt x="507" y="2239"/>
                      <a:pt x="476" y="2229"/>
                      <a:pt x="433" y="2229"/>
                    </a:cubicBezTo>
                    <a:cubicBezTo>
                      <a:pt x="412" y="2218"/>
                      <a:pt x="402" y="2218"/>
                      <a:pt x="381" y="2218"/>
                    </a:cubicBezTo>
                    <a:close/>
                    <a:moveTo>
                      <a:pt x="7341" y="2060"/>
                    </a:moveTo>
                    <a:cubicBezTo>
                      <a:pt x="7319" y="2060"/>
                      <a:pt x="7298" y="2060"/>
                      <a:pt x="7277" y="2070"/>
                    </a:cubicBezTo>
                    <a:cubicBezTo>
                      <a:pt x="7203" y="2091"/>
                      <a:pt x="7140" y="2133"/>
                      <a:pt x="7098" y="2207"/>
                    </a:cubicBezTo>
                    <a:cubicBezTo>
                      <a:pt x="7066" y="2271"/>
                      <a:pt x="7045" y="2355"/>
                      <a:pt x="7077" y="2429"/>
                    </a:cubicBezTo>
                    <a:cubicBezTo>
                      <a:pt x="7119" y="2588"/>
                      <a:pt x="7203" y="2746"/>
                      <a:pt x="7298" y="2883"/>
                    </a:cubicBezTo>
                    <a:cubicBezTo>
                      <a:pt x="7319" y="2915"/>
                      <a:pt x="7341" y="2947"/>
                      <a:pt x="7372" y="2968"/>
                    </a:cubicBezTo>
                    <a:cubicBezTo>
                      <a:pt x="7404" y="2989"/>
                      <a:pt x="7436" y="3010"/>
                      <a:pt x="7478" y="3021"/>
                    </a:cubicBezTo>
                    <a:cubicBezTo>
                      <a:pt x="7499" y="3021"/>
                      <a:pt x="7531" y="3021"/>
                      <a:pt x="7552" y="3031"/>
                    </a:cubicBezTo>
                    <a:lnTo>
                      <a:pt x="7562" y="3031"/>
                    </a:lnTo>
                    <a:cubicBezTo>
                      <a:pt x="7605" y="3031"/>
                      <a:pt x="7636" y="3021"/>
                      <a:pt x="7668" y="3000"/>
                    </a:cubicBezTo>
                    <a:cubicBezTo>
                      <a:pt x="7689" y="3000"/>
                      <a:pt x="7710" y="2989"/>
                      <a:pt x="7731" y="2968"/>
                    </a:cubicBezTo>
                    <a:cubicBezTo>
                      <a:pt x="7763" y="2947"/>
                      <a:pt x="7784" y="2915"/>
                      <a:pt x="7805" y="2883"/>
                    </a:cubicBezTo>
                    <a:cubicBezTo>
                      <a:pt x="7816" y="2862"/>
                      <a:pt x="7826" y="2841"/>
                      <a:pt x="7837" y="2809"/>
                    </a:cubicBezTo>
                    <a:cubicBezTo>
                      <a:pt x="7847" y="2767"/>
                      <a:pt x="7847" y="2714"/>
                      <a:pt x="7837" y="2662"/>
                    </a:cubicBezTo>
                    <a:lnTo>
                      <a:pt x="7700" y="2324"/>
                    </a:lnTo>
                    <a:cubicBezTo>
                      <a:pt x="7689" y="2292"/>
                      <a:pt x="7679" y="2250"/>
                      <a:pt x="7647" y="2229"/>
                    </a:cubicBezTo>
                    <a:cubicBezTo>
                      <a:pt x="7626" y="2197"/>
                      <a:pt x="7605" y="2165"/>
                      <a:pt x="7573" y="2155"/>
                    </a:cubicBezTo>
                    <a:lnTo>
                      <a:pt x="7562" y="2144"/>
                    </a:lnTo>
                    <a:cubicBezTo>
                      <a:pt x="7541" y="2123"/>
                      <a:pt x="7520" y="2112"/>
                      <a:pt x="7499" y="2102"/>
                    </a:cubicBezTo>
                    <a:cubicBezTo>
                      <a:pt x="7467" y="2081"/>
                      <a:pt x="7436" y="2070"/>
                      <a:pt x="7393" y="2060"/>
                    </a:cubicBezTo>
                    <a:close/>
                    <a:moveTo>
                      <a:pt x="5661" y="2397"/>
                    </a:moveTo>
                    <a:cubicBezTo>
                      <a:pt x="5587" y="2397"/>
                      <a:pt x="5545" y="2408"/>
                      <a:pt x="5482" y="2440"/>
                    </a:cubicBezTo>
                    <a:cubicBezTo>
                      <a:pt x="5450" y="2461"/>
                      <a:pt x="5418" y="2482"/>
                      <a:pt x="5397" y="2514"/>
                    </a:cubicBezTo>
                    <a:lnTo>
                      <a:pt x="5366" y="2545"/>
                    </a:lnTo>
                    <a:lnTo>
                      <a:pt x="5302" y="2545"/>
                    </a:lnTo>
                    <a:cubicBezTo>
                      <a:pt x="5260" y="2545"/>
                      <a:pt x="5228" y="2556"/>
                      <a:pt x="5186" y="2577"/>
                    </a:cubicBezTo>
                    <a:cubicBezTo>
                      <a:pt x="5154" y="2598"/>
                      <a:pt x="5133" y="2619"/>
                      <a:pt x="5112" y="2651"/>
                    </a:cubicBezTo>
                    <a:cubicBezTo>
                      <a:pt x="5080" y="2683"/>
                      <a:pt x="5059" y="2714"/>
                      <a:pt x="5059" y="2757"/>
                    </a:cubicBezTo>
                    <a:cubicBezTo>
                      <a:pt x="5049" y="2778"/>
                      <a:pt x="5049" y="2809"/>
                      <a:pt x="5049" y="2831"/>
                    </a:cubicBezTo>
                    <a:cubicBezTo>
                      <a:pt x="5049" y="2883"/>
                      <a:pt x="5059" y="2936"/>
                      <a:pt x="5080" y="2978"/>
                    </a:cubicBezTo>
                    <a:cubicBezTo>
                      <a:pt x="5123" y="3042"/>
                      <a:pt x="5186" y="3095"/>
                      <a:pt x="5260" y="3116"/>
                    </a:cubicBezTo>
                    <a:cubicBezTo>
                      <a:pt x="5366" y="3147"/>
                      <a:pt x="5471" y="3168"/>
                      <a:pt x="5577" y="3200"/>
                    </a:cubicBezTo>
                    <a:cubicBezTo>
                      <a:pt x="5598" y="3211"/>
                      <a:pt x="5619" y="3211"/>
                      <a:pt x="5640" y="3211"/>
                    </a:cubicBezTo>
                    <a:lnTo>
                      <a:pt x="5693" y="3211"/>
                    </a:lnTo>
                    <a:cubicBezTo>
                      <a:pt x="5725" y="3200"/>
                      <a:pt x="5767" y="3190"/>
                      <a:pt x="5799" y="3168"/>
                    </a:cubicBezTo>
                    <a:cubicBezTo>
                      <a:pt x="5830" y="3158"/>
                      <a:pt x="5862" y="3126"/>
                      <a:pt x="5883" y="3095"/>
                    </a:cubicBezTo>
                    <a:cubicBezTo>
                      <a:pt x="5904" y="3063"/>
                      <a:pt x="5925" y="3031"/>
                      <a:pt x="5936" y="3000"/>
                    </a:cubicBezTo>
                    <a:cubicBezTo>
                      <a:pt x="5936" y="2968"/>
                      <a:pt x="5936" y="2947"/>
                      <a:pt x="5946" y="2915"/>
                    </a:cubicBezTo>
                    <a:cubicBezTo>
                      <a:pt x="5946" y="2883"/>
                      <a:pt x="5936" y="2852"/>
                      <a:pt x="5925" y="2820"/>
                    </a:cubicBezTo>
                    <a:lnTo>
                      <a:pt x="5936" y="2799"/>
                    </a:lnTo>
                    <a:cubicBezTo>
                      <a:pt x="5946" y="2767"/>
                      <a:pt x="5957" y="2725"/>
                      <a:pt x="5957" y="2683"/>
                    </a:cubicBezTo>
                    <a:cubicBezTo>
                      <a:pt x="5957" y="2609"/>
                      <a:pt x="5925" y="2535"/>
                      <a:pt x="5873" y="2482"/>
                    </a:cubicBezTo>
                    <a:cubicBezTo>
                      <a:pt x="5820" y="2429"/>
                      <a:pt x="5746" y="2397"/>
                      <a:pt x="5682" y="2397"/>
                    </a:cubicBezTo>
                    <a:close/>
                    <a:moveTo>
                      <a:pt x="3021" y="2883"/>
                    </a:moveTo>
                    <a:cubicBezTo>
                      <a:pt x="2979" y="2883"/>
                      <a:pt x="2947" y="2883"/>
                      <a:pt x="2915" y="2904"/>
                    </a:cubicBezTo>
                    <a:cubicBezTo>
                      <a:pt x="2884" y="2915"/>
                      <a:pt x="2852" y="2936"/>
                      <a:pt x="2820" y="2968"/>
                    </a:cubicBezTo>
                    <a:cubicBezTo>
                      <a:pt x="2810" y="2989"/>
                      <a:pt x="2789" y="3000"/>
                      <a:pt x="2778" y="3021"/>
                    </a:cubicBezTo>
                    <a:cubicBezTo>
                      <a:pt x="2746" y="3073"/>
                      <a:pt x="2736" y="3116"/>
                      <a:pt x="2736" y="3168"/>
                    </a:cubicBezTo>
                    <a:cubicBezTo>
                      <a:pt x="2736" y="3200"/>
                      <a:pt x="2746" y="3221"/>
                      <a:pt x="2746" y="3253"/>
                    </a:cubicBezTo>
                    <a:cubicBezTo>
                      <a:pt x="2757" y="3295"/>
                      <a:pt x="2789" y="3337"/>
                      <a:pt x="2820" y="3380"/>
                    </a:cubicBezTo>
                    <a:cubicBezTo>
                      <a:pt x="2894" y="3443"/>
                      <a:pt x="2968" y="3517"/>
                      <a:pt x="3031" y="3591"/>
                    </a:cubicBezTo>
                    <a:cubicBezTo>
                      <a:pt x="3053" y="3602"/>
                      <a:pt x="3074" y="3612"/>
                      <a:pt x="3095" y="3633"/>
                    </a:cubicBezTo>
                    <a:cubicBezTo>
                      <a:pt x="3116" y="3644"/>
                      <a:pt x="3137" y="3654"/>
                      <a:pt x="3158" y="3665"/>
                    </a:cubicBezTo>
                    <a:cubicBezTo>
                      <a:pt x="3190" y="3665"/>
                      <a:pt x="3211" y="3665"/>
                      <a:pt x="3243" y="3675"/>
                    </a:cubicBezTo>
                    <a:lnTo>
                      <a:pt x="3253" y="3675"/>
                    </a:lnTo>
                    <a:cubicBezTo>
                      <a:pt x="3285" y="3675"/>
                      <a:pt x="3317" y="3665"/>
                      <a:pt x="3359" y="3644"/>
                    </a:cubicBezTo>
                    <a:cubicBezTo>
                      <a:pt x="3380" y="3644"/>
                      <a:pt x="3401" y="3623"/>
                      <a:pt x="3422" y="3612"/>
                    </a:cubicBezTo>
                    <a:cubicBezTo>
                      <a:pt x="3443" y="3591"/>
                      <a:pt x="3454" y="3580"/>
                      <a:pt x="3475" y="3559"/>
                    </a:cubicBezTo>
                    <a:cubicBezTo>
                      <a:pt x="3486" y="3538"/>
                      <a:pt x="3507" y="3517"/>
                      <a:pt x="3507" y="3496"/>
                    </a:cubicBezTo>
                    <a:cubicBezTo>
                      <a:pt x="3528" y="3454"/>
                      <a:pt x="3538" y="3422"/>
                      <a:pt x="3538" y="3380"/>
                    </a:cubicBezTo>
                    <a:cubicBezTo>
                      <a:pt x="3538" y="3327"/>
                      <a:pt x="3538" y="3274"/>
                      <a:pt x="3549" y="3232"/>
                    </a:cubicBezTo>
                    <a:cubicBezTo>
                      <a:pt x="3549" y="3190"/>
                      <a:pt x="3538" y="3147"/>
                      <a:pt x="3517" y="3116"/>
                    </a:cubicBezTo>
                    <a:cubicBezTo>
                      <a:pt x="3507" y="3073"/>
                      <a:pt x="3486" y="3042"/>
                      <a:pt x="3465" y="3021"/>
                    </a:cubicBezTo>
                    <a:cubicBezTo>
                      <a:pt x="3433" y="2989"/>
                      <a:pt x="3401" y="2968"/>
                      <a:pt x="3369" y="2957"/>
                    </a:cubicBezTo>
                    <a:cubicBezTo>
                      <a:pt x="3338" y="2947"/>
                      <a:pt x="3296" y="2936"/>
                      <a:pt x="3264" y="2936"/>
                    </a:cubicBezTo>
                    <a:lnTo>
                      <a:pt x="3211" y="2936"/>
                    </a:lnTo>
                    <a:cubicBezTo>
                      <a:pt x="3190" y="2926"/>
                      <a:pt x="3169" y="2915"/>
                      <a:pt x="3137" y="2904"/>
                    </a:cubicBezTo>
                    <a:cubicBezTo>
                      <a:pt x="3105" y="2883"/>
                      <a:pt x="3074" y="2883"/>
                      <a:pt x="3042" y="2883"/>
                    </a:cubicBezTo>
                    <a:close/>
                    <a:moveTo>
                      <a:pt x="4616" y="3591"/>
                    </a:moveTo>
                    <a:cubicBezTo>
                      <a:pt x="4595" y="3591"/>
                      <a:pt x="4563" y="3591"/>
                      <a:pt x="4542" y="3602"/>
                    </a:cubicBezTo>
                    <a:cubicBezTo>
                      <a:pt x="4510" y="3612"/>
                      <a:pt x="4489" y="3623"/>
                      <a:pt x="4468" y="3633"/>
                    </a:cubicBezTo>
                    <a:cubicBezTo>
                      <a:pt x="4457" y="3633"/>
                      <a:pt x="4447" y="3644"/>
                      <a:pt x="4436" y="3654"/>
                    </a:cubicBezTo>
                    <a:cubicBezTo>
                      <a:pt x="4404" y="3675"/>
                      <a:pt x="4383" y="3707"/>
                      <a:pt x="4362" y="3739"/>
                    </a:cubicBezTo>
                    <a:cubicBezTo>
                      <a:pt x="4331" y="3813"/>
                      <a:pt x="4288" y="3887"/>
                      <a:pt x="4257" y="3961"/>
                    </a:cubicBezTo>
                    <a:cubicBezTo>
                      <a:pt x="4235" y="3992"/>
                      <a:pt x="4225" y="4024"/>
                      <a:pt x="4225" y="4066"/>
                    </a:cubicBezTo>
                    <a:cubicBezTo>
                      <a:pt x="4214" y="4098"/>
                      <a:pt x="4214" y="4140"/>
                      <a:pt x="4225" y="4182"/>
                    </a:cubicBezTo>
                    <a:cubicBezTo>
                      <a:pt x="4235" y="4214"/>
                      <a:pt x="4257" y="4256"/>
                      <a:pt x="4278" y="4277"/>
                    </a:cubicBezTo>
                    <a:cubicBezTo>
                      <a:pt x="4299" y="4309"/>
                      <a:pt x="4331" y="4341"/>
                      <a:pt x="4362" y="4351"/>
                    </a:cubicBezTo>
                    <a:cubicBezTo>
                      <a:pt x="4383" y="4362"/>
                      <a:pt x="4404" y="4372"/>
                      <a:pt x="4426" y="4383"/>
                    </a:cubicBezTo>
                    <a:cubicBezTo>
                      <a:pt x="4457" y="4394"/>
                      <a:pt x="4478" y="4394"/>
                      <a:pt x="4510" y="4394"/>
                    </a:cubicBezTo>
                    <a:cubicBezTo>
                      <a:pt x="4531" y="4394"/>
                      <a:pt x="4563" y="4394"/>
                      <a:pt x="4584" y="4383"/>
                    </a:cubicBezTo>
                    <a:lnTo>
                      <a:pt x="4658" y="4351"/>
                    </a:lnTo>
                    <a:cubicBezTo>
                      <a:pt x="4700" y="4330"/>
                      <a:pt x="4732" y="4299"/>
                      <a:pt x="4764" y="4246"/>
                    </a:cubicBezTo>
                    <a:cubicBezTo>
                      <a:pt x="4764" y="4246"/>
                      <a:pt x="4764" y="4235"/>
                      <a:pt x="4774" y="4225"/>
                    </a:cubicBezTo>
                    <a:cubicBezTo>
                      <a:pt x="4806" y="4161"/>
                      <a:pt x="4837" y="4098"/>
                      <a:pt x="4869" y="4035"/>
                    </a:cubicBezTo>
                    <a:cubicBezTo>
                      <a:pt x="4890" y="3992"/>
                      <a:pt x="4901" y="3961"/>
                      <a:pt x="4901" y="3918"/>
                    </a:cubicBezTo>
                    <a:cubicBezTo>
                      <a:pt x="4911" y="3887"/>
                      <a:pt x="4911" y="3844"/>
                      <a:pt x="4901" y="3802"/>
                    </a:cubicBezTo>
                    <a:cubicBezTo>
                      <a:pt x="4890" y="3770"/>
                      <a:pt x="4869" y="3739"/>
                      <a:pt x="4848" y="3707"/>
                    </a:cubicBezTo>
                    <a:cubicBezTo>
                      <a:pt x="4827" y="3675"/>
                      <a:pt x="4795" y="3644"/>
                      <a:pt x="4764" y="3633"/>
                    </a:cubicBezTo>
                    <a:cubicBezTo>
                      <a:pt x="4742" y="3623"/>
                      <a:pt x="4721" y="3612"/>
                      <a:pt x="4690" y="3602"/>
                    </a:cubicBezTo>
                    <a:cubicBezTo>
                      <a:pt x="4669" y="3591"/>
                      <a:pt x="4637" y="3591"/>
                      <a:pt x="4616" y="3591"/>
                    </a:cubicBezTo>
                    <a:close/>
                    <a:moveTo>
                      <a:pt x="5989" y="3918"/>
                    </a:moveTo>
                    <a:cubicBezTo>
                      <a:pt x="5619" y="3918"/>
                      <a:pt x="5619" y="4510"/>
                      <a:pt x="5989" y="4510"/>
                    </a:cubicBezTo>
                    <a:cubicBezTo>
                      <a:pt x="6369" y="4510"/>
                      <a:pt x="6369" y="3918"/>
                      <a:pt x="5989" y="3918"/>
                    </a:cubicBezTo>
                    <a:close/>
                    <a:moveTo>
                      <a:pt x="8988" y="3992"/>
                    </a:moveTo>
                    <a:cubicBezTo>
                      <a:pt x="8988" y="3992"/>
                      <a:pt x="8978" y="4003"/>
                      <a:pt x="8967" y="4003"/>
                    </a:cubicBezTo>
                    <a:cubicBezTo>
                      <a:pt x="8946" y="4035"/>
                      <a:pt x="8925" y="4066"/>
                      <a:pt x="8914" y="4098"/>
                    </a:cubicBezTo>
                    <a:cubicBezTo>
                      <a:pt x="8893" y="4140"/>
                      <a:pt x="8883" y="4172"/>
                      <a:pt x="8883" y="4214"/>
                    </a:cubicBezTo>
                    <a:cubicBezTo>
                      <a:pt x="8893" y="4235"/>
                      <a:pt x="8893" y="4267"/>
                      <a:pt x="8893" y="4288"/>
                    </a:cubicBezTo>
                    <a:cubicBezTo>
                      <a:pt x="8914" y="4341"/>
                      <a:pt x="8935" y="4383"/>
                      <a:pt x="8967" y="4425"/>
                    </a:cubicBezTo>
                    <a:cubicBezTo>
                      <a:pt x="8988" y="4436"/>
                      <a:pt x="9009" y="4446"/>
                      <a:pt x="9030" y="4468"/>
                    </a:cubicBezTo>
                    <a:cubicBezTo>
                      <a:pt x="9073" y="4489"/>
                      <a:pt x="9125" y="4510"/>
                      <a:pt x="9178" y="4510"/>
                    </a:cubicBezTo>
                    <a:lnTo>
                      <a:pt x="9210" y="4510"/>
                    </a:lnTo>
                    <a:cubicBezTo>
                      <a:pt x="9147" y="4320"/>
                      <a:pt x="9073" y="4151"/>
                      <a:pt x="8988" y="3992"/>
                    </a:cubicBezTo>
                    <a:close/>
                    <a:moveTo>
                      <a:pt x="7414" y="4415"/>
                    </a:moveTo>
                    <a:cubicBezTo>
                      <a:pt x="7383" y="4415"/>
                      <a:pt x="7351" y="4415"/>
                      <a:pt x="7309" y="4436"/>
                    </a:cubicBezTo>
                    <a:cubicBezTo>
                      <a:pt x="7277" y="4446"/>
                      <a:pt x="7245" y="4468"/>
                      <a:pt x="7224" y="4499"/>
                    </a:cubicBezTo>
                    <a:cubicBezTo>
                      <a:pt x="7203" y="4520"/>
                      <a:pt x="7193" y="4541"/>
                      <a:pt x="7172" y="4552"/>
                    </a:cubicBezTo>
                    <a:cubicBezTo>
                      <a:pt x="7150" y="4605"/>
                      <a:pt x="7129" y="4647"/>
                      <a:pt x="7129" y="4700"/>
                    </a:cubicBezTo>
                    <a:cubicBezTo>
                      <a:pt x="7140" y="4732"/>
                      <a:pt x="7140" y="4753"/>
                      <a:pt x="7140" y="4784"/>
                    </a:cubicBezTo>
                    <a:cubicBezTo>
                      <a:pt x="7161" y="4827"/>
                      <a:pt x="7182" y="4869"/>
                      <a:pt x="7224" y="4911"/>
                    </a:cubicBezTo>
                    <a:cubicBezTo>
                      <a:pt x="7235" y="4932"/>
                      <a:pt x="7256" y="4953"/>
                      <a:pt x="7267" y="4964"/>
                    </a:cubicBezTo>
                    <a:cubicBezTo>
                      <a:pt x="7298" y="4996"/>
                      <a:pt x="7330" y="5017"/>
                      <a:pt x="7362" y="5027"/>
                    </a:cubicBezTo>
                    <a:cubicBezTo>
                      <a:pt x="7393" y="5048"/>
                      <a:pt x="7436" y="5048"/>
                      <a:pt x="7467" y="5048"/>
                    </a:cubicBezTo>
                    <a:lnTo>
                      <a:pt x="7488" y="5048"/>
                    </a:lnTo>
                    <a:cubicBezTo>
                      <a:pt x="7520" y="5048"/>
                      <a:pt x="7562" y="5048"/>
                      <a:pt x="7594" y="5027"/>
                    </a:cubicBezTo>
                    <a:cubicBezTo>
                      <a:pt x="7626" y="5017"/>
                      <a:pt x="7657" y="4996"/>
                      <a:pt x="7689" y="4964"/>
                    </a:cubicBezTo>
                    <a:cubicBezTo>
                      <a:pt x="7700" y="4943"/>
                      <a:pt x="7721" y="4932"/>
                      <a:pt x="7731" y="4911"/>
                    </a:cubicBezTo>
                    <a:cubicBezTo>
                      <a:pt x="7763" y="4858"/>
                      <a:pt x="7774" y="4816"/>
                      <a:pt x="7774" y="4763"/>
                    </a:cubicBezTo>
                    <a:cubicBezTo>
                      <a:pt x="7763" y="4732"/>
                      <a:pt x="7763" y="4710"/>
                      <a:pt x="7763" y="4679"/>
                    </a:cubicBezTo>
                    <a:cubicBezTo>
                      <a:pt x="7742" y="4637"/>
                      <a:pt x="7721" y="4594"/>
                      <a:pt x="7689" y="4552"/>
                    </a:cubicBezTo>
                    <a:cubicBezTo>
                      <a:pt x="7668" y="4531"/>
                      <a:pt x="7647" y="4520"/>
                      <a:pt x="7636" y="4499"/>
                    </a:cubicBezTo>
                    <a:cubicBezTo>
                      <a:pt x="7605" y="4468"/>
                      <a:pt x="7573" y="4446"/>
                      <a:pt x="7541" y="4436"/>
                    </a:cubicBezTo>
                    <a:cubicBezTo>
                      <a:pt x="7510" y="4415"/>
                      <a:pt x="7467" y="4415"/>
                      <a:pt x="7436" y="4415"/>
                    </a:cubicBezTo>
                    <a:close/>
                    <a:moveTo>
                      <a:pt x="1405" y="4193"/>
                    </a:moveTo>
                    <a:cubicBezTo>
                      <a:pt x="1373" y="4193"/>
                      <a:pt x="1331" y="4193"/>
                      <a:pt x="1299" y="4204"/>
                    </a:cubicBezTo>
                    <a:cubicBezTo>
                      <a:pt x="1257" y="4214"/>
                      <a:pt x="1215" y="4235"/>
                      <a:pt x="1173" y="4256"/>
                    </a:cubicBezTo>
                    <a:lnTo>
                      <a:pt x="1141" y="4277"/>
                    </a:lnTo>
                    <a:cubicBezTo>
                      <a:pt x="1120" y="4299"/>
                      <a:pt x="1088" y="4320"/>
                      <a:pt x="1057" y="4341"/>
                    </a:cubicBezTo>
                    <a:cubicBezTo>
                      <a:pt x="1035" y="4372"/>
                      <a:pt x="1004" y="4404"/>
                      <a:pt x="983" y="4446"/>
                    </a:cubicBezTo>
                    <a:cubicBezTo>
                      <a:pt x="972" y="4478"/>
                      <a:pt x="951" y="4510"/>
                      <a:pt x="940" y="4541"/>
                    </a:cubicBezTo>
                    <a:lnTo>
                      <a:pt x="940" y="4563"/>
                    </a:lnTo>
                    <a:cubicBezTo>
                      <a:pt x="930" y="4594"/>
                      <a:pt x="930" y="4626"/>
                      <a:pt x="930" y="4658"/>
                    </a:cubicBezTo>
                    <a:cubicBezTo>
                      <a:pt x="930" y="4679"/>
                      <a:pt x="930" y="4700"/>
                      <a:pt x="930" y="4710"/>
                    </a:cubicBezTo>
                    <a:cubicBezTo>
                      <a:pt x="930" y="4742"/>
                      <a:pt x="940" y="4763"/>
                      <a:pt x="940" y="4784"/>
                    </a:cubicBezTo>
                    <a:cubicBezTo>
                      <a:pt x="951" y="4806"/>
                      <a:pt x="961" y="4827"/>
                      <a:pt x="961" y="4848"/>
                    </a:cubicBezTo>
                    <a:cubicBezTo>
                      <a:pt x="972" y="4869"/>
                      <a:pt x="983" y="4890"/>
                      <a:pt x="993" y="4901"/>
                    </a:cubicBezTo>
                    <a:cubicBezTo>
                      <a:pt x="1014" y="4932"/>
                      <a:pt x="1035" y="4953"/>
                      <a:pt x="1057" y="4974"/>
                    </a:cubicBezTo>
                    <a:lnTo>
                      <a:pt x="1078" y="4996"/>
                    </a:lnTo>
                    <a:cubicBezTo>
                      <a:pt x="1109" y="5027"/>
                      <a:pt x="1141" y="5059"/>
                      <a:pt x="1173" y="5070"/>
                    </a:cubicBezTo>
                    <a:cubicBezTo>
                      <a:pt x="1215" y="5091"/>
                      <a:pt x="1257" y="5112"/>
                      <a:pt x="1299" y="5122"/>
                    </a:cubicBezTo>
                    <a:cubicBezTo>
                      <a:pt x="1331" y="5122"/>
                      <a:pt x="1363" y="5133"/>
                      <a:pt x="1394" y="5133"/>
                    </a:cubicBezTo>
                    <a:lnTo>
                      <a:pt x="1426" y="5133"/>
                    </a:lnTo>
                    <a:cubicBezTo>
                      <a:pt x="1468" y="5133"/>
                      <a:pt x="1511" y="5122"/>
                      <a:pt x="1553" y="5112"/>
                    </a:cubicBezTo>
                    <a:cubicBezTo>
                      <a:pt x="1585" y="5101"/>
                      <a:pt x="1616" y="5091"/>
                      <a:pt x="1648" y="5070"/>
                    </a:cubicBezTo>
                    <a:cubicBezTo>
                      <a:pt x="1669" y="5059"/>
                      <a:pt x="1701" y="5038"/>
                      <a:pt x="1722" y="5017"/>
                    </a:cubicBezTo>
                    <a:lnTo>
                      <a:pt x="1743" y="4996"/>
                    </a:lnTo>
                    <a:cubicBezTo>
                      <a:pt x="1764" y="4964"/>
                      <a:pt x="1785" y="4943"/>
                      <a:pt x="1806" y="4911"/>
                    </a:cubicBezTo>
                    <a:cubicBezTo>
                      <a:pt x="1817" y="4890"/>
                      <a:pt x="1827" y="4869"/>
                      <a:pt x="1827" y="4858"/>
                    </a:cubicBezTo>
                    <a:cubicBezTo>
                      <a:pt x="1838" y="4837"/>
                      <a:pt x="1849" y="4816"/>
                      <a:pt x="1859" y="4795"/>
                    </a:cubicBezTo>
                    <a:cubicBezTo>
                      <a:pt x="1859" y="4763"/>
                      <a:pt x="1870" y="4732"/>
                      <a:pt x="1870" y="4700"/>
                    </a:cubicBezTo>
                    <a:lnTo>
                      <a:pt x="1870" y="4668"/>
                    </a:lnTo>
                    <a:cubicBezTo>
                      <a:pt x="1870" y="4626"/>
                      <a:pt x="1870" y="4584"/>
                      <a:pt x="1859" y="4541"/>
                    </a:cubicBezTo>
                    <a:lnTo>
                      <a:pt x="1849" y="4510"/>
                    </a:lnTo>
                    <a:cubicBezTo>
                      <a:pt x="1838" y="4478"/>
                      <a:pt x="1817" y="4446"/>
                      <a:pt x="1806" y="4415"/>
                    </a:cubicBezTo>
                    <a:lnTo>
                      <a:pt x="1785" y="4394"/>
                    </a:lnTo>
                    <a:cubicBezTo>
                      <a:pt x="1775" y="4372"/>
                      <a:pt x="1754" y="4341"/>
                      <a:pt x="1732" y="4320"/>
                    </a:cubicBezTo>
                    <a:cubicBezTo>
                      <a:pt x="1701" y="4288"/>
                      <a:pt x="1659" y="4256"/>
                      <a:pt x="1627" y="4246"/>
                    </a:cubicBezTo>
                    <a:cubicBezTo>
                      <a:pt x="1595" y="4235"/>
                      <a:pt x="1563" y="4214"/>
                      <a:pt x="1532" y="4204"/>
                    </a:cubicBezTo>
                    <a:cubicBezTo>
                      <a:pt x="1500" y="4193"/>
                      <a:pt x="1468" y="4193"/>
                      <a:pt x="1426" y="4193"/>
                    </a:cubicBezTo>
                    <a:close/>
                    <a:moveTo>
                      <a:pt x="5281" y="5175"/>
                    </a:moveTo>
                    <a:cubicBezTo>
                      <a:pt x="5249" y="5175"/>
                      <a:pt x="5218" y="5186"/>
                      <a:pt x="5186" y="5186"/>
                    </a:cubicBezTo>
                    <a:cubicBezTo>
                      <a:pt x="5154" y="5196"/>
                      <a:pt x="5112" y="5207"/>
                      <a:pt x="5080" y="5228"/>
                    </a:cubicBezTo>
                    <a:cubicBezTo>
                      <a:pt x="5049" y="5249"/>
                      <a:pt x="5017" y="5270"/>
                      <a:pt x="4996" y="5302"/>
                    </a:cubicBezTo>
                    <a:lnTo>
                      <a:pt x="4985" y="5323"/>
                    </a:lnTo>
                    <a:cubicBezTo>
                      <a:pt x="4964" y="5344"/>
                      <a:pt x="4943" y="5365"/>
                      <a:pt x="4933" y="5386"/>
                    </a:cubicBezTo>
                    <a:cubicBezTo>
                      <a:pt x="4911" y="5418"/>
                      <a:pt x="4901" y="5450"/>
                      <a:pt x="4890" y="5471"/>
                    </a:cubicBezTo>
                    <a:lnTo>
                      <a:pt x="4890" y="5481"/>
                    </a:lnTo>
                    <a:cubicBezTo>
                      <a:pt x="4890" y="5513"/>
                      <a:pt x="4880" y="5545"/>
                      <a:pt x="4880" y="5566"/>
                    </a:cubicBezTo>
                    <a:lnTo>
                      <a:pt x="4880" y="5587"/>
                    </a:lnTo>
                    <a:cubicBezTo>
                      <a:pt x="4880" y="5619"/>
                      <a:pt x="4890" y="5640"/>
                      <a:pt x="4890" y="5672"/>
                    </a:cubicBezTo>
                    <a:lnTo>
                      <a:pt x="4890" y="5682"/>
                    </a:lnTo>
                    <a:cubicBezTo>
                      <a:pt x="4911" y="5756"/>
                      <a:pt x="4954" y="5819"/>
                      <a:pt x="4996" y="5872"/>
                    </a:cubicBezTo>
                    <a:lnTo>
                      <a:pt x="5017" y="5883"/>
                    </a:lnTo>
                    <a:cubicBezTo>
                      <a:pt x="5038" y="5904"/>
                      <a:pt x="5059" y="5925"/>
                      <a:pt x="5091" y="5936"/>
                    </a:cubicBezTo>
                    <a:cubicBezTo>
                      <a:pt x="5123" y="5957"/>
                      <a:pt x="5154" y="5967"/>
                      <a:pt x="5186" y="5988"/>
                    </a:cubicBezTo>
                    <a:lnTo>
                      <a:pt x="5228" y="5999"/>
                    </a:lnTo>
                    <a:cubicBezTo>
                      <a:pt x="5249" y="5999"/>
                      <a:pt x="5292" y="6010"/>
                      <a:pt x="5323" y="6010"/>
                    </a:cubicBezTo>
                    <a:lnTo>
                      <a:pt x="5334" y="6010"/>
                    </a:lnTo>
                    <a:cubicBezTo>
                      <a:pt x="5366" y="6010"/>
                      <a:pt x="5397" y="5999"/>
                      <a:pt x="5429" y="5999"/>
                    </a:cubicBezTo>
                    <a:lnTo>
                      <a:pt x="5439" y="5988"/>
                    </a:lnTo>
                    <a:cubicBezTo>
                      <a:pt x="5461" y="5988"/>
                      <a:pt x="5492" y="5967"/>
                      <a:pt x="5513" y="5957"/>
                    </a:cubicBezTo>
                    <a:cubicBezTo>
                      <a:pt x="5545" y="5946"/>
                      <a:pt x="5577" y="5925"/>
                      <a:pt x="5598" y="5893"/>
                    </a:cubicBezTo>
                    <a:lnTo>
                      <a:pt x="5608" y="5883"/>
                    </a:lnTo>
                    <a:cubicBezTo>
                      <a:pt x="5630" y="5872"/>
                      <a:pt x="5640" y="5841"/>
                      <a:pt x="5661" y="5819"/>
                    </a:cubicBezTo>
                    <a:lnTo>
                      <a:pt x="5672" y="5809"/>
                    </a:lnTo>
                    <a:cubicBezTo>
                      <a:pt x="5672" y="5798"/>
                      <a:pt x="5682" y="5788"/>
                      <a:pt x="5682" y="5777"/>
                    </a:cubicBezTo>
                    <a:cubicBezTo>
                      <a:pt x="5704" y="5724"/>
                      <a:pt x="5714" y="5693"/>
                      <a:pt x="5714" y="5629"/>
                    </a:cubicBezTo>
                    <a:cubicBezTo>
                      <a:pt x="5725" y="5598"/>
                      <a:pt x="5714" y="5555"/>
                      <a:pt x="5704" y="5513"/>
                    </a:cubicBezTo>
                    <a:cubicBezTo>
                      <a:pt x="5704" y="5481"/>
                      <a:pt x="5682" y="5439"/>
                      <a:pt x="5672" y="5418"/>
                    </a:cubicBezTo>
                    <a:lnTo>
                      <a:pt x="5651" y="5386"/>
                    </a:lnTo>
                    <a:cubicBezTo>
                      <a:pt x="5630" y="5355"/>
                      <a:pt x="5608" y="5334"/>
                      <a:pt x="5587" y="5312"/>
                    </a:cubicBezTo>
                    <a:lnTo>
                      <a:pt x="5577" y="5302"/>
                    </a:lnTo>
                    <a:cubicBezTo>
                      <a:pt x="5556" y="5281"/>
                      <a:pt x="5524" y="5260"/>
                      <a:pt x="5503" y="5239"/>
                    </a:cubicBezTo>
                    <a:lnTo>
                      <a:pt x="5482" y="5228"/>
                    </a:lnTo>
                    <a:lnTo>
                      <a:pt x="5471" y="5228"/>
                    </a:lnTo>
                    <a:cubicBezTo>
                      <a:pt x="5450" y="5217"/>
                      <a:pt x="5429" y="5196"/>
                      <a:pt x="5397" y="5196"/>
                    </a:cubicBezTo>
                    <a:lnTo>
                      <a:pt x="5376" y="5186"/>
                    </a:lnTo>
                    <a:cubicBezTo>
                      <a:pt x="5366" y="5186"/>
                      <a:pt x="5344" y="5186"/>
                      <a:pt x="5334" y="5175"/>
                    </a:cubicBezTo>
                    <a:close/>
                    <a:moveTo>
                      <a:pt x="3465" y="4140"/>
                    </a:moveTo>
                    <a:cubicBezTo>
                      <a:pt x="3401" y="4140"/>
                      <a:pt x="3338" y="4151"/>
                      <a:pt x="3274" y="4172"/>
                    </a:cubicBezTo>
                    <a:cubicBezTo>
                      <a:pt x="2915" y="4267"/>
                      <a:pt x="2672" y="4668"/>
                      <a:pt x="2588" y="5017"/>
                    </a:cubicBezTo>
                    <a:cubicBezTo>
                      <a:pt x="2503" y="5365"/>
                      <a:pt x="2577" y="5745"/>
                      <a:pt x="2820" y="5999"/>
                    </a:cubicBezTo>
                    <a:cubicBezTo>
                      <a:pt x="2894" y="6083"/>
                      <a:pt x="2979" y="6147"/>
                      <a:pt x="3063" y="6200"/>
                    </a:cubicBezTo>
                    <a:cubicBezTo>
                      <a:pt x="3169" y="6274"/>
                      <a:pt x="3296" y="6337"/>
                      <a:pt x="3422" y="6337"/>
                    </a:cubicBezTo>
                    <a:lnTo>
                      <a:pt x="3454" y="6337"/>
                    </a:lnTo>
                    <a:cubicBezTo>
                      <a:pt x="3612" y="6326"/>
                      <a:pt x="3729" y="6200"/>
                      <a:pt x="3813" y="6062"/>
                    </a:cubicBezTo>
                    <a:cubicBezTo>
                      <a:pt x="3919" y="5872"/>
                      <a:pt x="3993" y="5661"/>
                      <a:pt x="4077" y="5450"/>
                    </a:cubicBezTo>
                    <a:cubicBezTo>
                      <a:pt x="4098" y="5397"/>
                      <a:pt x="4109" y="5334"/>
                      <a:pt x="4119" y="5270"/>
                    </a:cubicBezTo>
                    <a:cubicBezTo>
                      <a:pt x="4140" y="5165"/>
                      <a:pt x="4151" y="5059"/>
                      <a:pt x="4151" y="4953"/>
                    </a:cubicBezTo>
                    <a:cubicBezTo>
                      <a:pt x="4140" y="4848"/>
                      <a:pt x="4130" y="4732"/>
                      <a:pt x="4098" y="4626"/>
                    </a:cubicBezTo>
                    <a:cubicBezTo>
                      <a:pt x="4014" y="4330"/>
                      <a:pt x="3750" y="4140"/>
                      <a:pt x="3465" y="4140"/>
                    </a:cubicBezTo>
                    <a:close/>
                    <a:moveTo>
                      <a:pt x="7478" y="5788"/>
                    </a:moveTo>
                    <a:cubicBezTo>
                      <a:pt x="7224" y="5809"/>
                      <a:pt x="6981" y="5841"/>
                      <a:pt x="6739" y="5914"/>
                    </a:cubicBezTo>
                    <a:cubicBezTo>
                      <a:pt x="6665" y="5936"/>
                      <a:pt x="6601" y="5978"/>
                      <a:pt x="6570" y="6041"/>
                    </a:cubicBezTo>
                    <a:cubicBezTo>
                      <a:pt x="6527" y="6105"/>
                      <a:pt x="6517" y="6200"/>
                      <a:pt x="6538" y="6274"/>
                    </a:cubicBezTo>
                    <a:cubicBezTo>
                      <a:pt x="6580" y="6400"/>
                      <a:pt x="6686" y="6485"/>
                      <a:pt x="6823" y="6485"/>
                    </a:cubicBezTo>
                    <a:cubicBezTo>
                      <a:pt x="6844" y="6485"/>
                      <a:pt x="6865" y="6485"/>
                      <a:pt x="6897" y="6474"/>
                    </a:cubicBezTo>
                    <a:cubicBezTo>
                      <a:pt x="6960" y="6453"/>
                      <a:pt x="7024" y="6443"/>
                      <a:pt x="7087" y="6432"/>
                    </a:cubicBezTo>
                    <a:cubicBezTo>
                      <a:pt x="7140" y="6443"/>
                      <a:pt x="7193" y="6453"/>
                      <a:pt x="7245" y="6453"/>
                    </a:cubicBezTo>
                    <a:cubicBezTo>
                      <a:pt x="7298" y="6453"/>
                      <a:pt x="7351" y="6443"/>
                      <a:pt x="7393" y="6443"/>
                    </a:cubicBezTo>
                    <a:cubicBezTo>
                      <a:pt x="7510" y="6421"/>
                      <a:pt x="7594" y="6358"/>
                      <a:pt x="7689" y="6295"/>
                    </a:cubicBezTo>
                    <a:cubicBezTo>
                      <a:pt x="7700" y="6274"/>
                      <a:pt x="7721" y="6252"/>
                      <a:pt x="7731" y="6231"/>
                    </a:cubicBezTo>
                    <a:cubicBezTo>
                      <a:pt x="7742" y="6210"/>
                      <a:pt x="7752" y="6189"/>
                      <a:pt x="7763" y="6157"/>
                    </a:cubicBezTo>
                    <a:cubicBezTo>
                      <a:pt x="7774" y="6094"/>
                      <a:pt x="7774" y="6031"/>
                      <a:pt x="7742" y="5967"/>
                    </a:cubicBezTo>
                    <a:cubicBezTo>
                      <a:pt x="7700" y="5872"/>
                      <a:pt x="7605" y="5788"/>
                      <a:pt x="7488" y="5788"/>
                    </a:cubicBezTo>
                    <a:close/>
                    <a:moveTo>
                      <a:pt x="9485" y="5819"/>
                    </a:moveTo>
                    <a:cubicBezTo>
                      <a:pt x="9432" y="5819"/>
                      <a:pt x="9379" y="5830"/>
                      <a:pt x="9337" y="5862"/>
                    </a:cubicBezTo>
                    <a:cubicBezTo>
                      <a:pt x="9273" y="5893"/>
                      <a:pt x="9220" y="5957"/>
                      <a:pt x="9199" y="6031"/>
                    </a:cubicBezTo>
                    <a:cubicBezTo>
                      <a:pt x="9189" y="6105"/>
                      <a:pt x="9189" y="6200"/>
                      <a:pt x="9231" y="6263"/>
                    </a:cubicBezTo>
                    <a:lnTo>
                      <a:pt x="9242" y="6274"/>
                    </a:lnTo>
                    <a:cubicBezTo>
                      <a:pt x="9189" y="6316"/>
                      <a:pt x="9147" y="6369"/>
                      <a:pt x="9115" y="6443"/>
                    </a:cubicBezTo>
                    <a:cubicBezTo>
                      <a:pt x="9041" y="6654"/>
                      <a:pt x="9073" y="6886"/>
                      <a:pt x="9189" y="7076"/>
                    </a:cubicBezTo>
                    <a:cubicBezTo>
                      <a:pt x="9242" y="7171"/>
                      <a:pt x="9337" y="7224"/>
                      <a:pt x="9442" y="7224"/>
                    </a:cubicBezTo>
                    <a:cubicBezTo>
                      <a:pt x="9453" y="7224"/>
                      <a:pt x="9474" y="7224"/>
                      <a:pt x="9485" y="7214"/>
                    </a:cubicBezTo>
                    <a:cubicBezTo>
                      <a:pt x="9516" y="6971"/>
                      <a:pt x="9537" y="6717"/>
                      <a:pt x="9537" y="6464"/>
                    </a:cubicBezTo>
                    <a:cubicBezTo>
                      <a:pt x="9537" y="6252"/>
                      <a:pt x="9516" y="6031"/>
                      <a:pt x="9495" y="5819"/>
                    </a:cubicBezTo>
                    <a:close/>
                    <a:moveTo>
                      <a:pt x="2039" y="6179"/>
                    </a:moveTo>
                    <a:cubicBezTo>
                      <a:pt x="1986" y="6179"/>
                      <a:pt x="1933" y="6189"/>
                      <a:pt x="1891" y="6210"/>
                    </a:cubicBezTo>
                    <a:cubicBezTo>
                      <a:pt x="1827" y="6252"/>
                      <a:pt x="1775" y="6316"/>
                      <a:pt x="1754" y="6390"/>
                    </a:cubicBezTo>
                    <a:cubicBezTo>
                      <a:pt x="1711" y="6622"/>
                      <a:pt x="1659" y="6854"/>
                      <a:pt x="1606" y="7087"/>
                    </a:cubicBezTo>
                    <a:cubicBezTo>
                      <a:pt x="1574" y="7235"/>
                      <a:pt x="1637" y="7383"/>
                      <a:pt x="1775" y="7435"/>
                    </a:cubicBezTo>
                    <a:cubicBezTo>
                      <a:pt x="1817" y="7456"/>
                      <a:pt x="1849" y="7456"/>
                      <a:pt x="1891" y="7456"/>
                    </a:cubicBezTo>
                    <a:cubicBezTo>
                      <a:pt x="1923" y="7456"/>
                      <a:pt x="1944" y="7456"/>
                      <a:pt x="1965" y="7446"/>
                    </a:cubicBezTo>
                    <a:cubicBezTo>
                      <a:pt x="2039" y="7425"/>
                      <a:pt x="2092" y="7383"/>
                      <a:pt x="2144" y="7319"/>
                    </a:cubicBezTo>
                    <a:cubicBezTo>
                      <a:pt x="2282" y="7118"/>
                      <a:pt x="2345" y="6865"/>
                      <a:pt x="2334" y="6633"/>
                    </a:cubicBezTo>
                    <a:cubicBezTo>
                      <a:pt x="2334" y="6601"/>
                      <a:pt x="2324" y="6580"/>
                      <a:pt x="2324" y="6559"/>
                    </a:cubicBezTo>
                    <a:lnTo>
                      <a:pt x="2324" y="6538"/>
                    </a:lnTo>
                    <a:cubicBezTo>
                      <a:pt x="2334" y="6464"/>
                      <a:pt x="2334" y="6390"/>
                      <a:pt x="2292" y="6316"/>
                    </a:cubicBezTo>
                    <a:cubicBezTo>
                      <a:pt x="2261" y="6252"/>
                      <a:pt x="2187" y="6200"/>
                      <a:pt x="2113" y="6179"/>
                    </a:cubicBezTo>
                    <a:close/>
                    <a:moveTo>
                      <a:pt x="5777" y="6886"/>
                    </a:moveTo>
                    <a:cubicBezTo>
                      <a:pt x="5397" y="6886"/>
                      <a:pt x="5397" y="7467"/>
                      <a:pt x="5777" y="7467"/>
                    </a:cubicBezTo>
                    <a:cubicBezTo>
                      <a:pt x="6147" y="7467"/>
                      <a:pt x="6147" y="6886"/>
                      <a:pt x="5777" y="6886"/>
                    </a:cubicBezTo>
                    <a:close/>
                    <a:moveTo>
                      <a:pt x="3528" y="6833"/>
                    </a:moveTo>
                    <a:cubicBezTo>
                      <a:pt x="3475" y="6833"/>
                      <a:pt x="3422" y="6844"/>
                      <a:pt x="3380" y="6876"/>
                    </a:cubicBezTo>
                    <a:cubicBezTo>
                      <a:pt x="3359" y="6886"/>
                      <a:pt x="3338" y="6907"/>
                      <a:pt x="3317" y="6918"/>
                    </a:cubicBezTo>
                    <a:cubicBezTo>
                      <a:pt x="3285" y="6949"/>
                      <a:pt x="3264" y="7002"/>
                      <a:pt x="3243" y="7045"/>
                    </a:cubicBezTo>
                    <a:cubicBezTo>
                      <a:pt x="3232" y="7097"/>
                      <a:pt x="3222" y="7150"/>
                      <a:pt x="3211" y="7203"/>
                    </a:cubicBezTo>
                    <a:lnTo>
                      <a:pt x="3211" y="7224"/>
                    </a:lnTo>
                    <a:cubicBezTo>
                      <a:pt x="3222" y="7256"/>
                      <a:pt x="3222" y="7277"/>
                      <a:pt x="3232" y="7309"/>
                    </a:cubicBezTo>
                    <a:lnTo>
                      <a:pt x="3232" y="7319"/>
                    </a:lnTo>
                    <a:cubicBezTo>
                      <a:pt x="3232" y="7351"/>
                      <a:pt x="3253" y="7383"/>
                      <a:pt x="3264" y="7404"/>
                    </a:cubicBezTo>
                    <a:lnTo>
                      <a:pt x="3264" y="7414"/>
                    </a:lnTo>
                    <a:lnTo>
                      <a:pt x="3274" y="7414"/>
                    </a:lnTo>
                    <a:lnTo>
                      <a:pt x="3274" y="7425"/>
                    </a:lnTo>
                    <a:cubicBezTo>
                      <a:pt x="3285" y="7435"/>
                      <a:pt x="3306" y="7456"/>
                      <a:pt x="3317" y="7478"/>
                    </a:cubicBezTo>
                    <a:lnTo>
                      <a:pt x="3327" y="7488"/>
                    </a:lnTo>
                    <a:lnTo>
                      <a:pt x="3391" y="7530"/>
                    </a:lnTo>
                    <a:lnTo>
                      <a:pt x="3391" y="7541"/>
                    </a:lnTo>
                    <a:lnTo>
                      <a:pt x="3401" y="7541"/>
                    </a:lnTo>
                    <a:cubicBezTo>
                      <a:pt x="3422" y="7551"/>
                      <a:pt x="3443" y="7562"/>
                      <a:pt x="3465" y="7573"/>
                    </a:cubicBezTo>
                    <a:lnTo>
                      <a:pt x="3475" y="7573"/>
                    </a:lnTo>
                    <a:cubicBezTo>
                      <a:pt x="3507" y="7583"/>
                      <a:pt x="3538" y="7583"/>
                      <a:pt x="3570" y="7583"/>
                    </a:cubicBezTo>
                    <a:lnTo>
                      <a:pt x="3581" y="7583"/>
                    </a:lnTo>
                    <a:cubicBezTo>
                      <a:pt x="3602" y="7583"/>
                      <a:pt x="3633" y="7573"/>
                      <a:pt x="3655" y="7573"/>
                    </a:cubicBezTo>
                    <a:lnTo>
                      <a:pt x="3676" y="7573"/>
                    </a:lnTo>
                    <a:lnTo>
                      <a:pt x="3707" y="7551"/>
                    </a:lnTo>
                    <a:lnTo>
                      <a:pt x="3750" y="7530"/>
                    </a:lnTo>
                    <a:cubicBezTo>
                      <a:pt x="3771" y="7520"/>
                      <a:pt x="3802" y="7499"/>
                      <a:pt x="3824" y="7488"/>
                    </a:cubicBezTo>
                    <a:cubicBezTo>
                      <a:pt x="3866" y="7446"/>
                      <a:pt x="3887" y="7393"/>
                      <a:pt x="3908" y="7340"/>
                    </a:cubicBezTo>
                    <a:cubicBezTo>
                      <a:pt x="3919" y="7309"/>
                      <a:pt x="3919" y="7277"/>
                      <a:pt x="3919" y="7245"/>
                    </a:cubicBezTo>
                    <a:cubicBezTo>
                      <a:pt x="3919" y="7171"/>
                      <a:pt x="3908" y="7161"/>
                      <a:pt x="3876" y="7087"/>
                    </a:cubicBezTo>
                    <a:cubicBezTo>
                      <a:pt x="3855" y="7055"/>
                      <a:pt x="3834" y="7023"/>
                      <a:pt x="3802" y="7002"/>
                    </a:cubicBezTo>
                    <a:lnTo>
                      <a:pt x="3792" y="7002"/>
                    </a:lnTo>
                    <a:lnTo>
                      <a:pt x="3781" y="6981"/>
                    </a:lnTo>
                    <a:cubicBezTo>
                      <a:pt x="3760" y="6939"/>
                      <a:pt x="3739" y="6918"/>
                      <a:pt x="3707" y="6897"/>
                    </a:cubicBezTo>
                    <a:cubicBezTo>
                      <a:pt x="3676" y="6865"/>
                      <a:pt x="3644" y="6854"/>
                      <a:pt x="3602" y="6844"/>
                    </a:cubicBezTo>
                    <a:cubicBezTo>
                      <a:pt x="3581" y="6844"/>
                      <a:pt x="3560" y="6833"/>
                      <a:pt x="3528" y="6833"/>
                    </a:cubicBezTo>
                    <a:close/>
                    <a:moveTo>
                      <a:pt x="5059" y="7604"/>
                    </a:moveTo>
                    <a:cubicBezTo>
                      <a:pt x="4679" y="7604"/>
                      <a:pt x="4679" y="8185"/>
                      <a:pt x="5059" y="8185"/>
                    </a:cubicBezTo>
                    <a:cubicBezTo>
                      <a:pt x="5439" y="8185"/>
                      <a:pt x="5439" y="7604"/>
                      <a:pt x="5059" y="7604"/>
                    </a:cubicBezTo>
                    <a:close/>
                    <a:moveTo>
                      <a:pt x="8101" y="6432"/>
                    </a:moveTo>
                    <a:cubicBezTo>
                      <a:pt x="7943" y="6432"/>
                      <a:pt x="7795" y="6516"/>
                      <a:pt x="7668" y="6601"/>
                    </a:cubicBezTo>
                    <a:cubicBezTo>
                      <a:pt x="7414" y="6770"/>
                      <a:pt x="6834" y="7013"/>
                      <a:pt x="6580" y="7298"/>
                    </a:cubicBezTo>
                    <a:cubicBezTo>
                      <a:pt x="6517" y="7361"/>
                      <a:pt x="6475" y="7425"/>
                      <a:pt x="6453" y="7488"/>
                    </a:cubicBezTo>
                    <a:cubicBezTo>
                      <a:pt x="6316" y="7932"/>
                      <a:pt x="6823" y="8301"/>
                      <a:pt x="7182" y="8354"/>
                    </a:cubicBezTo>
                    <a:cubicBezTo>
                      <a:pt x="7182" y="8354"/>
                      <a:pt x="7193" y="8365"/>
                      <a:pt x="7193" y="8365"/>
                    </a:cubicBezTo>
                    <a:lnTo>
                      <a:pt x="7309" y="8365"/>
                    </a:lnTo>
                    <a:cubicBezTo>
                      <a:pt x="7541" y="8365"/>
                      <a:pt x="7774" y="8259"/>
                      <a:pt x="7985" y="8143"/>
                    </a:cubicBezTo>
                    <a:cubicBezTo>
                      <a:pt x="8164" y="8037"/>
                      <a:pt x="8333" y="7911"/>
                      <a:pt x="8439" y="7731"/>
                    </a:cubicBezTo>
                    <a:cubicBezTo>
                      <a:pt x="8576" y="7509"/>
                      <a:pt x="8597" y="7235"/>
                      <a:pt x="8555" y="6971"/>
                    </a:cubicBezTo>
                    <a:cubicBezTo>
                      <a:pt x="8513" y="6749"/>
                      <a:pt x="8407" y="6485"/>
                      <a:pt x="8175" y="6443"/>
                    </a:cubicBezTo>
                    <a:cubicBezTo>
                      <a:pt x="8154" y="6432"/>
                      <a:pt x="8122" y="6432"/>
                      <a:pt x="8101" y="6432"/>
                    </a:cubicBezTo>
                    <a:close/>
                    <a:moveTo>
                      <a:pt x="1437" y="8312"/>
                    </a:moveTo>
                    <a:cubicBezTo>
                      <a:pt x="1057" y="8312"/>
                      <a:pt x="1057" y="8903"/>
                      <a:pt x="1437" y="8903"/>
                    </a:cubicBezTo>
                    <a:cubicBezTo>
                      <a:pt x="1817" y="8903"/>
                      <a:pt x="1817" y="8312"/>
                      <a:pt x="1437" y="8312"/>
                    </a:cubicBezTo>
                    <a:close/>
                    <a:moveTo>
                      <a:pt x="2704" y="8534"/>
                    </a:moveTo>
                    <a:cubicBezTo>
                      <a:pt x="2324" y="8534"/>
                      <a:pt x="2324" y="9115"/>
                      <a:pt x="2704" y="9115"/>
                    </a:cubicBezTo>
                    <a:cubicBezTo>
                      <a:pt x="3074" y="9115"/>
                      <a:pt x="3074" y="8534"/>
                      <a:pt x="2704" y="8534"/>
                    </a:cubicBezTo>
                    <a:close/>
                    <a:moveTo>
                      <a:pt x="6876" y="8703"/>
                    </a:moveTo>
                    <a:cubicBezTo>
                      <a:pt x="6844" y="8703"/>
                      <a:pt x="6823" y="8703"/>
                      <a:pt x="6791" y="8713"/>
                    </a:cubicBezTo>
                    <a:cubicBezTo>
                      <a:pt x="6749" y="8724"/>
                      <a:pt x="6696" y="8745"/>
                      <a:pt x="6665" y="8787"/>
                    </a:cubicBezTo>
                    <a:cubicBezTo>
                      <a:pt x="6654" y="8808"/>
                      <a:pt x="6633" y="8819"/>
                      <a:pt x="6622" y="8840"/>
                    </a:cubicBezTo>
                    <a:cubicBezTo>
                      <a:pt x="6591" y="8893"/>
                      <a:pt x="6580" y="8935"/>
                      <a:pt x="6580" y="8988"/>
                    </a:cubicBezTo>
                    <a:lnTo>
                      <a:pt x="6580" y="9041"/>
                    </a:lnTo>
                    <a:cubicBezTo>
                      <a:pt x="6580" y="9083"/>
                      <a:pt x="6591" y="9125"/>
                      <a:pt x="6601" y="9157"/>
                    </a:cubicBezTo>
                    <a:cubicBezTo>
                      <a:pt x="6612" y="9199"/>
                      <a:pt x="6633" y="9220"/>
                      <a:pt x="6665" y="9252"/>
                    </a:cubicBezTo>
                    <a:cubicBezTo>
                      <a:pt x="6696" y="9284"/>
                      <a:pt x="6717" y="9305"/>
                      <a:pt x="6760" y="9315"/>
                    </a:cubicBezTo>
                    <a:cubicBezTo>
                      <a:pt x="6791" y="9326"/>
                      <a:pt x="6823" y="9336"/>
                      <a:pt x="6865" y="9336"/>
                    </a:cubicBezTo>
                    <a:lnTo>
                      <a:pt x="6876" y="9336"/>
                    </a:lnTo>
                    <a:cubicBezTo>
                      <a:pt x="6897" y="9336"/>
                      <a:pt x="6929" y="9326"/>
                      <a:pt x="6950" y="9326"/>
                    </a:cubicBezTo>
                    <a:cubicBezTo>
                      <a:pt x="7003" y="9315"/>
                      <a:pt x="7045" y="9284"/>
                      <a:pt x="7077" y="9252"/>
                    </a:cubicBezTo>
                    <a:cubicBezTo>
                      <a:pt x="7098" y="9231"/>
                      <a:pt x="7108" y="9210"/>
                      <a:pt x="7129" y="9189"/>
                    </a:cubicBezTo>
                    <a:cubicBezTo>
                      <a:pt x="7150" y="9146"/>
                      <a:pt x="7161" y="9093"/>
                      <a:pt x="7161" y="9041"/>
                    </a:cubicBezTo>
                    <a:lnTo>
                      <a:pt x="7161" y="8988"/>
                    </a:lnTo>
                    <a:cubicBezTo>
                      <a:pt x="7161" y="8946"/>
                      <a:pt x="7161" y="8914"/>
                      <a:pt x="7140" y="8882"/>
                    </a:cubicBezTo>
                    <a:cubicBezTo>
                      <a:pt x="7129" y="8840"/>
                      <a:pt x="7108" y="8808"/>
                      <a:pt x="7077" y="8787"/>
                    </a:cubicBezTo>
                    <a:cubicBezTo>
                      <a:pt x="7055" y="8755"/>
                      <a:pt x="7024" y="8734"/>
                      <a:pt x="6981" y="8724"/>
                    </a:cubicBezTo>
                    <a:cubicBezTo>
                      <a:pt x="6950" y="8703"/>
                      <a:pt x="6918" y="8703"/>
                      <a:pt x="6876" y="8703"/>
                    </a:cubicBezTo>
                    <a:close/>
                    <a:moveTo>
                      <a:pt x="8397" y="8967"/>
                    </a:moveTo>
                    <a:cubicBezTo>
                      <a:pt x="8376" y="8967"/>
                      <a:pt x="8354" y="8967"/>
                      <a:pt x="8323" y="8977"/>
                    </a:cubicBezTo>
                    <a:cubicBezTo>
                      <a:pt x="8302" y="8988"/>
                      <a:pt x="8281" y="8998"/>
                      <a:pt x="8259" y="9009"/>
                    </a:cubicBezTo>
                    <a:cubicBezTo>
                      <a:pt x="8207" y="9030"/>
                      <a:pt x="8175" y="9072"/>
                      <a:pt x="8154" y="9115"/>
                    </a:cubicBezTo>
                    <a:cubicBezTo>
                      <a:pt x="8090" y="9189"/>
                      <a:pt x="8038" y="9252"/>
                      <a:pt x="7985" y="9326"/>
                    </a:cubicBezTo>
                    <a:cubicBezTo>
                      <a:pt x="7964" y="9358"/>
                      <a:pt x="7953" y="9400"/>
                      <a:pt x="7943" y="9442"/>
                    </a:cubicBezTo>
                    <a:cubicBezTo>
                      <a:pt x="7943" y="9474"/>
                      <a:pt x="7943" y="9516"/>
                      <a:pt x="7953" y="9558"/>
                    </a:cubicBezTo>
                    <a:cubicBezTo>
                      <a:pt x="7964" y="9590"/>
                      <a:pt x="7974" y="9622"/>
                      <a:pt x="8006" y="9653"/>
                    </a:cubicBezTo>
                    <a:cubicBezTo>
                      <a:pt x="8027" y="9685"/>
                      <a:pt x="8048" y="9706"/>
                      <a:pt x="8090" y="9727"/>
                    </a:cubicBezTo>
                    <a:lnTo>
                      <a:pt x="8154" y="9759"/>
                    </a:lnTo>
                    <a:cubicBezTo>
                      <a:pt x="8185" y="9769"/>
                      <a:pt x="8207" y="9769"/>
                      <a:pt x="8238" y="9769"/>
                    </a:cubicBezTo>
                    <a:cubicBezTo>
                      <a:pt x="8259" y="9769"/>
                      <a:pt x="8291" y="9769"/>
                      <a:pt x="8312" y="9759"/>
                    </a:cubicBezTo>
                    <a:cubicBezTo>
                      <a:pt x="8333" y="9748"/>
                      <a:pt x="8354" y="9738"/>
                      <a:pt x="8386" y="9727"/>
                    </a:cubicBezTo>
                    <a:cubicBezTo>
                      <a:pt x="8428" y="9706"/>
                      <a:pt x="8460" y="9664"/>
                      <a:pt x="8492" y="9622"/>
                    </a:cubicBezTo>
                    <a:lnTo>
                      <a:pt x="8650" y="9410"/>
                    </a:lnTo>
                    <a:cubicBezTo>
                      <a:pt x="8671" y="9379"/>
                      <a:pt x="8692" y="9336"/>
                      <a:pt x="8692" y="9294"/>
                    </a:cubicBezTo>
                    <a:cubicBezTo>
                      <a:pt x="8703" y="9262"/>
                      <a:pt x="8692" y="9220"/>
                      <a:pt x="8682" y="9178"/>
                    </a:cubicBezTo>
                    <a:cubicBezTo>
                      <a:pt x="8671" y="9146"/>
                      <a:pt x="8661" y="9115"/>
                      <a:pt x="8629" y="9083"/>
                    </a:cubicBezTo>
                    <a:cubicBezTo>
                      <a:pt x="8608" y="9051"/>
                      <a:pt x="8587" y="9030"/>
                      <a:pt x="8545" y="9009"/>
                    </a:cubicBezTo>
                    <a:cubicBezTo>
                      <a:pt x="8523" y="8998"/>
                      <a:pt x="8502" y="8988"/>
                      <a:pt x="8481" y="8977"/>
                    </a:cubicBezTo>
                    <a:cubicBezTo>
                      <a:pt x="8449" y="8967"/>
                      <a:pt x="8428" y="8967"/>
                      <a:pt x="8397" y="8967"/>
                    </a:cubicBezTo>
                    <a:close/>
                    <a:moveTo>
                      <a:pt x="4183" y="9189"/>
                    </a:moveTo>
                    <a:cubicBezTo>
                      <a:pt x="4119" y="9199"/>
                      <a:pt x="4056" y="9210"/>
                      <a:pt x="4003" y="9252"/>
                    </a:cubicBezTo>
                    <a:lnTo>
                      <a:pt x="3961" y="9252"/>
                    </a:lnTo>
                    <a:cubicBezTo>
                      <a:pt x="3919" y="9252"/>
                      <a:pt x="3866" y="9262"/>
                      <a:pt x="3824" y="9294"/>
                    </a:cubicBezTo>
                    <a:cubicBezTo>
                      <a:pt x="3760" y="9326"/>
                      <a:pt x="3707" y="9389"/>
                      <a:pt x="3686" y="9463"/>
                    </a:cubicBezTo>
                    <a:cubicBezTo>
                      <a:pt x="3676" y="9495"/>
                      <a:pt x="3676" y="9526"/>
                      <a:pt x="3676" y="9548"/>
                    </a:cubicBezTo>
                    <a:cubicBezTo>
                      <a:pt x="3665" y="9579"/>
                      <a:pt x="3665" y="9611"/>
                      <a:pt x="3665" y="9643"/>
                    </a:cubicBezTo>
                    <a:cubicBezTo>
                      <a:pt x="3665" y="9685"/>
                      <a:pt x="3676" y="9727"/>
                      <a:pt x="3676" y="9759"/>
                    </a:cubicBezTo>
                    <a:cubicBezTo>
                      <a:pt x="3686" y="9780"/>
                      <a:pt x="3686" y="9801"/>
                      <a:pt x="3686" y="9812"/>
                    </a:cubicBezTo>
                    <a:cubicBezTo>
                      <a:pt x="3697" y="9854"/>
                      <a:pt x="3718" y="9886"/>
                      <a:pt x="3729" y="9928"/>
                    </a:cubicBezTo>
                    <a:cubicBezTo>
                      <a:pt x="3739" y="9938"/>
                      <a:pt x="3750" y="9960"/>
                      <a:pt x="3760" y="9970"/>
                    </a:cubicBezTo>
                    <a:cubicBezTo>
                      <a:pt x="3781" y="10002"/>
                      <a:pt x="3802" y="10033"/>
                      <a:pt x="3834" y="10065"/>
                    </a:cubicBezTo>
                    <a:lnTo>
                      <a:pt x="3866" y="10107"/>
                    </a:lnTo>
                    <a:cubicBezTo>
                      <a:pt x="3908" y="10150"/>
                      <a:pt x="3950" y="10171"/>
                      <a:pt x="3993" y="10181"/>
                    </a:cubicBezTo>
                    <a:cubicBezTo>
                      <a:pt x="4014" y="10192"/>
                      <a:pt x="4045" y="10192"/>
                      <a:pt x="4067" y="10192"/>
                    </a:cubicBezTo>
                    <a:lnTo>
                      <a:pt x="4109" y="10192"/>
                    </a:lnTo>
                    <a:cubicBezTo>
                      <a:pt x="4151" y="10192"/>
                      <a:pt x="4183" y="10171"/>
                      <a:pt x="4225" y="10150"/>
                    </a:cubicBezTo>
                    <a:cubicBezTo>
                      <a:pt x="4267" y="10128"/>
                      <a:pt x="4299" y="10097"/>
                      <a:pt x="4331" y="10055"/>
                    </a:cubicBezTo>
                    <a:cubicBezTo>
                      <a:pt x="4426" y="9886"/>
                      <a:pt x="4478" y="9685"/>
                      <a:pt x="4468" y="9484"/>
                    </a:cubicBezTo>
                    <a:cubicBezTo>
                      <a:pt x="4468" y="9410"/>
                      <a:pt x="4436" y="9336"/>
                      <a:pt x="4383" y="9273"/>
                    </a:cubicBezTo>
                    <a:cubicBezTo>
                      <a:pt x="4362" y="9252"/>
                      <a:pt x="4331" y="9231"/>
                      <a:pt x="4288" y="9220"/>
                    </a:cubicBezTo>
                    <a:cubicBezTo>
                      <a:pt x="4257" y="9199"/>
                      <a:pt x="4225" y="9189"/>
                      <a:pt x="4193" y="9189"/>
                    </a:cubicBezTo>
                    <a:close/>
                    <a:moveTo>
                      <a:pt x="1046" y="9791"/>
                    </a:moveTo>
                    <a:cubicBezTo>
                      <a:pt x="1004" y="9791"/>
                      <a:pt x="972" y="9801"/>
                      <a:pt x="940" y="9822"/>
                    </a:cubicBezTo>
                    <a:cubicBezTo>
                      <a:pt x="909" y="9833"/>
                      <a:pt x="877" y="9854"/>
                      <a:pt x="845" y="9886"/>
                    </a:cubicBezTo>
                    <a:cubicBezTo>
                      <a:pt x="835" y="9907"/>
                      <a:pt x="814" y="9917"/>
                      <a:pt x="803" y="9938"/>
                    </a:cubicBezTo>
                    <a:cubicBezTo>
                      <a:pt x="771" y="9991"/>
                      <a:pt x="761" y="10033"/>
                      <a:pt x="761" y="10086"/>
                    </a:cubicBezTo>
                    <a:cubicBezTo>
                      <a:pt x="761" y="10118"/>
                      <a:pt x="771" y="10139"/>
                      <a:pt x="771" y="10171"/>
                    </a:cubicBezTo>
                    <a:cubicBezTo>
                      <a:pt x="771" y="10181"/>
                      <a:pt x="782" y="10202"/>
                      <a:pt x="792" y="10224"/>
                    </a:cubicBezTo>
                    <a:lnTo>
                      <a:pt x="782" y="10245"/>
                    </a:lnTo>
                    <a:cubicBezTo>
                      <a:pt x="761" y="10276"/>
                      <a:pt x="750" y="10319"/>
                      <a:pt x="761" y="10361"/>
                    </a:cubicBezTo>
                    <a:cubicBezTo>
                      <a:pt x="750" y="10403"/>
                      <a:pt x="761" y="10435"/>
                      <a:pt x="782" y="10466"/>
                    </a:cubicBezTo>
                    <a:cubicBezTo>
                      <a:pt x="792" y="10509"/>
                      <a:pt x="814" y="10540"/>
                      <a:pt x="845" y="10562"/>
                    </a:cubicBezTo>
                    <a:cubicBezTo>
                      <a:pt x="866" y="10583"/>
                      <a:pt x="877" y="10593"/>
                      <a:pt x="898" y="10614"/>
                    </a:cubicBezTo>
                    <a:cubicBezTo>
                      <a:pt x="951" y="10635"/>
                      <a:pt x="993" y="10646"/>
                      <a:pt x="1046" y="10646"/>
                    </a:cubicBezTo>
                    <a:cubicBezTo>
                      <a:pt x="1078" y="10646"/>
                      <a:pt x="1099" y="10646"/>
                      <a:pt x="1130" y="10635"/>
                    </a:cubicBezTo>
                    <a:cubicBezTo>
                      <a:pt x="1173" y="10625"/>
                      <a:pt x="1215" y="10604"/>
                      <a:pt x="1257" y="10562"/>
                    </a:cubicBezTo>
                    <a:cubicBezTo>
                      <a:pt x="1278" y="10540"/>
                      <a:pt x="1299" y="10509"/>
                      <a:pt x="1321" y="10477"/>
                    </a:cubicBezTo>
                    <a:lnTo>
                      <a:pt x="1331" y="10456"/>
                    </a:lnTo>
                    <a:cubicBezTo>
                      <a:pt x="1342" y="10435"/>
                      <a:pt x="1352" y="10403"/>
                      <a:pt x="1363" y="10371"/>
                    </a:cubicBezTo>
                    <a:lnTo>
                      <a:pt x="1373" y="10340"/>
                    </a:lnTo>
                    <a:cubicBezTo>
                      <a:pt x="1384" y="10308"/>
                      <a:pt x="1384" y="10276"/>
                      <a:pt x="1394" y="10245"/>
                    </a:cubicBezTo>
                    <a:lnTo>
                      <a:pt x="1394" y="10224"/>
                    </a:lnTo>
                    <a:cubicBezTo>
                      <a:pt x="1394" y="10192"/>
                      <a:pt x="1384" y="10150"/>
                      <a:pt x="1384" y="10107"/>
                    </a:cubicBezTo>
                    <a:lnTo>
                      <a:pt x="1373" y="10076"/>
                    </a:lnTo>
                    <a:cubicBezTo>
                      <a:pt x="1363" y="10044"/>
                      <a:pt x="1352" y="10012"/>
                      <a:pt x="1331" y="9991"/>
                    </a:cubicBezTo>
                    <a:lnTo>
                      <a:pt x="1331" y="9970"/>
                    </a:lnTo>
                    <a:lnTo>
                      <a:pt x="1321" y="9960"/>
                    </a:lnTo>
                    <a:cubicBezTo>
                      <a:pt x="1299" y="9928"/>
                      <a:pt x="1278" y="9907"/>
                      <a:pt x="1257" y="9886"/>
                    </a:cubicBezTo>
                    <a:cubicBezTo>
                      <a:pt x="1236" y="9854"/>
                      <a:pt x="1204" y="9833"/>
                      <a:pt x="1162" y="9822"/>
                    </a:cubicBezTo>
                    <a:cubicBezTo>
                      <a:pt x="1130" y="9801"/>
                      <a:pt x="1099" y="9791"/>
                      <a:pt x="1057" y="9791"/>
                    </a:cubicBezTo>
                    <a:cubicBezTo>
                      <a:pt x="1057" y="9791"/>
                      <a:pt x="1057" y="9791"/>
                      <a:pt x="1057" y="9801"/>
                    </a:cubicBezTo>
                    <a:cubicBezTo>
                      <a:pt x="1046" y="9791"/>
                      <a:pt x="1046" y="9791"/>
                      <a:pt x="1046" y="9791"/>
                    </a:cubicBezTo>
                    <a:close/>
                    <a:moveTo>
                      <a:pt x="5598" y="8777"/>
                    </a:moveTo>
                    <a:cubicBezTo>
                      <a:pt x="5429" y="8777"/>
                      <a:pt x="5260" y="8851"/>
                      <a:pt x="5123" y="8998"/>
                    </a:cubicBezTo>
                    <a:cubicBezTo>
                      <a:pt x="5006" y="9125"/>
                      <a:pt x="4922" y="9284"/>
                      <a:pt x="4901" y="9453"/>
                    </a:cubicBezTo>
                    <a:cubicBezTo>
                      <a:pt x="4880" y="9622"/>
                      <a:pt x="4933" y="9801"/>
                      <a:pt x="4985" y="9970"/>
                    </a:cubicBezTo>
                    <a:cubicBezTo>
                      <a:pt x="5049" y="10160"/>
                      <a:pt x="5123" y="10350"/>
                      <a:pt x="5228" y="10509"/>
                    </a:cubicBezTo>
                    <a:cubicBezTo>
                      <a:pt x="5344" y="10678"/>
                      <a:pt x="5503" y="10815"/>
                      <a:pt x="5693" y="10868"/>
                    </a:cubicBezTo>
                    <a:cubicBezTo>
                      <a:pt x="5735" y="10878"/>
                      <a:pt x="5767" y="10889"/>
                      <a:pt x="5799" y="10889"/>
                    </a:cubicBezTo>
                    <a:cubicBezTo>
                      <a:pt x="5830" y="10889"/>
                      <a:pt x="5851" y="10878"/>
                      <a:pt x="5873" y="10878"/>
                    </a:cubicBezTo>
                    <a:cubicBezTo>
                      <a:pt x="5925" y="10857"/>
                      <a:pt x="5978" y="10804"/>
                      <a:pt x="6010" y="10762"/>
                    </a:cubicBezTo>
                    <a:cubicBezTo>
                      <a:pt x="6232" y="10488"/>
                      <a:pt x="6411" y="9981"/>
                      <a:pt x="6379" y="9569"/>
                    </a:cubicBezTo>
                    <a:cubicBezTo>
                      <a:pt x="6369" y="9474"/>
                      <a:pt x="6358" y="9379"/>
                      <a:pt x="6316" y="9294"/>
                    </a:cubicBezTo>
                    <a:cubicBezTo>
                      <a:pt x="6189" y="8977"/>
                      <a:pt x="5894" y="8777"/>
                      <a:pt x="5598" y="8777"/>
                    </a:cubicBezTo>
                    <a:close/>
                    <a:moveTo>
                      <a:pt x="7140" y="11005"/>
                    </a:moveTo>
                    <a:cubicBezTo>
                      <a:pt x="7098" y="11005"/>
                      <a:pt x="7066" y="11016"/>
                      <a:pt x="7034" y="11026"/>
                    </a:cubicBezTo>
                    <a:cubicBezTo>
                      <a:pt x="7003" y="11037"/>
                      <a:pt x="6971" y="11058"/>
                      <a:pt x="6939" y="11090"/>
                    </a:cubicBezTo>
                    <a:cubicBezTo>
                      <a:pt x="6929" y="11111"/>
                      <a:pt x="6908" y="11132"/>
                      <a:pt x="6897" y="11153"/>
                    </a:cubicBezTo>
                    <a:cubicBezTo>
                      <a:pt x="6865" y="11195"/>
                      <a:pt x="6855" y="11248"/>
                      <a:pt x="6855" y="11301"/>
                    </a:cubicBezTo>
                    <a:cubicBezTo>
                      <a:pt x="6855" y="11322"/>
                      <a:pt x="6865" y="11343"/>
                      <a:pt x="6865" y="11375"/>
                    </a:cubicBezTo>
                    <a:cubicBezTo>
                      <a:pt x="6876" y="11406"/>
                      <a:pt x="6897" y="11449"/>
                      <a:pt x="6918" y="11480"/>
                    </a:cubicBezTo>
                    <a:cubicBezTo>
                      <a:pt x="7024" y="11417"/>
                      <a:pt x="7119" y="11354"/>
                      <a:pt x="7214" y="11280"/>
                    </a:cubicBezTo>
                    <a:cubicBezTo>
                      <a:pt x="7277" y="11237"/>
                      <a:pt x="7341" y="11185"/>
                      <a:pt x="7404" y="11142"/>
                    </a:cubicBezTo>
                    <a:lnTo>
                      <a:pt x="7351" y="11090"/>
                    </a:lnTo>
                    <a:cubicBezTo>
                      <a:pt x="7330" y="11058"/>
                      <a:pt x="7298" y="11037"/>
                      <a:pt x="7256" y="11026"/>
                    </a:cubicBezTo>
                    <a:cubicBezTo>
                      <a:pt x="7224" y="11016"/>
                      <a:pt x="7193" y="11005"/>
                      <a:pt x="7150" y="11005"/>
                    </a:cubicBezTo>
                    <a:close/>
                    <a:moveTo>
                      <a:pt x="2863" y="10562"/>
                    </a:moveTo>
                    <a:cubicBezTo>
                      <a:pt x="2831" y="10562"/>
                      <a:pt x="2810" y="10562"/>
                      <a:pt x="2778" y="10572"/>
                    </a:cubicBezTo>
                    <a:cubicBezTo>
                      <a:pt x="2736" y="10583"/>
                      <a:pt x="2683" y="10604"/>
                      <a:pt x="2651" y="10646"/>
                    </a:cubicBezTo>
                    <a:cubicBezTo>
                      <a:pt x="2598" y="10709"/>
                      <a:pt x="2546" y="10783"/>
                      <a:pt x="2482" y="10847"/>
                    </a:cubicBezTo>
                    <a:cubicBezTo>
                      <a:pt x="2461" y="10878"/>
                      <a:pt x="2440" y="10910"/>
                      <a:pt x="2429" y="10942"/>
                    </a:cubicBezTo>
                    <a:cubicBezTo>
                      <a:pt x="2408" y="10973"/>
                      <a:pt x="2398" y="11016"/>
                      <a:pt x="2398" y="11058"/>
                    </a:cubicBezTo>
                    <a:cubicBezTo>
                      <a:pt x="2398" y="11100"/>
                      <a:pt x="2408" y="11132"/>
                      <a:pt x="2429" y="11164"/>
                    </a:cubicBezTo>
                    <a:cubicBezTo>
                      <a:pt x="2440" y="11206"/>
                      <a:pt x="2461" y="11237"/>
                      <a:pt x="2482" y="11259"/>
                    </a:cubicBezTo>
                    <a:cubicBezTo>
                      <a:pt x="2546" y="11311"/>
                      <a:pt x="2609" y="11343"/>
                      <a:pt x="2683" y="11343"/>
                    </a:cubicBezTo>
                    <a:lnTo>
                      <a:pt x="2704" y="11343"/>
                    </a:lnTo>
                    <a:lnTo>
                      <a:pt x="2715" y="11385"/>
                    </a:lnTo>
                    <a:cubicBezTo>
                      <a:pt x="2736" y="11417"/>
                      <a:pt x="2757" y="11449"/>
                      <a:pt x="2789" y="11470"/>
                    </a:cubicBezTo>
                    <a:cubicBezTo>
                      <a:pt x="2820" y="11491"/>
                      <a:pt x="2852" y="11512"/>
                      <a:pt x="2894" y="11523"/>
                    </a:cubicBezTo>
                    <a:cubicBezTo>
                      <a:pt x="2915" y="11523"/>
                      <a:pt x="2947" y="11533"/>
                      <a:pt x="2968" y="11533"/>
                    </a:cubicBezTo>
                    <a:cubicBezTo>
                      <a:pt x="3021" y="11533"/>
                      <a:pt x="3074" y="11523"/>
                      <a:pt x="3116" y="11491"/>
                    </a:cubicBezTo>
                    <a:cubicBezTo>
                      <a:pt x="3179" y="11449"/>
                      <a:pt x="3232" y="11396"/>
                      <a:pt x="3253" y="11322"/>
                    </a:cubicBezTo>
                    <a:cubicBezTo>
                      <a:pt x="3264" y="11259"/>
                      <a:pt x="3274" y="11206"/>
                      <a:pt x="3274" y="11142"/>
                    </a:cubicBezTo>
                    <a:cubicBezTo>
                      <a:pt x="3285" y="11090"/>
                      <a:pt x="3274" y="11047"/>
                      <a:pt x="3264" y="11005"/>
                    </a:cubicBezTo>
                    <a:cubicBezTo>
                      <a:pt x="3264" y="10952"/>
                      <a:pt x="3253" y="10910"/>
                      <a:pt x="3243" y="10868"/>
                    </a:cubicBezTo>
                    <a:cubicBezTo>
                      <a:pt x="3222" y="10804"/>
                      <a:pt x="3200" y="10752"/>
                      <a:pt x="3169" y="10699"/>
                    </a:cubicBezTo>
                    <a:cubicBezTo>
                      <a:pt x="3137" y="10657"/>
                      <a:pt x="3105" y="10625"/>
                      <a:pt x="3063" y="10593"/>
                    </a:cubicBezTo>
                    <a:cubicBezTo>
                      <a:pt x="3031" y="10572"/>
                      <a:pt x="2989" y="10562"/>
                      <a:pt x="2958" y="10562"/>
                    </a:cubicBezTo>
                    <a:close/>
                    <a:moveTo>
                      <a:pt x="5492" y="11797"/>
                    </a:moveTo>
                    <a:cubicBezTo>
                      <a:pt x="5471" y="11797"/>
                      <a:pt x="5439" y="11797"/>
                      <a:pt x="5418" y="11808"/>
                    </a:cubicBezTo>
                    <a:lnTo>
                      <a:pt x="5344" y="11839"/>
                    </a:lnTo>
                    <a:cubicBezTo>
                      <a:pt x="5302" y="11861"/>
                      <a:pt x="5271" y="11892"/>
                      <a:pt x="5239" y="11945"/>
                    </a:cubicBezTo>
                    <a:cubicBezTo>
                      <a:pt x="5218" y="11977"/>
                      <a:pt x="5207" y="12008"/>
                      <a:pt x="5186" y="12040"/>
                    </a:cubicBezTo>
                    <a:lnTo>
                      <a:pt x="5175" y="12072"/>
                    </a:lnTo>
                    <a:cubicBezTo>
                      <a:pt x="5165" y="12093"/>
                      <a:pt x="5144" y="12114"/>
                      <a:pt x="5133" y="12135"/>
                    </a:cubicBezTo>
                    <a:cubicBezTo>
                      <a:pt x="5123" y="12156"/>
                      <a:pt x="5123" y="12177"/>
                      <a:pt x="5112" y="12199"/>
                    </a:cubicBezTo>
                    <a:cubicBezTo>
                      <a:pt x="5334" y="12135"/>
                      <a:pt x="5556" y="12061"/>
                      <a:pt x="5767" y="11987"/>
                    </a:cubicBezTo>
                    <a:cubicBezTo>
                      <a:pt x="5746" y="11924"/>
                      <a:pt x="5704" y="11871"/>
                      <a:pt x="5640" y="11839"/>
                    </a:cubicBezTo>
                    <a:cubicBezTo>
                      <a:pt x="5598" y="11808"/>
                      <a:pt x="5545" y="11797"/>
                      <a:pt x="5492" y="11797"/>
                    </a:cubicBezTo>
                    <a:close/>
                    <a:moveTo>
                      <a:pt x="613" y="11882"/>
                    </a:moveTo>
                    <a:cubicBezTo>
                      <a:pt x="592" y="11882"/>
                      <a:pt x="571" y="11882"/>
                      <a:pt x="539" y="11892"/>
                    </a:cubicBezTo>
                    <a:cubicBezTo>
                      <a:pt x="486" y="11903"/>
                      <a:pt x="433" y="11934"/>
                      <a:pt x="402" y="11977"/>
                    </a:cubicBezTo>
                    <a:cubicBezTo>
                      <a:pt x="560" y="12103"/>
                      <a:pt x="729" y="12209"/>
                      <a:pt x="898" y="12294"/>
                    </a:cubicBezTo>
                    <a:cubicBezTo>
                      <a:pt x="1004" y="12346"/>
                      <a:pt x="1109" y="12389"/>
                      <a:pt x="1215" y="12431"/>
                    </a:cubicBezTo>
                    <a:cubicBezTo>
                      <a:pt x="1225" y="12399"/>
                      <a:pt x="1225" y="12378"/>
                      <a:pt x="1225" y="12357"/>
                    </a:cubicBezTo>
                    <a:cubicBezTo>
                      <a:pt x="1215" y="12272"/>
                      <a:pt x="1194" y="12199"/>
                      <a:pt x="1141" y="12146"/>
                    </a:cubicBezTo>
                    <a:cubicBezTo>
                      <a:pt x="1067" y="12072"/>
                      <a:pt x="972" y="12030"/>
                      <a:pt x="866" y="12019"/>
                    </a:cubicBezTo>
                    <a:cubicBezTo>
                      <a:pt x="845" y="11977"/>
                      <a:pt x="814" y="11945"/>
                      <a:pt x="771" y="11924"/>
                    </a:cubicBezTo>
                    <a:cubicBezTo>
                      <a:pt x="729" y="11892"/>
                      <a:pt x="666" y="11882"/>
                      <a:pt x="613" y="118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7"/>
              <p:cNvSpPr/>
              <p:nvPr/>
            </p:nvSpPr>
            <p:spPr>
              <a:xfrm>
                <a:off x="2019225" y="1143218"/>
                <a:ext cx="58294" cy="57827"/>
              </a:xfrm>
              <a:custGeom>
                <a:avLst/>
                <a:gdLst/>
                <a:ahLst/>
                <a:cxnLst/>
                <a:rect l="l" t="t" r="r" b="b"/>
                <a:pathLst>
                  <a:path w="1247" h="1237" extrusionOk="0">
                    <a:moveTo>
                      <a:pt x="634" y="1"/>
                    </a:moveTo>
                    <a:cubicBezTo>
                      <a:pt x="613" y="1"/>
                      <a:pt x="592" y="11"/>
                      <a:pt x="560" y="11"/>
                    </a:cubicBezTo>
                    <a:cubicBezTo>
                      <a:pt x="528" y="11"/>
                      <a:pt x="497" y="22"/>
                      <a:pt x="476" y="32"/>
                    </a:cubicBezTo>
                    <a:cubicBezTo>
                      <a:pt x="359" y="64"/>
                      <a:pt x="254" y="128"/>
                      <a:pt x="180" y="223"/>
                    </a:cubicBezTo>
                    <a:cubicBezTo>
                      <a:pt x="138" y="265"/>
                      <a:pt x="106" y="307"/>
                      <a:pt x="74" y="370"/>
                    </a:cubicBezTo>
                    <a:cubicBezTo>
                      <a:pt x="64" y="402"/>
                      <a:pt x="43" y="434"/>
                      <a:pt x="32" y="476"/>
                    </a:cubicBezTo>
                    <a:cubicBezTo>
                      <a:pt x="21" y="518"/>
                      <a:pt x="21" y="561"/>
                      <a:pt x="11" y="603"/>
                    </a:cubicBezTo>
                    <a:cubicBezTo>
                      <a:pt x="0" y="719"/>
                      <a:pt x="32" y="846"/>
                      <a:pt x="95" y="941"/>
                    </a:cubicBezTo>
                    <a:cubicBezTo>
                      <a:pt x="127" y="983"/>
                      <a:pt x="159" y="1036"/>
                      <a:pt x="201" y="1067"/>
                    </a:cubicBezTo>
                    <a:cubicBezTo>
                      <a:pt x="243" y="1099"/>
                      <a:pt x="285" y="1141"/>
                      <a:pt x="338" y="1163"/>
                    </a:cubicBezTo>
                    <a:cubicBezTo>
                      <a:pt x="433" y="1205"/>
                      <a:pt x="528" y="1236"/>
                      <a:pt x="634" y="1236"/>
                    </a:cubicBezTo>
                    <a:lnTo>
                      <a:pt x="687" y="1236"/>
                    </a:lnTo>
                    <a:cubicBezTo>
                      <a:pt x="782" y="1226"/>
                      <a:pt x="845" y="1205"/>
                      <a:pt x="930" y="1173"/>
                    </a:cubicBezTo>
                    <a:cubicBezTo>
                      <a:pt x="983" y="1141"/>
                      <a:pt x="1035" y="1110"/>
                      <a:pt x="1078" y="1067"/>
                    </a:cubicBezTo>
                    <a:cubicBezTo>
                      <a:pt x="1088" y="1046"/>
                      <a:pt x="1109" y="1025"/>
                      <a:pt x="1120" y="1004"/>
                    </a:cubicBezTo>
                    <a:cubicBezTo>
                      <a:pt x="1141" y="983"/>
                      <a:pt x="1151" y="962"/>
                      <a:pt x="1162" y="941"/>
                    </a:cubicBezTo>
                    <a:cubicBezTo>
                      <a:pt x="1194" y="899"/>
                      <a:pt x="1215" y="846"/>
                      <a:pt x="1225" y="782"/>
                    </a:cubicBezTo>
                    <a:cubicBezTo>
                      <a:pt x="1236" y="730"/>
                      <a:pt x="1247" y="666"/>
                      <a:pt x="1247" y="613"/>
                    </a:cubicBezTo>
                    <a:cubicBezTo>
                      <a:pt x="1236" y="497"/>
                      <a:pt x="1204" y="381"/>
                      <a:pt x="1141" y="286"/>
                    </a:cubicBezTo>
                    <a:cubicBezTo>
                      <a:pt x="1099" y="244"/>
                      <a:pt x="1067" y="191"/>
                      <a:pt x="1025" y="159"/>
                    </a:cubicBezTo>
                    <a:cubicBezTo>
                      <a:pt x="961" y="96"/>
                      <a:pt x="909" y="64"/>
                      <a:pt x="824" y="32"/>
                    </a:cubicBezTo>
                    <a:cubicBezTo>
                      <a:pt x="771" y="11"/>
                      <a:pt x="708" y="11"/>
                      <a:pt x="6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7"/>
              <p:cNvSpPr/>
              <p:nvPr/>
            </p:nvSpPr>
            <p:spPr>
              <a:xfrm>
                <a:off x="1984165" y="1254335"/>
                <a:ext cx="30152" cy="29638"/>
              </a:xfrm>
              <a:custGeom>
                <a:avLst/>
                <a:gdLst/>
                <a:ahLst/>
                <a:cxnLst/>
                <a:rect l="l" t="t" r="r" b="b"/>
                <a:pathLst>
                  <a:path w="645" h="634" extrusionOk="0">
                    <a:moveTo>
                      <a:pt x="349" y="0"/>
                    </a:moveTo>
                    <a:cubicBezTo>
                      <a:pt x="328" y="0"/>
                      <a:pt x="307" y="0"/>
                      <a:pt x="275" y="11"/>
                    </a:cubicBezTo>
                    <a:cubicBezTo>
                      <a:pt x="222" y="21"/>
                      <a:pt x="180" y="53"/>
                      <a:pt x="148" y="85"/>
                    </a:cubicBezTo>
                    <a:cubicBezTo>
                      <a:pt x="127" y="106"/>
                      <a:pt x="106" y="116"/>
                      <a:pt x="96" y="137"/>
                    </a:cubicBezTo>
                    <a:cubicBezTo>
                      <a:pt x="64" y="169"/>
                      <a:pt x="43" y="201"/>
                      <a:pt x="32" y="232"/>
                    </a:cubicBezTo>
                    <a:cubicBezTo>
                      <a:pt x="11" y="264"/>
                      <a:pt x="0" y="306"/>
                      <a:pt x="11" y="349"/>
                    </a:cubicBezTo>
                    <a:cubicBezTo>
                      <a:pt x="0" y="391"/>
                      <a:pt x="11" y="423"/>
                      <a:pt x="32" y="454"/>
                    </a:cubicBezTo>
                    <a:cubicBezTo>
                      <a:pt x="43" y="497"/>
                      <a:pt x="64" y="528"/>
                      <a:pt x="96" y="549"/>
                    </a:cubicBezTo>
                    <a:cubicBezTo>
                      <a:pt x="117" y="570"/>
                      <a:pt x="127" y="581"/>
                      <a:pt x="148" y="602"/>
                    </a:cubicBezTo>
                    <a:cubicBezTo>
                      <a:pt x="201" y="623"/>
                      <a:pt x="243" y="634"/>
                      <a:pt x="296" y="634"/>
                    </a:cubicBezTo>
                    <a:cubicBezTo>
                      <a:pt x="328" y="634"/>
                      <a:pt x="349" y="634"/>
                      <a:pt x="381" y="623"/>
                    </a:cubicBezTo>
                    <a:cubicBezTo>
                      <a:pt x="423" y="613"/>
                      <a:pt x="465" y="592"/>
                      <a:pt x="507" y="549"/>
                    </a:cubicBezTo>
                    <a:lnTo>
                      <a:pt x="560" y="497"/>
                    </a:lnTo>
                    <a:cubicBezTo>
                      <a:pt x="592" y="475"/>
                      <a:pt x="613" y="444"/>
                      <a:pt x="624" y="401"/>
                    </a:cubicBezTo>
                    <a:cubicBezTo>
                      <a:pt x="634" y="370"/>
                      <a:pt x="645" y="328"/>
                      <a:pt x="645" y="296"/>
                    </a:cubicBezTo>
                    <a:cubicBezTo>
                      <a:pt x="645" y="254"/>
                      <a:pt x="634" y="211"/>
                      <a:pt x="624" y="180"/>
                    </a:cubicBezTo>
                    <a:cubicBezTo>
                      <a:pt x="613" y="137"/>
                      <a:pt x="592" y="106"/>
                      <a:pt x="560" y="85"/>
                    </a:cubicBezTo>
                    <a:cubicBezTo>
                      <a:pt x="539" y="63"/>
                      <a:pt x="518" y="53"/>
                      <a:pt x="497" y="42"/>
                    </a:cubicBezTo>
                    <a:cubicBezTo>
                      <a:pt x="455" y="11"/>
                      <a:pt x="40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7"/>
              <p:cNvSpPr/>
              <p:nvPr/>
            </p:nvSpPr>
            <p:spPr>
              <a:xfrm>
                <a:off x="2011792" y="1079549"/>
                <a:ext cx="32162" cy="27675"/>
              </a:xfrm>
              <a:custGeom>
                <a:avLst/>
                <a:gdLst/>
                <a:ahLst/>
                <a:cxnLst/>
                <a:rect l="l" t="t" r="r" b="b"/>
                <a:pathLst>
                  <a:path w="688" h="592" extrusionOk="0">
                    <a:moveTo>
                      <a:pt x="307" y="0"/>
                    </a:moveTo>
                    <a:cubicBezTo>
                      <a:pt x="275" y="0"/>
                      <a:pt x="244" y="11"/>
                      <a:pt x="212" y="21"/>
                    </a:cubicBezTo>
                    <a:cubicBezTo>
                      <a:pt x="159" y="85"/>
                      <a:pt x="96" y="159"/>
                      <a:pt x="33" y="233"/>
                    </a:cubicBezTo>
                    <a:cubicBezTo>
                      <a:pt x="1" y="402"/>
                      <a:pt x="96" y="592"/>
                      <a:pt x="307" y="592"/>
                    </a:cubicBezTo>
                    <a:cubicBezTo>
                      <a:pt x="687" y="592"/>
                      <a:pt x="687" y="0"/>
                      <a:pt x="3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7"/>
              <p:cNvSpPr/>
              <p:nvPr/>
            </p:nvSpPr>
            <p:spPr>
              <a:xfrm>
                <a:off x="1962427" y="1181270"/>
                <a:ext cx="35107" cy="52357"/>
              </a:xfrm>
              <a:custGeom>
                <a:avLst/>
                <a:gdLst/>
                <a:ahLst/>
                <a:cxnLst/>
                <a:rect l="l" t="t" r="r" b="b"/>
                <a:pathLst>
                  <a:path w="751" h="1120" extrusionOk="0">
                    <a:moveTo>
                      <a:pt x="349" y="0"/>
                    </a:moveTo>
                    <a:cubicBezTo>
                      <a:pt x="296" y="0"/>
                      <a:pt x="244" y="11"/>
                      <a:pt x="201" y="32"/>
                    </a:cubicBezTo>
                    <a:cubicBezTo>
                      <a:pt x="170" y="42"/>
                      <a:pt x="138" y="53"/>
                      <a:pt x="106" y="74"/>
                    </a:cubicBezTo>
                    <a:cubicBezTo>
                      <a:pt x="64" y="253"/>
                      <a:pt x="32" y="422"/>
                      <a:pt x="1" y="602"/>
                    </a:cubicBezTo>
                    <a:cubicBezTo>
                      <a:pt x="1" y="623"/>
                      <a:pt x="11" y="644"/>
                      <a:pt x="11" y="665"/>
                    </a:cubicBezTo>
                    <a:cubicBezTo>
                      <a:pt x="32" y="771"/>
                      <a:pt x="85" y="877"/>
                      <a:pt x="149" y="972"/>
                    </a:cubicBezTo>
                    <a:cubicBezTo>
                      <a:pt x="201" y="1067"/>
                      <a:pt x="296" y="1120"/>
                      <a:pt x="402" y="1120"/>
                    </a:cubicBezTo>
                    <a:cubicBezTo>
                      <a:pt x="497" y="1120"/>
                      <a:pt x="603" y="1067"/>
                      <a:pt x="656" y="972"/>
                    </a:cubicBezTo>
                    <a:cubicBezTo>
                      <a:pt x="687" y="908"/>
                      <a:pt x="708" y="845"/>
                      <a:pt x="729" y="771"/>
                    </a:cubicBezTo>
                    <a:cubicBezTo>
                      <a:pt x="740" y="697"/>
                      <a:pt x="751" y="623"/>
                      <a:pt x="740" y="549"/>
                    </a:cubicBezTo>
                    <a:cubicBezTo>
                      <a:pt x="729" y="475"/>
                      <a:pt x="729" y="401"/>
                      <a:pt x="698" y="327"/>
                    </a:cubicBezTo>
                    <a:cubicBezTo>
                      <a:pt x="677" y="285"/>
                      <a:pt x="666" y="243"/>
                      <a:pt x="634" y="201"/>
                    </a:cubicBezTo>
                    <a:cubicBezTo>
                      <a:pt x="613" y="158"/>
                      <a:pt x="582" y="127"/>
                      <a:pt x="550" y="85"/>
                    </a:cubicBezTo>
                    <a:cubicBezTo>
                      <a:pt x="508" y="32"/>
                      <a:pt x="413"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7"/>
              <p:cNvSpPr/>
              <p:nvPr/>
            </p:nvSpPr>
            <p:spPr>
              <a:xfrm>
                <a:off x="2349025" y="991151"/>
                <a:ext cx="6451" cy="5984"/>
              </a:xfrm>
              <a:custGeom>
                <a:avLst/>
                <a:gdLst/>
                <a:ahLst/>
                <a:cxnLst/>
                <a:rect l="l" t="t" r="r" b="b"/>
                <a:pathLst>
                  <a:path w="138" h="128" extrusionOk="0">
                    <a:moveTo>
                      <a:pt x="0" y="1"/>
                    </a:moveTo>
                    <a:lnTo>
                      <a:pt x="0" y="1"/>
                    </a:lnTo>
                    <a:cubicBezTo>
                      <a:pt x="21" y="33"/>
                      <a:pt x="43" y="43"/>
                      <a:pt x="64" y="64"/>
                    </a:cubicBezTo>
                    <a:lnTo>
                      <a:pt x="74" y="75"/>
                    </a:lnTo>
                    <a:cubicBezTo>
                      <a:pt x="95" y="96"/>
                      <a:pt x="116" y="117"/>
                      <a:pt x="138" y="128"/>
                    </a:cubicBezTo>
                    <a:cubicBezTo>
                      <a:pt x="127" y="106"/>
                      <a:pt x="106" y="96"/>
                      <a:pt x="85" y="75"/>
                    </a:cubicBezTo>
                    <a:cubicBezTo>
                      <a:pt x="64" y="54"/>
                      <a:pt x="32" y="22"/>
                      <a:pt x="0" y="1"/>
                    </a:cubicBezTo>
                    <a:close/>
                  </a:path>
                </a:pathLst>
              </a:custGeom>
              <a:solidFill>
                <a:srgbClr val="7BA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76" name="Google Shape;276;p7"/>
              <p:cNvGrpSpPr/>
              <p:nvPr/>
            </p:nvGrpSpPr>
            <p:grpSpPr>
              <a:xfrm>
                <a:off x="1925918" y="926500"/>
                <a:ext cx="624591" cy="658158"/>
                <a:chOff x="1925918" y="926500"/>
                <a:chExt cx="624591" cy="658158"/>
              </a:xfrm>
            </p:grpSpPr>
            <p:sp>
              <p:nvSpPr>
                <p:cNvPr id="277" name="Google Shape;277;p7"/>
                <p:cNvSpPr/>
                <p:nvPr/>
              </p:nvSpPr>
              <p:spPr>
                <a:xfrm>
                  <a:off x="2171760" y="926500"/>
                  <a:ext cx="378748" cy="542645"/>
                </a:xfrm>
                <a:custGeom>
                  <a:avLst/>
                  <a:gdLst/>
                  <a:ahLst/>
                  <a:cxnLst/>
                  <a:rect l="l" t="t" r="r" b="b"/>
                  <a:pathLst>
                    <a:path w="8102" h="11608" extrusionOk="0">
                      <a:moveTo>
                        <a:pt x="2007" y="0"/>
                      </a:moveTo>
                      <a:cubicBezTo>
                        <a:pt x="1416" y="0"/>
                        <a:pt x="835" y="148"/>
                        <a:pt x="265" y="359"/>
                      </a:cubicBezTo>
                      <a:cubicBezTo>
                        <a:pt x="170" y="391"/>
                        <a:pt x="85" y="423"/>
                        <a:pt x="1" y="454"/>
                      </a:cubicBezTo>
                      <a:lnTo>
                        <a:pt x="360" y="1067"/>
                      </a:lnTo>
                      <a:cubicBezTo>
                        <a:pt x="413" y="1046"/>
                        <a:pt x="455" y="1035"/>
                        <a:pt x="508" y="1014"/>
                      </a:cubicBezTo>
                      <a:cubicBezTo>
                        <a:pt x="1025" y="824"/>
                        <a:pt x="1532" y="708"/>
                        <a:pt x="2007" y="708"/>
                      </a:cubicBezTo>
                      <a:cubicBezTo>
                        <a:pt x="2113" y="708"/>
                        <a:pt x="2219" y="718"/>
                        <a:pt x="2324" y="729"/>
                      </a:cubicBezTo>
                      <a:cubicBezTo>
                        <a:pt x="2536" y="750"/>
                        <a:pt x="2757" y="803"/>
                        <a:pt x="2969" y="877"/>
                      </a:cubicBezTo>
                      <a:cubicBezTo>
                        <a:pt x="2979" y="887"/>
                        <a:pt x="3000" y="898"/>
                        <a:pt x="3011" y="898"/>
                      </a:cubicBezTo>
                      <a:cubicBezTo>
                        <a:pt x="3275" y="1004"/>
                        <a:pt x="3539" y="1162"/>
                        <a:pt x="3792" y="1384"/>
                      </a:cubicBezTo>
                      <a:cubicBezTo>
                        <a:pt x="3824" y="1405"/>
                        <a:pt x="3856" y="1437"/>
                        <a:pt x="3877" y="1458"/>
                      </a:cubicBezTo>
                      <a:cubicBezTo>
                        <a:pt x="3898" y="1479"/>
                        <a:pt x="3919" y="1500"/>
                        <a:pt x="3930" y="1511"/>
                      </a:cubicBezTo>
                      <a:cubicBezTo>
                        <a:pt x="4679" y="2197"/>
                        <a:pt x="5387" y="2767"/>
                        <a:pt x="5968" y="3412"/>
                      </a:cubicBezTo>
                      <a:cubicBezTo>
                        <a:pt x="6316" y="3802"/>
                        <a:pt x="6623" y="4225"/>
                        <a:pt x="6855" y="4721"/>
                      </a:cubicBezTo>
                      <a:cubicBezTo>
                        <a:pt x="6940" y="4880"/>
                        <a:pt x="7014" y="5049"/>
                        <a:pt x="7077" y="5239"/>
                      </a:cubicBezTo>
                      <a:cubicBezTo>
                        <a:pt x="7130" y="5408"/>
                        <a:pt x="7193" y="5598"/>
                        <a:pt x="7235" y="5788"/>
                      </a:cubicBezTo>
                      <a:cubicBezTo>
                        <a:pt x="7299" y="6041"/>
                        <a:pt x="7341" y="6295"/>
                        <a:pt x="7362" y="6548"/>
                      </a:cubicBezTo>
                      <a:cubicBezTo>
                        <a:pt x="7383" y="6760"/>
                        <a:pt x="7404" y="6981"/>
                        <a:pt x="7404" y="7193"/>
                      </a:cubicBezTo>
                      <a:cubicBezTo>
                        <a:pt x="7404" y="7446"/>
                        <a:pt x="7383" y="7700"/>
                        <a:pt x="7352" y="7943"/>
                      </a:cubicBezTo>
                      <a:cubicBezTo>
                        <a:pt x="7235" y="8956"/>
                        <a:pt x="6876" y="9928"/>
                        <a:pt x="6295" y="10762"/>
                      </a:cubicBezTo>
                      <a:cubicBezTo>
                        <a:pt x="6253" y="10826"/>
                        <a:pt x="6200" y="10889"/>
                        <a:pt x="6158" y="10953"/>
                      </a:cubicBezTo>
                      <a:lnTo>
                        <a:pt x="6538" y="11607"/>
                      </a:lnTo>
                      <a:cubicBezTo>
                        <a:pt x="6654" y="11459"/>
                        <a:pt x="6771" y="11312"/>
                        <a:pt x="6876" y="11164"/>
                      </a:cubicBezTo>
                      <a:cubicBezTo>
                        <a:pt x="7679" y="10002"/>
                        <a:pt x="8101" y="8597"/>
                        <a:pt x="8101" y="7193"/>
                      </a:cubicBezTo>
                      <a:cubicBezTo>
                        <a:pt x="8101" y="6665"/>
                        <a:pt x="8049" y="6147"/>
                        <a:pt x="7922" y="5630"/>
                      </a:cubicBezTo>
                      <a:cubicBezTo>
                        <a:pt x="7658" y="4489"/>
                        <a:pt x="7130" y="3655"/>
                        <a:pt x="6485" y="2936"/>
                      </a:cubicBezTo>
                      <a:cubicBezTo>
                        <a:pt x="5852" y="2229"/>
                        <a:pt x="5102" y="1627"/>
                        <a:pt x="4352" y="940"/>
                      </a:cubicBezTo>
                      <a:cubicBezTo>
                        <a:pt x="3993" y="613"/>
                        <a:pt x="3613" y="370"/>
                        <a:pt x="3211" y="222"/>
                      </a:cubicBezTo>
                      <a:cubicBezTo>
                        <a:pt x="2821" y="74"/>
                        <a:pt x="2419" y="0"/>
                        <a:pt x="2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7"/>
                <p:cNvSpPr/>
                <p:nvPr/>
              </p:nvSpPr>
              <p:spPr>
                <a:xfrm>
                  <a:off x="1925918" y="947723"/>
                  <a:ext cx="551527" cy="636935"/>
                </a:xfrm>
                <a:custGeom>
                  <a:avLst/>
                  <a:gdLst/>
                  <a:ahLst/>
                  <a:cxnLst/>
                  <a:rect l="l" t="t" r="r" b="b"/>
                  <a:pathLst>
                    <a:path w="11798" h="13625" extrusionOk="0">
                      <a:moveTo>
                        <a:pt x="5260" y="0"/>
                      </a:moveTo>
                      <a:cubicBezTo>
                        <a:pt x="4785" y="201"/>
                        <a:pt x="4309" y="433"/>
                        <a:pt x="3855" y="687"/>
                      </a:cubicBezTo>
                      <a:cubicBezTo>
                        <a:pt x="3179" y="1057"/>
                        <a:pt x="2472" y="1458"/>
                        <a:pt x="1870" y="2028"/>
                      </a:cubicBezTo>
                      <a:cubicBezTo>
                        <a:pt x="623" y="3179"/>
                        <a:pt x="0" y="4869"/>
                        <a:pt x="0" y="6549"/>
                      </a:cubicBezTo>
                      <a:cubicBezTo>
                        <a:pt x="0" y="6686"/>
                        <a:pt x="11" y="6834"/>
                        <a:pt x="11" y="6971"/>
                      </a:cubicBezTo>
                      <a:cubicBezTo>
                        <a:pt x="138" y="8777"/>
                        <a:pt x="940" y="10477"/>
                        <a:pt x="2091" y="11829"/>
                      </a:cubicBezTo>
                      <a:cubicBezTo>
                        <a:pt x="2535" y="12357"/>
                        <a:pt x="3052" y="12864"/>
                        <a:pt x="3707" y="13192"/>
                      </a:cubicBezTo>
                      <a:cubicBezTo>
                        <a:pt x="4330" y="13509"/>
                        <a:pt x="5006" y="13625"/>
                        <a:pt x="5672" y="13625"/>
                      </a:cubicBezTo>
                      <a:cubicBezTo>
                        <a:pt x="6527" y="13625"/>
                        <a:pt x="7383" y="13435"/>
                        <a:pt x="8175" y="13213"/>
                      </a:cubicBezTo>
                      <a:cubicBezTo>
                        <a:pt x="9051" y="12980"/>
                        <a:pt x="9960" y="12685"/>
                        <a:pt x="10752" y="12136"/>
                      </a:cubicBezTo>
                      <a:cubicBezTo>
                        <a:pt x="11142" y="11850"/>
                        <a:pt x="11491" y="11523"/>
                        <a:pt x="11797" y="11153"/>
                      </a:cubicBezTo>
                      <a:lnTo>
                        <a:pt x="11417" y="10499"/>
                      </a:lnTo>
                      <a:cubicBezTo>
                        <a:pt x="11153" y="10847"/>
                        <a:pt x="10857" y="11153"/>
                        <a:pt x="10530" y="11417"/>
                      </a:cubicBezTo>
                      <a:cubicBezTo>
                        <a:pt x="10467" y="11460"/>
                        <a:pt x="10403" y="11512"/>
                        <a:pt x="10340" y="11555"/>
                      </a:cubicBezTo>
                      <a:cubicBezTo>
                        <a:pt x="10245" y="11629"/>
                        <a:pt x="10150" y="11692"/>
                        <a:pt x="10044" y="11755"/>
                      </a:cubicBezTo>
                      <a:cubicBezTo>
                        <a:pt x="9685" y="11956"/>
                        <a:pt x="9305" y="12125"/>
                        <a:pt x="8893" y="12262"/>
                      </a:cubicBezTo>
                      <a:cubicBezTo>
                        <a:pt x="8682" y="12336"/>
                        <a:pt x="8460" y="12410"/>
                        <a:pt x="8238" y="12474"/>
                      </a:cubicBezTo>
                      <a:cubicBezTo>
                        <a:pt x="8154" y="12495"/>
                        <a:pt x="8069" y="12516"/>
                        <a:pt x="7995" y="12537"/>
                      </a:cubicBezTo>
                      <a:cubicBezTo>
                        <a:pt x="7224" y="12748"/>
                        <a:pt x="6422" y="12917"/>
                        <a:pt x="5672" y="12917"/>
                      </a:cubicBezTo>
                      <a:cubicBezTo>
                        <a:pt x="5196" y="12917"/>
                        <a:pt x="4753" y="12854"/>
                        <a:pt x="4341" y="12706"/>
                      </a:cubicBezTo>
                      <a:cubicBezTo>
                        <a:pt x="4235" y="12664"/>
                        <a:pt x="4130" y="12621"/>
                        <a:pt x="4024" y="12569"/>
                      </a:cubicBezTo>
                      <a:cubicBezTo>
                        <a:pt x="3855" y="12484"/>
                        <a:pt x="3686" y="12378"/>
                        <a:pt x="3528" y="12252"/>
                      </a:cubicBezTo>
                      <a:cubicBezTo>
                        <a:pt x="3200" y="12009"/>
                        <a:pt x="2905" y="11703"/>
                        <a:pt x="2630" y="11375"/>
                      </a:cubicBezTo>
                      <a:cubicBezTo>
                        <a:pt x="1553" y="10118"/>
                        <a:pt x="824" y="8545"/>
                        <a:pt x="718" y="6929"/>
                      </a:cubicBezTo>
                      <a:cubicBezTo>
                        <a:pt x="708" y="6802"/>
                        <a:pt x="708" y="6675"/>
                        <a:pt x="708" y="6549"/>
                      </a:cubicBezTo>
                      <a:cubicBezTo>
                        <a:pt x="708" y="6232"/>
                        <a:pt x="729" y="5915"/>
                        <a:pt x="782" y="5598"/>
                      </a:cubicBezTo>
                      <a:cubicBezTo>
                        <a:pt x="803" y="5418"/>
                        <a:pt x="845" y="5249"/>
                        <a:pt x="887" y="5070"/>
                      </a:cubicBezTo>
                      <a:cubicBezTo>
                        <a:pt x="1077" y="4331"/>
                        <a:pt x="1405" y="3644"/>
                        <a:pt x="1870" y="3053"/>
                      </a:cubicBezTo>
                      <a:cubicBezTo>
                        <a:pt x="1933" y="2979"/>
                        <a:pt x="1996" y="2905"/>
                        <a:pt x="2049" y="2841"/>
                      </a:cubicBezTo>
                      <a:cubicBezTo>
                        <a:pt x="2144" y="2736"/>
                        <a:pt x="2250" y="2630"/>
                        <a:pt x="2345" y="2535"/>
                      </a:cubicBezTo>
                      <a:cubicBezTo>
                        <a:pt x="2852" y="2070"/>
                        <a:pt x="3454" y="1711"/>
                        <a:pt x="4098" y="1363"/>
                      </a:cubicBezTo>
                      <a:cubicBezTo>
                        <a:pt x="4130" y="1342"/>
                        <a:pt x="4161" y="1321"/>
                        <a:pt x="4193" y="1300"/>
                      </a:cubicBezTo>
                      <a:cubicBezTo>
                        <a:pt x="4351" y="1215"/>
                        <a:pt x="4520" y="1131"/>
                        <a:pt x="4689" y="1046"/>
                      </a:cubicBezTo>
                      <a:cubicBezTo>
                        <a:pt x="4996" y="888"/>
                        <a:pt x="5313" y="740"/>
                        <a:pt x="5619" y="613"/>
                      </a:cubicBezTo>
                      <a:lnTo>
                        <a:pt x="52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9" name="Google Shape;279;p7"/>
              <p:cNvSpPr/>
              <p:nvPr/>
            </p:nvSpPr>
            <p:spPr>
              <a:xfrm>
                <a:off x="1446013" y="930801"/>
                <a:ext cx="694200" cy="676203"/>
              </a:xfrm>
              <a:custGeom>
                <a:avLst/>
                <a:gdLst/>
                <a:ahLst/>
                <a:cxnLst/>
                <a:rect l="l" t="t" r="r" b="b"/>
                <a:pathLst>
                  <a:path w="14850" h="14465" extrusionOk="0">
                    <a:moveTo>
                      <a:pt x="9370" y="0"/>
                    </a:moveTo>
                    <a:cubicBezTo>
                      <a:pt x="6477" y="0"/>
                      <a:pt x="2945" y="2619"/>
                      <a:pt x="1553" y="4788"/>
                    </a:cubicBezTo>
                    <a:cubicBezTo>
                      <a:pt x="1" y="7217"/>
                      <a:pt x="560" y="10702"/>
                      <a:pt x="2673" y="12667"/>
                    </a:cubicBezTo>
                    <a:cubicBezTo>
                      <a:pt x="3949" y="13860"/>
                      <a:pt x="5697" y="14464"/>
                      <a:pt x="7448" y="14464"/>
                    </a:cubicBezTo>
                    <a:cubicBezTo>
                      <a:pt x="8580" y="14464"/>
                      <a:pt x="9713" y="14212"/>
                      <a:pt x="10720" y="13702"/>
                    </a:cubicBezTo>
                    <a:cubicBezTo>
                      <a:pt x="13160" y="12476"/>
                      <a:pt x="14850" y="9836"/>
                      <a:pt x="14829" y="7101"/>
                    </a:cubicBezTo>
                    <a:cubicBezTo>
                      <a:pt x="14818" y="4745"/>
                      <a:pt x="12907" y="722"/>
                      <a:pt x="10340" y="109"/>
                    </a:cubicBezTo>
                    <a:cubicBezTo>
                      <a:pt x="10028" y="35"/>
                      <a:pt x="9703" y="0"/>
                      <a:pt x="9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7"/>
              <p:cNvSpPr/>
              <p:nvPr/>
            </p:nvSpPr>
            <p:spPr>
              <a:xfrm>
                <a:off x="1533383" y="958101"/>
                <a:ext cx="543627" cy="609073"/>
              </a:xfrm>
              <a:custGeom>
                <a:avLst/>
                <a:gdLst/>
                <a:ahLst/>
                <a:cxnLst/>
                <a:rect l="l" t="t" r="r" b="b"/>
                <a:pathLst>
                  <a:path w="11629" h="13029" extrusionOk="0">
                    <a:moveTo>
                      <a:pt x="7806" y="127"/>
                    </a:moveTo>
                    <a:cubicBezTo>
                      <a:pt x="8313" y="127"/>
                      <a:pt x="8777" y="444"/>
                      <a:pt x="9147" y="771"/>
                    </a:cubicBezTo>
                    <a:cubicBezTo>
                      <a:pt x="9379" y="961"/>
                      <a:pt x="9591" y="1183"/>
                      <a:pt x="9802" y="1394"/>
                    </a:cubicBezTo>
                    <a:cubicBezTo>
                      <a:pt x="10024" y="1627"/>
                      <a:pt x="10245" y="1870"/>
                      <a:pt x="10414" y="2144"/>
                    </a:cubicBezTo>
                    <a:cubicBezTo>
                      <a:pt x="10763" y="2683"/>
                      <a:pt x="10921" y="3306"/>
                      <a:pt x="11069" y="3919"/>
                    </a:cubicBezTo>
                    <a:cubicBezTo>
                      <a:pt x="11228" y="4594"/>
                      <a:pt x="11386" y="5260"/>
                      <a:pt x="11449" y="5946"/>
                    </a:cubicBezTo>
                    <a:cubicBezTo>
                      <a:pt x="11513" y="6580"/>
                      <a:pt x="11481" y="7224"/>
                      <a:pt x="11323" y="7847"/>
                    </a:cubicBezTo>
                    <a:cubicBezTo>
                      <a:pt x="11185" y="8449"/>
                      <a:pt x="10953" y="9020"/>
                      <a:pt x="10636" y="9558"/>
                    </a:cubicBezTo>
                    <a:cubicBezTo>
                      <a:pt x="10066" y="10572"/>
                      <a:pt x="9242" y="11459"/>
                      <a:pt x="8249" y="12061"/>
                    </a:cubicBezTo>
                    <a:cubicBezTo>
                      <a:pt x="7280" y="12645"/>
                      <a:pt x="6167" y="12918"/>
                      <a:pt x="5046" y="12918"/>
                    </a:cubicBezTo>
                    <a:cubicBezTo>
                      <a:pt x="4910" y="12918"/>
                      <a:pt x="4774" y="12914"/>
                      <a:pt x="4637" y="12906"/>
                    </a:cubicBezTo>
                    <a:cubicBezTo>
                      <a:pt x="4014" y="12864"/>
                      <a:pt x="3349" y="12780"/>
                      <a:pt x="2768" y="12516"/>
                    </a:cubicBezTo>
                    <a:cubicBezTo>
                      <a:pt x="2493" y="12389"/>
                      <a:pt x="2240" y="12209"/>
                      <a:pt x="2018" y="11987"/>
                    </a:cubicBezTo>
                    <a:cubicBezTo>
                      <a:pt x="1807" y="11776"/>
                      <a:pt x="1617" y="11533"/>
                      <a:pt x="1448" y="11280"/>
                    </a:cubicBezTo>
                    <a:cubicBezTo>
                      <a:pt x="1078" y="10762"/>
                      <a:pt x="709" y="10224"/>
                      <a:pt x="466" y="9632"/>
                    </a:cubicBezTo>
                    <a:cubicBezTo>
                      <a:pt x="212" y="9020"/>
                      <a:pt x="149" y="8354"/>
                      <a:pt x="138" y="7700"/>
                    </a:cubicBezTo>
                    <a:cubicBezTo>
                      <a:pt x="138" y="7055"/>
                      <a:pt x="159" y="6411"/>
                      <a:pt x="275" y="5777"/>
                    </a:cubicBezTo>
                    <a:cubicBezTo>
                      <a:pt x="328" y="5482"/>
                      <a:pt x="413" y="5175"/>
                      <a:pt x="540" y="4890"/>
                    </a:cubicBezTo>
                    <a:cubicBezTo>
                      <a:pt x="666" y="4605"/>
                      <a:pt x="835" y="4341"/>
                      <a:pt x="1046" y="4109"/>
                    </a:cubicBezTo>
                    <a:cubicBezTo>
                      <a:pt x="1437" y="3644"/>
                      <a:pt x="1913" y="3243"/>
                      <a:pt x="2377" y="2852"/>
                    </a:cubicBezTo>
                    <a:cubicBezTo>
                      <a:pt x="2842" y="2461"/>
                      <a:pt x="3317" y="2102"/>
                      <a:pt x="3814" y="1775"/>
                    </a:cubicBezTo>
                    <a:cubicBezTo>
                      <a:pt x="4796" y="1120"/>
                      <a:pt x="5873" y="581"/>
                      <a:pt x="7024" y="285"/>
                    </a:cubicBezTo>
                    <a:cubicBezTo>
                      <a:pt x="7278" y="222"/>
                      <a:pt x="7542" y="169"/>
                      <a:pt x="7806" y="127"/>
                    </a:cubicBezTo>
                    <a:close/>
                    <a:moveTo>
                      <a:pt x="7837" y="0"/>
                    </a:moveTo>
                    <a:cubicBezTo>
                      <a:pt x="7827" y="11"/>
                      <a:pt x="7806" y="11"/>
                      <a:pt x="7795" y="11"/>
                    </a:cubicBezTo>
                    <a:cubicBezTo>
                      <a:pt x="7721" y="11"/>
                      <a:pt x="7647" y="21"/>
                      <a:pt x="7573" y="32"/>
                    </a:cubicBezTo>
                    <a:cubicBezTo>
                      <a:pt x="7563" y="32"/>
                      <a:pt x="7552" y="42"/>
                      <a:pt x="7542" y="64"/>
                    </a:cubicBezTo>
                    <a:cubicBezTo>
                      <a:pt x="6443" y="264"/>
                      <a:pt x="5398" y="697"/>
                      <a:pt x="4437" y="1257"/>
                    </a:cubicBezTo>
                    <a:cubicBezTo>
                      <a:pt x="3370" y="1870"/>
                      <a:pt x="2398" y="2641"/>
                      <a:pt x="1501" y="3475"/>
                    </a:cubicBezTo>
                    <a:cubicBezTo>
                      <a:pt x="1036" y="3908"/>
                      <a:pt x="613" y="4383"/>
                      <a:pt x="381" y="4985"/>
                    </a:cubicBezTo>
                    <a:cubicBezTo>
                      <a:pt x="138" y="5577"/>
                      <a:pt x="75" y="6210"/>
                      <a:pt x="54" y="6844"/>
                    </a:cubicBezTo>
                    <a:cubicBezTo>
                      <a:pt x="22" y="7520"/>
                      <a:pt x="1" y="8196"/>
                      <a:pt x="128" y="8861"/>
                    </a:cubicBezTo>
                    <a:cubicBezTo>
                      <a:pt x="244" y="9516"/>
                      <a:pt x="540" y="10108"/>
                      <a:pt x="899" y="10678"/>
                    </a:cubicBezTo>
                    <a:cubicBezTo>
                      <a:pt x="1078" y="10952"/>
                      <a:pt x="1258" y="11217"/>
                      <a:pt x="1448" y="11481"/>
                    </a:cubicBezTo>
                    <a:cubicBezTo>
                      <a:pt x="1627" y="11734"/>
                      <a:pt x="1817" y="11977"/>
                      <a:pt x="2050" y="12178"/>
                    </a:cubicBezTo>
                    <a:cubicBezTo>
                      <a:pt x="2525" y="12611"/>
                      <a:pt x="3138" y="12811"/>
                      <a:pt x="3761" y="12917"/>
                    </a:cubicBezTo>
                    <a:cubicBezTo>
                      <a:pt x="4186" y="12990"/>
                      <a:pt x="4619" y="13029"/>
                      <a:pt x="5052" y="13029"/>
                    </a:cubicBezTo>
                    <a:cubicBezTo>
                      <a:pt x="5931" y="13029"/>
                      <a:pt x="6809" y="12869"/>
                      <a:pt x="7616" y="12516"/>
                    </a:cubicBezTo>
                    <a:cubicBezTo>
                      <a:pt x="8693" y="12051"/>
                      <a:pt x="9601" y="11248"/>
                      <a:pt x="10288" y="10308"/>
                    </a:cubicBezTo>
                    <a:cubicBezTo>
                      <a:pt x="11038" y="9294"/>
                      <a:pt x="11523" y="8080"/>
                      <a:pt x="11587" y="6812"/>
                    </a:cubicBezTo>
                    <a:cubicBezTo>
                      <a:pt x="11629" y="6115"/>
                      <a:pt x="11513" y="5429"/>
                      <a:pt x="11376" y="4742"/>
                    </a:cubicBezTo>
                    <a:cubicBezTo>
                      <a:pt x="11302" y="4404"/>
                      <a:pt x="11217" y="4066"/>
                      <a:pt x="11143" y="3718"/>
                    </a:cubicBezTo>
                    <a:cubicBezTo>
                      <a:pt x="11059" y="3412"/>
                      <a:pt x="10974" y="3095"/>
                      <a:pt x="10858" y="2788"/>
                    </a:cubicBezTo>
                    <a:cubicBezTo>
                      <a:pt x="10752" y="2493"/>
                      <a:pt x="10605" y="2197"/>
                      <a:pt x="10414" y="1944"/>
                    </a:cubicBezTo>
                    <a:cubicBezTo>
                      <a:pt x="10224" y="1680"/>
                      <a:pt x="10003" y="1437"/>
                      <a:pt x="9781" y="1215"/>
                    </a:cubicBezTo>
                    <a:cubicBezTo>
                      <a:pt x="9358" y="792"/>
                      <a:pt x="8925" y="349"/>
                      <a:pt x="8376" y="127"/>
                    </a:cubicBezTo>
                    <a:cubicBezTo>
                      <a:pt x="8218" y="64"/>
                      <a:pt x="8049" y="21"/>
                      <a:pt x="7890" y="11"/>
                    </a:cubicBezTo>
                    <a:cubicBezTo>
                      <a:pt x="7880" y="11"/>
                      <a:pt x="7859" y="0"/>
                      <a:pt x="7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7"/>
              <p:cNvSpPr/>
              <p:nvPr/>
            </p:nvSpPr>
            <p:spPr>
              <a:xfrm>
                <a:off x="1566994" y="988720"/>
                <a:ext cx="433490" cy="527172"/>
              </a:xfrm>
              <a:custGeom>
                <a:avLst/>
                <a:gdLst/>
                <a:ahLst/>
                <a:cxnLst/>
                <a:rect l="l" t="t" r="r" b="b"/>
                <a:pathLst>
                  <a:path w="9273" h="11277" extrusionOk="0">
                    <a:moveTo>
                      <a:pt x="6791" y="116"/>
                    </a:moveTo>
                    <a:cubicBezTo>
                      <a:pt x="7182" y="116"/>
                      <a:pt x="7541" y="338"/>
                      <a:pt x="7816" y="613"/>
                    </a:cubicBezTo>
                    <a:cubicBezTo>
                      <a:pt x="8164" y="951"/>
                      <a:pt x="8418" y="1405"/>
                      <a:pt x="8618" y="1848"/>
                    </a:cubicBezTo>
                    <a:cubicBezTo>
                      <a:pt x="9009" y="2767"/>
                      <a:pt x="9125" y="3792"/>
                      <a:pt x="9136" y="4795"/>
                    </a:cubicBezTo>
                    <a:cubicBezTo>
                      <a:pt x="9136" y="5302"/>
                      <a:pt x="9115" y="5809"/>
                      <a:pt x="9083" y="6316"/>
                    </a:cubicBezTo>
                    <a:cubicBezTo>
                      <a:pt x="9041" y="6844"/>
                      <a:pt x="8977" y="7383"/>
                      <a:pt x="8840" y="7900"/>
                    </a:cubicBezTo>
                    <a:cubicBezTo>
                      <a:pt x="8703" y="8407"/>
                      <a:pt x="8481" y="8882"/>
                      <a:pt x="8153" y="9284"/>
                    </a:cubicBezTo>
                    <a:cubicBezTo>
                      <a:pt x="7847" y="9664"/>
                      <a:pt x="7467" y="9991"/>
                      <a:pt x="7045" y="10245"/>
                    </a:cubicBezTo>
                    <a:cubicBezTo>
                      <a:pt x="6580" y="10519"/>
                      <a:pt x="6073" y="10720"/>
                      <a:pt x="5555" y="10857"/>
                    </a:cubicBezTo>
                    <a:cubicBezTo>
                      <a:pt x="5006" y="11005"/>
                      <a:pt x="4446" y="11100"/>
                      <a:pt x="3887" y="11142"/>
                    </a:cubicBezTo>
                    <a:cubicBezTo>
                      <a:pt x="3779" y="11151"/>
                      <a:pt x="3671" y="11155"/>
                      <a:pt x="3564" y="11155"/>
                    </a:cubicBezTo>
                    <a:cubicBezTo>
                      <a:pt x="3117" y="11155"/>
                      <a:pt x="2684" y="11075"/>
                      <a:pt x="2292" y="10836"/>
                    </a:cubicBezTo>
                    <a:cubicBezTo>
                      <a:pt x="2060" y="10688"/>
                      <a:pt x="1848" y="10519"/>
                      <a:pt x="1648" y="10340"/>
                    </a:cubicBezTo>
                    <a:cubicBezTo>
                      <a:pt x="1447" y="10160"/>
                      <a:pt x="1257" y="9960"/>
                      <a:pt x="1088" y="9759"/>
                    </a:cubicBezTo>
                    <a:cubicBezTo>
                      <a:pt x="423" y="8967"/>
                      <a:pt x="169" y="7953"/>
                      <a:pt x="190" y="6939"/>
                    </a:cubicBezTo>
                    <a:cubicBezTo>
                      <a:pt x="201" y="6443"/>
                      <a:pt x="275" y="5936"/>
                      <a:pt x="391" y="5450"/>
                    </a:cubicBezTo>
                    <a:cubicBezTo>
                      <a:pt x="518" y="4911"/>
                      <a:pt x="697" y="4383"/>
                      <a:pt x="982" y="3908"/>
                    </a:cubicBezTo>
                    <a:cubicBezTo>
                      <a:pt x="1257" y="3443"/>
                      <a:pt x="1637" y="3052"/>
                      <a:pt x="2038" y="2693"/>
                    </a:cubicBezTo>
                    <a:cubicBezTo>
                      <a:pt x="2440" y="2345"/>
                      <a:pt x="2852" y="2017"/>
                      <a:pt x="3285" y="1711"/>
                    </a:cubicBezTo>
                    <a:cubicBezTo>
                      <a:pt x="4130" y="1109"/>
                      <a:pt x="5048" y="613"/>
                      <a:pt x="6041" y="306"/>
                    </a:cubicBezTo>
                    <a:cubicBezTo>
                      <a:pt x="6284" y="232"/>
                      <a:pt x="6538" y="169"/>
                      <a:pt x="6780" y="116"/>
                    </a:cubicBezTo>
                    <a:close/>
                    <a:moveTo>
                      <a:pt x="6784" y="1"/>
                    </a:moveTo>
                    <a:cubicBezTo>
                      <a:pt x="6683" y="1"/>
                      <a:pt x="6583" y="14"/>
                      <a:pt x="6485" y="42"/>
                    </a:cubicBezTo>
                    <a:cubicBezTo>
                      <a:pt x="6464" y="53"/>
                      <a:pt x="6453" y="63"/>
                      <a:pt x="6453" y="85"/>
                    </a:cubicBezTo>
                    <a:cubicBezTo>
                      <a:pt x="5513" y="306"/>
                      <a:pt x="4626" y="718"/>
                      <a:pt x="3802" y="1225"/>
                    </a:cubicBezTo>
                    <a:cubicBezTo>
                      <a:pt x="3348" y="1510"/>
                      <a:pt x="2904" y="1838"/>
                      <a:pt x="2493" y="2176"/>
                    </a:cubicBezTo>
                    <a:cubicBezTo>
                      <a:pt x="2060" y="2514"/>
                      <a:pt x="1637" y="2883"/>
                      <a:pt x="1278" y="3306"/>
                    </a:cubicBezTo>
                    <a:cubicBezTo>
                      <a:pt x="570" y="4130"/>
                      <a:pt x="243" y="5239"/>
                      <a:pt x="116" y="6305"/>
                    </a:cubicBezTo>
                    <a:cubicBezTo>
                      <a:pt x="0" y="7309"/>
                      <a:pt x="106" y="8375"/>
                      <a:pt x="613" y="9273"/>
                    </a:cubicBezTo>
                    <a:cubicBezTo>
                      <a:pt x="887" y="9748"/>
                      <a:pt x="1267" y="10150"/>
                      <a:pt x="1679" y="10519"/>
                    </a:cubicBezTo>
                    <a:cubicBezTo>
                      <a:pt x="1891" y="10699"/>
                      <a:pt x="2112" y="10868"/>
                      <a:pt x="2355" y="10995"/>
                    </a:cubicBezTo>
                    <a:cubicBezTo>
                      <a:pt x="2598" y="11132"/>
                      <a:pt x="2852" y="11206"/>
                      <a:pt x="3126" y="11248"/>
                    </a:cubicBezTo>
                    <a:cubicBezTo>
                      <a:pt x="3275" y="11268"/>
                      <a:pt x="3426" y="11276"/>
                      <a:pt x="3577" y="11276"/>
                    </a:cubicBezTo>
                    <a:cubicBezTo>
                      <a:pt x="3993" y="11276"/>
                      <a:pt x="4413" y="11212"/>
                      <a:pt x="4816" y="11142"/>
                    </a:cubicBezTo>
                    <a:cubicBezTo>
                      <a:pt x="5397" y="11037"/>
                      <a:pt x="5957" y="10889"/>
                      <a:pt x="6495" y="10646"/>
                    </a:cubicBezTo>
                    <a:cubicBezTo>
                      <a:pt x="7435" y="10245"/>
                      <a:pt x="8270" y="9558"/>
                      <a:pt x="8703" y="8618"/>
                    </a:cubicBezTo>
                    <a:cubicBezTo>
                      <a:pt x="8924" y="8122"/>
                      <a:pt x="9051" y="7594"/>
                      <a:pt x="9115" y="7055"/>
                    </a:cubicBezTo>
                    <a:cubicBezTo>
                      <a:pt x="9188" y="6527"/>
                      <a:pt x="9220" y="5978"/>
                      <a:pt x="9241" y="5439"/>
                    </a:cubicBezTo>
                    <a:cubicBezTo>
                      <a:pt x="9273" y="4415"/>
                      <a:pt x="9220" y="3359"/>
                      <a:pt x="8924" y="2366"/>
                    </a:cubicBezTo>
                    <a:cubicBezTo>
                      <a:pt x="8777" y="1880"/>
                      <a:pt x="8565" y="1415"/>
                      <a:pt x="8280" y="993"/>
                    </a:cubicBezTo>
                    <a:cubicBezTo>
                      <a:pt x="8006" y="591"/>
                      <a:pt x="7636" y="211"/>
                      <a:pt x="7161" y="63"/>
                    </a:cubicBezTo>
                    <a:cubicBezTo>
                      <a:pt x="7037" y="22"/>
                      <a:pt x="6910" y="1"/>
                      <a:pt x="67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7"/>
              <p:cNvSpPr/>
              <p:nvPr/>
            </p:nvSpPr>
            <p:spPr>
              <a:xfrm>
                <a:off x="1662265" y="1111524"/>
                <a:ext cx="242479" cy="326531"/>
              </a:xfrm>
              <a:custGeom>
                <a:avLst/>
                <a:gdLst/>
                <a:ahLst/>
                <a:cxnLst/>
                <a:rect l="l" t="t" r="r" b="b"/>
                <a:pathLst>
                  <a:path w="5187" h="6985" extrusionOk="0">
                    <a:moveTo>
                      <a:pt x="3891" y="112"/>
                    </a:moveTo>
                    <a:cubicBezTo>
                      <a:pt x="4220" y="112"/>
                      <a:pt x="4519" y="323"/>
                      <a:pt x="4700" y="605"/>
                    </a:cubicBezTo>
                    <a:cubicBezTo>
                      <a:pt x="5038" y="1133"/>
                      <a:pt x="4985" y="1777"/>
                      <a:pt x="4848" y="2369"/>
                    </a:cubicBezTo>
                    <a:cubicBezTo>
                      <a:pt x="4552" y="3562"/>
                      <a:pt x="4035" y="4703"/>
                      <a:pt x="3370" y="5738"/>
                    </a:cubicBezTo>
                    <a:cubicBezTo>
                      <a:pt x="3211" y="5991"/>
                      <a:pt x="3042" y="6245"/>
                      <a:pt x="2841" y="6466"/>
                    </a:cubicBezTo>
                    <a:cubicBezTo>
                      <a:pt x="2651" y="6688"/>
                      <a:pt x="2408" y="6836"/>
                      <a:pt x="2102" y="6868"/>
                    </a:cubicBezTo>
                    <a:cubicBezTo>
                      <a:pt x="2052" y="6873"/>
                      <a:pt x="2002" y="6876"/>
                      <a:pt x="1952" y="6876"/>
                    </a:cubicBezTo>
                    <a:cubicBezTo>
                      <a:pt x="1714" y="6876"/>
                      <a:pt x="1475" y="6818"/>
                      <a:pt x="1257" y="6731"/>
                    </a:cubicBezTo>
                    <a:cubicBezTo>
                      <a:pt x="1004" y="6635"/>
                      <a:pt x="750" y="6509"/>
                      <a:pt x="560" y="6329"/>
                    </a:cubicBezTo>
                    <a:cubicBezTo>
                      <a:pt x="349" y="6139"/>
                      <a:pt x="222" y="5886"/>
                      <a:pt x="169" y="5600"/>
                    </a:cubicBezTo>
                    <a:cubicBezTo>
                      <a:pt x="106" y="5305"/>
                      <a:pt x="127" y="4998"/>
                      <a:pt x="127" y="4692"/>
                    </a:cubicBezTo>
                    <a:cubicBezTo>
                      <a:pt x="148" y="4080"/>
                      <a:pt x="180" y="3446"/>
                      <a:pt x="412" y="2865"/>
                    </a:cubicBezTo>
                    <a:cubicBezTo>
                      <a:pt x="624" y="2316"/>
                      <a:pt x="1014" y="1851"/>
                      <a:pt x="1447" y="1460"/>
                    </a:cubicBezTo>
                    <a:cubicBezTo>
                      <a:pt x="1901" y="1059"/>
                      <a:pt x="2419" y="721"/>
                      <a:pt x="2968" y="457"/>
                    </a:cubicBezTo>
                    <a:cubicBezTo>
                      <a:pt x="3211" y="341"/>
                      <a:pt x="3465" y="193"/>
                      <a:pt x="3729" y="130"/>
                    </a:cubicBezTo>
                    <a:cubicBezTo>
                      <a:pt x="3783" y="118"/>
                      <a:pt x="3838" y="112"/>
                      <a:pt x="3891" y="112"/>
                    </a:cubicBezTo>
                    <a:close/>
                    <a:moveTo>
                      <a:pt x="3906" y="1"/>
                    </a:moveTo>
                    <a:cubicBezTo>
                      <a:pt x="3588" y="1"/>
                      <a:pt x="3291" y="176"/>
                      <a:pt x="2989" y="320"/>
                    </a:cubicBezTo>
                    <a:cubicBezTo>
                      <a:pt x="2535" y="541"/>
                      <a:pt x="2092" y="806"/>
                      <a:pt x="1690" y="1122"/>
                    </a:cubicBezTo>
                    <a:cubicBezTo>
                      <a:pt x="1204" y="1492"/>
                      <a:pt x="750" y="1946"/>
                      <a:pt x="455" y="2495"/>
                    </a:cubicBezTo>
                    <a:cubicBezTo>
                      <a:pt x="148" y="3066"/>
                      <a:pt x="53" y="3720"/>
                      <a:pt x="32" y="4365"/>
                    </a:cubicBezTo>
                    <a:cubicBezTo>
                      <a:pt x="11" y="4682"/>
                      <a:pt x="0" y="5009"/>
                      <a:pt x="22" y="5336"/>
                    </a:cubicBezTo>
                    <a:cubicBezTo>
                      <a:pt x="43" y="5632"/>
                      <a:pt x="106" y="5928"/>
                      <a:pt x="275" y="6181"/>
                    </a:cubicBezTo>
                    <a:cubicBezTo>
                      <a:pt x="433" y="6414"/>
                      <a:pt x="666" y="6583"/>
                      <a:pt x="909" y="6709"/>
                    </a:cubicBezTo>
                    <a:cubicBezTo>
                      <a:pt x="1173" y="6836"/>
                      <a:pt x="1458" y="6931"/>
                      <a:pt x="1754" y="6973"/>
                    </a:cubicBezTo>
                    <a:cubicBezTo>
                      <a:pt x="1818" y="6981"/>
                      <a:pt x="1883" y="6984"/>
                      <a:pt x="1948" y="6984"/>
                    </a:cubicBezTo>
                    <a:cubicBezTo>
                      <a:pt x="2174" y="6984"/>
                      <a:pt x="2404" y="6938"/>
                      <a:pt x="2609" y="6815"/>
                    </a:cubicBezTo>
                    <a:cubicBezTo>
                      <a:pt x="2863" y="6667"/>
                      <a:pt x="3042" y="6403"/>
                      <a:pt x="3211" y="6171"/>
                    </a:cubicBezTo>
                    <a:cubicBezTo>
                      <a:pt x="3961" y="5104"/>
                      <a:pt x="4521" y="3921"/>
                      <a:pt x="4880" y="2685"/>
                    </a:cubicBezTo>
                    <a:cubicBezTo>
                      <a:pt x="5059" y="2062"/>
                      <a:pt x="5186" y="1386"/>
                      <a:pt x="4922" y="774"/>
                    </a:cubicBezTo>
                    <a:cubicBezTo>
                      <a:pt x="4795" y="489"/>
                      <a:pt x="4574" y="235"/>
                      <a:pt x="4299" y="98"/>
                    </a:cubicBezTo>
                    <a:cubicBezTo>
                      <a:pt x="4163" y="29"/>
                      <a:pt x="4033" y="1"/>
                      <a:pt x="3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7"/>
              <p:cNvSpPr/>
              <p:nvPr/>
            </p:nvSpPr>
            <p:spPr>
              <a:xfrm>
                <a:off x="1713126" y="1179727"/>
                <a:ext cx="128883" cy="176472"/>
              </a:xfrm>
              <a:custGeom>
                <a:avLst/>
                <a:gdLst/>
                <a:ahLst/>
                <a:cxnLst/>
                <a:rect l="l" t="t" r="r" b="b"/>
                <a:pathLst>
                  <a:path w="2757" h="3775" extrusionOk="0">
                    <a:moveTo>
                      <a:pt x="2195" y="110"/>
                    </a:moveTo>
                    <a:cubicBezTo>
                      <a:pt x="2235" y="110"/>
                      <a:pt x="2275" y="120"/>
                      <a:pt x="2313" y="139"/>
                    </a:cubicBezTo>
                    <a:cubicBezTo>
                      <a:pt x="2450" y="202"/>
                      <a:pt x="2524" y="350"/>
                      <a:pt x="2535" y="498"/>
                    </a:cubicBezTo>
                    <a:cubicBezTo>
                      <a:pt x="2577" y="793"/>
                      <a:pt x="2450" y="1100"/>
                      <a:pt x="2313" y="1364"/>
                    </a:cubicBezTo>
                    <a:cubicBezTo>
                      <a:pt x="2176" y="1638"/>
                      <a:pt x="2017" y="1902"/>
                      <a:pt x="1880" y="2166"/>
                    </a:cubicBezTo>
                    <a:cubicBezTo>
                      <a:pt x="1732" y="2441"/>
                      <a:pt x="1584" y="2716"/>
                      <a:pt x="1405" y="2969"/>
                    </a:cubicBezTo>
                    <a:cubicBezTo>
                      <a:pt x="1236" y="3201"/>
                      <a:pt x="1025" y="3413"/>
                      <a:pt x="782" y="3550"/>
                    </a:cubicBezTo>
                    <a:cubicBezTo>
                      <a:pt x="693" y="3606"/>
                      <a:pt x="586" y="3663"/>
                      <a:pt x="479" y="3663"/>
                    </a:cubicBezTo>
                    <a:cubicBezTo>
                      <a:pt x="446" y="3663"/>
                      <a:pt x="413" y="3658"/>
                      <a:pt x="380" y="3645"/>
                    </a:cubicBezTo>
                    <a:cubicBezTo>
                      <a:pt x="243" y="3592"/>
                      <a:pt x="169" y="3465"/>
                      <a:pt x="138" y="3328"/>
                    </a:cubicBezTo>
                    <a:cubicBezTo>
                      <a:pt x="106" y="3170"/>
                      <a:pt x="138" y="3011"/>
                      <a:pt x="169" y="2853"/>
                    </a:cubicBezTo>
                    <a:cubicBezTo>
                      <a:pt x="201" y="2705"/>
                      <a:pt x="243" y="2557"/>
                      <a:pt x="296" y="2420"/>
                    </a:cubicBezTo>
                    <a:cubicBezTo>
                      <a:pt x="391" y="2135"/>
                      <a:pt x="528" y="1860"/>
                      <a:pt x="708" y="1617"/>
                    </a:cubicBezTo>
                    <a:cubicBezTo>
                      <a:pt x="1099" y="1110"/>
                      <a:pt x="1648" y="751"/>
                      <a:pt x="2007" y="223"/>
                    </a:cubicBezTo>
                    <a:lnTo>
                      <a:pt x="2007" y="202"/>
                    </a:lnTo>
                    <a:cubicBezTo>
                      <a:pt x="2054" y="141"/>
                      <a:pt x="2124" y="110"/>
                      <a:pt x="2195" y="110"/>
                    </a:cubicBezTo>
                    <a:close/>
                    <a:moveTo>
                      <a:pt x="2190" y="0"/>
                    </a:moveTo>
                    <a:cubicBezTo>
                      <a:pt x="2055" y="0"/>
                      <a:pt x="1940" y="73"/>
                      <a:pt x="1891" y="191"/>
                    </a:cubicBezTo>
                    <a:cubicBezTo>
                      <a:pt x="1521" y="709"/>
                      <a:pt x="982" y="1068"/>
                      <a:pt x="602" y="1575"/>
                    </a:cubicBezTo>
                    <a:cubicBezTo>
                      <a:pt x="402" y="1839"/>
                      <a:pt x="264" y="2145"/>
                      <a:pt x="159" y="2473"/>
                    </a:cubicBezTo>
                    <a:cubicBezTo>
                      <a:pt x="106" y="2631"/>
                      <a:pt x="64" y="2811"/>
                      <a:pt x="32" y="2980"/>
                    </a:cubicBezTo>
                    <a:cubicBezTo>
                      <a:pt x="11" y="3138"/>
                      <a:pt x="0" y="3318"/>
                      <a:pt x="64" y="3465"/>
                    </a:cubicBezTo>
                    <a:cubicBezTo>
                      <a:pt x="116" y="3592"/>
                      <a:pt x="201" y="3698"/>
                      <a:pt x="328" y="3751"/>
                    </a:cubicBezTo>
                    <a:cubicBezTo>
                      <a:pt x="374" y="3767"/>
                      <a:pt x="420" y="3775"/>
                      <a:pt x="465" y="3775"/>
                    </a:cubicBezTo>
                    <a:cubicBezTo>
                      <a:pt x="562" y="3775"/>
                      <a:pt x="656" y="3741"/>
                      <a:pt x="750" y="3698"/>
                    </a:cubicBezTo>
                    <a:cubicBezTo>
                      <a:pt x="1025" y="3561"/>
                      <a:pt x="1257" y="3339"/>
                      <a:pt x="1447" y="3085"/>
                    </a:cubicBezTo>
                    <a:cubicBezTo>
                      <a:pt x="1669" y="2811"/>
                      <a:pt x="1827" y="2504"/>
                      <a:pt x="1996" y="2188"/>
                    </a:cubicBezTo>
                    <a:cubicBezTo>
                      <a:pt x="2155" y="1892"/>
                      <a:pt x="2334" y="1607"/>
                      <a:pt x="2482" y="1290"/>
                    </a:cubicBezTo>
                    <a:cubicBezTo>
                      <a:pt x="2619" y="984"/>
                      <a:pt x="2757" y="561"/>
                      <a:pt x="2577" y="234"/>
                    </a:cubicBezTo>
                    <a:cubicBezTo>
                      <a:pt x="2503" y="107"/>
                      <a:pt x="2366" y="1"/>
                      <a:pt x="2218" y="1"/>
                    </a:cubicBezTo>
                    <a:cubicBezTo>
                      <a:pt x="2209" y="1"/>
                      <a:pt x="2200" y="0"/>
                      <a:pt x="21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7"/>
              <p:cNvSpPr/>
              <p:nvPr/>
            </p:nvSpPr>
            <p:spPr>
              <a:xfrm>
                <a:off x="1736312" y="1219275"/>
                <a:ext cx="68672" cy="95178"/>
              </a:xfrm>
              <a:custGeom>
                <a:avLst/>
                <a:gdLst/>
                <a:ahLst/>
                <a:cxnLst/>
                <a:rect l="l" t="t" r="r" b="b"/>
                <a:pathLst>
                  <a:path w="1469" h="2036" extrusionOk="0">
                    <a:moveTo>
                      <a:pt x="1257" y="254"/>
                    </a:moveTo>
                    <a:cubicBezTo>
                      <a:pt x="1162" y="444"/>
                      <a:pt x="1036" y="623"/>
                      <a:pt x="919" y="803"/>
                    </a:cubicBezTo>
                    <a:cubicBezTo>
                      <a:pt x="761" y="1067"/>
                      <a:pt x="603" y="1331"/>
                      <a:pt x="434" y="1595"/>
                    </a:cubicBezTo>
                    <a:cubicBezTo>
                      <a:pt x="415" y="1633"/>
                      <a:pt x="260" y="1925"/>
                      <a:pt x="183" y="1925"/>
                    </a:cubicBezTo>
                    <a:cubicBezTo>
                      <a:pt x="174" y="1925"/>
                      <a:pt x="166" y="1921"/>
                      <a:pt x="159" y="1912"/>
                    </a:cubicBezTo>
                    <a:cubicBezTo>
                      <a:pt x="127" y="1880"/>
                      <a:pt x="159" y="1785"/>
                      <a:pt x="170" y="1743"/>
                    </a:cubicBezTo>
                    <a:cubicBezTo>
                      <a:pt x="191" y="1680"/>
                      <a:pt x="212" y="1616"/>
                      <a:pt x="233" y="1553"/>
                    </a:cubicBezTo>
                    <a:cubicBezTo>
                      <a:pt x="339" y="1289"/>
                      <a:pt x="497" y="1056"/>
                      <a:pt x="666" y="845"/>
                    </a:cubicBezTo>
                    <a:cubicBezTo>
                      <a:pt x="846" y="634"/>
                      <a:pt x="1057" y="433"/>
                      <a:pt x="1257" y="254"/>
                    </a:cubicBezTo>
                    <a:close/>
                    <a:moveTo>
                      <a:pt x="1405" y="0"/>
                    </a:moveTo>
                    <a:cubicBezTo>
                      <a:pt x="1352" y="0"/>
                      <a:pt x="1310" y="21"/>
                      <a:pt x="1289" y="74"/>
                    </a:cubicBezTo>
                    <a:lnTo>
                      <a:pt x="1279" y="74"/>
                    </a:lnTo>
                    <a:cubicBezTo>
                      <a:pt x="814" y="507"/>
                      <a:pt x="328" y="961"/>
                      <a:pt x="106" y="1574"/>
                    </a:cubicBezTo>
                    <a:cubicBezTo>
                      <a:pt x="75" y="1690"/>
                      <a:pt x="1" y="1849"/>
                      <a:pt x="53" y="1965"/>
                    </a:cubicBezTo>
                    <a:cubicBezTo>
                      <a:pt x="81" y="2015"/>
                      <a:pt x="127" y="2036"/>
                      <a:pt x="175" y="2036"/>
                    </a:cubicBezTo>
                    <a:cubicBezTo>
                      <a:pt x="237" y="2036"/>
                      <a:pt x="303" y="2002"/>
                      <a:pt x="339" y="1954"/>
                    </a:cubicBezTo>
                    <a:cubicBezTo>
                      <a:pt x="391" y="1901"/>
                      <a:pt x="423" y="1827"/>
                      <a:pt x="465" y="1764"/>
                    </a:cubicBezTo>
                    <a:cubicBezTo>
                      <a:pt x="508" y="1690"/>
                      <a:pt x="560" y="1606"/>
                      <a:pt x="613" y="1521"/>
                    </a:cubicBezTo>
                    <a:lnTo>
                      <a:pt x="898" y="1067"/>
                    </a:lnTo>
                    <a:cubicBezTo>
                      <a:pt x="1099" y="740"/>
                      <a:pt x="1331" y="423"/>
                      <a:pt x="1458" y="74"/>
                    </a:cubicBezTo>
                    <a:cubicBezTo>
                      <a:pt x="1469" y="32"/>
                      <a:pt x="1437" y="0"/>
                      <a:pt x="1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5" name="Google Shape;285;p7"/>
            <p:cNvGrpSpPr/>
            <p:nvPr/>
          </p:nvGrpSpPr>
          <p:grpSpPr>
            <a:xfrm rot="-1146294">
              <a:off x="8679640" y="1059766"/>
              <a:ext cx="543700" cy="1050026"/>
              <a:chOff x="-1009612" y="3548478"/>
              <a:chExt cx="185116" cy="357481"/>
            </a:xfrm>
          </p:grpSpPr>
          <p:sp>
            <p:nvSpPr>
              <p:cNvPr id="286" name="Google Shape;286;p7"/>
              <p:cNvSpPr/>
              <p:nvPr/>
            </p:nvSpPr>
            <p:spPr>
              <a:xfrm>
                <a:off x="-1009612" y="3764323"/>
                <a:ext cx="128381" cy="141635"/>
              </a:xfrm>
              <a:custGeom>
                <a:avLst/>
                <a:gdLst/>
                <a:ahLst/>
                <a:cxnLst/>
                <a:rect l="l" t="t" r="r" b="b"/>
                <a:pathLst>
                  <a:path w="2557" h="2821" extrusionOk="0">
                    <a:moveTo>
                      <a:pt x="1283" y="1"/>
                    </a:moveTo>
                    <a:cubicBezTo>
                      <a:pt x="583" y="1"/>
                      <a:pt x="11" y="630"/>
                      <a:pt x="1" y="1405"/>
                    </a:cubicBezTo>
                    <a:cubicBezTo>
                      <a:pt x="1" y="2191"/>
                      <a:pt x="562" y="2821"/>
                      <a:pt x="1272" y="2821"/>
                    </a:cubicBezTo>
                    <a:cubicBezTo>
                      <a:pt x="1278" y="2821"/>
                      <a:pt x="1284" y="2821"/>
                      <a:pt x="1289" y="2821"/>
                    </a:cubicBezTo>
                    <a:cubicBezTo>
                      <a:pt x="2008" y="2799"/>
                      <a:pt x="2557" y="2176"/>
                      <a:pt x="2557" y="1384"/>
                    </a:cubicBezTo>
                    <a:cubicBezTo>
                      <a:pt x="2557" y="634"/>
                      <a:pt x="1997" y="11"/>
                      <a:pt x="1300" y="1"/>
                    </a:cubicBezTo>
                    <a:cubicBezTo>
                      <a:pt x="1294" y="1"/>
                      <a:pt x="1288" y="1"/>
                      <a:pt x="1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7"/>
              <p:cNvSpPr/>
              <p:nvPr/>
            </p:nvSpPr>
            <p:spPr>
              <a:xfrm>
                <a:off x="-922099" y="3649798"/>
                <a:ext cx="97603" cy="102925"/>
              </a:xfrm>
              <a:custGeom>
                <a:avLst/>
                <a:gdLst/>
                <a:ahLst/>
                <a:cxnLst/>
                <a:rect l="l" t="t" r="r" b="b"/>
                <a:pathLst>
                  <a:path w="1944" h="2050" extrusionOk="0">
                    <a:moveTo>
                      <a:pt x="981" y="0"/>
                    </a:moveTo>
                    <a:cubicBezTo>
                      <a:pt x="975" y="0"/>
                      <a:pt x="968" y="0"/>
                      <a:pt x="962" y="0"/>
                    </a:cubicBezTo>
                    <a:cubicBezTo>
                      <a:pt x="412" y="0"/>
                      <a:pt x="1" y="476"/>
                      <a:pt x="1" y="1067"/>
                    </a:cubicBezTo>
                    <a:cubicBezTo>
                      <a:pt x="11" y="1627"/>
                      <a:pt x="402" y="2049"/>
                      <a:pt x="930" y="2049"/>
                    </a:cubicBezTo>
                    <a:cubicBezTo>
                      <a:pt x="936" y="2049"/>
                      <a:pt x="942" y="2050"/>
                      <a:pt x="948" y="2050"/>
                    </a:cubicBezTo>
                    <a:cubicBezTo>
                      <a:pt x="1499" y="2050"/>
                      <a:pt x="1944" y="1568"/>
                      <a:pt x="1933" y="983"/>
                    </a:cubicBezTo>
                    <a:cubicBezTo>
                      <a:pt x="1933" y="430"/>
                      <a:pt x="1511" y="0"/>
                      <a:pt x="9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7"/>
              <p:cNvSpPr/>
              <p:nvPr/>
            </p:nvSpPr>
            <p:spPr>
              <a:xfrm>
                <a:off x="-997914" y="3548478"/>
                <a:ext cx="83847" cy="86558"/>
              </a:xfrm>
              <a:custGeom>
                <a:avLst/>
                <a:gdLst/>
                <a:ahLst/>
                <a:cxnLst/>
                <a:rect l="l" t="t" r="r" b="b"/>
                <a:pathLst>
                  <a:path w="1670" h="1724" extrusionOk="0">
                    <a:moveTo>
                      <a:pt x="824" y="1"/>
                    </a:moveTo>
                    <a:cubicBezTo>
                      <a:pt x="360" y="1"/>
                      <a:pt x="21" y="346"/>
                      <a:pt x="11" y="836"/>
                    </a:cubicBezTo>
                    <a:cubicBezTo>
                      <a:pt x="0" y="1321"/>
                      <a:pt x="338" y="1702"/>
                      <a:pt x="803" y="1723"/>
                    </a:cubicBezTo>
                    <a:cubicBezTo>
                      <a:pt x="814" y="1723"/>
                      <a:pt x="825" y="1723"/>
                      <a:pt x="836" y="1723"/>
                    </a:cubicBezTo>
                    <a:cubicBezTo>
                      <a:pt x="1277" y="1723"/>
                      <a:pt x="1669" y="1320"/>
                      <a:pt x="1669" y="857"/>
                    </a:cubicBezTo>
                    <a:cubicBezTo>
                      <a:pt x="1669" y="371"/>
                      <a:pt x="1310" y="1"/>
                      <a:pt x="845" y="1"/>
                    </a:cubicBezTo>
                    <a:cubicBezTo>
                      <a:pt x="838" y="1"/>
                      <a:pt x="831" y="1"/>
                      <a:pt x="8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93141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89"/>
        <p:cNvGrpSpPr/>
        <p:nvPr/>
      </p:nvGrpSpPr>
      <p:grpSpPr>
        <a:xfrm>
          <a:off x="0" y="0"/>
          <a:ext cx="0" cy="0"/>
          <a:chOff x="0" y="0"/>
          <a:chExt cx="0" cy="0"/>
        </a:xfrm>
      </p:grpSpPr>
      <p:sp>
        <p:nvSpPr>
          <p:cNvPr id="290" name="Google Shape;290;p8"/>
          <p:cNvSpPr txBox="1">
            <a:spLocks noGrp="1"/>
          </p:cNvSpPr>
          <p:nvPr>
            <p:ph type="title"/>
          </p:nvPr>
        </p:nvSpPr>
        <p:spPr>
          <a:xfrm>
            <a:off x="3098600" y="719167"/>
            <a:ext cx="5994800" cy="270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291" name="Google Shape;291;p8"/>
          <p:cNvGrpSpPr/>
          <p:nvPr/>
        </p:nvGrpSpPr>
        <p:grpSpPr>
          <a:xfrm>
            <a:off x="57734" y="-544193"/>
            <a:ext cx="12523357" cy="8481928"/>
            <a:chOff x="43300" y="-408145"/>
            <a:chExt cx="9392518" cy="6361446"/>
          </a:xfrm>
        </p:grpSpPr>
        <p:grpSp>
          <p:nvGrpSpPr>
            <p:cNvPr id="292" name="Google Shape;292;p8"/>
            <p:cNvGrpSpPr/>
            <p:nvPr/>
          </p:nvGrpSpPr>
          <p:grpSpPr>
            <a:xfrm flipH="1">
              <a:off x="6392486" y="1083613"/>
              <a:ext cx="3043332" cy="3836918"/>
              <a:chOff x="8897996" y="-1"/>
              <a:chExt cx="3370246" cy="4249079"/>
            </a:xfrm>
          </p:grpSpPr>
          <p:sp>
            <p:nvSpPr>
              <p:cNvPr id="293" name="Google Shape;293;p8"/>
              <p:cNvSpPr/>
              <p:nvPr/>
            </p:nvSpPr>
            <p:spPr>
              <a:xfrm rot="-135710">
                <a:off x="9816869" y="319061"/>
                <a:ext cx="2375667" cy="3884650"/>
              </a:xfrm>
              <a:custGeom>
                <a:avLst/>
                <a:gdLst/>
                <a:ahLst/>
                <a:cxnLst/>
                <a:rect l="l" t="t" r="r" b="b"/>
                <a:pathLst>
                  <a:path w="34822" h="61987" extrusionOk="0">
                    <a:moveTo>
                      <a:pt x="1" y="1"/>
                    </a:moveTo>
                    <a:lnTo>
                      <a:pt x="7267" y="61986"/>
                    </a:lnTo>
                    <a:cubicBezTo>
                      <a:pt x="8524" y="61711"/>
                      <a:pt x="9781" y="61479"/>
                      <a:pt x="11038" y="61278"/>
                    </a:cubicBezTo>
                    <a:cubicBezTo>
                      <a:pt x="14069" y="60793"/>
                      <a:pt x="17121" y="60465"/>
                      <a:pt x="20173" y="60201"/>
                    </a:cubicBezTo>
                    <a:cubicBezTo>
                      <a:pt x="23204" y="59937"/>
                      <a:pt x="26235" y="59694"/>
                      <a:pt x="29267" y="59567"/>
                    </a:cubicBezTo>
                    <a:cubicBezTo>
                      <a:pt x="31115" y="59494"/>
                      <a:pt x="32974" y="59430"/>
                      <a:pt x="34822" y="59388"/>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4" name="Google Shape;294;p8"/>
              <p:cNvGrpSpPr/>
              <p:nvPr/>
            </p:nvGrpSpPr>
            <p:grpSpPr>
              <a:xfrm>
                <a:off x="9921802" y="3555347"/>
                <a:ext cx="530767" cy="461691"/>
                <a:chOff x="-1418961" y="4543306"/>
                <a:chExt cx="252445" cy="219560"/>
              </a:xfrm>
            </p:grpSpPr>
            <p:sp>
              <p:nvSpPr>
                <p:cNvPr id="295" name="Google Shape;295;p8"/>
                <p:cNvSpPr/>
                <p:nvPr/>
              </p:nvSpPr>
              <p:spPr>
                <a:xfrm>
                  <a:off x="-1286411" y="4594719"/>
                  <a:ext cx="119896" cy="125770"/>
                </a:xfrm>
                <a:custGeom>
                  <a:avLst/>
                  <a:gdLst/>
                  <a:ahLst/>
                  <a:cxnLst/>
                  <a:rect l="l" t="t" r="r" b="b"/>
                  <a:pathLst>
                    <a:path w="2388" h="2505" extrusionOk="0">
                      <a:moveTo>
                        <a:pt x="1187" y="0"/>
                      </a:moveTo>
                      <a:cubicBezTo>
                        <a:pt x="520" y="0"/>
                        <a:pt x="11" y="532"/>
                        <a:pt x="1" y="1226"/>
                      </a:cubicBezTo>
                      <a:cubicBezTo>
                        <a:pt x="1" y="1923"/>
                        <a:pt x="497" y="2483"/>
                        <a:pt x="1152" y="2504"/>
                      </a:cubicBezTo>
                      <a:cubicBezTo>
                        <a:pt x="1158" y="2504"/>
                        <a:pt x="1164" y="2504"/>
                        <a:pt x="1170" y="2504"/>
                      </a:cubicBezTo>
                      <a:cubicBezTo>
                        <a:pt x="1807" y="2504"/>
                        <a:pt x="2367" y="1938"/>
                        <a:pt x="2377" y="1258"/>
                      </a:cubicBezTo>
                      <a:cubicBezTo>
                        <a:pt x="2388" y="561"/>
                        <a:pt x="1881" y="12"/>
                        <a:pt x="1226" y="1"/>
                      </a:cubicBezTo>
                      <a:cubicBezTo>
                        <a:pt x="1213" y="1"/>
                        <a:pt x="1200" y="0"/>
                        <a:pt x="11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8"/>
                <p:cNvSpPr/>
                <p:nvPr/>
              </p:nvSpPr>
              <p:spPr>
                <a:xfrm>
                  <a:off x="-1418961" y="4543306"/>
                  <a:ext cx="85955" cy="92332"/>
                </a:xfrm>
                <a:custGeom>
                  <a:avLst/>
                  <a:gdLst/>
                  <a:ahLst/>
                  <a:cxnLst/>
                  <a:rect l="l" t="t" r="r" b="b"/>
                  <a:pathLst>
                    <a:path w="1712" h="1839" extrusionOk="0">
                      <a:moveTo>
                        <a:pt x="867" y="0"/>
                      </a:moveTo>
                      <a:cubicBezTo>
                        <a:pt x="360" y="0"/>
                        <a:pt x="1" y="381"/>
                        <a:pt x="11" y="919"/>
                      </a:cubicBezTo>
                      <a:cubicBezTo>
                        <a:pt x="11" y="1447"/>
                        <a:pt x="360" y="1838"/>
                        <a:pt x="824" y="1838"/>
                      </a:cubicBezTo>
                      <a:cubicBezTo>
                        <a:pt x="1310" y="1838"/>
                        <a:pt x="1712" y="1405"/>
                        <a:pt x="1712" y="877"/>
                      </a:cubicBezTo>
                      <a:cubicBezTo>
                        <a:pt x="1712" y="360"/>
                        <a:pt x="1363" y="0"/>
                        <a:pt x="8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8"/>
                <p:cNvSpPr/>
                <p:nvPr/>
              </p:nvSpPr>
              <p:spPr>
                <a:xfrm>
                  <a:off x="-1400383" y="4693378"/>
                  <a:ext cx="67931" cy="69487"/>
                </a:xfrm>
                <a:custGeom>
                  <a:avLst/>
                  <a:gdLst/>
                  <a:ahLst/>
                  <a:cxnLst/>
                  <a:rect l="l" t="t" r="r" b="b"/>
                  <a:pathLst>
                    <a:path w="1353" h="1384" extrusionOk="0">
                      <a:moveTo>
                        <a:pt x="676" y="0"/>
                      </a:moveTo>
                      <a:cubicBezTo>
                        <a:pt x="306" y="0"/>
                        <a:pt x="21" y="296"/>
                        <a:pt x="11" y="676"/>
                      </a:cubicBezTo>
                      <a:cubicBezTo>
                        <a:pt x="0" y="1067"/>
                        <a:pt x="306" y="1384"/>
                        <a:pt x="687" y="1384"/>
                      </a:cubicBezTo>
                      <a:cubicBezTo>
                        <a:pt x="1067" y="1384"/>
                        <a:pt x="1342" y="1109"/>
                        <a:pt x="1352" y="708"/>
                      </a:cubicBezTo>
                      <a:cubicBezTo>
                        <a:pt x="1352" y="296"/>
                        <a:pt x="1077" y="0"/>
                        <a:pt x="6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8" name="Google Shape;298;p8"/>
              <p:cNvGrpSpPr/>
              <p:nvPr/>
            </p:nvGrpSpPr>
            <p:grpSpPr>
              <a:xfrm>
                <a:off x="8897996" y="-1"/>
                <a:ext cx="1647096" cy="752074"/>
                <a:chOff x="6003567" y="525716"/>
                <a:chExt cx="959343" cy="438042"/>
              </a:xfrm>
            </p:grpSpPr>
            <p:sp>
              <p:nvSpPr>
                <p:cNvPr id="299" name="Google Shape;299;p8"/>
                <p:cNvSpPr/>
                <p:nvPr/>
              </p:nvSpPr>
              <p:spPr>
                <a:xfrm rot="-135802">
                  <a:off x="6011118" y="544205"/>
                  <a:ext cx="944241" cy="401064"/>
                </a:xfrm>
                <a:custGeom>
                  <a:avLst/>
                  <a:gdLst/>
                  <a:ahLst/>
                  <a:cxnLst/>
                  <a:rect l="l" t="t" r="r" b="b"/>
                  <a:pathLst>
                    <a:path w="23162" h="9838" extrusionOk="0">
                      <a:moveTo>
                        <a:pt x="11161" y="1"/>
                      </a:moveTo>
                      <a:cubicBezTo>
                        <a:pt x="10248" y="1"/>
                        <a:pt x="9335" y="89"/>
                        <a:pt x="8429" y="281"/>
                      </a:cubicBezTo>
                      <a:cubicBezTo>
                        <a:pt x="5651" y="873"/>
                        <a:pt x="1448" y="3249"/>
                        <a:pt x="1" y="6407"/>
                      </a:cubicBezTo>
                      <a:cubicBezTo>
                        <a:pt x="180" y="6576"/>
                        <a:pt x="349" y="6745"/>
                        <a:pt x="529" y="6914"/>
                      </a:cubicBezTo>
                      <a:cubicBezTo>
                        <a:pt x="941" y="7305"/>
                        <a:pt x="1384" y="7611"/>
                        <a:pt x="1870" y="7875"/>
                      </a:cubicBezTo>
                      <a:cubicBezTo>
                        <a:pt x="4194" y="9174"/>
                        <a:pt x="6844" y="9681"/>
                        <a:pt x="9421" y="9808"/>
                      </a:cubicBezTo>
                      <a:cubicBezTo>
                        <a:pt x="9798" y="9828"/>
                        <a:pt x="10175" y="9837"/>
                        <a:pt x="10553" y="9837"/>
                      </a:cubicBezTo>
                      <a:cubicBezTo>
                        <a:pt x="11987" y="9837"/>
                        <a:pt x="13427" y="9697"/>
                        <a:pt x="14839" y="9438"/>
                      </a:cubicBezTo>
                      <a:cubicBezTo>
                        <a:pt x="16719" y="9090"/>
                        <a:pt x="18610" y="8519"/>
                        <a:pt x="20310" y="7516"/>
                      </a:cubicBezTo>
                      <a:cubicBezTo>
                        <a:pt x="21398" y="6872"/>
                        <a:pt x="22422" y="6027"/>
                        <a:pt x="23162" y="4929"/>
                      </a:cubicBezTo>
                      <a:cubicBezTo>
                        <a:pt x="22011" y="3587"/>
                        <a:pt x="20458" y="2626"/>
                        <a:pt x="18906" y="1897"/>
                      </a:cubicBezTo>
                      <a:cubicBezTo>
                        <a:pt x="16462" y="750"/>
                        <a:pt x="13814" y="1"/>
                        <a:pt x="11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8"/>
                <p:cNvSpPr/>
                <p:nvPr/>
              </p:nvSpPr>
              <p:spPr>
                <a:xfrm rot="-135802">
                  <a:off x="6353875" y="532518"/>
                  <a:ext cx="198534" cy="426788"/>
                </a:xfrm>
                <a:custGeom>
                  <a:avLst/>
                  <a:gdLst/>
                  <a:ahLst/>
                  <a:cxnLst/>
                  <a:rect l="l" t="t" r="r" b="b"/>
                  <a:pathLst>
                    <a:path w="4870" h="10469" extrusionOk="0">
                      <a:moveTo>
                        <a:pt x="2844" y="0"/>
                      </a:moveTo>
                      <a:cubicBezTo>
                        <a:pt x="2362" y="0"/>
                        <a:pt x="1829" y="254"/>
                        <a:pt x="1289" y="861"/>
                      </a:cubicBezTo>
                      <a:cubicBezTo>
                        <a:pt x="1" y="2308"/>
                        <a:pt x="486" y="5540"/>
                        <a:pt x="803" y="7241"/>
                      </a:cubicBezTo>
                      <a:cubicBezTo>
                        <a:pt x="1025" y="8371"/>
                        <a:pt x="1426" y="9554"/>
                        <a:pt x="2377" y="10198"/>
                      </a:cubicBezTo>
                      <a:cubicBezTo>
                        <a:pt x="2602" y="10353"/>
                        <a:pt x="2872" y="10468"/>
                        <a:pt x="3138" y="10468"/>
                      </a:cubicBezTo>
                      <a:cubicBezTo>
                        <a:pt x="3234" y="10468"/>
                        <a:pt x="3330" y="10453"/>
                        <a:pt x="3422" y="10420"/>
                      </a:cubicBezTo>
                      <a:cubicBezTo>
                        <a:pt x="3866" y="10251"/>
                        <a:pt x="4035" y="9723"/>
                        <a:pt x="4141" y="9268"/>
                      </a:cubicBezTo>
                      <a:cubicBezTo>
                        <a:pt x="4648" y="7124"/>
                        <a:pt x="4869" y="4907"/>
                        <a:pt x="4795" y="2710"/>
                      </a:cubicBezTo>
                      <a:cubicBezTo>
                        <a:pt x="4752" y="1284"/>
                        <a:pt x="3928" y="0"/>
                        <a:pt x="2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01" name="Google Shape;301;p8"/>
            <p:cNvGrpSpPr/>
            <p:nvPr/>
          </p:nvGrpSpPr>
          <p:grpSpPr>
            <a:xfrm>
              <a:off x="43300" y="-408145"/>
              <a:ext cx="2708227" cy="6361446"/>
              <a:chOff x="43300" y="-408145"/>
              <a:chExt cx="2708227" cy="6361446"/>
            </a:xfrm>
          </p:grpSpPr>
          <p:grpSp>
            <p:nvGrpSpPr>
              <p:cNvPr id="302" name="Google Shape;302;p8"/>
              <p:cNvGrpSpPr/>
              <p:nvPr/>
            </p:nvGrpSpPr>
            <p:grpSpPr>
              <a:xfrm>
                <a:off x="43300" y="-408145"/>
                <a:ext cx="2708227" cy="6361446"/>
                <a:chOff x="43300" y="-408145"/>
                <a:chExt cx="2708227" cy="6361446"/>
              </a:xfrm>
            </p:grpSpPr>
            <p:sp>
              <p:nvSpPr>
                <p:cNvPr id="303" name="Google Shape;303;p8"/>
                <p:cNvSpPr/>
                <p:nvPr/>
              </p:nvSpPr>
              <p:spPr>
                <a:xfrm rot="-426876">
                  <a:off x="417596" y="-310527"/>
                  <a:ext cx="1959636" cy="6166210"/>
                </a:xfrm>
                <a:custGeom>
                  <a:avLst/>
                  <a:gdLst/>
                  <a:ahLst/>
                  <a:cxnLst/>
                  <a:rect l="l" t="t" r="r" b="b"/>
                  <a:pathLst>
                    <a:path w="34822" h="61987" extrusionOk="0">
                      <a:moveTo>
                        <a:pt x="1" y="1"/>
                      </a:moveTo>
                      <a:lnTo>
                        <a:pt x="7267" y="61986"/>
                      </a:lnTo>
                      <a:cubicBezTo>
                        <a:pt x="8524" y="61711"/>
                        <a:pt x="9781" y="61479"/>
                        <a:pt x="11038" y="61278"/>
                      </a:cubicBezTo>
                      <a:cubicBezTo>
                        <a:pt x="14069" y="60793"/>
                        <a:pt x="17121" y="60465"/>
                        <a:pt x="20173" y="60201"/>
                      </a:cubicBezTo>
                      <a:cubicBezTo>
                        <a:pt x="23204" y="59937"/>
                        <a:pt x="26235" y="59694"/>
                        <a:pt x="29267" y="59567"/>
                      </a:cubicBezTo>
                      <a:cubicBezTo>
                        <a:pt x="31115" y="59494"/>
                        <a:pt x="32974" y="59430"/>
                        <a:pt x="34822" y="59388"/>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8"/>
                <p:cNvSpPr/>
                <p:nvPr/>
              </p:nvSpPr>
              <p:spPr>
                <a:xfrm rot="4267996">
                  <a:off x="102853" y="1353395"/>
                  <a:ext cx="1392229" cy="976842"/>
                </a:xfrm>
                <a:custGeom>
                  <a:avLst/>
                  <a:gdLst/>
                  <a:ahLst/>
                  <a:cxnLst/>
                  <a:rect l="l" t="t" r="r" b="b"/>
                  <a:pathLst>
                    <a:path w="16244" h="11397" extrusionOk="0">
                      <a:moveTo>
                        <a:pt x="14152" y="0"/>
                      </a:moveTo>
                      <a:cubicBezTo>
                        <a:pt x="14131" y="0"/>
                        <a:pt x="14100" y="11"/>
                        <a:pt x="14068" y="11"/>
                      </a:cubicBezTo>
                      <a:cubicBezTo>
                        <a:pt x="14015" y="32"/>
                        <a:pt x="13973" y="53"/>
                        <a:pt x="13931" y="95"/>
                      </a:cubicBezTo>
                      <a:lnTo>
                        <a:pt x="13878" y="159"/>
                      </a:lnTo>
                      <a:cubicBezTo>
                        <a:pt x="13846" y="211"/>
                        <a:pt x="13836" y="264"/>
                        <a:pt x="13836" y="328"/>
                      </a:cubicBezTo>
                      <a:lnTo>
                        <a:pt x="13836" y="380"/>
                      </a:lnTo>
                      <a:cubicBezTo>
                        <a:pt x="13836" y="433"/>
                        <a:pt x="13846" y="475"/>
                        <a:pt x="13857" y="507"/>
                      </a:cubicBezTo>
                      <a:cubicBezTo>
                        <a:pt x="13878" y="549"/>
                        <a:pt x="13899" y="581"/>
                        <a:pt x="13931" y="613"/>
                      </a:cubicBezTo>
                      <a:cubicBezTo>
                        <a:pt x="13962" y="644"/>
                        <a:pt x="13994" y="666"/>
                        <a:pt x="14036" y="676"/>
                      </a:cubicBezTo>
                      <a:cubicBezTo>
                        <a:pt x="14068" y="697"/>
                        <a:pt x="14110" y="708"/>
                        <a:pt x="14152" y="708"/>
                      </a:cubicBezTo>
                      <a:cubicBezTo>
                        <a:pt x="14184" y="708"/>
                        <a:pt x="14216" y="697"/>
                        <a:pt x="14247" y="697"/>
                      </a:cubicBezTo>
                      <a:cubicBezTo>
                        <a:pt x="14300" y="687"/>
                        <a:pt x="14343" y="655"/>
                        <a:pt x="14385" y="613"/>
                      </a:cubicBezTo>
                      <a:lnTo>
                        <a:pt x="14438" y="549"/>
                      </a:lnTo>
                      <a:cubicBezTo>
                        <a:pt x="14469" y="497"/>
                        <a:pt x="14480" y="444"/>
                        <a:pt x="14480" y="380"/>
                      </a:cubicBezTo>
                      <a:lnTo>
                        <a:pt x="14480" y="328"/>
                      </a:lnTo>
                      <a:cubicBezTo>
                        <a:pt x="14480" y="275"/>
                        <a:pt x="14469" y="243"/>
                        <a:pt x="14448" y="201"/>
                      </a:cubicBezTo>
                      <a:cubicBezTo>
                        <a:pt x="14438" y="159"/>
                        <a:pt x="14416" y="127"/>
                        <a:pt x="14385" y="95"/>
                      </a:cubicBezTo>
                      <a:cubicBezTo>
                        <a:pt x="14353" y="64"/>
                        <a:pt x="14321" y="42"/>
                        <a:pt x="14279" y="32"/>
                      </a:cubicBezTo>
                      <a:cubicBezTo>
                        <a:pt x="14247" y="11"/>
                        <a:pt x="14205" y="0"/>
                        <a:pt x="14152" y="0"/>
                      </a:cubicBezTo>
                      <a:close/>
                      <a:moveTo>
                        <a:pt x="11821" y="609"/>
                      </a:moveTo>
                      <a:cubicBezTo>
                        <a:pt x="11809" y="609"/>
                        <a:pt x="11798" y="610"/>
                        <a:pt x="11787" y="613"/>
                      </a:cubicBezTo>
                      <a:cubicBezTo>
                        <a:pt x="11755" y="613"/>
                        <a:pt x="11734" y="613"/>
                        <a:pt x="11702" y="623"/>
                      </a:cubicBezTo>
                      <a:cubicBezTo>
                        <a:pt x="11649" y="634"/>
                        <a:pt x="11597" y="666"/>
                        <a:pt x="11554" y="708"/>
                      </a:cubicBezTo>
                      <a:lnTo>
                        <a:pt x="11512" y="771"/>
                      </a:lnTo>
                      <a:cubicBezTo>
                        <a:pt x="11480" y="824"/>
                        <a:pt x="11459" y="877"/>
                        <a:pt x="11459" y="930"/>
                      </a:cubicBezTo>
                      <a:cubicBezTo>
                        <a:pt x="11470" y="1025"/>
                        <a:pt x="11470" y="1130"/>
                        <a:pt x="11470" y="1225"/>
                      </a:cubicBezTo>
                      <a:cubicBezTo>
                        <a:pt x="11459" y="1268"/>
                        <a:pt x="11470" y="1310"/>
                        <a:pt x="11491" y="1352"/>
                      </a:cubicBezTo>
                      <a:cubicBezTo>
                        <a:pt x="11501" y="1384"/>
                        <a:pt x="11533" y="1426"/>
                        <a:pt x="11565" y="1447"/>
                      </a:cubicBezTo>
                      <a:cubicBezTo>
                        <a:pt x="11586" y="1479"/>
                        <a:pt x="11628" y="1500"/>
                        <a:pt x="11660" y="1521"/>
                      </a:cubicBezTo>
                      <a:cubicBezTo>
                        <a:pt x="11691" y="1537"/>
                        <a:pt x="11722" y="1546"/>
                        <a:pt x="11753" y="1546"/>
                      </a:cubicBezTo>
                      <a:cubicBezTo>
                        <a:pt x="11764" y="1546"/>
                        <a:pt x="11775" y="1545"/>
                        <a:pt x="11787" y="1542"/>
                      </a:cubicBezTo>
                      <a:cubicBezTo>
                        <a:pt x="11818" y="1542"/>
                        <a:pt x="11850" y="1542"/>
                        <a:pt x="11871" y="1532"/>
                      </a:cubicBezTo>
                      <a:cubicBezTo>
                        <a:pt x="11935" y="1521"/>
                        <a:pt x="11977" y="1489"/>
                        <a:pt x="12019" y="1447"/>
                      </a:cubicBezTo>
                      <a:lnTo>
                        <a:pt x="12072" y="1384"/>
                      </a:lnTo>
                      <a:cubicBezTo>
                        <a:pt x="12093" y="1331"/>
                        <a:pt x="12114" y="1278"/>
                        <a:pt x="12114" y="1225"/>
                      </a:cubicBezTo>
                      <a:cubicBezTo>
                        <a:pt x="12114" y="1130"/>
                        <a:pt x="12114" y="1025"/>
                        <a:pt x="12114" y="930"/>
                      </a:cubicBezTo>
                      <a:cubicBezTo>
                        <a:pt x="12114" y="887"/>
                        <a:pt x="12103" y="845"/>
                        <a:pt x="12082" y="803"/>
                      </a:cubicBezTo>
                      <a:cubicBezTo>
                        <a:pt x="12072" y="771"/>
                        <a:pt x="12051" y="729"/>
                        <a:pt x="12019" y="708"/>
                      </a:cubicBezTo>
                      <a:cubicBezTo>
                        <a:pt x="11987" y="676"/>
                        <a:pt x="11956" y="644"/>
                        <a:pt x="11913" y="634"/>
                      </a:cubicBezTo>
                      <a:cubicBezTo>
                        <a:pt x="11882" y="618"/>
                        <a:pt x="11852" y="609"/>
                        <a:pt x="11821" y="609"/>
                      </a:cubicBezTo>
                      <a:close/>
                      <a:moveTo>
                        <a:pt x="9093" y="732"/>
                      </a:moveTo>
                      <a:cubicBezTo>
                        <a:pt x="9072" y="732"/>
                        <a:pt x="9051" y="734"/>
                        <a:pt x="9030" y="740"/>
                      </a:cubicBezTo>
                      <a:cubicBezTo>
                        <a:pt x="8946" y="771"/>
                        <a:pt x="8872" y="813"/>
                        <a:pt x="8840" y="887"/>
                      </a:cubicBezTo>
                      <a:lnTo>
                        <a:pt x="8829" y="909"/>
                      </a:lnTo>
                      <a:cubicBezTo>
                        <a:pt x="8787" y="930"/>
                        <a:pt x="8745" y="961"/>
                        <a:pt x="8724" y="1014"/>
                      </a:cubicBezTo>
                      <a:lnTo>
                        <a:pt x="8692" y="1088"/>
                      </a:lnTo>
                      <a:cubicBezTo>
                        <a:pt x="8682" y="1141"/>
                        <a:pt x="8682" y="1204"/>
                        <a:pt x="8692" y="1257"/>
                      </a:cubicBezTo>
                      <a:lnTo>
                        <a:pt x="8756" y="1616"/>
                      </a:lnTo>
                      <a:cubicBezTo>
                        <a:pt x="8766" y="1637"/>
                        <a:pt x="8777" y="1658"/>
                        <a:pt x="8787" y="1690"/>
                      </a:cubicBezTo>
                      <a:cubicBezTo>
                        <a:pt x="8808" y="1722"/>
                        <a:pt x="8829" y="1753"/>
                        <a:pt x="8872" y="1775"/>
                      </a:cubicBezTo>
                      <a:cubicBezTo>
                        <a:pt x="8893" y="1796"/>
                        <a:pt x="8914" y="1817"/>
                        <a:pt x="8946" y="1817"/>
                      </a:cubicBezTo>
                      <a:cubicBezTo>
                        <a:pt x="8977" y="1838"/>
                        <a:pt x="9020" y="1848"/>
                        <a:pt x="9062" y="1848"/>
                      </a:cubicBezTo>
                      <a:cubicBezTo>
                        <a:pt x="9125" y="1848"/>
                        <a:pt x="9178" y="1827"/>
                        <a:pt x="9231" y="1806"/>
                      </a:cubicBezTo>
                      <a:cubicBezTo>
                        <a:pt x="9262" y="1785"/>
                        <a:pt x="9294" y="1753"/>
                        <a:pt x="9315" y="1722"/>
                      </a:cubicBezTo>
                      <a:cubicBezTo>
                        <a:pt x="9347" y="1690"/>
                        <a:pt x="9368" y="1658"/>
                        <a:pt x="9379" y="1616"/>
                      </a:cubicBezTo>
                      <a:cubicBezTo>
                        <a:pt x="9410" y="1511"/>
                        <a:pt x="9431" y="1405"/>
                        <a:pt x="9442" y="1289"/>
                      </a:cubicBezTo>
                      <a:cubicBezTo>
                        <a:pt x="9453" y="1183"/>
                        <a:pt x="9442" y="1078"/>
                        <a:pt x="9431" y="972"/>
                      </a:cubicBezTo>
                      <a:cubicBezTo>
                        <a:pt x="9421" y="930"/>
                        <a:pt x="9400" y="887"/>
                        <a:pt x="9368" y="856"/>
                      </a:cubicBezTo>
                      <a:cubicBezTo>
                        <a:pt x="9347" y="824"/>
                        <a:pt x="9315" y="792"/>
                        <a:pt x="9273" y="771"/>
                      </a:cubicBezTo>
                      <a:cubicBezTo>
                        <a:pt x="9241" y="750"/>
                        <a:pt x="9199" y="740"/>
                        <a:pt x="9157" y="740"/>
                      </a:cubicBezTo>
                      <a:cubicBezTo>
                        <a:pt x="9136" y="734"/>
                        <a:pt x="9115" y="732"/>
                        <a:pt x="9093" y="732"/>
                      </a:cubicBezTo>
                      <a:close/>
                      <a:moveTo>
                        <a:pt x="3291" y="748"/>
                      </a:moveTo>
                      <a:cubicBezTo>
                        <a:pt x="3264" y="748"/>
                        <a:pt x="3238" y="752"/>
                        <a:pt x="3211" y="761"/>
                      </a:cubicBezTo>
                      <a:cubicBezTo>
                        <a:pt x="3126" y="792"/>
                        <a:pt x="3052" y="845"/>
                        <a:pt x="3000" y="930"/>
                      </a:cubicBezTo>
                      <a:cubicBezTo>
                        <a:pt x="2989" y="951"/>
                        <a:pt x="2978" y="982"/>
                        <a:pt x="2968" y="1004"/>
                      </a:cubicBezTo>
                      <a:lnTo>
                        <a:pt x="2968" y="1025"/>
                      </a:lnTo>
                      <a:lnTo>
                        <a:pt x="2957" y="1056"/>
                      </a:lnTo>
                      <a:cubicBezTo>
                        <a:pt x="2936" y="1183"/>
                        <a:pt x="2926" y="1310"/>
                        <a:pt x="2915" y="1426"/>
                      </a:cubicBezTo>
                      <a:cubicBezTo>
                        <a:pt x="2915" y="1521"/>
                        <a:pt x="2926" y="1606"/>
                        <a:pt x="2968" y="1690"/>
                      </a:cubicBezTo>
                      <a:cubicBezTo>
                        <a:pt x="3000" y="1743"/>
                        <a:pt x="3052" y="1796"/>
                        <a:pt x="3105" y="1827"/>
                      </a:cubicBezTo>
                      <a:cubicBezTo>
                        <a:pt x="3137" y="1838"/>
                        <a:pt x="3169" y="1859"/>
                        <a:pt x="3200" y="1870"/>
                      </a:cubicBezTo>
                      <a:cubicBezTo>
                        <a:pt x="3232" y="1875"/>
                        <a:pt x="3264" y="1878"/>
                        <a:pt x="3294" y="1878"/>
                      </a:cubicBezTo>
                      <a:cubicBezTo>
                        <a:pt x="3324" y="1878"/>
                        <a:pt x="3353" y="1875"/>
                        <a:pt x="3380" y="1870"/>
                      </a:cubicBezTo>
                      <a:cubicBezTo>
                        <a:pt x="3411" y="1859"/>
                        <a:pt x="3443" y="1838"/>
                        <a:pt x="3475" y="1827"/>
                      </a:cubicBezTo>
                      <a:cubicBezTo>
                        <a:pt x="3496" y="1817"/>
                        <a:pt x="3528" y="1796"/>
                        <a:pt x="3549" y="1764"/>
                      </a:cubicBezTo>
                      <a:cubicBezTo>
                        <a:pt x="3602" y="1711"/>
                        <a:pt x="3623" y="1669"/>
                        <a:pt x="3654" y="1595"/>
                      </a:cubicBezTo>
                      <a:cubicBezTo>
                        <a:pt x="3665" y="1563"/>
                        <a:pt x="3665" y="1521"/>
                        <a:pt x="3676" y="1479"/>
                      </a:cubicBezTo>
                      <a:cubicBezTo>
                        <a:pt x="3676" y="1458"/>
                        <a:pt x="3676" y="1437"/>
                        <a:pt x="3676" y="1415"/>
                      </a:cubicBezTo>
                      <a:cubicBezTo>
                        <a:pt x="3665" y="1331"/>
                        <a:pt x="3654" y="1257"/>
                        <a:pt x="3633" y="1173"/>
                      </a:cubicBezTo>
                      <a:cubicBezTo>
                        <a:pt x="3644" y="1151"/>
                        <a:pt x="3644" y="1109"/>
                        <a:pt x="3644" y="1088"/>
                      </a:cubicBezTo>
                      <a:cubicBezTo>
                        <a:pt x="3644" y="1067"/>
                        <a:pt x="3644" y="1014"/>
                        <a:pt x="3633" y="993"/>
                      </a:cubicBezTo>
                      <a:cubicBezTo>
                        <a:pt x="3623" y="940"/>
                        <a:pt x="3591" y="887"/>
                        <a:pt x="3549" y="845"/>
                      </a:cubicBezTo>
                      <a:cubicBezTo>
                        <a:pt x="3517" y="813"/>
                        <a:pt x="3443" y="771"/>
                        <a:pt x="3401" y="761"/>
                      </a:cubicBezTo>
                      <a:cubicBezTo>
                        <a:pt x="3364" y="755"/>
                        <a:pt x="3328" y="748"/>
                        <a:pt x="3291" y="748"/>
                      </a:cubicBezTo>
                      <a:close/>
                      <a:moveTo>
                        <a:pt x="570" y="740"/>
                      </a:moveTo>
                      <a:cubicBezTo>
                        <a:pt x="539" y="740"/>
                        <a:pt x="497" y="740"/>
                        <a:pt x="465" y="750"/>
                      </a:cubicBezTo>
                      <a:cubicBezTo>
                        <a:pt x="433" y="750"/>
                        <a:pt x="401" y="771"/>
                        <a:pt x="380" y="782"/>
                      </a:cubicBezTo>
                      <a:lnTo>
                        <a:pt x="359" y="792"/>
                      </a:lnTo>
                      <a:cubicBezTo>
                        <a:pt x="264" y="856"/>
                        <a:pt x="201" y="951"/>
                        <a:pt x="159" y="1067"/>
                      </a:cubicBezTo>
                      <a:cubicBezTo>
                        <a:pt x="137" y="1151"/>
                        <a:pt x="137" y="1236"/>
                        <a:pt x="137" y="1320"/>
                      </a:cubicBezTo>
                      <a:cubicBezTo>
                        <a:pt x="137" y="1415"/>
                        <a:pt x="148" y="1511"/>
                        <a:pt x="169" y="1606"/>
                      </a:cubicBezTo>
                      <a:cubicBezTo>
                        <a:pt x="180" y="1648"/>
                        <a:pt x="211" y="1701"/>
                        <a:pt x="254" y="1743"/>
                      </a:cubicBezTo>
                      <a:cubicBezTo>
                        <a:pt x="296" y="1838"/>
                        <a:pt x="380" y="1912"/>
                        <a:pt x="486" y="1933"/>
                      </a:cubicBezTo>
                      <a:cubicBezTo>
                        <a:pt x="523" y="1944"/>
                        <a:pt x="557" y="1949"/>
                        <a:pt x="592" y="1949"/>
                      </a:cubicBezTo>
                      <a:cubicBezTo>
                        <a:pt x="626" y="1949"/>
                        <a:pt x="660" y="1944"/>
                        <a:pt x="697" y="1933"/>
                      </a:cubicBezTo>
                      <a:cubicBezTo>
                        <a:pt x="792" y="1901"/>
                        <a:pt x="866" y="1838"/>
                        <a:pt x="919" y="1764"/>
                      </a:cubicBezTo>
                      <a:cubicBezTo>
                        <a:pt x="940" y="1732"/>
                        <a:pt x="951" y="1690"/>
                        <a:pt x="961" y="1658"/>
                      </a:cubicBezTo>
                      <a:lnTo>
                        <a:pt x="972" y="1627"/>
                      </a:lnTo>
                      <a:cubicBezTo>
                        <a:pt x="982" y="1574"/>
                        <a:pt x="982" y="1532"/>
                        <a:pt x="982" y="1479"/>
                      </a:cubicBezTo>
                      <a:cubicBezTo>
                        <a:pt x="982" y="1415"/>
                        <a:pt x="982" y="1352"/>
                        <a:pt x="982" y="1289"/>
                      </a:cubicBezTo>
                      <a:cubicBezTo>
                        <a:pt x="982" y="1215"/>
                        <a:pt x="982" y="1141"/>
                        <a:pt x="961" y="1067"/>
                      </a:cubicBezTo>
                      <a:cubicBezTo>
                        <a:pt x="951" y="1025"/>
                        <a:pt x="930" y="972"/>
                        <a:pt x="908" y="940"/>
                      </a:cubicBezTo>
                      <a:cubicBezTo>
                        <a:pt x="898" y="909"/>
                        <a:pt x="877" y="877"/>
                        <a:pt x="845" y="856"/>
                      </a:cubicBezTo>
                      <a:cubicBezTo>
                        <a:pt x="824" y="835"/>
                        <a:pt x="792" y="803"/>
                        <a:pt x="771" y="792"/>
                      </a:cubicBezTo>
                      <a:cubicBezTo>
                        <a:pt x="708" y="761"/>
                        <a:pt x="634" y="740"/>
                        <a:pt x="570" y="740"/>
                      </a:cubicBezTo>
                      <a:close/>
                      <a:moveTo>
                        <a:pt x="6390" y="666"/>
                      </a:moveTo>
                      <a:cubicBezTo>
                        <a:pt x="6305" y="676"/>
                        <a:pt x="6221" y="697"/>
                        <a:pt x="6168" y="761"/>
                      </a:cubicBezTo>
                      <a:cubicBezTo>
                        <a:pt x="6126" y="803"/>
                        <a:pt x="6105" y="835"/>
                        <a:pt x="6094" y="877"/>
                      </a:cubicBezTo>
                      <a:cubicBezTo>
                        <a:pt x="6031" y="972"/>
                        <a:pt x="5999" y="1067"/>
                        <a:pt x="6010" y="1173"/>
                      </a:cubicBezTo>
                      <a:cubicBezTo>
                        <a:pt x="6010" y="1236"/>
                        <a:pt x="6020" y="1299"/>
                        <a:pt x="6062" y="1352"/>
                      </a:cubicBezTo>
                      <a:cubicBezTo>
                        <a:pt x="6062" y="1553"/>
                        <a:pt x="6083" y="1753"/>
                        <a:pt x="6115" y="1944"/>
                      </a:cubicBezTo>
                      <a:cubicBezTo>
                        <a:pt x="6126" y="1996"/>
                        <a:pt x="6168" y="2060"/>
                        <a:pt x="6200" y="2091"/>
                      </a:cubicBezTo>
                      <a:cubicBezTo>
                        <a:pt x="6252" y="2144"/>
                        <a:pt x="6316" y="2165"/>
                        <a:pt x="6379" y="2176"/>
                      </a:cubicBezTo>
                      <a:cubicBezTo>
                        <a:pt x="6398" y="2179"/>
                        <a:pt x="6416" y="2180"/>
                        <a:pt x="6435" y="2180"/>
                      </a:cubicBezTo>
                      <a:cubicBezTo>
                        <a:pt x="6547" y="2180"/>
                        <a:pt x="6661" y="2127"/>
                        <a:pt x="6707" y="2028"/>
                      </a:cubicBezTo>
                      <a:cubicBezTo>
                        <a:pt x="6802" y="1838"/>
                        <a:pt x="6844" y="1637"/>
                        <a:pt x="6844" y="1437"/>
                      </a:cubicBezTo>
                      <a:cubicBezTo>
                        <a:pt x="6844" y="1225"/>
                        <a:pt x="6791" y="1025"/>
                        <a:pt x="6707" y="845"/>
                      </a:cubicBezTo>
                      <a:cubicBezTo>
                        <a:pt x="6675" y="782"/>
                        <a:pt x="6590" y="718"/>
                        <a:pt x="6527" y="697"/>
                      </a:cubicBezTo>
                      <a:cubicBezTo>
                        <a:pt x="6485" y="676"/>
                        <a:pt x="6432" y="666"/>
                        <a:pt x="6390" y="666"/>
                      </a:cubicBezTo>
                      <a:close/>
                      <a:moveTo>
                        <a:pt x="14279" y="1944"/>
                      </a:moveTo>
                      <a:cubicBezTo>
                        <a:pt x="14226" y="1944"/>
                        <a:pt x="14174" y="1965"/>
                        <a:pt x="14121" y="1986"/>
                      </a:cubicBezTo>
                      <a:lnTo>
                        <a:pt x="14057" y="2039"/>
                      </a:lnTo>
                      <a:cubicBezTo>
                        <a:pt x="14015" y="2081"/>
                        <a:pt x="13983" y="2123"/>
                        <a:pt x="13973" y="2186"/>
                      </a:cubicBezTo>
                      <a:lnTo>
                        <a:pt x="13973" y="2197"/>
                      </a:lnTo>
                      <a:cubicBezTo>
                        <a:pt x="13962" y="2218"/>
                        <a:pt x="13952" y="2271"/>
                        <a:pt x="13952" y="2303"/>
                      </a:cubicBezTo>
                      <a:lnTo>
                        <a:pt x="13952" y="2313"/>
                      </a:lnTo>
                      <a:cubicBezTo>
                        <a:pt x="13962" y="2345"/>
                        <a:pt x="13962" y="2366"/>
                        <a:pt x="13973" y="2398"/>
                      </a:cubicBezTo>
                      <a:lnTo>
                        <a:pt x="13973" y="2419"/>
                      </a:lnTo>
                      <a:cubicBezTo>
                        <a:pt x="13973" y="2440"/>
                        <a:pt x="13983" y="2461"/>
                        <a:pt x="13994" y="2472"/>
                      </a:cubicBezTo>
                      <a:cubicBezTo>
                        <a:pt x="14005" y="2493"/>
                        <a:pt x="14005" y="2514"/>
                        <a:pt x="14015" y="2524"/>
                      </a:cubicBezTo>
                      <a:cubicBezTo>
                        <a:pt x="14036" y="2556"/>
                        <a:pt x="14057" y="2588"/>
                        <a:pt x="14078" y="2609"/>
                      </a:cubicBezTo>
                      <a:lnTo>
                        <a:pt x="14089" y="2619"/>
                      </a:lnTo>
                      <a:cubicBezTo>
                        <a:pt x="14110" y="2641"/>
                        <a:pt x="14142" y="2662"/>
                        <a:pt x="14163" y="2672"/>
                      </a:cubicBezTo>
                      <a:lnTo>
                        <a:pt x="14174" y="2683"/>
                      </a:lnTo>
                      <a:cubicBezTo>
                        <a:pt x="14205" y="2693"/>
                        <a:pt x="14226" y="2704"/>
                        <a:pt x="14258" y="2715"/>
                      </a:cubicBezTo>
                      <a:cubicBezTo>
                        <a:pt x="14284" y="2725"/>
                        <a:pt x="14311" y="2730"/>
                        <a:pt x="14339" y="2730"/>
                      </a:cubicBezTo>
                      <a:cubicBezTo>
                        <a:pt x="14366" y="2730"/>
                        <a:pt x="14395" y="2725"/>
                        <a:pt x="14427" y="2715"/>
                      </a:cubicBezTo>
                      <a:lnTo>
                        <a:pt x="14459" y="2704"/>
                      </a:lnTo>
                      <a:lnTo>
                        <a:pt x="14501" y="2683"/>
                      </a:lnTo>
                      <a:lnTo>
                        <a:pt x="14511" y="2683"/>
                      </a:lnTo>
                      <a:cubicBezTo>
                        <a:pt x="14543" y="2662"/>
                        <a:pt x="14564" y="2641"/>
                        <a:pt x="14596" y="2619"/>
                      </a:cubicBezTo>
                      <a:lnTo>
                        <a:pt x="14607" y="2609"/>
                      </a:lnTo>
                      <a:cubicBezTo>
                        <a:pt x="14617" y="2588"/>
                        <a:pt x="14638" y="2556"/>
                        <a:pt x="14659" y="2535"/>
                      </a:cubicBezTo>
                      <a:lnTo>
                        <a:pt x="14670" y="2514"/>
                      </a:lnTo>
                      <a:cubicBezTo>
                        <a:pt x="14680" y="2482"/>
                        <a:pt x="14702" y="2461"/>
                        <a:pt x="14712" y="2429"/>
                      </a:cubicBezTo>
                      <a:lnTo>
                        <a:pt x="14712" y="2408"/>
                      </a:lnTo>
                      <a:cubicBezTo>
                        <a:pt x="14712" y="2377"/>
                        <a:pt x="14723" y="2345"/>
                        <a:pt x="14723" y="2324"/>
                      </a:cubicBezTo>
                      <a:lnTo>
                        <a:pt x="14723" y="2292"/>
                      </a:lnTo>
                      <a:cubicBezTo>
                        <a:pt x="14723" y="2271"/>
                        <a:pt x="14712" y="2239"/>
                        <a:pt x="14712" y="2208"/>
                      </a:cubicBezTo>
                      <a:lnTo>
                        <a:pt x="14702" y="2186"/>
                      </a:lnTo>
                      <a:cubicBezTo>
                        <a:pt x="14691" y="2144"/>
                        <a:pt x="14680" y="2102"/>
                        <a:pt x="14649" y="2070"/>
                      </a:cubicBezTo>
                      <a:cubicBezTo>
                        <a:pt x="14628" y="2039"/>
                        <a:pt x="14596" y="2007"/>
                        <a:pt x="14554" y="1986"/>
                      </a:cubicBezTo>
                      <a:cubicBezTo>
                        <a:pt x="14522" y="1965"/>
                        <a:pt x="14480" y="1954"/>
                        <a:pt x="14438" y="1954"/>
                      </a:cubicBezTo>
                      <a:cubicBezTo>
                        <a:pt x="14422" y="1949"/>
                        <a:pt x="14406" y="1946"/>
                        <a:pt x="14390" y="1946"/>
                      </a:cubicBezTo>
                      <a:cubicBezTo>
                        <a:pt x="14374" y="1946"/>
                        <a:pt x="14358" y="1949"/>
                        <a:pt x="14343" y="1954"/>
                      </a:cubicBezTo>
                      <a:cubicBezTo>
                        <a:pt x="14321" y="1954"/>
                        <a:pt x="14300" y="1944"/>
                        <a:pt x="14279" y="1944"/>
                      </a:cubicBezTo>
                      <a:close/>
                      <a:moveTo>
                        <a:pt x="4732" y="2060"/>
                      </a:moveTo>
                      <a:cubicBezTo>
                        <a:pt x="4647" y="2070"/>
                        <a:pt x="4552" y="2091"/>
                        <a:pt x="4499" y="2155"/>
                      </a:cubicBezTo>
                      <a:cubicBezTo>
                        <a:pt x="4436" y="2229"/>
                        <a:pt x="4404" y="2303"/>
                        <a:pt x="4404" y="2387"/>
                      </a:cubicBezTo>
                      <a:cubicBezTo>
                        <a:pt x="4394" y="2535"/>
                        <a:pt x="4394" y="2672"/>
                        <a:pt x="4383" y="2810"/>
                      </a:cubicBezTo>
                      <a:cubicBezTo>
                        <a:pt x="4383" y="2862"/>
                        <a:pt x="4394" y="2905"/>
                        <a:pt x="4415" y="2936"/>
                      </a:cubicBezTo>
                      <a:cubicBezTo>
                        <a:pt x="4425" y="2979"/>
                        <a:pt x="4446" y="3010"/>
                        <a:pt x="4478" y="3042"/>
                      </a:cubicBezTo>
                      <a:cubicBezTo>
                        <a:pt x="4510" y="3074"/>
                        <a:pt x="4542" y="3095"/>
                        <a:pt x="4584" y="3105"/>
                      </a:cubicBezTo>
                      <a:cubicBezTo>
                        <a:pt x="4626" y="3126"/>
                        <a:pt x="4668" y="3137"/>
                        <a:pt x="4711" y="3137"/>
                      </a:cubicBezTo>
                      <a:cubicBezTo>
                        <a:pt x="4795" y="3137"/>
                        <a:pt x="4879" y="3105"/>
                        <a:pt x="4943" y="3042"/>
                      </a:cubicBezTo>
                      <a:cubicBezTo>
                        <a:pt x="4996" y="2979"/>
                        <a:pt x="5027" y="2905"/>
                        <a:pt x="5038" y="2810"/>
                      </a:cubicBezTo>
                      <a:cubicBezTo>
                        <a:pt x="5038" y="2672"/>
                        <a:pt x="5048" y="2535"/>
                        <a:pt x="5048" y="2387"/>
                      </a:cubicBezTo>
                      <a:cubicBezTo>
                        <a:pt x="5048" y="2345"/>
                        <a:pt x="5038" y="2303"/>
                        <a:pt x="5027" y="2260"/>
                      </a:cubicBezTo>
                      <a:cubicBezTo>
                        <a:pt x="5006" y="2218"/>
                        <a:pt x="4985" y="2186"/>
                        <a:pt x="4953" y="2155"/>
                      </a:cubicBezTo>
                      <a:cubicBezTo>
                        <a:pt x="4922" y="2123"/>
                        <a:pt x="4890" y="2102"/>
                        <a:pt x="4848" y="2091"/>
                      </a:cubicBezTo>
                      <a:cubicBezTo>
                        <a:pt x="4816" y="2070"/>
                        <a:pt x="4774" y="2060"/>
                        <a:pt x="4732" y="2060"/>
                      </a:cubicBezTo>
                      <a:close/>
                      <a:moveTo>
                        <a:pt x="2017" y="2493"/>
                      </a:moveTo>
                      <a:cubicBezTo>
                        <a:pt x="1954" y="2493"/>
                        <a:pt x="1901" y="2503"/>
                        <a:pt x="1848" y="2535"/>
                      </a:cubicBezTo>
                      <a:lnTo>
                        <a:pt x="1785" y="2588"/>
                      </a:lnTo>
                      <a:cubicBezTo>
                        <a:pt x="1743" y="2619"/>
                        <a:pt x="1711" y="2672"/>
                        <a:pt x="1701" y="2725"/>
                      </a:cubicBezTo>
                      <a:lnTo>
                        <a:pt x="1637" y="2905"/>
                      </a:lnTo>
                      <a:cubicBezTo>
                        <a:pt x="1627" y="2947"/>
                        <a:pt x="1627" y="2989"/>
                        <a:pt x="1637" y="3042"/>
                      </a:cubicBezTo>
                      <a:cubicBezTo>
                        <a:pt x="1637" y="3084"/>
                        <a:pt x="1648" y="3116"/>
                        <a:pt x="1669" y="3158"/>
                      </a:cubicBezTo>
                      <a:cubicBezTo>
                        <a:pt x="1690" y="3200"/>
                        <a:pt x="1722" y="3221"/>
                        <a:pt x="1753" y="3253"/>
                      </a:cubicBezTo>
                      <a:cubicBezTo>
                        <a:pt x="1785" y="3274"/>
                        <a:pt x="1827" y="3295"/>
                        <a:pt x="1870" y="3306"/>
                      </a:cubicBezTo>
                      <a:cubicBezTo>
                        <a:pt x="1891" y="3306"/>
                        <a:pt x="1922" y="3317"/>
                        <a:pt x="1954" y="3317"/>
                      </a:cubicBezTo>
                      <a:cubicBezTo>
                        <a:pt x="2007" y="3317"/>
                        <a:pt x="2060" y="3306"/>
                        <a:pt x="2112" y="3274"/>
                      </a:cubicBezTo>
                      <a:lnTo>
                        <a:pt x="2176" y="3221"/>
                      </a:lnTo>
                      <a:cubicBezTo>
                        <a:pt x="2218" y="3179"/>
                        <a:pt x="2250" y="3137"/>
                        <a:pt x="2260" y="3084"/>
                      </a:cubicBezTo>
                      <a:cubicBezTo>
                        <a:pt x="2281" y="3021"/>
                        <a:pt x="2303" y="2957"/>
                        <a:pt x="2324" y="2894"/>
                      </a:cubicBezTo>
                      <a:cubicBezTo>
                        <a:pt x="2334" y="2852"/>
                        <a:pt x="2345" y="2810"/>
                        <a:pt x="2334" y="2767"/>
                      </a:cubicBezTo>
                      <a:cubicBezTo>
                        <a:pt x="2324" y="2725"/>
                        <a:pt x="2313" y="2683"/>
                        <a:pt x="2292" y="2651"/>
                      </a:cubicBezTo>
                      <a:cubicBezTo>
                        <a:pt x="2271" y="2609"/>
                        <a:pt x="2239" y="2577"/>
                        <a:pt x="2207" y="2556"/>
                      </a:cubicBezTo>
                      <a:cubicBezTo>
                        <a:pt x="2176" y="2535"/>
                        <a:pt x="2144" y="2514"/>
                        <a:pt x="2102" y="2503"/>
                      </a:cubicBezTo>
                      <a:cubicBezTo>
                        <a:pt x="2070" y="2493"/>
                        <a:pt x="2038" y="2493"/>
                        <a:pt x="2017" y="2493"/>
                      </a:cubicBezTo>
                      <a:close/>
                      <a:moveTo>
                        <a:pt x="12526" y="2546"/>
                      </a:moveTo>
                      <a:cubicBezTo>
                        <a:pt x="12484" y="2546"/>
                        <a:pt x="12441" y="2556"/>
                        <a:pt x="12399" y="2577"/>
                      </a:cubicBezTo>
                      <a:cubicBezTo>
                        <a:pt x="12357" y="2588"/>
                        <a:pt x="12325" y="2609"/>
                        <a:pt x="12294" y="2641"/>
                      </a:cubicBezTo>
                      <a:cubicBezTo>
                        <a:pt x="12283" y="2662"/>
                        <a:pt x="12262" y="2683"/>
                        <a:pt x="12241" y="2704"/>
                      </a:cubicBezTo>
                      <a:cubicBezTo>
                        <a:pt x="12220" y="2757"/>
                        <a:pt x="12199" y="2810"/>
                        <a:pt x="12199" y="2873"/>
                      </a:cubicBezTo>
                      <a:cubicBezTo>
                        <a:pt x="12199" y="2894"/>
                        <a:pt x="12209" y="2926"/>
                        <a:pt x="12209" y="2957"/>
                      </a:cubicBezTo>
                      <a:cubicBezTo>
                        <a:pt x="12230" y="3010"/>
                        <a:pt x="12251" y="3052"/>
                        <a:pt x="12294" y="3095"/>
                      </a:cubicBezTo>
                      <a:cubicBezTo>
                        <a:pt x="12336" y="3137"/>
                        <a:pt x="12378" y="3179"/>
                        <a:pt x="12410" y="3221"/>
                      </a:cubicBezTo>
                      <a:cubicBezTo>
                        <a:pt x="12441" y="3253"/>
                        <a:pt x="12473" y="3274"/>
                        <a:pt x="12515" y="3285"/>
                      </a:cubicBezTo>
                      <a:cubicBezTo>
                        <a:pt x="12558" y="3306"/>
                        <a:pt x="12600" y="3317"/>
                        <a:pt x="12642" y="3317"/>
                      </a:cubicBezTo>
                      <a:cubicBezTo>
                        <a:pt x="12684" y="3317"/>
                        <a:pt x="12727" y="3306"/>
                        <a:pt x="12769" y="3285"/>
                      </a:cubicBezTo>
                      <a:cubicBezTo>
                        <a:pt x="12811" y="3274"/>
                        <a:pt x="12843" y="3253"/>
                        <a:pt x="12874" y="3221"/>
                      </a:cubicBezTo>
                      <a:lnTo>
                        <a:pt x="12927" y="3158"/>
                      </a:lnTo>
                      <a:cubicBezTo>
                        <a:pt x="12948" y="3105"/>
                        <a:pt x="12970" y="3052"/>
                        <a:pt x="12970" y="2989"/>
                      </a:cubicBezTo>
                      <a:cubicBezTo>
                        <a:pt x="12959" y="2968"/>
                        <a:pt x="12959" y="2936"/>
                        <a:pt x="12959" y="2905"/>
                      </a:cubicBezTo>
                      <a:cubicBezTo>
                        <a:pt x="12938" y="2852"/>
                        <a:pt x="12917" y="2799"/>
                        <a:pt x="12874" y="2767"/>
                      </a:cubicBezTo>
                      <a:cubicBezTo>
                        <a:pt x="12832" y="2725"/>
                        <a:pt x="12790" y="2683"/>
                        <a:pt x="12748" y="2641"/>
                      </a:cubicBezTo>
                      <a:cubicBezTo>
                        <a:pt x="12727" y="2609"/>
                        <a:pt x="12684" y="2588"/>
                        <a:pt x="12653" y="2577"/>
                      </a:cubicBezTo>
                      <a:cubicBezTo>
                        <a:pt x="12610" y="2556"/>
                        <a:pt x="12568" y="2546"/>
                        <a:pt x="12526" y="2546"/>
                      </a:cubicBezTo>
                      <a:close/>
                      <a:moveTo>
                        <a:pt x="6638" y="2805"/>
                      </a:moveTo>
                      <a:cubicBezTo>
                        <a:pt x="6608" y="2805"/>
                        <a:pt x="6578" y="2813"/>
                        <a:pt x="6548" y="2820"/>
                      </a:cubicBezTo>
                      <a:cubicBezTo>
                        <a:pt x="6495" y="2831"/>
                        <a:pt x="6443" y="2862"/>
                        <a:pt x="6400" y="2905"/>
                      </a:cubicBezTo>
                      <a:cubicBezTo>
                        <a:pt x="6358" y="2936"/>
                        <a:pt x="6316" y="2968"/>
                        <a:pt x="6274" y="3000"/>
                      </a:cubicBezTo>
                      <a:cubicBezTo>
                        <a:pt x="6242" y="3031"/>
                        <a:pt x="6221" y="3063"/>
                        <a:pt x="6210" y="3105"/>
                      </a:cubicBezTo>
                      <a:cubicBezTo>
                        <a:pt x="6189" y="3148"/>
                        <a:pt x="6179" y="3190"/>
                        <a:pt x="6179" y="3232"/>
                      </a:cubicBezTo>
                      <a:cubicBezTo>
                        <a:pt x="6179" y="3274"/>
                        <a:pt x="6189" y="3317"/>
                        <a:pt x="6210" y="3359"/>
                      </a:cubicBezTo>
                      <a:cubicBezTo>
                        <a:pt x="6221" y="3401"/>
                        <a:pt x="6242" y="3433"/>
                        <a:pt x="6274" y="3464"/>
                      </a:cubicBezTo>
                      <a:cubicBezTo>
                        <a:pt x="6295" y="3475"/>
                        <a:pt x="6316" y="3496"/>
                        <a:pt x="6337" y="3517"/>
                      </a:cubicBezTo>
                      <a:cubicBezTo>
                        <a:pt x="6390" y="3538"/>
                        <a:pt x="6443" y="3559"/>
                        <a:pt x="6506" y="3559"/>
                      </a:cubicBezTo>
                      <a:cubicBezTo>
                        <a:pt x="6517" y="3549"/>
                        <a:pt x="6538" y="3549"/>
                        <a:pt x="6559" y="3549"/>
                      </a:cubicBezTo>
                      <a:cubicBezTo>
                        <a:pt x="6590" y="3581"/>
                        <a:pt x="6622" y="3602"/>
                        <a:pt x="6664" y="3612"/>
                      </a:cubicBezTo>
                      <a:cubicBezTo>
                        <a:pt x="6685" y="3618"/>
                        <a:pt x="6707" y="3620"/>
                        <a:pt x="6728" y="3620"/>
                      </a:cubicBezTo>
                      <a:cubicBezTo>
                        <a:pt x="6749" y="3620"/>
                        <a:pt x="6770" y="3618"/>
                        <a:pt x="6791" y="3612"/>
                      </a:cubicBezTo>
                      <a:cubicBezTo>
                        <a:pt x="6844" y="3612"/>
                        <a:pt x="6876" y="3602"/>
                        <a:pt x="6918" y="3581"/>
                      </a:cubicBezTo>
                      <a:cubicBezTo>
                        <a:pt x="6939" y="3559"/>
                        <a:pt x="6960" y="3538"/>
                        <a:pt x="6981" y="3528"/>
                      </a:cubicBezTo>
                      <a:cubicBezTo>
                        <a:pt x="7023" y="3486"/>
                        <a:pt x="7045" y="3433"/>
                        <a:pt x="7066" y="3380"/>
                      </a:cubicBezTo>
                      <a:cubicBezTo>
                        <a:pt x="7066" y="3359"/>
                        <a:pt x="7076" y="3327"/>
                        <a:pt x="7076" y="3295"/>
                      </a:cubicBezTo>
                      <a:cubicBezTo>
                        <a:pt x="7076" y="3243"/>
                        <a:pt x="7066" y="3179"/>
                        <a:pt x="7034" y="3137"/>
                      </a:cubicBezTo>
                      <a:cubicBezTo>
                        <a:pt x="6992" y="3074"/>
                        <a:pt x="6950" y="3021"/>
                        <a:pt x="6907" y="2968"/>
                      </a:cubicBezTo>
                      <a:cubicBezTo>
                        <a:pt x="6886" y="2915"/>
                        <a:pt x="6844" y="2884"/>
                        <a:pt x="6791" y="2852"/>
                      </a:cubicBezTo>
                      <a:cubicBezTo>
                        <a:pt x="6759" y="2831"/>
                        <a:pt x="6717" y="2820"/>
                        <a:pt x="6675" y="2810"/>
                      </a:cubicBezTo>
                      <a:cubicBezTo>
                        <a:pt x="6663" y="2806"/>
                        <a:pt x="6650" y="2805"/>
                        <a:pt x="6638" y="2805"/>
                      </a:cubicBezTo>
                      <a:close/>
                      <a:moveTo>
                        <a:pt x="10847" y="2619"/>
                      </a:moveTo>
                      <a:cubicBezTo>
                        <a:pt x="10783" y="2619"/>
                        <a:pt x="10731" y="2630"/>
                        <a:pt x="10678" y="2662"/>
                      </a:cubicBezTo>
                      <a:cubicBezTo>
                        <a:pt x="10635" y="2693"/>
                        <a:pt x="10593" y="2725"/>
                        <a:pt x="10562" y="2757"/>
                      </a:cubicBezTo>
                      <a:cubicBezTo>
                        <a:pt x="10519" y="2799"/>
                        <a:pt x="10488" y="2841"/>
                        <a:pt x="10456" y="2884"/>
                      </a:cubicBezTo>
                      <a:cubicBezTo>
                        <a:pt x="10414" y="2947"/>
                        <a:pt x="10382" y="3021"/>
                        <a:pt x="10361" y="3095"/>
                      </a:cubicBezTo>
                      <a:cubicBezTo>
                        <a:pt x="10340" y="3158"/>
                        <a:pt x="10329" y="3221"/>
                        <a:pt x="10319" y="3285"/>
                      </a:cubicBezTo>
                      <a:cubicBezTo>
                        <a:pt x="10276" y="3348"/>
                        <a:pt x="10255" y="3422"/>
                        <a:pt x="10255" y="3486"/>
                      </a:cubicBezTo>
                      <a:cubicBezTo>
                        <a:pt x="10255" y="3559"/>
                        <a:pt x="10287" y="3655"/>
                        <a:pt x="10350" y="3718"/>
                      </a:cubicBezTo>
                      <a:cubicBezTo>
                        <a:pt x="10414" y="3771"/>
                        <a:pt x="10488" y="3813"/>
                        <a:pt x="10583" y="3813"/>
                      </a:cubicBezTo>
                      <a:lnTo>
                        <a:pt x="10604" y="3802"/>
                      </a:lnTo>
                      <a:cubicBezTo>
                        <a:pt x="10625" y="3808"/>
                        <a:pt x="10649" y="3810"/>
                        <a:pt x="10674" y="3810"/>
                      </a:cubicBezTo>
                      <a:cubicBezTo>
                        <a:pt x="10699" y="3810"/>
                        <a:pt x="10725" y="3808"/>
                        <a:pt x="10752" y="3802"/>
                      </a:cubicBezTo>
                      <a:cubicBezTo>
                        <a:pt x="10826" y="3771"/>
                        <a:pt x="10889" y="3739"/>
                        <a:pt x="10952" y="3676"/>
                      </a:cubicBezTo>
                      <a:cubicBezTo>
                        <a:pt x="11005" y="3623"/>
                        <a:pt x="11037" y="3570"/>
                        <a:pt x="11058" y="3507"/>
                      </a:cubicBezTo>
                      <a:cubicBezTo>
                        <a:pt x="11090" y="3443"/>
                        <a:pt x="11100" y="3380"/>
                        <a:pt x="11100" y="3306"/>
                      </a:cubicBezTo>
                      <a:lnTo>
                        <a:pt x="11100" y="3274"/>
                      </a:lnTo>
                      <a:cubicBezTo>
                        <a:pt x="11111" y="3243"/>
                        <a:pt x="11121" y="3211"/>
                        <a:pt x="11132" y="3179"/>
                      </a:cubicBezTo>
                      <a:cubicBezTo>
                        <a:pt x="11153" y="3105"/>
                        <a:pt x="11164" y="3021"/>
                        <a:pt x="11164" y="2936"/>
                      </a:cubicBezTo>
                      <a:cubicBezTo>
                        <a:pt x="11174" y="2831"/>
                        <a:pt x="11100" y="2715"/>
                        <a:pt x="11005" y="2662"/>
                      </a:cubicBezTo>
                      <a:cubicBezTo>
                        <a:pt x="10952" y="2630"/>
                        <a:pt x="10899" y="2619"/>
                        <a:pt x="10847" y="2619"/>
                      </a:cubicBezTo>
                      <a:close/>
                      <a:moveTo>
                        <a:pt x="14279" y="3464"/>
                      </a:moveTo>
                      <a:cubicBezTo>
                        <a:pt x="13867" y="3464"/>
                        <a:pt x="13857" y="4109"/>
                        <a:pt x="14279" y="4109"/>
                      </a:cubicBezTo>
                      <a:cubicBezTo>
                        <a:pt x="14691" y="4109"/>
                        <a:pt x="14691" y="3464"/>
                        <a:pt x="14279" y="3464"/>
                      </a:cubicBezTo>
                      <a:close/>
                      <a:moveTo>
                        <a:pt x="4019" y="3640"/>
                      </a:moveTo>
                      <a:cubicBezTo>
                        <a:pt x="4007" y="3640"/>
                        <a:pt x="3994" y="3641"/>
                        <a:pt x="3982" y="3644"/>
                      </a:cubicBezTo>
                      <a:cubicBezTo>
                        <a:pt x="3940" y="3655"/>
                        <a:pt x="3897" y="3665"/>
                        <a:pt x="3855" y="3686"/>
                      </a:cubicBezTo>
                      <a:cubicBezTo>
                        <a:pt x="3792" y="3728"/>
                        <a:pt x="3728" y="3792"/>
                        <a:pt x="3707" y="3876"/>
                      </a:cubicBezTo>
                      <a:cubicBezTo>
                        <a:pt x="3707" y="3908"/>
                        <a:pt x="3707" y="3940"/>
                        <a:pt x="3697" y="3961"/>
                      </a:cubicBezTo>
                      <a:cubicBezTo>
                        <a:pt x="3697" y="4024"/>
                        <a:pt x="3718" y="4077"/>
                        <a:pt x="3739" y="4130"/>
                      </a:cubicBezTo>
                      <a:cubicBezTo>
                        <a:pt x="3771" y="4172"/>
                        <a:pt x="3813" y="4225"/>
                        <a:pt x="3844" y="4257"/>
                      </a:cubicBezTo>
                      <a:lnTo>
                        <a:pt x="3887" y="4288"/>
                      </a:lnTo>
                      <a:cubicBezTo>
                        <a:pt x="3918" y="4320"/>
                        <a:pt x="3950" y="4341"/>
                        <a:pt x="3982" y="4362"/>
                      </a:cubicBezTo>
                      <a:cubicBezTo>
                        <a:pt x="4024" y="4394"/>
                        <a:pt x="4087" y="4415"/>
                        <a:pt x="4140" y="4436"/>
                      </a:cubicBezTo>
                      <a:cubicBezTo>
                        <a:pt x="4161" y="4447"/>
                        <a:pt x="4193" y="4457"/>
                        <a:pt x="4225" y="4468"/>
                      </a:cubicBezTo>
                      <a:cubicBezTo>
                        <a:pt x="4246" y="4473"/>
                        <a:pt x="4267" y="4476"/>
                        <a:pt x="4288" y="4476"/>
                      </a:cubicBezTo>
                      <a:cubicBezTo>
                        <a:pt x="4309" y="4476"/>
                        <a:pt x="4330" y="4473"/>
                        <a:pt x="4351" y="4468"/>
                      </a:cubicBezTo>
                      <a:cubicBezTo>
                        <a:pt x="4394" y="4468"/>
                        <a:pt x="4436" y="4457"/>
                        <a:pt x="4478" y="4425"/>
                      </a:cubicBezTo>
                      <a:cubicBezTo>
                        <a:pt x="4499" y="4415"/>
                        <a:pt x="4520" y="4394"/>
                        <a:pt x="4542" y="4383"/>
                      </a:cubicBezTo>
                      <a:cubicBezTo>
                        <a:pt x="4584" y="4341"/>
                        <a:pt x="4605" y="4288"/>
                        <a:pt x="4626" y="4235"/>
                      </a:cubicBezTo>
                      <a:cubicBezTo>
                        <a:pt x="4647" y="4172"/>
                        <a:pt x="4668" y="4119"/>
                        <a:pt x="4700" y="4056"/>
                      </a:cubicBezTo>
                      <a:cubicBezTo>
                        <a:pt x="4711" y="4014"/>
                        <a:pt x="4711" y="3971"/>
                        <a:pt x="4700" y="3929"/>
                      </a:cubicBezTo>
                      <a:cubicBezTo>
                        <a:pt x="4700" y="3876"/>
                        <a:pt x="4689" y="3845"/>
                        <a:pt x="4658" y="3802"/>
                      </a:cubicBezTo>
                      <a:cubicBezTo>
                        <a:pt x="4647" y="3771"/>
                        <a:pt x="4615" y="3739"/>
                        <a:pt x="4584" y="3718"/>
                      </a:cubicBezTo>
                      <a:cubicBezTo>
                        <a:pt x="4552" y="3686"/>
                        <a:pt x="4510" y="3665"/>
                        <a:pt x="4468" y="3655"/>
                      </a:cubicBezTo>
                      <a:cubicBezTo>
                        <a:pt x="4436" y="3655"/>
                        <a:pt x="4415" y="3644"/>
                        <a:pt x="4383" y="3644"/>
                      </a:cubicBezTo>
                      <a:cubicBezTo>
                        <a:pt x="4320" y="3644"/>
                        <a:pt x="4267" y="3655"/>
                        <a:pt x="4225" y="3686"/>
                      </a:cubicBezTo>
                      <a:lnTo>
                        <a:pt x="4204" y="3697"/>
                      </a:lnTo>
                      <a:cubicBezTo>
                        <a:pt x="4172" y="3676"/>
                        <a:pt x="4140" y="3665"/>
                        <a:pt x="4109" y="3655"/>
                      </a:cubicBezTo>
                      <a:cubicBezTo>
                        <a:pt x="4079" y="3647"/>
                        <a:pt x="4049" y="3640"/>
                        <a:pt x="4019" y="3640"/>
                      </a:cubicBezTo>
                      <a:close/>
                      <a:moveTo>
                        <a:pt x="491" y="3610"/>
                      </a:moveTo>
                      <a:cubicBezTo>
                        <a:pt x="473" y="3610"/>
                        <a:pt x="454" y="3612"/>
                        <a:pt x="423" y="3623"/>
                      </a:cubicBezTo>
                      <a:cubicBezTo>
                        <a:pt x="359" y="3633"/>
                        <a:pt x="306" y="3665"/>
                        <a:pt x="264" y="3707"/>
                      </a:cubicBezTo>
                      <a:cubicBezTo>
                        <a:pt x="243" y="3728"/>
                        <a:pt x="222" y="3750"/>
                        <a:pt x="211" y="3781"/>
                      </a:cubicBezTo>
                      <a:cubicBezTo>
                        <a:pt x="180" y="3845"/>
                        <a:pt x="169" y="3887"/>
                        <a:pt x="169" y="3961"/>
                      </a:cubicBezTo>
                      <a:cubicBezTo>
                        <a:pt x="159" y="4003"/>
                        <a:pt x="169" y="4045"/>
                        <a:pt x="190" y="4077"/>
                      </a:cubicBezTo>
                      <a:lnTo>
                        <a:pt x="201" y="4098"/>
                      </a:lnTo>
                      <a:cubicBezTo>
                        <a:pt x="190" y="4119"/>
                        <a:pt x="190" y="4140"/>
                        <a:pt x="190" y="4172"/>
                      </a:cubicBezTo>
                      <a:cubicBezTo>
                        <a:pt x="190" y="4235"/>
                        <a:pt x="211" y="4320"/>
                        <a:pt x="243" y="4373"/>
                      </a:cubicBezTo>
                      <a:cubicBezTo>
                        <a:pt x="264" y="4415"/>
                        <a:pt x="296" y="4436"/>
                        <a:pt x="328" y="4468"/>
                      </a:cubicBezTo>
                      <a:cubicBezTo>
                        <a:pt x="359" y="4489"/>
                        <a:pt x="391" y="4510"/>
                        <a:pt x="433" y="4521"/>
                      </a:cubicBezTo>
                      <a:cubicBezTo>
                        <a:pt x="475" y="4531"/>
                        <a:pt x="528" y="4531"/>
                        <a:pt x="570" y="4531"/>
                      </a:cubicBezTo>
                      <a:cubicBezTo>
                        <a:pt x="613" y="4521"/>
                        <a:pt x="644" y="4510"/>
                        <a:pt x="687" y="4489"/>
                      </a:cubicBezTo>
                      <a:lnTo>
                        <a:pt x="750" y="4436"/>
                      </a:lnTo>
                      <a:cubicBezTo>
                        <a:pt x="792" y="4394"/>
                        <a:pt x="824" y="4352"/>
                        <a:pt x="834" y="4299"/>
                      </a:cubicBezTo>
                      <a:cubicBezTo>
                        <a:pt x="834" y="4267"/>
                        <a:pt x="845" y="4235"/>
                        <a:pt x="845" y="4204"/>
                      </a:cubicBezTo>
                      <a:cubicBezTo>
                        <a:pt x="856" y="4172"/>
                        <a:pt x="877" y="4140"/>
                        <a:pt x="887" y="4119"/>
                      </a:cubicBezTo>
                      <a:cubicBezTo>
                        <a:pt x="908" y="4056"/>
                        <a:pt x="908" y="3971"/>
                        <a:pt x="887" y="3908"/>
                      </a:cubicBezTo>
                      <a:cubicBezTo>
                        <a:pt x="877" y="3876"/>
                        <a:pt x="866" y="3834"/>
                        <a:pt x="845" y="3802"/>
                      </a:cubicBezTo>
                      <a:cubicBezTo>
                        <a:pt x="792" y="3739"/>
                        <a:pt x="771" y="3707"/>
                        <a:pt x="697" y="3665"/>
                      </a:cubicBezTo>
                      <a:lnTo>
                        <a:pt x="687" y="3655"/>
                      </a:lnTo>
                      <a:cubicBezTo>
                        <a:pt x="623" y="3623"/>
                        <a:pt x="623" y="3623"/>
                        <a:pt x="560" y="3612"/>
                      </a:cubicBezTo>
                      <a:cubicBezTo>
                        <a:pt x="528" y="3612"/>
                        <a:pt x="510" y="3610"/>
                        <a:pt x="491" y="3610"/>
                      </a:cubicBezTo>
                      <a:close/>
                      <a:moveTo>
                        <a:pt x="8344" y="3612"/>
                      </a:moveTo>
                      <a:cubicBezTo>
                        <a:pt x="8291" y="3612"/>
                        <a:pt x="8249" y="3612"/>
                        <a:pt x="8196" y="3623"/>
                      </a:cubicBezTo>
                      <a:cubicBezTo>
                        <a:pt x="8090" y="3655"/>
                        <a:pt x="8016" y="3728"/>
                        <a:pt x="7963" y="3813"/>
                      </a:cubicBezTo>
                      <a:cubicBezTo>
                        <a:pt x="7942" y="3845"/>
                        <a:pt x="7932" y="3876"/>
                        <a:pt x="7921" y="3897"/>
                      </a:cubicBezTo>
                      <a:cubicBezTo>
                        <a:pt x="7889" y="3950"/>
                        <a:pt x="7868" y="4003"/>
                        <a:pt x="7847" y="4066"/>
                      </a:cubicBezTo>
                      <a:cubicBezTo>
                        <a:pt x="7826" y="4130"/>
                        <a:pt x="7816" y="4193"/>
                        <a:pt x="7794" y="4267"/>
                      </a:cubicBezTo>
                      <a:cubicBezTo>
                        <a:pt x="7794" y="4288"/>
                        <a:pt x="7794" y="4320"/>
                        <a:pt x="7784" y="4352"/>
                      </a:cubicBezTo>
                      <a:cubicBezTo>
                        <a:pt x="7784" y="4394"/>
                        <a:pt x="7794" y="4436"/>
                        <a:pt x="7816" y="4478"/>
                      </a:cubicBezTo>
                      <a:cubicBezTo>
                        <a:pt x="7826" y="4499"/>
                        <a:pt x="7837" y="4521"/>
                        <a:pt x="7858" y="4542"/>
                      </a:cubicBezTo>
                      <a:cubicBezTo>
                        <a:pt x="7879" y="4584"/>
                        <a:pt x="7911" y="4605"/>
                        <a:pt x="7942" y="4626"/>
                      </a:cubicBezTo>
                      <a:cubicBezTo>
                        <a:pt x="7974" y="4637"/>
                        <a:pt x="7995" y="4647"/>
                        <a:pt x="8027" y="4658"/>
                      </a:cubicBezTo>
                      <a:cubicBezTo>
                        <a:pt x="8058" y="4668"/>
                        <a:pt x="8080" y="4668"/>
                        <a:pt x="8111" y="4668"/>
                      </a:cubicBezTo>
                      <a:cubicBezTo>
                        <a:pt x="8123" y="4671"/>
                        <a:pt x="8134" y="4673"/>
                        <a:pt x="8145" y="4673"/>
                      </a:cubicBezTo>
                      <a:cubicBezTo>
                        <a:pt x="8176" y="4673"/>
                        <a:pt x="8207" y="4663"/>
                        <a:pt x="8238" y="4647"/>
                      </a:cubicBezTo>
                      <a:cubicBezTo>
                        <a:pt x="8280" y="4637"/>
                        <a:pt x="8312" y="4605"/>
                        <a:pt x="8344" y="4573"/>
                      </a:cubicBezTo>
                      <a:cubicBezTo>
                        <a:pt x="8418" y="4499"/>
                        <a:pt x="8481" y="4415"/>
                        <a:pt x="8544" y="4330"/>
                      </a:cubicBezTo>
                      <a:cubicBezTo>
                        <a:pt x="8587" y="4267"/>
                        <a:pt x="8629" y="4204"/>
                        <a:pt x="8671" y="4130"/>
                      </a:cubicBezTo>
                      <a:cubicBezTo>
                        <a:pt x="8703" y="4056"/>
                        <a:pt x="8724" y="3961"/>
                        <a:pt x="8703" y="3876"/>
                      </a:cubicBezTo>
                      <a:cubicBezTo>
                        <a:pt x="8692" y="3834"/>
                        <a:pt x="8671" y="3802"/>
                        <a:pt x="8639" y="3771"/>
                      </a:cubicBezTo>
                      <a:cubicBezTo>
                        <a:pt x="8618" y="3739"/>
                        <a:pt x="8587" y="3707"/>
                        <a:pt x="8555" y="3686"/>
                      </a:cubicBezTo>
                      <a:cubicBezTo>
                        <a:pt x="8523" y="3676"/>
                        <a:pt x="8502" y="3665"/>
                        <a:pt x="8470" y="3655"/>
                      </a:cubicBezTo>
                      <a:cubicBezTo>
                        <a:pt x="8418" y="3623"/>
                        <a:pt x="8396" y="3623"/>
                        <a:pt x="8344" y="3612"/>
                      </a:cubicBezTo>
                      <a:close/>
                      <a:moveTo>
                        <a:pt x="15916" y="3950"/>
                      </a:moveTo>
                      <a:cubicBezTo>
                        <a:pt x="15863" y="3950"/>
                        <a:pt x="15800" y="3961"/>
                        <a:pt x="15758" y="3992"/>
                      </a:cubicBezTo>
                      <a:lnTo>
                        <a:pt x="15684" y="4045"/>
                      </a:lnTo>
                      <a:cubicBezTo>
                        <a:pt x="15652" y="4088"/>
                        <a:pt x="15620" y="4130"/>
                        <a:pt x="15610" y="4183"/>
                      </a:cubicBezTo>
                      <a:lnTo>
                        <a:pt x="15599" y="4204"/>
                      </a:lnTo>
                      <a:lnTo>
                        <a:pt x="15578" y="4225"/>
                      </a:lnTo>
                      <a:cubicBezTo>
                        <a:pt x="15547" y="4278"/>
                        <a:pt x="15536" y="4330"/>
                        <a:pt x="15536" y="4394"/>
                      </a:cubicBezTo>
                      <a:cubicBezTo>
                        <a:pt x="15536" y="4447"/>
                        <a:pt x="15536" y="4489"/>
                        <a:pt x="15536" y="4542"/>
                      </a:cubicBezTo>
                      <a:cubicBezTo>
                        <a:pt x="15525" y="4584"/>
                        <a:pt x="15536" y="4626"/>
                        <a:pt x="15557" y="4668"/>
                      </a:cubicBezTo>
                      <a:cubicBezTo>
                        <a:pt x="15568" y="4711"/>
                        <a:pt x="15599" y="4742"/>
                        <a:pt x="15631" y="4774"/>
                      </a:cubicBezTo>
                      <a:cubicBezTo>
                        <a:pt x="15652" y="4785"/>
                        <a:pt x="15673" y="4806"/>
                        <a:pt x="15694" y="4827"/>
                      </a:cubicBezTo>
                      <a:cubicBezTo>
                        <a:pt x="15726" y="4848"/>
                        <a:pt x="15768" y="4859"/>
                        <a:pt x="15811" y="4859"/>
                      </a:cubicBezTo>
                      <a:cubicBezTo>
                        <a:pt x="15826" y="4864"/>
                        <a:pt x="15842" y="4866"/>
                        <a:pt x="15857" y="4866"/>
                      </a:cubicBezTo>
                      <a:cubicBezTo>
                        <a:pt x="15871" y="4866"/>
                        <a:pt x="15884" y="4864"/>
                        <a:pt x="15895" y="4859"/>
                      </a:cubicBezTo>
                      <a:cubicBezTo>
                        <a:pt x="15937" y="4859"/>
                        <a:pt x="15980" y="4848"/>
                        <a:pt x="16022" y="4827"/>
                      </a:cubicBezTo>
                      <a:cubicBezTo>
                        <a:pt x="16043" y="4806"/>
                        <a:pt x="16064" y="4785"/>
                        <a:pt x="16085" y="4774"/>
                      </a:cubicBezTo>
                      <a:cubicBezTo>
                        <a:pt x="16127" y="4732"/>
                        <a:pt x="16149" y="4679"/>
                        <a:pt x="16170" y="4626"/>
                      </a:cubicBezTo>
                      <a:lnTo>
                        <a:pt x="16233" y="4352"/>
                      </a:lnTo>
                      <a:cubicBezTo>
                        <a:pt x="16244" y="4309"/>
                        <a:pt x="16244" y="4267"/>
                        <a:pt x="16233" y="4225"/>
                      </a:cubicBezTo>
                      <a:cubicBezTo>
                        <a:pt x="16233" y="4183"/>
                        <a:pt x="16222" y="4140"/>
                        <a:pt x="16201" y="4109"/>
                      </a:cubicBezTo>
                      <a:cubicBezTo>
                        <a:pt x="16180" y="4066"/>
                        <a:pt x="16149" y="4035"/>
                        <a:pt x="16117" y="4014"/>
                      </a:cubicBezTo>
                      <a:cubicBezTo>
                        <a:pt x="16085" y="3992"/>
                        <a:pt x="16043" y="3971"/>
                        <a:pt x="16001" y="3961"/>
                      </a:cubicBezTo>
                      <a:cubicBezTo>
                        <a:pt x="15980" y="3950"/>
                        <a:pt x="15948" y="3950"/>
                        <a:pt x="15916" y="3950"/>
                      </a:cubicBezTo>
                      <a:close/>
                      <a:moveTo>
                        <a:pt x="12209" y="4188"/>
                      </a:moveTo>
                      <a:cubicBezTo>
                        <a:pt x="12180" y="4188"/>
                        <a:pt x="12151" y="4193"/>
                        <a:pt x="12125" y="4204"/>
                      </a:cubicBezTo>
                      <a:cubicBezTo>
                        <a:pt x="12093" y="4214"/>
                        <a:pt x="12072" y="4225"/>
                        <a:pt x="12051" y="4235"/>
                      </a:cubicBezTo>
                      <a:cubicBezTo>
                        <a:pt x="11998" y="4257"/>
                        <a:pt x="11956" y="4299"/>
                        <a:pt x="11935" y="4352"/>
                      </a:cubicBezTo>
                      <a:cubicBezTo>
                        <a:pt x="11913" y="4383"/>
                        <a:pt x="11892" y="4425"/>
                        <a:pt x="11871" y="4468"/>
                      </a:cubicBezTo>
                      <a:cubicBezTo>
                        <a:pt x="11850" y="4510"/>
                        <a:pt x="11829" y="4542"/>
                        <a:pt x="11829" y="4594"/>
                      </a:cubicBezTo>
                      <a:cubicBezTo>
                        <a:pt x="11818" y="4637"/>
                        <a:pt x="11818" y="4679"/>
                        <a:pt x="11839" y="4721"/>
                      </a:cubicBezTo>
                      <a:cubicBezTo>
                        <a:pt x="11850" y="4763"/>
                        <a:pt x="11871" y="4795"/>
                        <a:pt x="11892" y="4827"/>
                      </a:cubicBezTo>
                      <a:cubicBezTo>
                        <a:pt x="11913" y="4859"/>
                        <a:pt x="11945" y="4890"/>
                        <a:pt x="11987" y="4911"/>
                      </a:cubicBezTo>
                      <a:lnTo>
                        <a:pt x="12061" y="4943"/>
                      </a:lnTo>
                      <a:cubicBezTo>
                        <a:pt x="12093" y="4954"/>
                        <a:pt x="12122" y="4959"/>
                        <a:pt x="12150" y="4959"/>
                      </a:cubicBezTo>
                      <a:cubicBezTo>
                        <a:pt x="12177" y="4959"/>
                        <a:pt x="12204" y="4954"/>
                        <a:pt x="12230" y="4943"/>
                      </a:cubicBezTo>
                      <a:cubicBezTo>
                        <a:pt x="12262" y="4932"/>
                        <a:pt x="12283" y="4922"/>
                        <a:pt x="12315" y="4911"/>
                      </a:cubicBezTo>
                      <a:cubicBezTo>
                        <a:pt x="12357" y="4880"/>
                        <a:pt x="12399" y="4848"/>
                        <a:pt x="12431" y="4795"/>
                      </a:cubicBezTo>
                      <a:cubicBezTo>
                        <a:pt x="12452" y="4753"/>
                        <a:pt x="12473" y="4711"/>
                        <a:pt x="12484" y="4679"/>
                      </a:cubicBezTo>
                      <a:cubicBezTo>
                        <a:pt x="12515" y="4637"/>
                        <a:pt x="12526" y="4594"/>
                        <a:pt x="12526" y="4552"/>
                      </a:cubicBezTo>
                      <a:cubicBezTo>
                        <a:pt x="12537" y="4510"/>
                        <a:pt x="12537" y="4468"/>
                        <a:pt x="12515" y="4425"/>
                      </a:cubicBezTo>
                      <a:cubicBezTo>
                        <a:pt x="12515" y="4383"/>
                        <a:pt x="12494" y="4341"/>
                        <a:pt x="12463" y="4320"/>
                      </a:cubicBezTo>
                      <a:cubicBezTo>
                        <a:pt x="12441" y="4278"/>
                        <a:pt x="12410" y="4257"/>
                        <a:pt x="12368" y="4235"/>
                      </a:cubicBezTo>
                      <a:cubicBezTo>
                        <a:pt x="12346" y="4225"/>
                        <a:pt x="12325" y="4214"/>
                        <a:pt x="12294" y="4204"/>
                      </a:cubicBezTo>
                      <a:cubicBezTo>
                        <a:pt x="12267" y="4193"/>
                        <a:pt x="12238" y="4188"/>
                        <a:pt x="12209" y="4188"/>
                      </a:cubicBezTo>
                      <a:close/>
                      <a:moveTo>
                        <a:pt x="2376" y="4130"/>
                      </a:moveTo>
                      <a:cubicBezTo>
                        <a:pt x="2355" y="4130"/>
                        <a:pt x="2324" y="4140"/>
                        <a:pt x="2292" y="4140"/>
                      </a:cubicBezTo>
                      <a:cubicBezTo>
                        <a:pt x="2271" y="4151"/>
                        <a:pt x="2250" y="4151"/>
                        <a:pt x="2229" y="4161"/>
                      </a:cubicBezTo>
                      <a:lnTo>
                        <a:pt x="2186" y="4161"/>
                      </a:lnTo>
                      <a:cubicBezTo>
                        <a:pt x="2155" y="4161"/>
                        <a:pt x="2134" y="4172"/>
                        <a:pt x="2102" y="4172"/>
                      </a:cubicBezTo>
                      <a:cubicBezTo>
                        <a:pt x="2060" y="4183"/>
                        <a:pt x="2017" y="4204"/>
                        <a:pt x="1986" y="4225"/>
                      </a:cubicBezTo>
                      <a:cubicBezTo>
                        <a:pt x="1965" y="4246"/>
                        <a:pt x="1943" y="4267"/>
                        <a:pt x="1933" y="4288"/>
                      </a:cubicBezTo>
                      <a:cubicBezTo>
                        <a:pt x="1901" y="4320"/>
                        <a:pt x="1880" y="4352"/>
                        <a:pt x="1880" y="4394"/>
                      </a:cubicBezTo>
                      <a:lnTo>
                        <a:pt x="1817" y="4542"/>
                      </a:lnTo>
                      <a:cubicBezTo>
                        <a:pt x="1806" y="4584"/>
                        <a:pt x="1796" y="4626"/>
                        <a:pt x="1806" y="4668"/>
                      </a:cubicBezTo>
                      <a:cubicBezTo>
                        <a:pt x="1806" y="4721"/>
                        <a:pt x="1827" y="4753"/>
                        <a:pt x="1848" y="4795"/>
                      </a:cubicBezTo>
                      <a:cubicBezTo>
                        <a:pt x="1870" y="4827"/>
                        <a:pt x="1891" y="4859"/>
                        <a:pt x="1933" y="4880"/>
                      </a:cubicBezTo>
                      <a:cubicBezTo>
                        <a:pt x="1965" y="4911"/>
                        <a:pt x="1996" y="4932"/>
                        <a:pt x="2038" y="4943"/>
                      </a:cubicBezTo>
                      <a:cubicBezTo>
                        <a:pt x="2070" y="4943"/>
                        <a:pt x="2102" y="4954"/>
                        <a:pt x="2123" y="4954"/>
                      </a:cubicBezTo>
                      <a:lnTo>
                        <a:pt x="2134" y="4954"/>
                      </a:lnTo>
                      <a:lnTo>
                        <a:pt x="2144" y="4975"/>
                      </a:lnTo>
                      <a:cubicBezTo>
                        <a:pt x="2176" y="4985"/>
                        <a:pt x="2197" y="5006"/>
                        <a:pt x="2218" y="5017"/>
                      </a:cubicBezTo>
                      <a:cubicBezTo>
                        <a:pt x="2250" y="5049"/>
                        <a:pt x="2292" y="5059"/>
                        <a:pt x="2334" y="5059"/>
                      </a:cubicBezTo>
                      <a:cubicBezTo>
                        <a:pt x="2350" y="5064"/>
                        <a:pt x="2363" y="5067"/>
                        <a:pt x="2376" y="5067"/>
                      </a:cubicBezTo>
                      <a:cubicBezTo>
                        <a:pt x="2390" y="5067"/>
                        <a:pt x="2403" y="5064"/>
                        <a:pt x="2419" y="5059"/>
                      </a:cubicBezTo>
                      <a:cubicBezTo>
                        <a:pt x="2461" y="5059"/>
                        <a:pt x="2503" y="5049"/>
                        <a:pt x="2545" y="5017"/>
                      </a:cubicBezTo>
                      <a:cubicBezTo>
                        <a:pt x="2567" y="5006"/>
                        <a:pt x="2588" y="4985"/>
                        <a:pt x="2609" y="4975"/>
                      </a:cubicBezTo>
                      <a:cubicBezTo>
                        <a:pt x="2651" y="4932"/>
                        <a:pt x="2672" y="4880"/>
                        <a:pt x="2693" y="4827"/>
                      </a:cubicBezTo>
                      <a:lnTo>
                        <a:pt x="2693" y="4806"/>
                      </a:lnTo>
                      <a:cubicBezTo>
                        <a:pt x="2704" y="4763"/>
                        <a:pt x="2704" y="4732"/>
                        <a:pt x="2714" y="4690"/>
                      </a:cubicBezTo>
                      <a:lnTo>
                        <a:pt x="2714" y="4668"/>
                      </a:lnTo>
                      <a:cubicBezTo>
                        <a:pt x="2704" y="4658"/>
                        <a:pt x="2704" y="4637"/>
                        <a:pt x="2704" y="4616"/>
                      </a:cubicBezTo>
                      <a:cubicBezTo>
                        <a:pt x="2704" y="4563"/>
                        <a:pt x="2704" y="4510"/>
                        <a:pt x="2704" y="4457"/>
                      </a:cubicBezTo>
                      <a:cubicBezTo>
                        <a:pt x="2704" y="4404"/>
                        <a:pt x="2693" y="4362"/>
                        <a:pt x="2672" y="4330"/>
                      </a:cubicBezTo>
                      <a:cubicBezTo>
                        <a:pt x="2662" y="4288"/>
                        <a:pt x="2640" y="4257"/>
                        <a:pt x="2609" y="4225"/>
                      </a:cubicBezTo>
                      <a:cubicBezTo>
                        <a:pt x="2577" y="4193"/>
                        <a:pt x="2545" y="4172"/>
                        <a:pt x="2503" y="4161"/>
                      </a:cubicBezTo>
                      <a:cubicBezTo>
                        <a:pt x="2461" y="4140"/>
                        <a:pt x="2429" y="4130"/>
                        <a:pt x="2376" y="4130"/>
                      </a:cubicBezTo>
                      <a:close/>
                      <a:moveTo>
                        <a:pt x="5344" y="4056"/>
                      </a:moveTo>
                      <a:cubicBezTo>
                        <a:pt x="5302" y="4056"/>
                        <a:pt x="5260" y="4056"/>
                        <a:pt x="5217" y="4066"/>
                      </a:cubicBezTo>
                      <a:lnTo>
                        <a:pt x="5196" y="4077"/>
                      </a:lnTo>
                      <a:cubicBezTo>
                        <a:pt x="5122" y="4077"/>
                        <a:pt x="5059" y="4109"/>
                        <a:pt x="5006" y="4161"/>
                      </a:cubicBezTo>
                      <a:cubicBezTo>
                        <a:pt x="4943" y="4225"/>
                        <a:pt x="4911" y="4299"/>
                        <a:pt x="4911" y="4394"/>
                      </a:cubicBezTo>
                      <a:lnTo>
                        <a:pt x="4911" y="4436"/>
                      </a:lnTo>
                      <a:cubicBezTo>
                        <a:pt x="4879" y="4489"/>
                        <a:pt x="4858" y="4542"/>
                        <a:pt x="4837" y="4594"/>
                      </a:cubicBezTo>
                      <a:cubicBezTo>
                        <a:pt x="4806" y="4626"/>
                        <a:pt x="4795" y="4668"/>
                        <a:pt x="4795" y="4711"/>
                      </a:cubicBezTo>
                      <a:cubicBezTo>
                        <a:pt x="4784" y="4753"/>
                        <a:pt x="4784" y="4795"/>
                        <a:pt x="4795" y="4837"/>
                      </a:cubicBezTo>
                      <a:cubicBezTo>
                        <a:pt x="4806" y="4880"/>
                        <a:pt x="4827" y="4922"/>
                        <a:pt x="4858" y="4954"/>
                      </a:cubicBezTo>
                      <a:cubicBezTo>
                        <a:pt x="4879" y="4985"/>
                        <a:pt x="4911" y="5017"/>
                        <a:pt x="4953" y="5038"/>
                      </a:cubicBezTo>
                      <a:cubicBezTo>
                        <a:pt x="5007" y="5061"/>
                        <a:pt x="5065" y="5078"/>
                        <a:pt x="5126" y="5078"/>
                      </a:cubicBezTo>
                      <a:cubicBezTo>
                        <a:pt x="5149" y="5078"/>
                        <a:pt x="5173" y="5076"/>
                        <a:pt x="5196" y="5070"/>
                      </a:cubicBezTo>
                      <a:cubicBezTo>
                        <a:pt x="5270" y="5038"/>
                        <a:pt x="5355" y="4996"/>
                        <a:pt x="5386" y="4922"/>
                      </a:cubicBezTo>
                      <a:cubicBezTo>
                        <a:pt x="5408" y="4890"/>
                        <a:pt x="5418" y="4859"/>
                        <a:pt x="5429" y="4837"/>
                      </a:cubicBezTo>
                      <a:cubicBezTo>
                        <a:pt x="5481" y="4795"/>
                        <a:pt x="5524" y="4742"/>
                        <a:pt x="5545" y="4679"/>
                      </a:cubicBezTo>
                      <a:cubicBezTo>
                        <a:pt x="5566" y="4605"/>
                        <a:pt x="5587" y="4531"/>
                        <a:pt x="5608" y="4468"/>
                      </a:cubicBezTo>
                      <a:cubicBezTo>
                        <a:pt x="5619" y="4425"/>
                        <a:pt x="5629" y="4383"/>
                        <a:pt x="5619" y="4330"/>
                      </a:cubicBezTo>
                      <a:cubicBezTo>
                        <a:pt x="5619" y="4288"/>
                        <a:pt x="5598" y="4257"/>
                        <a:pt x="5577" y="4214"/>
                      </a:cubicBezTo>
                      <a:lnTo>
                        <a:pt x="5524" y="4151"/>
                      </a:lnTo>
                      <a:cubicBezTo>
                        <a:pt x="5503" y="4119"/>
                        <a:pt x="5460" y="4098"/>
                        <a:pt x="5418" y="4088"/>
                      </a:cubicBezTo>
                      <a:cubicBezTo>
                        <a:pt x="5397" y="4066"/>
                        <a:pt x="5365" y="4056"/>
                        <a:pt x="5344" y="4056"/>
                      </a:cubicBezTo>
                      <a:close/>
                      <a:moveTo>
                        <a:pt x="10276" y="4436"/>
                      </a:moveTo>
                      <a:cubicBezTo>
                        <a:pt x="10213" y="4436"/>
                        <a:pt x="10160" y="4447"/>
                        <a:pt x="10107" y="4478"/>
                      </a:cubicBezTo>
                      <a:lnTo>
                        <a:pt x="10044" y="4531"/>
                      </a:lnTo>
                      <a:lnTo>
                        <a:pt x="10033" y="4531"/>
                      </a:lnTo>
                      <a:lnTo>
                        <a:pt x="10033" y="4542"/>
                      </a:lnTo>
                      <a:cubicBezTo>
                        <a:pt x="10012" y="4563"/>
                        <a:pt x="9991" y="4584"/>
                        <a:pt x="9981" y="4616"/>
                      </a:cubicBezTo>
                      <a:lnTo>
                        <a:pt x="9970" y="4616"/>
                      </a:lnTo>
                      <a:cubicBezTo>
                        <a:pt x="9938" y="4690"/>
                        <a:pt x="9917" y="4742"/>
                        <a:pt x="9917" y="4816"/>
                      </a:cubicBezTo>
                      <a:lnTo>
                        <a:pt x="9917" y="4827"/>
                      </a:lnTo>
                      <a:cubicBezTo>
                        <a:pt x="9928" y="4859"/>
                        <a:pt x="9928" y="4890"/>
                        <a:pt x="9938" y="4922"/>
                      </a:cubicBezTo>
                      <a:lnTo>
                        <a:pt x="9938" y="4932"/>
                      </a:lnTo>
                      <a:cubicBezTo>
                        <a:pt x="9949" y="4954"/>
                        <a:pt x="9960" y="4985"/>
                        <a:pt x="9970" y="5017"/>
                      </a:cubicBezTo>
                      <a:lnTo>
                        <a:pt x="9981" y="5017"/>
                      </a:lnTo>
                      <a:lnTo>
                        <a:pt x="9981" y="5027"/>
                      </a:lnTo>
                      <a:lnTo>
                        <a:pt x="10033" y="5091"/>
                      </a:lnTo>
                      <a:lnTo>
                        <a:pt x="10033" y="5101"/>
                      </a:lnTo>
                      <a:cubicBezTo>
                        <a:pt x="10065" y="5123"/>
                        <a:pt x="10086" y="5133"/>
                        <a:pt x="10107" y="5154"/>
                      </a:cubicBezTo>
                      <a:cubicBezTo>
                        <a:pt x="10150" y="5175"/>
                        <a:pt x="10192" y="5186"/>
                        <a:pt x="10234" y="5196"/>
                      </a:cubicBezTo>
                      <a:cubicBezTo>
                        <a:pt x="10247" y="5200"/>
                        <a:pt x="10259" y="5201"/>
                        <a:pt x="10271" y="5201"/>
                      </a:cubicBezTo>
                      <a:cubicBezTo>
                        <a:pt x="10301" y="5201"/>
                        <a:pt x="10331" y="5193"/>
                        <a:pt x="10361" y="5186"/>
                      </a:cubicBezTo>
                      <a:cubicBezTo>
                        <a:pt x="10403" y="5175"/>
                        <a:pt x="10435" y="5154"/>
                        <a:pt x="10466" y="5133"/>
                      </a:cubicBezTo>
                      <a:cubicBezTo>
                        <a:pt x="10509" y="5101"/>
                        <a:pt x="10530" y="5080"/>
                        <a:pt x="10551" y="5038"/>
                      </a:cubicBezTo>
                      <a:lnTo>
                        <a:pt x="10583" y="4964"/>
                      </a:lnTo>
                      <a:cubicBezTo>
                        <a:pt x="10593" y="4911"/>
                        <a:pt x="10593" y="4869"/>
                        <a:pt x="10593" y="4827"/>
                      </a:cubicBezTo>
                      <a:cubicBezTo>
                        <a:pt x="10593" y="4785"/>
                        <a:pt x="10604" y="4753"/>
                        <a:pt x="10593" y="4721"/>
                      </a:cubicBezTo>
                      <a:cubicBezTo>
                        <a:pt x="10593" y="4668"/>
                        <a:pt x="10572" y="4637"/>
                        <a:pt x="10551" y="4594"/>
                      </a:cubicBezTo>
                      <a:cubicBezTo>
                        <a:pt x="10540" y="4573"/>
                        <a:pt x="10519" y="4552"/>
                        <a:pt x="10498" y="4531"/>
                      </a:cubicBezTo>
                      <a:cubicBezTo>
                        <a:pt x="10466" y="4489"/>
                        <a:pt x="10414" y="4468"/>
                        <a:pt x="10361" y="4447"/>
                      </a:cubicBezTo>
                      <a:cubicBezTo>
                        <a:pt x="10329" y="4447"/>
                        <a:pt x="10297" y="4436"/>
                        <a:pt x="10276" y="4436"/>
                      </a:cubicBezTo>
                      <a:close/>
                      <a:moveTo>
                        <a:pt x="6390" y="5218"/>
                      </a:moveTo>
                      <a:cubicBezTo>
                        <a:pt x="6337" y="5218"/>
                        <a:pt x="6305" y="5228"/>
                        <a:pt x="6263" y="5249"/>
                      </a:cubicBezTo>
                      <a:cubicBezTo>
                        <a:pt x="6221" y="5260"/>
                        <a:pt x="6189" y="5281"/>
                        <a:pt x="6157" y="5313"/>
                      </a:cubicBezTo>
                      <a:cubicBezTo>
                        <a:pt x="6126" y="5344"/>
                        <a:pt x="6105" y="5376"/>
                        <a:pt x="6094" y="5418"/>
                      </a:cubicBezTo>
                      <a:cubicBezTo>
                        <a:pt x="6073" y="5461"/>
                        <a:pt x="6062" y="5503"/>
                        <a:pt x="6062" y="5545"/>
                      </a:cubicBezTo>
                      <a:cubicBezTo>
                        <a:pt x="6062" y="5577"/>
                        <a:pt x="6073" y="5598"/>
                        <a:pt x="6073" y="5629"/>
                      </a:cubicBezTo>
                      <a:cubicBezTo>
                        <a:pt x="6094" y="5682"/>
                        <a:pt x="6115" y="5735"/>
                        <a:pt x="6157" y="5777"/>
                      </a:cubicBezTo>
                      <a:lnTo>
                        <a:pt x="6221" y="5820"/>
                      </a:lnTo>
                      <a:cubicBezTo>
                        <a:pt x="6274" y="5851"/>
                        <a:pt x="6326" y="5862"/>
                        <a:pt x="6390" y="5862"/>
                      </a:cubicBezTo>
                      <a:lnTo>
                        <a:pt x="6569" y="5862"/>
                      </a:lnTo>
                      <a:cubicBezTo>
                        <a:pt x="6612" y="5862"/>
                        <a:pt x="6654" y="5851"/>
                        <a:pt x="6696" y="5830"/>
                      </a:cubicBezTo>
                      <a:cubicBezTo>
                        <a:pt x="6738" y="5820"/>
                        <a:pt x="6770" y="5798"/>
                        <a:pt x="6802" y="5767"/>
                      </a:cubicBezTo>
                      <a:cubicBezTo>
                        <a:pt x="6833" y="5735"/>
                        <a:pt x="6854" y="5703"/>
                        <a:pt x="6865" y="5661"/>
                      </a:cubicBezTo>
                      <a:cubicBezTo>
                        <a:pt x="6886" y="5629"/>
                        <a:pt x="6897" y="5587"/>
                        <a:pt x="6897" y="5534"/>
                      </a:cubicBezTo>
                      <a:cubicBezTo>
                        <a:pt x="6886" y="5513"/>
                        <a:pt x="6886" y="5482"/>
                        <a:pt x="6876" y="5450"/>
                      </a:cubicBezTo>
                      <a:cubicBezTo>
                        <a:pt x="6865" y="5397"/>
                        <a:pt x="6833" y="5355"/>
                        <a:pt x="6802" y="5313"/>
                      </a:cubicBezTo>
                      <a:lnTo>
                        <a:pt x="6728" y="5260"/>
                      </a:lnTo>
                      <a:cubicBezTo>
                        <a:pt x="6685" y="5228"/>
                        <a:pt x="6622" y="5218"/>
                        <a:pt x="6569" y="5218"/>
                      </a:cubicBezTo>
                      <a:close/>
                      <a:moveTo>
                        <a:pt x="13550" y="5038"/>
                      </a:moveTo>
                      <a:cubicBezTo>
                        <a:pt x="13519" y="5049"/>
                        <a:pt x="13487" y="5049"/>
                        <a:pt x="13466" y="5049"/>
                      </a:cubicBezTo>
                      <a:cubicBezTo>
                        <a:pt x="13413" y="5070"/>
                        <a:pt x="13360" y="5091"/>
                        <a:pt x="13318" y="5133"/>
                      </a:cubicBezTo>
                      <a:lnTo>
                        <a:pt x="13265" y="5196"/>
                      </a:lnTo>
                      <a:cubicBezTo>
                        <a:pt x="13244" y="5249"/>
                        <a:pt x="13223" y="5302"/>
                        <a:pt x="13223" y="5365"/>
                      </a:cubicBezTo>
                      <a:lnTo>
                        <a:pt x="13223" y="5545"/>
                      </a:lnTo>
                      <a:cubicBezTo>
                        <a:pt x="13223" y="5587"/>
                        <a:pt x="13234" y="5629"/>
                        <a:pt x="13255" y="5672"/>
                      </a:cubicBezTo>
                      <a:cubicBezTo>
                        <a:pt x="13265" y="5714"/>
                        <a:pt x="13286" y="5746"/>
                        <a:pt x="13318" y="5777"/>
                      </a:cubicBezTo>
                      <a:cubicBezTo>
                        <a:pt x="13350" y="5809"/>
                        <a:pt x="13381" y="5830"/>
                        <a:pt x="13424" y="5841"/>
                      </a:cubicBezTo>
                      <a:cubicBezTo>
                        <a:pt x="13466" y="5862"/>
                        <a:pt x="13508" y="5872"/>
                        <a:pt x="13550" y="5872"/>
                      </a:cubicBezTo>
                      <a:cubicBezTo>
                        <a:pt x="13582" y="5862"/>
                        <a:pt x="13603" y="5862"/>
                        <a:pt x="13635" y="5862"/>
                      </a:cubicBezTo>
                      <a:cubicBezTo>
                        <a:pt x="13688" y="5841"/>
                        <a:pt x="13741" y="5809"/>
                        <a:pt x="13783" y="5777"/>
                      </a:cubicBezTo>
                      <a:cubicBezTo>
                        <a:pt x="13793" y="5756"/>
                        <a:pt x="13814" y="5735"/>
                        <a:pt x="13825" y="5703"/>
                      </a:cubicBezTo>
                      <a:cubicBezTo>
                        <a:pt x="13857" y="5661"/>
                        <a:pt x="13878" y="5608"/>
                        <a:pt x="13878" y="5545"/>
                      </a:cubicBezTo>
                      <a:lnTo>
                        <a:pt x="13878" y="5365"/>
                      </a:lnTo>
                      <a:cubicBezTo>
                        <a:pt x="13878" y="5323"/>
                        <a:pt x="13867" y="5281"/>
                        <a:pt x="13846" y="5239"/>
                      </a:cubicBezTo>
                      <a:cubicBezTo>
                        <a:pt x="13836" y="5196"/>
                        <a:pt x="13814" y="5165"/>
                        <a:pt x="13783" y="5133"/>
                      </a:cubicBezTo>
                      <a:cubicBezTo>
                        <a:pt x="13751" y="5101"/>
                        <a:pt x="13719" y="5080"/>
                        <a:pt x="13677" y="5070"/>
                      </a:cubicBezTo>
                      <a:cubicBezTo>
                        <a:pt x="13635" y="5049"/>
                        <a:pt x="13593" y="5038"/>
                        <a:pt x="13550" y="5038"/>
                      </a:cubicBezTo>
                      <a:close/>
                      <a:moveTo>
                        <a:pt x="549" y="5577"/>
                      </a:moveTo>
                      <a:cubicBezTo>
                        <a:pt x="528" y="5577"/>
                        <a:pt x="497" y="5587"/>
                        <a:pt x="475" y="5587"/>
                      </a:cubicBezTo>
                      <a:cubicBezTo>
                        <a:pt x="454" y="5587"/>
                        <a:pt x="433" y="5587"/>
                        <a:pt x="412" y="5598"/>
                      </a:cubicBezTo>
                      <a:cubicBezTo>
                        <a:pt x="370" y="5608"/>
                        <a:pt x="328" y="5629"/>
                        <a:pt x="285" y="5651"/>
                      </a:cubicBezTo>
                      <a:cubicBezTo>
                        <a:pt x="264" y="5651"/>
                        <a:pt x="254" y="5661"/>
                        <a:pt x="232" y="5672"/>
                      </a:cubicBezTo>
                      <a:cubicBezTo>
                        <a:pt x="201" y="5703"/>
                        <a:pt x="159" y="5725"/>
                        <a:pt x="137" y="5756"/>
                      </a:cubicBezTo>
                      <a:cubicBezTo>
                        <a:pt x="106" y="5788"/>
                        <a:pt x="85" y="5820"/>
                        <a:pt x="64" y="5851"/>
                      </a:cubicBezTo>
                      <a:cubicBezTo>
                        <a:pt x="53" y="5883"/>
                        <a:pt x="32" y="5915"/>
                        <a:pt x="21" y="5946"/>
                      </a:cubicBezTo>
                      <a:lnTo>
                        <a:pt x="11" y="5978"/>
                      </a:lnTo>
                      <a:cubicBezTo>
                        <a:pt x="11" y="6010"/>
                        <a:pt x="0" y="6052"/>
                        <a:pt x="0" y="6094"/>
                      </a:cubicBezTo>
                      <a:cubicBezTo>
                        <a:pt x="0" y="6136"/>
                        <a:pt x="11" y="6179"/>
                        <a:pt x="32" y="6221"/>
                      </a:cubicBezTo>
                      <a:cubicBezTo>
                        <a:pt x="42" y="6253"/>
                        <a:pt x="64" y="6295"/>
                        <a:pt x="95" y="6316"/>
                      </a:cubicBezTo>
                      <a:cubicBezTo>
                        <a:pt x="127" y="6348"/>
                        <a:pt x="159" y="6379"/>
                        <a:pt x="201" y="6390"/>
                      </a:cubicBezTo>
                      <a:cubicBezTo>
                        <a:pt x="224" y="6405"/>
                        <a:pt x="253" y="6415"/>
                        <a:pt x="287" y="6415"/>
                      </a:cubicBezTo>
                      <a:cubicBezTo>
                        <a:pt x="300" y="6415"/>
                        <a:pt x="313" y="6414"/>
                        <a:pt x="328" y="6411"/>
                      </a:cubicBezTo>
                      <a:cubicBezTo>
                        <a:pt x="412" y="6411"/>
                        <a:pt x="497" y="6379"/>
                        <a:pt x="549" y="6316"/>
                      </a:cubicBezTo>
                      <a:lnTo>
                        <a:pt x="592" y="6274"/>
                      </a:lnTo>
                      <a:cubicBezTo>
                        <a:pt x="602" y="6284"/>
                        <a:pt x="623" y="6295"/>
                        <a:pt x="634" y="6295"/>
                      </a:cubicBezTo>
                      <a:cubicBezTo>
                        <a:pt x="676" y="6305"/>
                        <a:pt x="718" y="6305"/>
                        <a:pt x="761" y="6305"/>
                      </a:cubicBezTo>
                      <a:cubicBezTo>
                        <a:pt x="803" y="6295"/>
                        <a:pt x="845" y="6284"/>
                        <a:pt x="887" y="6263"/>
                      </a:cubicBezTo>
                      <a:cubicBezTo>
                        <a:pt x="951" y="6221"/>
                        <a:pt x="1014" y="6147"/>
                        <a:pt x="1035" y="6073"/>
                      </a:cubicBezTo>
                      <a:cubicBezTo>
                        <a:pt x="1056" y="5989"/>
                        <a:pt x="1046" y="5894"/>
                        <a:pt x="1003" y="5820"/>
                      </a:cubicBezTo>
                      <a:cubicBezTo>
                        <a:pt x="982" y="5788"/>
                        <a:pt x="961" y="5767"/>
                        <a:pt x="940" y="5735"/>
                      </a:cubicBezTo>
                      <a:lnTo>
                        <a:pt x="919" y="5714"/>
                      </a:lnTo>
                      <a:cubicBezTo>
                        <a:pt x="887" y="5682"/>
                        <a:pt x="845" y="5661"/>
                        <a:pt x="813" y="5640"/>
                      </a:cubicBezTo>
                      <a:cubicBezTo>
                        <a:pt x="771" y="5619"/>
                        <a:pt x="729" y="5598"/>
                        <a:pt x="687" y="5587"/>
                      </a:cubicBezTo>
                      <a:cubicBezTo>
                        <a:pt x="644" y="5587"/>
                        <a:pt x="592" y="5577"/>
                        <a:pt x="549" y="5577"/>
                      </a:cubicBezTo>
                      <a:close/>
                      <a:moveTo>
                        <a:pt x="11578" y="5404"/>
                      </a:moveTo>
                      <a:cubicBezTo>
                        <a:pt x="11566" y="5404"/>
                        <a:pt x="11555" y="5405"/>
                        <a:pt x="11544" y="5408"/>
                      </a:cubicBezTo>
                      <a:cubicBezTo>
                        <a:pt x="11459" y="5408"/>
                        <a:pt x="11375" y="5439"/>
                        <a:pt x="11322" y="5503"/>
                      </a:cubicBezTo>
                      <a:cubicBezTo>
                        <a:pt x="11259" y="5566"/>
                        <a:pt x="11227" y="5640"/>
                        <a:pt x="11227" y="5725"/>
                      </a:cubicBezTo>
                      <a:lnTo>
                        <a:pt x="11227" y="6158"/>
                      </a:lnTo>
                      <a:cubicBezTo>
                        <a:pt x="11227" y="6231"/>
                        <a:pt x="11259" y="6327"/>
                        <a:pt x="11322" y="6379"/>
                      </a:cubicBezTo>
                      <a:cubicBezTo>
                        <a:pt x="11343" y="6411"/>
                        <a:pt x="11385" y="6432"/>
                        <a:pt x="11417" y="6443"/>
                      </a:cubicBezTo>
                      <a:cubicBezTo>
                        <a:pt x="11459" y="6464"/>
                        <a:pt x="11501" y="6474"/>
                        <a:pt x="11544" y="6474"/>
                      </a:cubicBezTo>
                      <a:cubicBezTo>
                        <a:pt x="11628" y="6474"/>
                        <a:pt x="11713" y="6443"/>
                        <a:pt x="11776" y="6379"/>
                      </a:cubicBezTo>
                      <a:cubicBezTo>
                        <a:pt x="11829" y="6316"/>
                        <a:pt x="11871" y="6242"/>
                        <a:pt x="11871" y="6158"/>
                      </a:cubicBezTo>
                      <a:lnTo>
                        <a:pt x="11871" y="5725"/>
                      </a:lnTo>
                      <a:cubicBezTo>
                        <a:pt x="11871" y="5640"/>
                        <a:pt x="11829" y="5556"/>
                        <a:pt x="11776" y="5503"/>
                      </a:cubicBezTo>
                      <a:cubicBezTo>
                        <a:pt x="11744" y="5471"/>
                        <a:pt x="11713" y="5450"/>
                        <a:pt x="11670" y="5429"/>
                      </a:cubicBezTo>
                      <a:cubicBezTo>
                        <a:pt x="11640" y="5413"/>
                        <a:pt x="11609" y="5404"/>
                        <a:pt x="11578" y="5404"/>
                      </a:cubicBezTo>
                      <a:close/>
                      <a:moveTo>
                        <a:pt x="9389" y="5991"/>
                      </a:moveTo>
                      <a:cubicBezTo>
                        <a:pt x="9360" y="5991"/>
                        <a:pt x="9331" y="5994"/>
                        <a:pt x="9294" y="5999"/>
                      </a:cubicBezTo>
                      <a:lnTo>
                        <a:pt x="9284" y="5999"/>
                      </a:lnTo>
                      <a:cubicBezTo>
                        <a:pt x="9262" y="6010"/>
                        <a:pt x="9231" y="6020"/>
                        <a:pt x="9210" y="6031"/>
                      </a:cubicBezTo>
                      <a:lnTo>
                        <a:pt x="9199" y="6041"/>
                      </a:lnTo>
                      <a:cubicBezTo>
                        <a:pt x="9178" y="6052"/>
                        <a:pt x="9157" y="6073"/>
                        <a:pt x="9136" y="6094"/>
                      </a:cubicBezTo>
                      <a:cubicBezTo>
                        <a:pt x="9093" y="6136"/>
                        <a:pt x="9062" y="6179"/>
                        <a:pt x="9051" y="6242"/>
                      </a:cubicBezTo>
                      <a:cubicBezTo>
                        <a:pt x="9030" y="6305"/>
                        <a:pt x="9030" y="6358"/>
                        <a:pt x="9051" y="6422"/>
                      </a:cubicBezTo>
                      <a:cubicBezTo>
                        <a:pt x="9062" y="6464"/>
                        <a:pt x="9083" y="6496"/>
                        <a:pt x="9104" y="6527"/>
                      </a:cubicBezTo>
                      <a:cubicBezTo>
                        <a:pt x="9125" y="6569"/>
                        <a:pt x="9157" y="6591"/>
                        <a:pt x="9199" y="6612"/>
                      </a:cubicBezTo>
                      <a:cubicBezTo>
                        <a:pt x="9231" y="6633"/>
                        <a:pt x="9273" y="6654"/>
                        <a:pt x="9315" y="6654"/>
                      </a:cubicBezTo>
                      <a:lnTo>
                        <a:pt x="9410" y="6654"/>
                      </a:lnTo>
                      <a:cubicBezTo>
                        <a:pt x="9474" y="6654"/>
                        <a:pt x="9527" y="6643"/>
                        <a:pt x="9579" y="6612"/>
                      </a:cubicBezTo>
                      <a:cubicBezTo>
                        <a:pt x="9600" y="6591"/>
                        <a:pt x="9622" y="6580"/>
                        <a:pt x="9643" y="6559"/>
                      </a:cubicBezTo>
                      <a:cubicBezTo>
                        <a:pt x="9685" y="6517"/>
                        <a:pt x="9706" y="6474"/>
                        <a:pt x="9727" y="6422"/>
                      </a:cubicBezTo>
                      <a:cubicBezTo>
                        <a:pt x="9738" y="6348"/>
                        <a:pt x="9738" y="6316"/>
                        <a:pt x="9727" y="6242"/>
                      </a:cubicBezTo>
                      <a:cubicBezTo>
                        <a:pt x="9706" y="6179"/>
                        <a:pt x="9674" y="6136"/>
                        <a:pt x="9632" y="6094"/>
                      </a:cubicBezTo>
                      <a:lnTo>
                        <a:pt x="9632" y="6084"/>
                      </a:lnTo>
                      <a:lnTo>
                        <a:pt x="9569" y="6041"/>
                      </a:lnTo>
                      <a:lnTo>
                        <a:pt x="9569" y="6031"/>
                      </a:lnTo>
                      <a:lnTo>
                        <a:pt x="9558" y="6031"/>
                      </a:lnTo>
                      <a:lnTo>
                        <a:pt x="9484" y="5999"/>
                      </a:lnTo>
                      <a:cubicBezTo>
                        <a:pt x="9447" y="5994"/>
                        <a:pt x="9418" y="5991"/>
                        <a:pt x="9389" y="5991"/>
                      </a:cubicBezTo>
                      <a:close/>
                      <a:moveTo>
                        <a:pt x="2440" y="6316"/>
                      </a:moveTo>
                      <a:cubicBezTo>
                        <a:pt x="2387" y="6316"/>
                        <a:pt x="2334" y="6337"/>
                        <a:pt x="2281" y="6369"/>
                      </a:cubicBezTo>
                      <a:lnTo>
                        <a:pt x="2218" y="6411"/>
                      </a:lnTo>
                      <a:cubicBezTo>
                        <a:pt x="2176" y="6453"/>
                        <a:pt x="2144" y="6506"/>
                        <a:pt x="2134" y="6559"/>
                      </a:cubicBezTo>
                      <a:cubicBezTo>
                        <a:pt x="2123" y="6591"/>
                        <a:pt x="2123" y="6622"/>
                        <a:pt x="2112" y="6654"/>
                      </a:cubicBezTo>
                      <a:lnTo>
                        <a:pt x="2112" y="6675"/>
                      </a:lnTo>
                      <a:lnTo>
                        <a:pt x="2112" y="6707"/>
                      </a:lnTo>
                      <a:cubicBezTo>
                        <a:pt x="2123" y="6738"/>
                        <a:pt x="2123" y="6781"/>
                        <a:pt x="2134" y="6812"/>
                      </a:cubicBezTo>
                      <a:lnTo>
                        <a:pt x="2134" y="6823"/>
                      </a:lnTo>
                      <a:lnTo>
                        <a:pt x="2165" y="6897"/>
                      </a:lnTo>
                      <a:lnTo>
                        <a:pt x="2176" y="6918"/>
                      </a:lnTo>
                      <a:cubicBezTo>
                        <a:pt x="2186" y="6929"/>
                        <a:pt x="2207" y="6960"/>
                        <a:pt x="2229" y="6981"/>
                      </a:cubicBezTo>
                      <a:lnTo>
                        <a:pt x="2239" y="6992"/>
                      </a:lnTo>
                      <a:cubicBezTo>
                        <a:pt x="2250" y="7002"/>
                        <a:pt x="2281" y="7034"/>
                        <a:pt x="2313" y="7045"/>
                      </a:cubicBezTo>
                      <a:cubicBezTo>
                        <a:pt x="2310" y="7044"/>
                        <a:pt x="2307" y="7043"/>
                        <a:pt x="2307" y="7043"/>
                      </a:cubicBezTo>
                      <a:cubicBezTo>
                        <a:pt x="2300" y="7043"/>
                        <a:pt x="2369" y="7076"/>
                        <a:pt x="2398" y="7076"/>
                      </a:cubicBezTo>
                      <a:cubicBezTo>
                        <a:pt x="2429" y="7087"/>
                        <a:pt x="2450" y="7087"/>
                        <a:pt x="2482" y="7098"/>
                      </a:cubicBezTo>
                      <a:cubicBezTo>
                        <a:pt x="2514" y="7098"/>
                        <a:pt x="2545" y="7087"/>
                        <a:pt x="2577" y="7076"/>
                      </a:cubicBezTo>
                      <a:lnTo>
                        <a:pt x="2588" y="7076"/>
                      </a:lnTo>
                      <a:lnTo>
                        <a:pt x="2662" y="7045"/>
                      </a:lnTo>
                      <a:cubicBezTo>
                        <a:pt x="2693" y="7034"/>
                        <a:pt x="2714" y="7002"/>
                        <a:pt x="2736" y="6992"/>
                      </a:cubicBezTo>
                      <a:lnTo>
                        <a:pt x="2746" y="6981"/>
                      </a:lnTo>
                      <a:cubicBezTo>
                        <a:pt x="2767" y="6960"/>
                        <a:pt x="2788" y="6929"/>
                        <a:pt x="2799" y="6907"/>
                      </a:cubicBezTo>
                      <a:lnTo>
                        <a:pt x="2809" y="6897"/>
                      </a:lnTo>
                      <a:lnTo>
                        <a:pt x="2841" y="6823"/>
                      </a:lnTo>
                      <a:cubicBezTo>
                        <a:pt x="2852" y="6791"/>
                        <a:pt x="2852" y="6760"/>
                        <a:pt x="2852" y="6728"/>
                      </a:cubicBezTo>
                      <a:cubicBezTo>
                        <a:pt x="2852" y="6665"/>
                        <a:pt x="2841" y="6612"/>
                        <a:pt x="2809" y="6548"/>
                      </a:cubicBezTo>
                      <a:lnTo>
                        <a:pt x="2757" y="6485"/>
                      </a:lnTo>
                      <a:cubicBezTo>
                        <a:pt x="2736" y="6464"/>
                        <a:pt x="2693" y="6432"/>
                        <a:pt x="2683" y="6432"/>
                      </a:cubicBezTo>
                      <a:lnTo>
                        <a:pt x="2672" y="6422"/>
                      </a:lnTo>
                      <a:lnTo>
                        <a:pt x="2640" y="6390"/>
                      </a:lnTo>
                      <a:cubicBezTo>
                        <a:pt x="2609" y="6358"/>
                        <a:pt x="2567" y="6337"/>
                        <a:pt x="2524" y="6327"/>
                      </a:cubicBezTo>
                      <a:cubicBezTo>
                        <a:pt x="2503" y="6327"/>
                        <a:pt x="2472" y="6327"/>
                        <a:pt x="2440" y="6316"/>
                      </a:cubicBezTo>
                      <a:close/>
                      <a:moveTo>
                        <a:pt x="7414" y="6110"/>
                      </a:moveTo>
                      <a:cubicBezTo>
                        <a:pt x="7385" y="6110"/>
                        <a:pt x="7356" y="6115"/>
                        <a:pt x="7330" y="6126"/>
                      </a:cubicBezTo>
                      <a:cubicBezTo>
                        <a:pt x="7309" y="6126"/>
                        <a:pt x="7298" y="6136"/>
                        <a:pt x="7287" y="6136"/>
                      </a:cubicBezTo>
                      <a:lnTo>
                        <a:pt x="7235" y="6136"/>
                      </a:lnTo>
                      <a:cubicBezTo>
                        <a:pt x="7182" y="6136"/>
                        <a:pt x="7119" y="6147"/>
                        <a:pt x="7076" y="6179"/>
                      </a:cubicBezTo>
                      <a:cubicBezTo>
                        <a:pt x="7055" y="6189"/>
                        <a:pt x="7034" y="6210"/>
                        <a:pt x="7013" y="6231"/>
                      </a:cubicBezTo>
                      <a:cubicBezTo>
                        <a:pt x="6971" y="6263"/>
                        <a:pt x="6939" y="6316"/>
                        <a:pt x="6928" y="6369"/>
                      </a:cubicBezTo>
                      <a:cubicBezTo>
                        <a:pt x="6918" y="6390"/>
                        <a:pt x="6907" y="6411"/>
                        <a:pt x="6907" y="6432"/>
                      </a:cubicBezTo>
                      <a:lnTo>
                        <a:pt x="6886" y="6453"/>
                      </a:lnTo>
                      <a:cubicBezTo>
                        <a:pt x="6854" y="6496"/>
                        <a:pt x="6844" y="6548"/>
                        <a:pt x="6823" y="6591"/>
                      </a:cubicBezTo>
                      <a:cubicBezTo>
                        <a:pt x="6812" y="6612"/>
                        <a:pt x="6812" y="6633"/>
                        <a:pt x="6802" y="6654"/>
                      </a:cubicBezTo>
                      <a:cubicBezTo>
                        <a:pt x="6802" y="6696"/>
                        <a:pt x="6791" y="6749"/>
                        <a:pt x="6791" y="6802"/>
                      </a:cubicBezTo>
                      <a:cubicBezTo>
                        <a:pt x="6791" y="6844"/>
                        <a:pt x="6802" y="6886"/>
                        <a:pt x="6823" y="6929"/>
                      </a:cubicBezTo>
                      <a:cubicBezTo>
                        <a:pt x="6833" y="6971"/>
                        <a:pt x="6854" y="7002"/>
                        <a:pt x="6886" y="7034"/>
                      </a:cubicBezTo>
                      <a:lnTo>
                        <a:pt x="6950" y="7076"/>
                      </a:lnTo>
                      <a:cubicBezTo>
                        <a:pt x="6992" y="7108"/>
                        <a:pt x="7023" y="7119"/>
                        <a:pt x="7066" y="7119"/>
                      </a:cubicBezTo>
                      <a:cubicBezTo>
                        <a:pt x="7082" y="7124"/>
                        <a:pt x="7097" y="7127"/>
                        <a:pt x="7113" y="7127"/>
                      </a:cubicBezTo>
                      <a:cubicBezTo>
                        <a:pt x="7129" y="7127"/>
                        <a:pt x="7145" y="7124"/>
                        <a:pt x="7161" y="7119"/>
                      </a:cubicBezTo>
                      <a:cubicBezTo>
                        <a:pt x="7203" y="7119"/>
                        <a:pt x="7235" y="7108"/>
                        <a:pt x="7277" y="7076"/>
                      </a:cubicBezTo>
                      <a:lnTo>
                        <a:pt x="7340" y="7034"/>
                      </a:lnTo>
                      <a:cubicBezTo>
                        <a:pt x="7383" y="6992"/>
                        <a:pt x="7414" y="6939"/>
                        <a:pt x="7425" y="6886"/>
                      </a:cubicBezTo>
                      <a:cubicBezTo>
                        <a:pt x="7435" y="6844"/>
                        <a:pt x="7456" y="6802"/>
                        <a:pt x="7467" y="6760"/>
                      </a:cubicBezTo>
                      <a:lnTo>
                        <a:pt x="7499" y="6749"/>
                      </a:lnTo>
                      <a:cubicBezTo>
                        <a:pt x="7541" y="6738"/>
                        <a:pt x="7583" y="6717"/>
                        <a:pt x="7615" y="6696"/>
                      </a:cubicBezTo>
                      <a:cubicBezTo>
                        <a:pt x="7647" y="6665"/>
                        <a:pt x="7678" y="6643"/>
                        <a:pt x="7699" y="6601"/>
                      </a:cubicBezTo>
                      <a:cubicBezTo>
                        <a:pt x="7721" y="6559"/>
                        <a:pt x="7731" y="6527"/>
                        <a:pt x="7731" y="6485"/>
                      </a:cubicBezTo>
                      <a:cubicBezTo>
                        <a:pt x="7742" y="6432"/>
                        <a:pt x="7742" y="6390"/>
                        <a:pt x="7731" y="6348"/>
                      </a:cubicBezTo>
                      <a:cubicBezTo>
                        <a:pt x="7699" y="6274"/>
                        <a:pt x="7657" y="6200"/>
                        <a:pt x="7583" y="6158"/>
                      </a:cubicBezTo>
                      <a:cubicBezTo>
                        <a:pt x="7552" y="6147"/>
                        <a:pt x="7530" y="6136"/>
                        <a:pt x="7499" y="6126"/>
                      </a:cubicBezTo>
                      <a:cubicBezTo>
                        <a:pt x="7472" y="6115"/>
                        <a:pt x="7443" y="6110"/>
                        <a:pt x="7414" y="6110"/>
                      </a:cubicBezTo>
                      <a:close/>
                      <a:moveTo>
                        <a:pt x="4320" y="6390"/>
                      </a:moveTo>
                      <a:cubicBezTo>
                        <a:pt x="4299" y="6400"/>
                        <a:pt x="4267" y="6400"/>
                        <a:pt x="4235" y="6400"/>
                      </a:cubicBezTo>
                      <a:cubicBezTo>
                        <a:pt x="4182" y="6422"/>
                        <a:pt x="4140" y="6453"/>
                        <a:pt x="4098" y="6485"/>
                      </a:cubicBezTo>
                      <a:cubicBezTo>
                        <a:pt x="4035" y="6548"/>
                        <a:pt x="4003" y="6633"/>
                        <a:pt x="4003" y="6717"/>
                      </a:cubicBezTo>
                      <a:cubicBezTo>
                        <a:pt x="4003" y="6812"/>
                        <a:pt x="4003" y="6907"/>
                        <a:pt x="4003" y="7002"/>
                      </a:cubicBezTo>
                      <a:cubicBezTo>
                        <a:pt x="3992" y="7045"/>
                        <a:pt x="4003" y="7087"/>
                        <a:pt x="4024" y="7129"/>
                      </a:cubicBezTo>
                      <a:lnTo>
                        <a:pt x="4035" y="7140"/>
                      </a:lnTo>
                      <a:lnTo>
                        <a:pt x="4045" y="7182"/>
                      </a:lnTo>
                      <a:cubicBezTo>
                        <a:pt x="4066" y="7224"/>
                        <a:pt x="4087" y="7256"/>
                        <a:pt x="4119" y="7288"/>
                      </a:cubicBezTo>
                      <a:cubicBezTo>
                        <a:pt x="4151" y="7319"/>
                        <a:pt x="4182" y="7340"/>
                        <a:pt x="4225" y="7362"/>
                      </a:cubicBezTo>
                      <a:cubicBezTo>
                        <a:pt x="4256" y="7383"/>
                        <a:pt x="4299" y="7383"/>
                        <a:pt x="4341" y="7383"/>
                      </a:cubicBezTo>
                      <a:cubicBezTo>
                        <a:pt x="4373" y="7383"/>
                        <a:pt x="4404" y="7383"/>
                        <a:pt x="4436" y="7372"/>
                      </a:cubicBezTo>
                      <a:cubicBezTo>
                        <a:pt x="4489" y="7362"/>
                        <a:pt x="4531" y="7330"/>
                        <a:pt x="4573" y="7288"/>
                      </a:cubicBezTo>
                      <a:cubicBezTo>
                        <a:pt x="4626" y="7235"/>
                        <a:pt x="4679" y="7150"/>
                        <a:pt x="4668" y="7066"/>
                      </a:cubicBezTo>
                      <a:cubicBezTo>
                        <a:pt x="4658" y="6950"/>
                        <a:pt x="4658" y="6834"/>
                        <a:pt x="4647" y="6717"/>
                      </a:cubicBezTo>
                      <a:cubicBezTo>
                        <a:pt x="4647" y="6675"/>
                        <a:pt x="4637" y="6633"/>
                        <a:pt x="4615" y="6591"/>
                      </a:cubicBezTo>
                      <a:cubicBezTo>
                        <a:pt x="4605" y="6548"/>
                        <a:pt x="4584" y="6517"/>
                        <a:pt x="4552" y="6485"/>
                      </a:cubicBezTo>
                      <a:cubicBezTo>
                        <a:pt x="4520" y="6453"/>
                        <a:pt x="4489" y="6432"/>
                        <a:pt x="4446" y="6422"/>
                      </a:cubicBezTo>
                      <a:cubicBezTo>
                        <a:pt x="4415" y="6400"/>
                        <a:pt x="4373" y="6390"/>
                        <a:pt x="4320" y="6390"/>
                      </a:cubicBezTo>
                      <a:close/>
                      <a:moveTo>
                        <a:pt x="12991" y="6654"/>
                      </a:moveTo>
                      <a:cubicBezTo>
                        <a:pt x="12927" y="6654"/>
                        <a:pt x="12874" y="6675"/>
                        <a:pt x="12822" y="6707"/>
                      </a:cubicBezTo>
                      <a:lnTo>
                        <a:pt x="12779" y="6738"/>
                      </a:lnTo>
                      <a:lnTo>
                        <a:pt x="12769" y="6738"/>
                      </a:lnTo>
                      <a:cubicBezTo>
                        <a:pt x="12737" y="6738"/>
                        <a:pt x="12716" y="6749"/>
                        <a:pt x="12684" y="6749"/>
                      </a:cubicBezTo>
                      <a:cubicBezTo>
                        <a:pt x="12632" y="6760"/>
                        <a:pt x="12579" y="6791"/>
                        <a:pt x="12547" y="6834"/>
                      </a:cubicBezTo>
                      <a:lnTo>
                        <a:pt x="12494" y="6897"/>
                      </a:lnTo>
                      <a:cubicBezTo>
                        <a:pt x="12463" y="6950"/>
                        <a:pt x="12452" y="7002"/>
                        <a:pt x="12452" y="7055"/>
                      </a:cubicBezTo>
                      <a:cubicBezTo>
                        <a:pt x="12441" y="7076"/>
                        <a:pt x="12452" y="7098"/>
                        <a:pt x="12452" y="7119"/>
                      </a:cubicBezTo>
                      <a:cubicBezTo>
                        <a:pt x="12452" y="7140"/>
                        <a:pt x="12452" y="7150"/>
                        <a:pt x="12463" y="7171"/>
                      </a:cubicBezTo>
                      <a:lnTo>
                        <a:pt x="12494" y="7256"/>
                      </a:lnTo>
                      <a:lnTo>
                        <a:pt x="12505" y="7256"/>
                      </a:lnTo>
                      <a:lnTo>
                        <a:pt x="12558" y="7330"/>
                      </a:lnTo>
                      <a:lnTo>
                        <a:pt x="12558" y="7340"/>
                      </a:lnTo>
                      <a:cubicBezTo>
                        <a:pt x="12589" y="7362"/>
                        <a:pt x="12621" y="7383"/>
                        <a:pt x="12653" y="7404"/>
                      </a:cubicBezTo>
                      <a:cubicBezTo>
                        <a:pt x="12674" y="7414"/>
                        <a:pt x="12705" y="7425"/>
                        <a:pt x="12727" y="7436"/>
                      </a:cubicBezTo>
                      <a:lnTo>
                        <a:pt x="12748" y="7436"/>
                      </a:lnTo>
                      <a:cubicBezTo>
                        <a:pt x="12779" y="7446"/>
                        <a:pt x="12811" y="7446"/>
                        <a:pt x="12843" y="7457"/>
                      </a:cubicBezTo>
                      <a:lnTo>
                        <a:pt x="12864" y="7457"/>
                      </a:lnTo>
                      <a:cubicBezTo>
                        <a:pt x="12896" y="7446"/>
                        <a:pt x="12927" y="7446"/>
                        <a:pt x="12959" y="7446"/>
                      </a:cubicBezTo>
                      <a:lnTo>
                        <a:pt x="12970" y="7436"/>
                      </a:lnTo>
                      <a:cubicBezTo>
                        <a:pt x="12991" y="7425"/>
                        <a:pt x="13033" y="7414"/>
                        <a:pt x="13054" y="7404"/>
                      </a:cubicBezTo>
                      <a:lnTo>
                        <a:pt x="13065" y="7404"/>
                      </a:lnTo>
                      <a:lnTo>
                        <a:pt x="13075" y="7393"/>
                      </a:lnTo>
                      <a:cubicBezTo>
                        <a:pt x="13096" y="7372"/>
                        <a:pt x="13117" y="7362"/>
                        <a:pt x="13139" y="7340"/>
                      </a:cubicBezTo>
                      <a:lnTo>
                        <a:pt x="13160" y="7319"/>
                      </a:lnTo>
                      <a:cubicBezTo>
                        <a:pt x="13181" y="7298"/>
                        <a:pt x="13202" y="7277"/>
                        <a:pt x="13212" y="7245"/>
                      </a:cubicBezTo>
                      <a:lnTo>
                        <a:pt x="13234" y="7224"/>
                      </a:lnTo>
                      <a:cubicBezTo>
                        <a:pt x="13255" y="7193"/>
                        <a:pt x="13265" y="7150"/>
                        <a:pt x="13286" y="7108"/>
                      </a:cubicBezTo>
                      <a:lnTo>
                        <a:pt x="13297" y="7066"/>
                      </a:lnTo>
                      <a:cubicBezTo>
                        <a:pt x="13307" y="7024"/>
                        <a:pt x="13318" y="6981"/>
                        <a:pt x="13307" y="6939"/>
                      </a:cubicBezTo>
                      <a:cubicBezTo>
                        <a:pt x="13297" y="6897"/>
                        <a:pt x="13286" y="6855"/>
                        <a:pt x="13265" y="6823"/>
                      </a:cubicBezTo>
                      <a:cubicBezTo>
                        <a:pt x="13244" y="6781"/>
                        <a:pt x="13212" y="6749"/>
                        <a:pt x="13181" y="6728"/>
                      </a:cubicBezTo>
                      <a:cubicBezTo>
                        <a:pt x="13149" y="6696"/>
                        <a:pt x="13117" y="6675"/>
                        <a:pt x="13075" y="6665"/>
                      </a:cubicBezTo>
                      <a:cubicBezTo>
                        <a:pt x="13043" y="6665"/>
                        <a:pt x="13012" y="6665"/>
                        <a:pt x="12991" y="6654"/>
                      </a:cubicBezTo>
                      <a:close/>
                      <a:moveTo>
                        <a:pt x="15652" y="6559"/>
                      </a:moveTo>
                      <a:cubicBezTo>
                        <a:pt x="15568" y="6569"/>
                        <a:pt x="15483" y="6591"/>
                        <a:pt x="15430" y="6654"/>
                      </a:cubicBezTo>
                      <a:cubicBezTo>
                        <a:pt x="15388" y="6696"/>
                        <a:pt x="15367" y="6738"/>
                        <a:pt x="15356" y="6781"/>
                      </a:cubicBezTo>
                      <a:lnTo>
                        <a:pt x="15304" y="6791"/>
                      </a:lnTo>
                      <a:cubicBezTo>
                        <a:pt x="15240" y="6812"/>
                        <a:pt x="15187" y="6865"/>
                        <a:pt x="15156" y="6918"/>
                      </a:cubicBezTo>
                      <a:cubicBezTo>
                        <a:pt x="15145" y="6950"/>
                        <a:pt x="15135" y="6971"/>
                        <a:pt x="15124" y="7002"/>
                      </a:cubicBezTo>
                      <a:cubicBezTo>
                        <a:pt x="15113" y="7034"/>
                        <a:pt x="15113" y="7066"/>
                        <a:pt x="15113" y="7098"/>
                      </a:cubicBezTo>
                      <a:cubicBezTo>
                        <a:pt x="15113" y="7119"/>
                        <a:pt x="15113" y="7150"/>
                        <a:pt x="15113" y="7171"/>
                      </a:cubicBezTo>
                      <a:lnTo>
                        <a:pt x="15092" y="7214"/>
                      </a:lnTo>
                      <a:cubicBezTo>
                        <a:pt x="15092" y="7235"/>
                        <a:pt x="15082" y="7256"/>
                        <a:pt x="15071" y="7277"/>
                      </a:cubicBezTo>
                      <a:cubicBezTo>
                        <a:pt x="15018" y="7330"/>
                        <a:pt x="14987" y="7404"/>
                        <a:pt x="14987" y="7488"/>
                      </a:cubicBezTo>
                      <a:cubicBezTo>
                        <a:pt x="14987" y="7562"/>
                        <a:pt x="15018" y="7657"/>
                        <a:pt x="15082" y="7710"/>
                      </a:cubicBezTo>
                      <a:cubicBezTo>
                        <a:pt x="15139" y="7767"/>
                        <a:pt x="15204" y="7807"/>
                        <a:pt x="15278" y="7807"/>
                      </a:cubicBezTo>
                      <a:cubicBezTo>
                        <a:pt x="15286" y="7807"/>
                        <a:pt x="15295" y="7806"/>
                        <a:pt x="15304" y="7805"/>
                      </a:cubicBezTo>
                      <a:cubicBezTo>
                        <a:pt x="15388" y="7805"/>
                        <a:pt x="15473" y="7773"/>
                        <a:pt x="15536" y="7710"/>
                      </a:cubicBezTo>
                      <a:cubicBezTo>
                        <a:pt x="15620" y="7615"/>
                        <a:pt x="15684" y="7509"/>
                        <a:pt x="15726" y="7393"/>
                      </a:cubicBezTo>
                      <a:lnTo>
                        <a:pt x="15747" y="7383"/>
                      </a:lnTo>
                      <a:cubicBezTo>
                        <a:pt x="15842" y="7319"/>
                        <a:pt x="15916" y="7224"/>
                        <a:pt x="15948" y="7108"/>
                      </a:cubicBezTo>
                      <a:cubicBezTo>
                        <a:pt x="15969" y="7034"/>
                        <a:pt x="15980" y="6960"/>
                        <a:pt x="15980" y="6886"/>
                      </a:cubicBezTo>
                      <a:cubicBezTo>
                        <a:pt x="15980" y="6802"/>
                        <a:pt x="15937" y="6717"/>
                        <a:pt x="15884" y="6654"/>
                      </a:cubicBezTo>
                      <a:cubicBezTo>
                        <a:pt x="15832" y="6601"/>
                        <a:pt x="15737" y="6559"/>
                        <a:pt x="15652" y="6559"/>
                      </a:cubicBezTo>
                      <a:close/>
                      <a:moveTo>
                        <a:pt x="14036" y="7404"/>
                      </a:moveTo>
                      <a:cubicBezTo>
                        <a:pt x="13994" y="7404"/>
                        <a:pt x="13952" y="7404"/>
                        <a:pt x="13920" y="7425"/>
                      </a:cubicBezTo>
                      <a:cubicBezTo>
                        <a:pt x="13878" y="7446"/>
                        <a:pt x="13846" y="7467"/>
                        <a:pt x="13814" y="7499"/>
                      </a:cubicBezTo>
                      <a:cubicBezTo>
                        <a:pt x="13793" y="7520"/>
                        <a:pt x="13783" y="7541"/>
                        <a:pt x="13762" y="7562"/>
                      </a:cubicBezTo>
                      <a:cubicBezTo>
                        <a:pt x="13730" y="7615"/>
                        <a:pt x="13719" y="7668"/>
                        <a:pt x="13719" y="7721"/>
                      </a:cubicBezTo>
                      <a:cubicBezTo>
                        <a:pt x="13719" y="7752"/>
                        <a:pt x="13730" y="7784"/>
                        <a:pt x="13730" y="7805"/>
                      </a:cubicBezTo>
                      <a:cubicBezTo>
                        <a:pt x="13741" y="7837"/>
                        <a:pt x="13751" y="7869"/>
                        <a:pt x="13762" y="7890"/>
                      </a:cubicBezTo>
                      <a:cubicBezTo>
                        <a:pt x="13762" y="7932"/>
                        <a:pt x="13762" y="7964"/>
                        <a:pt x="13762" y="7995"/>
                      </a:cubicBezTo>
                      <a:cubicBezTo>
                        <a:pt x="13772" y="8038"/>
                        <a:pt x="13783" y="8080"/>
                        <a:pt x="13804" y="8111"/>
                      </a:cubicBezTo>
                      <a:lnTo>
                        <a:pt x="13857" y="8185"/>
                      </a:lnTo>
                      <a:cubicBezTo>
                        <a:pt x="13888" y="8206"/>
                        <a:pt x="13920" y="8238"/>
                        <a:pt x="13962" y="8249"/>
                      </a:cubicBezTo>
                      <a:cubicBezTo>
                        <a:pt x="13983" y="8259"/>
                        <a:pt x="14015" y="8270"/>
                        <a:pt x="14036" y="8270"/>
                      </a:cubicBezTo>
                      <a:cubicBezTo>
                        <a:pt x="14054" y="8274"/>
                        <a:pt x="14073" y="8277"/>
                        <a:pt x="14093" y="8277"/>
                      </a:cubicBezTo>
                      <a:cubicBezTo>
                        <a:pt x="14120" y="8277"/>
                        <a:pt x="14149" y="8272"/>
                        <a:pt x="14174" y="8259"/>
                      </a:cubicBezTo>
                      <a:cubicBezTo>
                        <a:pt x="14195" y="8249"/>
                        <a:pt x="14226" y="8238"/>
                        <a:pt x="14247" y="8228"/>
                      </a:cubicBezTo>
                      <a:cubicBezTo>
                        <a:pt x="14300" y="8206"/>
                        <a:pt x="14332" y="8164"/>
                        <a:pt x="14364" y="8111"/>
                      </a:cubicBezTo>
                      <a:cubicBezTo>
                        <a:pt x="14374" y="8090"/>
                        <a:pt x="14385" y="8059"/>
                        <a:pt x="14395" y="8038"/>
                      </a:cubicBezTo>
                      <a:lnTo>
                        <a:pt x="14406" y="8006"/>
                      </a:lnTo>
                      <a:lnTo>
                        <a:pt x="14416" y="7964"/>
                      </a:lnTo>
                      <a:cubicBezTo>
                        <a:pt x="14427" y="7911"/>
                        <a:pt x="14448" y="7869"/>
                        <a:pt x="14459" y="7816"/>
                      </a:cubicBezTo>
                      <a:cubicBezTo>
                        <a:pt x="14469" y="7773"/>
                        <a:pt x="14469" y="7731"/>
                        <a:pt x="14459" y="7689"/>
                      </a:cubicBezTo>
                      <a:cubicBezTo>
                        <a:pt x="14459" y="7647"/>
                        <a:pt x="14448" y="7604"/>
                        <a:pt x="14427" y="7562"/>
                      </a:cubicBezTo>
                      <a:cubicBezTo>
                        <a:pt x="14406" y="7531"/>
                        <a:pt x="14374" y="7499"/>
                        <a:pt x="14343" y="7478"/>
                      </a:cubicBezTo>
                      <a:cubicBezTo>
                        <a:pt x="14311" y="7446"/>
                        <a:pt x="14269" y="7425"/>
                        <a:pt x="14226" y="7414"/>
                      </a:cubicBezTo>
                      <a:cubicBezTo>
                        <a:pt x="14205" y="7414"/>
                        <a:pt x="14174" y="7404"/>
                        <a:pt x="14142" y="7404"/>
                      </a:cubicBezTo>
                      <a:close/>
                      <a:moveTo>
                        <a:pt x="10086" y="7531"/>
                      </a:moveTo>
                      <a:cubicBezTo>
                        <a:pt x="10065" y="7531"/>
                        <a:pt x="10033" y="7541"/>
                        <a:pt x="10002" y="7541"/>
                      </a:cubicBezTo>
                      <a:cubicBezTo>
                        <a:pt x="9949" y="7552"/>
                        <a:pt x="9896" y="7583"/>
                        <a:pt x="9864" y="7626"/>
                      </a:cubicBezTo>
                      <a:lnTo>
                        <a:pt x="9812" y="7689"/>
                      </a:lnTo>
                      <a:cubicBezTo>
                        <a:pt x="9780" y="7742"/>
                        <a:pt x="9769" y="7795"/>
                        <a:pt x="9769" y="7847"/>
                      </a:cubicBezTo>
                      <a:lnTo>
                        <a:pt x="9769" y="7974"/>
                      </a:lnTo>
                      <a:cubicBezTo>
                        <a:pt x="9769" y="8016"/>
                        <a:pt x="9769" y="8059"/>
                        <a:pt x="9791" y="8101"/>
                      </a:cubicBezTo>
                      <a:cubicBezTo>
                        <a:pt x="9812" y="8143"/>
                        <a:pt x="9833" y="8175"/>
                        <a:pt x="9864" y="8206"/>
                      </a:cubicBezTo>
                      <a:cubicBezTo>
                        <a:pt x="9886" y="8238"/>
                        <a:pt x="9928" y="8259"/>
                        <a:pt x="9970" y="8270"/>
                      </a:cubicBezTo>
                      <a:cubicBezTo>
                        <a:pt x="10002" y="8291"/>
                        <a:pt x="10044" y="8302"/>
                        <a:pt x="10086" y="8302"/>
                      </a:cubicBezTo>
                      <a:cubicBezTo>
                        <a:pt x="10118" y="8291"/>
                        <a:pt x="10150" y="8291"/>
                        <a:pt x="10171" y="8280"/>
                      </a:cubicBezTo>
                      <a:cubicBezTo>
                        <a:pt x="10234" y="8270"/>
                        <a:pt x="10276" y="8238"/>
                        <a:pt x="10319" y="8206"/>
                      </a:cubicBezTo>
                      <a:lnTo>
                        <a:pt x="10371" y="8133"/>
                      </a:lnTo>
                      <a:cubicBezTo>
                        <a:pt x="10403" y="8090"/>
                        <a:pt x="10414" y="8027"/>
                        <a:pt x="10414" y="7974"/>
                      </a:cubicBezTo>
                      <a:lnTo>
                        <a:pt x="10414" y="7847"/>
                      </a:lnTo>
                      <a:cubicBezTo>
                        <a:pt x="10414" y="7805"/>
                        <a:pt x="10403" y="7763"/>
                        <a:pt x="10382" y="7731"/>
                      </a:cubicBezTo>
                      <a:cubicBezTo>
                        <a:pt x="10371" y="7689"/>
                        <a:pt x="10350" y="7657"/>
                        <a:pt x="10319" y="7626"/>
                      </a:cubicBezTo>
                      <a:cubicBezTo>
                        <a:pt x="10287" y="7594"/>
                        <a:pt x="10255" y="7573"/>
                        <a:pt x="10213" y="7552"/>
                      </a:cubicBezTo>
                      <a:cubicBezTo>
                        <a:pt x="10171" y="7541"/>
                        <a:pt x="10139" y="7531"/>
                        <a:pt x="10086" y="7531"/>
                      </a:cubicBezTo>
                      <a:close/>
                      <a:moveTo>
                        <a:pt x="4903" y="7833"/>
                      </a:moveTo>
                      <a:cubicBezTo>
                        <a:pt x="4892" y="7833"/>
                        <a:pt x="4880" y="7834"/>
                        <a:pt x="4869" y="7837"/>
                      </a:cubicBezTo>
                      <a:cubicBezTo>
                        <a:pt x="4837" y="7837"/>
                        <a:pt x="4816" y="7837"/>
                        <a:pt x="4784" y="7847"/>
                      </a:cubicBezTo>
                      <a:cubicBezTo>
                        <a:pt x="4732" y="7858"/>
                        <a:pt x="4679" y="7890"/>
                        <a:pt x="4637" y="7932"/>
                      </a:cubicBezTo>
                      <a:cubicBezTo>
                        <a:pt x="4626" y="7953"/>
                        <a:pt x="4605" y="7974"/>
                        <a:pt x="4594" y="7995"/>
                      </a:cubicBezTo>
                      <a:cubicBezTo>
                        <a:pt x="4563" y="8048"/>
                        <a:pt x="4542" y="8101"/>
                        <a:pt x="4542" y="8154"/>
                      </a:cubicBezTo>
                      <a:lnTo>
                        <a:pt x="4542" y="8333"/>
                      </a:lnTo>
                      <a:cubicBezTo>
                        <a:pt x="4542" y="8386"/>
                        <a:pt x="4552" y="8428"/>
                        <a:pt x="4573" y="8460"/>
                      </a:cubicBezTo>
                      <a:cubicBezTo>
                        <a:pt x="4584" y="8502"/>
                        <a:pt x="4605" y="8534"/>
                        <a:pt x="4637" y="8566"/>
                      </a:cubicBezTo>
                      <a:cubicBezTo>
                        <a:pt x="4668" y="8597"/>
                        <a:pt x="4700" y="8618"/>
                        <a:pt x="4742" y="8629"/>
                      </a:cubicBezTo>
                      <a:cubicBezTo>
                        <a:pt x="4784" y="8650"/>
                        <a:pt x="4827" y="8661"/>
                        <a:pt x="4869" y="8661"/>
                      </a:cubicBezTo>
                      <a:cubicBezTo>
                        <a:pt x="4901" y="8661"/>
                        <a:pt x="4922" y="8650"/>
                        <a:pt x="4953" y="8650"/>
                      </a:cubicBezTo>
                      <a:cubicBezTo>
                        <a:pt x="5006" y="8640"/>
                        <a:pt x="5059" y="8608"/>
                        <a:pt x="5101" y="8566"/>
                      </a:cubicBezTo>
                      <a:lnTo>
                        <a:pt x="5144" y="8502"/>
                      </a:lnTo>
                      <a:cubicBezTo>
                        <a:pt x="5175" y="8449"/>
                        <a:pt x="5196" y="8397"/>
                        <a:pt x="5196" y="8333"/>
                      </a:cubicBezTo>
                      <a:lnTo>
                        <a:pt x="5196" y="8154"/>
                      </a:lnTo>
                      <a:cubicBezTo>
                        <a:pt x="5196" y="8111"/>
                        <a:pt x="5186" y="8069"/>
                        <a:pt x="5165" y="8027"/>
                      </a:cubicBezTo>
                      <a:cubicBezTo>
                        <a:pt x="5154" y="7995"/>
                        <a:pt x="5133" y="7953"/>
                        <a:pt x="5101" y="7932"/>
                      </a:cubicBezTo>
                      <a:cubicBezTo>
                        <a:pt x="5070" y="7900"/>
                        <a:pt x="5038" y="7869"/>
                        <a:pt x="4996" y="7858"/>
                      </a:cubicBezTo>
                      <a:cubicBezTo>
                        <a:pt x="4965" y="7842"/>
                        <a:pt x="4934" y="7833"/>
                        <a:pt x="4903" y="7833"/>
                      </a:cubicBezTo>
                      <a:close/>
                      <a:moveTo>
                        <a:pt x="6506" y="7953"/>
                      </a:moveTo>
                      <a:cubicBezTo>
                        <a:pt x="6474" y="7953"/>
                        <a:pt x="6453" y="7964"/>
                        <a:pt x="6421" y="7964"/>
                      </a:cubicBezTo>
                      <a:cubicBezTo>
                        <a:pt x="6369" y="7985"/>
                        <a:pt x="6316" y="8006"/>
                        <a:pt x="6284" y="8048"/>
                      </a:cubicBezTo>
                      <a:cubicBezTo>
                        <a:pt x="6242" y="8090"/>
                        <a:pt x="6200" y="8133"/>
                        <a:pt x="6157" y="8175"/>
                      </a:cubicBezTo>
                      <a:cubicBezTo>
                        <a:pt x="6126" y="8196"/>
                        <a:pt x="6105" y="8238"/>
                        <a:pt x="6094" y="8270"/>
                      </a:cubicBezTo>
                      <a:cubicBezTo>
                        <a:pt x="6073" y="8312"/>
                        <a:pt x="6062" y="8354"/>
                        <a:pt x="6062" y="8397"/>
                      </a:cubicBezTo>
                      <a:cubicBezTo>
                        <a:pt x="6062" y="8439"/>
                        <a:pt x="6073" y="8481"/>
                        <a:pt x="6094" y="8523"/>
                      </a:cubicBezTo>
                      <a:cubicBezTo>
                        <a:pt x="6105" y="8566"/>
                        <a:pt x="6126" y="8597"/>
                        <a:pt x="6157" y="8629"/>
                      </a:cubicBezTo>
                      <a:lnTo>
                        <a:pt x="6221" y="8682"/>
                      </a:lnTo>
                      <a:cubicBezTo>
                        <a:pt x="6274" y="8703"/>
                        <a:pt x="6326" y="8724"/>
                        <a:pt x="6390" y="8724"/>
                      </a:cubicBezTo>
                      <a:cubicBezTo>
                        <a:pt x="6411" y="8713"/>
                        <a:pt x="6443" y="8713"/>
                        <a:pt x="6474" y="8713"/>
                      </a:cubicBezTo>
                      <a:cubicBezTo>
                        <a:pt x="6527" y="8692"/>
                        <a:pt x="6580" y="8671"/>
                        <a:pt x="6612" y="8629"/>
                      </a:cubicBezTo>
                      <a:cubicBezTo>
                        <a:pt x="6654" y="8587"/>
                        <a:pt x="6696" y="8544"/>
                        <a:pt x="6738" y="8502"/>
                      </a:cubicBezTo>
                      <a:cubicBezTo>
                        <a:pt x="6770" y="8481"/>
                        <a:pt x="6791" y="8439"/>
                        <a:pt x="6802" y="8407"/>
                      </a:cubicBezTo>
                      <a:cubicBezTo>
                        <a:pt x="6823" y="8365"/>
                        <a:pt x="6833" y="8323"/>
                        <a:pt x="6833" y="8280"/>
                      </a:cubicBezTo>
                      <a:cubicBezTo>
                        <a:pt x="6833" y="8228"/>
                        <a:pt x="6823" y="8196"/>
                        <a:pt x="6802" y="8154"/>
                      </a:cubicBezTo>
                      <a:cubicBezTo>
                        <a:pt x="6791" y="8111"/>
                        <a:pt x="6770" y="8080"/>
                        <a:pt x="6738" y="8048"/>
                      </a:cubicBezTo>
                      <a:lnTo>
                        <a:pt x="6675" y="7995"/>
                      </a:lnTo>
                      <a:cubicBezTo>
                        <a:pt x="6622" y="7964"/>
                        <a:pt x="6569" y="7953"/>
                        <a:pt x="6506" y="7953"/>
                      </a:cubicBezTo>
                      <a:close/>
                      <a:moveTo>
                        <a:pt x="1008" y="7835"/>
                      </a:moveTo>
                      <a:cubicBezTo>
                        <a:pt x="1000" y="7835"/>
                        <a:pt x="991" y="7836"/>
                        <a:pt x="982" y="7837"/>
                      </a:cubicBezTo>
                      <a:cubicBezTo>
                        <a:pt x="898" y="7837"/>
                        <a:pt x="813" y="7869"/>
                        <a:pt x="750" y="7932"/>
                      </a:cubicBezTo>
                      <a:cubicBezTo>
                        <a:pt x="697" y="7995"/>
                        <a:pt x="666" y="8069"/>
                        <a:pt x="666" y="8154"/>
                      </a:cubicBezTo>
                      <a:lnTo>
                        <a:pt x="666" y="8692"/>
                      </a:lnTo>
                      <a:cubicBezTo>
                        <a:pt x="666" y="8777"/>
                        <a:pt x="697" y="8861"/>
                        <a:pt x="750" y="8925"/>
                      </a:cubicBezTo>
                      <a:cubicBezTo>
                        <a:pt x="813" y="8977"/>
                        <a:pt x="908" y="9020"/>
                        <a:pt x="982" y="9020"/>
                      </a:cubicBezTo>
                      <a:cubicBezTo>
                        <a:pt x="1067" y="9009"/>
                        <a:pt x="1151" y="8988"/>
                        <a:pt x="1215" y="8925"/>
                      </a:cubicBezTo>
                      <a:cubicBezTo>
                        <a:pt x="1268" y="8861"/>
                        <a:pt x="1310" y="8787"/>
                        <a:pt x="1310" y="8692"/>
                      </a:cubicBezTo>
                      <a:lnTo>
                        <a:pt x="1310" y="8154"/>
                      </a:lnTo>
                      <a:cubicBezTo>
                        <a:pt x="1310" y="8069"/>
                        <a:pt x="1268" y="7985"/>
                        <a:pt x="1215" y="7932"/>
                      </a:cubicBezTo>
                      <a:cubicBezTo>
                        <a:pt x="1158" y="7875"/>
                        <a:pt x="1084" y="7835"/>
                        <a:pt x="1008" y="7835"/>
                      </a:cubicBezTo>
                      <a:close/>
                      <a:moveTo>
                        <a:pt x="11892" y="8618"/>
                      </a:moveTo>
                      <a:cubicBezTo>
                        <a:pt x="11818" y="8618"/>
                        <a:pt x="11787" y="8629"/>
                        <a:pt x="11723" y="8661"/>
                      </a:cubicBezTo>
                      <a:cubicBezTo>
                        <a:pt x="11670" y="8692"/>
                        <a:pt x="11639" y="8735"/>
                        <a:pt x="11607" y="8787"/>
                      </a:cubicBezTo>
                      <a:cubicBezTo>
                        <a:pt x="11587" y="8807"/>
                        <a:pt x="11568" y="8873"/>
                        <a:pt x="11565" y="8873"/>
                      </a:cubicBezTo>
                      <a:cubicBezTo>
                        <a:pt x="11565" y="8873"/>
                        <a:pt x="11565" y="8873"/>
                        <a:pt x="11565" y="8872"/>
                      </a:cubicBezTo>
                      <a:lnTo>
                        <a:pt x="11565" y="8882"/>
                      </a:lnTo>
                      <a:cubicBezTo>
                        <a:pt x="11565" y="8904"/>
                        <a:pt x="11554" y="8935"/>
                        <a:pt x="11554" y="8967"/>
                      </a:cubicBezTo>
                      <a:lnTo>
                        <a:pt x="11554" y="8977"/>
                      </a:lnTo>
                      <a:lnTo>
                        <a:pt x="11554" y="8988"/>
                      </a:lnTo>
                      <a:lnTo>
                        <a:pt x="11565" y="9073"/>
                      </a:lnTo>
                      <a:lnTo>
                        <a:pt x="11565" y="9083"/>
                      </a:lnTo>
                      <a:cubicBezTo>
                        <a:pt x="11586" y="9136"/>
                        <a:pt x="11607" y="9178"/>
                        <a:pt x="11660" y="9231"/>
                      </a:cubicBezTo>
                      <a:cubicBezTo>
                        <a:pt x="11702" y="9273"/>
                        <a:pt x="11744" y="9294"/>
                        <a:pt x="11797" y="9315"/>
                      </a:cubicBezTo>
                      <a:lnTo>
                        <a:pt x="11850" y="9315"/>
                      </a:lnTo>
                      <a:lnTo>
                        <a:pt x="11892" y="9326"/>
                      </a:lnTo>
                      <a:lnTo>
                        <a:pt x="11977" y="9315"/>
                      </a:lnTo>
                      <a:cubicBezTo>
                        <a:pt x="12008" y="9305"/>
                        <a:pt x="12030" y="9294"/>
                        <a:pt x="12061" y="9284"/>
                      </a:cubicBezTo>
                      <a:lnTo>
                        <a:pt x="12061" y="9273"/>
                      </a:lnTo>
                      <a:cubicBezTo>
                        <a:pt x="12082" y="9263"/>
                        <a:pt x="12114" y="9242"/>
                        <a:pt x="12135" y="9220"/>
                      </a:cubicBezTo>
                      <a:cubicBezTo>
                        <a:pt x="12167" y="9199"/>
                        <a:pt x="12188" y="9157"/>
                        <a:pt x="12199" y="9115"/>
                      </a:cubicBezTo>
                      <a:cubicBezTo>
                        <a:pt x="12220" y="9083"/>
                        <a:pt x="12230" y="9041"/>
                        <a:pt x="12230" y="8999"/>
                      </a:cubicBezTo>
                      <a:lnTo>
                        <a:pt x="12220" y="8977"/>
                      </a:lnTo>
                      <a:lnTo>
                        <a:pt x="12230" y="8946"/>
                      </a:lnTo>
                      <a:cubicBezTo>
                        <a:pt x="12220" y="8925"/>
                        <a:pt x="12220" y="8893"/>
                        <a:pt x="12220" y="8861"/>
                      </a:cubicBezTo>
                      <a:cubicBezTo>
                        <a:pt x="12199" y="8808"/>
                        <a:pt x="12177" y="8766"/>
                        <a:pt x="12135" y="8724"/>
                      </a:cubicBezTo>
                      <a:cubicBezTo>
                        <a:pt x="12114" y="8703"/>
                        <a:pt x="12082" y="8682"/>
                        <a:pt x="12061" y="8671"/>
                      </a:cubicBezTo>
                      <a:lnTo>
                        <a:pt x="12061" y="8661"/>
                      </a:lnTo>
                      <a:cubicBezTo>
                        <a:pt x="12040" y="8650"/>
                        <a:pt x="12008" y="8640"/>
                        <a:pt x="11977" y="8629"/>
                      </a:cubicBezTo>
                      <a:cubicBezTo>
                        <a:pt x="11956" y="8618"/>
                        <a:pt x="11924" y="8618"/>
                        <a:pt x="11892" y="8618"/>
                      </a:cubicBezTo>
                      <a:close/>
                      <a:moveTo>
                        <a:pt x="8497" y="8625"/>
                      </a:moveTo>
                      <a:cubicBezTo>
                        <a:pt x="8485" y="8625"/>
                        <a:pt x="8472" y="8626"/>
                        <a:pt x="8460" y="8629"/>
                      </a:cubicBezTo>
                      <a:cubicBezTo>
                        <a:pt x="8418" y="8629"/>
                        <a:pt x="8375" y="8650"/>
                        <a:pt x="8344" y="8671"/>
                      </a:cubicBezTo>
                      <a:lnTo>
                        <a:pt x="8270" y="8724"/>
                      </a:lnTo>
                      <a:cubicBezTo>
                        <a:pt x="8238" y="8756"/>
                        <a:pt x="8206" y="8808"/>
                        <a:pt x="8185" y="8861"/>
                      </a:cubicBezTo>
                      <a:cubicBezTo>
                        <a:pt x="8185" y="8893"/>
                        <a:pt x="8185" y="8925"/>
                        <a:pt x="8175" y="8946"/>
                      </a:cubicBezTo>
                      <a:cubicBezTo>
                        <a:pt x="8175" y="8967"/>
                        <a:pt x="8185" y="8988"/>
                        <a:pt x="8185" y="9009"/>
                      </a:cubicBezTo>
                      <a:cubicBezTo>
                        <a:pt x="8175" y="9030"/>
                        <a:pt x="8164" y="9041"/>
                        <a:pt x="8164" y="9062"/>
                      </a:cubicBezTo>
                      <a:cubicBezTo>
                        <a:pt x="8143" y="9104"/>
                        <a:pt x="8132" y="9136"/>
                        <a:pt x="8132" y="9189"/>
                      </a:cubicBezTo>
                      <a:cubicBezTo>
                        <a:pt x="8132" y="9231"/>
                        <a:pt x="8143" y="9273"/>
                        <a:pt x="8164" y="9305"/>
                      </a:cubicBezTo>
                      <a:cubicBezTo>
                        <a:pt x="8175" y="9347"/>
                        <a:pt x="8196" y="9389"/>
                        <a:pt x="8227" y="9410"/>
                      </a:cubicBezTo>
                      <a:cubicBezTo>
                        <a:pt x="8249" y="9432"/>
                        <a:pt x="8270" y="9453"/>
                        <a:pt x="8291" y="9463"/>
                      </a:cubicBezTo>
                      <a:cubicBezTo>
                        <a:pt x="8344" y="9495"/>
                        <a:pt x="8396" y="9506"/>
                        <a:pt x="8460" y="9506"/>
                      </a:cubicBezTo>
                      <a:cubicBezTo>
                        <a:pt x="8491" y="9506"/>
                        <a:pt x="8513" y="9506"/>
                        <a:pt x="8544" y="9495"/>
                      </a:cubicBezTo>
                      <a:cubicBezTo>
                        <a:pt x="8597" y="9484"/>
                        <a:pt x="8650" y="9453"/>
                        <a:pt x="8682" y="9410"/>
                      </a:cubicBezTo>
                      <a:cubicBezTo>
                        <a:pt x="8724" y="9379"/>
                        <a:pt x="8766" y="9337"/>
                        <a:pt x="8798" y="9294"/>
                      </a:cubicBezTo>
                      <a:cubicBezTo>
                        <a:pt x="8829" y="9263"/>
                        <a:pt x="8851" y="9231"/>
                        <a:pt x="8872" y="9189"/>
                      </a:cubicBezTo>
                      <a:cubicBezTo>
                        <a:pt x="8893" y="9157"/>
                        <a:pt x="8893" y="9115"/>
                        <a:pt x="8893" y="9062"/>
                      </a:cubicBezTo>
                      <a:cubicBezTo>
                        <a:pt x="8893" y="9020"/>
                        <a:pt x="8893" y="8977"/>
                        <a:pt x="8872" y="8946"/>
                      </a:cubicBezTo>
                      <a:cubicBezTo>
                        <a:pt x="8851" y="8904"/>
                        <a:pt x="8829" y="8872"/>
                        <a:pt x="8808" y="8840"/>
                      </a:cubicBezTo>
                      <a:cubicBezTo>
                        <a:pt x="8798" y="8819"/>
                        <a:pt x="8787" y="8808"/>
                        <a:pt x="8777" y="8787"/>
                      </a:cubicBezTo>
                      <a:cubicBezTo>
                        <a:pt x="8766" y="8745"/>
                        <a:pt x="8734" y="8713"/>
                        <a:pt x="8703" y="8692"/>
                      </a:cubicBezTo>
                      <a:cubicBezTo>
                        <a:pt x="8671" y="8671"/>
                        <a:pt x="8629" y="8650"/>
                        <a:pt x="8587" y="8640"/>
                      </a:cubicBezTo>
                      <a:cubicBezTo>
                        <a:pt x="8557" y="8632"/>
                        <a:pt x="8527" y="8625"/>
                        <a:pt x="8497" y="8625"/>
                      </a:cubicBezTo>
                      <a:close/>
                      <a:moveTo>
                        <a:pt x="15247" y="9046"/>
                      </a:moveTo>
                      <a:cubicBezTo>
                        <a:pt x="15219" y="9046"/>
                        <a:pt x="15193" y="9051"/>
                        <a:pt x="15166" y="9062"/>
                      </a:cubicBezTo>
                      <a:cubicBezTo>
                        <a:pt x="15135" y="9073"/>
                        <a:pt x="15113" y="9083"/>
                        <a:pt x="15082" y="9094"/>
                      </a:cubicBezTo>
                      <a:cubicBezTo>
                        <a:pt x="15040" y="9115"/>
                        <a:pt x="14997" y="9157"/>
                        <a:pt x="14966" y="9210"/>
                      </a:cubicBezTo>
                      <a:lnTo>
                        <a:pt x="14923" y="9273"/>
                      </a:lnTo>
                      <a:cubicBezTo>
                        <a:pt x="14902" y="9315"/>
                        <a:pt x="14881" y="9347"/>
                        <a:pt x="14881" y="9400"/>
                      </a:cubicBezTo>
                      <a:cubicBezTo>
                        <a:pt x="14871" y="9442"/>
                        <a:pt x="14871" y="9484"/>
                        <a:pt x="14892" y="9527"/>
                      </a:cubicBezTo>
                      <a:cubicBezTo>
                        <a:pt x="14902" y="9569"/>
                        <a:pt x="14913" y="9601"/>
                        <a:pt x="14945" y="9632"/>
                      </a:cubicBezTo>
                      <a:cubicBezTo>
                        <a:pt x="14966" y="9664"/>
                        <a:pt x="14997" y="9696"/>
                        <a:pt x="15040" y="9717"/>
                      </a:cubicBezTo>
                      <a:cubicBezTo>
                        <a:pt x="15061" y="9727"/>
                        <a:pt x="15092" y="9738"/>
                        <a:pt x="15113" y="9748"/>
                      </a:cubicBezTo>
                      <a:cubicBezTo>
                        <a:pt x="15140" y="9759"/>
                        <a:pt x="15169" y="9764"/>
                        <a:pt x="15198" y="9764"/>
                      </a:cubicBezTo>
                      <a:cubicBezTo>
                        <a:pt x="15227" y="9764"/>
                        <a:pt x="15256" y="9759"/>
                        <a:pt x="15282" y="9748"/>
                      </a:cubicBezTo>
                      <a:cubicBezTo>
                        <a:pt x="15314" y="9738"/>
                        <a:pt x="15335" y="9727"/>
                        <a:pt x="15367" y="9717"/>
                      </a:cubicBezTo>
                      <a:cubicBezTo>
                        <a:pt x="15409" y="9685"/>
                        <a:pt x="15451" y="9653"/>
                        <a:pt x="15483" y="9601"/>
                      </a:cubicBezTo>
                      <a:cubicBezTo>
                        <a:pt x="15494" y="9579"/>
                        <a:pt x="15515" y="9558"/>
                        <a:pt x="15525" y="9527"/>
                      </a:cubicBezTo>
                      <a:cubicBezTo>
                        <a:pt x="15547" y="9495"/>
                        <a:pt x="15568" y="9453"/>
                        <a:pt x="15568" y="9410"/>
                      </a:cubicBezTo>
                      <a:cubicBezTo>
                        <a:pt x="15578" y="9368"/>
                        <a:pt x="15578" y="9326"/>
                        <a:pt x="15557" y="9284"/>
                      </a:cubicBezTo>
                      <a:cubicBezTo>
                        <a:pt x="15547" y="9242"/>
                        <a:pt x="15536" y="9199"/>
                        <a:pt x="15504" y="9178"/>
                      </a:cubicBezTo>
                      <a:cubicBezTo>
                        <a:pt x="15483" y="9136"/>
                        <a:pt x="15451" y="9115"/>
                        <a:pt x="15409" y="9094"/>
                      </a:cubicBezTo>
                      <a:cubicBezTo>
                        <a:pt x="15388" y="9083"/>
                        <a:pt x="15356" y="9073"/>
                        <a:pt x="15335" y="9062"/>
                      </a:cubicBezTo>
                      <a:cubicBezTo>
                        <a:pt x="15304" y="9051"/>
                        <a:pt x="15275" y="9046"/>
                        <a:pt x="15247" y="9046"/>
                      </a:cubicBezTo>
                      <a:close/>
                      <a:moveTo>
                        <a:pt x="2947" y="8687"/>
                      </a:moveTo>
                      <a:cubicBezTo>
                        <a:pt x="2890" y="8687"/>
                        <a:pt x="2829" y="8698"/>
                        <a:pt x="2778" y="8735"/>
                      </a:cubicBezTo>
                      <a:cubicBezTo>
                        <a:pt x="2704" y="8777"/>
                        <a:pt x="2651" y="8840"/>
                        <a:pt x="2630" y="8925"/>
                      </a:cubicBezTo>
                      <a:lnTo>
                        <a:pt x="2567" y="9157"/>
                      </a:lnTo>
                      <a:cubicBezTo>
                        <a:pt x="2524" y="9189"/>
                        <a:pt x="2503" y="9242"/>
                        <a:pt x="2493" y="9284"/>
                      </a:cubicBezTo>
                      <a:cubicBezTo>
                        <a:pt x="2482" y="9337"/>
                        <a:pt x="2472" y="9389"/>
                        <a:pt x="2482" y="9442"/>
                      </a:cubicBezTo>
                      <a:cubicBezTo>
                        <a:pt x="2472" y="9474"/>
                        <a:pt x="2461" y="9516"/>
                        <a:pt x="2450" y="9548"/>
                      </a:cubicBezTo>
                      <a:cubicBezTo>
                        <a:pt x="2440" y="9622"/>
                        <a:pt x="2440" y="9696"/>
                        <a:pt x="2472" y="9759"/>
                      </a:cubicBezTo>
                      <a:cubicBezTo>
                        <a:pt x="2493" y="9822"/>
                        <a:pt x="2545" y="9886"/>
                        <a:pt x="2598" y="9917"/>
                      </a:cubicBezTo>
                      <a:cubicBezTo>
                        <a:pt x="2651" y="9949"/>
                        <a:pt x="2704" y="9960"/>
                        <a:pt x="2767" y="9960"/>
                      </a:cubicBezTo>
                      <a:cubicBezTo>
                        <a:pt x="2775" y="9961"/>
                        <a:pt x="2782" y="9961"/>
                        <a:pt x="2789" y="9961"/>
                      </a:cubicBezTo>
                      <a:cubicBezTo>
                        <a:pt x="2866" y="9961"/>
                        <a:pt x="2942" y="9913"/>
                        <a:pt x="3000" y="9865"/>
                      </a:cubicBezTo>
                      <a:lnTo>
                        <a:pt x="3021" y="9833"/>
                      </a:lnTo>
                      <a:cubicBezTo>
                        <a:pt x="3052" y="9812"/>
                        <a:pt x="3074" y="9780"/>
                        <a:pt x="3095" y="9748"/>
                      </a:cubicBezTo>
                      <a:cubicBezTo>
                        <a:pt x="3137" y="9664"/>
                        <a:pt x="3147" y="9601"/>
                        <a:pt x="3158" y="9516"/>
                      </a:cubicBezTo>
                      <a:cubicBezTo>
                        <a:pt x="3158" y="9495"/>
                        <a:pt x="3158" y="9463"/>
                        <a:pt x="3158" y="9442"/>
                      </a:cubicBezTo>
                      <a:cubicBezTo>
                        <a:pt x="3190" y="9326"/>
                        <a:pt x="3221" y="9210"/>
                        <a:pt x="3253" y="9094"/>
                      </a:cubicBezTo>
                      <a:cubicBezTo>
                        <a:pt x="3274" y="9009"/>
                        <a:pt x="3264" y="8914"/>
                        <a:pt x="3221" y="8851"/>
                      </a:cubicBezTo>
                      <a:cubicBezTo>
                        <a:pt x="3179" y="8777"/>
                        <a:pt x="3105" y="8713"/>
                        <a:pt x="3021" y="8692"/>
                      </a:cubicBezTo>
                      <a:cubicBezTo>
                        <a:pt x="2998" y="8689"/>
                        <a:pt x="2973" y="8687"/>
                        <a:pt x="2947" y="8687"/>
                      </a:cubicBezTo>
                      <a:close/>
                      <a:moveTo>
                        <a:pt x="10414" y="9368"/>
                      </a:moveTo>
                      <a:cubicBezTo>
                        <a:pt x="10371" y="9368"/>
                        <a:pt x="10340" y="9379"/>
                        <a:pt x="10308" y="9379"/>
                      </a:cubicBezTo>
                      <a:lnTo>
                        <a:pt x="10297" y="9389"/>
                      </a:lnTo>
                      <a:cubicBezTo>
                        <a:pt x="10266" y="9400"/>
                        <a:pt x="10234" y="9410"/>
                        <a:pt x="10202" y="9421"/>
                      </a:cubicBezTo>
                      <a:cubicBezTo>
                        <a:pt x="10171" y="9442"/>
                        <a:pt x="10150" y="9463"/>
                        <a:pt x="10129" y="9484"/>
                      </a:cubicBezTo>
                      <a:lnTo>
                        <a:pt x="10118" y="9484"/>
                      </a:lnTo>
                      <a:cubicBezTo>
                        <a:pt x="10097" y="9516"/>
                        <a:pt x="10086" y="9537"/>
                        <a:pt x="10065" y="9558"/>
                      </a:cubicBezTo>
                      <a:lnTo>
                        <a:pt x="10065" y="9569"/>
                      </a:lnTo>
                      <a:cubicBezTo>
                        <a:pt x="10044" y="9590"/>
                        <a:pt x="10033" y="9622"/>
                        <a:pt x="10023" y="9653"/>
                      </a:cubicBezTo>
                      <a:cubicBezTo>
                        <a:pt x="10012" y="9696"/>
                        <a:pt x="10012" y="9738"/>
                        <a:pt x="10023" y="9780"/>
                      </a:cubicBezTo>
                      <a:cubicBezTo>
                        <a:pt x="10023" y="9822"/>
                        <a:pt x="10033" y="9865"/>
                        <a:pt x="10055" y="9896"/>
                      </a:cubicBezTo>
                      <a:cubicBezTo>
                        <a:pt x="10076" y="9939"/>
                        <a:pt x="10107" y="9970"/>
                        <a:pt x="10139" y="9991"/>
                      </a:cubicBezTo>
                      <a:lnTo>
                        <a:pt x="10181" y="10023"/>
                      </a:lnTo>
                      <a:lnTo>
                        <a:pt x="10213" y="10055"/>
                      </a:lnTo>
                      <a:cubicBezTo>
                        <a:pt x="10255" y="10097"/>
                        <a:pt x="10297" y="10129"/>
                        <a:pt x="10350" y="10139"/>
                      </a:cubicBezTo>
                      <a:cubicBezTo>
                        <a:pt x="10382" y="10139"/>
                        <a:pt x="10414" y="10150"/>
                        <a:pt x="10435" y="10150"/>
                      </a:cubicBezTo>
                      <a:cubicBezTo>
                        <a:pt x="10498" y="10150"/>
                        <a:pt x="10551" y="10139"/>
                        <a:pt x="10604" y="10108"/>
                      </a:cubicBezTo>
                      <a:cubicBezTo>
                        <a:pt x="10625" y="10097"/>
                        <a:pt x="10657" y="10065"/>
                        <a:pt x="10678" y="10055"/>
                      </a:cubicBezTo>
                      <a:lnTo>
                        <a:pt x="10688" y="10034"/>
                      </a:lnTo>
                      <a:cubicBezTo>
                        <a:pt x="10699" y="10034"/>
                        <a:pt x="10731" y="9991"/>
                        <a:pt x="10741" y="9960"/>
                      </a:cubicBezTo>
                      <a:cubicBezTo>
                        <a:pt x="10762" y="9939"/>
                        <a:pt x="10773" y="9907"/>
                        <a:pt x="10783" y="9875"/>
                      </a:cubicBezTo>
                      <a:lnTo>
                        <a:pt x="10783" y="9854"/>
                      </a:lnTo>
                      <a:cubicBezTo>
                        <a:pt x="10794" y="9833"/>
                        <a:pt x="10794" y="9801"/>
                        <a:pt x="10794" y="9770"/>
                      </a:cubicBezTo>
                      <a:lnTo>
                        <a:pt x="10804" y="9770"/>
                      </a:lnTo>
                      <a:lnTo>
                        <a:pt x="10804" y="9759"/>
                      </a:lnTo>
                      <a:cubicBezTo>
                        <a:pt x="10794" y="9727"/>
                        <a:pt x="10794" y="9696"/>
                        <a:pt x="10783" y="9664"/>
                      </a:cubicBezTo>
                      <a:lnTo>
                        <a:pt x="10783" y="9643"/>
                      </a:lnTo>
                      <a:cubicBezTo>
                        <a:pt x="10752" y="9579"/>
                        <a:pt x="10741" y="9537"/>
                        <a:pt x="10688" y="9484"/>
                      </a:cubicBezTo>
                      <a:cubicBezTo>
                        <a:pt x="10635" y="9432"/>
                        <a:pt x="10593" y="9410"/>
                        <a:pt x="10519" y="9389"/>
                      </a:cubicBezTo>
                      <a:lnTo>
                        <a:pt x="10509" y="9379"/>
                      </a:lnTo>
                      <a:cubicBezTo>
                        <a:pt x="10477" y="9379"/>
                        <a:pt x="10445" y="9368"/>
                        <a:pt x="10414" y="9368"/>
                      </a:cubicBezTo>
                      <a:close/>
                      <a:moveTo>
                        <a:pt x="13610" y="9226"/>
                      </a:moveTo>
                      <a:cubicBezTo>
                        <a:pt x="13582" y="9226"/>
                        <a:pt x="13556" y="9231"/>
                        <a:pt x="13529" y="9242"/>
                      </a:cubicBezTo>
                      <a:cubicBezTo>
                        <a:pt x="13498" y="9252"/>
                        <a:pt x="13476" y="9263"/>
                        <a:pt x="13445" y="9273"/>
                      </a:cubicBezTo>
                      <a:cubicBezTo>
                        <a:pt x="13403" y="9305"/>
                        <a:pt x="13360" y="9337"/>
                        <a:pt x="13329" y="9389"/>
                      </a:cubicBezTo>
                      <a:cubicBezTo>
                        <a:pt x="13297" y="9474"/>
                        <a:pt x="13255" y="9548"/>
                        <a:pt x="13212" y="9632"/>
                      </a:cubicBezTo>
                      <a:lnTo>
                        <a:pt x="13202" y="9664"/>
                      </a:lnTo>
                      <a:cubicBezTo>
                        <a:pt x="13181" y="9696"/>
                        <a:pt x="13160" y="9738"/>
                        <a:pt x="13149" y="9770"/>
                      </a:cubicBezTo>
                      <a:cubicBezTo>
                        <a:pt x="13139" y="9812"/>
                        <a:pt x="13139" y="9854"/>
                        <a:pt x="13149" y="9896"/>
                      </a:cubicBezTo>
                      <a:cubicBezTo>
                        <a:pt x="13149" y="9939"/>
                        <a:pt x="13160" y="9981"/>
                        <a:pt x="13181" y="10023"/>
                      </a:cubicBezTo>
                      <a:lnTo>
                        <a:pt x="13234" y="10086"/>
                      </a:lnTo>
                      <a:cubicBezTo>
                        <a:pt x="13265" y="10118"/>
                        <a:pt x="13297" y="10139"/>
                        <a:pt x="13339" y="10150"/>
                      </a:cubicBezTo>
                      <a:cubicBezTo>
                        <a:pt x="13360" y="10171"/>
                        <a:pt x="13392" y="10171"/>
                        <a:pt x="13424" y="10171"/>
                      </a:cubicBezTo>
                      <a:cubicBezTo>
                        <a:pt x="13445" y="10176"/>
                        <a:pt x="13466" y="10179"/>
                        <a:pt x="13487" y="10179"/>
                      </a:cubicBezTo>
                      <a:cubicBezTo>
                        <a:pt x="13508" y="10179"/>
                        <a:pt x="13529" y="10176"/>
                        <a:pt x="13550" y="10171"/>
                      </a:cubicBezTo>
                      <a:lnTo>
                        <a:pt x="13624" y="10139"/>
                      </a:lnTo>
                      <a:cubicBezTo>
                        <a:pt x="13677" y="10108"/>
                        <a:pt x="13719" y="10065"/>
                        <a:pt x="13741" y="10023"/>
                      </a:cubicBezTo>
                      <a:lnTo>
                        <a:pt x="13762" y="9981"/>
                      </a:lnTo>
                      <a:cubicBezTo>
                        <a:pt x="13804" y="9970"/>
                        <a:pt x="13836" y="9949"/>
                        <a:pt x="13867" y="9928"/>
                      </a:cubicBezTo>
                      <a:cubicBezTo>
                        <a:pt x="13899" y="9896"/>
                        <a:pt x="13931" y="9865"/>
                        <a:pt x="13952" y="9833"/>
                      </a:cubicBezTo>
                      <a:cubicBezTo>
                        <a:pt x="13973" y="9791"/>
                        <a:pt x="13983" y="9759"/>
                        <a:pt x="13983" y="9717"/>
                      </a:cubicBezTo>
                      <a:cubicBezTo>
                        <a:pt x="13994" y="9664"/>
                        <a:pt x="13994" y="9622"/>
                        <a:pt x="13983" y="9579"/>
                      </a:cubicBezTo>
                      <a:lnTo>
                        <a:pt x="13952" y="9506"/>
                      </a:lnTo>
                      <a:lnTo>
                        <a:pt x="13920" y="9474"/>
                      </a:lnTo>
                      <a:lnTo>
                        <a:pt x="13920" y="9463"/>
                      </a:lnTo>
                      <a:cubicBezTo>
                        <a:pt x="13909" y="9421"/>
                        <a:pt x="13888" y="9389"/>
                        <a:pt x="13867" y="9358"/>
                      </a:cubicBezTo>
                      <a:cubicBezTo>
                        <a:pt x="13846" y="9326"/>
                        <a:pt x="13814" y="9294"/>
                        <a:pt x="13772" y="9273"/>
                      </a:cubicBezTo>
                      <a:cubicBezTo>
                        <a:pt x="13751" y="9263"/>
                        <a:pt x="13719" y="9252"/>
                        <a:pt x="13698" y="9242"/>
                      </a:cubicBezTo>
                      <a:cubicBezTo>
                        <a:pt x="13667" y="9231"/>
                        <a:pt x="13638" y="9226"/>
                        <a:pt x="13610" y="9226"/>
                      </a:cubicBezTo>
                      <a:close/>
                      <a:moveTo>
                        <a:pt x="4346" y="9229"/>
                      </a:moveTo>
                      <a:cubicBezTo>
                        <a:pt x="4337" y="9229"/>
                        <a:pt x="4328" y="9230"/>
                        <a:pt x="4320" y="9231"/>
                      </a:cubicBezTo>
                      <a:cubicBezTo>
                        <a:pt x="4235" y="9231"/>
                        <a:pt x="4151" y="9263"/>
                        <a:pt x="4098" y="9326"/>
                      </a:cubicBezTo>
                      <a:cubicBezTo>
                        <a:pt x="4035" y="9389"/>
                        <a:pt x="4003" y="9463"/>
                        <a:pt x="4003" y="9548"/>
                      </a:cubicBezTo>
                      <a:cubicBezTo>
                        <a:pt x="4003" y="9706"/>
                        <a:pt x="4003" y="9854"/>
                        <a:pt x="4003" y="10002"/>
                      </a:cubicBezTo>
                      <a:cubicBezTo>
                        <a:pt x="3992" y="10044"/>
                        <a:pt x="3992" y="10086"/>
                        <a:pt x="4003" y="10129"/>
                      </a:cubicBezTo>
                      <a:lnTo>
                        <a:pt x="4003" y="10139"/>
                      </a:lnTo>
                      <a:cubicBezTo>
                        <a:pt x="4003" y="10171"/>
                        <a:pt x="4003" y="10203"/>
                        <a:pt x="4013" y="10234"/>
                      </a:cubicBezTo>
                      <a:cubicBezTo>
                        <a:pt x="4024" y="10298"/>
                        <a:pt x="4098" y="10393"/>
                        <a:pt x="4161" y="10424"/>
                      </a:cubicBezTo>
                      <a:cubicBezTo>
                        <a:pt x="4209" y="10448"/>
                        <a:pt x="4256" y="10460"/>
                        <a:pt x="4308" y="10460"/>
                      </a:cubicBezTo>
                      <a:cubicBezTo>
                        <a:pt x="4326" y="10460"/>
                        <a:pt x="4344" y="10459"/>
                        <a:pt x="4362" y="10456"/>
                      </a:cubicBezTo>
                      <a:cubicBezTo>
                        <a:pt x="4436" y="10456"/>
                        <a:pt x="4510" y="10424"/>
                        <a:pt x="4552" y="10372"/>
                      </a:cubicBezTo>
                      <a:cubicBezTo>
                        <a:pt x="4615" y="10308"/>
                        <a:pt x="4647" y="10234"/>
                        <a:pt x="4647" y="10139"/>
                      </a:cubicBezTo>
                      <a:cubicBezTo>
                        <a:pt x="4647" y="10108"/>
                        <a:pt x="4647" y="10065"/>
                        <a:pt x="4647" y="10034"/>
                      </a:cubicBezTo>
                      <a:lnTo>
                        <a:pt x="4658" y="10013"/>
                      </a:lnTo>
                      <a:cubicBezTo>
                        <a:pt x="4700" y="9949"/>
                        <a:pt x="4711" y="9844"/>
                        <a:pt x="4689" y="9770"/>
                      </a:cubicBezTo>
                      <a:cubicBezTo>
                        <a:pt x="4679" y="9738"/>
                        <a:pt x="4668" y="9706"/>
                        <a:pt x="4647" y="9675"/>
                      </a:cubicBezTo>
                      <a:lnTo>
                        <a:pt x="4647" y="9548"/>
                      </a:lnTo>
                      <a:cubicBezTo>
                        <a:pt x="4647" y="9474"/>
                        <a:pt x="4615" y="9379"/>
                        <a:pt x="4552" y="9326"/>
                      </a:cubicBezTo>
                      <a:cubicBezTo>
                        <a:pt x="4505" y="9269"/>
                        <a:pt x="4423" y="9229"/>
                        <a:pt x="4346" y="9229"/>
                      </a:cubicBezTo>
                      <a:close/>
                      <a:moveTo>
                        <a:pt x="6443" y="10076"/>
                      </a:moveTo>
                      <a:cubicBezTo>
                        <a:pt x="6031" y="10076"/>
                        <a:pt x="6031" y="10720"/>
                        <a:pt x="6443" y="10720"/>
                      </a:cubicBezTo>
                      <a:cubicBezTo>
                        <a:pt x="6865" y="10720"/>
                        <a:pt x="6865" y="10076"/>
                        <a:pt x="6443" y="10076"/>
                      </a:cubicBezTo>
                      <a:close/>
                      <a:moveTo>
                        <a:pt x="15431" y="10185"/>
                      </a:moveTo>
                      <a:cubicBezTo>
                        <a:pt x="15406" y="10185"/>
                        <a:pt x="15381" y="10190"/>
                        <a:pt x="15356" y="10203"/>
                      </a:cubicBezTo>
                      <a:cubicBezTo>
                        <a:pt x="15314" y="10213"/>
                        <a:pt x="15272" y="10224"/>
                        <a:pt x="15240" y="10255"/>
                      </a:cubicBezTo>
                      <a:cubicBezTo>
                        <a:pt x="15209" y="10277"/>
                        <a:pt x="15177" y="10308"/>
                        <a:pt x="15156" y="10350"/>
                      </a:cubicBezTo>
                      <a:lnTo>
                        <a:pt x="15124" y="10424"/>
                      </a:lnTo>
                      <a:cubicBezTo>
                        <a:pt x="15113" y="10488"/>
                        <a:pt x="15113" y="10541"/>
                        <a:pt x="15124" y="10593"/>
                      </a:cubicBezTo>
                      <a:cubicBezTo>
                        <a:pt x="15135" y="10615"/>
                        <a:pt x="15145" y="10636"/>
                        <a:pt x="15156" y="10657"/>
                      </a:cubicBezTo>
                      <a:lnTo>
                        <a:pt x="15145" y="10688"/>
                      </a:lnTo>
                      <a:cubicBezTo>
                        <a:pt x="15145" y="10731"/>
                        <a:pt x="15156" y="10773"/>
                        <a:pt x="15177" y="10805"/>
                      </a:cubicBezTo>
                      <a:cubicBezTo>
                        <a:pt x="15187" y="10847"/>
                        <a:pt x="15209" y="10889"/>
                        <a:pt x="15240" y="10910"/>
                      </a:cubicBezTo>
                      <a:cubicBezTo>
                        <a:pt x="15261" y="10931"/>
                        <a:pt x="15282" y="10952"/>
                        <a:pt x="15304" y="10963"/>
                      </a:cubicBezTo>
                      <a:cubicBezTo>
                        <a:pt x="15356" y="10995"/>
                        <a:pt x="15409" y="11005"/>
                        <a:pt x="15473" y="11005"/>
                      </a:cubicBezTo>
                      <a:cubicBezTo>
                        <a:pt x="15504" y="11005"/>
                        <a:pt x="15525" y="11005"/>
                        <a:pt x="15557" y="10995"/>
                      </a:cubicBezTo>
                      <a:cubicBezTo>
                        <a:pt x="15610" y="10984"/>
                        <a:pt x="15663" y="10952"/>
                        <a:pt x="15705" y="10910"/>
                      </a:cubicBezTo>
                      <a:cubicBezTo>
                        <a:pt x="15726" y="10889"/>
                        <a:pt x="15737" y="10868"/>
                        <a:pt x="15758" y="10836"/>
                      </a:cubicBezTo>
                      <a:lnTo>
                        <a:pt x="15768" y="10826"/>
                      </a:lnTo>
                      <a:cubicBezTo>
                        <a:pt x="15779" y="10794"/>
                        <a:pt x="15789" y="10762"/>
                        <a:pt x="15800" y="10741"/>
                      </a:cubicBezTo>
                      <a:lnTo>
                        <a:pt x="15811" y="10731"/>
                      </a:lnTo>
                      <a:cubicBezTo>
                        <a:pt x="15811" y="10710"/>
                        <a:pt x="15811" y="10688"/>
                        <a:pt x="15811" y="10667"/>
                      </a:cubicBezTo>
                      <a:cubicBezTo>
                        <a:pt x="15821" y="10657"/>
                        <a:pt x="15821" y="10636"/>
                        <a:pt x="15821" y="10615"/>
                      </a:cubicBezTo>
                      <a:cubicBezTo>
                        <a:pt x="15821" y="10583"/>
                        <a:pt x="15811" y="10541"/>
                        <a:pt x="15811" y="10509"/>
                      </a:cubicBezTo>
                      <a:cubicBezTo>
                        <a:pt x="15800" y="10467"/>
                        <a:pt x="15779" y="10424"/>
                        <a:pt x="15768" y="10403"/>
                      </a:cubicBezTo>
                      <a:lnTo>
                        <a:pt x="15758" y="10382"/>
                      </a:lnTo>
                      <a:cubicBezTo>
                        <a:pt x="15737" y="10361"/>
                        <a:pt x="15715" y="10329"/>
                        <a:pt x="15705" y="10308"/>
                      </a:cubicBezTo>
                      <a:lnTo>
                        <a:pt x="15694" y="10308"/>
                      </a:lnTo>
                      <a:lnTo>
                        <a:pt x="15684" y="10298"/>
                      </a:lnTo>
                      <a:cubicBezTo>
                        <a:pt x="15663" y="10277"/>
                        <a:pt x="15642" y="10255"/>
                        <a:pt x="15610" y="10234"/>
                      </a:cubicBezTo>
                      <a:lnTo>
                        <a:pt x="15599" y="10234"/>
                      </a:lnTo>
                      <a:cubicBezTo>
                        <a:pt x="15568" y="10213"/>
                        <a:pt x="15525" y="10192"/>
                        <a:pt x="15483" y="10192"/>
                      </a:cubicBezTo>
                      <a:cubicBezTo>
                        <a:pt x="15466" y="10188"/>
                        <a:pt x="15448" y="10185"/>
                        <a:pt x="15431" y="10185"/>
                      </a:cubicBezTo>
                      <a:close/>
                      <a:moveTo>
                        <a:pt x="3169" y="10382"/>
                      </a:moveTo>
                      <a:cubicBezTo>
                        <a:pt x="3137" y="10382"/>
                        <a:pt x="3116" y="10393"/>
                        <a:pt x="3084" y="10393"/>
                      </a:cubicBezTo>
                      <a:cubicBezTo>
                        <a:pt x="3031" y="10414"/>
                        <a:pt x="2978" y="10435"/>
                        <a:pt x="2936" y="10477"/>
                      </a:cubicBezTo>
                      <a:lnTo>
                        <a:pt x="2894" y="10541"/>
                      </a:lnTo>
                      <a:cubicBezTo>
                        <a:pt x="2862" y="10593"/>
                        <a:pt x="2841" y="10646"/>
                        <a:pt x="2841" y="10710"/>
                      </a:cubicBezTo>
                      <a:lnTo>
                        <a:pt x="2841" y="10762"/>
                      </a:lnTo>
                      <a:cubicBezTo>
                        <a:pt x="2841" y="10815"/>
                        <a:pt x="2852" y="10857"/>
                        <a:pt x="2873" y="10889"/>
                      </a:cubicBezTo>
                      <a:cubicBezTo>
                        <a:pt x="2883" y="10931"/>
                        <a:pt x="2905" y="10963"/>
                        <a:pt x="2936" y="10995"/>
                      </a:cubicBezTo>
                      <a:cubicBezTo>
                        <a:pt x="2968" y="11026"/>
                        <a:pt x="3000" y="11048"/>
                        <a:pt x="3042" y="11058"/>
                      </a:cubicBezTo>
                      <a:cubicBezTo>
                        <a:pt x="3084" y="11079"/>
                        <a:pt x="3126" y="11090"/>
                        <a:pt x="3169" y="11090"/>
                      </a:cubicBezTo>
                      <a:cubicBezTo>
                        <a:pt x="3200" y="11090"/>
                        <a:pt x="3221" y="11079"/>
                        <a:pt x="3253" y="11079"/>
                      </a:cubicBezTo>
                      <a:cubicBezTo>
                        <a:pt x="3306" y="11058"/>
                        <a:pt x="3359" y="11037"/>
                        <a:pt x="3401" y="10995"/>
                      </a:cubicBezTo>
                      <a:lnTo>
                        <a:pt x="3443" y="10931"/>
                      </a:lnTo>
                      <a:cubicBezTo>
                        <a:pt x="3475" y="10879"/>
                        <a:pt x="3496" y="10826"/>
                        <a:pt x="3496" y="10762"/>
                      </a:cubicBezTo>
                      <a:lnTo>
                        <a:pt x="3496" y="10710"/>
                      </a:lnTo>
                      <a:cubicBezTo>
                        <a:pt x="3496" y="10657"/>
                        <a:pt x="3485" y="10615"/>
                        <a:pt x="3464" y="10583"/>
                      </a:cubicBezTo>
                      <a:cubicBezTo>
                        <a:pt x="3454" y="10541"/>
                        <a:pt x="3433" y="10509"/>
                        <a:pt x="3401" y="10477"/>
                      </a:cubicBezTo>
                      <a:cubicBezTo>
                        <a:pt x="3369" y="10446"/>
                        <a:pt x="3338" y="10424"/>
                        <a:pt x="3295" y="10414"/>
                      </a:cubicBezTo>
                      <a:cubicBezTo>
                        <a:pt x="3253" y="10393"/>
                        <a:pt x="3211" y="10382"/>
                        <a:pt x="3169" y="10382"/>
                      </a:cubicBezTo>
                      <a:close/>
                      <a:moveTo>
                        <a:pt x="720" y="10321"/>
                      </a:moveTo>
                      <a:cubicBezTo>
                        <a:pt x="697" y="10321"/>
                        <a:pt x="676" y="10324"/>
                        <a:pt x="655" y="10329"/>
                      </a:cubicBezTo>
                      <a:lnTo>
                        <a:pt x="581" y="10361"/>
                      </a:lnTo>
                      <a:cubicBezTo>
                        <a:pt x="528" y="10393"/>
                        <a:pt x="497" y="10435"/>
                        <a:pt x="465" y="10477"/>
                      </a:cubicBezTo>
                      <a:cubicBezTo>
                        <a:pt x="454" y="10509"/>
                        <a:pt x="444" y="10530"/>
                        <a:pt x="433" y="10562"/>
                      </a:cubicBezTo>
                      <a:cubicBezTo>
                        <a:pt x="423" y="10615"/>
                        <a:pt x="423" y="10678"/>
                        <a:pt x="433" y="10731"/>
                      </a:cubicBezTo>
                      <a:cubicBezTo>
                        <a:pt x="465" y="10805"/>
                        <a:pt x="486" y="10879"/>
                        <a:pt x="518" y="10963"/>
                      </a:cubicBezTo>
                      <a:lnTo>
                        <a:pt x="549" y="11037"/>
                      </a:lnTo>
                      <a:cubicBezTo>
                        <a:pt x="570" y="11079"/>
                        <a:pt x="602" y="11100"/>
                        <a:pt x="634" y="11132"/>
                      </a:cubicBezTo>
                      <a:cubicBezTo>
                        <a:pt x="655" y="11143"/>
                        <a:pt x="676" y="11164"/>
                        <a:pt x="708" y="11174"/>
                      </a:cubicBezTo>
                      <a:cubicBezTo>
                        <a:pt x="739" y="11185"/>
                        <a:pt x="782" y="11195"/>
                        <a:pt x="824" y="11195"/>
                      </a:cubicBezTo>
                      <a:cubicBezTo>
                        <a:pt x="856" y="11195"/>
                        <a:pt x="887" y="11185"/>
                        <a:pt x="919" y="11185"/>
                      </a:cubicBezTo>
                      <a:cubicBezTo>
                        <a:pt x="940" y="11174"/>
                        <a:pt x="961" y="11164"/>
                        <a:pt x="993" y="11153"/>
                      </a:cubicBezTo>
                      <a:lnTo>
                        <a:pt x="1025" y="11121"/>
                      </a:lnTo>
                      <a:lnTo>
                        <a:pt x="1067" y="11132"/>
                      </a:lnTo>
                      <a:cubicBezTo>
                        <a:pt x="1130" y="11132"/>
                        <a:pt x="1183" y="11111"/>
                        <a:pt x="1225" y="11090"/>
                      </a:cubicBezTo>
                      <a:cubicBezTo>
                        <a:pt x="1257" y="11069"/>
                        <a:pt x="1278" y="11048"/>
                        <a:pt x="1299" y="11037"/>
                      </a:cubicBezTo>
                      <a:cubicBezTo>
                        <a:pt x="1331" y="10995"/>
                        <a:pt x="1363" y="10952"/>
                        <a:pt x="1384" y="10889"/>
                      </a:cubicBezTo>
                      <a:lnTo>
                        <a:pt x="1384" y="10879"/>
                      </a:lnTo>
                      <a:cubicBezTo>
                        <a:pt x="1384" y="10847"/>
                        <a:pt x="1394" y="10826"/>
                        <a:pt x="1394" y="10794"/>
                      </a:cubicBezTo>
                      <a:lnTo>
                        <a:pt x="1394" y="10783"/>
                      </a:lnTo>
                      <a:cubicBezTo>
                        <a:pt x="1394" y="10752"/>
                        <a:pt x="1394" y="10720"/>
                        <a:pt x="1384" y="10678"/>
                      </a:cubicBezTo>
                      <a:cubicBezTo>
                        <a:pt x="1363" y="10615"/>
                        <a:pt x="1320" y="10551"/>
                        <a:pt x="1268" y="10509"/>
                      </a:cubicBezTo>
                      <a:cubicBezTo>
                        <a:pt x="1246" y="10488"/>
                        <a:pt x="1225" y="10467"/>
                        <a:pt x="1194" y="10446"/>
                      </a:cubicBezTo>
                      <a:lnTo>
                        <a:pt x="1141" y="10424"/>
                      </a:lnTo>
                      <a:cubicBezTo>
                        <a:pt x="1130" y="10414"/>
                        <a:pt x="1109" y="10414"/>
                        <a:pt x="1088" y="10403"/>
                      </a:cubicBezTo>
                      <a:cubicBezTo>
                        <a:pt x="1062" y="10393"/>
                        <a:pt x="1038" y="10390"/>
                        <a:pt x="1014" y="10390"/>
                      </a:cubicBezTo>
                      <a:cubicBezTo>
                        <a:pt x="990" y="10390"/>
                        <a:pt x="967" y="10393"/>
                        <a:pt x="940" y="10393"/>
                      </a:cubicBezTo>
                      <a:lnTo>
                        <a:pt x="908" y="10361"/>
                      </a:lnTo>
                      <a:cubicBezTo>
                        <a:pt x="866" y="10340"/>
                        <a:pt x="834" y="10329"/>
                        <a:pt x="792" y="10329"/>
                      </a:cubicBezTo>
                      <a:cubicBezTo>
                        <a:pt x="766" y="10324"/>
                        <a:pt x="742" y="10321"/>
                        <a:pt x="720" y="10321"/>
                      </a:cubicBezTo>
                      <a:close/>
                      <a:moveTo>
                        <a:pt x="11787" y="10319"/>
                      </a:moveTo>
                      <a:cubicBezTo>
                        <a:pt x="11734" y="10319"/>
                        <a:pt x="11681" y="10340"/>
                        <a:pt x="11628" y="10361"/>
                      </a:cubicBezTo>
                      <a:cubicBezTo>
                        <a:pt x="11501" y="10446"/>
                        <a:pt x="11385" y="10530"/>
                        <a:pt x="11259" y="10604"/>
                      </a:cubicBezTo>
                      <a:cubicBezTo>
                        <a:pt x="11227" y="10625"/>
                        <a:pt x="11195" y="10657"/>
                        <a:pt x="11174" y="10688"/>
                      </a:cubicBezTo>
                      <a:cubicBezTo>
                        <a:pt x="11142" y="10720"/>
                        <a:pt x="11121" y="10762"/>
                        <a:pt x="11111" y="10805"/>
                      </a:cubicBezTo>
                      <a:cubicBezTo>
                        <a:pt x="11100" y="10847"/>
                        <a:pt x="11100" y="10889"/>
                        <a:pt x="11111" y="10931"/>
                      </a:cubicBezTo>
                      <a:cubicBezTo>
                        <a:pt x="11111" y="10974"/>
                        <a:pt x="11121" y="11016"/>
                        <a:pt x="11142" y="11048"/>
                      </a:cubicBezTo>
                      <a:cubicBezTo>
                        <a:pt x="11195" y="11121"/>
                        <a:pt x="11259" y="11185"/>
                        <a:pt x="11343" y="11195"/>
                      </a:cubicBezTo>
                      <a:cubicBezTo>
                        <a:pt x="11364" y="11206"/>
                        <a:pt x="11396" y="11206"/>
                        <a:pt x="11428" y="11206"/>
                      </a:cubicBezTo>
                      <a:cubicBezTo>
                        <a:pt x="11480" y="11206"/>
                        <a:pt x="11533" y="11195"/>
                        <a:pt x="11586" y="11164"/>
                      </a:cubicBezTo>
                      <a:cubicBezTo>
                        <a:pt x="11713" y="11090"/>
                        <a:pt x="11829" y="11005"/>
                        <a:pt x="11956" y="10921"/>
                      </a:cubicBezTo>
                      <a:cubicBezTo>
                        <a:pt x="11987" y="10900"/>
                        <a:pt x="12019" y="10879"/>
                        <a:pt x="12040" y="10836"/>
                      </a:cubicBezTo>
                      <a:cubicBezTo>
                        <a:pt x="12072" y="10805"/>
                        <a:pt x="12093" y="10773"/>
                        <a:pt x="12103" y="10731"/>
                      </a:cubicBezTo>
                      <a:cubicBezTo>
                        <a:pt x="12114" y="10688"/>
                        <a:pt x="12114" y="10646"/>
                        <a:pt x="12103" y="10604"/>
                      </a:cubicBezTo>
                      <a:cubicBezTo>
                        <a:pt x="12103" y="10562"/>
                        <a:pt x="12093" y="10519"/>
                        <a:pt x="12072" y="10477"/>
                      </a:cubicBezTo>
                      <a:cubicBezTo>
                        <a:pt x="12019" y="10414"/>
                        <a:pt x="11956" y="10350"/>
                        <a:pt x="11871" y="10329"/>
                      </a:cubicBezTo>
                      <a:cubicBezTo>
                        <a:pt x="11850" y="10329"/>
                        <a:pt x="11818" y="10329"/>
                        <a:pt x="11787" y="10319"/>
                      </a:cubicBezTo>
                      <a:close/>
                      <a:moveTo>
                        <a:pt x="8882" y="10699"/>
                      </a:moveTo>
                      <a:cubicBezTo>
                        <a:pt x="8829" y="10699"/>
                        <a:pt x="8777" y="10720"/>
                        <a:pt x="8724" y="10741"/>
                      </a:cubicBezTo>
                      <a:lnTo>
                        <a:pt x="8724" y="10752"/>
                      </a:lnTo>
                      <a:lnTo>
                        <a:pt x="8682" y="10773"/>
                      </a:lnTo>
                      <a:lnTo>
                        <a:pt x="8650" y="10805"/>
                      </a:lnTo>
                      <a:lnTo>
                        <a:pt x="8629" y="10836"/>
                      </a:lnTo>
                      <a:lnTo>
                        <a:pt x="8597" y="10868"/>
                      </a:lnTo>
                      <a:lnTo>
                        <a:pt x="8565" y="10952"/>
                      </a:lnTo>
                      <a:lnTo>
                        <a:pt x="8555" y="11037"/>
                      </a:lnTo>
                      <a:lnTo>
                        <a:pt x="8555" y="11048"/>
                      </a:lnTo>
                      <a:lnTo>
                        <a:pt x="8565" y="11132"/>
                      </a:lnTo>
                      <a:lnTo>
                        <a:pt x="8587" y="11174"/>
                      </a:lnTo>
                      <a:lnTo>
                        <a:pt x="8597" y="11217"/>
                      </a:lnTo>
                      <a:lnTo>
                        <a:pt x="8608" y="11217"/>
                      </a:lnTo>
                      <a:lnTo>
                        <a:pt x="8650" y="11290"/>
                      </a:lnTo>
                      <a:lnTo>
                        <a:pt x="8660" y="11290"/>
                      </a:lnTo>
                      <a:cubicBezTo>
                        <a:pt x="8682" y="11312"/>
                        <a:pt x="8703" y="11333"/>
                        <a:pt x="8734" y="11343"/>
                      </a:cubicBezTo>
                      <a:lnTo>
                        <a:pt x="8734" y="11354"/>
                      </a:lnTo>
                      <a:lnTo>
                        <a:pt x="8777" y="11364"/>
                      </a:lnTo>
                      <a:lnTo>
                        <a:pt x="8819" y="11385"/>
                      </a:lnTo>
                      <a:cubicBezTo>
                        <a:pt x="8851" y="11385"/>
                        <a:pt x="8882" y="11396"/>
                        <a:pt x="8903" y="11396"/>
                      </a:cubicBezTo>
                      <a:lnTo>
                        <a:pt x="8914" y="11396"/>
                      </a:lnTo>
                      <a:lnTo>
                        <a:pt x="8998" y="11385"/>
                      </a:lnTo>
                      <a:lnTo>
                        <a:pt x="9083" y="11354"/>
                      </a:lnTo>
                      <a:lnTo>
                        <a:pt x="9146" y="11301"/>
                      </a:lnTo>
                      <a:cubicBezTo>
                        <a:pt x="9167" y="11280"/>
                        <a:pt x="9189" y="11248"/>
                        <a:pt x="9199" y="11227"/>
                      </a:cubicBezTo>
                      <a:cubicBezTo>
                        <a:pt x="9231" y="11185"/>
                        <a:pt x="9241" y="11153"/>
                        <a:pt x="9241" y="11111"/>
                      </a:cubicBezTo>
                      <a:cubicBezTo>
                        <a:pt x="9252" y="11069"/>
                        <a:pt x="9252" y="11016"/>
                        <a:pt x="9231" y="10974"/>
                      </a:cubicBezTo>
                      <a:cubicBezTo>
                        <a:pt x="9220" y="10931"/>
                        <a:pt x="9210" y="10900"/>
                        <a:pt x="9178" y="10868"/>
                      </a:cubicBezTo>
                      <a:lnTo>
                        <a:pt x="9146" y="10836"/>
                      </a:lnTo>
                      <a:lnTo>
                        <a:pt x="9115" y="10794"/>
                      </a:lnTo>
                      <a:cubicBezTo>
                        <a:pt x="9072" y="10752"/>
                        <a:pt x="9030" y="10731"/>
                        <a:pt x="8967" y="10710"/>
                      </a:cubicBezTo>
                      <a:cubicBezTo>
                        <a:pt x="8946" y="10710"/>
                        <a:pt x="8914" y="10710"/>
                        <a:pt x="8882" y="106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5" name="Google Shape;305;p8"/>
              <p:cNvGrpSpPr/>
              <p:nvPr/>
            </p:nvGrpSpPr>
            <p:grpSpPr>
              <a:xfrm>
                <a:off x="874872" y="222439"/>
                <a:ext cx="611379" cy="534258"/>
                <a:chOff x="874872" y="222439"/>
                <a:chExt cx="611379" cy="534258"/>
              </a:xfrm>
            </p:grpSpPr>
            <p:sp>
              <p:nvSpPr>
                <p:cNvPr id="306" name="Google Shape;306;p8"/>
                <p:cNvSpPr/>
                <p:nvPr/>
              </p:nvSpPr>
              <p:spPr>
                <a:xfrm rot="5400000" flipH="1">
                  <a:off x="1189832" y="198862"/>
                  <a:ext cx="272842" cy="319996"/>
                </a:xfrm>
                <a:custGeom>
                  <a:avLst/>
                  <a:gdLst/>
                  <a:ahLst/>
                  <a:cxnLst/>
                  <a:rect l="l" t="t" r="r" b="b"/>
                  <a:pathLst>
                    <a:path w="3032" h="3556" extrusionOk="0">
                      <a:moveTo>
                        <a:pt x="1664" y="1"/>
                      </a:moveTo>
                      <a:cubicBezTo>
                        <a:pt x="1191" y="1"/>
                        <a:pt x="833" y="209"/>
                        <a:pt x="571" y="562"/>
                      </a:cubicBezTo>
                      <a:cubicBezTo>
                        <a:pt x="159" y="1090"/>
                        <a:pt x="0" y="1713"/>
                        <a:pt x="85" y="2368"/>
                      </a:cubicBezTo>
                      <a:cubicBezTo>
                        <a:pt x="159" y="2917"/>
                        <a:pt x="454" y="3329"/>
                        <a:pt x="982" y="3487"/>
                      </a:cubicBezTo>
                      <a:cubicBezTo>
                        <a:pt x="1130" y="3532"/>
                        <a:pt x="1274" y="3556"/>
                        <a:pt x="1415" y="3556"/>
                      </a:cubicBezTo>
                      <a:cubicBezTo>
                        <a:pt x="1737" y="3556"/>
                        <a:pt x="2038" y="3432"/>
                        <a:pt x="2303" y="3160"/>
                      </a:cubicBezTo>
                      <a:cubicBezTo>
                        <a:pt x="2788" y="2653"/>
                        <a:pt x="2989" y="2019"/>
                        <a:pt x="3010" y="1333"/>
                      </a:cubicBezTo>
                      <a:cubicBezTo>
                        <a:pt x="3031" y="604"/>
                        <a:pt x="2408" y="2"/>
                        <a:pt x="1732" y="2"/>
                      </a:cubicBezTo>
                      <a:cubicBezTo>
                        <a:pt x="1709" y="1"/>
                        <a:pt x="1686" y="1"/>
                        <a:pt x="16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8"/>
                <p:cNvSpPr/>
                <p:nvPr/>
              </p:nvSpPr>
              <p:spPr>
                <a:xfrm rot="5400000" flipH="1">
                  <a:off x="878696" y="555080"/>
                  <a:ext cx="197793" cy="205441"/>
                </a:xfrm>
                <a:custGeom>
                  <a:avLst/>
                  <a:gdLst/>
                  <a:ahLst/>
                  <a:cxnLst/>
                  <a:rect l="l" t="t" r="r" b="b"/>
                  <a:pathLst>
                    <a:path w="2198" h="2283" extrusionOk="0">
                      <a:moveTo>
                        <a:pt x="1099" y="1"/>
                      </a:moveTo>
                      <a:cubicBezTo>
                        <a:pt x="508" y="1"/>
                        <a:pt x="33" y="497"/>
                        <a:pt x="11" y="1120"/>
                      </a:cubicBezTo>
                      <a:cubicBezTo>
                        <a:pt x="1" y="1754"/>
                        <a:pt x="487" y="2271"/>
                        <a:pt x="1089" y="2282"/>
                      </a:cubicBezTo>
                      <a:cubicBezTo>
                        <a:pt x="1095" y="2282"/>
                        <a:pt x="1102" y="2282"/>
                        <a:pt x="1108" y="2282"/>
                      </a:cubicBezTo>
                      <a:cubicBezTo>
                        <a:pt x="1722" y="2282"/>
                        <a:pt x="2198" y="1789"/>
                        <a:pt x="2198" y="1152"/>
                      </a:cubicBezTo>
                      <a:cubicBezTo>
                        <a:pt x="2198" y="508"/>
                        <a:pt x="1712" y="1"/>
                        <a:pt x="1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3119249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8"/>
        <p:cNvGrpSpPr/>
        <p:nvPr/>
      </p:nvGrpSpPr>
      <p:grpSpPr>
        <a:xfrm>
          <a:off x="0" y="0"/>
          <a:ext cx="0" cy="0"/>
          <a:chOff x="0" y="0"/>
          <a:chExt cx="0" cy="0"/>
        </a:xfrm>
      </p:grpSpPr>
      <p:grpSp>
        <p:nvGrpSpPr>
          <p:cNvPr id="309" name="Google Shape;309;p9"/>
          <p:cNvGrpSpPr/>
          <p:nvPr/>
        </p:nvGrpSpPr>
        <p:grpSpPr>
          <a:xfrm>
            <a:off x="-1547484" y="-602919"/>
            <a:ext cx="15681349" cy="9033264"/>
            <a:chOff x="-1160613" y="-452189"/>
            <a:chExt cx="11761012" cy="6774948"/>
          </a:xfrm>
        </p:grpSpPr>
        <p:grpSp>
          <p:nvGrpSpPr>
            <p:cNvPr id="310" name="Google Shape;310;p9"/>
            <p:cNvGrpSpPr/>
            <p:nvPr/>
          </p:nvGrpSpPr>
          <p:grpSpPr>
            <a:xfrm>
              <a:off x="-1160613" y="-248130"/>
              <a:ext cx="4265582" cy="6570889"/>
              <a:chOff x="-1160613" y="-248130"/>
              <a:chExt cx="4265582" cy="6570889"/>
            </a:xfrm>
          </p:grpSpPr>
          <p:sp>
            <p:nvSpPr>
              <p:cNvPr id="311" name="Google Shape;311;p9"/>
              <p:cNvSpPr/>
              <p:nvPr/>
            </p:nvSpPr>
            <p:spPr>
              <a:xfrm rot="376591">
                <a:off x="-441361" y="615193"/>
                <a:ext cx="3252808" cy="5546389"/>
              </a:xfrm>
              <a:custGeom>
                <a:avLst/>
                <a:gdLst/>
                <a:ahLst/>
                <a:cxnLst/>
                <a:rect l="l" t="t" r="r" b="b"/>
                <a:pathLst>
                  <a:path w="34822" h="61987" extrusionOk="0">
                    <a:moveTo>
                      <a:pt x="1" y="1"/>
                    </a:moveTo>
                    <a:lnTo>
                      <a:pt x="7267" y="61986"/>
                    </a:lnTo>
                    <a:cubicBezTo>
                      <a:pt x="8524" y="61711"/>
                      <a:pt x="9781" y="61479"/>
                      <a:pt x="11038" y="61278"/>
                    </a:cubicBezTo>
                    <a:cubicBezTo>
                      <a:pt x="14069" y="60793"/>
                      <a:pt x="17121" y="60465"/>
                      <a:pt x="20173" y="60201"/>
                    </a:cubicBezTo>
                    <a:cubicBezTo>
                      <a:pt x="23204" y="59937"/>
                      <a:pt x="26235" y="59694"/>
                      <a:pt x="29267" y="59567"/>
                    </a:cubicBezTo>
                    <a:cubicBezTo>
                      <a:pt x="31115" y="59494"/>
                      <a:pt x="32974" y="59430"/>
                      <a:pt x="34822" y="59388"/>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12" name="Google Shape;312;p9"/>
              <p:cNvGrpSpPr/>
              <p:nvPr/>
            </p:nvGrpSpPr>
            <p:grpSpPr>
              <a:xfrm rot="10982">
                <a:off x="829253" y="3494652"/>
                <a:ext cx="1057547" cy="2350827"/>
                <a:chOff x="952975" y="2608775"/>
                <a:chExt cx="767781" cy="1706704"/>
              </a:xfrm>
            </p:grpSpPr>
            <p:sp>
              <p:nvSpPr>
                <p:cNvPr id="313" name="Google Shape;313;p9"/>
                <p:cNvSpPr/>
                <p:nvPr/>
              </p:nvSpPr>
              <p:spPr>
                <a:xfrm>
                  <a:off x="952975" y="2608775"/>
                  <a:ext cx="767781" cy="1706704"/>
                </a:xfrm>
                <a:custGeom>
                  <a:avLst/>
                  <a:gdLst/>
                  <a:ahLst/>
                  <a:cxnLst/>
                  <a:rect l="l" t="t" r="r" b="b"/>
                  <a:pathLst>
                    <a:path w="16424" h="36509" extrusionOk="0">
                      <a:moveTo>
                        <a:pt x="8767" y="0"/>
                      </a:moveTo>
                      <a:cubicBezTo>
                        <a:pt x="8750" y="0"/>
                        <a:pt x="8732" y="1"/>
                        <a:pt x="8713" y="3"/>
                      </a:cubicBezTo>
                      <a:cubicBezTo>
                        <a:pt x="8418" y="34"/>
                        <a:pt x="8185" y="288"/>
                        <a:pt x="8048" y="552"/>
                      </a:cubicBezTo>
                      <a:cubicBezTo>
                        <a:pt x="7552" y="1439"/>
                        <a:pt x="7615" y="2516"/>
                        <a:pt x="7689" y="3530"/>
                      </a:cubicBezTo>
                      <a:cubicBezTo>
                        <a:pt x="7773" y="4512"/>
                        <a:pt x="7847" y="5505"/>
                        <a:pt x="7921" y="6498"/>
                      </a:cubicBezTo>
                      <a:cubicBezTo>
                        <a:pt x="7942" y="6847"/>
                        <a:pt x="7911" y="7301"/>
                        <a:pt x="7573" y="7417"/>
                      </a:cubicBezTo>
                      <a:cubicBezTo>
                        <a:pt x="7529" y="7431"/>
                        <a:pt x="7487" y="7437"/>
                        <a:pt x="7445" y="7437"/>
                      </a:cubicBezTo>
                      <a:cubicBezTo>
                        <a:pt x="7142" y="7437"/>
                        <a:pt x="6886" y="7092"/>
                        <a:pt x="6728" y="6804"/>
                      </a:cubicBezTo>
                      <a:cubicBezTo>
                        <a:pt x="6422" y="6266"/>
                        <a:pt x="6073" y="5738"/>
                        <a:pt x="5703" y="5241"/>
                      </a:cubicBezTo>
                      <a:cubicBezTo>
                        <a:pt x="5569" y="5068"/>
                        <a:pt x="5391" y="4887"/>
                        <a:pt x="5185" y="4887"/>
                      </a:cubicBezTo>
                      <a:cubicBezTo>
                        <a:pt x="5165" y="4887"/>
                        <a:pt x="5144" y="4889"/>
                        <a:pt x="5123" y="4893"/>
                      </a:cubicBezTo>
                      <a:cubicBezTo>
                        <a:pt x="4869" y="4945"/>
                        <a:pt x="4763" y="5252"/>
                        <a:pt x="4742" y="5516"/>
                      </a:cubicBezTo>
                      <a:cubicBezTo>
                        <a:pt x="4679" y="6414"/>
                        <a:pt x="5027" y="7290"/>
                        <a:pt x="5450" y="8093"/>
                      </a:cubicBezTo>
                      <a:cubicBezTo>
                        <a:pt x="5872" y="8895"/>
                        <a:pt x="6379" y="9645"/>
                        <a:pt x="6696" y="10490"/>
                      </a:cubicBezTo>
                      <a:cubicBezTo>
                        <a:pt x="6770" y="10680"/>
                        <a:pt x="6823" y="10881"/>
                        <a:pt x="6791" y="11071"/>
                      </a:cubicBezTo>
                      <a:cubicBezTo>
                        <a:pt x="6760" y="11261"/>
                        <a:pt x="6601" y="11451"/>
                        <a:pt x="6400" y="11451"/>
                      </a:cubicBezTo>
                      <a:cubicBezTo>
                        <a:pt x="6274" y="11441"/>
                        <a:pt x="6158" y="11367"/>
                        <a:pt x="6052" y="11293"/>
                      </a:cubicBezTo>
                      <a:cubicBezTo>
                        <a:pt x="5714" y="11039"/>
                        <a:pt x="5418" y="10733"/>
                        <a:pt x="5165" y="10406"/>
                      </a:cubicBezTo>
                      <a:cubicBezTo>
                        <a:pt x="4658" y="9740"/>
                        <a:pt x="4256" y="8885"/>
                        <a:pt x="3464" y="8642"/>
                      </a:cubicBezTo>
                      <a:cubicBezTo>
                        <a:pt x="3411" y="8629"/>
                        <a:pt x="3357" y="8615"/>
                        <a:pt x="3307" y="8615"/>
                      </a:cubicBezTo>
                      <a:cubicBezTo>
                        <a:pt x="3277" y="8615"/>
                        <a:pt x="3249" y="8620"/>
                        <a:pt x="3221" y="8631"/>
                      </a:cubicBezTo>
                      <a:cubicBezTo>
                        <a:pt x="3148" y="8663"/>
                        <a:pt x="3095" y="8737"/>
                        <a:pt x="3052" y="8811"/>
                      </a:cubicBezTo>
                      <a:cubicBezTo>
                        <a:pt x="2757" y="9392"/>
                        <a:pt x="3000" y="10089"/>
                        <a:pt x="3317" y="10659"/>
                      </a:cubicBezTo>
                      <a:cubicBezTo>
                        <a:pt x="4204" y="12254"/>
                        <a:pt x="5661" y="13490"/>
                        <a:pt x="6506" y="15116"/>
                      </a:cubicBezTo>
                      <a:cubicBezTo>
                        <a:pt x="6696" y="15485"/>
                        <a:pt x="7224" y="17173"/>
                        <a:pt x="6446" y="17173"/>
                      </a:cubicBezTo>
                      <a:cubicBezTo>
                        <a:pt x="6400" y="17173"/>
                        <a:pt x="6350" y="17167"/>
                        <a:pt x="6295" y="17155"/>
                      </a:cubicBezTo>
                      <a:cubicBezTo>
                        <a:pt x="5534" y="16986"/>
                        <a:pt x="5270" y="15201"/>
                        <a:pt x="4996" y="14641"/>
                      </a:cubicBezTo>
                      <a:cubicBezTo>
                        <a:pt x="4616" y="13891"/>
                        <a:pt x="4098" y="13078"/>
                        <a:pt x="3348" y="12645"/>
                      </a:cubicBezTo>
                      <a:cubicBezTo>
                        <a:pt x="2922" y="12400"/>
                        <a:pt x="2488" y="12282"/>
                        <a:pt x="2106" y="12282"/>
                      </a:cubicBezTo>
                      <a:cubicBezTo>
                        <a:pt x="1172" y="12282"/>
                        <a:pt x="555" y="12989"/>
                        <a:pt x="1162" y="14271"/>
                      </a:cubicBezTo>
                      <a:cubicBezTo>
                        <a:pt x="2250" y="16574"/>
                        <a:pt x="4985" y="17862"/>
                        <a:pt x="5809" y="20270"/>
                      </a:cubicBezTo>
                      <a:cubicBezTo>
                        <a:pt x="6073" y="21041"/>
                        <a:pt x="5872" y="22182"/>
                        <a:pt x="5070" y="22224"/>
                      </a:cubicBezTo>
                      <a:cubicBezTo>
                        <a:pt x="4320" y="21062"/>
                        <a:pt x="3475" y="19953"/>
                        <a:pt x="2546" y="18929"/>
                      </a:cubicBezTo>
                      <a:cubicBezTo>
                        <a:pt x="2238" y="18574"/>
                        <a:pt x="1844" y="18210"/>
                        <a:pt x="1394" y="18210"/>
                      </a:cubicBezTo>
                      <a:cubicBezTo>
                        <a:pt x="1349" y="18210"/>
                        <a:pt x="1303" y="18214"/>
                        <a:pt x="1257" y="18221"/>
                      </a:cubicBezTo>
                      <a:cubicBezTo>
                        <a:pt x="803" y="18295"/>
                        <a:pt x="497" y="18760"/>
                        <a:pt x="391" y="19214"/>
                      </a:cubicBezTo>
                      <a:cubicBezTo>
                        <a:pt x="169" y="20249"/>
                        <a:pt x="708" y="21305"/>
                        <a:pt x="1373" y="22129"/>
                      </a:cubicBezTo>
                      <a:cubicBezTo>
                        <a:pt x="2588" y="23671"/>
                        <a:pt x="4256" y="24801"/>
                        <a:pt x="5598" y="26237"/>
                      </a:cubicBezTo>
                      <a:cubicBezTo>
                        <a:pt x="5936" y="26607"/>
                        <a:pt x="6274" y="27019"/>
                        <a:pt x="6316" y="27515"/>
                      </a:cubicBezTo>
                      <a:cubicBezTo>
                        <a:pt x="6357" y="27994"/>
                        <a:pt x="5995" y="28531"/>
                        <a:pt x="5524" y="28531"/>
                      </a:cubicBezTo>
                      <a:cubicBezTo>
                        <a:pt x="5506" y="28531"/>
                        <a:pt x="5489" y="28531"/>
                        <a:pt x="5471" y="28529"/>
                      </a:cubicBezTo>
                      <a:cubicBezTo>
                        <a:pt x="5165" y="28498"/>
                        <a:pt x="4922" y="28244"/>
                        <a:pt x="4700" y="28012"/>
                      </a:cubicBezTo>
                      <a:cubicBezTo>
                        <a:pt x="4119" y="27367"/>
                        <a:pt x="3538" y="26723"/>
                        <a:pt x="2957" y="26079"/>
                      </a:cubicBezTo>
                      <a:cubicBezTo>
                        <a:pt x="2651" y="25741"/>
                        <a:pt x="2324" y="25382"/>
                        <a:pt x="1901" y="25181"/>
                      </a:cubicBezTo>
                      <a:cubicBezTo>
                        <a:pt x="1714" y="25092"/>
                        <a:pt x="1502" y="25043"/>
                        <a:pt x="1293" y="25043"/>
                      </a:cubicBezTo>
                      <a:cubicBezTo>
                        <a:pt x="1031" y="25043"/>
                        <a:pt x="775" y="25121"/>
                        <a:pt x="581" y="25297"/>
                      </a:cubicBezTo>
                      <a:cubicBezTo>
                        <a:pt x="0" y="25847"/>
                        <a:pt x="391" y="26829"/>
                        <a:pt x="856" y="27494"/>
                      </a:cubicBezTo>
                      <a:cubicBezTo>
                        <a:pt x="2017" y="29163"/>
                        <a:pt x="3475" y="30948"/>
                        <a:pt x="5260" y="31972"/>
                      </a:cubicBezTo>
                      <a:cubicBezTo>
                        <a:pt x="6073" y="32448"/>
                        <a:pt x="6812" y="33102"/>
                        <a:pt x="7214" y="33979"/>
                      </a:cubicBezTo>
                      <a:cubicBezTo>
                        <a:pt x="7469" y="34538"/>
                        <a:pt x="7314" y="36508"/>
                        <a:pt x="8051" y="36508"/>
                      </a:cubicBezTo>
                      <a:cubicBezTo>
                        <a:pt x="8108" y="36508"/>
                        <a:pt x="8170" y="36496"/>
                        <a:pt x="8238" y="36471"/>
                      </a:cubicBezTo>
                      <a:cubicBezTo>
                        <a:pt x="8967" y="36207"/>
                        <a:pt x="8661" y="34845"/>
                        <a:pt x="8629" y="34296"/>
                      </a:cubicBezTo>
                      <a:cubicBezTo>
                        <a:pt x="8544" y="32722"/>
                        <a:pt x="8523" y="30821"/>
                        <a:pt x="9865" y="29723"/>
                      </a:cubicBezTo>
                      <a:cubicBezTo>
                        <a:pt x="10530" y="29184"/>
                        <a:pt x="11407" y="28983"/>
                        <a:pt x="12199" y="28645"/>
                      </a:cubicBezTo>
                      <a:cubicBezTo>
                        <a:pt x="13772" y="27980"/>
                        <a:pt x="15092" y="26755"/>
                        <a:pt x="15874" y="25245"/>
                      </a:cubicBezTo>
                      <a:cubicBezTo>
                        <a:pt x="16233" y="24537"/>
                        <a:pt x="16423" y="23555"/>
                        <a:pt x="15800" y="23058"/>
                      </a:cubicBezTo>
                      <a:cubicBezTo>
                        <a:pt x="15602" y="22903"/>
                        <a:pt x="15381" y="22837"/>
                        <a:pt x="15152" y="22837"/>
                      </a:cubicBezTo>
                      <a:cubicBezTo>
                        <a:pt x="14525" y="22837"/>
                        <a:pt x="13828" y="23323"/>
                        <a:pt x="13318" y="23787"/>
                      </a:cubicBezTo>
                      <a:cubicBezTo>
                        <a:pt x="12188" y="24812"/>
                        <a:pt x="10995" y="25773"/>
                        <a:pt x="9748" y="26649"/>
                      </a:cubicBezTo>
                      <a:cubicBezTo>
                        <a:pt x="9544" y="26800"/>
                        <a:pt x="9302" y="26952"/>
                        <a:pt x="9054" y="26952"/>
                      </a:cubicBezTo>
                      <a:cubicBezTo>
                        <a:pt x="9008" y="26952"/>
                        <a:pt x="8961" y="26946"/>
                        <a:pt x="8914" y="26934"/>
                      </a:cubicBezTo>
                      <a:cubicBezTo>
                        <a:pt x="8671" y="26861"/>
                        <a:pt x="8502" y="26618"/>
                        <a:pt x="8407" y="26385"/>
                      </a:cubicBezTo>
                      <a:cubicBezTo>
                        <a:pt x="7900" y="25139"/>
                        <a:pt x="8534" y="23671"/>
                        <a:pt x="9516" y="22752"/>
                      </a:cubicBezTo>
                      <a:cubicBezTo>
                        <a:pt x="10498" y="21833"/>
                        <a:pt x="11766" y="21305"/>
                        <a:pt x="12949" y="20650"/>
                      </a:cubicBezTo>
                      <a:cubicBezTo>
                        <a:pt x="14110" y="20006"/>
                        <a:pt x="15853" y="19056"/>
                        <a:pt x="16159" y="17630"/>
                      </a:cubicBezTo>
                      <a:cubicBezTo>
                        <a:pt x="16254" y="17155"/>
                        <a:pt x="16085" y="16574"/>
                        <a:pt x="15642" y="16384"/>
                      </a:cubicBezTo>
                      <a:cubicBezTo>
                        <a:pt x="15515" y="16330"/>
                        <a:pt x="15382" y="16308"/>
                        <a:pt x="15247" y="16308"/>
                      </a:cubicBezTo>
                      <a:cubicBezTo>
                        <a:pt x="15089" y="16308"/>
                        <a:pt x="14929" y="16338"/>
                        <a:pt x="14776" y="16384"/>
                      </a:cubicBezTo>
                      <a:cubicBezTo>
                        <a:pt x="14374" y="16489"/>
                        <a:pt x="13994" y="16658"/>
                        <a:pt x="13656" y="16901"/>
                      </a:cubicBezTo>
                      <a:cubicBezTo>
                        <a:pt x="13386" y="17089"/>
                        <a:pt x="13066" y="17328"/>
                        <a:pt x="12758" y="17328"/>
                      </a:cubicBezTo>
                      <a:cubicBezTo>
                        <a:pt x="12669" y="17328"/>
                        <a:pt x="12580" y="17308"/>
                        <a:pt x="12494" y="17260"/>
                      </a:cubicBezTo>
                      <a:cubicBezTo>
                        <a:pt x="12125" y="17059"/>
                        <a:pt x="12146" y="16531"/>
                        <a:pt x="12304" y="16151"/>
                      </a:cubicBezTo>
                      <a:cubicBezTo>
                        <a:pt x="12611" y="15444"/>
                        <a:pt x="13223" y="14916"/>
                        <a:pt x="13741" y="14345"/>
                      </a:cubicBezTo>
                      <a:cubicBezTo>
                        <a:pt x="14269" y="13775"/>
                        <a:pt x="14744" y="13067"/>
                        <a:pt x="14691" y="12296"/>
                      </a:cubicBezTo>
                      <a:cubicBezTo>
                        <a:pt x="14681" y="12138"/>
                        <a:pt x="14638" y="11969"/>
                        <a:pt x="14533" y="11853"/>
                      </a:cubicBezTo>
                      <a:cubicBezTo>
                        <a:pt x="14480" y="11810"/>
                        <a:pt x="14438" y="11768"/>
                        <a:pt x="14374" y="11747"/>
                      </a:cubicBezTo>
                      <a:cubicBezTo>
                        <a:pt x="14300" y="11715"/>
                        <a:pt x="14216" y="11694"/>
                        <a:pt x="14131" y="11684"/>
                      </a:cubicBezTo>
                      <a:cubicBezTo>
                        <a:pt x="14105" y="11681"/>
                        <a:pt x="14079" y="11680"/>
                        <a:pt x="14054" y="11680"/>
                      </a:cubicBezTo>
                      <a:cubicBezTo>
                        <a:pt x="13590" y="11680"/>
                        <a:pt x="13186" y="12032"/>
                        <a:pt x="12896" y="12402"/>
                      </a:cubicBezTo>
                      <a:cubicBezTo>
                        <a:pt x="12494" y="12951"/>
                        <a:pt x="12135" y="13532"/>
                        <a:pt x="11660" y="14018"/>
                      </a:cubicBezTo>
                      <a:cubicBezTo>
                        <a:pt x="11453" y="14217"/>
                        <a:pt x="11174" y="14416"/>
                        <a:pt x="10909" y="14416"/>
                      </a:cubicBezTo>
                      <a:cubicBezTo>
                        <a:pt x="10822" y="14416"/>
                        <a:pt x="10737" y="14395"/>
                        <a:pt x="10657" y="14345"/>
                      </a:cubicBezTo>
                      <a:cubicBezTo>
                        <a:pt x="10424" y="14197"/>
                        <a:pt x="10382" y="13870"/>
                        <a:pt x="10403" y="13585"/>
                      </a:cubicBezTo>
                      <a:cubicBezTo>
                        <a:pt x="10488" y="12106"/>
                        <a:pt x="11375" y="10818"/>
                        <a:pt x="12199" y="9593"/>
                      </a:cubicBezTo>
                      <a:cubicBezTo>
                        <a:pt x="13022" y="8357"/>
                        <a:pt x="13825" y="6984"/>
                        <a:pt x="13709" y="5505"/>
                      </a:cubicBezTo>
                      <a:cubicBezTo>
                        <a:pt x="13698" y="5262"/>
                        <a:pt x="13646" y="5009"/>
                        <a:pt x="13508" y="4808"/>
                      </a:cubicBezTo>
                      <a:cubicBezTo>
                        <a:pt x="13382" y="4628"/>
                        <a:pt x="13178" y="4501"/>
                        <a:pt x="12970" y="4501"/>
                      </a:cubicBezTo>
                      <a:cubicBezTo>
                        <a:pt x="12935" y="4501"/>
                        <a:pt x="12899" y="4505"/>
                        <a:pt x="12864" y="4512"/>
                      </a:cubicBezTo>
                      <a:cubicBezTo>
                        <a:pt x="12727" y="4534"/>
                        <a:pt x="12611" y="4618"/>
                        <a:pt x="12505" y="4713"/>
                      </a:cubicBezTo>
                      <a:cubicBezTo>
                        <a:pt x="11649" y="5400"/>
                        <a:pt x="11153" y="6424"/>
                        <a:pt x="10709" y="7417"/>
                      </a:cubicBezTo>
                      <a:cubicBezTo>
                        <a:pt x="10614" y="7607"/>
                        <a:pt x="10530" y="7797"/>
                        <a:pt x="10372" y="7934"/>
                      </a:cubicBezTo>
                      <a:cubicBezTo>
                        <a:pt x="10276" y="8010"/>
                        <a:pt x="10147" y="8060"/>
                        <a:pt x="10025" y="8060"/>
                      </a:cubicBezTo>
                      <a:cubicBezTo>
                        <a:pt x="9943" y="8060"/>
                        <a:pt x="9865" y="8038"/>
                        <a:pt x="9801" y="7987"/>
                      </a:cubicBezTo>
                      <a:cubicBezTo>
                        <a:pt x="9611" y="7829"/>
                        <a:pt x="9632" y="7544"/>
                        <a:pt x="9674" y="7301"/>
                      </a:cubicBezTo>
                      <a:cubicBezTo>
                        <a:pt x="10044" y="5178"/>
                        <a:pt x="10308" y="2949"/>
                        <a:pt x="9632" y="911"/>
                      </a:cubicBezTo>
                      <a:cubicBezTo>
                        <a:pt x="9490" y="485"/>
                        <a:pt x="9202" y="0"/>
                        <a:pt x="87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9"/>
                <p:cNvSpPr/>
                <p:nvPr/>
              </p:nvSpPr>
              <p:spPr>
                <a:xfrm>
                  <a:off x="1286702" y="2608869"/>
                  <a:ext cx="89895" cy="1664865"/>
                </a:xfrm>
                <a:custGeom>
                  <a:avLst/>
                  <a:gdLst/>
                  <a:ahLst/>
                  <a:cxnLst/>
                  <a:rect l="l" t="t" r="r" b="b"/>
                  <a:pathLst>
                    <a:path w="1923" h="35614" extrusionOk="0">
                      <a:moveTo>
                        <a:pt x="1596" y="1"/>
                      </a:moveTo>
                      <a:cubicBezTo>
                        <a:pt x="1617" y="349"/>
                        <a:pt x="1627" y="708"/>
                        <a:pt x="1638" y="1057"/>
                      </a:cubicBezTo>
                      <a:cubicBezTo>
                        <a:pt x="1669" y="2483"/>
                        <a:pt x="1691" y="3908"/>
                        <a:pt x="1722" y="5334"/>
                      </a:cubicBezTo>
                      <a:cubicBezTo>
                        <a:pt x="1754" y="6728"/>
                        <a:pt x="1786" y="8122"/>
                        <a:pt x="1775" y="9517"/>
                      </a:cubicBezTo>
                      <a:cubicBezTo>
                        <a:pt x="1754" y="10900"/>
                        <a:pt x="1648" y="12263"/>
                        <a:pt x="1448" y="13625"/>
                      </a:cubicBezTo>
                      <a:cubicBezTo>
                        <a:pt x="1067" y="16255"/>
                        <a:pt x="465" y="18842"/>
                        <a:pt x="233" y="21493"/>
                      </a:cubicBezTo>
                      <a:cubicBezTo>
                        <a:pt x="1" y="24039"/>
                        <a:pt x="54" y="26605"/>
                        <a:pt x="244" y="29161"/>
                      </a:cubicBezTo>
                      <a:cubicBezTo>
                        <a:pt x="413" y="31315"/>
                        <a:pt x="687" y="33470"/>
                        <a:pt x="983" y="35614"/>
                      </a:cubicBezTo>
                      <a:cubicBezTo>
                        <a:pt x="1015" y="35582"/>
                        <a:pt x="1057" y="35561"/>
                        <a:pt x="1099" y="35540"/>
                      </a:cubicBezTo>
                      <a:cubicBezTo>
                        <a:pt x="846" y="33734"/>
                        <a:pt x="613" y="31917"/>
                        <a:pt x="444" y="30090"/>
                      </a:cubicBezTo>
                      <a:cubicBezTo>
                        <a:pt x="212" y="27513"/>
                        <a:pt x="117" y="24915"/>
                        <a:pt x="286" y="22338"/>
                      </a:cubicBezTo>
                      <a:cubicBezTo>
                        <a:pt x="455" y="19687"/>
                        <a:pt x="1015" y="17100"/>
                        <a:pt x="1437" y="14491"/>
                      </a:cubicBezTo>
                      <a:cubicBezTo>
                        <a:pt x="1648" y="13171"/>
                        <a:pt x="1807" y="11851"/>
                        <a:pt x="1860" y="10520"/>
                      </a:cubicBezTo>
                      <a:cubicBezTo>
                        <a:pt x="1923" y="9147"/>
                        <a:pt x="1891" y="7763"/>
                        <a:pt x="1860" y="6380"/>
                      </a:cubicBezTo>
                      <a:cubicBezTo>
                        <a:pt x="1838" y="4933"/>
                        <a:pt x="1807" y="3486"/>
                        <a:pt x="1775" y="2039"/>
                      </a:cubicBezTo>
                      <a:cubicBezTo>
                        <a:pt x="1764" y="1363"/>
                        <a:pt x="1754" y="677"/>
                        <a:pt x="17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5" name="Google Shape;315;p9"/>
              <p:cNvGrpSpPr/>
              <p:nvPr/>
            </p:nvGrpSpPr>
            <p:grpSpPr>
              <a:xfrm rot="-1899171">
                <a:off x="-381377" y="2454627"/>
                <a:ext cx="2001796" cy="1233350"/>
                <a:chOff x="1446013" y="926500"/>
                <a:chExt cx="1104495" cy="680503"/>
              </a:xfrm>
            </p:grpSpPr>
            <p:sp>
              <p:nvSpPr>
                <p:cNvPr id="316" name="Google Shape;316;p9"/>
                <p:cNvSpPr/>
                <p:nvPr/>
              </p:nvSpPr>
              <p:spPr>
                <a:xfrm>
                  <a:off x="2079435" y="1247417"/>
                  <a:ext cx="31181" cy="34079"/>
                </a:xfrm>
                <a:custGeom>
                  <a:avLst/>
                  <a:gdLst/>
                  <a:ahLst/>
                  <a:cxnLst/>
                  <a:rect l="l" t="t" r="r" b="b"/>
                  <a:pathLst>
                    <a:path w="667" h="729" extrusionOk="0">
                      <a:moveTo>
                        <a:pt x="297" y="0"/>
                      </a:moveTo>
                      <a:cubicBezTo>
                        <a:pt x="265" y="0"/>
                        <a:pt x="223" y="21"/>
                        <a:pt x="191" y="43"/>
                      </a:cubicBezTo>
                      <a:cubicBezTo>
                        <a:pt x="170" y="53"/>
                        <a:pt x="149" y="64"/>
                        <a:pt x="138" y="85"/>
                      </a:cubicBezTo>
                      <a:cubicBezTo>
                        <a:pt x="96" y="116"/>
                        <a:pt x="75" y="159"/>
                        <a:pt x="54" y="211"/>
                      </a:cubicBezTo>
                      <a:lnTo>
                        <a:pt x="54" y="222"/>
                      </a:lnTo>
                      <a:lnTo>
                        <a:pt x="43" y="243"/>
                      </a:lnTo>
                      <a:lnTo>
                        <a:pt x="22" y="285"/>
                      </a:lnTo>
                      <a:lnTo>
                        <a:pt x="11" y="317"/>
                      </a:lnTo>
                      <a:lnTo>
                        <a:pt x="1" y="391"/>
                      </a:lnTo>
                      <a:cubicBezTo>
                        <a:pt x="1" y="423"/>
                        <a:pt x="1" y="444"/>
                        <a:pt x="11" y="476"/>
                      </a:cubicBezTo>
                      <a:lnTo>
                        <a:pt x="11" y="486"/>
                      </a:lnTo>
                      <a:cubicBezTo>
                        <a:pt x="22" y="507"/>
                        <a:pt x="32" y="528"/>
                        <a:pt x="43" y="549"/>
                      </a:cubicBezTo>
                      <a:cubicBezTo>
                        <a:pt x="54" y="581"/>
                        <a:pt x="75" y="602"/>
                        <a:pt x="85" y="623"/>
                      </a:cubicBezTo>
                      <a:lnTo>
                        <a:pt x="96" y="623"/>
                      </a:lnTo>
                      <a:cubicBezTo>
                        <a:pt x="106" y="634"/>
                        <a:pt x="138" y="666"/>
                        <a:pt x="170" y="676"/>
                      </a:cubicBezTo>
                      <a:cubicBezTo>
                        <a:pt x="191" y="687"/>
                        <a:pt x="223" y="708"/>
                        <a:pt x="244" y="708"/>
                      </a:cubicBezTo>
                      <a:lnTo>
                        <a:pt x="254" y="718"/>
                      </a:lnTo>
                      <a:cubicBezTo>
                        <a:pt x="275" y="718"/>
                        <a:pt x="307" y="729"/>
                        <a:pt x="339" y="729"/>
                      </a:cubicBezTo>
                      <a:cubicBezTo>
                        <a:pt x="370" y="729"/>
                        <a:pt x="402" y="718"/>
                        <a:pt x="434" y="718"/>
                      </a:cubicBezTo>
                      <a:cubicBezTo>
                        <a:pt x="497" y="697"/>
                        <a:pt x="518" y="676"/>
                        <a:pt x="571" y="634"/>
                      </a:cubicBezTo>
                      <a:lnTo>
                        <a:pt x="571" y="623"/>
                      </a:lnTo>
                      <a:lnTo>
                        <a:pt x="624" y="571"/>
                      </a:lnTo>
                      <a:lnTo>
                        <a:pt x="624" y="560"/>
                      </a:lnTo>
                      <a:cubicBezTo>
                        <a:pt x="634" y="539"/>
                        <a:pt x="645" y="507"/>
                        <a:pt x="656" y="486"/>
                      </a:cubicBezTo>
                      <a:lnTo>
                        <a:pt x="656" y="476"/>
                      </a:lnTo>
                      <a:cubicBezTo>
                        <a:pt x="666" y="444"/>
                        <a:pt x="666" y="423"/>
                        <a:pt x="666" y="391"/>
                      </a:cubicBezTo>
                      <a:lnTo>
                        <a:pt x="666" y="380"/>
                      </a:lnTo>
                      <a:cubicBezTo>
                        <a:pt x="666" y="349"/>
                        <a:pt x="666" y="317"/>
                        <a:pt x="656" y="296"/>
                      </a:cubicBezTo>
                      <a:lnTo>
                        <a:pt x="656" y="275"/>
                      </a:lnTo>
                      <a:cubicBezTo>
                        <a:pt x="645" y="243"/>
                        <a:pt x="634" y="211"/>
                        <a:pt x="613" y="180"/>
                      </a:cubicBezTo>
                      <a:lnTo>
                        <a:pt x="592" y="138"/>
                      </a:lnTo>
                      <a:cubicBezTo>
                        <a:pt x="571" y="106"/>
                        <a:pt x="550" y="85"/>
                        <a:pt x="518" y="64"/>
                      </a:cubicBezTo>
                      <a:cubicBezTo>
                        <a:pt x="487" y="32"/>
                        <a:pt x="455" y="21"/>
                        <a:pt x="423" y="11"/>
                      </a:cubicBezTo>
                      <a:cubicBezTo>
                        <a:pt x="392" y="0"/>
                        <a:pt x="370" y="0"/>
                        <a:pt x="349" y="0"/>
                      </a:cubicBezTo>
                      <a:close/>
                    </a:path>
                  </a:pathLst>
                </a:custGeom>
                <a:solidFill>
                  <a:srgbClr val="5B8E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9"/>
                <p:cNvSpPr/>
                <p:nvPr/>
              </p:nvSpPr>
              <p:spPr>
                <a:xfrm>
                  <a:off x="2072049" y="960578"/>
                  <a:ext cx="445878" cy="581118"/>
                </a:xfrm>
                <a:custGeom>
                  <a:avLst/>
                  <a:gdLst/>
                  <a:ahLst/>
                  <a:cxnLst/>
                  <a:rect l="l" t="t" r="r" b="b"/>
                  <a:pathLst>
                    <a:path w="9538" h="12431" extrusionOk="0">
                      <a:moveTo>
                        <a:pt x="2715" y="359"/>
                      </a:moveTo>
                      <a:cubicBezTo>
                        <a:pt x="2672" y="359"/>
                        <a:pt x="2641" y="370"/>
                        <a:pt x="2609" y="391"/>
                      </a:cubicBezTo>
                      <a:lnTo>
                        <a:pt x="2588" y="412"/>
                      </a:lnTo>
                      <a:lnTo>
                        <a:pt x="2535" y="412"/>
                      </a:lnTo>
                      <a:cubicBezTo>
                        <a:pt x="2482" y="423"/>
                        <a:pt x="2419" y="454"/>
                        <a:pt x="2387" y="496"/>
                      </a:cubicBezTo>
                      <a:cubicBezTo>
                        <a:pt x="2356" y="518"/>
                        <a:pt x="2334" y="549"/>
                        <a:pt x="2324" y="591"/>
                      </a:cubicBezTo>
                      <a:cubicBezTo>
                        <a:pt x="2303" y="623"/>
                        <a:pt x="2292" y="665"/>
                        <a:pt x="2292" y="697"/>
                      </a:cubicBezTo>
                      <a:cubicBezTo>
                        <a:pt x="2303" y="782"/>
                        <a:pt x="2324" y="856"/>
                        <a:pt x="2387" y="908"/>
                      </a:cubicBezTo>
                      <a:cubicBezTo>
                        <a:pt x="2440" y="961"/>
                        <a:pt x="2514" y="993"/>
                        <a:pt x="2588" y="993"/>
                      </a:cubicBezTo>
                      <a:lnTo>
                        <a:pt x="2958" y="993"/>
                      </a:lnTo>
                      <a:cubicBezTo>
                        <a:pt x="3000" y="993"/>
                        <a:pt x="3031" y="993"/>
                        <a:pt x="3063" y="972"/>
                      </a:cubicBezTo>
                      <a:cubicBezTo>
                        <a:pt x="3105" y="961"/>
                        <a:pt x="3137" y="940"/>
                        <a:pt x="3158" y="908"/>
                      </a:cubicBezTo>
                      <a:cubicBezTo>
                        <a:pt x="3169" y="887"/>
                        <a:pt x="3190" y="877"/>
                        <a:pt x="3200" y="856"/>
                      </a:cubicBezTo>
                      <a:cubicBezTo>
                        <a:pt x="3222" y="813"/>
                        <a:pt x="3232" y="782"/>
                        <a:pt x="3243" y="739"/>
                      </a:cubicBezTo>
                      <a:cubicBezTo>
                        <a:pt x="3243" y="718"/>
                        <a:pt x="3243" y="687"/>
                        <a:pt x="3243" y="665"/>
                      </a:cubicBezTo>
                      <a:cubicBezTo>
                        <a:pt x="3232" y="623"/>
                        <a:pt x="3222" y="591"/>
                        <a:pt x="3200" y="560"/>
                      </a:cubicBezTo>
                      <a:cubicBezTo>
                        <a:pt x="3158" y="496"/>
                        <a:pt x="3105" y="444"/>
                        <a:pt x="3031" y="423"/>
                      </a:cubicBezTo>
                      <a:cubicBezTo>
                        <a:pt x="2968" y="401"/>
                        <a:pt x="2894" y="380"/>
                        <a:pt x="2831" y="359"/>
                      </a:cubicBezTo>
                      <a:close/>
                      <a:moveTo>
                        <a:pt x="4457" y="0"/>
                      </a:moveTo>
                      <a:cubicBezTo>
                        <a:pt x="4447" y="11"/>
                        <a:pt x="4447" y="21"/>
                        <a:pt x="4447" y="21"/>
                      </a:cubicBezTo>
                      <a:cubicBezTo>
                        <a:pt x="4309" y="85"/>
                        <a:pt x="4193" y="180"/>
                        <a:pt x="4109" y="306"/>
                      </a:cubicBezTo>
                      <a:cubicBezTo>
                        <a:pt x="4067" y="370"/>
                        <a:pt x="4035" y="444"/>
                        <a:pt x="4014" y="528"/>
                      </a:cubicBezTo>
                      <a:cubicBezTo>
                        <a:pt x="3993" y="602"/>
                        <a:pt x="3982" y="687"/>
                        <a:pt x="3993" y="771"/>
                      </a:cubicBezTo>
                      <a:cubicBezTo>
                        <a:pt x="3993" y="824"/>
                        <a:pt x="4003" y="877"/>
                        <a:pt x="4024" y="919"/>
                      </a:cubicBezTo>
                      <a:cubicBezTo>
                        <a:pt x="4056" y="961"/>
                        <a:pt x="4088" y="993"/>
                        <a:pt x="4130" y="1025"/>
                      </a:cubicBezTo>
                      <a:cubicBezTo>
                        <a:pt x="4183" y="1046"/>
                        <a:pt x="4225" y="1067"/>
                        <a:pt x="4278" y="1067"/>
                      </a:cubicBezTo>
                      <a:cubicBezTo>
                        <a:pt x="4331" y="1067"/>
                        <a:pt x="4383" y="1046"/>
                        <a:pt x="4426" y="1025"/>
                      </a:cubicBezTo>
                      <a:cubicBezTo>
                        <a:pt x="4658" y="898"/>
                        <a:pt x="4848" y="718"/>
                        <a:pt x="4985" y="496"/>
                      </a:cubicBezTo>
                      <a:cubicBezTo>
                        <a:pt x="5017" y="454"/>
                        <a:pt x="5049" y="412"/>
                        <a:pt x="5070" y="359"/>
                      </a:cubicBezTo>
                      <a:cubicBezTo>
                        <a:pt x="5102" y="296"/>
                        <a:pt x="5133" y="232"/>
                        <a:pt x="5144" y="169"/>
                      </a:cubicBezTo>
                      <a:cubicBezTo>
                        <a:pt x="5133" y="169"/>
                        <a:pt x="5112" y="158"/>
                        <a:pt x="5102" y="148"/>
                      </a:cubicBezTo>
                      <a:cubicBezTo>
                        <a:pt x="4890" y="74"/>
                        <a:pt x="4669" y="21"/>
                        <a:pt x="4457" y="0"/>
                      </a:cubicBezTo>
                      <a:close/>
                      <a:moveTo>
                        <a:pt x="1563" y="771"/>
                      </a:moveTo>
                      <a:lnTo>
                        <a:pt x="1563" y="771"/>
                      </a:lnTo>
                      <a:cubicBezTo>
                        <a:pt x="1394" y="856"/>
                        <a:pt x="1225" y="940"/>
                        <a:pt x="1067" y="1025"/>
                      </a:cubicBezTo>
                      <a:cubicBezTo>
                        <a:pt x="1035" y="1046"/>
                        <a:pt x="1004" y="1067"/>
                        <a:pt x="972" y="1088"/>
                      </a:cubicBezTo>
                      <a:cubicBezTo>
                        <a:pt x="1004" y="1109"/>
                        <a:pt x="1035" y="1141"/>
                        <a:pt x="1088" y="1151"/>
                      </a:cubicBezTo>
                      <a:cubicBezTo>
                        <a:pt x="1109" y="1151"/>
                        <a:pt x="1141" y="1151"/>
                        <a:pt x="1162" y="1162"/>
                      </a:cubicBezTo>
                      <a:cubicBezTo>
                        <a:pt x="1215" y="1162"/>
                        <a:pt x="1268" y="1141"/>
                        <a:pt x="1310" y="1120"/>
                      </a:cubicBezTo>
                      <a:cubicBezTo>
                        <a:pt x="1352" y="1098"/>
                        <a:pt x="1384" y="1077"/>
                        <a:pt x="1416" y="1067"/>
                      </a:cubicBezTo>
                      <a:cubicBezTo>
                        <a:pt x="1458" y="1046"/>
                        <a:pt x="1479" y="1025"/>
                        <a:pt x="1500" y="993"/>
                      </a:cubicBezTo>
                      <a:cubicBezTo>
                        <a:pt x="1532" y="961"/>
                        <a:pt x="1542" y="929"/>
                        <a:pt x="1553" y="887"/>
                      </a:cubicBezTo>
                      <a:cubicBezTo>
                        <a:pt x="1563" y="845"/>
                        <a:pt x="1563" y="813"/>
                        <a:pt x="1563" y="771"/>
                      </a:cubicBezTo>
                      <a:close/>
                      <a:moveTo>
                        <a:pt x="2092" y="2165"/>
                      </a:moveTo>
                      <a:cubicBezTo>
                        <a:pt x="1722" y="2165"/>
                        <a:pt x="1722" y="2746"/>
                        <a:pt x="2092" y="2746"/>
                      </a:cubicBezTo>
                      <a:cubicBezTo>
                        <a:pt x="2472" y="2746"/>
                        <a:pt x="2472" y="2165"/>
                        <a:pt x="2092" y="2165"/>
                      </a:cubicBezTo>
                      <a:close/>
                      <a:moveTo>
                        <a:pt x="3908" y="2271"/>
                      </a:moveTo>
                      <a:cubicBezTo>
                        <a:pt x="3813" y="2271"/>
                        <a:pt x="3739" y="2313"/>
                        <a:pt x="3686" y="2376"/>
                      </a:cubicBezTo>
                      <a:cubicBezTo>
                        <a:pt x="3560" y="2545"/>
                        <a:pt x="3633" y="2862"/>
                        <a:pt x="3908" y="2862"/>
                      </a:cubicBezTo>
                      <a:cubicBezTo>
                        <a:pt x="3929" y="2862"/>
                        <a:pt x="3950" y="2862"/>
                        <a:pt x="3971" y="2852"/>
                      </a:cubicBezTo>
                      <a:cubicBezTo>
                        <a:pt x="4278" y="2799"/>
                        <a:pt x="4267" y="2271"/>
                        <a:pt x="3908" y="2271"/>
                      </a:cubicBezTo>
                      <a:close/>
                      <a:moveTo>
                        <a:pt x="381" y="2218"/>
                      </a:moveTo>
                      <a:cubicBezTo>
                        <a:pt x="359" y="2218"/>
                        <a:pt x="338" y="2229"/>
                        <a:pt x="317" y="2229"/>
                      </a:cubicBezTo>
                      <a:cubicBezTo>
                        <a:pt x="296" y="2239"/>
                        <a:pt x="264" y="2250"/>
                        <a:pt x="243" y="2260"/>
                      </a:cubicBezTo>
                      <a:lnTo>
                        <a:pt x="222" y="2281"/>
                      </a:lnTo>
                      <a:cubicBezTo>
                        <a:pt x="190" y="2292"/>
                        <a:pt x="169" y="2292"/>
                        <a:pt x="148" y="2313"/>
                      </a:cubicBezTo>
                      <a:cubicBezTo>
                        <a:pt x="127" y="2324"/>
                        <a:pt x="106" y="2345"/>
                        <a:pt x="85" y="2355"/>
                      </a:cubicBezTo>
                      <a:cubicBezTo>
                        <a:pt x="53" y="2397"/>
                        <a:pt x="21" y="2440"/>
                        <a:pt x="11" y="2482"/>
                      </a:cubicBezTo>
                      <a:cubicBezTo>
                        <a:pt x="11" y="2514"/>
                        <a:pt x="0" y="2535"/>
                        <a:pt x="0" y="2566"/>
                      </a:cubicBezTo>
                      <a:cubicBezTo>
                        <a:pt x="0" y="2619"/>
                        <a:pt x="11" y="2662"/>
                        <a:pt x="43" y="2714"/>
                      </a:cubicBezTo>
                      <a:cubicBezTo>
                        <a:pt x="53" y="2735"/>
                        <a:pt x="74" y="2757"/>
                        <a:pt x="95" y="2778"/>
                      </a:cubicBezTo>
                      <a:lnTo>
                        <a:pt x="159" y="2831"/>
                      </a:lnTo>
                      <a:lnTo>
                        <a:pt x="169" y="2831"/>
                      </a:lnTo>
                      <a:lnTo>
                        <a:pt x="233" y="2862"/>
                      </a:lnTo>
                      <a:lnTo>
                        <a:pt x="243" y="2862"/>
                      </a:lnTo>
                      <a:cubicBezTo>
                        <a:pt x="264" y="2873"/>
                        <a:pt x="307" y="2873"/>
                        <a:pt x="328" y="2873"/>
                      </a:cubicBezTo>
                      <a:lnTo>
                        <a:pt x="338" y="2873"/>
                      </a:lnTo>
                      <a:cubicBezTo>
                        <a:pt x="359" y="2873"/>
                        <a:pt x="402" y="2873"/>
                        <a:pt x="423" y="2862"/>
                      </a:cubicBezTo>
                      <a:lnTo>
                        <a:pt x="433" y="2862"/>
                      </a:lnTo>
                      <a:lnTo>
                        <a:pt x="465" y="2841"/>
                      </a:lnTo>
                      <a:lnTo>
                        <a:pt x="507" y="2831"/>
                      </a:lnTo>
                      <a:lnTo>
                        <a:pt x="518" y="2820"/>
                      </a:lnTo>
                      <a:cubicBezTo>
                        <a:pt x="539" y="2809"/>
                        <a:pt x="571" y="2788"/>
                        <a:pt x="581" y="2778"/>
                      </a:cubicBezTo>
                      <a:lnTo>
                        <a:pt x="581" y="2767"/>
                      </a:lnTo>
                      <a:lnTo>
                        <a:pt x="592" y="2767"/>
                      </a:lnTo>
                      <a:cubicBezTo>
                        <a:pt x="613" y="2746"/>
                        <a:pt x="623" y="2725"/>
                        <a:pt x="645" y="2704"/>
                      </a:cubicBezTo>
                      <a:lnTo>
                        <a:pt x="645" y="2693"/>
                      </a:lnTo>
                      <a:lnTo>
                        <a:pt x="676" y="2619"/>
                      </a:lnTo>
                      <a:lnTo>
                        <a:pt x="676" y="2609"/>
                      </a:lnTo>
                      <a:lnTo>
                        <a:pt x="687" y="2535"/>
                      </a:lnTo>
                      <a:cubicBezTo>
                        <a:pt x="687" y="2503"/>
                        <a:pt x="687" y="2471"/>
                        <a:pt x="676" y="2440"/>
                      </a:cubicBezTo>
                      <a:cubicBezTo>
                        <a:pt x="666" y="2397"/>
                        <a:pt x="645" y="2366"/>
                        <a:pt x="623" y="2334"/>
                      </a:cubicBezTo>
                      <a:cubicBezTo>
                        <a:pt x="602" y="2302"/>
                        <a:pt x="571" y="2281"/>
                        <a:pt x="539" y="2260"/>
                      </a:cubicBezTo>
                      <a:cubicBezTo>
                        <a:pt x="507" y="2239"/>
                        <a:pt x="476" y="2229"/>
                        <a:pt x="433" y="2229"/>
                      </a:cubicBezTo>
                      <a:cubicBezTo>
                        <a:pt x="412" y="2218"/>
                        <a:pt x="402" y="2218"/>
                        <a:pt x="381" y="2218"/>
                      </a:cubicBezTo>
                      <a:close/>
                      <a:moveTo>
                        <a:pt x="7341" y="2060"/>
                      </a:moveTo>
                      <a:cubicBezTo>
                        <a:pt x="7319" y="2060"/>
                        <a:pt x="7298" y="2060"/>
                        <a:pt x="7277" y="2070"/>
                      </a:cubicBezTo>
                      <a:cubicBezTo>
                        <a:pt x="7203" y="2091"/>
                        <a:pt x="7140" y="2133"/>
                        <a:pt x="7098" y="2207"/>
                      </a:cubicBezTo>
                      <a:cubicBezTo>
                        <a:pt x="7066" y="2271"/>
                        <a:pt x="7045" y="2355"/>
                        <a:pt x="7077" y="2429"/>
                      </a:cubicBezTo>
                      <a:cubicBezTo>
                        <a:pt x="7119" y="2588"/>
                        <a:pt x="7203" y="2746"/>
                        <a:pt x="7298" y="2883"/>
                      </a:cubicBezTo>
                      <a:cubicBezTo>
                        <a:pt x="7319" y="2915"/>
                        <a:pt x="7341" y="2947"/>
                        <a:pt x="7372" y="2968"/>
                      </a:cubicBezTo>
                      <a:cubicBezTo>
                        <a:pt x="7404" y="2989"/>
                        <a:pt x="7436" y="3010"/>
                        <a:pt x="7478" y="3021"/>
                      </a:cubicBezTo>
                      <a:cubicBezTo>
                        <a:pt x="7499" y="3021"/>
                        <a:pt x="7531" y="3021"/>
                        <a:pt x="7552" y="3031"/>
                      </a:cubicBezTo>
                      <a:lnTo>
                        <a:pt x="7562" y="3031"/>
                      </a:lnTo>
                      <a:cubicBezTo>
                        <a:pt x="7605" y="3031"/>
                        <a:pt x="7636" y="3021"/>
                        <a:pt x="7668" y="3000"/>
                      </a:cubicBezTo>
                      <a:cubicBezTo>
                        <a:pt x="7689" y="3000"/>
                        <a:pt x="7710" y="2989"/>
                        <a:pt x="7731" y="2968"/>
                      </a:cubicBezTo>
                      <a:cubicBezTo>
                        <a:pt x="7763" y="2947"/>
                        <a:pt x="7784" y="2915"/>
                        <a:pt x="7805" y="2883"/>
                      </a:cubicBezTo>
                      <a:cubicBezTo>
                        <a:pt x="7816" y="2862"/>
                        <a:pt x="7826" y="2841"/>
                        <a:pt x="7837" y="2809"/>
                      </a:cubicBezTo>
                      <a:cubicBezTo>
                        <a:pt x="7847" y="2767"/>
                        <a:pt x="7847" y="2714"/>
                        <a:pt x="7837" y="2662"/>
                      </a:cubicBezTo>
                      <a:lnTo>
                        <a:pt x="7700" y="2324"/>
                      </a:lnTo>
                      <a:cubicBezTo>
                        <a:pt x="7689" y="2292"/>
                        <a:pt x="7679" y="2250"/>
                        <a:pt x="7647" y="2229"/>
                      </a:cubicBezTo>
                      <a:cubicBezTo>
                        <a:pt x="7626" y="2197"/>
                        <a:pt x="7605" y="2165"/>
                        <a:pt x="7573" y="2155"/>
                      </a:cubicBezTo>
                      <a:lnTo>
                        <a:pt x="7562" y="2144"/>
                      </a:lnTo>
                      <a:cubicBezTo>
                        <a:pt x="7541" y="2123"/>
                        <a:pt x="7520" y="2112"/>
                        <a:pt x="7499" y="2102"/>
                      </a:cubicBezTo>
                      <a:cubicBezTo>
                        <a:pt x="7467" y="2081"/>
                        <a:pt x="7436" y="2070"/>
                        <a:pt x="7393" y="2060"/>
                      </a:cubicBezTo>
                      <a:close/>
                      <a:moveTo>
                        <a:pt x="5661" y="2397"/>
                      </a:moveTo>
                      <a:cubicBezTo>
                        <a:pt x="5587" y="2397"/>
                        <a:pt x="5545" y="2408"/>
                        <a:pt x="5482" y="2440"/>
                      </a:cubicBezTo>
                      <a:cubicBezTo>
                        <a:pt x="5450" y="2461"/>
                        <a:pt x="5418" y="2482"/>
                        <a:pt x="5397" y="2514"/>
                      </a:cubicBezTo>
                      <a:lnTo>
                        <a:pt x="5366" y="2545"/>
                      </a:lnTo>
                      <a:lnTo>
                        <a:pt x="5302" y="2545"/>
                      </a:lnTo>
                      <a:cubicBezTo>
                        <a:pt x="5260" y="2545"/>
                        <a:pt x="5228" y="2556"/>
                        <a:pt x="5186" y="2577"/>
                      </a:cubicBezTo>
                      <a:cubicBezTo>
                        <a:pt x="5154" y="2598"/>
                        <a:pt x="5133" y="2619"/>
                        <a:pt x="5112" y="2651"/>
                      </a:cubicBezTo>
                      <a:cubicBezTo>
                        <a:pt x="5080" y="2683"/>
                        <a:pt x="5059" y="2714"/>
                        <a:pt x="5059" y="2757"/>
                      </a:cubicBezTo>
                      <a:cubicBezTo>
                        <a:pt x="5049" y="2778"/>
                        <a:pt x="5049" y="2809"/>
                        <a:pt x="5049" y="2831"/>
                      </a:cubicBezTo>
                      <a:cubicBezTo>
                        <a:pt x="5049" y="2883"/>
                        <a:pt x="5059" y="2936"/>
                        <a:pt x="5080" y="2978"/>
                      </a:cubicBezTo>
                      <a:cubicBezTo>
                        <a:pt x="5123" y="3042"/>
                        <a:pt x="5186" y="3095"/>
                        <a:pt x="5260" y="3116"/>
                      </a:cubicBezTo>
                      <a:cubicBezTo>
                        <a:pt x="5366" y="3147"/>
                        <a:pt x="5471" y="3168"/>
                        <a:pt x="5577" y="3200"/>
                      </a:cubicBezTo>
                      <a:cubicBezTo>
                        <a:pt x="5598" y="3211"/>
                        <a:pt x="5619" y="3211"/>
                        <a:pt x="5640" y="3211"/>
                      </a:cubicBezTo>
                      <a:lnTo>
                        <a:pt x="5693" y="3211"/>
                      </a:lnTo>
                      <a:cubicBezTo>
                        <a:pt x="5725" y="3200"/>
                        <a:pt x="5767" y="3190"/>
                        <a:pt x="5799" y="3168"/>
                      </a:cubicBezTo>
                      <a:cubicBezTo>
                        <a:pt x="5830" y="3158"/>
                        <a:pt x="5862" y="3126"/>
                        <a:pt x="5883" y="3095"/>
                      </a:cubicBezTo>
                      <a:cubicBezTo>
                        <a:pt x="5904" y="3063"/>
                        <a:pt x="5925" y="3031"/>
                        <a:pt x="5936" y="3000"/>
                      </a:cubicBezTo>
                      <a:cubicBezTo>
                        <a:pt x="5936" y="2968"/>
                        <a:pt x="5936" y="2947"/>
                        <a:pt x="5946" y="2915"/>
                      </a:cubicBezTo>
                      <a:cubicBezTo>
                        <a:pt x="5946" y="2883"/>
                        <a:pt x="5936" y="2852"/>
                        <a:pt x="5925" y="2820"/>
                      </a:cubicBezTo>
                      <a:lnTo>
                        <a:pt x="5936" y="2799"/>
                      </a:lnTo>
                      <a:cubicBezTo>
                        <a:pt x="5946" y="2767"/>
                        <a:pt x="5957" y="2725"/>
                        <a:pt x="5957" y="2683"/>
                      </a:cubicBezTo>
                      <a:cubicBezTo>
                        <a:pt x="5957" y="2609"/>
                        <a:pt x="5925" y="2535"/>
                        <a:pt x="5873" y="2482"/>
                      </a:cubicBezTo>
                      <a:cubicBezTo>
                        <a:pt x="5820" y="2429"/>
                        <a:pt x="5746" y="2397"/>
                        <a:pt x="5682" y="2397"/>
                      </a:cubicBezTo>
                      <a:close/>
                      <a:moveTo>
                        <a:pt x="3021" y="2883"/>
                      </a:moveTo>
                      <a:cubicBezTo>
                        <a:pt x="2979" y="2883"/>
                        <a:pt x="2947" y="2883"/>
                        <a:pt x="2915" y="2904"/>
                      </a:cubicBezTo>
                      <a:cubicBezTo>
                        <a:pt x="2884" y="2915"/>
                        <a:pt x="2852" y="2936"/>
                        <a:pt x="2820" y="2968"/>
                      </a:cubicBezTo>
                      <a:cubicBezTo>
                        <a:pt x="2810" y="2989"/>
                        <a:pt x="2789" y="3000"/>
                        <a:pt x="2778" y="3021"/>
                      </a:cubicBezTo>
                      <a:cubicBezTo>
                        <a:pt x="2746" y="3073"/>
                        <a:pt x="2736" y="3116"/>
                        <a:pt x="2736" y="3168"/>
                      </a:cubicBezTo>
                      <a:cubicBezTo>
                        <a:pt x="2736" y="3200"/>
                        <a:pt x="2746" y="3221"/>
                        <a:pt x="2746" y="3253"/>
                      </a:cubicBezTo>
                      <a:cubicBezTo>
                        <a:pt x="2757" y="3295"/>
                        <a:pt x="2789" y="3337"/>
                        <a:pt x="2820" y="3380"/>
                      </a:cubicBezTo>
                      <a:cubicBezTo>
                        <a:pt x="2894" y="3443"/>
                        <a:pt x="2968" y="3517"/>
                        <a:pt x="3031" y="3591"/>
                      </a:cubicBezTo>
                      <a:cubicBezTo>
                        <a:pt x="3053" y="3602"/>
                        <a:pt x="3074" y="3612"/>
                        <a:pt x="3095" y="3633"/>
                      </a:cubicBezTo>
                      <a:cubicBezTo>
                        <a:pt x="3116" y="3644"/>
                        <a:pt x="3137" y="3654"/>
                        <a:pt x="3158" y="3665"/>
                      </a:cubicBezTo>
                      <a:cubicBezTo>
                        <a:pt x="3190" y="3665"/>
                        <a:pt x="3211" y="3665"/>
                        <a:pt x="3243" y="3675"/>
                      </a:cubicBezTo>
                      <a:lnTo>
                        <a:pt x="3253" y="3675"/>
                      </a:lnTo>
                      <a:cubicBezTo>
                        <a:pt x="3285" y="3675"/>
                        <a:pt x="3317" y="3665"/>
                        <a:pt x="3359" y="3644"/>
                      </a:cubicBezTo>
                      <a:cubicBezTo>
                        <a:pt x="3380" y="3644"/>
                        <a:pt x="3401" y="3623"/>
                        <a:pt x="3422" y="3612"/>
                      </a:cubicBezTo>
                      <a:cubicBezTo>
                        <a:pt x="3443" y="3591"/>
                        <a:pt x="3454" y="3580"/>
                        <a:pt x="3475" y="3559"/>
                      </a:cubicBezTo>
                      <a:cubicBezTo>
                        <a:pt x="3486" y="3538"/>
                        <a:pt x="3507" y="3517"/>
                        <a:pt x="3507" y="3496"/>
                      </a:cubicBezTo>
                      <a:cubicBezTo>
                        <a:pt x="3528" y="3454"/>
                        <a:pt x="3538" y="3422"/>
                        <a:pt x="3538" y="3380"/>
                      </a:cubicBezTo>
                      <a:cubicBezTo>
                        <a:pt x="3538" y="3327"/>
                        <a:pt x="3538" y="3274"/>
                        <a:pt x="3549" y="3232"/>
                      </a:cubicBezTo>
                      <a:cubicBezTo>
                        <a:pt x="3549" y="3190"/>
                        <a:pt x="3538" y="3147"/>
                        <a:pt x="3517" y="3116"/>
                      </a:cubicBezTo>
                      <a:cubicBezTo>
                        <a:pt x="3507" y="3073"/>
                        <a:pt x="3486" y="3042"/>
                        <a:pt x="3465" y="3021"/>
                      </a:cubicBezTo>
                      <a:cubicBezTo>
                        <a:pt x="3433" y="2989"/>
                        <a:pt x="3401" y="2968"/>
                        <a:pt x="3369" y="2957"/>
                      </a:cubicBezTo>
                      <a:cubicBezTo>
                        <a:pt x="3338" y="2947"/>
                        <a:pt x="3296" y="2936"/>
                        <a:pt x="3264" y="2936"/>
                      </a:cubicBezTo>
                      <a:lnTo>
                        <a:pt x="3211" y="2936"/>
                      </a:lnTo>
                      <a:cubicBezTo>
                        <a:pt x="3190" y="2926"/>
                        <a:pt x="3169" y="2915"/>
                        <a:pt x="3137" y="2904"/>
                      </a:cubicBezTo>
                      <a:cubicBezTo>
                        <a:pt x="3105" y="2883"/>
                        <a:pt x="3074" y="2883"/>
                        <a:pt x="3042" y="2883"/>
                      </a:cubicBezTo>
                      <a:close/>
                      <a:moveTo>
                        <a:pt x="4616" y="3591"/>
                      </a:moveTo>
                      <a:cubicBezTo>
                        <a:pt x="4595" y="3591"/>
                        <a:pt x="4563" y="3591"/>
                        <a:pt x="4542" y="3602"/>
                      </a:cubicBezTo>
                      <a:cubicBezTo>
                        <a:pt x="4510" y="3612"/>
                        <a:pt x="4489" y="3623"/>
                        <a:pt x="4468" y="3633"/>
                      </a:cubicBezTo>
                      <a:cubicBezTo>
                        <a:pt x="4457" y="3633"/>
                        <a:pt x="4447" y="3644"/>
                        <a:pt x="4436" y="3654"/>
                      </a:cubicBezTo>
                      <a:cubicBezTo>
                        <a:pt x="4404" y="3675"/>
                        <a:pt x="4383" y="3707"/>
                        <a:pt x="4362" y="3739"/>
                      </a:cubicBezTo>
                      <a:cubicBezTo>
                        <a:pt x="4331" y="3813"/>
                        <a:pt x="4288" y="3887"/>
                        <a:pt x="4257" y="3961"/>
                      </a:cubicBezTo>
                      <a:cubicBezTo>
                        <a:pt x="4235" y="3992"/>
                        <a:pt x="4225" y="4024"/>
                        <a:pt x="4225" y="4066"/>
                      </a:cubicBezTo>
                      <a:cubicBezTo>
                        <a:pt x="4214" y="4098"/>
                        <a:pt x="4214" y="4140"/>
                        <a:pt x="4225" y="4182"/>
                      </a:cubicBezTo>
                      <a:cubicBezTo>
                        <a:pt x="4235" y="4214"/>
                        <a:pt x="4257" y="4256"/>
                        <a:pt x="4278" y="4277"/>
                      </a:cubicBezTo>
                      <a:cubicBezTo>
                        <a:pt x="4299" y="4309"/>
                        <a:pt x="4331" y="4341"/>
                        <a:pt x="4362" y="4351"/>
                      </a:cubicBezTo>
                      <a:cubicBezTo>
                        <a:pt x="4383" y="4362"/>
                        <a:pt x="4404" y="4372"/>
                        <a:pt x="4426" y="4383"/>
                      </a:cubicBezTo>
                      <a:cubicBezTo>
                        <a:pt x="4457" y="4394"/>
                        <a:pt x="4478" y="4394"/>
                        <a:pt x="4510" y="4394"/>
                      </a:cubicBezTo>
                      <a:cubicBezTo>
                        <a:pt x="4531" y="4394"/>
                        <a:pt x="4563" y="4394"/>
                        <a:pt x="4584" y="4383"/>
                      </a:cubicBezTo>
                      <a:lnTo>
                        <a:pt x="4658" y="4351"/>
                      </a:lnTo>
                      <a:cubicBezTo>
                        <a:pt x="4700" y="4330"/>
                        <a:pt x="4732" y="4299"/>
                        <a:pt x="4764" y="4246"/>
                      </a:cubicBezTo>
                      <a:cubicBezTo>
                        <a:pt x="4764" y="4246"/>
                        <a:pt x="4764" y="4235"/>
                        <a:pt x="4774" y="4225"/>
                      </a:cubicBezTo>
                      <a:cubicBezTo>
                        <a:pt x="4806" y="4161"/>
                        <a:pt x="4837" y="4098"/>
                        <a:pt x="4869" y="4035"/>
                      </a:cubicBezTo>
                      <a:cubicBezTo>
                        <a:pt x="4890" y="3992"/>
                        <a:pt x="4901" y="3961"/>
                        <a:pt x="4901" y="3918"/>
                      </a:cubicBezTo>
                      <a:cubicBezTo>
                        <a:pt x="4911" y="3887"/>
                        <a:pt x="4911" y="3844"/>
                        <a:pt x="4901" y="3802"/>
                      </a:cubicBezTo>
                      <a:cubicBezTo>
                        <a:pt x="4890" y="3770"/>
                        <a:pt x="4869" y="3739"/>
                        <a:pt x="4848" y="3707"/>
                      </a:cubicBezTo>
                      <a:cubicBezTo>
                        <a:pt x="4827" y="3675"/>
                        <a:pt x="4795" y="3644"/>
                        <a:pt x="4764" y="3633"/>
                      </a:cubicBezTo>
                      <a:cubicBezTo>
                        <a:pt x="4742" y="3623"/>
                        <a:pt x="4721" y="3612"/>
                        <a:pt x="4690" y="3602"/>
                      </a:cubicBezTo>
                      <a:cubicBezTo>
                        <a:pt x="4669" y="3591"/>
                        <a:pt x="4637" y="3591"/>
                        <a:pt x="4616" y="3591"/>
                      </a:cubicBezTo>
                      <a:close/>
                      <a:moveTo>
                        <a:pt x="5989" y="3918"/>
                      </a:moveTo>
                      <a:cubicBezTo>
                        <a:pt x="5619" y="3918"/>
                        <a:pt x="5619" y="4510"/>
                        <a:pt x="5989" y="4510"/>
                      </a:cubicBezTo>
                      <a:cubicBezTo>
                        <a:pt x="6369" y="4510"/>
                        <a:pt x="6369" y="3918"/>
                        <a:pt x="5989" y="3918"/>
                      </a:cubicBezTo>
                      <a:close/>
                      <a:moveTo>
                        <a:pt x="8988" y="3992"/>
                      </a:moveTo>
                      <a:cubicBezTo>
                        <a:pt x="8988" y="3992"/>
                        <a:pt x="8978" y="4003"/>
                        <a:pt x="8967" y="4003"/>
                      </a:cubicBezTo>
                      <a:cubicBezTo>
                        <a:pt x="8946" y="4035"/>
                        <a:pt x="8925" y="4066"/>
                        <a:pt x="8914" y="4098"/>
                      </a:cubicBezTo>
                      <a:cubicBezTo>
                        <a:pt x="8893" y="4140"/>
                        <a:pt x="8883" y="4172"/>
                        <a:pt x="8883" y="4214"/>
                      </a:cubicBezTo>
                      <a:cubicBezTo>
                        <a:pt x="8893" y="4235"/>
                        <a:pt x="8893" y="4267"/>
                        <a:pt x="8893" y="4288"/>
                      </a:cubicBezTo>
                      <a:cubicBezTo>
                        <a:pt x="8914" y="4341"/>
                        <a:pt x="8935" y="4383"/>
                        <a:pt x="8967" y="4425"/>
                      </a:cubicBezTo>
                      <a:cubicBezTo>
                        <a:pt x="8988" y="4436"/>
                        <a:pt x="9009" y="4446"/>
                        <a:pt x="9030" y="4468"/>
                      </a:cubicBezTo>
                      <a:cubicBezTo>
                        <a:pt x="9073" y="4489"/>
                        <a:pt x="9125" y="4510"/>
                        <a:pt x="9178" y="4510"/>
                      </a:cubicBezTo>
                      <a:lnTo>
                        <a:pt x="9210" y="4510"/>
                      </a:lnTo>
                      <a:cubicBezTo>
                        <a:pt x="9147" y="4320"/>
                        <a:pt x="9073" y="4151"/>
                        <a:pt x="8988" y="3992"/>
                      </a:cubicBezTo>
                      <a:close/>
                      <a:moveTo>
                        <a:pt x="7414" y="4415"/>
                      </a:moveTo>
                      <a:cubicBezTo>
                        <a:pt x="7383" y="4415"/>
                        <a:pt x="7351" y="4415"/>
                        <a:pt x="7309" y="4436"/>
                      </a:cubicBezTo>
                      <a:cubicBezTo>
                        <a:pt x="7277" y="4446"/>
                        <a:pt x="7245" y="4468"/>
                        <a:pt x="7224" y="4499"/>
                      </a:cubicBezTo>
                      <a:cubicBezTo>
                        <a:pt x="7203" y="4520"/>
                        <a:pt x="7193" y="4541"/>
                        <a:pt x="7172" y="4552"/>
                      </a:cubicBezTo>
                      <a:cubicBezTo>
                        <a:pt x="7150" y="4605"/>
                        <a:pt x="7129" y="4647"/>
                        <a:pt x="7129" y="4700"/>
                      </a:cubicBezTo>
                      <a:cubicBezTo>
                        <a:pt x="7140" y="4732"/>
                        <a:pt x="7140" y="4753"/>
                        <a:pt x="7140" y="4784"/>
                      </a:cubicBezTo>
                      <a:cubicBezTo>
                        <a:pt x="7161" y="4827"/>
                        <a:pt x="7182" y="4869"/>
                        <a:pt x="7224" y="4911"/>
                      </a:cubicBezTo>
                      <a:cubicBezTo>
                        <a:pt x="7235" y="4932"/>
                        <a:pt x="7256" y="4953"/>
                        <a:pt x="7267" y="4964"/>
                      </a:cubicBezTo>
                      <a:cubicBezTo>
                        <a:pt x="7298" y="4996"/>
                        <a:pt x="7330" y="5017"/>
                        <a:pt x="7362" y="5027"/>
                      </a:cubicBezTo>
                      <a:cubicBezTo>
                        <a:pt x="7393" y="5048"/>
                        <a:pt x="7436" y="5048"/>
                        <a:pt x="7467" y="5048"/>
                      </a:cubicBezTo>
                      <a:lnTo>
                        <a:pt x="7488" y="5048"/>
                      </a:lnTo>
                      <a:cubicBezTo>
                        <a:pt x="7520" y="5048"/>
                        <a:pt x="7562" y="5048"/>
                        <a:pt x="7594" y="5027"/>
                      </a:cubicBezTo>
                      <a:cubicBezTo>
                        <a:pt x="7626" y="5017"/>
                        <a:pt x="7657" y="4996"/>
                        <a:pt x="7689" y="4964"/>
                      </a:cubicBezTo>
                      <a:cubicBezTo>
                        <a:pt x="7700" y="4943"/>
                        <a:pt x="7721" y="4932"/>
                        <a:pt x="7731" y="4911"/>
                      </a:cubicBezTo>
                      <a:cubicBezTo>
                        <a:pt x="7763" y="4858"/>
                        <a:pt x="7774" y="4816"/>
                        <a:pt x="7774" y="4763"/>
                      </a:cubicBezTo>
                      <a:cubicBezTo>
                        <a:pt x="7763" y="4732"/>
                        <a:pt x="7763" y="4710"/>
                        <a:pt x="7763" y="4679"/>
                      </a:cubicBezTo>
                      <a:cubicBezTo>
                        <a:pt x="7742" y="4637"/>
                        <a:pt x="7721" y="4594"/>
                        <a:pt x="7689" y="4552"/>
                      </a:cubicBezTo>
                      <a:cubicBezTo>
                        <a:pt x="7668" y="4531"/>
                        <a:pt x="7647" y="4520"/>
                        <a:pt x="7636" y="4499"/>
                      </a:cubicBezTo>
                      <a:cubicBezTo>
                        <a:pt x="7605" y="4468"/>
                        <a:pt x="7573" y="4446"/>
                        <a:pt x="7541" y="4436"/>
                      </a:cubicBezTo>
                      <a:cubicBezTo>
                        <a:pt x="7510" y="4415"/>
                        <a:pt x="7467" y="4415"/>
                        <a:pt x="7436" y="4415"/>
                      </a:cubicBezTo>
                      <a:close/>
                      <a:moveTo>
                        <a:pt x="1405" y="4193"/>
                      </a:moveTo>
                      <a:cubicBezTo>
                        <a:pt x="1373" y="4193"/>
                        <a:pt x="1331" y="4193"/>
                        <a:pt x="1299" y="4204"/>
                      </a:cubicBezTo>
                      <a:cubicBezTo>
                        <a:pt x="1257" y="4214"/>
                        <a:pt x="1215" y="4235"/>
                        <a:pt x="1173" y="4256"/>
                      </a:cubicBezTo>
                      <a:lnTo>
                        <a:pt x="1141" y="4277"/>
                      </a:lnTo>
                      <a:cubicBezTo>
                        <a:pt x="1120" y="4299"/>
                        <a:pt x="1088" y="4320"/>
                        <a:pt x="1057" y="4341"/>
                      </a:cubicBezTo>
                      <a:cubicBezTo>
                        <a:pt x="1035" y="4372"/>
                        <a:pt x="1004" y="4404"/>
                        <a:pt x="983" y="4446"/>
                      </a:cubicBezTo>
                      <a:cubicBezTo>
                        <a:pt x="972" y="4478"/>
                        <a:pt x="951" y="4510"/>
                        <a:pt x="940" y="4541"/>
                      </a:cubicBezTo>
                      <a:lnTo>
                        <a:pt x="940" y="4563"/>
                      </a:lnTo>
                      <a:cubicBezTo>
                        <a:pt x="930" y="4594"/>
                        <a:pt x="930" y="4626"/>
                        <a:pt x="930" y="4658"/>
                      </a:cubicBezTo>
                      <a:cubicBezTo>
                        <a:pt x="930" y="4679"/>
                        <a:pt x="930" y="4700"/>
                        <a:pt x="930" y="4710"/>
                      </a:cubicBezTo>
                      <a:cubicBezTo>
                        <a:pt x="930" y="4742"/>
                        <a:pt x="940" y="4763"/>
                        <a:pt x="940" y="4784"/>
                      </a:cubicBezTo>
                      <a:cubicBezTo>
                        <a:pt x="951" y="4806"/>
                        <a:pt x="961" y="4827"/>
                        <a:pt x="961" y="4848"/>
                      </a:cubicBezTo>
                      <a:cubicBezTo>
                        <a:pt x="972" y="4869"/>
                        <a:pt x="983" y="4890"/>
                        <a:pt x="993" y="4901"/>
                      </a:cubicBezTo>
                      <a:cubicBezTo>
                        <a:pt x="1014" y="4932"/>
                        <a:pt x="1035" y="4953"/>
                        <a:pt x="1057" y="4974"/>
                      </a:cubicBezTo>
                      <a:lnTo>
                        <a:pt x="1078" y="4996"/>
                      </a:lnTo>
                      <a:cubicBezTo>
                        <a:pt x="1109" y="5027"/>
                        <a:pt x="1141" y="5059"/>
                        <a:pt x="1173" y="5070"/>
                      </a:cubicBezTo>
                      <a:cubicBezTo>
                        <a:pt x="1215" y="5091"/>
                        <a:pt x="1257" y="5112"/>
                        <a:pt x="1299" y="5122"/>
                      </a:cubicBezTo>
                      <a:cubicBezTo>
                        <a:pt x="1331" y="5122"/>
                        <a:pt x="1363" y="5133"/>
                        <a:pt x="1394" y="5133"/>
                      </a:cubicBezTo>
                      <a:lnTo>
                        <a:pt x="1426" y="5133"/>
                      </a:lnTo>
                      <a:cubicBezTo>
                        <a:pt x="1468" y="5133"/>
                        <a:pt x="1511" y="5122"/>
                        <a:pt x="1553" y="5112"/>
                      </a:cubicBezTo>
                      <a:cubicBezTo>
                        <a:pt x="1585" y="5101"/>
                        <a:pt x="1616" y="5091"/>
                        <a:pt x="1648" y="5070"/>
                      </a:cubicBezTo>
                      <a:cubicBezTo>
                        <a:pt x="1669" y="5059"/>
                        <a:pt x="1701" y="5038"/>
                        <a:pt x="1722" y="5017"/>
                      </a:cubicBezTo>
                      <a:lnTo>
                        <a:pt x="1743" y="4996"/>
                      </a:lnTo>
                      <a:cubicBezTo>
                        <a:pt x="1764" y="4964"/>
                        <a:pt x="1785" y="4943"/>
                        <a:pt x="1806" y="4911"/>
                      </a:cubicBezTo>
                      <a:cubicBezTo>
                        <a:pt x="1817" y="4890"/>
                        <a:pt x="1827" y="4869"/>
                        <a:pt x="1827" y="4858"/>
                      </a:cubicBezTo>
                      <a:cubicBezTo>
                        <a:pt x="1838" y="4837"/>
                        <a:pt x="1849" y="4816"/>
                        <a:pt x="1859" y="4795"/>
                      </a:cubicBezTo>
                      <a:cubicBezTo>
                        <a:pt x="1859" y="4763"/>
                        <a:pt x="1870" y="4732"/>
                        <a:pt x="1870" y="4700"/>
                      </a:cubicBezTo>
                      <a:lnTo>
                        <a:pt x="1870" y="4668"/>
                      </a:lnTo>
                      <a:cubicBezTo>
                        <a:pt x="1870" y="4626"/>
                        <a:pt x="1870" y="4584"/>
                        <a:pt x="1859" y="4541"/>
                      </a:cubicBezTo>
                      <a:lnTo>
                        <a:pt x="1849" y="4510"/>
                      </a:lnTo>
                      <a:cubicBezTo>
                        <a:pt x="1838" y="4478"/>
                        <a:pt x="1817" y="4446"/>
                        <a:pt x="1806" y="4415"/>
                      </a:cubicBezTo>
                      <a:lnTo>
                        <a:pt x="1785" y="4394"/>
                      </a:lnTo>
                      <a:cubicBezTo>
                        <a:pt x="1775" y="4372"/>
                        <a:pt x="1754" y="4341"/>
                        <a:pt x="1732" y="4320"/>
                      </a:cubicBezTo>
                      <a:cubicBezTo>
                        <a:pt x="1701" y="4288"/>
                        <a:pt x="1659" y="4256"/>
                        <a:pt x="1627" y="4246"/>
                      </a:cubicBezTo>
                      <a:cubicBezTo>
                        <a:pt x="1595" y="4235"/>
                        <a:pt x="1563" y="4214"/>
                        <a:pt x="1532" y="4204"/>
                      </a:cubicBezTo>
                      <a:cubicBezTo>
                        <a:pt x="1500" y="4193"/>
                        <a:pt x="1468" y="4193"/>
                        <a:pt x="1426" y="4193"/>
                      </a:cubicBezTo>
                      <a:close/>
                      <a:moveTo>
                        <a:pt x="5281" y="5175"/>
                      </a:moveTo>
                      <a:cubicBezTo>
                        <a:pt x="5249" y="5175"/>
                        <a:pt x="5218" y="5186"/>
                        <a:pt x="5186" y="5186"/>
                      </a:cubicBezTo>
                      <a:cubicBezTo>
                        <a:pt x="5154" y="5196"/>
                        <a:pt x="5112" y="5207"/>
                        <a:pt x="5080" y="5228"/>
                      </a:cubicBezTo>
                      <a:cubicBezTo>
                        <a:pt x="5049" y="5249"/>
                        <a:pt x="5017" y="5270"/>
                        <a:pt x="4996" y="5302"/>
                      </a:cubicBezTo>
                      <a:lnTo>
                        <a:pt x="4985" y="5323"/>
                      </a:lnTo>
                      <a:cubicBezTo>
                        <a:pt x="4964" y="5344"/>
                        <a:pt x="4943" y="5365"/>
                        <a:pt x="4933" y="5386"/>
                      </a:cubicBezTo>
                      <a:cubicBezTo>
                        <a:pt x="4911" y="5418"/>
                        <a:pt x="4901" y="5450"/>
                        <a:pt x="4890" y="5471"/>
                      </a:cubicBezTo>
                      <a:lnTo>
                        <a:pt x="4890" y="5481"/>
                      </a:lnTo>
                      <a:cubicBezTo>
                        <a:pt x="4890" y="5513"/>
                        <a:pt x="4880" y="5545"/>
                        <a:pt x="4880" y="5566"/>
                      </a:cubicBezTo>
                      <a:lnTo>
                        <a:pt x="4880" y="5587"/>
                      </a:lnTo>
                      <a:cubicBezTo>
                        <a:pt x="4880" y="5619"/>
                        <a:pt x="4890" y="5640"/>
                        <a:pt x="4890" y="5672"/>
                      </a:cubicBezTo>
                      <a:lnTo>
                        <a:pt x="4890" y="5682"/>
                      </a:lnTo>
                      <a:cubicBezTo>
                        <a:pt x="4911" y="5756"/>
                        <a:pt x="4954" y="5819"/>
                        <a:pt x="4996" y="5872"/>
                      </a:cubicBezTo>
                      <a:lnTo>
                        <a:pt x="5017" y="5883"/>
                      </a:lnTo>
                      <a:cubicBezTo>
                        <a:pt x="5038" y="5904"/>
                        <a:pt x="5059" y="5925"/>
                        <a:pt x="5091" y="5936"/>
                      </a:cubicBezTo>
                      <a:cubicBezTo>
                        <a:pt x="5123" y="5957"/>
                        <a:pt x="5154" y="5967"/>
                        <a:pt x="5186" y="5988"/>
                      </a:cubicBezTo>
                      <a:lnTo>
                        <a:pt x="5228" y="5999"/>
                      </a:lnTo>
                      <a:cubicBezTo>
                        <a:pt x="5249" y="5999"/>
                        <a:pt x="5292" y="6010"/>
                        <a:pt x="5323" y="6010"/>
                      </a:cubicBezTo>
                      <a:lnTo>
                        <a:pt x="5334" y="6010"/>
                      </a:lnTo>
                      <a:cubicBezTo>
                        <a:pt x="5366" y="6010"/>
                        <a:pt x="5397" y="5999"/>
                        <a:pt x="5429" y="5999"/>
                      </a:cubicBezTo>
                      <a:lnTo>
                        <a:pt x="5439" y="5988"/>
                      </a:lnTo>
                      <a:cubicBezTo>
                        <a:pt x="5461" y="5988"/>
                        <a:pt x="5492" y="5967"/>
                        <a:pt x="5513" y="5957"/>
                      </a:cubicBezTo>
                      <a:cubicBezTo>
                        <a:pt x="5545" y="5946"/>
                        <a:pt x="5577" y="5925"/>
                        <a:pt x="5598" y="5893"/>
                      </a:cubicBezTo>
                      <a:lnTo>
                        <a:pt x="5608" y="5883"/>
                      </a:lnTo>
                      <a:cubicBezTo>
                        <a:pt x="5630" y="5872"/>
                        <a:pt x="5640" y="5841"/>
                        <a:pt x="5661" y="5819"/>
                      </a:cubicBezTo>
                      <a:lnTo>
                        <a:pt x="5672" y="5809"/>
                      </a:lnTo>
                      <a:cubicBezTo>
                        <a:pt x="5672" y="5798"/>
                        <a:pt x="5682" y="5788"/>
                        <a:pt x="5682" y="5777"/>
                      </a:cubicBezTo>
                      <a:cubicBezTo>
                        <a:pt x="5704" y="5724"/>
                        <a:pt x="5714" y="5693"/>
                        <a:pt x="5714" y="5629"/>
                      </a:cubicBezTo>
                      <a:cubicBezTo>
                        <a:pt x="5725" y="5598"/>
                        <a:pt x="5714" y="5555"/>
                        <a:pt x="5704" y="5513"/>
                      </a:cubicBezTo>
                      <a:cubicBezTo>
                        <a:pt x="5704" y="5481"/>
                        <a:pt x="5682" y="5439"/>
                        <a:pt x="5672" y="5418"/>
                      </a:cubicBezTo>
                      <a:lnTo>
                        <a:pt x="5651" y="5386"/>
                      </a:lnTo>
                      <a:cubicBezTo>
                        <a:pt x="5630" y="5355"/>
                        <a:pt x="5608" y="5334"/>
                        <a:pt x="5587" y="5312"/>
                      </a:cubicBezTo>
                      <a:lnTo>
                        <a:pt x="5577" y="5302"/>
                      </a:lnTo>
                      <a:cubicBezTo>
                        <a:pt x="5556" y="5281"/>
                        <a:pt x="5524" y="5260"/>
                        <a:pt x="5503" y="5239"/>
                      </a:cubicBezTo>
                      <a:lnTo>
                        <a:pt x="5482" y="5228"/>
                      </a:lnTo>
                      <a:lnTo>
                        <a:pt x="5471" y="5228"/>
                      </a:lnTo>
                      <a:cubicBezTo>
                        <a:pt x="5450" y="5217"/>
                        <a:pt x="5429" y="5196"/>
                        <a:pt x="5397" y="5196"/>
                      </a:cubicBezTo>
                      <a:lnTo>
                        <a:pt x="5376" y="5186"/>
                      </a:lnTo>
                      <a:cubicBezTo>
                        <a:pt x="5366" y="5186"/>
                        <a:pt x="5344" y="5186"/>
                        <a:pt x="5334" y="5175"/>
                      </a:cubicBezTo>
                      <a:close/>
                      <a:moveTo>
                        <a:pt x="3465" y="4140"/>
                      </a:moveTo>
                      <a:cubicBezTo>
                        <a:pt x="3401" y="4140"/>
                        <a:pt x="3338" y="4151"/>
                        <a:pt x="3274" y="4172"/>
                      </a:cubicBezTo>
                      <a:cubicBezTo>
                        <a:pt x="2915" y="4267"/>
                        <a:pt x="2672" y="4668"/>
                        <a:pt x="2588" y="5017"/>
                      </a:cubicBezTo>
                      <a:cubicBezTo>
                        <a:pt x="2503" y="5365"/>
                        <a:pt x="2577" y="5745"/>
                        <a:pt x="2820" y="5999"/>
                      </a:cubicBezTo>
                      <a:cubicBezTo>
                        <a:pt x="2894" y="6083"/>
                        <a:pt x="2979" y="6147"/>
                        <a:pt x="3063" y="6200"/>
                      </a:cubicBezTo>
                      <a:cubicBezTo>
                        <a:pt x="3169" y="6274"/>
                        <a:pt x="3296" y="6337"/>
                        <a:pt x="3422" y="6337"/>
                      </a:cubicBezTo>
                      <a:lnTo>
                        <a:pt x="3454" y="6337"/>
                      </a:lnTo>
                      <a:cubicBezTo>
                        <a:pt x="3612" y="6326"/>
                        <a:pt x="3729" y="6200"/>
                        <a:pt x="3813" y="6062"/>
                      </a:cubicBezTo>
                      <a:cubicBezTo>
                        <a:pt x="3919" y="5872"/>
                        <a:pt x="3993" y="5661"/>
                        <a:pt x="4077" y="5450"/>
                      </a:cubicBezTo>
                      <a:cubicBezTo>
                        <a:pt x="4098" y="5397"/>
                        <a:pt x="4109" y="5334"/>
                        <a:pt x="4119" y="5270"/>
                      </a:cubicBezTo>
                      <a:cubicBezTo>
                        <a:pt x="4140" y="5165"/>
                        <a:pt x="4151" y="5059"/>
                        <a:pt x="4151" y="4953"/>
                      </a:cubicBezTo>
                      <a:cubicBezTo>
                        <a:pt x="4140" y="4848"/>
                        <a:pt x="4130" y="4732"/>
                        <a:pt x="4098" y="4626"/>
                      </a:cubicBezTo>
                      <a:cubicBezTo>
                        <a:pt x="4014" y="4330"/>
                        <a:pt x="3750" y="4140"/>
                        <a:pt x="3465" y="4140"/>
                      </a:cubicBezTo>
                      <a:close/>
                      <a:moveTo>
                        <a:pt x="7478" y="5788"/>
                      </a:moveTo>
                      <a:cubicBezTo>
                        <a:pt x="7224" y="5809"/>
                        <a:pt x="6981" y="5841"/>
                        <a:pt x="6739" y="5914"/>
                      </a:cubicBezTo>
                      <a:cubicBezTo>
                        <a:pt x="6665" y="5936"/>
                        <a:pt x="6601" y="5978"/>
                        <a:pt x="6570" y="6041"/>
                      </a:cubicBezTo>
                      <a:cubicBezTo>
                        <a:pt x="6527" y="6105"/>
                        <a:pt x="6517" y="6200"/>
                        <a:pt x="6538" y="6274"/>
                      </a:cubicBezTo>
                      <a:cubicBezTo>
                        <a:pt x="6580" y="6400"/>
                        <a:pt x="6686" y="6485"/>
                        <a:pt x="6823" y="6485"/>
                      </a:cubicBezTo>
                      <a:cubicBezTo>
                        <a:pt x="6844" y="6485"/>
                        <a:pt x="6865" y="6485"/>
                        <a:pt x="6897" y="6474"/>
                      </a:cubicBezTo>
                      <a:cubicBezTo>
                        <a:pt x="6960" y="6453"/>
                        <a:pt x="7024" y="6443"/>
                        <a:pt x="7087" y="6432"/>
                      </a:cubicBezTo>
                      <a:cubicBezTo>
                        <a:pt x="7140" y="6443"/>
                        <a:pt x="7193" y="6453"/>
                        <a:pt x="7245" y="6453"/>
                      </a:cubicBezTo>
                      <a:cubicBezTo>
                        <a:pt x="7298" y="6453"/>
                        <a:pt x="7351" y="6443"/>
                        <a:pt x="7393" y="6443"/>
                      </a:cubicBezTo>
                      <a:cubicBezTo>
                        <a:pt x="7510" y="6421"/>
                        <a:pt x="7594" y="6358"/>
                        <a:pt x="7689" y="6295"/>
                      </a:cubicBezTo>
                      <a:cubicBezTo>
                        <a:pt x="7700" y="6274"/>
                        <a:pt x="7721" y="6252"/>
                        <a:pt x="7731" y="6231"/>
                      </a:cubicBezTo>
                      <a:cubicBezTo>
                        <a:pt x="7742" y="6210"/>
                        <a:pt x="7752" y="6189"/>
                        <a:pt x="7763" y="6157"/>
                      </a:cubicBezTo>
                      <a:cubicBezTo>
                        <a:pt x="7774" y="6094"/>
                        <a:pt x="7774" y="6031"/>
                        <a:pt x="7742" y="5967"/>
                      </a:cubicBezTo>
                      <a:cubicBezTo>
                        <a:pt x="7700" y="5872"/>
                        <a:pt x="7605" y="5788"/>
                        <a:pt x="7488" y="5788"/>
                      </a:cubicBezTo>
                      <a:close/>
                      <a:moveTo>
                        <a:pt x="9485" y="5819"/>
                      </a:moveTo>
                      <a:cubicBezTo>
                        <a:pt x="9432" y="5819"/>
                        <a:pt x="9379" y="5830"/>
                        <a:pt x="9337" y="5862"/>
                      </a:cubicBezTo>
                      <a:cubicBezTo>
                        <a:pt x="9273" y="5893"/>
                        <a:pt x="9220" y="5957"/>
                        <a:pt x="9199" y="6031"/>
                      </a:cubicBezTo>
                      <a:cubicBezTo>
                        <a:pt x="9189" y="6105"/>
                        <a:pt x="9189" y="6200"/>
                        <a:pt x="9231" y="6263"/>
                      </a:cubicBezTo>
                      <a:lnTo>
                        <a:pt x="9242" y="6274"/>
                      </a:lnTo>
                      <a:cubicBezTo>
                        <a:pt x="9189" y="6316"/>
                        <a:pt x="9147" y="6369"/>
                        <a:pt x="9115" y="6443"/>
                      </a:cubicBezTo>
                      <a:cubicBezTo>
                        <a:pt x="9041" y="6654"/>
                        <a:pt x="9073" y="6886"/>
                        <a:pt x="9189" y="7076"/>
                      </a:cubicBezTo>
                      <a:cubicBezTo>
                        <a:pt x="9242" y="7171"/>
                        <a:pt x="9337" y="7224"/>
                        <a:pt x="9442" y="7224"/>
                      </a:cubicBezTo>
                      <a:cubicBezTo>
                        <a:pt x="9453" y="7224"/>
                        <a:pt x="9474" y="7224"/>
                        <a:pt x="9485" y="7214"/>
                      </a:cubicBezTo>
                      <a:cubicBezTo>
                        <a:pt x="9516" y="6971"/>
                        <a:pt x="9537" y="6717"/>
                        <a:pt x="9537" y="6464"/>
                      </a:cubicBezTo>
                      <a:cubicBezTo>
                        <a:pt x="9537" y="6252"/>
                        <a:pt x="9516" y="6031"/>
                        <a:pt x="9495" y="5819"/>
                      </a:cubicBezTo>
                      <a:close/>
                      <a:moveTo>
                        <a:pt x="2039" y="6179"/>
                      </a:moveTo>
                      <a:cubicBezTo>
                        <a:pt x="1986" y="6179"/>
                        <a:pt x="1933" y="6189"/>
                        <a:pt x="1891" y="6210"/>
                      </a:cubicBezTo>
                      <a:cubicBezTo>
                        <a:pt x="1827" y="6252"/>
                        <a:pt x="1775" y="6316"/>
                        <a:pt x="1754" y="6390"/>
                      </a:cubicBezTo>
                      <a:cubicBezTo>
                        <a:pt x="1711" y="6622"/>
                        <a:pt x="1659" y="6854"/>
                        <a:pt x="1606" y="7087"/>
                      </a:cubicBezTo>
                      <a:cubicBezTo>
                        <a:pt x="1574" y="7235"/>
                        <a:pt x="1637" y="7383"/>
                        <a:pt x="1775" y="7435"/>
                      </a:cubicBezTo>
                      <a:cubicBezTo>
                        <a:pt x="1817" y="7456"/>
                        <a:pt x="1849" y="7456"/>
                        <a:pt x="1891" y="7456"/>
                      </a:cubicBezTo>
                      <a:cubicBezTo>
                        <a:pt x="1923" y="7456"/>
                        <a:pt x="1944" y="7456"/>
                        <a:pt x="1965" y="7446"/>
                      </a:cubicBezTo>
                      <a:cubicBezTo>
                        <a:pt x="2039" y="7425"/>
                        <a:pt x="2092" y="7383"/>
                        <a:pt x="2144" y="7319"/>
                      </a:cubicBezTo>
                      <a:cubicBezTo>
                        <a:pt x="2282" y="7118"/>
                        <a:pt x="2345" y="6865"/>
                        <a:pt x="2334" y="6633"/>
                      </a:cubicBezTo>
                      <a:cubicBezTo>
                        <a:pt x="2334" y="6601"/>
                        <a:pt x="2324" y="6580"/>
                        <a:pt x="2324" y="6559"/>
                      </a:cubicBezTo>
                      <a:lnTo>
                        <a:pt x="2324" y="6538"/>
                      </a:lnTo>
                      <a:cubicBezTo>
                        <a:pt x="2334" y="6464"/>
                        <a:pt x="2334" y="6390"/>
                        <a:pt x="2292" y="6316"/>
                      </a:cubicBezTo>
                      <a:cubicBezTo>
                        <a:pt x="2261" y="6252"/>
                        <a:pt x="2187" y="6200"/>
                        <a:pt x="2113" y="6179"/>
                      </a:cubicBezTo>
                      <a:close/>
                      <a:moveTo>
                        <a:pt x="5777" y="6886"/>
                      </a:moveTo>
                      <a:cubicBezTo>
                        <a:pt x="5397" y="6886"/>
                        <a:pt x="5397" y="7467"/>
                        <a:pt x="5777" y="7467"/>
                      </a:cubicBezTo>
                      <a:cubicBezTo>
                        <a:pt x="6147" y="7467"/>
                        <a:pt x="6147" y="6886"/>
                        <a:pt x="5777" y="6886"/>
                      </a:cubicBezTo>
                      <a:close/>
                      <a:moveTo>
                        <a:pt x="3528" y="6833"/>
                      </a:moveTo>
                      <a:cubicBezTo>
                        <a:pt x="3475" y="6833"/>
                        <a:pt x="3422" y="6844"/>
                        <a:pt x="3380" y="6876"/>
                      </a:cubicBezTo>
                      <a:cubicBezTo>
                        <a:pt x="3359" y="6886"/>
                        <a:pt x="3338" y="6907"/>
                        <a:pt x="3317" y="6918"/>
                      </a:cubicBezTo>
                      <a:cubicBezTo>
                        <a:pt x="3285" y="6949"/>
                        <a:pt x="3264" y="7002"/>
                        <a:pt x="3243" y="7045"/>
                      </a:cubicBezTo>
                      <a:cubicBezTo>
                        <a:pt x="3232" y="7097"/>
                        <a:pt x="3222" y="7150"/>
                        <a:pt x="3211" y="7203"/>
                      </a:cubicBezTo>
                      <a:lnTo>
                        <a:pt x="3211" y="7224"/>
                      </a:lnTo>
                      <a:cubicBezTo>
                        <a:pt x="3222" y="7256"/>
                        <a:pt x="3222" y="7277"/>
                        <a:pt x="3232" y="7309"/>
                      </a:cubicBezTo>
                      <a:lnTo>
                        <a:pt x="3232" y="7319"/>
                      </a:lnTo>
                      <a:cubicBezTo>
                        <a:pt x="3232" y="7351"/>
                        <a:pt x="3253" y="7383"/>
                        <a:pt x="3264" y="7404"/>
                      </a:cubicBezTo>
                      <a:lnTo>
                        <a:pt x="3264" y="7414"/>
                      </a:lnTo>
                      <a:lnTo>
                        <a:pt x="3274" y="7414"/>
                      </a:lnTo>
                      <a:lnTo>
                        <a:pt x="3274" y="7425"/>
                      </a:lnTo>
                      <a:cubicBezTo>
                        <a:pt x="3285" y="7435"/>
                        <a:pt x="3306" y="7456"/>
                        <a:pt x="3317" y="7478"/>
                      </a:cubicBezTo>
                      <a:lnTo>
                        <a:pt x="3327" y="7488"/>
                      </a:lnTo>
                      <a:lnTo>
                        <a:pt x="3391" y="7530"/>
                      </a:lnTo>
                      <a:lnTo>
                        <a:pt x="3391" y="7541"/>
                      </a:lnTo>
                      <a:lnTo>
                        <a:pt x="3401" y="7541"/>
                      </a:lnTo>
                      <a:cubicBezTo>
                        <a:pt x="3422" y="7551"/>
                        <a:pt x="3443" y="7562"/>
                        <a:pt x="3465" y="7573"/>
                      </a:cubicBezTo>
                      <a:lnTo>
                        <a:pt x="3475" y="7573"/>
                      </a:lnTo>
                      <a:cubicBezTo>
                        <a:pt x="3507" y="7583"/>
                        <a:pt x="3538" y="7583"/>
                        <a:pt x="3570" y="7583"/>
                      </a:cubicBezTo>
                      <a:lnTo>
                        <a:pt x="3581" y="7583"/>
                      </a:lnTo>
                      <a:cubicBezTo>
                        <a:pt x="3602" y="7583"/>
                        <a:pt x="3633" y="7573"/>
                        <a:pt x="3655" y="7573"/>
                      </a:cubicBezTo>
                      <a:lnTo>
                        <a:pt x="3676" y="7573"/>
                      </a:lnTo>
                      <a:lnTo>
                        <a:pt x="3707" y="7551"/>
                      </a:lnTo>
                      <a:lnTo>
                        <a:pt x="3750" y="7530"/>
                      </a:lnTo>
                      <a:cubicBezTo>
                        <a:pt x="3771" y="7520"/>
                        <a:pt x="3802" y="7499"/>
                        <a:pt x="3824" y="7488"/>
                      </a:cubicBezTo>
                      <a:cubicBezTo>
                        <a:pt x="3866" y="7446"/>
                        <a:pt x="3887" y="7393"/>
                        <a:pt x="3908" y="7340"/>
                      </a:cubicBezTo>
                      <a:cubicBezTo>
                        <a:pt x="3919" y="7309"/>
                        <a:pt x="3919" y="7277"/>
                        <a:pt x="3919" y="7245"/>
                      </a:cubicBezTo>
                      <a:cubicBezTo>
                        <a:pt x="3919" y="7171"/>
                        <a:pt x="3908" y="7161"/>
                        <a:pt x="3876" y="7087"/>
                      </a:cubicBezTo>
                      <a:cubicBezTo>
                        <a:pt x="3855" y="7055"/>
                        <a:pt x="3834" y="7023"/>
                        <a:pt x="3802" y="7002"/>
                      </a:cubicBezTo>
                      <a:lnTo>
                        <a:pt x="3792" y="7002"/>
                      </a:lnTo>
                      <a:lnTo>
                        <a:pt x="3781" y="6981"/>
                      </a:lnTo>
                      <a:cubicBezTo>
                        <a:pt x="3760" y="6939"/>
                        <a:pt x="3739" y="6918"/>
                        <a:pt x="3707" y="6897"/>
                      </a:cubicBezTo>
                      <a:cubicBezTo>
                        <a:pt x="3676" y="6865"/>
                        <a:pt x="3644" y="6854"/>
                        <a:pt x="3602" y="6844"/>
                      </a:cubicBezTo>
                      <a:cubicBezTo>
                        <a:pt x="3581" y="6844"/>
                        <a:pt x="3560" y="6833"/>
                        <a:pt x="3528" y="6833"/>
                      </a:cubicBezTo>
                      <a:close/>
                      <a:moveTo>
                        <a:pt x="5059" y="7604"/>
                      </a:moveTo>
                      <a:cubicBezTo>
                        <a:pt x="4679" y="7604"/>
                        <a:pt x="4679" y="8185"/>
                        <a:pt x="5059" y="8185"/>
                      </a:cubicBezTo>
                      <a:cubicBezTo>
                        <a:pt x="5439" y="8185"/>
                        <a:pt x="5439" y="7604"/>
                        <a:pt x="5059" y="7604"/>
                      </a:cubicBezTo>
                      <a:close/>
                      <a:moveTo>
                        <a:pt x="8101" y="6432"/>
                      </a:moveTo>
                      <a:cubicBezTo>
                        <a:pt x="7943" y="6432"/>
                        <a:pt x="7795" y="6516"/>
                        <a:pt x="7668" y="6601"/>
                      </a:cubicBezTo>
                      <a:cubicBezTo>
                        <a:pt x="7414" y="6770"/>
                        <a:pt x="6834" y="7013"/>
                        <a:pt x="6580" y="7298"/>
                      </a:cubicBezTo>
                      <a:cubicBezTo>
                        <a:pt x="6517" y="7361"/>
                        <a:pt x="6475" y="7425"/>
                        <a:pt x="6453" y="7488"/>
                      </a:cubicBezTo>
                      <a:cubicBezTo>
                        <a:pt x="6316" y="7932"/>
                        <a:pt x="6823" y="8301"/>
                        <a:pt x="7182" y="8354"/>
                      </a:cubicBezTo>
                      <a:cubicBezTo>
                        <a:pt x="7182" y="8354"/>
                        <a:pt x="7193" y="8365"/>
                        <a:pt x="7193" y="8365"/>
                      </a:cubicBezTo>
                      <a:lnTo>
                        <a:pt x="7309" y="8365"/>
                      </a:lnTo>
                      <a:cubicBezTo>
                        <a:pt x="7541" y="8365"/>
                        <a:pt x="7774" y="8259"/>
                        <a:pt x="7985" y="8143"/>
                      </a:cubicBezTo>
                      <a:cubicBezTo>
                        <a:pt x="8164" y="8037"/>
                        <a:pt x="8333" y="7911"/>
                        <a:pt x="8439" y="7731"/>
                      </a:cubicBezTo>
                      <a:cubicBezTo>
                        <a:pt x="8576" y="7509"/>
                        <a:pt x="8597" y="7235"/>
                        <a:pt x="8555" y="6971"/>
                      </a:cubicBezTo>
                      <a:cubicBezTo>
                        <a:pt x="8513" y="6749"/>
                        <a:pt x="8407" y="6485"/>
                        <a:pt x="8175" y="6443"/>
                      </a:cubicBezTo>
                      <a:cubicBezTo>
                        <a:pt x="8154" y="6432"/>
                        <a:pt x="8122" y="6432"/>
                        <a:pt x="8101" y="6432"/>
                      </a:cubicBezTo>
                      <a:close/>
                      <a:moveTo>
                        <a:pt x="1437" y="8312"/>
                      </a:moveTo>
                      <a:cubicBezTo>
                        <a:pt x="1057" y="8312"/>
                        <a:pt x="1057" y="8903"/>
                        <a:pt x="1437" y="8903"/>
                      </a:cubicBezTo>
                      <a:cubicBezTo>
                        <a:pt x="1817" y="8903"/>
                        <a:pt x="1817" y="8312"/>
                        <a:pt x="1437" y="8312"/>
                      </a:cubicBezTo>
                      <a:close/>
                      <a:moveTo>
                        <a:pt x="2704" y="8534"/>
                      </a:moveTo>
                      <a:cubicBezTo>
                        <a:pt x="2324" y="8534"/>
                        <a:pt x="2324" y="9115"/>
                        <a:pt x="2704" y="9115"/>
                      </a:cubicBezTo>
                      <a:cubicBezTo>
                        <a:pt x="3074" y="9115"/>
                        <a:pt x="3074" y="8534"/>
                        <a:pt x="2704" y="8534"/>
                      </a:cubicBezTo>
                      <a:close/>
                      <a:moveTo>
                        <a:pt x="6876" y="8703"/>
                      </a:moveTo>
                      <a:cubicBezTo>
                        <a:pt x="6844" y="8703"/>
                        <a:pt x="6823" y="8703"/>
                        <a:pt x="6791" y="8713"/>
                      </a:cubicBezTo>
                      <a:cubicBezTo>
                        <a:pt x="6749" y="8724"/>
                        <a:pt x="6696" y="8745"/>
                        <a:pt x="6665" y="8787"/>
                      </a:cubicBezTo>
                      <a:cubicBezTo>
                        <a:pt x="6654" y="8808"/>
                        <a:pt x="6633" y="8819"/>
                        <a:pt x="6622" y="8840"/>
                      </a:cubicBezTo>
                      <a:cubicBezTo>
                        <a:pt x="6591" y="8893"/>
                        <a:pt x="6580" y="8935"/>
                        <a:pt x="6580" y="8988"/>
                      </a:cubicBezTo>
                      <a:lnTo>
                        <a:pt x="6580" y="9041"/>
                      </a:lnTo>
                      <a:cubicBezTo>
                        <a:pt x="6580" y="9083"/>
                        <a:pt x="6591" y="9125"/>
                        <a:pt x="6601" y="9157"/>
                      </a:cubicBezTo>
                      <a:cubicBezTo>
                        <a:pt x="6612" y="9199"/>
                        <a:pt x="6633" y="9220"/>
                        <a:pt x="6665" y="9252"/>
                      </a:cubicBezTo>
                      <a:cubicBezTo>
                        <a:pt x="6696" y="9284"/>
                        <a:pt x="6717" y="9305"/>
                        <a:pt x="6760" y="9315"/>
                      </a:cubicBezTo>
                      <a:cubicBezTo>
                        <a:pt x="6791" y="9326"/>
                        <a:pt x="6823" y="9336"/>
                        <a:pt x="6865" y="9336"/>
                      </a:cubicBezTo>
                      <a:lnTo>
                        <a:pt x="6876" y="9336"/>
                      </a:lnTo>
                      <a:cubicBezTo>
                        <a:pt x="6897" y="9336"/>
                        <a:pt x="6929" y="9326"/>
                        <a:pt x="6950" y="9326"/>
                      </a:cubicBezTo>
                      <a:cubicBezTo>
                        <a:pt x="7003" y="9315"/>
                        <a:pt x="7045" y="9284"/>
                        <a:pt x="7077" y="9252"/>
                      </a:cubicBezTo>
                      <a:cubicBezTo>
                        <a:pt x="7098" y="9231"/>
                        <a:pt x="7108" y="9210"/>
                        <a:pt x="7129" y="9189"/>
                      </a:cubicBezTo>
                      <a:cubicBezTo>
                        <a:pt x="7150" y="9146"/>
                        <a:pt x="7161" y="9093"/>
                        <a:pt x="7161" y="9041"/>
                      </a:cubicBezTo>
                      <a:lnTo>
                        <a:pt x="7161" y="8988"/>
                      </a:lnTo>
                      <a:cubicBezTo>
                        <a:pt x="7161" y="8946"/>
                        <a:pt x="7161" y="8914"/>
                        <a:pt x="7140" y="8882"/>
                      </a:cubicBezTo>
                      <a:cubicBezTo>
                        <a:pt x="7129" y="8840"/>
                        <a:pt x="7108" y="8808"/>
                        <a:pt x="7077" y="8787"/>
                      </a:cubicBezTo>
                      <a:cubicBezTo>
                        <a:pt x="7055" y="8755"/>
                        <a:pt x="7024" y="8734"/>
                        <a:pt x="6981" y="8724"/>
                      </a:cubicBezTo>
                      <a:cubicBezTo>
                        <a:pt x="6950" y="8703"/>
                        <a:pt x="6918" y="8703"/>
                        <a:pt x="6876" y="8703"/>
                      </a:cubicBezTo>
                      <a:close/>
                      <a:moveTo>
                        <a:pt x="8397" y="8967"/>
                      </a:moveTo>
                      <a:cubicBezTo>
                        <a:pt x="8376" y="8967"/>
                        <a:pt x="8354" y="8967"/>
                        <a:pt x="8323" y="8977"/>
                      </a:cubicBezTo>
                      <a:cubicBezTo>
                        <a:pt x="8302" y="8988"/>
                        <a:pt x="8281" y="8998"/>
                        <a:pt x="8259" y="9009"/>
                      </a:cubicBezTo>
                      <a:cubicBezTo>
                        <a:pt x="8207" y="9030"/>
                        <a:pt x="8175" y="9072"/>
                        <a:pt x="8154" y="9115"/>
                      </a:cubicBezTo>
                      <a:cubicBezTo>
                        <a:pt x="8090" y="9189"/>
                        <a:pt x="8038" y="9252"/>
                        <a:pt x="7985" y="9326"/>
                      </a:cubicBezTo>
                      <a:cubicBezTo>
                        <a:pt x="7964" y="9358"/>
                        <a:pt x="7953" y="9400"/>
                        <a:pt x="7943" y="9442"/>
                      </a:cubicBezTo>
                      <a:cubicBezTo>
                        <a:pt x="7943" y="9474"/>
                        <a:pt x="7943" y="9516"/>
                        <a:pt x="7953" y="9558"/>
                      </a:cubicBezTo>
                      <a:cubicBezTo>
                        <a:pt x="7964" y="9590"/>
                        <a:pt x="7974" y="9622"/>
                        <a:pt x="8006" y="9653"/>
                      </a:cubicBezTo>
                      <a:cubicBezTo>
                        <a:pt x="8027" y="9685"/>
                        <a:pt x="8048" y="9706"/>
                        <a:pt x="8090" y="9727"/>
                      </a:cubicBezTo>
                      <a:lnTo>
                        <a:pt x="8154" y="9759"/>
                      </a:lnTo>
                      <a:cubicBezTo>
                        <a:pt x="8185" y="9769"/>
                        <a:pt x="8207" y="9769"/>
                        <a:pt x="8238" y="9769"/>
                      </a:cubicBezTo>
                      <a:cubicBezTo>
                        <a:pt x="8259" y="9769"/>
                        <a:pt x="8291" y="9769"/>
                        <a:pt x="8312" y="9759"/>
                      </a:cubicBezTo>
                      <a:cubicBezTo>
                        <a:pt x="8333" y="9748"/>
                        <a:pt x="8354" y="9738"/>
                        <a:pt x="8386" y="9727"/>
                      </a:cubicBezTo>
                      <a:cubicBezTo>
                        <a:pt x="8428" y="9706"/>
                        <a:pt x="8460" y="9664"/>
                        <a:pt x="8492" y="9622"/>
                      </a:cubicBezTo>
                      <a:lnTo>
                        <a:pt x="8650" y="9410"/>
                      </a:lnTo>
                      <a:cubicBezTo>
                        <a:pt x="8671" y="9379"/>
                        <a:pt x="8692" y="9336"/>
                        <a:pt x="8692" y="9294"/>
                      </a:cubicBezTo>
                      <a:cubicBezTo>
                        <a:pt x="8703" y="9262"/>
                        <a:pt x="8692" y="9220"/>
                        <a:pt x="8682" y="9178"/>
                      </a:cubicBezTo>
                      <a:cubicBezTo>
                        <a:pt x="8671" y="9146"/>
                        <a:pt x="8661" y="9115"/>
                        <a:pt x="8629" y="9083"/>
                      </a:cubicBezTo>
                      <a:cubicBezTo>
                        <a:pt x="8608" y="9051"/>
                        <a:pt x="8587" y="9030"/>
                        <a:pt x="8545" y="9009"/>
                      </a:cubicBezTo>
                      <a:cubicBezTo>
                        <a:pt x="8523" y="8998"/>
                        <a:pt x="8502" y="8988"/>
                        <a:pt x="8481" y="8977"/>
                      </a:cubicBezTo>
                      <a:cubicBezTo>
                        <a:pt x="8449" y="8967"/>
                        <a:pt x="8428" y="8967"/>
                        <a:pt x="8397" y="8967"/>
                      </a:cubicBezTo>
                      <a:close/>
                      <a:moveTo>
                        <a:pt x="4183" y="9189"/>
                      </a:moveTo>
                      <a:cubicBezTo>
                        <a:pt x="4119" y="9199"/>
                        <a:pt x="4056" y="9210"/>
                        <a:pt x="4003" y="9252"/>
                      </a:cubicBezTo>
                      <a:lnTo>
                        <a:pt x="3961" y="9252"/>
                      </a:lnTo>
                      <a:cubicBezTo>
                        <a:pt x="3919" y="9252"/>
                        <a:pt x="3866" y="9262"/>
                        <a:pt x="3824" y="9294"/>
                      </a:cubicBezTo>
                      <a:cubicBezTo>
                        <a:pt x="3760" y="9326"/>
                        <a:pt x="3707" y="9389"/>
                        <a:pt x="3686" y="9463"/>
                      </a:cubicBezTo>
                      <a:cubicBezTo>
                        <a:pt x="3676" y="9495"/>
                        <a:pt x="3676" y="9526"/>
                        <a:pt x="3676" y="9548"/>
                      </a:cubicBezTo>
                      <a:cubicBezTo>
                        <a:pt x="3665" y="9579"/>
                        <a:pt x="3665" y="9611"/>
                        <a:pt x="3665" y="9643"/>
                      </a:cubicBezTo>
                      <a:cubicBezTo>
                        <a:pt x="3665" y="9685"/>
                        <a:pt x="3676" y="9727"/>
                        <a:pt x="3676" y="9759"/>
                      </a:cubicBezTo>
                      <a:cubicBezTo>
                        <a:pt x="3686" y="9780"/>
                        <a:pt x="3686" y="9801"/>
                        <a:pt x="3686" y="9812"/>
                      </a:cubicBezTo>
                      <a:cubicBezTo>
                        <a:pt x="3697" y="9854"/>
                        <a:pt x="3718" y="9886"/>
                        <a:pt x="3729" y="9928"/>
                      </a:cubicBezTo>
                      <a:cubicBezTo>
                        <a:pt x="3739" y="9938"/>
                        <a:pt x="3750" y="9960"/>
                        <a:pt x="3760" y="9970"/>
                      </a:cubicBezTo>
                      <a:cubicBezTo>
                        <a:pt x="3781" y="10002"/>
                        <a:pt x="3802" y="10033"/>
                        <a:pt x="3834" y="10065"/>
                      </a:cubicBezTo>
                      <a:lnTo>
                        <a:pt x="3866" y="10107"/>
                      </a:lnTo>
                      <a:cubicBezTo>
                        <a:pt x="3908" y="10150"/>
                        <a:pt x="3950" y="10171"/>
                        <a:pt x="3993" y="10181"/>
                      </a:cubicBezTo>
                      <a:cubicBezTo>
                        <a:pt x="4014" y="10192"/>
                        <a:pt x="4045" y="10192"/>
                        <a:pt x="4067" y="10192"/>
                      </a:cubicBezTo>
                      <a:lnTo>
                        <a:pt x="4109" y="10192"/>
                      </a:lnTo>
                      <a:cubicBezTo>
                        <a:pt x="4151" y="10192"/>
                        <a:pt x="4183" y="10171"/>
                        <a:pt x="4225" y="10150"/>
                      </a:cubicBezTo>
                      <a:cubicBezTo>
                        <a:pt x="4267" y="10128"/>
                        <a:pt x="4299" y="10097"/>
                        <a:pt x="4331" y="10055"/>
                      </a:cubicBezTo>
                      <a:cubicBezTo>
                        <a:pt x="4426" y="9886"/>
                        <a:pt x="4478" y="9685"/>
                        <a:pt x="4468" y="9484"/>
                      </a:cubicBezTo>
                      <a:cubicBezTo>
                        <a:pt x="4468" y="9410"/>
                        <a:pt x="4436" y="9336"/>
                        <a:pt x="4383" y="9273"/>
                      </a:cubicBezTo>
                      <a:cubicBezTo>
                        <a:pt x="4362" y="9252"/>
                        <a:pt x="4331" y="9231"/>
                        <a:pt x="4288" y="9220"/>
                      </a:cubicBezTo>
                      <a:cubicBezTo>
                        <a:pt x="4257" y="9199"/>
                        <a:pt x="4225" y="9189"/>
                        <a:pt x="4193" y="9189"/>
                      </a:cubicBezTo>
                      <a:close/>
                      <a:moveTo>
                        <a:pt x="1046" y="9791"/>
                      </a:moveTo>
                      <a:cubicBezTo>
                        <a:pt x="1004" y="9791"/>
                        <a:pt x="972" y="9801"/>
                        <a:pt x="940" y="9822"/>
                      </a:cubicBezTo>
                      <a:cubicBezTo>
                        <a:pt x="909" y="9833"/>
                        <a:pt x="877" y="9854"/>
                        <a:pt x="845" y="9886"/>
                      </a:cubicBezTo>
                      <a:cubicBezTo>
                        <a:pt x="835" y="9907"/>
                        <a:pt x="814" y="9917"/>
                        <a:pt x="803" y="9938"/>
                      </a:cubicBezTo>
                      <a:cubicBezTo>
                        <a:pt x="771" y="9991"/>
                        <a:pt x="761" y="10033"/>
                        <a:pt x="761" y="10086"/>
                      </a:cubicBezTo>
                      <a:cubicBezTo>
                        <a:pt x="761" y="10118"/>
                        <a:pt x="771" y="10139"/>
                        <a:pt x="771" y="10171"/>
                      </a:cubicBezTo>
                      <a:cubicBezTo>
                        <a:pt x="771" y="10181"/>
                        <a:pt x="782" y="10202"/>
                        <a:pt x="792" y="10224"/>
                      </a:cubicBezTo>
                      <a:lnTo>
                        <a:pt x="782" y="10245"/>
                      </a:lnTo>
                      <a:cubicBezTo>
                        <a:pt x="761" y="10276"/>
                        <a:pt x="750" y="10319"/>
                        <a:pt x="761" y="10361"/>
                      </a:cubicBezTo>
                      <a:cubicBezTo>
                        <a:pt x="750" y="10403"/>
                        <a:pt x="761" y="10435"/>
                        <a:pt x="782" y="10466"/>
                      </a:cubicBezTo>
                      <a:cubicBezTo>
                        <a:pt x="792" y="10509"/>
                        <a:pt x="814" y="10540"/>
                        <a:pt x="845" y="10562"/>
                      </a:cubicBezTo>
                      <a:cubicBezTo>
                        <a:pt x="866" y="10583"/>
                        <a:pt x="877" y="10593"/>
                        <a:pt x="898" y="10614"/>
                      </a:cubicBezTo>
                      <a:cubicBezTo>
                        <a:pt x="951" y="10635"/>
                        <a:pt x="993" y="10646"/>
                        <a:pt x="1046" y="10646"/>
                      </a:cubicBezTo>
                      <a:cubicBezTo>
                        <a:pt x="1078" y="10646"/>
                        <a:pt x="1099" y="10646"/>
                        <a:pt x="1130" y="10635"/>
                      </a:cubicBezTo>
                      <a:cubicBezTo>
                        <a:pt x="1173" y="10625"/>
                        <a:pt x="1215" y="10604"/>
                        <a:pt x="1257" y="10562"/>
                      </a:cubicBezTo>
                      <a:cubicBezTo>
                        <a:pt x="1278" y="10540"/>
                        <a:pt x="1299" y="10509"/>
                        <a:pt x="1321" y="10477"/>
                      </a:cubicBezTo>
                      <a:lnTo>
                        <a:pt x="1331" y="10456"/>
                      </a:lnTo>
                      <a:cubicBezTo>
                        <a:pt x="1342" y="10435"/>
                        <a:pt x="1352" y="10403"/>
                        <a:pt x="1363" y="10371"/>
                      </a:cubicBezTo>
                      <a:lnTo>
                        <a:pt x="1373" y="10340"/>
                      </a:lnTo>
                      <a:cubicBezTo>
                        <a:pt x="1384" y="10308"/>
                        <a:pt x="1384" y="10276"/>
                        <a:pt x="1394" y="10245"/>
                      </a:cubicBezTo>
                      <a:lnTo>
                        <a:pt x="1394" y="10224"/>
                      </a:lnTo>
                      <a:cubicBezTo>
                        <a:pt x="1394" y="10192"/>
                        <a:pt x="1384" y="10150"/>
                        <a:pt x="1384" y="10107"/>
                      </a:cubicBezTo>
                      <a:lnTo>
                        <a:pt x="1373" y="10076"/>
                      </a:lnTo>
                      <a:cubicBezTo>
                        <a:pt x="1363" y="10044"/>
                        <a:pt x="1352" y="10012"/>
                        <a:pt x="1331" y="9991"/>
                      </a:cubicBezTo>
                      <a:lnTo>
                        <a:pt x="1331" y="9970"/>
                      </a:lnTo>
                      <a:lnTo>
                        <a:pt x="1321" y="9960"/>
                      </a:lnTo>
                      <a:cubicBezTo>
                        <a:pt x="1299" y="9928"/>
                        <a:pt x="1278" y="9907"/>
                        <a:pt x="1257" y="9886"/>
                      </a:cubicBezTo>
                      <a:cubicBezTo>
                        <a:pt x="1236" y="9854"/>
                        <a:pt x="1204" y="9833"/>
                        <a:pt x="1162" y="9822"/>
                      </a:cubicBezTo>
                      <a:cubicBezTo>
                        <a:pt x="1130" y="9801"/>
                        <a:pt x="1099" y="9791"/>
                        <a:pt x="1057" y="9791"/>
                      </a:cubicBezTo>
                      <a:cubicBezTo>
                        <a:pt x="1057" y="9791"/>
                        <a:pt x="1057" y="9791"/>
                        <a:pt x="1057" y="9801"/>
                      </a:cubicBezTo>
                      <a:cubicBezTo>
                        <a:pt x="1046" y="9791"/>
                        <a:pt x="1046" y="9791"/>
                        <a:pt x="1046" y="9791"/>
                      </a:cubicBezTo>
                      <a:close/>
                      <a:moveTo>
                        <a:pt x="5598" y="8777"/>
                      </a:moveTo>
                      <a:cubicBezTo>
                        <a:pt x="5429" y="8777"/>
                        <a:pt x="5260" y="8851"/>
                        <a:pt x="5123" y="8998"/>
                      </a:cubicBezTo>
                      <a:cubicBezTo>
                        <a:pt x="5006" y="9125"/>
                        <a:pt x="4922" y="9284"/>
                        <a:pt x="4901" y="9453"/>
                      </a:cubicBezTo>
                      <a:cubicBezTo>
                        <a:pt x="4880" y="9622"/>
                        <a:pt x="4933" y="9801"/>
                        <a:pt x="4985" y="9970"/>
                      </a:cubicBezTo>
                      <a:cubicBezTo>
                        <a:pt x="5049" y="10160"/>
                        <a:pt x="5123" y="10350"/>
                        <a:pt x="5228" y="10509"/>
                      </a:cubicBezTo>
                      <a:cubicBezTo>
                        <a:pt x="5344" y="10678"/>
                        <a:pt x="5503" y="10815"/>
                        <a:pt x="5693" y="10868"/>
                      </a:cubicBezTo>
                      <a:cubicBezTo>
                        <a:pt x="5735" y="10878"/>
                        <a:pt x="5767" y="10889"/>
                        <a:pt x="5799" y="10889"/>
                      </a:cubicBezTo>
                      <a:cubicBezTo>
                        <a:pt x="5830" y="10889"/>
                        <a:pt x="5851" y="10878"/>
                        <a:pt x="5873" y="10878"/>
                      </a:cubicBezTo>
                      <a:cubicBezTo>
                        <a:pt x="5925" y="10857"/>
                        <a:pt x="5978" y="10804"/>
                        <a:pt x="6010" y="10762"/>
                      </a:cubicBezTo>
                      <a:cubicBezTo>
                        <a:pt x="6232" y="10488"/>
                        <a:pt x="6411" y="9981"/>
                        <a:pt x="6379" y="9569"/>
                      </a:cubicBezTo>
                      <a:cubicBezTo>
                        <a:pt x="6369" y="9474"/>
                        <a:pt x="6358" y="9379"/>
                        <a:pt x="6316" y="9294"/>
                      </a:cubicBezTo>
                      <a:cubicBezTo>
                        <a:pt x="6189" y="8977"/>
                        <a:pt x="5894" y="8777"/>
                        <a:pt x="5598" y="8777"/>
                      </a:cubicBezTo>
                      <a:close/>
                      <a:moveTo>
                        <a:pt x="7140" y="11005"/>
                      </a:moveTo>
                      <a:cubicBezTo>
                        <a:pt x="7098" y="11005"/>
                        <a:pt x="7066" y="11016"/>
                        <a:pt x="7034" y="11026"/>
                      </a:cubicBezTo>
                      <a:cubicBezTo>
                        <a:pt x="7003" y="11037"/>
                        <a:pt x="6971" y="11058"/>
                        <a:pt x="6939" y="11090"/>
                      </a:cubicBezTo>
                      <a:cubicBezTo>
                        <a:pt x="6929" y="11111"/>
                        <a:pt x="6908" y="11132"/>
                        <a:pt x="6897" y="11153"/>
                      </a:cubicBezTo>
                      <a:cubicBezTo>
                        <a:pt x="6865" y="11195"/>
                        <a:pt x="6855" y="11248"/>
                        <a:pt x="6855" y="11301"/>
                      </a:cubicBezTo>
                      <a:cubicBezTo>
                        <a:pt x="6855" y="11322"/>
                        <a:pt x="6865" y="11343"/>
                        <a:pt x="6865" y="11375"/>
                      </a:cubicBezTo>
                      <a:cubicBezTo>
                        <a:pt x="6876" y="11406"/>
                        <a:pt x="6897" y="11449"/>
                        <a:pt x="6918" y="11480"/>
                      </a:cubicBezTo>
                      <a:cubicBezTo>
                        <a:pt x="7024" y="11417"/>
                        <a:pt x="7119" y="11354"/>
                        <a:pt x="7214" y="11280"/>
                      </a:cubicBezTo>
                      <a:cubicBezTo>
                        <a:pt x="7277" y="11237"/>
                        <a:pt x="7341" y="11185"/>
                        <a:pt x="7404" y="11142"/>
                      </a:cubicBezTo>
                      <a:lnTo>
                        <a:pt x="7351" y="11090"/>
                      </a:lnTo>
                      <a:cubicBezTo>
                        <a:pt x="7330" y="11058"/>
                        <a:pt x="7298" y="11037"/>
                        <a:pt x="7256" y="11026"/>
                      </a:cubicBezTo>
                      <a:cubicBezTo>
                        <a:pt x="7224" y="11016"/>
                        <a:pt x="7193" y="11005"/>
                        <a:pt x="7150" y="11005"/>
                      </a:cubicBezTo>
                      <a:close/>
                      <a:moveTo>
                        <a:pt x="2863" y="10562"/>
                      </a:moveTo>
                      <a:cubicBezTo>
                        <a:pt x="2831" y="10562"/>
                        <a:pt x="2810" y="10562"/>
                        <a:pt x="2778" y="10572"/>
                      </a:cubicBezTo>
                      <a:cubicBezTo>
                        <a:pt x="2736" y="10583"/>
                        <a:pt x="2683" y="10604"/>
                        <a:pt x="2651" y="10646"/>
                      </a:cubicBezTo>
                      <a:cubicBezTo>
                        <a:pt x="2598" y="10709"/>
                        <a:pt x="2546" y="10783"/>
                        <a:pt x="2482" y="10847"/>
                      </a:cubicBezTo>
                      <a:cubicBezTo>
                        <a:pt x="2461" y="10878"/>
                        <a:pt x="2440" y="10910"/>
                        <a:pt x="2429" y="10942"/>
                      </a:cubicBezTo>
                      <a:cubicBezTo>
                        <a:pt x="2408" y="10973"/>
                        <a:pt x="2398" y="11016"/>
                        <a:pt x="2398" y="11058"/>
                      </a:cubicBezTo>
                      <a:cubicBezTo>
                        <a:pt x="2398" y="11100"/>
                        <a:pt x="2408" y="11132"/>
                        <a:pt x="2429" y="11164"/>
                      </a:cubicBezTo>
                      <a:cubicBezTo>
                        <a:pt x="2440" y="11206"/>
                        <a:pt x="2461" y="11237"/>
                        <a:pt x="2482" y="11259"/>
                      </a:cubicBezTo>
                      <a:cubicBezTo>
                        <a:pt x="2546" y="11311"/>
                        <a:pt x="2609" y="11343"/>
                        <a:pt x="2683" y="11343"/>
                      </a:cubicBezTo>
                      <a:lnTo>
                        <a:pt x="2704" y="11343"/>
                      </a:lnTo>
                      <a:lnTo>
                        <a:pt x="2715" y="11385"/>
                      </a:lnTo>
                      <a:cubicBezTo>
                        <a:pt x="2736" y="11417"/>
                        <a:pt x="2757" y="11449"/>
                        <a:pt x="2789" y="11470"/>
                      </a:cubicBezTo>
                      <a:cubicBezTo>
                        <a:pt x="2820" y="11491"/>
                        <a:pt x="2852" y="11512"/>
                        <a:pt x="2894" y="11523"/>
                      </a:cubicBezTo>
                      <a:cubicBezTo>
                        <a:pt x="2915" y="11523"/>
                        <a:pt x="2947" y="11533"/>
                        <a:pt x="2968" y="11533"/>
                      </a:cubicBezTo>
                      <a:cubicBezTo>
                        <a:pt x="3021" y="11533"/>
                        <a:pt x="3074" y="11523"/>
                        <a:pt x="3116" y="11491"/>
                      </a:cubicBezTo>
                      <a:cubicBezTo>
                        <a:pt x="3179" y="11449"/>
                        <a:pt x="3232" y="11396"/>
                        <a:pt x="3253" y="11322"/>
                      </a:cubicBezTo>
                      <a:cubicBezTo>
                        <a:pt x="3264" y="11259"/>
                        <a:pt x="3274" y="11206"/>
                        <a:pt x="3274" y="11142"/>
                      </a:cubicBezTo>
                      <a:cubicBezTo>
                        <a:pt x="3285" y="11090"/>
                        <a:pt x="3274" y="11047"/>
                        <a:pt x="3264" y="11005"/>
                      </a:cubicBezTo>
                      <a:cubicBezTo>
                        <a:pt x="3264" y="10952"/>
                        <a:pt x="3253" y="10910"/>
                        <a:pt x="3243" y="10868"/>
                      </a:cubicBezTo>
                      <a:cubicBezTo>
                        <a:pt x="3222" y="10804"/>
                        <a:pt x="3200" y="10752"/>
                        <a:pt x="3169" y="10699"/>
                      </a:cubicBezTo>
                      <a:cubicBezTo>
                        <a:pt x="3137" y="10657"/>
                        <a:pt x="3105" y="10625"/>
                        <a:pt x="3063" y="10593"/>
                      </a:cubicBezTo>
                      <a:cubicBezTo>
                        <a:pt x="3031" y="10572"/>
                        <a:pt x="2989" y="10562"/>
                        <a:pt x="2958" y="10562"/>
                      </a:cubicBezTo>
                      <a:close/>
                      <a:moveTo>
                        <a:pt x="5492" y="11797"/>
                      </a:moveTo>
                      <a:cubicBezTo>
                        <a:pt x="5471" y="11797"/>
                        <a:pt x="5439" y="11797"/>
                        <a:pt x="5418" y="11808"/>
                      </a:cubicBezTo>
                      <a:lnTo>
                        <a:pt x="5344" y="11839"/>
                      </a:lnTo>
                      <a:cubicBezTo>
                        <a:pt x="5302" y="11861"/>
                        <a:pt x="5271" y="11892"/>
                        <a:pt x="5239" y="11945"/>
                      </a:cubicBezTo>
                      <a:cubicBezTo>
                        <a:pt x="5218" y="11977"/>
                        <a:pt x="5207" y="12008"/>
                        <a:pt x="5186" y="12040"/>
                      </a:cubicBezTo>
                      <a:lnTo>
                        <a:pt x="5175" y="12072"/>
                      </a:lnTo>
                      <a:cubicBezTo>
                        <a:pt x="5165" y="12093"/>
                        <a:pt x="5144" y="12114"/>
                        <a:pt x="5133" y="12135"/>
                      </a:cubicBezTo>
                      <a:cubicBezTo>
                        <a:pt x="5123" y="12156"/>
                        <a:pt x="5123" y="12177"/>
                        <a:pt x="5112" y="12199"/>
                      </a:cubicBezTo>
                      <a:cubicBezTo>
                        <a:pt x="5334" y="12135"/>
                        <a:pt x="5556" y="12061"/>
                        <a:pt x="5767" y="11987"/>
                      </a:cubicBezTo>
                      <a:cubicBezTo>
                        <a:pt x="5746" y="11924"/>
                        <a:pt x="5704" y="11871"/>
                        <a:pt x="5640" y="11839"/>
                      </a:cubicBezTo>
                      <a:cubicBezTo>
                        <a:pt x="5598" y="11808"/>
                        <a:pt x="5545" y="11797"/>
                        <a:pt x="5492" y="11797"/>
                      </a:cubicBezTo>
                      <a:close/>
                      <a:moveTo>
                        <a:pt x="613" y="11882"/>
                      </a:moveTo>
                      <a:cubicBezTo>
                        <a:pt x="592" y="11882"/>
                        <a:pt x="571" y="11882"/>
                        <a:pt x="539" y="11892"/>
                      </a:cubicBezTo>
                      <a:cubicBezTo>
                        <a:pt x="486" y="11903"/>
                        <a:pt x="433" y="11934"/>
                        <a:pt x="402" y="11977"/>
                      </a:cubicBezTo>
                      <a:cubicBezTo>
                        <a:pt x="560" y="12103"/>
                        <a:pt x="729" y="12209"/>
                        <a:pt x="898" y="12294"/>
                      </a:cubicBezTo>
                      <a:cubicBezTo>
                        <a:pt x="1004" y="12346"/>
                        <a:pt x="1109" y="12389"/>
                        <a:pt x="1215" y="12431"/>
                      </a:cubicBezTo>
                      <a:cubicBezTo>
                        <a:pt x="1225" y="12399"/>
                        <a:pt x="1225" y="12378"/>
                        <a:pt x="1225" y="12357"/>
                      </a:cubicBezTo>
                      <a:cubicBezTo>
                        <a:pt x="1215" y="12272"/>
                        <a:pt x="1194" y="12199"/>
                        <a:pt x="1141" y="12146"/>
                      </a:cubicBezTo>
                      <a:cubicBezTo>
                        <a:pt x="1067" y="12072"/>
                        <a:pt x="972" y="12030"/>
                        <a:pt x="866" y="12019"/>
                      </a:cubicBezTo>
                      <a:cubicBezTo>
                        <a:pt x="845" y="11977"/>
                        <a:pt x="814" y="11945"/>
                        <a:pt x="771" y="11924"/>
                      </a:cubicBezTo>
                      <a:cubicBezTo>
                        <a:pt x="729" y="11892"/>
                        <a:pt x="666" y="11882"/>
                        <a:pt x="613" y="118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9"/>
                <p:cNvSpPr/>
                <p:nvPr/>
              </p:nvSpPr>
              <p:spPr>
                <a:xfrm>
                  <a:off x="2019225" y="1143218"/>
                  <a:ext cx="58294" cy="57827"/>
                </a:xfrm>
                <a:custGeom>
                  <a:avLst/>
                  <a:gdLst/>
                  <a:ahLst/>
                  <a:cxnLst/>
                  <a:rect l="l" t="t" r="r" b="b"/>
                  <a:pathLst>
                    <a:path w="1247" h="1237" extrusionOk="0">
                      <a:moveTo>
                        <a:pt x="634" y="1"/>
                      </a:moveTo>
                      <a:cubicBezTo>
                        <a:pt x="613" y="1"/>
                        <a:pt x="592" y="11"/>
                        <a:pt x="560" y="11"/>
                      </a:cubicBezTo>
                      <a:cubicBezTo>
                        <a:pt x="528" y="11"/>
                        <a:pt x="497" y="22"/>
                        <a:pt x="476" y="32"/>
                      </a:cubicBezTo>
                      <a:cubicBezTo>
                        <a:pt x="359" y="64"/>
                        <a:pt x="254" y="128"/>
                        <a:pt x="180" y="223"/>
                      </a:cubicBezTo>
                      <a:cubicBezTo>
                        <a:pt x="138" y="265"/>
                        <a:pt x="106" y="307"/>
                        <a:pt x="74" y="370"/>
                      </a:cubicBezTo>
                      <a:cubicBezTo>
                        <a:pt x="64" y="402"/>
                        <a:pt x="43" y="434"/>
                        <a:pt x="32" y="476"/>
                      </a:cubicBezTo>
                      <a:cubicBezTo>
                        <a:pt x="21" y="518"/>
                        <a:pt x="21" y="561"/>
                        <a:pt x="11" y="603"/>
                      </a:cubicBezTo>
                      <a:cubicBezTo>
                        <a:pt x="0" y="719"/>
                        <a:pt x="32" y="846"/>
                        <a:pt x="95" y="941"/>
                      </a:cubicBezTo>
                      <a:cubicBezTo>
                        <a:pt x="127" y="983"/>
                        <a:pt x="159" y="1036"/>
                        <a:pt x="201" y="1067"/>
                      </a:cubicBezTo>
                      <a:cubicBezTo>
                        <a:pt x="243" y="1099"/>
                        <a:pt x="285" y="1141"/>
                        <a:pt x="338" y="1163"/>
                      </a:cubicBezTo>
                      <a:cubicBezTo>
                        <a:pt x="433" y="1205"/>
                        <a:pt x="528" y="1236"/>
                        <a:pt x="634" y="1236"/>
                      </a:cubicBezTo>
                      <a:lnTo>
                        <a:pt x="687" y="1236"/>
                      </a:lnTo>
                      <a:cubicBezTo>
                        <a:pt x="782" y="1226"/>
                        <a:pt x="845" y="1205"/>
                        <a:pt x="930" y="1173"/>
                      </a:cubicBezTo>
                      <a:cubicBezTo>
                        <a:pt x="983" y="1141"/>
                        <a:pt x="1035" y="1110"/>
                        <a:pt x="1078" y="1067"/>
                      </a:cubicBezTo>
                      <a:cubicBezTo>
                        <a:pt x="1088" y="1046"/>
                        <a:pt x="1109" y="1025"/>
                        <a:pt x="1120" y="1004"/>
                      </a:cubicBezTo>
                      <a:cubicBezTo>
                        <a:pt x="1141" y="983"/>
                        <a:pt x="1151" y="962"/>
                        <a:pt x="1162" y="941"/>
                      </a:cubicBezTo>
                      <a:cubicBezTo>
                        <a:pt x="1194" y="899"/>
                        <a:pt x="1215" y="846"/>
                        <a:pt x="1225" y="782"/>
                      </a:cubicBezTo>
                      <a:cubicBezTo>
                        <a:pt x="1236" y="730"/>
                        <a:pt x="1247" y="666"/>
                        <a:pt x="1247" y="613"/>
                      </a:cubicBezTo>
                      <a:cubicBezTo>
                        <a:pt x="1236" y="497"/>
                        <a:pt x="1204" y="381"/>
                        <a:pt x="1141" y="286"/>
                      </a:cubicBezTo>
                      <a:cubicBezTo>
                        <a:pt x="1099" y="244"/>
                        <a:pt x="1067" y="191"/>
                        <a:pt x="1025" y="159"/>
                      </a:cubicBezTo>
                      <a:cubicBezTo>
                        <a:pt x="961" y="96"/>
                        <a:pt x="909" y="64"/>
                        <a:pt x="824" y="32"/>
                      </a:cubicBezTo>
                      <a:cubicBezTo>
                        <a:pt x="771" y="11"/>
                        <a:pt x="708" y="11"/>
                        <a:pt x="6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9"/>
                <p:cNvSpPr/>
                <p:nvPr/>
              </p:nvSpPr>
              <p:spPr>
                <a:xfrm>
                  <a:off x="1984165" y="1254335"/>
                  <a:ext cx="30152" cy="29638"/>
                </a:xfrm>
                <a:custGeom>
                  <a:avLst/>
                  <a:gdLst/>
                  <a:ahLst/>
                  <a:cxnLst/>
                  <a:rect l="l" t="t" r="r" b="b"/>
                  <a:pathLst>
                    <a:path w="645" h="634" extrusionOk="0">
                      <a:moveTo>
                        <a:pt x="349" y="0"/>
                      </a:moveTo>
                      <a:cubicBezTo>
                        <a:pt x="328" y="0"/>
                        <a:pt x="307" y="0"/>
                        <a:pt x="275" y="11"/>
                      </a:cubicBezTo>
                      <a:cubicBezTo>
                        <a:pt x="222" y="21"/>
                        <a:pt x="180" y="53"/>
                        <a:pt x="148" y="85"/>
                      </a:cubicBezTo>
                      <a:cubicBezTo>
                        <a:pt x="127" y="106"/>
                        <a:pt x="106" y="116"/>
                        <a:pt x="96" y="137"/>
                      </a:cubicBezTo>
                      <a:cubicBezTo>
                        <a:pt x="64" y="169"/>
                        <a:pt x="43" y="201"/>
                        <a:pt x="32" y="232"/>
                      </a:cubicBezTo>
                      <a:cubicBezTo>
                        <a:pt x="11" y="264"/>
                        <a:pt x="0" y="306"/>
                        <a:pt x="11" y="349"/>
                      </a:cubicBezTo>
                      <a:cubicBezTo>
                        <a:pt x="0" y="391"/>
                        <a:pt x="11" y="423"/>
                        <a:pt x="32" y="454"/>
                      </a:cubicBezTo>
                      <a:cubicBezTo>
                        <a:pt x="43" y="497"/>
                        <a:pt x="64" y="528"/>
                        <a:pt x="96" y="549"/>
                      </a:cubicBezTo>
                      <a:cubicBezTo>
                        <a:pt x="117" y="570"/>
                        <a:pt x="127" y="581"/>
                        <a:pt x="148" y="602"/>
                      </a:cubicBezTo>
                      <a:cubicBezTo>
                        <a:pt x="201" y="623"/>
                        <a:pt x="243" y="634"/>
                        <a:pt x="296" y="634"/>
                      </a:cubicBezTo>
                      <a:cubicBezTo>
                        <a:pt x="328" y="634"/>
                        <a:pt x="349" y="634"/>
                        <a:pt x="381" y="623"/>
                      </a:cubicBezTo>
                      <a:cubicBezTo>
                        <a:pt x="423" y="613"/>
                        <a:pt x="465" y="592"/>
                        <a:pt x="507" y="549"/>
                      </a:cubicBezTo>
                      <a:lnTo>
                        <a:pt x="560" y="497"/>
                      </a:lnTo>
                      <a:cubicBezTo>
                        <a:pt x="592" y="475"/>
                        <a:pt x="613" y="444"/>
                        <a:pt x="624" y="401"/>
                      </a:cubicBezTo>
                      <a:cubicBezTo>
                        <a:pt x="634" y="370"/>
                        <a:pt x="645" y="328"/>
                        <a:pt x="645" y="296"/>
                      </a:cubicBezTo>
                      <a:cubicBezTo>
                        <a:pt x="645" y="254"/>
                        <a:pt x="634" y="211"/>
                        <a:pt x="624" y="180"/>
                      </a:cubicBezTo>
                      <a:cubicBezTo>
                        <a:pt x="613" y="137"/>
                        <a:pt x="592" y="106"/>
                        <a:pt x="560" y="85"/>
                      </a:cubicBezTo>
                      <a:cubicBezTo>
                        <a:pt x="539" y="63"/>
                        <a:pt x="518" y="53"/>
                        <a:pt x="497" y="42"/>
                      </a:cubicBezTo>
                      <a:cubicBezTo>
                        <a:pt x="455" y="11"/>
                        <a:pt x="40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9"/>
                <p:cNvSpPr/>
                <p:nvPr/>
              </p:nvSpPr>
              <p:spPr>
                <a:xfrm>
                  <a:off x="2011792" y="1079549"/>
                  <a:ext cx="32162" cy="27675"/>
                </a:xfrm>
                <a:custGeom>
                  <a:avLst/>
                  <a:gdLst/>
                  <a:ahLst/>
                  <a:cxnLst/>
                  <a:rect l="l" t="t" r="r" b="b"/>
                  <a:pathLst>
                    <a:path w="688" h="592" extrusionOk="0">
                      <a:moveTo>
                        <a:pt x="307" y="0"/>
                      </a:moveTo>
                      <a:cubicBezTo>
                        <a:pt x="275" y="0"/>
                        <a:pt x="244" y="11"/>
                        <a:pt x="212" y="21"/>
                      </a:cubicBezTo>
                      <a:cubicBezTo>
                        <a:pt x="159" y="85"/>
                        <a:pt x="96" y="159"/>
                        <a:pt x="33" y="233"/>
                      </a:cubicBezTo>
                      <a:cubicBezTo>
                        <a:pt x="1" y="402"/>
                        <a:pt x="96" y="592"/>
                        <a:pt x="307" y="592"/>
                      </a:cubicBezTo>
                      <a:cubicBezTo>
                        <a:pt x="687" y="592"/>
                        <a:pt x="687" y="0"/>
                        <a:pt x="3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9"/>
                <p:cNvSpPr/>
                <p:nvPr/>
              </p:nvSpPr>
              <p:spPr>
                <a:xfrm>
                  <a:off x="1962427" y="1181270"/>
                  <a:ext cx="35107" cy="52357"/>
                </a:xfrm>
                <a:custGeom>
                  <a:avLst/>
                  <a:gdLst/>
                  <a:ahLst/>
                  <a:cxnLst/>
                  <a:rect l="l" t="t" r="r" b="b"/>
                  <a:pathLst>
                    <a:path w="751" h="1120" extrusionOk="0">
                      <a:moveTo>
                        <a:pt x="349" y="0"/>
                      </a:moveTo>
                      <a:cubicBezTo>
                        <a:pt x="296" y="0"/>
                        <a:pt x="244" y="11"/>
                        <a:pt x="201" y="32"/>
                      </a:cubicBezTo>
                      <a:cubicBezTo>
                        <a:pt x="170" y="42"/>
                        <a:pt x="138" y="53"/>
                        <a:pt x="106" y="74"/>
                      </a:cubicBezTo>
                      <a:cubicBezTo>
                        <a:pt x="64" y="253"/>
                        <a:pt x="32" y="422"/>
                        <a:pt x="1" y="602"/>
                      </a:cubicBezTo>
                      <a:cubicBezTo>
                        <a:pt x="1" y="623"/>
                        <a:pt x="11" y="644"/>
                        <a:pt x="11" y="665"/>
                      </a:cubicBezTo>
                      <a:cubicBezTo>
                        <a:pt x="32" y="771"/>
                        <a:pt x="85" y="877"/>
                        <a:pt x="149" y="972"/>
                      </a:cubicBezTo>
                      <a:cubicBezTo>
                        <a:pt x="201" y="1067"/>
                        <a:pt x="296" y="1120"/>
                        <a:pt x="402" y="1120"/>
                      </a:cubicBezTo>
                      <a:cubicBezTo>
                        <a:pt x="497" y="1120"/>
                        <a:pt x="603" y="1067"/>
                        <a:pt x="656" y="972"/>
                      </a:cubicBezTo>
                      <a:cubicBezTo>
                        <a:pt x="687" y="908"/>
                        <a:pt x="708" y="845"/>
                        <a:pt x="729" y="771"/>
                      </a:cubicBezTo>
                      <a:cubicBezTo>
                        <a:pt x="740" y="697"/>
                        <a:pt x="751" y="623"/>
                        <a:pt x="740" y="549"/>
                      </a:cubicBezTo>
                      <a:cubicBezTo>
                        <a:pt x="729" y="475"/>
                        <a:pt x="729" y="401"/>
                        <a:pt x="698" y="327"/>
                      </a:cubicBezTo>
                      <a:cubicBezTo>
                        <a:pt x="677" y="285"/>
                        <a:pt x="666" y="243"/>
                        <a:pt x="634" y="201"/>
                      </a:cubicBezTo>
                      <a:cubicBezTo>
                        <a:pt x="613" y="158"/>
                        <a:pt x="582" y="127"/>
                        <a:pt x="550" y="85"/>
                      </a:cubicBezTo>
                      <a:cubicBezTo>
                        <a:pt x="508" y="32"/>
                        <a:pt x="413"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9"/>
                <p:cNvSpPr/>
                <p:nvPr/>
              </p:nvSpPr>
              <p:spPr>
                <a:xfrm>
                  <a:off x="2349025" y="991151"/>
                  <a:ext cx="6451" cy="5984"/>
                </a:xfrm>
                <a:custGeom>
                  <a:avLst/>
                  <a:gdLst/>
                  <a:ahLst/>
                  <a:cxnLst/>
                  <a:rect l="l" t="t" r="r" b="b"/>
                  <a:pathLst>
                    <a:path w="138" h="128" extrusionOk="0">
                      <a:moveTo>
                        <a:pt x="0" y="1"/>
                      </a:moveTo>
                      <a:lnTo>
                        <a:pt x="0" y="1"/>
                      </a:lnTo>
                      <a:cubicBezTo>
                        <a:pt x="21" y="33"/>
                        <a:pt x="43" y="43"/>
                        <a:pt x="64" y="64"/>
                      </a:cubicBezTo>
                      <a:lnTo>
                        <a:pt x="74" y="75"/>
                      </a:lnTo>
                      <a:cubicBezTo>
                        <a:pt x="95" y="96"/>
                        <a:pt x="116" y="117"/>
                        <a:pt x="138" y="128"/>
                      </a:cubicBezTo>
                      <a:cubicBezTo>
                        <a:pt x="127" y="106"/>
                        <a:pt x="106" y="96"/>
                        <a:pt x="85" y="75"/>
                      </a:cubicBezTo>
                      <a:cubicBezTo>
                        <a:pt x="64" y="54"/>
                        <a:pt x="32" y="22"/>
                        <a:pt x="0" y="1"/>
                      </a:cubicBezTo>
                      <a:close/>
                    </a:path>
                  </a:pathLst>
                </a:custGeom>
                <a:solidFill>
                  <a:srgbClr val="7BA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23" name="Google Shape;323;p9"/>
                <p:cNvGrpSpPr/>
                <p:nvPr/>
              </p:nvGrpSpPr>
              <p:grpSpPr>
                <a:xfrm>
                  <a:off x="1925918" y="926500"/>
                  <a:ext cx="624591" cy="658158"/>
                  <a:chOff x="1925918" y="926500"/>
                  <a:chExt cx="624591" cy="658158"/>
                </a:xfrm>
              </p:grpSpPr>
              <p:sp>
                <p:nvSpPr>
                  <p:cNvPr id="324" name="Google Shape;324;p9"/>
                  <p:cNvSpPr/>
                  <p:nvPr/>
                </p:nvSpPr>
                <p:spPr>
                  <a:xfrm>
                    <a:off x="2171760" y="926500"/>
                    <a:ext cx="378748" cy="542645"/>
                  </a:xfrm>
                  <a:custGeom>
                    <a:avLst/>
                    <a:gdLst/>
                    <a:ahLst/>
                    <a:cxnLst/>
                    <a:rect l="l" t="t" r="r" b="b"/>
                    <a:pathLst>
                      <a:path w="8102" h="11608" extrusionOk="0">
                        <a:moveTo>
                          <a:pt x="2007" y="0"/>
                        </a:moveTo>
                        <a:cubicBezTo>
                          <a:pt x="1416" y="0"/>
                          <a:pt x="835" y="148"/>
                          <a:pt x="265" y="359"/>
                        </a:cubicBezTo>
                        <a:cubicBezTo>
                          <a:pt x="170" y="391"/>
                          <a:pt x="85" y="423"/>
                          <a:pt x="1" y="454"/>
                        </a:cubicBezTo>
                        <a:lnTo>
                          <a:pt x="360" y="1067"/>
                        </a:lnTo>
                        <a:cubicBezTo>
                          <a:pt x="413" y="1046"/>
                          <a:pt x="455" y="1035"/>
                          <a:pt x="508" y="1014"/>
                        </a:cubicBezTo>
                        <a:cubicBezTo>
                          <a:pt x="1025" y="824"/>
                          <a:pt x="1532" y="708"/>
                          <a:pt x="2007" y="708"/>
                        </a:cubicBezTo>
                        <a:cubicBezTo>
                          <a:pt x="2113" y="708"/>
                          <a:pt x="2219" y="718"/>
                          <a:pt x="2324" y="729"/>
                        </a:cubicBezTo>
                        <a:cubicBezTo>
                          <a:pt x="2536" y="750"/>
                          <a:pt x="2757" y="803"/>
                          <a:pt x="2969" y="877"/>
                        </a:cubicBezTo>
                        <a:cubicBezTo>
                          <a:pt x="2979" y="887"/>
                          <a:pt x="3000" y="898"/>
                          <a:pt x="3011" y="898"/>
                        </a:cubicBezTo>
                        <a:cubicBezTo>
                          <a:pt x="3275" y="1004"/>
                          <a:pt x="3539" y="1162"/>
                          <a:pt x="3792" y="1384"/>
                        </a:cubicBezTo>
                        <a:cubicBezTo>
                          <a:pt x="3824" y="1405"/>
                          <a:pt x="3856" y="1437"/>
                          <a:pt x="3877" y="1458"/>
                        </a:cubicBezTo>
                        <a:cubicBezTo>
                          <a:pt x="3898" y="1479"/>
                          <a:pt x="3919" y="1500"/>
                          <a:pt x="3930" y="1511"/>
                        </a:cubicBezTo>
                        <a:cubicBezTo>
                          <a:pt x="4679" y="2197"/>
                          <a:pt x="5387" y="2767"/>
                          <a:pt x="5968" y="3412"/>
                        </a:cubicBezTo>
                        <a:cubicBezTo>
                          <a:pt x="6316" y="3802"/>
                          <a:pt x="6623" y="4225"/>
                          <a:pt x="6855" y="4721"/>
                        </a:cubicBezTo>
                        <a:cubicBezTo>
                          <a:pt x="6940" y="4880"/>
                          <a:pt x="7014" y="5049"/>
                          <a:pt x="7077" y="5239"/>
                        </a:cubicBezTo>
                        <a:cubicBezTo>
                          <a:pt x="7130" y="5408"/>
                          <a:pt x="7193" y="5598"/>
                          <a:pt x="7235" y="5788"/>
                        </a:cubicBezTo>
                        <a:cubicBezTo>
                          <a:pt x="7299" y="6041"/>
                          <a:pt x="7341" y="6295"/>
                          <a:pt x="7362" y="6548"/>
                        </a:cubicBezTo>
                        <a:cubicBezTo>
                          <a:pt x="7383" y="6760"/>
                          <a:pt x="7404" y="6981"/>
                          <a:pt x="7404" y="7193"/>
                        </a:cubicBezTo>
                        <a:cubicBezTo>
                          <a:pt x="7404" y="7446"/>
                          <a:pt x="7383" y="7700"/>
                          <a:pt x="7352" y="7943"/>
                        </a:cubicBezTo>
                        <a:cubicBezTo>
                          <a:pt x="7235" y="8956"/>
                          <a:pt x="6876" y="9928"/>
                          <a:pt x="6295" y="10762"/>
                        </a:cubicBezTo>
                        <a:cubicBezTo>
                          <a:pt x="6253" y="10826"/>
                          <a:pt x="6200" y="10889"/>
                          <a:pt x="6158" y="10953"/>
                        </a:cubicBezTo>
                        <a:lnTo>
                          <a:pt x="6538" y="11607"/>
                        </a:lnTo>
                        <a:cubicBezTo>
                          <a:pt x="6654" y="11459"/>
                          <a:pt x="6771" y="11312"/>
                          <a:pt x="6876" y="11164"/>
                        </a:cubicBezTo>
                        <a:cubicBezTo>
                          <a:pt x="7679" y="10002"/>
                          <a:pt x="8101" y="8597"/>
                          <a:pt x="8101" y="7193"/>
                        </a:cubicBezTo>
                        <a:cubicBezTo>
                          <a:pt x="8101" y="6665"/>
                          <a:pt x="8049" y="6147"/>
                          <a:pt x="7922" y="5630"/>
                        </a:cubicBezTo>
                        <a:cubicBezTo>
                          <a:pt x="7658" y="4489"/>
                          <a:pt x="7130" y="3655"/>
                          <a:pt x="6485" y="2936"/>
                        </a:cubicBezTo>
                        <a:cubicBezTo>
                          <a:pt x="5852" y="2229"/>
                          <a:pt x="5102" y="1627"/>
                          <a:pt x="4352" y="940"/>
                        </a:cubicBezTo>
                        <a:cubicBezTo>
                          <a:pt x="3993" y="613"/>
                          <a:pt x="3613" y="370"/>
                          <a:pt x="3211" y="222"/>
                        </a:cubicBezTo>
                        <a:cubicBezTo>
                          <a:pt x="2821" y="74"/>
                          <a:pt x="2419" y="0"/>
                          <a:pt x="2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9"/>
                  <p:cNvSpPr/>
                  <p:nvPr/>
                </p:nvSpPr>
                <p:spPr>
                  <a:xfrm>
                    <a:off x="1925918" y="947723"/>
                    <a:ext cx="551527" cy="636935"/>
                  </a:xfrm>
                  <a:custGeom>
                    <a:avLst/>
                    <a:gdLst/>
                    <a:ahLst/>
                    <a:cxnLst/>
                    <a:rect l="l" t="t" r="r" b="b"/>
                    <a:pathLst>
                      <a:path w="11798" h="13625" extrusionOk="0">
                        <a:moveTo>
                          <a:pt x="5260" y="0"/>
                        </a:moveTo>
                        <a:cubicBezTo>
                          <a:pt x="4785" y="201"/>
                          <a:pt x="4309" y="433"/>
                          <a:pt x="3855" y="687"/>
                        </a:cubicBezTo>
                        <a:cubicBezTo>
                          <a:pt x="3179" y="1057"/>
                          <a:pt x="2472" y="1458"/>
                          <a:pt x="1870" y="2028"/>
                        </a:cubicBezTo>
                        <a:cubicBezTo>
                          <a:pt x="623" y="3179"/>
                          <a:pt x="0" y="4869"/>
                          <a:pt x="0" y="6549"/>
                        </a:cubicBezTo>
                        <a:cubicBezTo>
                          <a:pt x="0" y="6686"/>
                          <a:pt x="11" y="6834"/>
                          <a:pt x="11" y="6971"/>
                        </a:cubicBezTo>
                        <a:cubicBezTo>
                          <a:pt x="138" y="8777"/>
                          <a:pt x="940" y="10477"/>
                          <a:pt x="2091" y="11829"/>
                        </a:cubicBezTo>
                        <a:cubicBezTo>
                          <a:pt x="2535" y="12357"/>
                          <a:pt x="3052" y="12864"/>
                          <a:pt x="3707" y="13192"/>
                        </a:cubicBezTo>
                        <a:cubicBezTo>
                          <a:pt x="4330" y="13509"/>
                          <a:pt x="5006" y="13625"/>
                          <a:pt x="5672" y="13625"/>
                        </a:cubicBezTo>
                        <a:cubicBezTo>
                          <a:pt x="6527" y="13625"/>
                          <a:pt x="7383" y="13435"/>
                          <a:pt x="8175" y="13213"/>
                        </a:cubicBezTo>
                        <a:cubicBezTo>
                          <a:pt x="9051" y="12980"/>
                          <a:pt x="9960" y="12685"/>
                          <a:pt x="10752" y="12136"/>
                        </a:cubicBezTo>
                        <a:cubicBezTo>
                          <a:pt x="11142" y="11850"/>
                          <a:pt x="11491" y="11523"/>
                          <a:pt x="11797" y="11153"/>
                        </a:cubicBezTo>
                        <a:lnTo>
                          <a:pt x="11417" y="10499"/>
                        </a:lnTo>
                        <a:cubicBezTo>
                          <a:pt x="11153" y="10847"/>
                          <a:pt x="10857" y="11153"/>
                          <a:pt x="10530" y="11417"/>
                        </a:cubicBezTo>
                        <a:cubicBezTo>
                          <a:pt x="10467" y="11460"/>
                          <a:pt x="10403" y="11512"/>
                          <a:pt x="10340" y="11555"/>
                        </a:cubicBezTo>
                        <a:cubicBezTo>
                          <a:pt x="10245" y="11629"/>
                          <a:pt x="10150" y="11692"/>
                          <a:pt x="10044" y="11755"/>
                        </a:cubicBezTo>
                        <a:cubicBezTo>
                          <a:pt x="9685" y="11956"/>
                          <a:pt x="9305" y="12125"/>
                          <a:pt x="8893" y="12262"/>
                        </a:cubicBezTo>
                        <a:cubicBezTo>
                          <a:pt x="8682" y="12336"/>
                          <a:pt x="8460" y="12410"/>
                          <a:pt x="8238" y="12474"/>
                        </a:cubicBezTo>
                        <a:cubicBezTo>
                          <a:pt x="8154" y="12495"/>
                          <a:pt x="8069" y="12516"/>
                          <a:pt x="7995" y="12537"/>
                        </a:cubicBezTo>
                        <a:cubicBezTo>
                          <a:pt x="7224" y="12748"/>
                          <a:pt x="6422" y="12917"/>
                          <a:pt x="5672" y="12917"/>
                        </a:cubicBezTo>
                        <a:cubicBezTo>
                          <a:pt x="5196" y="12917"/>
                          <a:pt x="4753" y="12854"/>
                          <a:pt x="4341" y="12706"/>
                        </a:cubicBezTo>
                        <a:cubicBezTo>
                          <a:pt x="4235" y="12664"/>
                          <a:pt x="4130" y="12621"/>
                          <a:pt x="4024" y="12569"/>
                        </a:cubicBezTo>
                        <a:cubicBezTo>
                          <a:pt x="3855" y="12484"/>
                          <a:pt x="3686" y="12378"/>
                          <a:pt x="3528" y="12252"/>
                        </a:cubicBezTo>
                        <a:cubicBezTo>
                          <a:pt x="3200" y="12009"/>
                          <a:pt x="2905" y="11703"/>
                          <a:pt x="2630" y="11375"/>
                        </a:cubicBezTo>
                        <a:cubicBezTo>
                          <a:pt x="1553" y="10118"/>
                          <a:pt x="824" y="8545"/>
                          <a:pt x="718" y="6929"/>
                        </a:cubicBezTo>
                        <a:cubicBezTo>
                          <a:pt x="708" y="6802"/>
                          <a:pt x="708" y="6675"/>
                          <a:pt x="708" y="6549"/>
                        </a:cubicBezTo>
                        <a:cubicBezTo>
                          <a:pt x="708" y="6232"/>
                          <a:pt x="729" y="5915"/>
                          <a:pt x="782" y="5598"/>
                        </a:cubicBezTo>
                        <a:cubicBezTo>
                          <a:pt x="803" y="5418"/>
                          <a:pt x="845" y="5249"/>
                          <a:pt x="887" y="5070"/>
                        </a:cubicBezTo>
                        <a:cubicBezTo>
                          <a:pt x="1077" y="4331"/>
                          <a:pt x="1405" y="3644"/>
                          <a:pt x="1870" y="3053"/>
                        </a:cubicBezTo>
                        <a:cubicBezTo>
                          <a:pt x="1933" y="2979"/>
                          <a:pt x="1996" y="2905"/>
                          <a:pt x="2049" y="2841"/>
                        </a:cubicBezTo>
                        <a:cubicBezTo>
                          <a:pt x="2144" y="2736"/>
                          <a:pt x="2250" y="2630"/>
                          <a:pt x="2345" y="2535"/>
                        </a:cubicBezTo>
                        <a:cubicBezTo>
                          <a:pt x="2852" y="2070"/>
                          <a:pt x="3454" y="1711"/>
                          <a:pt x="4098" y="1363"/>
                        </a:cubicBezTo>
                        <a:cubicBezTo>
                          <a:pt x="4130" y="1342"/>
                          <a:pt x="4161" y="1321"/>
                          <a:pt x="4193" y="1300"/>
                        </a:cubicBezTo>
                        <a:cubicBezTo>
                          <a:pt x="4351" y="1215"/>
                          <a:pt x="4520" y="1131"/>
                          <a:pt x="4689" y="1046"/>
                        </a:cubicBezTo>
                        <a:cubicBezTo>
                          <a:pt x="4996" y="888"/>
                          <a:pt x="5313" y="740"/>
                          <a:pt x="5619" y="613"/>
                        </a:cubicBezTo>
                        <a:lnTo>
                          <a:pt x="52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6" name="Google Shape;326;p9"/>
                <p:cNvSpPr/>
                <p:nvPr/>
              </p:nvSpPr>
              <p:spPr>
                <a:xfrm>
                  <a:off x="1446013" y="930801"/>
                  <a:ext cx="694200" cy="676203"/>
                </a:xfrm>
                <a:custGeom>
                  <a:avLst/>
                  <a:gdLst/>
                  <a:ahLst/>
                  <a:cxnLst/>
                  <a:rect l="l" t="t" r="r" b="b"/>
                  <a:pathLst>
                    <a:path w="14850" h="14465" extrusionOk="0">
                      <a:moveTo>
                        <a:pt x="9370" y="0"/>
                      </a:moveTo>
                      <a:cubicBezTo>
                        <a:pt x="6477" y="0"/>
                        <a:pt x="2945" y="2619"/>
                        <a:pt x="1553" y="4788"/>
                      </a:cubicBezTo>
                      <a:cubicBezTo>
                        <a:pt x="1" y="7217"/>
                        <a:pt x="560" y="10702"/>
                        <a:pt x="2673" y="12667"/>
                      </a:cubicBezTo>
                      <a:cubicBezTo>
                        <a:pt x="3949" y="13860"/>
                        <a:pt x="5697" y="14464"/>
                        <a:pt x="7448" y="14464"/>
                      </a:cubicBezTo>
                      <a:cubicBezTo>
                        <a:pt x="8580" y="14464"/>
                        <a:pt x="9713" y="14212"/>
                        <a:pt x="10720" y="13702"/>
                      </a:cubicBezTo>
                      <a:cubicBezTo>
                        <a:pt x="13160" y="12476"/>
                        <a:pt x="14850" y="9836"/>
                        <a:pt x="14829" y="7101"/>
                      </a:cubicBezTo>
                      <a:cubicBezTo>
                        <a:pt x="14818" y="4745"/>
                        <a:pt x="12907" y="722"/>
                        <a:pt x="10340" y="109"/>
                      </a:cubicBezTo>
                      <a:cubicBezTo>
                        <a:pt x="10028" y="35"/>
                        <a:pt x="9703" y="0"/>
                        <a:pt x="9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9"/>
                <p:cNvSpPr/>
                <p:nvPr/>
              </p:nvSpPr>
              <p:spPr>
                <a:xfrm>
                  <a:off x="1533383" y="958101"/>
                  <a:ext cx="543627" cy="609073"/>
                </a:xfrm>
                <a:custGeom>
                  <a:avLst/>
                  <a:gdLst/>
                  <a:ahLst/>
                  <a:cxnLst/>
                  <a:rect l="l" t="t" r="r" b="b"/>
                  <a:pathLst>
                    <a:path w="11629" h="13029" extrusionOk="0">
                      <a:moveTo>
                        <a:pt x="7806" y="127"/>
                      </a:moveTo>
                      <a:cubicBezTo>
                        <a:pt x="8313" y="127"/>
                        <a:pt x="8777" y="444"/>
                        <a:pt x="9147" y="771"/>
                      </a:cubicBezTo>
                      <a:cubicBezTo>
                        <a:pt x="9379" y="961"/>
                        <a:pt x="9591" y="1183"/>
                        <a:pt x="9802" y="1394"/>
                      </a:cubicBezTo>
                      <a:cubicBezTo>
                        <a:pt x="10024" y="1627"/>
                        <a:pt x="10245" y="1870"/>
                        <a:pt x="10414" y="2144"/>
                      </a:cubicBezTo>
                      <a:cubicBezTo>
                        <a:pt x="10763" y="2683"/>
                        <a:pt x="10921" y="3306"/>
                        <a:pt x="11069" y="3919"/>
                      </a:cubicBezTo>
                      <a:cubicBezTo>
                        <a:pt x="11228" y="4594"/>
                        <a:pt x="11386" y="5260"/>
                        <a:pt x="11449" y="5946"/>
                      </a:cubicBezTo>
                      <a:cubicBezTo>
                        <a:pt x="11513" y="6580"/>
                        <a:pt x="11481" y="7224"/>
                        <a:pt x="11323" y="7847"/>
                      </a:cubicBezTo>
                      <a:cubicBezTo>
                        <a:pt x="11185" y="8449"/>
                        <a:pt x="10953" y="9020"/>
                        <a:pt x="10636" y="9558"/>
                      </a:cubicBezTo>
                      <a:cubicBezTo>
                        <a:pt x="10066" y="10572"/>
                        <a:pt x="9242" y="11459"/>
                        <a:pt x="8249" y="12061"/>
                      </a:cubicBezTo>
                      <a:cubicBezTo>
                        <a:pt x="7280" y="12645"/>
                        <a:pt x="6167" y="12918"/>
                        <a:pt x="5046" y="12918"/>
                      </a:cubicBezTo>
                      <a:cubicBezTo>
                        <a:pt x="4910" y="12918"/>
                        <a:pt x="4774" y="12914"/>
                        <a:pt x="4637" y="12906"/>
                      </a:cubicBezTo>
                      <a:cubicBezTo>
                        <a:pt x="4014" y="12864"/>
                        <a:pt x="3349" y="12780"/>
                        <a:pt x="2768" y="12516"/>
                      </a:cubicBezTo>
                      <a:cubicBezTo>
                        <a:pt x="2493" y="12389"/>
                        <a:pt x="2240" y="12209"/>
                        <a:pt x="2018" y="11987"/>
                      </a:cubicBezTo>
                      <a:cubicBezTo>
                        <a:pt x="1807" y="11776"/>
                        <a:pt x="1617" y="11533"/>
                        <a:pt x="1448" y="11280"/>
                      </a:cubicBezTo>
                      <a:cubicBezTo>
                        <a:pt x="1078" y="10762"/>
                        <a:pt x="709" y="10224"/>
                        <a:pt x="466" y="9632"/>
                      </a:cubicBezTo>
                      <a:cubicBezTo>
                        <a:pt x="212" y="9020"/>
                        <a:pt x="149" y="8354"/>
                        <a:pt x="138" y="7700"/>
                      </a:cubicBezTo>
                      <a:cubicBezTo>
                        <a:pt x="138" y="7055"/>
                        <a:pt x="159" y="6411"/>
                        <a:pt x="275" y="5777"/>
                      </a:cubicBezTo>
                      <a:cubicBezTo>
                        <a:pt x="328" y="5482"/>
                        <a:pt x="413" y="5175"/>
                        <a:pt x="540" y="4890"/>
                      </a:cubicBezTo>
                      <a:cubicBezTo>
                        <a:pt x="666" y="4605"/>
                        <a:pt x="835" y="4341"/>
                        <a:pt x="1046" y="4109"/>
                      </a:cubicBezTo>
                      <a:cubicBezTo>
                        <a:pt x="1437" y="3644"/>
                        <a:pt x="1913" y="3243"/>
                        <a:pt x="2377" y="2852"/>
                      </a:cubicBezTo>
                      <a:cubicBezTo>
                        <a:pt x="2842" y="2461"/>
                        <a:pt x="3317" y="2102"/>
                        <a:pt x="3814" y="1775"/>
                      </a:cubicBezTo>
                      <a:cubicBezTo>
                        <a:pt x="4796" y="1120"/>
                        <a:pt x="5873" y="581"/>
                        <a:pt x="7024" y="285"/>
                      </a:cubicBezTo>
                      <a:cubicBezTo>
                        <a:pt x="7278" y="222"/>
                        <a:pt x="7542" y="169"/>
                        <a:pt x="7806" y="127"/>
                      </a:cubicBezTo>
                      <a:close/>
                      <a:moveTo>
                        <a:pt x="7837" y="0"/>
                      </a:moveTo>
                      <a:cubicBezTo>
                        <a:pt x="7827" y="11"/>
                        <a:pt x="7806" y="11"/>
                        <a:pt x="7795" y="11"/>
                      </a:cubicBezTo>
                      <a:cubicBezTo>
                        <a:pt x="7721" y="11"/>
                        <a:pt x="7647" y="21"/>
                        <a:pt x="7573" y="32"/>
                      </a:cubicBezTo>
                      <a:cubicBezTo>
                        <a:pt x="7563" y="32"/>
                        <a:pt x="7552" y="42"/>
                        <a:pt x="7542" y="64"/>
                      </a:cubicBezTo>
                      <a:cubicBezTo>
                        <a:pt x="6443" y="264"/>
                        <a:pt x="5398" y="697"/>
                        <a:pt x="4437" y="1257"/>
                      </a:cubicBezTo>
                      <a:cubicBezTo>
                        <a:pt x="3370" y="1870"/>
                        <a:pt x="2398" y="2641"/>
                        <a:pt x="1501" y="3475"/>
                      </a:cubicBezTo>
                      <a:cubicBezTo>
                        <a:pt x="1036" y="3908"/>
                        <a:pt x="613" y="4383"/>
                        <a:pt x="381" y="4985"/>
                      </a:cubicBezTo>
                      <a:cubicBezTo>
                        <a:pt x="138" y="5577"/>
                        <a:pt x="75" y="6210"/>
                        <a:pt x="54" y="6844"/>
                      </a:cubicBezTo>
                      <a:cubicBezTo>
                        <a:pt x="22" y="7520"/>
                        <a:pt x="1" y="8196"/>
                        <a:pt x="128" y="8861"/>
                      </a:cubicBezTo>
                      <a:cubicBezTo>
                        <a:pt x="244" y="9516"/>
                        <a:pt x="540" y="10108"/>
                        <a:pt x="899" y="10678"/>
                      </a:cubicBezTo>
                      <a:cubicBezTo>
                        <a:pt x="1078" y="10952"/>
                        <a:pt x="1258" y="11217"/>
                        <a:pt x="1448" y="11481"/>
                      </a:cubicBezTo>
                      <a:cubicBezTo>
                        <a:pt x="1627" y="11734"/>
                        <a:pt x="1817" y="11977"/>
                        <a:pt x="2050" y="12178"/>
                      </a:cubicBezTo>
                      <a:cubicBezTo>
                        <a:pt x="2525" y="12611"/>
                        <a:pt x="3138" y="12811"/>
                        <a:pt x="3761" y="12917"/>
                      </a:cubicBezTo>
                      <a:cubicBezTo>
                        <a:pt x="4186" y="12990"/>
                        <a:pt x="4619" y="13029"/>
                        <a:pt x="5052" y="13029"/>
                      </a:cubicBezTo>
                      <a:cubicBezTo>
                        <a:pt x="5931" y="13029"/>
                        <a:pt x="6809" y="12869"/>
                        <a:pt x="7616" y="12516"/>
                      </a:cubicBezTo>
                      <a:cubicBezTo>
                        <a:pt x="8693" y="12051"/>
                        <a:pt x="9601" y="11248"/>
                        <a:pt x="10288" y="10308"/>
                      </a:cubicBezTo>
                      <a:cubicBezTo>
                        <a:pt x="11038" y="9294"/>
                        <a:pt x="11523" y="8080"/>
                        <a:pt x="11587" y="6812"/>
                      </a:cubicBezTo>
                      <a:cubicBezTo>
                        <a:pt x="11629" y="6115"/>
                        <a:pt x="11513" y="5429"/>
                        <a:pt x="11376" y="4742"/>
                      </a:cubicBezTo>
                      <a:cubicBezTo>
                        <a:pt x="11302" y="4404"/>
                        <a:pt x="11217" y="4066"/>
                        <a:pt x="11143" y="3718"/>
                      </a:cubicBezTo>
                      <a:cubicBezTo>
                        <a:pt x="11059" y="3412"/>
                        <a:pt x="10974" y="3095"/>
                        <a:pt x="10858" y="2788"/>
                      </a:cubicBezTo>
                      <a:cubicBezTo>
                        <a:pt x="10752" y="2493"/>
                        <a:pt x="10605" y="2197"/>
                        <a:pt x="10414" y="1944"/>
                      </a:cubicBezTo>
                      <a:cubicBezTo>
                        <a:pt x="10224" y="1680"/>
                        <a:pt x="10003" y="1437"/>
                        <a:pt x="9781" y="1215"/>
                      </a:cubicBezTo>
                      <a:cubicBezTo>
                        <a:pt x="9358" y="792"/>
                        <a:pt x="8925" y="349"/>
                        <a:pt x="8376" y="127"/>
                      </a:cubicBezTo>
                      <a:cubicBezTo>
                        <a:pt x="8218" y="64"/>
                        <a:pt x="8049" y="21"/>
                        <a:pt x="7890" y="11"/>
                      </a:cubicBezTo>
                      <a:cubicBezTo>
                        <a:pt x="7880" y="11"/>
                        <a:pt x="7859" y="0"/>
                        <a:pt x="7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9"/>
                <p:cNvSpPr/>
                <p:nvPr/>
              </p:nvSpPr>
              <p:spPr>
                <a:xfrm>
                  <a:off x="1566994" y="988720"/>
                  <a:ext cx="433490" cy="527172"/>
                </a:xfrm>
                <a:custGeom>
                  <a:avLst/>
                  <a:gdLst/>
                  <a:ahLst/>
                  <a:cxnLst/>
                  <a:rect l="l" t="t" r="r" b="b"/>
                  <a:pathLst>
                    <a:path w="9273" h="11277" extrusionOk="0">
                      <a:moveTo>
                        <a:pt x="6791" y="116"/>
                      </a:moveTo>
                      <a:cubicBezTo>
                        <a:pt x="7182" y="116"/>
                        <a:pt x="7541" y="338"/>
                        <a:pt x="7816" y="613"/>
                      </a:cubicBezTo>
                      <a:cubicBezTo>
                        <a:pt x="8164" y="951"/>
                        <a:pt x="8418" y="1405"/>
                        <a:pt x="8618" y="1848"/>
                      </a:cubicBezTo>
                      <a:cubicBezTo>
                        <a:pt x="9009" y="2767"/>
                        <a:pt x="9125" y="3792"/>
                        <a:pt x="9136" y="4795"/>
                      </a:cubicBezTo>
                      <a:cubicBezTo>
                        <a:pt x="9136" y="5302"/>
                        <a:pt x="9115" y="5809"/>
                        <a:pt x="9083" y="6316"/>
                      </a:cubicBezTo>
                      <a:cubicBezTo>
                        <a:pt x="9041" y="6844"/>
                        <a:pt x="8977" y="7383"/>
                        <a:pt x="8840" y="7900"/>
                      </a:cubicBezTo>
                      <a:cubicBezTo>
                        <a:pt x="8703" y="8407"/>
                        <a:pt x="8481" y="8882"/>
                        <a:pt x="8153" y="9284"/>
                      </a:cubicBezTo>
                      <a:cubicBezTo>
                        <a:pt x="7847" y="9664"/>
                        <a:pt x="7467" y="9991"/>
                        <a:pt x="7045" y="10245"/>
                      </a:cubicBezTo>
                      <a:cubicBezTo>
                        <a:pt x="6580" y="10519"/>
                        <a:pt x="6073" y="10720"/>
                        <a:pt x="5555" y="10857"/>
                      </a:cubicBezTo>
                      <a:cubicBezTo>
                        <a:pt x="5006" y="11005"/>
                        <a:pt x="4446" y="11100"/>
                        <a:pt x="3887" y="11142"/>
                      </a:cubicBezTo>
                      <a:cubicBezTo>
                        <a:pt x="3779" y="11151"/>
                        <a:pt x="3671" y="11155"/>
                        <a:pt x="3564" y="11155"/>
                      </a:cubicBezTo>
                      <a:cubicBezTo>
                        <a:pt x="3117" y="11155"/>
                        <a:pt x="2684" y="11075"/>
                        <a:pt x="2292" y="10836"/>
                      </a:cubicBezTo>
                      <a:cubicBezTo>
                        <a:pt x="2060" y="10688"/>
                        <a:pt x="1848" y="10519"/>
                        <a:pt x="1648" y="10340"/>
                      </a:cubicBezTo>
                      <a:cubicBezTo>
                        <a:pt x="1447" y="10160"/>
                        <a:pt x="1257" y="9960"/>
                        <a:pt x="1088" y="9759"/>
                      </a:cubicBezTo>
                      <a:cubicBezTo>
                        <a:pt x="423" y="8967"/>
                        <a:pt x="169" y="7953"/>
                        <a:pt x="190" y="6939"/>
                      </a:cubicBezTo>
                      <a:cubicBezTo>
                        <a:pt x="201" y="6443"/>
                        <a:pt x="275" y="5936"/>
                        <a:pt x="391" y="5450"/>
                      </a:cubicBezTo>
                      <a:cubicBezTo>
                        <a:pt x="518" y="4911"/>
                        <a:pt x="697" y="4383"/>
                        <a:pt x="982" y="3908"/>
                      </a:cubicBezTo>
                      <a:cubicBezTo>
                        <a:pt x="1257" y="3443"/>
                        <a:pt x="1637" y="3052"/>
                        <a:pt x="2038" y="2693"/>
                      </a:cubicBezTo>
                      <a:cubicBezTo>
                        <a:pt x="2440" y="2345"/>
                        <a:pt x="2852" y="2017"/>
                        <a:pt x="3285" y="1711"/>
                      </a:cubicBezTo>
                      <a:cubicBezTo>
                        <a:pt x="4130" y="1109"/>
                        <a:pt x="5048" y="613"/>
                        <a:pt x="6041" y="306"/>
                      </a:cubicBezTo>
                      <a:cubicBezTo>
                        <a:pt x="6284" y="232"/>
                        <a:pt x="6538" y="169"/>
                        <a:pt x="6780" y="116"/>
                      </a:cubicBezTo>
                      <a:close/>
                      <a:moveTo>
                        <a:pt x="6784" y="1"/>
                      </a:moveTo>
                      <a:cubicBezTo>
                        <a:pt x="6683" y="1"/>
                        <a:pt x="6583" y="14"/>
                        <a:pt x="6485" y="42"/>
                      </a:cubicBezTo>
                      <a:cubicBezTo>
                        <a:pt x="6464" y="53"/>
                        <a:pt x="6453" y="63"/>
                        <a:pt x="6453" y="85"/>
                      </a:cubicBezTo>
                      <a:cubicBezTo>
                        <a:pt x="5513" y="306"/>
                        <a:pt x="4626" y="718"/>
                        <a:pt x="3802" y="1225"/>
                      </a:cubicBezTo>
                      <a:cubicBezTo>
                        <a:pt x="3348" y="1510"/>
                        <a:pt x="2904" y="1838"/>
                        <a:pt x="2493" y="2176"/>
                      </a:cubicBezTo>
                      <a:cubicBezTo>
                        <a:pt x="2060" y="2514"/>
                        <a:pt x="1637" y="2883"/>
                        <a:pt x="1278" y="3306"/>
                      </a:cubicBezTo>
                      <a:cubicBezTo>
                        <a:pt x="570" y="4130"/>
                        <a:pt x="243" y="5239"/>
                        <a:pt x="116" y="6305"/>
                      </a:cubicBezTo>
                      <a:cubicBezTo>
                        <a:pt x="0" y="7309"/>
                        <a:pt x="106" y="8375"/>
                        <a:pt x="613" y="9273"/>
                      </a:cubicBezTo>
                      <a:cubicBezTo>
                        <a:pt x="887" y="9748"/>
                        <a:pt x="1267" y="10150"/>
                        <a:pt x="1679" y="10519"/>
                      </a:cubicBezTo>
                      <a:cubicBezTo>
                        <a:pt x="1891" y="10699"/>
                        <a:pt x="2112" y="10868"/>
                        <a:pt x="2355" y="10995"/>
                      </a:cubicBezTo>
                      <a:cubicBezTo>
                        <a:pt x="2598" y="11132"/>
                        <a:pt x="2852" y="11206"/>
                        <a:pt x="3126" y="11248"/>
                      </a:cubicBezTo>
                      <a:cubicBezTo>
                        <a:pt x="3275" y="11268"/>
                        <a:pt x="3426" y="11276"/>
                        <a:pt x="3577" y="11276"/>
                      </a:cubicBezTo>
                      <a:cubicBezTo>
                        <a:pt x="3993" y="11276"/>
                        <a:pt x="4413" y="11212"/>
                        <a:pt x="4816" y="11142"/>
                      </a:cubicBezTo>
                      <a:cubicBezTo>
                        <a:pt x="5397" y="11037"/>
                        <a:pt x="5957" y="10889"/>
                        <a:pt x="6495" y="10646"/>
                      </a:cubicBezTo>
                      <a:cubicBezTo>
                        <a:pt x="7435" y="10245"/>
                        <a:pt x="8270" y="9558"/>
                        <a:pt x="8703" y="8618"/>
                      </a:cubicBezTo>
                      <a:cubicBezTo>
                        <a:pt x="8924" y="8122"/>
                        <a:pt x="9051" y="7594"/>
                        <a:pt x="9115" y="7055"/>
                      </a:cubicBezTo>
                      <a:cubicBezTo>
                        <a:pt x="9188" y="6527"/>
                        <a:pt x="9220" y="5978"/>
                        <a:pt x="9241" y="5439"/>
                      </a:cubicBezTo>
                      <a:cubicBezTo>
                        <a:pt x="9273" y="4415"/>
                        <a:pt x="9220" y="3359"/>
                        <a:pt x="8924" y="2366"/>
                      </a:cubicBezTo>
                      <a:cubicBezTo>
                        <a:pt x="8777" y="1880"/>
                        <a:pt x="8565" y="1415"/>
                        <a:pt x="8280" y="993"/>
                      </a:cubicBezTo>
                      <a:cubicBezTo>
                        <a:pt x="8006" y="591"/>
                        <a:pt x="7636" y="211"/>
                        <a:pt x="7161" y="63"/>
                      </a:cubicBezTo>
                      <a:cubicBezTo>
                        <a:pt x="7037" y="22"/>
                        <a:pt x="6910" y="1"/>
                        <a:pt x="67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9"/>
                <p:cNvSpPr/>
                <p:nvPr/>
              </p:nvSpPr>
              <p:spPr>
                <a:xfrm>
                  <a:off x="1662265" y="1111524"/>
                  <a:ext cx="242479" cy="326531"/>
                </a:xfrm>
                <a:custGeom>
                  <a:avLst/>
                  <a:gdLst/>
                  <a:ahLst/>
                  <a:cxnLst/>
                  <a:rect l="l" t="t" r="r" b="b"/>
                  <a:pathLst>
                    <a:path w="5187" h="6985" extrusionOk="0">
                      <a:moveTo>
                        <a:pt x="3891" y="112"/>
                      </a:moveTo>
                      <a:cubicBezTo>
                        <a:pt x="4220" y="112"/>
                        <a:pt x="4519" y="323"/>
                        <a:pt x="4700" y="605"/>
                      </a:cubicBezTo>
                      <a:cubicBezTo>
                        <a:pt x="5038" y="1133"/>
                        <a:pt x="4985" y="1777"/>
                        <a:pt x="4848" y="2369"/>
                      </a:cubicBezTo>
                      <a:cubicBezTo>
                        <a:pt x="4552" y="3562"/>
                        <a:pt x="4035" y="4703"/>
                        <a:pt x="3370" y="5738"/>
                      </a:cubicBezTo>
                      <a:cubicBezTo>
                        <a:pt x="3211" y="5991"/>
                        <a:pt x="3042" y="6245"/>
                        <a:pt x="2841" y="6466"/>
                      </a:cubicBezTo>
                      <a:cubicBezTo>
                        <a:pt x="2651" y="6688"/>
                        <a:pt x="2408" y="6836"/>
                        <a:pt x="2102" y="6868"/>
                      </a:cubicBezTo>
                      <a:cubicBezTo>
                        <a:pt x="2052" y="6873"/>
                        <a:pt x="2002" y="6876"/>
                        <a:pt x="1952" y="6876"/>
                      </a:cubicBezTo>
                      <a:cubicBezTo>
                        <a:pt x="1714" y="6876"/>
                        <a:pt x="1475" y="6818"/>
                        <a:pt x="1257" y="6731"/>
                      </a:cubicBezTo>
                      <a:cubicBezTo>
                        <a:pt x="1004" y="6635"/>
                        <a:pt x="750" y="6509"/>
                        <a:pt x="560" y="6329"/>
                      </a:cubicBezTo>
                      <a:cubicBezTo>
                        <a:pt x="349" y="6139"/>
                        <a:pt x="222" y="5886"/>
                        <a:pt x="169" y="5600"/>
                      </a:cubicBezTo>
                      <a:cubicBezTo>
                        <a:pt x="106" y="5305"/>
                        <a:pt x="127" y="4998"/>
                        <a:pt x="127" y="4692"/>
                      </a:cubicBezTo>
                      <a:cubicBezTo>
                        <a:pt x="148" y="4080"/>
                        <a:pt x="180" y="3446"/>
                        <a:pt x="412" y="2865"/>
                      </a:cubicBezTo>
                      <a:cubicBezTo>
                        <a:pt x="624" y="2316"/>
                        <a:pt x="1014" y="1851"/>
                        <a:pt x="1447" y="1460"/>
                      </a:cubicBezTo>
                      <a:cubicBezTo>
                        <a:pt x="1901" y="1059"/>
                        <a:pt x="2419" y="721"/>
                        <a:pt x="2968" y="457"/>
                      </a:cubicBezTo>
                      <a:cubicBezTo>
                        <a:pt x="3211" y="341"/>
                        <a:pt x="3465" y="193"/>
                        <a:pt x="3729" y="130"/>
                      </a:cubicBezTo>
                      <a:cubicBezTo>
                        <a:pt x="3783" y="118"/>
                        <a:pt x="3838" y="112"/>
                        <a:pt x="3891" y="112"/>
                      </a:cubicBezTo>
                      <a:close/>
                      <a:moveTo>
                        <a:pt x="3906" y="1"/>
                      </a:moveTo>
                      <a:cubicBezTo>
                        <a:pt x="3588" y="1"/>
                        <a:pt x="3291" y="176"/>
                        <a:pt x="2989" y="320"/>
                      </a:cubicBezTo>
                      <a:cubicBezTo>
                        <a:pt x="2535" y="541"/>
                        <a:pt x="2092" y="806"/>
                        <a:pt x="1690" y="1122"/>
                      </a:cubicBezTo>
                      <a:cubicBezTo>
                        <a:pt x="1204" y="1492"/>
                        <a:pt x="750" y="1946"/>
                        <a:pt x="455" y="2495"/>
                      </a:cubicBezTo>
                      <a:cubicBezTo>
                        <a:pt x="148" y="3066"/>
                        <a:pt x="53" y="3720"/>
                        <a:pt x="32" y="4365"/>
                      </a:cubicBezTo>
                      <a:cubicBezTo>
                        <a:pt x="11" y="4682"/>
                        <a:pt x="0" y="5009"/>
                        <a:pt x="22" y="5336"/>
                      </a:cubicBezTo>
                      <a:cubicBezTo>
                        <a:pt x="43" y="5632"/>
                        <a:pt x="106" y="5928"/>
                        <a:pt x="275" y="6181"/>
                      </a:cubicBezTo>
                      <a:cubicBezTo>
                        <a:pt x="433" y="6414"/>
                        <a:pt x="666" y="6583"/>
                        <a:pt x="909" y="6709"/>
                      </a:cubicBezTo>
                      <a:cubicBezTo>
                        <a:pt x="1173" y="6836"/>
                        <a:pt x="1458" y="6931"/>
                        <a:pt x="1754" y="6973"/>
                      </a:cubicBezTo>
                      <a:cubicBezTo>
                        <a:pt x="1818" y="6981"/>
                        <a:pt x="1883" y="6984"/>
                        <a:pt x="1948" y="6984"/>
                      </a:cubicBezTo>
                      <a:cubicBezTo>
                        <a:pt x="2174" y="6984"/>
                        <a:pt x="2404" y="6938"/>
                        <a:pt x="2609" y="6815"/>
                      </a:cubicBezTo>
                      <a:cubicBezTo>
                        <a:pt x="2863" y="6667"/>
                        <a:pt x="3042" y="6403"/>
                        <a:pt x="3211" y="6171"/>
                      </a:cubicBezTo>
                      <a:cubicBezTo>
                        <a:pt x="3961" y="5104"/>
                        <a:pt x="4521" y="3921"/>
                        <a:pt x="4880" y="2685"/>
                      </a:cubicBezTo>
                      <a:cubicBezTo>
                        <a:pt x="5059" y="2062"/>
                        <a:pt x="5186" y="1386"/>
                        <a:pt x="4922" y="774"/>
                      </a:cubicBezTo>
                      <a:cubicBezTo>
                        <a:pt x="4795" y="489"/>
                        <a:pt x="4574" y="235"/>
                        <a:pt x="4299" y="98"/>
                      </a:cubicBezTo>
                      <a:cubicBezTo>
                        <a:pt x="4163" y="29"/>
                        <a:pt x="4033" y="1"/>
                        <a:pt x="3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9"/>
                <p:cNvSpPr/>
                <p:nvPr/>
              </p:nvSpPr>
              <p:spPr>
                <a:xfrm>
                  <a:off x="1713126" y="1179727"/>
                  <a:ext cx="128883" cy="176472"/>
                </a:xfrm>
                <a:custGeom>
                  <a:avLst/>
                  <a:gdLst/>
                  <a:ahLst/>
                  <a:cxnLst/>
                  <a:rect l="l" t="t" r="r" b="b"/>
                  <a:pathLst>
                    <a:path w="2757" h="3775" extrusionOk="0">
                      <a:moveTo>
                        <a:pt x="2195" y="110"/>
                      </a:moveTo>
                      <a:cubicBezTo>
                        <a:pt x="2235" y="110"/>
                        <a:pt x="2275" y="120"/>
                        <a:pt x="2313" y="139"/>
                      </a:cubicBezTo>
                      <a:cubicBezTo>
                        <a:pt x="2450" y="202"/>
                        <a:pt x="2524" y="350"/>
                        <a:pt x="2535" y="498"/>
                      </a:cubicBezTo>
                      <a:cubicBezTo>
                        <a:pt x="2577" y="793"/>
                        <a:pt x="2450" y="1100"/>
                        <a:pt x="2313" y="1364"/>
                      </a:cubicBezTo>
                      <a:cubicBezTo>
                        <a:pt x="2176" y="1638"/>
                        <a:pt x="2017" y="1902"/>
                        <a:pt x="1880" y="2166"/>
                      </a:cubicBezTo>
                      <a:cubicBezTo>
                        <a:pt x="1732" y="2441"/>
                        <a:pt x="1584" y="2716"/>
                        <a:pt x="1405" y="2969"/>
                      </a:cubicBezTo>
                      <a:cubicBezTo>
                        <a:pt x="1236" y="3201"/>
                        <a:pt x="1025" y="3413"/>
                        <a:pt x="782" y="3550"/>
                      </a:cubicBezTo>
                      <a:cubicBezTo>
                        <a:pt x="693" y="3606"/>
                        <a:pt x="586" y="3663"/>
                        <a:pt x="479" y="3663"/>
                      </a:cubicBezTo>
                      <a:cubicBezTo>
                        <a:pt x="446" y="3663"/>
                        <a:pt x="413" y="3658"/>
                        <a:pt x="380" y="3645"/>
                      </a:cubicBezTo>
                      <a:cubicBezTo>
                        <a:pt x="243" y="3592"/>
                        <a:pt x="169" y="3465"/>
                        <a:pt x="138" y="3328"/>
                      </a:cubicBezTo>
                      <a:cubicBezTo>
                        <a:pt x="106" y="3170"/>
                        <a:pt x="138" y="3011"/>
                        <a:pt x="169" y="2853"/>
                      </a:cubicBezTo>
                      <a:cubicBezTo>
                        <a:pt x="201" y="2705"/>
                        <a:pt x="243" y="2557"/>
                        <a:pt x="296" y="2420"/>
                      </a:cubicBezTo>
                      <a:cubicBezTo>
                        <a:pt x="391" y="2135"/>
                        <a:pt x="528" y="1860"/>
                        <a:pt x="708" y="1617"/>
                      </a:cubicBezTo>
                      <a:cubicBezTo>
                        <a:pt x="1099" y="1110"/>
                        <a:pt x="1648" y="751"/>
                        <a:pt x="2007" y="223"/>
                      </a:cubicBezTo>
                      <a:lnTo>
                        <a:pt x="2007" y="202"/>
                      </a:lnTo>
                      <a:cubicBezTo>
                        <a:pt x="2054" y="141"/>
                        <a:pt x="2124" y="110"/>
                        <a:pt x="2195" y="110"/>
                      </a:cubicBezTo>
                      <a:close/>
                      <a:moveTo>
                        <a:pt x="2190" y="0"/>
                      </a:moveTo>
                      <a:cubicBezTo>
                        <a:pt x="2055" y="0"/>
                        <a:pt x="1940" y="73"/>
                        <a:pt x="1891" y="191"/>
                      </a:cubicBezTo>
                      <a:cubicBezTo>
                        <a:pt x="1521" y="709"/>
                        <a:pt x="982" y="1068"/>
                        <a:pt x="602" y="1575"/>
                      </a:cubicBezTo>
                      <a:cubicBezTo>
                        <a:pt x="402" y="1839"/>
                        <a:pt x="264" y="2145"/>
                        <a:pt x="159" y="2473"/>
                      </a:cubicBezTo>
                      <a:cubicBezTo>
                        <a:pt x="106" y="2631"/>
                        <a:pt x="64" y="2811"/>
                        <a:pt x="32" y="2980"/>
                      </a:cubicBezTo>
                      <a:cubicBezTo>
                        <a:pt x="11" y="3138"/>
                        <a:pt x="0" y="3318"/>
                        <a:pt x="64" y="3465"/>
                      </a:cubicBezTo>
                      <a:cubicBezTo>
                        <a:pt x="116" y="3592"/>
                        <a:pt x="201" y="3698"/>
                        <a:pt x="328" y="3751"/>
                      </a:cubicBezTo>
                      <a:cubicBezTo>
                        <a:pt x="374" y="3767"/>
                        <a:pt x="420" y="3775"/>
                        <a:pt x="465" y="3775"/>
                      </a:cubicBezTo>
                      <a:cubicBezTo>
                        <a:pt x="562" y="3775"/>
                        <a:pt x="656" y="3741"/>
                        <a:pt x="750" y="3698"/>
                      </a:cubicBezTo>
                      <a:cubicBezTo>
                        <a:pt x="1025" y="3561"/>
                        <a:pt x="1257" y="3339"/>
                        <a:pt x="1447" y="3085"/>
                      </a:cubicBezTo>
                      <a:cubicBezTo>
                        <a:pt x="1669" y="2811"/>
                        <a:pt x="1827" y="2504"/>
                        <a:pt x="1996" y="2188"/>
                      </a:cubicBezTo>
                      <a:cubicBezTo>
                        <a:pt x="2155" y="1892"/>
                        <a:pt x="2334" y="1607"/>
                        <a:pt x="2482" y="1290"/>
                      </a:cubicBezTo>
                      <a:cubicBezTo>
                        <a:pt x="2619" y="984"/>
                        <a:pt x="2757" y="561"/>
                        <a:pt x="2577" y="234"/>
                      </a:cubicBezTo>
                      <a:cubicBezTo>
                        <a:pt x="2503" y="107"/>
                        <a:pt x="2366" y="1"/>
                        <a:pt x="2218" y="1"/>
                      </a:cubicBezTo>
                      <a:cubicBezTo>
                        <a:pt x="2209" y="1"/>
                        <a:pt x="2200" y="0"/>
                        <a:pt x="21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9"/>
                <p:cNvSpPr/>
                <p:nvPr/>
              </p:nvSpPr>
              <p:spPr>
                <a:xfrm>
                  <a:off x="1736312" y="1219275"/>
                  <a:ext cx="68672" cy="95178"/>
                </a:xfrm>
                <a:custGeom>
                  <a:avLst/>
                  <a:gdLst/>
                  <a:ahLst/>
                  <a:cxnLst/>
                  <a:rect l="l" t="t" r="r" b="b"/>
                  <a:pathLst>
                    <a:path w="1469" h="2036" extrusionOk="0">
                      <a:moveTo>
                        <a:pt x="1257" y="254"/>
                      </a:moveTo>
                      <a:cubicBezTo>
                        <a:pt x="1162" y="444"/>
                        <a:pt x="1036" y="623"/>
                        <a:pt x="919" y="803"/>
                      </a:cubicBezTo>
                      <a:cubicBezTo>
                        <a:pt x="761" y="1067"/>
                        <a:pt x="603" y="1331"/>
                        <a:pt x="434" y="1595"/>
                      </a:cubicBezTo>
                      <a:cubicBezTo>
                        <a:pt x="415" y="1633"/>
                        <a:pt x="260" y="1925"/>
                        <a:pt x="183" y="1925"/>
                      </a:cubicBezTo>
                      <a:cubicBezTo>
                        <a:pt x="174" y="1925"/>
                        <a:pt x="166" y="1921"/>
                        <a:pt x="159" y="1912"/>
                      </a:cubicBezTo>
                      <a:cubicBezTo>
                        <a:pt x="127" y="1880"/>
                        <a:pt x="159" y="1785"/>
                        <a:pt x="170" y="1743"/>
                      </a:cubicBezTo>
                      <a:cubicBezTo>
                        <a:pt x="191" y="1680"/>
                        <a:pt x="212" y="1616"/>
                        <a:pt x="233" y="1553"/>
                      </a:cubicBezTo>
                      <a:cubicBezTo>
                        <a:pt x="339" y="1289"/>
                        <a:pt x="497" y="1056"/>
                        <a:pt x="666" y="845"/>
                      </a:cubicBezTo>
                      <a:cubicBezTo>
                        <a:pt x="846" y="634"/>
                        <a:pt x="1057" y="433"/>
                        <a:pt x="1257" y="254"/>
                      </a:cubicBezTo>
                      <a:close/>
                      <a:moveTo>
                        <a:pt x="1405" y="0"/>
                      </a:moveTo>
                      <a:cubicBezTo>
                        <a:pt x="1352" y="0"/>
                        <a:pt x="1310" y="21"/>
                        <a:pt x="1289" y="74"/>
                      </a:cubicBezTo>
                      <a:lnTo>
                        <a:pt x="1279" y="74"/>
                      </a:lnTo>
                      <a:cubicBezTo>
                        <a:pt x="814" y="507"/>
                        <a:pt x="328" y="961"/>
                        <a:pt x="106" y="1574"/>
                      </a:cubicBezTo>
                      <a:cubicBezTo>
                        <a:pt x="75" y="1690"/>
                        <a:pt x="1" y="1849"/>
                        <a:pt x="53" y="1965"/>
                      </a:cubicBezTo>
                      <a:cubicBezTo>
                        <a:pt x="81" y="2015"/>
                        <a:pt x="127" y="2036"/>
                        <a:pt x="175" y="2036"/>
                      </a:cubicBezTo>
                      <a:cubicBezTo>
                        <a:pt x="237" y="2036"/>
                        <a:pt x="303" y="2002"/>
                        <a:pt x="339" y="1954"/>
                      </a:cubicBezTo>
                      <a:cubicBezTo>
                        <a:pt x="391" y="1901"/>
                        <a:pt x="423" y="1827"/>
                        <a:pt x="465" y="1764"/>
                      </a:cubicBezTo>
                      <a:cubicBezTo>
                        <a:pt x="508" y="1690"/>
                        <a:pt x="560" y="1606"/>
                        <a:pt x="613" y="1521"/>
                      </a:cubicBezTo>
                      <a:lnTo>
                        <a:pt x="898" y="1067"/>
                      </a:lnTo>
                      <a:cubicBezTo>
                        <a:pt x="1099" y="740"/>
                        <a:pt x="1331" y="423"/>
                        <a:pt x="1458" y="74"/>
                      </a:cubicBezTo>
                      <a:cubicBezTo>
                        <a:pt x="1469" y="32"/>
                        <a:pt x="1437" y="0"/>
                        <a:pt x="1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2" name="Google Shape;332;p9"/>
              <p:cNvGrpSpPr/>
              <p:nvPr/>
            </p:nvGrpSpPr>
            <p:grpSpPr>
              <a:xfrm rot="-1856474">
                <a:off x="-656608" y="-26112"/>
                <a:ext cx="1522891" cy="2381998"/>
                <a:chOff x="-4282960" y="369091"/>
                <a:chExt cx="712473" cy="1114399"/>
              </a:xfrm>
            </p:grpSpPr>
            <p:sp>
              <p:nvSpPr>
                <p:cNvPr id="333" name="Google Shape;333;p9"/>
                <p:cNvSpPr/>
                <p:nvPr/>
              </p:nvSpPr>
              <p:spPr>
                <a:xfrm>
                  <a:off x="-4204940" y="369091"/>
                  <a:ext cx="528808" cy="1035925"/>
                </a:xfrm>
                <a:custGeom>
                  <a:avLst/>
                  <a:gdLst/>
                  <a:ahLst/>
                  <a:cxnLst/>
                  <a:rect l="l" t="t" r="r" b="b"/>
                  <a:pathLst>
                    <a:path w="11312" h="22160" extrusionOk="0">
                      <a:moveTo>
                        <a:pt x="10942" y="1"/>
                      </a:moveTo>
                      <a:lnTo>
                        <a:pt x="10942" y="1"/>
                      </a:lnTo>
                      <a:cubicBezTo>
                        <a:pt x="10657" y="75"/>
                        <a:pt x="10361" y="138"/>
                        <a:pt x="10065" y="191"/>
                      </a:cubicBezTo>
                      <a:cubicBezTo>
                        <a:pt x="9558" y="286"/>
                        <a:pt x="9041" y="349"/>
                        <a:pt x="8544" y="476"/>
                      </a:cubicBezTo>
                      <a:cubicBezTo>
                        <a:pt x="8016" y="592"/>
                        <a:pt x="7499" y="730"/>
                        <a:pt x="6992" y="888"/>
                      </a:cubicBezTo>
                      <a:cubicBezTo>
                        <a:pt x="6400" y="1068"/>
                        <a:pt x="5820" y="1279"/>
                        <a:pt x="5249" y="1522"/>
                      </a:cubicBezTo>
                      <a:cubicBezTo>
                        <a:pt x="5218" y="1617"/>
                        <a:pt x="5207" y="1712"/>
                        <a:pt x="5207" y="1818"/>
                      </a:cubicBezTo>
                      <a:cubicBezTo>
                        <a:pt x="5123" y="3592"/>
                        <a:pt x="5365" y="5387"/>
                        <a:pt x="5482" y="7162"/>
                      </a:cubicBezTo>
                      <a:cubicBezTo>
                        <a:pt x="5598" y="9020"/>
                        <a:pt x="5714" y="10879"/>
                        <a:pt x="5830" y="12727"/>
                      </a:cubicBezTo>
                      <a:cubicBezTo>
                        <a:pt x="5851" y="13002"/>
                        <a:pt x="5830" y="13266"/>
                        <a:pt x="5788" y="13520"/>
                      </a:cubicBezTo>
                      <a:cubicBezTo>
                        <a:pt x="5334" y="15938"/>
                        <a:pt x="2039" y="17248"/>
                        <a:pt x="444" y="18843"/>
                      </a:cubicBezTo>
                      <a:cubicBezTo>
                        <a:pt x="222" y="19064"/>
                        <a:pt x="0" y="19445"/>
                        <a:pt x="243" y="19645"/>
                      </a:cubicBezTo>
                      <a:cubicBezTo>
                        <a:pt x="317" y="19702"/>
                        <a:pt x="406" y="19722"/>
                        <a:pt x="497" y="19722"/>
                      </a:cubicBezTo>
                      <a:cubicBezTo>
                        <a:pt x="575" y="19722"/>
                        <a:pt x="656" y="19707"/>
                        <a:pt x="729" y="19687"/>
                      </a:cubicBezTo>
                      <a:cubicBezTo>
                        <a:pt x="2715" y="19244"/>
                        <a:pt x="4573" y="18251"/>
                        <a:pt x="6062" y="16857"/>
                      </a:cubicBezTo>
                      <a:lnTo>
                        <a:pt x="6062" y="16857"/>
                      </a:lnTo>
                      <a:cubicBezTo>
                        <a:pt x="5038" y="18072"/>
                        <a:pt x="4288" y="19508"/>
                        <a:pt x="3855" y="21039"/>
                      </a:cubicBezTo>
                      <a:cubicBezTo>
                        <a:pt x="3739" y="21483"/>
                        <a:pt x="3792" y="22138"/>
                        <a:pt x="4246" y="22159"/>
                      </a:cubicBezTo>
                      <a:cubicBezTo>
                        <a:pt x="4252" y="22159"/>
                        <a:pt x="4259" y="22159"/>
                        <a:pt x="4265" y="22159"/>
                      </a:cubicBezTo>
                      <a:cubicBezTo>
                        <a:pt x="4468" y="22159"/>
                        <a:pt x="4652" y="21996"/>
                        <a:pt x="4795" y="21842"/>
                      </a:cubicBezTo>
                      <a:cubicBezTo>
                        <a:pt x="6147" y="20374"/>
                        <a:pt x="6886" y="18452"/>
                        <a:pt x="7594" y="16582"/>
                      </a:cubicBezTo>
                      <a:cubicBezTo>
                        <a:pt x="7900" y="18146"/>
                        <a:pt x="8259" y="19783"/>
                        <a:pt x="9315" y="20955"/>
                      </a:cubicBezTo>
                      <a:cubicBezTo>
                        <a:pt x="9410" y="21071"/>
                        <a:pt x="9527" y="21177"/>
                        <a:pt x="9674" y="21208"/>
                      </a:cubicBezTo>
                      <a:cubicBezTo>
                        <a:pt x="9698" y="21212"/>
                        <a:pt x="9721" y="21214"/>
                        <a:pt x="9743" y="21214"/>
                      </a:cubicBezTo>
                      <a:cubicBezTo>
                        <a:pt x="10062" y="21214"/>
                        <a:pt x="10259" y="20805"/>
                        <a:pt x="10319" y="20469"/>
                      </a:cubicBezTo>
                      <a:cubicBezTo>
                        <a:pt x="10498" y="19455"/>
                        <a:pt x="10467" y="18410"/>
                        <a:pt x="10234" y="17417"/>
                      </a:cubicBezTo>
                      <a:cubicBezTo>
                        <a:pt x="10002" y="16413"/>
                        <a:pt x="9453" y="15558"/>
                        <a:pt x="9379" y="14523"/>
                      </a:cubicBezTo>
                      <a:lnTo>
                        <a:pt x="9379" y="14523"/>
                      </a:lnTo>
                      <a:cubicBezTo>
                        <a:pt x="9513" y="14540"/>
                        <a:pt x="9650" y="14548"/>
                        <a:pt x="9787" y="14548"/>
                      </a:cubicBezTo>
                      <a:cubicBezTo>
                        <a:pt x="10080" y="14548"/>
                        <a:pt x="10373" y="14510"/>
                        <a:pt x="10646" y="14438"/>
                      </a:cubicBezTo>
                      <a:cubicBezTo>
                        <a:pt x="10815" y="14396"/>
                        <a:pt x="10984" y="14333"/>
                        <a:pt x="11111" y="14217"/>
                      </a:cubicBezTo>
                      <a:cubicBezTo>
                        <a:pt x="11238" y="14111"/>
                        <a:pt x="11311" y="13931"/>
                        <a:pt x="11280" y="13773"/>
                      </a:cubicBezTo>
                      <a:cubicBezTo>
                        <a:pt x="11238" y="13572"/>
                        <a:pt x="11037" y="13446"/>
                        <a:pt x="10857" y="13351"/>
                      </a:cubicBezTo>
                      <a:cubicBezTo>
                        <a:pt x="10393" y="13108"/>
                        <a:pt x="9917" y="12918"/>
                        <a:pt x="9421" y="12780"/>
                      </a:cubicBezTo>
                      <a:cubicBezTo>
                        <a:pt x="9421" y="11735"/>
                        <a:pt x="9379" y="10689"/>
                        <a:pt x="9527" y="9644"/>
                      </a:cubicBezTo>
                      <a:cubicBezTo>
                        <a:pt x="9653" y="8767"/>
                        <a:pt x="9886" y="7911"/>
                        <a:pt x="9991" y="7035"/>
                      </a:cubicBezTo>
                      <a:cubicBezTo>
                        <a:pt x="10160" y="5704"/>
                        <a:pt x="10498" y="4405"/>
                        <a:pt x="10699" y="3085"/>
                      </a:cubicBezTo>
                      <a:cubicBezTo>
                        <a:pt x="10794" y="2472"/>
                        <a:pt x="10805" y="1860"/>
                        <a:pt x="10847" y="1237"/>
                      </a:cubicBezTo>
                      <a:cubicBezTo>
                        <a:pt x="10878" y="825"/>
                        <a:pt x="10963" y="413"/>
                        <a:pt x="109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9"/>
                <p:cNvSpPr/>
                <p:nvPr/>
              </p:nvSpPr>
              <p:spPr>
                <a:xfrm>
                  <a:off x="-4033612" y="1355543"/>
                  <a:ext cx="64231" cy="127948"/>
                </a:xfrm>
                <a:custGeom>
                  <a:avLst/>
                  <a:gdLst/>
                  <a:ahLst/>
                  <a:cxnLst/>
                  <a:rect l="l" t="t" r="r" b="b"/>
                  <a:pathLst>
                    <a:path w="1374" h="2737" extrusionOk="0">
                      <a:moveTo>
                        <a:pt x="444" y="1"/>
                      </a:moveTo>
                      <a:cubicBezTo>
                        <a:pt x="296" y="392"/>
                        <a:pt x="243" y="803"/>
                        <a:pt x="190" y="1215"/>
                      </a:cubicBezTo>
                      <a:cubicBezTo>
                        <a:pt x="127" y="1722"/>
                        <a:pt x="63" y="2229"/>
                        <a:pt x="0" y="2736"/>
                      </a:cubicBezTo>
                      <a:cubicBezTo>
                        <a:pt x="570" y="1923"/>
                        <a:pt x="1035" y="1025"/>
                        <a:pt x="1373" y="96"/>
                      </a:cubicBezTo>
                      <a:lnTo>
                        <a:pt x="4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9"/>
                <p:cNvSpPr/>
                <p:nvPr/>
              </p:nvSpPr>
              <p:spPr>
                <a:xfrm>
                  <a:off x="-3774914" y="1309123"/>
                  <a:ext cx="43989" cy="115607"/>
                </a:xfrm>
                <a:custGeom>
                  <a:avLst/>
                  <a:gdLst/>
                  <a:ahLst/>
                  <a:cxnLst/>
                  <a:rect l="l" t="t" r="r" b="b"/>
                  <a:pathLst>
                    <a:path w="941" h="2473" extrusionOk="0">
                      <a:moveTo>
                        <a:pt x="845" y="1"/>
                      </a:moveTo>
                      <a:lnTo>
                        <a:pt x="0" y="371"/>
                      </a:lnTo>
                      <a:cubicBezTo>
                        <a:pt x="222" y="1110"/>
                        <a:pt x="539" y="1818"/>
                        <a:pt x="940" y="2472"/>
                      </a:cubicBezTo>
                      <a:cubicBezTo>
                        <a:pt x="940" y="1649"/>
                        <a:pt x="908" y="825"/>
                        <a:pt x="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9"/>
                <p:cNvSpPr/>
                <p:nvPr/>
              </p:nvSpPr>
              <p:spPr>
                <a:xfrm>
                  <a:off x="-4282960" y="1247417"/>
                  <a:ext cx="129911" cy="91906"/>
                </a:xfrm>
                <a:custGeom>
                  <a:avLst/>
                  <a:gdLst/>
                  <a:ahLst/>
                  <a:cxnLst/>
                  <a:rect l="l" t="t" r="r" b="b"/>
                  <a:pathLst>
                    <a:path w="2779" h="1966" extrusionOk="0">
                      <a:moveTo>
                        <a:pt x="2430" y="1"/>
                      </a:moveTo>
                      <a:cubicBezTo>
                        <a:pt x="1553" y="561"/>
                        <a:pt x="729" y="1215"/>
                        <a:pt x="1" y="1965"/>
                      </a:cubicBezTo>
                      <a:cubicBezTo>
                        <a:pt x="962" y="1585"/>
                        <a:pt x="1891" y="1120"/>
                        <a:pt x="2778" y="582"/>
                      </a:cubicBezTo>
                      <a:lnTo>
                        <a:pt x="24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9"/>
                <p:cNvSpPr/>
                <p:nvPr/>
              </p:nvSpPr>
              <p:spPr>
                <a:xfrm>
                  <a:off x="-3719145" y="1004521"/>
                  <a:ext cx="148657" cy="52918"/>
                </a:xfrm>
                <a:custGeom>
                  <a:avLst/>
                  <a:gdLst/>
                  <a:ahLst/>
                  <a:cxnLst/>
                  <a:rect l="l" t="t" r="r" b="b"/>
                  <a:pathLst>
                    <a:path w="3180" h="1132" extrusionOk="0">
                      <a:moveTo>
                        <a:pt x="402" y="1"/>
                      </a:moveTo>
                      <a:lnTo>
                        <a:pt x="402" y="11"/>
                      </a:lnTo>
                      <a:cubicBezTo>
                        <a:pt x="275" y="265"/>
                        <a:pt x="138" y="518"/>
                        <a:pt x="1" y="782"/>
                      </a:cubicBezTo>
                      <a:cubicBezTo>
                        <a:pt x="799" y="1010"/>
                        <a:pt x="1622" y="1131"/>
                        <a:pt x="2446" y="1131"/>
                      </a:cubicBezTo>
                      <a:cubicBezTo>
                        <a:pt x="2691" y="1131"/>
                        <a:pt x="2935" y="1121"/>
                        <a:pt x="3180" y="1099"/>
                      </a:cubicBezTo>
                      <a:cubicBezTo>
                        <a:pt x="2282" y="666"/>
                        <a:pt x="1353" y="296"/>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9"/>
                <p:cNvSpPr/>
                <p:nvPr/>
              </p:nvSpPr>
              <p:spPr>
                <a:xfrm>
                  <a:off x="-3947738" y="903781"/>
                  <a:ext cx="188673" cy="69186"/>
                </a:xfrm>
                <a:custGeom>
                  <a:avLst/>
                  <a:gdLst/>
                  <a:ahLst/>
                  <a:cxnLst/>
                  <a:rect l="l" t="t" r="r" b="b"/>
                  <a:pathLst>
                    <a:path w="4036" h="1480" extrusionOk="0">
                      <a:moveTo>
                        <a:pt x="4035" y="1"/>
                      </a:moveTo>
                      <a:cubicBezTo>
                        <a:pt x="4003" y="1"/>
                        <a:pt x="3972" y="1"/>
                        <a:pt x="3930" y="22"/>
                      </a:cubicBezTo>
                      <a:cubicBezTo>
                        <a:pt x="2715" y="624"/>
                        <a:pt x="1363" y="835"/>
                        <a:pt x="43" y="1110"/>
                      </a:cubicBezTo>
                      <a:cubicBezTo>
                        <a:pt x="32" y="1226"/>
                        <a:pt x="22" y="1353"/>
                        <a:pt x="1" y="1480"/>
                      </a:cubicBezTo>
                      <a:cubicBezTo>
                        <a:pt x="1374" y="1184"/>
                        <a:pt x="2768" y="973"/>
                        <a:pt x="4035" y="360"/>
                      </a:cubicBezTo>
                      <a:cubicBezTo>
                        <a:pt x="4025" y="244"/>
                        <a:pt x="4025" y="128"/>
                        <a:pt x="40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9"/>
                <p:cNvSpPr/>
                <p:nvPr/>
              </p:nvSpPr>
              <p:spPr>
                <a:xfrm>
                  <a:off x="-3949187" y="823844"/>
                  <a:ext cx="199986" cy="54835"/>
                </a:xfrm>
                <a:custGeom>
                  <a:avLst/>
                  <a:gdLst/>
                  <a:ahLst/>
                  <a:cxnLst/>
                  <a:rect l="l" t="t" r="r" b="b"/>
                  <a:pathLst>
                    <a:path w="4278" h="1173" extrusionOk="0">
                      <a:moveTo>
                        <a:pt x="4277" y="0"/>
                      </a:moveTo>
                      <a:lnTo>
                        <a:pt x="4277" y="0"/>
                      </a:lnTo>
                      <a:cubicBezTo>
                        <a:pt x="2883" y="422"/>
                        <a:pt x="1447" y="697"/>
                        <a:pt x="0" y="824"/>
                      </a:cubicBezTo>
                      <a:cubicBezTo>
                        <a:pt x="11" y="940"/>
                        <a:pt x="21" y="1056"/>
                        <a:pt x="32" y="1172"/>
                      </a:cubicBezTo>
                      <a:cubicBezTo>
                        <a:pt x="1447" y="1056"/>
                        <a:pt x="2841" y="792"/>
                        <a:pt x="4203" y="391"/>
                      </a:cubicBezTo>
                      <a:cubicBezTo>
                        <a:pt x="4225" y="264"/>
                        <a:pt x="4246" y="137"/>
                        <a:pt x="4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9"/>
                <p:cNvSpPr/>
                <p:nvPr/>
              </p:nvSpPr>
              <p:spPr>
                <a:xfrm>
                  <a:off x="-3954656" y="755687"/>
                  <a:ext cx="220274" cy="56331"/>
                </a:xfrm>
                <a:custGeom>
                  <a:avLst/>
                  <a:gdLst/>
                  <a:ahLst/>
                  <a:cxnLst/>
                  <a:rect l="l" t="t" r="r" b="b"/>
                  <a:pathLst>
                    <a:path w="4712" h="1205" extrusionOk="0">
                      <a:moveTo>
                        <a:pt x="4711" y="1"/>
                      </a:moveTo>
                      <a:cubicBezTo>
                        <a:pt x="3148" y="307"/>
                        <a:pt x="1575" y="592"/>
                        <a:pt x="1" y="856"/>
                      </a:cubicBezTo>
                      <a:cubicBezTo>
                        <a:pt x="11" y="972"/>
                        <a:pt x="11" y="1088"/>
                        <a:pt x="22" y="1205"/>
                      </a:cubicBezTo>
                      <a:cubicBezTo>
                        <a:pt x="1564" y="951"/>
                        <a:pt x="3095" y="676"/>
                        <a:pt x="4627" y="370"/>
                      </a:cubicBezTo>
                      <a:cubicBezTo>
                        <a:pt x="4627" y="317"/>
                        <a:pt x="4637" y="265"/>
                        <a:pt x="4648" y="212"/>
                      </a:cubicBezTo>
                      <a:cubicBezTo>
                        <a:pt x="4658" y="180"/>
                        <a:pt x="4680" y="159"/>
                        <a:pt x="4701" y="138"/>
                      </a:cubicBezTo>
                      <a:cubicBezTo>
                        <a:pt x="4701" y="96"/>
                        <a:pt x="4711" y="43"/>
                        <a:pt x="47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9"/>
                <p:cNvSpPr/>
                <p:nvPr/>
              </p:nvSpPr>
              <p:spPr>
                <a:xfrm>
                  <a:off x="-3966997" y="622880"/>
                  <a:ext cx="253839" cy="43054"/>
                </a:xfrm>
                <a:custGeom>
                  <a:avLst/>
                  <a:gdLst/>
                  <a:ahLst/>
                  <a:cxnLst/>
                  <a:rect l="l" t="t" r="r" b="b"/>
                  <a:pathLst>
                    <a:path w="5430" h="921" extrusionOk="0">
                      <a:moveTo>
                        <a:pt x="5429" y="1"/>
                      </a:moveTo>
                      <a:lnTo>
                        <a:pt x="5429" y="1"/>
                      </a:lnTo>
                      <a:cubicBezTo>
                        <a:pt x="5345" y="11"/>
                        <a:pt x="5271" y="22"/>
                        <a:pt x="5250" y="22"/>
                      </a:cubicBezTo>
                      <a:cubicBezTo>
                        <a:pt x="5007" y="64"/>
                        <a:pt x="4764" y="96"/>
                        <a:pt x="4521" y="127"/>
                      </a:cubicBezTo>
                      <a:cubicBezTo>
                        <a:pt x="4035" y="191"/>
                        <a:pt x="3549" y="243"/>
                        <a:pt x="3064" y="296"/>
                      </a:cubicBezTo>
                      <a:cubicBezTo>
                        <a:pt x="2103" y="402"/>
                        <a:pt x="1141" y="497"/>
                        <a:pt x="170" y="571"/>
                      </a:cubicBezTo>
                      <a:cubicBezTo>
                        <a:pt x="64" y="581"/>
                        <a:pt x="11" y="655"/>
                        <a:pt x="1" y="740"/>
                      </a:cubicBezTo>
                      <a:cubicBezTo>
                        <a:pt x="11" y="761"/>
                        <a:pt x="11" y="782"/>
                        <a:pt x="11" y="803"/>
                      </a:cubicBezTo>
                      <a:cubicBezTo>
                        <a:pt x="21" y="862"/>
                        <a:pt x="67" y="921"/>
                        <a:pt x="149" y="921"/>
                      </a:cubicBezTo>
                      <a:cubicBezTo>
                        <a:pt x="156" y="921"/>
                        <a:pt x="163" y="920"/>
                        <a:pt x="170" y="919"/>
                      </a:cubicBezTo>
                      <a:cubicBezTo>
                        <a:pt x="1321" y="835"/>
                        <a:pt x="2472" y="719"/>
                        <a:pt x="3623" y="592"/>
                      </a:cubicBezTo>
                      <a:cubicBezTo>
                        <a:pt x="4162" y="518"/>
                        <a:pt x="4711" y="455"/>
                        <a:pt x="5260" y="381"/>
                      </a:cubicBezTo>
                      <a:cubicBezTo>
                        <a:pt x="5292" y="370"/>
                        <a:pt x="5334" y="370"/>
                        <a:pt x="5387" y="360"/>
                      </a:cubicBezTo>
                      <a:cubicBezTo>
                        <a:pt x="5408" y="243"/>
                        <a:pt x="5419" y="127"/>
                        <a:pt x="54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9"/>
                <p:cNvSpPr/>
                <p:nvPr/>
              </p:nvSpPr>
              <p:spPr>
                <a:xfrm>
                  <a:off x="-3977843" y="493905"/>
                  <a:ext cx="294322" cy="33752"/>
                </a:xfrm>
                <a:custGeom>
                  <a:avLst/>
                  <a:gdLst/>
                  <a:ahLst/>
                  <a:cxnLst/>
                  <a:rect l="l" t="t" r="r" b="b"/>
                  <a:pathLst>
                    <a:path w="6296" h="722" extrusionOk="0">
                      <a:moveTo>
                        <a:pt x="6146" y="0"/>
                      </a:moveTo>
                      <a:cubicBezTo>
                        <a:pt x="6094" y="0"/>
                        <a:pt x="6042" y="3"/>
                        <a:pt x="5989" y="3"/>
                      </a:cubicBezTo>
                      <a:cubicBezTo>
                        <a:pt x="5693" y="14"/>
                        <a:pt x="5408" y="14"/>
                        <a:pt x="5112" y="24"/>
                      </a:cubicBezTo>
                      <a:cubicBezTo>
                        <a:pt x="4542" y="45"/>
                        <a:pt x="3961" y="66"/>
                        <a:pt x="3380" y="98"/>
                      </a:cubicBezTo>
                      <a:cubicBezTo>
                        <a:pt x="2250" y="161"/>
                        <a:pt x="1131" y="256"/>
                        <a:pt x="0" y="373"/>
                      </a:cubicBezTo>
                      <a:cubicBezTo>
                        <a:pt x="0" y="489"/>
                        <a:pt x="0" y="605"/>
                        <a:pt x="0" y="721"/>
                      </a:cubicBezTo>
                      <a:cubicBezTo>
                        <a:pt x="1035" y="616"/>
                        <a:pt x="2081" y="531"/>
                        <a:pt x="3116" y="468"/>
                      </a:cubicBezTo>
                      <a:cubicBezTo>
                        <a:pt x="3644" y="436"/>
                        <a:pt x="4162" y="415"/>
                        <a:pt x="4679" y="394"/>
                      </a:cubicBezTo>
                      <a:cubicBezTo>
                        <a:pt x="4954" y="383"/>
                        <a:pt x="5228" y="373"/>
                        <a:pt x="5514" y="362"/>
                      </a:cubicBezTo>
                      <a:lnTo>
                        <a:pt x="5904" y="362"/>
                      </a:lnTo>
                      <a:cubicBezTo>
                        <a:pt x="5957" y="355"/>
                        <a:pt x="6042" y="341"/>
                        <a:pt x="6122" y="341"/>
                      </a:cubicBezTo>
                      <a:cubicBezTo>
                        <a:pt x="6171" y="341"/>
                        <a:pt x="6217" y="346"/>
                        <a:pt x="6253" y="362"/>
                      </a:cubicBezTo>
                      <a:cubicBezTo>
                        <a:pt x="6263" y="246"/>
                        <a:pt x="6285" y="130"/>
                        <a:pt x="6295" y="14"/>
                      </a:cubicBezTo>
                      <a:cubicBezTo>
                        <a:pt x="6248" y="3"/>
                        <a:pt x="6197" y="0"/>
                        <a:pt x="6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3" name="Google Shape;343;p9"/>
              <p:cNvSpPr/>
              <p:nvPr/>
            </p:nvSpPr>
            <p:spPr>
              <a:xfrm rot="4267996">
                <a:off x="-76597" y="3689282"/>
                <a:ext cx="1392229" cy="976842"/>
              </a:xfrm>
              <a:custGeom>
                <a:avLst/>
                <a:gdLst/>
                <a:ahLst/>
                <a:cxnLst/>
                <a:rect l="l" t="t" r="r" b="b"/>
                <a:pathLst>
                  <a:path w="16244" h="11397" extrusionOk="0">
                    <a:moveTo>
                      <a:pt x="14152" y="0"/>
                    </a:moveTo>
                    <a:cubicBezTo>
                      <a:pt x="14131" y="0"/>
                      <a:pt x="14100" y="11"/>
                      <a:pt x="14068" y="11"/>
                    </a:cubicBezTo>
                    <a:cubicBezTo>
                      <a:pt x="14015" y="32"/>
                      <a:pt x="13973" y="53"/>
                      <a:pt x="13931" y="95"/>
                    </a:cubicBezTo>
                    <a:lnTo>
                      <a:pt x="13878" y="159"/>
                    </a:lnTo>
                    <a:cubicBezTo>
                      <a:pt x="13846" y="211"/>
                      <a:pt x="13836" y="264"/>
                      <a:pt x="13836" y="328"/>
                    </a:cubicBezTo>
                    <a:lnTo>
                      <a:pt x="13836" y="380"/>
                    </a:lnTo>
                    <a:cubicBezTo>
                      <a:pt x="13836" y="433"/>
                      <a:pt x="13846" y="475"/>
                      <a:pt x="13857" y="507"/>
                    </a:cubicBezTo>
                    <a:cubicBezTo>
                      <a:pt x="13878" y="549"/>
                      <a:pt x="13899" y="581"/>
                      <a:pt x="13931" y="613"/>
                    </a:cubicBezTo>
                    <a:cubicBezTo>
                      <a:pt x="13962" y="644"/>
                      <a:pt x="13994" y="666"/>
                      <a:pt x="14036" y="676"/>
                    </a:cubicBezTo>
                    <a:cubicBezTo>
                      <a:pt x="14068" y="697"/>
                      <a:pt x="14110" y="708"/>
                      <a:pt x="14152" y="708"/>
                    </a:cubicBezTo>
                    <a:cubicBezTo>
                      <a:pt x="14184" y="708"/>
                      <a:pt x="14216" y="697"/>
                      <a:pt x="14247" y="697"/>
                    </a:cubicBezTo>
                    <a:cubicBezTo>
                      <a:pt x="14300" y="687"/>
                      <a:pt x="14343" y="655"/>
                      <a:pt x="14385" y="613"/>
                    </a:cubicBezTo>
                    <a:lnTo>
                      <a:pt x="14438" y="549"/>
                    </a:lnTo>
                    <a:cubicBezTo>
                      <a:pt x="14469" y="497"/>
                      <a:pt x="14480" y="444"/>
                      <a:pt x="14480" y="380"/>
                    </a:cubicBezTo>
                    <a:lnTo>
                      <a:pt x="14480" y="328"/>
                    </a:lnTo>
                    <a:cubicBezTo>
                      <a:pt x="14480" y="275"/>
                      <a:pt x="14469" y="243"/>
                      <a:pt x="14448" y="201"/>
                    </a:cubicBezTo>
                    <a:cubicBezTo>
                      <a:pt x="14438" y="159"/>
                      <a:pt x="14416" y="127"/>
                      <a:pt x="14385" y="95"/>
                    </a:cubicBezTo>
                    <a:cubicBezTo>
                      <a:pt x="14353" y="64"/>
                      <a:pt x="14321" y="42"/>
                      <a:pt x="14279" y="32"/>
                    </a:cubicBezTo>
                    <a:cubicBezTo>
                      <a:pt x="14247" y="11"/>
                      <a:pt x="14205" y="0"/>
                      <a:pt x="14152" y="0"/>
                    </a:cubicBezTo>
                    <a:close/>
                    <a:moveTo>
                      <a:pt x="11821" y="609"/>
                    </a:moveTo>
                    <a:cubicBezTo>
                      <a:pt x="11809" y="609"/>
                      <a:pt x="11798" y="610"/>
                      <a:pt x="11787" y="613"/>
                    </a:cubicBezTo>
                    <a:cubicBezTo>
                      <a:pt x="11755" y="613"/>
                      <a:pt x="11734" y="613"/>
                      <a:pt x="11702" y="623"/>
                    </a:cubicBezTo>
                    <a:cubicBezTo>
                      <a:pt x="11649" y="634"/>
                      <a:pt x="11597" y="666"/>
                      <a:pt x="11554" y="708"/>
                    </a:cubicBezTo>
                    <a:lnTo>
                      <a:pt x="11512" y="771"/>
                    </a:lnTo>
                    <a:cubicBezTo>
                      <a:pt x="11480" y="824"/>
                      <a:pt x="11459" y="877"/>
                      <a:pt x="11459" y="930"/>
                    </a:cubicBezTo>
                    <a:cubicBezTo>
                      <a:pt x="11470" y="1025"/>
                      <a:pt x="11470" y="1130"/>
                      <a:pt x="11470" y="1225"/>
                    </a:cubicBezTo>
                    <a:cubicBezTo>
                      <a:pt x="11459" y="1268"/>
                      <a:pt x="11470" y="1310"/>
                      <a:pt x="11491" y="1352"/>
                    </a:cubicBezTo>
                    <a:cubicBezTo>
                      <a:pt x="11501" y="1384"/>
                      <a:pt x="11533" y="1426"/>
                      <a:pt x="11565" y="1447"/>
                    </a:cubicBezTo>
                    <a:cubicBezTo>
                      <a:pt x="11586" y="1479"/>
                      <a:pt x="11628" y="1500"/>
                      <a:pt x="11660" y="1521"/>
                    </a:cubicBezTo>
                    <a:cubicBezTo>
                      <a:pt x="11691" y="1537"/>
                      <a:pt x="11722" y="1546"/>
                      <a:pt x="11753" y="1546"/>
                    </a:cubicBezTo>
                    <a:cubicBezTo>
                      <a:pt x="11764" y="1546"/>
                      <a:pt x="11775" y="1545"/>
                      <a:pt x="11787" y="1542"/>
                    </a:cubicBezTo>
                    <a:cubicBezTo>
                      <a:pt x="11818" y="1542"/>
                      <a:pt x="11850" y="1542"/>
                      <a:pt x="11871" y="1532"/>
                    </a:cubicBezTo>
                    <a:cubicBezTo>
                      <a:pt x="11935" y="1521"/>
                      <a:pt x="11977" y="1489"/>
                      <a:pt x="12019" y="1447"/>
                    </a:cubicBezTo>
                    <a:lnTo>
                      <a:pt x="12072" y="1384"/>
                    </a:lnTo>
                    <a:cubicBezTo>
                      <a:pt x="12093" y="1331"/>
                      <a:pt x="12114" y="1278"/>
                      <a:pt x="12114" y="1225"/>
                    </a:cubicBezTo>
                    <a:cubicBezTo>
                      <a:pt x="12114" y="1130"/>
                      <a:pt x="12114" y="1025"/>
                      <a:pt x="12114" y="930"/>
                    </a:cubicBezTo>
                    <a:cubicBezTo>
                      <a:pt x="12114" y="887"/>
                      <a:pt x="12103" y="845"/>
                      <a:pt x="12082" y="803"/>
                    </a:cubicBezTo>
                    <a:cubicBezTo>
                      <a:pt x="12072" y="771"/>
                      <a:pt x="12051" y="729"/>
                      <a:pt x="12019" y="708"/>
                    </a:cubicBezTo>
                    <a:cubicBezTo>
                      <a:pt x="11987" y="676"/>
                      <a:pt x="11956" y="644"/>
                      <a:pt x="11913" y="634"/>
                    </a:cubicBezTo>
                    <a:cubicBezTo>
                      <a:pt x="11882" y="618"/>
                      <a:pt x="11852" y="609"/>
                      <a:pt x="11821" y="609"/>
                    </a:cubicBezTo>
                    <a:close/>
                    <a:moveTo>
                      <a:pt x="9093" y="732"/>
                    </a:moveTo>
                    <a:cubicBezTo>
                      <a:pt x="9072" y="732"/>
                      <a:pt x="9051" y="734"/>
                      <a:pt x="9030" y="740"/>
                    </a:cubicBezTo>
                    <a:cubicBezTo>
                      <a:pt x="8946" y="771"/>
                      <a:pt x="8872" y="813"/>
                      <a:pt x="8840" y="887"/>
                    </a:cubicBezTo>
                    <a:lnTo>
                      <a:pt x="8829" y="909"/>
                    </a:lnTo>
                    <a:cubicBezTo>
                      <a:pt x="8787" y="930"/>
                      <a:pt x="8745" y="961"/>
                      <a:pt x="8724" y="1014"/>
                    </a:cubicBezTo>
                    <a:lnTo>
                      <a:pt x="8692" y="1088"/>
                    </a:lnTo>
                    <a:cubicBezTo>
                      <a:pt x="8682" y="1141"/>
                      <a:pt x="8682" y="1204"/>
                      <a:pt x="8692" y="1257"/>
                    </a:cubicBezTo>
                    <a:lnTo>
                      <a:pt x="8756" y="1616"/>
                    </a:lnTo>
                    <a:cubicBezTo>
                      <a:pt x="8766" y="1637"/>
                      <a:pt x="8777" y="1658"/>
                      <a:pt x="8787" y="1690"/>
                    </a:cubicBezTo>
                    <a:cubicBezTo>
                      <a:pt x="8808" y="1722"/>
                      <a:pt x="8829" y="1753"/>
                      <a:pt x="8872" y="1775"/>
                    </a:cubicBezTo>
                    <a:cubicBezTo>
                      <a:pt x="8893" y="1796"/>
                      <a:pt x="8914" y="1817"/>
                      <a:pt x="8946" y="1817"/>
                    </a:cubicBezTo>
                    <a:cubicBezTo>
                      <a:pt x="8977" y="1838"/>
                      <a:pt x="9020" y="1848"/>
                      <a:pt x="9062" y="1848"/>
                    </a:cubicBezTo>
                    <a:cubicBezTo>
                      <a:pt x="9125" y="1848"/>
                      <a:pt x="9178" y="1827"/>
                      <a:pt x="9231" y="1806"/>
                    </a:cubicBezTo>
                    <a:cubicBezTo>
                      <a:pt x="9262" y="1785"/>
                      <a:pt x="9294" y="1753"/>
                      <a:pt x="9315" y="1722"/>
                    </a:cubicBezTo>
                    <a:cubicBezTo>
                      <a:pt x="9347" y="1690"/>
                      <a:pt x="9368" y="1658"/>
                      <a:pt x="9379" y="1616"/>
                    </a:cubicBezTo>
                    <a:cubicBezTo>
                      <a:pt x="9410" y="1511"/>
                      <a:pt x="9431" y="1405"/>
                      <a:pt x="9442" y="1289"/>
                    </a:cubicBezTo>
                    <a:cubicBezTo>
                      <a:pt x="9453" y="1183"/>
                      <a:pt x="9442" y="1078"/>
                      <a:pt x="9431" y="972"/>
                    </a:cubicBezTo>
                    <a:cubicBezTo>
                      <a:pt x="9421" y="930"/>
                      <a:pt x="9400" y="887"/>
                      <a:pt x="9368" y="856"/>
                    </a:cubicBezTo>
                    <a:cubicBezTo>
                      <a:pt x="9347" y="824"/>
                      <a:pt x="9315" y="792"/>
                      <a:pt x="9273" y="771"/>
                    </a:cubicBezTo>
                    <a:cubicBezTo>
                      <a:pt x="9241" y="750"/>
                      <a:pt x="9199" y="740"/>
                      <a:pt x="9157" y="740"/>
                    </a:cubicBezTo>
                    <a:cubicBezTo>
                      <a:pt x="9136" y="734"/>
                      <a:pt x="9115" y="732"/>
                      <a:pt x="9093" y="732"/>
                    </a:cubicBezTo>
                    <a:close/>
                    <a:moveTo>
                      <a:pt x="3291" y="748"/>
                    </a:moveTo>
                    <a:cubicBezTo>
                      <a:pt x="3264" y="748"/>
                      <a:pt x="3238" y="752"/>
                      <a:pt x="3211" y="761"/>
                    </a:cubicBezTo>
                    <a:cubicBezTo>
                      <a:pt x="3126" y="792"/>
                      <a:pt x="3052" y="845"/>
                      <a:pt x="3000" y="930"/>
                    </a:cubicBezTo>
                    <a:cubicBezTo>
                      <a:pt x="2989" y="951"/>
                      <a:pt x="2978" y="982"/>
                      <a:pt x="2968" y="1004"/>
                    </a:cubicBezTo>
                    <a:lnTo>
                      <a:pt x="2968" y="1025"/>
                    </a:lnTo>
                    <a:lnTo>
                      <a:pt x="2957" y="1056"/>
                    </a:lnTo>
                    <a:cubicBezTo>
                      <a:pt x="2936" y="1183"/>
                      <a:pt x="2926" y="1310"/>
                      <a:pt x="2915" y="1426"/>
                    </a:cubicBezTo>
                    <a:cubicBezTo>
                      <a:pt x="2915" y="1521"/>
                      <a:pt x="2926" y="1606"/>
                      <a:pt x="2968" y="1690"/>
                    </a:cubicBezTo>
                    <a:cubicBezTo>
                      <a:pt x="3000" y="1743"/>
                      <a:pt x="3052" y="1796"/>
                      <a:pt x="3105" y="1827"/>
                    </a:cubicBezTo>
                    <a:cubicBezTo>
                      <a:pt x="3137" y="1838"/>
                      <a:pt x="3169" y="1859"/>
                      <a:pt x="3200" y="1870"/>
                    </a:cubicBezTo>
                    <a:cubicBezTo>
                      <a:pt x="3232" y="1875"/>
                      <a:pt x="3264" y="1878"/>
                      <a:pt x="3294" y="1878"/>
                    </a:cubicBezTo>
                    <a:cubicBezTo>
                      <a:pt x="3324" y="1878"/>
                      <a:pt x="3353" y="1875"/>
                      <a:pt x="3380" y="1870"/>
                    </a:cubicBezTo>
                    <a:cubicBezTo>
                      <a:pt x="3411" y="1859"/>
                      <a:pt x="3443" y="1838"/>
                      <a:pt x="3475" y="1827"/>
                    </a:cubicBezTo>
                    <a:cubicBezTo>
                      <a:pt x="3496" y="1817"/>
                      <a:pt x="3528" y="1796"/>
                      <a:pt x="3549" y="1764"/>
                    </a:cubicBezTo>
                    <a:cubicBezTo>
                      <a:pt x="3602" y="1711"/>
                      <a:pt x="3623" y="1669"/>
                      <a:pt x="3654" y="1595"/>
                    </a:cubicBezTo>
                    <a:cubicBezTo>
                      <a:pt x="3665" y="1563"/>
                      <a:pt x="3665" y="1521"/>
                      <a:pt x="3676" y="1479"/>
                    </a:cubicBezTo>
                    <a:cubicBezTo>
                      <a:pt x="3676" y="1458"/>
                      <a:pt x="3676" y="1437"/>
                      <a:pt x="3676" y="1415"/>
                    </a:cubicBezTo>
                    <a:cubicBezTo>
                      <a:pt x="3665" y="1331"/>
                      <a:pt x="3654" y="1257"/>
                      <a:pt x="3633" y="1173"/>
                    </a:cubicBezTo>
                    <a:cubicBezTo>
                      <a:pt x="3644" y="1151"/>
                      <a:pt x="3644" y="1109"/>
                      <a:pt x="3644" y="1088"/>
                    </a:cubicBezTo>
                    <a:cubicBezTo>
                      <a:pt x="3644" y="1067"/>
                      <a:pt x="3644" y="1014"/>
                      <a:pt x="3633" y="993"/>
                    </a:cubicBezTo>
                    <a:cubicBezTo>
                      <a:pt x="3623" y="940"/>
                      <a:pt x="3591" y="887"/>
                      <a:pt x="3549" y="845"/>
                    </a:cubicBezTo>
                    <a:cubicBezTo>
                      <a:pt x="3517" y="813"/>
                      <a:pt x="3443" y="771"/>
                      <a:pt x="3401" y="761"/>
                    </a:cubicBezTo>
                    <a:cubicBezTo>
                      <a:pt x="3364" y="755"/>
                      <a:pt x="3328" y="748"/>
                      <a:pt x="3291" y="748"/>
                    </a:cubicBezTo>
                    <a:close/>
                    <a:moveTo>
                      <a:pt x="570" y="740"/>
                    </a:moveTo>
                    <a:cubicBezTo>
                      <a:pt x="539" y="740"/>
                      <a:pt x="497" y="740"/>
                      <a:pt x="465" y="750"/>
                    </a:cubicBezTo>
                    <a:cubicBezTo>
                      <a:pt x="433" y="750"/>
                      <a:pt x="401" y="771"/>
                      <a:pt x="380" y="782"/>
                    </a:cubicBezTo>
                    <a:lnTo>
                      <a:pt x="359" y="792"/>
                    </a:lnTo>
                    <a:cubicBezTo>
                      <a:pt x="264" y="856"/>
                      <a:pt x="201" y="951"/>
                      <a:pt x="159" y="1067"/>
                    </a:cubicBezTo>
                    <a:cubicBezTo>
                      <a:pt x="137" y="1151"/>
                      <a:pt x="137" y="1236"/>
                      <a:pt x="137" y="1320"/>
                    </a:cubicBezTo>
                    <a:cubicBezTo>
                      <a:pt x="137" y="1415"/>
                      <a:pt x="148" y="1511"/>
                      <a:pt x="169" y="1606"/>
                    </a:cubicBezTo>
                    <a:cubicBezTo>
                      <a:pt x="180" y="1648"/>
                      <a:pt x="211" y="1701"/>
                      <a:pt x="254" y="1743"/>
                    </a:cubicBezTo>
                    <a:cubicBezTo>
                      <a:pt x="296" y="1838"/>
                      <a:pt x="380" y="1912"/>
                      <a:pt x="486" y="1933"/>
                    </a:cubicBezTo>
                    <a:cubicBezTo>
                      <a:pt x="523" y="1944"/>
                      <a:pt x="557" y="1949"/>
                      <a:pt x="592" y="1949"/>
                    </a:cubicBezTo>
                    <a:cubicBezTo>
                      <a:pt x="626" y="1949"/>
                      <a:pt x="660" y="1944"/>
                      <a:pt x="697" y="1933"/>
                    </a:cubicBezTo>
                    <a:cubicBezTo>
                      <a:pt x="792" y="1901"/>
                      <a:pt x="866" y="1838"/>
                      <a:pt x="919" y="1764"/>
                    </a:cubicBezTo>
                    <a:cubicBezTo>
                      <a:pt x="940" y="1732"/>
                      <a:pt x="951" y="1690"/>
                      <a:pt x="961" y="1658"/>
                    </a:cubicBezTo>
                    <a:lnTo>
                      <a:pt x="972" y="1627"/>
                    </a:lnTo>
                    <a:cubicBezTo>
                      <a:pt x="982" y="1574"/>
                      <a:pt x="982" y="1532"/>
                      <a:pt x="982" y="1479"/>
                    </a:cubicBezTo>
                    <a:cubicBezTo>
                      <a:pt x="982" y="1415"/>
                      <a:pt x="982" y="1352"/>
                      <a:pt x="982" y="1289"/>
                    </a:cubicBezTo>
                    <a:cubicBezTo>
                      <a:pt x="982" y="1215"/>
                      <a:pt x="982" y="1141"/>
                      <a:pt x="961" y="1067"/>
                    </a:cubicBezTo>
                    <a:cubicBezTo>
                      <a:pt x="951" y="1025"/>
                      <a:pt x="930" y="972"/>
                      <a:pt x="908" y="940"/>
                    </a:cubicBezTo>
                    <a:cubicBezTo>
                      <a:pt x="898" y="909"/>
                      <a:pt x="877" y="877"/>
                      <a:pt x="845" y="856"/>
                    </a:cubicBezTo>
                    <a:cubicBezTo>
                      <a:pt x="824" y="835"/>
                      <a:pt x="792" y="803"/>
                      <a:pt x="771" y="792"/>
                    </a:cubicBezTo>
                    <a:cubicBezTo>
                      <a:pt x="708" y="761"/>
                      <a:pt x="634" y="740"/>
                      <a:pt x="570" y="740"/>
                    </a:cubicBezTo>
                    <a:close/>
                    <a:moveTo>
                      <a:pt x="6390" y="666"/>
                    </a:moveTo>
                    <a:cubicBezTo>
                      <a:pt x="6305" y="676"/>
                      <a:pt x="6221" y="697"/>
                      <a:pt x="6168" y="761"/>
                    </a:cubicBezTo>
                    <a:cubicBezTo>
                      <a:pt x="6126" y="803"/>
                      <a:pt x="6105" y="835"/>
                      <a:pt x="6094" y="877"/>
                    </a:cubicBezTo>
                    <a:cubicBezTo>
                      <a:pt x="6031" y="972"/>
                      <a:pt x="5999" y="1067"/>
                      <a:pt x="6010" y="1173"/>
                    </a:cubicBezTo>
                    <a:cubicBezTo>
                      <a:pt x="6010" y="1236"/>
                      <a:pt x="6020" y="1299"/>
                      <a:pt x="6062" y="1352"/>
                    </a:cubicBezTo>
                    <a:cubicBezTo>
                      <a:pt x="6062" y="1553"/>
                      <a:pt x="6083" y="1753"/>
                      <a:pt x="6115" y="1944"/>
                    </a:cubicBezTo>
                    <a:cubicBezTo>
                      <a:pt x="6126" y="1996"/>
                      <a:pt x="6168" y="2060"/>
                      <a:pt x="6200" y="2091"/>
                    </a:cubicBezTo>
                    <a:cubicBezTo>
                      <a:pt x="6252" y="2144"/>
                      <a:pt x="6316" y="2165"/>
                      <a:pt x="6379" y="2176"/>
                    </a:cubicBezTo>
                    <a:cubicBezTo>
                      <a:pt x="6398" y="2179"/>
                      <a:pt x="6416" y="2180"/>
                      <a:pt x="6435" y="2180"/>
                    </a:cubicBezTo>
                    <a:cubicBezTo>
                      <a:pt x="6547" y="2180"/>
                      <a:pt x="6661" y="2127"/>
                      <a:pt x="6707" y="2028"/>
                    </a:cubicBezTo>
                    <a:cubicBezTo>
                      <a:pt x="6802" y="1838"/>
                      <a:pt x="6844" y="1637"/>
                      <a:pt x="6844" y="1437"/>
                    </a:cubicBezTo>
                    <a:cubicBezTo>
                      <a:pt x="6844" y="1225"/>
                      <a:pt x="6791" y="1025"/>
                      <a:pt x="6707" y="845"/>
                    </a:cubicBezTo>
                    <a:cubicBezTo>
                      <a:pt x="6675" y="782"/>
                      <a:pt x="6590" y="718"/>
                      <a:pt x="6527" y="697"/>
                    </a:cubicBezTo>
                    <a:cubicBezTo>
                      <a:pt x="6485" y="676"/>
                      <a:pt x="6432" y="666"/>
                      <a:pt x="6390" y="666"/>
                    </a:cubicBezTo>
                    <a:close/>
                    <a:moveTo>
                      <a:pt x="14279" y="1944"/>
                    </a:moveTo>
                    <a:cubicBezTo>
                      <a:pt x="14226" y="1944"/>
                      <a:pt x="14174" y="1965"/>
                      <a:pt x="14121" y="1986"/>
                    </a:cubicBezTo>
                    <a:lnTo>
                      <a:pt x="14057" y="2039"/>
                    </a:lnTo>
                    <a:cubicBezTo>
                      <a:pt x="14015" y="2081"/>
                      <a:pt x="13983" y="2123"/>
                      <a:pt x="13973" y="2186"/>
                    </a:cubicBezTo>
                    <a:lnTo>
                      <a:pt x="13973" y="2197"/>
                    </a:lnTo>
                    <a:cubicBezTo>
                      <a:pt x="13962" y="2218"/>
                      <a:pt x="13952" y="2271"/>
                      <a:pt x="13952" y="2303"/>
                    </a:cubicBezTo>
                    <a:lnTo>
                      <a:pt x="13952" y="2313"/>
                    </a:lnTo>
                    <a:cubicBezTo>
                      <a:pt x="13962" y="2345"/>
                      <a:pt x="13962" y="2366"/>
                      <a:pt x="13973" y="2398"/>
                    </a:cubicBezTo>
                    <a:lnTo>
                      <a:pt x="13973" y="2419"/>
                    </a:lnTo>
                    <a:cubicBezTo>
                      <a:pt x="13973" y="2440"/>
                      <a:pt x="13983" y="2461"/>
                      <a:pt x="13994" y="2472"/>
                    </a:cubicBezTo>
                    <a:cubicBezTo>
                      <a:pt x="14005" y="2493"/>
                      <a:pt x="14005" y="2514"/>
                      <a:pt x="14015" y="2524"/>
                    </a:cubicBezTo>
                    <a:cubicBezTo>
                      <a:pt x="14036" y="2556"/>
                      <a:pt x="14057" y="2588"/>
                      <a:pt x="14078" y="2609"/>
                    </a:cubicBezTo>
                    <a:lnTo>
                      <a:pt x="14089" y="2619"/>
                    </a:lnTo>
                    <a:cubicBezTo>
                      <a:pt x="14110" y="2641"/>
                      <a:pt x="14142" y="2662"/>
                      <a:pt x="14163" y="2672"/>
                    </a:cubicBezTo>
                    <a:lnTo>
                      <a:pt x="14174" y="2683"/>
                    </a:lnTo>
                    <a:cubicBezTo>
                      <a:pt x="14205" y="2693"/>
                      <a:pt x="14226" y="2704"/>
                      <a:pt x="14258" y="2715"/>
                    </a:cubicBezTo>
                    <a:cubicBezTo>
                      <a:pt x="14284" y="2725"/>
                      <a:pt x="14311" y="2730"/>
                      <a:pt x="14339" y="2730"/>
                    </a:cubicBezTo>
                    <a:cubicBezTo>
                      <a:pt x="14366" y="2730"/>
                      <a:pt x="14395" y="2725"/>
                      <a:pt x="14427" y="2715"/>
                    </a:cubicBezTo>
                    <a:lnTo>
                      <a:pt x="14459" y="2704"/>
                    </a:lnTo>
                    <a:lnTo>
                      <a:pt x="14501" y="2683"/>
                    </a:lnTo>
                    <a:lnTo>
                      <a:pt x="14511" y="2683"/>
                    </a:lnTo>
                    <a:cubicBezTo>
                      <a:pt x="14543" y="2662"/>
                      <a:pt x="14564" y="2641"/>
                      <a:pt x="14596" y="2619"/>
                    </a:cubicBezTo>
                    <a:lnTo>
                      <a:pt x="14607" y="2609"/>
                    </a:lnTo>
                    <a:cubicBezTo>
                      <a:pt x="14617" y="2588"/>
                      <a:pt x="14638" y="2556"/>
                      <a:pt x="14659" y="2535"/>
                    </a:cubicBezTo>
                    <a:lnTo>
                      <a:pt x="14670" y="2514"/>
                    </a:lnTo>
                    <a:cubicBezTo>
                      <a:pt x="14680" y="2482"/>
                      <a:pt x="14702" y="2461"/>
                      <a:pt x="14712" y="2429"/>
                    </a:cubicBezTo>
                    <a:lnTo>
                      <a:pt x="14712" y="2408"/>
                    </a:lnTo>
                    <a:cubicBezTo>
                      <a:pt x="14712" y="2377"/>
                      <a:pt x="14723" y="2345"/>
                      <a:pt x="14723" y="2324"/>
                    </a:cubicBezTo>
                    <a:lnTo>
                      <a:pt x="14723" y="2292"/>
                    </a:lnTo>
                    <a:cubicBezTo>
                      <a:pt x="14723" y="2271"/>
                      <a:pt x="14712" y="2239"/>
                      <a:pt x="14712" y="2208"/>
                    </a:cubicBezTo>
                    <a:lnTo>
                      <a:pt x="14702" y="2186"/>
                    </a:lnTo>
                    <a:cubicBezTo>
                      <a:pt x="14691" y="2144"/>
                      <a:pt x="14680" y="2102"/>
                      <a:pt x="14649" y="2070"/>
                    </a:cubicBezTo>
                    <a:cubicBezTo>
                      <a:pt x="14628" y="2039"/>
                      <a:pt x="14596" y="2007"/>
                      <a:pt x="14554" y="1986"/>
                    </a:cubicBezTo>
                    <a:cubicBezTo>
                      <a:pt x="14522" y="1965"/>
                      <a:pt x="14480" y="1954"/>
                      <a:pt x="14438" y="1954"/>
                    </a:cubicBezTo>
                    <a:cubicBezTo>
                      <a:pt x="14422" y="1949"/>
                      <a:pt x="14406" y="1946"/>
                      <a:pt x="14390" y="1946"/>
                    </a:cubicBezTo>
                    <a:cubicBezTo>
                      <a:pt x="14374" y="1946"/>
                      <a:pt x="14358" y="1949"/>
                      <a:pt x="14343" y="1954"/>
                    </a:cubicBezTo>
                    <a:cubicBezTo>
                      <a:pt x="14321" y="1954"/>
                      <a:pt x="14300" y="1944"/>
                      <a:pt x="14279" y="1944"/>
                    </a:cubicBezTo>
                    <a:close/>
                    <a:moveTo>
                      <a:pt x="4732" y="2060"/>
                    </a:moveTo>
                    <a:cubicBezTo>
                      <a:pt x="4647" y="2070"/>
                      <a:pt x="4552" y="2091"/>
                      <a:pt x="4499" y="2155"/>
                    </a:cubicBezTo>
                    <a:cubicBezTo>
                      <a:pt x="4436" y="2229"/>
                      <a:pt x="4404" y="2303"/>
                      <a:pt x="4404" y="2387"/>
                    </a:cubicBezTo>
                    <a:cubicBezTo>
                      <a:pt x="4394" y="2535"/>
                      <a:pt x="4394" y="2672"/>
                      <a:pt x="4383" y="2810"/>
                    </a:cubicBezTo>
                    <a:cubicBezTo>
                      <a:pt x="4383" y="2862"/>
                      <a:pt x="4394" y="2905"/>
                      <a:pt x="4415" y="2936"/>
                    </a:cubicBezTo>
                    <a:cubicBezTo>
                      <a:pt x="4425" y="2979"/>
                      <a:pt x="4446" y="3010"/>
                      <a:pt x="4478" y="3042"/>
                    </a:cubicBezTo>
                    <a:cubicBezTo>
                      <a:pt x="4510" y="3074"/>
                      <a:pt x="4542" y="3095"/>
                      <a:pt x="4584" y="3105"/>
                    </a:cubicBezTo>
                    <a:cubicBezTo>
                      <a:pt x="4626" y="3126"/>
                      <a:pt x="4668" y="3137"/>
                      <a:pt x="4711" y="3137"/>
                    </a:cubicBezTo>
                    <a:cubicBezTo>
                      <a:pt x="4795" y="3137"/>
                      <a:pt x="4879" y="3105"/>
                      <a:pt x="4943" y="3042"/>
                    </a:cubicBezTo>
                    <a:cubicBezTo>
                      <a:pt x="4996" y="2979"/>
                      <a:pt x="5027" y="2905"/>
                      <a:pt x="5038" y="2810"/>
                    </a:cubicBezTo>
                    <a:cubicBezTo>
                      <a:pt x="5038" y="2672"/>
                      <a:pt x="5048" y="2535"/>
                      <a:pt x="5048" y="2387"/>
                    </a:cubicBezTo>
                    <a:cubicBezTo>
                      <a:pt x="5048" y="2345"/>
                      <a:pt x="5038" y="2303"/>
                      <a:pt x="5027" y="2260"/>
                    </a:cubicBezTo>
                    <a:cubicBezTo>
                      <a:pt x="5006" y="2218"/>
                      <a:pt x="4985" y="2186"/>
                      <a:pt x="4953" y="2155"/>
                    </a:cubicBezTo>
                    <a:cubicBezTo>
                      <a:pt x="4922" y="2123"/>
                      <a:pt x="4890" y="2102"/>
                      <a:pt x="4848" y="2091"/>
                    </a:cubicBezTo>
                    <a:cubicBezTo>
                      <a:pt x="4816" y="2070"/>
                      <a:pt x="4774" y="2060"/>
                      <a:pt x="4732" y="2060"/>
                    </a:cubicBezTo>
                    <a:close/>
                    <a:moveTo>
                      <a:pt x="2017" y="2493"/>
                    </a:moveTo>
                    <a:cubicBezTo>
                      <a:pt x="1954" y="2493"/>
                      <a:pt x="1901" y="2503"/>
                      <a:pt x="1848" y="2535"/>
                    </a:cubicBezTo>
                    <a:lnTo>
                      <a:pt x="1785" y="2588"/>
                    </a:lnTo>
                    <a:cubicBezTo>
                      <a:pt x="1743" y="2619"/>
                      <a:pt x="1711" y="2672"/>
                      <a:pt x="1701" y="2725"/>
                    </a:cubicBezTo>
                    <a:lnTo>
                      <a:pt x="1637" y="2905"/>
                    </a:lnTo>
                    <a:cubicBezTo>
                      <a:pt x="1627" y="2947"/>
                      <a:pt x="1627" y="2989"/>
                      <a:pt x="1637" y="3042"/>
                    </a:cubicBezTo>
                    <a:cubicBezTo>
                      <a:pt x="1637" y="3084"/>
                      <a:pt x="1648" y="3116"/>
                      <a:pt x="1669" y="3158"/>
                    </a:cubicBezTo>
                    <a:cubicBezTo>
                      <a:pt x="1690" y="3200"/>
                      <a:pt x="1722" y="3221"/>
                      <a:pt x="1753" y="3253"/>
                    </a:cubicBezTo>
                    <a:cubicBezTo>
                      <a:pt x="1785" y="3274"/>
                      <a:pt x="1827" y="3295"/>
                      <a:pt x="1870" y="3306"/>
                    </a:cubicBezTo>
                    <a:cubicBezTo>
                      <a:pt x="1891" y="3306"/>
                      <a:pt x="1922" y="3317"/>
                      <a:pt x="1954" y="3317"/>
                    </a:cubicBezTo>
                    <a:cubicBezTo>
                      <a:pt x="2007" y="3317"/>
                      <a:pt x="2060" y="3306"/>
                      <a:pt x="2112" y="3274"/>
                    </a:cubicBezTo>
                    <a:lnTo>
                      <a:pt x="2176" y="3221"/>
                    </a:lnTo>
                    <a:cubicBezTo>
                      <a:pt x="2218" y="3179"/>
                      <a:pt x="2250" y="3137"/>
                      <a:pt x="2260" y="3084"/>
                    </a:cubicBezTo>
                    <a:cubicBezTo>
                      <a:pt x="2281" y="3021"/>
                      <a:pt x="2303" y="2957"/>
                      <a:pt x="2324" y="2894"/>
                    </a:cubicBezTo>
                    <a:cubicBezTo>
                      <a:pt x="2334" y="2852"/>
                      <a:pt x="2345" y="2810"/>
                      <a:pt x="2334" y="2767"/>
                    </a:cubicBezTo>
                    <a:cubicBezTo>
                      <a:pt x="2324" y="2725"/>
                      <a:pt x="2313" y="2683"/>
                      <a:pt x="2292" y="2651"/>
                    </a:cubicBezTo>
                    <a:cubicBezTo>
                      <a:pt x="2271" y="2609"/>
                      <a:pt x="2239" y="2577"/>
                      <a:pt x="2207" y="2556"/>
                    </a:cubicBezTo>
                    <a:cubicBezTo>
                      <a:pt x="2176" y="2535"/>
                      <a:pt x="2144" y="2514"/>
                      <a:pt x="2102" y="2503"/>
                    </a:cubicBezTo>
                    <a:cubicBezTo>
                      <a:pt x="2070" y="2493"/>
                      <a:pt x="2038" y="2493"/>
                      <a:pt x="2017" y="2493"/>
                    </a:cubicBezTo>
                    <a:close/>
                    <a:moveTo>
                      <a:pt x="12526" y="2546"/>
                    </a:moveTo>
                    <a:cubicBezTo>
                      <a:pt x="12484" y="2546"/>
                      <a:pt x="12441" y="2556"/>
                      <a:pt x="12399" y="2577"/>
                    </a:cubicBezTo>
                    <a:cubicBezTo>
                      <a:pt x="12357" y="2588"/>
                      <a:pt x="12325" y="2609"/>
                      <a:pt x="12294" y="2641"/>
                    </a:cubicBezTo>
                    <a:cubicBezTo>
                      <a:pt x="12283" y="2662"/>
                      <a:pt x="12262" y="2683"/>
                      <a:pt x="12241" y="2704"/>
                    </a:cubicBezTo>
                    <a:cubicBezTo>
                      <a:pt x="12220" y="2757"/>
                      <a:pt x="12199" y="2810"/>
                      <a:pt x="12199" y="2873"/>
                    </a:cubicBezTo>
                    <a:cubicBezTo>
                      <a:pt x="12199" y="2894"/>
                      <a:pt x="12209" y="2926"/>
                      <a:pt x="12209" y="2957"/>
                    </a:cubicBezTo>
                    <a:cubicBezTo>
                      <a:pt x="12230" y="3010"/>
                      <a:pt x="12251" y="3052"/>
                      <a:pt x="12294" y="3095"/>
                    </a:cubicBezTo>
                    <a:cubicBezTo>
                      <a:pt x="12336" y="3137"/>
                      <a:pt x="12378" y="3179"/>
                      <a:pt x="12410" y="3221"/>
                    </a:cubicBezTo>
                    <a:cubicBezTo>
                      <a:pt x="12441" y="3253"/>
                      <a:pt x="12473" y="3274"/>
                      <a:pt x="12515" y="3285"/>
                    </a:cubicBezTo>
                    <a:cubicBezTo>
                      <a:pt x="12558" y="3306"/>
                      <a:pt x="12600" y="3317"/>
                      <a:pt x="12642" y="3317"/>
                    </a:cubicBezTo>
                    <a:cubicBezTo>
                      <a:pt x="12684" y="3317"/>
                      <a:pt x="12727" y="3306"/>
                      <a:pt x="12769" y="3285"/>
                    </a:cubicBezTo>
                    <a:cubicBezTo>
                      <a:pt x="12811" y="3274"/>
                      <a:pt x="12843" y="3253"/>
                      <a:pt x="12874" y="3221"/>
                    </a:cubicBezTo>
                    <a:lnTo>
                      <a:pt x="12927" y="3158"/>
                    </a:lnTo>
                    <a:cubicBezTo>
                      <a:pt x="12948" y="3105"/>
                      <a:pt x="12970" y="3052"/>
                      <a:pt x="12970" y="2989"/>
                    </a:cubicBezTo>
                    <a:cubicBezTo>
                      <a:pt x="12959" y="2968"/>
                      <a:pt x="12959" y="2936"/>
                      <a:pt x="12959" y="2905"/>
                    </a:cubicBezTo>
                    <a:cubicBezTo>
                      <a:pt x="12938" y="2852"/>
                      <a:pt x="12917" y="2799"/>
                      <a:pt x="12874" y="2767"/>
                    </a:cubicBezTo>
                    <a:cubicBezTo>
                      <a:pt x="12832" y="2725"/>
                      <a:pt x="12790" y="2683"/>
                      <a:pt x="12748" y="2641"/>
                    </a:cubicBezTo>
                    <a:cubicBezTo>
                      <a:pt x="12727" y="2609"/>
                      <a:pt x="12684" y="2588"/>
                      <a:pt x="12653" y="2577"/>
                    </a:cubicBezTo>
                    <a:cubicBezTo>
                      <a:pt x="12610" y="2556"/>
                      <a:pt x="12568" y="2546"/>
                      <a:pt x="12526" y="2546"/>
                    </a:cubicBezTo>
                    <a:close/>
                    <a:moveTo>
                      <a:pt x="6638" y="2805"/>
                    </a:moveTo>
                    <a:cubicBezTo>
                      <a:pt x="6608" y="2805"/>
                      <a:pt x="6578" y="2813"/>
                      <a:pt x="6548" y="2820"/>
                    </a:cubicBezTo>
                    <a:cubicBezTo>
                      <a:pt x="6495" y="2831"/>
                      <a:pt x="6443" y="2862"/>
                      <a:pt x="6400" y="2905"/>
                    </a:cubicBezTo>
                    <a:cubicBezTo>
                      <a:pt x="6358" y="2936"/>
                      <a:pt x="6316" y="2968"/>
                      <a:pt x="6274" y="3000"/>
                    </a:cubicBezTo>
                    <a:cubicBezTo>
                      <a:pt x="6242" y="3031"/>
                      <a:pt x="6221" y="3063"/>
                      <a:pt x="6210" y="3105"/>
                    </a:cubicBezTo>
                    <a:cubicBezTo>
                      <a:pt x="6189" y="3148"/>
                      <a:pt x="6179" y="3190"/>
                      <a:pt x="6179" y="3232"/>
                    </a:cubicBezTo>
                    <a:cubicBezTo>
                      <a:pt x="6179" y="3274"/>
                      <a:pt x="6189" y="3317"/>
                      <a:pt x="6210" y="3359"/>
                    </a:cubicBezTo>
                    <a:cubicBezTo>
                      <a:pt x="6221" y="3401"/>
                      <a:pt x="6242" y="3433"/>
                      <a:pt x="6274" y="3464"/>
                    </a:cubicBezTo>
                    <a:cubicBezTo>
                      <a:pt x="6295" y="3475"/>
                      <a:pt x="6316" y="3496"/>
                      <a:pt x="6337" y="3517"/>
                    </a:cubicBezTo>
                    <a:cubicBezTo>
                      <a:pt x="6390" y="3538"/>
                      <a:pt x="6443" y="3559"/>
                      <a:pt x="6506" y="3559"/>
                    </a:cubicBezTo>
                    <a:cubicBezTo>
                      <a:pt x="6517" y="3549"/>
                      <a:pt x="6538" y="3549"/>
                      <a:pt x="6559" y="3549"/>
                    </a:cubicBezTo>
                    <a:cubicBezTo>
                      <a:pt x="6590" y="3581"/>
                      <a:pt x="6622" y="3602"/>
                      <a:pt x="6664" y="3612"/>
                    </a:cubicBezTo>
                    <a:cubicBezTo>
                      <a:pt x="6685" y="3618"/>
                      <a:pt x="6707" y="3620"/>
                      <a:pt x="6728" y="3620"/>
                    </a:cubicBezTo>
                    <a:cubicBezTo>
                      <a:pt x="6749" y="3620"/>
                      <a:pt x="6770" y="3618"/>
                      <a:pt x="6791" y="3612"/>
                    </a:cubicBezTo>
                    <a:cubicBezTo>
                      <a:pt x="6844" y="3612"/>
                      <a:pt x="6876" y="3602"/>
                      <a:pt x="6918" y="3581"/>
                    </a:cubicBezTo>
                    <a:cubicBezTo>
                      <a:pt x="6939" y="3559"/>
                      <a:pt x="6960" y="3538"/>
                      <a:pt x="6981" y="3528"/>
                    </a:cubicBezTo>
                    <a:cubicBezTo>
                      <a:pt x="7023" y="3486"/>
                      <a:pt x="7045" y="3433"/>
                      <a:pt x="7066" y="3380"/>
                    </a:cubicBezTo>
                    <a:cubicBezTo>
                      <a:pt x="7066" y="3359"/>
                      <a:pt x="7076" y="3327"/>
                      <a:pt x="7076" y="3295"/>
                    </a:cubicBezTo>
                    <a:cubicBezTo>
                      <a:pt x="7076" y="3243"/>
                      <a:pt x="7066" y="3179"/>
                      <a:pt x="7034" y="3137"/>
                    </a:cubicBezTo>
                    <a:cubicBezTo>
                      <a:pt x="6992" y="3074"/>
                      <a:pt x="6950" y="3021"/>
                      <a:pt x="6907" y="2968"/>
                    </a:cubicBezTo>
                    <a:cubicBezTo>
                      <a:pt x="6886" y="2915"/>
                      <a:pt x="6844" y="2884"/>
                      <a:pt x="6791" y="2852"/>
                    </a:cubicBezTo>
                    <a:cubicBezTo>
                      <a:pt x="6759" y="2831"/>
                      <a:pt x="6717" y="2820"/>
                      <a:pt x="6675" y="2810"/>
                    </a:cubicBezTo>
                    <a:cubicBezTo>
                      <a:pt x="6663" y="2806"/>
                      <a:pt x="6650" y="2805"/>
                      <a:pt x="6638" y="2805"/>
                    </a:cubicBezTo>
                    <a:close/>
                    <a:moveTo>
                      <a:pt x="10847" y="2619"/>
                    </a:moveTo>
                    <a:cubicBezTo>
                      <a:pt x="10783" y="2619"/>
                      <a:pt x="10731" y="2630"/>
                      <a:pt x="10678" y="2662"/>
                    </a:cubicBezTo>
                    <a:cubicBezTo>
                      <a:pt x="10635" y="2693"/>
                      <a:pt x="10593" y="2725"/>
                      <a:pt x="10562" y="2757"/>
                    </a:cubicBezTo>
                    <a:cubicBezTo>
                      <a:pt x="10519" y="2799"/>
                      <a:pt x="10488" y="2841"/>
                      <a:pt x="10456" y="2884"/>
                    </a:cubicBezTo>
                    <a:cubicBezTo>
                      <a:pt x="10414" y="2947"/>
                      <a:pt x="10382" y="3021"/>
                      <a:pt x="10361" y="3095"/>
                    </a:cubicBezTo>
                    <a:cubicBezTo>
                      <a:pt x="10340" y="3158"/>
                      <a:pt x="10329" y="3221"/>
                      <a:pt x="10319" y="3285"/>
                    </a:cubicBezTo>
                    <a:cubicBezTo>
                      <a:pt x="10276" y="3348"/>
                      <a:pt x="10255" y="3422"/>
                      <a:pt x="10255" y="3486"/>
                    </a:cubicBezTo>
                    <a:cubicBezTo>
                      <a:pt x="10255" y="3559"/>
                      <a:pt x="10287" y="3655"/>
                      <a:pt x="10350" y="3718"/>
                    </a:cubicBezTo>
                    <a:cubicBezTo>
                      <a:pt x="10414" y="3771"/>
                      <a:pt x="10488" y="3813"/>
                      <a:pt x="10583" y="3813"/>
                    </a:cubicBezTo>
                    <a:lnTo>
                      <a:pt x="10604" y="3802"/>
                    </a:lnTo>
                    <a:cubicBezTo>
                      <a:pt x="10625" y="3808"/>
                      <a:pt x="10649" y="3810"/>
                      <a:pt x="10674" y="3810"/>
                    </a:cubicBezTo>
                    <a:cubicBezTo>
                      <a:pt x="10699" y="3810"/>
                      <a:pt x="10725" y="3808"/>
                      <a:pt x="10752" y="3802"/>
                    </a:cubicBezTo>
                    <a:cubicBezTo>
                      <a:pt x="10826" y="3771"/>
                      <a:pt x="10889" y="3739"/>
                      <a:pt x="10952" y="3676"/>
                    </a:cubicBezTo>
                    <a:cubicBezTo>
                      <a:pt x="11005" y="3623"/>
                      <a:pt x="11037" y="3570"/>
                      <a:pt x="11058" y="3507"/>
                    </a:cubicBezTo>
                    <a:cubicBezTo>
                      <a:pt x="11090" y="3443"/>
                      <a:pt x="11100" y="3380"/>
                      <a:pt x="11100" y="3306"/>
                    </a:cubicBezTo>
                    <a:lnTo>
                      <a:pt x="11100" y="3274"/>
                    </a:lnTo>
                    <a:cubicBezTo>
                      <a:pt x="11111" y="3243"/>
                      <a:pt x="11121" y="3211"/>
                      <a:pt x="11132" y="3179"/>
                    </a:cubicBezTo>
                    <a:cubicBezTo>
                      <a:pt x="11153" y="3105"/>
                      <a:pt x="11164" y="3021"/>
                      <a:pt x="11164" y="2936"/>
                    </a:cubicBezTo>
                    <a:cubicBezTo>
                      <a:pt x="11174" y="2831"/>
                      <a:pt x="11100" y="2715"/>
                      <a:pt x="11005" y="2662"/>
                    </a:cubicBezTo>
                    <a:cubicBezTo>
                      <a:pt x="10952" y="2630"/>
                      <a:pt x="10899" y="2619"/>
                      <a:pt x="10847" y="2619"/>
                    </a:cubicBezTo>
                    <a:close/>
                    <a:moveTo>
                      <a:pt x="14279" y="3464"/>
                    </a:moveTo>
                    <a:cubicBezTo>
                      <a:pt x="13867" y="3464"/>
                      <a:pt x="13857" y="4109"/>
                      <a:pt x="14279" y="4109"/>
                    </a:cubicBezTo>
                    <a:cubicBezTo>
                      <a:pt x="14691" y="4109"/>
                      <a:pt x="14691" y="3464"/>
                      <a:pt x="14279" y="3464"/>
                    </a:cubicBezTo>
                    <a:close/>
                    <a:moveTo>
                      <a:pt x="4019" y="3640"/>
                    </a:moveTo>
                    <a:cubicBezTo>
                      <a:pt x="4007" y="3640"/>
                      <a:pt x="3994" y="3641"/>
                      <a:pt x="3982" y="3644"/>
                    </a:cubicBezTo>
                    <a:cubicBezTo>
                      <a:pt x="3940" y="3655"/>
                      <a:pt x="3897" y="3665"/>
                      <a:pt x="3855" y="3686"/>
                    </a:cubicBezTo>
                    <a:cubicBezTo>
                      <a:pt x="3792" y="3728"/>
                      <a:pt x="3728" y="3792"/>
                      <a:pt x="3707" y="3876"/>
                    </a:cubicBezTo>
                    <a:cubicBezTo>
                      <a:pt x="3707" y="3908"/>
                      <a:pt x="3707" y="3940"/>
                      <a:pt x="3697" y="3961"/>
                    </a:cubicBezTo>
                    <a:cubicBezTo>
                      <a:pt x="3697" y="4024"/>
                      <a:pt x="3718" y="4077"/>
                      <a:pt x="3739" y="4130"/>
                    </a:cubicBezTo>
                    <a:cubicBezTo>
                      <a:pt x="3771" y="4172"/>
                      <a:pt x="3813" y="4225"/>
                      <a:pt x="3844" y="4257"/>
                    </a:cubicBezTo>
                    <a:lnTo>
                      <a:pt x="3887" y="4288"/>
                    </a:lnTo>
                    <a:cubicBezTo>
                      <a:pt x="3918" y="4320"/>
                      <a:pt x="3950" y="4341"/>
                      <a:pt x="3982" y="4362"/>
                    </a:cubicBezTo>
                    <a:cubicBezTo>
                      <a:pt x="4024" y="4394"/>
                      <a:pt x="4087" y="4415"/>
                      <a:pt x="4140" y="4436"/>
                    </a:cubicBezTo>
                    <a:cubicBezTo>
                      <a:pt x="4161" y="4447"/>
                      <a:pt x="4193" y="4457"/>
                      <a:pt x="4225" y="4468"/>
                    </a:cubicBezTo>
                    <a:cubicBezTo>
                      <a:pt x="4246" y="4473"/>
                      <a:pt x="4267" y="4476"/>
                      <a:pt x="4288" y="4476"/>
                    </a:cubicBezTo>
                    <a:cubicBezTo>
                      <a:pt x="4309" y="4476"/>
                      <a:pt x="4330" y="4473"/>
                      <a:pt x="4351" y="4468"/>
                    </a:cubicBezTo>
                    <a:cubicBezTo>
                      <a:pt x="4394" y="4468"/>
                      <a:pt x="4436" y="4457"/>
                      <a:pt x="4478" y="4425"/>
                    </a:cubicBezTo>
                    <a:cubicBezTo>
                      <a:pt x="4499" y="4415"/>
                      <a:pt x="4520" y="4394"/>
                      <a:pt x="4542" y="4383"/>
                    </a:cubicBezTo>
                    <a:cubicBezTo>
                      <a:pt x="4584" y="4341"/>
                      <a:pt x="4605" y="4288"/>
                      <a:pt x="4626" y="4235"/>
                    </a:cubicBezTo>
                    <a:cubicBezTo>
                      <a:pt x="4647" y="4172"/>
                      <a:pt x="4668" y="4119"/>
                      <a:pt x="4700" y="4056"/>
                    </a:cubicBezTo>
                    <a:cubicBezTo>
                      <a:pt x="4711" y="4014"/>
                      <a:pt x="4711" y="3971"/>
                      <a:pt x="4700" y="3929"/>
                    </a:cubicBezTo>
                    <a:cubicBezTo>
                      <a:pt x="4700" y="3876"/>
                      <a:pt x="4689" y="3845"/>
                      <a:pt x="4658" y="3802"/>
                    </a:cubicBezTo>
                    <a:cubicBezTo>
                      <a:pt x="4647" y="3771"/>
                      <a:pt x="4615" y="3739"/>
                      <a:pt x="4584" y="3718"/>
                    </a:cubicBezTo>
                    <a:cubicBezTo>
                      <a:pt x="4552" y="3686"/>
                      <a:pt x="4510" y="3665"/>
                      <a:pt x="4468" y="3655"/>
                    </a:cubicBezTo>
                    <a:cubicBezTo>
                      <a:pt x="4436" y="3655"/>
                      <a:pt x="4415" y="3644"/>
                      <a:pt x="4383" y="3644"/>
                    </a:cubicBezTo>
                    <a:cubicBezTo>
                      <a:pt x="4320" y="3644"/>
                      <a:pt x="4267" y="3655"/>
                      <a:pt x="4225" y="3686"/>
                    </a:cubicBezTo>
                    <a:lnTo>
                      <a:pt x="4204" y="3697"/>
                    </a:lnTo>
                    <a:cubicBezTo>
                      <a:pt x="4172" y="3676"/>
                      <a:pt x="4140" y="3665"/>
                      <a:pt x="4109" y="3655"/>
                    </a:cubicBezTo>
                    <a:cubicBezTo>
                      <a:pt x="4079" y="3647"/>
                      <a:pt x="4049" y="3640"/>
                      <a:pt x="4019" y="3640"/>
                    </a:cubicBezTo>
                    <a:close/>
                    <a:moveTo>
                      <a:pt x="491" y="3610"/>
                    </a:moveTo>
                    <a:cubicBezTo>
                      <a:pt x="473" y="3610"/>
                      <a:pt x="454" y="3612"/>
                      <a:pt x="423" y="3623"/>
                    </a:cubicBezTo>
                    <a:cubicBezTo>
                      <a:pt x="359" y="3633"/>
                      <a:pt x="306" y="3665"/>
                      <a:pt x="264" y="3707"/>
                    </a:cubicBezTo>
                    <a:cubicBezTo>
                      <a:pt x="243" y="3728"/>
                      <a:pt x="222" y="3750"/>
                      <a:pt x="211" y="3781"/>
                    </a:cubicBezTo>
                    <a:cubicBezTo>
                      <a:pt x="180" y="3845"/>
                      <a:pt x="169" y="3887"/>
                      <a:pt x="169" y="3961"/>
                    </a:cubicBezTo>
                    <a:cubicBezTo>
                      <a:pt x="159" y="4003"/>
                      <a:pt x="169" y="4045"/>
                      <a:pt x="190" y="4077"/>
                    </a:cubicBezTo>
                    <a:lnTo>
                      <a:pt x="201" y="4098"/>
                    </a:lnTo>
                    <a:cubicBezTo>
                      <a:pt x="190" y="4119"/>
                      <a:pt x="190" y="4140"/>
                      <a:pt x="190" y="4172"/>
                    </a:cubicBezTo>
                    <a:cubicBezTo>
                      <a:pt x="190" y="4235"/>
                      <a:pt x="211" y="4320"/>
                      <a:pt x="243" y="4373"/>
                    </a:cubicBezTo>
                    <a:cubicBezTo>
                      <a:pt x="264" y="4415"/>
                      <a:pt x="296" y="4436"/>
                      <a:pt x="328" y="4468"/>
                    </a:cubicBezTo>
                    <a:cubicBezTo>
                      <a:pt x="359" y="4489"/>
                      <a:pt x="391" y="4510"/>
                      <a:pt x="433" y="4521"/>
                    </a:cubicBezTo>
                    <a:cubicBezTo>
                      <a:pt x="475" y="4531"/>
                      <a:pt x="528" y="4531"/>
                      <a:pt x="570" y="4531"/>
                    </a:cubicBezTo>
                    <a:cubicBezTo>
                      <a:pt x="613" y="4521"/>
                      <a:pt x="644" y="4510"/>
                      <a:pt x="687" y="4489"/>
                    </a:cubicBezTo>
                    <a:lnTo>
                      <a:pt x="750" y="4436"/>
                    </a:lnTo>
                    <a:cubicBezTo>
                      <a:pt x="792" y="4394"/>
                      <a:pt x="824" y="4352"/>
                      <a:pt x="834" y="4299"/>
                    </a:cubicBezTo>
                    <a:cubicBezTo>
                      <a:pt x="834" y="4267"/>
                      <a:pt x="845" y="4235"/>
                      <a:pt x="845" y="4204"/>
                    </a:cubicBezTo>
                    <a:cubicBezTo>
                      <a:pt x="856" y="4172"/>
                      <a:pt x="877" y="4140"/>
                      <a:pt x="887" y="4119"/>
                    </a:cubicBezTo>
                    <a:cubicBezTo>
                      <a:pt x="908" y="4056"/>
                      <a:pt x="908" y="3971"/>
                      <a:pt x="887" y="3908"/>
                    </a:cubicBezTo>
                    <a:cubicBezTo>
                      <a:pt x="877" y="3876"/>
                      <a:pt x="866" y="3834"/>
                      <a:pt x="845" y="3802"/>
                    </a:cubicBezTo>
                    <a:cubicBezTo>
                      <a:pt x="792" y="3739"/>
                      <a:pt x="771" y="3707"/>
                      <a:pt x="697" y="3665"/>
                    </a:cubicBezTo>
                    <a:lnTo>
                      <a:pt x="687" y="3655"/>
                    </a:lnTo>
                    <a:cubicBezTo>
                      <a:pt x="623" y="3623"/>
                      <a:pt x="623" y="3623"/>
                      <a:pt x="560" y="3612"/>
                    </a:cubicBezTo>
                    <a:cubicBezTo>
                      <a:pt x="528" y="3612"/>
                      <a:pt x="510" y="3610"/>
                      <a:pt x="491" y="3610"/>
                    </a:cubicBezTo>
                    <a:close/>
                    <a:moveTo>
                      <a:pt x="8344" y="3612"/>
                    </a:moveTo>
                    <a:cubicBezTo>
                      <a:pt x="8291" y="3612"/>
                      <a:pt x="8249" y="3612"/>
                      <a:pt x="8196" y="3623"/>
                    </a:cubicBezTo>
                    <a:cubicBezTo>
                      <a:pt x="8090" y="3655"/>
                      <a:pt x="8016" y="3728"/>
                      <a:pt x="7963" y="3813"/>
                    </a:cubicBezTo>
                    <a:cubicBezTo>
                      <a:pt x="7942" y="3845"/>
                      <a:pt x="7932" y="3876"/>
                      <a:pt x="7921" y="3897"/>
                    </a:cubicBezTo>
                    <a:cubicBezTo>
                      <a:pt x="7889" y="3950"/>
                      <a:pt x="7868" y="4003"/>
                      <a:pt x="7847" y="4066"/>
                    </a:cubicBezTo>
                    <a:cubicBezTo>
                      <a:pt x="7826" y="4130"/>
                      <a:pt x="7816" y="4193"/>
                      <a:pt x="7794" y="4267"/>
                    </a:cubicBezTo>
                    <a:cubicBezTo>
                      <a:pt x="7794" y="4288"/>
                      <a:pt x="7794" y="4320"/>
                      <a:pt x="7784" y="4352"/>
                    </a:cubicBezTo>
                    <a:cubicBezTo>
                      <a:pt x="7784" y="4394"/>
                      <a:pt x="7794" y="4436"/>
                      <a:pt x="7816" y="4478"/>
                    </a:cubicBezTo>
                    <a:cubicBezTo>
                      <a:pt x="7826" y="4499"/>
                      <a:pt x="7837" y="4521"/>
                      <a:pt x="7858" y="4542"/>
                    </a:cubicBezTo>
                    <a:cubicBezTo>
                      <a:pt x="7879" y="4584"/>
                      <a:pt x="7911" y="4605"/>
                      <a:pt x="7942" y="4626"/>
                    </a:cubicBezTo>
                    <a:cubicBezTo>
                      <a:pt x="7974" y="4637"/>
                      <a:pt x="7995" y="4647"/>
                      <a:pt x="8027" y="4658"/>
                    </a:cubicBezTo>
                    <a:cubicBezTo>
                      <a:pt x="8058" y="4668"/>
                      <a:pt x="8080" y="4668"/>
                      <a:pt x="8111" y="4668"/>
                    </a:cubicBezTo>
                    <a:cubicBezTo>
                      <a:pt x="8123" y="4671"/>
                      <a:pt x="8134" y="4673"/>
                      <a:pt x="8145" y="4673"/>
                    </a:cubicBezTo>
                    <a:cubicBezTo>
                      <a:pt x="8176" y="4673"/>
                      <a:pt x="8207" y="4663"/>
                      <a:pt x="8238" y="4647"/>
                    </a:cubicBezTo>
                    <a:cubicBezTo>
                      <a:pt x="8280" y="4637"/>
                      <a:pt x="8312" y="4605"/>
                      <a:pt x="8344" y="4573"/>
                    </a:cubicBezTo>
                    <a:cubicBezTo>
                      <a:pt x="8418" y="4499"/>
                      <a:pt x="8481" y="4415"/>
                      <a:pt x="8544" y="4330"/>
                    </a:cubicBezTo>
                    <a:cubicBezTo>
                      <a:pt x="8587" y="4267"/>
                      <a:pt x="8629" y="4204"/>
                      <a:pt x="8671" y="4130"/>
                    </a:cubicBezTo>
                    <a:cubicBezTo>
                      <a:pt x="8703" y="4056"/>
                      <a:pt x="8724" y="3961"/>
                      <a:pt x="8703" y="3876"/>
                    </a:cubicBezTo>
                    <a:cubicBezTo>
                      <a:pt x="8692" y="3834"/>
                      <a:pt x="8671" y="3802"/>
                      <a:pt x="8639" y="3771"/>
                    </a:cubicBezTo>
                    <a:cubicBezTo>
                      <a:pt x="8618" y="3739"/>
                      <a:pt x="8587" y="3707"/>
                      <a:pt x="8555" y="3686"/>
                    </a:cubicBezTo>
                    <a:cubicBezTo>
                      <a:pt x="8523" y="3676"/>
                      <a:pt x="8502" y="3665"/>
                      <a:pt x="8470" y="3655"/>
                    </a:cubicBezTo>
                    <a:cubicBezTo>
                      <a:pt x="8418" y="3623"/>
                      <a:pt x="8396" y="3623"/>
                      <a:pt x="8344" y="3612"/>
                    </a:cubicBezTo>
                    <a:close/>
                    <a:moveTo>
                      <a:pt x="15916" y="3950"/>
                    </a:moveTo>
                    <a:cubicBezTo>
                      <a:pt x="15863" y="3950"/>
                      <a:pt x="15800" y="3961"/>
                      <a:pt x="15758" y="3992"/>
                    </a:cubicBezTo>
                    <a:lnTo>
                      <a:pt x="15684" y="4045"/>
                    </a:lnTo>
                    <a:cubicBezTo>
                      <a:pt x="15652" y="4088"/>
                      <a:pt x="15620" y="4130"/>
                      <a:pt x="15610" y="4183"/>
                    </a:cubicBezTo>
                    <a:lnTo>
                      <a:pt x="15599" y="4204"/>
                    </a:lnTo>
                    <a:lnTo>
                      <a:pt x="15578" y="4225"/>
                    </a:lnTo>
                    <a:cubicBezTo>
                      <a:pt x="15547" y="4278"/>
                      <a:pt x="15536" y="4330"/>
                      <a:pt x="15536" y="4394"/>
                    </a:cubicBezTo>
                    <a:cubicBezTo>
                      <a:pt x="15536" y="4447"/>
                      <a:pt x="15536" y="4489"/>
                      <a:pt x="15536" y="4542"/>
                    </a:cubicBezTo>
                    <a:cubicBezTo>
                      <a:pt x="15525" y="4584"/>
                      <a:pt x="15536" y="4626"/>
                      <a:pt x="15557" y="4668"/>
                    </a:cubicBezTo>
                    <a:cubicBezTo>
                      <a:pt x="15568" y="4711"/>
                      <a:pt x="15599" y="4742"/>
                      <a:pt x="15631" y="4774"/>
                    </a:cubicBezTo>
                    <a:cubicBezTo>
                      <a:pt x="15652" y="4785"/>
                      <a:pt x="15673" y="4806"/>
                      <a:pt x="15694" y="4827"/>
                    </a:cubicBezTo>
                    <a:cubicBezTo>
                      <a:pt x="15726" y="4848"/>
                      <a:pt x="15768" y="4859"/>
                      <a:pt x="15811" y="4859"/>
                    </a:cubicBezTo>
                    <a:cubicBezTo>
                      <a:pt x="15826" y="4864"/>
                      <a:pt x="15842" y="4866"/>
                      <a:pt x="15857" y="4866"/>
                    </a:cubicBezTo>
                    <a:cubicBezTo>
                      <a:pt x="15871" y="4866"/>
                      <a:pt x="15884" y="4864"/>
                      <a:pt x="15895" y="4859"/>
                    </a:cubicBezTo>
                    <a:cubicBezTo>
                      <a:pt x="15937" y="4859"/>
                      <a:pt x="15980" y="4848"/>
                      <a:pt x="16022" y="4827"/>
                    </a:cubicBezTo>
                    <a:cubicBezTo>
                      <a:pt x="16043" y="4806"/>
                      <a:pt x="16064" y="4785"/>
                      <a:pt x="16085" y="4774"/>
                    </a:cubicBezTo>
                    <a:cubicBezTo>
                      <a:pt x="16127" y="4732"/>
                      <a:pt x="16149" y="4679"/>
                      <a:pt x="16170" y="4626"/>
                    </a:cubicBezTo>
                    <a:lnTo>
                      <a:pt x="16233" y="4352"/>
                    </a:lnTo>
                    <a:cubicBezTo>
                      <a:pt x="16244" y="4309"/>
                      <a:pt x="16244" y="4267"/>
                      <a:pt x="16233" y="4225"/>
                    </a:cubicBezTo>
                    <a:cubicBezTo>
                      <a:pt x="16233" y="4183"/>
                      <a:pt x="16222" y="4140"/>
                      <a:pt x="16201" y="4109"/>
                    </a:cubicBezTo>
                    <a:cubicBezTo>
                      <a:pt x="16180" y="4066"/>
                      <a:pt x="16149" y="4035"/>
                      <a:pt x="16117" y="4014"/>
                    </a:cubicBezTo>
                    <a:cubicBezTo>
                      <a:pt x="16085" y="3992"/>
                      <a:pt x="16043" y="3971"/>
                      <a:pt x="16001" y="3961"/>
                    </a:cubicBezTo>
                    <a:cubicBezTo>
                      <a:pt x="15980" y="3950"/>
                      <a:pt x="15948" y="3950"/>
                      <a:pt x="15916" y="3950"/>
                    </a:cubicBezTo>
                    <a:close/>
                    <a:moveTo>
                      <a:pt x="12209" y="4188"/>
                    </a:moveTo>
                    <a:cubicBezTo>
                      <a:pt x="12180" y="4188"/>
                      <a:pt x="12151" y="4193"/>
                      <a:pt x="12125" y="4204"/>
                    </a:cubicBezTo>
                    <a:cubicBezTo>
                      <a:pt x="12093" y="4214"/>
                      <a:pt x="12072" y="4225"/>
                      <a:pt x="12051" y="4235"/>
                    </a:cubicBezTo>
                    <a:cubicBezTo>
                      <a:pt x="11998" y="4257"/>
                      <a:pt x="11956" y="4299"/>
                      <a:pt x="11935" y="4352"/>
                    </a:cubicBezTo>
                    <a:cubicBezTo>
                      <a:pt x="11913" y="4383"/>
                      <a:pt x="11892" y="4425"/>
                      <a:pt x="11871" y="4468"/>
                    </a:cubicBezTo>
                    <a:cubicBezTo>
                      <a:pt x="11850" y="4510"/>
                      <a:pt x="11829" y="4542"/>
                      <a:pt x="11829" y="4594"/>
                    </a:cubicBezTo>
                    <a:cubicBezTo>
                      <a:pt x="11818" y="4637"/>
                      <a:pt x="11818" y="4679"/>
                      <a:pt x="11839" y="4721"/>
                    </a:cubicBezTo>
                    <a:cubicBezTo>
                      <a:pt x="11850" y="4763"/>
                      <a:pt x="11871" y="4795"/>
                      <a:pt x="11892" y="4827"/>
                    </a:cubicBezTo>
                    <a:cubicBezTo>
                      <a:pt x="11913" y="4859"/>
                      <a:pt x="11945" y="4890"/>
                      <a:pt x="11987" y="4911"/>
                    </a:cubicBezTo>
                    <a:lnTo>
                      <a:pt x="12061" y="4943"/>
                    </a:lnTo>
                    <a:cubicBezTo>
                      <a:pt x="12093" y="4954"/>
                      <a:pt x="12122" y="4959"/>
                      <a:pt x="12150" y="4959"/>
                    </a:cubicBezTo>
                    <a:cubicBezTo>
                      <a:pt x="12177" y="4959"/>
                      <a:pt x="12204" y="4954"/>
                      <a:pt x="12230" y="4943"/>
                    </a:cubicBezTo>
                    <a:cubicBezTo>
                      <a:pt x="12262" y="4932"/>
                      <a:pt x="12283" y="4922"/>
                      <a:pt x="12315" y="4911"/>
                    </a:cubicBezTo>
                    <a:cubicBezTo>
                      <a:pt x="12357" y="4880"/>
                      <a:pt x="12399" y="4848"/>
                      <a:pt x="12431" y="4795"/>
                    </a:cubicBezTo>
                    <a:cubicBezTo>
                      <a:pt x="12452" y="4753"/>
                      <a:pt x="12473" y="4711"/>
                      <a:pt x="12484" y="4679"/>
                    </a:cubicBezTo>
                    <a:cubicBezTo>
                      <a:pt x="12515" y="4637"/>
                      <a:pt x="12526" y="4594"/>
                      <a:pt x="12526" y="4552"/>
                    </a:cubicBezTo>
                    <a:cubicBezTo>
                      <a:pt x="12537" y="4510"/>
                      <a:pt x="12537" y="4468"/>
                      <a:pt x="12515" y="4425"/>
                    </a:cubicBezTo>
                    <a:cubicBezTo>
                      <a:pt x="12515" y="4383"/>
                      <a:pt x="12494" y="4341"/>
                      <a:pt x="12463" y="4320"/>
                    </a:cubicBezTo>
                    <a:cubicBezTo>
                      <a:pt x="12441" y="4278"/>
                      <a:pt x="12410" y="4257"/>
                      <a:pt x="12368" y="4235"/>
                    </a:cubicBezTo>
                    <a:cubicBezTo>
                      <a:pt x="12346" y="4225"/>
                      <a:pt x="12325" y="4214"/>
                      <a:pt x="12294" y="4204"/>
                    </a:cubicBezTo>
                    <a:cubicBezTo>
                      <a:pt x="12267" y="4193"/>
                      <a:pt x="12238" y="4188"/>
                      <a:pt x="12209" y="4188"/>
                    </a:cubicBezTo>
                    <a:close/>
                    <a:moveTo>
                      <a:pt x="2376" y="4130"/>
                    </a:moveTo>
                    <a:cubicBezTo>
                      <a:pt x="2355" y="4130"/>
                      <a:pt x="2324" y="4140"/>
                      <a:pt x="2292" y="4140"/>
                    </a:cubicBezTo>
                    <a:cubicBezTo>
                      <a:pt x="2271" y="4151"/>
                      <a:pt x="2250" y="4151"/>
                      <a:pt x="2229" y="4161"/>
                    </a:cubicBezTo>
                    <a:lnTo>
                      <a:pt x="2186" y="4161"/>
                    </a:lnTo>
                    <a:cubicBezTo>
                      <a:pt x="2155" y="4161"/>
                      <a:pt x="2134" y="4172"/>
                      <a:pt x="2102" y="4172"/>
                    </a:cubicBezTo>
                    <a:cubicBezTo>
                      <a:pt x="2060" y="4183"/>
                      <a:pt x="2017" y="4204"/>
                      <a:pt x="1986" y="4225"/>
                    </a:cubicBezTo>
                    <a:cubicBezTo>
                      <a:pt x="1965" y="4246"/>
                      <a:pt x="1943" y="4267"/>
                      <a:pt x="1933" y="4288"/>
                    </a:cubicBezTo>
                    <a:cubicBezTo>
                      <a:pt x="1901" y="4320"/>
                      <a:pt x="1880" y="4352"/>
                      <a:pt x="1880" y="4394"/>
                    </a:cubicBezTo>
                    <a:lnTo>
                      <a:pt x="1817" y="4542"/>
                    </a:lnTo>
                    <a:cubicBezTo>
                      <a:pt x="1806" y="4584"/>
                      <a:pt x="1796" y="4626"/>
                      <a:pt x="1806" y="4668"/>
                    </a:cubicBezTo>
                    <a:cubicBezTo>
                      <a:pt x="1806" y="4721"/>
                      <a:pt x="1827" y="4753"/>
                      <a:pt x="1848" y="4795"/>
                    </a:cubicBezTo>
                    <a:cubicBezTo>
                      <a:pt x="1870" y="4827"/>
                      <a:pt x="1891" y="4859"/>
                      <a:pt x="1933" y="4880"/>
                    </a:cubicBezTo>
                    <a:cubicBezTo>
                      <a:pt x="1965" y="4911"/>
                      <a:pt x="1996" y="4932"/>
                      <a:pt x="2038" y="4943"/>
                    </a:cubicBezTo>
                    <a:cubicBezTo>
                      <a:pt x="2070" y="4943"/>
                      <a:pt x="2102" y="4954"/>
                      <a:pt x="2123" y="4954"/>
                    </a:cubicBezTo>
                    <a:lnTo>
                      <a:pt x="2134" y="4954"/>
                    </a:lnTo>
                    <a:lnTo>
                      <a:pt x="2144" y="4975"/>
                    </a:lnTo>
                    <a:cubicBezTo>
                      <a:pt x="2176" y="4985"/>
                      <a:pt x="2197" y="5006"/>
                      <a:pt x="2218" y="5017"/>
                    </a:cubicBezTo>
                    <a:cubicBezTo>
                      <a:pt x="2250" y="5049"/>
                      <a:pt x="2292" y="5059"/>
                      <a:pt x="2334" y="5059"/>
                    </a:cubicBezTo>
                    <a:cubicBezTo>
                      <a:pt x="2350" y="5064"/>
                      <a:pt x="2363" y="5067"/>
                      <a:pt x="2376" y="5067"/>
                    </a:cubicBezTo>
                    <a:cubicBezTo>
                      <a:pt x="2390" y="5067"/>
                      <a:pt x="2403" y="5064"/>
                      <a:pt x="2419" y="5059"/>
                    </a:cubicBezTo>
                    <a:cubicBezTo>
                      <a:pt x="2461" y="5059"/>
                      <a:pt x="2503" y="5049"/>
                      <a:pt x="2545" y="5017"/>
                    </a:cubicBezTo>
                    <a:cubicBezTo>
                      <a:pt x="2567" y="5006"/>
                      <a:pt x="2588" y="4985"/>
                      <a:pt x="2609" y="4975"/>
                    </a:cubicBezTo>
                    <a:cubicBezTo>
                      <a:pt x="2651" y="4932"/>
                      <a:pt x="2672" y="4880"/>
                      <a:pt x="2693" y="4827"/>
                    </a:cubicBezTo>
                    <a:lnTo>
                      <a:pt x="2693" y="4806"/>
                    </a:lnTo>
                    <a:cubicBezTo>
                      <a:pt x="2704" y="4763"/>
                      <a:pt x="2704" y="4732"/>
                      <a:pt x="2714" y="4690"/>
                    </a:cubicBezTo>
                    <a:lnTo>
                      <a:pt x="2714" y="4668"/>
                    </a:lnTo>
                    <a:cubicBezTo>
                      <a:pt x="2704" y="4658"/>
                      <a:pt x="2704" y="4637"/>
                      <a:pt x="2704" y="4616"/>
                    </a:cubicBezTo>
                    <a:cubicBezTo>
                      <a:pt x="2704" y="4563"/>
                      <a:pt x="2704" y="4510"/>
                      <a:pt x="2704" y="4457"/>
                    </a:cubicBezTo>
                    <a:cubicBezTo>
                      <a:pt x="2704" y="4404"/>
                      <a:pt x="2693" y="4362"/>
                      <a:pt x="2672" y="4330"/>
                    </a:cubicBezTo>
                    <a:cubicBezTo>
                      <a:pt x="2662" y="4288"/>
                      <a:pt x="2640" y="4257"/>
                      <a:pt x="2609" y="4225"/>
                    </a:cubicBezTo>
                    <a:cubicBezTo>
                      <a:pt x="2577" y="4193"/>
                      <a:pt x="2545" y="4172"/>
                      <a:pt x="2503" y="4161"/>
                    </a:cubicBezTo>
                    <a:cubicBezTo>
                      <a:pt x="2461" y="4140"/>
                      <a:pt x="2429" y="4130"/>
                      <a:pt x="2376" y="4130"/>
                    </a:cubicBezTo>
                    <a:close/>
                    <a:moveTo>
                      <a:pt x="5344" y="4056"/>
                    </a:moveTo>
                    <a:cubicBezTo>
                      <a:pt x="5302" y="4056"/>
                      <a:pt x="5260" y="4056"/>
                      <a:pt x="5217" y="4066"/>
                    </a:cubicBezTo>
                    <a:lnTo>
                      <a:pt x="5196" y="4077"/>
                    </a:lnTo>
                    <a:cubicBezTo>
                      <a:pt x="5122" y="4077"/>
                      <a:pt x="5059" y="4109"/>
                      <a:pt x="5006" y="4161"/>
                    </a:cubicBezTo>
                    <a:cubicBezTo>
                      <a:pt x="4943" y="4225"/>
                      <a:pt x="4911" y="4299"/>
                      <a:pt x="4911" y="4394"/>
                    </a:cubicBezTo>
                    <a:lnTo>
                      <a:pt x="4911" y="4436"/>
                    </a:lnTo>
                    <a:cubicBezTo>
                      <a:pt x="4879" y="4489"/>
                      <a:pt x="4858" y="4542"/>
                      <a:pt x="4837" y="4594"/>
                    </a:cubicBezTo>
                    <a:cubicBezTo>
                      <a:pt x="4806" y="4626"/>
                      <a:pt x="4795" y="4668"/>
                      <a:pt x="4795" y="4711"/>
                    </a:cubicBezTo>
                    <a:cubicBezTo>
                      <a:pt x="4784" y="4753"/>
                      <a:pt x="4784" y="4795"/>
                      <a:pt x="4795" y="4837"/>
                    </a:cubicBezTo>
                    <a:cubicBezTo>
                      <a:pt x="4806" y="4880"/>
                      <a:pt x="4827" y="4922"/>
                      <a:pt x="4858" y="4954"/>
                    </a:cubicBezTo>
                    <a:cubicBezTo>
                      <a:pt x="4879" y="4985"/>
                      <a:pt x="4911" y="5017"/>
                      <a:pt x="4953" y="5038"/>
                    </a:cubicBezTo>
                    <a:cubicBezTo>
                      <a:pt x="5007" y="5061"/>
                      <a:pt x="5065" y="5078"/>
                      <a:pt x="5126" y="5078"/>
                    </a:cubicBezTo>
                    <a:cubicBezTo>
                      <a:pt x="5149" y="5078"/>
                      <a:pt x="5173" y="5076"/>
                      <a:pt x="5196" y="5070"/>
                    </a:cubicBezTo>
                    <a:cubicBezTo>
                      <a:pt x="5270" y="5038"/>
                      <a:pt x="5355" y="4996"/>
                      <a:pt x="5386" y="4922"/>
                    </a:cubicBezTo>
                    <a:cubicBezTo>
                      <a:pt x="5408" y="4890"/>
                      <a:pt x="5418" y="4859"/>
                      <a:pt x="5429" y="4837"/>
                    </a:cubicBezTo>
                    <a:cubicBezTo>
                      <a:pt x="5481" y="4795"/>
                      <a:pt x="5524" y="4742"/>
                      <a:pt x="5545" y="4679"/>
                    </a:cubicBezTo>
                    <a:cubicBezTo>
                      <a:pt x="5566" y="4605"/>
                      <a:pt x="5587" y="4531"/>
                      <a:pt x="5608" y="4468"/>
                    </a:cubicBezTo>
                    <a:cubicBezTo>
                      <a:pt x="5619" y="4425"/>
                      <a:pt x="5629" y="4383"/>
                      <a:pt x="5619" y="4330"/>
                    </a:cubicBezTo>
                    <a:cubicBezTo>
                      <a:pt x="5619" y="4288"/>
                      <a:pt x="5598" y="4257"/>
                      <a:pt x="5577" y="4214"/>
                    </a:cubicBezTo>
                    <a:lnTo>
                      <a:pt x="5524" y="4151"/>
                    </a:lnTo>
                    <a:cubicBezTo>
                      <a:pt x="5503" y="4119"/>
                      <a:pt x="5460" y="4098"/>
                      <a:pt x="5418" y="4088"/>
                    </a:cubicBezTo>
                    <a:cubicBezTo>
                      <a:pt x="5397" y="4066"/>
                      <a:pt x="5365" y="4056"/>
                      <a:pt x="5344" y="4056"/>
                    </a:cubicBezTo>
                    <a:close/>
                    <a:moveTo>
                      <a:pt x="10276" y="4436"/>
                    </a:moveTo>
                    <a:cubicBezTo>
                      <a:pt x="10213" y="4436"/>
                      <a:pt x="10160" y="4447"/>
                      <a:pt x="10107" y="4478"/>
                    </a:cubicBezTo>
                    <a:lnTo>
                      <a:pt x="10044" y="4531"/>
                    </a:lnTo>
                    <a:lnTo>
                      <a:pt x="10033" y="4531"/>
                    </a:lnTo>
                    <a:lnTo>
                      <a:pt x="10033" y="4542"/>
                    </a:lnTo>
                    <a:cubicBezTo>
                      <a:pt x="10012" y="4563"/>
                      <a:pt x="9991" y="4584"/>
                      <a:pt x="9981" y="4616"/>
                    </a:cubicBezTo>
                    <a:lnTo>
                      <a:pt x="9970" y="4616"/>
                    </a:lnTo>
                    <a:cubicBezTo>
                      <a:pt x="9938" y="4690"/>
                      <a:pt x="9917" y="4742"/>
                      <a:pt x="9917" y="4816"/>
                    </a:cubicBezTo>
                    <a:lnTo>
                      <a:pt x="9917" y="4827"/>
                    </a:lnTo>
                    <a:cubicBezTo>
                      <a:pt x="9928" y="4859"/>
                      <a:pt x="9928" y="4890"/>
                      <a:pt x="9938" y="4922"/>
                    </a:cubicBezTo>
                    <a:lnTo>
                      <a:pt x="9938" y="4932"/>
                    </a:lnTo>
                    <a:cubicBezTo>
                      <a:pt x="9949" y="4954"/>
                      <a:pt x="9960" y="4985"/>
                      <a:pt x="9970" y="5017"/>
                    </a:cubicBezTo>
                    <a:lnTo>
                      <a:pt x="9981" y="5017"/>
                    </a:lnTo>
                    <a:lnTo>
                      <a:pt x="9981" y="5027"/>
                    </a:lnTo>
                    <a:lnTo>
                      <a:pt x="10033" y="5091"/>
                    </a:lnTo>
                    <a:lnTo>
                      <a:pt x="10033" y="5101"/>
                    </a:lnTo>
                    <a:cubicBezTo>
                      <a:pt x="10065" y="5123"/>
                      <a:pt x="10086" y="5133"/>
                      <a:pt x="10107" y="5154"/>
                    </a:cubicBezTo>
                    <a:cubicBezTo>
                      <a:pt x="10150" y="5175"/>
                      <a:pt x="10192" y="5186"/>
                      <a:pt x="10234" y="5196"/>
                    </a:cubicBezTo>
                    <a:cubicBezTo>
                      <a:pt x="10247" y="5200"/>
                      <a:pt x="10259" y="5201"/>
                      <a:pt x="10271" y="5201"/>
                    </a:cubicBezTo>
                    <a:cubicBezTo>
                      <a:pt x="10301" y="5201"/>
                      <a:pt x="10331" y="5193"/>
                      <a:pt x="10361" y="5186"/>
                    </a:cubicBezTo>
                    <a:cubicBezTo>
                      <a:pt x="10403" y="5175"/>
                      <a:pt x="10435" y="5154"/>
                      <a:pt x="10466" y="5133"/>
                    </a:cubicBezTo>
                    <a:cubicBezTo>
                      <a:pt x="10509" y="5101"/>
                      <a:pt x="10530" y="5080"/>
                      <a:pt x="10551" y="5038"/>
                    </a:cubicBezTo>
                    <a:lnTo>
                      <a:pt x="10583" y="4964"/>
                    </a:lnTo>
                    <a:cubicBezTo>
                      <a:pt x="10593" y="4911"/>
                      <a:pt x="10593" y="4869"/>
                      <a:pt x="10593" y="4827"/>
                    </a:cubicBezTo>
                    <a:cubicBezTo>
                      <a:pt x="10593" y="4785"/>
                      <a:pt x="10604" y="4753"/>
                      <a:pt x="10593" y="4721"/>
                    </a:cubicBezTo>
                    <a:cubicBezTo>
                      <a:pt x="10593" y="4668"/>
                      <a:pt x="10572" y="4637"/>
                      <a:pt x="10551" y="4594"/>
                    </a:cubicBezTo>
                    <a:cubicBezTo>
                      <a:pt x="10540" y="4573"/>
                      <a:pt x="10519" y="4552"/>
                      <a:pt x="10498" y="4531"/>
                    </a:cubicBezTo>
                    <a:cubicBezTo>
                      <a:pt x="10466" y="4489"/>
                      <a:pt x="10414" y="4468"/>
                      <a:pt x="10361" y="4447"/>
                    </a:cubicBezTo>
                    <a:cubicBezTo>
                      <a:pt x="10329" y="4447"/>
                      <a:pt x="10297" y="4436"/>
                      <a:pt x="10276" y="4436"/>
                    </a:cubicBezTo>
                    <a:close/>
                    <a:moveTo>
                      <a:pt x="6390" y="5218"/>
                    </a:moveTo>
                    <a:cubicBezTo>
                      <a:pt x="6337" y="5218"/>
                      <a:pt x="6305" y="5228"/>
                      <a:pt x="6263" y="5249"/>
                    </a:cubicBezTo>
                    <a:cubicBezTo>
                      <a:pt x="6221" y="5260"/>
                      <a:pt x="6189" y="5281"/>
                      <a:pt x="6157" y="5313"/>
                    </a:cubicBezTo>
                    <a:cubicBezTo>
                      <a:pt x="6126" y="5344"/>
                      <a:pt x="6105" y="5376"/>
                      <a:pt x="6094" y="5418"/>
                    </a:cubicBezTo>
                    <a:cubicBezTo>
                      <a:pt x="6073" y="5461"/>
                      <a:pt x="6062" y="5503"/>
                      <a:pt x="6062" y="5545"/>
                    </a:cubicBezTo>
                    <a:cubicBezTo>
                      <a:pt x="6062" y="5577"/>
                      <a:pt x="6073" y="5598"/>
                      <a:pt x="6073" y="5629"/>
                    </a:cubicBezTo>
                    <a:cubicBezTo>
                      <a:pt x="6094" y="5682"/>
                      <a:pt x="6115" y="5735"/>
                      <a:pt x="6157" y="5777"/>
                    </a:cubicBezTo>
                    <a:lnTo>
                      <a:pt x="6221" y="5820"/>
                    </a:lnTo>
                    <a:cubicBezTo>
                      <a:pt x="6274" y="5851"/>
                      <a:pt x="6326" y="5862"/>
                      <a:pt x="6390" y="5862"/>
                    </a:cubicBezTo>
                    <a:lnTo>
                      <a:pt x="6569" y="5862"/>
                    </a:lnTo>
                    <a:cubicBezTo>
                      <a:pt x="6612" y="5862"/>
                      <a:pt x="6654" y="5851"/>
                      <a:pt x="6696" y="5830"/>
                    </a:cubicBezTo>
                    <a:cubicBezTo>
                      <a:pt x="6738" y="5820"/>
                      <a:pt x="6770" y="5798"/>
                      <a:pt x="6802" y="5767"/>
                    </a:cubicBezTo>
                    <a:cubicBezTo>
                      <a:pt x="6833" y="5735"/>
                      <a:pt x="6854" y="5703"/>
                      <a:pt x="6865" y="5661"/>
                    </a:cubicBezTo>
                    <a:cubicBezTo>
                      <a:pt x="6886" y="5629"/>
                      <a:pt x="6897" y="5587"/>
                      <a:pt x="6897" y="5534"/>
                    </a:cubicBezTo>
                    <a:cubicBezTo>
                      <a:pt x="6886" y="5513"/>
                      <a:pt x="6886" y="5482"/>
                      <a:pt x="6876" y="5450"/>
                    </a:cubicBezTo>
                    <a:cubicBezTo>
                      <a:pt x="6865" y="5397"/>
                      <a:pt x="6833" y="5355"/>
                      <a:pt x="6802" y="5313"/>
                    </a:cubicBezTo>
                    <a:lnTo>
                      <a:pt x="6728" y="5260"/>
                    </a:lnTo>
                    <a:cubicBezTo>
                      <a:pt x="6685" y="5228"/>
                      <a:pt x="6622" y="5218"/>
                      <a:pt x="6569" y="5218"/>
                    </a:cubicBezTo>
                    <a:close/>
                    <a:moveTo>
                      <a:pt x="13550" y="5038"/>
                    </a:moveTo>
                    <a:cubicBezTo>
                      <a:pt x="13519" y="5049"/>
                      <a:pt x="13487" y="5049"/>
                      <a:pt x="13466" y="5049"/>
                    </a:cubicBezTo>
                    <a:cubicBezTo>
                      <a:pt x="13413" y="5070"/>
                      <a:pt x="13360" y="5091"/>
                      <a:pt x="13318" y="5133"/>
                    </a:cubicBezTo>
                    <a:lnTo>
                      <a:pt x="13265" y="5196"/>
                    </a:lnTo>
                    <a:cubicBezTo>
                      <a:pt x="13244" y="5249"/>
                      <a:pt x="13223" y="5302"/>
                      <a:pt x="13223" y="5365"/>
                    </a:cubicBezTo>
                    <a:lnTo>
                      <a:pt x="13223" y="5545"/>
                    </a:lnTo>
                    <a:cubicBezTo>
                      <a:pt x="13223" y="5587"/>
                      <a:pt x="13234" y="5629"/>
                      <a:pt x="13255" y="5672"/>
                    </a:cubicBezTo>
                    <a:cubicBezTo>
                      <a:pt x="13265" y="5714"/>
                      <a:pt x="13286" y="5746"/>
                      <a:pt x="13318" y="5777"/>
                    </a:cubicBezTo>
                    <a:cubicBezTo>
                      <a:pt x="13350" y="5809"/>
                      <a:pt x="13381" y="5830"/>
                      <a:pt x="13424" y="5841"/>
                    </a:cubicBezTo>
                    <a:cubicBezTo>
                      <a:pt x="13466" y="5862"/>
                      <a:pt x="13508" y="5872"/>
                      <a:pt x="13550" y="5872"/>
                    </a:cubicBezTo>
                    <a:cubicBezTo>
                      <a:pt x="13582" y="5862"/>
                      <a:pt x="13603" y="5862"/>
                      <a:pt x="13635" y="5862"/>
                    </a:cubicBezTo>
                    <a:cubicBezTo>
                      <a:pt x="13688" y="5841"/>
                      <a:pt x="13741" y="5809"/>
                      <a:pt x="13783" y="5777"/>
                    </a:cubicBezTo>
                    <a:cubicBezTo>
                      <a:pt x="13793" y="5756"/>
                      <a:pt x="13814" y="5735"/>
                      <a:pt x="13825" y="5703"/>
                    </a:cubicBezTo>
                    <a:cubicBezTo>
                      <a:pt x="13857" y="5661"/>
                      <a:pt x="13878" y="5608"/>
                      <a:pt x="13878" y="5545"/>
                    </a:cubicBezTo>
                    <a:lnTo>
                      <a:pt x="13878" y="5365"/>
                    </a:lnTo>
                    <a:cubicBezTo>
                      <a:pt x="13878" y="5323"/>
                      <a:pt x="13867" y="5281"/>
                      <a:pt x="13846" y="5239"/>
                    </a:cubicBezTo>
                    <a:cubicBezTo>
                      <a:pt x="13836" y="5196"/>
                      <a:pt x="13814" y="5165"/>
                      <a:pt x="13783" y="5133"/>
                    </a:cubicBezTo>
                    <a:cubicBezTo>
                      <a:pt x="13751" y="5101"/>
                      <a:pt x="13719" y="5080"/>
                      <a:pt x="13677" y="5070"/>
                    </a:cubicBezTo>
                    <a:cubicBezTo>
                      <a:pt x="13635" y="5049"/>
                      <a:pt x="13593" y="5038"/>
                      <a:pt x="13550" y="5038"/>
                    </a:cubicBezTo>
                    <a:close/>
                    <a:moveTo>
                      <a:pt x="549" y="5577"/>
                    </a:moveTo>
                    <a:cubicBezTo>
                      <a:pt x="528" y="5577"/>
                      <a:pt x="497" y="5587"/>
                      <a:pt x="475" y="5587"/>
                    </a:cubicBezTo>
                    <a:cubicBezTo>
                      <a:pt x="454" y="5587"/>
                      <a:pt x="433" y="5587"/>
                      <a:pt x="412" y="5598"/>
                    </a:cubicBezTo>
                    <a:cubicBezTo>
                      <a:pt x="370" y="5608"/>
                      <a:pt x="328" y="5629"/>
                      <a:pt x="285" y="5651"/>
                    </a:cubicBezTo>
                    <a:cubicBezTo>
                      <a:pt x="264" y="5651"/>
                      <a:pt x="254" y="5661"/>
                      <a:pt x="232" y="5672"/>
                    </a:cubicBezTo>
                    <a:cubicBezTo>
                      <a:pt x="201" y="5703"/>
                      <a:pt x="159" y="5725"/>
                      <a:pt x="137" y="5756"/>
                    </a:cubicBezTo>
                    <a:cubicBezTo>
                      <a:pt x="106" y="5788"/>
                      <a:pt x="85" y="5820"/>
                      <a:pt x="64" y="5851"/>
                    </a:cubicBezTo>
                    <a:cubicBezTo>
                      <a:pt x="53" y="5883"/>
                      <a:pt x="32" y="5915"/>
                      <a:pt x="21" y="5946"/>
                    </a:cubicBezTo>
                    <a:lnTo>
                      <a:pt x="11" y="5978"/>
                    </a:lnTo>
                    <a:cubicBezTo>
                      <a:pt x="11" y="6010"/>
                      <a:pt x="0" y="6052"/>
                      <a:pt x="0" y="6094"/>
                    </a:cubicBezTo>
                    <a:cubicBezTo>
                      <a:pt x="0" y="6136"/>
                      <a:pt x="11" y="6179"/>
                      <a:pt x="32" y="6221"/>
                    </a:cubicBezTo>
                    <a:cubicBezTo>
                      <a:pt x="42" y="6253"/>
                      <a:pt x="64" y="6295"/>
                      <a:pt x="95" y="6316"/>
                    </a:cubicBezTo>
                    <a:cubicBezTo>
                      <a:pt x="127" y="6348"/>
                      <a:pt x="159" y="6379"/>
                      <a:pt x="201" y="6390"/>
                    </a:cubicBezTo>
                    <a:cubicBezTo>
                      <a:pt x="224" y="6405"/>
                      <a:pt x="253" y="6415"/>
                      <a:pt x="287" y="6415"/>
                    </a:cubicBezTo>
                    <a:cubicBezTo>
                      <a:pt x="300" y="6415"/>
                      <a:pt x="313" y="6414"/>
                      <a:pt x="328" y="6411"/>
                    </a:cubicBezTo>
                    <a:cubicBezTo>
                      <a:pt x="412" y="6411"/>
                      <a:pt x="497" y="6379"/>
                      <a:pt x="549" y="6316"/>
                    </a:cubicBezTo>
                    <a:lnTo>
                      <a:pt x="592" y="6274"/>
                    </a:lnTo>
                    <a:cubicBezTo>
                      <a:pt x="602" y="6284"/>
                      <a:pt x="623" y="6295"/>
                      <a:pt x="634" y="6295"/>
                    </a:cubicBezTo>
                    <a:cubicBezTo>
                      <a:pt x="676" y="6305"/>
                      <a:pt x="718" y="6305"/>
                      <a:pt x="761" y="6305"/>
                    </a:cubicBezTo>
                    <a:cubicBezTo>
                      <a:pt x="803" y="6295"/>
                      <a:pt x="845" y="6284"/>
                      <a:pt x="887" y="6263"/>
                    </a:cubicBezTo>
                    <a:cubicBezTo>
                      <a:pt x="951" y="6221"/>
                      <a:pt x="1014" y="6147"/>
                      <a:pt x="1035" y="6073"/>
                    </a:cubicBezTo>
                    <a:cubicBezTo>
                      <a:pt x="1056" y="5989"/>
                      <a:pt x="1046" y="5894"/>
                      <a:pt x="1003" y="5820"/>
                    </a:cubicBezTo>
                    <a:cubicBezTo>
                      <a:pt x="982" y="5788"/>
                      <a:pt x="961" y="5767"/>
                      <a:pt x="940" y="5735"/>
                    </a:cubicBezTo>
                    <a:lnTo>
                      <a:pt x="919" y="5714"/>
                    </a:lnTo>
                    <a:cubicBezTo>
                      <a:pt x="887" y="5682"/>
                      <a:pt x="845" y="5661"/>
                      <a:pt x="813" y="5640"/>
                    </a:cubicBezTo>
                    <a:cubicBezTo>
                      <a:pt x="771" y="5619"/>
                      <a:pt x="729" y="5598"/>
                      <a:pt x="687" y="5587"/>
                    </a:cubicBezTo>
                    <a:cubicBezTo>
                      <a:pt x="644" y="5587"/>
                      <a:pt x="592" y="5577"/>
                      <a:pt x="549" y="5577"/>
                    </a:cubicBezTo>
                    <a:close/>
                    <a:moveTo>
                      <a:pt x="11578" y="5404"/>
                    </a:moveTo>
                    <a:cubicBezTo>
                      <a:pt x="11566" y="5404"/>
                      <a:pt x="11555" y="5405"/>
                      <a:pt x="11544" y="5408"/>
                    </a:cubicBezTo>
                    <a:cubicBezTo>
                      <a:pt x="11459" y="5408"/>
                      <a:pt x="11375" y="5439"/>
                      <a:pt x="11322" y="5503"/>
                    </a:cubicBezTo>
                    <a:cubicBezTo>
                      <a:pt x="11259" y="5566"/>
                      <a:pt x="11227" y="5640"/>
                      <a:pt x="11227" y="5725"/>
                    </a:cubicBezTo>
                    <a:lnTo>
                      <a:pt x="11227" y="6158"/>
                    </a:lnTo>
                    <a:cubicBezTo>
                      <a:pt x="11227" y="6231"/>
                      <a:pt x="11259" y="6327"/>
                      <a:pt x="11322" y="6379"/>
                    </a:cubicBezTo>
                    <a:cubicBezTo>
                      <a:pt x="11343" y="6411"/>
                      <a:pt x="11385" y="6432"/>
                      <a:pt x="11417" y="6443"/>
                    </a:cubicBezTo>
                    <a:cubicBezTo>
                      <a:pt x="11459" y="6464"/>
                      <a:pt x="11501" y="6474"/>
                      <a:pt x="11544" y="6474"/>
                    </a:cubicBezTo>
                    <a:cubicBezTo>
                      <a:pt x="11628" y="6474"/>
                      <a:pt x="11713" y="6443"/>
                      <a:pt x="11776" y="6379"/>
                    </a:cubicBezTo>
                    <a:cubicBezTo>
                      <a:pt x="11829" y="6316"/>
                      <a:pt x="11871" y="6242"/>
                      <a:pt x="11871" y="6158"/>
                    </a:cubicBezTo>
                    <a:lnTo>
                      <a:pt x="11871" y="5725"/>
                    </a:lnTo>
                    <a:cubicBezTo>
                      <a:pt x="11871" y="5640"/>
                      <a:pt x="11829" y="5556"/>
                      <a:pt x="11776" y="5503"/>
                    </a:cubicBezTo>
                    <a:cubicBezTo>
                      <a:pt x="11744" y="5471"/>
                      <a:pt x="11713" y="5450"/>
                      <a:pt x="11670" y="5429"/>
                    </a:cubicBezTo>
                    <a:cubicBezTo>
                      <a:pt x="11640" y="5413"/>
                      <a:pt x="11609" y="5404"/>
                      <a:pt x="11578" y="5404"/>
                    </a:cubicBezTo>
                    <a:close/>
                    <a:moveTo>
                      <a:pt x="9389" y="5991"/>
                    </a:moveTo>
                    <a:cubicBezTo>
                      <a:pt x="9360" y="5991"/>
                      <a:pt x="9331" y="5994"/>
                      <a:pt x="9294" y="5999"/>
                    </a:cubicBezTo>
                    <a:lnTo>
                      <a:pt x="9284" y="5999"/>
                    </a:lnTo>
                    <a:cubicBezTo>
                      <a:pt x="9262" y="6010"/>
                      <a:pt x="9231" y="6020"/>
                      <a:pt x="9210" y="6031"/>
                    </a:cubicBezTo>
                    <a:lnTo>
                      <a:pt x="9199" y="6041"/>
                    </a:lnTo>
                    <a:cubicBezTo>
                      <a:pt x="9178" y="6052"/>
                      <a:pt x="9157" y="6073"/>
                      <a:pt x="9136" y="6094"/>
                    </a:cubicBezTo>
                    <a:cubicBezTo>
                      <a:pt x="9093" y="6136"/>
                      <a:pt x="9062" y="6179"/>
                      <a:pt x="9051" y="6242"/>
                    </a:cubicBezTo>
                    <a:cubicBezTo>
                      <a:pt x="9030" y="6305"/>
                      <a:pt x="9030" y="6358"/>
                      <a:pt x="9051" y="6422"/>
                    </a:cubicBezTo>
                    <a:cubicBezTo>
                      <a:pt x="9062" y="6464"/>
                      <a:pt x="9083" y="6496"/>
                      <a:pt x="9104" y="6527"/>
                    </a:cubicBezTo>
                    <a:cubicBezTo>
                      <a:pt x="9125" y="6569"/>
                      <a:pt x="9157" y="6591"/>
                      <a:pt x="9199" y="6612"/>
                    </a:cubicBezTo>
                    <a:cubicBezTo>
                      <a:pt x="9231" y="6633"/>
                      <a:pt x="9273" y="6654"/>
                      <a:pt x="9315" y="6654"/>
                    </a:cubicBezTo>
                    <a:lnTo>
                      <a:pt x="9410" y="6654"/>
                    </a:lnTo>
                    <a:cubicBezTo>
                      <a:pt x="9474" y="6654"/>
                      <a:pt x="9527" y="6643"/>
                      <a:pt x="9579" y="6612"/>
                    </a:cubicBezTo>
                    <a:cubicBezTo>
                      <a:pt x="9600" y="6591"/>
                      <a:pt x="9622" y="6580"/>
                      <a:pt x="9643" y="6559"/>
                    </a:cubicBezTo>
                    <a:cubicBezTo>
                      <a:pt x="9685" y="6517"/>
                      <a:pt x="9706" y="6474"/>
                      <a:pt x="9727" y="6422"/>
                    </a:cubicBezTo>
                    <a:cubicBezTo>
                      <a:pt x="9738" y="6348"/>
                      <a:pt x="9738" y="6316"/>
                      <a:pt x="9727" y="6242"/>
                    </a:cubicBezTo>
                    <a:cubicBezTo>
                      <a:pt x="9706" y="6179"/>
                      <a:pt x="9674" y="6136"/>
                      <a:pt x="9632" y="6094"/>
                    </a:cubicBezTo>
                    <a:lnTo>
                      <a:pt x="9632" y="6084"/>
                    </a:lnTo>
                    <a:lnTo>
                      <a:pt x="9569" y="6041"/>
                    </a:lnTo>
                    <a:lnTo>
                      <a:pt x="9569" y="6031"/>
                    </a:lnTo>
                    <a:lnTo>
                      <a:pt x="9558" y="6031"/>
                    </a:lnTo>
                    <a:lnTo>
                      <a:pt x="9484" y="5999"/>
                    </a:lnTo>
                    <a:cubicBezTo>
                      <a:pt x="9447" y="5994"/>
                      <a:pt x="9418" y="5991"/>
                      <a:pt x="9389" y="5991"/>
                    </a:cubicBezTo>
                    <a:close/>
                    <a:moveTo>
                      <a:pt x="2440" y="6316"/>
                    </a:moveTo>
                    <a:cubicBezTo>
                      <a:pt x="2387" y="6316"/>
                      <a:pt x="2334" y="6337"/>
                      <a:pt x="2281" y="6369"/>
                    </a:cubicBezTo>
                    <a:lnTo>
                      <a:pt x="2218" y="6411"/>
                    </a:lnTo>
                    <a:cubicBezTo>
                      <a:pt x="2176" y="6453"/>
                      <a:pt x="2144" y="6506"/>
                      <a:pt x="2134" y="6559"/>
                    </a:cubicBezTo>
                    <a:cubicBezTo>
                      <a:pt x="2123" y="6591"/>
                      <a:pt x="2123" y="6622"/>
                      <a:pt x="2112" y="6654"/>
                    </a:cubicBezTo>
                    <a:lnTo>
                      <a:pt x="2112" y="6675"/>
                    </a:lnTo>
                    <a:lnTo>
                      <a:pt x="2112" y="6707"/>
                    </a:lnTo>
                    <a:cubicBezTo>
                      <a:pt x="2123" y="6738"/>
                      <a:pt x="2123" y="6781"/>
                      <a:pt x="2134" y="6812"/>
                    </a:cubicBezTo>
                    <a:lnTo>
                      <a:pt x="2134" y="6823"/>
                    </a:lnTo>
                    <a:lnTo>
                      <a:pt x="2165" y="6897"/>
                    </a:lnTo>
                    <a:lnTo>
                      <a:pt x="2176" y="6918"/>
                    </a:lnTo>
                    <a:cubicBezTo>
                      <a:pt x="2186" y="6929"/>
                      <a:pt x="2207" y="6960"/>
                      <a:pt x="2229" y="6981"/>
                    </a:cubicBezTo>
                    <a:lnTo>
                      <a:pt x="2239" y="6992"/>
                    </a:lnTo>
                    <a:cubicBezTo>
                      <a:pt x="2250" y="7002"/>
                      <a:pt x="2281" y="7034"/>
                      <a:pt x="2313" y="7045"/>
                    </a:cubicBezTo>
                    <a:cubicBezTo>
                      <a:pt x="2310" y="7044"/>
                      <a:pt x="2307" y="7043"/>
                      <a:pt x="2307" y="7043"/>
                    </a:cubicBezTo>
                    <a:cubicBezTo>
                      <a:pt x="2300" y="7043"/>
                      <a:pt x="2369" y="7076"/>
                      <a:pt x="2398" y="7076"/>
                    </a:cubicBezTo>
                    <a:cubicBezTo>
                      <a:pt x="2429" y="7087"/>
                      <a:pt x="2450" y="7087"/>
                      <a:pt x="2482" y="7098"/>
                    </a:cubicBezTo>
                    <a:cubicBezTo>
                      <a:pt x="2514" y="7098"/>
                      <a:pt x="2545" y="7087"/>
                      <a:pt x="2577" y="7076"/>
                    </a:cubicBezTo>
                    <a:lnTo>
                      <a:pt x="2588" y="7076"/>
                    </a:lnTo>
                    <a:lnTo>
                      <a:pt x="2662" y="7045"/>
                    </a:lnTo>
                    <a:cubicBezTo>
                      <a:pt x="2693" y="7034"/>
                      <a:pt x="2714" y="7002"/>
                      <a:pt x="2736" y="6992"/>
                    </a:cubicBezTo>
                    <a:lnTo>
                      <a:pt x="2746" y="6981"/>
                    </a:lnTo>
                    <a:cubicBezTo>
                      <a:pt x="2767" y="6960"/>
                      <a:pt x="2788" y="6929"/>
                      <a:pt x="2799" y="6907"/>
                    </a:cubicBezTo>
                    <a:lnTo>
                      <a:pt x="2809" y="6897"/>
                    </a:lnTo>
                    <a:lnTo>
                      <a:pt x="2841" y="6823"/>
                    </a:lnTo>
                    <a:cubicBezTo>
                      <a:pt x="2852" y="6791"/>
                      <a:pt x="2852" y="6760"/>
                      <a:pt x="2852" y="6728"/>
                    </a:cubicBezTo>
                    <a:cubicBezTo>
                      <a:pt x="2852" y="6665"/>
                      <a:pt x="2841" y="6612"/>
                      <a:pt x="2809" y="6548"/>
                    </a:cubicBezTo>
                    <a:lnTo>
                      <a:pt x="2757" y="6485"/>
                    </a:lnTo>
                    <a:cubicBezTo>
                      <a:pt x="2736" y="6464"/>
                      <a:pt x="2693" y="6432"/>
                      <a:pt x="2683" y="6432"/>
                    </a:cubicBezTo>
                    <a:lnTo>
                      <a:pt x="2672" y="6422"/>
                    </a:lnTo>
                    <a:lnTo>
                      <a:pt x="2640" y="6390"/>
                    </a:lnTo>
                    <a:cubicBezTo>
                      <a:pt x="2609" y="6358"/>
                      <a:pt x="2567" y="6337"/>
                      <a:pt x="2524" y="6327"/>
                    </a:cubicBezTo>
                    <a:cubicBezTo>
                      <a:pt x="2503" y="6327"/>
                      <a:pt x="2472" y="6327"/>
                      <a:pt x="2440" y="6316"/>
                    </a:cubicBezTo>
                    <a:close/>
                    <a:moveTo>
                      <a:pt x="7414" y="6110"/>
                    </a:moveTo>
                    <a:cubicBezTo>
                      <a:pt x="7385" y="6110"/>
                      <a:pt x="7356" y="6115"/>
                      <a:pt x="7330" y="6126"/>
                    </a:cubicBezTo>
                    <a:cubicBezTo>
                      <a:pt x="7309" y="6126"/>
                      <a:pt x="7298" y="6136"/>
                      <a:pt x="7287" y="6136"/>
                    </a:cubicBezTo>
                    <a:lnTo>
                      <a:pt x="7235" y="6136"/>
                    </a:lnTo>
                    <a:cubicBezTo>
                      <a:pt x="7182" y="6136"/>
                      <a:pt x="7119" y="6147"/>
                      <a:pt x="7076" y="6179"/>
                    </a:cubicBezTo>
                    <a:cubicBezTo>
                      <a:pt x="7055" y="6189"/>
                      <a:pt x="7034" y="6210"/>
                      <a:pt x="7013" y="6231"/>
                    </a:cubicBezTo>
                    <a:cubicBezTo>
                      <a:pt x="6971" y="6263"/>
                      <a:pt x="6939" y="6316"/>
                      <a:pt x="6928" y="6369"/>
                    </a:cubicBezTo>
                    <a:cubicBezTo>
                      <a:pt x="6918" y="6390"/>
                      <a:pt x="6907" y="6411"/>
                      <a:pt x="6907" y="6432"/>
                    </a:cubicBezTo>
                    <a:lnTo>
                      <a:pt x="6886" y="6453"/>
                    </a:lnTo>
                    <a:cubicBezTo>
                      <a:pt x="6854" y="6496"/>
                      <a:pt x="6844" y="6548"/>
                      <a:pt x="6823" y="6591"/>
                    </a:cubicBezTo>
                    <a:cubicBezTo>
                      <a:pt x="6812" y="6612"/>
                      <a:pt x="6812" y="6633"/>
                      <a:pt x="6802" y="6654"/>
                    </a:cubicBezTo>
                    <a:cubicBezTo>
                      <a:pt x="6802" y="6696"/>
                      <a:pt x="6791" y="6749"/>
                      <a:pt x="6791" y="6802"/>
                    </a:cubicBezTo>
                    <a:cubicBezTo>
                      <a:pt x="6791" y="6844"/>
                      <a:pt x="6802" y="6886"/>
                      <a:pt x="6823" y="6929"/>
                    </a:cubicBezTo>
                    <a:cubicBezTo>
                      <a:pt x="6833" y="6971"/>
                      <a:pt x="6854" y="7002"/>
                      <a:pt x="6886" y="7034"/>
                    </a:cubicBezTo>
                    <a:lnTo>
                      <a:pt x="6950" y="7076"/>
                    </a:lnTo>
                    <a:cubicBezTo>
                      <a:pt x="6992" y="7108"/>
                      <a:pt x="7023" y="7119"/>
                      <a:pt x="7066" y="7119"/>
                    </a:cubicBezTo>
                    <a:cubicBezTo>
                      <a:pt x="7082" y="7124"/>
                      <a:pt x="7097" y="7127"/>
                      <a:pt x="7113" y="7127"/>
                    </a:cubicBezTo>
                    <a:cubicBezTo>
                      <a:pt x="7129" y="7127"/>
                      <a:pt x="7145" y="7124"/>
                      <a:pt x="7161" y="7119"/>
                    </a:cubicBezTo>
                    <a:cubicBezTo>
                      <a:pt x="7203" y="7119"/>
                      <a:pt x="7235" y="7108"/>
                      <a:pt x="7277" y="7076"/>
                    </a:cubicBezTo>
                    <a:lnTo>
                      <a:pt x="7340" y="7034"/>
                    </a:lnTo>
                    <a:cubicBezTo>
                      <a:pt x="7383" y="6992"/>
                      <a:pt x="7414" y="6939"/>
                      <a:pt x="7425" y="6886"/>
                    </a:cubicBezTo>
                    <a:cubicBezTo>
                      <a:pt x="7435" y="6844"/>
                      <a:pt x="7456" y="6802"/>
                      <a:pt x="7467" y="6760"/>
                    </a:cubicBezTo>
                    <a:lnTo>
                      <a:pt x="7499" y="6749"/>
                    </a:lnTo>
                    <a:cubicBezTo>
                      <a:pt x="7541" y="6738"/>
                      <a:pt x="7583" y="6717"/>
                      <a:pt x="7615" y="6696"/>
                    </a:cubicBezTo>
                    <a:cubicBezTo>
                      <a:pt x="7647" y="6665"/>
                      <a:pt x="7678" y="6643"/>
                      <a:pt x="7699" y="6601"/>
                    </a:cubicBezTo>
                    <a:cubicBezTo>
                      <a:pt x="7721" y="6559"/>
                      <a:pt x="7731" y="6527"/>
                      <a:pt x="7731" y="6485"/>
                    </a:cubicBezTo>
                    <a:cubicBezTo>
                      <a:pt x="7742" y="6432"/>
                      <a:pt x="7742" y="6390"/>
                      <a:pt x="7731" y="6348"/>
                    </a:cubicBezTo>
                    <a:cubicBezTo>
                      <a:pt x="7699" y="6274"/>
                      <a:pt x="7657" y="6200"/>
                      <a:pt x="7583" y="6158"/>
                    </a:cubicBezTo>
                    <a:cubicBezTo>
                      <a:pt x="7552" y="6147"/>
                      <a:pt x="7530" y="6136"/>
                      <a:pt x="7499" y="6126"/>
                    </a:cubicBezTo>
                    <a:cubicBezTo>
                      <a:pt x="7472" y="6115"/>
                      <a:pt x="7443" y="6110"/>
                      <a:pt x="7414" y="6110"/>
                    </a:cubicBezTo>
                    <a:close/>
                    <a:moveTo>
                      <a:pt x="4320" y="6390"/>
                    </a:moveTo>
                    <a:cubicBezTo>
                      <a:pt x="4299" y="6400"/>
                      <a:pt x="4267" y="6400"/>
                      <a:pt x="4235" y="6400"/>
                    </a:cubicBezTo>
                    <a:cubicBezTo>
                      <a:pt x="4182" y="6422"/>
                      <a:pt x="4140" y="6453"/>
                      <a:pt x="4098" y="6485"/>
                    </a:cubicBezTo>
                    <a:cubicBezTo>
                      <a:pt x="4035" y="6548"/>
                      <a:pt x="4003" y="6633"/>
                      <a:pt x="4003" y="6717"/>
                    </a:cubicBezTo>
                    <a:cubicBezTo>
                      <a:pt x="4003" y="6812"/>
                      <a:pt x="4003" y="6907"/>
                      <a:pt x="4003" y="7002"/>
                    </a:cubicBezTo>
                    <a:cubicBezTo>
                      <a:pt x="3992" y="7045"/>
                      <a:pt x="4003" y="7087"/>
                      <a:pt x="4024" y="7129"/>
                    </a:cubicBezTo>
                    <a:lnTo>
                      <a:pt x="4035" y="7140"/>
                    </a:lnTo>
                    <a:lnTo>
                      <a:pt x="4045" y="7182"/>
                    </a:lnTo>
                    <a:cubicBezTo>
                      <a:pt x="4066" y="7224"/>
                      <a:pt x="4087" y="7256"/>
                      <a:pt x="4119" y="7288"/>
                    </a:cubicBezTo>
                    <a:cubicBezTo>
                      <a:pt x="4151" y="7319"/>
                      <a:pt x="4182" y="7340"/>
                      <a:pt x="4225" y="7362"/>
                    </a:cubicBezTo>
                    <a:cubicBezTo>
                      <a:pt x="4256" y="7383"/>
                      <a:pt x="4299" y="7383"/>
                      <a:pt x="4341" y="7383"/>
                    </a:cubicBezTo>
                    <a:cubicBezTo>
                      <a:pt x="4373" y="7383"/>
                      <a:pt x="4404" y="7383"/>
                      <a:pt x="4436" y="7372"/>
                    </a:cubicBezTo>
                    <a:cubicBezTo>
                      <a:pt x="4489" y="7362"/>
                      <a:pt x="4531" y="7330"/>
                      <a:pt x="4573" y="7288"/>
                    </a:cubicBezTo>
                    <a:cubicBezTo>
                      <a:pt x="4626" y="7235"/>
                      <a:pt x="4679" y="7150"/>
                      <a:pt x="4668" y="7066"/>
                    </a:cubicBezTo>
                    <a:cubicBezTo>
                      <a:pt x="4658" y="6950"/>
                      <a:pt x="4658" y="6834"/>
                      <a:pt x="4647" y="6717"/>
                    </a:cubicBezTo>
                    <a:cubicBezTo>
                      <a:pt x="4647" y="6675"/>
                      <a:pt x="4637" y="6633"/>
                      <a:pt x="4615" y="6591"/>
                    </a:cubicBezTo>
                    <a:cubicBezTo>
                      <a:pt x="4605" y="6548"/>
                      <a:pt x="4584" y="6517"/>
                      <a:pt x="4552" y="6485"/>
                    </a:cubicBezTo>
                    <a:cubicBezTo>
                      <a:pt x="4520" y="6453"/>
                      <a:pt x="4489" y="6432"/>
                      <a:pt x="4446" y="6422"/>
                    </a:cubicBezTo>
                    <a:cubicBezTo>
                      <a:pt x="4415" y="6400"/>
                      <a:pt x="4373" y="6390"/>
                      <a:pt x="4320" y="6390"/>
                    </a:cubicBezTo>
                    <a:close/>
                    <a:moveTo>
                      <a:pt x="12991" y="6654"/>
                    </a:moveTo>
                    <a:cubicBezTo>
                      <a:pt x="12927" y="6654"/>
                      <a:pt x="12874" y="6675"/>
                      <a:pt x="12822" y="6707"/>
                    </a:cubicBezTo>
                    <a:lnTo>
                      <a:pt x="12779" y="6738"/>
                    </a:lnTo>
                    <a:lnTo>
                      <a:pt x="12769" y="6738"/>
                    </a:lnTo>
                    <a:cubicBezTo>
                      <a:pt x="12737" y="6738"/>
                      <a:pt x="12716" y="6749"/>
                      <a:pt x="12684" y="6749"/>
                    </a:cubicBezTo>
                    <a:cubicBezTo>
                      <a:pt x="12632" y="6760"/>
                      <a:pt x="12579" y="6791"/>
                      <a:pt x="12547" y="6834"/>
                    </a:cubicBezTo>
                    <a:lnTo>
                      <a:pt x="12494" y="6897"/>
                    </a:lnTo>
                    <a:cubicBezTo>
                      <a:pt x="12463" y="6950"/>
                      <a:pt x="12452" y="7002"/>
                      <a:pt x="12452" y="7055"/>
                    </a:cubicBezTo>
                    <a:cubicBezTo>
                      <a:pt x="12441" y="7076"/>
                      <a:pt x="12452" y="7098"/>
                      <a:pt x="12452" y="7119"/>
                    </a:cubicBezTo>
                    <a:cubicBezTo>
                      <a:pt x="12452" y="7140"/>
                      <a:pt x="12452" y="7150"/>
                      <a:pt x="12463" y="7171"/>
                    </a:cubicBezTo>
                    <a:lnTo>
                      <a:pt x="12494" y="7256"/>
                    </a:lnTo>
                    <a:lnTo>
                      <a:pt x="12505" y="7256"/>
                    </a:lnTo>
                    <a:lnTo>
                      <a:pt x="12558" y="7330"/>
                    </a:lnTo>
                    <a:lnTo>
                      <a:pt x="12558" y="7340"/>
                    </a:lnTo>
                    <a:cubicBezTo>
                      <a:pt x="12589" y="7362"/>
                      <a:pt x="12621" y="7383"/>
                      <a:pt x="12653" y="7404"/>
                    </a:cubicBezTo>
                    <a:cubicBezTo>
                      <a:pt x="12674" y="7414"/>
                      <a:pt x="12705" y="7425"/>
                      <a:pt x="12727" y="7436"/>
                    </a:cubicBezTo>
                    <a:lnTo>
                      <a:pt x="12748" y="7436"/>
                    </a:lnTo>
                    <a:cubicBezTo>
                      <a:pt x="12779" y="7446"/>
                      <a:pt x="12811" y="7446"/>
                      <a:pt x="12843" y="7457"/>
                    </a:cubicBezTo>
                    <a:lnTo>
                      <a:pt x="12864" y="7457"/>
                    </a:lnTo>
                    <a:cubicBezTo>
                      <a:pt x="12896" y="7446"/>
                      <a:pt x="12927" y="7446"/>
                      <a:pt x="12959" y="7446"/>
                    </a:cubicBezTo>
                    <a:lnTo>
                      <a:pt x="12970" y="7436"/>
                    </a:lnTo>
                    <a:cubicBezTo>
                      <a:pt x="12991" y="7425"/>
                      <a:pt x="13033" y="7414"/>
                      <a:pt x="13054" y="7404"/>
                    </a:cubicBezTo>
                    <a:lnTo>
                      <a:pt x="13065" y="7404"/>
                    </a:lnTo>
                    <a:lnTo>
                      <a:pt x="13075" y="7393"/>
                    </a:lnTo>
                    <a:cubicBezTo>
                      <a:pt x="13096" y="7372"/>
                      <a:pt x="13117" y="7362"/>
                      <a:pt x="13139" y="7340"/>
                    </a:cubicBezTo>
                    <a:lnTo>
                      <a:pt x="13160" y="7319"/>
                    </a:lnTo>
                    <a:cubicBezTo>
                      <a:pt x="13181" y="7298"/>
                      <a:pt x="13202" y="7277"/>
                      <a:pt x="13212" y="7245"/>
                    </a:cubicBezTo>
                    <a:lnTo>
                      <a:pt x="13234" y="7224"/>
                    </a:lnTo>
                    <a:cubicBezTo>
                      <a:pt x="13255" y="7193"/>
                      <a:pt x="13265" y="7150"/>
                      <a:pt x="13286" y="7108"/>
                    </a:cubicBezTo>
                    <a:lnTo>
                      <a:pt x="13297" y="7066"/>
                    </a:lnTo>
                    <a:cubicBezTo>
                      <a:pt x="13307" y="7024"/>
                      <a:pt x="13318" y="6981"/>
                      <a:pt x="13307" y="6939"/>
                    </a:cubicBezTo>
                    <a:cubicBezTo>
                      <a:pt x="13297" y="6897"/>
                      <a:pt x="13286" y="6855"/>
                      <a:pt x="13265" y="6823"/>
                    </a:cubicBezTo>
                    <a:cubicBezTo>
                      <a:pt x="13244" y="6781"/>
                      <a:pt x="13212" y="6749"/>
                      <a:pt x="13181" y="6728"/>
                    </a:cubicBezTo>
                    <a:cubicBezTo>
                      <a:pt x="13149" y="6696"/>
                      <a:pt x="13117" y="6675"/>
                      <a:pt x="13075" y="6665"/>
                    </a:cubicBezTo>
                    <a:cubicBezTo>
                      <a:pt x="13043" y="6665"/>
                      <a:pt x="13012" y="6665"/>
                      <a:pt x="12991" y="6654"/>
                    </a:cubicBezTo>
                    <a:close/>
                    <a:moveTo>
                      <a:pt x="15652" y="6559"/>
                    </a:moveTo>
                    <a:cubicBezTo>
                      <a:pt x="15568" y="6569"/>
                      <a:pt x="15483" y="6591"/>
                      <a:pt x="15430" y="6654"/>
                    </a:cubicBezTo>
                    <a:cubicBezTo>
                      <a:pt x="15388" y="6696"/>
                      <a:pt x="15367" y="6738"/>
                      <a:pt x="15356" y="6781"/>
                    </a:cubicBezTo>
                    <a:lnTo>
                      <a:pt x="15304" y="6791"/>
                    </a:lnTo>
                    <a:cubicBezTo>
                      <a:pt x="15240" y="6812"/>
                      <a:pt x="15187" y="6865"/>
                      <a:pt x="15156" y="6918"/>
                    </a:cubicBezTo>
                    <a:cubicBezTo>
                      <a:pt x="15145" y="6950"/>
                      <a:pt x="15135" y="6971"/>
                      <a:pt x="15124" y="7002"/>
                    </a:cubicBezTo>
                    <a:cubicBezTo>
                      <a:pt x="15113" y="7034"/>
                      <a:pt x="15113" y="7066"/>
                      <a:pt x="15113" y="7098"/>
                    </a:cubicBezTo>
                    <a:cubicBezTo>
                      <a:pt x="15113" y="7119"/>
                      <a:pt x="15113" y="7150"/>
                      <a:pt x="15113" y="7171"/>
                    </a:cubicBezTo>
                    <a:lnTo>
                      <a:pt x="15092" y="7214"/>
                    </a:lnTo>
                    <a:cubicBezTo>
                      <a:pt x="15092" y="7235"/>
                      <a:pt x="15082" y="7256"/>
                      <a:pt x="15071" y="7277"/>
                    </a:cubicBezTo>
                    <a:cubicBezTo>
                      <a:pt x="15018" y="7330"/>
                      <a:pt x="14987" y="7404"/>
                      <a:pt x="14987" y="7488"/>
                    </a:cubicBezTo>
                    <a:cubicBezTo>
                      <a:pt x="14987" y="7562"/>
                      <a:pt x="15018" y="7657"/>
                      <a:pt x="15082" y="7710"/>
                    </a:cubicBezTo>
                    <a:cubicBezTo>
                      <a:pt x="15139" y="7767"/>
                      <a:pt x="15204" y="7807"/>
                      <a:pt x="15278" y="7807"/>
                    </a:cubicBezTo>
                    <a:cubicBezTo>
                      <a:pt x="15286" y="7807"/>
                      <a:pt x="15295" y="7806"/>
                      <a:pt x="15304" y="7805"/>
                    </a:cubicBezTo>
                    <a:cubicBezTo>
                      <a:pt x="15388" y="7805"/>
                      <a:pt x="15473" y="7773"/>
                      <a:pt x="15536" y="7710"/>
                    </a:cubicBezTo>
                    <a:cubicBezTo>
                      <a:pt x="15620" y="7615"/>
                      <a:pt x="15684" y="7509"/>
                      <a:pt x="15726" y="7393"/>
                    </a:cubicBezTo>
                    <a:lnTo>
                      <a:pt x="15747" y="7383"/>
                    </a:lnTo>
                    <a:cubicBezTo>
                      <a:pt x="15842" y="7319"/>
                      <a:pt x="15916" y="7224"/>
                      <a:pt x="15948" y="7108"/>
                    </a:cubicBezTo>
                    <a:cubicBezTo>
                      <a:pt x="15969" y="7034"/>
                      <a:pt x="15980" y="6960"/>
                      <a:pt x="15980" y="6886"/>
                    </a:cubicBezTo>
                    <a:cubicBezTo>
                      <a:pt x="15980" y="6802"/>
                      <a:pt x="15937" y="6717"/>
                      <a:pt x="15884" y="6654"/>
                    </a:cubicBezTo>
                    <a:cubicBezTo>
                      <a:pt x="15832" y="6601"/>
                      <a:pt x="15737" y="6559"/>
                      <a:pt x="15652" y="6559"/>
                    </a:cubicBezTo>
                    <a:close/>
                    <a:moveTo>
                      <a:pt x="14036" y="7404"/>
                    </a:moveTo>
                    <a:cubicBezTo>
                      <a:pt x="13994" y="7404"/>
                      <a:pt x="13952" y="7404"/>
                      <a:pt x="13920" y="7425"/>
                    </a:cubicBezTo>
                    <a:cubicBezTo>
                      <a:pt x="13878" y="7446"/>
                      <a:pt x="13846" y="7467"/>
                      <a:pt x="13814" y="7499"/>
                    </a:cubicBezTo>
                    <a:cubicBezTo>
                      <a:pt x="13793" y="7520"/>
                      <a:pt x="13783" y="7541"/>
                      <a:pt x="13762" y="7562"/>
                    </a:cubicBezTo>
                    <a:cubicBezTo>
                      <a:pt x="13730" y="7615"/>
                      <a:pt x="13719" y="7668"/>
                      <a:pt x="13719" y="7721"/>
                    </a:cubicBezTo>
                    <a:cubicBezTo>
                      <a:pt x="13719" y="7752"/>
                      <a:pt x="13730" y="7784"/>
                      <a:pt x="13730" y="7805"/>
                    </a:cubicBezTo>
                    <a:cubicBezTo>
                      <a:pt x="13741" y="7837"/>
                      <a:pt x="13751" y="7869"/>
                      <a:pt x="13762" y="7890"/>
                    </a:cubicBezTo>
                    <a:cubicBezTo>
                      <a:pt x="13762" y="7932"/>
                      <a:pt x="13762" y="7964"/>
                      <a:pt x="13762" y="7995"/>
                    </a:cubicBezTo>
                    <a:cubicBezTo>
                      <a:pt x="13772" y="8038"/>
                      <a:pt x="13783" y="8080"/>
                      <a:pt x="13804" y="8111"/>
                    </a:cubicBezTo>
                    <a:lnTo>
                      <a:pt x="13857" y="8185"/>
                    </a:lnTo>
                    <a:cubicBezTo>
                      <a:pt x="13888" y="8206"/>
                      <a:pt x="13920" y="8238"/>
                      <a:pt x="13962" y="8249"/>
                    </a:cubicBezTo>
                    <a:cubicBezTo>
                      <a:pt x="13983" y="8259"/>
                      <a:pt x="14015" y="8270"/>
                      <a:pt x="14036" y="8270"/>
                    </a:cubicBezTo>
                    <a:cubicBezTo>
                      <a:pt x="14054" y="8274"/>
                      <a:pt x="14073" y="8277"/>
                      <a:pt x="14093" y="8277"/>
                    </a:cubicBezTo>
                    <a:cubicBezTo>
                      <a:pt x="14120" y="8277"/>
                      <a:pt x="14149" y="8272"/>
                      <a:pt x="14174" y="8259"/>
                    </a:cubicBezTo>
                    <a:cubicBezTo>
                      <a:pt x="14195" y="8249"/>
                      <a:pt x="14226" y="8238"/>
                      <a:pt x="14247" y="8228"/>
                    </a:cubicBezTo>
                    <a:cubicBezTo>
                      <a:pt x="14300" y="8206"/>
                      <a:pt x="14332" y="8164"/>
                      <a:pt x="14364" y="8111"/>
                    </a:cubicBezTo>
                    <a:cubicBezTo>
                      <a:pt x="14374" y="8090"/>
                      <a:pt x="14385" y="8059"/>
                      <a:pt x="14395" y="8038"/>
                    </a:cubicBezTo>
                    <a:lnTo>
                      <a:pt x="14406" y="8006"/>
                    </a:lnTo>
                    <a:lnTo>
                      <a:pt x="14416" y="7964"/>
                    </a:lnTo>
                    <a:cubicBezTo>
                      <a:pt x="14427" y="7911"/>
                      <a:pt x="14448" y="7869"/>
                      <a:pt x="14459" y="7816"/>
                    </a:cubicBezTo>
                    <a:cubicBezTo>
                      <a:pt x="14469" y="7773"/>
                      <a:pt x="14469" y="7731"/>
                      <a:pt x="14459" y="7689"/>
                    </a:cubicBezTo>
                    <a:cubicBezTo>
                      <a:pt x="14459" y="7647"/>
                      <a:pt x="14448" y="7604"/>
                      <a:pt x="14427" y="7562"/>
                    </a:cubicBezTo>
                    <a:cubicBezTo>
                      <a:pt x="14406" y="7531"/>
                      <a:pt x="14374" y="7499"/>
                      <a:pt x="14343" y="7478"/>
                    </a:cubicBezTo>
                    <a:cubicBezTo>
                      <a:pt x="14311" y="7446"/>
                      <a:pt x="14269" y="7425"/>
                      <a:pt x="14226" y="7414"/>
                    </a:cubicBezTo>
                    <a:cubicBezTo>
                      <a:pt x="14205" y="7414"/>
                      <a:pt x="14174" y="7404"/>
                      <a:pt x="14142" y="7404"/>
                    </a:cubicBezTo>
                    <a:close/>
                    <a:moveTo>
                      <a:pt x="10086" y="7531"/>
                    </a:moveTo>
                    <a:cubicBezTo>
                      <a:pt x="10065" y="7531"/>
                      <a:pt x="10033" y="7541"/>
                      <a:pt x="10002" y="7541"/>
                    </a:cubicBezTo>
                    <a:cubicBezTo>
                      <a:pt x="9949" y="7552"/>
                      <a:pt x="9896" y="7583"/>
                      <a:pt x="9864" y="7626"/>
                    </a:cubicBezTo>
                    <a:lnTo>
                      <a:pt x="9812" y="7689"/>
                    </a:lnTo>
                    <a:cubicBezTo>
                      <a:pt x="9780" y="7742"/>
                      <a:pt x="9769" y="7795"/>
                      <a:pt x="9769" y="7847"/>
                    </a:cubicBezTo>
                    <a:lnTo>
                      <a:pt x="9769" y="7974"/>
                    </a:lnTo>
                    <a:cubicBezTo>
                      <a:pt x="9769" y="8016"/>
                      <a:pt x="9769" y="8059"/>
                      <a:pt x="9791" y="8101"/>
                    </a:cubicBezTo>
                    <a:cubicBezTo>
                      <a:pt x="9812" y="8143"/>
                      <a:pt x="9833" y="8175"/>
                      <a:pt x="9864" y="8206"/>
                    </a:cubicBezTo>
                    <a:cubicBezTo>
                      <a:pt x="9886" y="8238"/>
                      <a:pt x="9928" y="8259"/>
                      <a:pt x="9970" y="8270"/>
                    </a:cubicBezTo>
                    <a:cubicBezTo>
                      <a:pt x="10002" y="8291"/>
                      <a:pt x="10044" y="8302"/>
                      <a:pt x="10086" y="8302"/>
                    </a:cubicBezTo>
                    <a:cubicBezTo>
                      <a:pt x="10118" y="8291"/>
                      <a:pt x="10150" y="8291"/>
                      <a:pt x="10171" y="8280"/>
                    </a:cubicBezTo>
                    <a:cubicBezTo>
                      <a:pt x="10234" y="8270"/>
                      <a:pt x="10276" y="8238"/>
                      <a:pt x="10319" y="8206"/>
                    </a:cubicBezTo>
                    <a:lnTo>
                      <a:pt x="10371" y="8133"/>
                    </a:lnTo>
                    <a:cubicBezTo>
                      <a:pt x="10403" y="8090"/>
                      <a:pt x="10414" y="8027"/>
                      <a:pt x="10414" y="7974"/>
                    </a:cubicBezTo>
                    <a:lnTo>
                      <a:pt x="10414" y="7847"/>
                    </a:lnTo>
                    <a:cubicBezTo>
                      <a:pt x="10414" y="7805"/>
                      <a:pt x="10403" y="7763"/>
                      <a:pt x="10382" y="7731"/>
                    </a:cubicBezTo>
                    <a:cubicBezTo>
                      <a:pt x="10371" y="7689"/>
                      <a:pt x="10350" y="7657"/>
                      <a:pt x="10319" y="7626"/>
                    </a:cubicBezTo>
                    <a:cubicBezTo>
                      <a:pt x="10287" y="7594"/>
                      <a:pt x="10255" y="7573"/>
                      <a:pt x="10213" y="7552"/>
                    </a:cubicBezTo>
                    <a:cubicBezTo>
                      <a:pt x="10171" y="7541"/>
                      <a:pt x="10139" y="7531"/>
                      <a:pt x="10086" y="7531"/>
                    </a:cubicBezTo>
                    <a:close/>
                    <a:moveTo>
                      <a:pt x="4903" y="7833"/>
                    </a:moveTo>
                    <a:cubicBezTo>
                      <a:pt x="4892" y="7833"/>
                      <a:pt x="4880" y="7834"/>
                      <a:pt x="4869" y="7837"/>
                    </a:cubicBezTo>
                    <a:cubicBezTo>
                      <a:pt x="4837" y="7837"/>
                      <a:pt x="4816" y="7837"/>
                      <a:pt x="4784" y="7847"/>
                    </a:cubicBezTo>
                    <a:cubicBezTo>
                      <a:pt x="4732" y="7858"/>
                      <a:pt x="4679" y="7890"/>
                      <a:pt x="4637" y="7932"/>
                    </a:cubicBezTo>
                    <a:cubicBezTo>
                      <a:pt x="4626" y="7953"/>
                      <a:pt x="4605" y="7974"/>
                      <a:pt x="4594" y="7995"/>
                    </a:cubicBezTo>
                    <a:cubicBezTo>
                      <a:pt x="4563" y="8048"/>
                      <a:pt x="4542" y="8101"/>
                      <a:pt x="4542" y="8154"/>
                    </a:cubicBezTo>
                    <a:lnTo>
                      <a:pt x="4542" y="8333"/>
                    </a:lnTo>
                    <a:cubicBezTo>
                      <a:pt x="4542" y="8386"/>
                      <a:pt x="4552" y="8428"/>
                      <a:pt x="4573" y="8460"/>
                    </a:cubicBezTo>
                    <a:cubicBezTo>
                      <a:pt x="4584" y="8502"/>
                      <a:pt x="4605" y="8534"/>
                      <a:pt x="4637" y="8566"/>
                    </a:cubicBezTo>
                    <a:cubicBezTo>
                      <a:pt x="4668" y="8597"/>
                      <a:pt x="4700" y="8618"/>
                      <a:pt x="4742" y="8629"/>
                    </a:cubicBezTo>
                    <a:cubicBezTo>
                      <a:pt x="4784" y="8650"/>
                      <a:pt x="4827" y="8661"/>
                      <a:pt x="4869" y="8661"/>
                    </a:cubicBezTo>
                    <a:cubicBezTo>
                      <a:pt x="4901" y="8661"/>
                      <a:pt x="4922" y="8650"/>
                      <a:pt x="4953" y="8650"/>
                    </a:cubicBezTo>
                    <a:cubicBezTo>
                      <a:pt x="5006" y="8640"/>
                      <a:pt x="5059" y="8608"/>
                      <a:pt x="5101" y="8566"/>
                    </a:cubicBezTo>
                    <a:lnTo>
                      <a:pt x="5144" y="8502"/>
                    </a:lnTo>
                    <a:cubicBezTo>
                      <a:pt x="5175" y="8449"/>
                      <a:pt x="5196" y="8397"/>
                      <a:pt x="5196" y="8333"/>
                    </a:cubicBezTo>
                    <a:lnTo>
                      <a:pt x="5196" y="8154"/>
                    </a:lnTo>
                    <a:cubicBezTo>
                      <a:pt x="5196" y="8111"/>
                      <a:pt x="5186" y="8069"/>
                      <a:pt x="5165" y="8027"/>
                    </a:cubicBezTo>
                    <a:cubicBezTo>
                      <a:pt x="5154" y="7995"/>
                      <a:pt x="5133" y="7953"/>
                      <a:pt x="5101" y="7932"/>
                    </a:cubicBezTo>
                    <a:cubicBezTo>
                      <a:pt x="5070" y="7900"/>
                      <a:pt x="5038" y="7869"/>
                      <a:pt x="4996" y="7858"/>
                    </a:cubicBezTo>
                    <a:cubicBezTo>
                      <a:pt x="4965" y="7842"/>
                      <a:pt x="4934" y="7833"/>
                      <a:pt x="4903" y="7833"/>
                    </a:cubicBezTo>
                    <a:close/>
                    <a:moveTo>
                      <a:pt x="6506" y="7953"/>
                    </a:moveTo>
                    <a:cubicBezTo>
                      <a:pt x="6474" y="7953"/>
                      <a:pt x="6453" y="7964"/>
                      <a:pt x="6421" y="7964"/>
                    </a:cubicBezTo>
                    <a:cubicBezTo>
                      <a:pt x="6369" y="7985"/>
                      <a:pt x="6316" y="8006"/>
                      <a:pt x="6284" y="8048"/>
                    </a:cubicBezTo>
                    <a:cubicBezTo>
                      <a:pt x="6242" y="8090"/>
                      <a:pt x="6200" y="8133"/>
                      <a:pt x="6157" y="8175"/>
                    </a:cubicBezTo>
                    <a:cubicBezTo>
                      <a:pt x="6126" y="8196"/>
                      <a:pt x="6105" y="8238"/>
                      <a:pt x="6094" y="8270"/>
                    </a:cubicBezTo>
                    <a:cubicBezTo>
                      <a:pt x="6073" y="8312"/>
                      <a:pt x="6062" y="8354"/>
                      <a:pt x="6062" y="8397"/>
                    </a:cubicBezTo>
                    <a:cubicBezTo>
                      <a:pt x="6062" y="8439"/>
                      <a:pt x="6073" y="8481"/>
                      <a:pt x="6094" y="8523"/>
                    </a:cubicBezTo>
                    <a:cubicBezTo>
                      <a:pt x="6105" y="8566"/>
                      <a:pt x="6126" y="8597"/>
                      <a:pt x="6157" y="8629"/>
                    </a:cubicBezTo>
                    <a:lnTo>
                      <a:pt x="6221" y="8682"/>
                    </a:lnTo>
                    <a:cubicBezTo>
                      <a:pt x="6274" y="8703"/>
                      <a:pt x="6326" y="8724"/>
                      <a:pt x="6390" y="8724"/>
                    </a:cubicBezTo>
                    <a:cubicBezTo>
                      <a:pt x="6411" y="8713"/>
                      <a:pt x="6443" y="8713"/>
                      <a:pt x="6474" y="8713"/>
                    </a:cubicBezTo>
                    <a:cubicBezTo>
                      <a:pt x="6527" y="8692"/>
                      <a:pt x="6580" y="8671"/>
                      <a:pt x="6612" y="8629"/>
                    </a:cubicBezTo>
                    <a:cubicBezTo>
                      <a:pt x="6654" y="8587"/>
                      <a:pt x="6696" y="8544"/>
                      <a:pt x="6738" y="8502"/>
                    </a:cubicBezTo>
                    <a:cubicBezTo>
                      <a:pt x="6770" y="8481"/>
                      <a:pt x="6791" y="8439"/>
                      <a:pt x="6802" y="8407"/>
                    </a:cubicBezTo>
                    <a:cubicBezTo>
                      <a:pt x="6823" y="8365"/>
                      <a:pt x="6833" y="8323"/>
                      <a:pt x="6833" y="8280"/>
                    </a:cubicBezTo>
                    <a:cubicBezTo>
                      <a:pt x="6833" y="8228"/>
                      <a:pt x="6823" y="8196"/>
                      <a:pt x="6802" y="8154"/>
                    </a:cubicBezTo>
                    <a:cubicBezTo>
                      <a:pt x="6791" y="8111"/>
                      <a:pt x="6770" y="8080"/>
                      <a:pt x="6738" y="8048"/>
                    </a:cubicBezTo>
                    <a:lnTo>
                      <a:pt x="6675" y="7995"/>
                    </a:lnTo>
                    <a:cubicBezTo>
                      <a:pt x="6622" y="7964"/>
                      <a:pt x="6569" y="7953"/>
                      <a:pt x="6506" y="7953"/>
                    </a:cubicBezTo>
                    <a:close/>
                    <a:moveTo>
                      <a:pt x="1008" y="7835"/>
                    </a:moveTo>
                    <a:cubicBezTo>
                      <a:pt x="1000" y="7835"/>
                      <a:pt x="991" y="7836"/>
                      <a:pt x="982" y="7837"/>
                    </a:cubicBezTo>
                    <a:cubicBezTo>
                      <a:pt x="898" y="7837"/>
                      <a:pt x="813" y="7869"/>
                      <a:pt x="750" y="7932"/>
                    </a:cubicBezTo>
                    <a:cubicBezTo>
                      <a:pt x="697" y="7995"/>
                      <a:pt x="666" y="8069"/>
                      <a:pt x="666" y="8154"/>
                    </a:cubicBezTo>
                    <a:lnTo>
                      <a:pt x="666" y="8692"/>
                    </a:lnTo>
                    <a:cubicBezTo>
                      <a:pt x="666" y="8777"/>
                      <a:pt x="697" y="8861"/>
                      <a:pt x="750" y="8925"/>
                    </a:cubicBezTo>
                    <a:cubicBezTo>
                      <a:pt x="813" y="8977"/>
                      <a:pt x="908" y="9020"/>
                      <a:pt x="982" y="9020"/>
                    </a:cubicBezTo>
                    <a:cubicBezTo>
                      <a:pt x="1067" y="9009"/>
                      <a:pt x="1151" y="8988"/>
                      <a:pt x="1215" y="8925"/>
                    </a:cubicBezTo>
                    <a:cubicBezTo>
                      <a:pt x="1268" y="8861"/>
                      <a:pt x="1310" y="8787"/>
                      <a:pt x="1310" y="8692"/>
                    </a:cubicBezTo>
                    <a:lnTo>
                      <a:pt x="1310" y="8154"/>
                    </a:lnTo>
                    <a:cubicBezTo>
                      <a:pt x="1310" y="8069"/>
                      <a:pt x="1268" y="7985"/>
                      <a:pt x="1215" y="7932"/>
                    </a:cubicBezTo>
                    <a:cubicBezTo>
                      <a:pt x="1158" y="7875"/>
                      <a:pt x="1084" y="7835"/>
                      <a:pt x="1008" y="7835"/>
                    </a:cubicBezTo>
                    <a:close/>
                    <a:moveTo>
                      <a:pt x="11892" y="8618"/>
                    </a:moveTo>
                    <a:cubicBezTo>
                      <a:pt x="11818" y="8618"/>
                      <a:pt x="11787" y="8629"/>
                      <a:pt x="11723" y="8661"/>
                    </a:cubicBezTo>
                    <a:cubicBezTo>
                      <a:pt x="11670" y="8692"/>
                      <a:pt x="11639" y="8735"/>
                      <a:pt x="11607" y="8787"/>
                    </a:cubicBezTo>
                    <a:cubicBezTo>
                      <a:pt x="11587" y="8807"/>
                      <a:pt x="11568" y="8873"/>
                      <a:pt x="11565" y="8873"/>
                    </a:cubicBezTo>
                    <a:cubicBezTo>
                      <a:pt x="11565" y="8873"/>
                      <a:pt x="11565" y="8873"/>
                      <a:pt x="11565" y="8872"/>
                    </a:cubicBezTo>
                    <a:lnTo>
                      <a:pt x="11565" y="8882"/>
                    </a:lnTo>
                    <a:cubicBezTo>
                      <a:pt x="11565" y="8904"/>
                      <a:pt x="11554" y="8935"/>
                      <a:pt x="11554" y="8967"/>
                    </a:cubicBezTo>
                    <a:lnTo>
                      <a:pt x="11554" y="8977"/>
                    </a:lnTo>
                    <a:lnTo>
                      <a:pt x="11554" y="8988"/>
                    </a:lnTo>
                    <a:lnTo>
                      <a:pt x="11565" y="9073"/>
                    </a:lnTo>
                    <a:lnTo>
                      <a:pt x="11565" y="9083"/>
                    </a:lnTo>
                    <a:cubicBezTo>
                      <a:pt x="11586" y="9136"/>
                      <a:pt x="11607" y="9178"/>
                      <a:pt x="11660" y="9231"/>
                    </a:cubicBezTo>
                    <a:cubicBezTo>
                      <a:pt x="11702" y="9273"/>
                      <a:pt x="11744" y="9294"/>
                      <a:pt x="11797" y="9315"/>
                    </a:cubicBezTo>
                    <a:lnTo>
                      <a:pt x="11850" y="9315"/>
                    </a:lnTo>
                    <a:lnTo>
                      <a:pt x="11892" y="9326"/>
                    </a:lnTo>
                    <a:lnTo>
                      <a:pt x="11977" y="9315"/>
                    </a:lnTo>
                    <a:cubicBezTo>
                      <a:pt x="12008" y="9305"/>
                      <a:pt x="12030" y="9294"/>
                      <a:pt x="12061" y="9284"/>
                    </a:cubicBezTo>
                    <a:lnTo>
                      <a:pt x="12061" y="9273"/>
                    </a:lnTo>
                    <a:cubicBezTo>
                      <a:pt x="12082" y="9263"/>
                      <a:pt x="12114" y="9242"/>
                      <a:pt x="12135" y="9220"/>
                    </a:cubicBezTo>
                    <a:cubicBezTo>
                      <a:pt x="12167" y="9199"/>
                      <a:pt x="12188" y="9157"/>
                      <a:pt x="12199" y="9115"/>
                    </a:cubicBezTo>
                    <a:cubicBezTo>
                      <a:pt x="12220" y="9083"/>
                      <a:pt x="12230" y="9041"/>
                      <a:pt x="12230" y="8999"/>
                    </a:cubicBezTo>
                    <a:lnTo>
                      <a:pt x="12220" y="8977"/>
                    </a:lnTo>
                    <a:lnTo>
                      <a:pt x="12230" y="8946"/>
                    </a:lnTo>
                    <a:cubicBezTo>
                      <a:pt x="12220" y="8925"/>
                      <a:pt x="12220" y="8893"/>
                      <a:pt x="12220" y="8861"/>
                    </a:cubicBezTo>
                    <a:cubicBezTo>
                      <a:pt x="12199" y="8808"/>
                      <a:pt x="12177" y="8766"/>
                      <a:pt x="12135" y="8724"/>
                    </a:cubicBezTo>
                    <a:cubicBezTo>
                      <a:pt x="12114" y="8703"/>
                      <a:pt x="12082" y="8682"/>
                      <a:pt x="12061" y="8671"/>
                    </a:cubicBezTo>
                    <a:lnTo>
                      <a:pt x="12061" y="8661"/>
                    </a:lnTo>
                    <a:cubicBezTo>
                      <a:pt x="12040" y="8650"/>
                      <a:pt x="12008" y="8640"/>
                      <a:pt x="11977" y="8629"/>
                    </a:cubicBezTo>
                    <a:cubicBezTo>
                      <a:pt x="11956" y="8618"/>
                      <a:pt x="11924" y="8618"/>
                      <a:pt x="11892" y="8618"/>
                    </a:cubicBezTo>
                    <a:close/>
                    <a:moveTo>
                      <a:pt x="8497" y="8625"/>
                    </a:moveTo>
                    <a:cubicBezTo>
                      <a:pt x="8485" y="8625"/>
                      <a:pt x="8472" y="8626"/>
                      <a:pt x="8460" y="8629"/>
                    </a:cubicBezTo>
                    <a:cubicBezTo>
                      <a:pt x="8418" y="8629"/>
                      <a:pt x="8375" y="8650"/>
                      <a:pt x="8344" y="8671"/>
                    </a:cubicBezTo>
                    <a:lnTo>
                      <a:pt x="8270" y="8724"/>
                    </a:lnTo>
                    <a:cubicBezTo>
                      <a:pt x="8238" y="8756"/>
                      <a:pt x="8206" y="8808"/>
                      <a:pt x="8185" y="8861"/>
                    </a:cubicBezTo>
                    <a:cubicBezTo>
                      <a:pt x="8185" y="8893"/>
                      <a:pt x="8185" y="8925"/>
                      <a:pt x="8175" y="8946"/>
                    </a:cubicBezTo>
                    <a:cubicBezTo>
                      <a:pt x="8175" y="8967"/>
                      <a:pt x="8185" y="8988"/>
                      <a:pt x="8185" y="9009"/>
                    </a:cubicBezTo>
                    <a:cubicBezTo>
                      <a:pt x="8175" y="9030"/>
                      <a:pt x="8164" y="9041"/>
                      <a:pt x="8164" y="9062"/>
                    </a:cubicBezTo>
                    <a:cubicBezTo>
                      <a:pt x="8143" y="9104"/>
                      <a:pt x="8132" y="9136"/>
                      <a:pt x="8132" y="9189"/>
                    </a:cubicBezTo>
                    <a:cubicBezTo>
                      <a:pt x="8132" y="9231"/>
                      <a:pt x="8143" y="9273"/>
                      <a:pt x="8164" y="9305"/>
                    </a:cubicBezTo>
                    <a:cubicBezTo>
                      <a:pt x="8175" y="9347"/>
                      <a:pt x="8196" y="9389"/>
                      <a:pt x="8227" y="9410"/>
                    </a:cubicBezTo>
                    <a:cubicBezTo>
                      <a:pt x="8249" y="9432"/>
                      <a:pt x="8270" y="9453"/>
                      <a:pt x="8291" y="9463"/>
                    </a:cubicBezTo>
                    <a:cubicBezTo>
                      <a:pt x="8344" y="9495"/>
                      <a:pt x="8396" y="9506"/>
                      <a:pt x="8460" y="9506"/>
                    </a:cubicBezTo>
                    <a:cubicBezTo>
                      <a:pt x="8491" y="9506"/>
                      <a:pt x="8513" y="9506"/>
                      <a:pt x="8544" y="9495"/>
                    </a:cubicBezTo>
                    <a:cubicBezTo>
                      <a:pt x="8597" y="9484"/>
                      <a:pt x="8650" y="9453"/>
                      <a:pt x="8682" y="9410"/>
                    </a:cubicBezTo>
                    <a:cubicBezTo>
                      <a:pt x="8724" y="9379"/>
                      <a:pt x="8766" y="9337"/>
                      <a:pt x="8798" y="9294"/>
                    </a:cubicBezTo>
                    <a:cubicBezTo>
                      <a:pt x="8829" y="9263"/>
                      <a:pt x="8851" y="9231"/>
                      <a:pt x="8872" y="9189"/>
                    </a:cubicBezTo>
                    <a:cubicBezTo>
                      <a:pt x="8893" y="9157"/>
                      <a:pt x="8893" y="9115"/>
                      <a:pt x="8893" y="9062"/>
                    </a:cubicBezTo>
                    <a:cubicBezTo>
                      <a:pt x="8893" y="9020"/>
                      <a:pt x="8893" y="8977"/>
                      <a:pt x="8872" y="8946"/>
                    </a:cubicBezTo>
                    <a:cubicBezTo>
                      <a:pt x="8851" y="8904"/>
                      <a:pt x="8829" y="8872"/>
                      <a:pt x="8808" y="8840"/>
                    </a:cubicBezTo>
                    <a:cubicBezTo>
                      <a:pt x="8798" y="8819"/>
                      <a:pt x="8787" y="8808"/>
                      <a:pt x="8777" y="8787"/>
                    </a:cubicBezTo>
                    <a:cubicBezTo>
                      <a:pt x="8766" y="8745"/>
                      <a:pt x="8734" y="8713"/>
                      <a:pt x="8703" y="8692"/>
                    </a:cubicBezTo>
                    <a:cubicBezTo>
                      <a:pt x="8671" y="8671"/>
                      <a:pt x="8629" y="8650"/>
                      <a:pt x="8587" y="8640"/>
                    </a:cubicBezTo>
                    <a:cubicBezTo>
                      <a:pt x="8557" y="8632"/>
                      <a:pt x="8527" y="8625"/>
                      <a:pt x="8497" y="8625"/>
                    </a:cubicBezTo>
                    <a:close/>
                    <a:moveTo>
                      <a:pt x="15247" y="9046"/>
                    </a:moveTo>
                    <a:cubicBezTo>
                      <a:pt x="15219" y="9046"/>
                      <a:pt x="15193" y="9051"/>
                      <a:pt x="15166" y="9062"/>
                    </a:cubicBezTo>
                    <a:cubicBezTo>
                      <a:pt x="15135" y="9073"/>
                      <a:pt x="15113" y="9083"/>
                      <a:pt x="15082" y="9094"/>
                    </a:cubicBezTo>
                    <a:cubicBezTo>
                      <a:pt x="15040" y="9115"/>
                      <a:pt x="14997" y="9157"/>
                      <a:pt x="14966" y="9210"/>
                    </a:cubicBezTo>
                    <a:lnTo>
                      <a:pt x="14923" y="9273"/>
                    </a:lnTo>
                    <a:cubicBezTo>
                      <a:pt x="14902" y="9315"/>
                      <a:pt x="14881" y="9347"/>
                      <a:pt x="14881" y="9400"/>
                    </a:cubicBezTo>
                    <a:cubicBezTo>
                      <a:pt x="14871" y="9442"/>
                      <a:pt x="14871" y="9484"/>
                      <a:pt x="14892" y="9527"/>
                    </a:cubicBezTo>
                    <a:cubicBezTo>
                      <a:pt x="14902" y="9569"/>
                      <a:pt x="14913" y="9601"/>
                      <a:pt x="14945" y="9632"/>
                    </a:cubicBezTo>
                    <a:cubicBezTo>
                      <a:pt x="14966" y="9664"/>
                      <a:pt x="14997" y="9696"/>
                      <a:pt x="15040" y="9717"/>
                    </a:cubicBezTo>
                    <a:cubicBezTo>
                      <a:pt x="15061" y="9727"/>
                      <a:pt x="15092" y="9738"/>
                      <a:pt x="15113" y="9748"/>
                    </a:cubicBezTo>
                    <a:cubicBezTo>
                      <a:pt x="15140" y="9759"/>
                      <a:pt x="15169" y="9764"/>
                      <a:pt x="15198" y="9764"/>
                    </a:cubicBezTo>
                    <a:cubicBezTo>
                      <a:pt x="15227" y="9764"/>
                      <a:pt x="15256" y="9759"/>
                      <a:pt x="15282" y="9748"/>
                    </a:cubicBezTo>
                    <a:cubicBezTo>
                      <a:pt x="15314" y="9738"/>
                      <a:pt x="15335" y="9727"/>
                      <a:pt x="15367" y="9717"/>
                    </a:cubicBezTo>
                    <a:cubicBezTo>
                      <a:pt x="15409" y="9685"/>
                      <a:pt x="15451" y="9653"/>
                      <a:pt x="15483" y="9601"/>
                    </a:cubicBezTo>
                    <a:cubicBezTo>
                      <a:pt x="15494" y="9579"/>
                      <a:pt x="15515" y="9558"/>
                      <a:pt x="15525" y="9527"/>
                    </a:cubicBezTo>
                    <a:cubicBezTo>
                      <a:pt x="15547" y="9495"/>
                      <a:pt x="15568" y="9453"/>
                      <a:pt x="15568" y="9410"/>
                    </a:cubicBezTo>
                    <a:cubicBezTo>
                      <a:pt x="15578" y="9368"/>
                      <a:pt x="15578" y="9326"/>
                      <a:pt x="15557" y="9284"/>
                    </a:cubicBezTo>
                    <a:cubicBezTo>
                      <a:pt x="15547" y="9242"/>
                      <a:pt x="15536" y="9199"/>
                      <a:pt x="15504" y="9178"/>
                    </a:cubicBezTo>
                    <a:cubicBezTo>
                      <a:pt x="15483" y="9136"/>
                      <a:pt x="15451" y="9115"/>
                      <a:pt x="15409" y="9094"/>
                    </a:cubicBezTo>
                    <a:cubicBezTo>
                      <a:pt x="15388" y="9083"/>
                      <a:pt x="15356" y="9073"/>
                      <a:pt x="15335" y="9062"/>
                    </a:cubicBezTo>
                    <a:cubicBezTo>
                      <a:pt x="15304" y="9051"/>
                      <a:pt x="15275" y="9046"/>
                      <a:pt x="15247" y="9046"/>
                    </a:cubicBezTo>
                    <a:close/>
                    <a:moveTo>
                      <a:pt x="2947" y="8687"/>
                    </a:moveTo>
                    <a:cubicBezTo>
                      <a:pt x="2890" y="8687"/>
                      <a:pt x="2829" y="8698"/>
                      <a:pt x="2778" y="8735"/>
                    </a:cubicBezTo>
                    <a:cubicBezTo>
                      <a:pt x="2704" y="8777"/>
                      <a:pt x="2651" y="8840"/>
                      <a:pt x="2630" y="8925"/>
                    </a:cubicBezTo>
                    <a:lnTo>
                      <a:pt x="2567" y="9157"/>
                    </a:lnTo>
                    <a:cubicBezTo>
                      <a:pt x="2524" y="9189"/>
                      <a:pt x="2503" y="9242"/>
                      <a:pt x="2493" y="9284"/>
                    </a:cubicBezTo>
                    <a:cubicBezTo>
                      <a:pt x="2482" y="9337"/>
                      <a:pt x="2472" y="9389"/>
                      <a:pt x="2482" y="9442"/>
                    </a:cubicBezTo>
                    <a:cubicBezTo>
                      <a:pt x="2472" y="9474"/>
                      <a:pt x="2461" y="9516"/>
                      <a:pt x="2450" y="9548"/>
                    </a:cubicBezTo>
                    <a:cubicBezTo>
                      <a:pt x="2440" y="9622"/>
                      <a:pt x="2440" y="9696"/>
                      <a:pt x="2472" y="9759"/>
                    </a:cubicBezTo>
                    <a:cubicBezTo>
                      <a:pt x="2493" y="9822"/>
                      <a:pt x="2545" y="9886"/>
                      <a:pt x="2598" y="9917"/>
                    </a:cubicBezTo>
                    <a:cubicBezTo>
                      <a:pt x="2651" y="9949"/>
                      <a:pt x="2704" y="9960"/>
                      <a:pt x="2767" y="9960"/>
                    </a:cubicBezTo>
                    <a:cubicBezTo>
                      <a:pt x="2775" y="9961"/>
                      <a:pt x="2782" y="9961"/>
                      <a:pt x="2789" y="9961"/>
                    </a:cubicBezTo>
                    <a:cubicBezTo>
                      <a:pt x="2866" y="9961"/>
                      <a:pt x="2942" y="9913"/>
                      <a:pt x="3000" y="9865"/>
                    </a:cubicBezTo>
                    <a:lnTo>
                      <a:pt x="3021" y="9833"/>
                    </a:lnTo>
                    <a:cubicBezTo>
                      <a:pt x="3052" y="9812"/>
                      <a:pt x="3074" y="9780"/>
                      <a:pt x="3095" y="9748"/>
                    </a:cubicBezTo>
                    <a:cubicBezTo>
                      <a:pt x="3137" y="9664"/>
                      <a:pt x="3147" y="9601"/>
                      <a:pt x="3158" y="9516"/>
                    </a:cubicBezTo>
                    <a:cubicBezTo>
                      <a:pt x="3158" y="9495"/>
                      <a:pt x="3158" y="9463"/>
                      <a:pt x="3158" y="9442"/>
                    </a:cubicBezTo>
                    <a:cubicBezTo>
                      <a:pt x="3190" y="9326"/>
                      <a:pt x="3221" y="9210"/>
                      <a:pt x="3253" y="9094"/>
                    </a:cubicBezTo>
                    <a:cubicBezTo>
                      <a:pt x="3274" y="9009"/>
                      <a:pt x="3264" y="8914"/>
                      <a:pt x="3221" y="8851"/>
                    </a:cubicBezTo>
                    <a:cubicBezTo>
                      <a:pt x="3179" y="8777"/>
                      <a:pt x="3105" y="8713"/>
                      <a:pt x="3021" y="8692"/>
                    </a:cubicBezTo>
                    <a:cubicBezTo>
                      <a:pt x="2998" y="8689"/>
                      <a:pt x="2973" y="8687"/>
                      <a:pt x="2947" y="8687"/>
                    </a:cubicBezTo>
                    <a:close/>
                    <a:moveTo>
                      <a:pt x="10414" y="9368"/>
                    </a:moveTo>
                    <a:cubicBezTo>
                      <a:pt x="10371" y="9368"/>
                      <a:pt x="10340" y="9379"/>
                      <a:pt x="10308" y="9379"/>
                    </a:cubicBezTo>
                    <a:lnTo>
                      <a:pt x="10297" y="9389"/>
                    </a:lnTo>
                    <a:cubicBezTo>
                      <a:pt x="10266" y="9400"/>
                      <a:pt x="10234" y="9410"/>
                      <a:pt x="10202" y="9421"/>
                    </a:cubicBezTo>
                    <a:cubicBezTo>
                      <a:pt x="10171" y="9442"/>
                      <a:pt x="10150" y="9463"/>
                      <a:pt x="10129" y="9484"/>
                    </a:cubicBezTo>
                    <a:lnTo>
                      <a:pt x="10118" y="9484"/>
                    </a:lnTo>
                    <a:cubicBezTo>
                      <a:pt x="10097" y="9516"/>
                      <a:pt x="10086" y="9537"/>
                      <a:pt x="10065" y="9558"/>
                    </a:cubicBezTo>
                    <a:lnTo>
                      <a:pt x="10065" y="9569"/>
                    </a:lnTo>
                    <a:cubicBezTo>
                      <a:pt x="10044" y="9590"/>
                      <a:pt x="10033" y="9622"/>
                      <a:pt x="10023" y="9653"/>
                    </a:cubicBezTo>
                    <a:cubicBezTo>
                      <a:pt x="10012" y="9696"/>
                      <a:pt x="10012" y="9738"/>
                      <a:pt x="10023" y="9780"/>
                    </a:cubicBezTo>
                    <a:cubicBezTo>
                      <a:pt x="10023" y="9822"/>
                      <a:pt x="10033" y="9865"/>
                      <a:pt x="10055" y="9896"/>
                    </a:cubicBezTo>
                    <a:cubicBezTo>
                      <a:pt x="10076" y="9939"/>
                      <a:pt x="10107" y="9970"/>
                      <a:pt x="10139" y="9991"/>
                    </a:cubicBezTo>
                    <a:lnTo>
                      <a:pt x="10181" y="10023"/>
                    </a:lnTo>
                    <a:lnTo>
                      <a:pt x="10213" y="10055"/>
                    </a:lnTo>
                    <a:cubicBezTo>
                      <a:pt x="10255" y="10097"/>
                      <a:pt x="10297" y="10129"/>
                      <a:pt x="10350" y="10139"/>
                    </a:cubicBezTo>
                    <a:cubicBezTo>
                      <a:pt x="10382" y="10139"/>
                      <a:pt x="10414" y="10150"/>
                      <a:pt x="10435" y="10150"/>
                    </a:cubicBezTo>
                    <a:cubicBezTo>
                      <a:pt x="10498" y="10150"/>
                      <a:pt x="10551" y="10139"/>
                      <a:pt x="10604" y="10108"/>
                    </a:cubicBezTo>
                    <a:cubicBezTo>
                      <a:pt x="10625" y="10097"/>
                      <a:pt x="10657" y="10065"/>
                      <a:pt x="10678" y="10055"/>
                    </a:cubicBezTo>
                    <a:lnTo>
                      <a:pt x="10688" y="10034"/>
                    </a:lnTo>
                    <a:cubicBezTo>
                      <a:pt x="10699" y="10034"/>
                      <a:pt x="10731" y="9991"/>
                      <a:pt x="10741" y="9960"/>
                    </a:cubicBezTo>
                    <a:cubicBezTo>
                      <a:pt x="10762" y="9939"/>
                      <a:pt x="10773" y="9907"/>
                      <a:pt x="10783" y="9875"/>
                    </a:cubicBezTo>
                    <a:lnTo>
                      <a:pt x="10783" y="9854"/>
                    </a:lnTo>
                    <a:cubicBezTo>
                      <a:pt x="10794" y="9833"/>
                      <a:pt x="10794" y="9801"/>
                      <a:pt x="10794" y="9770"/>
                    </a:cubicBezTo>
                    <a:lnTo>
                      <a:pt x="10804" y="9770"/>
                    </a:lnTo>
                    <a:lnTo>
                      <a:pt x="10804" y="9759"/>
                    </a:lnTo>
                    <a:cubicBezTo>
                      <a:pt x="10794" y="9727"/>
                      <a:pt x="10794" y="9696"/>
                      <a:pt x="10783" y="9664"/>
                    </a:cubicBezTo>
                    <a:lnTo>
                      <a:pt x="10783" y="9643"/>
                    </a:lnTo>
                    <a:cubicBezTo>
                      <a:pt x="10752" y="9579"/>
                      <a:pt x="10741" y="9537"/>
                      <a:pt x="10688" y="9484"/>
                    </a:cubicBezTo>
                    <a:cubicBezTo>
                      <a:pt x="10635" y="9432"/>
                      <a:pt x="10593" y="9410"/>
                      <a:pt x="10519" y="9389"/>
                    </a:cubicBezTo>
                    <a:lnTo>
                      <a:pt x="10509" y="9379"/>
                    </a:lnTo>
                    <a:cubicBezTo>
                      <a:pt x="10477" y="9379"/>
                      <a:pt x="10445" y="9368"/>
                      <a:pt x="10414" y="9368"/>
                    </a:cubicBezTo>
                    <a:close/>
                    <a:moveTo>
                      <a:pt x="13610" y="9226"/>
                    </a:moveTo>
                    <a:cubicBezTo>
                      <a:pt x="13582" y="9226"/>
                      <a:pt x="13556" y="9231"/>
                      <a:pt x="13529" y="9242"/>
                    </a:cubicBezTo>
                    <a:cubicBezTo>
                      <a:pt x="13498" y="9252"/>
                      <a:pt x="13476" y="9263"/>
                      <a:pt x="13445" y="9273"/>
                    </a:cubicBezTo>
                    <a:cubicBezTo>
                      <a:pt x="13403" y="9305"/>
                      <a:pt x="13360" y="9337"/>
                      <a:pt x="13329" y="9389"/>
                    </a:cubicBezTo>
                    <a:cubicBezTo>
                      <a:pt x="13297" y="9474"/>
                      <a:pt x="13255" y="9548"/>
                      <a:pt x="13212" y="9632"/>
                    </a:cubicBezTo>
                    <a:lnTo>
                      <a:pt x="13202" y="9664"/>
                    </a:lnTo>
                    <a:cubicBezTo>
                      <a:pt x="13181" y="9696"/>
                      <a:pt x="13160" y="9738"/>
                      <a:pt x="13149" y="9770"/>
                    </a:cubicBezTo>
                    <a:cubicBezTo>
                      <a:pt x="13139" y="9812"/>
                      <a:pt x="13139" y="9854"/>
                      <a:pt x="13149" y="9896"/>
                    </a:cubicBezTo>
                    <a:cubicBezTo>
                      <a:pt x="13149" y="9939"/>
                      <a:pt x="13160" y="9981"/>
                      <a:pt x="13181" y="10023"/>
                    </a:cubicBezTo>
                    <a:lnTo>
                      <a:pt x="13234" y="10086"/>
                    </a:lnTo>
                    <a:cubicBezTo>
                      <a:pt x="13265" y="10118"/>
                      <a:pt x="13297" y="10139"/>
                      <a:pt x="13339" y="10150"/>
                    </a:cubicBezTo>
                    <a:cubicBezTo>
                      <a:pt x="13360" y="10171"/>
                      <a:pt x="13392" y="10171"/>
                      <a:pt x="13424" y="10171"/>
                    </a:cubicBezTo>
                    <a:cubicBezTo>
                      <a:pt x="13445" y="10176"/>
                      <a:pt x="13466" y="10179"/>
                      <a:pt x="13487" y="10179"/>
                    </a:cubicBezTo>
                    <a:cubicBezTo>
                      <a:pt x="13508" y="10179"/>
                      <a:pt x="13529" y="10176"/>
                      <a:pt x="13550" y="10171"/>
                    </a:cubicBezTo>
                    <a:lnTo>
                      <a:pt x="13624" y="10139"/>
                    </a:lnTo>
                    <a:cubicBezTo>
                      <a:pt x="13677" y="10108"/>
                      <a:pt x="13719" y="10065"/>
                      <a:pt x="13741" y="10023"/>
                    </a:cubicBezTo>
                    <a:lnTo>
                      <a:pt x="13762" y="9981"/>
                    </a:lnTo>
                    <a:cubicBezTo>
                      <a:pt x="13804" y="9970"/>
                      <a:pt x="13836" y="9949"/>
                      <a:pt x="13867" y="9928"/>
                    </a:cubicBezTo>
                    <a:cubicBezTo>
                      <a:pt x="13899" y="9896"/>
                      <a:pt x="13931" y="9865"/>
                      <a:pt x="13952" y="9833"/>
                    </a:cubicBezTo>
                    <a:cubicBezTo>
                      <a:pt x="13973" y="9791"/>
                      <a:pt x="13983" y="9759"/>
                      <a:pt x="13983" y="9717"/>
                    </a:cubicBezTo>
                    <a:cubicBezTo>
                      <a:pt x="13994" y="9664"/>
                      <a:pt x="13994" y="9622"/>
                      <a:pt x="13983" y="9579"/>
                    </a:cubicBezTo>
                    <a:lnTo>
                      <a:pt x="13952" y="9506"/>
                    </a:lnTo>
                    <a:lnTo>
                      <a:pt x="13920" y="9474"/>
                    </a:lnTo>
                    <a:lnTo>
                      <a:pt x="13920" y="9463"/>
                    </a:lnTo>
                    <a:cubicBezTo>
                      <a:pt x="13909" y="9421"/>
                      <a:pt x="13888" y="9389"/>
                      <a:pt x="13867" y="9358"/>
                    </a:cubicBezTo>
                    <a:cubicBezTo>
                      <a:pt x="13846" y="9326"/>
                      <a:pt x="13814" y="9294"/>
                      <a:pt x="13772" y="9273"/>
                    </a:cubicBezTo>
                    <a:cubicBezTo>
                      <a:pt x="13751" y="9263"/>
                      <a:pt x="13719" y="9252"/>
                      <a:pt x="13698" y="9242"/>
                    </a:cubicBezTo>
                    <a:cubicBezTo>
                      <a:pt x="13667" y="9231"/>
                      <a:pt x="13638" y="9226"/>
                      <a:pt x="13610" y="9226"/>
                    </a:cubicBezTo>
                    <a:close/>
                    <a:moveTo>
                      <a:pt x="4346" y="9229"/>
                    </a:moveTo>
                    <a:cubicBezTo>
                      <a:pt x="4337" y="9229"/>
                      <a:pt x="4328" y="9230"/>
                      <a:pt x="4320" y="9231"/>
                    </a:cubicBezTo>
                    <a:cubicBezTo>
                      <a:pt x="4235" y="9231"/>
                      <a:pt x="4151" y="9263"/>
                      <a:pt x="4098" y="9326"/>
                    </a:cubicBezTo>
                    <a:cubicBezTo>
                      <a:pt x="4035" y="9389"/>
                      <a:pt x="4003" y="9463"/>
                      <a:pt x="4003" y="9548"/>
                    </a:cubicBezTo>
                    <a:cubicBezTo>
                      <a:pt x="4003" y="9706"/>
                      <a:pt x="4003" y="9854"/>
                      <a:pt x="4003" y="10002"/>
                    </a:cubicBezTo>
                    <a:cubicBezTo>
                      <a:pt x="3992" y="10044"/>
                      <a:pt x="3992" y="10086"/>
                      <a:pt x="4003" y="10129"/>
                    </a:cubicBezTo>
                    <a:lnTo>
                      <a:pt x="4003" y="10139"/>
                    </a:lnTo>
                    <a:cubicBezTo>
                      <a:pt x="4003" y="10171"/>
                      <a:pt x="4003" y="10203"/>
                      <a:pt x="4013" y="10234"/>
                    </a:cubicBezTo>
                    <a:cubicBezTo>
                      <a:pt x="4024" y="10298"/>
                      <a:pt x="4098" y="10393"/>
                      <a:pt x="4161" y="10424"/>
                    </a:cubicBezTo>
                    <a:cubicBezTo>
                      <a:pt x="4209" y="10448"/>
                      <a:pt x="4256" y="10460"/>
                      <a:pt x="4308" y="10460"/>
                    </a:cubicBezTo>
                    <a:cubicBezTo>
                      <a:pt x="4326" y="10460"/>
                      <a:pt x="4344" y="10459"/>
                      <a:pt x="4362" y="10456"/>
                    </a:cubicBezTo>
                    <a:cubicBezTo>
                      <a:pt x="4436" y="10456"/>
                      <a:pt x="4510" y="10424"/>
                      <a:pt x="4552" y="10372"/>
                    </a:cubicBezTo>
                    <a:cubicBezTo>
                      <a:pt x="4615" y="10308"/>
                      <a:pt x="4647" y="10234"/>
                      <a:pt x="4647" y="10139"/>
                    </a:cubicBezTo>
                    <a:cubicBezTo>
                      <a:pt x="4647" y="10108"/>
                      <a:pt x="4647" y="10065"/>
                      <a:pt x="4647" y="10034"/>
                    </a:cubicBezTo>
                    <a:lnTo>
                      <a:pt x="4658" y="10013"/>
                    </a:lnTo>
                    <a:cubicBezTo>
                      <a:pt x="4700" y="9949"/>
                      <a:pt x="4711" y="9844"/>
                      <a:pt x="4689" y="9770"/>
                    </a:cubicBezTo>
                    <a:cubicBezTo>
                      <a:pt x="4679" y="9738"/>
                      <a:pt x="4668" y="9706"/>
                      <a:pt x="4647" y="9675"/>
                    </a:cubicBezTo>
                    <a:lnTo>
                      <a:pt x="4647" y="9548"/>
                    </a:lnTo>
                    <a:cubicBezTo>
                      <a:pt x="4647" y="9474"/>
                      <a:pt x="4615" y="9379"/>
                      <a:pt x="4552" y="9326"/>
                    </a:cubicBezTo>
                    <a:cubicBezTo>
                      <a:pt x="4505" y="9269"/>
                      <a:pt x="4423" y="9229"/>
                      <a:pt x="4346" y="9229"/>
                    </a:cubicBezTo>
                    <a:close/>
                    <a:moveTo>
                      <a:pt x="6443" y="10076"/>
                    </a:moveTo>
                    <a:cubicBezTo>
                      <a:pt x="6031" y="10076"/>
                      <a:pt x="6031" y="10720"/>
                      <a:pt x="6443" y="10720"/>
                    </a:cubicBezTo>
                    <a:cubicBezTo>
                      <a:pt x="6865" y="10720"/>
                      <a:pt x="6865" y="10076"/>
                      <a:pt x="6443" y="10076"/>
                    </a:cubicBezTo>
                    <a:close/>
                    <a:moveTo>
                      <a:pt x="15431" y="10185"/>
                    </a:moveTo>
                    <a:cubicBezTo>
                      <a:pt x="15406" y="10185"/>
                      <a:pt x="15381" y="10190"/>
                      <a:pt x="15356" y="10203"/>
                    </a:cubicBezTo>
                    <a:cubicBezTo>
                      <a:pt x="15314" y="10213"/>
                      <a:pt x="15272" y="10224"/>
                      <a:pt x="15240" y="10255"/>
                    </a:cubicBezTo>
                    <a:cubicBezTo>
                      <a:pt x="15209" y="10277"/>
                      <a:pt x="15177" y="10308"/>
                      <a:pt x="15156" y="10350"/>
                    </a:cubicBezTo>
                    <a:lnTo>
                      <a:pt x="15124" y="10424"/>
                    </a:lnTo>
                    <a:cubicBezTo>
                      <a:pt x="15113" y="10488"/>
                      <a:pt x="15113" y="10541"/>
                      <a:pt x="15124" y="10593"/>
                    </a:cubicBezTo>
                    <a:cubicBezTo>
                      <a:pt x="15135" y="10615"/>
                      <a:pt x="15145" y="10636"/>
                      <a:pt x="15156" y="10657"/>
                    </a:cubicBezTo>
                    <a:lnTo>
                      <a:pt x="15145" y="10688"/>
                    </a:lnTo>
                    <a:cubicBezTo>
                      <a:pt x="15145" y="10731"/>
                      <a:pt x="15156" y="10773"/>
                      <a:pt x="15177" y="10805"/>
                    </a:cubicBezTo>
                    <a:cubicBezTo>
                      <a:pt x="15187" y="10847"/>
                      <a:pt x="15209" y="10889"/>
                      <a:pt x="15240" y="10910"/>
                    </a:cubicBezTo>
                    <a:cubicBezTo>
                      <a:pt x="15261" y="10931"/>
                      <a:pt x="15282" y="10952"/>
                      <a:pt x="15304" y="10963"/>
                    </a:cubicBezTo>
                    <a:cubicBezTo>
                      <a:pt x="15356" y="10995"/>
                      <a:pt x="15409" y="11005"/>
                      <a:pt x="15473" y="11005"/>
                    </a:cubicBezTo>
                    <a:cubicBezTo>
                      <a:pt x="15504" y="11005"/>
                      <a:pt x="15525" y="11005"/>
                      <a:pt x="15557" y="10995"/>
                    </a:cubicBezTo>
                    <a:cubicBezTo>
                      <a:pt x="15610" y="10984"/>
                      <a:pt x="15663" y="10952"/>
                      <a:pt x="15705" y="10910"/>
                    </a:cubicBezTo>
                    <a:cubicBezTo>
                      <a:pt x="15726" y="10889"/>
                      <a:pt x="15737" y="10868"/>
                      <a:pt x="15758" y="10836"/>
                    </a:cubicBezTo>
                    <a:lnTo>
                      <a:pt x="15768" y="10826"/>
                    </a:lnTo>
                    <a:cubicBezTo>
                      <a:pt x="15779" y="10794"/>
                      <a:pt x="15789" y="10762"/>
                      <a:pt x="15800" y="10741"/>
                    </a:cubicBezTo>
                    <a:lnTo>
                      <a:pt x="15811" y="10731"/>
                    </a:lnTo>
                    <a:cubicBezTo>
                      <a:pt x="15811" y="10710"/>
                      <a:pt x="15811" y="10688"/>
                      <a:pt x="15811" y="10667"/>
                    </a:cubicBezTo>
                    <a:cubicBezTo>
                      <a:pt x="15821" y="10657"/>
                      <a:pt x="15821" y="10636"/>
                      <a:pt x="15821" y="10615"/>
                    </a:cubicBezTo>
                    <a:cubicBezTo>
                      <a:pt x="15821" y="10583"/>
                      <a:pt x="15811" y="10541"/>
                      <a:pt x="15811" y="10509"/>
                    </a:cubicBezTo>
                    <a:cubicBezTo>
                      <a:pt x="15800" y="10467"/>
                      <a:pt x="15779" y="10424"/>
                      <a:pt x="15768" y="10403"/>
                    </a:cubicBezTo>
                    <a:lnTo>
                      <a:pt x="15758" y="10382"/>
                    </a:lnTo>
                    <a:cubicBezTo>
                      <a:pt x="15737" y="10361"/>
                      <a:pt x="15715" y="10329"/>
                      <a:pt x="15705" y="10308"/>
                    </a:cubicBezTo>
                    <a:lnTo>
                      <a:pt x="15694" y="10308"/>
                    </a:lnTo>
                    <a:lnTo>
                      <a:pt x="15684" y="10298"/>
                    </a:lnTo>
                    <a:cubicBezTo>
                      <a:pt x="15663" y="10277"/>
                      <a:pt x="15642" y="10255"/>
                      <a:pt x="15610" y="10234"/>
                    </a:cubicBezTo>
                    <a:lnTo>
                      <a:pt x="15599" y="10234"/>
                    </a:lnTo>
                    <a:cubicBezTo>
                      <a:pt x="15568" y="10213"/>
                      <a:pt x="15525" y="10192"/>
                      <a:pt x="15483" y="10192"/>
                    </a:cubicBezTo>
                    <a:cubicBezTo>
                      <a:pt x="15466" y="10188"/>
                      <a:pt x="15448" y="10185"/>
                      <a:pt x="15431" y="10185"/>
                    </a:cubicBezTo>
                    <a:close/>
                    <a:moveTo>
                      <a:pt x="3169" y="10382"/>
                    </a:moveTo>
                    <a:cubicBezTo>
                      <a:pt x="3137" y="10382"/>
                      <a:pt x="3116" y="10393"/>
                      <a:pt x="3084" y="10393"/>
                    </a:cubicBezTo>
                    <a:cubicBezTo>
                      <a:pt x="3031" y="10414"/>
                      <a:pt x="2978" y="10435"/>
                      <a:pt x="2936" y="10477"/>
                    </a:cubicBezTo>
                    <a:lnTo>
                      <a:pt x="2894" y="10541"/>
                    </a:lnTo>
                    <a:cubicBezTo>
                      <a:pt x="2862" y="10593"/>
                      <a:pt x="2841" y="10646"/>
                      <a:pt x="2841" y="10710"/>
                    </a:cubicBezTo>
                    <a:lnTo>
                      <a:pt x="2841" y="10762"/>
                    </a:lnTo>
                    <a:cubicBezTo>
                      <a:pt x="2841" y="10815"/>
                      <a:pt x="2852" y="10857"/>
                      <a:pt x="2873" y="10889"/>
                    </a:cubicBezTo>
                    <a:cubicBezTo>
                      <a:pt x="2883" y="10931"/>
                      <a:pt x="2905" y="10963"/>
                      <a:pt x="2936" y="10995"/>
                    </a:cubicBezTo>
                    <a:cubicBezTo>
                      <a:pt x="2968" y="11026"/>
                      <a:pt x="3000" y="11048"/>
                      <a:pt x="3042" y="11058"/>
                    </a:cubicBezTo>
                    <a:cubicBezTo>
                      <a:pt x="3084" y="11079"/>
                      <a:pt x="3126" y="11090"/>
                      <a:pt x="3169" y="11090"/>
                    </a:cubicBezTo>
                    <a:cubicBezTo>
                      <a:pt x="3200" y="11090"/>
                      <a:pt x="3221" y="11079"/>
                      <a:pt x="3253" y="11079"/>
                    </a:cubicBezTo>
                    <a:cubicBezTo>
                      <a:pt x="3306" y="11058"/>
                      <a:pt x="3359" y="11037"/>
                      <a:pt x="3401" y="10995"/>
                    </a:cubicBezTo>
                    <a:lnTo>
                      <a:pt x="3443" y="10931"/>
                    </a:lnTo>
                    <a:cubicBezTo>
                      <a:pt x="3475" y="10879"/>
                      <a:pt x="3496" y="10826"/>
                      <a:pt x="3496" y="10762"/>
                    </a:cubicBezTo>
                    <a:lnTo>
                      <a:pt x="3496" y="10710"/>
                    </a:lnTo>
                    <a:cubicBezTo>
                      <a:pt x="3496" y="10657"/>
                      <a:pt x="3485" y="10615"/>
                      <a:pt x="3464" y="10583"/>
                    </a:cubicBezTo>
                    <a:cubicBezTo>
                      <a:pt x="3454" y="10541"/>
                      <a:pt x="3433" y="10509"/>
                      <a:pt x="3401" y="10477"/>
                    </a:cubicBezTo>
                    <a:cubicBezTo>
                      <a:pt x="3369" y="10446"/>
                      <a:pt x="3338" y="10424"/>
                      <a:pt x="3295" y="10414"/>
                    </a:cubicBezTo>
                    <a:cubicBezTo>
                      <a:pt x="3253" y="10393"/>
                      <a:pt x="3211" y="10382"/>
                      <a:pt x="3169" y="10382"/>
                    </a:cubicBezTo>
                    <a:close/>
                    <a:moveTo>
                      <a:pt x="720" y="10321"/>
                    </a:moveTo>
                    <a:cubicBezTo>
                      <a:pt x="697" y="10321"/>
                      <a:pt x="676" y="10324"/>
                      <a:pt x="655" y="10329"/>
                    </a:cubicBezTo>
                    <a:lnTo>
                      <a:pt x="581" y="10361"/>
                    </a:lnTo>
                    <a:cubicBezTo>
                      <a:pt x="528" y="10393"/>
                      <a:pt x="497" y="10435"/>
                      <a:pt x="465" y="10477"/>
                    </a:cubicBezTo>
                    <a:cubicBezTo>
                      <a:pt x="454" y="10509"/>
                      <a:pt x="444" y="10530"/>
                      <a:pt x="433" y="10562"/>
                    </a:cubicBezTo>
                    <a:cubicBezTo>
                      <a:pt x="423" y="10615"/>
                      <a:pt x="423" y="10678"/>
                      <a:pt x="433" y="10731"/>
                    </a:cubicBezTo>
                    <a:cubicBezTo>
                      <a:pt x="465" y="10805"/>
                      <a:pt x="486" y="10879"/>
                      <a:pt x="518" y="10963"/>
                    </a:cubicBezTo>
                    <a:lnTo>
                      <a:pt x="549" y="11037"/>
                    </a:lnTo>
                    <a:cubicBezTo>
                      <a:pt x="570" y="11079"/>
                      <a:pt x="602" y="11100"/>
                      <a:pt x="634" y="11132"/>
                    </a:cubicBezTo>
                    <a:cubicBezTo>
                      <a:pt x="655" y="11143"/>
                      <a:pt x="676" y="11164"/>
                      <a:pt x="708" y="11174"/>
                    </a:cubicBezTo>
                    <a:cubicBezTo>
                      <a:pt x="739" y="11185"/>
                      <a:pt x="782" y="11195"/>
                      <a:pt x="824" y="11195"/>
                    </a:cubicBezTo>
                    <a:cubicBezTo>
                      <a:pt x="856" y="11195"/>
                      <a:pt x="887" y="11185"/>
                      <a:pt x="919" y="11185"/>
                    </a:cubicBezTo>
                    <a:cubicBezTo>
                      <a:pt x="940" y="11174"/>
                      <a:pt x="961" y="11164"/>
                      <a:pt x="993" y="11153"/>
                    </a:cubicBezTo>
                    <a:lnTo>
                      <a:pt x="1025" y="11121"/>
                    </a:lnTo>
                    <a:lnTo>
                      <a:pt x="1067" y="11132"/>
                    </a:lnTo>
                    <a:cubicBezTo>
                      <a:pt x="1130" y="11132"/>
                      <a:pt x="1183" y="11111"/>
                      <a:pt x="1225" y="11090"/>
                    </a:cubicBezTo>
                    <a:cubicBezTo>
                      <a:pt x="1257" y="11069"/>
                      <a:pt x="1278" y="11048"/>
                      <a:pt x="1299" y="11037"/>
                    </a:cubicBezTo>
                    <a:cubicBezTo>
                      <a:pt x="1331" y="10995"/>
                      <a:pt x="1363" y="10952"/>
                      <a:pt x="1384" y="10889"/>
                    </a:cubicBezTo>
                    <a:lnTo>
                      <a:pt x="1384" y="10879"/>
                    </a:lnTo>
                    <a:cubicBezTo>
                      <a:pt x="1384" y="10847"/>
                      <a:pt x="1394" y="10826"/>
                      <a:pt x="1394" y="10794"/>
                    </a:cubicBezTo>
                    <a:lnTo>
                      <a:pt x="1394" y="10783"/>
                    </a:lnTo>
                    <a:cubicBezTo>
                      <a:pt x="1394" y="10752"/>
                      <a:pt x="1394" y="10720"/>
                      <a:pt x="1384" y="10678"/>
                    </a:cubicBezTo>
                    <a:cubicBezTo>
                      <a:pt x="1363" y="10615"/>
                      <a:pt x="1320" y="10551"/>
                      <a:pt x="1268" y="10509"/>
                    </a:cubicBezTo>
                    <a:cubicBezTo>
                      <a:pt x="1246" y="10488"/>
                      <a:pt x="1225" y="10467"/>
                      <a:pt x="1194" y="10446"/>
                    </a:cubicBezTo>
                    <a:lnTo>
                      <a:pt x="1141" y="10424"/>
                    </a:lnTo>
                    <a:cubicBezTo>
                      <a:pt x="1130" y="10414"/>
                      <a:pt x="1109" y="10414"/>
                      <a:pt x="1088" y="10403"/>
                    </a:cubicBezTo>
                    <a:cubicBezTo>
                      <a:pt x="1062" y="10393"/>
                      <a:pt x="1038" y="10390"/>
                      <a:pt x="1014" y="10390"/>
                    </a:cubicBezTo>
                    <a:cubicBezTo>
                      <a:pt x="990" y="10390"/>
                      <a:pt x="967" y="10393"/>
                      <a:pt x="940" y="10393"/>
                    </a:cubicBezTo>
                    <a:lnTo>
                      <a:pt x="908" y="10361"/>
                    </a:lnTo>
                    <a:cubicBezTo>
                      <a:pt x="866" y="10340"/>
                      <a:pt x="834" y="10329"/>
                      <a:pt x="792" y="10329"/>
                    </a:cubicBezTo>
                    <a:cubicBezTo>
                      <a:pt x="766" y="10324"/>
                      <a:pt x="742" y="10321"/>
                      <a:pt x="720" y="10321"/>
                    </a:cubicBezTo>
                    <a:close/>
                    <a:moveTo>
                      <a:pt x="11787" y="10319"/>
                    </a:moveTo>
                    <a:cubicBezTo>
                      <a:pt x="11734" y="10319"/>
                      <a:pt x="11681" y="10340"/>
                      <a:pt x="11628" y="10361"/>
                    </a:cubicBezTo>
                    <a:cubicBezTo>
                      <a:pt x="11501" y="10446"/>
                      <a:pt x="11385" y="10530"/>
                      <a:pt x="11259" y="10604"/>
                    </a:cubicBezTo>
                    <a:cubicBezTo>
                      <a:pt x="11227" y="10625"/>
                      <a:pt x="11195" y="10657"/>
                      <a:pt x="11174" y="10688"/>
                    </a:cubicBezTo>
                    <a:cubicBezTo>
                      <a:pt x="11142" y="10720"/>
                      <a:pt x="11121" y="10762"/>
                      <a:pt x="11111" y="10805"/>
                    </a:cubicBezTo>
                    <a:cubicBezTo>
                      <a:pt x="11100" y="10847"/>
                      <a:pt x="11100" y="10889"/>
                      <a:pt x="11111" y="10931"/>
                    </a:cubicBezTo>
                    <a:cubicBezTo>
                      <a:pt x="11111" y="10974"/>
                      <a:pt x="11121" y="11016"/>
                      <a:pt x="11142" y="11048"/>
                    </a:cubicBezTo>
                    <a:cubicBezTo>
                      <a:pt x="11195" y="11121"/>
                      <a:pt x="11259" y="11185"/>
                      <a:pt x="11343" y="11195"/>
                    </a:cubicBezTo>
                    <a:cubicBezTo>
                      <a:pt x="11364" y="11206"/>
                      <a:pt x="11396" y="11206"/>
                      <a:pt x="11428" y="11206"/>
                    </a:cubicBezTo>
                    <a:cubicBezTo>
                      <a:pt x="11480" y="11206"/>
                      <a:pt x="11533" y="11195"/>
                      <a:pt x="11586" y="11164"/>
                    </a:cubicBezTo>
                    <a:cubicBezTo>
                      <a:pt x="11713" y="11090"/>
                      <a:pt x="11829" y="11005"/>
                      <a:pt x="11956" y="10921"/>
                    </a:cubicBezTo>
                    <a:cubicBezTo>
                      <a:pt x="11987" y="10900"/>
                      <a:pt x="12019" y="10879"/>
                      <a:pt x="12040" y="10836"/>
                    </a:cubicBezTo>
                    <a:cubicBezTo>
                      <a:pt x="12072" y="10805"/>
                      <a:pt x="12093" y="10773"/>
                      <a:pt x="12103" y="10731"/>
                    </a:cubicBezTo>
                    <a:cubicBezTo>
                      <a:pt x="12114" y="10688"/>
                      <a:pt x="12114" y="10646"/>
                      <a:pt x="12103" y="10604"/>
                    </a:cubicBezTo>
                    <a:cubicBezTo>
                      <a:pt x="12103" y="10562"/>
                      <a:pt x="12093" y="10519"/>
                      <a:pt x="12072" y="10477"/>
                    </a:cubicBezTo>
                    <a:cubicBezTo>
                      <a:pt x="12019" y="10414"/>
                      <a:pt x="11956" y="10350"/>
                      <a:pt x="11871" y="10329"/>
                    </a:cubicBezTo>
                    <a:cubicBezTo>
                      <a:pt x="11850" y="10329"/>
                      <a:pt x="11818" y="10329"/>
                      <a:pt x="11787" y="10319"/>
                    </a:cubicBezTo>
                    <a:close/>
                    <a:moveTo>
                      <a:pt x="8882" y="10699"/>
                    </a:moveTo>
                    <a:cubicBezTo>
                      <a:pt x="8829" y="10699"/>
                      <a:pt x="8777" y="10720"/>
                      <a:pt x="8724" y="10741"/>
                    </a:cubicBezTo>
                    <a:lnTo>
                      <a:pt x="8724" y="10752"/>
                    </a:lnTo>
                    <a:lnTo>
                      <a:pt x="8682" y="10773"/>
                    </a:lnTo>
                    <a:lnTo>
                      <a:pt x="8650" y="10805"/>
                    </a:lnTo>
                    <a:lnTo>
                      <a:pt x="8629" y="10836"/>
                    </a:lnTo>
                    <a:lnTo>
                      <a:pt x="8597" y="10868"/>
                    </a:lnTo>
                    <a:lnTo>
                      <a:pt x="8565" y="10952"/>
                    </a:lnTo>
                    <a:lnTo>
                      <a:pt x="8555" y="11037"/>
                    </a:lnTo>
                    <a:lnTo>
                      <a:pt x="8555" y="11048"/>
                    </a:lnTo>
                    <a:lnTo>
                      <a:pt x="8565" y="11132"/>
                    </a:lnTo>
                    <a:lnTo>
                      <a:pt x="8587" y="11174"/>
                    </a:lnTo>
                    <a:lnTo>
                      <a:pt x="8597" y="11217"/>
                    </a:lnTo>
                    <a:lnTo>
                      <a:pt x="8608" y="11217"/>
                    </a:lnTo>
                    <a:lnTo>
                      <a:pt x="8650" y="11290"/>
                    </a:lnTo>
                    <a:lnTo>
                      <a:pt x="8660" y="11290"/>
                    </a:lnTo>
                    <a:cubicBezTo>
                      <a:pt x="8682" y="11312"/>
                      <a:pt x="8703" y="11333"/>
                      <a:pt x="8734" y="11343"/>
                    </a:cubicBezTo>
                    <a:lnTo>
                      <a:pt x="8734" y="11354"/>
                    </a:lnTo>
                    <a:lnTo>
                      <a:pt x="8777" y="11364"/>
                    </a:lnTo>
                    <a:lnTo>
                      <a:pt x="8819" y="11385"/>
                    </a:lnTo>
                    <a:cubicBezTo>
                      <a:pt x="8851" y="11385"/>
                      <a:pt x="8882" y="11396"/>
                      <a:pt x="8903" y="11396"/>
                    </a:cubicBezTo>
                    <a:lnTo>
                      <a:pt x="8914" y="11396"/>
                    </a:lnTo>
                    <a:lnTo>
                      <a:pt x="8998" y="11385"/>
                    </a:lnTo>
                    <a:lnTo>
                      <a:pt x="9083" y="11354"/>
                    </a:lnTo>
                    <a:lnTo>
                      <a:pt x="9146" y="11301"/>
                    </a:lnTo>
                    <a:cubicBezTo>
                      <a:pt x="9167" y="11280"/>
                      <a:pt x="9189" y="11248"/>
                      <a:pt x="9199" y="11227"/>
                    </a:cubicBezTo>
                    <a:cubicBezTo>
                      <a:pt x="9231" y="11185"/>
                      <a:pt x="9241" y="11153"/>
                      <a:pt x="9241" y="11111"/>
                    </a:cubicBezTo>
                    <a:cubicBezTo>
                      <a:pt x="9252" y="11069"/>
                      <a:pt x="9252" y="11016"/>
                      <a:pt x="9231" y="10974"/>
                    </a:cubicBezTo>
                    <a:cubicBezTo>
                      <a:pt x="9220" y="10931"/>
                      <a:pt x="9210" y="10900"/>
                      <a:pt x="9178" y="10868"/>
                    </a:cubicBezTo>
                    <a:lnTo>
                      <a:pt x="9146" y="10836"/>
                    </a:lnTo>
                    <a:lnTo>
                      <a:pt x="9115" y="10794"/>
                    </a:lnTo>
                    <a:cubicBezTo>
                      <a:pt x="9072" y="10752"/>
                      <a:pt x="9030" y="10731"/>
                      <a:pt x="8967" y="10710"/>
                    </a:cubicBezTo>
                    <a:cubicBezTo>
                      <a:pt x="8946" y="10710"/>
                      <a:pt x="8914" y="10710"/>
                      <a:pt x="8882" y="106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4" name="Google Shape;344;p9"/>
            <p:cNvGrpSpPr/>
            <p:nvPr/>
          </p:nvGrpSpPr>
          <p:grpSpPr>
            <a:xfrm>
              <a:off x="7225681" y="-452189"/>
              <a:ext cx="3374718" cy="6273751"/>
              <a:chOff x="7225681" y="-452189"/>
              <a:chExt cx="3374718" cy="6273751"/>
            </a:xfrm>
          </p:grpSpPr>
          <p:grpSp>
            <p:nvGrpSpPr>
              <p:cNvPr id="345" name="Google Shape;345;p9"/>
              <p:cNvGrpSpPr/>
              <p:nvPr/>
            </p:nvGrpSpPr>
            <p:grpSpPr>
              <a:xfrm>
                <a:off x="7225681" y="2422062"/>
                <a:ext cx="3374718" cy="3399500"/>
                <a:chOff x="7225681" y="2422062"/>
                <a:chExt cx="3374718" cy="3399500"/>
              </a:xfrm>
            </p:grpSpPr>
            <p:sp>
              <p:nvSpPr>
                <p:cNvPr id="346" name="Google Shape;346;p9"/>
                <p:cNvSpPr/>
                <p:nvPr/>
              </p:nvSpPr>
              <p:spPr>
                <a:xfrm rot="2699944">
                  <a:off x="8424721" y="4287788"/>
                  <a:ext cx="2070287" cy="472453"/>
                </a:xfrm>
                <a:custGeom>
                  <a:avLst/>
                  <a:gdLst/>
                  <a:ahLst/>
                  <a:cxnLst/>
                  <a:rect l="l" t="t" r="r" b="b"/>
                  <a:pathLst>
                    <a:path w="18939" h="4322" extrusionOk="0">
                      <a:moveTo>
                        <a:pt x="14984" y="1205"/>
                      </a:moveTo>
                      <a:cubicBezTo>
                        <a:pt x="15216" y="1501"/>
                        <a:pt x="15353" y="1870"/>
                        <a:pt x="15343" y="2250"/>
                      </a:cubicBezTo>
                      <a:cubicBezTo>
                        <a:pt x="15334" y="2460"/>
                        <a:pt x="15206" y="3002"/>
                        <a:pt x="14933" y="3002"/>
                      </a:cubicBezTo>
                      <a:cubicBezTo>
                        <a:pt x="14890" y="3002"/>
                        <a:pt x="14844" y="2988"/>
                        <a:pt x="14794" y="2958"/>
                      </a:cubicBezTo>
                      <a:cubicBezTo>
                        <a:pt x="14530" y="2800"/>
                        <a:pt x="14487" y="2367"/>
                        <a:pt x="14551" y="2103"/>
                      </a:cubicBezTo>
                      <a:cubicBezTo>
                        <a:pt x="14625" y="1775"/>
                        <a:pt x="14772" y="1469"/>
                        <a:pt x="14984" y="1205"/>
                      </a:cubicBezTo>
                      <a:close/>
                      <a:moveTo>
                        <a:pt x="11446" y="1617"/>
                      </a:moveTo>
                      <a:cubicBezTo>
                        <a:pt x="11562" y="1765"/>
                        <a:pt x="11667" y="1934"/>
                        <a:pt x="11731" y="2134"/>
                      </a:cubicBezTo>
                      <a:cubicBezTo>
                        <a:pt x="11836" y="2472"/>
                        <a:pt x="11847" y="2979"/>
                        <a:pt x="11530" y="3222"/>
                      </a:cubicBezTo>
                      <a:cubicBezTo>
                        <a:pt x="11453" y="3283"/>
                        <a:pt x="11386" y="3309"/>
                        <a:pt x="11327" y="3309"/>
                      </a:cubicBezTo>
                      <a:cubicBezTo>
                        <a:pt x="11111" y="3309"/>
                        <a:pt x="11015" y="2960"/>
                        <a:pt x="11023" y="2736"/>
                      </a:cubicBezTo>
                      <a:cubicBezTo>
                        <a:pt x="11034" y="2356"/>
                        <a:pt x="11203" y="1965"/>
                        <a:pt x="11446" y="1617"/>
                      </a:cubicBezTo>
                      <a:close/>
                      <a:moveTo>
                        <a:pt x="4338" y="1701"/>
                      </a:moveTo>
                      <a:cubicBezTo>
                        <a:pt x="4391" y="1817"/>
                        <a:pt x="4433" y="1934"/>
                        <a:pt x="4443" y="2071"/>
                      </a:cubicBezTo>
                      <a:cubicBezTo>
                        <a:pt x="4517" y="2800"/>
                        <a:pt x="3937" y="3423"/>
                        <a:pt x="3408" y="3866"/>
                      </a:cubicBezTo>
                      <a:cubicBezTo>
                        <a:pt x="3155" y="3708"/>
                        <a:pt x="3166" y="3317"/>
                        <a:pt x="3271" y="3064"/>
                      </a:cubicBezTo>
                      <a:cubicBezTo>
                        <a:pt x="3408" y="2736"/>
                        <a:pt x="3662" y="2462"/>
                        <a:pt x="3894" y="2187"/>
                      </a:cubicBezTo>
                      <a:cubicBezTo>
                        <a:pt x="4032" y="2029"/>
                        <a:pt x="4179" y="1860"/>
                        <a:pt x="4338" y="1701"/>
                      </a:cubicBezTo>
                      <a:close/>
                      <a:moveTo>
                        <a:pt x="8045" y="1701"/>
                      </a:moveTo>
                      <a:cubicBezTo>
                        <a:pt x="8172" y="2008"/>
                        <a:pt x="8224" y="2345"/>
                        <a:pt x="8151" y="2673"/>
                      </a:cubicBezTo>
                      <a:cubicBezTo>
                        <a:pt x="8003" y="3307"/>
                        <a:pt x="7475" y="3803"/>
                        <a:pt x="6851" y="3940"/>
                      </a:cubicBezTo>
                      <a:cubicBezTo>
                        <a:pt x="6883" y="3064"/>
                        <a:pt x="7358" y="2250"/>
                        <a:pt x="8045" y="1701"/>
                      </a:cubicBezTo>
                      <a:close/>
                      <a:moveTo>
                        <a:pt x="16705" y="0"/>
                      </a:moveTo>
                      <a:cubicBezTo>
                        <a:pt x="16572" y="0"/>
                        <a:pt x="16438" y="11"/>
                        <a:pt x="16304" y="33"/>
                      </a:cubicBezTo>
                      <a:cubicBezTo>
                        <a:pt x="15808" y="106"/>
                        <a:pt x="15353" y="349"/>
                        <a:pt x="14984" y="687"/>
                      </a:cubicBezTo>
                      <a:cubicBezTo>
                        <a:pt x="14553" y="285"/>
                        <a:pt x="14001" y="72"/>
                        <a:pt x="13432" y="72"/>
                      </a:cubicBezTo>
                      <a:cubicBezTo>
                        <a:pt x="13150" y="72"/>
                        <a:pt x="12863" y="124"/>
                        <a:pt x="12586" y="233"/>
                      </a:cubicBezTo>
                      <a:cubicBezTo>
                        <a:pt x="12132" y="423"/>
                        <a:pt x="11731" y="719"/>
                        <a:pt x="11414" y="1099"/>
                      </a:cubicBezTo>
                      <a:cubicBezTo>
                        <a:pt x="11361" y="1057"/>
                        <a:pt x="11298" y="1015"/>
                        <a:pt x="11245" y="973"/>
                      </a:cubicBezTo>
                      <a:cubicBezTo>
                        <a:pt x="10869" y="729"/>
                        <a:pt x="10442" y="626"/>
                        <a:pt x="10006" y="626"/>
                      </a:cubicBezTo>
                      <a:cubicBezTo>
                        <a:pt x="9365" y="626"/>
                        <a:pt x="8706" y="850"/>
                        <a:pt x="8172" y="1184"/>
                      </a:cubicBezTo>
                      <a:cubicBezTo>
                        <a:pt x="8108" y="1110"/>
                        <a:pt x="8055" y="1025"/>
                        <a:pt x="7982" y="951"/>
                      </a:cubicBezTo>
                      <a:cubicBezTo>
                        <a:pt x="7581" y="515"/>
                        <a:pt x="7020" y="319"/>
                        <a:pt x="6451" y="319"/>
                      </a:cubicBezTo>
                      <a:cubicBezTo>
                        <a:pt x="6194" y="319"/>
                        <a:pt x="5936" y="358"/>
                        <a:pt x="5690" y="434"/>
                      </a:cubicBezTo>
                      <a:cubicBezTo>
                        <a:pt x="5193" y="582"/>
                        <a:pt x="4760" y="846"/>
                        <a:pt x="4380" y="1184"/>
                      </a:cubicBezTo>
                      <a:cubicBezTo>
                        <a:pt x="4359" y="1152"/>
                        <a:pt x="4327" y="1120"/>
                        <a:pt x="4296" y="1099"/>
                      </a:cubicBezTo>
                      <a:cubicBezTo>
                        <a:pt x="3941" y="802"/>
                        <a:pt x="3483" y="662"/>
                        <a:pt x="3030" y="662"/>
                      </a:cubicBezTo>
                      <a:cubicBezTo>
                        <a:pt x="2984" y="662"/>
                        <a:pt x="2937" y="663"/>
                        <a:pt x="2891" y="666"/>
                      </a:cubicBezTo>
                      <a:cubicBezTo>
                        <a:pt x="2310" y="708"/>
                        <a:pt x="1803" y="962"/>
                        <a:pt x="1381" y="1342"/>
                      </a:cubicBezTo>
                      <a:cubicBezTo>
                        <a:pt x="821" y="1839"/>
                        <a:pt x="441" y="2504"/>
                        <a:pt x="82" y="3148"/>
                      </a:cubicBezTo>
                      <a:cubicBezTo>
                        <a:pt x="0" y="3281"/>
                        <a:pt x="126" y="3409"/>
                        <a:pt x="244" y="3409"/>
                      </a:cubicBezTo>
                      <a:cubicBezTo>
                        <a:pt x="295" y="3409"/>
                        <a:pt x="345" y="3385"/>
                        <a:pt x="377" y="3328"/>
                      </a:cubicBezTo>
                      <a:cubicBezTo>
                        <a:pt x="949" y="2323"/>
                        <a:pt x="1741" y="1015"/>
                        <a:pt x="3010" y="1015"/>
                      </a:cubicBezTo>
                      <a:cubicBezTo>
                        <a:pt x="3102" y="1015"/>
                        <a:pt x="3196" y="1022"/>
                        <a:pt x="3292" y="1036"/>
                      </a:cubicBezTo>
                      <a:cubicBezTo>
                        <a:pt x="3609" y="1078"/>
                        <a:pt x="3905" y="1215"/>
                        <a:pt x="4127" y="1427"/>
                      </a:cubicBezTo>
                      <a:cubicBezTo>
                        <a:pt x="3915" y="1627"/>
                        <a:pt x="3725" y="1839"/>
                        <a:pt x="3546" y="2050"/>
                      </a:cubicBezTo>
                      <a:cubicBezTo>
                        <a:pt x="3261" y="2409"/>
                        <a:pt x="2912" y="2789"/>
                        <a:pt x="2849" y="3264"/>
                      </a:cubicBezTo>
                      <a:cubicBezTo>
                        <a:pt x="2796" y="3676"/>
                        <a:pt x="2986" y="4088"/>
                        <a:pt x="3387" y="4247"/>
                      </a:cubicBezTo>
                      <a:cubicBezTo>
                        <a:pt x="3401" y="4251"/>
                        <a:pt x="3415" y="4253"/>
                        <a:pt x="3429" y="4253"/>
                      </a:cubicBezTo>
                      <a:cubicBezTo>
                        <a:pt x="3477" y="4253"/>
                        <a:pt x="3523" y="4227"/>
                        <a:pt x="3556" y="4194"/>
                      </a:cubicBezTo>
                      <a:cubicBezTo>
                        <a:pt x="4074" y="3782"/>
                        <a:pt x="4581" y="3243"/>
                        <a:pt x="4750" y="2588"/>
                      </a:cubicBezTo>
                      <a:cubicBezTo>
                        <a:pt x="4845" y="2198"/>
                        <a:pt x="4792" y="1796"/>
                        <a:pt x="4591" y="1458"/>
                      </a:cubicBezTo>
                      <a:cubicBezTo>
                        <a:pt x="4887" y="1205"/>
                        <a:pt x="5214" y="983"/>
                        <a:pt x="5574" y="835"/>
                      </a:cubicBezTo>
                      <a:cubicBezTo>
                        <a:pt x="5854" y="730"/>
                        <a:pt x="6160" y="666"/>
                        <a:pt x="6463" y="666"/>
                      </a:cubicBezTo>
                      <a:cubicBezTo>
                        <a:pt x="6856" y="666"/>
                        <a:pt x="7243" y="773"/>
                        <a:pt x="7559" y="1036"/>
                      </a:cubicBezTo>
                      <a:cubicBezTo>
                        <a:pt x="7686" y="1131"/>
                        <a:pt x="7791" y="1258"/>
                        <a:pt x="7876" y="1384"/>
                      </a:cubicBezTo>
                      <a:cubicBezTo>
                        <a:pt x="7031" y="2050"/>
                        <a:pt x="6450" y="3053"/>
                        <a:pt x="6492" y="4152"/>
                      </a:cubicBezTo>
                      <a:cubicBezTo>
                        <a:pt x="6502" y="4232"/>
                        <a:pt x="6569" y="4321"/>
                        <a:pt x="6657" y="4321"/>
                      </a:cubicBezTo>
                      <a:cubicBezTo>
                        <a:pt x="6662" y="4321"/>
                        <a:pt x="6667" y="4321"/>
                        <a:pt x="6672" y="4320"/>
                      </a:cubicBezTo>
                      <a:cubicBezTo>
                        <a:pt x="7432" y="4247"/>
                        <a:pt x="8098" y="3761"/>
                        <a:pt x="8393" y="3064"/>
                      </a:cubicBezTo>
                      <a:cubicBezTo>
                        <a:pt x="8605" y="2546"/>
                        <a:pt x="8562" y="1976"/>
                        <a:pt x="8341" y="1490"/>
                      </a:cubicBezTo>
                      <a:cubicBezTo>
                        <a:pt x="8774" y="1205"/>
                        <a:pt x="9281" y="1025"/>
                        <a:pt x="9809" y="994"/>
                      </a:cubicBezTo>
                      <a:cubicBezTo>
                        <a:pt x="9858" y="990"/>
                        <a:pt x="9908" y="989"/>
                        <a:pt x="9958" y="989"/>
                      </a:cubicBezTo>
                      <a:cubicBezTo>
                        <a:pt x="10405" y="989"/>
                        <a:pt x="10850" y="1117"/>
                        <a:pt x="11192" y="1374"/>
                      </a:cubicBezTo>
                      <a:cubicBezTo>
                        <a:pt x="11013" y="1648"/>
                        <a:pt x="10854" y="1944"/>
                        <a:pt x="10759" y="2261"/>
                      </a:cubicBezTo>
                      <a:cubicBezTo>
                        <a:pt x="10643" y="2620"/>
                        <a:pt x="10601" y="3085"/>
                        <a:pt x="10844" y="3412"/>
                      </a:cubicBezTo>
                      <a:cubicBezTo>
                        <a:pt x="10967" y="3578"/>
                        <a:pt x="11134" y="3650"/>
                        <a:pt x="11305" y="3650"/>
                      </a:cubicBezTo>
                      <a:cubicBezTo>
                        <a:pt x="11516" y="3650"/>
                        <a:pt x="11733" y="3540"/>
                        <a:pt x="11879" y="3359"/>
                      </a:cubicBezTo>
                      <a:cubicBezTo>
                        <a:pt x="12375" y="2757"/>
                        <a:pt x="12143" y="1902"/>
                        <a:pt x="11657" y="1342"/>
                      </a:cubicBezTo>
                      <a:cubicBezTo>
                        <a:pt x="11805" y="1163"/>
                        <a:pt x="11974" y="1015"/>
                        <a:pt x="12132" y="888"/>
                      </a:cubicBezTo>
                      <a:cubicBezTo>
                        <a:pt x="12521" y="604"/>
                        <a:pt x="12996" y="424"/>
                        <a:pt x="13471" y="424"/>
                      </a:cubicBezTo>
                      <a:cubicBezTo>
                        <a:pt x="13719" y="424"/>
                        <a:pt x="13967" y="473"/>
                        <a:pt x="14202" y="582"/>
                      </a:cubicBezTo>
                      <a:cubicBezTo>
                        <a:pt x="14403" y="666"/>
                        <a:pt x="14582" y="793"/>
                        <a:pt x="14741" y="941"/>
                      </a:cubicBezTo>
                      <a:cubicBezTo>
                        <a:pt x="14540" y="1194"/>
                        <a:pt x="14382" y="1469"/>
                        <a:pt x="14276" y="1775"/>
                      </a:cubicBezTo>
                      <a:cubicBezTo>
                        <a:pt x="14139" y="2166"/>
                        <a:pt x="14128" y="2610"/>
                        <a:pt x="14339" y="2979"/>
                      </a:cubicBezTo>
                      <a:cubicBezTo>
                        <a:pt x="14473" y="3197"/>
                        <a:pt x="14695" y="3340"/>
                        <a:pt x="14928" y="3340"/>
                      </a:cubicBezTo>
                      <a:cubicBezTo>
                        <a:pt x="15046" y="3340"/>
                        <a:pt x="15166" y="3304"/>
                        <a:pt x="15279" y="3222"/>
                      </a:cubicBezTo>
                      <a:cubicBezTo>
                        <a:pt x="15649" y="2969"/>
                        <a:pt x="15734" y="2409"/>
                        <a:pt x="15681" y="1997"/>
                      </a:cubicBezTo>
                      <a:cubicBezTo>
                        <a:pt x="15639" y="1606"/>
                        <a:pt x="15470" y="1247"/>
                        <a:pt x="15227" y="941"/>
                      </a:cubicBezTo>
                      <a:cubicBezTo>
                        <a:pt x="15501" y="687"/>
                        <a:pt x="15839" y="497"/>
                        <a:pt x="16209" y="413"/>
                      </a:cubicBezTo>
                      <a:cubicBezTo>
                        <a:pt x="16371" y="373"/>
                        <a:pt x="16537" y="354"/>
                        <a:pt x="16702" y="354"/>
                      </a:cubicBezTo>
                      <a:cubicBezTo>
                        <a:pt x="17412" y="354"/>
                        <a:pt x="18123" y="705"/>
                        <a:pt x="18543" y="1279"/>
                      </a:cubicBezTo>
                      <a:cubicBezTo>
                        <a:pt x="18580" y="1331"/>
                        <a:pt x="18633" y="1353"/>
                        <a:pt x="18685" y="1353"/>
                      </a:cubicBezTo>
                      <a:cubicBezTo>
                        <a:pt x="18812" y="1353"/>
                        <a:pt x="18939" y="1226"/>
                        <a:pt x="18849" y="1099"/>
                      </a:cubicBezTo>
                      <a:cubicBezTo>
                        <a:pt x="18348" y="416"/>
                        <a:pt x="17541" y="0"/>
                        <a:pt x="167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7" name="Google Shape;347;p9"/>
                <p:cNvGrpSpPr/>
                <p:nvPr/>
              </p:nvGrpSpPr>
              <p:grpSpPr>
                <a:xfrm rot="-4078651" flipH="1">
                  <a:off x="7601092" y="2832308"/>
                  <a:ext cx="2623896" cy="2579007"/>
                  <a:chOff x="6931797" y="3310225"/>
                  <a:chExt cx="2080972" cy="2045371"/>
                </a:xfrm>
              </p:grpSpPr>
              <p:sp>
                <p:nvSpPr>
                  <p:cNvPr id="348" name="Google Shape;348;p9"/>
                  <p:cNvSpPr/>
                  <p:nvPr/>
                </p:nvSpPr>
                <p:spPr>
                  <a:xfrm rot="-4499991" flipH="1">
                    <a:off x="7905358" y="3453051"/>
                    <a:ext cx="128383" cy="140131"/>
                  </a:xfrm>
                  <a:custGeom>
                    <a:avLst/>
                    <a:gdLst/>
                    <a:ahLst/>
                    <a:cxnLst/>
                    <a:rect l="l" t="t" r="r" b="b"/>
                    <a:pathLst>
                      <a:path w="2557" h="2791" extrusionOk="0">
                        <a:moveTo>
                          <a:pt x="1193" y="0"/>
                        </a:moveTo>
                        <a:cubicBezTo>
                          <a:pt x="1092" y="0"/>
                          <a:pt x="990" y="14"/>
                          <a:pt x="888" y="41"/>
                        </a:cubicBezTo>
                        <a:cubicBezTo>
                          <a:pt x="360" y="189"/>
                          <a:pt x="1" y="696"/>
                          <a:pt x="1" y="1456"/>
                        </a:cubicBezTo>
                        <a:cubicBezTo>
                          <a:pt x="1" y="1762"/>
                          <a:pt x="170" y="2153"/>
                          <a:pt x="518" y="2470"/>
                        </a:cubicBezTo>
                        <a:cubicBezTo>
                          <a:pt x="751" y="2685"/>
                          <a:pt x="1027" y="2790"/>
                          <a:pt x="1297" y="2790"/>
                        </a:cubicBezTo>
                        <a:cubicBezTo>
                          <a:pt x="1663" y="2790"/>
                          <a:pt x="2019" y="2598"/>
                          <a:pt x="2250" y="2227"/>
                        </a:cubicBezTo>
                        <a:cubicBezTo>
                          <a:pt x="2557" y="1731"/>
                          <a:pt x="2546" y="1213"/>
                          <a:pt x="2282" y="696"/>
                        </a:cubicBezTo>
                        <a:cubicBezTo>
                          <a:pt x="2058" y="257"/>
                          <a:pt x="1638" y="0"/>
                          <a:pt x="1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9"/>
                  <p:cNvSpPr/>
                  <p:nvPr/>
                </p:nvSpPr>
                <p:spPr>
                  <a:xfrm rot="-4499991" flipH="1">
                    <a:off x="8360284" y="3597017"/>
                    <a:ext cx="194658" cy="437064"/>
                  </a:xfrm>
                  <a:custGeom>
                    <a:avLst/>
                    <a:gdLst/>
                    <a:ahLst/>
                    <a:cxnLst/>
                    <a:rect l="l" t="t" r="r" b="b"/>
                    <a:pathLst>
                      <a:path w="3877" h="8705" extrusionOk="0">
                        <a:moveTo>
                          <a:pt x="679" y="1"/>
                        </a:moveTo>
                        <a:cubicBezTo>
                          <a:pt x="588" y="1"/>
                          <a:pt x="495" y="13"/>
                          <a:pt x="402" y="33"/>
                        </a:cubicBezTo>
                        <a:cubicBezTo>
                          <a:pt x="128" y="85"/>
                          <a:pt x="75" y="349"/>
                          <a:pt x="33" y="582"/>
                        </a:cubicBezTo>
                        <a:cubicBezTo>
                          <a:pt x="1" y="719"/>
                          <a:pt x="1" y="856"/>
                          <a:pt x="11" y="983"/>
                        </a:cubicBezTo>
                        <a:cubicBezTo>
                          <a:pt x="85" y="1638"/>
                          <a:pt x="180" y="2293"/>
                          <a:pt x="339" y="2937"/>
                        </a:cubicBezTo>
                        <a:cubicBezTo>
                          <a:pt x="698" y="4405"/>
                          <a:pt x="1078" y="5863"/>
                          <a:pt x="1638" y="7257"/>
                        </a:cubicBezTo>
                        <a:cubicBezTo>
                          <a:pt x="1828" y="7721"/>
                          <a:pt x="2060" y="8154"/>
                          <a:pt x="2441" y="8482"/>
                        </a:cubicBezTo>
                        <a:cubicBezTo>
                          <a:pt x="2608" y="8629"/>
                          <a:pt x="2802" y="8705"/>
                          <a:pt x="2999" y="8705"/>
                        </a:cubicBezTo>
                        <a:cubicBezTo>
                          <a:pt x="3112" y="8705"/>
                          <a:pt x="3227" y="8680"/>
                          <a:pt x="3338" y="8630"/>
                        </a:cubicBezTo>
                        <a:cubicBezTo>
                          <a:pt x="3645" y="8492"/>
                          <a:pt x="3824" y="8218"/>
                          <a:pt x="3814" y="7838"/>
                        </a:cubicBezTo>
                        <a:cubicBezTo>
                          <a:pt x="3814" y="7764"/>
                          <a:pt x="3814" y="7690"/>
                          <a:pt x="3814" y="7573"/>
                        </a:cubicBezTo>
                        <a:cubicBezTo>
                          <a:pt x="3877" y="7352"/>
                          <a:pt x="3824" y="7109"/>
                          <a:pt x="3729" y="6866"/>
                        </a:cubicBezTo>
                        <a:cubicBezTo>
                          <a:pt x="3486" y="6264"/>
                          <a:pt x="3243" y="5651"/>
                          <a:pt x="2990" y="5049"/>
                        </a:cubicBezTo>
                        <a:cubicBezTo>
                          <a:pt x="2779" y="4521"/>
                          <a:pt x="2504" y="4025"/>
                          <a:pt x="2367" y="3465"/>
                        </a:cubicBezTo>
                        <a:cubicBezTo>
                          <a:pt x="2166" y="2588"/>
                          <a:pt x="1817" y="1765"/>
                          <a:pt x="1564" y="899"/>
                        </a:cubicBezTo>
                        <a:cubicBezTo>
                          <a:pt x="1490" y="677"/>
                          <a:pt x="1384" y="466"/>
                          <a:pt x="1237" y="265"/>
                        </a:cubicBezTo>
                        <a:cubicBezTo>
                          <a:pt x="1082" y="66"/>
                          <a:pt x="887" y="1"/>
                          <a:pt x="6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9"/>
                  <p:cNvSpPr/>
                  <p:nvPr/>
                </p:nvSpPr>
                <p:spPr>
                  <a:xfrm rot="-4499991" flipH="1">
                    <a:off x="7169318" y="3470009"/>
                    <a:ext cx="1521765" cy="1659486"/>
                  </a:xfrm>
                  <a:custGeom>
                    <a:avLst/>
                    <a:gdLst/>
                    <a:ahLst/>
                    <a:cxnLst/>
                    <a:rect l="l" t="t" r="r" b="b"/>
                    <a:pathLst>
                      <a:path w="30309" h="33052" extrusionOk="0">
                        <a:moveTo>
                          <a:pt x="2564" y="736"/>
                        </a:moveTo>
                        <a:cubicBezTo>
                          <a:pt x="2699" y="736"/>
                          <a:pt x="2826" y="796"/>
                          <a:pt x="2936" y="888"/>
                        </a:cubicBezTo>
                        <a:cubicBezTo>
                          <a:pt x="3190" y="1099"/>
                          <a:pt x="3158" y="1406"/>
                          <a:pt x="2862" y="1575"/>
                        </a:cubicBezTo>
                        <a:cubicBezTo>
                          <a:pt x="2808" y="1606"/>
                          <a:pt x="2737" y="1620"/>
                          <a:pt x="2660" y="1620"/>
                        </a:cubicBezTo>
                        <a:cubicBezTo>
                          <a:pt x="2421" y="1620"/>
                          <a:pt x="2116" y="1486"/>
                          <a:pt x="2028" y="1311"/>
                        </a:cubicBezTo>
                        <a:cubicBezTo>
                          <a:pt x="1872" y="1010"/>
                          <a:pt x="2083" y="740"/>
                          <a:pt x="2480" y="740"/>
                        </a:cubicBezTo>
                        <a:cubicBezTo>
                          <a:pt x="2488" y="740"/>
                          <a:pt x="2495" y="740"/>
                          <a:pt x="2503" y="740"/>
                        </a:cubicBezTo>
                        <a:cubicBezTo>
                          <a:pt x="2524" y="738"/>
                          <a:pt x="2544" y="736"/>
                          <a:pt x="2564" y="736"/>
                        </a:cubicBezTo>
                        <a:close/>
                        <a:moveTo>
                          <a:pt x="1402" y="1821"/>
                        </a:moveTo>
                        <a:cubicBezTo>
                          <a:pt x="1716" y="1821"/>
                          <a:pt x="2164" y="2240"/>
                          <a:pt x="2155" y="2599"/>
                        </a:cubicBezTo>
                        <a:cubicBezTo>
                          <a:pt x="2144" y="2747"/>
                          <a:pt x="2017" y="2874"/>
                          <a:pt x="1859" y="2948"/>
                        </a:cubicBezTo>
                        <a:lnTo>
                          <a:pt x="1859" y="2958"/>
                        </a:lnTo>
                        <a:cubicBezTo>
                          <a:pt x="1801" y="2981"/>
                          <a:pt x="1744" y="2993"/>
                          <a:pt x="1688" y="2993"/>
                        </a:cubicBezTo>
                        <a:cubicBezTo>
                          <a:pt x="1592" y="2993"/>
                          <a:pt x="1498" y="2958"/>
                          <a:pt x="1405" y="2884"/>
                        </a:cubicBezTo>
                        <a:cubicBezTo>
                          <a:pt x="1204" y="2715"/>
                          <a:pt x="1109" y="2472"/>
                          <a:pt x="1067" y="2230"/>
                        </a:cubicBezTo>
                        <a:cubicBezTo>
                          <a:pt x="1035" y="2050"/>
                          <a:pt x="1130" y="1902"/>
                          <a:pt x="1299" y="1839"/>
                        </a:cubicBezTo>
                        <a:cubicBezTo>
                          <a:pt x="1331" y="1827"/>
                          <a:pt x="1366" y="1821"/>
                          <a:pt x="1402" y="1821"/>
                        </a:cubicBezTo>
                        <a:close/>
                        <a:moveTo>
                          <a:pt x="3890" y="2345"/>
                        </a:moveTo>
                        <a:cubicBezTo>
                          <a:pt x="4109" y="2345"/>
                          <a:pt x="4301" y="2465"/>
                          <a:pt x="4341" y="2663"/>
                        </a:cubicBezTo>
                        <a:cubicBezTo>
                          <a:pt x="4404" y="2905"/>
                          <a:pt x="4267" y="3074"/>
                          <a:pt x="3918" y="3159"/>
                        </a:cubicBezTo>
                        <a:cubicBezTo>
                          <a:pt x="3855" y="3169"/>
                          <a:pt x="3802" y="3169"/>
                          <a:pt x="3749" y="3180"/>
                        </a:cubicBezTo>
                        <a:cubicBezTo>
                          <a:pt x="3735" y="3181"/>
                          <a:pt x="3722" y="3181"/>
                          <a:pt x="3708" y="3181"/>
                        </a:cubicBezTo>
                        <a:cubicBezTo>
                          <a:pt x="3527" y="3181"/>
                          <a:pt x="3386" y="3114"/>
                          <a:pt x="3327" y="2937"/>
                        </a:cubicBezTo>
                        <a:cubicBezTo>
                          <a:pt x="3253" y="2736"/>
                          <a:pt x="3359" y="2589"/>
                          <a:pt x="3517" y="2472"/>
                        </a:cubicBezTo>
                        <a:cubicBezTo>
                          <a:pt x="3559" y="2441"/>
                          <a:pt x="3612" y="2409"/>
                          <a:pt x="3665" y="2388"/>
                        </a:cubicBezTo>
                        <a:cubicBezTo>
                          <a:pt x="3740" y="2359"/>
                          <a:pt x="3817" y="2345"/>
                          <a:pt x="3890" y="2345"/>
                        </a:cubicBezTo>
                        <a:close/>
                        <a:moveTo>
                          <a:pt x="3633" y="3888"/>
                        </a:moveTo>
                        <a:cubicBezTo>
                          <a:pt x="3929" y="3898"/>
                          <a:pt x="4172" y="4131"/>
                          <a:pt x="4172" y="4416"/>
                        </a:cubicBezTo>
                        <a:cubicBezTo>
                          <a:pt x="4182" y="4716"/>
                          <a:pt x="3929" y="4965"/>
                          <a:pt x="3631" y="4965"/>
                        </a:cubicBezTo>
                        <a:cubicBezTo>
                          <a:pt x="3624" y="4965"/>
                          <a:pt x="3618" y="4965"/>
                          <a:pt x="3612" y="4965"/>
                        </a:cubicBezTo>
                        <a:cubicBezTo>
                          <a:pt x="3337" y="4965"/>
                          <a:pt x="3126" y="4743"/>
                          <a:pt x="3116" y="4447"/>
                        </a:cubicBezTo>
                        <a:cubicBezTo>
                          <a:pt x="3116" y="4141"/>
                          <a:pt x="3348" y="3888"/>
                          <a:pt x="3633" y="3888"/>
                        </a:cubicBezTo>
                        <a:close/>
                        <a:moveTo>
                          <a:pt x="5830" y="4711"/>
                        </a:moveTo>
                        <a:cubicBezTo>
                          <a:pt x="6157" y="4711"/>
                          <a:pt x="6442" y="5039"/>
                          <a:pt x="6442" y="5398"/>
                        </a:cubicBezTo>
                        <a:cubicBezTo>
                          <a:pt x="6453" y="5739"/>
                          <a:pt x="6241" y="5958"/>
                          <a:pt x="5926" y="5958"/>
                        </a:cubicBezTo>
                        <a:cubicBezTo>
                          <a:pt x="5919" y="5958"/>
                          <a:pt x="5911" y="5958"/>
                          <a:pt x="5904" y="5958"/>
                        </a:cubicBezTo>
                        <a:cubicBezTo>
                          <a:pt x="5534" y="5947"/>
                          <a:pt x="5217" y="5630"/>
                          <a:pt x="5238" y="5271"/>
                        </a:cubicBezTo>
                        <a:cubicBezTo>
                          <a:pt x="5260" y="4986"/>
                          <a:pt x="5555" y="4711"/>
                          <a:pt x="5830" y="4711"/>
                        </a:cubicBezTo>
                        <a:close/>
                        <a:moveTo>
                          <a:pt x="4960" y="6778"/>
                        </a:moveTo>
                        <a:cubicBezTo>
                          <a:pt x="5005" y="6778"/>
                          <a:pt x="5052" y="6786"/>
                          <a:pt x="5101" y="6803"/>
                        </a:cubicBezTo>
                        <a:cubicBezTo>
                          <a:pt x="5386" y="6898"/>
                          <a:pt x="5661" y="7320"/>
                          <a:pt x="5619" y="7616"/>
                        </a:cubicBezTo>
                        <a:cubicBezTo>
                          <a:pt x="5599" y="7770"/>
                          <a:pt x="5518" y="7872"/>
                          <a:pt x="5432" y="7872"/>
                        </a:cubicBezTo>
                        <a:cubicBezTo>
                          <a:pt x="5424" y="7872"/>
                          <a:pt x="5416" y="7871"/>
                          <a:pt x="5407" y="7869"/>
                        </a:cubicBezTo>
                        <a:cubicBezTo>
                          <a:pt x="5006" y="7838"/>
                          <a:pt x="4774" y="7679"/>
                          <a:pt x="4615" y="7405"/>
                        </a:cubicBezTo>
                        <a:cubicBezTo>
                          <a:pt x="4520" y="7257"/>
                          <a:pt x="4510" y="7098"/>
                          <a:pt x="4637" y="6950"/>
                        </a:cubicBezTo>
                        <a:cubicBezTo>
                          <a:pt x="4730" y="6841"/>
                          <a:pt x="4835" y="6778"/>
                          <a:pt x="4960" y="6778"/>
                        </a:cubicBezTo>
                        <a:close/>
                        <a:moveTo>
                          <a:pt x="7613" y="6855"/>
                        </a:moveTo>
                        <a:cubicBezTo>
                          <a:pt x="7621" y="6855"/>
                          <a:pt x="7628" y="6855"/>
                          <a:pt x="7636" y="6855"/>
                        </a:cubicBezTo>
                        <a:cubicBezTo>
                          <a:pt x="7953" y="6855"/>
                          <a:pt x="8185" y="7077"/>
                          <a:pt x="8185" y="7362"/>
                        </a:cubicBezTo>
                        <a:cubicBezTo>
                          <a:pt x="8175" y="7658"/>
                          <a:pt x="7879" y="7954"/>
                          <a:pt x="7573" y="7954"/>
                        </a:cubicBezTo>
                        <a:cubicBezTo>
                          <a:pt x="7266" y="7954"/>
                          <a:pt x="7055" y="7732"/>
                          <a:pt x="7055" y="7426"/>
                        </a:cubicBezTo>
                        <a:cubicBezTo>
                          <a:pt x="7045" y="7085"/>
                          <a:pt x="7277" y="6855"/>
                          <a:pt x="7613" y="6855"/>
                        </a:cubicBezTo>
                        <a:close/>
                        <a:moveTo>
                          <a:pt x="7499" y="9190"/>
                        </a:moveTo>
                        <a:cubicBezTo>
                          <a:pt x="7879" y="9200"/>
                          <a:pt x="8196" y="9527"/>
                          <a:pt x="8185" y="9908"/>
                        </a:cubicBezTo>
                        <a:cubicBezTo>
                          <a:pt x="8175" y="10235"/>
                          <a:pt x="8006" y="10394"/>
                          <a:pt x="7646" y="10394"/>
                        </a:cubicBezTo>
                        <a:cubicBezTo>
                          <a:pt x="7224" y="10383"/>
                          <a:pt x="6897" y="10098"/>
                          <a:pt x="6897" y="9739"/>
                        </a:cubicBezTo>
                        <a:cubicBezTo>
                          <a:pt x="6897" y="9411"/>
                          <a:pt x="7140" y="9190"/>
                          <a:pt x="7499" y="9190"/>
                        </a:cubicBezTo>
                        <a:close/>
                        <a:moveTo>
                          <a:pt x="9878" y="11386"/>
                        </a:moveTo>
                        <a:cubicBezTo>
                          <a:pt x="10023" y="11386"/>
                          <a:pt x="10202" y="11549"/>
                          <a:pt x="10181" y="11682"/>
                        </a:cubicBezTo>
                        <a:cubicBezTo>
                          <a:pt x="10150" y="11883"/>
                          <a:pt x="9959" y="11840"/>
                          <a:pt x="9833" y="11883"/>
                        </a:cubicBezTo>
                        <a:cubicBezTo>
                          <a:pt x="9815" y="11887"/>
                          <a:pt x="9798" y="11889"/>
                          <a:pt x="9782" y="11889"/>
                        </a:cubicBezTo>
                        <a:cubicBezTo>
                          <a:pt x="9675" y="11889"/>
                          <a:pt x="9610" y="11801"/>
                          <a:pt x="9600" y="11682"/>
                        </a:cubicBezTo>
                        <a:cubicBezTo>
                          <a:pt x="9579" y="11545"/>
                          <a:pt x="9727" y="11386"/>
                          <a:pt x="9864" y="11386"/>
                        </a:cubicBezTo>
                        <a:cubicBezTo>
                          <a:pt x="9869" y="11386"/>
                          <a:pt x="9873" y="11386"/>
                          <a:pt x="9878" y="11386"/>
                        </a:cubicBezTo>
                        <a:close/>
                        <a:moveTo>
                          <a:pt x="7206" y="18226"/>
                        </a:moveTo>
                        <a:cubicBezTo>
                          <a:pt x="7223" y="18226"/>
                          <a:pt x="7239" y="18227"/>
                          <a:pt x="7256" y="18230"/>
                        </a:cubicBezTo>
                        <a:cubicBezTo>
                          <a:pt x="7425" y="18262"/>
                          <a:pt x="7604" y="18294"/>
                          <a:pt x="7657" y="18505"/>
                        </a:cubicBezTo>
                        <a:cubicBezTo>
                          <a:pt x="7688" y="18637"/>
                          <a:pt x="7474" y="18759"/>
                          <a:pt x="7261" y="18759"/>
                        </a:cubicBezTo>
                        <a:cubicBezTo>
                          <a:pt x="7252" y="18759"/>
                          <a:pt x="7243" y="18759"/>
                          <a:pt x="7235" y="18758"/>
                        </a:cubicBezTo>
                        <a:cubicBezTo>
                          <a:pt x="7055" y="18758"/>
                          <a:pt x="6918" y="18716"/>
                          <a:pt x="6897" y="18526"/>
                        </a:cubicBezTo>
                        <a:cubicBezTo>
                          <a:pt x="6877" y="18372"/>
                          <a:pt x="7034" y="18226"/>
                          <a:pt x="7206" y="18226"/>
                        </a:cubicBezTo>
                        <a:close/>
                        <a:moveTo>
                          <a:pt x="1596" y="1"/>
                        </a:moveTo>
                        <a:cubicBezTo>
                          <a:pt x="1430" y="1"/>
                          <a:pt x="1264" y="20"/>
                          <a:pt x="1098" y="54"/>
                        </a:cubicBezTo>
                        <a:cubicBezTo>
                          <a:pt x="965" y="84"/>
                          <a:pt x="828" y="129"/>
                          <a:pt x="691" y="129"/>
                        </a:cubicBezTo>
                        <a:cubicBezTo>
                          <a:pt x="590" y="129"/>
                          <a:pt x="489" y="104"/>
                          <a:pt x="391" y="33"/>
                        </a:cubicBezTo>
                        <a:cubicBezTo>
                          <a:pt x="243" y="223"/>
                          <a:pt x="95" y="424"/>
                          <a:pt x="0" y="645"/>
                        </a:cubicBezTo>
                        <a:cubicBezTo>
                          <a:pt x="63" y="1047"/>
                          <a:pt x="116" y="1459"/>
                          <a:pt x="190" y="1870"/>
                        </a:cubicBezTo>
                        <a:cubicBezTo>
                          <a:pt x="380" y="3096"/>
                          <a:pt x="940" y="4162"/>
                          <a:pt x="1563" y="5197"/>
                        </a:cubicBezTo>
                        <a:cubicBezTo>
                          <a:pt x="2313" y="6454"/>
                          <a:pt x="3253" y="7553"/>
                          <a:pt x="4203" y="8661"/>
                        </a:cubicBezTo>
                        <a:cubicBezTo>
                          <a:pt x="5228" y="9844"/>
                          <a:pt x="6411" y="10869"/>
                          <a:pt x="7488" y="11999"/>
                        </a:cubicBezTo>
                        <a:cubicBezTo>
                          <a:pt x="8037" y="12559"/>
                          <a:pt x="8608" y="13097"/>
                          <a:pt x="9136" y="13678"/>
                        </a:cubicBezTo>
                        <a:cubicBezTo>
                          <a:pt x="10044" y="14671"/>
                          <a:pt x="10635" y="15864"/>
                          <a:pt x="11100" y="17142"/>
                        </a:cubicBezTo>
                        <a:cubicBezTo>
                          <a:pt x="11512" y="18294"/>
                          <a:pt x="11776" y="19498"/>
                          <a:pt x="12093" y="20680"/>
                        </a:cubicBezTo>
                        <a:cubicBezTo>
                          <a:pt x="12167" y="20955"/>
                          <a:pt x="12125" y="21230"/>
                          <a:pt x="12125" y="21515"/>
                        </a:cubicBezTo>
                        <a:cubicBezTo>
                          <a:pt x="11892" y="21483"/>
                          <a:pt x="11882" y="21272"/>
                          <a:pt x="11765" y="21177"/>
                        </a:cubicBezTo>
                        <a:cubicBezTo>
                          <a:pt x="11765" y="21261"/>
                          <a:pt x="11755" y="21367"/>
                          <a:pt x="11660" y="21399"/>
                        </a:cubicBezTo>
                        <a:cubicBezTo>
                          <a:pt x="11645" y="21402"/>
                          <a:pt x="11632" y="21404"/>
                          <a:pt x="11619" y="21404"/>
                        </a:cubicBezTo>
                        <a:cubicBezTo>
                          <a:pt x="11523" y="21404"/>
                          <a:pt x="11485" y="21304"/>
                          <a:pt x="11438" y="21230"/>
                        </a:cubicBezTo>
                        <a:cubicBezTo>
                          <a:pt x="10847" y="20300"/>
                          <a:pt x="10086" y="19508"/>
                          <a:pt x="9347" y="18716"/>
                        </a:cubicBezTo>
                        <a:cubicBezTo>
                          <a:pt x="8819" y="18167"/>
                          <a:pt x="8217" y="17744"/>
                          <a:pt x="7562" y="17385"/>
                        </a:cubicBezTo>
                        <a:cubicBezTo>
                          <a:pt x="6780" y="16963"/>
                          <a:pt x="5978" y="16572"/>
                          <a:pt x="5196" y="16139"/>
                        </a:cubicBezTo>
                        <a:cubicBezTo>
                          <a:pt x="4827" y="15938"/>
                          <a:pt x="4436" y="15780"/>
                          <a:pt x="4056" y="15600"/>
                        </a:cubicBezTo>
                        <a:cubicBezTo>
                          <a:pt x="3929" y="15611"/>
                          <a:pt x="3823" y="15664"/>
                          <a:pt x="3739" y="15780"/>
                        </a:cubicBezTo>
                        <a:cubicBezTo>
                          <a:pt x="4119" y="16635"/>
                          <a:pt x="4710" y="17354"/>
                          <a:pt x="5386" y="17966"/>
                        </a:cubicBezTo>
                        <a:cubicBezTo>
                          <a:pt x="5988" y="18515"/>
                          <a:pt x="6538" y="19107"/>
                          <a:pt x="7150" y="19645"/>
                        </a:cubicBezTo>
                        <a:cubicBezTo>
                          <a:pt x="8164" y="20543"/>
                          <a:pt x="9199" y="21420"/>
                          <a:pt x="10403" y="22032"/>
                        </a:cubicBezTo>
                        <a:cubicBezTo>
                          <a:pt x="10445" y="22053"/>
                          <a:pt x="10488" y="22075"/>
                          <a:pt x="10519" y="22106"/>
                        </a:cubicBezTo>
                        <a:cubicBezTo>
                          <a:pt x="11470" y="22909"/>
                          <a:pt x="12346" y="23775"/>
                          <a:pt x="12811" y="24989"/>
                        </a:cubicBezTo>
                        <a:cubicBezTo>
                          <a:pt x="12896" y="25222"/>
                          <a:pt x="12991" y="25454"/>
                          <a:pt x="12927" y="25771"/>
                        </a:cubicBezTo>
                        <a:cubicBezTo>
                          <a:pt x="12547" y="25496"/>
                          <a:pt x="12389" y="25053"/>
                          <a:pt x="12029" y="24810"/>
                        </a:cubicBezTo>
                        <a:lnTo>
                          <a:pt x="12019" y="24820"/>
                        </a:lnTo>
                        <a:cubicBezTo>
                          <a:pt x="12051" y="24968"/>
                          <a:pt x="12167" y="25053"/>
                          <a:pt x="12251" y="25169"/>
                        </a:cubicBezTo>
                        <a:cubicBezTo>
                          <a:pt x="12325" y="25296"/>
                          <a:pt x="12431" y="25412"/>
                          <a:pt x="12462" y="25560"/>
                        </a:cubicBezTo>
                        <a:cubicBezTo>
                          <a:pt x="12484" y="25655"/>
                          <a:pt x="12505" y="25782"/>
                          <a:pt x="12410" y="25845"/>
                        </a:cubicBezTo>
                        <a:cubicBezTo>
                          <a:pt x="12384" y="25864"/>
                          <a:pt x="12360" y="25871"/>
                          <a:pt x="12337" y="25871"/>
                        </a:cubicBezTo>
                        <a:cubicBezTo>
                          <a:pt x="12281" y="25871"/>
                          <a:pt x="12229" y="25829"/>
                          <a:pt x="12177" y="25792"/>
                        </a:cubicBezTo>
                        <a:cubicBezTo>
                          <a:pt x="11332" y="25190"/>
                          <a:pt x="10319" y="24979"/>
                          <a:pt x="9400" y="24556"/>
                        </a:cubicBezTo>
                        <a:cubicBezTo>
                          <a:pt x="8993" y="24365"/>
                          <a:pt x="8562" y="24255"/>
                          <a:pt x="8125" y="24255"/>
                        </a:cubicBezTo>
                        <a:cubicBezTo>
                          <a:pt x="7791" y="24255"/>
                          <a:pt x="7453" y="24319"/>
                          <a:pt x="7118" y="24461"/>
                        </a:cubicBezTo>
                        <a:cubicBezTo>
                          <a:pt x="6939" y="24535"/>
                          <a:pt x="6759" y="24525"/>
                          <a:pt x="6569" y="24535"/>
                        </a:cubicBezTo>
                        <a:cubicBezTo>
                          <a:pt x="6590" y="24652"/>
                          <a:pt x="6590" y="24768"/>
                          <a:pt x="6685" y="24863"/>
                        </a:cubicBezTo>
                        <a:cubicBezTo>
                          <a:pt x="7066" y="25127"/>
                          <a:pt x="7435" y="25391"/>
                          <a:pt x="7815" y="25655"/>
                        </a:cubicBezTo>
                        <a:cubicBezTo>
                          <a:pt x="8396" y="26067"/>
                          <a:pt x="9009" y="26394"/>
                          <a:pt x="9685" y="26605"/>
                        </a:cubicBezTo>
                        <a:cubicBezTo>
                          <a:pt x="10498" y="26869"/>
                          <a:pt x="11311" y="27133"/>
                          <a:pt x="12177" y="27197"/>
                        </a:cubicBezTo>
                        <a:cubicBezTo>
                          <a:pt x="13170" y="27260"/>
                          <a:pt x="14100" y="27651"/>
                          <a:pt x="15018" y="28042"/>
                        </a:cubicBezTo>
                        <a:cubicBezTo>
                          <a:pt x="15705" y="28337"/>
                          <a:pt x="16339" y="28739"/>
                          <a:pt x="16951" y="29161"/>
                        </a:cubicBezTo>
                        <a:cubicBezTo>
                          <a:pt x="17796" y="29742"/>
                          <a:pt x="18662" y="30291"/>
                          <a:pt x="19518" y="30862"/>
                        </a:cubicBezTo>
                        <a:cubicBezTo>
                          <a:pt x="19940" y="31147"/>
                          <a:pt x="20405" y="31305"/>
                          <a:pt x="20901" y="31379"/>
                        </a:cubicBezTo>
                        <a:cubicBezTo>
                          <a:pt x="22179" y="31569"/>
                          <a:pt x="23436" y="31928"/>
                          <a:pt x="24703" y="32171"/>
                        </a:cubicBezTo>
                        <a:cubicBezTo>
                          <a:pt x="26171" y="32456"/>
                          <a:pt x="27650" y="32689"/>
                          <a:pt x="29128" y="32900"/>
                        </a:cubicBezTo>
                        <a:cubicBezTo>
                          <a:pt x="29435" y="32942"/>
                          <a:pt x="29730" y="32995"/>
                          <a:pt x="30037" y="33037"/>
                        </a:cubicBezTo>
                        <a:cubicBezTo>
                          <a:pt x="30091" y="33046"/>
                          <a:pt x="30136" y="33052"/>
                          <a:pt x="30171" y="33052"/>
                        </a:cubicBezTo>
                        <a:cubicBezTo>
                          <a:pt x="30299" y="33052"/>
                          <a:pt x="30308" y="32983"/>
                          <a:pt x="30258" y="32784"/>
                        </a:cubicBezTo>
                        <a:cubicBezTo>
                          <a:pt x="30089" y="32097"/>
                          <a:pt x="29910" y="31421"/>
                          <a:pt x="29741" y="30735"/>
                        </a:cubicBezTo>
                        <a:cubicBezTo>
                          <a:pt x="29699" y="30598"/>
                          <a:pt x="29678" y="30450"/>
                          <a:pt x="29646" y="30302"/>
                        </a:cubicBezTo>
                        <a:cubicBezTo>
                          <a:pt x="28706" y="30207"/>
                          <a:pt x="27777" y="30101"/>
                          <a:pt x="26837" y="30027"/>
                        </a:cubicBezTo>
                        <a:cubicBezTo>
                          <a:pt x="25442" y="29922"/>
                          <a:pt x="24101" y="29668"/>
                          <a:pt x="22844" y="29024"/>
                        </a:cubicBezTo>
                        <a:cubicBezTo>
                          <a:pt x="22758" y="28985"/>
                          <a:pt x="22680" y="28938"/>
                          <a:pt x="22587" y="28938"/>
                        </a:cubicBezTo>
                        <a:cubicBezTo>
                          <a:pt x="22578" y="28938"/>
                          <a:pt x="22568" y="28939"/>
                          <a:pt x="22559" y="28939"/>
                        </a:cubicBezTo>
                        <a:cubicBezTo>
                          <a:pt x="22425" y="28999"/>
                          <a:pt x="22292" y="29021"/>
                          <a:pt x="22160" y="29021"/>
                        </a:cubicBezTo>
                        <a:cubicBezTo>
                          <a:pt x="21918" y="29021"/>
                          <a:pt x="21679" y="28949"/>
                          <a:pt x="21440" y="28908"/>
                        </a:cubicBezTo>
                        <a:cubicBezTo>
                          <a:pt x="20531" y="28739"/>
                          <a:pt x="19697" y="28348"/>
                          <a:pt x="18852" y="27989"/>
                        </a:cubicBezTo>
                        <a:cubicBezTo>
                          <a:pt x="18102" y="27672"/>
                          <a:pt x="17521" y="27091"/>
                          <a:pt x="16919" y="26542"/>
                        </a:cubicBezTo>
                        <a:cubicBezTo>
                          <a:pt x="15937" y="25634"/>
                          <a:pt x="15124" y="24578"/>
                          <a:pt x="14522" y="23374"/>
                        </a:cubicBezTo>
                        <a:cubicBezTo>
                          <a:pt x="13962" y="22275"/>
                          <a:pt x="13582" y="21124"/>
                          <a:pt x="13498" y="19867"/>
                        </a:cubicBezTo>
                        <a:cubicBezTo>
                          <a:pt x="13455" y="19170"/>
                          <a:pt x="13265" y="18484"/>
                          <a:pt x="13223" y="17776"/>
                        </a:cubicBezTo>
                        <a:cubicBezTo>
                          <a:pt x="13160" y="16709"/>
                          <a:pt x="12684" y="15769"/>
                          <a:pt x="12410" y="14766"/>
                        </a:cubicBezTo>
                        <a:cubicBezTo>
                          <a:pt x="12198" y="14006"/>
                          <a:pt x="12051" y="13224"/>
                          <a:pt x="11787" y="12474"/>
                        </a:cubicBezTo>
                        <a:cubicBezTo>
                          <a:pt x="11269" y="11059"/>
                          <a:pt x="10741" y="9644"/>
                          <a:pt x="9970" y="8345"/>
                        </a:cubicBezTo>
                        <a:cubicBezTo>
                          <a:pt x="9632" y="7785"/>
                          <a:pt x="9336" y="7204"/>
                          <a:pt x="9041" y="6623"/>
                        </a:cubicBezTo>
                        <a:cubicBezTo>
                          <a:pt x="8407" y="5398"/>
                          <a:pt x="7573" y="4310"/>
                          <a:pt x="6812" y="3180"/>
                        </a:cubicBezTo>
                        <a:cubicBezTo>
                          <a:pt x="6643" y="2927"/>
                          <a:pt x="6390" y="2726"/>
                          <a:pt x="6168" y="2515"/>
                        </a:cubicBezTo>
                        <a:cubicBezTo>
                          <a:pt x="5788" y="2166"/>
                          <a:pt x="5418" y="1807"/>
                          <a:pt x="5059" y="1427"/>
                        </a:cubicBezTo>
                        <a:cubicBezTo>
                          <a:pt x="4573" y="909"/>
                          <a:pt x="4003" y="550"/>
                          <a:pt x="3327" y="371"/>
                        </a:cubicBezTo>
                        <a:cubicBezTo>
                          <a:pt x="2883" y="255"/>
                          <a:pt x="2450" y="138"/>
                          <a:pt x="2017" y="43"/>
                        </a:cubicBezTo>
                        <a:cubicBezTo>
                          <a:pt x="1877" y="14"/>
                          <a:pt x="1736" y="1"/>
                          <a:pt x="1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51" name="Google Shape;351;p9"/>
                  <p:cNvGrpSpPr/>
                  <p:nvPr/>
                </p:nvGrpSpPr>
                <p:grpSpPr>
                  <a:xfrm rot="-4500040" flipH="1">
                    <a:off x="7145410" y="3482536"/>
                    <a:ext cx="1661825" cy="1700748"/>
                    <a:chOff x="3231570" y="-2256764"/>
                    <a:chExt cx="1661875" cy="1700799"/>
                  </a:xfrm>
                </p:grpSpPr>
                <p:sp>
                  <p:nvSpPr>
                    <p:cNvPr id="352" name="Google Shape;352;p9"/>
                    <p:cNvSpPr/>
                    <p:nvPr/>
                  </p:nvSpPr>
                  <p:spPr>
                    <a:xfrm>
                      <a:off x="3617069" y="-1040869"/>
                      <a:ext cx="1276375" cy="484904"/>
                    </a:xfrm>
                    <a:custGeom>
                      <a:avLst/>
                      <a:gdLst/>
                      <a:ahLst/>
                      <a:cxnLst/>
                      <a:rect l="l" t="t" r="r" b="b"/>
                      <a:pathLst>
                        <a:path w="25422" h="9658" extrusionOk="0">
                          <a:moveTo>
                            <a:pt x="0" y="1"/>
                          </a:moveTo>
                          <a:cubicBezTo>
                            <a:pt x="243" y="529"/>
                            <a:pt x="634" y="920"/>
                            <a:pt x="1078" y="1279"/>
                          </a:cubicBezTo>
                          <a:cubicBezTo>
                            <a:pt x="2334" y="2282"/>
                            <a:pt x="3771" y="2926"/>
                            <a:pt x="5271" y="3433"/>
                          </a:cubicBezTo>
                          <a:cubicBezTo>
                            <a:pt x="6654" y="3898"/>
                            <a:pt x="8006" y="4437"/>
                            <a:pt x="9368" y="4933"/>
                          </a:cubicBezTo>
                          <a:cubicBezTo>
                            <a:pt x="10900" y="5493"/>
                            <a:pt x="12241" y="6369"/>
                            <a:pt x="13466" y="7457"/>
                          </a:cubicBezTo>
                          <a:cubicBezTo>
                            <a:pt x="13730" y="7689"/>
                            <a:pt x="14005" y="7837"/>
                            <a:pt x="14353" y="7890"/>
                          </a:cubicBezTo>
                          <a:cubicBezTo>
                            <a:pt x="15557" y="8080"/>
                            <a:pt x="16751" y="8344"/>
                            <a:pt x="17955" y="8545"/>
                          </a:cubicBezTo>
                          <a:cubicBezTo>
                            <a:pt x="20057" y="8893"/>
                            <a:pt x="22148" y="9210"/>
                            <a:pt x="24228" y="9622"/>
                          </a:cubicBezTo>
                          <a:cubicBezTo>
                            <a:pt x="24327" y="9647"/>
                            <a:pt x="24430" y="9657"/>
                            <a:pt x="24534" y="9657"/>
                          </a:cubicBezTo>
                          <a:cubicBezTo>
                            <a:pt x="24608" y="9657"/>
                            <a:pt x="24682" y="9652"/>
                            <a:pt x="24756" y="9643"/>
                          </a:cubicBezTo>
                          <a:cubicBezTo>
                            <a:pt x="25200" y="9601"/>
                            <a:pt x="25422" y="9274"/>
                            <a:pt x="25316" y="8820"/>
                          </a:cubicBezTo>
                          <a:cubicBezTo>
                            <a:pt x="25094" y="7922"/>
                            <a:pt x="24841" y="7035"/>
                            <a:pt x="24545" y="6148"/>
                          </a:cubicBezTo>
                          <a:cubicBezTo>
                            <a:pt x="24418" y="5757"/>
                            <a:pt x="24144" y="5546"/>
                            <a:pt x="23732" y="5514"/>
                          </a:cubicBezTo>
                          <a:cubicBezTo>
                            <a:pt x="23478" y="5493"/>
                            <a:pt x="23225" y="5461"/>
                            <a:pt x="22961" y="5440"/>
                          </a:cubicBezTo>
                          <a:lnTo>
                            <a:pt x="22961" y="5440"/>
                          </a:lnTo>
                          <a:cubicBezTo>
                            <a:pt x="22993" y="5588"/>
                            <a:pt x="23014" y="5736"/>
                            <a:pt x="23056" y="5873"/>
                          </a:cubicBezTo>
                          <a:cubicBezTo>
                            <a:pt x="23225" y="6559"/>
                            <a:pt x="23404" y="7235"/>
                            <a:pt x="23573" y="7922"/>
                          </a:cubicBezTo>
                          <a:cubicBezTo>
                            <a:pt x="23623" y="8121"/>
                            <a:pt x="23614" y="8190"/>
                            <a:pt x="23486" y="8190"/>
                          </a:cubicBezTo>
                          <a:cubicBezTo>
                            <a:pt x="23451" y="8190"/>
                            <a:pt x="23406" y="8184"/>
                            <a:pt x="23352" y="8175"/>
                          </a:cubicBezTo>
                          <a:cubicBezTo>
                            <a:pt x="23045" y="8133"/>
                            <a:pt x="22750" y="8080"/>
                            <a:pt x="22443" y="8038"/>
                          </a:cubicBezTo>
                          <a:cubicBezTo>
                            <a:pt x="20965" y="7827"/>
                            <a:pt x="19486" y="7594"/>
                            <a:pt x="18018" y="7309"/>
                          </a:cubicBezTo>
                          <a:cubicBezTo>
                            <a:pt x="16751" y="7066"/>
                            <a:pt x="15494" y="6707"/>
                            <a:pt x="14216" y="6517"/>
                          </a:cubicBezTo>
                          <a:cubicBezTo>
                            <a:pt x="13720" y="6443"/>
                            <a:pt x="13255" y="6285"/>
                            <a:pt x="12833" y="6000"/>
                          </a:cubicBezTo>
                          <a:cubicBezTo>
                            <a:pt x="11977" y="5429"/>
                            <a:pt x="11111" y="4880"/>
                            <a:pt x="10266" y="4299"/>
                          </a:cubicBezTo>
                          <a:cubicBezTo>
                            <a:pt x="9654" y="3877"/>
                            <a:pt x="9020" y="3475"/>
                            <a:pt x="8333" y="3180"/>
                          </a:cubicBezTo>
                          <a:cubicBezTo>
                            <a:pt x="7415" y="2789"/>
                            <a:pt x="6485" y="2398"/>
                            <a:pt x="5492" y="2335"/>
                          </a:cubicBezTo>
                          <a:cubicBezTo>
                            <a:pt x="4626" y="2271"/>
                            <a:pt x="3813" y="2007"/>
                            <a:pt x="3000" y="1743"/>
                          </a:cubicBezTo>
                          <a:cubicBezTo>
                            <a:pt x="2324" y="1532"/>
                            <a:pt x="1711" y="1205"/>
                            <a:pt x="1130" y="793"/>
                          </a:cubicBezTo>
                          <a:cubicBezTo>
                            <a:pt x="750" y="529"/>
                            <a:pt x="381" y="265"/>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53" name="Google Shape;353;p9"/>
                    <p:cNvGrpSpPr/>
                    <p:nvPr/>
                  </p:nvGrpSpPr>
                  <p:grpSpPr>
                    <a:xfrm>
                      <a:off x="3231570" y="-2256764"/>
                      <a:ext cx="702106" cy="1261576"/>
                      <a:chOff x="3231570" y="-2256764"/>
                      <a:chExt cx="702106" cy="1261576"/>
                    </a:xfrm>
                  </p:grpSpPr>
                  <p:sp>
                    <p:nvSpPr>
                      <p:cNvPr id="354" name="Google Shape;354;p9"/>
                      <p:cNvSpPr/>
                      <p:nvPr/>
                    </p:nvSpPr>
                    <p:spPr>
                      <a:xfrm>
                        <a:off x="3231570" y="-2256764"/>
                        <a:ext cx="653852" cy="1032116"/>
                      </a:xfrm>
                      <a:custGeom>
                        <a:avLst/>
                        <a:gdLst/>
                        <a:ahLst/>
                        <a:cxnLst/>
                        <a:rect l="l" t="t" r="r" b="b"/>
                        <a:pathLst>
                          <a:path w="13023" h="20557" extrusionOk="0">
                            <a:moveTo>
                              <a:pt x="993" y="0"/>
                            </a:moveTo>
                            <a:lnTo>
                              <a:pt x="993" y="0"/>
                            </a:lnTo>
                            <a:cubicBezTo>
                              <a:pt x="539" y="645"/>
                              <a:pt x="307" y="1384"/>
                              <a:pt x="180" y="2155"/>
                            </a:cubicBezTo>
                            <a:cubicBezTo>
                              <a:pt x="0" y="3338"/>
                              <a:pt x="159" y="4499"/>
                              <a:pt x="412" y="5640"/>
                            </a:cubicBezTo>
                            <a:cubicBezTo>
                              <a:pt x="761" y="7235"/>
                              <a:pt x="1542" y="8618"/>
                              <a:pt x="2472" y="9928"/>
                            </a:cubicBezTo>
                            <a:cubicBezTo>
                              <a:pt x="3528" y="11396"/>
                              <a:pt x="4763" y="12716"/>
                              <a:pt x="5946" y="14079"/>
                            </a:cubicBezTo>
                            <a:cubicBezTo>
                              <a:pt x="7013" y="14100"/>
                              <a:pt x="8016" y="14332"/>
                              <a:pt x="8904" y="14976"/>
                            </a:cubicBezTo>
                            <a:cubicBezTo>
                              <a:pt x="9527" y="15420"/>
                              <a:pt x="10097" y="15927"/>
                              <a:pt x="10625" y="16487"/>
                            </a:cubicBezTo>
                            <a:cubicBezTo>
                              <a:pt x="10868" y="16730"/>
                              <a:pt x="11069" y="17004"/>
                              <a:pt x="11206" y="17321"/>
                            </a:cubicBezTo>
                            <a:cubicBezTo>
                              <a:pt x="11586" y="18198"/>
                              <a:pt x="12051" y="19022"/>
                              <a:pt x="12484" y="19866"/>
                            </a:cubicBezTo>
                            <a:cubicBezTo>
                              <a:pt x="12600" y="20078"/>
                              <a:pt x="12706" y="20289"/>
                              <a:pt x="12758" y="20521"/>
                            </a:cubicBezTo>
                            <a:lnTo>
                              <a:pt x="12758" y="20532"/>
                            </a:lnTo>
                            <a:lnTo>
                              <a:pt x="12790" y="20511"/>
                            </a:lnTo>
                            <a:cubicBezTo>
                              <a:pt x="12852" y="20543"/>
                              <a:pt x="12897" y="20557"/>
                              <a:pt x="12929" y="20557"/>
                            </a:cubicBezTo>
                            <a:cubicBezTo>
                              <a:pt x="13023" y="20557"/>
                              <a:pt x="13009" y="20439"/>
                              <a:pt x="13001" y="20321"/>
                            </a:cubicBezTo>
                            <a:cubicBezTo>
                              <a:pt x="12949" y="19824"/>
                              <a:pt x="12801" y="19349"/>
                              <a:pt x="12674" y="18874"/>
                            </a:cubicBezTo>
                            <a:cubicBezTo>
                              <a:pt x="12241" y="17173"/>
                              <a:pt x="11745" y="15505"/>
                              <a:pt x="10762" y="14026"/>
                            </a:cubicBezTo>
                            <a:cubicBezTo>
                              <a:pt x="10129" y="13075"/>
                              <a:pt x="9305" y="12315"/>
                              <a:pt x="8513" y="11523"/>
                            </a:cubicBezTo>
                            <a:cubicBezTo>
                              <a:pt x="7224" y="10245"/>
                              <a:pt x="5904" y="9020"/>
                              <a:pt x="4721" y="7626"/>
                            </a:cubicBezTo>
                            <a:cubicBezTo>
                              <a:pt x="3792" y="6527"/>
                              <a:pt x="2915" y="5397"/>
                              <a:pt x="2186" y="4151"/>
                            </a:cubicBezTo>
                            <a:cubicBezTo>
                              <a:pt x="1574" y="3095"/>
                              <a:pt x="1141" y="1975"/>
                              <a:pt x="982" y="750"/>
                            </a:cubicBezTo>
                            <a:cubicBezTo>
                              <a:pt x="940" y="497"/>
                              <a:pt x="982" y="243"/>
                              <a:pt x="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9"/>
                      <p:cNvSpPr/>
                      <p:nvPr/>
                    </p:nvSpPr>
                    <p:spPr>
                      <a:xfrm>
                        <a:off x="3278766" y="-2256764"/>
                        <a:ext cx="613536" cy="1047831"/>
                      </a:xfrm>
                      <a:custGeom>
                        <a:avLst/>
                        <a:gdLst/>
                        <a:ahLst/>
                        <a:cxnLst/>
                        <a:rect l="l" t="t" r="r" b="b"/>
                        <a:pathLst>
                          <a:path w="12220" h="20870" extrusionOk="0">
                            <a:moveTo>
                              <a:pt x="53" y="0"/>
                            </a:moveTo>
                            <a:cubicBezTo>
                              <a:pt x="42" y="243"/>
                              <a:pt x="0" y="497"/>
                              <a:pt x="42" y="750"/>
                            </a:cubicBezTo>
                            <a:cubicBezTo>
                              <a:pt x="201" y="1975"/>
                              <a:pt x="634" y="3095"/>
                              <a:pt x="1246" y="4151"/>
                            </a:cubicBezTo>
                            <a:cubicBezTo>
                              <a:pt x="1975" y="5397"/>
                              <a:pt x="2852" y="6527"/>
                              <a:pt x="3781" y="7626"/>
                            </a:cubicBezTo>
                            <a:cubicBezTo>
                              <a:pt x="4964" y="9020"/>
                              <a:pt x="6284" y="10245"/>
                              <a:pt x="7573" y="11523"/>
                            </a:cubicBezTo>
                            <a:cubicBezTo>
                              <a:pt x="8365" y="12315"/>
                              <a:pt x="9189" y="13075"/>
                              <a:pt x="9822" y="14026"/>
                            </a:cubicBezTo>
                            <a:cubicBezTo>
                              <a:pt x="10805" y="15505"/>
                              <a:pt x="11301" y="17173"/>
                              <a:pt x="11734" y="18874"/>
                            </a:cubicBezTo>
                            <a:cubicBezTo>
                              <a:pt x="11861" y="19349"/>
                              <a:pt x="12009" y="19824"/>
                              <a:pt x="12061" y="20321"/>
                            </a:cubicBezTo>
                            <a:cubicBezTo>
                              <a:pt x="12069" y="20441"/>
                              <a:pt x="12083" y="20561"/>
                              <a:pt x="11983" y="20561"/>
                            </a:cubicBezTo>
                            <a:cubicBezTo>
                              <a:pt x="11952" y="20561"/>
                              <a:pt x="11909" y="20549"/>
                              <a:pt x="11850" y="20521"/>
                            </a:cubicBezTo>
                            <a:lnTo>
                              <a:pt x="11818" y="20532"/>
                            </a:lnTo>
                            <a:cubicBezTo>
                              <a:pt x="11935" y="20627"/>
                              <a:pt x="11945" y="20838"/>
                              <a:pt x="12178" y="20870"/>
                            </a:cubicBezTo>
                            <a:cubicBezTo>
                              <a:pt x="12178" y="20585"/>
                              <a:pt x="12220" y="20310"/>
                              <a:pt x="12146" y="20035"/>
                            </a:cubicBezTo>
                            <a:cubicBezTo>
                              <a:pt x="11829" y="18853"/>
                              <a:pt x="11565" y="17649"/>
                              <a:pt x="11153" y="16497"/>
                            </a:cubicBezTo>
                            <a:cubicBezTo>
                              <a:pt x="10688" y="15219"/>
                              <a:pt x="10097" y="14026"/>
                              <a:pt x="9189" y="13033"/>
                            </a:cubicBezTo>
                            <a:cubicBezTo>
                              <a:pt x="8661" y="12452"/>
                              <a:pt x="8090" y="11914"/>
                              <a:pt x="7541" y="11354"/>
                            </a:cubicBezTo>
                            <a:cubicBezTo>
                              <a:pt x="6464" y="10224"/>
                              <a:pt x="5281" y="9199"/>
                              <a:pt x="4256" y="8016"/>
                            </a:cubicBezTo>
                            <a:cubicBezTo>
                              <a:pt x="3306" y="6908"/>
                              <a:pt x="2366" y="5809"/>
                              <a:pt x="1616" y="4552"/>
                            </a:cubicBezTo>
                            <a:cubicBezTo>
                              <a:pt x="993" y="3517"/>
                              <a:pt x="433" y="2451"/>
                              <a:pt x="243" y="1225"/>
                            </a:cubicBezTo>
                            <a:cubicBezTo>
                              <a:pt x="169" y="814"/>
                              <a:pt x="116" y="402"/>
                              <a:pt x="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56" name="Google Shape;356;p9"/>
                      <p:cNvGrpSpPr/>
                      <p:nvPr/>
                    </p:nvGrpSpPr>
                    <p:grpSpPr>
                      <a:xfrm>
                        <a:off x="3450026" y="-1496911"/>
                        <a:ext cx="483649" cy="501724"/>
                        <a:chOff x="3450026" y="-1496911"/>
                        <a:chExt cx="483649" cy="501724"/>
                      </a:xfrm>
                    </p:grpSpPr>
                    <p:sp>
                      <p:nvSpPr>
                        <p:cNvPr id="357" name="Google Shape;357;p9"/>
                        <p:cNvSpPr/>
                        <p:nvPr/>
                      </p:nvSpPr>
                      <p:spPr>
                        <a:xfrm>
                          <a:off x="3450026" y="-1496911"/>
                          <a:ext cx="475716" cy="488971"/>
                        </a:xfrm>
                        <a:custGeom>
                          <a:avLst/>
                          <a:gdLst/>
                          <a:ahLst/>
                          <a:cxnLst/>
                          <a:rect l="l" t="t" r="r" b="b"/>
                          <a:pathLst>
                            <a:path w="9475" h="9739" extrusionOk="0">
                              <a:moveTo>
                                <a:pt x="381" y="1"/>
                              </a:moveTo>
                              <a:cubicBezTo>
                                <a:pt x="32" y="254"/>
                                <a:pt x="1" y="613"/>
                                <a:pt x="53" y="1004"/>
                              </a:cubicBezTo>
                              <a:cubicBezTo>
                                <a:pt x="117" y="1416"/>
                                <a:pt x="275" y="1807"/>
                                <a:pt x="486" y="2166"/>
                              </a:cubicBezTo>
                              <a:cubicBezTo>
                                <a:pt x="782" y="2652"/>
                                <a:pt x="1110" y="3117"/>
                                <a:pt x="1511" y="3518"/>
                              </a:cubicBezTo>
                              <a:cubicBezTo>
                                <a:pt x="2546" y="4585"/>
                                <a:pt x="3697" y="5535"/>
                                <a:pt x="4795" y="6528"/>
                              </a:cubicBezTo>
                              <a:cubicBezTo>
                                <a:pt x="4817" y="6549"/>
                                <a:pt x="4848" y="6560"/>
                                <a:pt x="4869" y="6581"/>
                              </a:cubicBezTo>
                              <a:cubicBezTo>
                                <a:pt x="5672" y="6602"/>
                                <a:pt x="6390" y="6866"/>
                                <a:pt x="6971" y="7415"/>
                              </a:cubicBezTo>
                              <a:cubicBezTo>
                                <a:pt x="7531" y="7943"/>
                                <a:pt x="8143" y="8429"/>
                                <a:pt x="8650" y="9020"/>
                              </a:cubicBezTo>
                              <a:lnTo>
                                <a:pt x="8671" y="9031"/>
                              </a:lnTo>
                              <a:cubicBezTo>
                                <a:pt x="8707" y="9007"/>
                                <a:pt x="8739" y="8997"/>
                                <a:pt x="8768" y="8997"/>
                              </a:cubicBezTo>
                              <a:cubicBezTo>
                                <a:pt x="8868" y="8997"/>
                                <a:pt x="8936" y="9116"/>
                                <a:pt x="9009" y="9189"/>
                              </a:cubicBezTo>
                              <a:cubicBezTo>
                                <a:pt x="9157" y="9348"/>
                                <a:pt x="9263" y="9548"/>
                                <a:pt x="9474" y="9739"/>
                              </a:cubicBezTo>
                              <a:cubicBezTo>
                                <a:pt x="9295" y="8830"/>
                                <a:pt x="8830" y="8154"/>
                                <a:pt x="8270" y="7542"/>
                              </a:cubicBezTo>
                              <a:cubicBezTo>
                                <a:pt x="7774" y="7003"/>
                                <a:pt x="7246" y="6507"/>
                                <a:pt x="6601" y="6127"/>
                              </a:cubicBezTo>
                              <a:cubicBezTo>
                                <a:pt x="5228" y="5313"/>
                                <a:pt x="3982" y="4299"/>
                                <a:pt x="2863" y="3127"/>
                              </a:cubicBezTo>
                              <a:cubicBezTo>
                                <a:pt x="2218" y="2462"/>
                                <a:pt x="1458" y="1913"/>
                                <a:pt x="941" y="1120"/>
                              </a:cubicBezTo>
                              <a:cubicBezTo>
                                <a:pt x="708" y="772"/>
                                <a:pt x="360" y="487"/>
                                <a:pt x="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9"/>
                        <p:cNvSpPr/>
                        <p:nvPr/>
                      </p:nvSpPr>
                      <p:spPr>
                        <a:xfrm>
                          <a:off x="3468051" y="-1496911"/>
                          <a:ext cx="465624" cy="501724"/>
                        </a:xfrm>
                        <a:custGeom>
                          <a:avLst/>
                          <a:gdLst/>
                          <a:ahLst/>
                          <a:cxnLst/>
                          <a:rect l="l" t="t" r="r" b="b"/>
                          <a:pathLst>
                            <a:path w="9274" h="9993" extrusionOk="0">
                              <a:moveTo>
                                <a:pt x="22" y="1"/>
                              </a:moveTo>
                              <a:cubicBezTo>
                                <a:pt x="1" y="487"/>
                                <a:pt x="349" y="772"/>
                                <a:pt x="582" y="1120"/>
                              </a:cubicBezTo>
                              <a:cubicBezTo>
                                <a:pt x="1099" y="1913"/>
                                <a:pt x="1859" y="2462"/>
                                <a:pt x="2504" y="3127"/>
                              </a:cubicBezTo>
                              <a:cubicBezTo>
                                <a:pt x="3623" y="4299"/>
                                <a:pt x="4869" y="5313"/>
                                <a:pt x="6242" y="6127"/>
                              </a:cubicBezTo>
                              <a:cubicBezTo>
                                <a:pt x="6887" y="6507"/>
                                <a:pt x="7415" y="7003"/>
                                <a:pt x="7911" y="7542"/>
                              </a:cubicBezTo>
                              <a:cubicBezTo>
                                <a:pt x="8471" y="8154"/>
                                <a:pt x="8936" y="8830"/>
                                <a:pt x="9115" y="9739"/>
                              </a:cubicBezTo>
                              <a:cubicBezTo>
                                <a:pt x="8904" y="9538"/>
                                <a:pt x="8798" y="9348"/>
                                <a:pt x="8650" y="9189"/>
                              </a:cubicBezTo>
                              <a:cubicBezTo>
                                <a:pt x="8577" y="9116"/>
                                <a:pt x="8509" y="8997"/>
                                <a:pt x="8409" y="8997"/>
                              </a:cubicBezTo>
                              <a:cubicBezTo>
                                <a:pt x="8380" y="8997"/>
                                <a:pt x="8348" y="9007"/>
                                <a:pt x="8312" y="9031"/>
                              </a:cubicBezTo>
                              <a:cubicBezTo>
                                <a:pt x="8672" y="9274"/>
                                <a:pt x="8830" y="9717"/>
                                <a:pt x="9210" y="9992"/>
                              </a:cubicBezTo>
                              <a:cubicBezTo>
                                <a:pt x="9274" y="9675"/>
                                <a:pt x="9179" y="9443"/>
                                <a:pt x="9094" y="9210"/>
                              </a:cubicBezTo>
                              <a:cubicBezTo>
                                <a:pt x="8629" y="7996"/>
                                <a:pt x="7753" y="7130"/>
                                <a:pt x="6802" y="6327"/>
                              </a:cubicBezTo>
                              <a:cubicBezTo>
                                <a:pt x="6771" y="6296"/>
                                <a:pt x="6728" y="6274"/>
                                <a:pt x="6686" y="6253"/>
                              </a:cubicBezTo>
                              <a:cubicBezTo>
                                <a:pt x="5482" y="5641"/>
                                <a:pt x="4447" y="4764"/>
                                <a:pt x="3433" y="3866"/>
                              </a:cubicBezTo>
                              <a:cubicBezTo>
                                <a:pt x="2821" y="3328"/>
                                <a:pt x="2271" y="2736"/>
                                <a:pt x="1669" y="2187"/>
                              </a:cubicBezTo>
                              <a:cubicBezTo>
                                <a:pt x="993" y="1564"/>
                                <a:pt x="402" y="856"/>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359" name="Google Shape;359;p9"/>
                  <p:cNvGrpSpPr/>
                  <p:nvPr/>
                </p:nvGrpSpPr>
                <p:grpSpPr>
                  <a:xfrm rot="-4500040" flipH="1">
                    <a:off x="7288050" y="3319875"/>
                    <a:ext cx="1113067" cy="1531132"/>
                    <a:chOff x="3301008" y="-2363256"/>
                    <a:chExt cx="1113100" cy="1531178"/>
                  </a:xfrm>
                </p:grpSpPr>
                <p:sp>
                  <p:nvSpPr>
                    <p:cNvPr id="360" name="Google Shape;360;p9"/>
                    <p:cNvSpPr/>
                    <p:nvPr/>
                  </p:nvSpPr>
                  <p:spPr>
                    <a:xfrm>
                      <a:off x="3301008" y="-2363256"/>
                      <a:ext cx="1113100" cy="1531178"/>
                    </a:xfrm>
                    <a:custGeom>
                      <a:avLst/>
                      <a:gdLst/>
                      <a:ahLst/>
                      <a:cxnLst/>
                      <a:rect l="l" t="t" r="r" b="b"/>
                      <a:pathLst>
                        <a:path w="22170" h="30497" extrusionOk="0">
                          <a:moveTo>
                            <a:pt x="3447" y="1"/>
                          </a:moveTo>
                          <a:cubicBezTo>
                            <a:pt x="3241" y="1"/>
                            <a:pt x="3032" y="17"/>
                            <a:pt x="2821" y="51"/>
                          </a:cubicBezTo>
                          <a:cubicBezTo>
                            <a:pt x="1733" y="220"/>
                            <a:pt x="740" y="611"/>
                            <a:pt x="1" y="1509"/>
                          </a:cubicBezTo>
                          <a:cubicBezTo>
                            <a:pt x="99" y="1580"/>
                            <a:pt x="200" y="1605"/>
                            <a:pt x="302" y="1605"/>
                          </a:cubicBezTo>
                          <a:cubicBezTo>
                            <a:pt x="439" y="1605"/>
                            <a:pt x="579" y="1560"/>
                            <a:pt x="719" y="1530"/>
                          </a:cubicBezTo>
                          <a:cubicBezTo>
                            <a:pt x="879" y="1496"/>
                            <a:pt x="1042" y="1477"/>
                            <a:pt x="1207" y="1477"/>
                          </a:cubicBezTo>
                          <a:cubicBezTo>
                            <a:pt x="1346" y="1477"/>
                            <a:pt x="1487" y="1490"/>
                            <a:pt x="1627" y="1519"/>
                          </a:cubicBezTo>
                          <a:cubicBezTo>
                            <a:pt x="2060" y="1614"/>
                            <a:pt x="2493" y="1731"/>
                            <a:pt x="2937" y="1847"/>
                          </a:cubicBezTo>
                          <a:cubicBezTo>
                            <a:pt x="3613" y="2026"/>
                            <a:pt x="4183" y="2385"/>
                            <a:pt x="4669" y="2903"/>
                          </a:cubicBezTo>
                          <a:cubicBezTo>
                            <a:pt x="5028" y="3283"/>
                            <a:pt x="5398" y="3642"/>
                            <a:pt x="5778" y="3991"/>
                          </a:cubicBezTo>
                          <a:cubicBezTo>
                            <a:pt x="6000" y="4202"/>
                            <a:pt x="6253" y="4403"/>
                            <a:pt x="6422" y="4656"/>
                          </a:cubicBezTo>
                          <a:cubicBezTo>
                            <a:pt x="7183" y="5786"/>
                            <a:pt x="8017" y="6874"/>
                            <a:pt x="8651" y="8099"/>
                          </a:cubicBezTo>
                          <a:cubicBezTo>
                            <a:pt x="8946" y="8680"/>
                            <a:pt x="9242" y="9261"/>
                            <a:pt x="9580" y="9821"/>
                          </a:cubicBezTo>
                          <a:cubicBezTo>
                            <a:pt x="10351" y="11120"/>
                            <a:pt x="10879" y="12535"/>
                            <a:pt x="11397" y="13950"/>
                          </a:cubicBezTo>
                          <a:cubicBezTo>
                            <a:pt x="11661" y="14700"/>
                            <a:pt x="11808" y="15482"/>
                            <a:pt x="12020" y="16242"/>
                          </a:cubicBezTo>
                          <a:cubicBezTo>
                            <a:pt x="12294" y="17245"/>
                            <a:pt x="12770" y="18185"/>
                            <a:pt x="12833" y="19252"/>
                          </a:cubicBezTo>
                          <a:cubicBezTo>
                            <a:pt x="12875" y="19960"/>
                            <a:pt x="13065" y="20646"/>
                            <a:pt x="13108" y="21343"/>
                          </a:cubicBezTo>
                          <a:cubicBezTo>
                            <a:pt x="13192" y="22600"/>
                            <a:pt x="13572" y="23751"/>
                            <a:pt x="14132" y="24850"/>
                          </a:cubicBezTo>
                          <a:cubicBezTo>
                            <a:pt x="14734" y="26054"/>
                            <a:pt x="15547" y="27110"/>
                            <a:pt x="16529" y="28018"/>
                          </a:cubicBezTo>
                          <a:cubicBezTo>
                            <a:pt x="17131" y="28567"/>
                            <a:pt x="17712" y="29148"/>
                            <a:pt x="18462" y="29465"/>
                          </a:cubicBezTo>
                          <a:cubicBezTo>
                            <a:pt x="19307" y="29824"/>
                            <a:pt x="20152" y="30215"/>
                            <a:pt x="21050" y="30384"/>
                          </a:cubicBezTo>
                          <a:cubicBezTo>
                            <a:pt x="21289" y="30425"/>
                            <a:pt x="21528" y="30497"/>
                            <a:pt x="21770" y="30497"/>
                          </a:cubicBezTo>
                          <a:cubicBezTo>
                            <a:pt x="21902" y="30497"/>
                            <a:pt x="22035" y="30475"/>
                            <a:pt x="22169" y="30415"/>
                          </a:cubicBezTo>
                          <a:cubicBezTo>
                            <a:pt x="22042" y="30342"/>
                            <a:pt x="21916" y="30268"/>
                            <a:pt x="21778" y="30204"/>
                          </a:cubicBezTo>
                          <a:cubicBezTo>
                            <a:pt x="20289" y="29412"/>
                            <a:pt x="18969" y="28409"/>
                            <a:pt x="17850" y="27110"/>
                          </a:cubicBezTo>
                          <a:cubicBezTo>
                            <a:pt x="16867" y="25959"/>
                            <a:pt x="15991" y="24723"/>
                            <a:pt x="15178" y="23445"/>
                          </a:cubicBezTo>
                          <a:cubicBezTo>
                            <a:pt x="14713" y="22737"/>
                            <a:pt x="14333" y="21977"/>
                            <a:pt x="14005" y="21185"/>
                          </a:cubicBezTo>
                          <a:cubicBezTo>
                            <a:pt x="13361" y="19653"/>
                            <a:pt x="12991" y="18027"/>
                            <a:pt x="12696" y="16390"/>
                          </a:cubicBezTo>
                          <a:cubicBezTo>
                            <a:pt x="12379" y="14637"/>
                            <a:pt x="12178" y="12862"/>
                            <a:pt x="11808" y="11120"/>
                          </a:cubicBezTo>
                          <a:cubicBezTo>
                            <a:pt x="11333" y="8860"/>
                            <a:pt x="10647" y="6684"/>
                            <a:pt x="9506" y="4688"/>
                          </a:cubicBezTo>
                          <a:cubicBezTo>
                            <a:pt x="8577" y="3061"/>
                            <a:pt x="7352" y="1720"/>
                            <a:pt x="5778" y="727"/>
                          </a:cubicBezTo>
                          <a:cubicBezTo>
                            <a:pt x="5043" y="263"/>
                            <a:pt x="4268" y="1"/>
                            <a:pt x="3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9"/>
                    <p:cNvSpPr/>
                    <p:nvPr/>
                  </p:nvSpPr>
                  <p:spPr>
                    <a:xfrm>
                      <a:off x="3485021" y="-1549931"/>
                      <a:ext cx="387150" cy="335436"/>
                    </a:xfrm>
                    <a:custGeom>
                      <a:avLst/>
                      <a:gdLst/>
                      <a:ahLst/>
                      <a:cxnLst/>
                      <a:rect l="l" t="t" r="r" b="b"/>
                      <a:pathLst>
                        <a:path w="7711" h="6681" extrusionOk="0">
                          <a:moveTo>
                            <a:pt x="898" y="1"/>
                          </a:moveTo>
                          <a:lnTo>
                            <a:pt x="898" y="1"/>
                          </a:lnTo>
                          <a:cubicBezTo>
                            <a:pt x="1057" y="223"/>
                            <a:pt x="1215" y="444"/>
                            <a:pt x="1395" y="708"/>
                          </a:cubicBezTo>
                          <a:cubicBezTo>
                            <a:pt x="1235" y="708"/>
                            <a:pt x="1078" y="703"/>
                            <a:pt x="924" y="703"/>
                          </a:cubicBezTo>
                          <a:cubicBezTo>
                            <a:pt x="602" y="703"/>
                            <a:pt x="294" y="727"/>
                            <a:pt x="1" y="877"/>
                          </a:cubicBezTo>
                          <a:cubicBezTo>
                            <a:pt x="381" y="1057"/>
                            <a:pt x="772" y="1215"/>
                            <a:pt x="1141" y="1416"/>
                          </a:cubicBezTo>
                          <a:cubicBezTo>
                            <a:pt x="1923" y="1849"/>
                            <a:pt x="2725" y="2229"/>
                            <a:pt x="3507" y="2662"/>
                          </a:cubicBezTo>
                          <a:cubicBezTo>
                            <a:pt x="4162" y="3021"/>
                            <a:pt x="4764" y="3444"/>
                            <a:pt x="5292" y="3993"/>
                          </a:cubicBezTo>
                          <a:cubicBezTo>
                            <a:pt x="6031" y="4785"/>
                            <a:pt x="6792" y="5577"/>
                            <a:pt x="7383" y="6507"/>
                          </a:cubicBezTo>
                          <a:cubicBezTo>
                            <a:pt x="7430" y="6581"/>
                            <a:pt x="7468" y="6681"/>
                            <a:pt x="7564" y="6681"/>
                          </a:cubicBezTo>
                          <a:cubicBezTo>
                            <a:pt x="7577" y="6681"/>
                            <a:pt x="7590" y="6679"/>
                            <a:pt x="7605" y="6676"/>
                          </a:cubicBezTo>
                          <a:cubicBezTo>
                            <a:pt x="7700" y="6644"/>
                            <a:pt x="7710" y="6538"/>
                            <a:pt x="7710" y="6454"/>
                          </a:cubicBezTo>
                          <a:lnTo>
                            <a:pt x="7710" y="6443"/>
                          </a:lnTo>
                          <a:cubicBezTo>
                            <a:pt x="7658" y="6211"/>
                            <a:pt x="7552" y="6000"/>
                            <a:pt x="7436" y="5788"/>
                          </a:cubicBezTo>
                          <a:cubicBezTo>
                            <a:pt x="7003" y="4944"/>
                            <a:pt x="6538" y="4120"/>
                            <a:pt x="6158" y="3243"/>
                          </a:cubicBezTo>
                          <a:cubicBezTo>
                            <a:pt x="6021" y="2926"/>
                            <a:pt x="5820" y="2652"/>
                            <a:pt x="5577" y="2409"/>
                          </a:cubicBezTo>
                          <a:cubicBezTo>
                            <a:pt x="5049" y="1849"/>
                            <a:pt x="4479" y="1342"/>
                            <a:pt x="3856" y="898"/>
                          </a:cubicBezTo>
                          <a:cubicBezTo>
                            <a:pt x="2968" y="254"/>
                            <a:pt x="1965" y="22"/>
                            <a:pt x="8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9"/>
                    <p:cNvSpPr/>
                    <p:nvPr/>
                  </p:nvSpPr>
                  <p:spPr>
                    <a:xfrm>
                      <a:off x="3607530" y="-1166541"/>
                      <a:ext cx="301747" cy="176379"/>
                    </a:xfrm>
                    <a:custGeom>
                      <a:avLst/>
                      <a:gdLst/>
                      <a:ahLst/>
                      <a:cxnLst/>
                      <a:rect l="l" t="t" r="r" b="b"/>
                      <a:pathLst>
                        <a:path w="6010" h="3513" extrusionOk="0">
                          <a:moveTo>
                            <a:pt x="1732" y="1"/>
                          </a:moveTo>
                          <a:lnTo>
                            <a:pt x="1732" y="1"/>
                          </a:lnTo>
                          <a:cubicBezTo>
                            <a:pt x="1880" y="233"/>
                            <a:pt x="2165" y="339"/>
                            <a:pt x="2292" y="645"/>
                          </a:cubicBezTo>
                          <a:cubicBezTo>
                            <a:pt x="1983" y="592"/>
                            <a:pt x="1686" y="552"/>
                            <a:pt x="1397" y="552"/>
                          </a:cubicBezTo>
                          <a:cubicBezTo>
                            <a:pt x="1221" y="552"/>
                            <a:pt x="1048" y="567"/>
                            <a:pt x="877" y="603"/>
                          </a:cubicBezTo>
                          <a:cubicBezTo>
                            <a:pt x="370" y="719"/>
                            <a:pt x="64" y="1067"/>
                            <a:pt x="11" y="1595"/>
                          </a:cubicBezTo>
                          <a:cubicBezTo>
                            <a:pt x="0" y="1786"/>
                            <a:pt x="0" y="1986"/>
                            <a:pt x="74" y="2176"/>
                          </a:cubicBezTo>
                          <a:cubicBezTo>
                            <a:pt x="264" y="2166"/>
                            <a:pt x="444" y="2176"/>
                            <a:pt x="623" y="2102"/>
                          </a:cubicBezTo>
                          <a:cubicBezTo>
                            <a:pt x="956" y="1957"/>
                            <a:pt x="1292" y="1892"/>
                            <a:pt x="1625" y="1892"/>
                          </a:cubicBezTo>
                          <a:cubicBezTo>
                            <a:pt x="2064" y="1892"/>
                            <a:pt x="2496" y="2005"/>
                            <a:pt x="2905" y="2197"/>
                          </a:cubicBezTo>
                          <a:cubicBezTo>
                            <a:pt x="3824" y="2620"/>
                            <a:pt x="4837" y="2831"/>
                            <a:pt x="5682" y="3433"/>
                          </a:cubicBezTo>
                          <a:cubicBezTo>
                            <a:pt x="5734" y="3470"/>
                            <a:pt x="5786" y="3512"/>
                            <a:pt x="5842" y="3512"/>
                          </a:cubicBezTo>
                          <a:cubicBezTo>
                            <a:pt x="5865" y="3512"/>
                            <a:pt x="5889" y="3505"/>
                            <a:pt x="5915" y="3486"/>
                          </a:cubicBezTo>
                          <a:cubicBezTo>
                            <a:pt x="6010" y="3423"/>
                            <a:pt x="5989" y="3296"/>
                            <a:pt x="5967" y="3201"/>
                          </a:cubicBezTo>
                          <a:cubicBezTo>
                            <a:pt x="5936" y="3053"/>
                            <a:pt x="5830" y="2937"/>
                            <a:pt x="5756" y="2810"/>
                          </a:cubicBezTo>
                          <a:cubicBezTo>
                            <a:pt x="5672" y="2694"/>
                            <a:pt x="5556" y="2609"/>
                            <a:pt x="5524" y="2461"/>
                          </a:cubicBezTo>
                          <a:lnTo>
                            <a:pt x="5513" y="2440"/>
                          </a:lnTo>
                          <a:cubicBezTo>
                            <a:pt x="5006" y="1849"/>
                            <a:pt x="4394" y="1363"/>
                            <a:pt x="3834" y="835"/>
                          </a:cubicBezTo>
                          <a:cubicBezTo>
                            <a:pt x="3253" y="286"/>
                            <a:pt x="2535" y="22"/>
                            <a:pt x="1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3" name="Google Shape;363;p9"/>
                  <p:cNvSpPr/>
                  <p:nvPr/>
                </p:nvSpPr>
                <p:spPr>
                  <a:xfrm rot="-4499991" flipH="1">
                    <a:off x="7496186" y="4143100"/>
                    <a:ext cx="111965" cy="126776"/>
                  </a:xfrm>
                  <a:custGeom>
                    <a:avLst/>
                    <a:gdLst/>
                    <a:ahLst/>
                    <a:cxnLst/>
                    <a:rect l="l" t="t" r="r" b="b"/>
                    <a:pathLst>
                      <a:path w="2230" h="2525" extrusionOk="0">
                        <a:moveTo>
                          <a:pt x="1160" y="0"/>
                        </a:moveTo>
                        <a:cubicBezTo>
                          <a:pt x="1153" y="0"/>
                          <a:pt x="1147" y="0"/>
                          <a:pt x="1141" y="0"/>
                        </a:cubicBezTo>
                        <a:cubicBezTo>
                          <a:pt x="508" y="11"/>
                          <a:pt x="1" y="613"/>
                          <a:pt x="1" y="1342"/>
                        </a:cubicBezTo>
                        <a:cubicBezTo>
                          <a:pt x="11" y="2007"/>
                          <a:pt x="486" y="2524"/>
                          <a:pt x="1120" y="2524"/>
                        </a:cubicBezTo>
                        <a:cubicBezTo>
                          <a:pt x="1764" y="2524"/>
                          <a:pt x="2229" y="1965"/>
                          <a:pt x="2229" y="1194"/>
                        </a:cubicBezTo>
                        <a:cubicBezTo>
                          <a:pt x="2229" y="514"/>
                          <a:pt x="1763" y="0"/>
                          <a:pt x="11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4" name="Google Shape;364;p9"/>
                  <p:cNvGrpSpPr/>
                  <p:nvPr/>
                </p:nvGrpSpPr>
                <p:grpSpPr>
                  <a:xfrm rot="-4500040" flipH="1">
                    <a:off x="7495372" y="3296696"/>
                    <a:ext cx="460245" cy="904877"/>
                    <a:chOff x="3333392" y="-2252195"/>
                    <a:chExt cx="460259" cy="904904"/>
                  </a:xfrm>
                </p:grpSpPr>
                <p:sp>
                  <p:nvSpPr>
                    <p:cNvPr id="365" name="Google Shape;365;p9"/>
                    <p:cNvSpPr/>
                    <p:nvPr/>
                  </p:nvSpPr>
                  <p:spPr>
                    <a:xfrm>
                      <a:off x="3627663" y="-1827784"/>
                      <a:ext cx="65270" cy="60500"/>
                    </a:xfrm>
                    <a:custGeom>
                      <a:avLst/>
                      <a:gdLst/>
                      <a:ahLst/>
                      <a:cxnLst/>
                      <a:rect l="l" t="t" r="r" b="b"/>
                      <a:pathLst>
                        <a:path w="1300" h="1205" extrusionOk="0">
                          <a:moveTo>
                            <a:pt x="603" y="1"/>
                          </a:moveTo>
                          <a:cubicBezTo>
                            <a:pt x="244" y="1"/>
                            <a:pt x="1" y="222"/>
                            <a:pt x="1" y="550"/>
                          </a:cubicBezTo>
                          <a:cubicBezTo>
                            <a:pt x="1" y="909"/>
                            <a:pt x="328" y="1194"/>
                            <a:pt x="750" y="1205"/>
                          </a:cubicBezTo>
                          <a:cubicBezTo>
                            <a:pt x="1110" y="1205"/>
                            <a:pt x="1279" y="1046"/>
                            <a:pt x="1289" y="719"/>
                          </a:cubicBezTo>
                          <a:cubicBezTo>
                            <a:pt x="1300" y="338"/>
                            <a:pt x="983" y="11"/>
                            <a:pt x="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9"/>
                    <p:cNvSpPr/>
                    <p:nvPr/>
                  </p:nvSpPr>
                  <p:spPr>
                    <a:xfrm>
                      <a:off x="3543364" y="-2052617"/>
                      <a:ext cx="62056" cy="62659"/>
                    </a:xfrm>
                    <a:custGeom>
                      <a:avLst/>
                      <a:gdLst/>
                      <a:ahLst/>
                      <a:cxnLst/>
                      <a:rect l="l" t="t" r="r" b="b"/>
                      <a:pathLst>
                        <a:path w="1236" h="1248" extrusionOk="0">
                          <a:moveTo>
                            <a:pt x="613" y="0"/>
                          </a:moveTo>
                          <a:cubicBezTo>
                            <a:pt x="338" y="0"/>
                            <a:pt x="43" y="275"/>
                            <a:pt x="21" y="560"/>
                          </a:cubicBezTo>
                          <a:cubicBezTo>
                            <a:pt x="0" y="919"/>
                            <a:pt x="317" y="1236"/>
                            <a:pt x="687" y="1247"/>
                          </a:cubicBezTo>
                          <a:cubicBezTo>
                            <a:pt x="694" y="1247"/>
                            <a:pt x="702" y="1247"/>
                            <a:pt x="709" y="1247"/>
                          </a:cubicBezTo>
                          <a:cubicBezTo>
                            <a:pt x="1024" y="1247"/>
                            <a:pt x="1236" y="1028"/>
                            <a:pt x="1225" y="687"/>
                          </a:cubicBezTo>
                          <a:cubicBezTo>
                            <a:pt x="1225" y="328"/>
                            <a:pt x="940" y="0"/>
                            <a:pt x="6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9"/>
                    <p:cNvSpPr/>
                    <p:nvPr/>
                  </p:nvSpPr>
                  <p:spPr>
                    <a:xfrm>
                      <a:off x="3635094" y="-1944971"/>
                      <a:ext cx="57337" cy="55178"/>
                    </a:xfrm>
                    <a:custGeom>
                      <a:avLst/>
                      <a:gdLst/>
                      <a:ahLst/>
                      <a:cxnLst/>
                      <a:rect l="l" t="t" r="r" b="b"/>
                      <a:pathLst>
                        <a:path w="1142" h="1099" extrusionOk="0">
                          <a:moveTo>
                            <a:pt x="569" y="0"/>
                          </a:moveTo>
                          <a:cubicBezTo>
                            <a:pt x="233" y="0"/>
                            <a:pt x="1" y="230"/>
                            <a:pt x="11" y="571"/>
                          </a:cubicBezTo>
                          <a:cubicBezTo>
                            <a:pt x="11" y="877"/>
                            <a:pt x="222" y="1099"/>
                            <a:pt x="529" y="1099"/>
                          </a:cubicBezTo>
                          <a:cubicBezTo>
                            <a:pt x="835" y="1099"/>
                            <a:pt x="1131" y="803"/>
                            <a:pt x="1141" y="507"/>
                          </a:cubicBezTo>
                          <a:cubicBezTo>
                            <a:pt x="1141" y="222"/>
                            <a:pt x="909" y="0"/>
                            <a:pt x="592" y="0"/>
                          </a:cubicBezTo>
                          <a:cubicBezTo>
                            <a:pt x="584" y="0"/>
                            <a:pt x="577" y="0"/>
                            <a:pt x="5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9"/>
                    <p:cNvSpPr/>
                    <p:nvPr/>
                  </p:nvSpPr>
                  <p:spPr>
                    <a:xfrm>
                      <a:off x="3333392" y="-2197770"/>
                      <a:ext cx="57186" cy="58944"/>
                    </a:xfrm>
                    <a:custGeom>
                      <a:avLst/>
                      <a:gdLst/>
                      <a:ahLst/>
                      <a:cxnLst/>
                      <a:rect l="l" t="t" r="r" b="b"/>
                      <a:pathLst>
                        <a:path w="1139" h="1174" extrusionOk="0">
                          <a:moveTo>
                            <a:pt x="368" y="1"/>
                          </a:moveTo>
                          <a:cubicBezTo>
                            <a:pt x="331" y="1"/>
                            <a:pt x="296" y="7"/>
                            <a:pt x="264" y="19"/>
                          </a:cubicBezTo>
                          <a:cubicBezTo>
                            <a:pt x="95" y="82"/>
                            <a:pt x="0" y="230"/>
                            <a:pt x="32" y="410"/>
                          </a:cubicBezTo>
                          <a:cubicBezTo>
                            <a:pt x="74" y="652"/>
                            <a:pt x="169" y="895"/>
                            <a:pt x="370" y="1064"/>
                          </a:cubicBezTo>
                          <a:cubicBezTo>
                            <a:pt x="463" y="1138"/>
                            <a:pt x="561" y="1173"/>
                            <a:pt x="658" y="1173"/>
                          </a:cubicBezTo>
                          <a:cubicBezTo>
                            <a:pt x="714" y="1173"/>
                            <a:pt x="770" y="1161"/>
                            <a:pt x="824" y="1138"/>
                          </a:cubicBezTo>
                          <a:cubicBezTo>
                            <a:pt x="982" y="1054"/>
                            <a:pt x="1109" y="927"/>
                            <a:pt x="1120" y="779"/>
                          </a:cubicBezTo>
                          <a:cubicBezTo>
                            <a:pt x="1138" y="420"/>
                            <a:pt x="683" y="1"/>
                            <a:pt x="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9"/>
                    <p:cNvSpPr/>
                    <p:nvPr/>
                  </p:nvSpPr>
                  <p:spPr>
                    <a:xfrm>
                      <a:off x="3437826" y="-2093989"/>
                      <a:ext cx="53622" cy="54174"/>
                    </a:xfrm>
                    <a:custGeom>
                      <a:avLst/>
                      <a:gdLst/>
                      <a:ahLst/>
                      <a:cxnLst/>
                      <a:rect l="l" t="t" r="r" b="b"/>
                      <a:pathLst>
                        <a:path w="1068" h="1079" extrusionOk="0">
                          <a:moveTo>
                            <a:pt x="518" y="1"/>
                          </a:moveTo>
                          <a:cubicBezTo>
                            <a:pt x="233" y="1"/>
                            <a:pt x="1" y="254"/>
                            <a:pt x="1" y="560"/>
                          </a:cubicBezTo>
                          <a:cubicBezTo>
                            <a:pt x="11" y="856"/>
                            <a:pt x="222" y="1078"/>
                            <a:pt x="497" y="1078"/>
                          </a:cubicBezTo>
                          <a:cubicBezTo>
                            <a:pt x="503" y="1078"/>
                            <a:pt x="509" y="1078"/>
                            <a:pt x="516" y="1078"/>
                          </a:cubicBezTo>
                          <a:cubicBezTo>
                            <a:pt x="814" y="1078"/>
                            <a:pt x="1067" y="829"/>
                            <a:pt x="1057" y="529"/>
                          </a:cubicBezTo>
                          <a:cubicBezTo>
                            <a:pt x="1057" y="244"/>
                            <a:pt x="814" y="1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9"/>
                    <p:cNvSpPr/>
                    <p:nvPr/>
                  </p:nvSpPr>
                  <p:spPr>
                    <a:xfrm>
                      <a:off x="3507816" y="-1948837"/>
                      <a:ext cx="57839" cy="54977"/>
                    </a:xfrm>
                    <a:custGeom>
                      <a:avLst/>
                      <a:gdLst/>
                      <a:ahLst/>
                      <a:cxnLst/>
                      <a:rect l="l" t="t" r="r" b="b"/>
                      <a:pathLst>
                        <a:path w="1152" h="1095" extrusionOk="0">
                          <a:moveTo>
                            <a:pt x="451" y="0"/>
                          </a:moveTo>
                          <a:cubicBezTo>
                            <a:pt x="326" y="0"/>
                            <a:pt x="221" y="63"/>
                            <a:pt x="128" y="172"/>
                          </a:cubicBezTo>
                          <a:cubicBezTo>
                            <a:pt x="1" y="320"/>
                            <a:pt x="11" y="479"/>
                            <a:pt x="106" y="627"/>
                          </a:cubicBezTo>
                          <a:cubicBezTo>
                            <a:pt x="265" y="901"/>
                            <a:pt x="497" y="1060"/>
                            <a:pt x="898" y="1091"/>
                          </a:cubicBezTo>
                          <a:cubicBezTo>
                            <a:pt x="907" y="1093"/>
                            <a:pt x="915" y="1094"/>
                            <a:pt x="923" y="1094"/>
                          </a:cubicBezTo>
                          <a:cubicBezTo>
                            <a:pt x="1009" y="1094"/>
                            <a:pt x="1090" y="992"/>
                            <a:pt x="1110" y="838"/>
                          </a:cubicBezTo>
                          <a:cubicBezTo>
                            <a:pt x="1152" y="542"/>
                            <a:pt x="877" y="120"/>
                            <a:pt x="592" y="25"/>
                          </a:cubicBezTo>
                          <a:cubicBezTo>
                            <a:pt x="543" y="8"/>
                            <a:pt x="496" y="0"/>
                            <a:pt x="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9"/>
                    <p:cNvSpPr/>
                    <p:nvPr/>
                  </p:nvSpPr>
                  <p:spPr>
                    <a:xfrm>
                      <a:off x="3375417" y="-2252195"/>
                      <a:ext cx="66173" cy="44383"/>
                    </a:xfrm>
                    <a:custGeom>
                      <a:avLst/>
                      <a:gdLst/>
                      <a:ahLst/>
                      <a:cxnLst/>
                      <a:rect l="l" t="t" r="r" b="b"/>
                      <a:pathLst>
                        <a:path w="1318" h="884" extrusionOk="0">
                          <a:moveTo>
                            <a:pt x="692" y="0"/>
                          </a:moveTo>
                          <a:cubicBezTo>
                            <a:pt x="672" y="0"/>
                            <a:pt x="652" y="2"/>
                            <a:pt x="631" y="4"/>
                          </a:cubicBezTo>
                          <a:cubicBezTo>
                            <a:pt x="623" y="4"/>
                            <a:pt x="616" y="4"/>
                            <a:pt x="608" y="4"/>
                          </a:cubicBezTo>
                          <a:cubicBezTo>
                            <a:pt x="211" y="4"/>
                            <a:pt x="0" y="274"/>
                            <a:pt x="156" y="575"/>
                          </a:cubicBezTo>
                          <a:cubicBezTo>
                            <a:pt x="244" y="750"/>
                            <a:pt x="549" y="884"/>
                            <a:pt x="788" y="884"/>
                          </a:cubicBezTo>
                          <a:cubicBezTo>
                            <a:pt x="865" y="884"/>
                            <a:pt x="936" y="870"/>
                            <a:pt x="990" y="839"/>
                          </a:cubicBezTo>
                          <a:cubicBezTo>
                            <a:pt x="1286" y="670"/>
                            <a:pt x="1318" y="363"/>
                            <a:pt x="1064" y="152"/>
                          </a:cubicBezTo>
                          <a:cubicBezTo>
                            <a:pt x="954" y="60"/>
                            <a:pt x="827"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9"/>
                    <p:cNvSpPr/>
                    <p:nvPr/>
                  </p:nvSpPr>
                  <p:spPr>
                    <a:xfrm>
                      <a:off x="3444704" y="-2171460"/>
                      <a:ext cx="57889" cy="42074"/>
                    </a:xfrm>
                    <a:custGeom>
                      <a:avLst/>
                      <a:gdLst/>
                      <a:ahLst/>
                      <a:cxnLst/>
                      <a:rect l="l" t="t" r="r" b="b"/>
                      <a:pathLst>
                        <a:path w="1153" h="838" extrusionOk="0">
                          <a:moveTo>
                            <a:pt x="638" y="1"/>
                          </a:moveTo>
                          <a:cubicBezTo>
                            <a:pt x="565" y="1"/>
                            <a:pt x="488" y="15"/>
                            <a:pt x="413" y="44"/>
                          </a:cubicBezTo>
                          <a:cubicBezTo>
                            <a:pt x="360" y="65"/>
                            <a:pt x="307" y="97"/>
                            <a:pt x="265" y="128"/>
                          </a:cubicBezTo>
                          <a:cubicBezTo>
                            <a:pt x="107" y="245"/>
                            <a:pt x="1" y="392"/>
                            <a:pt x="75" y="593"/>
                          </a:cubicBezTo>
                          <a:cubicBezTo>
                            <a:pt x="134" y="770"/>
                            <a:pt x="275" y="837"/>
                            <a:pt x="456" y="837"/>
                          </a:cubicBezTo>
                          <a:cubicBezTo>
                            <a:pt x="470" y="837"/>
                            <a:pt x="483" y="837"/>
                            <a:pt x="497" y="836"/>
                          </a:cubicBezTo>
                          <a:cubicBezTo>
                            <a:pt x="550" y="825"/>
                            <a:pt x="603" y="825"/>
                            <a:pt x="666" y="815"/>
                          </a:cubicBezTo>
                          <a:cubicBezTo>
                            <a:pt x="1015" y="730"/>
                            <a:pt x="1152" y="561"/>
                            <a:pt x="1089" y="319"/>
                          </a:cubicBezTo>
                          <a:cubicBezTo>
                            <a:pt x="1049" y="121"/>
                            <a:pt x="857" y="1"/>
                            <a:pt x="6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9"/>
                    <p:cNvSpPr/>
                    <p:nvPr/>
                  </p:nvSpPr>
                  <p:spPr>
                    <a:xfrm>
                      <a:off x="3626709" y="-1374052"/>
                      <a:ext cx="40718" cy="26761"/>
                    </a:xfrm>
                    <a:custGeom>
                      <a:avLst/>
                      <a:gdLst/>
                      <a:ahLst/>
                      <a:cxnLst/>
                      <a:rect l="l" t="t" r="r" b="b"/>
                      <a:pathLst>
                        <a:path w="811" h="533" extrusionOk="0">
                          <a:moveTo>
                            <a:pt x="329" y="0"/>
                          </a:moveTo>
                          <a:cubicBezTo>
                            <a:pt x="157" y="0"/>
                            <a:pt x="0" y="146"/>
                            <a:pt x="20" y="300"/>
                          </a:cubicBezTo>
                          <a:cubicBezTo>
                            <a:pt x="41" y="490"/>
                            <a:pt x="178" y="532"/>
                            <a:pt x="358" y="532"/>
                          </a:cubicBezTo>
                          <a:cubicBezTo>
                            <a:pt x="366" y="533"/>
                            <a:pt x="375" y="533"/>
                            <a:pt x="384" y="533"/>
                          </a:cubicBezTo>
                          <a:cubicBezTo>
                            <a:pt x="597" y="533"/>
                            <a:pt x="811" y="411"/>
                            <a:pt x="780" y="279"/>
                          </a:cubicBezTo>
                          <a:cubicBezTo>
                            <a:pt x="727" y="68"/>
                            <a:pt x="548" y="36"/>
                            <a:pt x="379" y="4"/>
                          </a:cubicBezTo>
                          <a:cubicBezTo>
                            <a:pt x="362" y="1"/>
                            <a:pt x="346" y="0"/>
                            <a:pt x="3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9"/>
                    <p:cNvSpPr/>
                    <p:nvPr/>
                  </p:nvSpPr>
                  <p:spPr>
                    <a:xfrm>
                      <a:off x="3762372" y="-1717527"/>
                      <a:ext cx="31279" cy="25305"/>
                    </a:xfrm>
                    <a:custGeom>
                      <a:avLst/>
                      <a:gdLst/>
                      <a:ahLst/>
                      <a:cxnLst/>
                      <a:rect l="l" t="t" r="r" b="b"/>
                      <a:pathLst>
                        <a:path w="623" h="504" extrusionOk="0">
                          <a:moveTo>
                            <a:pt x="299" y="1"/>
                          </a:moveTo>
                          <a:cubicBezTo>
                            <a:pt x="294" y="1"/>
                            <a:pt x="290" y="1"/>
                            <a:pt x="285" y="1"/>
                          </a:cubicBezTo>
                          <a:cubicBezTo>
                            <a:pt x="148" y="12"/>
                            <a:pt x="0" y="160"/>
                            <a:pt x="21" y="297"/>
                          </a:cubicBezTo>
                          <a:cubicBezTo>
                            <a:pt x="31" y="416"/>
                            <a:pt x="96" y="504"/>
                            <a:pt x="203" y="504"/>
                          </a:cubicBezTo>
                          <a:cubicBezTo>
                            <a:pt x="219" y="504"/>
                            <a:pt x="236" y="502"/>
                            <a:pt x="254" y="498"/>
                          </a:cubicBezTo>
                          <a:cubicBezTo>
                            <a:pt x="380" y="455"/>
                            <a:pt x="571" y="498"/>
                            <a:pt x="602" y="297"/>
                          </a:cubicBezTo>
                          <a:cubicBezTo>
                            <a:pt x="623" y="164"/>
                            <a:pt x="444"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375" name="Google Shape;375;p9"/>
              <p:cNvGrpSpPr/>
              <p:nvPr/>
            </p:nvGrpSpPr>
            <p:grpSpPr>
              <a:xfrm>
                <a:off x="7361843" y="-452189"/>
                <a:ext cx="2219607" cy="3096759"/>
                <a:chOff x="7361843" y="-452189"/>
                <a:chExt cx="2219607" cy="3096759"/>
              </a:xfrm>
            </p:grpSpPr>
            <p:sp>
              <p:nvSpPr>
                <p:cNvPr id="376" name="Google Shape;376;p9"/>
                <p:cNvSpPr/>
                <p:nvPr/>
              </p:nvSpPr>
              <p:spPr>
                <a:xfrm rot="5400000">
                  <a:off x="7276838" y="-367185"/>
                  <a:ext cx="2389616" cy="2219607"/>
                </a:xfrm>
                <a:custGeom>
                  <a:avLst/>
                  <a:gdLst/>
                  <a:ahLst/>
                  <a:cxnLst/>
                  <a:rect l="l" t="t" r="r" b="b"/>
                  <a:pathLst>
                    <a:path w="24176" h="22456" extrusionOk="0">
                      <a:moveTo>
                        <a:pt x="13952" y="1"/>
                      </a:moveTo>
                      <a:cubicBezTo>
                        <a:pt x="12055" y="1"/>
                        <a:pt x="10157" y="195"/>
                        <a:pt x="8302" y="587"/>
                      </a:cubicBezTo>
                      <a:cubicBezTo>
                        <a:pt x="5947" y="1084"/>
                        <a:pt x="3940" y="1992"/>
                        <a:pt x="3053" y="4337"/>
                      </a:cubicBezTo>
                      <a:cubicBezTo>
                        <a:pt x="2926" y="4696"/>
                        <a:pt x="2789" y="5055"/>
                        <a:pt x="2662" y="5414"/>
                      </a:cubicBezTo>
                      <a:cubicBezTo>
                        <a:pt x="1416" y="9036"/>
                        <a:pt x="613" y="12796"/>
                        <a:pt x="286" y="16609"/>
                      </a:cubicBezTo>
                      <a:cubicBezTo>
                        <a:pt x="1" y="19862"/>
                        <a:pt x="1669" y="21921"/>
                        <a:pt x="4848" y="22365"/>
                      </a:cubicBezTo>
                      <a:cubicBezTo>
                        <a:pt x="5221" y="22419"/>
                        <a:pt x="5604" y="22456"/>
                        <a:pt x="5983" y="22456"/>
                      </a:cubicBezTo>
                      <a:cubicBezTo>
                        <a:pt x="6496" y="22456"/>
                        <a:pt x="7005" y="22389"/>
                        <a:pt x="7478" y="22207"/>
                      </a:cubicBezTo>
                      <a:cubicBezTo>
                        <a:pt x="9231" y="21531"/>
                        <a:pt x="10055" y="19587"/>
                        <a:pt x="10984" y="17950"/>
                      </a:cubicBezTo>
                      <a:cubicBezTo>
                        <a:pt x="12547" y="15247"/>
                        <a:pt x="14037" y="12479"/>
                        <a:pt x="17300" y="11550"/>
                      </a:cubicBezTo>
                      <a:cubicBezTo>
                        <a:pt x="18884" y="11106"/>
                        <a:pt x="20680" y="11117"/>
                        <a:pt x="22011" y="10135"/>
                      </a:cubicBezTo>
                      <a:cubicBezTo>
                        <a:pt x="23141" y="9290"/>
                        <a:pt x="23700" y="7875"/>
                        <a:pt x="23943" y="6491"/>
                      </a:cubicBezTo>
                      <a:cubicBezTo>
                        <a:pt x="24144" y="5414"/>
                        <a:pt x="24176" y="4231"/>
                        <a:pt x="23637" y="3259"/>
                      </a:cubicBezTo>
                      <a:cubicBezTo>
                        <a:pt x="22570" y="1327"/>
                        <a:pt x="20574" y="725"/>
                        <a:pt x="18504" y="376"/>
                      </a:cubicBezTo>
                      <a:cubicBezTo>
                        <a:pt x="17002" y="126"/>
                        <a:pt x="15477" y="1"/>
                        <a:pt x="139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77" name="Google Shape;377;p9"/>
                <p:cNvGrpSpPr/>
                <p:nvPr/>
              </p:nvGrpSpPr>
              <p:grpSpPr>
                <a:xfrm rot="-899520">
                  <a:off x="8210911" y="1560095"/>
                  <a:ext cx="1143994" cy="952725"/>
                  <a:chOff x="6248054" y="3044970"/>
                  <a:chExt cx="700599" cy="583497"/>
                </a:xfrm>
              </p:grpSpPr>
              <p:sp>
                <p:nvSpPr>
                  <p:cNvPr id="378" name="Google Shape;378;p9"/>
                  <p:cNvSpPr/>
                  <p:nvPr/>
                </p:nvSpPr>
                <p:spPr>
                  <a:xfrm>
                    <a:off x="6412463" y="3076290"/>
                    <a:ext cx="120001" cy="283570"/>
                  </a:xfrm>
                  <a:custGeom>
                    <a:avLst/>
                    <a:gdLst/>
                    <a:ahLst/>
                    <a:cxnLst/>
                    <a:rect l="l" t="t" r="r" b="b"/>
                    <a:pathLst>
                      <a:path w="2567" h="6066" extrusionOk="0">
                        <a:moveTo>
                          <a:pt x="1786" y="1"/>
                        </a:moveTo>
                        <a:cubicBezTo>
                          <a:pt x="1230" y="1"/>
                          <a:pt x="656" y="599"/>
                          <a:pt x="454" y="1038"/>
                        </a:cubicBezTo>
                        <a:cubicBezTo>
                          <a:pt x="264" y="1440"/>
                          <a:pt x="211" y="1883"/>
                          <a:pt x="169" y="2316"/>
                        </a:cubicBezTo>
                        <a:cubicBezTo>
                          <a:pt x="106" y="2971"/>
                          <a:pt x="53" y="3626"/>
                          <a:pt x="32" y="4281"/>
                        </a:cubicBezTo>
                        <a:cubicBezTo>
                          <a:pt x="11" y="4608"/>
                          <a:pt x="11" y="4936"/>
                          <a:pt x="0" y="5274"/>
                        </a:cubicBezTo>
                        <a:cubicBezTo>
                          <a:pt x="0" y="5369"/>
                          <a:pt x="95" y="5992"/>
                          <a:pt x="32" y="6066"/>
                        </a:cubicBezTo>
                        <a:cubicBezTo>
                          <a:pt x="898" y="5073"/>
                          <a:pt x="1606" y="3943"/>
                          <a:pt x="2123" y="2728"/>
                        </a:cubicBezTo>
                        <a:cubicBezTo>
                          <a:pt x="2366" y="2169"/>
                          <a:pt x="2567" y="1577"/>
                          <a:pt x="2545" y="975"/>
                        </a:cubicBezTo>
                        <a:cubicBezTo>
                          <a:pt x="2535" y="605"/>
                          <a:pt x="2387" y="183"/>
                          <a:pt x="2039" y="46"/>
                        </a:cubicBezTo>
                        <a:cubicBezTo>
                          <a:pt x="1956" y="15"/>
                          <a:pt x="1871" y="1"/>
                          <a:pt x="17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9"/>
                  <p:cNvSpPr/>
                  <p:nvPr/>
                </p:nvSpPr>
                <p:spPr>
                  <a:xfrm>
                    <a:off x="6604500" y="3152768"/>
                    <a:ext cx="142720" cy="321155"/>
                  </a:xfrm>
                  <a:custGeom>
                    <a:avLst/>
                    <a:gdLst/>
                    <a:ahLst/>
                    <a:cxnLst/>
                    <a:rect l="l" t="t" r="r" b="b"/>
                    <a:pathLst>
                      <a:path w="3053" h="6870" extrusionOk="0">
                        <a:moveTo>
                          <a:pt x="2280" y="1"/>
                        </a:moveTo>
                        <a:cubicBezTo>
                          <a:pt x="1995" y="1"/>
                          <a:pt x="1700" y="156"/>
                          <a:pt x="1458" y="332"/>
                        </a:cubicBezTo>
                        <a:cubicBezTo>
                          <a:pt x="1173" y="543"/>
                          <a:pt x="898" y="786"/>
                          <a:pt x="719" y="1092"/>
                        </a:cubicBezTo>
                        <a:cubicBezTo>
                          <a:pt x="465" y="1536"/>
                          <a:pt x="423" y="2053"/>
                          <a:pt x="391" y="2560"/>
                        </a:cubicBezTo>
                        <a:cubicBezTo>
                          <a:pt x="339" y="3352"/>
                          <a:pt x="286" y="4155"/>
                          <a:pt x="233" y="4947"/>
                        </a:cubicBezTo>
                        <a:cubicBezTo>
                          <a:pt x="201" y="5539"/>
                          <a:pt x="1" y="6289"/>
                          <a:pt x="159" y="6869"/>
                        </a:cubicBezTo>
                        <a:cubicBezTo>
                          <a:pt x="1268" y="5444"/>
                          <a:pt x="2113" y="3574"/>
                          <a:pt x="2789" y="1906"/>
                        </a:cubicBezTo>
                        <a:cubicBezTo>
                          <a:pt x="2926" y="1578"/>
                          <a:pt x="3053" y="1240"/>
                          <a:pt x="3042" y="881"/>
                        </a:cubicBezTo>
                        <a:cubicBezTo>
                          <a:pt x="3032" y="533"/>
                          <a:pt x="2842" y="152"/>
                          <a:pt x="2504" y="36"/>
                        </a:cubicBezTo>
                        <a:cubicBezTo>
                          <a:pt x="2431" y="12"/>
                          <a:pt x="2356" y="1"/>
                          <a:pt x="2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9"/>
                  <p:cNvSpPr/>
                  <p:nvPr/>
                </p:nvSpPr>
                <p:spPr>
                  <a:xfrm>
                    <a:off x="6796069" y="3115184"/>
                    <a:ext cx="152584" cy="267910"/>
                  </a:xfrm>
                  <a:custGeom>
                    <a:avLst/>
                    <a:gdLst/>
                    <a:ahLst/>
                    <a:cxnLst/>
                    <a:rect l="l" t="t" r="r" b="b"/>
                    <a:pathLst>
                      <a:path w="3264" h="5731" extrusionOk="0">
                        <a:moveTo>
                          <a:pt x="2744" y="1"/>
                        </a:moveTo>
                        <a:cubicBezTo>
                          <a:pt x="2623" y="1"/>
                          <a:pt x="2492" y="45"/>
                          <a:pt x="2377" y="90"/>
                        </a:cubicBezTo>
                        <a:cubicBezTo>
                          <a:pt x="2018" y="249"/>
                          <a:pt x="1669" y="449"/>
                          <a:pt x="1395" y="724"/>
                        </a:cubicBezTo>
                        <a:cubicBezTo>
                          <a:pt x="845" y="1263"/>
                          <a:pt x="581" y="2034"/>
                          <a:pt x="465" y="2783"/>
                        </a:cubicBezTo>
                        <a:cubicBezTo>
                          <a:pt x="359" y="3364"/>
                          <a:pt x="359" y="3956"/>
                          <a:pt x="275" y="4537"/>
                        </a:cubicBezTo>
                        <a:cubicBezTo>
                          <a:pt x="201" y="4949"/>
                          <a:pt x="0" y="5297"/>
                          <a:pt x="74" y="5730"/>
                        </a:cubicBezTo>
                        <a:cubicBezTo>
                          <a:pt x="877" y="4727"/>
                          <a:pt x="1585" y="3628"/>
                          <a:pt x="2324" y="2583"/>
                        </a:cubicBezTo>
                        <a:cubicBezTo>
                          <a:pt x="2789" y="1939"/>
                          <a:pt x="3264" y="1199"/>
                          <a:pt x="3137" y="418"/>
                        </a:cubicBezTo>
                        <a:cubicBezTo>
                          <a:pt x="3116" y="291"/>
                          <a:pt x="3074" y="143"/>
                          <a:pt x="2958" y="69"/>
                        </a:cubicBezTo>
                        <a:cubicBezTo>
                          <a:pt x="2895" y="19"/>
                          <a:pt x="2822" y="1"/>
                          <a:pt x="27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9"/>
                  <p:cNvSpPr/>
                  <p:nvPr/>
                </p:nvSpPr>
                <p:spPr>
                  <a:xfrm>
                    <a:off x="6404563" y="3375797"/>
                    <a:ext cx="133838" cy="252670"/>
                  </a:xfrm>
                  <a:custGeom>
                    <a:avLst/>
                    <a:gdLst/>
                    <a:ahLst/>
                    <a:cxnLst/>
                    <a:rect l="l" t="t" r="r" b="b"/>
                    <a:pathLst>
                      <a:path w="2863" h="5405" extrusionOk="0">
                        <a:moveTo>
                          <a:pt x="2359" y="0"/>
                        </a:moveTo>
                        <a:cubicBezTo>
                          <a:pt x="2329" y="0"/>
                          <a:pt x="2300" y="2"/>
                          <a:pt x="2271" y="7"/>
                        </a:cubicBezTo>
                        <a:cubicBezTo>
                          <a:pt x="2081" y="28"/>
                          <a:pt x="1912" y="134"/>
                          <a:pt x="1753" y="250"/>
                        </a:cubicBezTo>
                        <a:cubicBezTo>
                          <a:pt x="1384" y="535"/>
                          <a:pt x="1067" y="916"/>
                          <a:pt x="866" y="1338"/>
                        </a:cubicBezTo>
                        <a:cubicBezTo>
                          <a:pt x="676" y="1708"/>
                          <a:pt x="571" y="2120"/>
                          <a:pt x="486" y="2531"/>
                        </a:cubicBezTo>
                        <a:cubicBezTo>
                          <a:pt x="349" y="3123"/>
                          <a:pt x="243" y="3725"/>
                          <a:pt x="159" y="4327"/>
                        </a:cubicBezTo>
                        <a:cubicBezTo>
                          <a:pt x="127" y="4623"/>
                          <a:pt x="0" y="5140"/>
                          <a:pt x="190" y="5404"/>
                        </a:cubicBezTo>
                        <a:cubicBezTo>
                          <a:pt x="412" y="5256"/>
                          <a:pt x="571" y="4887"/>
                          <a:pt x="718" y="4665"/>
                        </a:cubicBezTo>
                        <a:cubicBezTo>
                          <a:pt x="940" y="4348"/>
                          <a:pt x="1162" y="4042"/>
                          <a:pt x="1373" y="3735"/>
                        </a:cubicBezTo>
                        <a:cubicBezTo>
                          <a:pt x="1817" y="3112"/>
                          <a:pt x="2239" y="2468"/>
                          <a:pt x="2546" y="1771"/>
                        </a:cubicBezTo>
                        <a:cubicBezTo>
                          <a:pt x="2704" y="1401"/>
                          <a:pt x="2831" y="1011"/>
                          <a:pt x="2852" y="609"/>
                        </a:cubicBezTo>
                        <a:cubicBezTo>
                          <a:pt x="2862" y="472"/>
                          <a:pt x="2852" y="324"/>
                          <a:pt x="2778" y="208"/>
                        </a:cubicBezTo>
                        <a:cubicBezTo>
                          <a:pt x="2688" y="74"/>
                          <a:pt x="2523" y="0"/>
                          <a:pt x="23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9"/>
                  <p:cNvSpPr/>
                  <p:nvPr/>
                </p:nvSpPr>
                <p:spPr>
                  <a:xfrm>
                    <a:off x="6248054" y="3044970"/>
                    <a:ext cx="116542" cy="246266"/>
                  </a:xfrm>
                  <a:custGeom>
                    <a:avLst/>
                    <a:gdLst/>
                    <a:ahLst/>
                    <a:cxnLst/>
                    <a:rect l="l" t="t" r="r" b="b"/>
                    <a:pathLst>
                      <a:path w="2493" h="5268" extrusionOk="0">
                        <a:moveTo>
                          <a:pt x="2108" y="0"/>
                        </a:moveTo>
                        <a:cubicBezTo>
                          <a:pt x="1730" y="0"/>
                          <a:pt x="1347" y="190"/>
                          <a:pt x="1088" y="473"/>
                        </a:cubicBezTo>
                        <a:cubicBezTo>
                          <a:pt x="729" y="842"/>
                          <a:pt x="549" y="1349"/>
                          <a:pt x="412" y="1846"/>
                        </a:cubicBezTo>
                        <a:cubicBezTo>
                          <a:pt x="127" y="2976"/>
                          <a:pt x="169" y="4127"/>
                          <a:pt x="0" y="5268"/>
                        </a:cubicBezTo>
                        <a:cubicBezTo>
                          <a:pt x="476" y="4412"/>
                          <a:pt x="993" y="3588"/>
                          <a:pt x="1500" y="2754"/>
                        </a:cubicBezTo>
                        <a:cubicBezTo>
                          <a:pt x="1986" y="1930"/>
                          <a:pt x="2408" y="1033"/>
                          <a:pt x="2493" y="71"/>
                        </a:cubicBezTo>
                        <a:cubicBezTo>
                          <a:pt x="2368" y="23"/>
                          <a:pt x="2239" y="0"/>
                          <a:pt x="21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sp>
        <p:nvSpPr>
          <p:cNvPr id="383" name="Google Shape;383;p9"/>
          <p:cNvSpPr txBox="1">
            <a:spLocks noGrp="1"/>
          </p:cNvSpPr>
          <p:nvPr>
            <p:ph type="title"/>
          </p:nvPr>
        </p:nvSpPr>
        <p:spPr>
          <a:xfrm>
            <a:off x="3424133" y="2300200"/>
            <a:ext cx="5344000" cy="985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4" name="Google Shape;384;p9"/>
          <p:cNvSpPr txBox="1">
            <a:spLocks noGrp="1"/>
          </p:cNvSpPr>
          <p:nvPr>
            <p:ph type="subTitle" idx="1"/>
          </p:nvPr>
        </p:nvSpPr>
        <p:spPr>
          <a:xfrm>
            <a:off x="3424133" y="3285400"/>
            <a:ext cx="5344000" cy="1395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7568888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5"/>
        <p:cNvGrpSpPr/>
        <p:nvPr/>
      </p:nvGrpSpPr>
      <p:grpSpPr>
        <a:xfrm>
          <a:off x="0" y="0"/>
          <a:ext cx="0" cy="0"/>
          <a:chOff x="0" y="0"/>
          <a:chExt cx="0" cy="0"/>
        </a:xfrm>
      </p:grpSpPr>
      <p:sp>
        <p:nvSpPr>
          <p:cNvPr id="386" name="Google Shape;386;p10"/>
          <p:cNvSpPr>
            <a:spLocks noGrp="1"/>
          </p:cNvSpPr>
          <p:nvPr>
            <p:ph type="pic" idx="2"/>
          </p:nvPr>
        </p:nvSpPr>
        <p:spPr>
          <a:xfrm>
            <a:off x="-400" y="-67"/>
            <a:ext cx="12192000" cy="6858000"/>
          </a:xfrm>
          <a:prstGeom prst="rect">
            <a:avLst/>
          </a:prstGeom>
          <a:noFill/>
          <a:ln>
            <a:noFill/>
          </a:ln>
        </p:spPr>
      </p:sp>
      <p:sp>
        <p:nvSpPr>
          <p:cNvPr id="387" name="Google Shape;387;p10"/>
          <p:cNvSpPr txBox="1">
            <a:spLocks noGrp="1"/>
          </p:cNvSpPr>
          <p:nvPr>
            <p:ph type="title"/>
          </p:nvPr>
        </p:nvSpPr>
        <p:spPr>
          <a:xfrm>
            <a:off x="1100867" y="4739400"/>
            <a:ext cx="4063600" cy="1272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19327708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88"/>
        <p:cNvGrpSpPr/>
        <p:nvPr/>
      </p:nvGrpSpPr>
      <p:grpSpPr>
        <a:xfrm>
          <a:off x="0" y="0"/>
          <a:ext cx="0" cy="0"/>
          <a:chOff x="0" y="0"/>
          <a:chExt cx="0" cy="0"/>
        </a:xfrm>
      </p:grpSpPr>
      <p:sp>
        <p:nvSpPr>
          <p:cNvPr id="389" name="Google Shape;389;p11"/>
          <p:cNvSpPr txBox="1">
            <a:spLocks noGrp="1"/>
          </p:cNvSpPr>
          <p:nvPr>
            <p:ph type="title" hasCustomPrompt="1"/>
          </p:nvPr>
        </p:nvSpPr>
        <p:spPr>
          <a:xfrm>
            <a:off x="2868797" y="2092033"/>
            <a:ext cx="6454400" cy="17240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8000">
                <a:solidFill>
                  <a:schemeClr val="dk2"/>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390" name="Google Shape;390;p11"/>
          <p:cNvSpPr txBox="1">
            <a:spLocks noGrp="1"/>
          </p:cNvSpPr>
          <p:nvPr>
            <p:ph type="subTitle" idx="1"/>
          </p:nvPr>
        </p:nvSpPr>
        <p:spPr>
          <a:xfrm>
            <a:off x="2868767" y="4003600"/>
            <a:ext cx="6454400" cy="57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391" name="Google Shape;391;p11"/>
          <p:cNvGrpSpPr/>
          <p:nvPr/>
        </p:nvGrpSpPr>
        <p:grpSpPr>
          <a:xfrm>
            <a:off x="-616543" y="-605866"/>
            <a:ext cx="13465632" cy="7918959"/>
            <a:chOff x="-462407" y="-454400"/>
            <a:chExt cx="10099224" cy="5939219"/>
          </a:xfrm>
        </p:grpSpPr>
        <p:grpSp>
          <p:nvGrpSpPr>
            <p:cNvPr id="392" name="Google Shape;392;p11"/>
            <p:cNvGrpSpPr/>
            <p:nvPr/>
          </p:nvGrpSpPr>
          <p:grpSpPr>
            <a:xfrm>
              <a:off x="-462407" y="2300863"/>
              <a:ext cx="2823349" cy="3183956"/>
              <a:chOff x="-59132" y="2232388"/>
              <a:chExt cx="2823349" cy="3183956"/>
            </a:xfrm>
          </p:grpSpPr>
          <p:grpSp>
            <p:nvGrpSpPr>
              <p:cNvPr id="393" name="Google Shape;393;p11"/>
              <p:cNvGrpSpPr/>
              <p:nvPr/>
            </p:nvGrpSpPr>
            <p:grpSpPr>
              <a:xfrm rot="149239">
                <a:off x="698679" y="2861662"/>
                <a:ext cx="2011973" cy="2512208"/>
                <a:chOff x="6835704" y="-2403495"/>
                <a:chExt cx="2011888" cy="2512102"/>
              </a:xfrm>
            </p:grpSpPr>
            <p:sp>
              <p:nvSpPr>
                <p:cNvPr id="394" name="Google Shape;394;p11"/>
                <p:cNvSpPr/>
                <p:nvPr/>
              </p:nvSpPr>
              <p:spPr>
                <a:xfrm>
                  <a:off x="6961376" y="-2403495"/>
                  <a:ext cx="1879317" cy="2512032"/>
                </a:xfrm>
                <a:custGeom>
                  <a:avLst/>
                  <a:gdLst/>
                  <a:ahLst/>
                  <a:cxnLst/>
                  <a:rect l="l" t="t" r="r" b="b"/>
                  <a:pathLst>
                    <a:path w="37431" h="50033" extrusionOk="0">
                      <a:moveTo>
                        <a:pt x="15319" y="10423"/>
                      </a:moveTo>
                      <a:cubicBezTo>
                        <a:pt x="15683" y="10423"/>
                        <a:pt x="15983" y="10734"/>
                        <a:pt x="16065" y="11174"/>
                      </a:cubicBezTo>
                      <a:cubicBezTo>
                        <a:pt x="16107" y="11406"/>
                        <a:pt x="16065" y="11618"/>
                        <a:pt x="15970" y="11818"/>
                      </a:cubicBezTo>
                      <a:cubicBezTo>
                        <a:pt x="15846" y="12100"/>
                        <a:pt x="15568" y="12272"/>
                        <a:pt x="15296" y="12272"/>
                      </a:cubicBezTo>
                      <a:cubicBezTo>
                        <a:pt x="15242" y="12272"/>
                        <a:pt x="15188" y="12265"/>
                        <a:pt x="15135" y="12251"/>
                      </a:cubicBezTo>
                      <a:cubicBezTo>
                        <a:pt x="14776" y="12156"/>
                        <a:pt x="14544" y="11808"/>
                        <a:pt x="14544" y="11364"/>
                      </a:cubicBezTo>
                      <a:cubicBezTo>
                        <a:pt x="14544" y="11322"/>
                        <a:pt x="14533" y="11280"/>
                        <a:pt x="14544" y="11227"/>
                      </a:cubicBezTo>
                      <a:cubicBezTo>
                        <a:pt x="14576" y="10783"/>
                        <a:pt x="14892" y="10435"/>
                        <a:pt x="15283" y="10424"/>
                      </a:cubicBezTo>
                      <a:cubicBezTo>
                        <a:pt x="15295" y="10423"/>
                        <a:pt x="15307" y="10423"/>
                        <a:pt x="15319" y="10423"/>
                      </a:cubicBezTo>
                      <a:close/>
                      <a:moveTo>
                        <a:pt x="17169" y="12230"/>
                      </a:moveTo>
                      <a:cubicBezTo>
                        <a:pt x="17174" y="12230"/>
                        <a:pt x="17179" y="12230"/>
                        <a:pt x="17184" y="12230"/>
                      </a:cubicBezTo>
                      <a:cubicBezTo>
                        <a:pt x="17522" y="12241"/>
                        <a:pt x="17776" y="12536"/>
                        <a:pt x="17765" y="12927"/>
                      </a:cubicBezTo>
                      <a:cubicBezTo>
                        <a:pt x="17765" y="13339"/>
                        <a:pt x="17501" y="13656"/>
                        <a:pt x="17163" y="13656"/>
                      </a:cubicBezTo>
                      <a:cubicBezTo>
                        <a:pt x="16825" y="13645"/>
                        <a:pt x="16572" y="13318"/>
                        <a:pt x="16582" y="12906"/>
                      </a:cubicBezTo>
                      <a:cubicBezTo>
                        <a:pt x="16582" y="12542"/>
                        <a:pt x="16858" y="12230"/>
                        <a:pt x="17169" y="12230"/>
                      </a:cubicBezTo>
                      <a:close/>
                      <a:moveTo>
                        <a:pt x="12580" y="13803"/>
                      </a:moveTo>
                      <a:cubicBezTo>
                        <a:pt x="12937" y="13803"/>
                        <a:pt x="13171" y="14065"/>
                        <a:pt x="13171" y="14448"/>
                      </a:cubicBezTo>
                      <a:cubicBezTo>
                        <a:pt x="13181" y="14839"/>
                        <a:pt x="12960" y="15092"/>
                        <a:pt x="12611" y="15103"/>
                      </a:cubicBezTo>
                      <a:cubicBezTo>
                        <a:pt x="12605" y="15103"/>
                        <a:pt x="12599" y="15103"/>
                        <a:pt x="12593" y="15103"/>
                      </a:cubicBezTo>
                      <a:cubicBezTo>
                        <a:pt x="12242" y="15103"/>
                        <a:pt x="11956" y="14801"/>
                        <a:pt x="11956" y="14416"/>
                      </a:cubicBezTo>
                      <a:cubicBezTo>
                        <a:pt x="11946" y="14047"/>
                        <a:pt x="12189" y="13804"/>
                        <a:pt x="12558" y="13804"/>
                      </a:cubicBezTo>
                      <a:cubicBezTo>
                        <a:pt x="12565" y="13804"/>
                        <a:pt x="12573" y="13803"/>
                        <a:pt x="12580" y="13803"/>
                      </a:cubicBezTo>
                      <a:close/>
                      <a:moveTo>
                        <a:pt x="15110" y="14105"/>
                      </a:moveTo>
                      <a:cubicBezTo>
                        <a:pt x="15307" y="14105"/>
                        <a:pt x="15505" y="14195"/>
                        <a:pt x="15663" y="14374"/>
                      </a:cubicBezTo>
                      <a:cubicBezTo>
                        <a:pt x="15843" y="14575"/>
                        <a:pt x="15896" y="14818"/>
                        <a:pt x="15917" y="15061"/>
                      </a:cubicBezTo>
                      <a:cubicBezTo>
                        <a:pt x="15896" y="15399"/>
                        <a:pt x="15811" y="15694"/>
                        <a:pt x="15558" y="15906"/>
                      </a:cubicBezTo>
                      <a:cubicBezTo>
                        <a:pt x="15421" y="16024"/>
                        <a:pt x="15259" y="16082"/>
                        <a:pt x="15097" y="16082"/>
                      </a:cubicBezTo>
                      <a:cubicBezTo>
                        <a:pt x="14885" y="16082"/>
                        <a:pt x="14673" y="15982"/>
                        <a:pt x="14523" y="15789"/>
                      </a:cubicBezTo>
                      <a:cubicBezTo>
                        <a:pt x="14227" y="15409"/>
                        <a:pt x="14248" y="14733"/>
                        <a:pt x="14565" y="14374"/>
                      </a:cubicBezTo>
                      <a:cubicBezTo>
                        <a:pt x="14718" y="14195"/>
                        <a:pt x="14914" y="14105"/>
                        <a:pt x="15110" y="14105"/>
                      </a:cubicBezTo>
                      <a:close/>
                      <a:moveTo>
                        <a:pt x="13491" y="16722"/>
                      </a:moveTo>
                      <a:cubicBezTo>
                        <a:pt x="13525" y="16722"/>
                        <a:pt x="13559" y="16724"/>
                        <a:pt x="13593" y="16729"/>
                      </a:cubicBezTo>
                      <a:cubicBezTo>
                        <a:pt x="14069" y="16803"/>
                        <a:pt x="14396" y="17236"/>
                        <a:pt x="14364" y="17870"/>
                      </a:cubicBezTo>
                      <a:cubicBezTo>
                        <a:pt x="14301" y="18292"/>
                        <a:pt x="14037" y="18715"/>
                        <a:pt x="13614" y="19011"/>
                      </a:cubicBezTo>
                      <a:cubicBezTo>
                        <a:pt x="13499" y="19089"/>
                        <a:pt x="13380" y="19125"/>
                        <a:pt x="13260" y="19125"/>
                      </a:cubicBezTo>
                      <a:cubicBezTo>
                        <a:pt x="13106" y="19125"/>
                        <a:pt x="12950" y="19065"/>
                        <a:pt x="12801" y="18958"/>
                      </a:cubicBezTo>
                      <a:cubicBezTo>
                        <a:pt x="12548" y="18757"/>
                        <a:pt x="12453" y="18483"/>
                        <a:pt x="12495" y="18166"/>
                      </a:cubicBezTo>
                      <a:cubicBezTo>
                        <a:pt x="12527" y="17944"/>
                        <a:pt x="12579" y="17722"/>
                        <a:pt x="12622" y="17511"/>
                      </a:cubicBezTo>
                      <a:cubicBezTo>
                        <a:pt x="12719" y="17054"/>
                        <a:pt x="13094" y="16722"/>
                        <a:pt x="13491" y="16722"/>
                      </a:cubicBezTo>
                      <a:close/>
                      <a:moveTo>
                        <a:pt x="24884" y="31378"/>
                      </a:moveTo>
                      <a:cubicBezTo>
                        <a:pt x="25074" y="31378"/>
                        <a:pt x="25190" y="31494"/>
                        <a:pt x="25190" y="31705"/>
                      </a:cubicBezTo>
                      <a:cubicBezTo>
                        <a:pt x="25200" y="31980"/>
                        <a:pt x="25021" y="32223"/>
                        <a:pt x="24831" y="32244"/>
                      </a:cubicBezTo>
                      <a:cubicBezTo>
                        <a:pt x="24825" y="32244"/>
                        <a:pt x="24819" y="32245"/>
                        <a:pt x="24813" y="32245"/>
                      </a:cubicBezTo>
                      <a:cubicBezTo>
                        <a:pt x="24631" y="32245"/>
                        <a:pt x="24493" y="32089"/>
                        <a:pt x="24493" y="31874"/>
                      </a:cubicBezTo>
                      <a:cubicBezTo>
                        <a:pt x="24482" y="31600"/>
                        <a:pt x="24651" y="31389"/>
                        <a:pt x="24884" y="31378"/>
                      </a:cubicBezTo>
                      <a:close/>
                      <a:moveTo>
                        <a:pt x="22871" y="32043"/>
                      </a:moveTo>
                      <a:cubicBezTo>
                        <a:pt x="22876" y="32043"/>
                        <a:pt x="22882" y="32043"/>
                        <a:pt x="22887" y="32043"/>
                      </a:cubicBezTo>
                      <a:cubicBezTo>
                        <a:pt x="23268" y="32054"/>
                        <a:pt x="23563" y="32381"/>
                        <a:pt x="23553" y="32783"/>
                      </a:cubicBezTo>
                      <a:cubicBezTo>
                        <a:pt x="23553" y="33173"/>
                        <a:pt x="23194" y="33523"/>
                        <a:pt x="22815" y="33523"/>
                      </a:cubicBezTo>
                      <a:cubicBezTo>
                        <a:pt x="22804" y="33523"/>
                        <a:pt x="22793" y="33523"/>
                        <a:pt x="22782" y="33522"/>
                      </a:cubicBezTo>
                      <a:cubicBezTo>
                        <a:pt x="22476" y="33511"/>
                        <a:pt x="22169" y="33152"/>
                        <a:pt x="22169" y="32783"/>
                      </a:cubicBezTo>
                      <a:cubicBezTo>
                        <a:pt x="22159" y="32387"/>
                        <a:pt x="22497" y="32043"/>
                        <a:pt x="22871" y="32043"/>
                      </a:cubicBezTo>
                      <a:close/>
                      <a:moveTo>
                        <a:pt x="24279" y="33902"/>
                      </a:moveTo>
                      <a:cubicBezTo>
                        <a:pt x="24577" y="33902"/>
                        <a:pt x="24820" y="34152"/>
                        <a:pt x="24820" y="34462"/>
                      </a:cubicBezTo>
                      <a:cubicBezTo>
                        <a:pt x="24810" y="34758"/>
                        <a:pt x="24588" y="34990"/>
                        <a:pt x="24292" y="35001"/>
                      </a:cubicBezTo>
                      <a:cubicBezTo>
                        <a:pt x="24285" y="35001"/>
                        <a:pt x="24278" y="35001"/>
                        <a:pt x="24271" y="35001"/>
                      </a:cubicBezTo>
                      <a:cubicBezTo>
                        <a:pt x="23964" y="35001"/>
                        <a:pt x="23711" y="34772"/>
                        <a:pt x="23701" y="34473"/>
                      </a:cubicBezTo>
                      <a:cubicBezTo>
                        <a:pt x="23701" y="34177"/>
                        <a:pt x="23954" y="33913"/>
                        <a:pt x="24260" y="33902"/>
                      </a:cubicBezTo>
                      <a:cubicBezTo>
                        <a:pt x="24267" y="33902"/>
                        <a:pt x="24273" y="33902"/>
                        <a:pt x="24279" y="33902"/>
                      </a:cubicBezTo>
                      <a:close/>
                      <a:moveTo>
                        <a:pt x="21246" y="34439"/>
                      </a:moveTo>
                      <a:cubicBezTo>
                        <a:pt x="21348" y="34439"/>
                        <a:pt x="21452" y="34466"/>
                        <a:pt x="21557" y="34525"/>
                      </a:cubicBezTo>
                      <a:cubicBezTo>
                        <a:pt x="21757" y="34652"/>
                        <a:pt x="21852" y="34842"/>
                        <a:pt x="21863" y="35075"/>
                      </a:cubicBezTo>
                      <a:cubicBezTo>
                        <a:pt x="21768" y="35518"/>
                        <a:pt x="21673" y="35962"/>
                        <a:pt x="21335" y="36289"/>
                      </a:cubicBezTo>
                      <a:cubicBezTo>
                        <a:pt x="21161" y="36451"/>
                        <a:pt x="20956" y="36534"/>
                        <a:pt x="20757" y="36534"/>
                      </a:cubicBezTo>
                      <a:cubicBezTo>
                        <a:pt x="20593" y="36534"/>
                        <a:pt x="20434" y="36478"/>
                        <a:pt x="20300" y="36363"/>
                      </a:cubicBezTo>
                      <a:cubicBezTo>
                        <a:pt x="20015" y="36110"/>
                        <a:pt x="19962" y="35719"/>
                        <a:pt x="20194" y="35349"/>
                      </a:cubicBezTo>
                      <a:cubicBezTo>
                        <a:pt x="20363" y="35053"/>
                        <a:pt x="20574" y="34779"/>
                        <a:pt x="20849" y="34578"/>
                      </a:cubicBezTo>
                      <a:cubicBezTo>
                        <a:pt x="20976" y="34488"/>
                        <a:pt x="21109" y="34439"/>
                        <a:pt x="21246" y="34439"/>
                      </a:cubicBezTo>
                      <a:close/>
                      <a:moveTo>
                        <a:pt x="8515" y="38961"/>
                      </a:moveTo>
                      <a:cubicBezTo>
                        <a:pt x="8521" y="38961"/>
                        <a:pt x="8528" y="38961"/>
                        <a:pt x="8534" y="38961"/>
                      </a:cubicBezTo>
                      <a:cubicBezTo>
                        <a:pt x="9115" y="38982"/>
                        <a:pt x="9591" y="39510"/>
                        <a:pt x="9580" y="40165"/>
                      </a:cubicBezTo>
                      <a:cubicBezTo>
                        <a:pt x="9601" y="40936"/>
                        <a:pt x="9020" y="41338"/>
                        <a:pt x="8429" y="41359"/>
                      </a:cubicBezTo>
                      <a:cubicBezTo>
                        <a:pt x="8417" y="41359"/>
                        <a:pt x="8406" y="41359"/>
                        <a:pt x="8394" y="41359"/>
                      </a:cubicBezTo>
                      <a:cubicBezTo>
                        <a:pt x="7820" y="41359"/>
                        <a:pt x="7383" y="40850"/>
                        <a:pt x="7383" y="40218"/>
                      </a:cubicBezTo>
                      <a:cubicBezTo>
                        <a:pt x="7383" y="39486"/>
                        <a:pt x="7860" y="38961"/>
                        <a:pt x="8515" y="38961"/>
                      </a:cubicBezTo>
                      <a:close/>
                      <a:moveTo>
                        <a:pt x="8159" y="1"/>
                      </a:moveTo>
                      <a:cubicBezTo>
                        <a:pt x="8102" y="1"/>
                        <a:pt x="8044" y="10"/>
                        <a:pt x="7985" y="32"/>
                      </a:cubicBezTo>
                      <a:cubicBezTo>
                        <a:pt x="7626" y="169"/>
                        <a:pt x="7235" y="275"/>
                        <a:pt x="6950" y="560"/>
                      </a:cubicBezTo>
                      <a:cubicBezTo>
                        <a:pt x="7288" y="982"/>
                        <a:pt x="7320" y="1521"/>
                        <a:pt x="7468" y="2017"/>
                      </a:cubicBezTo>
                      <a:cubicBezTo>
                        <a:pt x="7859" y="3316"/>
                        <a:pt x="8355" y="4552"/>
                        <a:pt x="9063" y="5693"/>
                      </a:cubicBezTo>
                      <a:cubicBezTo>
                        <a:pt x="9654" y="6643"/>
                        <a:pt x="10478" y="7277"/>
                        <a:pt x="11471" y="7689"/>
                      </a:cubicBezTo>
                      <a:cubicBezTo>
                        <a:pt x="11882" y="7868"/>
                        <a:pt x="12220" y="8164"/>
                        <a:pt x="12495" y="8502"/>
                      </a:cubicBezTo>
                      <a:cubicBezTo>
                        <a:pt x="13213" y="9379"/>
                        <a:pt x="13583" y="10371"/>
                        <a:pt x="13498" y="11533"/>
                      </a:cubicBezTo>
                      <a:cubicBezTo>
                        <a:pt x="13491" y="11626"/>
                        <a:pt x="13448" y="11743"/>
                        <a:pt x="13380" y="11743"/>
                      </a:cubicBezTo>
                      <a:cubicBezTo>
                        <a:pt x="13356" y="11743"/>
                        <a:pt x="13328" y="11728"/>
                        <a:pt x="13298" y="11692"/>
                      </a:cubicBezTo>
                      <a:cubicBezTo>
                        <a:pt x="12949" y="11280"/>
                        <a:pt x="12432" y="11227"/>
                        <a:pt x="11988" y="11037"/>
                      </a:cubicBezTo>
                      <a:cubicBezTo>
                        <a:pt x="11050" y="10627"/>
                        <a:pt x="10066" y="10476"/>
                        <a:pt x="9061" y="10476"/>
                      </a:cubicBezTo>
                      <a:cubicBezTo>
                        <a:pt x="8900" y="10476"/>
                        <a:pt x="8739" y="10480"/>
                        <a:pt x="8577" y="10488"/>
                      </a:cubicBezTo>
                      <a:cubicBezTo>
                        <a:pt x="7985" y="10509"/>
                        <a:pt x="7447" y="10752"/>
                        <a:pt x="6876" y="10878"/>
                      </a:cubicBezTo>
                      <a:cubicBezTo>
                        <a:pt x="5936" y="11090"/>
                        <a:pt x="5007" y="11406"/>
                        <a:pt x="4056" y="11586"/>
                      </a:cubicBezTo>
                      <a:cubicBezTo>
                        <a:pt x="3421" y="11707"/>
                        <a:pt x="2777" y="11746"/>
                        <a:pt x="2132" y="11746"/>
                      </a:cubicBezTo>
                      <a:cubicBezTo>
                        <a:pt x="2048" y="11746"/>
                        <a:pt x="1965" y="11746"/>
                        <a:pt x="1881" y="11744"/>
                      </a:cubicBezTo>
                      <a:lnTo>
                        <a:pt x="1881" y="11744"/>
                      </a:lnTo>
                      <a:cubicBezTo>
                        <a:pt x="1870" y="11882"/>
                        <a:pt x="1934" y="12008"/>
                        <a:pt x="1976" y="12135"/>
                      </a:cubicBezTo>
                      <a:cubicBezTo>
                        <a:pt x="2140" y="12719"/>
                        <a:pt x="2304" y="12909"/>
                        <a:pt x="2789" y="12909"/>
                      </a:cubicBezTo>
                      <a:cubicBezTo>
                        <a:pt x="2865" y="12909"/>
                        <a:pt x="2949" y="12904"/>
                        <a:pt x="3043" y="12896"/>
                      </a:cubicBezTo>
                      <a:cubicBezTo>
                        <a:pt x="3898" y="12811"/>
                        <a:pt x="4743" y="12695"/>
                        <a:pt x="5598" y="12579"/>
                      </a:cubicBezTo>
                      <a:cubicBezTo>
                        <a:pt x="6276" y="12488"/>
                        <a:pt x="6954" y="12367"/>
                        <a:pt x="7639" y="12367"/>
                      </a:cubicBezTo>
                      <a:cubicBezTo>
                        <a:pt x="7754" y="12367"/>
                        <a:pt x="7870" y="12370"/>
                        <a:pt x="7985" y="12378"/>
                      </a:cubicBezTo>
                      <a:cubicBezTo>
                        <a:pt x="8915" y="12452"/>
                        <a:pt x="9707" y="12822"/>
                        <a:pt x="10129" y="13751"/>
                      </a:cubicBezTo>
                      <a:cubicBezTo>
                        <a:pt x="10763" y="15156"/>
                        <a:pt x="10942" y="16613"/>
                        <a:pt x="10657" y="18134"/>
                      </a:cubicBezTo>
                      <a:cubicBezTo>
                        <a:pt x="10457" y="19190"/>
                        <a:pt x="10013" y="20130"/>
                        <a:pt x="9443" y="21007"/>
                      </a:cubicBezTo>
                      <a:cubicBezTo>
                        <a:pt x="9305" y="21218"/>
                        <a:pt x="9136" y="21397"/>
                        <a:pt x="8936" y="21556"/>
                      </a:cubicBezTo>
                      <a:cubicBezTo>
                        <a:pt x="8376" y="21989"/>
                        <a:pt x="7837" y="22443"/>
                        <a:pt x="7288" y="22887"/>
                      </a:cubicBezTo>
                      <a:cubicBezTo>
                        <a:pt x="6623" y="23425"/>
                        <a:pt x="5957" y="23953"/>
                        <a:pt x="5292" y="24492"/>
                      </a:cubicBezTo>
                      <a:cubicBezTo>
                        <a:pt x="5324" y="24682"/>
                        <a:pt x="5176" y="24788"/>
                        <a:pt x="5081" y="24914"/>
                      </a:cubicBezTo>
                      <a:cubicBezTo>
                        <a:pt x="4468" y="25696"/>
                        <a:pt x="3887" y="26499"/>
                        <a:pt x="3349" y="27344"/>
                      </a:cubicBezTo>
                      <a:cubicBezTo>
                        <a:pt x="2620" y="28495"/>
                        <a:pt x="2029" y="29709"/>
                        <a:pt x="1596" y="31008"/>
                      </a:cubicBezTo>
                      <a:cubicBezTo>
                        <a:pt x="1099" y="32476"/>
                        <a:pt x="613" y="33955"/>
                        <a:pt x="360" y="35497"/>
                      </a:cubicBezTo>
                      <a:cubicBezTo>
                        <a:pt x="64" y="37345"/>
                        <a:pt x="1" y="39204"/>
                        <a:pt x="244" y="41063"/>
                      </a:cubicBezTo>
                      <a:cubicBezTo>
                        <a:pt x="444" y="42679"/>
                        <a:pt x="920" y="44210"/>
                        <a:pt x="1733" y="45636"/>
                      </a:cubicBezTo>
                      <a:cubicBezTo>
                        <a:pt x="2092" y="46270"/>
                        <a:pt x="2451" y="46903"/>
                        <a:pt x="2905" y="47474"/>
                      </a:cubicBezTo>
                      <a:cubicBezTo>
                        <a:pt x="3085" y="47706"/>
                        <a:pt x="3285" y="47917"/>
                        <a:pt x="3518" y="48107"/>
                      </a:cubicBezTo>
                      <a:cubicBezTo>
                        <a:pt x="3740" y="48276"/>
                        <a:pt x="3961" y="48445"/>
                        <a:pt x="4173" y="48636"/>
                      </a:cubicBezTo>
                      <a:cubicBezTo>
                        <a:pt x="4817" y="49238"/>
                        <a:pt x="5567" y="49649"/>
                        <a:pt x="6348" y="50030"/>
                      </a:cubicBezTo>
                      <a:cubicBezTo>
                        <a:pt x="6411" y="50031"/>
                        <a:pt x="6473" y="50032"/>
                        <a:pt x="6536" y="50032"/>
                      </a:cubicBezTo>
                      <a:cubicBezTo>
                        <a:pt x="7983" y="50032"/>
                        <a:pt x="9308" y="49567"/>
                        <a:pt x="10583" y="48868"/>
                      </a:cubicBezTo>
                      <a:cubicBezTo>
                        <a:pt x="11661" y="48266"/>
                        <a:pt x="12643" y="47537"/>
                        <a:pt x="13583" y="46724"/>
                      </a:cubicBezTo>
                      <a:cubicBezTo>
                        <a:pt x="14048" y="46301"/>
                        <a:pt x="14576" y="45942"/>
                        <a:pt x="14987" y="45467"/>
                      </a:cubicBezTo>
                      <a:cubicBezTo>
                        <a:pt x="14871" y="45330"/>
                        <a:pt x="15019" y="45277"/>
                        <a:pt x="15072" y="45214"/>
                      </a:cubicBezTo>
                      <a:cubicBezTo>
                        <a:pt x="15420" y="44812"/>
                        <a:pt x="15801" y="44443"/>
                        <a:pt x="16149" y="44031"/>
                      </a:cubicBezTo>
                      <a:cubicBezTo>
                        <a:pt x="16762" y="43323"/>
                        <a:pt x="17300" y="42563"/>
                        <a:pt x="17860" y="41823"/>
                      </a:cubicBezTo>
                      <a:cubicBezTo>
                        <a:pt x="18716" y="40704"/>
                        <a:pt x="19613" y="39627"/>
                        <a:pt x="20648" y="38676"/>
                      </a:cubicBezTo>
                      <a:cubicBezTo>
                        <a:pt x="21451" y="37916"/>
                        <a:pt x="22317" y="37229"/>
                        <a:pt x="23278" y="36701"/>
                      </a:cubicBezTo>
                      <a:cubicBezTo>
                        <a:pt x="23870" y="36384"/>
                        <a:pt x="24482" y="36173"/>
                        <a:pt x="25137" y="36078"/>
                      </a:cubicBezTo>
                      <a:cubicBezTo>
                        <a:pt x="25591" y="36015"/>
                        <a:pt x="26056" y="35951"/>
                        <a:pt x="26510" y="35898"/>
                      </a:cubicBezTo>
                      <a:cubicBezTo>
                        <a:pt x="26605" y="35888"/>
                        <a:pt x="26699" y="35883"/>
                        <a:pt x="26794" y="35883"/>
                      </a:cubicBezTo>
                      <a:cubicBezTo>
                        <a:pt x="27164" y="35883"/>
                        <a:pt x="27532" y="35954"/>
                        <a:pt x="27894" y="36004"/>
                      </a:cubicBezTo>
                      <a:cubicBezTo>
                        <a:pt x="28833" y="36120"/>
                        <a:pt x="29689" y="36458"/>
                        <a:pt x="30523" y="36912"/>
                      </a:cubicBezTo>
                      <a:cubicBezTo>
                        <a:pt x="31115" y="37250"/>
                        <a:pt x="31611" y="37715"/>
                        <a:pt x="32129" y="38137"/>
                      </a:cubicBezTo>
                      <a:cubicBezTo>
                        <a:pt x="32963" y="38824"/>
                        <a:pt x="33797" y="39489"/>
                        <a:pt x="34674" y="40102"/>
                      </a:cubicBezTo>
                      <a:cubicBezTo>
                        <a:pt x="34980" y="40313"/>
                        <a:pt x="35297" y="40482"/>
                        <a:pt x="35635" y="40619"/>
                      </a:cubicBezTo>
                      <a:cubicBezTo>
                        <a:pt x="35783" y="40672"/>
                        <a:pt x="35994" y="40693"/>
                        <a:pt x="36026" y="40926"/>
                      </a:cubicBezTo>
                      <a:cubicBezTo>
                        <a:pt x="36406" y="40461"/>
                        <a:pt x="36406" y="40197"/>
                        <a:pt x="35984" y="39774"/>
                      </a:cubicBezTo>
                      <a:cubicBezTo>
                        <a:pt x="35096" y="38856"/>
                        <a:pt x="34273" y="37863"/>
                        <a:pt x="33354" y="36976"/>
                      </a:cubicBezTo>
                      <a:cubicBezTo>
                        <a:pt x="33026" y="36669"/>
                        <a:pt x="32752" y="36331"/>
                        <a:pt x="32467" y="35993"/>
                      </a:cubicBezTo>
                      <a:cubicBezTo>
                        <a:pt x="32097" y="35550"/>
                        <a:pt x="31780" y="35075"/>
                        <a:pt x="31410" y="34631"/>
                      </a:cubicBezTo>
                      <a:cubicBezTo>
                        <a:pt x="31294" y="34631"/>
                        <a:pt x="31220" y="34568"/>
                        <a:pt x="31146" y="34494"/>
                      </a:cubicBezTo>
                      <a:cubicBezTo>
                        <a:pt x="30608" y="33892"/>
                        <a:pt x="29911" y="33564"/>
                        <a:pt x="29193" y="33279"/>
                      </a:cubicBezTo>
                      <a:cubicBezTo>
                        <a:pt x="29034" y="33226"/>
                        <a:pt x="28886" y="33174"/>
                        <a:pt x="28760" y="33078"/>
                      </a:cubicBezTo>
                      <a:cubicBezTo>
                        <a:pt x="28316" y="32751"/>
                        <a:pt x="27809" y="32635"/>
                        <a:pt x="27292" y="32550"/>
                      </a:cubicBezTo>
                      <a:cubicBezTo>
                        <a:pt x="26901" y="32498"/>
                        <a:pt x="26605" y="32234"/>
                        <a:pt x="26225" y="32065"/>
                      </a:cubicBezTo>
                      <a:cubicBezTo>
                        <a:pt x="27038" y="31463"/>
                        <a:pt x="27883" y="31114"/>
                        <a:pt x="28738" y="30787"/>
                      </a:cubicBezTo>
                      <a:cubicBezTo>
                        <a:pt x="29689" y="30417"/>
                        <a:pt x="30671" y="30174"/>
                        <a:pt x="31685" y="30026"/>
                      </a:cubicBezTo>
                      <a:cubicBezTo>
                        <a:pt x="31939" y="29995"/>
                        <a:pt x="32192" y="29952"/>
                        <a:pt x="32456" y="29899"/>
                      </a:cubicBezTo>
                      <a:cubicBezTo>
                        <a:pt x="33037" y="29783"/>
                        <a:pt x="33618" y="29678"/>
                        <a:pt x="34209" y="29678"/>
                      </a:cubicBezTo>
                      <a:cubicBezTo>
                        <a:pt x="34466" y="29678"/>
                        <a:pt x="34716" y="29581"/>
                        <a:pt x="34970" y="29581"/>
                      </a:cubicBezTo>
                      <a:cubicBezTo>
                        <a:pt x="35019" y="29581"/>
                        <a:pt x="35068" y="29585"/>
                        <a:pt x="35118" y="29593"/>
                      </a:cubicBezTo>
                      <a:cubicBezTo>
                        <a:pt x="35815" y="29699"/>
                        <a:pt x="36543" y="29604"/>
                        <a:pt x="37219" y="29921"/>
                      </a:cubicBezTo>
                      <a:cubicBezTo>
                        <a:pt x="37272" y="29942"/>
                        <a:pt x="37357" y="29942"/>
                        <a:pt x="37430" y="29942"/>
                      </a:cubicBezTo>
                      <a:cubicBezTo>
                        <a:pt x="37399" y="29519"/>
                        <a:pt x="37272" y="29128"/>
                        <a:pt x="37156" y="28727"/>
                      </a:cubicBezTo>
                      <a:cubicBezTo>
                        <a:pt x="37103" y="28526"/>
                        <a:pt x="36966" y="28379"/>
                        <a:pt x="36765" y="28336"/>
                      </a:cubicBezTo>
                      <a:cubicBezTo>
                        <a:pt x="36667" y="28308"/>
                        <a:pt x="36559" y="28304"/>
                        <a:pt x="36451" y="28304"/>
                      </a:cubicBezTo>
                      <a:cubicBezTo>
                        <a:pt x="36397" y="28304"/>
                        <a:pt x="36343" y="28305"/>
                        <a:pt x="36290" y="28305"/>
                      </a:cubicBezTo>
                      <a:cubicBezTo>
                        <a:pt x="34938" y="28315"/>
                        <a:pt x="33586" y="28368"/>
                        <a:pt x="32245" y="28495"/>
                      </a:cubicBezTo>
                      <a:cubicBezTo>
                        <a:pt x="31146" y="28590"/>
                        <a:pt x="30037" y="28674"/>
                        <a:pt x="28960" y="28896"/>
                      </a:cubicBezTo>
                      <a:cubicBezTo>
                        <a:pt x="26489" y="29403"/>
                        <a:pt x="24102" y="30206"/>
                        <a:pt x="21768" y="31199"/>
                      </a:cubicBezTo>
                      <a:cubicBezTo>
                        <a:pt x="21652" y="31251"/>
                        <a:pt x="21536" y="31315"/>
                        <a:pt x="21451" y="31420"/>
                      </a:cubicBezTo>
                      <a:cubicBezTo>
                        <a:pt x="20743" y="32191"/>
                        <a:pt x="20025" y="32962"/>
                        <a:pt x="19497" y="33892"/>
                      </a:cubicBezTo>
                      <a:cubicBezTo>
                        <a:pt x="18842" y="35043"/>
                        <a:pt x="18272" y="36236"/>
                        <a:pt x="18008" y="37567"/>
                      </a:cubicBezTo>
                      <a:cubicBezTo>
                        <a:pt x="17860" y="38349"/>
                        <a:pt x="17554" y="39067"/>
                        <a:pt x="17089" y="39732"/>
                      </a:cubicBezTo>
                      <a:cubicBezTo>
                        <a:pt x="16540" y="40545"/>
                        <a:pt x="15854" y="41200"/>
                        <a:pt x="15125" y="41823"/>
                      </a:cubicBezTo>
                      <a:cubicBezTo>
                        <a:pt x="13752" y="43006"/>
                        <a:pt x="12358" y="44157"/>
                        <a:pt x="10795" y="45066"/>
                      </a:cubicBezTo>
                      <a:cubicBezTo>
                        <a:pt x="9897" y="45583"/>
                        <a:pt x="9158" y="46259"/>
                        <a:pt x="8513" y="47072"/>
                      </a:cubicBezTo>
                      <a:cubicBezTo>
                        <a:pt x="8474" y="47146"/>
                        <a:pt x="8428" y="47187"/>
                        <a:pt x="8381" y="47187"/>
                      </a:cubicBezTo>
                      <a:cubicBezTo>
                        <a:pt x="8340" y="47187"/>
                        <a:pt x="8299" y="47157"/>
                        <a:pt x="8260" y="47094"/>
                      </a:cubicBezTo>
                      <a:cubicBezTo>
                        <a:pt x="8144" y="46935"/>
                        <a:pt x="8091" y="46745"/>
                        <a:pt x="8080" y="46544"/>
                      </a:cubicBezTo>
                      <a:cubicBezTo>
                        <a:pt x="8059" y="46132"/>
                        <a:pt x="8112" y="45721"/>
                        <a:pt x="8228" y="45309"/>
                      </a:cubicBezTo>
                      <a:cubicBezTo>
                        <a:pt x="8534" y="44210"/>
                        <a:pt x="9063" y="43207"/>
                        <a:pt x="9717" y="42288"/>
                      </a:cubicBezTo>
                      <a:cubicBezTo>
                        <a:pt x="10119" y="41728"/>
                        <a:pt x="10340" y="41116"/>
                        <a:pt x="10446" y="40440"/>
                      </a:cubicBezTo>
                      <a:cubicBezTo>
                        <a:pt x="10509" y="39922"/>
                        <a:pt x="10594" y="39415"/>
                        <a:pt x="10446" y="38887"/>
                      </a:cubicBezTo>
                      <a:cubicBezTo>
                        <a:pt x="10404" y="38729"/>
                        <a:pt x="10351" y="38581"/>
                        <a:pt x="10256" y="38444"/>
                      </a:cubicBezTo>
                      <a:cubicBezTo>
                        <a:pt x="10002" y="38053"/>
                        <a:pt x="9612" y="37799"/>
                        <a:pt x="9295" y="37483"/>
                      </a:cubicBezTo>
                      <a:cubicBezTo>
                        <a:pt x="9189" y="37377"/>
                        <a:pt x="9010" y="37345"/>
                        <a:pt x="8841" y="37335"/>
                      </a:cubicBezTo>
                      <a:cubicBezTo>
                        <a:pt x="8672" y="37324"/>
                        <a:pt x="8503" y="37271"/>
                        <a:pt x="8355" y="37176"/>
                      </a:cubicBezTo>
                      <a:cubicBezTo>
                        <a:pt x="8323" y="37176"/>
                        <a:pt x="8302" y="37176"/>
                        <a:pt x="8270" y="37187"/>
                      </a:cubicBezTo>
                      <a:cubicBezTo>
                        <a:pt x="7394" y="37630"/>
                        <a:pt x="6781" y="38359"/>
                        <a:pt x="6295" y="39215"/>
                      </a:cubicBezTo>
                      <a:cubicBezTo>
                        <a:pt x="6200" y="39384"/>
                        <a:pt x="6169" y="39574"/>
                        <a:pt x="6169" y="39774"/>
                      </a:cubicBezTo>
                      <a:cubicBezTo>
                        <a:pt x="6158" y="40567"/>
                        <a:pt x="6084" y="41348"/>
                        <a:pt x="5979" y="42140"/>
                      </a:cubicBezTo>
                      <a:cubicBezTo>
                        <a:pt x="5894" y="42753"/>
                        <a:pt x="5746" y="43365"/>
                        <a:pt x="5313" y="43872"/>
                      </a:cubicBezTo>
                      <a:cubicBezTo>
                        <a:pt x="5303" y="43777"/>
                        <a:pt x="5282" y="43703"/>
                        <a:pt x="5271" y="43640"/>
                      </a:cubicBezTo>
                      <a:cubicBezTo>
                        <a:pt x="5229" y="43598"/>
                        <a:pt x="5165" y="43555"/>
                        <a:pt x="5155" y="43513"/>
                      </a:cubicBezTo>
                      <a:cubicBezTo>
                        <a:pt x="5018" y="42689"/>
                        <a:pt x="4637" y="41961"/>
                        <a:pt x="4394" y="41179"/>
                      </a:cubicBezTo>
                      <a:cubicBezTo>
                        <a:pt x="4088" y="40197"/>
                        <a:pt x="3887" y="39215"/>
                        <a:pt x="3782" y="38201"/>
                      </a:cubicBezTo>
                      <a:cubicBezTo>
                        <a:pt x="3718" y="37599"/>
                        <a:pt x="3697" y="37007"/>
                        <a:pt x="3666" y="36405"/>
                      </a:cubicBezTo>
                      <a:cubicBezTo>
                        <a:pt x="3613" y="35666"/>
                        <a:pt x="3750" y="34927"/>
                        <a:pt x="3919" y="34198"/>
                      </a:cubicBezTo>
                      <a:cubicBezTo>
                        <a:pt x="4331" y="32466"/>
                        <a:pt x="5070" y="30913"/>
                        <a:pt x="6000" y="29424"/>
                      </a:cubicBezTo>
                      <a:cubicBezTo>
                        <a:pt x="6866" y="28020"/>
                        <a:pt x="7901" y="26773"/>
                        <a:pt x="9073" y="25643"/>
                      </a:cubicBezTo>
                      <a:cubicBezTo>
                        <a:pt x="9591" y="25147"/>
                        <a:pt x="10203" y="24756"/>
                        <a:pt x="10752" y="24291"/>
                      </a:cubicBezTo>
                      <a:cubicBezTo>
                        <a:pt x="11692" y="23499"/>
                        <a:pt x="12738" y="22887"/>
                        <a:pt x="13678" y="22105"/>
                      </a:cubicBezTo>
                      <a:cubicBezTo>
                        <a:pt x="14428" y="21482"/>
                        <a:pt x="15199" y="20901"/>
                        <a:pt x="15854" y="20162"/>
                      </a:cubicBezTo>
                      <a:cubicBezTo>
                        <a:pt x="16783" y="19095"/>
                        <a:pt x="17670" y="17986"/>
                        <a:pt x="18283" y="16677"/>
                      </a:cubicBezTo>
                      <a:cubicBezTo>
                        <a:pt x="18589" y="16022"/>
                        <a:pt x="18937" y="15399"/>
                        <a:pt x="19170" y="14723"/>
                      </a:cubicBezTo>
                      <a:cubicBezTo>
                        <a:pt x="19529" y="13624"/>
                        <a:pt x="19539" y="12515"/>
                        <a:pt x="19223" y="11406"/>
                      </a:cubicBezTo>
                      <a:cubicBezTo>
                        <a:pt x="19159" y="11185"/>
                        <a:pt x="19075" y="10952"/>
                        <a:pt x="19032" y="10720"/>
                      </a:cubicBezTo>
                      <a:cubicBezTo>
                        <a:pt x="18874" y="9695"/>
                        <a:pt x="18325" y="8861"/>
                        <a:pt x="17828" y="8006"/>
                      </a:cubicBezTo>
                      <a:cubicBezTo>
                        <a:pt x="17744" y="7858"/>
                        <a:pt x="17617" y="7752"/>
                        <a:pt x="17501" y="7636"/>
                      </a:cubicBezTo>
                      <a:cubicBezTo>
                        <a:pt x="17110" y="7203"/>
                        <a:pt x="16667" y="6802"/>
                        <a:pt x="16318" y="6326"/>
                      </a:cubicBezTo>
                      <a:cubicBezTo>
                        <a:pt x="16044" y="5967"/>
                        <a:pt x="15695" y="5693"/>
                        <a:pt x="15336" y="5439"/>
                      </a:cubicBezTo>
                      <a:cubicBezTo>
                        <a:pt x="15273" y="5397"/>
                        <a:pt x="15156" y="5365"/>
                        <a:pt x="15241" y="5249"/>
                      </a:cubicBezTo>
                      <a:cubicBezTo>
                        <a:pt x="14650" y="4953"/>
                        <a:pt x="14037" y="4742"/>
                        <a:pt x="13414" y="4541"/>
                      </a:cubicBezTo>
                      <a:cubicBezTo>
                        <a:pt x="12315" y="4182"/>
                        <a:pt x="11471" y="3485"/>
                        <a:pt x="10752" y="2588"/>
                      </a:cubicBezTo>
                      <a:cubicBezTo>
                        <a:pt x="10119" y="1764"/>
                        <a:pt x="9453" y="972"/>
                        <a:pt x="8693" y="264"/>
                      </a:cubicBezTo>
                      <a:cubicBezTo>
                        <a:pt x="8537" y="116"/>
                        <a:pt x="8356" y="1"/>
                        <a:pt x="81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1"/>
                <p:cNvSpPr/>
                <p:nvPr/>
              </p:nvSpPr>
              <p:spPr>
                <a:xfrm>
                  <a:off x="6835704" y="-1173793"/>
                  <a:ext cx="444437" cy="1282400"/>
                </a:xfrm>
                <a:custGeom>
                  <a:avLst/>
                  <a:gdLst/>
                  <a:ahLst/>
                  <a:cxnLst/>
                  <a:rect l="l" t="t" r="r" b="b"/>
                  <a:pathLst>
                    <a:path w="8852" h="25542" extrusionOk="0">
                      <a:moveTo>
                        <a:pt x="7795" y="0"/>
                      </a:moveTo>
                      <a:lnTo>
                        <a:pt x="7795" y="0"/>
                      </a:lnTo>
                      <a:cubicBezTo>
                        <a:pt x="7256" y="412"/>
                        <a:pt x="6771" y="887"/>
                        <a:pt x="6274" y="1352"/>
                      </a:cubicBezTo>
                      <a:cubicBezTo>
                        <a:pt x="4775" y="2767"/>
                        <a:pt x="3454" y="4330"/>
                        <a:pt x="2377" y="6126"/>
                      </a:cubicBezTo>
                      <a:cubicBezTo>
                        <a:pt x="1765" y="7161"/>
                        <a:pt x="1184" y="8217"/>
                        <a:pt x="814" y="9379"/>
                      </a:cubicBezTo>
                      <a:cubicBezTo>
                        <a:pt x="85" y="11744"/>
                        <a:pt x="1" y="14163"/>
                        <a:pt x="381" y="16592"/>
                      </a:cubicBezTo>
                      <a:cubicBezTo>
                        <a:pt x="582" y="17944"/>
                        <a:pt x="920" y="19264"/>
                        <a:pt x="1574" y="20479"/>
                      </a:cubicBezTo>
                      <a:cubicBezTo>
                        <a:pt x="2335" y="21862"/>
                        <a:pt x="3243" y="23119"/>
                        <a:pt x="4500" y="24070"/>
                      </a:cubicBezTo>
                      <a:cubicBezTo>
                        <a:pt x="5731" y="25008"/>
                        <a:pt x="7096" y="25541"/>
                        <a:pt x="8633" y="25541"/>
                      </a:cubicBezTo>
                      <a:cubicBezTo>
                        <a:pt x="8706" y="25541"/>
                        <a:pt x="8778" y="25540"/>
                        <a:pt x="8851" y="25538"/>
                      </a:cubicBezTo>
                      <a:cubicBezTo>
                        <a:pt x="8070" y="25157"/>
                        <a:pt x="7320" y="24746"/>
                        <a:pt x="6676" y="24144"/>
                      </a:cubicBezTo>
                      <a:cubicBezTo>
                        <a:pt x="6464" y="23953"/>
                        <a:pt x="6243" y="23784"/>
                        <a:pt x="6021" y="23615"/>
                      </a:cubicBezTo>
                      <a:cubicBezTo>
                        <a:pt x="5788" y="23436"/>
                        <a:pt x="5588" y="23214"/>
                        <a:pt x="5408" y="22982"/>
                      </a:cubicBezTo>
                      <a:cubicBezTo>
                        <a:pt x="4954" y="22411"/>
                        <a:pt x="4595" y="21778"/>
                        <a:pt x="4236" y="21144"/>
                      </a:cubicBezTo>
                      <a:cubicBezTo>
                        <a:pt x="3423" y="19718"/>
                        <a:pt x="2947" y="18187"/>
                        <a:pt x="2747" y="16571"/>
                      </a:cubicBezTo>
                      <a:cubicBezTo>
                        <a:pt x="2504" y="14712"/>
                        <a:pt x="2567" y="12853"/>
                        <a:pt x="2863" y="11005"/>
                      </a:cubicBezTo>
                      <a:cubicBezTo>
                        <a:pt x="3116" y="9463"/>
                        <a:pt x="3602" y="7984"/>
                        <a:pt x="4099" y="6516"/>
                      </a:cubicBezTo>
                      <a:cubicBezTo>
                        <a:pt x="4532" y="5217"/>
                        <a:pt x="5123" y="4003"/>
                        <a:pt x="5852" y="2852"/>
                      </a:cubicBezTo>
                      <a:cubicBezTo>
                        <a:pt x="6390" y="2007"/>
                        <a:pt x="6971" y="1204"/>
                        <a:pt x="7584" y="422"/>
                      </a:cubicBezTo>
                      <a:cubicBezTo>
                        <a:pt x="7679" y="296"/>
                        <a:pt x="7827" y="190"/>
                        <a:pt x="77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96" name="Google Shape;396;p11"/>
                <p:cNvGrpSpPr/>
                <p:nvPr/>
              </p:nvGrpSpPr>
              <p:grpSpPr>
                <a:xfrm>
                  <a:off x="7049943" y="-2375429"/>
                  <a:ext cx="1797649" cy="2341306"/>
                  <a:chOff x="7049943" y="-2375429"/>
                  <a:chExt cx="1797649" cy="2341306"/>
                </a:xfrm>
              </p:grpSpPr>
              <p:sp>
                <p:nvSpPr>
                  <p:cNvPr id="397" name="Google Shape;397;p11"/>
                  <p:cNvSpPr/>
                  <p:nvPr/>
                </p:nvSpPr>
                <p:spPr>
                  <a:xfrm>
                    <a:off x="7142728" y="-2139952"/>
                    <a:ext cx="985272" cy="1927516"/>
                  </a:xfrm>
                  <a:custGeom>
                    <a:avLst/>
                    <a:gdLst/>
                    <a:ahLst/>
                    <a:cxnLst/>
                    <a:rect l="l" t="t" r="r" b="b"/>
                    <a:pathLst>
                      <a:path w="19624" h="38391" extrusionOk="0">
                        <a:moveTo>
                          <a:pt x="11640" y="0"/>
                        </a:moveTo>
                        <a:lnTo>
                          <a:pt x="11640" y="0"/>
                        </a:lnTo>
                        <a:cubicBezTo>
                          <a:pt x="11544" y="116"/>
                          <a:pt x="11661" y="148"/>
                          <a:pt x="11724" y="190"/>
                        </a:cubicBezTo>
                        <a:cubicBezTo>
                          <a:pt x="12083" y="444"/>
                          <a:pt x="12432" y="718"/>
                          <a:pt x="12706" y="1077"/>
                        </a:cubicBezTo>
                        <a:cubicBezTo>
                          <a:pt x="13055" y="1553"/>
                          <a:pt x="13498" y="1954"/>
                          <a:pt x="13889" y="2387"/>
                        </a:cubicBezTo>
                        <a:cubicBezTo>
                          <a:pt x="14005" y="2503"/>
                          <a:pt x="14132" y="2609"/>
                          <a:pt x="14216" y="2757"/>
                        </a:cubicBezTo>
                        <a:cubicBezTo>
                          <a:pt x="14713" y="3612"/>
                          <a:pt x="15262" y="4446"/>
                          <a:pt x="15420" y="5471"/>
                        </a:cubicBezTo>
                        <a:cubicBezTo>
                          <a:pt x="15463" y="5703"/>
                          <a:pt x="15547" y="5936"/>
                          <a:pt x="15611" y="6157"/>
                        </a:cubicBezTo>
                        <a:cubicBezTo>
                          <a:pt x="15927" y="7266"/>
                          <a:pt x="15917" y="8375"/>
                          <a:pt x="15558" y="9474"/>
                        </a:cubicBezTo>
                        <a:cubicBezTo>
                          <a:pt x="15325" y="10150"/>
                          <a:pt x="14977" y="10773"/>
                          <a:pt x="14671" y="11428"/>
                        </a:cubicBezTo>
                        <a:cubicBezTo>
                          <a:pt x="14058" y="12737"/>
                          <a:pt x="13171" y="13846"/>
                          <a:pt x="12242" y="14913"/>
                        </a:cubicBezTo>
                        <a:cubicBezTo>
                          <a:pt x="11587" y="15652"/>
                          <a:pt x="10816" y="16233"/>
                          <a:pt x="10066" y="16856"/>
                        </a:cubicBezTo>
                        <a:cubicBezTo>
                          <a:pt x="9126" y="17638"/>
                          <a:pt x="8080" y="18250"/>
                          <a:pt x="7140" y="19042"/>
                        </a:cubicBezTo>
                        <a:cubicBezTo>
                          <a:pt x="6591" y="19507"/>
                          <a:pt x="5979" y="19898"/>
                          <a:pt x="5461" y="20394"/>
                        </a:cubicBezTo>
                        <a:cubicBezTo>
                          <a:pt x="4289" y="21524"/>
                          <a:pt x="3254" y="22771"/>
                          <a:pt x="2388" y="24175"/>
                        </a:cubicBezTo>
                        <a:cubicBezTo>
                          <a:pt x="1458" y="25664"/>
                          <a:pt x="719" y="27217"/>
                          <a:pt x="307" y="28949"/>
                        </a:cubicBezTo>
                        <a:cubicBezTo>
                          <a:pt x="138" y="29678"/>
                          <a:pt x="1" y="30417"/>
                          <a:pt x="54" y="31156"/>
                        </a:cubicBezTo>
                        <a:cubicBezTo>
                          <a:pt x="85" y="31758"/>
                          <a:pt x="106" y="32350"/>
                          <a:pt x="170" y="32952"/>
                        </a:cubicBezTo>
                        <a:cubicBezTo>
                          <a:pt x="275" y="33966"/>
                          <a:pt x="476" y="34948"/>
                          <a:pt x="782" y="35930"/>
                        </a:cubicBezTo>
                        <a:cubicBezTo>
                          <a:pt x="1025" y="36712"/>
                          <a:pt x="1416" y="37440"/>
                          <a:pt x="1543" y="38264"/>
                        </a:cubicBezTo>
                        <a:cubicBezTo>
                          <a:pt x="1553" y="38306"/>
                          <a:pt x="1617" y="38349"/>
                          <a:pt x="1659" y="38391"/>
                        </a:cubicBezTo>
                        <a:cubicBezTo>
                          <a:pt x="1722" y="37842"/>
                          <a:pt x="1807" y="37293"/>
                          <a:pt x="1754" y="36733"/>
                        </a:cubicBezTo>
                        <a:cubicBezTo>
                          <a:pt x="1680" y="35740"/>
                          <a:pt x="1606" y="34758"/>
                          <a:pt x="1543" y="33765"/>
                        </a:cubicBezTo>
                        <a:cubicBezTo>
                          <a:pt x="1490" y="32952"/>
                          <a:pt x="1501" y="32139"/>
                          <a:pt x="1627" y="31346"/>
                        </a:cubicBezTo>
                        <a:cubicBezTo>
                          <a:pt x="1765" y="30396"/>
                          <a:pt x="2029" y="29467"/>
                          <a:pt x="2388" y="28579"/>
                        </a:cubicBezTo>
                        <a:cubicBezTo>
                          <a:pt x="3064" y="26879"/>
                          <a:pt x="3930" y="25316"/>
                          <a:pt x="5250" y="24059"/>
                        </a:cubicBezTo>
                        <a:cubicBezTo>
                          <a:pt x="6591" y="22781"/>
                          <a:pt x="7985" y="21588"/>
                          <a:pt x="9591" y="20669"/>
                        </a:cubicBezTo>
                        <a:cubicBezTo>
                          <a:pt x="10351" y="20225"/>
                          <a:pt x="11111" y="19792"/>
                          <a:pt x="11925" y="19454"/>
                        </a:cubicBezTo>
                        <a:cubicBezTo>
                          <a:pt x="12125" y="19359"/>
                          <a:pt x="12315" y="19243"/>
                          <a:pt x="12484" y="19116"/>
                        </a:cubicBezTo>
                        <a:cubicBezTo>
                          <a:pt x="14100" y="17902"/>
                          <a:pt x="15632" y="16592"/>
                          <a:pt x="17005" y="15082"/>
                        </a:cubicBezTo>
                        <a:cubicBezTo>
                          <a:pt x="17955" y="14036"/>
                          <a:pt x="18663" y="12843"/>
                          <a:pt x="19106" y="11491"/>
                        </a:cubicBezTo>
                        <a:cubicBezTo>
                          <a:pt x="19423" y="10530"/>
                          <a:pt x="19624" y="9537"/>
                          <a:pt x="19444" y="8523"/>
                        </a:cubicBezTo>
                        <a:cubicBezTo>
                          <a:pt x="19032" y="6083"/>
                          <a:pt x="17892" y="4056"/>
                          <a:pt x="16075" y="2440"/>
                        </a:cubicBezTo>
                        <a:cubicBezTo>
                          <a:pt x="14776" y="1278"/>
                          <a:pt x="13224" y="602"/>
                          <a:pt x="116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1"/>
                  <p:cNvSpPr/>
                  <p:nvPr/>
                </p:nvSpPr>
                <p:spPr>
                  <a:xfrm>
                    <a:off x="7708526" y="-601870"/>
                    <a:ext cx="1061638" cy="481239"/>
                  </a:xfrm>
                  <a:custGeom>
                    <a:avLst/>
                    <a:gdLst/>
                    <a:ahLst/>
                    <a:cxnLst/>
                    <a:rect l="l" t="t" r="r" b="b"/>
                    <a:pathLst>
                      <a:path w="21145" h="9585" extrusionOk="0">
                        <a:moveTo>
                          <a:pt x="11913" y="0"/>
                        </a:moveTo>
                        <a:cubicBezTo>
                          <a:pt x="11818" y="0"/>
                          <a:pt x="11724" y="5"/>
                          <a:pt x="11629" y="15"/>
                        </a:cubicBezTo>
                        <a:cubicBezTo>
                          <a:pt x="11175" y="79"/>
                          <a:pt x="10710" y="132"/>
                          <a:pt x="10256" y="195"/>
                        </a:cubicBezTo>
                        <a:cubicBezTo>
                          <a:pt x="9601" y="290"/>
                          <a:pt x="8989" y="501"/>
                          <a:pt x="8408" y="818"/>
                        </a:cubicBezTo>
                        <a:cubicBezTo>
                          <a:pt x="7436" y="1346"/>
                          <a:pt x="6570" y="2033"/>
                          <a:pt x="5767" y="2793"/>
                        </a:cubicBezTo>
                        <a:cubicBezTo>
                          <a:pt x="4732" y="3744"/>
                          <a:pt x="3835" y="4821"/>
                          <a:pt x="2979" y="5940"/>
                        </a:cubicBezTo>
                        <a:cubicBezTo>
                          <a:pt x="2419" y="6680"/>
                          <a:pt x="1881" y="7440"/>
                          <a:pt x="1268" y="8158"/>
                        </a:cubicBezTo>
                        <a:cubicBezTo>
                          <a:pt x="920" y="8560"/>
                          <a:pt x="550" y="8929"/>
                          <a:pt x="202" y="9331"/>
                        </a:cubicBezTo>
                        <a:cubicBezTo>
                          <a:pt x="138" y="9394"/>
                          <a:pt x="1" y="9447"/>
                          <a:pt x="106" y="9584"/>
                        </a:cubicBezTo>
                        <a:cubicBezTo>
                          <a:pt x="328" y="9362"/>
                          <a:pt x="561" y="9151"/>
                          <a:pt x="782" y="8940"/>
                        </a:cubicBezTo>
                        <a:cubicBezTo>
                          <a:pt x="1691" y="8021"/>
                          <a:pt x="2610" y="7092"/>
                          <a:pt x="3528" y="6173"/>
                        </a:cubicBezTo>
                        <a:cubicBezTo>
                          <a:pt x="4553" y="5138"/>
                          <a:pt x="5704" y="4293"/>
                          <a:pt x="7003" y="3649"/>
                        </a:cubicBezTo>
                        <a:cubicBezTo>
                          <a:pt x="8255" y="3015"/>
                          <a:pt x="9509" y="2711"/>
                          <a:pt x="10763" y="2711"/>
                        </a:cubicBezTo>
                        <a:cubicBezTo>
                          <a:pt x="12017" y="2711"/>
                          <a:pt x="13271" y="3015"/>
                          <a:pt x="14523" y="3596"/>
                        </a:cubicBezTo>
                        <a:cubicBezTo>
                          <a:pt x="15611" y="4103"/>
                          <a:pt x="16656" y="4694"/>
                          <a:pt x="17660" y="5359"/>
                        </a:cubicBezTo>
                        <a:cubicBezTo>
                          <a:pt x="18198" y="5719"/>
                          <a:pt x="18768" y="6025"/>
                          <a:pt x="19360" y="6268"/>
                        </a:cubicBezTo>
                        <a:cubicBezTo>
                          <a:pt x="19578" y="6362"/>
                          <a:pt x="19748" y="6412"/>
                          <a:pt x="19893" y="6412"/>
                        </a:cubicBezTo>
                        <a:cubicBezTo>
                          <a:pt x="20155" y="6412"/>
                          <a:pt x="20336" y="6248"/>
                          <a:pt x="20574" y="5888"/>
                        </a:cubicBezTo>
                        <a:cubicBezTo>
                          <a:pt x="20754" y="5602"/>
                          <a:pt x="20955" y="5317"/>
                          <a:pt x="21145" y="5043"/>
                        </a:cubicBezTo>
                        <a:cubicBezTo>
                          <a:pt x="21113" y="4810"/>
                          <a:pt x="20902" y="4789"/>
                          <a:pt x="20754" y="4736"/>
                        </a:cubicBezTo>
                        <a:cubicBezTo>
                          <a:pt x="20416" y="4599"/>
                          <a:pt x="20099" y="4430"/>
                          <a:pt x="19793" y="4219"/>
                        </a:cubicBezTo>
                        <a:cubicBezTo>
                          <a:pt x="18916" y="3606"/>
                          <a:pt x="18082" y="2941"/>
                          <a:pt x="17248" y="2254"/>
                        </a:cubicBezTo>
                        <a:cubicBezTo>
                          <a:pt x="16730" y="1832"/>
                          <a:pt x="16234" y="1367"/>
                          <a:pt x="15642" y="1029"/>
                        </a:cubicBezTo>
                        <a:cubicBezTo>
                          <a:pt x="14819" y="575"/>
                          <a:pt x="13952" y="237"/>
                          <a:pt x="13013" y="121"/>
                        </a:cubicBezTo>
                        <a:cubicBezTo>
                          <a:pt x="12651" y="71"/>
                          <a:pt x="12283" y="0"/>
                          <a:pt x="119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1"/>
                  <p:cNvSpPr/>
                  <p:nvPr/>
                </p:nvSpPr>
                <p:spPr>
                  <a:xfrm>
                    <a:off x="7049943" y="-2375429"/>
                    <a:ext cx="593402" cy="561722"/>
                  </a:xfrm>
                  <a:custGeom>
                    <a:avLst/>
                    <a:gdLst/>
                    <a:ahLst/>
                    <a:cxnLst/>
                    <a:rect l="l" t="t" r="r" b="b"/>
                    <a:pathLst>
                      <a:path w="11819" h="11188" extrusionOk="0">
                        <a:moveTo>
                          <a:pt x="5186" y="1"/>
                        </a:moveTo>
                        <a:cubicBezTo>
                          <a:pt x="4891" y="244"/>
                          <a:pt x="4922" y="550"/>
                          <a:pt x="5028" y="867"/>
                        </a:cubicBezTo>
                        <a:cubicBezTo>
                          <a:pt x="5228" y="1469"/>
                          <a:pt x="5440" y="2081"/>
                          <a:pt x="5640" y="2683"/>
                        </a:cubicBezTo>
                        <a:cubicBezTo>
                          <a:pt x="5915" y="3486"/>
                          <a:pt x="6116" y="4289"/>
                          <a:pt x="6253" y="5123"/>
                        </a:cubicBezTo>
                        <a:cubicBezTo>
                          <a:pt x="6422" y="6211"/>
                          <a:pt x="6084" y="7066"/>
                          <a:pt x="5165" y="7668"/>
                        </a:cubicBezTo>
                        <a:cubicBezTo>
                          <a:pt x="4626" y="8017"/>
                          <a:pt x="4067" y="8323"/>
                          <a:pt x="3465" y="8577"/>
                        </a:cubicBezTo>
                        <a:cubicBezTo>
                          <a:pt x="2398" y="9020"/>
                          <a:pt x="1395" y="9580"/>
                          <a:pt x="349" y="10087"/>
                        </a:cubicBezTo>
                        <a:cubicBezTo>
                          <a:pt x="117" y="10203"/>
                          <a:pt x="1" y="10393"/>
                          <a:pt x="22" y="10657"/>
                        </a:cubicBezTo>
                        <a:cubicBezTo>
                          <a:pt x="32" y="10837"/>
                          <a:pt x="32" y="11027"/>
                          <a:pt x="117" y="11185"/>
                        </a:cubicBezTo>
                        <a:cubicBezTo>
                          <a:pt x="201" y="11187"/>
                          <a:pt x="284" y="11187"/>
                          <a:pt x="368" y="11187"/>
                        </a:cubicBezTo>
                        <a:cubicBezTo>
                          <a:pt x="1013" y="11187"/>
                          <a:pt x="1657" y="11148"/>
                          <a:pt x="2292" y="11027"/>
                        </a:cubicBezTo>
                        <a:cubicBezTo>
                          <a:pt x="3243" y="10847"/>
                          <a:pt x="4172" y="10531"/>
                          <a:pt x="5112" y="10319"/>
                        </a:cubicBezTo>
                        <a:cubicBezTo>
                          <a:pt x="5683" y="10193"/>
                          <a:pt x="6221" y="9950"/>
                          <a:pt x="6813" y="9929"/>
                        </a:cubicBezTo>
                        <a:cubicBezTo>
                          <a:pt x="6975" y="9921"/>
                          <a:pt x="7136" y="9917"/>
                          <a:pt x="7297" y="9917"/>
                        </a:cubicBezTo>
                        <a:cubicBezTo>
                          <a:pt x="8302" y="9917"/>
                          <a:pt x="9286" y="10068"/>
                          <a:pt x="10224" y="10478"/>
                        </a:cubicBezTo>
                        <a:cubicBezTo>
                          <a:pt x="10668" y="10668"/>
                          <a:pt x="11185" y="10721"/>
                          <a:pt x="11534" y="11133"/>
                        </a:cubicBezTo>
                        <a:cubicBezTo>
                          <a:pt x="11564" y="11165"/>
                          <a:pt x="11591" y="11179"/>
                          <a:pt x="11615" y="11179"/>
                        </a:cubicBezTo>
                        <a:cubicBezTo>
                          <a:pt x="11684" y="11179"/>
                          <a:pt x="11726" y="11068"/>
                          <a:pt x="11734" y="10974"/>
                        </a:cubicBezTo>
                        <a:cubicBezTo>
                          <a:pt x="11819" y="9812"/>
                          <a:pt x="11449" y="8820"/>
                          <a:pt x="10731" y="7943"/>
                        </a:cubicBezTo>
                        <a:cubicBezTo>
                          <a:pt x="10456" y="7605"/>
                          <a:pt x="10118" y="7309"/>
                          <a:pt x="9707" y="7130"/>
                        </a:cubicBezTo>
                        <a:cubicBezTo>
                          <a:pt x="8714" y="6718"/>
                          <a:pt x="7890" y="6084"/>
                          <a:pt x="7299" y="5134"/>
                        </a:cubicBezTo>
                        <a:cubicBezTo>
                          <a:pt x="6591" y="3993"/>
                          <a:pt x="6095" y="2757"/>
                          <a:pt x="5704" y="1458"/>
                        </a:cubicBezTo>
                        <a:cubicBezTo>
                          <a:pt x="5556" y="962"/>
                          <a:pt x="5524" y="423"/>
                          <a:pt x="51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1"/>
                  <p:cNvSpPr/>
                  <p:nvPr/>
                </p:nvSpPr>
                <p:spPr>
                  <a:xfrm>
                    <a:off x="8278039" y="-918283"/>
                    <a:ext cx="569554" cy="253598"/>
                  </a:xfrm>
                  <a:custGeom>
                    <a:avLst/>
                    <a:gdLst/>
                    <a:ahLst/>
                    <a:cxnLst/>
                    <a:rect l="l" t="t" r="r" b="b"/>
                    <a:pathLst>
                      <a:path w="11344" h="5051" extrusionOk="0">
                        <a:moveTo>
                          <a:pt x="8747" y="0"/>
                        </a:moveTo>
                        <a:cubicBezTo>
                          <a:pt x="8494" y="0"/>
                          <a:pt x="8251" y="97"/>
                          <a:pt x="7985" y="97"/>
                        </a:cubicBezTo>
                        <a:cubicBezTo>
                          <a:pt x="7394" y="97"/>
                          <a:pt x="6813" y="202"/>
                          <a:pt x="6232" y="318"/>
                        </a:cubicBezTo>
                        <a:cubicBezTo>
                          <a:pt x="5968" y="371"/>
                          <a:pt x="5715" y="414"/>
                          <a:pt x="5461" y="456"/>
                        </a:cubicBezTo>
                        <a:cubicBezTo>
                          <a:pt x="4447" y="593"/>
                          <a:pt x="3465" y="836"/>
                          <a:pt x="2514" y="1206"/>
                        </a:cubicBezTo>
                        <a:cubicBezTo>
                          <a:pt x="1659" y="1533"/>
                          <a:pt x="814" y="1882"/>
                          <a:pt x="1" y="2484"/>
                        </a:cubicBezTo>
                        <a:cubicBezTo>
                          <a:pt x="381" y="2653"/>
                          <a:pt x="677" y="2917"/>
                          <a:pt x="1068" y="2969"/>
                        </a:cubicBezTo>
                        <a:cubicBezTo>
                          <a:pt x="1596" y="3054"/>
                          <a:pt x="2092" y="3170"/>
                          <a:pt x="2536" y="3497"/>
                        </a:cubicBezTo>
                        <a:cubicBezTo>
                          <a:pt x="2662" y="3593"/>
                          <a:pt x="2810" y="3645"/>
                          <a:pt x="2969" y="3698"/>
                        </a:cubicBezTo>
                        <a:cubicBezTo>
                          <a:pt x="3687" y="3983"/>
                          <a:pt x="4384" y="4321"/>
                          <a:pt x="4922" y="4913"/>
                        </a:cubicBezTo>
                        <a:cubicBezTo>
                          <a:pt x="4996" y="4987"/>
                          <a:pt x="5070" y="5050"/>
                          <a:pt x="5186" y="5050"/>
                        </a:cubicBezTo>
                        <a:cubicBezTo>
                          <a:pt x="5081" y="4892"/>
                          <a:pt x="4986" y="4723"/>
                          <a:pt x="4880" y="4564"/>
                        </a:cubicBezTo>
                        <a:cubicBezTo>
                          <a:pt x="4489" y="3994"/>
                          <a:pt x="4447" y="4047"/>
                          <a:pt x="5060" y="3677"/>
                        </a:cubicBezTo>
                        <a:cubicBezTo>
                          <a:pt x="6676" y="2684"/>
                          <a:pt x="8397" y="1924"/>
                          <a:pt x="10245" y="1491"/>
                        </a:cubicBezTo>
                        <a:cubicBezTo>
                          <a:pt x="10478" y="1438"/>
                          <a:pt x="10700" y="1396"/>
                          <a:pt x="10911" y="1269"/>
                        </a:cubicBezTo>
                        <a:cubicBezTo>
                          <a:pt x="11259" y="1058"/>
                          <a:pt x="11344" y="794"/>
                          <a:pt x="11206" y="361"/>
                        </a:cubicBezTo>
                        <a:cubicBezTo>
                          <a:pt x="11133" y="361"/>
                          <a:pt x="11048" y="361"/>
                          <a:pt x="10995" y="340"/>
                        </a:cubicBezTo>
                        <a:cubicBezTo>
                          <a:pt x="10319" y="23"/>
                          <a:pt x="9591" y="118"/>
                          <a:pt x="8894" y="12"/>
                        </a:cubicBezTo>
                        <a:cubicBezTo>
                          <a:pt x="8844" y="4"/>
                          <a:pt x="8795" y="0"/>
                          <a:pt x="8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1"/>
                  <p:cNvSpPr/>
                  <p:nvPr/>
                </p:nvSpPr>
                <p:spPr>
                  <a:xfrm>
                    <a:off x="7366004" y="-558239"/>
                    <a:ext cx="241850" cy="524116"/>
                  </a:xfrm>
                  <a:custGeom>
                    <a:avLst/>
                    <a:gdLst/>
                    <a:ahLst/>
                    <a:cxnLst/>
                    <a:rect l="l" t="t" r="r" b="b"/>
                    <a:pathLst>
                      <a:path w="4817" h="10439" extrusionOk="0">
                        <a:moveTo>
                          <a:pt x="1944" y="1"/>
                        </a:moveTo>
                        <a:cubicBezTo>
                          <a:pt x="1814" y="1"/>
                          <a:pt x="1680" y="11"/>
                          <a:pt x="1542" y="34"/>
                        </a:cubicBezTo>
                        <a:cubicBezTo>
                          <a:pt x="1120" y="107"/>
                          <a:pt x="697" y="255"/>
                          <a:pt x="296" y="424"/>
                        </a:cubicBezTo>
                        <a:cubicBezTo>
                          <a:pt x="444" y="519"/>
                          <a:pt x="613" y="572"/>
                          <a:pt x="782" y="583"/>
                        </a:cubicBezTo>
                        <a:cubicBezTo>
                          <a:pt x="951" y="593"/>
                          <a:pt x="1130" y="625"/>
                          <a:pt x="1236" y="731"/>
                        </a:cubicBezTo>
                        <a:cubicBezTo>
                          <a:pt x="1553" y="1047"/>
                          <a:pt x="1943" y="1301"/>
                          <a:pt x="2197" y="1692"/>
                        </a:cubicBezTo>
                        <a:cubicBezTo>
                          <a:pt x="2292" y="1829"/>
                          <a:pt x="2345" y="1977"/>
                          <a:pt x="2387" y="2135"/>
                        </a:cubicBezTo>
                        <a:cubicBezTo>
                          <a:pt x="2535" y="2663"/>
                          <a:pt x="2461" y="3170"/>
                          <a:pt x="2387" y="3688"/>
                        </a:cubicBezTo>
                        <a:cubicBezTo>
                          <a:pt x="2281" y="4364"/>
                          <a:pt x="2060" y="4976"/>
                          <a:pt x="1658" y="5536"/>
                        </a:cubicBezTo>
                        <a:cubicBezTo>
                          <a:pt x="1004" y="6455"/>
                          <a:pt x="475" y="7458"/>
                          <a:pt x="169" y="8557"/>
                        </a:cubicBezTo>
                        <a:cubicBezTo>
                          <a:pt x="53" y="8969"/>
                          <a:pt x="0" y="9380"/>
                          <a:pt x="21" y="9792"/>
                        </a:cubicBezTo>
                        <a:cubicBezTo>
                          <a:pt x="32" y="9993"/>
                          <a:pt x="85" y="10183"/>
                          <a:pt x="201" y="10342"/>
                        </a:cubicBezTo>
                        <a:cubicBezTo>
                          <a:pt x="241" y="10406"/>
                          <a:pt x="283" y="10438"/>
                          <a:pt x="324" y="10438"/>
                        </a:cubicBezTo>
                        <a:cubicBezTo>
                          <a:pt x="370" y="10438"/>
                          <a:pt x="415" y="10398"/>
                          <a:pt x="454" y="10320"/>
                        </a:cubicBezTo>
                        <a:cubicBezTo>
                          <a:pt x="306" y="10310"/>
                          <a:pt x="264" y="10215"/>
                          <a:pt x="264" y="10078"/>
                        </a:cubicBezTo>
                        <a:cubicBezTo>
                          <a:pt x="264" y="9909"/>
                          <a:pt x="338" y="9761"/>
                          <a:pt x="402" y="9613"/>
                        </a:cubicBezTo>
                        <a:cubicBezTo>
                          <a:pt x="792" y="8821"/>
                          <a:pt x="1341" y="8166"/>
                          <a:pt x="2017" y="7638"/>
                        </a:cubicBezTo>
                        <a:cubicBezTo>
                          <a:pt x="2926" y="6930"/>
                          <a:pt x="3771" y="6191"/>
                          <a:pt x="4246" y="5061"/>
                        </a:cubicBezTo>
                        <a:cubicBezTo>
                          <a:pt x="4816" y="3698"/>
                          <a:pt x="4763" y="2420"/>
                          <a:pt x="3961" y="1216"/>
                        </a:cubicBezTo>
                        <a:cubicBezTo>
                          <a:pt x="3474" y="473"/>
                          <a:pt x="2804" y="1"/>
                          <a:pt x="19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2" name="Google Shape;402;p11"/>
                <p:cNvSpPr/>
                <p:nvPr/>
              </p:nvSpPr>
              <p:spPr>
                <a:xfrm>
                  <a:off x="7363343" y="-862401"/>
                  <a:ext cx="110356" cy="126774"/>
                </a:xfrm>
                <a:custGeom>
                  <a:avLst/>
                  <a:gdLst/>
                  <a:ahLst/>
                  <a:cxnLst/>
                  <a:rect l="l" t="t" r="r" b="b"/>
                  <a:pathLst>
                    <a:path w="2198" h="2525" extrusionOk="0">
                      <a:moveTo>
                        <a:pt x="1339" y="1"/>
                      </a:moveTo>
                      <a:cubicBezTo>
                        <a:pt x="1058" y="1"/>
                        <a:pt x="773" y="161"/>
                        <a:pt x="550" y="473"/>
                      </a:cubicBezTo>
                      <a:cubicBezTo>
                        <a:pt x="381" y="695"/>
                        <a:pt x="233" y="938"/>
                        <a:pt x="138" y="1212"/>
                      </a:cubicBezTo>
                      <a:cubicBezTo>
                        <a:pt x="0" y="1582"/>
                        <a:pt x="22" y="1941"/>
                        <a:pt x="317" y="2247"/>
                      </a:cubicBezTo>
                      <a:cubicBezTo>
                        <a:pt x="485" y="2428"/>
                        <a:pt x="708" y="2524"/>
                        <a:pt x="945" y="2524"/>
                      </a:cubicBezTo>
                      <a:cubicBezTo>
                        <a:pt x="1082" y="2524"/>
                        <a:pt x="1224" y="2492"/>
                        <a:pt x="1363" y="2427"/>
                      </a:cubicBezTo>
                      <a:cubicBezTo>
                        <a:pt x="1923" y="2163"/>
                        <a:pt x="2155" y="1677"/>
                        <a:pt x="2187" y="1212"/>
                      </a:cubicBezTo>
                      <a:cubicBezTo>
                        <a:pt x="2197" y="578"/>
                        <a:pt x="1975" y="198"/>
                        <a:pt x="1606" y="50"/>
                      </a:cubicBezTo>
                      <a:cubicBezTo>
                        <a:pt x="1518" y="17"/>
                        <a:pt x="1429" y="1"/>
                        <a:pt x="1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03" name="Google Shape;403;p11"/>
                <p:cNvGrpSpPr/>
                <p:nvPr/>
              </p:nvGrpSpPr>
              <p:grpSpPr>
                <a:xfrm>
                  <a:off x="7561114" y="-1880676"/>
                  <a:ext cx="665561" cy="1311490"/>
                  <a:chOff x="7561114" y="-1880676"/>
                  <a:chExt cx="665561" cy="1311490"/>
                </a:xfrm>
              </p:grpSpPr>
              <p:sp>
                <p:nvSpPr>
                  <p:cNvPr id="404" name="Google Shape;404;p11"/>
                  <p:cNvSpPr/>
                  <p:nvPr/>
                </p:nvSpPr>
                <p:spPr>
                  <a:xfrm>
                    <a:off x="7586570" y="-1563962"/>
                    <a:ext cx="97654" cy="120749"/>
                  </a:xfrm>
                  <a:custGeom>
                    <a:avLst/>
                    <a:gdLst/>
                    <a:ahLst/>
                    <a:cxnLst/>
                    <a:rect l="l" t="t" r="r" b="b"/>
                    <a:pathLst>
                      <a:path w="1945" h="2405" extrusionOk="0">
                        <a:moveTo>
                          <a:pt x="1039" y="1"/>
                        </a:moveTo>
                        <a:cubicBezTo>
                          <a:pt x="642" y="1"/>
                          <a:pt x="267" y="333"/>
                          <a:pt x="170" y="790"/>
                        </a:cubicBezTo>
                        <a:cubicBezTo>
                          <a:pt x="127" y="1001"/>
                          <a:pt x="75" y="1223"/>
                          <a:pt x="43" y="1445"/>
                        </a:cubicBezTo>
                        <a:cubicBezTo>
                          <a:pt x="1" y="1762"/>
                          <a:pt x="96" y="2036"/>
                          <a:pt x="349" y="2237"/>
                        </a:cubicBezTo>
                        <a:cubicBezTo>
                          <a:pt x="498" y="2344"/>
                          <a:pt x="654" y="2404"/>
                          <a:pt x="808" y="2404"/>
                        </a:cubicBezTo>
                        <a:cubicBezTo>
                          <a:pt x="928" y="2404"/>
                          <a:pt x="1047" y="2368"/>
                          <a:pt x="1162" y="2290"/>
                        </a:cubicBezTo>
                        <a:cubicBezTo>
                          <a:pt x="1585" y="1994"/>
                          <a:pt x="1849" y="1571"/>
                          <a:pt x="1912" y="1149"/>
                        </a:cubicBezTo>
                        <a:cubicBezTo>
                          <a:pt x="1944" y="515"/>
                          <a:pt x="1617" y="82"/>
                          <a:pt x="1141" y="8"/>
                        </a:cubicBezTo>
                        <a:cubicBezTo>
                          <a:pt x="1107" y="3"/>
                          <a:pt x="1073" y="1"/>
                          <a:pt x="1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1"/>
                  <p:cNvSpPr/>
                  <p:nvPr/>
                </p:nvSpPr>
                <p:spPr>
                  <a:xfrm>
                    <a:off x="7963584" y="-674421"/>
                    <a:ext cx="96047" cy="105235"/>
                  </a:xfrm>
                  <a:custGeom>
                    <a:avLst/>
                    <a:gdLst/>
                    <a:ahLst/>
                    <a:cxnLst/>
                    <a:rect l="l" t="t" r="r" b="b"/>
                    <a:pathLst>
                      <a:path w="1913" h="2096" extrusionOk="0">
                        <a:moveTo>
                          <a:pt x="1285" y="1"/>
                        </a:moveTo>
                        <a:cubicBezTo>
                          <a:pt x="1148" y="1"/>
                          <a:pt x="1015" y="50"/>
                          <a:pt x="888" y="140"/>
                        </a:cubicBezTo>
                        <a:cubicBezTo>
                          <a:pt x="624" y="341"/>
                          <a:pt x="402" y="615"/>
                          <a:pt x="233" y="911"/>
                        </a:cubicBezTo>
                        <a:cubicBezTo>
                          <a:pt x="1" y="1281"/>
                          <a:pt x="54" y="1672"/>
                          <a:pt x="339" y="1925"/>
                        </a:cubicBezTo>
                        <a:cubicBezTo>
                          <a:pt x="473" y="2040"/>
                          <a:pt x="632" y="2096"/>
                          <a:pt x="796" y="2096"/>
                        </a:cubicBezTo>
                        <a:cubicBezTo>
                          <a:pt x="995" y="2096"/>
                          <a:pt x="1200" y="2013"/>
                          <a:pt x="1374" y="1851"/>
                        </a:cubicBezTo>
                        <a:cubicBezTo>
                          <a:pt x="1712" y="1524"/>
                          <a:pt x="1807" y="1080"/>
                          <a:pt x="1913" y="637"/>
                        </a:cubicBezTo>
                        <a:cubicBezTo>
                          <a:pt x="1891" y="404"/>
                          <a:pt x="1796" y="214"/>
                          <a:pt x="1596" y="87"/>
                        </a:cubicBezTo>
                        <a:cubicBezTo>
                          <a:pt x="1491" y="28"/>
                          <a:pt x="1387" y="1"/>
                          <a:pt x="1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7675689" y="-1695357"/>
                    <a:ext cx="84851" cy="99310"/>
                  </a:xfrm>
                  <a:custGeom>
                    <a:avLst/>
                    <a:gdLst/>
                    <a:ahLst/>
                    <a:cxnLst/>
                    <a:rect l="l" t="t" r="r" b="b"/>
                    <a:pathLst>
                      <a:path w="1690" h="1978" extrusionOk="0">
                        <a:moveTo>
                          <a:pt x="883" y="1"/>
                        </a:moveTo>
                        <a:cubicBezTo>
                          <a:pt x="687" y="1"/>
                          <a:pt x="491" y="91"/>
                          <a:pt x="338" y="270"/>
                        </a:cubicBezTo>
                        <a:cubicBezTo>
                          <a:pt x="21" y="629"/>
                          <a:pt x="0" y="1305"/>
                          <a:pt x="296" y="1685"/>
                        </a:cubicBezTo>
                        <a:cubicBezTo>
                          <a:pt x="446" y="1878"/>
                          <a:pt x="658" y="1978"/>
                          <a:pt x="870" y="1978"/>
                        </a:cubicBezTo>
                        <a:cubicBezTo>
                          <a:pt x="1032" y="1978"/>
                          <a:pt x="1194" y="1920"/>
                          <a:pt x="1331" y="1802"/>
                        </a:cubicBezTo>
                        <a:cubicBezTo>
                          <a:pt x="1584" y="1590"/>
                          <a:pt x="1669" y="1295"/>
                          <a:pt x="1690" y="957"/>
                        </a:cubicBezTo>
                        <a:cubicBezTo>
                          <a:pt x="1669" y="714"/>
                          <a:pt x="1616" y="471"/>
                          <a:pt x="1436" y="270"/>
                        </a:cubicBezTo>
                        <a:cubicBezTo>
                          <a:pt x="1278" y="91"/>
                          <a:pt x="1080" y="1"/>
                          <a:pt x="8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7691053" y="-1880676"/>
                    <a:ext cx="79027" cy="93336"/>
                  </a:xfrm>
                  <a:custGeom>
                    <a:avLst/>
                    <a:gdLst/>
                    <a:ahLst/>
                    <a:cxnLst/>
                    <a:rect l="l" t="t" r="r" b="b"/>
                    <a:pathLst>
                      <a:path w="1574" h="1859" extrusionOk="0">
                        <a:moveTo>
                          <a:pt x="759" y="0"/>
                        </a:moveTo>
                        <a:cubicBezTo>
                          <a:pt x="752" y="0"/>
                          <a:pt x="746" y="0"/>
                          <a:pt x="740" y="1"/>
                        </a:cubicBezTo>
                        <a:cubicBezTo>
                          <a:pt x="359" y="22"/>
                          <a:pt x="43" y="370"/>
                          <a:pt x="11" y="814"/>
                        </a:cubicBezTo>
                        <a:cubicBezTo>
                          <a:pt x="0" y="867"/>
                          <a:pt x="11" y="909"/>
                          <a:pt x="11" y="951"/>
                        </a:cubicBezTo>
                        <a:cubicBezTo>
                          <a:pt x="11" y="1395"/>
                          <a:pt x="243" y="1743"/>
                          <a:pt x="602" y="1838"/>
                        </a:cubicBezTo>
                        <a:cubicBezTo>
                          <a:pt x="655" y="1852"/>
                          <a:pt x="709" y="1859"/>
                          <a:pt x="763" y="1859"/>
                        </a:cubicBezTo>
                        <a:cubicBezTo>
                          <a:pt x="1035" y="1859"/>
                          <a:pt x="1313" y="1687"/>
                          <a:pt x="1437" y="1405"/>
                        </a:cubicBezTo>
                        <a:cubicBezTo>
                          <a:pt x="1532" y="1205"/>
                          <a:pt x="1574" y="993"/>
                          <a:pt x="1532" y="761"/>
                        </a:cubicBezTo>
                        <a:cubicBezTo>
                          <a:pt x="1449" y="314"/>
                          <a:pt x="1141" y="0"/>
                          <a:pt x="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8073891" y="-794670"/>
                    <a:ext cx="70592" cy="74307"/>
                  </a:xfrm>
                  <a:custGeom>
                    <a:avLst/>
                    <a:gdLst/>
                    <a:ahLst/>
                    <a:cxnLst/>
                    <a:rect l="l" t="t" r="r" b="b"/>
                    <a:pathLst>
                      <a:path w="1406" h="1480" extrusionOk="0">
                        <a:moveTo>
                          <a:pt x="713" y="0"/>
                        </a:moveTo>
                        <a:cubicBezTo>
                          <a:pt x="339" y="0"/>
                          <a:pt x="1" y="344"/>
                          <a:pt x="11" y="740"/>
                        </a:cubicBezTo>
                        <a:cubicBezTo>
                          <a:pt x="11" y="1109"/>
                          <a:pt x="318" y="1468"/>
                          <a:pt x="624" y="1479"/>
                        </a:cubicBezTo>
                        <a:cubicBezTo>
                          <a:pt x="635" y="1480"/>
                          <a:pt x="646" y="1480"/>
                          <a:pt x="657" y="1480"/>
                        </a:cubicBezTo>
                        <a:cubicBezTo>
                          <a:pt x="1036" y="1480"/>
                          <a:pt x="1395" y="1130"/>
                          <a:pt x="1395" y="740"/>
                        </a:cubicBezTo>
                        <a:cubicBezTo>
                          <a:pt x="1405" y="338"/>
                          <a:pt x="1110" y="11"/>
                          <a:pt x="729" y="0"/>
                        </a:cubicBezTo>
                        <a:cubicBezTo>
                          <a:pt x="724" y="0"/>
                          <a:pt x="718" y="0"/>
                          <a:pt x="7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7793378" y="-1789498"/>
                    <a:ext cx="60500" cy="71646"/>
                  </a:xfrm>
                  <a:custGeom>
                    <a:avLst/>
                    <a:gdLst/>
                    <a:ahLst/>
                    <a:cxnLst/>
                    <a:rect l="l" t="t" r="r" b="b"/>
                    <a:pathLst>
                      <a:path w="1205" h="1427" extrusionOk="0">
                        <a:moveTo>
                          <a:pt x="598" y="1"/>
                        </a:moveTo>
                        <a:cubicBezTo>
                          <a:pt x="287" y="1"/>
                          <a:pt x="11" y="313"/>
                          <a:pt x="11" y="677"/>
                        </a:cubicBezTo>
                        <a:cubicBezTo>
                          <a:pt x="1" y="1089"/>
                          <a:pt x="254" y="1416"/>
                          <a:pt x="592" y="1427"/>
                        </a:cubicBezTo>
                        <a:cubicBezTo>
                          <a:pt x="930" y="1427"/>
                          <a:pt x="1194" y="1110"/>
                          <a:pt x="1194" y="698"/>
                        </a:cubicBezTo>
                        <a:cubicBezTo>
                          <a:pt x="1205" y="307"/>
                          <a:pt x="951" y="12"/>
                          <a:pt x="613" y="1"/>
                        </a:cubicBezTo>
                        <a:cubicBezTo>
                          <a:pt x="608" y="1"/>
                          <a:pt x="603" y="1"/>
                          <a:pt x="5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7561114" y="-1710470"/>
                    <a:ext cx="62107" cy="65320"/>
                  </a:xfrm>
                  <a:custGeom>
                    <a:avLst/>
                    <a:gdLst/>
                    <a:ahLst/>
                    <a:cxnLst/>
                    <a:rect l="l" t="t" r="r" b="b"/>
                    <a:pathLst>
                      <a:path w="1237" h="1301" extrusionOk="0">
                        <a:moveTo>
                          <a:pt x="635" y="0"/>
                        </a:moveTo>
                        <a:cubicBezTo>
                          <a:pt x="628" y="0"/>
                          <a:pt x="621" y="1"/>
                          <a:pt x="613" y="1"/>
                        </a:cubicBezTo>
                        <a:cubicBezTo>
                          <a:pt x="244" y="1"/>
                          <a:pt x="1" y="244"/>
                          <a:pt x="11" y="613"/>
                        </a:cubicBezTo>
                        <a:cubicBezTo>
                          <a:pt x="11" y="998"/>
                          <a:pt x="297" y="1300"/>
                          <a:pt x="648" y="1300"/>
                        </a:cubicBezTo>
                        <a:cubicBezTo>
                          <a:pt x="654" y="1300"/>
                          <a:pt x="660" y="1300"/>
                          <a:pt x="666" y="1300"/>
                        </a:cubicBezTo>
                        <a:cubicBezTo>
                          <a:pt x="1015" y="1289"/>
                          <a:pt x="1236" y="1036"/>
                          <a:pt x="1226" y="645"/>
                        </a:cubicBezTo>
                        <a:cubicBezTo>
                          <a:pt x="1226" y="252"/>
                          <a:pt x="993" y="0"/>
                          <a:pt x="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8151313" y="-701383"/>
                    <a:ext cx="56283" cy="55278"/>
                  </a:xfrm>
                  <a:custGeom>
                    <a:avLst/>
                    <a:gdLst/>
                    <a:ahLst/>
                    <a:cxnLst/>
                    <a:rect l="l" t="t" r="r" b="b"/>
                    <a:pathLst>
                      <a:path w="1121" h="1101" extrusionOk="0">
                        <a:moveTo>
                          <a:pt x="579" y="1"/>
                        </a:moveTo>
                        <a:cubicBezTo>
                          <a:pt x="573" y="1"/>
                          <a:pt x="567" y="1"/>
                          <a:pt x="560" y="1"/>
                        </a:cubicBezTo>
                        <a:cubicBezTo>
                          <a:pt x="254" y="12"/>
                          <a:pt x="1" y="276"/>
                          <a:pt x="1" y="572"/>
                        </a:cubicBezTo>
                        <a:cubicBezTo>
                          <a:pt x="11" y="871"/>
                          <a:pt x="264" y="1100"/>
                          <a:pt x="571" y="1100"/>
                        </a:cubicBezTo>
                        <a:cubicBezTo>
                          <a:pt x="578" y="1100"/>
                          <a:pt x="585" y="1100"/>
                          <a:pt x="592" y="1100"/>
                        </a:cubicBezTo>
                        <a:cubicBezTo>
                          <a:pt x="888" y="1089"/>
                          <a:pt x="1110" y="857"/>
                          <a:pt x="1120" y="561"/>
                        </a:cubicBezTo>
                        <a:cubicBezTo>
                          <a:pt x="1120" y="251"/>
                          <a:pt x="877" y="1"/>
                          <a:pt x="5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8190576" y="-828058"/>
                    <a:ext cx="36099" cy="43530"/>
                  </a:xfrm>
                  <a:custGeom>
                    <a:avLst/>
                    <a:gdLst/>
                    <a:ahLst/>
                    <a:cxnLst/>
                    <a:rect l="l" t="t" r="r" b="b"/>
                    <a:pathLst>
                      <a:path w="719" h="867" extrusionOk="0">
                        <a:moveTo>
                          <a:pt x="402" y="0"/>
                        </a:moveTo>
                        <a:cubicBezTo>
                          <a:pt x="169" y="11"/>
                          <a:pt x="0" y="222"/>
                          <a:pt x="11" y="496"/>
                        </a:cubicBezTo>
                        <a:cubicBezTo>
                          <a:pt x="11" y="711"/>
                          <a:pt x="149" y="867"/>
                          <a:pt x="331" y="867"/>
                        </a:cubicBezTo>
                        <a:cubicBezTo>
                          <a:pt x="337" y="867"/>
                          <a:pt x="343" y="866"/>
                          <a:pt x="349" y="866"/>
                        </a:cubicBezTo>
                        <a:cubicBezTo>
                          <a:pt x="539" y="845"/>
                          <a:pt x="718" y="602"/>
                          <a:pt x="708" y="327"/>
                        </a:cubicBezTo>
                        <a:cubicBezTo>
                          <a:pt x="708" y="116"/>
                          <a:pt x="592" y="0"/>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3" name="Google Shape;413;p11"/>
                <p:cNvSpPr/>
                <p:nvPr/>
              </p:nvSpPr>
              <p:spPr>
                <a:xfrm>
                  <a:off x="8384129" y="-252721"/>
                  <a:ext cx="50" cy="50"/>
                </a:xfrm>
                <a:custGeom>
                  <a:avLst/>
                  <a:gdLst/>
                  <a:ahLst/>
                  <a:cxnLst/>
                  <a:rect l="l" t="t" r="r" b="b"/>
                  <a:pathLst>
                    <a:path w="1" h="1" extrusionOk="0">
                      <a:moveTo>
                        <a:pt x="0" y="0"/>
                      </a:moveTo>
                      <a:lnTo>
                        <a:pt x="0" y="0"/>
                      </a:lnTo>
                      <a:lnTo>
                        <a:pt x="0" y="0"/>
                      </a:lnTo>
                      <a:close/>
                    </a:path>
                  </a:pathLst>
                </a:custGeom>
                <a:solidFill>
                  <a:srgbClr val="337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8760641" y="-2242829"/>
                  <a:ext cx="28618" cy="29823"/>
                </a:xfrm>
                <a:custGeom>
                  <a:avLst/>
                  <a:gdLst/>
                  <a:ahLst/>
                  <a:cxnLst/>
                  <a:rect l="l" t="t" r="r" b="b"/>
                  <a:pathLst>
                    <a:path w="570" h="594" extrusionOk="0">
                      <a:moveTo>
                        <a:pt x="295" y="0"/>
                      </a:moveTo>
                      <a:cubicBezTo>
                        <a:pt x="137" y="21"/>
                        <a:pt x="31" y="116"/>
                        <a:pt x="21" y="285"/>
                      </a:cubicBezTo>
                      <a:cubicBezTo>
                        <a:pt x="1" y="444"/>
                        <a:pt x="140" y="593"/>
                        <a:pt x="288" y="593"/>
                      </a:cubicBezTo>
                      <a:cubicBezTo>
                        <a:pt x="297" y="593"/>
                        <a:pt x="307" y="593"/>
                        <a:pt x="317" y="592"/>
                      </a:cubicBezTo>
                      <a:cubicBezTo>
                        <a:pt x="486" y="570"/>
                        <a:pt x="570" y="465"/>
                        <a:pt x="559" y="296"/>
                      </a:cubicBezTo>
                      <a:cubicBezTo>
                        <a:pt x="559" y="116"/>
                        <a:pt x="464" y="21"/>
                        <a:pt x="295" y="0"/>
                      </a:cubicBezTo>
                      <a:close/>
                    </a:path>
                  </a:pathLst>
                </a:custGeom>
                <a:solidFill>
                  <a:srgbClr val="FDF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5" name="Google Shape;415;p11"/>
              <p:cNvGrpSpPr/>
              <p:nvPr/>
            </p:nvGrpSpPr>
            <p:grpSpPr>
              <a:xfrm rot="909630">
                <a:off x="204059" y="2871990"/>
                <a:ext cx="543690" cy="1050041"/>
                <a:chOff x="-1009612" y="3548478"/>
                <a:chExt cx="185116" cy="357481"/>
              </a:xfrm>
            </p:grpSpPr>
            <p:sp>
              <p:nvSpPr>
                <p:cNvPr id="416" name="Google Shape;416;p11"/>
                <p:cNvSpPr/>
                <p:nvPr/>
              </p:nvSpPr>
              <p:spPr>
                <a:xfrm>
                  <a:off x="-1009612" y="3764323"/>
                  <a:ext cx="128381" cy="141635"/>
                </a:xfrm>
                <a:custGeom>
                  <a:avLst/>
                  <a:gdLst/>
                  <a:ahLst/>
                  <a:cxnLst/>
                  <a:rect l="l" t="t" r="r" b="b"/>
                  <a:pathLst>
                    <a:path w="2557" h="2821" extrusionOk="0">
                      <a:moveTo>
                        <a:pt x="1283" y="1"/>
                      </a:moveTo>
                      <a:cubicBezTo>
                        <a:pt x="583" y="1"/>
                        <a:pt x="11" y="630"/>
                        <a:pt x="1" y="1405"/>
                      </a:cubicBezTo>
                      <a:cubicBezTo>
                        <a:pt x="1" y="2191"/>
                        <a:pt x="562" y="2821"/>
                        <a:pt x="1272" y="2821"/>
                      </a:cubicBezTo>
                      <a:cubicBezTo>
                        <a:pt x="1278" y="2821"/>
                        <a:pt x="1284" y="2821"/>
                        <a:pt x="1289" y="2821"/>
                      </a:cubicBezTo>
                      <a:cubicBezTo>
                        <a:pt x="2008" y="2799"/>
                        <a:pt x="2557" y="2176"/>
                        <a:pt x="2557" y="1384"/>
                      </a:cubicBezTo>
                      <a:cubicBezTo>
                        <a:pt x="2557" y="634"/>
                        <a:pt x="1997" y="11"/>
                        <a:pt x="1300" y="1"/>
                      </a:cubicBezTo>
                      <a:cubicBezTo>
                        <a:pt x="1294" y="1"/>
                        <a:pt x="1288" y="1"/>
                        <a:pt x="1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922099" y="3649798"/>
                  <a:ext cx="97603" cy="102925"/>
                </a:xfrm>
                <a:custGeom>
                  <a:avLst/>
                  <a:gdLst/>
                  <a:ahLst/>
                  <a:cxnLst/>
                  <a:rect l="l" t="t" r="r" b="b"/>
                  <a:pathLst>
                    <a:path w="1944" h="2050" extrusionOk="0">
                      <a:moveTo>
                        <a:pt x="981" y="0"/>
                      </a:moveTo>
                      <a:cubicBezTo>
                        <a:pt x="975" y="0"/>
                        <a:pt x="968" y="0"/>
                        <a:pt x="962" y="0"/>
                      </a:cubicBezTo>
                      <a:cubicBezTo>
                        <a:pt x="412" y="0"/>
                        <a:pt x="1" y="476"/>
                        <a:pt x="1" y="1067"/>
                      </a:cubicBezTo>
                      <a:cubicBezTo>
                        <a:pt x="11" y="1627"/>
                        <a:pt x="402" y="2049"/>
                        <a:pt x="930" y="2049"/>
                      </a:cubicBezTo>
                      <a:cubicBezTo>
                        <a:pt x="936" y="2049"/>
                        <a:pt x="942" y="2050"/>
                        <a:pt x="948" y="2050"/>
                      </a:cubicBezTo>
                      <a:cubicBezTo>
                        <a:pt x="1499" y="2050"/>
                        <a:pt x="1944" y="1568"/>
                        <a:pt x="1933" y="983"/>
                      </a:cubicBezTo>
                      <a:cubicBezTo>
                        <a:pt x="1933" y="430"/>
                        <a:pt x="1511" y="0"/>
                        <a:pt x="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997914" y="3548478"/>
                  <a:ext cx="83847" cy="86558"/>
                </a:xfrm>
                <a:custGeom>
                  <a:avLst/>
                  <a:gdLst/>
                  <a:ahLst/>
                  <a:cxnLst/>
                  <a:rect l="l" t="t" r="r" b="b"/>
                  <a:pathLst>
                    <a:path w="1670" h="1724" extrusionOk="0">
                      <a:moveTo>
                        <a:pt x="824" y="1"/>
                      </a:moveTo>
                      <a:cubicBezTo>
                        <a:pt x="360" y="1"/>
                        <a:pt x="21" y="346"/>
                        <a:pt x="11" y="836"/>
                      </a:cubicBezTo>
                      <a:cubicBezTo>
                        <a:pt x="0" y="1321"/>
                        <a:pt x="338" y="1702"/>
                        <a:pt x="803" y="1723"/>
                      </a:cubicBezTo>
                      <a:cubicBezTo>
                        <a:pt x="814" y="1723"/>
                        <a:pt x="825" y="1723"/>
                        <a:pt x="836" y="1723"/>
                      </a:cubicBezTo>
                      <a:cubicBezTo>
                        <a:pt x="1277" y="1723"/>
                        <a:pt x="1669" y="1320"/>
                        <a:pt x="1669" y="857"/>
                      </a:cubicBezTo>
                      <a:cubicBezTo>
                        <a:pt x="1669" y="371"/>
                        <a:pt x="1310" y="1"/>
                        <a:pt x="845" y="1"/>
                      </a:cubicBezTo>
                      <a:cubicBezTo>
                        <a:pt x="838" y="1"/>
                        <a:pt x="831" y="1"/>
                        <a:pt x="8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9" name="Google Shape;419;p11"/>
              <p:cNvSpPr/>
              <p:nvPr/>
            </p:nvSpPr>
            <p:spPr>
              <a:xfrm>
                <a:off x="193675" y="3605727"/>
                <a:ext cx="1442060" cy="1303230"/>
              </a:xfrm>
              <a:custGeom>
                <a:avLst/>
                <a:gdLst/>
                <a:ahLst/>
                <a:cxnLst/>
                <a:rect l="l" t="t" r="r" b="b"/>
                <a:pathLst>
                  <a:path w="18832" h="17019" extrusionOk="0">
                    <a:moveTo>
                      <a:pt x="9411" y="2792"/>
                    </a:moveTo>
                    <a:cubicBezTo>
                      <a:pt x="9665" y="2972"/>
                      <a:pt x="9929" y="3151"/>
                      <a:pt x="10172" y="3342"/>
                    </a:cubicBezTo>
                    <a:cubicBezTo>
                      <a:pt x="10457" y="3563"/>
                      <a:pt x="10731" y="3796"/>
                      <a:pt x="11006" y="4028"/>
                    </a:cubicBezTo>
                    <a:lnTo>
                      <a:pt x="8556" y="6489"/>
                    </a:lnTo>
                    <a:cubicBezTo>
                      <a:pt x="8101" y="6109"/>
                      <a:pt x="7658" y="5739"/>
                      <a:pt x="7214" y="5348"/>
                    </a:cubicBezTo>
                    <a:cubicBezTo>
                      <a:pt x="7151" y="5295"/>
                      <a:pt x="7088" y="5243"/>
                      <a:pt x="7024" y="5190"/>
                    </a:cubicBezTo>
                    <a:cubicBezTo>
                      <a:pt x="7795" y="4429"/>
                      <a:pt x="8566" y="3658"/>
                      <a:pt x="9327" y="2877"/>
                    </a:cubicBezTo>
                    <a:lnTo>
                      <a:pt x="9411" y="2792"/>
                    </a:lnTo>
                    <a:close/>
                    <a:moveTo>
                      <a:pt x="11228" y="4229"/>
                    </a:moveTo>
                    <a:cubicBezTo>
                      <a:pt x="11566" y="4535"/>
                      <a:pt x="11904" y="4862"/>
                      <a:pt x="12231" y="5190"/>
                    </a:cubicBezTo>
                    <a:cubicBezTo>
                      <a:pt x="12516" y="5464"/>
                      <a:pt x="12801" y="5760"/>
                      <a:pt x="13097" y="6045"/>
                    </a:cubicBezTo>
                    <a:cubicBezTo>
                      <a:pt x="12284" y="6742"/>
                      <a:pt x="11492" y="7460"/>
                      <a:pt x="10710" y="8200"/>
                    </a:cubicBezTo>
                    <a:cubicBezTo>
                      <a:pt x="10066" y="7703"/>
                      <a:pt x="9422" y="7196"/>
                      <a:pt x="8788" y="6679"/>
                    </a:cubicBezTo>
                    <a:lnTo>
                      <a:pt x="10974" y="4482"/>
                    </a:lnTo>
                    <a:lnTo>
                      <a:pt x="11228" y="4229"/>
                    </a:lnTo>
                    <a:close/>
                    <a:moveTo>
                      <a:pt x="6813" y="5390"/>
                    </a:moveTo>
                    <a:cubicBezTo>
                      <a:pt x="7320" y="5834"/>
                      <a:pt x="7827" y="6267"/>
                      <a:pt x="8344" y="6700"/>
                    </a:cubicBezTo>
                    <a:lnTo>
                      <a:pt x="6074" y="8971"/>
                    </a:lnTo>
                    <a:cubicBezTo>
                      <a:pt x="5641" y="8591"/>
                      <a:pt x="5197" y="8210"/>
                      <a:pt x="4743" y="7841"/>
                    </a:cubicBezTo>
                    <a:cubicBezTo>
                      <a:pt x="4669" y="7777"/>
                      <a:pt x="4585" y="7703"/>
                      <a:pt x="4500" y="7640"/>
                    </a:cubicBezTo>
                    <a:lnTo>
                      <a:pt x="4732" y="7418"/>
                    </a:lnTo>
                    <a:cubicBezTo>
                      <a:pt x="5429" y="6753"/>
                      <a:pt x="6127" y="6077"/>
                      <a:pt x="6813" y="5390"/>
                    </a:cubicBezTo>
                    <a:close/>
                    <a:moveTo>
                      <a:pt x="13308" y="6246"/>
                    </a:moveTo>
                    <a:cubicBezTo>
                      <a:pt x="13995" y="6922"/>
                      <a:pt x="14702" y="7577"/>
                      <a:pt x="15484" y="8126"/>
                    </a:cubicBezTo>
                    <a:cubicBezTo>
                      <a:pt x="14787" y="8802"/>
                      <a:pt x="14079" y="9467"/>
                      <a:pt x="13382" y="10143"/>
                    </a:cubicBezTo>
                    <a:cubicBezTo>
                      <a:pt x="12875" y="9773"/>
                      <a:pt x="12368" y="9414"/>
                      <a:pt x="11861" y="9045"/>
                    </a:cubicBezTo>
                    <a:cubicBezTo>
                      <a:pt x="11555" y="8823"/>
                      <a:pt x="11249" y="8601"/>
                      <a:pt x="10953" y="8379"/>
                    </a:cubicBezTo>
                    <a:cubicBezTo>
                      <a:pt x="11724" y="7651"/>
                      <a:pt x="12506" y="6943"/>
                      <a:pt x="13308" y="6246"/>
                    </a:cubicBezTo>
                    <a:close/>
                    <a:moveTo>
                      <a:pt x="8577" y="6880"/>
                    </a:moveTo>
                    <a:cubicBezTo>
                      <a:pt x="8714" y="6996"/>
                      <a:pt x="8851" y="7112"/>
                      <a:pt x="8989" y="7218"/>
                    </a:cubicBezTo>
                    <a:cubicBezTo>
                      <a:pt x="9496" y="7619"/>
                      <a:pt x="9992" y="8010"/>
                      <a:pt x="10509" y="8390"/>
                    </a:cubicBezTo>
                    <a:cubicBezTo>
                      <a:pt x="9686" y="9171"/>
                      <a:pt x="8872" y="9974"/>
                      <a:pt x="8091" y="10787"/>
                    </a:cubicBezTo>
                    <a:cubicBezTo>
                      <a:pt x="7499" y="10238"/>
                      <a:pt x="6897" y="9700"/>
                      <a:pt x="6295" y="9171"/>
                    </a:cubicBezTo>
                    <a:lnTo>
                      <a:pt x="6327" y="9140"/>
                    </a:lnTo>
                    <a:lnTo>
                      <a:pt x="8577" y="6880"/>
                    </a:lnTo>
                    <a:close/>
                    <a:moveTo>
                      <a:pt x="4289" y="7841"/>
                    </a:moveTo>
                    <a:cubicBezTo>
                      <a:pt x="4817" y="8284"/>
                      <a:pt x="5345" y="8728"/>
                      <a:pt x="5873" y="9182"/>
                    </a:cubicBezTo>
                    <a:lnTo>
                      <a:pt x="4173" y="10882"/>
                    </a:lnTo>
                    <a:cubicBezTo>
                      <a:pt x="4067" y="10988"/>
                      <a:pt x="3972" y="11094"/>
                      <a:pt x="3866" y="11199"/>
                    </a:cubicBezTo>
                    <a:cubicBezTo>
                      <a:pt x="3423" y="10840"/>
                      <a:pt x="2979" y="10492"/>
                      <a:pt x="2525" y="10143"/>
                    </a:cubicBezTo>
                    <a:cubicBezTo>
                      <a:pt x="2409" y="10048"/>
                      <a:pt x="2282" y="9953"/>
                      <a:pt x="2155" y="9847"/>
                    </a:cubicBezTo>
                    <a:cubicBezTo>
                      <a:pt x="2229" y="9773"/>
                      <a:pt x="2303" y="9710"/>
                      <a:pt x="2388" y="9636"/>
                    </a:cubicBezTo>
                    <a:cubicBezTo>
                      <a:pt x="3021" y="9045"/>
                      <a:pt x="3655" y="8443"/>
                      <a:pt x="4289" y="7841"/>
                    </a:cubicBezTo>
                    <a:close/>
                    <a:moveTo>
                      <a:pt x="10742" y="8569"/>
                    </a:moveTo>
                    <a:cubicBezTo>
                      <a:pt x="11555" y="9171"/>
                      <a:pt x="12368" y="9752"/>
                      <a:pt x="13171" y="10354"/>
                    </a:cubicBezTo>
                    <a:lnTo>
                      <a:pt x="10488" y="12942"/>
                    </a:lnTo>
                    <a:cubicBezTo>
                      <a:pt x="9749" y="12298"/>
                      <a:pt x="9031" y="11643"/>
                      <a:pt x="8313" y="10988"/>
                    </a:cubicBezTo>
                    <a:cubicBezTo>
                      <a:pt x="9105" y="10164"/>
                      <a:pt x="9918" y="9362"/>
                      <a:pt x="10742" y="8569"/>
                    </a:cubicBezTo>
                    <a:close/>
                    <a:moveTo>
                      <a:pt x="6095" y="9383"/>
                    </a:moveTo>
                    <a:cubicBezTo>
                      <a:pt x="6697" y="9911"/>
                      <a:pt x="7288" y="10449"/>
                      <a:pt x="7880" y="10999"/>
                    </a:cubicBezTo>
                    <a:cubicBezTo>
                      <a:pt x="7404" y="11495"/>
                      <a:pt x="6929" y="11991"/>
                      <a:pt x="6464" y="12498"/>
                    </a:cubicBezTo>
                    <a:cubicBezTo>
                      <a:pt x="6317" y="12657"/>
                      <a:pt x="6179" y="12815"/>
                      <a:pt x="6031" y="12974"/>
                    </a:cubicBezTo>
                    <a:cubicBezTo>
                      <a:pt x="5387" y="12435"/>
                      <a:pt x="4743" y="11907"/>
                      <a:pt x="4099" y="11379"/>
                    </a:cubicBezTo>
                    <a:cubicBezTo>
                      <a:pt x="4764" y="10713"/>
                      <a:pt x="5429" y="10048"/>
                      <a:pt x="6095" y="9383"/>
                    </a:cubicBezTo>
                    <a:close/>
                    <a:moveTo>
                      <a:pt x="8101" y="11199"/>
                    </a:moveTo>
                    <a:cubicBezTo>
                      <a:pt x="8820" y="11854"/>
                      <a:pt x="9538" y="12509"/>
                      <a:pt x="10277" y="13143"/>
                    </a:cubicBezTo>
                    <a:lnTo>
                      <a:pt x="8925" y="14442"/>
                    </a:lnTo>
                    <a:cubicBezTo>
                      <a:pt x="8746" y="14611"/>
                      <a:pt x="8556" y="14790"/>
                      <a:pt x="8376" y="14970"/>
                    </a:cubicBezTo>
                    <a:cubicBezTo>
                      <a:pt x="7679" y="14357"/>
                      <a:pt x="6971" y="13766"/>
                      <a:pt x="6264" y="13164"/>
                    </a:cubicBezTo>
                    <a:cubicBezTo>
                      <a:pt x="6866" y="12498"/>
                      <a:pt x="7478" y="11843"/>
                      <a:pt x="8101" y="11199"/>
                    </a:cubicBezTo>
                    <a:close/>
                    <a:moveTo>
                      <a:pt x="11756" y="0"/>
                    </a:moveTo>
                    <a:cubicBezTo>
                      <a:pt x="11721" y="0"/>
                      <a:pt x="11682" y="14"/>
                      <a:pt x="11650" y="46"/>
                    </a:cubicBezTo>
                    <a:cubicBezTo>
                      <a:pt x="10900" y="838"/>
                      <a:pt x="10129" y="1631"/>
                      <a:pt x="9369" y="2423"/>
                    </a:cubicBezTo>
                    <a:cubicBezTo>
                      <a:pt x="8915" y="2137"/>
                      <a:pt x="8450" y="1873"/>
                      <a:pt x="7964" y="1641"/>
                    </a:cubicBezTo>
                    <a:cubicBezTo>
                      <a:pt x="7890" y="1704"/>
                      <a:pt x="7806" y="1778"/>
                      <a:pt x="7721" y="1842"/>
                    </a:cubicBezTo>
                    <a:cubicBezTo>
                      <a:pt x="8218" y="2085"/>
                      <a:pt x="8693" y="2349"/>
                      <a:pt x="9158" y="2634"/>
                    </a:cubicBezTo>
                    <a:cubicBezTo>
                      <a:pt x="8376" y="3426"/>
                      <a:pt x="7595" y="4218"/>
                      <a:pt x="6802" y="4989"/>
                    </a:cubicBezTo>
                    <a:cubicBezTo>
                      <a:pt x="6338" y="4577"/>
                      <a:pt x="5873" y="4155"/>
                      <a:pt x="5419" y="3732"/>
                    </a:cubicBezTo>
                    <a:cubicBezTo>
                      <a:pt x="5345" y="3796"/>
                      <a:pt x="5260" y="3859"/>
                      <a:pt x="5187" y="3922"/>
                    </a:cubicBezTo>
                    <a:cubicBezTo>
                      <a:pt x="5651" y="4355"/>
                      <a:pt x="6116" y="4778"/>
                      <a:pt x="6591" y="5200"/>
                    </a:cubicBezTo>
                    <a:lnTo>
                      <a:pt x="6412" y="5380"/>
                    </a:lnTo>
                    <a:cubicBezTo>
                      <a:pt x="5704" y="6077"/>
                      <a:pt x="4986" y="6763"/>
                      <a:pt x="4268" y="7450"/>
                    </a:cubicBezTo>
                    <a:cubicBezTo>
                      <a:pt x="3697" y="7006"/>
                      <a:pt x="3127" y="6563"/>
                      <a:pt x="2525" y="6151"/>
                    </a:cubicBezTo>
                    <a:cubicBezTo>
                      <a:pt x="2451" y="6225"/>
                      <a:pt x="2377" y="6288"/>
                      <a:pt x="2303" y="6352"/>
                    </a:cubicBezTo>
                    <a:cubicBezTo>
                      <a:pt x="2905" y="6774"/>
                      <a:pt x="3486" y="7207"/>
                      <a:pt x="4056" y="7661"/>
                    </a:cubicBezTo>
                    <a:cubicBezTo>
                      <a:pt x="3349" y="8337"/>
                      <a:pt x="2631" y="9002"/>
                      <a:pt x="1913" y="9668"/>
                    </a:cubicBezTo>
                    <a:cubicBezTo>
                      <a:pt x="1342" y="9235"/>
                      <a:pt x="782" y="8802"/>
                      <a:pt x="202" y="8369"/>
                    </a:cubicBezTo>
                    <a:cubicBezTo>
                      <a:pt x="138" y="8443"/>
                      <a:pt x="64" y="8506"/>
                      <a:pt x="1" y="8569"/>
                    </a:cubicBezTo>
                    <a:cubicBezTo>
                      <a:pt x="11" y="8591"/>
                      <a:pt x="33" y="8612"/>
                      <a:pt x="43" y="8622"/>
                    </a:cubicBezTo>
                    <a:cubicBezTo>
                      <a:pt x="603" y="9034"/>
                      <a:pt x="1152" y="9446"/>
                      <a:pt x="1691" y="9868"/>
                    </a:cubicBezTo>
                    <a:cubicBezTo>
                      <a:pt x="1448" y="10101"/>
                      <a:pt x="1194" y="10323"/>
                      <a:pt x="951" y="10555"/>
                    </a:cubicBezTo>
                    <a:cubicBezTo>
                      <a:pt x="698" y="10787"/>
                      <a:pt x="444" y="11020"/>
                      <a:pt x="191" y="11241"/>
                    </a:cubicBezTo>
                    <a:cubicBezTo>
                      <a:pt x="149" y="11284"/>
                      <a:pt x="96" y="11326"/>
                      <a:pt x="43" y="11368"/>
                    </a:cubicBezTo>
                    <a:cubicBezTo>
                      <a:pt x="117" y="11432"/>
                      <a:pt x="202" y="11495"/>
                      <a:pt x="286" y="11558"/>
                    </a:cubicBezTo>
                    <a:lnTo>
                      <a:pt x="297" y="11548"/>
                    </a:lnTo>
                    <a:cubicBezTo>
                      <a:pt x="381" y="11474"/>
                      <a:pt x="466" y="11389"/>
                      <a:pt x="550" y="11315"/>
                    </a:cubicBezTo>
                    <a:cubicBezTo>
                      <a:pt x="761" y="11125"/>
                      <a:pt x="973" y="10925"/>
                      <a:pt x="1184" y="10735"/>
                    </a:cubicBezTo>
                    <a:cubicBezTo>
                      <a:pt x="1437" y="10513"/>
                      <a:pt x="1680" y="10280"/>
                      <a:pt x="1934" y="10048"/>
                    </a:cubicBezTo>
                    <a:cubicBezTo>
                      <a:pt x="2515" y="10502"/>
                      <a:pt x="3085" y="10956"/>
                      <a:pt x="3666" y="11410"/>
                    </a:cubicBezTo>
                    <a:cubicBezTo>
                      <a:pt x="3148" y="11939"/>
                      <a:pt x="2620" y="12477"/>
                      <a:pt x="2018" y="12900"/>
                    </a:cubicBezTo>
                    <a:cubicBezTo>
                      <a:pt x="2103" y="12963"/>
                      <a:pt x="2187" y="13026"/>
                      <a:pt x="2272" y="13079"/>
                    </a:cubicBezTo>
                    <a:cubicBezTo>
                      <a:pt x="2863" y="12657"/>
                      <a:pt x="3370" y="12108"/>
                      <a:pt x="3887" y="11590"/>
                    </a:cubicBezTo>
                    <a:cubicBezTo>
                      <a:pt x="4542" y="12118"/>
                      <a:pt x="5197" y="12646"/>
                      <a:pt x="5841" y="13185"/>
                    </a:cubicBezTo>
                    <a:cubicBezTo>
                      <a:pt x="5398" y="13692"/>
                      <a:pt x="4954" y="14199"/>
                      <a:pt x="4511" y="14706"/>
                    </a:cubicBezTo>
                    <a:lnTo>
                      <a:pt x="4521" y="14716"/>
                    </a:lnTo>
                    <a:cubicBezTo>
                      <a:pt x="4595" y="14769"/>
                      <a:pt x="4669" y="14832"/>
                      <a:pt x="4754" y="14885"/>
                    </a:cubicBezTo>
                    <a:cubicBezTo>
                      <a:pt x="5187" y="14378"/>
                      <a:pt x="5620" y="13882"/>
                      <a:pt x="6074" y="13375"/>
                    </a:cubicBezTo>
                    <a:cubicBezTo>
                      <a:pt x="6760" y="13956"/>
                      <a:pt x="7447" y="14547"/>
                      <a:pt x="8133" y="15139"/>
                    </a:cubicBezTo>
                    <a:lnTo>
                      <a:pt x="8175" y="15170"/>
                    </a:lnTo>
                    <a:cubicBezTo>
                      <a:pt x="7700" y="15624"/>
                      <a:pt x="7225" y="16079"/>
                      <a:pt x="6750" y="16533"/>
                    </a:cubicBezTo>
                    <a:cubicBezTo>
                      <a:pt x="6824" y="16596"/>
                      <a:pt x="6908" y="16660"/>
                      <a:pt x="6982" y="16723"/>
                    </a:cubicBezTo>
                    <a:lnTo>
                      <a:pt x="8397" y="15360"/>
                    </a:lnTo>
                    <a:cubicBezTo>
                      <a:pt x="9020" y="15910"/>
                      <a:pt x="9633" y="16469"/>
                      <a:pt x="10256" y="17019"/>
                    </a:cubicBezTo>
                    <a:cubicBezTo>
                      <a:pt x="10319" y="16945"/>
                      <a:pt x="10393" y="16881"/>
                      <a:pt x="10467" y="16807"/>
                    </a:cubicBezTo>
                    <a:cubicBezTo>
                      <a:pt x="9844" y="16258"/>
                      <a:pt x="9232" y="15709"/>
                      <a:pt x="8598" y="15160"/>
                    </a:cubicBezTo>
                    <a:lnTo>
                      <a:pt x="10499" y="13343"/>
                    </a:lnTo>
                    <a:cubicBezTo>
                      <a:pt x="10520" y="13364"/>
                      <a:pt x="10541" y="13375"/>
                      <a:pt x="10562" y="13396"/>
                    </a:cubicBezTo>
                    <a:cubicBezTo>
                      <a:pt x="11207" y="13956"/>
                      <a:pt x="11872" y="14505"/>
                      <a:pt x="12548" y="15022"/>
                    </a:cubicBezTo>
                    <a:cubicBezTo>
                      <a:pt x="12622" y="14959"/>
                      <a:pt x="12706" y="14896"/>
                      <a:pt x="12780" y="14832"/>
                    </a:cubicBezTo>
                    <a:cubicBezTo>
                      <a:pt x="12073" y="14283"/>
                      <a:pt x="11386" y="13713"/>
                      <a:pt x="10710" y="13132"/>
                    </a:cubicBezTo>
                    <a:lnTo>
                      <a:pt x="13414" y="10523"/>
                    </a:lnTo>
                    <a:cubicBezTo>
                      <a:pt x="13477" y="10576"/>
                      <a:pt x="13551" y="10629"/>
                      <a:pt x="13615" y="10682"/>
                    </a:cubicBezTo>
                    <a:cubicBezTo>
                      <a:pt x="14312" y="11199"/>
                      <a:pt x="14998" y="11738"/>
                      <a:pt x="15600" y="12361"/>
                    </a:cubicBezTo>
                    <a:cubicBezTo>
                      <a:pt x="15685" y="12287"/>
                      <a:pt x="15748" y="12224"/>
                      <a:pt x="15822" y="12160"/>
                    </a:cubicBezTo>
                    <a:cubicBezTo>
                      <a:pt x="15146" y="11484"/>
                      <a:pt x="14396" y="10882"/>
                      <a:pt x="13625" y="10323"/>
                    </a:cubicBezTo>
                    <a:lnTo>
                      <a:pt x="15727" y="8295"/>
                    </a:lnTo>
                    <a:cubicBezTo>
                      <a:pt x="15927" y="8432"/>
                      <a:pt x="16139" y="8569"/>
                      <a:pt x="16350" y="8686"/>
                    </a:cubicBezTo>
                    <a:cubicBezTo>
                      <a:pt x="17058" y="9087"/>
                      <a:pt x="17850" y="9330"/>
                      <a:pt x="18578" y="9689"/>
                    </a:cubicBezTo>
                    <a:cubicBezTo>
                      <a:pt x="18663" y="9615"/>
                      <a:pt x="18747" y="9552"/>
                      <a:pt x="18832" y="9478"/>
                    </a:cubicBezTo>
                    <a:cubicBezTo>
                      <a:pt x="18167" y="9161"/>
                      <a:pt x="17459" y="8939"/>
                      <a:pt x="16804" y="8601"/>
                    </a:cubicBezTo>
                    <a:cubicBezTo>
                      <a:pt x="16508" y="8443"/>
                      <a:pt x="16223" y="8274"/>
                      <a:pt x="15938" y="8094"/>
                    </a:cubicBezTo>
                    <a:cubicBezTo>
                      <a:pt x="15991" y="8041"/>
                      <a:pt x="16044" y="7999"/>
                      <a:pt x="16086" y="7957"/>
                    </a:cubicBezTo>
                    <a:cubicBezTo>
                      <a:pt x="16836" y="7239"/>
                      <a:pt x="17575" y="6521"/>
                      <a:pt x="18325" y="5792"/>
                    </a:cubicBezTo>
                    <a:cubicBezTo>
                      <a:pt x="18251" y="5728"/>
                      <a:pt x="18188" y="5654"/>
                      <a:pt x="18114" y="5591"/>
                    </a:cubicBezTo>
                    <a:cubicBezTo>
                      <a:pt x="17311" y="6362"/>
                      <a:pt x="16498" y="7144"/>
                      <a:pt x="15695" y="7915"/>
                    </a:cubicBezTo>
                    <a:cubicBezTo>
                      <a:pt x="15315" y="7651"/>
                      <a:pt x="14956" y="7365"/>
                      <a:pt x="14607" y="7059"/>
                    </a:cubicBezTo>
                    <a:cubicBezTo>
                      <a:pt x="14238" y="6732"/>
                      <a:pt x="13879" y="6394"/>
                      <a:pt x="13530" y="6056"/>
                    </a:cubicBezTo>
                    <a:cubicBezTo>
                      <a:pt x="14417" y="5285"/>
                      <a:pt x="15336" y="4524"/>
                      <a:pt x="16265" y="3785"/>
                    </a:cubicBezTo>
                    <a:cubicBezTo>
                      <a:pt x="16192" y="3722"/>
                      <a:pt x="16118" y="3658"/>
                      <a:pt x="16044" y="3584"/>
                    </a:cubicBezTo>
                    <a:cubicBezTo>
                      <a:pt x="15125" y="4324"/>
                      <a:pt x="14206" y="5074"/>
                      <a:pt x="13319" y="5845"/>
                    </a:cubicBezTo>
                    <a:cubicBezTo>
                      <a:pt x="12696" y="5232"/>
                      <a:pt x="12083" y="4609"/>
                      <a:pt x="11428" y="4017"/>
                    </a:cubicBezTo>
                    <a:cubicBezTo>
                      <a:pt x="12147" y="3299"/>
                      <a:pt x="12854" y="2592"/>
                      <a:pt x="13572" y="1873"/>
                    </a:cubicBezTo>
                    <a:cubicBezTo>
                      <a:pt x="13670" y="1768"/>
                      <a:pt x="13567" y="1618"/>
                      <a:pt x="13456" y="1618"/>
                    </a:cubicBezTo>
                    <a:cubicBezTo>
                      <a:pt x="13423" y="1618"/>
                      <a:pt x="13390" y="1631"/>
                      <a:pt x="13361" y="1662"/>
                    </a:cubicBezTo>
                    <a:lnTo>
                      <a:pt x="11207" y="3817"/>
                    </a:lnTo>
                    <a:cubicBezTo>
                      <a:pt x="11016" y="3648"/>
                      <a:pt x="10816" y="3479"/>
                      <a:pt x="10605" y="3310"/>
                    </a:cubicBezTo>
                    <a:cubicBezTo>
                      <a:pt x="10288" y="3056"/>
                      <a:pt x="9960" y="2813"/>
                      <a:pt x="9612" y="2581"/>
                    </a:cubicBezTo>
                    <a:cubicBezTo>
                      <a:pt x="10372" y="1810"/>
                      <a:pt x="11122" y="1039"/>
                      <a:pt x="11861" y="247"/>
                    </a:cubicBezTo>
                    <a:cubicBezTo>
                      <a:pt x="11914" y="194"/>
                      <a:pt x="11914" y="131"/>
                      <a:pt x="11872" y="78"/>
                    </a:cubicBezTo>
                    <a:lnTo>
                      <a:pt x="11882" y="78"/>
                    </a:lnTo>
                    <a:cubicBezTo>
                      <a:pt x="11851" y="46"/>
                      <a:pt x="11819" y="25"/>
                      <a:pt x="11787" y="4"/>
                    </a:cubicBezTo>
                    <a:cubicBezTo>
                      <a:pt x="11777" y="2"/>
                      <a:pt x="11767" y="0"/>
                      <a:pt x="11756" y="0"/>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20" name="Google Shape;420;p11"/>
              <p:cNvGrpSpPr/>
              <p:nvPr/>
            </p:nvGrpSpPr>
            <p:grpSpPr>
              <a:xfrm rot="-633939" flipH="1">
                <a:off x="19272" y="2330128"/>
                <a:ext cx="1155044" cy="961927"/>
                <a:chOff x="6248054" y="3044970"/>
                <a:chExt cx="700599" cy="583497"/>
              </a:xfrm>
            </p:grpSpPr>
            <p:sp>
              <p:nvSpPr>
                <p:cNvPr id="421" name="Google Shape;421;p11"/>
                <p:cNvSpPr/>
                <p:nvPr/>
              </p:nvSpPr>
              <p:spPr>
                <a:xfrm>
                  <a:off x="6412463" y="3076290"/>
                  <a:ext cx="120001" cy="283570"/>
                </a:xfrm>
                <a:custGeom>
                  <a:avLst/>
                  <a:gdLst/>
                  <a:ahLst/>
                  <a:cxnLst/>
                  <a:rect l="l" t="t" r="r" b="b"/>
                  <a:pathLst>
                    <a:path w="2567" h="6066" extrusionOk="0">
                      <a:moveTo>
                        <a:pt x="1786" y="1"/>
                      </a:moveTo>
                      <a:cubicBezTo>
                        <a:pt x="1230" y="1"/>
                        <a:pt x="656" y="599"/>
                        <a:pt x="454" y="1038"/>
                      </a:cubicBezTo>
                      <a:cubicBezTo>
                        <a:pt x="264" y="1440"/>
                        <a:pt x="211" y="1883"/>
                        <a:pt x="169" y="2316"/>
                      </a:cubicBezTo>
                      <a:cubicBezTo>
                        <a:pt x="106" y="2971"/>
                        <a:pt x="53" y="3626"/>
                        <a:pt x="32" y="4281"/>
                      </a:cubicBezTo>
                      <a:cubicBezTo>
                        <a:pt x="11" y="4608"/>
                        <a:pt x="11" y="4936"/>
                        <a:pt x="0" y="5274"/>
                      </a:cubicBezTo>
                      <a:cubicBezTo>
                        <a:pt x="0" y="5369"/>
                        <a:pt x="95" y="5992"/>
                        <a:pt x="32" y="6066"/>
                      </a:cubicBezTo>
                      <a:cubicBezTo>
                        <a:pt x="898" y="5073"/>
                        <a:pt x="1606" y="3943"/>
                        <a:pt x="2123" y="2728"/>
                      </a:cubicBezTo>
                      <a:cubicBezTo>
                        <a:pt x="2366" y="2169"/>
                        <a:pt x="2567" y="1577"/>
                        <a:pt x="2545" y="975"/>
                      </a:cubicBezTo>
                      <a:cubicBezTo>
                        <a:pt x="2535" y="605"/>
                        <a:pt x="2387" y="183"/>
                        <a:pt x="2039" y="46"/>
                      </a:cubicBezTo>
                      <a:cubicBezTo>
                        <a:pt x="1956" y="15"/>
                        <a:pt x="1871" y="1"/>
                        <a:pt x="1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6604500" y="3152768"/>
                  <a:ext cx="142720" cy="321155"/>
                </a:xfrm>
                <a:custGeom>
                  <a:avLst/>
                  <a:gdLst/>
                  <a:ahLst/>
                  <a:cxnLst/>
                  <a:rect l="l" t="t" r="r" b="b"/>
                  <a:pathLst>
                    <a:path w="3053" h="6870" extrusionOk="0">
                      <a:moveTo>
                        <a:pt x="2280" y="1"/>
                      </a:moveTo>
                      <a:cubicBezTo>
                        <a:pt x="1995" y="1"/>
                        <a:pt x="1700" y="156"/>
                        <a:pt x="1458" y="332"/>
                      </a:cubicBezTo>
                      <a:cubicBezTo>
                        <a:pt x="1173" y="543"/>
                        <a:pt x="898" y="786"/>
                        <a:pt x="719" y="1092"/>
                      </a:cubicBezTo>
                      <a:cubicBezTo>
                        <a:pt x="465" y="1536"/>
                        <a:pt x="423" y="2053"/>
                        <a:pt x="391" y="2560"/>
                      </a:cubicBezTo>
                      <a:cubicBezTo>
                        <a:pt x="339" y="3352"/>
                        <a:pt x="286" y="4155"/>
                        <a:pt x="233" y="4947"/>
                      </a:cubicBezTo>
                      <a:cubicBezTo>
                        <a:pt x="201" y="5539"/>
                        <a:pt x="1" y="6289"/>
                        <a:pt x="159" y="6869"/>
                      </a:cubicBezTo>
                      <a:cubicBezTo>
                        <a:pt x="1268" y="5444"/>
                        <a:pt x="2113" y="3574"/>
                        <a:pt x="2789" y="1906"/>
                      </a:cubicBezTo>
                      <a:cubicBezTo>
                        <a:pt x="2926" y="1578"/>
                        <a:pt x="3053" y="1240"/>
                        <a:pt x="3042" y="881"/>
                      </a:cubicBezTo>
                      <a:cubicBezTo>
                        <a:pt x="3032" y="533"/>
                        <a:pt x="2842" y="152"/>
                        <a:pt x="2504" y="36"/>
                      </a:cubicBezTo>
                      <a:cubicBezTo>
                        <a:pt x="2431" y="12"/>
                        <a:pt x="2356" y="1"/>
                        <a:pt x="22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6796069" y="3115184"/>
                  <a:ext cx="152584" cy="267910"/>
                </a:xfrm>
                <a:custGeom>
                  <a:avLst/>
                  <a:gdLst/>
                  <a:ahLst/>
                  <a:cxnLst/>
                  <a:rect l="l" t="t" r="r" b="b"/>
                  <a:pathLst>
                    <a:path w="3264" h="5731" extrusionOk="0">
                      <a:moveTo>
                        <a:pt x="2744" y="1"/>
                      </a:moveTo>
                      <a:cubicBezTo>
                        <a:pt x="2623" y="1"/>
                        <a:pt x="2492" y="45"/>
                        <a:pt x="2377" y="90"/>
                      </a:cubicBezTo>
                      <a:cubicBezTo>
                        <a:pt x="2018" y="249"/>
                        <a:pt x="1669" y="449"/>
                        <a:pt x="1395" y="724"/>
                      </a:cubicBezTo>
                      <a:cubicBezTo>
                        <a:pt x="845" y="1263"/>
                        <a:pt x="581" y="2034"/>
                        <a:pt x="465" y="2783"/>
                      </a:cubicBezTo>
                      <a:cubicBezTo>
                        <a:pt x="359" y="3364"/>
                        <a:pt x="359" y="3956"/>
                        <a:pt x="275" y="4537"/>
                      </a:cubicBezTo>
                      <a:cubicBezTo>
                        <a:pt x="201" y="4949"/>
                        <a:pt x="0" y="5297"/>
                        <a:pt x="74" y="5730"/>
                      </a:cubicBezTo>
                      <a:cubicBezTo>
                        <a:pt x="877" y="4727"/>
                        <a:pt x="1585" y="3628"/>
                        <a:pt x="2324" y="2583"/>
                      </a:cubicBezTo>
                      <a:cubicBezTo>
                        <a:pt x="2789" y="1939"/>
                        <a:pt x="3264" y="1199"/>
                        <a:pt x="3137" y="418"/>
                      </a:cubicBezTo>
                      <a:cubicBezTo>
                        <a:pt x="3116" y="291"/>
                        <a:pt x="3074" y="143"/>
                        <a:pt x="2958" y="69"/>
                      </a:cubicBezTo>
                      <a:cubicBezTo>
                        <a:pt x="2895" y="19"/>
                        <a:pt x="2822" y="1"/>
                        <a:pt x="2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1"/>
                <p:cNvSpPr/>
                <p:nvPr/>
              </p:nvSpPr>
              <p:spPr>
                <a:xfrm>
                  <a:off x="6404563" y="3375797"/>
                  <a:ext cx="133838" cy="252670"/>
                </a:xfrm>
                <a:custGeom>
                  <a:avLst/>
                  <a:gdLst/>
                  <a:ahLst/>
                  <a:cxnLst/>
                  <a:rect l="l" t="t" r="r" b="b"/>
                  <a:pathLst>
                    <a:path w="2863" h="5405" extrusionOk="0">
                      <a:moveTo>
                        <a:pt x="2359" y="0"/>
                      </a:moveTo>
                      <a:cubicBezTo>
                        <a:pt x="2329" y="0"/>
                        <a:pt x="2300" y="2"/>
                        <a:pt x="2271" y="7"/>
                      </a:cubicBezTo>
                      <a:cubicBezTo>
                        <a:pt x="2081" y="28"/>
                        <a:pt x="1912" y="134"/>
                        <a:pt x="1753" y="250"/>
                      </a:cubicBezTo>
                      <a:cubicBezTo>
                        <a:pt x="1384" y="535"/>
                        <a:pt x="1067" y="916"/>
                        <a:pt x="866" y="1338"/>
                      </a:cubicBezTo>
                      <a:cubicBezTo>
                        <a:pt x="676" y="1708"/>
                        <a:pt x="571" y="2120"/>
                        <a:pt x="486" y="2531"/>
                      </a:cubicBezTo>
                      <a:cubicBezTo>
                        <a:pt x="349" y="3123"/>
                        <a:pt x="243" y="3725"/>
                        <a:pt x="159" y="4327"/>
                      </a:cubicBezTo>
                      <a:cubicBezTo>
                        <a:pt x="127" y="4623"/>
                        <a:pt x="0" y="5140"/>
                        <a:pt x="190" y="5404"/>
                      </a:cubicBezTo>
                      <a:cubicBezTo>
                        <a:pt x="412" y="5256"/>
                        <a:pt x="571" y="4887"/>
                        <a:pt x="718" y="4665"/>
                      </a:cubicBezTo>
                      <a:cubicBezTo>
                        <a:pt x="940" y="4348"/>
                        <a:pt x="1162" y="4042"/>
                        <a:pt x="1373" y="3735"/>
                      </a:cubicBezTo>
                      <a:cubicBezTo>
                        <a:pt x="1817" y="3112"/>
                        <a:pt x="2239" y="2468"/>
                        <a:pt x="2546" y="1771"/>
                      </a:cubicBezTo>
                      <a:cubicBezTo>
                        <a:pt x="2704" y="1401"/>
                        <a:pt x="2831" y="1011"/>
                        <a:pt x="2852" y="609"/>
                      </a:cubicBezTo>
                      <a:cubicBezTo>
                        <a:pt x="2862" y="472"/>
                        <a:pt x="2852" y="324"/>
                        <a:pt x="2778" y="208"/>
                      </a:cubicBezTo>
                      <a:cubicBezTo>
                        <a:pt x="2688" y="74"/>
                        <a:pt x="2523" y="0"/>
                        <a:pt x="2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6248054" y="3044970"/>
                  <a:ext cx="116542" cy="246266"/>
                </a:xfrm>
                <a:custGeom>
                  <a:avLst/>
                  <a:gdLst/>
                  <a:ahLst/>
                  <a:cxnLst/>
                  <a:rect l="l" t="t" r="r" b="b"/>
                  <a:pathLst>
                    <a:path w="2493" h="5268" extrusionOk="0">
                      <a:moveTo>
                        <a:pt x="2108" y="0"/>
                      </a:moveTo>
                      <a:cubicBezTo>
                        <a:pt x="1730" y="0"/>
                        <a:pt x="1347" y="190"/>
                        <a:pt x="1088" y="473"/>
                      </a:cubicBezTo>
                      <a:cubicBezTo>
                        <a:pt x="729" y="842"/>
                        <a:pt x="549" y="1349"/>
                        <a:pt x="412" y="1846"/>
                      </a:cubicBezTo>
                      <a:cubicBezTo>
                        <a:pt x="127" y="2976"/>
                        <a:pt x="169" y="4127"/>
                        <a:pt x="0" y="5268"/>
                      </a:cubicBezTo>
                      <a:cubicBezTo>
                        <a:pt x="476" y="4412"/>
                        <a:pt x="993" y="3588"/>
                        <a:pt x="1500" y="2754"/>
                      </a:cubicBezTo>
                      <a:cubicBezTo>
                        <a:pt x="1986" y="1930"/>
                        <a:pt x="2408" y="1033"/>
                        <a:pt x="2493" y="71"/>
                      </a:cubicBezTo>
                      <a:cubicBezTo>
                        <a:pt x="2368" y="23"/>
                        <a:pt x="2239" y="0"/>
                        <a:pt x="2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26" name="Google Shape;426;p11"/>
            <p:cNvGrpSpPr/>
            <p:nvPr/>
          </p:nvGrpSpPr>
          <p:grpSpPr>
            <a:xfrm>
              <a:off x="6692400" y="-454400"/>
              <a:ext cx="2944416" cy="2619819"/>
              <a:chOff x="6593500" y="-104375"/>
              <a:chExt cx="2944416" cy="2619819"/>
            </a:xfrm>
          </p:grpSpPr>
          <p:sp>
            <p:nvSpPr>
              <p:cNvPr id="427" name="Google Shape;427;p11"/>
              <p:cNvSpPr/>
              <p:nvPr/>
            </p:nvSpPr>
            <p:spPr>
              <a:xfrm rot="8831395" flipH="1">
                <a:off x="8395777" y="1154635"/>
                <a:ext cx="882232" cy="1219029"/>
              </a:xfrm>
              <a:custGeom>
                <a:avLst/>
                <a:gdLst/>
                <a:ahLst/>
                <a:cxnLst/>
                <a:rect l="l" t="t" r="r" b="b"/>
                <a:pathLst>
                  <a:path w="11556" h="15968" extrusionOk="0">
                    <a:moveTo>
                      <a:pt x="9672" y="1"/>
                    </a:moveTo>
                    <a:cubicBezTo>
                      <a:pt x="9064" y="1"/>
                      <a:pt x="8536" y="518"/>
                      <a:pt x="8355" y="1103"/>
                    </a:cubicBezTo>
                    <a:cubicBezTo>
                      <a:pt x="8165" y="1705"/>
                      <a:pt x="8270" y="2370"/>
                      <a:pt x="8418" y="2993"/>
                    </a:cubicBezTo>
                    <a:cubicBezTo>
                      <a:pt x="8577" y="3616"/>
                      <a:pt x="8756" y="4239"/>
                      <a:pt x="8735" y="4884"/>
                    </a:cubicBezTo>
                    <a:cubicBezTo>
                      <a:pt x="8378" y="4543"/>
                      <a:pt x="7892" y="4380"/>
                      <a:pt x="7400" y="4380"/>
                    </a:cubicBezTo>
                    <a:cubicBezTo>
                      <a:pt x="6976" y="4380"/>
                      <a:pt x="6547" y="4501"/>
                      <a:pt x="6190" y="4736"/>
                    </a:cubicBezTo>
                    <a:cubicBezTo>
                      <a:pt x="5429" y="5243"/>
                      <a:pt x="5018" y="6183"/>
                      <a:pt x="5018" y="7102"/>
                    </a:cubicBezTo>
                    <a:cubicBezTo>
                      <a:pt x="4892" y="7082"/>
                      <a:pt x="4766" y="7072"/>
                      <a:pt x="4640" y="7072"/>
                    </a:cubicBezTo>
                    <a:cubicBezTo>
                      <a:pt x="3818" y="7072"/>
                      <a:pt x="2998" y="7477"/>
                      <a:pt x="2504" y="8137"/>
                    </a:cubicBezTo>
                    <a:cubicBezTo>
                      <a:pt x="1944" y="8908"/>
                      <a:pt x="1849" y="9995"/>
                      <a:pt x="2272" y="10840"/>
                    </a:cubicBezTo>
                    <a:cubicBezTo>
                      <a:pt x="2409" y="11125"/>
                      <a:pt x="2599" y="11389"/>
                      <a:pt x="2736" y="11675"/>
                    </a:cubicBezTo>
                    <a:cubicBezTo>
                      <a:pt x="2691" y="11673"/>
                      <a:pt x="2645" y="11672"/>
                      <a:pt x="2600" y="11672"/>
                    </a:cubicBezTo>
                    <a:cubicBezTo>
                      <a:pt x="2041" y="11672"/>
                      <a:pt x="1472" y="11794"/>
                      <a:pt x="994" y="12097"/>
                    </a:cubicBezTo>
                    <a:cubicBezTo>
                      <a:pt x="476" y="12424"/>
                      <a:pt x="96" y="12984"/>
                      <a:pt x="54" y="13586"/>
                    </a:cubicBezTo>
                    <a:cubicBezTo>
                      <a:pt x="1" y="14410"/>
                      <a:pt x="550" y="15118"/>
                      <a:pt x="1173" y="15582"/>
                    </a:cubicBezTo>
                    <a:cubicBezTo>
                      <a:pt x="1562" y="15877"/>
                      <a:pt x="1992" y="15967"/>
                      <a:pt x="2443" y="15967"/>
                    </a:cubicBezTo>
                    <a:cubicBezTo>
                      <a:pt x="2752" y="15967"/>
                      <a:pt x="3070" y="15925"/>
                      <a:pt x="3391" y="15878"/>
                    </a:cubicBezTo>
                    <a:cubicBezTo>
                      <a:pt x="3909" y="15794"/>
                      <a:pt x="4458" y="15477"/>
                      <a:pt x="4511" y="14959"/>
                    </a:cubicBezTo>
                    <a:cubicBezTo>
                      <a:pt x="4574" y="14252"/>
                      <a:pt x="3750" y="13840"/>
                      <a:pt x="3074" y="13639"/>
                    </a:cubicBezTo>
                    <a:cubicBezTo>
                      <a:pt x="3761" y="13565"/>
                      <a:pt x="4458" y="13491"/>
                      <a:pt x="5049" y="13164"/>
                    </a:cubicBezTo>
                    <a:cubicBezTo>
                      <a:pt x="5651" y="12836"/>
                      <a:pt x="6126" y="12182"/>
                      <a:pt x="6031" y="11506"/>
                    </a:cubicBezTo>
                    <a:cubicBezTo>
                      <a:pt x="5947" y="10851"/>
                      <a:pt x="5355" y="10365"/>
                      <a:pt x="4732" y="10164"/>
                    </a:cubicBezTo>
                    <a:lnTo>
                      <a:pt x="4732" y="10164"/>
                    </a:lnTo>
                    <a:cubicBezTo>
                      <a:pt x="4808" y="10167"/>
                      <a:pt x="4884" y="10168"/>
                      <a:pt x="4959" y="10168"/>
                    </a:cubicBezTo>
                    <a:cubicBezTo>
                      <a:pt x="5941" y="10168"/>
                      <a:pt x="6925" y="9977"/>
                      <a:pt x="7827" y="9605"/>
                    </a:cubicBezTo>
                    <a:cubicBezTo>
                      <a:pt x="8545" y="9319"/>
                      <a:pt x="9284" y="8823"/>
                      <a:pt x="9411" y="8063"/>
                    </a:cubicBezTo>
                    <a:cubicBezTo>
                      <a:pt x="9536" y="7312"/>
                      <a:pt x="8859" y="6531"/>
                      <a:pt x="8090" y="6531"/>
                    </a:cubicBezTo>
                    <a:cubicBezTo>
                      <a:pt x="8080" y="6531"/>
                      <a:pt x="8069" y="6531"/>
                      <a:pt x="8059" y="6531"/>
                    </a:cubicBezTo>
                    <a:cubicBezTo>
                      <a:pt x="9242" y="6373"/>
                      <a:pt x="10330" y="5633"/>
                      <a:pt x="10911" y="4588"/>
                    </a:cubicBezTo>
                    <a:cubicBezTo>
                      <a:pt x="11492" y="3553"/>
                      <a:pt x="11555" y="2243"/>
                      <a:pt x="11069" y="1145"/>
                    </a:cubicBezTo>
                    <a:cubicBezTo>
                      <a:pt x="10826" y="585"/>
                      <a:pt x="10372" y="46"/>
                      <a:pt x="9760" y="4"/>
                    </a:cubicBezTo>
                    <a:cubicBezTo>
                      <a:pt x="9730" y="2"/>
                      <a:pt x="9701" y="1"/>
                      <a:pt x="9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28" name="Google Shape;428;p11"/>
              <p:cNvGrpSpPr/>
              <p:nvPr/>
            </p:nvGrpSpPr>
            <p:grpSpPr>
              <a:xfrm rot="-838554" flipH="1">
                <a:off x="8144730" y="747170"/>
                <a:ext cx="656996" cy="533985"/>
                <a:chOff x="8149462" y="2088612"/>
                <a:chExt cx="285281" cy="231860"/>
              </a:xfrm>
            </p:grpSpPr>
            <p:sp>
              <p:nvSpPr>
                <p:cNvPr id="429" name="Google Shape;429;p11"/>
                <p:cNvSpPr/>
                <p:nvPr/>
              </p:nvSpPr>
              <p:spPr>
                <a:xfrm>
                  <a:off x="8298430" y="2088612"/>
                  <a:ext cx="136313" cy="152932"/>
                </a:xfrm>
                <a:custGeom>
                  <a:avLst/>
                  <a:gdLst/>
                  <a:ahLst/>
                  <a:cxnLst/>
                  <a:rect l="l" t="t" r="r" b="b"/>
                  <a:pathLst>
                    <a:path w="2715" h="3046" extrusionOk="0">
                      <a:moveTo>
                        <a:pt x="1378" y="1"/>
                      </a:moveTo>
                      <a:cubicBezTo>
                        <a:pt x="916" y="1"/>
                        <a:pt x="484" y="297"/>
                        <a:pt x="275" y="772"/>
                      </a:cubicBezTo>
                      <a:cubicBezTo>
                        <a:pt x="0" y="1417"/>
                        <a:pt x="191" y="2293"/>
                        <a:pt x="698" y="2747"/>
                      </a:cubicBezTo>
                      <a:cubicBezTo>
                        <a:pt x="927" y="2947"/>
                        <a:pt x="1200" y="3045"/>
                        <a:pt x="1471" y="3045"/>
                      </a:cubicBezTo>
                      <a:cubicBezTo>
                        <a:pt x="1773" y="3045"/>
                        <a:pt x="2074" y="2923"/>
                        <a:pt x="2313" y="2684"/>
                      </a:cubicBezTo>
                      <a:cubicBezTo>
                        <a:pt x="2620" y="2367"/>
                        <a:pt x="2715" y="1966"/>
                        <a:pt x="2704" y="1459"/>
                      </a:cubicBezTo>
                      <a:cubicBezTo>
                        <a:pt x="2704" y="1417"/>
                        <a:pt x="2704" y="1290"/>
                        <a:pt x="2694" y="1174"/>
                      </a:cubicBezTo>
                      <a:cubicBezTo>
                        <a:pt x="2609" y="561"/>
                        <a:pt x="2134" y="96"/>
                        <a:pt x="1532" y="12"/>
                      </a:cubicBezTo>
                      <a:cubicBezTo>
                        <a:pt x="1481" y="5"/>
                        <a:pt x="1429" y="1"/>
                        <a:pt x="1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1"/>
                <p:cNvSpPr/>
                <p:nvPr/>
              </p:nvSpPr>
              <p:spPr>
                <a:xfrm>
                  <a:off x="8149462" y="2205849"/>
                  <a:ext cx="112415" cy="114624"/>
                </a:xfrm>
                <a:custGeom>
                  <a:avLst/>
                  <a:gdLst/>
                  <a:ahLst/>
                  <a:cxnLst/>
                  <a:rect l="l" t="t" r="r" b="b"/>
                  <a:pathLst>
                    <a:path w="2239" h="2283" extrusionOk="0">
                      <a:moveTo>
                        <a:pt x="1119" y="0"/>
                      </a:moveTo>
                      <a:cubicBezTo>
                        <a:pt x="486" y="0"/>
                        <a:pt x="42" y="476"/>
                        <a:pt x="53" y="1152"/>
                      </a:cubicBezTo>
                      <a:cubicBezTo>
                        <a:pt x="1" y="1783"/>
                        <a:pt x="608" y="2282"/>
                        <a:pt x="1139" y="2282"/>
                      </a:cubicBezTo>
                      <a:cubicBezTo>
                        <a:pt x="1150" y="2282"/>
                        <a:pt x="1161" y="2282"/>
                        <a:pt x="1172" y="2282"/>
                      </a:cubicBezTo>
                      <a:cubicBezTo>
                        <a:pt x="1753" y="2261"/>
                        <a:pt x="2228" y="1764"/>
                        <a:pt x="2239" y="1141"/>
                      </a:cubicBezTo>
                      <a:cubicBezTo>
                        <a:pt x="2239" y="518"/>
                        <a:pt x="1742" y="0"/>
                        <a:pt x="11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1" name="Google Shape;431;p11"/>
              <p:cNvSpPr/>
              <p:nvPr/>
            </p:nvSpPr>
            <p:spPr>
              <a:xfrm rot="-1363261">
                <a:off x="6807147" y="411399"/>
                <a:ext cx="1115157" cy="1330333"/>
              </a:xfrm>
              <a:custGeom>
                <a:avLst/>
                <a:gdLst/>
                <a:ahLst/>
                <a:cxnLst/>
                <a:rect l="l" t="t" r="r" b="b"/>
                <a:pathLst>
                  <a:path w="15558" h="18560" extrusionOk="0">
                    <a:moveTo>
                      <a:pt x="6084" y="3255"/>
                    </a:moveTo>
                    <a:cubicBezTo>
                      <a:pt x="6084" y="3593"/>
                      <a:pt x="5904" y="3752"/>
                      <a:pt x="5714" y="3878"/>
                    </a:cubicBezTo>
                    <a:cubicBezTo>
                      <a:pt x="5452" y="4069"/>
                      <a:pt x="5074" y="4166"/>
                      <a:pt x="4679" y="4166"/>
                    </a:cubicBezTo>
                    <a:cubicBezTo>
                      <a:pt x="4263" y="4166"/>
                      <a:pt x="3827" y="4058"/>
                      <a:pt x="3486" y="3836"/>
                    </a:cubicBezTo>
                    <a:cubicBezTo>
                      <a:pt x="4373" y="3551"/>
                      <a:pt x="5186" y="3276"/>
                      <a:pt x="6084" y="3255"/>
                    </a:cubicBezTo>
                    <a:close/>
                    <a:moveTo>
                      <a:pt x="9169" y="5333"/>
                    </a:moveTo>
                    <a:cubicBezTo>
                      <a:pt x="9655" y="5333"/>
                      <a:pt x="10118" y="5501"/>
                      <a:pt x="10372" y="5906"/>
                    </a:cubicBezTo>
                    <a:cubicBezTo>
                      <a:pt x="9987" y="6004"/>
                      <a:pt x="9609" y="6081"/>
                      <a:pt x="9238" y="6081"/>
                    </a:cubicBezTo>
                    <a:cubicBezTo>
                      <a:pt x="8804" y="6081"/>
                      <a:pt x="8379" y="5975"/>
                      <a:pt x="7964" y="5674"/>
                    </a:cubicBezTo>
                    <a:cubicBezTo>
                      <a:pt x="8299" y="5462"/>
                      <a:pt x="8743" y="5333"/>
                      <a:pt x="9169" y="5333"/>
                    </a:cubicBezTo>
                    <a:close/>
                    <a:moveTo>
                      <a:pt x="11177" y="9384"/>
                    </a:moveTo>
                    <a:cubicBezTo>
                      <a:pt x="11373" y="9384"/>
                      <a:pt x="11553" y="9451"/>
                      <a:pt x="11702" y="9592"/>
                    </a:cubicBezTo>
                    <a:cubicBezTo>
                      <a:pt x="12072" y="9941"/>
                      <a:pt x="12336" y="10363"/>
                      <a:pt x="12452" y="10891"/>
                    </a:cubicBezTo>
                    <a:cubicBezTo>
                      <a:pt x="11787" y="10701"/>
                      <a:pt x="11248" y="10331"/>
                      <a:pt x="10879" y="9729"/>
                    </a:cubicBezTo>
                    <a:cubicBezTo>
                      <a:pt x="10773" y="9539"/>
                      <a:pt x="10847" y="9423"/>
                      <a:pt x="11058" y="9391"/>
                    </a:cubicBezTo>
                    <a:cubicBezTo>
                      <a:pt x="11098" y="9386"/>
                      <a:pt x="11138" y="9384"/>
                      <a:pt x="11177" y="9384"/>
                    </a:cubicBezTo>
                    <a:close/>
                    <a:moveTo>
                      <a:pt x="2780" y="0"/>
                    </a:moveTo>
                    <a:cubicBezTo>
                      <a:pt x="2206" y="0"/>
                      <a:pt x="1624" y="79"/>
                      <a:pt x="1035" y="235"/>
                    </a:cubicBezTo>
                    <a:cubicBezTo>
                      <a:pt x="824" y="298"/>
                      <a:pt x="613" y="361"/>
                      <a:pt x="412" y="456"/>
                    </a:cubicBezTo>
                    <a:cubicBezTo>
                      <a:pt x="117" y="594"/>
                      <a:pt x="0" y="784"/>
                      <a:pt x="32" y="995"/>
                    </a:cubicBezTo>
                    <a:cubicBezTo>
                      <a:pt x="64" y="1206"/>
                      <a:pt x="254" y="1333"/>
                      <a:pt x="571" y="1365"/>
                    </a:cubicBezTo>
                    <a:lnTo>
                      <a:pt x="782" y="1365"/>
                    </a:lnTo>
                    <a:cubicBezTo>
                      <a:pt x="1183" y="1375"/>
                      <a:pt x="1574" y="1375"/>
                      <a:pt x="1965" y="1375"/>
                    </a:cubicBezTo>
                    <a:cubicBezTo>
                      <a:pt x="2905" y="1375"/>
                      <a:pt x="3781" y="1618"/>
                      <a:pt x="4605" y="2072"/>
                    </a:cubicBezTo>
                    <a:cubicBezTo>
                      <a:pt x="4658" y="2104"/>
                      <a:pt x="4743" y="2125"/>
                      <a:pt x="4753" y="2241"/>
                    </a:cubicBezTo>
                    <a:cubicBezTo>
                      <a:pt x="4500" y="2315"/>
                      <a:pt x="4236" y="2379"/>
                      <a:pt x="3972" y="2463"/>
                    </a:cubicBezTo>
                    <a:cubicBezTo>
                      <a:pt x="3528" y="2622"/>
                      <a:pt x="3105" y="2791"/>
                      <a:pt x="2736" y="3107"/>
                    </a:cubicBezTo>
                    <a:cubicBezTo>
                      <a:pt x="2335" y="3466"/>
                      <a:pt x="2292" y="4206"/>
                      <a:pt x="2905" y="4544"/>
                    </a:cubicBezTo>
                    <a:cubicBezTo>
                      <a:pt x="3620" y="4930"/>
                      <a:pt x="4361" y="5184"/>
                      <a:pt x="5178" y="5184"/>
                    </a:cubicBezTo>
                    <a:cubicBezTo>
                      <a:pt x="5254" y="5184"/>
                      <a:pt x="5331" y="5182"/>
                      <a:pt x="5408" y="5177"/>
                    </a:cubicBezTo>
                    <a:cubicBezTo>
                      <a:pt x="6380" y="5135"/>
                      <a:pt x="7298" y="4459"/>
                      <a:pt x="7636" y="3519"/>
                    </a:cubicBezTo>
                    <a:cubicBezTo>
                      <a:pt x="7700" y="3329"/>
                      <a:pt x="7784" y="3266"/>
                      <a:pt x="7974" y="3255"/>
                    </a:cubicBezTo>
                    <a:cubicBezTo>
                      <a:pt x="8073" y="3248"/>
                      <a:pt x="8170" y="3244"/>
                      <a:pt x="8267" y="3244"/>
                    </a:cubicBezTo>
                    <a:cubicBezTo>
                      <a:pt x="8982" y="3244"/>
                      <a:pt x="9657" y="3442"/>
                      <a:pt x="10308" y="3730"/>
                    </a:cubicBezTo>
                    <a:cubicBezTo>
                      <a:pt x="10858" y="3973"/>
                      <a:pt x="11132" y="4480"/>
                      <a:pt x="11417" y="4977"/>
                    </a:cubicBezTo>
                    <a:cubicBezTo>
                      <a:pt x="11386" y="4998"/>
                      <a:pt x="11365" y="5019"/>
                      <a:pt x="11333" y="5040"/>
                    </a:cubicBezTo>
                    <a:cubicBezTo>
                      <a:pt x="11291" y="5008"/>
                      <a:pt x="11238" y="4977"/>
                      <a:pt x="11196" y="4945"/>
                    </a:cubicBezTo>
                    <a:cubicBezTo>
                      <a:pt x="10602" y="4491"/>
                      <a:pt x="10001" y="4299"/>
                      <a:pt x="9398" y="4299"/>
                    </a:cubicBezTo>
                    <a:cubicBezTo>
                      <a:pt x="8766" y="4299"/>
                      <a:pt x="8131" y="4510"/>
                      <a:pt x="7499" y="4850"/>
                    </a:cubicBezTo>
                    <a:cubicBezTo>
                      <a:pt x="6760" y="5262"/>
                      <a:pt x="6707" y="5980"/>
                      <a:pt x="7362" y="6519"/>
                    </a:cubicBezTo>
                    <a:cubicBezTo>
                      <a:pt x="8176" y="7188"/>
                      <a:pt x="9044" y="7542"/>
                      <a:pt x="9969" y="7542"/>
                    </a:cubicBezTo>
                    <a:cubicBezTo>
                      <a:pt x="10460" y="7542"/>
                      <a:pt x="10968" y="7442"/>
                      <a:pt x="11491" y="7237"/>
                    </a:cubicBezTo>
                    <a:cubicBezTo>
                      <a:pt x="11583" y="7201"/>
                      <a:pt x="11659" y="7182"/>
                      <a:pt x="11729" y="7182"/>
                    </a:cubicBezTo>
                    <a:cubicBezTo>
                      <a:pt x="11845" y="7182"/>
                      <a:pt x="11943" y="7235"/>
                      <a:pt x="12062" y="7353"/>
                    </a:cubicBezTo>
                    <a:cubicBezTo>
                      <a:pt x="12864" y="8156"/>
                      <a:pt x="13318" y="9170"/>
                      <a:pt x="13762" y="10205"/>
                    </a:cubicBezTo>
                    <a:cubicBezTo>
                      <a:pt x="13794" y="10268"/>
                      <a:pt x="13804" y="10353"/>
                      <a:pt x="13815" y="10426"/>
                    </a:cubicBezTo>
                    <a:cubicBezTo>
                      <a:pt x="13846" y="10585"/>
                      <a:pt x="13804" y="10722"/>
                      <a:pt x="13635" y="10786"/>
                    </a:cubicBezTo>
                    <a:cubicBezTo>
                      <a:pt x="13608" y="10795"/>
                      <a:pt x="13584" y="10799"/>
                      <a:pt x="13564" y="10799"/>
                    </a:cubicBezTo>
                    <a:cubicBezTo>
                      <a:pt x="13441" y="10799"/>
                      <a:pt x="13425" y="10654"/>
                      <a:pt x="13371" y="10564"/>
                    </a:cubicBezTo>
                    <a:cubicBezTo>
                      <a:pt x="13107" y="10067"/>
                      <a:pt x="12822" y="9582"/>
                      <a:pt x="12421" y="9180"/>
                    </a:cubicBezTo>
                    <a:cubicBezTo>
                      <a:pt x="12060" y="8829"/>
                      <a:pt x="11661" y="8646"/>
                      <a:pt x="11191" y="8646"/>
                    </a:cubicBezTo>
                    <a:cubicBezTo>
                      <a:pt x="11110" y="8646"/>
                      <a:pt x="11027" y="8652"/>
                      <a:pt x="10942" y="8663"/>
                    </a:cubicBezTo>
                    <a:cubicBezTo>
                      <a:pt x="10161" y="8768"/>
                      <a:pt x="9801" y="9328"/>
                      <a:pt x="10044" y="10110"/>
                    </a:cubicBezTo>
                    <a:cubicBezTo>
                      <a:pt x="10171" y="10532"/>
                      <a:pt x="10403" y="10902"/>
                      <a:pt x="10689" y="11219"/>
                    </a:cubicBezTo>
                    <a:cubicBezTo>
                      <a:pt x="11217" y="11799"/>
                      <a:pt x="11787" y="12349"/>
                      <a:pt x="12590" y="12486"/>
                    </a:cubicBezTo>
                    <a:cubicBezTo>
                      <a:pt x="13023" y="12570"/>
                      <a:pt x="13023" y="12570"/>
                      <a:pt x="13097" y="13014"/>
                    </a:cubicBezTo>
                    <a:cubicBezTo>
                      <a:pt x="13244" y="13933"/>
                      <a:pt x="13339" y="14852"/>
                      <a:pt x="13308" y="15792"/>
                    </a:cubicBezTo>
                    <a:cubicBezTo>
                      <a:pt x="13297" y="16468"/>
                      <a:pt x="13276" y="17144"/>
                      <a:pt x="13361" y="17809"/>
                    </a:cubicBezTo>
                    <a:cubicBezTo>
                      <a:pt x="13412" y="18249"/>
                      <a:pt x="13730" y="18560"/>
                      <a:pt x="14105" y="18560"/>
                    </a:cubicBezTo>
                    <a:cubicBezTo>
                      <a:pt x="14118" y="18560"/>
                      <a:pt x="14130" y="18559"/>
                      <a:pt x="14142" y="18559"/>
                    </a:cubicBezTo>
                    <a:cubicBezTo>
                      <a:pt x="14522" y="18548"/>
                      <a:pt x="14860" y="18231"/>
                      <a:pt x="14871" y="17798"/>
                    </a:cubicBezTo>
                    <a:cubicBezTo>
                      <a:pt x="14892" y="16732"/>
                      <a:pt x="14903" y="15665"/>
                      <a:pt x="14723" y="14609"/>
                    </a:cubicBezTo>
                    <a:cubicBezTo>
                      <a:pt x="14607" y="13943"/>
                      <a:pt x="14448" y="13289"/>
                      <a:pt x="14248" y="12644"/>
                    </a:cubicBezTo>
                    <a:cubicBezTo>
                      <a:pt x="14184" y="12433"/>
                      <a:pt x="14206" y="12306"/>
                      <a:pt x="14417" y="12232"/>
                    </a:cubicBezTo>
                    <a:cubicBezTo>
                      <a:pt x="14512" y="12201"/>
                      <a:pt x="14596" y="12137"/>
                      <a:pt x="14681" y="12074"/>
                    </a:cubicBezTo>
                    <a:cubicBezTo>
                      <a:pt x="15304" y="11641"/>
                      <a:pt x="15557" y="11007"/>
                      <a:pt x="15410" y="10247"/>
                    </a:cubicBezTo>
                    <a:cubicBezTo>
                      <a:pt x="15336" y="9846"/>
                      <a:pt x="15209" y="9465"/>
                      <a:pt x="15029" y="9106"/>
                    </a:cubicBezTo>
                    <a:cubicBezTo>
                      <a:pt x="14491" y="8061"/>
                      <a:pt x="13899" y="7068"/>
                      <a:pt x="13002" y="6307"/>
                    </a:cubicBezTo>
                    <a:cubicBezTo>
                      <a:pt x="12896" y="6202"/>
                      <a:pt x="12843" y="6117"/>
                      <a:pt x="12906" y="5959"/>
                    </a:cubicBezTo>
                    <a:cubicBezTo>
                      <a:pt x="13107" y="5515"/>
                      <a:pt x="13044" y="5072"/>
                      <a:pt x="12875" y="4649"/>
                    </a:cubicBezTo>
                    <a:cubicBezTo>
                      <a:pt x="12442" y="3625"/>
                      <a:pt x="11745" y="2864"/>
                      <a:pt x="10720" y="2474"/>
                    </a:cubicBezTo>
                    <a:cubicBezTo>
                      <a:pt x="9986" y="2189"/>
                      <a:pt x="9227" y="1984"/>
                      <a:pt x="8437" y="1984"/>
                    </a:cubicBezTo>
                    <a:cubicBezTo>
                      <a:pt x="8319" y="1984"/>
                      <a:pt x="8200" y="1989"/>
                      <a:pt x="8080" y="1998"/>
                    </a:cubicBezTo>
                    <a:cubicBezTo>
                      <a:pt x="8027" y="2002"/>
                      <a:pt x="7974" y="2003"/>
                      <a:pt x="7921" y="2003"/>
                    </a:cubicBezTo>
                    <a:cubicBezTo>
                      <a:pt x="7815" y="2003"/>
                      <a:pt x="7707" y="1998"/>
                      <a:pt x="7594" y="1998"/>
                    </a:cubicBezTo>
                    <a:cubicBezTo>
                      <a:pt x="7580" y="2000"/>
                      <a:pt x="7566" y="2000"/>
                      <a:pt x="7553" y="2000"/>
                    </a:cubicBezTo>
                    <a:cubicBezTo>
                      <a:pt x="7453" y="2000"/>
                      <a:pt x="7362" y="1965"/>
                      <a:pt x="7288" y="1872"/>
                    </a:cubicBezTo>
                    <a:cubicBezTo>
                      <a:pt x="6876" y="1291"/>
                      <a:pt x="6274" y="985"/>
                      <a:pt x="5661" y="689"/>
                    </a:cubicBezTo>
                    <a:cubicBezTo>
                      <a:pt x="4722" y="229"/>
                      <a:pt x="3761" y="0"/>
                      <a:pt x="2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7136221" y="-104375"/>
                <a:ext cx="1336746" cy="1228300"/>
              </a:xfrm>
              <a:custGeom>
                <a:avLst/>
                <a:gdLst/>
                <a:ahLst/>
                <a:cxnLst/>
                <a:rect l="l" t="t" r="r" b="b"/>
                <a:pathLst>
                  <a:path w="8894" h="8173" extrusionOk="0">
                    <a:moveTo>
                      <a:pt x="3238" y="1"/>
                    </a:moveTo>
                    <a:cubicBezTo>
                      <a:pt x="3222" y="1"/>
                      <a:pt x="3206" y="4"/>
                      <a:pt x="3190" y="9"/>
                    </a:cubicBezTo>
                    <a:cubicBezTo>
                      <a:pt x="3158" y="19"/>
                      <a:pt x="3127" y="30"/>
                      <a:pt x="3095" y="51"/>
                    </a:cubicBezTo>
                    <a:cubicBezTo>
                      <a:pt x="3074" y="72"/>
                      <a:pt x="3042" y="93"/>
                      <a:pt x="3032" y="125"/>
                    </a:cubicBezTo>
                    <a:cubicBezTo>
                      <a:pt x="3011" y="157"/>
                      <a:pt x="3000" y="188"/>
                      <a:pt x="2989" y="220"/>
                    </a:cubicBezTo>
                    <a:cubicBezTo>
                      <a:pt x="2989" y="252"/>
                      <a:pt x="2989" y="273"/>
                      <a:pt x="2979" y="294"/>
                    </a:cubicBezTo>
                    <a:cubicBezTo>
                      <a:pt x="2989" y="347"/>
                      <a:pt x="3000" y="400"/>
                      <a:pt x="3021" y="442"/>
                    </a:cubicBezTo>
                    <a:lnTo>
                      <a:pt x="3063" y="495"/>
                    </a:lnTo>
                    <a:cubicBezTo>
                      <a:pt x="3095" y="526"/>
                      <a:pt x="3137" y="547"/>
                      <a:pt x="3169" y="558"/>
                    </a:cubicBezTo>
                    <a:lnTo>
                      <a:pt x="3190" y="569"/>
                    </a:lnTo>
                    <a:lnTo>
                      <a:pt x="3211" y="579"/>
                    </a:lnTo>
                    <a:cubicBezTo>
                      <a:pt x="3243" y="611"/>
                      <a:pt x="3296" y="621"/>
                      <a:pt x="3338" y="621"/>
                    </a:cubicBezTo>
                    <a:lnTo>
                      <a:pt x="3454" y="621"/>
                    </a:lnTo>
                    <a:cubicBezTo>
                      <a:pt x="3486" y="621"/>
                      <a:pt x="3517" y="611"/>
                      <a:pt x="3549" y="590"/>
                    </a:cubicBezTo>
                    <a:cubicBezTo>
                      <a:pt x="3581" y="579"/>
                      <a:pt x="3602" y="558"/>
                      <a:pt x="3623" y="526"/>
                    </a:cubicBezTo>
                    <a:cubicBezTo>
                      <a:pt x="3634" y="505"/>
                      <a:pt x="3655" y="484"/>
                      <a:pt x="3665" y="474"/>
                    </a:cubicBezTo>
                    <a:cubicBezTo>
                      <a:pt x="3676" y="431"/>
                      <a:pt x="3686" y="400"/>
                      <a:pt x="3686" y="357"/>
                    </a:cubicBezTo>
                    <a:cubicBezTo>
                      <a:pt x="3697" y="336"/>
                      <a:pt x="3697" y="315"/>
                      <a:pt x="3686" y="283"/>
                    </a:cubicBezTo>
                    <a:cubicBezTo>
                      <a:pt x="3686" y="252"/>
                      <a:pt x="3676" y="220"/>
                      <a:pt x="3655" y="188"/>
                    </a:cubicBezTo>
                    <a:cubicBezTo>
                      <a:pt x="3644" y="167"/>
                      <a:pt x="3623" y="146"/>
                      <a:pt x="3613" y="125"/>
                    </a:cubicBezTo>
                    <a:cubicBezTo>
                      <a:pt x="3581" y="93"/>
                      <a:pt x="3539" y="72"/>
                      <a:pt x="3496" y="62"/>
                    </a:cubicBezTo>
                    <a:lnTo>
                      <a:pt x="3285" y="9"/>
                    </a:lnTo>
                    <a:cubicBezTo>
                      <a:pt x="3269" y="4"/>
                      <a:pt x="3253" y="1"/>
                      <a:pt x="3238" y="1"/>
                    </a:cubicBezTo>
                    <a:close/>
                    <a:moveTo>
                      <a:pt x="8101" y="178"/>
                    </a:moveTo>
                    <a:cubicBezTo>
                      <a:pt x="8080" y="178"/>
                      <a:pt x="8048" y="178"/>
                      <a:pt x="8017" y="188"/>
                    </a:cubicBezTo>
                    <a:cubicBezTo>
                      <a:pt x="7996" y="199"/>
                      <a:pt x="7964" y="220"/>
                      <a:pt x="7943" y="231"/>
                    </a:cubicBezTo>
                    <a:lnTo>
                      <a:pt x="7922" y="241"/>
                    </a:lnTo>
                    <a:cubicBezTo>
                      <a:pt x="7911" y="252"/>
                      <a:pt x="7890" y="273"/>
                      <a:pt x="7869" y="283"/>
                    </a:cubicBezTo>
                    <a:lnTo>
                      <a:pt x="7869" y="294"/>
                    </a:lnTo>
                    <a:lnTo>
                      <a:pt x="7858" y="305"/>
                    </a:lnTo>
                    <a:cubicBezTo>
                      <a:pt x="7848" y="326"/>
                      <a:pt x="7827" y="347"/>
                      <a:pt x="7816" y="368"/>
                    </a:cubicBezTo>
                    <a:lnTo>
                      <a:pt x="7816" y="379"/>
                    </a:lnTo>
                    <a:cubicBezTo>
                      <a:pt x="7795" y="410"/>
                      <a:pt x="7795" y="442"/>
                      <a:pt x="7795" y="484"/>
                    </a:cubicBezTo>
                    <a:cubicBezTo>
                      <a:pt x="7784" y="526"/>
                      <a:pt x="7784" y="558"/>
                      <a:pt x="7795" y="600"/>
                    </a:cubicBezTo>
                    <a:cubicBezTo>
                      <a:pt x="7805" y="632"/>
                      <a:pt x="7816" y="664"/>
                      <a:pt x="7848" y="695"/>
                    </a:cubicBezTo>
                    <a:cubicBezTo>
                      <a:pt x="7869" y="716"/>
                      <a:pt x="7890" y="748"/>
                      <a:pt x="7922" y="759"/>
                    </a:cubicBezTo>
                    <a:lnTo>
                      <a:pt x="7974" y="790"/>
                    </a:lnTo>
                    <a:cubicBezTo>
                      <a:pt x="7992" y="795"/>
                      <a:pt x="8011" y="797"/>
                      <a:pt x="8031" y="797"/>
                    </a:cubicBezTo>
                    <a:cubicBezTo>
                      <a:pt x="8059" y="797"/>
                      <a:pt x="8087" y="792"/>
                      <a:pt x="8112" y="780"/>
                    </a:cubicBezTo>
                    <a:lnTo>
                      <a:pt x="8154" y="759"/>
                    </a:lnTo>
                    <a:lnTo>
                      <a:pt x="8175" y="759"/>
                    </a:lnTo>
                    <a:cubicBezTo>
                      <a:pt x="8207" y="759"/>
                      <a:pt x="8238" y="748"/>
                      <a:pt x="8270" y="727"/>
                    </a:cubicBezTo>
                    <a:cubicBezTo>
                      <a:pt x="8302" y="716"/>
                      <a:pt x="8323" y="695"/>
                      <a:pt x="8344" y="664"/>
                    </a:cubicBezTo>
                    <a:cubicBezTo>
                      <a:pt x="8365" y="653"/>
                      <a:pt x="8376" y="632"/>
                      <a:pt x="8386" y="611"/>
                    </a:cubicBezTo>
                    <a:cubicBezTo>
                      <a:pt x="8407" y="569"/>
                      <a:pt x="8418" y="516"/>
                      <a:pt x="8418" y="463"/>
                    </a:cubicBezTo>
                    <a:cubicBezTo>
                      <a:pt x="8407" y="442"/>
                      <a:pt x="8407" y="421"/>
                      <a:pt x="8407" y="389"/>
                    </a:cubicBezTo>
                    <a:cubicBezTo>
                      <a:pt x="8386" y="347"/>
                      <a:pt x="8365" y="305"/>
                      <a:pt x="8333" y="273"/>
                    </a:cubicBezTo>
                    <a:cubicBezTo>
                      <a:pt x="8323" y="252"/>
                      <a:pt x="8291" y="231"/>
                      <a:pt x="8281" y="220"/>
                    </a:cubicBezTo>
                    <a:lnTo>
                      <a:pt x="8270" y="220"/>
                    </a:lnTo>
                    <a:lnTo>
                      <a:pt x="8260" y="210"/>
                    </a:lnTo>
                    <a:cubicBezTo>
                      <a:pt x="8238" y="199"/>
                      <a:pt x="8217" y="188"/>
                      <a:pt x="8196" y="188"/>
                    </a:cubicBezTo>
                    <a:lnTo>
                      <a:pt x="8186" y="178"/>
                    </a:lnTo>
                    <a:close/>
                    <a:moveTo>
                      <a:pt x="5239" y="157"/>
                    </a:moveTo>
                    <a:cubicBezTo>
                      <a:pt x="5176" y="157"/>
                      <a:pt x="5102" y="188"/>
                      <a:pt x="5059" y="241"/>
                    </a:cubicBezTo>
                    <a:cubicBezTo>
                      <a:pt x="5028" y="294"/>
                      <a:pt x="4996" y="379"/>
                      <a:pt x="4996" y="442"/>
                    </a:cubicBezTo>
                    <a:cubicBezTo>
                      <a:pt x="5007" y="516"/>
                      <a:pt x="5028" y="590"/>
                      <a:pt x="5081" y="643"/>
                    </a:cubicBezTo>
                    <a:cubicBezTo>
                      <a:pt x="5102" y="674"/>
                      <a:pt x="5133" y="685"/>
                      <a:pt x="5176" y="706"/>
                    </a:cubicBezTo>
                    <a:lnTo>
                      <a:pt x="5186" y="738"/>
                    </a:lnTo>
                    <a:cubicBezTo>
                      <a:pt x="5207" y="801"/>
                      <a:pt x="5239" y="843"/>
                      <a:pt x="5292" y="875"/>
                    </a:cubicBezTo>
                    <a:cubicBezTo>
                      <a:pt x="5313" y="885"/>
                      <a:pt x="5323" y="885"/>
                      <a:pt x="5345" y="896"/>
                    </a:cubicBezTo>
                    <a:cubicBezTo>
                      <a:pt x="5376" y="907"/>
                      <a:pt x="5397" y="907"/>
                      <a:pt x="5419" y="907"/>
                    </a:cubicBezTo>
                    <a:lnTo>
                      <a:pt x="5482" y="907"/>
                    </a:lnTo>
                    <a:lnTo>
                      <a:pt x="5514" y="917"/>
                    </a:lnTo>
                    <a:lnTo>
                      <a:pt x="5556" y="938"/>
                    </a:lnTo>
                    <a:cubicBezTo>
                      <a:pt x="5609" y="981"/>
                      <a:pt x="5661" y="1002"/>
                      <a:pt x="5725" y="1002"/>
                    </a:cubicBezTo>
                    <a:cubicBezTo>
                      <a:pt x="5788" y="1002"/>
                      <a:pt x="5852" y="970"/>
                      <a:pt x="5894" y="917"/>
                    </a:cubicBezTo>
                    <a:cubicBezTo>
                      <a:pt x="5936" y="854"/>
                      <a:pt x="5968" y="780"/>
                      <a:pt x="5968" y="706"/>
                    </a:cubicBezTo>
                    <a:cubicBezTo>
                      <a:pt x="5957" y="632"/>
                      <a:pt x="5936" y="558"/>
                      <a:pt x="5883" y="516"/>
                    </a:cubicBezTo>
                    <a:cubicBezTo>
                      <a:pt x="5809" y="442"/>
                      <a:pt x="5725" y="389"/>
                      <a:pt x="5630" y="357"/>
                    </a:cubicBezTo>
                    <a:lnTo>
                      <a:pt x="5619" y="347"/>
                    </a:lnTo>
                    <a:cubicBezTo>
                      <a:pt x="5566" y="252"/>
                      <a:pt x="5492" y="199"/>
                      <a:pt x="5408" y="167"/>
                    </a:cubicBezTo>
                    <a:cubicBezTo>
                      <a:pt x="5355" y="157"/>
                      <a:pt x="5292" y="157"/>
                      <a:pt x="5239" y="157"/>
                    </a:cubicBezTo>
                    <a:close/>
                    <a:moveTo>
                      <a:pt x="7182" y="431"/>
                    </a:moveTo>
                    <a:cubicBezTo>
                      <a:pt x="7151" y="431"/>
                      <a:pt x="7119" y="431"/>
                      <a:pt x="7087" y="442"/>
                    </a:cubicBezTo>
                    <a:cubicBezTo>
                      <a:pt x="7056" y="452"/>
                      <a:pt x="7024" y="474"/>
                      <a:pt x="7003" y="495"/>
                    </a:cubicBezTo>
                    <a:cubicBezTo>
                      <a:pt x="6982" y="516"/>
                      <a:pt x="6961" y="547"/>
                      <a:pt x="6939" y="579"/>
                    </a:cubicBezTo>
                    <a:cubicBezTo>
                      <a:pt x="6939" y="600"/>
                      <a:pt x="6929" y="621"/>
                      <a:pt x="6918" y="643"/>
                    </a:cubicBezTo>
                    <a:cubicBezTo>
                      <a:pt x="6908" y="695"/>
                      <a:pt x="6908" y="748"/>
                      <a:pt x="6929" y="801"/>
                    </a:cubicBezTo>
                    <a:cubicBezTo>
                      <a:pt x="6939" y="822"/>
                      <a:pt x="6939" y="843"/>
                      <a:pt x="6950" y="864"/>
                    </a:cubicBezTo>
                    <a:cubicBezTo>
                      <a:pt x="6971" y="907"/>
                      <a:pt x="7003" y="938"/>
                      <a:pt x="7045" y="959"/>
                    </a:cubicBezTo>
                    <a:lnTo>
                      <a:pt x="7098" y="1002"/>
                    </a:lnTo>
                    <a:cubicBezTo>
                      <a:pt x="7129" y="1023"/>
                      <a:pt x="7161" y="1033"/>
                      <a:pt x="7193" y="1033"/>
                    </a:cubicBezTo>
                    <a:cubicBezTo>
                      <a:pt x="7225" y="1033"/>
                      <a:pt x="7256" y="1033"/>
                      <a:pt x="7288" y="1023"/>
                    </a:cubicBezTo>
                    <a:cubicBezTo>
                      <a:pt x="7320" y="1012"/>
                      <a:pt x="7351" y="991"/>
                      <a:pt x="7372" y="970"/>
                    </a:cubicBezTo>
                    <a:cubicBezTo>
                      <a:pt x="7404" y="949"/>
                      <a:pt x="7425" y="917"/>
                      <a:pt x="7436" y="885"/>
                    </a:cubicBezTo>
                    <a:cubicBezTo>
                      <a:pt x="7446" y="864"/>
                      <a:pt x="7457" y="843"/>
                      <a:pt x="7457" y="822"/>
                    </a:cubicBezTo>
                    <a:cubicBezTo>
                      <a:pt x="7467" y="769"/>
                      <a:pt x="7467" y="716"/>
                      <a:pt x="7457" y="664"/>
                    </a:cubicBezTo>
                    <a:cubicBezTo>
                      <a:pt x="7446" y="643"/>
                      <a:pt x="7436" y="621"/>
                      <a:pt x="7425" y="600"/>
                    </a:cubicBezTo>
                    <a:cubicBezTo>
                      <a:pt x="7404" y="558"/>
                      <a:pt x="7372" y="526"/>
                      <a:pt x="7330" y="505"/>
                    </a:cubicBezTo>
                    <a:cubicBezTo>
                      <a:pt x="7320" y="495"/>
                      <a:pt x="7298" y="474"/>
                      <a:pt x="7277" y="463"/>
                    </a:cubicBezTo>
                    <a:cubicBezTo>
                      <a:pt x="7246" y="442"/>
                      <a:pt x="7225" y="431"/>
                      <a:pt x="7182" y="431"/>
                    </a:cubicBezTo>
                    <a:close/>
                    <a:moveTo>
                      <a:pt x="2905" y="1461"/>
                    </a:moveTo>
                    <a:cubicBezTo>
                      <a:pt x="2777" y="1461"/>
                      <a:pt x="2651" y="1556"/>
                      <a:pt x="2662" y="1741"/>
                    </a:cubicBezTo>
                    <a:cubicBezTo>
                      <a:pt x="2667" y="1920"/>
                      <a:pt x="2787" y="2008"/>
                      <a:pt x="2907" y="2008"/>
                    </a:cubicBezTo>
                    <a:cubicBezTo>
                      <a:pt x="3035" y="2008"/>
                      <a:pt x="3164" y="1910"/>
                      <a:pt x="3158" y="1720"/>
                    </a:cubicBezTo>
                    <a:cubicBezTo>
                      <a:pt x="3148" y="1546"/>
                      <a:pt x="3026" y="1461"/>
                      <a:pt x="2905" y="1461"/>
                    </a:cubicBezTo>
                    <a:close/>
                    <a:moveTo>
                      <a:pt x="1754" y="1392"/>
                    </a:moveTo>
                    <a:cubicBezTo>
                      <a:pt x="1733" y="1392"/>
                      <a:pt x="1701" y="1403"/>
                      <a:pt x="1680" y="1403"/>
                    </a:cubicBezTo>
                    <a:lnTo>
                      <a:pt x="1669" y="1414"/>
                    </a:lnTo>
                    <a:cubicBezTo>
                      <a:pt x="1627" y="1424"/>
                      <a:pt x="1606" y="1435"/>
                      <a:pt x="1585" y="1466"/>
                    </a:cubicBezTo>
                    <a:cubicBezTo>
                      <a:pt x="1553" y="1487"/>
                      <a:pt x="1532" y="1509"/>
                      <a:pt x="1521" y="1551"/>
                    </a:cubicBezTo>
                    <a:cubicBezTo>
                      <a:pt x="1500" y="1583"/>
                      <a:pt x="1490" y="1614"/>
                      <a:pt x="1490" y="1656"/>
                    </a:cubicBezTo>
                    <a:cubicBezTo>
                      <a:pt x="1490" y="1678"/>
                      <a:pt x="1490" y="1709"/>
                      <a:pt x="1500" y="1741"/>
                    </a:cubicBezTo>
                    <a:lnTo>
                      <a:pt x="1490" y="1783"/>
                    </a:lnTo>
                    <a:cubicBezTo>
                      <a:pt x="1490" y="1836"/>
                      <a:pt x="1511" y="1889"/>
                      <a:pt x="1532" y="1931"/>
                    </a:cubicBezTo>
                    <a:lnTo>
                      <a:pt x="1574" y="1984"/>
                    </a:lnTo>
                    <a:cubicBezTo>
                      <a:pt x="1606" y="2016"/>
                      <a:pt x="1638" y="2037"/>
                      <a:pt x="1680" y="2047"/>
                    </a:cubicBezTo>
                    <a:lnTo>
                      <a:pt x="1690" y="2058"/>
                    </a:lnTo>
                    <a:lnTo>
                      <a:pt x="1785" y="2058"/>
                    </a:lnTo>
                    <a:cubicBezTo>
                      <a:pt x="1807" y="2058"/>
                      <a:pt x="1828" y="2047"/>
                      <a:pt x="1849" y="2047"/>
                    </a:cubicBezTo>
                    <a:lnTo>
                      <a:pt x="1870" y="2047"/>
                    </a:lnTo>
                    <a:lnTo>
                      <a:pt x="1902" y="2026"/>
                    </a:lnTo>
                    <a:lnTo>
                      <a:pt x="1944" y="2005"/>
                    </a:lnTo>
                    <a:cubicBezTo>
                      <a:pt x="1965" y="1984"/>
                      <a:pt x="1986" y="1963"/>
                      <a:pt x="2007" y="1942"/>
                    </a:cubicBezTo>
                    <a:lnTo>
                      <a:pt x="2018" y="1931"/>
                    </a:lnTo>
                    <a:cubicBezTo>
                      <a:pt x="2028" y="1910"/>
                      <a:pt x="2049" y="1889"/>
                      <a:pt x="2060" y="1868"/>
                    </a:cubicBezTo>
                    <a:lnTo>
                      <a:pt x="2060" y="1857"/>
                    </a:lnTo>
                    <a:cubicBezTo>
                      <a:pt x="2071" y="1836"/>
                      <a:pt x="2081" y="1815"/>
                      <a:pt x="2081" y="1794"/>
                    </a:cubicBezTo>
                    <a:cubicBezTo>
                      <a:pt x="2092" y="1741"/>
                      <a:pt x="2092" y="1688"/>
                      <a:pt x="2081" y="1635"/>
                    </a:cubicBezTo>
                    <a:lnTo>
                      <a:pt x="2071" y="1604"/>
                    </a:lnTo>
                    <a:lnTo>
                      <a:pt x="2049" y="1572"/>
                    </a:lnTo>
                    <a:lnTo>
                      <a:pt x="2049" y="1561"/>
                    </a:lnTo>
                    <a:cubicBezTo>
                      <a:pt x="2039" y="1540"/>
                      <a:pt x="2018" y="1519"/>
                      <a:pt x="1997" y="1498"/>
                    </a:cubicBezTo>
                    <a:lnTo>
                      <a:pt x="1986" y="1487"/>
                    </a:lnTo>
                    <a:cubicBezTo>
                      <a:pt x="1976" y="1466"/>
                      <a:pt x="1954" y="1456"/>
                      <a:pt x="1933" y="1445"/>
                    </a:cubicBezTo>
                    <a:lnTo>
                      <a:pt x="1933" y="1435"/>
                    </a:lnTo>
                    <a:lnTo>
                      <a:pt x="1923" y="1435"/>
                    </a:lnTo>
                    <a:cubicBezTo>
                      <a:pt x="1902" y="1424"/>
                      <a:pt x="1870" y="1414"/>
                      <a:pt x="1849" y="1403"/>
                    </a:cubicBezTo>
                    <a:lnTo>
                      <a:pt x="1838" y="1403"/>
                    </a:lnTo>
                    <a:cubicBezTo>
                      <a:pt x="1817" y="1392"/>
                      <a:pt x="1785" y="1392"/>
                      <a:pt x="1764" y="1392"/>
                    </a:cubicBezTo>
                    <a:close/>
                    <a:moveTo>
                      <a:pt x="5894" y="1445"/>
                    </a:moveTo>
                    <a:lnTo>
                      <a:pt x="5894" y="1456"/>
                    </a:lnTo>
                    <a:cubicBezTo>
                      <a:pt x="5862" y="1456"/>
                      <a:pt x="5830" y="1466"/>
                      <a:pt x="5799" y="1487"/>
                    </a:cubicBezTo>
                    <a:cubicBezTo>
                      <a:pt x="5767" y="1509"/>
                      <a:pt x="5746" y="1530"/>
                      <a:pt x="5735" y="1561"/>
                    </a:cubicBezTo>
                    <a:cubicBezTo>
                      <a:pt x="5714" y="1593"/>
                      <a:pt x="5693" y="1625"/>
                      <a:pt x="5693" y="1656"/>
                    </a:cubicBezTo>
                    <a:cubicBezTo>
                      <a:pt x="5693" y="1688"/>
                      <a:pt x="5693" y="1709"/>
                      <a:pt x="5683" y="1741"/>
                    </a:cubicBezTo>
                    <a:lnTo>
                      <a:pt x="5693" y="1762"/>
                    </a:lnTo>
                    <a:cubicBezTo>
                      <a:pt x="5683" y="1783"/>
                      <a:pt x="5683" y="1804"/>
                      <a:pt x="5683" y="1825"/>
                    </a:cubicBezTo>
                    <a:cubicBezTo>
                      <a:pt x="5683" y="1868"/>
                      <a:pt x="5693" y="1899"/>
                      <a:pt x="5714" y="1931"/>
                    </a:cubicBezTo>
                    <a:cubicBezTo>
                      <a:pt x="5725" y="1973"/>
                      <a:pt x="5735" y="1994"/>
                      <a:pt x="5767" y="2026"/>
                    </a:cubicBezTo>
                    <a:cubicBezTo>
                      <a:pt x="5778" y="2037"/>
                      <a:pt x="5799" y="2047"/>
                      <a:pt x="5820" y="2068"/>
                    </a:cubicBezTo>
                    <a:cubicBezTo>
                      <a:pt x="5852" y="2089"/>
                      <a:pt x="5894" y="2100"/>
                      <a:pt x="5947" y="2100"/>
                    </a:cubicBezTo>
                    <a:cubicBezTo>
                      <a:pt x="5968" y="2089"/>
                      <a:pt x="5989" y="2089"/>
                      <a:pt x="6010" y="2089"/>
                    </a:cubicBezTo>
                    <a:cubicBezTo>
                      <a:pt x="6031" y="2079"/>
                      <a:pt x="6052" y="2068"/>
                      <a:pt x="6073" y="2047"/>
                    </a:cubicBezTo>
                    <a:cubicBezTo>
                      <a:pt x="6084" y="2052"/>
                      <a:pt x="6097" y="2055"/>
                      <a:pt x="6110" y="2055"/>
                    </a:cubicBezTo>
                    <a:cubicBezTo>
                      <a:pt x="6124" y="2055"/>
                      <a:pt x="6137" y="2052"/>
                      <a:pt x="6147" y="2047"/>
                    </a:cubicBezTo>
                    <a:cubicBezTo>
                      <a:pt x="6179" y="2047"/>
                      <a:pt x="6211" y="2037"/>
                      <a:pt x="6242" y="2016"/>
                    </a:cubicBezTo>
                    <a:lnTo>
                      <a:pt x="6285" y="1963"/>
                    </a:lnTo>
                    <a:cubicBezTo>
                      <a:pt x="6316" y="1942"/>
                      <a:pt x="6327" y="1910"/>
                      <a:pt x="6337" y="1868"/>
                    </a:cubicBezTo>
                    <a:cubicBezTo>
                      <a:pt x="6348" y="1847"/>
                      <a:pt x="6348" y="1825"/>
                      <a:pt x="6348" y="1804"/>
                    </a:cubicBezTo>
                    <a:cubicBezTo>
                      <a:pt x="6359" y="1762"/>
                      <a:pt x="6359" y="1730"/>
                      <a:pt x="6337" y="1688"/>
                    </a:cubicBezTo>
                    <a:cubicBezTo>
                      <a:pt x="6337" y="1667"/>
                      <a:pt x="6327" y="1646"/>
                      <a:pt x="6316" y="1625"/>
                    </a:cubicBezTo>
                    <a:cubicBezTo>
                      <a:pt x="6295" y="1583"/>
                      <a:pt x="6263" y="1551"/>
                      <a:pt x="6221" y="1519"/>
                    </a:cubicBezTo>
                    <a:cubicBezTo>
                      <a:pt x="6200" y="1519"/>
                      <a:pt x="6190" y="1509"/>
                      <a:pt x="6168" y="1498"/>
                    </a:cubicBezTo>
                    <a:lnTo>
                      <a:pt x="6158" y="1498"/>
                    </a:lnTo>
                    <a:lnTo>
                      <a:pt x="6147" y="1487"/>
                    </a:lnTo>
                    <a:lnTo>
                      <a:pt x="6105" y="1487"/>
                    </a:lnTo>
                    <a:cubicBezTo>
                      <a:pt x="6073" y="1477"/>
                      <a:pt x="6031" y="1466"/>
                      <a:pt x="5989" y="1456"/>
                    </a:cubicBezTo>
                    <a:cubicBezTo>
                      <a:pt x="5957" y="1445"/>
                      <a:pt x="5925" y="1445"/>
                      <a:pt x="5894" y="1445"/>
                    </a:cubicBezTo>
                    <a:close/>
                    <a:moveTo>
                      <a:pt x="243" y="1667"/>
                    </a:moveTo>
                    <a:cubicBezTo>
                      <a:pt x="212" y="1667"/>
                      <a:pt x="180" y="1678"/>
                      <a:pt x="148" y="1699"/>
                    </a:cubicBezTo>
                    <a:cubicBezTo>
                      <a:pt x="117" y="1709"/>
                      <a:pt x="96" y="1730"/>
                      <a:pt x="74" y="1751"/>
                    </a:cubicBezTo>
                    <a:cubicBezTo>
                      <a:pt x="43" y="1783"/>
                      <a:pt x="32" y="1815"/>
                      <a:pt x="22" y="1847"/>
                    </a:cubicBezTo>
                    <a:cubicBezTo>
                      <a:pt x="11" y="1878"/>
                      <a:pt x="1" y="1920"/>
                      <a:pt x="1" y="1963"/>
                    </a:cubicBezTo>
                    <a:cubicBezTo>
                      <a:pt x="11" y="1984"/>
                      <a:pt x="11" y="2005"/>
                      <a:pt x="11" y="2037"/>
                    </a:cubicBezTo>
                    <a:cubicBezTo>
                      <a:pt x="32" y="2079"/>
                      <a:pt x="53" y="2121"/>
                      <a:pt x="85" y="2153"/>
                    </a:cubicBezTo>
                    <a:lnTo>
                      <a:pt x="138" y="2195"/>
                    </a:lnTo>
                    <a:cubicBezTo>
                      <a:pt x="170" y="2216"/>
                      <a:pt x="222" y="2227"/>
                      <a:pt x="265" y="2227"/>
                    </a:cubicBezTo>
                    <a:lnTo>
                      <a:pt x="307" y="2227"/>
                    </a:lnTo>
                    <a:cubicBezTo>
                      <a:pt x="339" y="2227"/>
                      <a:pt x="370" y="2216"/>
                      <a:pt x="402" y="2195"/>
                    </a:cubicBezTo>
                    <a:cubicBezTo>
                      <a:pt x="434" y="2185"/>
                      <a:pt x="465" y="2163"/>
                      <a:pt x="486" y="2142"/>
                    </a:cubicBezTo>
                    <a:cubicBezTo>
                      <a:pt x="507" y="2111"/>
                      <a:pt x="518" y="2079"/>
                      <a:pt x="529" y="2047"/>
                    </a:cubicBezTo>
                    <a:cubicBezTo>
                      <a:pt x="550" y="2016"/>
                      <a:pt x="550" y="1973"/>
                      <a:pt x="550" y="1931"/>
                    </a:cubicBezTo>
                    <a:cubicBezTo>
                      <a:pt x="539" y="1910"/>
                      <a:pt x="539" y="1889"/>
                      <a:pt x="539" y="1857"/>
                    </a:cubicBezTo>
                    <a:cubicBezTo>
                      <a:pt x="529" y="1815"/>
                      <a:pt x="497" y="1773"/>
                      <a:pt x="465" y="1741"/>
                    </a:cubicBezTo>
                    <a:lnTo>
                      <a:pt x="412" y="1699"/>
                    </a:lnTo>
                    <a:cubicBezTo>
                      <a:pt x="381" y="1678"/>
                      <a:pt x="339" y="1667"/>
                      <a:pt x="286" y="1667"/>
                    </a:cubicBezTo>
                    <a:close/>
                    <a:moveTo>
                      <a:pt x="7418" y="1797"/>
                    </a:moveTo>
                    <a:cubicBezTo>
                      <a:pt x="7399" y="1797"/>
                      <a:pt x="7380" y="1802"/>
                      <a:pt x="7362" y="1815"/>
                    </a:cubicBezTo>
                    <a:lnTo>
                      <a:pt x="7298" y="1847"/>
                    </a:lnTo>
                    <a:lnTo>
                      <a:pt x="7277" y="1868"/>
                    </a:lnTo>
                    <a:cubicBezTo>
                      <a:pt x="7246" y="1878"/>
                      <a:pt x="7214" y="1899"/>
                      <a:pt x="7193" y="1920"/>
                    </a:cubicBezTo>
                    <a:cubicBezTo>
                      <a:pt x="7161" y="1942"/>
                      <a:pt x="7140" y="1973"/>
                      <a:pt x="7129" y="2005"/>
                    </a:cubicBezTo>
                    <a:cubicBezTo>
                      <a:pt x="7119" y="2026"/>
                      <a:pt x="7108" y="2047"/>
                      <a:pt x="7108" y="2068"/>
                    </a:cubicBezTo>
                    <a:cubicBezTo>
                      <a:pt x="7098" y="2121"/>
                      <a:pt x="7098" y="2174"/>
                      <a:pt x="7108" y="2216"/>
                    </a:cubicBezTo>
                    <a:cubicBezTo>
                      <a:pt x="7119" y="2237"/>
                      <a:pt x="7129" y="2269"/>
                      <a:pt x="7140" y="2290"/>
                    </a:cubicBezTo>
                    <a:cubicBezTo>
                      <a:pt x="7161" y="2332"/>
                      <a:pt x="7193" y="2364"/>
                      <a:pt x="7235" y="2385"/>
                    </a:cubicBezTo>
                    <a:cubicBezTo>
                      <a:pt x="7298" y="2417"/>
                      <a:pt x="7362" y="2449"/>
                      <a:pt x="7425" y="2480"/>
                    </a:cubicBezTo>
                    <a:lnTo>
                      <a:pt x="7446" y="2491"/>
                    </a:lnTo>
                    <a:cubicBezTo>
                      <a:pt x="7467" y="2501"/>
                      <a:pt x="7499" y="2522"/>
                      <a:pt x="7531" y="2533"/>
                    </a:cubicBezTo>
                    <a:cubicBezTo>
                      <a:pt x="7547" y="2538"/>
                      <a:pt x="7563" y="2541"/>
                      <a:pt x="7578" y="2541"/>
                    </a:cubicBezTo>
                    <a:cubicBezTo>
                      <a:pt x="7594" y="2541"/>
                      <a:pt x="7610" y="2538"/>
                      <a:pt x="7626" y="2533"/>
                    </a:cubicBezTo>
                    <a:cubicBezTo>
                      <a:pt x="7658" y="2522"/>
                      <a:pt x="7689" y="2512"/>
                      <a:pt x="7721" y="2491"/>
                    </a:cubicBezTo>
                    <a:lnTo>
                      <a:pt x="7774" y="2449"/>
                    </a:lnTo>
                    <a:cubicBezTo>
                      <a:pt x="7795" y="2417"/>
                      <a:pt x="7805" y="2385"/>
                      <a:pt x="7816" y="2353"/>
                    </a:cubicBezTo>
                    <a:cubicBezTo>
                      <a:pt x="7827" y="2332"/>
                      <a:pt x="7837" y="2311"/>
                      <a:pt x="7837" y="2280"/>
                    </a:cubicBezTo>
                    <a:cubicBezTo>
                      <a:pt x="7837" y="2248"/>
                      <a:pt x="7837" y="2206"/>
                      <a:pt x="7827" y="2174"/>
                    </a:cubicBezTo>
                    <a:lnTo>
                      <a:pt x="7795" y="2100"/>
                    </a:lnTo>
                    <a:cubicBezTo>
                      <a:pt x="7774" y="2058"/>
                      <a:pt x="7742" y="2026"/>
                      <a:pt x="7700" y="2005"/>
                    </a:cubicBezTo>
                    <a:lnTo>
                      <a:pt x="7668" y="1984"/>
                    </a:lnTo>
                    <a:cubicBezTo>
                      <a:pt x="7658" y="1952"/>
                      <a:pt x="7647" y="1920"/>
                      <a:pt x="7626" y="1899"/>
                    </a:cubicBezTo>
                    <a:cubicBezTo>
                      <a:pt x="7605" y="1868"/>
                      <a:pt x="7584" y="1847"/>
                      <a:pt x="7552" y="1836"/>
                    </a:cubicBezTo>
                    <a:cubicBezTo>
                      <a:pt x="7520" y="1815"/>
                      <a:pt x="7489" y="1804"/>
                      <a:pt x="7457" y="1804"/>
                    </a:cubicBezTo>
                    <a:cubicBezTo>
                      <a:pt x="7444" y="1800"/>
                      <a:pt x="7431" y="1797"/>
                      <a:pt x="7418" y="1797"/>
                    </a:cubicBezTo>
                    <a:close/>
                    <a:moveTo>
                      <a:pt x="4299" y="2033"/>
                    </a:moveTo>
                    <a:cubicBezTo>
                      <a:pt x="4288" y="2033"/>
                      <a:pt x="4278" y="2034"/>
                      <a:pt x="4267" y="2037"/>
                    </a:cubicBezTo>
                    <a:lnTo>
                      <a:pt x="4130" y="2037"/>
                    </a:lnTo>
                    <a:cubicBezTo>
                      <a:pt x="4088" y="2037"/>
                      <a:pt x="4067" y="2047"/>
                      <a:pt x="4035" y="2068"/>
                    </a:cubicBezTo>
                    <a:cubicBezTo>
                      <a:pt x="4003" y="2079"/>
                      <a:pt x="3972" y="2100"/>
                      <a:pt x="3951" y="2132"/>
                    </a:cubicBezTo>
                    <a:cubicBezTo>
                      <a:pt x="3929" y="2153"/>
                      <a:pt x="3919" y="2185"/>
                      <a:pt x="3908" y="2216"/>
                    </a:cubicBezTo>
                    <a:cubicBezTo>
                      <a:pt x="3887" y="2258"/>
                      <a:pt x="3887" y="2290"/>
                      <a:pt x="3887" y="2332"/>
                    </a:cubicBezTo>
                    <a:cubicBezTo>
                      <a:pt x="3887" y="2353"/>
                      <a:pt x="3898" y="2375"/>
                      <a:pt x="3898" y="2406"/>
                    </a:cubicBezTo>
                    <a:cubicBezTo>
                      <a:pt x="3908" y="2449"/>
                      <a:pt x="3940" y="2491"/>
                      <a:pt x="3972" y="2522"/>
                    </a:cubicBezTo>
                    <a:lnTo>
                      <a:pt x="4014" y="2565"/>
                    </a:lnTo>
                    <a:cubicBezTo>
                      <a:pt x="4056" y="2596"/>
                      <a:pt x="4098" y="2607"/>
                      <a:pt x="4141" y="2607"/>
                    </a:cubicBezTo>
                    <a:lnTo>
                      <a:pt x="4288" y="2596"/>
                    </a:lnTo>
                    <a:cubicBezTo>
                      <a:pt x="4320" y="2596"/>
                      <a:pt x="4352" y="2586"/>
                      <a:pt x="4373" y="2565"/>
                    </a:cubicBezTo>
                    <a:cubicBezTo>
                      <a:pt x="4415" y="2554"/>
                      <a:pt x="4436" y="2533"/>
                      <a:pt x="4457" y="2501"/>
                    </a:cubicBezTo>
                    <a:cubicBezTo>
                      <a:pt x="4479" y="2480"/>
                      <a:pt x="4500" y="2449"/>
                      <a:pt x="4500" y="2417"/>
                    </a:cubicBezTo>
                    <a:cubicBezTo>
                      <a:pt x="4521" y="2375"/>
                      <a:pt x="4531" y="2343"/>
                      <a:pt x="4521" y="2301"/>
                    </a:cubicBezTo>
                    <a:cubicBezTo>
                      <a:pt x="4521" y="2280"/>
                      <a:pt x="4510" y="2258"/>
                      <a:pt x="4510" y="2227"/>
                    </a:cubicBezTo>
                    <a:cubicBezTo>
                      <a:pt x="4500" y="2185"/>
                      <a:pt x="4479" y="2142"/>
                      <a:pt x="4447" y="2111"/>
                    </a:cubicBezTo>
                    <a:cubicBezTo>
                      <a:pt x="4426" y="2089"/>
                      <a:pt x="4415" y="2079"/>
                      <a:pt x="4394" y="2068"/>
                    </a:cubicBezTo>
                    <a:cubicBezTo>
                      <a:pt x="4362" y="2045"/>
                      <a:pt x="4331" y="2033"/>
                      <a:pt x="4299" y="2033"/>
                    </a:cubicBezTo>
                    <a:close/>
                    <a:moveTo>
                      <a:pt x="5379" y="2476"/>
                    </a:moveTo>
                    <a:cubicBezTo>
                      <a:pt x="5368" y="2476"/>
                      <a:pt x="5357" y="2477"/>
                      <a:pt x="5345" y="2480"/>
                    </a:cubicBezTo>
                    <a:cubicBezTo>
                      <a:pt x="5323" y="2491"/>
                      <a:pt x="5281" y="2501"/>
                      <a:pt x="5260" y="2522"/>
                    </a:cubicBezTo>
                    <a:cubicBezTo>
                      <a:pt x="5228" y="2544"/>
                      <a:pt x="5207" y="2565"/>
                      <a:pt x="5197" y="2596"/>
                    </a:cubicBezTo>
                    <a:cubicBezTo>
                      <a:pt x="5176" y="2628"/>
                      <a:pt x="5155" y="2660"/>
                      <a:pt x="5155" y="2691"/>
                    </a:cubicBezTo>
                    <a:cubicBezTo>
                      <a:pt x="5144" y="2723"/>
                      <a:pt x="5144" y="2744"/>
                      <a:pt x="5144" y="2776"/>
                    </a:cubicBezTo>
                    <a:cubicBezTo>
                      <a:pt x="5144" y="2818"/>
                      <a:pt x="5155" y="2871"/>
                      <a:pt x="5186" y="2913"/>
                    </a:cubicBezTo>
                    <a:lnTo>
                      <a:pt x="5207" y="2945"/>
                    </a:lnTo>
                    <a:lnTo>
                      <a:pt x="5207" y="2956"/>
                    </a:lnTo>
                    <a:cubicBezTo>
                      <a:pt x="5218" y="2977"/>
                      <a:pt x="5218" y="3008"/>
                      <a:pt x="5218" y="3029"/>
                    </a:cubicBezTo>
                    <a:cubicBezTo>
                      <a:pt x="5239" y="3082"/>
                      <a:pt x="5260" y="3114"/>
                      <a:pt x="5292" y="3156"/>
                    </a:cubicBezTo>
                    <a:lnTo>
                      <a:pt x="5345" y="3198"/>
                    </a:lnTo>
                    <a:cubicBezTo>
                      <a:pt x="5376" y="3220"/>
                      <a:pt x="5419" y="3230"/>
                      <a:pt x="5471" y="3230"/>
                    </a:cubicBezTo>
                    <a:lnTo>
                      <a:pt x="5514" y="3220"/>
                    </a:lnTo>
                    <a:lnTo>
                      <a:pt x="5556" y="3209"/>
                    </a:lnTo>
                    <a:lnTo>
                      <a:pt x="5609" y="3177"/>
                    </a:lnTo>
                    <a:lnTo>
                      <a:pt x="5619" y="3177"/>
                    </a:lnTo>
                    <a:lnTo>
                      <a:pt x="5672" y="3124"/>
                    </a:lnTo>
                    <a:cubicBezTo>
                      <a:pt x="5693" y="3093"/>
                      <a:pt x="5714" y="3072"/>
                      <a:pt x="5725" y="3040"/>
                    </a:cubicBezTo>
                    <a:cubicBezTo>
                      <a:pt x="5735" y="3019"/>
                      <a:pt x="5746" y="2987"/>
                      <a:pt x="5746" y="2966"/>
                    </a:cubicBezTo>
                    <a:lnTo>
                      <a:pt x="5757" y="2956"/>
                    </a:lnTo>
                    <a:cubicBezTo>
                      <a:pt x="5757" y="2924"/>
                      <a:pt x="5757" y="2903"/>
                      <a:pt x="5757" y="2871"/>
                    </a:cubicBezTo>
                    <a:lnTo>
                      <a:pt x="5757" y="2850"/>
                    </a:lnTo>
                    <a:cubicBezTo>
                      <a:pt x="5757" y="2829"/>
                      <a:pt x="5757" y="2797"/>
                      <a:pt x="5746" y="2776"/>
                    </a:cubicBezTo>
                    <a:lnTo>
                      <a:pt x="5746" y="2755"/>
                    </a:lnTo>
                    <a:lnTo>
                      <a:pt x="5714" y="2691"/>
                    </a:lnTo>
                    <a:lnTo>
                      <a:pt x="5714" y="2681"/>
                    </a:lnTo>
                    <a:lnTo>
                      <a:pt x="5704" y="2670"/>
                    </a:lnTo>
                    <a:cubicBezTo>
                      <a:pt x="5693" y="2649"/>
                      <a:pt x="5683" y="2639"/>
                      <a:pt x="5661" y="2618"/>
                    </a:cubicBezTo>
                    <a:lnTo>
                      <a:pt x="5651" y="2596"/>
                    </a:lnTo>
                    <a:cubicBezTo>
                      <a:pt x="5630" y="2586"/>
                      <a:pt x="5609" y="2565"/>
                      <a:pt x="5588" y="2554"/>
                    </a:cubicBezTo>
                    <a:lnTo>
                      <a:pt x="5577" y="2544"/>
                    </a:lnTo>
                    <a:cubicBezTo>
                      <a:pt x="5545" y="2522"/>
                      <a:pt x="5514" y="2512"/>
                      <a:pt x="5482" y="2501"/>
                    </a:cubicBezTo>
                    <a:lnTo>
                      <a:pt x="5450" y="2491"/>
                    </a:lnTo>
                    <a:cubicBezTo>
                      <a:pt x="5428" y="2483"/>
                      <a:pt x="5405" y="2476"/>
                      <a:pt x="5379" y="2476"/>
                    </a:cubicBezTo>
                    <a:close/>
                    <a:moveTo>
                      <a:pt x="2335" y="2903"/>
                    </a:moveTo>
                    <a:cubicBezTo>
                      <a:pt x="2313" y="2903"/>
                      <a:pt x="2292" y="2913"/>
                      <a:pt x="2261" y="2913"/>
                    </a:cubicBezTo>
                    <a:cubicBezTo>
                      <a:pt x="2229" y="2934"/>
                      <a:pt x="2187" y="2956"/>
                      <a:pt x="2155" y="2998"/>
                    </a:cubicBezTo>
                    <a:cubicBezTo>
                      <a:pt x="2123" y="3029"/>
                      <a:pt x="2102" y="3061"/>
                      <a:pt x="2071" y="3103"/>
                    </a:cubicBezTo>
                    <a:cubicBezTo>
                      <a:pt x="2049" y="3124"/>
                      <a:pt x="2028" y="3156"/>
                      <a:pt x="2018" y="3198"/>
                    </a:cubicBezTo>
                    <a:cubicBezTo>
                      <a:pt x="2007" y="3230"/>
                      <a:pt x="1997" y="3262"/>
                      <a:pt x="1997" y="3304"/>
                    </a:cubicBezTo>
                    <a:cubicBezTo>
                      <a:pt x="1997" y="3346"/>
                      <a:pt x="2007" y="3378"/>
                      <a:pt x="2028" y="3410"/>
                    </a:cubicBezTo>
                    <a:cubicBezTo>
                      <a:pt x="2039" y="3441"/>
                      <a:pt x="2049" y="3473"/>
                      <a:pt x="2081" y="3505"/>
                    </a:cubicBezTo>
                    <a:cubicBezTo>
                      <a:pt x="2102" y="3515"/>
                      <a:pt x="2113" y="3526"/>
                      <a:pt x="2134" y="3547"/>
                    </a:cubicBezTo>
                    <a:cubicBezTo>
                      <a:pt x="2176" y="3568"/>
                      <a:pt x="2218" y="3579"/>
                      <a:pt x="2261" y="3579"/>
                    </a:cubicBezTo>
                    <a:cubicBezTo>
                      <a:pt x="2282" y="3568"/>
                      <a:pt x="2303" y="3568"/>
                      <a:pt x="2324" y="3568"/>
                    </a:cubicBezTo>
                    <a:cubicBezTo>
                      <a:pt x="2366" y="3547"/>
                      <a:pt x="2398" y="3526"/>
                      <a:pt x="2430" y="3484"/>
                    </a:cubicBezTo>
                    <a:cubicBezTo>
                      <a:pt x="2461" y="3452"/>
                      <a:pt x="2493" y="3410"/>
                      <a:pt x="2525" y="3378"/>
                    </a:cubicBezTo>
                    <a:cubicBezTo>
                      <a:pt x="2546" y="3346"/>
                      <a:pt x="2556" y="3325"/>
                      <a:pt x="2567" y="3283"/>
                    </a:cubicBezTo>
                    <a:cubicBezTo>
                      <a:pt x="2588" y="3251"/>
                      <a:pt x="2588" y="3220"/>
                      <a:pt x="2588" y="3177"/>
                    </a:cubicBezTo>
                    <a:cubicBezTo>
                      <a:pt x="2588" y="3135"/>
                      <a:pt x="2578" y="3103"/>
                      <a:pt x="2567" y="3072"/>
                    </a:cubicBezTo>
                    <a:cubicBezTo>
                      <a:pt x="2556" y="3029"/>
                      <a:pt x="2535" y="3008"/>
                      <a:pt x="2514" y="2977"/>
                    </a:cubicBezTo>
                    <a:lnTo>
                      <a:pt x="2461" y="2934"/>
                    </a:lnTo>
                    <a:cubicBezTo>
                      <a:pt x="2419" y="2913"/>
                      <a:pt x="2377" y="2903"/>
                      <a:pt x="2335" y="2903"/>
                    </a:cubicBezTo>
                    <a:close/>
                    <a:moveTo>
                      <a:pt x="3499" y="3234"/>
                    </a:moveTo>
                    <a:cubicBezTo>
                      <a:pt x="3481" y="3234"/>
                      <a:pt x="3462" y="3239"/>
                      <a:pt x="3444" y="3251"/>
                    </a:cubicBezTo>
                    <a:cubicBezTo>
                      <a:pt x="3412" y="3262"/>
                      <a:pt x="3380" y="3272"/>
                      <a:pt x="3359" y="3304"/>
                    </a:cubicBezTo>
                    <a:cubicBezTo>
                      <a:pt x="3338" y="3325"/>
                      <a:pt x="3317" y="3346"/>
                      <a:pt x="3296" y="3389"/>
                    </a:cubicBezTo>
                    <a:cubicBezTo>
                      <a:pt x="3296" y="3410"/>
                      <a:pt x="3285" y="3431"/>
                      <a:pt x="3275" y="3452"/>
                    </a:cubicBezTo>
                    <a:cubicBezTo>
                      <a:pt x="3264" y="3505"/>
                      <a:pt x="3264" y="3547"/>
                      <a:pt x="3285" y="3600"/>
                    </a:cubicBezTo>
                    <a:cubicBezTo>
                      <a:pt x="3296" y="3621"/>
                      <a:pt x="3296" y="3642"/>
                      <a:pt x="3306" y="3663"/>
                    </a:cubicBezTo>
                    <a:cubicBezTo>
                      <a:pt x="3327" y="3705"/>
                      <a:pt x="3359" y="3737"/>
                      <a:pt x="3401" y="3769"/>
                    </a:cubicBezTo>
                    <a:cubicBezTo>
                      <a:pt x="3433" y="3779"/>
                      <a:pt x="3465" y="3800"/>
                      <a:pt x="3496" y="3811"/>
                    </a:cubicBezTo>
                    <a:cubicBezTo>
                      <a:pt x="3528" y="3832"/>
                      <a:pt x="3560" y="3843"/>
                      <a:pt x="3591" y="3843"/>
                    </a:cubicBezTo>
                    <a:cubicBezTo>
                      <a:pt x="3601" y="3846"/>
                      <a:pt x="3610" y="3847"/>
                      <a:pt x="3619" y="3847"/>
                    </a:cubicBezTo>
                    <a:cubicBezTo>
                      <a:pt x="3642" y="3847"/>
                      <a:pt x="3664" y="3840"/>
                      <a:pt x="3686" y="3832"/>
                    </a:cubicBezTo>
                    <a:cubicBezTo>
                      <a:pt x="3718" y="3822"/>
                      <a:pt x="3750" y="3811"/>
                      <a:pt x="3771" y="3779"/>
                    </a:cubicBezTo>
                    <a:cubicBezTo>
                      <a:pt x="3803" y="3758"/>
                      <a:pt x="3813" y="3737"/>
                      <a:pt x="3834" y="3695"/>
                    </a:cubicBezTo>
                    <a:lnTo>
                      <a:pt x="3855" y="3631"/>
                    </a:lnTo>
                    <a:cubicBezTo>
                      <a:pt x="3866" y="3579"/>
                      <a:pt x="3866" y="3526"/>
                      <a:pt x="3855" y="3484"/>
                    </a:cubicBezTo>
                    <a:cubicBezTo>
                      <a:pt x="3845" y="3462"/>
                      <a:pt x="3834" y="3441"/>
                      <a:pt x="3824" y="3410"/>
                    </a:cubicBezTo>
                    <a:cubicBezTo>
                      <a:pt x="3803" y="3367"/>
                      <a:pt x="3771" y="3336"/>
                      <a:pt x="3729" y="3315"/>
                    </a:cubicBezTo>
                    <a:cubicBezTo>
                      <a:pt x="3697" y="3304"/>
                      <a:pt x="3665" y="3283"/>
                      <a:pt x="3634" y="3272"/>
                    </a:cubicBezTo>
                    <a:cubicBezTo>
                      <a:pt x="3602" y="3251"/>
                      <a:pt x="3581" y="3241"/>
                      <a:pt x="3539" y="3241"/>
                    </a:cubicBezTo>
                    <a:cubicBezTo>
                      <a:pt x="3525" y="3236"/>
                      <a:pt x="3512" y="3234"/>
                      <a:pt x="3499" y="3234"/>
                    </a:cubicBezTo>
                    <a:close/>
                    <a:moveTo>
                      <a:pt x="6929" y="3357"/>
                    </a:moveTo>
                    <a:cubicBezTo>
                      <a:pt x="6897" y="3367"/>
                      <a:pt x="6887" y="3367"/>
                      <a:pt x="6855" y="3378"/>
                    </a:cubicBezTo>
                    <a:cubicBezTo>
                      <a:pt x="6823" y="3389"/>
                      <a:pt x="6781" y="3410"/>
                      <a:pt x="6749" y="3452"/>
                    </a:cubicBezTo>
                    <a:cubicBezTo>
                      <a:pt x="6739" y="3473"/>
                      <a:pt x="6728" y="3494"/>
                      <a:pt x="6707" y="3515"/>
                    </a:cubicBezTo>
                    <a:cubicBezTo>
                      <a:pt x="6696" y="3536"/>
                      <a:pt x="6696" y="3558"/>
                      <a:pt x="6686" y="3589"/>
                    </a:cubicBezTo>
                    <a:cubicBezTo>
                      <a:pt x="6675" y="3610"/>
                      <a:pt x="6675" y="3642"/>
                      <a:pt x="6675" y="3663"/>
                    </a:cubicBezTo>
                    <a:cubicBezTo>
                      <a:pt x="6686" y="3726"/>
                      <a:pt x="6696" y="3758"/>
                      <a:pt x="6718" y="3811"/>
                    </a:cubicBezTo>
                    <a:cubicBezTo>
                      <a:pt x="6739" y="3853"/>
                      <a:pt x="6781" y="3885"/>
                      <a:pt x="6813" y="3906"/>
                    </a:cubicBezTo>
                    <a:lnTo>
                      <a:pt x="6813" y="3917"/>
                    </a:lnTo>
                    <a:cubicBezTo>
                      <a:pt x="6830" y="3925"/>
                      <a:pt x="6868" y="3941"/>
                      <a:pt x="6876" y="3941"/>
                    </a:cubicBezTo>
                    <a:cubicBezTo>
                      <a:pt x="6878" y="3941"/>
                      <a:pt x="6878" y="3940"/>
                      <a:pt x="6876" y="3938"/>
                    </a:cubicBezTo>
                    <a:lnTo>
                      <a:pt x="6887" y="3938"/>
                    </a:lnTo>
                    <a:cubicBezTo>
                      <a:pt x="6908" y="3948"/>
                      <a:pt x="6939" y="3948"/>
                      <a:pt x="6961" y="3948"/>
                    </a:cubicBezTo>
                    <a:lnTo>
                      <a:pt x="6971" y="3948"/>
                    </a:lnTo>
                    <a:lnTo>
                      <a:pt x="7034" y="3938"/>
                    </a:lnTo>
                    <a:cubicBezTo>
                      <a:pt x="7087" y="3917"/>
                      <a:pt x="7119" y="3895"/>
                      <a:pt x="7151" y="3853"/>
                    </a:cubicBezTo>
                    <a:cubicBezTo>
                      <a:pt x="7182" y="3811"/>
                      <a:pt x="7203" y="3779"/>
                      <a:pt x="7214" y="3726"/>
                    </a:cubicBezTo>
                    <a:lnTo>
                      <a:pt x="7214" y="3716"/>
                    </a:lnTo>
                    <a:lnTo>
                      <a:pt x="7214" y="3684"/>
                    </a:lnTo>
                    <a:lnTo>
                      <a:pt x="7225" y="3642"/>
                    </a:lnTo>
                    <a:lnTo>
                      <a:pt x="7214" y="3568"/>
                    </a:lnTo>
                    <a:cubicBezTo>
                      <a:pt x="7203" y="3547"/>
                      <a:pt x="7193" y="3515"/>
                      <a:pt x="7182" y="3494"/>
                    </a:cubicBezTo>
                    <a:cubicBezTo>
                      <a:pt x="7172" y="3473"/>
                      <a:pt x="7151" y="3452"/>
                      <a:pt x="7140" y="3441"/>
                    </a:cubicBezTo>
                    <a:cubicBezTo>
                      <a:pt x="7108" y="3410"/>
                      <a:pt x="7087" y="3389"/>
                      <a:pt x="7056" y="3378"/>
                    </a:cubicBezTo>
                    <a:cubicBezTo>
                      <a:pt x="7024" y="3367"/>
                      <a:pt x="6992" y="3357"/>
                      <a:pt x="6961" y="3357"/>
                    </a:cubicBezTo>
                    <a:lnTo>
                      <a:pt x="6950" y="3367"/>
                    </a:lnTo>
                    <a:lnTo>
                      <a:pt x="6929" y="3357"/>
                    </a:lnTo>
                    <a:close/>
                    <a:moveTo>
                      <a:pt x="993" y="3705"/>
                    </a:moveTo>
                    <a:cubicBezTo>
                      <a:pt x="919" y="3705"/>
                      <a:pt x="845" y="3705"/>
                      <a:pt x="772" y="3716"/>
                    </a:cubicBezTo>
                    <a:cubicBezTo>
                      <a:pt x="740" y="3716"/>
                      <a:pt x="708" y="3726"/>
                      <a:pt x="676" y="3737"/>
                    </a:cubicBezTo>
                    <a:cubicBezTo>
                      <a:pt x="645" y="3758"/>
                      <a:pt x="624" y="3779"/>
                      <a:pt x="603" y="3800"/>
                    </a:cubicBezTo>
                    <a:cubicBezTo>
                      <a:pt x="581" y="3832"/>
                      <a:pt x="560" y="3864"/>
                      <a:pt x="550" y="3895"/>
                    </a:cubicBezTo>
                    <a:cubicBezTo>
                      <a:pt x="539" y="3927"/>
                      <a:pt x="529" y="3969"/>
                      <a:pt x="539" y="4001"/>
                    </a:cubicBezTo>
                    <a:cubicBezTo>
                      <a:pt x="539" y="4033"/>
                      <a:pt x="539" y="4054"/>
                      <a:pt x="550" y="4086"/>
                    </a:cubicBezTo>
                    <a:cubicBezTo>
                      <a:pt x="560" y="4128"/>
                      <a:pt x="581" y="4170"/>
                      <a:pt x="613" y="4202"/>
                    </a:cubicBezTo>
                    <a:lnTo>
                      <a:pt x="666" y="4244"/>
                    </a:lnTo>
                    <a:cubicBezTo>
                      <a:pt x="708" y="4265"/>
                      <a:pt x="750" y="4276"/>
                      <a:pt x="793" y="4276"/>
                    </a:cubicBezTo>
                    <a:cubicBezTo>
                      <a:pt x="867" y="4276"/>
                      <a:pt x="941" y="4276"/>
                      <a:pt x="1014" y="4265"/>
                    </a:cubicBezTo>
                    <a:cubicBezTo>
                      <a:pt x="1046" y="4265"/>
                      <a:pt x="1078" y="4255"/>
                      <a:pt x="1109" y="4244"/>
                    </a:cubicBezTo>
                    <a:cubicBezTo>
                      <a:pt x="1141" y="4223"/>
                      <a:pt x="1162" y="4202"/>
                      <a:pt x="1194" y="4181"/>
                    </a:cubicBezTo>
                    <a:cubicBezTo>
                      <a:pt x="1215" y="4149"/>
                      <a:pt x="1226" y="4117"/>
                      <a:pt x="1236" y="4086"/>
                    </a:cubicBezTo>
                    <a:cubicBezTo>
                      <a:pt x="1247" y="4054"/>
                      <a:pt x="1257" y="4012"/>
                      <a:pt x="1257" y="3980"/>
                    </a:cubicBezTo>
                    <a:cubicBezTo>
                      <a:pt x="1247" y="3948"/>
                      <a:pt x="1247" y="3927"/>
                      <a:pt x="1247" y="3906"/>
                    </a:cubicBezTo>
                    <a:cubicBezTo>
                      <a:pt x="1236" y="3853"/>
                      <a:pt x="1205" y="3811"/>
                      <a:pt x="1173" y="3779"/>
                    </a:cubicBezTo>
                    <a:lnTo>
                      <a:pt x="1120" y="3737"/>
                    </a:lnTo>
                    <a:cubicBezTo>
                      <a:pt x="1088" y="3716"/>
                      <a:pt x="1046" y="3705"/>
                      <a:pt x="993" y="3705"/>
                    </a:cubicBezTo>
                    <a:close/>
                    <a:moveTo>
                      <a:pt x="8196" y="3410"/>
                    </a:moveTo>
                    <a:cubicBezTo>
                      <a:pt x="8165" y="3420"/>
                      <a:pt x="8133" y="3431"/>
                      <a:pt x="8101" y="3452"/>
                    </a:cubicBezTo>
                    <a:cubicBezTo>
                      <a:pt x="8048" y="3494"/>
                      <a:pt x="8006" y="3558"/>
                      <a:pt x="7996" y="3621"/>
                    </a:cubicBezTo>
                    <a:cubicBezTo>
                      <a:pt x="7996" y="3653"/>
                      <a:pt x="7996" y="3674"/>
                      <a:pt x="7985" y="3705"/>
                    </a:cubicBezTo>
                    <a:cubicBezTo>
                      <a:pt x="7996" y="3748"/>
                      <a:pt x="8006" y="3800"/>
                      <a:pt x="8027" y="3843"/>
                    </a:cubicBezTo>
                    <a:cubicBezTo>
                      <a:pt x="8091" y="3948"/>
                      <a:pt x="8154" y="4054"/>
                      <a:pt x="8228" y="4149"/>
                    </a:cubicBezTo>
                    <a:cubicBezTo>
                      <a:pt x="8238" y="4181"/>
                      <a:pt x="8260" y="4212"/>
                      <a:pt x="8291" y="4233"/>
                    </a:cubicBezTo>
                    <a:cubicBezTo>
                      <a:pt x="8312" y="4255"/>
                      <a:pt x="8344" y="4265"/>
                      <a:pt x="8376" y="4276"/>
                    </a:cubicBezTo>
                    <a:cubicBezTo>
                      <a:pt x="8392" y="4281"/>
                      <a:pt x="8407" y="4284"/>
                      <a:pt x="8423" y="4284"/>
                    </a:cubicBezTo>
                    <a:cubicBezTo>
                      <a:pt x="8439" y="4284"/>
                      <a:pt x="8455" y="4281"/>
                      <a:pt x="8471" y="4276"/>
                    </a:cubicBezTo>
                    <a:cubicBezTo>
                      <a:pt x="8502" y="4276"/>
                      <a:pt x="8534" y="4265"/>
                      <a:pt x="8566" y="4244"/>
                    </a:cubicBezTo>
                    <a:cubicBezTo>
                      <a:pt x="8619" y="4202"/>
                      <a:pt x="8661" y="4138"/>
                      <a:pt x="8671" y="4064"/>
                    </a:cubicBezTo>
                    <a:cubicBezTo>
                      <a:pt x="8671" y="4043"/>
                      <a:pt x="8682" y="4012"/>
                      <a:pt x="8682" y="3991"/>
                    </a:cubicBezTo>
                    <a:cubicBezTo>
                      <a:pt x="8682" y="3938"/>
                      <a:pt x="8661" y="3895"/>
                      <a:pt x="8640" y="3853"/>
                    </a:cubicBezTo>
                    <a:cubicBezTo>
                      <a:pt x="8576" y="3748"/>
                      <a:pt x="8513" y="3642"/>
                      <a:pt x="8450" y="3536"/>
                    </a:cubicBezTo>
                    <a:cubicBezTo>
                      <a:pt x="8429" y="3505"/>
                      <a:pt x="8407" y="3484"/>
                      <a:pt x="8376" y="3462"/>
                    </a:cubicBezTo>
                    <a:cubicBezTo>
                      <a:pt x="8355" y="3441"/>
                      <a:pt x="8323" y="3420"/>
                      <a:pt x="8291" y="3420"/>
                    </a:cubicBezTo>
                    <a:cubicBezTo>
                      <a:pt x="8260" y="3410"/>
                      <a:pt x="8228" y="3410"/>
                      <a:pt x="8196" y="3410"/>
                    </a:cubicBezTo>
                    <a:close/>
                    <a:moveTo>
                      <a:pt x="4785" y="3758"/>
                    </a:moveTo>
                    <a:lnTo>
                      <a:pt x="4457" y="3779"/>
                    </a:lnTo>
                    <a:cubicBezTo>
                      <a:pt x="4394" y="3779"/>
                      <a:pt x="4331" y="3811"/>
                      <a:pt x="4288" y="3864"/>
                    </a:cubicBezTo>
                    <a:cubicBezTo>
                      <a:pt x="4267" y="3895"/>
                      <a:pt x="4246" y="3917"/>
                      <a:pt x="4236" y="3959"/>
                    </a:cubicBezTo>
                    <a:cubicBezTo>
                      <a:pt x="4225" y="3991"/>
                      <a:pt x="4225" y="4033"/>
                      <a:pt x="4225" y="4064"/>
                    </a:cubicBezTo>
                    <a:cubicBezTo>
                      <a:pt x="4225" y="4138"/>
                      <a:pt x="4246" y="4212"/>
                      <a:pt x="4299" y="4265"/>
                    </a:cubicBezTo>
                    <a:cubicBezTo>
                      <a:pt x="4352" y="4307"/>
                      <a:pt x="4415" y="4339"/>
                      <a:pt x="4479" y="4339"/>
                    </a:cubicBezTo>
                    <a:lnTo>
                      <a:pt x="4806" y="4328"/>
                    </a:lnTo>
                    <a:cubicBezTo>
                      <a:pt x="4869" y="4318"/>
                      <a:pt x="4933" y="4286"/>
                      <a:pt x="4975" y="4233"/>
                    </a:cubicBezTo>
                    <a:cubicBezTo>
                      <a:pt x="4996" y="4212"/>
                      <a:pt x="5017" y="4181"/>
                      <a:pt x="5028" y="4138"/>
                    </a:cubicBezTo>
                    <a:cubicBezTo>
                      <a:pt x="5038" y="4107"/>
                      <a:pt x="5049" y="4075"/>
                      <a:pt x="5049" y="4033"/>
                    </a:cubicBezTo>
                    <a:cubicBezTo>
                      <a:pt x="5038" y="3959"/>
                      <a:pt x="5017" y="3885"/>
                      <a:pt x="4964" y="3832"/>
                    </a:cubicBezTo>
                    <a:cubicBezTo>
                      <a:pt x="4912" y="3790"/>
                      <a:pt x="4859" y="3758"/>
                      <a:pt x="4785" y="3758"/>
                    </a:cubicBezTo>
                    <a:close/>
                    <a:moveTo>
                      <a:pt x="2335" y="4476"/>
                    </a:moveTo>
                    <a:cubicBezTo>
                      <a:pt x="2261" y="4476"/>
                      <a:pt x="2176" y="4540"/>
                      <a:pt x="2134" y="4624"/>
                    </a:cubicBezTo>
                    <a:cubicBezTo>
                      <a:pt x="2113" y="4666"/>
                      <a:pt x="2102" y="4719"/>
                      <a:pt x="2102" y="4772"/>
                    </a:cubicBezTo>
                    <a:cubicBezTo>
                      <a:pt x="2102" y="4814"/>
                      <a:pt x="2113" y="4867"/>
                      <a:pt x="2134" y="4909"/>
                    </a:cubicBezTo>
                    <a:cubicBezTo>
                      <a:pt x="2166" y="4941"/>
                      <a:pt x="2187" y="4983"/>
                      <a:pt x="2218" y="5015"/>
                    </a:cubicBezTo>
                    <a:cubicBezTo>
                      <a:pt x="2250" y="5047"/>
                      <a:pt x="2282" y="5068"/>
                      <a:pt x="2313" y="5089"/>
                    </a:cubicBezTo>
                    <a:cubicBezTo>
                      <a:pt x="2366" y="5131"/>
                      <a:pt x="2430" y="5163"/>
                      <a:pt x="2482" y="5173"/>
                    </a:cubicBezTo>
                    <a:cubicBezTo>
                      <a:pt x="2535" y="5195"/>
                      <a:pt x="2588" y="5205"/>
                      <a:pt x="2630" y="5205"/>
                    </a:cubicBezTo>
                    <a:cubicBezTo>
                      <a:pt x="2673" y="5237"/>
                      <a:pt x="2736" y="5258"/>
                      <a:pt x="2789" y="5258"/>
                    </a:cubicBezTo>
                    <a:cubicBezTo>
                      <a:pt x="2842" y="5247"/>
                      <a:pt x="2915" y="5216"/>
                      <a:pt x="2958" y="5163"/>
                    </a:cubicBezTo>
                    <a:cubicBezTo>
                      <a:pt x="3000" y="5110"/>
                      <a:pt x="3032" y="5036"/>
                      <a:pt x="3021" y="4962"/>
                    </a:cubicBezTo>
                    <a:lnTo>
                      <a:pt x="3021" y="4941"/>
                    </a:lnTo>
                    <a:cubicBezTo>
                      <a:pt x="3032" y="4899"/>
                      <a:pt x="3032" y="4857"/>
                      <a:pt x="3011" y="4814"/>
                    </a:cubicBezTo>
                    <a:cubicBezTo>
                      <a:pt x="2989" y="4740"/>
                      <a:pt x="2958" y="4688"/>
                      <a:pt x="2915" y="4635"/>
                    </a:cubicBezTo>
                    <a:cubicBezTo>
                      <a:pt x="2873" y="4593"/>
                      <a:pt x="2831" y="4571"/>
                      <a:pt x="2778" y="4550"/>
                    </a:cubicBezTo>
                    <a:cubicBezTo>
                      <a:pt x="2736" y="4529"/>
                      <a:pt x="2683" y="4519"/>
                      <a:pt x="2630" y="4519"/>
                    </a:cubicBezTo>
                    <a:lnTo>
                      <a:pt x="2599" y="4519"/>
                    </a:lnTo>
                    <a:cubicBezTo>
                      <a:pt x="2578" y="4519"/>
                      <a:pt x="2546" y="4508"/>
                      <a:pt x="2525" y="4497"/>
                    </a:cubicBezTo>
                    <a:cubicBezTo>
                      <a:pt x="2472" y="4487"/>
                      <a:pt x="2398" y="4476"/>
                      <a:pt x="2335" y="4476"/>
                    </a:cubicBezTo>
                    <a:close/>
                    <a:moveTo>
                      <a:pt x="7584" y="4582"/>
                    </a:moveTo>
                    <a:cubicBezTo>
                      <a:pt x="7563" y="4582"/>
                      <a:pt x="7531" y="4593"/>
                      <a:pt x="7510" y="4593"/>
                    </a:cubicBezTo>
                    <a:lnTo>
                      <a:pt x="7499" y="4603"/>
                    </a:lnTo>
                    <a:cubicBezTo>
                      <a:pt x="7446" y="4624"/>
                      <a:pt x="7415" y="4645"/>
                      <a:pt x="7372" y="4688"/>
                    </a:cubicBezTo>
                    <a:cubicBezTo>
                      <a:pt x="7330" y="4740"/>
                      <a:pt x="7320" y="4772"/>
                      <a:pt x="7309" y="4835"/>
                    </a:cubicBezTo>
                    <a:lnTo>
                      <a:pt x="7298" y="4846"/>
                    </a:lnTo>
                    <a:cubicBezTo>
                      <a:pt x="7298" y="4878"/>
                      <a:pt x="7298" y="4909"/>
                      <a:pt x="7298" y="4930"/>
                    </a:cubicBezTo>
                    <a:cubicBezTo>
                      <a:pt x="7298" y="4962"/>
                      <a:pt x="7309" y="4994"/>
                      <a:pt x="7309" y="5026"/>
                    </a:cubicBezTo>
                    <a:lnTo>
                      <a:pt x="7309" y="5036"/>
                    </a:lnTo>
                    <a:cubicBezTo>
                      <a:pt x="7320" y="5057"/>
                      <a:pt x="7330" y="5089"/>
                      <a:pt x="7341" y="5110"/>
                    </a:cubicBezTo>
                    <a:cubicBezTo>
                      <a:pt x="7362" y="5131"/>
                      <a:pt x="7372" y="5152"/>
                      <a:pt x="7394" y="5173"/>
                    </a:cubicBezTo>
                    <a:lnTo>
                      <a:pt x="7394" y="5184"/>
                    </a:lnTo>
                    <a:cubicBezTo>
                      <a:pt x="7415" y="5195"/>
                      <a:pt x="7436" y="5216"/>
                      <a:pt x="7457" y="5226"/>
                    </a:cubicBezTo>
                    <a:lnTo>
                      <a:pt x="7457" y="5237"/>
                    </a:lnTo>
                    <a:cubicBezTo>
                      <a:pt x="7478" y="5247"/>
                      <a:pt x="7499" y="5247"/>
                      <a:pt x="7520" y="5258"/>
                    </a:cubicBezTo>
                    <a:cubicBezTo>
                      <a:pt x="7536" y="5263"/>
                      <a:pt x="7555" y="5266"/>
                      <a:pt x="7573" y="5266"/>
                    </a:cubicBezTo>
                    <a:cubicBezTo>
                      <a:pt x="7592" y="5266"/>
                      <a:pt x="7610" y="5263"/>
                      <a:pt x="7626" y="5258"/>
                    </a:cubicBezTo>
                    <a:cubicBezTo>
                      <a:pt x="7658" y="5258"/>
                      <a:pt x="7679" y="5247"/>
                      <a:pt x="7710" y="5226"/>
                    </a:cubicBezTo>
                    <a:cubicBezTo>
                      <a:pt x="7742" y="5205"/>
                      <a:pt x="7763" y="5184"/>
                      <a:pt x="7784" y="5152"/>
                    </a:cubicBezTo>
                    <a:lnTo>
                      <a:pt x="7805" y="5110"/>
                    </a:lnTo>
                    <a:lnTo>
                      <a:pt x="7827" y="5089"/>
                    </a:lnTo>
                    <a:cubicBezTo>
                      <a:pt x="7858" y="5047"/>
                      <a:pt x="7879" y="5004"/>
                      <a:pt x="7890" y="4962"/>
                    </a:cubicBezTo>
                    <a:cubicBezTo>
                      <a:pt x="7890" y="4930"/>
                      <a:pt x="7890" y="4909"/>
                      <a:pt x="7890" y="4888"/>
                    </a:cubicBezTo>
                    <a:cubicBezTo>
                      <a:pt x="7890" y="4835"/>
                      <a:pt x="7879" y="4783"/>
                      <a:pt x="7858" y="4740"/>
                    </a:cubicBezTo>
                    <a:cubicBezTo>
                      <a:pt x="7848" y="4719"/>
                      <a:pt x="7827" y="4698"/>
                      <a:pt x="7805" y="4677"/>
                    </a:cubicBezTo>
                    <a:lnTo>
                      <a:pt x="7805" y="4666"/>
                    </a:lnTo>
                    <a:cubicBezTo>
                      <a:pt x="7795" y="4666"/>
                      <a:pt x="7763" y="4635"/>
                      <a:pt x="7742" y="4624"/>
                    </a:cubicBezTo>
                    <a:cubicBezTo>
                      <a:pt x="7721" y="4614"/>
                      <a:pt x="7700" y="4603"/>
                      <a:pt x="7668" y="4593"/>
                    </a:cubicBezTo>
                    <a:lnTo>
                      <a:pt x="7658" y="4593"/>
                    </a:lnTo>
                    <a:cubicBezTo>
                      <a:pt x="7647" y="4582"/>
                      <a:pt x="7615" y="4582"/>
                      <a:pt x="7594" y="4582"/>
                    </a:cubicBezTo>
                    <a:close/>
                    <a:moveTo>
                      <a:pt x="3760" y="4912"/>
                    </a:moveTo>
                    <a:cubicBezTo>
                      <a:pt x="3747" y="4912"/>
                      <a:pt x="3734" y="4915"/>
                      <a:pt x="3718" y="4920"/>
                    </a:cubicBezTo>
                    <a:cubicBezTo>
                      <a:pt x="3686" y="4920"/>
                      <a:pt x="3655" y="4941"/>
                      <a:pt x="3634" y="4962"/>
                    </a:cubicBezTo>
                    <a:cubicBezTo>
                      <a:pt x="3613" y="4973"/>
                      <a:pt x="3591" y="4994"/>
                      <a:pt x="3581" y="5004"/>
                    </a:cubicBezTo>
                    <a:cubicBezTo>
                      <a:pt x="3549" y="5047"/>
                      <a:pt x="3528" y="5089"/>
                      <a:pt x="3517" y="5131"/>
                    </a:cubicBezTo>
                    <a:cubicBezTo>
                      <a:pt x="3517" y="5163"/>
                      <a:pt x="3517" y="5184"/>
                      <a:pt x="3517" y="5205"/>
                    </a:cubicBezTo>
                    <a:cubicBezTo>
                      <a:pt x="3517" y="5258"/>
                      <a:pt x="3528" y="5311"/>
                      <a:pt x="3549" y="5353"/>
                    </a:cubicBezTo>
                    <a:lnTo>
                      <a:pt x="3560" y="5353"/>
                    </a:lnTo>
                    <a:lnTo>
                      <a:pt x="3591" y="5406"/>
                    </a:lnTo>
                    <a:lnTo>
                      <a:pt x="3602" y="5416"/>
                    </a:lnTo>
                    <a:cubicBezTo>
                      <a:pt x="3623" y="5427"/>
                      <a:pt x="3644" y="5448"/>
                      <a:pt x="3655" y="5459"/>
                    </a:cubicBezTo>
                    <a:lnTo>
                      <a:pt x="3665" y="5469"/>
                    </a:lnTo>
                    <a:cubicBezTo>
                      <a:pt x="3718" y="5490"/>
                      <a:pt x="3760" y="5501"/>
                      <a:pt x="3813" y="5501"/>
                    </a:cubicBezTo>
                    <a:lnTo>
                      <a:pt x="3824" y="5501"/>
                    </a:lnTo>
                    <a:cubicBezTo>
                      <a:pt x="3845" y="5501"/>
                      <a:pt x="3877" y="5501"/>
                      <a:pt x="3898" y="5490"/>
                    </a:cubicBezTo>
                    <a:cubicBezTo>
                      <a:pt x="3929" y="5480"/>
                      <a:pt x="3940" y="5469"/>
                      <a:pt x="3961" y="5448"/>
                    </a:cubicBezTo>
                    <a:lnTo>
                      <a:pt x="3972" y="5448"/>
                    </a:lnTo>
                    <a:lnTo>
                      <a:pt x="4024" y="5395"/>
                    </a:lnTo>
                    <a:cubicBezTo>
                      <a:pt x="4046" y="5374"/>
                      <a:pt x="4056" y="5353"/>
                      <a:pt x="4067" y="5332"/>
                    </a:cubicBezTo>
                    <a:cubicBezTo>
                      <a:pt x="4088" y="5290"/>
                      <a:pt x="4098" y="5258"/>
                      <a:pt x="4098" y="5226"/>
                    </a:cubicBezTo>
                    <a:cubicBezTo>
                      <a:pt x="4098" y="5184"/>
                      <a:pt x="4098" y="5142"/>
                      <a:pt x="4088" y="5110"/>
                    </a:cubicBezTo>
                    <a:cubicBezTo>
                      <a:pt x="4077" y="5068"/>
                      <a:pt x="4067" y="5047"/>
                      <a:pt x="4046" y="5015"/>
                    </a:cubicBezTo>
                    <a:cubicBezTo>
                      <a:pt x="4024" y="4983"/>
                      <a:pt x="4003" y="4962"/>
                      <a:pt x="3972" y="4941"/>
                    </a:cubicBezTo>
                    <a:lnTo>
                      <a:pt x="3908" y="4920"/>
                    </a:lnTo>
                    <a:cubicBezTo>
                      <a:pt x="3892" y="4915"/>
                      <a:pt x="3874" y="4912"/>
                      <a:pt x="3855" y="4912"/>
                    </a:cubicBezTo>
                    <a:cubicBezTo>
                      <a:pt x="3837" y="4912"/>
                      <a:pt x="3818" y="4915"/>
                      <a:pt x="3803" y="4920"/>
                    </a:cubicBezTo>
                    <a:cubicBezTo>
                      <a:pt x="3787" y="4915"/>
                      <a:pt x="3774" y="4912"/>
                      <a:pt x="3760" y="4912"/>
                    </a:cubicBezTo>
                    <a:close/>
                    <a:moveTo>
                      <a:pt x="6221" y="4973"/>
                    </a:moveTo>
                    <a:lnTo>
                      <a:pt x="6126" y="4983"/>
                    </a:lnTo>
                    <a:cubicBezTo>
                      <a:pt x="6094" y="4983"/>
                      <a:pt x="6063" y="4983"/>
                      <a:pt x="6042" y="5004"/>
                    </a:cubicBezTo>
                    <a:cubicBezTo>
                      <a:pt x="6010" y="5015"/>
                      <a:pt x="5978" y="5036"/>
                      <a:pt x="5957" y="5068"/>
                    </a:cubicBezTo>
                    <a:cubicBezTo>
                      <a:pt x="5936" y="5099"/>
                      <a:pt x="5915" y="5131"/>
                      <a:pt x="5904" y="5163"/>
                    </a:cubicBezTo>
                    <a:cubicBezTo>
                      <a:pt x="5894" y="5195"/>
                      <a:pt x="5894" y="5237"/>
                      <a:pt x="5894" y="5268"/>
                    </a:cubicBezTo>
                    <a:cubicBezTo>
                      <a:pt x="5894" y="5300"/>
                      <a:pt x="5904" y="5321"/>
                      <a:pt x="5904" y="5342"/>
                    </a:cubicBezTo>
                    <a:cubicBezTo>
                      <a:pt x="5915" y="5395"/>
                      <a:pt x="5936" y="5437"/>
                      <a:pt x="5968" y="5469"/>
                    </a:cubicBezTo>
                    <a:lnTo>
                      <a:pt x="6021" y="5511"/>
                    </a:lnTo>
                    <a:cubicBezTo>
                      <a:pt x="6063" y="5532"/>
                      <a:pt x="6105" y="5543"/>
                      <a:pt x="6147" y="5543"/>
                    </a:cubicBezTo>
                    <a:lnTo>
                      <a:pt x="6242" y="5543"/>
                    </a:lnTo>
                    <a:cubicBezTo>
                      <a:pt x="6274" y="5543"/>
                      <a:pt x="6306" y="5532"/>
                      <a:pt x="6337" y="5511"/>
                    </a:cubicBezTo>
                    <a:cubicBezTo>
                      <a:pt x="6369" y="5501"/>
                      <a:pt x="6390" y="5480"/>
                      <a:pt x="6411" y="5448"/>
                    </a:cubicBezTo>
                    <a:cubicBezTo>
                      <a:pt x="6443" y="5427"/>
                      <a:pt x="6454" y="5395"/>
                      <a:pt x="6464" y="5353"/>
                    </a:cubicBezTo>
                    <a:cubicBezTo>
                      <a:pt x="6475" y="5321"/>
                      <a:pt x="6485" y="5290"/>
                      <a:pt x="6485" y="5247"/>
                    </a:cubicBezTo>
                    <a:cubicBezTo>
                      <a:pt x="6475" y="5226"/>
                      <a:pt x="6475" y="5195"/>
                      <a:pt x="6475" y="5173"/>
                    </a:cubicBezTo>
                    <a:cubicBezTo>
                      <a:pt x="6454" y="5121"/>
                      <a:pt x="6432" y="5089"/>
                      <a:pt x="6401" y="5047"/>
                    </a:cubicBezTo>
                    <a:lnTo>
                      <a:pt x="6348" y="5004"/>
                    </a:lnTo>
                    <a:cubicBezTo>
                      <a:pt x="6316" y="4983"/>
                      <a:pt x="6274" y="4973"/>
                      <a:pt x="6221" y="4973"/>
                    </a:cubicBezTo>
                    <a:close/>
                    <a:moveTo>
                      <a:pt x="4980" y="5620"/>
                    </a:moveTo>
                    <a:cubicBezTo>
                      <a:pt x="4959" y="5620"/>
                      <a:pt x="4938" y="5622"/>
                      <a:pt x="4912" y="5628"/>
                    </a:cubicBezTo>
                    <a:cubicBezTo>
                      <a:pt x="4859" y="5649"/>
                      <a:pt x="4838" y="5670"/>
                      <a:pt x="4795" y="5712"/>
                    </a:cubicBezTo>
                    <a:lnTo>
                      <a:pt x="4764" y="5775"/>
                    </a:lnTo>
                    <a:lnTo>
                      <a:pt x="4743" y="5849"/>
                    </a:lnTo>
                    <a:lnTo>
                      <a:pt x="4732" y="5849"/>
                    </a:lnTo>
                    <a:cubicBezTo>
                      <a:pt x="4721" y="5913"/>
                      <a:pt x="4721" y="5955"/>
                      <a:pt x="4743" y="6018"/>
                    </a:cubicBezTo>
                    <a:cubicBezTo>
                      <a:pt x="4753" y="6039"/>
                      <a:pt x="4764" y="6061"/>
                      <a:pt x="4774" y="6092"/>
                    </a:cubicBezTo>
                    <a:cubicBezTo>
                      <a:pt x="4785" y="6113"/>
                      <a:pt x="4795" y="6135"/>
                      <a:pt x="4817" y="6145"/>
                    </a:cubicBezTo>
                    <a:cubicBezTo>
                      <a:pt x="4848" y="6187"/>
                      <a:pt x="4890" y="6208"/>
                      <a:pt x="4933" y="6219"/>
                    </a:cubicBezTo>
                    <a:cubicBezTo>
                      <a:pt x="4959" y="6224"/>
                      <a:pt x="4983" y="6227"/>
                      <a:pt x="5005" y="6227"/>
                    </a:cubicBezTo>
                    <a:cubicBezTo>
                      <a:pt x="5028" y="6227"/>
                      <a:pt x="5049" y="6224"/>
                      <a:pt x="5070" y="6219"/>
                    </a:cubicBezTo>
                    <a:cubicBezTo>
                      <a:pt x="5102" y="6208"/>
                      <a:pt x="5133" y="6187"/>
                      <a:pt x="5155" y="6156"/>
                    </a:cubicBezTo>
                    <a:cubicBezTo>
                      <a:pt x="5176" y="6135"/>
                      <a:pt x="5197" y="6113"/>
                      <a:pt x="5218" y="6082"/>
                    </a:cubicBezTo>
                    <a:cubicBezTo>
                      <a:pt x="5228" y="6050"/>
                      <a:pt x="5239" y="6008"/>
                      <a:pt x="5239" y="5976"/>
                    </a:cubicBezTo>
                    <a:cubicBezTo>
                      <a:pt x="5250" y="5944"/>
                      <a:pt x="5250" y="5923"/>
                      <a:pt x="5239" y="5902"/>
                    </a:cubicBezTo>
                    <a:lnTo>
                      <a:pt x="5239" y="5892"/>
                    </a:lnTo>
                    <a:cubicBezTo>
                      <a:pt x="5239" y="5839"/>
                      <a:pt x="5228" y="5797"/>
                      <a:pt x="5207" y="5754"/>
                    </a:cubicBezTo>
                    <a:cubicBezTo>
                      <a:pt x="5186" y="5733"/>
                      <a:pt x="5176" y="5712"/>
                      <a:pt x="5165" y="5691"/>
                    </a:cubicBezTo>
                    <a:cubicBezTo>
                      <a:pt x="5133" y="5659"/>
                      <a:pt x="5091" y="5638"/>
                      <a:pt x="5049" y="5628"/>
                    </a:cubicBezTo>
                    <a:cubicBezTo>
                      <a:pt x="5022" y="5622"/>
                      <a:pt x="5001" y="5620"/>
                      <a:pt x="4980" y="5620"/>
                    </a:cubicBezTo>
                    <a:close/>
                    <a:moveTo>
                      <a:pt x="8622" y="5895"/>
                    </a:moveTo>
                    <a:cubicBezTo>
                      <a:pt x="8603" y="5895"/>
                      <a:pt x="8584" y="5900"/>
                      <a:pt x="8566" y="5913"/>
                    </a:cubicBezTo>
                    <a:cubicBezTo>
                      <a:pt x="8534" y="5923"/>
                      <a:pt x="8502" y="5934"/>
                      <a:pt x="8481" y="5966"/>
                    </a:cubicBezTo>
                    <a:lnTo>
                      <a:pt x="8460" y="5997"/>
                    </a:lnTo>
                    <a:lnTo>
                      <a:pt x="8429" y="6018"/>
                    </a:lnTo>
                    <a:cubicBezTo>
                      <a:pt x="8397" y="6061"/>
                      <a:pt x="8376" y="6103"/>
                      <a:pt x="8365" y="6145"/>
                    </a:cubicBezTo>
                    <a:cubicBezTo>
                      <a:pt x="8365" y="6177"/>
                      <a:pt x="8365" y="6198"/>
                      <a:pt x="8365" y="6219"/>
                    </a:cubicBezTo>
                    <a:cubicBezTo>
                      <a:pt x="8365" y="6272"/>
                      <a:pt x="8376" y="6325"/>
                      <a:pt x="8397" y="6367"/>
                    </a:cubicBezTo>
                    <a:lnTo>
                      <a:pt x="8418" y="6399"/>
                    </a:lnTo>
                    <a:lnTo>
                      <a:pt x="8439" y="6420"/>
                    </a:lnTo>
                    <a:lnTo>
                      <a:pt x="8439" y="6430"/>
                    </a:lnTo>
                    <a:lnTo>
                      <a:pt x="8471" y="6451"/>
                    </a:lnTo>
                    <a:lnTo>
                      <a:pt x="8492" y="6472"/>
                    </a:lnTo>
                    <a:lnTo>
                      <a:pt x="8502" y="6472"/>
                    </a:lnTo>
                    <a:lnTo>
                      <a:pt x="8555" y="6494"/>
                    </a:lnTo>
                    <a:lnTo>
                      <a:pt x="8566" y="6494"/>
                    </a:lnTo>
                    <a:lnTo>
                      <a:pt x="8629" y="6504"/>
                    </a:lnTo>
                    <a:lnTo>
                      <a:pt x="8693" y="6494"/>
                    </a:lnTo>
                    <a:lnTo>
                      <a:pt x="8703" y="6494"/>
                    </a:lnTo>
                    <a:lnTo>
                      <a:pt x="8735" y="6472"/>
                    </a:lnTo>
                    <a:lnTo>
                      <a:pt x="8767" y="6462"/>
                    </a:lnTo>
                    <a:lnTo>
                      <a:pt x="8767" y="6451"/>
                    </a:lnTo>
                    <a:lnTo>
                      <a:pt x="8819" y="6409"/>
                    </a:lnTo>
                    <a:lnTo>
                      <a:pt x="8819" y="6399"/>
                    </a:lnTo>
                    <a:cubicBezTo>
                      <a:pt x="8840" y="6377"/>
                      <a:pt x="8851" y="6356"/>
                      <a:pt x="8862" y="6335"/>
                    </a:cubicBezTo>
                    <a:lnTo>
                      <a:pt x="8872" y="6303"/>
                    </a:lnTo>
                    <a:lnTo>
                      <a:pt x="8883" y="6261"/>
                    </a:lnTo>
                    <a:cubicBezTo>
                      <a:pt x="8893" y="6230"/>
                      <a:pt x="8893" y="6208"/>
                      <a:pt x="8893" y="6187"/>
                    </a:cubicBezTo>
                    <a:lnTo>
                      <a:pt x="8893" y="6177"/>
                    </a:lnTo>
                    <a:lnTo>
                      <a:pt x="8883" y="6103"/>
                    </a:lnTo>
                    <a:lnTo>
                      <a:pt x="8851" y="6039"/>
                    </a:lnTo>
                    <a:lnTo>
                      <a:pt x="8851" y="6029"/>
                    </a:lnTo>
                    <a:lnTo>
                      <a:pt x="8809" y="5976"/>
                    </a:lnTo>
                    <a:cubicBezTo>
                      <a:pt x="8788" y="5955"/>
                      <a:pt x="8777" y="5944"/>
                      <a:pt x="8756" y="5934"/>
                    </a:cubicBezTo>
                    <a:cubicBezTo>
                      <a:pt x="8724" y="5913"/>
                      <a:pt x="8693" y="5902"/>
                      <a:pt x="8661" y="5902"/>
                    </a:cubicBezTo>
                    <a:cubicBezTo>
                      <a:pt x="8648" y="5898"/>
                      <a:pt x="8635" y="5895"/>
                      <a:pt x="8622" y="5895"/>
                    </a:cubicBezTo>
                    <a:close/>
                    <a:moveTo>
                      <a:pt x="1131" y="6029"/>
                    </a:moveTo>
                    <a:cubicBezTo>
                      <a:pt x="1046" y="6029"/>
                      <a:pt x="962" y="6039"/>
                      <a:pt x="877" y="6061"/>
                    </a:cubicBezTo>
                    <a:cubicBezTo>
                      <a:pt x="845" y="6061"/>
                      <a:pt x="814" y="6082"/>
                      <a:pt x="793" y="6113"/>
                    </a:cubicBezTo>
                    <a:cubicBezTo>
                      <a:pt x="772" y="6135"/>
                      <a:pt x="750" y="6156"/>
                      <a:pt x="729" y="6187"/>
                    </a:cubicBezTo>
                    <a:cubicBezTo>
                      <a:pt x="719" y="6230"/>
                      <a:pt x="708" y="6261"/>
                      <a:pt x="708" y="6293"/>
                    </a:cubicBezTo>
                    <a:cubicBezTo>
                      <a:pt x="698" y="6335"/>
                      <a:pt x="708" y="6377"/>
                      <a:pt x="708" y="6409"/>
                    </a:cubicBezTo>
                    <a:cubicBezTo>
                      <a:pt x="740" y="6472"/>
                      <a:pt x="772" y="6546"/>
                      <a:pt x="835" y="6578"/>
                    </a:cubicBezTo>
                    <a:lnTo>
                      <a:pt x="845" y="6578"/>
                    </a:lnTo>
                    <a:cubicBezTo>
                      <a:pt x="867" y="6610"/>
                      <a:pt x="898" y="6641"/>
                      <a:pt x="930" y="6663"/>
                    </a:cubicBezTo>
                    <a:lnTo>
                      <a:pt x="993" y="6694"/>
                    </a:lnTo>
                    <a:cubicBezTo>
                      <a:pt x="1011" y="6699"/>
                      <a:pt x="1028" y="6701"/>
                      <a:pt x="1046" y="6701"/>
                    </a:cubicBezTo>
                    <a:cubicBezTo>
                      <a:pt x="1071" y="6701"/>
                      <a:pt x="1095" y="6696"/>
                      <a:pt x="1120" y="6684"/>
                    </a:cubicBezTo>
                    <a:lnTo>
                      <a:pt x="1395" y="6620"/>
                    </a:lnTo>
                    <a:cubicBezTo>
                      <a:pt x="1405" y="6610"/>
                      <a:pt x="1426" y="6599"/>
                      <a:pt x="1447" y="6589"/>
                    </a:cubicBezTo>
                    <a:cubicBezTo>
                      <a:pt x="1479" y="6578"/>
                      <a:pt x="1500" y="6546"/>
                      <a:pt x="1511" y="6515"/>
                    </a:cubicBezTo>
                    <a:cubicBezTo>
                      <a:pt x="1532" y="6494"/>
                      <a:pt x="1543" y="6472"/>
                      <a:pt x="1543" y="6451"/>
                    </a:cubicBezTo>
                    <a:cubicBezTo>
                      <a:pt x="1553" y="6420"/>
                      <a:pt x="1564" y="6377"/>
                      <a:pt x="1564" y="6346"/>
                    </a:cubicBezTo>
                    <a:cubicBezTo>
                      <a:pt x="1553" y="6293"/>
                      <a:pt x="1543" y="6251"/>
                      <a:pt x="1521" y="6198"/>
                    </a:cubicBezTo>
                    <a:cubicBezTo>
                      <a:pt x="1511" y="6166"/>
                      <a:pt x="1490" y="6145"/>
                      <a:pt x="1458" y="6124"/>
                    </a:cubicBezTo>
                    <a:cubicBezTo>
                      <a:pt x="1437" y="6103"/>
                      <a:pt x="1405" y="6082"/>
                      <a:pt x="1374" y="6082"/>
                    </a:cubicBezTo>
                    <a:cubicBezTo>
                      <a:pt x="1289" y="6050"/>
                      <a:pt x="1205" y="6039"/>
                      <a:pt x="1131" y="6029"/>
                    </a:cubicBezTo>
                    <a:close/>
                    <a:moveTo>
                      <a:pt x="7108" y="6261"/>
                    </a:moveTo>
                    <a:cubicBezTo>
                      <a:pt x="7077" y="6261"/>
                      <a:pt x="7034" y="6272"/>
                      <a:pt x="7013" y="6293"/>
                    </a:cubicBezTo>
                    <a:cubicBezTo>
                      <a:pt x="6982" y="6303"/>
                      <a:pt x="6961" y="6325"/>
                      <a:pt x="6939" y="6356"/>
                    </a:cubicBezTo>
                    <a:lnTo>
                      <a:pt x="6897" y="6377"/>
                    </a:lnTo>
                    <a:cubicBezTo>
                      <a:pt x="6865" y="6388"/>
                      <a:pt x="6844" y="6420"/>
                      <a:pt x="6823" y="6451"/>
                    </a:cubicBezTo>
                    <a:cubicBezTo>
                      <a:pt x="6802" y="6472"/>
                      <a:pt x="6792" y="6515"/>
                      <a:pt x="6781" y="6546"/>
                    </a:cubicBezTo>
                    <a:cubicBezTo>
                      <a:pt x="6781" y="6589"/>
                      <a:pt x="6781" y="6620"/>
                      <a:pt x="6781" y="6663"/>
                    </a:cubicBezTo>
                    <a:cubicBezTo>
                      <a:pt x="6792" y="6694"/>
                      <a:pt x="6802" y="6737"/>
                      <a:pt x="6813" y="6768"/>
                    </a:cubicBezTo>
                    <a:lnTo>
                      <a:pt x="6855" y="6821"/>
                    </a:lnTo>
                    <a:cubicBezTo>
                      <a:pt x="6887" y="6853"/>
                      <a:pt x="6929" y="6874"/>
                      <a:pt x="6971" y="6884"/>
                    </a:cubicBezTo>
                    <a:cubicBezTo>
                      <a:pt x="6992" y="6895"/>
                      <a:pt x="7013" y="6895"/>
                      <a:pt x="7034" y="6895"/>
                    </a:cubicBezTo>
                    <a:cubicBezTo>
                      <a:pt x="7045" y="6895"/>
                      <a:pt x="7066" y="6895"/>
                      <a:pt x="7077" y="6884"/>
                    </a:cubicBezTo>
                    <a:lnTo>
                      <a:pt x="7119" y="6905"/>
                    </a:lnTo>
                    <a:cubicBezTo>
                      <a:pt x="7151" y="6927"/>
                      <a:pt x="7182" y="6927"/>
                      <a:pt x="7214" y="6927"/>
                    </a:cubicBezTo>
                    <a:cubicBezTo>
                      <a:pt x="7246" y="6927"/>
                      <a:pt x="7288" y="6916"/>
                      <a:pt x="7309" y="6895"/>
                    </a:cubicBezTo>
                    <a:cubicBezTo>
                      <a:pt x="7341" y="6884"/>
                      <a:pt x="7372" y="6863"/>
                      <a:pt x="7394" y="6832"/>
                    </a:cubicBezTo>
                    <a:cubicBezTo>
                      <a:pt x="7404" y="6821"/>
                      <a:pt x="7415" y="6800"/>
                      <a:pt x="7425" y="6779"/>
                    </a:cubicBezTo>
                    <a:cubicBezTo>
                      <a:pt x="7446" y="6737"/>
                      <a:pt x="7457" y="6684"/>
                      <a:pt x="7457" y="6631"/>
                    </a:cubicBezTo>
                    <a:cubicBezTo>
                      <a:pt x="7457" y="6610"/>
                      <a:pt x="7446" y="6589"/>
                      <a:pt x="7446" y="6557"/>
                    </a:cubicBezTo>
                    <a:cubicBezTo>
                      <a:pt x="7436" y="6515"/>
                      <a:pt x="7415" y="6472"/>
                      <a:pt x="7383" y="6441"/>
                    </a:cubicBezTo>
                    <a:cubicBezTo>
                      <a:pt x="7351" y="6409"/>
                      <a:pt x="7309" y="6377"/>
                      <a:pt x="7288" y="6346"/>
                    </a:cubicBezTo>
                    <a:cubicBezTo>
                      <a:pt x="7256" y="6314"/>
                      <a:pt x="7235" y="6293"/>
                      <a:pt x="7203" y="6282"/>
                    </a:cubicBezTo>
                    <a:cubicBezTo>
                      <a:pt x="7172" y="6272"/>
                      <a:pt x="7140" y="6261"/>
                      <a:pt x="7108" y="6261"/>
                    </a:cubicBezTo>
                    <a:close/>
                    <a:moveTo>
                      <a:pt x="3201" y="6588"/>
                    </a:moveTo>
                    <a:cubicBezTo>
                      <a:pt x="3178" y="6588"/>
                      <a:pt x="3153" y="6592"/>
                      <a:pt x="3127" y="6599"/>
                    </a:cubicBezTo>
                    <a:cubicBezTo>
                      <a:pt x="3095" y="6610"/>
                      <a:pt x="3074" y="6631"/>
                      <a:pt x="3042" y="6652"/>
                    </a:cubicBezTo>
                    <a:cubicBezTo>
                      <a:pt x="3021" y="6673"/>
                      <a:pt x="3000" y="6705"/>
                      <a:pt x="2989" y="6737"/>
                    </a:cubicBezTo>
                    <a:cubicBezTo>
                      <a:pt x="2979" y="6758"/>
                      <a:pt x="2968" y="6779"/>
                      <a:pt x="2968" y="6800"/>
                    </a:cubicBezTo>
                    <a:cubicBezTo>
                      <a:pt x="2947" y="6853"/>
                      <a:pt x="2947" y="6863"/>
                      <a:pt x="2937" y="6916"/>
                    </a:cubicBezTo>
                    <a:cubicBezTo>
                      <a:pt x="2937" y="6958"/>
                      <a:pt x="2937" y="7001"/>
                      <a:pt x="2947" y="7043"/>
                    </a:cubicBezTo>
                    <a:cubicBezTo>
                      <a:pt x="2979" y="7138"/>
                      <a:pt x="3032" y="7201"/>
                      <a:pt x="3106" y="7243"/>
                    </a:cubicBezTo>
                    <a:cubicBezTo>
                      <a:pt x="3127" y="7265"/>
                      <a:pt x="3148" y="7275"/>
                      <a:pt x="3169" y="7286"/>
                    </a:cubicBezTo>
                    <a:cubicBezTo>
                      <a:pt x="3211" y="7296"/>
                      <a:pt x="3253" y="7317"/>
                      <a:pt x="3296" y="7339"/>
                    </a:cubicBezTo>
                    <a:cubicBezTo>
                      <a:pt x="3349" y="7349"/>
                      <a:pt x="3401" y="7360"/>
                      <a:pt x="3454" y="7370"/>
                    </a:cubicBezTo>
                    <a:cubicBezTo>
                      <a:pt x="3475" y="7381"/>
                      <a:pt x="3496" y="7381"/>
                      <a:pt x="3517" y="7381"/>
                    </a:cubicBezTo>
                    <a:cubicBezTo>
                      <a:pt x="3549" y="7381"/>
                      <a:pt x="3581" y="7370"/>
                      <a:pt x="3613" y="7349"/>
                    </a:cubicBezTo>
                    <a:cubicBezTo>
                      <a:pt x="3634" y="7349"/>
                      <a:pt x="3655" y="7328"/>
                      <a:pt x="3665" y="7317"/>
                    </a:cubicBezTo>
                    <a:cubicBezTo>
                      <a:pt x="3697" y="7296"/>
                      <a:pt x="3708" y="7265"/>
                      <a:pt x="3729" y="7233"/>
                    </a:cubicBezTo>
                    <a:cubicBezTo>
                      <a:pt x="3729" y="7212"/>
                      <a:pt x="3739" y="7191"/>
                      <a:pt x="3750" y="7159"/>
                    </a:cubicBezTo>
                    <a:cubicBezTo>
                      <a:pt x="3750" y="7138"/>
                      <a:pt x="3750" y="7117"/>
                      <a:pt x="3760" y="7085"/>
                    </a:cubicBezTo>
                    <a:cubicBezTo>
                      <a:pt x="3760" y="7053"/>
                      <a:pt x="3750" y="7011"/>
                      <a:pt x="3729" y="6979"/>
                    </a:cubicBezTo>
                    <a:cubicBezTo>
                      <a:pt x="3718" y="6948"/>
                      <a:pt x="3708" y="6916"/>
                      <a:pt x="3676" y="6895"/>
                    </a:cubicBezTo>
                    <a:cubicBezTo>
                      <a:pt x="3613" y="6832"/>
                      <a:pt x="3549" y="6779"/>
                      <a:pt x="3486" y="6726"/>
                    </a:cubicBezTo>
                    <a:cubicBezTo>
                      <a:pt x="3433" y="6684"/>
                      <a:pt x="3380" y="6652"/>
                      <a:pt x="3317" y="6620"/>
                    </a:cubicBezTo>
                    <a:cubicBezTo>
                      <a:pt x="3283" y="6600"/>
                      <a:pt x="3244" y="6588"/>
                      <a:pt x="3201" y="6588"/>
                    </a:cubicBezTo>
                    <a:close/>
                    <a:moveTo>
                      <a:pt x="5125" y="7355"/>
                    </a:moveTo>
                    <a:cubicBezTo>
                      <a:pt x="5100" y="7355"/>
                      <a:pt x="5074" y="7363"/>
                      <a:pt x="5059" y="7370"/>
                    </a:cubicBezTo>
                    <a:cubicBezTo>
                      <a:pt x="4996" y="7391"/>
                      <a:pt x="4933" y="7434"/>
                      <a:pt x="4912" y="7507"/>
                    </a:cubicBezTo>
                    <a:cubicBezTo>
                      <a:pt x="4901" y="7529"/>
                      <a:pt x="4890" y="7550"/>
                      <a:pt x="4890" y="7571"/>
                    </a:cubicBezTo>
                    <a:cubicBezTo>
                      <a:pt x="4880" y="7624"/>
                      <a:pt x="4880" y="7676"/>
                      <a:pt x="4890" y="7729"/>
                    </a:cubicBezTo>
                    <a:lnTo>
                      <a:pt x="4901" y="7761"/>
                    </a:lnTo>
                    <a:lnTo>
                      <a:pt x="4901" y="7803"/>
                    </a:lnTo>
                    <a:cubicBezTo>
                      <a:pt x="4901" y="7856"/>
                      <a:pt x="4912" y="7898"/>
                      <a:pt x="4933" y="7951"/>
                    </a:cubicBezTo>
                    <a:cubicBezTo>
                      <a:pt x="4954" y="7962"/>
                      <a:pt x="4964" y="7983"/>
                      <a:pt x="4975" y="8004"/>
                    </a:cubicBezTo>
                    <a:cubicBezTo>
                      <a:pt x="5007" y="8036"/>
                      <a:pt x="5049" y="8057"/>
                      <a:pt x="5091" y="8067"/>
                    </a:cubicBezTo>
                    <a:lnTo>
                      <a:pt x="5133" y="8088"/>
                    </a:lnTo>
                    <a:lnTo>
                      <a:pt x="5155" y="8099"/>
                    </a:lnTo>
                    <a:cubicBezTo>
                      <a:pt x="5186" y="8120"/>
                      <a:pt x="5228" y="8141"/>
                      <a:pt x="5260" y="8152"/>
                    </a:cubicBezTo>
                    <a:cubicBezTo>
                      <a:pt x="5281" y="8152"/>
                      <a:pt x="5292" y="8162"/>
                      <a:pt x="5313" y="8162"/>
                    </a:cubicBezTo>
                    <a:cubicBezTo>
                      <a:pt x="5345" y="8173"/>
                      <a:pt x="5387" y="8173"/>
                      <a:pt x="5429" y="8173"/>
                    </a:cubicBezTo>
                    <a:cubicBezTo>
                      <a:pt x="5461" y="8173"/>
                      <a:pt x="5492" y="8162"/>
                      <a:pt x="5524" y="8141"/>
                    </a:cubicBezTo>
                    <a:cubicBezTo>
                      <a:pt x="5556" y="8131"/>
                      <a:pt x="5577" y="8109"/>
                      <a:pt x="5598" y="8088"/>
                    </a:cubicBezTo>
                    <a:lnTo>
                      <a:pt x="5630" y="8025"/>
                    </a:lnTo>
                    <a:cubicBezTo>
                      <a:pt x="5651" y="7993"/>
                      <a:pt x="5661" y="7962"/>
                      <a:pt x="5661" y="7919"/>
                    </a:cubicBezTo>
                    <a:cubicBezTo>
                      <a:pt x="5672" y="7898"/>
                      <a:pt x="5661" y="7867"/>
                      <a:pt x="5661" y="7845"/>
                    </a:cubicBezTo>
                    <a:cubicBezTo>
                      <a:pt x="5661" y="7803"/>
                      <a:pt x="5640" y="7772"/>
                      <a:pt x="5630" y="7740"/>
                    </a:cubicBezTo>
                    <a:lnTo>
                      <a:pt x="5588" y="7687"/>
                    </a:lnTo>
                    <a:cubicBezTo>
                      <a:pt x="5556" y="7655"/>
                      <a:pt x="5514" y="7624"/>
                      <a:pt x="5471" y="7613"/>
                    </a:cubicBezTo>
                    <a:cubicBezTo>
                      <a:pt x="5440" y="7603"/>
                      <a:pt x="5408" y="7592"/>
                      <a:pt x="5376" y="7581"/>
                    </a:cubicBezTo>
                    <a:lnTo>
                      <a:pt x="5366" y="7550"/>
                    </a:lnTo>
                    <a:cubicBezTo>
                      <a:pt x="5355" y="7518"/>
                      <a:pt x="5345" y="7486"/>
                      <a:pt x="5323" y="7465"/>
                    </a:cubicBezTo>
                    <a:cubicBezTo>
                      <a:pt x="5302" y="7434"/>
                      <a:pt x="5281" y="7402"/>
                      <a:pt x="5250" y="7391"/>
                    </a:cubicBezTo>
                    <a:cubicBezTo>
                      <a:pt x="5218" y="7370"/>
                      <a:pt x="5186" y="7360"/>
                      <a:pt x="5155" y="7360"/>
                    </a:cubicBezTo>
                    <a:cubicBezTo>
                      <a:pt x="5145" y="7357"/>
                      <a:pt x="5135" y="7355"/>
                      <a:pt x="5125" y="73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9537256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34"/>
        <p:cNvGrpSpPr/>
        <p:nvPr/>
      </p:nvGrpSpPr>
      <p:grpSpPr>
        <a:xfrm>
          <a:off x="0" y="0"/>
          <a:ext cx="0" cy="0"/>
          <a:chOff x="0" y="0"/>
          <a:chExt cx="0" cy="0"/>
        </a:xfrm>
      </p:grpSpPr>
      <p:sp>
        <p:nvSpPr>
          <p:cNvPr id="435" name="Google Shape;435;p13"/>
          <p:cNvSpPr txBox="1">
            <a:spLocks noGrp="1"/>
          </p:cNvSpPr>
          <p:nvPr>
            <p:ph type="title"/>
          </p:nvPr>
        </p:nvSpPr>
        <p:spPr>
          <a:xfrm>
            <a:off x="951033" y="593367"/>
            <a:ext cx="10290000" cy="985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436" name="Google Shape;436;p13"/>
          <p:cNvSpPr txBox="1">
            <a:spLocks noGrp="1"/>
          </p:cNvSpPr>
          <p:nvPr>
            <p:ph type="title" idx="2"/>
          </p:nvPr>
        </p:nvSpPr>
        <p:spPr>
          <a:xfrm>
            <a:off x="960167" y="2438300"/>
            <a:ext cx="29892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37" name="Google Shape;437;p13"/>
          <p:cNvSpPr txBox="1">
            <a:spLocks noGrp="1"/>
          </p:cNvSpPr>
          <p:nvPr>
            <p:ph type="subTitle" idx="1"/>
          </p:nvPr>
        </p:nvSpPr>
        <p:spPr>
          <a:xfrm>
            <a:off x="960167" y="3001609"/>
            <a:ext cx="2989200" cy="82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8" name="Google Shape;438;p13"/>
          <p:cNvSpPr txBox="1">
            <a:spLocks noGrp="1"/>
          </p:cNvSpPr>
          <p:nvPr>
            <p:ph type="title" idx="3"/>
          </p:nvPr>
        </p:nvSpPr>
        <p:spPr>
          <a:xfrm>
            <a:off x="5155201" y="2438300"/>
            <a:ext cx="29892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39" name="Google Shape;439;p13"/>
          <p:cNvSpPr txBox="1">
            <a:spLocks noGrp="1"/>
          </p:cNvSpPr>
          <p:nvPr>
            <p:ph type="subTitle" idx="4"/>
          </p:nvPr>
        </p:nvSpPr>
        <p:spPr>
          <a:xfrm>
            <a:off x="5155201" y="3001609"/>
            <a:ext cx="2989200" cy="82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0" name="Google Shape;440;p13"/>
          <p:cNvSpPr txBox="1">
            <a:spLocks noGrp="1"/>
          </p:cNvSpPr>
          <p:nvPr>
            <p:ph type="title" idx="5"/>
          </p:nvPr>
        </p:nvSpPr>
        <p:spPr>
          <a:xfrm>
            <a:off x="960167" y="4710360"/>
            <a:ext cx="29892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41" name="Google Shape;441;p13"/>
          <p:cNvSpPr txBox="1">
            <a:spLocks noGrp="1"/>
          </p:cNvSpPr>
          <p:nvPr>
            <p:ph type="subTitle" idx="6"/>
          </p:nvPr>
        </p:nvSpPr>
        <p:spPr>
          <a:xfrm>
            <a:off x="960167" y="5273669"/>
            <a:ext cx="2989200" cy="82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2" name="Google Shape;442;p13"/>
          <p:cNvSpPr txBox="1">
            <a:spLocks noGrp="1"/>
          </p:cNvSpPr>
          <p:nvPr>
            <p:ph type="title" idx="7"/>
          </p:nvPr>
        </p:nvSpPr>
        <p:spPr>
          <a:xfrm>
            <a:off x="5155201" y="4710360"/>
            <a:ext cx="29892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43" name="Google Shape;443;p13"/>
          <p:cNvSpPr txBox="1">
            <a:spLocks noGrp="1"/>
          </p:cNvSpPr>
          <p:nvPr>
            <p:ph type="subTitle" idx="8"/>
          </p:nvPr>
        </p:nvSpPr>
        <p:spPr>
          <a:xfrm>
            <a:off x="5155201" y="5273669"/>
            <a:ext cx="2989200" cy="82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4" name="Google Shape;444;p13"/>
          <p:cNvSpPr txBox="1">
            <a:spLocks noGrp="1"/>
          </p:cNvSpPr>
          <p:nvPr>
            <p:ph type="title" idx="9" hasCustomPrompt="1"/>
          </p:nvPr>
        </p:nvSpPr>
        <p:spPr>
          <a:xfrm>
            <a:off x="960165" y="1745284"/>
            <a:ext cx="1997600" cy="86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4800"/>
              <a:buNone/>
              <a:defRPr sz="4000">
                <a:solidFill>
                  <a:schemeClr val="dk2"/>
                </a:solidFill>
              </a:defRPr>
            </a:lvl1pPr>
            <a:lvl2pPr lvl="1" algn="ctr" rtl="0">
              <a:spcBef>
                <a:spcPts val="0"/>
              </a:spcBef>
              <a:spcAft>
                <a:spcPts val="0"/>
              </a:spcAft>
              <a:buClr>
                <a:schemeClr val="accent4"/>
              </a:buClr>
              <a:buSzPts val="4800"/>
              <a:buNone/>
              <a:defRPr sz="6400">
                <a:solidFill>
                  <a:schemeClr val="accent4"/>
                </a:solidFill>
              </a:defRPr>
            </a:lvl2pPr>
            <a:lvl3pPr lvl="2" algn="ctr" rtl="0">
              <a:spcBef>
                <a:spcPts val="0"/>
              </a:spcBef>
              <a:spcAft>
                <a:spcPts val="0"/>
              </a:spcAft>
              <a:buClr>
                <a:schemeClr val="accent4"/>
              </a:buClr>
              <a:buSzPts val="4800"/>
              <a:buNone/>
              <a:defRPr sz="6400">
                <a:solidFill>
                  <a:schemeClr val="accent4"/>
                </a:solidFill>
              </a:defRPr>
            </a:lvl3pPr>
            <a:lvl4pPr lvl="3" algn="ctr" rtl="0">
              <a:spcBef>
                <a:spcPts val="0"/>
              </a:spcBef>
              <a:spcAft>
                <a:spcPts val="0"/>
              </a:spcAft>
              <a:buClr>
                <a:schemeClr val="accent4"/>
              </a:buClr>
              <a:buSzPts val="4800"/>
              <a:buNone/>
              <a:defRPr sz="6400">
                <a:solidFill>
                  <a:schemeClr val="accent4"/>
                </a:solidFill>
              </a:defRPr>
            </a:lvl4pPr>
            <a:lvl5pPr lvl="4" algn="ctr" rtl="0">
              <a:spcBef>
                <a:spcPts val="0"/>
              </a:spcBef>
              <a:spcAft>
                <a:spcPts val="0"/>
              </a:spcAft>
              <a:buClr>
                <a:schemeClr val="accent4"/>
              </a:buClr>
              <a:buSzPts val="4800"/>
              <a:buNone/>
              <a:defRPr sz="6400">
                <a:solidFill>
                  <a:schemeClr val="accent4"/>
                </a:solidFill>
              </a:defRPr>
            </a:lvl5pPr>
            <a:lvl6pPr lvl="5" algn="ctr" rtl="0">
              <a:spcBef>
                <a:spcPts val="0"/>
              </a:spcBef>
              <a:spcAft>
                <a:spcPts val="0"/>
              </a:spcAft>
              <a:buClr>
                <a:schemeClr val="accent4"/>
              </a:buClr>
              <a:buSzPts val="4800"/>
              <a:buNone/>
              <a:defRPr sz="6400">
                <a:solidFill>
                  <a:schemeClr val="accent4"/>
                </a:solidFill>
              </a:defRPr>
            </a:lvl6pPr>
            <a:lvl7pPr lvl="6" algn="ctr" rtl="0">
              <a:spcBef>
                <a:spcPts val="0"/>
              </a:spcBef>
              <a:spcAft>
                <a:spcPts val="0"/>
              </a:spcAft>
              <a:buClr>
                <a:schemeClr val="accent4"/>
              </a:buClr>
              <a:buSzPts val="4800"/>
              <a:buNone/>
              <a:defRPr sz="6400">
                <a:solidFill>
                  <a:schemeClr val="accent4"/>
                </a:solidFill>
              </a:defRPr>
            </a:lvl7pPr>
            <a:lvl8pPr lvl="7" algn="ctr" rtl="0">
              <a:spcBef>
                <a:spcPts val="0"/>
              </a:spcBef>
              <a:spcAft>
                <a:spcPts val="0"/>
              </a:spcAft>
              <a:buClr>
                <a:schemeClr val="accent4"/>
              </a:buClr>
              <a:buSzPts val="4800"/>
              <a:buNone/>
              <a:defRPr sz="6400">
                <a:solidFill>
                  <a:schemeClr val="accent4"/>
                </a:solidFill>
              </a:defRPr>
            </a:lvl8pPr>
            <a:lvl9pPr lvl="8" algn="ctr" rtl="0">
              <a:spcBef>
                <a:spcPts val="0"/>
              </a:spcBef>
              <a:spcAft>
                <a:spcPts val="0"/>
              </a:spcAft>
              <a:buClr>
                <a:schemeClr val="accent4"/>
              </a:buClr>
              <a:buSzPts val="4800"/>
              <a:buNone/>
              <a:defRPr sz="6400">
                <a:solidFill>
                  <a:schemeClr val="accent4"/>
                </a:solidFill>
              </a:defRPr>
            </a:lvl9pPr>
          </a:lstStyle>
          <a:p>
            <a:r>
              <a:t>xx%</a:t>
            </a:r>
          </a:p>
        </p:txBody>
      </p:sp>
      <p:sp>
        <p:nvSpPr>
          <p:cNvPr id="445" name="Google Shape;445;p13"/>
          <p:cNvSpPr txBox="1">
            <a:spLocks noGrp="1"/>
          </p:cNvSpPr>
          <p:nvPr>
            <p:ph type="title" idx="13" hasCustomPrompt="1"/>
          </p:nvPr>
        </p:nvSpPr>
        <p:spPr>
          <a:xfrm>
            <a:off x="960165" y="4017351"/>
            <a:ext cx="1997600" cy="86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4800"/>
              <a:buNone/>
              <a:defRPr sz="4000">
                <a:solidFill>
                  <a:schemeClr val="dk2"/>
                </a:solidFill>
              </a:defRPr>
            </a:lvl1pPr>
            <a:lvl2pPr lvl="1" algn="ctr" rtl="0">
              <a:spcBef>
                <a:spcPts val="0"/>
              </a:spcBef>
              <a:spcAft>
                <a:spcPts val="0"/>
              </a:spcAft>
              <a:buClr>
                <a:schemeClr val="accent4"/>
              </a:buClr>
              <a:buSzPts val="4800"/>
              <a:buNone/>
              <a:defRPr sz="6400">
                <a:solidFill>
                  <a:schemeClr val="accent4"/>
                </a:solidFill>
              </a:defRPr>
            </a:lvl2pPr>
            <a:lvl3pPr lvl="2" algn="ctr" rtl="0">
              <a:spcBef>
                <a:spcPts val="0"/>
              </a:spcBef>
              <a:spcAft>
                <a:spcPts val="0"/>
              </a:spcAft>
              <a:buClr>
                <a:schemeClr val="accent4"/>
              </a:buClr>
              <a:buSzPts val="4800"/>
              <a:buNone/>
              <a:defRPr sz="6400">
                <a:solidFill>
                  <a:schemeClr val="accent4"/>
                </a:solidFill>
              </a:defRPr>
            </a:lvl3pPr>
            <a:lvl4pPr lvl="3" algn="ctr" rtl="0">
              <a:spcBef>
                <a:spcPts val="0"/>
              </a:spcBef>
              <a:spcAft>
                <a:spcPts val="0"/>
              </a:spcAft>
              <a:buClr>
                <a:schemeClr val="accent4"/>
              </a:buClr>
              <a:buSzPts val="4800"/>
              <a:buNone/>
              <a:defRPr sz="6400">
                <a:solidFill>
                  <a:schemeClr val="accent4"/>
                </a:solidFill>
              </a:defRPr>
            </a:lvl4pPr>
            <a:lvl5pPr lvl="4" algn="ctr" rtl="0">
              <a:spcBef>
                <a:spcPts val="0"/>
              </a:spcBef>
              <a:spcAft>
                <a:spcPts val="0"/>
              </a:spcAft>
              <a:buClr>
                <a:schemeClr val="accent4"/>
              </a:buClr>
              <a:buSzPts val="4800"/>
              <a:buNone/>
              <a:defRPr sz="6400">
                <a:solidFill>
                  <a:schemeClr val="accent4"/>
                </a:solidFill>
              </a:defRPr>
            </a:lvl5pPr>
            <a:lvl6pPr lvl="5" algn="ctr" rtl="0">
              <a:spcBef>
                <a:spcPts val="0"/>
              </a:spcBef>
              <a:spcAft>
                <a:spcPts val="0"/>
              </a:spcAft>
              <a:buClr>
                <a:schemeClr val="accent4"/>
              </a:buClr>
              <a:buSzPts val="4800"/>
              <a:buNone/>
              <a:defRPr sz="6400">
                <a:solidFill>
                  <a:schemeClr val="accent4"/>
                </a:solidFill>
              </a:defRPr>
            </a:lvl6pPr>
            <a:lvl7pPr lvl="6" algn="ctr" rtl="0">
              <a:spcBef>
                <a:spcPts val="0"/>
              </a:spcBef>
              <a:spcAft>
                <a:spcPts val="0"/>
              </a:spcAft>
              <a:buClr>
                <a:schemeClr val="accent4"/>
              </a:buClr>
              <a:buSzPts val="4800"/>
              <a:buNone/>
              <a:defRPr sz="6400">
                <a:solidFill>
                  <a:schemeClr val="accent4"/>
                </a:solidFill>
              </a:defRPr>
            </a:lvl7pPr>
            <a:lvl8pPr lvl="7" algn="ctr" rtl="0">
              <a:spcBef>
                <a:spcPts val="0"/>
              </a:spcBef>
              <a:spcAft>
                <a:spcPts val="0"/>
              </a:spcAft>
              <a:buClr>
                <a:schemeClr val="accent4"/>
              </a:buClr>
              <a:buSzPts val="4800"/>
              <a:buNone/>
              <a:defRPr sz="6400">
                <a:solidFill>
                  <a:schemeClr val="accent4"/>
                </a:solidFill>
              </a:defRPr>
            </a:lvl8pPr>
            <a:lvl9pPr lvl="8" algn="ctr" rtl="0">
              <a:spcBef>
                <a:spcPts val="0"/>
              </a:spcBef>
              <a:spcAft>
                <a:spcPts val="0"/>
              </a:spcAft>
              <a:buClr>
                <a:schemeClr val="accent4"/>
              </a:buClr>
              <a:buSzPts val="4800"/>
              <a:buNone/>
              <a:defRPr sz="6400">
                <a:solidFill>
                  <a:schemeClr val="accent4"/>
                </a:solidFill>
              </a:defRPr>
            </a:lvl9pPr>
          </a:lstStyle>
          <a:p>
            <a:r>
              <a:t>xx%</a:t>
            </a:r>
          </a:p>
        </p:txBody>
      </p:sp>
      <p:sp>
        <p:nvSpPr>
          <p:cNvPr id="446" name="Google Shape;446;p13"/>
          <p:cNvSpPr txBox="1">
            <a:spLocks noGrp="1"/>
          </p:cNvSpPr>
          <p:nvPr>
            <p:ph type="title" idx="14" hasCustomPrompt="1"/>
          </p:nvPr>
        </p:nvSpPr>
        <p:spPr>
          <a:xfrm>
            <a:off x="5155200" y="1745284"/>
            <a:ext cx="1997600" cy="86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4800"/>
              <a:buNone/>
              <a:defRPr sz="4000">
                <a:solidFill>
                  <a:schemeClr val="dk2"/>
                </a:solidFill>
              </a:defRPr>
            </a:lvl1pPr>
            <a:lvl2pPr lvl="1" algn="ctr" rtl="0">
              <a:spcBef>
                <a:spcPts val="0"/>
              </a:spcBef>
              <a:spcAft>
                <a:spcPts val="0"/>
              </a:spcAft>
              <a:buClr>
                <a:schemeClr val="accent4"/>
              </a:buClr>
              <a:buSzPts val="4800"/>
              <a:buNone/>
              <a:defRPr sz="6400">
                <a:solidFill>
                  <a:schemeClr val="accent4"/>
                </a:solidFill>
              </a:defRPr>
            </a:lvl2pPr>
            <a:lvl3pPr lvl="2" algn="ctr" rtl="0">
              <a:spcBef>
                <a:spcPts val="0"/>
              </a:spcBef>
              <a:spcAft>
                <a:spcPts val="0"/>
              </a:spcAft>
              <a:buClr>
                <a:schemeClr val="accent4"/>
              </a:buClr>
              <a:buSzPts val="4800"/>
              <a:buNone/>
              <a:defRPr sz="6400">
                <a:solidFill>
                  <a:schemeClr val="accent4"/>
                </a:solidFill>
              </a:defRPr>
            </a:lvl3pPr>
            <a:lvl4pPr lvl="3" algn="ctr" rtl="0">
              <a:spcBef>
                <a:spcPts val="0"/>
              </a:spcBef>
              <a:spcAft>
                <a:spcPts val="0"/>
              </a:spcAft>
              <a:buClr>
                <a:schemeClr val="accent4"/>
              </a:buClr>
              <a:buSzPts val="4800"/>
              <a:buNone/>
              <a:defRPr sz="6400">
                <a:solidFill>
                  <a:schemeClr val="accent4"/>
                </a:solidFill>
              </a:defRPr>
            </a:lvl4pPr>
            <a:lvl5pPr lvl="4" algn="ctr" rtl="0">
              <a:spcBef>
                <a:spcPts val="0"/>
              </a:spcBef>
              <a:spcAft>
                <a:spcPts val="0"/>
              </a:spcAft>
              <a:buClr>
                <a:schemeClr val="accent4"/>
              </a:buClr>
              <a:buSzPts val="4800"/>
              <a:buNone/>
              <a:defRPr sz="6400">
                <a:solidFill>
                  <a:schemeClr val="accent4"/>
                </a:solidFill>
              </a:defRPr>
            </a:lvl5pPr>
            <a:lvl6pPr lvl="5" algn="ctr" rtl="0">
              <a:spcBef>
                <a:spcPts val="0"/>
              </a:spcBef>
              <a:spcAft>
                <a:spcPts val="0"/>
              </a:spcAft>
              <a:buClr>
                <a:schemeClr val="accent4"/>
              </a:buClr>
              <a:buSzPts val="4800"/>
              <a:buNone/>
              <a:defRPr sz="6400">
                <a:solidFill>
                  <a:schemeClr val="accent4"/>
                </a:solidFill>
              </a:defRPr>
            </a:lvl6pPr>
            <a:lvl7pPr lvl="6" algn="ctr" rtl="0">
              <a:spcBef>
                <a:spcPts val="0"/>
              </a:spcBef>
              <a:spcAft>
                <a:spcPts val="0"/>
              </a:spcAft>
              <a:buClr>
                <a:schemeClr val="accent4"/>
              </a:buClr>
              <a:buSzPts val="4800"/>
              <a:buNone/>
              <a:defRPr sz="6400">
                <a:solidFill>
                  <a:schemeClr val="accent4"/>
                </a:solidFill>
              </a:defRPr>
            </a:lvl7pPr>
            <a:lvl8pPr lvl="7" algn="ctr" rtl="0">
              <a:spcBef>
                <a:spcPts val="0"/>
              </a:spcBef>
              <a:spcAft>
                <a:spcPts val="0"/>
              </a:spcAft>
              <a:buClr>
                <a:schemeClr val="accent4"/>
              </a:buClr>
              <a:buSzPts val="4800"/>
              <a:buNone/>
              <a:defRPr sz="6400">
                <a:solidFill>
                  <a:schemeClr val="accent4"/>
                </a:solidFill>
              </a:defRPr>
            </a:lvl8pPr>
            <a:lvl9pPr lvl="8" algn="ctr" rtl="0">
              <a:spcBef>
                <a:spcPts val="0"/>
              </a:spcBef>
              <a:spcAft>
                <a:spcPts val="0"/>
              </a:spcAft>
              <a:buClr>
                <a:schemeClr val="accent4"/>
              </a:buClr>
              <a:buSzPts val="4800"/>
              <a:buNone/>
              <a:defRPr sz="6400">
                <a:solidFill>
                  <a:schemeClr val="accent4"/>
                </a:solidFill>
              </a:defRPr>
            </a:lvl9pPr>
          </a:lstStyle>
          <a:p>
            <a:r>
              <a:t>xx%</a:t>
            </a:r>
          </a:p>
        </p:txBody>
      </p:sp>
      <p:sp>
        <p:nvSpPr>
          <p:cNvPr id="447" name="Google Shape;447;p13"/>
          <p:cNvSpPr txBox="1">
            <a:spLocks noGrp="1"/>
          </p:cNvSpPr>
          <p:nvPr>
            <p:ph type="title" idx="15" hasCustomPrompt="1"/>
          </p:nvPr>
        </p:nvSpPr>
        <p:spPr>
          <a:xfrm>
            <a:off x="5155200" y="4017351"/>
            <a:ext cx="1997600" cy="86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4800"/>
              <a:buNone/>
              <a:defRPr sz="4000">
                <a:solidFill>
                  <a:schemeClr val="dk2"/>
                </a:solidFill>
              </a:defRPr>
            </a:lvl1pPr>
            <a:lvl2pPr lvl="1" algn="ctr" rtl="0">
              <a:spcBef>
                <a:spcPts val="0"/>
              </a:spcBef>
              <a:spcAft>
                <a:spcPts val="0"/>
              </a:spcAft>
              <a:buClr>
                <a:schemeClr val="accent4"/>
              </a:buClr>
              <a:buSzPts val="4800"/>
              <a:buNone/>
              <a:defRPr sz="6400">
                <a:solidFill>
                  <a:schemeClr val="accent4"/>
                </a:solidFill>
              </a:defRPr>
            </a:lvl2pPr>
            <a:lvl3pPr lvl="2" algn="ctr" rtl="0">
              <a:spcBef>
                <a:spcPts val="0"/>
              </a:spcBef>
              <a:spcAft>
                <a:spcPts val="0"/>
              </a:spcAft>
              <a:buClr>
                <a:schemeClr val="accent4"/>
              </a:buClr>
              <a:buSzPts val="4800"/>
              <a:buNone/>
              <a:defRPr sz="6400">
                <a:solidFill>
                  <a:schemeClr val="accent4"/>
                </a:solidFill>
              </a:defRPr>
            </a:lvl3pPr>
            <a:lvl4pPr lvl="3" algn="ctr" rtl="0">
              <a:spcBef>
                <a:spcPts val="0"/>
              </a:spcBef>
              <a:spcAft>
                <a:spcPts val="0"/>
              </a:spcAft>
              <a:buClr>
                <a:schemeClr val="accent4"/>
              </a:buClr>
              <a:buSzPts val="4800"/>
              <a:buNone/>
              <a:defRPr sz="6400">
                <a:solidFill>
                  <a:schemeClr val="accent4"/>
                </a:solidFill>
              </a:defRPr>
            </a:lvl4pPr>
            <a:lvl5pPr lvl="4" algn="ctr" rtl="0">
              <a:spcBef>
                <a:spcPts val="0"/>
              </a:spcBef>
              <a:spcAft>
                <a:spcPts val="0"/>
              </a:spcAft>
              <a:buClr>
                <a:schemeClr val="accent4"/>
              </a:buClr>
              <a:buSzPts val="4800"/>
              <a:buNone/>
              <a:defRPr sz="6400">
                <a:solidFill>
                  <a:schemeClr val="accent4"/>
                </a:solidFill>
              </a:defRPr>
            </a:lvl5pPr>
            <a:lvl6pPr lvl="5" algn="ctr" rtl="0">
              <a:spcBef>
                <a:spcPts val="0"/>
              </a:spcBef>
              <a:spcAft>
                <a:spcPts val="0"/>
              </a:spcAft>
              <a:buClr>
                <a:schemeClr val="accent4"/>
              </a:buClr>
              <a:buSzPts val="4800"/>
              <a:buNone/>
              <a:defRPr sz="6400">
                <a:solidFill>
                  <a:schemeClr val="accent4"/>
                </a:solidFill>
              </a:defRPr>
            </a:lvl6pPr>
            <a:lvl7pPr lvl="6" algn="ctr" rtl="0">
              <a:spcBef>
                <a:spcPts val="0"/>
              </a:spcBef>
              <a:spcAft>
                <a:spcPts val="0"/>
              </a:spcAft>
              <a:buClr>
                <a:schemeClr val="accent4"/>
              </a:buClr>
              <a:buSzPts val="4800"/>
              <a:buNone/>
              <a:defRPr sz="6400">
                <a:solidFill>
                  <a:schemeClr val="accent4"/>
                </a:solidFill>
              </a:defRPr>
            </a:lvl7pPr>
            <a:lvl8pPr lvl="7" algn="ctr" rtl="0">
              <a:spcBef>
                <a:spcPts val="0"/>
              </a:spcBef>
              <a:spcAft>
                <a:spcPts val="0"/>
              </a:spcAft>
              <a:buClr>
                <a:schemeClr val="accent4"/>
              </a:buClr>
              <a:buSzPts val="4800"/>
              <a:buNone/>
              <a:defRPr sz="6400">
                <a:solidFill>
                  <a:schemeClr val="accent4"/>
                </a:solidFill>
              </a:defRPr>
            </a:lvl8pPr>
            <a:lvl9pPr lvl="8" algn="ctr" rtl="0">
              <a:spcBef>
                <a:spcPts val="0"/>
              </a:spcBef>
              <a:spcAft>
                <a:spcPts val="0"/>
              </a:spcAft>
              <a:buClr>
                <a:schemeClr val="accent4"/>
              </a:buClr>
              <a:buSzPts val="4800"/>
              <a:buNone/>
              <a:defRPr sz="6400">
                <a:solidFill>
                  <a:schemeClr val="accent4"/>
                </a:solidFill>
              </a:defRPr>
            </a:lvl9pPr>
          </a:lstStyle>
          <a:p>
            <a:r>
              <a:t>xx%</a:t>
            </a:r>
          </a:p>
        </p:txBody>
      </p:sp>
      <p:grpSp>
        <p:nvGrpSpPr>
          <p:cNvPr id="448" name="Google Shape;448;p13"/>
          <p:cNvGrpSpPr/>
          <p:nvPr/>
        </p:nvGrpSpPr>
        <p:grpSpPr>
          <a:xfrm>
            <a:off x="-451764" y="-230956"/>
            <a:ext cx="15395885" cy="9564544"/>
            <a:chOff x="-338823" y="-173217"/>
            <a:chExt cx="11546914" cy="7173408"/>
          </a:xfrm>
        </p:grpSpPr>
        <p:grpSp>
          <p:nvGrpSpPr>
            <p:cNvPr id="449" name="Google Shape;449;p13"/>
            <p:cNvGrpSpPr/>
            <p:nvPr/>
          </p:nvGrpSpPr>
          <p:grpSpPr>
            <a:xfrm>
              <a:off x="6147055" y="1037735"/>
              <a:ext cx="5061036" cy="5962456"/>
              <a:chOff x="6147055" y="1037735"/>
              <a:chExt cx="5061036" cy="5962456"/>
            </a:xfrm>
          </p:grpSpPr>
          <p:sp>
            <p:nvSpPr>
              <p:cNvPr id="450" name="Google Shape;450;p13"/>
              <p:cNvSpPr/>
              <p:nvPr/>
            </p:nvSpPr>
            <p:spPr>
              <a:xfrm rot="-6382293">
                <a:off x="7306864" y="2820380"/>
                <a:ext cx="2741419" cy="4469547"/>
              </a:xfrm>
              <a:custGeom>
                <a:avLst/>
                <a:gdLst/>
                <a:ahLst/>
                <a:cxnLst/>
                <a:rect l="l" t="t" r="r" b="b"/>
                <a:pathLst>
                  <a:path w="3022" h="4927" extrusionOk="0">
                    <a:moveTo>
                      <a:pt x="1435" y="1"/>
                    </a:moveTo>
                    <a:cubicBezTo>
                      <a:pt x="1395" y="1"/>
                      <a:pt x="1353" y="3"/>
                      <a:pt x="1311" y="8"/>
                    </a:cubicBezTo>
                    <a:cubicBezTo>
                      <a:pt x="804" y="50"/>
                      <a:pt x="466" y="356"/>
                      <a:pt x="276" y="842"/>
                    </a:cubicBezTo>
                    <a:cubicBezTo>
                      <a:pt x="212" y="990"/>
                      <a:pt x="159" y="1148"/>
                      <a:pt x="138" y="1307"/>
                    </a:cubicBezTo>
                    <a:cubicBezTo>
                      <a:pt x="85" y="1708"/>
                      <a:pt x="1" y="2109"/>
                      <a:pt x="33" y="2458"/>
                    </a:cubicBezTo>
                    <a:cubicBezTo>
                      <a:pt x="22" y="3092"/>
                      <a:pt x="64" y="3651"/>
                      <a:pt x="349" y="4169"/>
                    </a:cubicBezTo>
                    <a:cubicBezTo>
                      <a:pt x="616" y="4668"/>
                      <a:pt x="1059" y="4926"/>
                      <a:pt x="1509" y="4926"/>
                    </a:cubicBezTo>
                    <a:cubicBezTo>
                      <a:pt x="1897" y="4926"/>
                      <a:pt x="2289" y="4734"/>
                      <a:pt x="2578" y="4338"/>
                    </a:cubicBezTo>
                    <a:cubicBezTo>
                      <a:pt x="2779" y="4074"/>
                      <a:pt x="2874" y="3757"/>
                      <a:pt x="2916" y="3430"/>
                    </a:cubicBezTo>
                    <a:cubicBezTo>
                      <a:pt x="3022" y="2743"/>
                      <a:pt x="2926" y="2057"/>
                      <a:pt x="2800" y="1381"/>
                    </a:cubicBezTo>
                    <a:cubicBezTo>
                      <a:pt x="2747" y="1106"/>
                      <a:pt x="2631" y="842"/>
                      <a:pt x="2462" y="610"/>
                    </a:cubicBezTo>
                    <a:cubicBezTo>
                      <a:pt x="2201" y="252"/>
                      <a:pt x="1870" y="1"/>
                      <a:pt x="14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1" name="Google Shape;451;p13"/>
              <p:cNvGrpSpPr/>
              <p:nvPr/>
            </p:nvGrpSpPr>
            <p:grpSpPr>
              <a:xfrm rot="1275653">
                <a:off x="8772145" y="2933371"/>
                <a:ext cx="342606" cy="595544"/>
                <a:chOff x="8273671" y="3587906"/>
                <a:chExt cx="342620" cy="595569"/>
              </a:xfrm>
            </p:grpSpPr>
            <p:sp>
              <p:nvSpPr>
                <p:cNvPr id="452" name="Google Shape;452;p13"/>
                <p:cNvSpPr/>
                <p:nvPr/>
              </p:nvSpPr>
              <p:spPr>
                <a:xfrm>
                  <a:off x="8419526" y="3842362"/>
                  <a:ext cx="152229" cy="178538"/>
                </a:xfrm>
                <a:custGeom>
                  <a:avLst/>
                  <a:gdLst/>
                  <a:ahLst/>
                  <a:cxnLst/>
                  <a:rect l="l" t="t" r="r" b="b"/>
                  <a:pathLst>
                    <a:path w="3032" h="3556" extrusionOk="0">
                      <a:moveTo>
                        <a:pt x="1664" y="1"/>
                      </a:moveTo>
                      <a:cubicBezTo>
                        <a:pt x="1191" y="1"/>
                        <a:pt x="833" y="209"/>
                        <a:pt x="571" y="562"/>
                      </a:cubicBezTo>
                      <a:cubicBezTo>
                        <a:pt x="159" y="1090"/>
                        <a:pt x="0" y="1713"/>
                        <a:pt x="85" y="2368"/>
                      </a:cubicBezTo>
                      <a:cubicBezTo>
                        <a:pt x="159" y="2917"/>
                        <a:pt x="454" y="3329"/>
                        <a:pt x="982" y="3487"/>
                      </a:cubicBezTo>
                      <a:cubicBezTo>
                        <a:pt x="1130" y="3532"/>
                        <a:pt x="1274" y="3556"/>
                        <a:pt x="1415" y="3556"/>
                      </a:cubicBezTo>
                      <a:cubicBezTo>
                        <a:pt x="1737" y="3556"/>
                        <a:pt x="2038" y="3432"/>
                        <a:pt x="2303" y="3160"/>
                      </a:cubicBezTo>
                      <a:cubicBezTo>
                        <a:pt x="2788" y="2653"/>
                        <a:pt x="2989" y="2019"/>
                        <a:pt x="3010" y="1333"/>
                      </a:cubicBezTo>
                      <a:cubicBezTo>
                        <a:pt x="3031" y="604"/>
                        <a:pt x="2408" y="2"/>
                        <a:pt x="1732" y="2"/>
                      </a:cubicBezTo>
                      <a:cubicBezTo>
                        <a:pt x="1709" y="1"/>
                        <a:pt x="1686" y="1"/>
                        <a:pt x="1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3"/>
                <p:cNvSpPr/>
                <p:nvPr/>
              </p:nvSpPr>
              <p:spPr>
                <a:xfrm>
                  <a:off x="8273671" y="4068851"/>
                  <a:ext cx="110356" cy="114624"/>
                </a:xfrm>
                <a:custGeom>
                  <a:avLst/>
                  <a:gdLst/>
                  <a:ahLst/>
                  <a:cxnLst/>
                  <a:rect l="l" t="t" r="r" b="b"/>
                  <a:pathLst>
                    <a:path w="2198" h="2283" extrusionOk="0">
                      <a:moveTo>
                        <a:pt x="1099" y="1"/>
                      </a:moveTo>
                      <a:cubicBezTo>
                        <a:pt x="508" y="1"/>
                        <a:pt x="33" y="497"/>
                        <a:pt x="11" y="1120"/>
                      </a:cubicBezTo>
                      <a:cubicBezTo>
                        <a:pt x="1" y="1754"/>
                        <a:pt x="487" y="2271"/>
                        <a:pt x="1089" y="2282"/>
                      </a:cubicBezTo>
                      <a:cubicBezTo>
                        <a:pt x="1095" y="2282"/>
                        <a:pt x="1102" y="2282"/>
                        <a:pt x="1108" y="2282"/>
                      </a:cubicBezTo>
                      <a:cubicBezTo>
                        <a:pt x="1722" y="2282"/>
                        <a:pt x="2198" y="1789"/>
                        <a:pt x="2198" y="1152"/>
                      </a:cubicBezTo>
                      <a:cubicBezTo>
                        <a:pt x="2198" y="508"/>
                        <a:pt x="1712" y="1"/>
                        <a:pt x="10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3"/>
                <p:cNvSpPr/>
                <p:nvPr/>
              </p:nvSpPr>
              <p:spPr>
                <a:xfrm>
                  <a:off x="8519742" y="3587906"/>
                  <a:ext cx="96549" cy="100264"/>
                </a:xfrm>
                <a:custGeom>
                  <a:avLst/>
                  <a:gdLst/>
                  <a:ahLst/>
                  <a:cxnLst/>
                  <a:rect l="l" t="t" r="r" b="b"/>
                  <a:pathLst>
                    <a:path w="1923" h="1997" extrusionOk="0">
                      <a:moveTo>
                        <a:pt x="982" y="0"/>
                      </a:moveTo>
                      <a:cubicBezTo>
                        <a:pt x="975" y="0"/>
                        <a:pt x="968" y="0"/>
                        <a:pt x="961" y="0"/>
                      </a:cubicBezTo>
                      <a:cubicBezTo>
                        <a:pt x="423" y="11"/>
                        <a:pt x="0" y="444"/>
                        <a:pt x="0" y="1004"/>
                      </a:cubicBezTo>
                      <a:cubicBezTo>
                        <a:pt x="0" y="1557"/>
                        <a:pt x="434" y="1997"/>
                        <a:pt x="954" y="1997"/>
                      </a:cubicBezTo>
                      <a:cubicBezTo>
                        <a:pt x="960" y="1997"/>
                        <a:pt x="966" y="1997"/>
                        <a:pt x="972" y="1997"/>
                      </a:cubicBezTo>
                      <a:cubicBezTo>
                        <a:pt x="1511" y="1997"/>
                        <a:pt x="1923" y="1542"/>
                        <a:pt x="1923" y="983"/>
                      </a:cubicBezTo>
                      <a:cubicBezTo>
                        <a:pt x="1923" y="419"/>
                        <a:pt x="1521" y="0"/>
                        <a:pt x="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5" name="Google Shape;455;p13"/>
              <p:cNvGrpSpPr/>
              <p:nvPr/>
            </p:nvGrpSpPr>
            <p:grpSpPr>
              <a:xfrm>
                <a:off x="7828363" y="1037735"/>
                <a:ext cx="2321515" cy="2617960"/>
                <a:chOff x="7630925" y="620310"/>
                <a:chExt cx="2321515" cy="2617960"/>
              </a:xfrm>
            </p:grpSpPr>
            <p:sp>
              <p:nvSpPr>
                <p:cNvPr id="456" name="Google Shape;456;p13"/>
                <p:cNvSpPr/>
                <p:nvPr/>
              </p:nvSpPr>
              <p:spPr>
                <a:xfrm rot="9257664">
                  <a:off x="8025135" y="845545"/>
                  <a:ext cx="1533095" cy="2167491"/>
                </a:xfrm>
                <a:custGeom>
                  <a:avLst/>
                  <a:gdLst/>
                  <a:ahLst/>
                  <a:cxnLst/>
                  <a:rect l="l" t="t" r="r" b="b"/>
                  <a:pathLst>
                    <a:path w="14681" h="20756" extrusionOk="0">
                      <a:moveTo>
                        <a:pt x="11787" y="1"/>
                      </a:moveTo>
                      <a:lnTo>
                        <a:pt x="11787" y="1"/>
                      </a:lnTo>
                      <a:cubicBezTo>
                        <a:pt x="8714" y="4986"/>
                        <a:pt x="6285" y="10372"/>
                        <a:pt x="4584" y="15980"/>
                      </a:cubicBezTo>
                      <a:cubicBezTo>
                        <a:pt x="5292" y="12484"/>
                        <a:pt x="5999" y="8988"/>
                        <a:pt x="6707" y="5503"/>
                      </a:cubicBezTo>
                      <a:lnTo>
                        <a:pt x="6707" y="5503"/>
                      </a:lnTo>
                      <a:cubicBezTo>
                        <a:pt x="4151" y="8872"/>
                        <a:pt x="2451" y="13477"/>
                        <a:pt x="708" y="17385"/>
                      </a:cubicBezTo>
                      <a:cubicBezTo>
                        <a:pt x="328" y="18219"/>
                        <a:pt x="1" y="19275"/>
                        <a:pt x="592" y="19962"/>
                      </a:cubicBezTo>
                      <a:cubicBezTo>
                        <a:pt x="1257" y="20743"/>
                        <a:pt x="2504" y="20405"/>
                        <a:pt x="3517" y="20553"/>
                      </a:cubicBezTo>
                      <a:cubicBezTo>
                        <a:pt x="3924" y="20608"/>
                        <a:pt x="4336" y="20755"/>
                        <a:pt x="4737" y="20755"/>
                      </a:cubicBezTo>
                      <a:cubicBezTo>
                        <a:pt x="4878" y="20755"/>
                        <a:pt x="5017" y="20737"/>
                        <a:pt x="5154" y="20691"/>
                      </a:cubicBezTo>
                      <a:cubicBezTo>
                        <a:pt x="5492" y="20564"/>
                        <a:pt x="5746" y="20300"/>
                        <a:pt x="5989" y="20025"/>
                      </a:cubicBezTo>
                      <a:cubicBezTo>
                        <a:pt x="7151" y="18705"/>
                        <a:pt x="8481" y="17343"/>
                        <a:pt x="9442" y="15885"/>
                      </a:cubicBezTo>
                      <a:cubicBezTo>
                        <a:pt x="12146" y="11861"/>
                        <a:pt x="13456" y="7077"/>
                        <a:pt x="14681" y="2387"/>
                      </a:cubicBezTo>
                      <a:lnTo>
                        <a:pt x="14681" y="2387"/>
                      </a:lnTo>
                      <a:cubicBezTo>
                        <a:pt x="10594" y="5292"/>
                        <a:pt x="10118" y="11270"/>
                        <a:pt x="6791" y="15008"/>
                      </a:cubicBezTo>
                      <a:cubicBezTo>
                        <a:pt x="8450" y="10002"/>
                        <a:pt x="10118" y="5007"/>
                        <a:pt x="11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7" name="Google Shape;457;p13"/>
                <p:cNvGrpSpPr/>
                <p:nvPr/>
              </p:nvGrpSpPr>
              <p:grpSpPr>
                <a:xfrm flipH="1">
                  <a:off x="8337279" y="689450"/>
                  <a:ext cx="782597" cy="457608"/>
                  <a:chOff x="9296110" y="317975"/>
                  <a:chExt cx="782597" cy="457608"/>
                </a:xfrm>
              </p:grpSpPr>
              <p:grpSp>
                <p:nvGrpSpPr>
                  <p:cNvPr id="458" name="Google Shape;458;p13"/>
                  <p:cNvGrpSpPr/>
                  <p:nvPr/>
                </p:nvGrpSpPr>
                <p:grpSpPr>
                  <a:xfrm>
                    <a:off x="9611606" y="317975"/>
                    <a:ext cx="467101" cy="236449"/>
                    <a:chOff x="9611606" y="317975"/>
                    <a:chExt cx="467101" cy="236449"/>
                  </a:xfrm>
                </p:grpSpPr>
                <p:sp>
                  <p:nvSpPr>
                    <p:cNvPr id="459" name="Google Shape;459;p13"/>
                    <p:cNvSpPr/>
                    <p:nvPr/>
                  </p:nvSpPr>
                  <p:spPr>
                    <a:xfrm>
                      <a:off x="9611606" y="317975"/>
                      <a:ext cx="467101" cy="236449"/>
                    </a:xfrm>
                    <a:custGeom>
                      <a:avLst/>
                      <a:gdLst/>
                      <a:ahLst/>
                      <a:cxnLst/>
                      <a:rect l="l" t="t" r="r" b="b"/>
                      <a:pathLst>
                        <a:path w="9992" h="5058" extrusionOk="0">
                          <a:moveTo>
                            <a:pt x="4848" y="1"/>
                          </a:moveTo>
                          <a:cubicBezTo>
                            <a:pt x="3370" y="1"/>
                            <a:pt x="1895" y="620"/>
                            <a:pt x="751" y="1746"/>
                          </a:cubicBezTo>
                          <a:cubicBezTo>
                            <a:pt x="434" y="2063"/>
                            <a:pt x="138" y="2422"/>
                            <a:pt x="1" y="2887"/>
                          </a:cubicBezTo>
                          <a:cubicBezTo>
                            <a:pt x="772" y="3827"/>
                            <a:pt x="1733" y="4577"/>
                            <a:pt x="2810" y="4830"/>
                          </a:cubicBezTo>
                          <a:cubicBezTo>
                            <a:pt x="3460" y="4981"/>
                            <a:pt x="4116" y="5058"/>
                            <a:pt x="4768" y="5058"/>
                          </a:cubicBezTo>
                          <a:cubicBezTo>
                            <a:pt x="6627" y="5058"/>
                            <a:pt x="8451" y="4433"/>
                            <a:pt x="9992" y="3119"/>
                          </a:cubicBezTo>
                          <a:cubicBezTo>
                            <a:pt x="8946" y="1440"/>
                            <a:pt x="7330" y="310"/>
                            <a:pt x="5609" y="56"/>
                          </a:cubicBezTo>
                          <a:cubicBezTo>
                            <a:pt x="5356" y="19"/>
                            <a:pt x="5102" y="1"/>
                            <a:pt x="48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13"/>
                    <p:cNvSpPr/>
                    <p:nvPr/>
                  </p:nvSpPr>
                  <p:spPr>
                    <a:xfrm>
                      <a:off x="9782934" y="336206"/>
                      <a:ext cx="143234" cy="217329"/>
                    </a:xfrm>
                    <a:custGeom>
                      <a:avLst/>
                      <a:gdLst/>
                      <a:ahLst/>
                      <a:cxnLst/>
                      <a:rect l="l" t="t" r="r" b="b"/>
                      <a:pathLst>
                        <a:path w="3064" h="4649" extrusionOk="0">
                          <a:moveTo>
                            <a:pt x="1372" y="0"/>
                          </a:moveTo>
                          <a:cubicBezTo>
                            <a:pt x="1" y="0"/>
                            <a:pt x="135" y="2688"/>
                            <a:pt x="581" y="3732"/>
                          </a:cubicBezTo>
                          <a:cubicBezTo>
                            <a:pt x="806" y="4240"/>
                            <a:pt x="1229" y="4649"/>
                            <a:pt x="1693" y="4649"/>
                          </a:cubicBezTo>
                          <a:cubicBezTo>
                            <a:pt x="1731" y="4649"/>
                            <a:pt x="1768" y="4646"/>
                            <a:pt x="1806" y="4641"/>
                          </a:cubicBezTo>
                          <a:cubicBezTo>
                            <a:pt x="1944" y="4620"/>
                            <a:pt x="2071" y="4567"/>
                            <a:pt x="2166" y="4461"/>
                          </a:cubicBezTo>
                          <a:cubicBezTo>
                            <a:pt x="2240" y="4377"/>
                            <a:pt x="2292" y="4271"/>
                            <a:pt x="2345" y="4165"/>
                          </a:cubicBezTo>
                          <a:cubicBezTo>
                            <a:pt x="2820" y="3014"/>
                            <a:pt x="3063" y="247"/>
                            <a:pt x="1553" y="15"/>
                          </a:cubicBezTo>
                          <a:cubicBezTo>
                            <a:pt x="1490" y="5"/>
                            <a:pt x="1430"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1" name="Google Shape;461;p13"/>
                  <p:cNvGrpSpPr/>
                  <p:nvPr/>
                </p:nvGrpSpPr>
                <p:grpSpPr>
                  <a:xfrm>
                    <a:off x="9296110" y="541799"/>
                    <a:ext cx="488839" cy="233784"/>
                    <a:chOff x="9296110" y="541799"/>
                    <a:chExt cx="488839" cy="233784"/>
                  </a:xfrm>
                </p:grpSpPr>
                <p:sp>
                  <p:nvSpPr>
                    <p:cNvPr id="462" name="Google Shape;462;p13"/>
                    <p:cNvSpPr/>
                    <p:nvPr/>
                  </p:nvSpPr>
                  <p:spPr>
                    <a:xfrm>
                      <a:off x="9296110" y="551756"/>
                      <a:ext cx="488839" cy="223827"/>
                    </a:xfrm>
                    <a:custGeom>
                      <a:avLst/>
                      <a:gdLst/>
                      <a:ahLst/>
                      <a:cxnLst/>
                      <a:rect l="l" t="t" r="r" b="b"/>
                      <a:pathLst>
                        <a:path w="10457" h="4788" extrusionOk="0">
                          <a:moveTo>
                            <a:pt x="5786" y="0"/>
                          </a:moveTo>
                          <a:cubicBezTo>
                            <a:pt x="3732" y="0"/>
                            <a:pt x="1657" y="669"/>
                            <a:pt x="1" y="2269"/>
                          </a:cubicBezTo>
                          <a:cubicBezTo>
                            <a:pt x="772" y="3473"/>
                            <a:pt x="1891" y="4201"/>
                            <a:pt x="3053" y="4529"/>
                          </a:cubicBezTo>
                          <a:cubicBezTo>
                            <a:pt x="3693" y="4717"/>
                            <a:pt x="4350" y="4787"/>
                            <a:pt x="5010" y="4787"/>
                          </a:cubicBezTo>
                          <a:cubicBezTo>
                            <a:pt x="5537" y="4787"/>
                            <a:pt x="6066" y="4742"/>
                            <a:pt x="6591" y="4677"/>
                          </a:cubicBezTo>
                          <a:cubicBezTo>
                            <a:pt x="7478" y="4561"/>
                            <a:pt x="10457" y="2575"/>
                            <a:pt x="10457" y="2575"/>
                          </a:cubicBezTo>
                          <a:cubicBezTo>
                            <a:pt x="10457" y="2575"/>
                            <a:pt x="7468" y="93"/>
                            <a:pt x="6538" y="30"/>
                          </a:cubicBezTo>
                          <a:cubicBezTo>
                            <a:pt x="6288" y="10"/>
                            <a:pt x="6037" y="0"/>
                            <a:pt x="5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13"/>
                    <p:cNvSpPr/>
                    <p:nvPr/>
                  </p:nvSpPr>
                  <p:spPr>
                    <a:xfrm>
                      <a:off x="9491139" y="541799"/>
                      <a:ext cx="110137" cy="232101"/>
                    </a:xfrm>
                    <a:custGeom>
                      <a:avLst/>
                      <a:gdLst/>
                      <a:ahLst/>
                      <a:cxnLst/>
                      <a:rect l="l" t="t" r="r" b="b"/>
                      <a:pathLst>
                        <a:path w="2356" h="4965" extrusionOk="0">
                          <a:moveTo>
                            <a:pt x="1345" y="1"/>
                          </a:moveTo>
                          <a:cubicBezTo>
                            <a:pt x="1213" y="1"/>
                            <a:pt x="1068" y="51"/>
                            <a:pt x="909" y="169"/>
                          </a:cubicBezTo>
                          <a:cubicBezTo>
                            <a:pt x="212" y="676"/>
                            <a:pt x="75" y="1742"/>
                            <a:pt x="32" y="2535"/>
                          </a:cubicBezTo>
                          <a:cubicBezTo>
                            <a:pt x="1" y="3137"/>
                            <a:pt x="22" y="3760"/>
                            <a:pt x="254" y="4277"/>
                          </a:cubicBezTo>
                          <a:cubicBezTo>
                            <a:pt x="435" y="4672"/>
                            <a:pt x="783" y="4965"/>
                            <a:pt x="1123" y="4965"/>
                          </a:cubicBezTo>
                          <a:cubicBezTo>
                            <a:pt x="1219" y="4965"/>
                            <a:pt x="1314" y="4941"/>
                            <a:pt x="1405" y="4890"/>
                          </a:cubicBezTo>
                          <a:cubicBezTo>
                            <a:pt x="1775" y="4679"/>
                            <a:pt x="1955" y="4108"/>
                            <a:pt x="2081" y="3591"/>
                          </a:cubicBezTo>
                          <a:cubicBezTo>
                            <a:pt x="2219" y="3031"/>
                            <a:pt x="2356" y="2461"/>
                            <a:pt x="2356" y="1869"/>
                          </a:cubicBezTo>
                          <a:cubicBezTo>
                            <a:pt x="2347" y="1330"/>
                            <a:pt x="2020" y="1"/>
                            <a:pt x="1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grpSp>
          <p:nvGrpSpPr>
            <p:cNvPr id="464" name="Google Shape;464;p13"/>
            <p:cNvGrpSpPr/>
            <p:nvPr/>
          </p:nvGrpSpPr>
          <p:grpSpPr>
            <a:xfrm>
              <a:off x="-338823" y="-173217"/>
              <a:ext cx="1430864" cy="1788575"/>
              <a:chOff x="-338823" y="-173217"/>
              <a:chExt cx="1430864" cy="1788575"/>
            </a:xfrm>
          </p:grpSpPr>
          <p:sp>
            <p:nvSpPr>
              <p:cNvPr id="465" name="Google Shape;465;p13"/>
              <p:cNvSpPr/>
              <p:nvPr/>
            </p:nvSpPr>
            <p:spPr>
              <a:xfrm>
                <a:off x="-338823" y="-173217"/>
                <a:ext cx="1430864" cy="1241504"/>
              </a:xfrm>
              <a:custGeom>
                <a:avLst/>
                <a:gdLst/>
                <a:ahLst/>
                <a:cxnLst/>
                <a:rect l="l" t="t" r="r" b="b"/>
                <a:pathLst>
                  <a:path w="17712" h="15368" extrusionOk="0">
                    <a:moveTo>
                      <a:pt x="16516" y="1"/>
                    </a:moveTo>
                    <a:cubicBezTo>
                      <a:pt x="16270" y="1"/>
                      <a:pt x="16020" y="65"/>
                      <a:pt x="15810" y="191"/>
                    </a:cubicBezTo>
                    <a:cubicBezTo>
                      <a:pt x="15272" y="497"/>
                      <a:pt x="14976" y="1109"/>
                      <a:pt x="14849" y="1711"/>
                    </a:cubicBezTo>
                    <a:cubicBezTo>
                      <a:pt x="14477" y="1387"/>
                      <a:pt x="14035" y="1045"/>
                      <a:pt x="13556" y="1045"/>
                    </a:cubicBezTo>
                    <a:cubicBezTo>
                      <a:pt x="13505" y="1045"/>
                      <a:pt x="13454" y="1048"/>
                      <a:pt x="13402" y="1057"/>
                    </a:cubicBezTo>
                    <a:cubicBezTo>
                      <a:pt x="12927" y="1141"/>
                      <a:pt x="12568" y="1574"/>
                      <a:pt x="12441" y="2039"/>
                    </a:cubicBezTo>
                    <a:cubicBezTo>
                      <a:pt x="12304" y="2493"/>
                      <a:pt x="12357" y="2989"/>
                      <a:pt x="12410" y="3465"/>
                    </a:cubicBezTo>
                    <a:cubicBezTo>
                      <a:pt x="12452" y="3908"/>
                      <a:pt x="12494" y="4352"/>
                      <a:pt x="12547" y="4785"/>
                    </a:cubicBezTo>
                    <a:cubicBezTo>
                      <a:pt x="12095" y="4531"/>
                      <a:pt x="11580" y="4380"/>
                      <a:pt x="11073" y="4380"/>
                    </a:cubicBezTo>
                    <a:cubicBezTo>
                      <a:pt x="10798" y="4380"/>
                      <a:pt x="10525" y="4424"/>
                      <a:pt x="10266" y="4521"/>
                    </a:cubicBezTo>
                    <a:cubicBezTo>
                      <a:pt x="9516" y="4785"/>
                      <a:pt x="8935" y="5524"/>
                      <a:pt x="8977" y="6316"/>
                    </a:cubicBezTo>
                    <a:cubicBezTo>
                      <a:pt x="8487" y="5623"/>
                      <a:pt x="7634" y="5236"/>
                      <a:pt x="6792" y="5236"/>
                    </a:cubicBezTo>
                    <a:cubicBezTo>
                      <a:pt x="6364" y="5236"/>
                      <a:pt x="5939" y="5335"/>
                      <a:pt x="5566" y="5545"/>
                    </a:cubicBezTo>
                    <a:cubicBezTo>
                      <a:pt x="4446" y="6179"/>
                      <a:pt x="3950" y="7700"/>
                      <a:pt x="4468" y="8872"/>
                    </a:cubicBezTo>
                    <a:cubicBezTo>
                      <a:pt x="4044" y="8551"/>
                      <a:pt x="3519" y="8399"/>
                      <a:pt x="2991" y="8399"/>
                    </a:cubicBezTo>
                    <a:cubicBezTo>
                      <a:pt x="2163" y="8399"/>
                      <a:pt x="1326" y="8774"/>
                      <a:pt x="856" y="9464"/>
                    </a:cubicBezTo>
                    <a:cubicBezTo>
                      <a:pt x="0" y="10741"/>
                      <a:pt x="465" y="12970"/>
                      <a:pt x="1067" y="14311"/>
                    </a:cubicBezTo>
                    <a:cubicBezTo>
                      <a:pt x="1361" y="14982"/>
                      <a:pt x="2058" y="15368"/>
                      <a:pt x="2685" y="15368"/>
                    </a:cubicBezTo>
                    <a:cubicBezTo>
                      <a:pt x="3341" y="15368"/>
                      <a:pt x="3919" y="14945"/>
                      <a:pt x="3876" y="13984"/>
                    </a:cubicBezTo>
                    <a:cubicBezTo>
                      <a:pt x="3844" y="13350"/>
                      <a:pt x="3496" y="12769"/>
                      <a:pt x="3095" y="12262"/>
                    </a:cubicBezTo>
                    <a:lnTo>
                      <a:pt x="3095" y="12262"/>
                    </a:lnTo>
                    <a:cubicBezTo>
                      <a:pt x="3561" y="12449"/>
                      <a:pt x="4075" y="12553"/>
                      <a:pt x="4581" y="12553"/>
                    </a:cubicBezTo>
                    <a:cubicBezTo>
                      <a:pt x="5277" y="12553"/>
                      <a:pt x="5959" y="12356"/>
                      <a:pt x="6485" y="11903"/>
                    </a:cubicBezTo>
                    <a:cubicBezTo>
                      <a:pt x="7382" y="11111"/>
                      <a:pt x="7488" y="9474"/>
                      <a:pt x="6516" y="8788"/>
                    </a:cubicBezTo>
                    <a:lnTo>
                      <a:pt x="6516" y="8788"/>
                    </a:lnTo>
                    <a:cubicBezTo>
                      <a:pt x="7119" y="9004"/>
                      <a:pt x="7766" y="9156"/>
                      <a:pt x="8400" y="9156"/>
                    </a:cubicBezTo>
                    <a:cubicBezTo>
                      <a:pt x="8754" y="9156"/>
                      <a:pt x="9105" y="9109"/>
                      <a:pt x="9442" y="8999"/>
                    </a:cubicBezTo>
                    <a:cubicBezTo>
                      <a:pt x="10392" y="8693"/>
                      <a:pt x="11206" y="7795"/>
                      <a:pt x="11142" y="6802"/>
                    </a:cubicBezTo>
                    <a:lnTo>
                      <a:pt x="11142" y="6802"/>
                    </a:lnTo>
                    <a:cubicBezTo>
                      <a:pt x="11519" y="6912"/>
                      <a:pt x="11919" y="6972"/>
                      <a:pt x="12315" y="6972"/>
                    </a:cubicBezTo>
                    <a:cubicBezTo>
                      <a:pt x="13094" y="6972"/>
                      <a:pt x="13859" y="6739"/>
                      <a:pt x="14406" y="6200"/>
                    </a:cubicBezTo>
                    <a:cubicBezTo>
                      <a:pt x="15230" y="5387"/>
                      <a:pt x="15251" y="3792"/>
                      <a:pt x="14258" y="3190"/>
                    </a:cubicBezTo>
                    <a:lnTo>
                      <a:pt x="14258" y="3190"/>
                    </a:lnTo>
                    <a:cubicBezTo>
                      <a:pt x="14312" y="3192"/>
                      <a:pt x="14367" y="3193"/>
                      <a:pt x="14421" y="3193"/>
                    </a:cubicBezTo>
                    <a:cubicBezTo>
                      <a:pt x="15158" y="3193"/>
                      <a:pt x="15889" y="2994"/>
                      <a:pt x="16529" y="2630"/>
                    </a:cubicBezTo>
                    <a:cubicBezTo>
                      <a:pt x="16909" y="2408"/>
                      <a:pt x="17268" y="2113"/>
                      <a:pt x="17479" y="1722"/>
                    </a:cubicBezTo>
                    <a:cubicBezTo>
                      <a:pt x="17680" y="1331"/>
                      <a:pt x="17712" y="824"/>
                      <a:pt x="17469" y="455"/>
                    </a:cubicBezTo>
                    <a:cubicBezTo>
                      <a:pt x="17258" y="149"/>
                      <a:pt x="16891" y="1"/>
                      <a:pt x="165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13"/>
              <p:cNvSpPr/>
              <p:nvPr/>
            </p:nvSpPr>
            <p:spPr>
              <a:xfrm>
                <a:off x="-128925" y="1068278"/>
                <a:ext cx="595364" cy="547080"/>
              </a:xfrm>
              <a:custGeom>
                <a:avLst/>
                <a:gdLst/>
                <a:ahLst/>
                <a:cxnLst/>
                <a:rect l="l" t="t" r="r" b="b"/>
                <a:pathLst>
                  <a:path w="8894" h="8173" extrusionOk="0">
                    <a:moveTo>
                      <a:pt x="3238" y="1"/>
                    </a:moveTo>
                    <a:cubicBezTo>
                      <a:pt x="3222" y="1"/>
                      <a:pt x="3206" y="4"/>
                      <a:pt x="3190" y="9"/>
                    </a:cubicBezTo>
                    <a:cubicBezTo>
                      <a:pt x="3158" y="19"/>
                      <a:pt x="3127" y="30"/>
                      <a:pt x="3095" y="51"/>
                    </a:cubicBezTo>
                    <a:cubicBezTo>
                      <a:pt x="3074" y="72"/>
                      <a:pt x="3042" y="93"/>
                      <a:pt x="3032" y="125"/>
                    </a:cubicBezTo>
                    <a:cubicBezTo>
                      <a:pt x="3011" y="157"/>
                      <a:pt x="3000" y="188"/>
                      <a:pt x="2989" y="220"/>
                    </a:cubicBezTo>
                    <a:cubicBezTo>
                      <a:pt x="2989" y="252"/>
                      <a:pt x="2989" y="273"/>
                      <a:pt x="2979" y="294"/>
                    </a:cubicBezTo>
                    <a:cubicBezTo>
                      <a:pt x="2989" y="347"/>
                      <a:pt x="3000" y="400"/>
                      <a:pt x="3021" y="442"/>
                    </a:cubicBezTo>
                    <a:lnTo>
                      <a:pt x="3063" y="495"/>
                    </a:lnTo>
                    <a:cubicBezTo>
                      <a:pt x="3095" y="526"/>
                      <a:pt x="3137" y="547"/>
                      <a:pt x="3169" y="558"/>
                    </a:cubicBezTo>
                    <a:lnTo>
                      <a:pt x="3190" y="569"/>
                    </a:lnTo>
                    <a:lnTo>
                      <a:pt x="3211" y="579"/>
                    </a:lnTo>
                    <a:cubicBezTo>
                      <a:pt x="3243" y="611"/>
                      <a:pt x="3296" y="621"/>
                      <a:pt x="3338" y="621"/>
                    </a:cubicBezTo>
                    <a:lnTo>
                      <a:pt x="3454" y="621"/>
                    </a:lnTo>
                    <a:cubicBezTo>
                      <a:pt x="3486" y="621"/>
                      <a:pt x="3517" y="611"/>
                      <a:pt x="3549" y="590"/>
                    </a:cubicBezTo>
                    <a:cubicBezTo>
                      <a:pt x="3581" y="579"/>
                      <a:pt x="3602" y="558"/>
                      <a:pt x="3623" y="526"/>
                    </a:cubicBezTo>
                    <a:cubicBezTo>
                      <a:pt x="3634" y="505"/>
                      <a:pt x="3655" y="484"/>
                      <a:pt x="3665" y="474"/>
                    </a:cubicBezTo>
                    <a:cubicBezTo>
                      <a:pt x="3676" y="431"/>
                      <a:pt x="3686" y="400"/>
                      <a:pt x="3686" y="357"/>
                    </a:cubicBezTo>
                    <a:cubicBezTo>
                      <a:pt x="3697" y="336"/>
                      <a:pt x="3697" y="315"/>
                      <a:pt x="3686" y="283"/>
                    </a:cubicBezTo>
                    <a:cubicBezTo>
                      <a:pt x="3686" y="252"/>
                      <a:pt x="3676" y="220"/>
                      <a:pt x="3655" y="188"/>
                    </a:cubicBezTo>
                    <a:cubicBezTo>
                      <a:pt x="3644" y="167"/>
                      <a:pt x="3623" y="146"/>
                      <a:pt x="3613" y="125"/>
                    </a:cubicBezTo>
                    <a:cubicBezTo>
                      <a:pt x="3581" y="93"/>
                      <a:pt x="3539" y="72"/>
                      <a:pt x="3496" y="62"/>
                    </a:cubicBezTo>
                    <a:lnTo>
                      <a:pt x="3285" y="9"/>
                    </a:lnTo>
                    <a:cubicBezTo>
                      <a:pt x="3269" y="4"/>
                      <a:pt x="3253" y="1"/>
                      <a:pt x="3238" y="1"/>
                    </a:cubicBezTo>
                    <a:close/>
                    <a:moveTo>
                      <a:pt x="8101" y="178"/>
                    </a:moveTo>
                    <a:cubicBezTo>
                      <a:pt x="8080" y="178"/>
                      <a:pt x="8048" y="178"/>
                      <a:pt x="8017" y="188"/>
                    </a:cubicBezTo>
                    <a:cubicBezTo>
                      <a:pt x="7996" y="199"/>
                      <a:pt x="7964" y="220"/>
                      <a:pt x="7943" y="231"/>
                    </a:cubicBezTo>
                    <a:lnTo>
                      <a:pt x="7922" y="241"/>
                    </a:lnTo>
                    <a:cubicBezTo>
                      <a:pt x="7911" y="252"/>
                      <a:pt x="7890" y="273"/>
                      <a:pt x="7869" y="283"/>
                    </a:cubicBezTo>
                    <a:lnTo>
                      <a:pt x="7869" y="294"/>
                    </a:lnTo>
                    <a:lnTo>
                      <a:pt x="7858" y="305"/>
                    </a:lnTo>
                    <a:cubicBezTo>
                      <a:pt x="7848" y="326"/>
                      <a:pt x="7827" y="347"/>
                      <a:pt x="7816" y="368"/>
                    </a:cubicBezTo>
                    <a:lnTo>
                      <a:pt x="7816" y="379"/>
                    </a:lnTo>
                    <a:cubicBezTo>
                      <a:pt x="7795" y="410"/>
                      <a:pt x="7795" y="442"/>
                      <a:pt x="7795" y="484"/>
                    </a:cubicBezTo>
                    <a:cubicBezTo>
                      <a:pt x="7784" y="526"/>
                      <a:pt x="7784" y="558"/>
                      <a:pt x="7795" y="600"/>
                    </a:cubicBezTo>
                    <a:cubicBezTo>
                      <a:pt x="7805" y="632"/>
                      <a:pt x="7816" y="664"/>
                      <a:pt x="7848" y="695"/>
                    </a:cubicBezTo>
                    <a:cubicBezTo>
                      <a:pt x="7869" y="716"/>
                      <a:pt x="7890" y="748"/>
                      <a:pt x="7922" y="759"/>
                    </a:cubicBezTo>
                    <a:lnTo>
                      <a:pt x="7974" y="790"/>
                    </a:lnTo>
                    <a:cubicBezTo>
                      <a:pt x="7992" y="795"/>
                      <a:pt x="8011" y="797"/>
                      <a:pt x="8031" y="797"/>
                    </a:cubicBezTo>
                    <a:cubicBezTo>
                      <a:pt x="8059" y="797"/>
                      <a:pt x="8087" y="792"/>
                      <a:pt x="8112" y="780"/>
                    </a:cubicBezTo>
                    <a:lnTo>
                      <a:pt x="8154" y="759"/>
                    </a:lnTo>
                    <a:lnTo>
                      <a:pt x="8175" y="759"/>
                    </a:lnTo>
                    <a:cubicBezTo>
                      <a:pt x="8207" y="759"/>
                      <a:pt x="8238" y="748"/>
                      <a:pt x="8270" y="727"/>
                    </a:cubicBezTo>
                    <a:cubicBezTo>
                      <a:pt x="8302" y="716"/>
                      <a:pt x="8323" y="695"/>
                      <a:pt x="8344" y="664"/>
                    </a:cubicBezTo>
                    <a:cubicBezTo>
                      <a:pt x="8365" y="653"/>
                      <a:pt x="8376" y="632"/>
                      <a:pt x="8386" y="611"/>
                    </a:cubicBezTo>
                    <a:cubicBezTo>
                      <a:pt x="8407" y="569"/>
                      <a:pt x="8418" y="516"/>
                      <a:pt x="8418" y="463"/>
                    </a:cubicBezTo>
                    <a:cubicBezTo>
                      <a:pt x="8407" y="442"/>
                      <a:pt x="8407" y="421"/>
                      <a:pt x="8407" y="389"/>
                    </a:cubicBezTo>
                    <a:cubicBezTo>
                      <a:pt x="8386" y="347"/>
                      <a:pt x="8365" y="305"/>
                      <a:pt x="8333" y="273"/>
                    </a:cubicBezTo>
                    <a:cubicBezTo>
                      <a:pt x="8323" y="252"/>
                      <a:pt x="8291" y="231"/>
                      <a:pt x="8281" y="220"/>
                    </a:cubicBezTo>
                    <a:lnTo>
                      <a:pt x="8270" y="220"/>
                    </a:lnTo>
                    <a:lnTo>
                      <a:pt x="8260" y="210"/>
                    </a:lnTo>
                    <a:cubicBezTo>
                      <a:pt x="8238" y="199"/>
                      <a:pt x="8217" y="188"/>
                      <a:pt x="8196" y="188"/>
                    </a:cubicBezTo>
                    <a:lnTo>
                      <a:pt x="8186" y="178"/>
                    </a:lnTo>
                    <a:close/>
                    <a:moveTo>
                      <a:pt x="5239" y="157"/>
                    </a:moveTo>
                    <a:cubicBezTo>
                      <a:pt x="5176" y="157"/>
                      <a:pt x="5102" y="188"/>
                      <a:pt x="5059" y="241"/>
                    </a:cubicBezTo>
                    <a:cubicBezTo>
                      <a:pt x="5028" y="294"/>
                      <a:pt x="4996" y="379"/>
                      <a:pt x="4996" y="442"/>
                    </a:cubicBezTo>
                    <a:cubicBezTo>
                      <a:pt x="5007" y="516"/>
                      <a:pt x="5028" y="590"/>
                      <a:pt x="5081" y="643"/>
                    </a:cubicBezTo>
                    <a:cubicBezTo>
                      <a:pt x="5102" y="674"/>
                      <a:pt x="5133" y="685"/>
                      <a:pt x="5176" y="706"/>
                    </a:cubicBezTo>
                    <a:lnTo>
                      <a:pt x="5186" y="738"/>
                    </a:lnTo>
                    <a:cubicBezTo>
                      <a:pt x="5207" y="801"/>
                      <a:pt x="5239" y="843"/>
                      <a:pt x="5292" y="875"/>
                    </a:cubicBezTo>
                    <a:cubicBezTo>
                      <a:pt x="5313" y="885"/>
                      <a:pt x="5323" y="885"/>
                      <a:pt x="5345" y="896"/>
                    </a:cubicBezTo>
                    <a:cubicBezTo>
                      <a:pt x="5376" y="907"/>
                      <a:pt x="5397" y="907"/>
                      <a:pt x="5419" y="907"/>
                    </a:cubicBezTo>
                    <a:lnTo>
                      <a:pt x="5482" y="907"/>
                    </a:lnTo>
                    <a:lnTo>
                      <a:pt x="5514" y="917"/>
                    </a:lnTo>
                    <a:lnTo>
                      <a:pt x="5556" y="938"/>
                    </a:lnTo>
                    <a:cubicBezTo>
                      <a:pt x="5609" y="981"/>
                      <a:pt x="5661" y="1002"/>
                      <a:pt x="5725" y="1002"/>
                    </a:cubicBezTo>
                    <a:cubicBezTo>
                      <a:pt x="5788" y="1002"/>
                      <a:pt x="5852" y="970"/>
                      <a:pt x="5894" y="917"/>
                    </a:cubicBezTo>
                    <a:cubicBezTo>
                      <a:pt x="5936" y="854"/>
                      <a:pt x="5968" y="780"/>
                      <a:pt x="5968" y="706"/>
                    </a:cubicBezTo>
                    <a:cubicBezTo>
                      <a:pt x="5957" y="632"/>
                      <a:pt x="5936" y="558"/>
                      <a:pt x="5883" y="516"/>
                    </a:cubicBezTo>
                    <a:cubicBezTo>
                      <a:pt x="5809" y="442"/>
                      <a:pt x="5725" y="389"/>
                      <a:pt x="5630" y="357"/>
                    </a:cubicBezTo>
                    <a:lnTo>
                      <a:pt x="5619" y="347"/>
                    </a:lnTo>
                    <a:cubicBezTo>
                      <a:pt x="5566" y="252"/>
                      <a:pt x="5492" y="199"/>
                      <a:pt x="5408" y="167"/>
                    </a:cubicBezTo>
                    <a:cubicBezTo>
                      <a:pt x="5355" y="157"/>
                      <a:pt x="5292" y="157"/>
                      <a:pt x="5239" y="157"/>
                    </a:cubicBezTo>
                    <a:close/>
                    <a:moveTo>
                      <a:pt x="7182" y="431"/>
                    </a:moveTo>
                    <a:cubicBezTo>
                      <a:pt x="7151" y="431"/>
                      <a:pt x="7119" y="431"/>
                      <a:pt x="7087" y="442"/>
                    </a:cubicBezTo>
                    <a:cubicBezTo>
                      <a:pt x="7056" y="452"/>
                      <a:pt x="7024" y="474"/>
                      <a:pt x="7003" y="495"/>
                    </a:cubicBezTo>
                    <a:cubicBezTo>
                      <a:pt x="6982" y="516"/>
                      <a:pt x="6961" y="547"/>
                      <a:pt x="6939" y="579"/>
                    </a:cubicBezTo>
                    <a:cubicBezTo>
                      <a:pt x="6939" y="600"/>
                      <a:pt x="6929" y="621"/>
                      <a:pt x="6918" y="643"/>
                    </a:cubicBezTo>
                    <a:cubicBezTo>
                      <a:pt x="6908" y="695"/>
                      <a:pt x="6908" y="748"/>
                      <a:pt x="6929" y="801"/>
                    </a:cubicBezTo>
                    <a:cubicBezTo>
                      <a:pt x="6939" y="822"/>
                      <a:pt x="6939" y="843"/>
                      <a:pt x="6950" y="864"/>
                    </a:cubicBezTo>
                    <a:cubicBezTo>
                      <a:pt x="6971" y="907"/>
                      <a:pt x="7003" y="938"/>
                      <a:pt x="7045" y="959"/>
                    </a:cubicBezTo>
                    <a:lnTo>
                      <a:pt x="7098" y="1002"/>
                    </a:lnTo>
                    <a:cubicBezTo>
                      <a:pt x="7129" y="1023"/>
                      <a:pt x="7161" y="1033"/>
                      <a:pt x="7193" y="1033"/>
                    </a:cubicBezTo>
                    <a:cubicBezTo>
                      <a:pt x="7225" y="1033"/>
                      <a:pt x="7256" y="1033"/>
                      <a:pt x="7288" y="1023"/>
                    </a:cubicBezTo>
                    <a:cubicBezTo>
                      <a:pt x="7320" y="1012"/>
                      <a:pt x="7351" y="991"/>
                      <a:pt x="7372" y="970"/>
                    </a:cubicBezTo>
                    <a:cubicBezTo>
                      <a:pt x="7404" y="949"/>
                      <a:pt x="7425" y="917"/>
                      <a:pt x="7436" y="885"/>
                    </a:cubicBezTo>
                    <a:cubicBezTo>
                      <a:pt x="7446" y="864"/>
                      <a:pt x="7457" y="843"/>
                      <a:pt x="7457" y="822"/>
                    </a:cubicBezTo>
                    <a:cubicBezTo>
                      <a:pt x="7467" y="769"/>
                      <a:pt x="7467" y="716"/>
                      <a:pt x="7457" y="664"/>
                    </a:cubicBezTo>
                    <a:cubicBezTo>
                      <a:pt x="7446" y="643"/>
                      <a:pt x="7436" y="621"/>
                      <a:pt x="7425" y="600"/>
                    </a:cubicBezTo>
                    <a:cubicBezTo>
                      <a:pt x="7404" y="558"/>
                      <a:pt x="7372" y="526"/>
                      <a:pt x="7330" y="505"/>
                    </a:cubicBezTo>
                    <a:cubicBezTo>
                      <a:pt x="7320" y="495"/>
                      <a:pt x="7298" y="474"/>
                      <a:pt x="7277" y="463"/>
                    </a:cubicBezTo>
                    <a:cubicBezTo>
                      <a:pt x="7246" y="442"/>
                      <a:pt x="7225" y="431"/>
                      <a:pt x="7182" y="431"/>
                    </a:cubicBezTo>
                    <a:close/>
                    <a:moveTo>
                      <a:pt x="2905" y="1461"/>
                    </a:moveTo>
                    <a:cubicBezTo>
                      <a:pt x="2777" y="1461"/>
                      <a:pt x="2651" y="1556"/>
                      <a:pt x="2662" y="1741"/>
                    </a:cubicBezTo>
                    <a:cubicBezTo>
                      <a:pt x="2667" y="1920"/>
                      <a:pt x="2787" y="2008"/>
                      <a:pt x="2907" y="2008"/>
                    </a:cubicBezTo>
                    <a:cubicBezTo>
                      <a:pt x="3035" y="2008"/>
                      <a:pt x="3164" y="1910"/>
                      <a:pt x="3158" y="1720"/>
                    </a:cubicBezTo>
                    <a:cubicBezTo>
                      <a:pt x="3148" y="1546"/>
                      <a:pt x="3026" y="1461"/>
                      <a:pt x="2905" y="1461"/>
                    </a:cubicBezTo>
                    <a:close/>
                    <a:moveTo>
                      <a:pt x="1754" y="1392"/>
                    </a:moveTo>
                    <a:cubicBezTo>
                      <a:pt x="1733" y="1392"/>
                      <a:pt x="1701" y="1403"/>
                      <a:pt x="1680" y="1403"/>
                    </a:cubicBezTo>
                    <a:lnTo>
                      <a:pt x="1669" y="1414"/>
                    </a:lnTo>
                    <a:cubicBezTo>
                      <a:pt x="1627" y="1424"/>
                      <a:pt x="1606" y="1435"/>
                      <a:pt x="1585" y="1466"/>
                    </a:cubicBezTo>
                    <a:cubicBezTo>
                      <a:pt x="1553" y="1487"/>
                      <a:pt x="1532" y="1509"/>
                      <a:pt x="1521" y="1551"/>
                    </a:cubicBezTo>
                    <a:cubicBezTo>
                      <a:pt x="1500" y="1583"/>
                      <a:pt x="1490" y="1614"/>
                      <a:pt x="1490" y="1656"/>
                    </a:cubicBezTo>
                    <a:cubicBezTo>
                      <a:pt x="1490" y="1678"/>
                      <a:pt x="1490" y="1709"/>
                      <a:pt x="1500" y="1741"/>
                    </a:cubicBezTo>
                    <a:lnTo>
                      <a:pt x="1490" y="1783"/>
                    </a:lnTo>
                    <a:cubicBezTo>
                      <a:pt x="1490" y="1836"/>
                      <a:pt x="1511" y="1889"/>
                      <a:pt x="1532" y="1931"/>
                    </a:cubicBezTo>
                    <a:lnTo>
                      <a:pt x="1574" y="1984"/>
                    </a:lnTo>
                    <a:cubicBezTo>
                      <a:pt x="1606" y="2016"/>
                      <a:pt x="1638" y="2037"/>
                      <a:pt x="1680" y="2047"/>
                    </a:cubicBezTo>
                    <a:lnTo>
                      <a:pt x="1690" y="2058"/>
                    </a:lnTo>
                    <a:lnTo>
                      <a:pt x="1785" y="2058"/>
                    </a:lnTo>
                    <a:cubicBezTo>
                      <a:pt x="1807" y="2058"/>
                      <a:pt x="1828" y="2047"/>
                      <a:pt x="1849" y="2047"/>
                    </a:cubicBezTo>
                    <a:lnTo>
                      <a:pt x="1870" y="2047"/>
                    </a:lnTo>
                    <a:lnTo>
                      <a:pt x="1902" y="2026"/>
                    </a:lnTo>
                    <a:lnTo>
                      <a:pt x="1944" y="2005"/>
                    </a:lnTo>
                    <a:cubicBezTo>
                      <a:pt x="1965" y="1984"/>
                      <a:pt x="1986" y="1963"/>
                      <a:pt x="2007" y="1942"/>
                    </a:cubicBezTo>
                    <a:lnTo>
                      <a:pt x="2018" y="1931"/>
                    </a:lnTo>
                    <a:cubicBezTo>
                      <a:pt x="2028" y="1910"/>
                      <a:pt x="2049" y="1889"/>
                      <a:pt x="2060" y="1868"/>
                    </a:cubicBezTo>
                    <a:lnTo>
                      <a:pt x="2060" y="1857"/>
                    </a:lnTo>
                    <a:cubicBezTo>
                      <a:pt x="2071" y="1836"/>
                      <a:pt x="2081" y="1815"/>
                      <a:pt x="2081" y="1794"/>
                    </a:cubicBezTo>
                    <a:cubicBezTo>
                      <a:pt x="2092" y="1741"/>
                      <a:pt x="2092" y="1688"/>
                      <a:pt x="2081" y="1635"/>
                    </a:cubicBezTo>
                    <a:lnTo>
                      <a:pt x="2071" y="1604"/>
                    </a:lnTo>
                    <a:lnTo>
                      <a:pt x="2049" y="1572"/>
                    </a:lnTo>
                    <a:lnTo>
                      <a:pt x="2049" y="1561"/>
                    </a:lnTo>
                    <a:cubicBezTo>
                      <a:pt x="2039" y="1540"/>
                      <a:pt x="2018" y="1519"/>
                      <a:pt x="1997" y="1498"/>
                    </a:cubicBezTo>
                    <a:lnTo>
                      <a:pt x="1986" y="1487"/>
                    </a:lnTo>
                    <a:cubicBezTo>
                      <a:pt x="1976" y="1466"/>
                      <a:pt x="1954" y="1456"/>
                      <a:pt x="1933" y="1445"/>
                    </a:cubicBezTo>
                    <a:lnTo>
                      <a:pt x="1933" y="1435"/>
                    </a:lnTo>
                    <a:lnTo>
                      <a:pt x="1923" y="1435"/>
                    </a:lnTo>
                    <a:cubicBezTo>
                      <a:pt x="1902" y="1424"/>
                      <a:pt x="1870" y="1414"/>
                      <a:pt x="1849" y="1403"/>
                    </a:cubicBezTo>
                    <a:lnTo>
                      <a:pt x="1838" y="1403"/>
                    </a:lnTo>
                    <a:cubicBezTo>
                      <a:pt x="1817" y="1392"/>
                      <a:pt x="1785" y="1392"/>
                      <a:pt x="1764" y="1392"/>
                    </a:cubicBezTo>
                    <a:close/>
                    <a:moveTo>
                      <a:pt x="5894" y="1445"/>
                    </a:moveTo>
                    <a:lnTo>
                      <a:pt x="5894" y="1456"/>
                    </a:lnTo>
                    <a:cubicBezTo>
                      <a:pt x="5862" y="1456"/>
                      <a:pt x="5830" y="1466"/>
                      <a:pt x="5799" y="1487"/>
                    </a:cubicBezTo>
                    <a:cubicBezTo>
                      <a:pt x="5767" y="1509"/>
                      <a:pt x="5746" y="1530"/>
                      <a:pt x="5735" y="1561"/>
                    </a:cubicBezTo>
                    <a:cubicBezTo>
                      <a:pt x="5714" y="1593"/>
                      <a:pt x="5693" y="1625"/>
                      <a:pt x="5693" y="1656"/>
                    </a:cubicBezTo>
                    <a:cubicBezTo>
                      <a:pt x="5693" y="1688"/>
                      <a:pt x="5693" y="1709"/>
                      <a:pt x="5683" y="1741"/>
                    </a:cubicBezTo>
                    <a:lnTo>
                      <a:pt x="5693" y="1762"/>
                    </a:lnTo>
                    <a:cubicBezTo>
                      <a:pt x="5683" y="1783"/>
                      <a:pt x="5683" y="1804"/>
                      <a:pt x="5683" y="1825"/>
                    </a:cubicBezTo>
                    <a:cubicBezTo>
                      <a:pt x="5683" y="1868"/>
                      <a:pt x="5693" y="1899"/>
                      <a:pt x="5714" y="1931"/>
                    </a:cubicBezTo>
                    <a:cubicBezTo>
                      <a:pt x="5725" y="1973"/>
                      <a:pt x="5735" y="1994"/>
                      <a:pt x="5767" y="2026"/>
                    </a:cubicBezTo>
                    <a:cubicBezTo>
                      <a:pt x="5778" y="2037"/>
                      <a:pt x="5799" y="2047"/>
                      <a:pt x="5820" y="2068"/>
                    </a:cubicBezTo>
                    <a:cubicBezTo>
                      <a:pt x="5852" y="2089"/>
                      <a:pt x="5894" y="2100"/>
                      <a:pt x="5947" y="2100"/>
                    </a:cubicBezTo>
                    <a:cubicBezTo>
                      <a:pt x="5968" y="2089"/>
                      <a:pt x="5989" y="2089"/>
                      <a:pt x="6010" y="2089"/>
                    </a:cubicBezTo>
                    <a:cubicBezTo>
                      <a:pt x="6031" y="2079"/>
                      <a:pt x="6052" y="2068"/>
                      <a:pt x="6073" y="2047"/>
                    </a:cubicBezTo>
                    <a:cubicBezTo>
                      <a:pt x="6084" y="2052"/>
                      <a:pt x="6097" y="2055"/>
                      <a:pt x="6110" y="2055"/>
                    </a:cubicBezTo>
                    <a:cubicBezTo>
                      <a:pt x="6124" y="2055"/>
                      <a:pt x="6137" y="2052"/>
                      <a:pt x="6147" y="2047"/>
                    </a:cubicBezTo>
                    <a:cubicBezTo>
                      <a:pt x="6179" y="2047"/>
                      <a:pt x="6211" y="2037"/>
                      <a:pt x="6242" y="2016"/>
                    </a:cubicBezTo>
                    <a:lnTo>
                      <a:pt x="6285" y="1963"/>
                    </a:lnTo>
                    <a:cubicBezTo>
                      <a:pt x="6316" y="1942"/>
                      <a:pt x="6327" y="1910"/>
                      <a:pt x="6337" y="1868"/>
                    </a:cubicBezTo>
                    <a:cubicBezTo>
                      <a:pt x="6348" y="1847"/>
                      <a:pt x="6348" y="1825"/>
                      <a:pt x="6348" y="1804"/>
                    </a:cubicBezTo>
                    <a:cubicBezTo>
                      <a:pt x="6359" y="1762"/>
                      <a:pt x="6359" y="1730"/>
                      <a:pt x="6337" y="1688"/>
                    </a:cubicBezTo>
                    <a:cubicBezTo>
                      <a:pt x="6337" y="1667"/>
                      <a:pt x="6327" y="1646"/>
                      <a:pt x="6316" y="1625"/>
                    </a:cubicBezTo>
                    <a:cubicBezTo>
                      <a:pt x="6295" y="1583"/>
                      <a:pt x="6263" y="1551"/>
                      <a:pt x="6221" y="1519"/>
                    </a:cubicBezTo>
                    <a:cubicBezTo>
                      <a:pt x="6200" y="1519"/>
                      <a:pt x="6190" y="1509"/>
                      <a:pt x="6168" y="1498"/>
                    </a:cubicBezTo>
                    <a:lnTo>
                      <a:pt x="6158" y="1498"/>
                    </a:lnTo>
                    <a:lnTo>
                      <a:pt x="6147" y="1487"/>
                    </a:lnTo>
                    <a:lnTo>
                      <a:pt x="6105" y="1487"/>
                    </a:lnTo>
                    <a:cubicBezTo>
                      <a:pt x="6073" y="1477"/>
                      <a:pt x="6031" y="1466"/>
                      <a:pt x="5989" y="1456"/>
                    </a:cubicBezTo>
                    <a:cubicBezTo>
                      <a:pt x="5957" y="1445"/>
                      <a:pt x="5925" y="1445"/>
                      <a:pt x="5894" y="1445"/>
                    </a:cubicBezTo>
                    <a:close/>
                    <a:moveTo>
                      <a:pt x="243" y="1667"/>
                    </a:moveTo>
                    <a:cubicBezTo>
                      <a:pt x="212" y="1667"/>
                      <a:pt x="180" y="1678"/>
                      <a:pt x="148" y="1699"/>
                    </a:cubicBezTo>
                    <a:cubicBezTo>
                      <a:pt x="117" y="1709"/>
                      <a:pt x="96" y="1730"/>
                      <a:pt x="74" y="1751"/>
                    </a:cubicBezTo>
                    <a:cubicBezTo>
                      <a:pt x="43" y="1783"/>
                      <a:pt x="32" y="1815"/>
                      <a:pt x="22" y="1847"/>
                    </a:cubicBezTo>
                    <a:cubicBezTo>
                      <a:pt x="11" y="1878"/>
                      <a:pt x="1" y="1920"/>
                      <a:pt x="1" y="1963"/>
                    </a:cubicBezTo>
                    <a:cubicBezTo>
                      <a:pt x="11" y="1984"/>
                      <a:pt x="11" y="2005"/>
                      <a:pt x="11" y="2037"/>
                    </a:cubicBezTo>
                    <a:cubicBezTo>
                      <a:pt x="32" y="2079"/>
                      <a:pt x="53" y="2121"/>
                      <a:pt x="85" y="2153"/>
                    </a:cubicBezTo>
                    <a:lnTo>
                      <a:pt x="138" y="2195"/>
                    </a:lnTo>
                    <a:cubicBezTo>
                      <a:pt x="170" y="2216"/>
                      <a:pt x="222" y="2227"/>
                      <a:pt x="265" y="2227"/>
                    </a:cubicBezTo>
                    <a:lnTo>
                      <a:pt x="307" y="2227"/>
                    </a:lnTo>
                    <a:cubicBezTo>
                      <a:pt x="339" y="2227"/>
                      <a:pt x="370" y="2216"/>
                      <a:pt x="402" y="2195"/>
                    </a:cubicBezTo>
                    <a:cubicBezTo>
                      <a:pt x="434" y="2185"/>
                      <a:pt x="465" y="2163"/>
                      <a:pt x="486" y="2142"/>
                    </a:cubicBezTo>
                    <a:cubicBezTo>
                      <a:pt x="507" y="2111"/>
                      <a:pt x="518" y="2079"/>
                      <a:pt x="529" y="2047"/>
                    </a:cubicBezTo>
                    <a:cubicBezTo>
                      <a:pt x="550" y="2016"/>
                      <a:pt x="550" y="1973"/>
                      <a:pt x="550" y="1931"/>
                    </a:cubicBezTo>
                    <a:cubicBezTo>
                      <a:pt x="539" y="1910"/>
                      <a:pt x="539" y="1889"/>
                      <a:pt x="539" y="1857"/>
                    </a:cubicBezTo>
                    <a:cubicBezTo>
                      <a:pt x="529" y="1815"/>
                      <a:pt x="497" y="1773"/>
                      <a:pt x="465" y="1741"/>
                    </a:cubicBezTo>
                    <a:lnTo>
                      <a:pt x="412" y="1699"/>
                    </a:lnTo>
                    <a:cubicBezTo>
                      <a:pt x="381" y="1678"/>
                      <a:pt x="339" y="1667"/>
                      <a:pt x="286" y="1667"/>
                    </a:cubicBezTo>
                    <a:close/>
                    <a:moveTo>
                      <a:pt x="7418" y="1797"/>
                    </a:moveTo>
                    <a:cubicBezTo>
                      <a:pt x="7399" y="1797"/>
                      <a:pt x="7380" y="1802"/>
                      <a:pt x="7362" y="1815"/>
                    </a:cubicBezTo>
                    <a:lnTo>
                      <a:pt x="7298" y="1847"/>
                    </a:lnTo>
                    <a:lnTo>
                      <a:pt x="7277" y="1868"/>
                    </a:lnTo>
                    <a:cubicBezTo>
                      <a:pt x="7246" y="1878"/>
                      <a:pt x="7214" y="1899"/>
                      <a:pt x="7193" y="1920"/>
                    </a:cubicBezTo>
                    <a:cubicBezTo>
                      <a:pt x="7161" y="1942"/>
                      <a:pt x="7140" y="1973"/>
                      <a:pt x="7129" y="2005"/>
                    </a:cubicBezTo>
                    <a:cubicBezTo>
                      <a:pt x="7119" y="2026"/>
                      <a:pt x="7108" y="2047"/>
                      <a:pt x="7108" y="2068"/>
                    </a:cubicBezTo>
                    <a:cubicBezTo>
                      <a:pt x="7098" y="2121"/>
                      <a:pt x="7098" y="2174"/>
                      <a:pt x="7108" y="2216"/>
                    </a:cubicBezTo>
                    <a:cubicBezTo>
                      <a:pt x="7119" y="2237"/>
                      <a:pt x="7129" y="2269"/>
                      <a:pt x="7140" y="2290"/>
                    </a:cubicBezTo>
                    <a:cubicBezTo>
                      <a:pt x="7161" y="2332"/>
                      <a:pt x="7193" y="2364"/>
                      <a:pt x="7235" y="2385"/>
                    </a:cubicBezTo>
                    <a:cubicBezTo>
                      <a:pt x="7298" y="2417"/>
                      <a:pt x="7362" y="2449"/>
                      <a:pt x="7425" y="2480"/>
                    </a:cubicBezTo>
                    <a:lnTo>
                      <a:pt x="7446" y="2491"/>
                    </a:lnTo>
                    <a:cubicBezTo>
                      <a:pt x="7467" y="2501"/>
                      <a:pt x="7499" y="2522"/>
                      <a:pt x="7531" y="2533"/>
                    </a:cubicBezTo>
                    <a:cubicBezTo>
                      <a:pt x="7547" y="2538"/>
                      <a:pt x="7563" y="2541"/>
                      <a:pt x="7578" y="2541"/>
                    </a:cubicBezTo>
                    <a:cubicBezTo>
                      <a:pt x="7594" y="2541"/>
                      <a:pt x="7610" y="2538"/>
                      <a:pt x="7626" y="2533"/>
                    </a:cubicBezTo>
                    <a:cubicBezTo>
                      <a:pt x="7658" y="2522"/>
                      <a:pt x="7689" y="2512"/>
                      <a:pt x="7721" y="2491"/>
                    </a:cubicBezTo>
                    <a:lnTo>
                      <a:pt x="7774" y="2449"/>
                    </a:lnTo>
                    <a:cubicBezTo>
                      <a:pt x="7795" y="2417"/>
                      <a:pt x="7805" y="2385"/>
                      <a:pt x="7816" y="2353"/>
                    </a:cubicBezTo>
                    <a:cubicBezTo>
                      <a:pt x="7827" y="2332"/>
                      <a:pt x="7837" y="2311"/>
                      <a:pt x="7837" y="2280"/>
                    </a:cubicBezTo>
                    <a:cubicBezTo>
                      <a:pt x="7837" y="2248"/>
                      <a:pt x="7837" y="2206"/>
                      <a:pt x="7827" y="2174"/>
                    </a:cubicBezTo>
                    <a:lnTo>
                      <a:pt x="7795" y="2100"/>
                    </a:lnTo>
                    <a:cubicBezTo>
                      <a:pt x="7774" y="2058"/>
                      <a:pt x="7742" y="2026"/>
                      <a:pt x="7700" y="2005"/>
                    </a:cubicBezTo>
                    <a:lnTo>
                      <a:pt x="7668" y="1984"/>
                    </a:lnTo>
                    <a:cubicBezTo>
                      <a:pt x="7658" y="1952"/>
                      <a:pt x="7647" y="1920"/>
                      <a:pt x="7626" y="1899"/>
                    </a:cubicBezTo>
                    <a:cubicBezTo>
                      <a:pt x="7605" y="1868"/>
                      <a:pt x="7584" y="1847"/>
                      <a:pt x="7552" y="1836"/>
                    </a:cubicBezTo>
                    <a:cubicBezTo>
                      <a:pt x="7520" y="1815"/>
                      <a:pt x="7489" y="1804"/>
                      <a:pt x="7457" y="1804"/>
                    </a:cubicBezTo>
                    <a:cubicBezTo>
                      <a:pt x="7444" y="1800"/>
                      <a:pt x="7431" y="1797"/>
                      <a:pt x="7418" y="1797"/>
                    </a:cubicBezTo>
                    <a:close/>
                    <a:moveTo>
                      <a:pt x="4299" y="2033"/>
                    </a:moveTo>
                    <a:cubicBezTo>
                      <a:pt x="4288" y="2033"/>
                      <a:pt x="4278" y="2034"/>
                      <a:pt x="4267" y="2037"/>
                    </a:cubicBezTo>
                    <a:lnTo>
                      <a:pt x="4130" y="2037"/>
                    </a:lnTo>
                    <a:cubicBezTo>
                      <a:pt x="4088" y="2037"/>
                      <a:pt x="4067" y="2047"/>
                      <a:pt x="4035" y="2068"/>
                    </a:cubicBezTo>
                    <a:cubicBezTo>
                      <a:pt x="4003" y="2079"/>
                      <a:pt x="3972" y="2100"/>
                      <a:pt x="3951" y="2132"/>
                    </a:cubicBezTo>
                    <a:cubicBezTo>
                      <a:pt x="3929" y="2153"/>
                      <a:pt x="3919" y="2185"/>
                      <a:pt x="3908" y="2216"/>
                    </a:cubicBezTo>
                    <a:cubicBezTo>
                      <a:pt x="3887" y="2258"/>
                      <a:pt x="3887" y="2290"/>
                      <a:pt x="3887" y="2332"/>
                    </a:cubicBezTo>
                    <a:cubicBezTo>
                      <a:pt x="3887" y="2353"/>
                      <a:pt x="3898" y="2375"/>
                      <a:pt x="3898" y="2406"/>
                    </a:cubicBezTo>
                    <a:cubicBezTo>
                      <a:pt x="3908" y="2449"/>
                      <a:pt x="3940" y="2491"/>
                      <a:pt x="3972" y="2522"/>
                    </a:cubicBezTo>
                    <a:lnTo>
                      <a:pt x="4014" y="2565"/>
                    </a:lnTo>
                    <a:cubicBezTo>
                      <a:pt x="4056" y="2596"/>
                      <a:pt x="4098" y="2607"/>
                      <a:pt x="4141" y="2607"/>
                    </a:cubicBezTo>
                    <a:lnTo>
                      <a:pt x="4288" y="2596"/>
                    </a:lnTo>
                    <a:cubicBezTo>
                      <a:pt x="4320" y="2596"/>
                      <a:pt x="4352" y="2586"/>
                      <a:pt x="4373" y="2565"/>
                    </a:cubicBezTo>
                    <a:cubicBezTo>
                      <a:pt x="4415" y="2554"/>
                      <a:pt x="4436" y="2533"/>
                      <a:pt x="4457" y="2501"/>
                    </a:cubicBezTo>
                    <a:cubicBezTo>
                      <a:pt x="4479" y="2480"/>
                      <a:pt x="4500" y="2449"/>
                      <a:pt x="4500" y="2417"/>
                    </a:cubicBezTo>
                    <a:cubicBezTo>
                      <a:pt x="4521" y="2375"/>
                      <a:pt x="4531" y="2343"/>
                      <a:pt x="4521" y="2301"/>
                    </a:cubicBezTo>
                    <a:cubicBezTo>
                      <a:pt x="4521" y="2280"/>
                      <a:pt x="4510" y="2258"/>
                      <a:pt x="4510" y="2227"/>
                    </a:cubicBezTo>
                    <a:cubicBezTo>
                      <a:pt x="4500" y="2185"/>
                      <a:pt x="4479" y="2142"/>
                      <a:pt x="4447" y="2111"/>
                    </a:cubicBezTo>
                    <a:cubicBezTo>
                      <a:pt x="4426" y="2089"/>
                      <a:pt x="4415" y="2079"/>
                      <a:pt x="4394" y="2068"/>
                    </a:cubicBezTo>
                    <a:cubicBezTo>
                      <a:pt x="4362" y="2045"/>
                      <a:pt x="4331" y="2033"/>
                      <a:pt x="4299" y="2033"/>
                    </a:cubicBezTo>
                    <a:close/>
                    <a:moveTo>
                      <a:pt x="5379" y="2476"/>
                    </a:moveTo>
                    <a:cubicBezTo>
                      <a:pt x="5368" y="2476"/>
                      <a:pt x="5357" y="2477"/>
                      <a:pt x="5345" y="2480"/>
                    </a:cubicBezTo>
                    <a:cubicBezTo>
                      <a:pt x="5323" y="2491"/>
                      <a:pt x="5281" y="2501"/>
                      <a:pt x="5260" y="2522"/>
                    </a:cubicBezTo>
                    <a:cubicBezTo>
                      <a:pt x="5228" y="2544"/>
                      <a:pt x="5207" y="2565"/>
                      <a:pt x="5197" y="2596"/>
                    </a:cubicBezTo>
                    <a:cubicBezTo>
                      <a:pt x="5176" y="2628"/>
                      <a:pt x="5155" y="2660"/>
                      <a:pt x="5155" y="2691"/>
                    </a:cubicBezTo>
                    <a:cubicBezTo>
                      <a:pt x="5144" y="2723"/>
                      <a:pt x="5144" y="2744"/>
                      <a:pt x="5144" y="2776"/>
                    </a:cubicBezTo>
                    <a:cubicBezTo>
                      <a:pt x="5144" y="2818"/>
                      <a:pt x="5155" y="2871"/>
                      <a:pt x="5186" y="2913"/>
                    </a:cubicBezTo>
                    <a:lnTo>
                      <a:pt x="5207" y="2945"/>
                    </a:lnTo>
                    <a:lnTo>
                      <a:pt x="5207" y="2956"/>
                    </a:lnTo>
                    <a:cubicBezTo>
                      <a:pt x="5218" y="2977"/>
                      <a:pt x="5218" y="3008"/>
                      <a:pt x="5218" y="3029"/>
                    </a:cubicBezTo>
                    <a:cubicBezTo>
                      <a:pt x="5239" y="3082"/>
                      <a:pt x="5260" y="3114"/>
                      <a:pt x="5292" y="3156"/>
                    </a:cubicBezTo>
                    <a:lnTo>
                      <a:pt x="5345" y="3198"/>
                    </a:lnTo>
                    <a:cubicBezTo>
                      <a:pt x="5376" y="3220"/>
                      <a:pt x="5419" y="3230"/>
                      <a:pt x="5471" y="3230"/>
                    </a:cubicBezTo>
                    <a:lnTo>
                      <a:pt x="5514" y="3220"/>
                    </a:lnTo>
                    <a:lnTo>
                      <a:pt x="5556" y="3209"/>
                    </a:lnTo>
                    <a:lnTo>
                      <a:pt x="5609" y="3177"/>
                    </a:lnTo>
                    <a:lnTo>
                      <a:pt x="5619" y="3177"/>
                    </a:lnTo>
                    <a:lnTo>
                      <a:pt x="5672" y="3124"/>
                    </a:lnTo>
                    <a:cubicBezTo>
                      <a:pt x="5693" y="3093"/>
                      <a:pt x="5714" y="3072"/>
                      <a:pt x="5725" y="3040"/>
                    </a:cubicBezTo>
                    <a:cubicBezTo>
                      <a:pt x="5735" y="3019"/>
                      <a:pt x="5746" y="2987"/>
                      <a:pt x="5746" y="2966"/>
                    </a:cubicBezTo>
                    <a:lnTo>
                      <a:pt x="5757" y="2956"/>
                    </a:lnTo>
                    <a:cubicBezTo>
                      <a:pt x="5757" y="2924"/>
                      <a:pt x="5757" y="2903"/>
                      <a:pt x="5757" y="2871"/>
                    </a:cubicBezTo>
                    <a:lnTo>
                      <a:pt x="5757" y="2850"/>
                    </a:lnTo>
                    <a:cubicBezTo>
                      <a:pt x="5757" y="2829"/>
                      <a:pt x="5757" y="2797"/>
                      <a:pt x="5746" y="2776"/>
                    </a:cubicBezTo>
                    <a:lnTo>
                      <a:pt x="5746" y="2755"/>
                    </a:lnTo>
                    <a:lnTo>
                      <a:pt x="5714" y="2691"/>
                    </a:lnTo>
                    <a:lnTo>
                      <a:pt x="5714" y="2681"/>
                    </a:lnTo>
                    <a:lnTo>
                      <a:pt x="5704" y="2670"/>
                    </a:lnTo>
                    <a:cubicBezTo>
                      <a:pt x="5693" y="2649"/>
                      <a:pt x="5683" y="2639"/>
                      <a:pt x="5661" y="2618"/>
                    </a:cubicBezTo>
                    <a:lnTo>
                      <a:pt x="5651" y="2596"/>
                    </a:lnTo>
                    <a:cubicBezTo>
                      <a:pt x="5630" y="2586"/>
                      <a:pt x="5609" y="2565"/>
                      <a:pt x="5588" y="2554"/>
                    </a:cubicBezTo>
                    <a:lnTo>
                      <a:pt x="5577" y="2544"/>
                    </a:lnTo>
                    <a:cubicBezTo>
                      <a:pt x="5545" y="2522"/>
                      <a:pt x="5514" y="2512"/>
                      <a:pt x="5482" y="2501"/>
                    </a:cubicBezTo>
                    <a:lnTo>
                      <a:pt x="5450" y="2491"/>
                    </a:lnTo>
                    <a:cubicBezTo>
                      <a:pt x="5428" y="2483"/>
                      <a:pt x="5405" y="2476"/>
                      <a:pt x="5379" y="2476"/>
                    </a:cubicBezTo>
                    <a:close/>
                    <a:moveTo>
                      <a:pt x="2335" y="2903"/>
                    </a:moveTo>
                    <a:cubicBezTo>
                      <a:pt x="2313" y="2903"/>
                      <a:pt x="2292" y="2913"/>
                      <a:pt x="2261" y="2913"/>
                    </a:cubicBezTo>
                    <a:cubicBezTo>
                      <a:pt x="2229" y="2934"/>
                      <a:pt x="2187" y="2956"/>
                      <a:pt x="2155" y="2998"/>
                    </a:cubicBezTo>
                    <a:cubicBezTo>
                      <a:pt x="2123" y="3029"/>
                      <a:pt x="2102" y="3061"/>
                      <a:pt x="2071" y="3103"/>
                    </a:cubicBezTo>
                    <a:cubicBezTo>
                      <a:pt x="2049" y="3124"/>
                      <a:pt x="2028" y="3156"/>
                      <a:pt x="2018" y="3198"/>
                    </a:cubicBezTo>
                    <a:cubicBezTo>
                      <a:pt x="2007" y="3230"/>
                      <a:pt x="1997" y="3262"/>
                      <a:pt x="1997" y="3304"/>
                    </a:cubicBezTo>
                    <a:cubicBezTo>
                      <a:pt x="1997" y="3346"/>
                      <a:pt x="2007" y="3378"/>
                      <a:pt x="2028" y="3410"/>
                    </a:cubicBezTo>
                    <a:cubicBezTo>
                      <a:pt x="2039" y="3441"/>
                      <a:pt x="2049" y="3473"/>
                      <a:pt x="2081" y="3505"/>
                    </a:cubicBezTo>
                    <a:cubicBezTo>
                      <a:pt x="2102" y="3515"/>
                      <a:pt x="2113" y="3526"/>
                      <a:pt x="2134" y="3547"/>
                    </a:cubicBezTo>
                    <a:cubicBezTo>
                      <a:pt x="2176" y="3568"/>
                      <a:pt x="2218" y="3579"/>
                      <a:pt x="2261" y="3579"/>
                    </a:cubicBezTo>
                    <a:cubicBezTo>
                      <a:pt x="2282" y="3568"/>
                      <a:pt x="2303" y="3568"/>
                      <a:pt x="2324" y="3568"/>
                    </a:cubicBezTo>
                    <a:cubicBezTo>
                      <a:pt x="2366" y="3547"/>
                      <a:pt x="2398" y="3526"/>
                      <a:pt x="2430" y="3484"/>
                    </a:cubicBezTo>
                    <a:cubicBezTo>
                      <a:pt x="2461" y="3452"/>
                      <a:pt x="2493" y="3410"/>
                      <a:pt x="2525" y="3378"/>
                    </a:cubicBezTo>
                    <a:cubicBezTo>
                      <a:pt x="2546" y="3346"/>
                      <a:pt x="2556" y="3325"/>
                      <a:pt x="2567" y="3283"/>
                    </a:cubicBezTo>
                    <a:cubicBezTo>
                      <a:pt x="2588" y="3251"/>
                      <a:pt x="2588" y="3220"/>
                      <a:pt x="2588" y="3177"/>
                    </a:cubicBezTo>
                    <a:cubicBezTo>
                      <a:pt x="2588" y="3135"/>
                      <a:pt x="2578" y="3103"/>
                      <a:pt x="2567" y="3072"/>
                    </a:cubicBezTo>
                    <a:cubicBezTo>
                      <a:pt x="2556" y="3029"/>
                      <a:pt x="2535" y="3008"/>
                      <a:pt x="2514" y="2977"/>
                    </a:cubicBezTo>
                    <a:lnTo>
                      <a:pt x="2461" y="2934"/>
                    </a:lnTo>
                    <a:cubicBezTo>
                      <a:pt x="2419" y="2913"/>
                      <a:pt x="2377" y="2903"/>
                      <a:pt x="2335" y="2903"/>
                    </a:cubicBezTo>
                    <a:close/>
                    <a:moveTo>
                      <a:pt x="3499" y="3234"/>
                    </a:moveTo>
                    <a:cubicBezTo>
                      <a:pt x="3481" y="3234"/>
                      <a:pt x="3462" y="3239"/>
                      <a:pt x="3444" y="3251"/>
                    </a:cubicBezTo>
                    <a:cubicBezTo>
                      <a:pt x="3412" y="3262"/>
                      <a:pt x="3380" y="3272"/>
                      <a:pt x="3359" y="3304"/>
                    </a:cubicBezTo>
                    <a:cubicBezTo>
                      <a:pt x="3338" y="3325"/>
                      <a:pt x="3317" y="3346"/>
                      <a:pt x="3296" y="3389"/>
                    </a:cubicBezTo>
                    <a:cubicBezTo>
                      <a:pt x="3296" y="3410"/>
                      <a:pt x="3285" y="3431"/>
                      <a:pt x="3275" y="3452"/>
                    </a:cubicBezTo>
                    <a:cubicBezTo>
                      <a:pt x="3264" y="3505"/>
                      <a:pt x="3264" y="3547"/>
                      <a:pt x="3285" y="3600"/>
                    </a:cubicBezTo>
                    <a:cubicBezTo>
                      <a:pt x="3296" y="3621"/>
                      <a:pt x="3296" y="3642"/>
                      <a:pt x="3306" y="3663"/>
                    </a:cubicBezTo>
                    <a:cubicBezTo>
                      <a:pt x="3327" y="3705"/>
                      <a:pt x="3359" y="3737"/>
                      <a:pt x="3401" y="3769"/>
                    </a:cubicBezTo>
                    <a:cubicBezTo>
                      <a:pt x="3433" y="3779"/>
                      <a:pt x="3465" y="3800"/>
                      <a:pt x="3496" y="3811"/>
                    </a:cubicBezTo>
                    <a:cubicBezTo>
                      <a:pt x="3528" y="3832"/>
                      <a:pt x="3560" y="3843"/>
                      <a:pt x="3591" y="3843"/>
                    </a:cubicBezTo>
                    <a:cubicBezTo>
                      <a:pt x="3601" y="3846"/>
                      <a:pt x="3610" y="3847"/>
                      <a:pt x="3619" y="3847"/>
                    </a:cubicBezTo>
                    <a:cubicBezTo>
                      <a:pt x="3642" y="3847"/>
                      <a:pt x="3664" y="3840"/>
                      <a:pt x="3686" y="3832"/>
                    </a:cubicBezTo>
                    <a:cubicBezTo>
                      <a:pt x="3718" y="3822"/>
                      <a:pt x="3750" y="3811"/>
                      <a:pt x="3771" y="3779"/>
                    </a:cubicBezTo>
                    <a:cubicBezTo>
                      <a:pt x="3803" y="3758"/>
                      <a:pt x="3813" y="3737"/>
                      <a:pt x="3834" y="3695"/>
                    </a:cubicBezTo>
                    <a:lnTo>
                      <a:pt x="3855" y="3631"/>
                    </a:lnTo>
                    <a:cubicBezTo>
                      <a:pt x="3866" y="3579"/>
                      <a:pt x="3866" y="3526"/>
                      <a:pt x="3855" y="3484"/>
                    </a:cubicBezTo>
                    <a:cubicBezTo>
                      <a:pt x="3845" y="3462"/>
                      <a:pt x="3834" y="3441"/>
                      <a:pt x="3824" y="3410"/>
                    </a:cubicBezTo>
                    <a:cubicBezTo>
                      <a:pt x="3803" y="3367"/>
                      <a:pt x="3771" y="3336"/>
                      <a:pt x="3729" y="3315"/>
                    </a:cubicBezTo>
                    <a:cubicBezTo>
                      <a:pt x="3697" y="3304"/>
                      <a:pt x="3665" y="3283"/>
                      <a:pt x="3634" y="3272"/>
                    </a:cubicBezTo>
                    <a:cubicBezTo>
                      <a:pt x="3602" y="3251"/>
                      <a:pt x="3581" y="3241"/>
                      <a:pt x="3539" y="3241"/>
                    </a:cubicBezTo>
                    <a:cubicBezTo>
                      <a:pt x="3525" y="3236"/>
                      <a:pt x="3512" y="3234"/>
                      <a:pt x="3499" y="3234"/>
                    </a:cubicBezTo>
                    <a:close/>
                    <a:moveTo>
                      <a:pt x="6929" y="3357"/>
                    </a:moveTo>
                    <a:cubicBezTo>
                      <a:pt x="6897" y="3367"/>
                      <a:pt x="6887" y="3367"/>
                      <a:pt x="6855" y="3378"/>
                    </a:cubicBezTo>
                    <a:cubicBezTo>
                      <a:pt x="6823" y="3389"/>
                      <a:pt x="6781" y="3410"/>
                      <a:pt x="6749" y="3452"/>
                    </a:cubicBezTo>
                    <a:cubicBezTo>
                      <a:pt x="6739" y="3473"/>
                      <a:pt x="6728" y="3494"/>
                      <a:pt x="6707" y="3515"/>
                    </a:cubicBezTo>
                    <a:cubicBezTo>
                      <a:pt x="6696" y="3536"/>
                      <a:pt x="6696" y="3558"/>
                      <a:pt x="6686" y="3589"/>
                    </a:cubicBezTo>
                    <a:cubicBezTo>
                      <a:pt x="6675" y="3610"/>
                      <a:pt x="6675" y="3642"/>
                      <a:pt x="6675" y="3663"/>
                    </a:cubicBezTo>
                    <a:cubicBezTo>
                      <a:pt x="6686" y="3726"/>
                      <a:pt x="6696" y="3758"/>
                      <a:pt x="6718" y="3811"/>
                    </a:cubicBezTo>
                    <a:cubicBezTo>
                      <a:pt x="6739" y="3853"/>
                      <a:pt x="6781" y="3885"/>
                      <a:pt x="6813" y="3906"/>
                    </a:cubicBezTo>
                    <a:lnTo>
                      <a:pt x="6813" y="3917"/>
                    </a:lnTo>
                    <a:cubicBezTo>
                      <a:pt x="6830" y="3925"/>
                      <a:pt x="6868" y="3941"/>
                      <a:pt x="6876" y="3941"/>
                    </a:cubicBezTo>
                    <a:cubicBezTo>
                      <a:pt x="6878" y="3941"/>
                      <a:pt x="6878" y="3940"/>
                      <a:pt x="6876" y="3938"/>
                    </a:cubicBezTo>
                    <a:lnTo>
                      <a:pt x="6887" y="3938"/>
                    </a:lnTo>
                    <a:cubicBezTo>
                      <a:pt x="6908" y="3948"/>
                      <a:pt x="6939" y="3948"/>
                      <a:pt x="6961" y="3948"/>
                    </a:cubicBezTo>
                    <a:lnTo>
                      <a:pt x="6971" y="3948"/>
                    </a:lnTo>
                    <a:lnTo>
                      <a:pt x="7034" y="3938"/>
                    </a:lnTo>
                    <a:cubicBezTo>
                      <a:pt x="7087" y="3917"/>
                      <a:pt x="7119" y="3895"/>
                      <a:pt x="7151" y="3853"/>
                    </a:cubicBezTo>
                    <a:cubicBezTo>
                      <a:pt x="7182" y="3811"/>
                      <a:pt x="7203" y="3779"/>
                      <a:pt x="7214" y="3726"/>
                    </a:cubicBezTo>
                    <a:lnTo>
                      <a:pt x="7214" y="3716"/>
                    </a:lnTo>
                    <a:lnTo>
                      <a:pt x="7214" y="3684"/>
                    </a:lnTo>
                    <a:lnTo>
                      <a:pt x="7225" y="3642"/>
                    </a:lnTo>
                    <a:lnTo>
                      <a:pt x="7214" y="3568"/>
                    </a:lnTo>
                    <a:cubicBezTo>
                      <a:pt x="7203" y="3547"/>
                      <a:pt x="7193" y="3515"/>
                      <a:pt x="7182" y="3494"/>
                    </a:cubicBezTo>
                    <a:cubicBezTo>
                      <a:pt x="7172" y="3473"/>
                      <a:pt x="7151" y="3452"/>
                      <a:pt x="7140" y="3441"/>
                    </a:cubicBezTo>
                    <a:cubicBezTo>
                      <a:pt x="7108" y="3410"/>
                      <a:pt x="7087" y="3389"/>
                      <a:pt x="7056" y="3378"/>
                    </a:cubicBezTo>
                    <a:cubicBezTo>
                      <a:pt x="7024" y="3367"/>
                      <a:pt x="6992" y="3357"/>
                      <a:pt x="6961" y="3357"/>
                    </a:cubicBezTo>
                    <a:lnTo>
                      <a:pt x="6950" y="3367"/>
                    </a:lnTo>
                    <a:lnTo>
                      <a:pt x="6929" y="3357"/>
                    </a:lnTo>
                    <a:close/>
                    <a:moveTo>
                      <a:pt x="993" y="3705"/>
                    </a:moveTo>
                    <a:cubicBezTo>
                      <a:pt x="919" y="3705"/>
                      <a:pt x="845" y="3705"/>
                      <a:pt x="772" y="3716"/>
                    </a:cubicBezTo>
                    <a:cubicBezTo>
                      <a:pt x="740" y="3716"/>
                      <a:pt x="708" y="3726"/>
                      <a:pt x="676" y="3737"/>
                    </a:cubicBezTo>
                    <a:cubicBezTo>
                      <a:pt x="645" y="3758"/>
                      <a:pt x="624" y="3779"/>
                      <a:pt x="603" y="3800"/>
                    </a:cubicBezTo>
                    <a:cubicBezTo>
                      <a:pt x="581" y="3832"/>
                      <a:pt x="560" y="3864"/>
                      <a:pt x="550" y="3895"/>
                    </a:cubicBezTo>
                    <a:cubicBezTo>
                      <a:pt x="539" y="3927"/>
                      <a:pt x="529" y="3969"/>
                      <a:pt x="539" y="4001"/>
                    </a:cubicBezTo>
                    <a:cubicBezTo>
                      <a:pt x="539" y="4033"/>
                      <a:pt x="539" y="4054"/>
                      <a:pt x="550" y="4086"/>
                    </a:cubicBezTo>
                    <a:cubicBezTo>
                      <a:pt x="560" y="4128"/>
                      <a:pt x="581" y="4170"/>
                      <a:pt x="613" y="4202"/>
                    </a:cubicBezTo>
                    <a:lnTo>
                      <a:pt x="666" y="4244"/>
                    </a:lnTo>
                    <a:cubicBezTo>
                      <a:pt x="708" y="4265"/>
                      <a:pt x="750" y="4276"/>
                      <a:pt x="793" y="4276"/>
                    </a:cubicBezTo>
                    <a:cubicBezTo>
                      <a:pt x="867" y="4276"/>
                      <a:pt x="941" y="4276"/>
                      <a:pt x="1014" y="4265"/>
                    </a:cubicBezTo>
                    <a:cubicBezTo>
                      <a:pt x="1046" y="4265"/>
                      <a:pt x="1078" y="4255"/>
                      <a:pt x="1109" y="4244"/>
                    </a:cubicBezTo>
                    <a:cubicBezTo>
                      <a:pt x="1141" y="4223"/>
                      <a:pt x="1162" y="4202"/>
                      <a:pt x="1194" y="4181"/>
                    </a:cubicBezTo>
                    <a:cubicBezTo>
                      <a:pt x="1215" y="4149"/>
                      <a:pt x="1226" y="4117"/>
                      <a:pt x="1236" y="4086"/>
                    </a:cubicBezTo>
                    <a:cubicBezTo>
                      <a:pt x="1247" y="4054"/>
                      <a:pt x="1257" y="4012"/>
                      <a:pt x="1257" y="3980"/>
                    </a:cubicBezTo>
                    <a:cubicBezTo>
                      <a:pt x="1247" y="3948"/>
                      <a:pt x="1247" y="3927"/>
                      <a:pt x="1247" y="3906"/>
                    </a:cubicBezTo>
                    <a:cubicBezTo>
                      <a:pt x="1236" y="3853"/>
                      <a:pt x="1205" y="3811"/>
                      <a:pt x="1173" y="3779"/>
                    </a:cubicBezTo>
                    <a:lnTo>
                      <a:pt x="1120" y="3737"/>
                    </a:lnTo>
                    <a:cubicBezTo>
                      <a:pt x="1088" y="3716"/>
                      <a:pt x="1046" y="3705"/>
                      <a:pt x="993" y="3705"/>
                    </a:cubicBezTo>
                    <a:close/>
                    <a:moveTo>
                      <a:pt x="8196" y="3410"/>
                    </a:moveTo>
                    <a:cubicBezTo>
                      <a:pt x="8165" y="3420"/>
                      <a:pt x="8133" y="3431"/>
                      <a:pt x="8101" y="3452"/>
                    </a:cubicBezTo>
                    <a:cubicBezTo>
                      <a:pt x="8048" y="3494"/>
                      <a:pt x="8006" y="3558"/>
                      <a:pt x="7996" y="3621"/>
                    </a:cubicBezTo>
                    <a:cubicBezTo>
                      <a:pt x="7996" y="3653"/>
                      <a:pt x="7996" y="3674"/>
                      <a:pt x="7985" y="3705"/>
                    </a:cubicBezTo>
                    <a:cubicBezTo>
                      <a:pt x="7996" y="3748"/>
                      <a:pt x="8006" y="3800"/>
                      <a:pt x="8027" y="3843"/>
                    </a:cubicBezTo>
                    <a:cubicBezTo>
                      <a:pt x="8091" y="3948"/>
                      <a:pt x="8154" y="4054"/>
                      <a:pt x="8228" y="4149"/>
                    </a:cubicBezTo>
                    <a:cubicBezTo>
                      <a:pt x="8238" y="4181"/>
                      <a:pt x="8260" y="4212"/>
                      <a:pt x="8291" y="4233"/>
                    </a:cubicBezTo>
                    <a:cubicBezTo>
                      <a:pt x="8312" y="4255"/>
                      <a:pt x="8344" y="4265"/>
                      <a:pt x="8376" y="4276"/>
                    </a:cubicBezTo>
                    <a:cubicBezTo>
                      <a:pt x="8392" y="4281"/>
                      <a:pt x="8407" y="4284"/>
                      <a:pt x="8423" y="4284"/>
                    </a:cubicBezTo>
                    <a:cubicBezTo>
                      <a:pt x="8439" y="4284"/>
                      <a:pt x="8455" y="4281"/>
                      <a:pt x="8471" y="4276"/>
                    </a:cubicBezTo>
                    <a:cubicBezTo>
                      <a:pt x="8502" y="4276"/>
                      <a:pt x="8534" y="4265"/>
                      <a:pt x="8566" y="4244"/>
                    </a:cubicBezTo>
                    <a:cubicBezTo>
                      <a:pt x="8619" y="4202"/>
                      <a:pt x="8661" y="4138"/>
                      <a:pt x="8671" y="4064"/>
                    </a:cubicBezTo>
                    <a:cubicBezTo>
                      <a:pt x="8671" y="4043"/>
                      <a:pt x="8682" y="4012"/>
                      <a:pt x="8682" y="3991"/>
                    </a:cubicBezTo>
                    <a:cubicBezTo>
                      <a:pt x="8682" y="3938"/>
                      <a:pt x="8661" y="3895"/>
                      <a:pt x="8640" y="3853"/>
                    </a:cubicBezTo>
                    <a:cubicBezTo>
                      <a:pt x="8576" y="3748"/>
                      <a:pt x="8513" y="3642"/>
                      <a:pt x="8450" y="3536"/>
                    </a:cubicBezTo>
                    <a:cubicBezTo>
                      <a:pt x="8429" y="3505"/>
                      <a:pt x="8407" y="3484"/>
                      <a:pt x="8376" y="3462"/>
                    </a:cubicBezTo>
                    <a:cubicBezTo>
                      <a:pt x="8355" y="3441"/>
                      <a:pt x="8323" y="3420"/>
                      <a:pt x="8291" y="3420"/>
                    </a:cubicBezTo>
                    <a:cubicBezTo>
                      <a:pt x="8260" y="3410"/>
                      <a:pt x="8228" y="3410"/>
                      <a:pt x="8196" y="3410"/>
                    </a:cubicBezTo>
                    <a:close/>
                    <a:moveTo>
                      <a:pt x="4785" y="3758"/>
                    </a:moveTo>
                    <a:lnTo>
                      <a:pt x="4457" y="3779"/>
                    </a:lnTo>
                    <a:cubicBezTo>
                      <a:pt x="4394" y="3779"/>
                      <a:pt x="4331" y="3811"/>
                      <a:pt x="4288" y="3864"/>
                    </a:cubicBezTo>
                    <a:cubicBezTo>
                      <a:pt x="4267" y="3895"/>
                      <a:pt x="4246" y="3917"/>
                      <a:pt x="4236" y="3959"/>
                    </a:cubicBezTo>
                    <a:cubicBezTo>
                      <a:pt x="4225" y="3991"/>
                      <a:pt x="4225" y="4033"/>
                      <a:pt x="4225" y="4064"/>
                    </a:cubicBezTo>
                    <a:cubicBezTo>
                      <a:pt x="4225" y="4138"/>
                      <a:pt x="4246" y="4212"/>
                      <a:pt x="4299" y="4265"/>
                    </a:cubicBezTo>
                    <a:cubicBezTo>
                      <a:pt x="4352" y="4307"/>
                      <a:pt x="4415" y="4339"/>
                      <a:pt x="4479" y="4339"/>
                    </a:cubicBezTo>
                    <a:lnTo>
                      <a:pt x="4806" y="4328"/>
                    </a:lnTo>
                    <a:cubicBezTo>
                      <a:pt x="4869" y="4318"/>
                      <a:pt x="4933" y="4286"/>
                      <a:pt x="4975" y="4233"/>
                    </a:cubicBezTo>
                    <a:cubicBezTo>
                      <a:pt x="4996" y="4212"/>
                      <a:pt x="5017" y="4181"/>
                      <a:pt x="5028" y="4138"/>
                    </a:cubicBezTo>
                    <a:cubicBezTo>
                      <a:pt x="5038" y="4107"/>
                      <a:pt x="5049" y="4075"/>
                      <a:pt x="5049" y="4033"/>
                    </a:cubicBezTo>
                    <a:cubicBezTo>
                      <a:pt x="5038" y="3959"/>
                      <a:pt x="5017" y="3885"/>
                      <a:pt x="4964" y="3832"/>
                    </a:cubicBezTo>
                    <a:cubicBezTo>
                      <a:pt x="4912" y="3790"/>
                      <a:pt x="4859" y="3758"/>
                      <a:pt x="4785" y="3758"/>
                    </a:cubicBezTo>
                    <a:close/>
                    <a:moveTo>
                      <a:pt x="2335" y="4476"/>
                    </a:moveTo>
                    <a:cubicBezTo>
                      <a:pt x="2261" y="4476"/>
                      <a:pt x="2176" y="4540"/>
                      <a:pt x="2134" y="4624"/>
                    </a:cubicBezTo>
                    <a:cubicBezTo>
                      <a:pt x="2113" y="4666"/>
                      <a:pt x="2102" y="4719"/>
                      <a:pt x="2102" y="4772"/>
                    </a:cubicBezTo>
                    <a:cubicBezTo>
                      <a:pt x="2102" y="4814"/>
                      <a:pt x="2113" y="4867"/>
                      <a:pt x="2134" y="4909"/>
                    </a:cubicBezTo>
                    <a:cubicBezTo>
                      <a:pt x="2166" y="4941"/>
                      <a:pt x="2187" y="4983"/>
                      <a:pt x="2218" y="5015"/>
                    </a:cubicBezTo>
                    <a:cubicBezTo>
                      <a:pt x="2250" y="5047"/>
                      <a:pt x="2282" y="5068"/>
                      <a:pt x="2313" y="5089"/>
                    </a:cubicBezTo>
                    <a:cubicBezTo>
                      <a:pt x="2366" y="5131"/>
                      <a:pt x="2430" y="5163"/>
                      <a:pt x="2482" y="5173"/>
                    </a:cubicBezTo>
                    <a:cubicBezTo>
                      <a:pt x="2535" y="5195"/>
                      <a:pt x="2588" y="5205"/>
                      <a:pt x="2630" y="5205"/>
                    </a:cubicBezTo>
                    <a:cubicBezTo>
                      <a:pt x="2673" y="5237"/>
                      <a:pt x="2736" y="5258"/>
                      <a:pt x="2789" y="5258"/>
                    </a:cubicBezTo>
                    <a:cubicBezTo>
                      <a:pt x="2842" y="5247"/>
                      <a:pt x="2915" y="5216"/>
                      <a:pt x="2958" y="5163"/>
                    </a:cubicBezTo>
                    <a:cubicBezTo>
                      <a:pt x="3000" y="5110"/>
                      <a:pt x="3032" y="5036"/>
                      <a:pt x="3021" y="4962"/>
                    </a:cubicBezTo>
                    <a:lnTo>
                      <a:pt x="3021" y="4941"/>
                    </a:lnTo>
                    <a:cubicBezTo>
                      <a:pt x="3032" y="4899"/>
                      <a:pt x="3032" y="4857"/>
                      <a:pt x="3011" y="4814"/>
                    </a:cubicBezTo>
                    <a:cubicBezTo>
                      <a:pt x="2989" y="4740"/>
                      <a:pt x="2958" y="4688"/>
                      <a:pt x="2915" y="4635"/>
                    </a:cubicBezTo>
                    <a:cubicBezTo>
                      <a:pt x="2873" y="4593"/>
                      <a:pt x="2831" y="4571"/>
                      <a:pt x="2778" y="4550"/>
                    </a:cubicBezTo>
                    <a:cubicBezTo>
                      <a:pt x="2736" y="4529"/>
                      <a:pt x="2683" y="4519"/>
                      <a:pt x="2630" y="4519"/>
                    </a:cubicBezTo>
                    <a:lnTo>
                      <a:pt x="2599" y="4519"/>
                    </a:lnTo>
                    <a:cubicBezTo>
                      <a:pt x="2578" y="4519"/>
                      <a:pt x="2546" y="4508"/>
                      <a:pt x="2525" y="4497"/>
                    </a:cubicBezTo>
                    <a:cubicBezTo>
                      <a:pt x="2472" y="4487"/>
                      <a:pt x="2398" y="4476"/>
                      <a:pt x="2335" y="4476"/>
                    </a:cubicBezTo>
                    <a:close/>
                    <a:moveTo>
                      <a:pt x="7584" y="4582"/>
                    </a:moveTo>
                    <a:cubicBezTo>
                      <a:pt x="7563" y="4582"/>
                      <a:pt x="7531" y="4593"/>
                      <a:pt x="7510" y="4593"/>
                    </a:cubicBezTo>
                    <a:lnTo>
                      <a:pt x="7499" y="4603"/>
                    </a:lnTo>
                    <a:cubicBezTo>
                      <a:pt x="7446" y="4624"/>
                      <a:pt x="7415" y="4645"/>
                      <a:pt x="7372" y="4688"/>
                    </a:cubicBezTo>
                    <a:cubicBezTo>
                      <a:pt x="7330" y="4740"/>
                      <a:pt x="7320" y="4772"/>
                      <a:pt x="7309" y="4835"/>
                    </a:cubicBezTo>
                    <a:lnTo>
                      <a:pt x="7298" y="4846"/>
                    </a:lnTo>
                    <a:cubicBezTo>
                      <a:pt x="7298" y="4878"/>
                      <a:pt x="7298" y="4909"/>
                      <a:pt x="7298" y="4930"/>
                    </a:cubicBezTo>
                    <a:cubicBezTo>
                      <a:pt x="7298" y="4962"/>
                      <a:pt x="7309" y="4994"/>
                      <a:pt x="7309" y="5026"/>
                    </a:cubicBezTo>
                    <a:lnTo>
                      <a:pt x="7309" y="5036"/>
                    </a:lnTo>
                    <a:cubicBezTo>
                      <a:pt x="7320" y="5057"/>
                      <a:pt x="7330" y="5089"/>
                      <a:pt x="7341" y="5110"/>
                    </a:cubicBezTo>
                    <a:cubicBezTo>
                      <a:pt x="7362" y="5131"/>
                      <a:pt x="7372" y="5152"/>
                      <a:pt x="7394" y="5173"/>
                    </a:cubicBezTo>
                    <a:lnTo>
                      <a:pt x="7394" y="5184"/>
                    </a:lnTo>
                    <a:cubicBezTo>
                      <a:pt x="7415" y="5195"/>
                      <a:pt x="7436" y="5216"/>
                      <a:pt x="7457" y="5226"/>
                    </a:cubicBezTo>
                    <a:lnTo>
                      <a:pt x="7457" y="5237"/>
                    </a:lnTo>
                    <a:cubicBezTo>
                      <a:pt x="7478" y="5247"/>
                      <a:pt x="7499" y="5247"/>
                      <a:pt x="7520" y="5258"/>
                    </a:cubicBezTo>
                    <a:cubicBezTo>
                      <a:pt x="7536" y="5263"/>
                      <a:pt x="7555" y="5266"/>
                      <a:pt x="7573" y="5266"/>
                    </a:cubicBezTo>
                    <a:cubicBezTo>
                      <a:pt x="7592" y="5266"/>
                      <a:pt x="7610" y="5263"/>
                      <a:pt x="7626" y="5258"/>
                    </a:cubicBezTo>
                    <a:cubicBezTo>
                      <a:pt x="7658" y="5258"/>
                      <a:pt x="7679" y="5247"/>
                      <a:pt x="7710" y="5226"/>
                    </a:cubicBezTo>
                    <a:cubicBezTo>
                      <a:pt x="7742" y="5205"/>
                      <a:pt x="7763" y="5184"/>
                      <a:pt x="7784" y="5152"/>
                    </a:cubicBezTo>
                    <a:lnTo>
                      <a:pt x="7805" y="5110"/>
                    </a:lnTo>
                    <a:lnTo>
                      <a:pt x="7827" y="5089"/>
                    </a:lnTo>
                    <a:cubicBezTo>
                      <a:pt x="7858" y="5047"/>
                      <a:pt x="7879" y="5004"/>
                      <a:pt x="7890" y="4962"/>
                    </a:cubicBezTo>
                    <a:cubicBezTo>
                      <a:pt x="7890" y="4930"/>
                      <a:pt x="7890" y="4909"/>
                      <a:pt x="7890" y="4888"/>
                    </a:cubicBezTo>
                    <a:cubicBezTo>
                      <a:pt x="7890" y="4835"/>
                      <a:pt x="7879" y="4783"/>
                      <a:pt x="7858" y="4740"/>
                    </a:cubicBezTo>
                    <a:cubicBezTo>
                      <a:pt x="7848" y="4719"/>
                      <a:pt x="7827" y="4698"/>
                      <a:pt x="7805" y="4677"/>
                    </a:cubicBezTo>
                    <a:lnTo>
                      <a:pt x="7805" y="4666"/>
                    </a:lnTo>
                    <a:cubicBezTo>
                      <a:pt x="7795" y="4666"/>
                      <a:pt x="7763" y="4635"/>
                      <a:pt x="7742" y="4624"/>
                    </a:cubicBezTo>
                    <a:cubicBezTo>
                      <a:pt x="7721" y="4614"/>
                      <a:pt x="7700" y="4603"/>
                      <a:pt x="7668" y="4593"/>
                    </a:cubicBezTo>
                    <a:lnTo>
                      <a:pt x="7658" y="4593"/>
                    </a:lnTo>
                    <a:cubicBezTo>
                      <a:pt x="7647" y="4582"/>
                      <a:pt x="7615" y="4582"/>
                      <a:pt x="7594" y="4582"/>
                    </a:cubicBezTo>
                    <a:close/>
                    <a:moveTo>
                      <a:pt x="3760" y="4912"/>
                    </a:moveTo>
                    <a:cubicBezTo>
                      <a:pt x="3747" y="4912"/>
                      <a:pt x="3734" y="4915"/>
                      <a:pt x="3718" y="4920"/>
                    </a:cubicBezTo>
                    <a:cubicBezTo>
                      <a:pt x="3686" y="4920"/>
                      <a:pt x="3655" y="4941"/>
                      <a:pt x="3634" y="4962"/>
                    </a:cubicBezTo>
                    <a:cubicBezTo>
                      <a:pt x="3613" y="4973"/>
                      <a:pt x="3591" y="4994"/>
                      <a:pt x="3581" y="5004"/>
                    </a:cubicBezTo>
                    <a:cubicBezTo>
                      <a:pt x="3549" y="5047"/>
                      <a:pt x="3528" y="5089"/>
                      <a:pt x="3517" y="5131"/>
                    </a:cubicBezTo>
                    <a:cubicBezTo>
                      <a:pt x="3517" y="5163"/>
                      <a:pt x="3517" y="5184"/>
                      <a:pt x="3517" y="5205"/>
                    </a:cubicBezTo>
                    <a:cubicBezTo>
                      <a:pt x="3517" y="5258"/>
                      <a:pt x="3528" y="5311"/>
                      <a:pt x="3549" y="5353"/>
                    </a:cubicBezTo>
                    <a:lnTo>
                      <a:pt x="3560" y="5353"/>
                    </a:lnTo>
                    <a:lnTo>
                      <a:pt x="3591" y="5406"/>
                    </a:lnTo>
                    <a:lnTo>
                      <a:pt x="3602" y="5416"/>
                    </a:lnTo>
                    <a:cubicBezTo>
                      <a:pt x="3623" y="5427"/>
                      <a:pt x="3644" y="5448"/>
                      <a:pt x="3655" y="5459"/>
                    </a:cubicBezTo>
                    <a:lnTo>
                      <a:pt x="3665" y="5469"/>
                    </a:lnTo>
                    <a:cubicBezTo>
                      <a:pt x="3718" y="5490"/>
                      <a:pt x="3760" y="5501"/>
                      <a:pt x="3813" y="5501"/>
                    </a:cubicBezTo>
                    <a:lnTo>
                      <a:pt x="3824" y="5501"/>
                    </a:lnTo>
                    <a:cubicBezTo>
                      <a:pt x="3845" y="5501"/>
                      <a:pt x="3877" y="5501"/>
                      <a:pt x="3898" y="5490"/>
                    </a:cubicBezTo>
                    <a:cubicBezTo>
                      <a:pt x="3929" y="5480"/>
                      <a:pt x="3940" y="5469"/>
                      <a:pt x="3961" y="5448"/>
                    </a:cubicBezTo>
                    <a:lnTo>
                      <a:pt x="3972" y="5448"/>
                    </a:lnTo>
                    <a:lnTo>
                      <a:pt x="4024" y="5395"/>
                    </a:lnTo>
                    <a:cubicBezTo>
                      <a:pt x="4046" y="5374"/>
                      <a:pt x="4056" y="5353"/>
                      <a:pt x="4067" y="5332"/>
                    </a:cubicBezTo>
                    <a:cubicBezTo>
                      <a:pt x="4088" y="5290"/>
                      <a:pt x="4098" y="5258"/>
                      <a:pt x="4098" y="5226"/>
                    </a:cubicBezTo>
                    <a:cubicBezTo>
                      <a:pt x="4098" y="5184"/>
                      <a:pt x="4098" y="5142"/>
                      <a:pt x="4088" y="5110"/>
                    </a:cubicBezTo>
                    <a:cubicBezTo>
                      <a:pt x="4077" y="5068"/>
                      <a:pt x="4067" y="5047"/>
                      <a:pt x="4046" y="5015"/>
                    </a:cubicBezTo>
                    <a:cubicBezTo>
                      <a:pt x="4024" y="4983"/>
                      <a:pt x="4003" y="4962"/>
                      <a:pt x="3972" y="4941"/>
                    </a:cubicBezTo>
                    <a:lnTo>
                      <a:pt x="3908" y="4920"/>
                    </a:lnTo>
                    <a:cubicBezTo>
                      <a:pt x="3892" y="4915"/>
                      <a:pt x="3874" y="4912"/>
                      <a:pt x="3855" y="4912"/>
                    </a:cubicBezTo>
                    <a:cubicBezTo>
                      <a:pt x="3837" y="4912"/>
                      <a:pt x="3818" y="4915"/>
                      <a:pt x="3803" y="4920"/>
                    </a:cubicBezTo>
                    <a:cubicBezTo>
                      <a:pt x="3787" y="4915"/>
                      <a:pt x="3774" y="4912"/>
                      <a:pt x="3760" y="4912"/>
                    </a:cubicBezTo>
                    <a:close/>
                    <a:moveTo>
                      <a:pt x="6221" y="4973"/>
                    </a:moveTo>
                    <a:lnTo>
                      <a:pt x="6126" y="4983"/>
                    </a:lnTo>
                    <a:cubicBezTo>
                      <a:pt x="6094" y="4983"/>
                      <a:pt x="6063" y="4983"/>
                      <a:pt x="6042" y="5004"/>
                    </a:cubicBezTo>
                    <a:cubicBezTo>
                      <a:pt x="6010" y="5015"/>
                      <a:pt x="5978" y="5036"/>
                      <a:pt x="5957" y="5068"/>
                    </a:cubicBezTo>
                    <a:cubicBezTo>
                      <a:pt x="5936" y="5099"/>
                      <a:pt x="5915" y="5131"/>
                      <a:pt x="5904" y="5163"/>
                    </a:cubicBezTo>
                    <a:cubicBezTo>
                      <a:pt x="5894" y="5195"/>
                      <a:pt x="5894" y="5237"/>
                      <a:pt x="5894" y="5268"/>
                    </a:cubicBezTo>
                    <a:cubicBezTo>
                      <a:pt x="5894" y="5300"/>
                      <a:pt x="5904" y="5321"/>
                      <a:pt x="5904" y="5342"/>
                    </a:cubicBezTo>
                    <a:cubicBezTo>
                      <a:pt x="5915" y="5395"/>
                      <a:pt x="5936" y="5437"/>
                      <a:pt x="5968" y="5469"/>
                    </a:cubicBezTo>
                    <a:lnTo>
                      <a:pt x="6021" y="5511"/>
                    </a:lnTo>
                    <a:cubicBezTo>
                      <a:pt x="6063" y="5532"/>
                      <a:pt x="6105" y="5543"/>
                      <a:pt x="6147" y="5543"/>
                    </a:cubicBezTo>
                    <a:lnTo>
                      <a:pt x="6242" y="5543"/>
                    </a:lnTo>
                    <a:cubicBezTo>
                      <a:pt x="6274" y="5543"/>
                      <a:pt x="6306" y="5532"/>
                      <a:pt x="6337" y="5511"/>
                    </a:cubicBezTo>
                    <a:cubicBezTo>
                      <a:pt x="6369" y="5501"/>
                      <a:pt x="6390" y="5480"/>
                      <a:pt x="6411" y="5448"/>
                    </a:cubicBezTo>
                    <a:cubicBezTo>
                      <a:pt x="6443" y="5427"/>
                      <a:pt x="6454" y="5395"/>
                      <a:pt x="6464" y="5353"/>
                    </a:cubicBezTo>
                    <a:cubicBezTo>
                      <a:pt x="6475" y="5321"/>
                      <a:pt x="6485" y="5290"/>
                      <a:pt x="6485" y="5247"/>
                    </a:cubicBezTo>
                    <a:cubicBezTo>
                      <a:pt x="6475" y="5226"/>
                      <a:pt x="6475" y="5195"/>
                      <a:pt x="6475" y="5173"/>
                    </a:cubicBezTo>
                    <a:cubicBezTo>
                      <a:pt x="6454" y="5121"/>
                      <a:pt x="6432" y="5089"/>
                      <a:pt x="6401" y="5047"/>
                    </a:cubicBezTo>
                    <a:lnTo>
                      <a:pt x="6348" y="5004"/>
                    </a:lnTo>
                    <a:cubicBezTo>
                      <a:pt x="6316" y="4983"/>
                      <a:pt x="6274" y="4973"/>
                      <a:pt x="6221" y="4973"/>
                    </a:cubicBezTo>
                    <a:close/>
                    <a:moveTo>
                      <a:pt x="4980" y="5620"/>
                    </a:moveTo>
                    <a:cubicBezTo>
                      <a:pt x="4959" y="5620"/>
                      <a:pt x="4938" y="5622"/>
                      <a:pt x="4912" y="5628"/>
                    </a:cubicBezTo>
                    <a:cubicBezTo>
                      <a:pt x="4859" y="5649"/>
                      <a:pt x="4838" y="5670"/>
                      <a:pt x="4795" y="5712"/>
                    </a:cubicBezTo>
                    <a:lnTo>
                      <a:pt x="4764" y="5775"/>
                    </a:lnTo>
                    <a:lnTo>
                      <a:pt x="4743" y="5849"/>
                    </a:lnTo>
                    <a:lnTo>
                      <a:pt x="4732" y="5849"/>
                    </a:lnTo>
                    <a:cubicBezTo>
                      <a:pt x="4721" y="5913"/>
                      <a:pt x="4721" y="5955"/>
                      <a:pt x="4743" y="6018"/>
                    </a:cubicBezTo>
                    <a:cubicBezTo>
                      <a:pt x="4753" y="6039"/>
                      <a:pt x="4764" y="6061"/>
                      <a:pt x="4774" y="6092"/>
                    </a:cubicBezTo>
                    <a:cubicBezTo>
                      <a:pt x="4785" y="6113"/>
                      <a:pt x="4795" y="6135"/>
                      <a:pt x="4817" y="6145"/>
                    </a:cubicBezTo>
                    <a:cubicBezTo>
                      <a:pt x="4848" y="6187"/>
                      <a:pt x="4890" y="6208"/>
                      <a:pt x="4933" y="6219"/>
                    </a:cubicBezTo>
                    <a:cubicBezTo>
                      <a:pt x="4959" y="6224"/>
                      <a:pt x="4983" y="6227"/>
                      <a:pt x="5005" y="6227"/>
                    </a:cubicBezTo>
                    <a:cubicBezTo>
                      <a:pt x="5028" y="6227"/>
                      <a:pt x="5049" y="6224"/>
                      <a:pt x="5070" y="6219"/>
                    </a:cubicBezTo>
                    <a:cubicBezTo>
                      <a:pt x="5102" y="6208"/>
                      <a:pt x="5133" y="6187"/>
                      <a:pt x="5155" y="6156"/>
                    </a:cubicBezTo>
                    <a:cubicBezTo>
                      <a:pt x="5176" y="6135"/>
                      <a:pt x="5197" y="6113"/>
                      <a:pt x="5218" y="6082"/>
                    </a:cubicBezTo>
                    <a:cubicBezTo>
                      <a:pt x="5228" y="6050"/>
                      <a:pt x="5239" y="6008"/>
                      <a:pt x="5239" y="5976"/>
                    </a:cubicBezTo>
                    <a:cubicBezTo>
                      <a:pt x="5250" y="5944"/>
                      <a:pt x="5250" y="5923"/>
                      <a:pt x="5239" y="5902"/>
                    </a:cubicBezTo>
                    <a:lnTo>
                      <a:pt x="5239" y="5892"/>
                    </a:lnTo>
                    <a:cubicBezTo>
                      <a:pt x="5239" y="5839"/>
                      <a:pt x="5228" y="5797"/>
                      <a:pt x="5207" y="5754"/>
                    </a:cubicBezTo>
                    <a:cubicBezTo>
                      <a:pt x="5186" y="5733"/>
                      <a:pt x="5176" y="5712"/>
                      <a:pt x="5165" y="5691"/>
                    </a:cubicBezTo>
                    <a:cubicBezTo>
                      <a:pt x="5133" y="5659"/>
                      <a:pt x="5091" y="5638"/>
                      <a:pt x="5049" y="5628"/>
                    </a:cubicBezTo>
                    <a:cubicBezTo>
                      <a:pt x="5022" y="5622"/>
                      <a:pt x="5001" y="5620"/>
                      <a:pt x="4980" y="5620"/>
                    </a:cubicBezTo>
                    <a:close/>
                    <a:moveTo>
                      <a:pt x="8622" y="5895"/>
                    </a:moveTo>
                    <a:cubicBezTo>
                      <a:pt x="8603" y="5895"/>
                      <a:pt x="8584" y="5900"/>
                      <a:pt x="8566" y="5913"/>
                    </a:cubicBezTo>
                    <a:cubicBezTo>
                      <a:pt x="8534" y="5923"/>
                      <a:pt x="8502" y="5934"/>
                      <a:pt x="8481" y="5966"/>
                    </a:cubicBezTo>
                    <a:lnTo>
                      <a:pt x="8460" y="5997"/>
                    </a:lnTo>
                    <a:lnTo>
                      <a:pt x="8429" y="6018"/>
                    </a:lnTo>
                    <a:cubicBezTo>
                      <a:pt x="8397" y="6061"/>
                      <a:pt x="8376" y="6103"/>
                      <a:pt x="8365" y="6145"/>
                    </a:cubicBezTo>
                    <a:cubicBezTo>
                      <a:pt x="8365" y="6177"/>
                      <a:pt x="8365" y="6198"/>
                      <a:pt x="8365" y="6219"/>
                    </a:cubicBezTo>
                    <a:cubicBezTo>
                      <a:pt x="8365" y="6272"/>
                      <a:pt x="8376" y="6325"/>
                      <a:pt x="8397" y="6367"/>
                    </a:cubicBezTo>
                    <a:lnTo>
                      <a:pt x="8418" y="6399"/>
                    </a:lnTo>
                    <a:lnTo>
                      <a:pt x="8439" y="6420"/>
                    </a:lnTo>
                    <a:lnTo>
                      <a:pt x="8439" y="6430"/>
                    </a:lnTo>
                    <a:lnTo>
                      <a:pt x="8471" y="6451"/>
                    </a:lnTo>
                    <a:lnTo>
                      <a:pt x="8492" y="6472"/>
                    </a:lnTo>
                    <a:lnTo>
                      <a:pt x="8502" y="6472"/>
                    </a:lnTo>
                    <a:lnTo>
                      <a:pt x="8555" y="6494"/>
                    </a:lnTo>
                    <a:lnTo>
                      <a:pt x="8566" y="6494"/>
                    </a:lnTo>
                    <a:lnTo>
                      <a:pt x="8629" y="6504"/>
                    </a:lnTo>
                    <a:lnTo>
                      <a:pt x="8693" y="6494"/>
                    </a:lnTo>
                    <a:lnTo>
                      <a:pt x="8703" y="6494"/>
                    </a:lnTo>
                    <a:lnTo>
                      <a:pt x="8735" y="6472"/>
                    </a:lnTo>
                    <a:lnTo>
                      <a:pt x="8767" y="6462"/>
                    </a:lnTo>
                    <a:lnTo>
                      <a:pt x="8767" y="6451"/>
                    </a:lnTo>
                    <a:lnTo>
                      <a:pt x="8819" y="6409"/>
                    </a:lnTo>
                    <a:lnTo>
                      <a:pt x="8819" y="6399"/>
                    </a:lnTo>
                    <a:cubicBezTo>
                      <a:pt x="8840" y="6377"/>
                      <a:pt x="8851" y="6356"/>
                      <a:pt x="8862" y="6335"/>
                    </a:cubicBezTo>
                    <a:lnTo>
                      <a:pt x="8872" y="6303"/>
                    </a:lnTo>
                    <a:lnTo>
                      <a:pt x="8883" y="6261"/>
                    </a:lnTo>
                    <a:cubicBezTo>
                      <a:pt x="8893" y="6230"/>
                      <a:pt x="8893" y="6208"/>
                      <a:pt x="8893" y="6187"/>
                    </a:cubicBezTo>
                    <a:lnTo>
                      <a:pt x="8893" y="6177"/>
                    </a:lnTo>
                    <a:lnTo>
                      <a:pt x="8883" y="6103"/>
                    </a:lnTo>
                    <a:lnTo>
                      <a:pt x="8851" y="6039"/>
                    </a:lnTo>
                    <a:lnTo>
                      <a:pt x="8851" y="6029"/>
                    </a:lnTo>
                    <a:lnTo>
                      <a:pt x="8809" y="5976"/>
                    </a:lnTo>
                    <a:cubicBezTo>
                      <a:pt x="8788" y="5955"/>
                      <a:pt x="8777" y="5944"/>
                      <a:pt x="8756" y="5934"/>
                    </a:cubicBezTo>
                    <a:cubicBezTo>
                      <a:pt x="8724" y="5913"/>
                      <a:pt x="8693" y="5902"/>
                      <a:pt x="8661" y="5902"/>
                    </a:cubicBezTo>
                    <a:cubicBezTo>
                      <a:pt x="8648" y="5898"/>
                      <a:pt x="8635" y="5895"/>
                      <a:pt x="8622" y="5895"/>
                    </a:cubicBezTo>
                    <a:close/>
                    <a:moveTo>
                      <a:pt x="1131" y="6029"/>
                    </a:moveTo>
                    <a:cubicBezTo>
                      <a:pt x="1046" y="6029"/>
                      <a:pt x="962" y="6039"/>
                      <a:pt x="877" y="6061"/>
                    </a:cubicBezTo>
                    <a:cubicBezTo>
                      <a:pt x="845" y="6061"/>
                      <a:pt x="814" y="6082"/>
                      <a:pt x="793" y="6113"/>
                    </a:cubicBezTo>
                    <a:cubicBezTo>
                      <a:pt x="772" y="6135"/>
                      <a:pt x="750" y="6156"/>
                      <a:pt x="729" y="6187"/>
                    </a:cubicBezTo>
                    <a:cubicBezTo>
                      <a:pt x="719" y="6230"/>
                      <a:pt x="708" y="6261"/>
                      <a:pt x="708" y="6293"/>
                    </a:cubicBezTo>
                    <a:cubicBezTo>
                      <a:pt x="698" y="6335"/>
                      <a:pt x="708" y="6377"/>
                      <a:pt x="708" y="6409"/>
                    </a:cubicBezTo>
                    <a:cubicBezTo>
                      <a:pt x="740" y="6472"/>
                      <a:pt x="772" y="6546"/>
                      <a:pt x="835" y="6578"/>
                    </a:cubicBezTo>
                    <a:lnTo>
                      <a:pt x="845" y="6578"/>
                    </a:lnTo>
                    <a:cubicBezTo>
                      <a:pt x="867" y="6610"/>
                      <a:pt x="898" y="6641"/>
                      <a:pt x="930" y="6663"/>
                    </a:cubicBezTo>
                    <a:lnTo>
                      <a:pt x="993" y="6694"/>
                    </a:lnTo>
                    <a:cubicBezTo>
                      <a:pt x="1011" y="6699"/>
                      <a:pt x="1028" y="6701"/>
                      <a:pt x="1046" y="6701"/>
                    </a:cubicBezTo>
                    <a:cubicBezTo>
                      <a:pt x="1071" y="6701"/>
                      <a:pt x="1095" y="6696"/>
                      <a:pt x="1120" y="6684"/>
                    </a:cubicBezTo>
                    <a:lnTo>
                      <a:pt x="1395" y="6620"/>
                    </a:lnTo>
                    <a:cubicBezTo>
                      <a:pt x="1405" y="6610"/>
                      <a:pt x="1426" y="6599"/>
                      <a:pt x="1447" y="6589"/>
                    </a:cubicBezTo>
                    <a:cubicBezTo>
                      <a:pt x="1479" y="6578"/>
                      <a:pt x="1500" y="6546"/>
                      <a:pt x="1511" y="6515"/>
                    </a:cubicBezTo>
                    <a:cubicBezTo>
                      <a:pt x="1532" y="6494"/>
                      <a:pt x="1543" y="6472"/>
                      <a:pt x="1543" y="6451"/>
                    </a:cubicBezTo>
                    <a:cubicBezTo>
                      <a:pt x="1553" y="6420"/>
                      <a:pt x="1564" y="6377"/>
                      <a:pt x="1564" y="6346"/>
                    </a:cubicBezTo>
                    <a:cubicBezTo>
                      <a:pt x="1553" y="6293"/>
                      <a:pt x="1543" y="6251"/>
                      <a:pt x="1521" y="6198"/>
                    </a:cubicBezTo>
                    <a:cubicBezTo>
                      <a:pt x="1511" y="6166"/>
                      <a:pt x="1490" y="6145"/>
                      <a:pt x="1458" y="6124"/>
                    </a:cubicBezTo>
                    <a:cubicBezTo>
                      <a:pt x="1437" y="6103"/>
                      <a:pt x="1405" y="6082"/>
                      <a:pt x="1374" y="6082"/>
                    </a:cubicBezTo>
                    <a:cubicBezTo>
                      <a:pt x="1289" y="6050"/>
                      <a:pt x="1205" y="6039"/>
                      <a:pt x="1131" y="6029"/>
                    </a:cubicBezTo>
                    <a:close/>
                    <a:moveTo>
                      <a:pt x="7108" y="6261"/>
                    </a:moveTo>
                    <a:cubicBezTo>
                      <a:pt x="7077" y="6261"/>
                      <a:pt x="7034" y="6272"/>
                      <a:pt x="7013" y="6293"/>
                    </a:cubicBezTo>
                    <a:cubicBezTo>
                      <a:pt x="6982" y="6303"/>
                      <a:pt x="6961" y="6325"/>
                      <a:pt x="6939" y="6356"/>
                    </a:cubicBezTo>
                    <a:lnTo>
                      <a:pt x="6897" y="6377"/>
                    </a:lnTo>
                    <a:cubicBezTo>
                      <a:pt x="6865" y="6388"/>
                      <a:pt x="6844" y="6420"/>
                      <a:pt x="6823" y="6451"/>
                    </a:cubicBezTo>
                    <a:cubicBezTo>
                      <a:pt x="6802" y="6472"/>
                      <a:pt x="6792" y="6515"/>
                      <a:pt x="6781" y="6546"/>
                    </a:cubicBezTo>
                    <a:cubicBezTo>
                      <a:pt x="6781" y="6589"/>
                      <a:pt x="6781" y="6620"/>
                      <a:pt x="6781" y="6663"/>
                    </a:cubicBezTo>
                    <a:cubicBezTo>
                      <a:pt x="6792" y="6694"/>
                      <a:pt x="6802" y="6737"/>
                      <a:pt x="6813" y="6768"/>
                    </a:cubicBezTo>
                    <a:lnTo>
                      <a:pt x="6855" y="6821"/>
                    </a:lnTo>
                    <a:cubicBezTo>
                      <a:pt x="6887" y="6853"/>
                      <a:pt x="6929" y="6874"/>
                      <a:pt x="6971" y="6884"/>
                    </a:cubicBezTo>
                    <a:cubicBezTo>
                      <a:pt x="6992" y="6895"/>
                      <a:pt x="7013" y="6895"/>
                      <a:pt x="7034" y="6895"/>
                    </a:cubicBezTo>
                    <a:cubicBezTo>
                      <a:pt x="7045" y="6895"/>
                      <a:pt x="7066" y="6895"/>
                      <a:pt x="7077" y="6884"/>
                    </a:cubicBezTo>
                    <a:lnTo>
                      <a:pt x="7119" y="6905"/>
                    </a:lnTo>
                    <a:cubicBezTo>
                      <a:pt x="7151" y="6927"/>
                      <a:pt x="7182" y="6927"/>
                      <a:pt x="7214" y="6927"/>
                    </a:cubicBezTo>
                    <a:cubicBezTo>
                      <a:pt x="7246" y="6927"/>
                      <a:pt x="7288" y="6916"/>
                      <a:pt x="7309" y="6895"/>
                    </a:cubicBezTo>
                    <a:cubicBezTo>
                      <a:pt x="7341" y="6884"/>
                      <a:pt x="7372" y="6863"/>
                      <a:pt x="7394" y="6832"/>
                    </a:cubicBezTo>
                    <a:cubicBezTo>
                      <a:pt x="7404" y="6821"/>
                      <a:pt x="7415" y="6800"/>
                      <a:pt x="7425" y="6779"/>
                    </a:cubicBezTo>
                    <a:cubicBezTo>
                      <a:pt x="7446" y="6737"/>
                      <a:pt x="7457" y="6684"/>
                      <a:pt x="7457" y="6631"/>
                    </a:cubicBezTo>
                    <a:cubicBezTo>
                      <a:pt x="7457" y="6610"/>
                      <a:pt x="7446" y="6589"/>
                      <a:pt x="7446" y="6557"/>
                    </a:cubicBezTo>
                    <a:cubicBezTo>
                      <a:pt x="7436" y="6515"/>
                      <a:pt x="7415" y="6472"/>
                      <a:pt x="7383" y="6441"/>
                    </a:cubicBezTo>
                    <a:cubicBezTo>
                      <a:pt x="7351" y="6409"/>
                      <a:pt x="7309" y="6377"/>
                      <a:pt x="7288" y="6346"/>
                    </a:cubicBezTo>
                    <a:cubicBezTo>
                      <a:pt x="7256" y="6314"/>
                      <a:pt x="7235" y="6293"/>
                      <a:pt x="7203" y="6282"/>
                    </a:cubicBezTo>
                    <a:cubicBezTo>
                      <a:pt x="7172" y="6272"/>
                      <a:pt x="7140" y="6261"/>
                      <a:pt x="7108" y="6261"/>
                    </a:cubicBezTo>
                    <a:close/>
                    <a:moveTo>
                      <a:pt x="3201" y="6588"/>
                    </a:moveTo>
                    <a:cubicBezTo>
                      <a:pt x="3178" y="6588"/>
                      <a:pt x="3153" y="6592"/>
                      <a:pt x="3127" y="6599"/>
                    </a:cubicBezTo>
                    <a:cubicBezTo>
                      <a:pt x="3095" y="6610"/>
                      <a:pt x="3074" y="6631"/>
                      <a:pt x="3042" y="6652"/>
                    </a:cubicBezTo>
                    <a:cubicBezTo>
                      <a:pt x="3021" y="6673"/>
                      <a:pt x="3000" y="6705"/>
                      <a:pt x="2989" y="6737"/>
                    </a:cubicBezTo>
                    <a:cubicBezTo>
                      <a:pt x="2979" y="6758"/>
                      <a:pt x="2968" y="6779"/>
                      <a:pt x="2968" y="6800"/>
                    </a:cubicBezTo>
                    <a:cubicBezTo>
                      <a:pt x="2947" y="6853"/>
                      <a:pt x="2947" y="6863"/>
                      <a:pt x="2937" y="6916"/>
                    </a:cubicBezTo>
                    <a:cubicBezTo>
                      <a:pt x="2937" y="6958"/>
                      <a:pt x="2937" y="7001"/>
                      <a:pt x="2947" y="7043"/>
                    </a:cubicBezTo>
                    <a:cubicBezTo>
                      <a:pt x="2979" y="7138"/>
                      <a:pt x="3032" y="7201"/>
                      <a:pt x="3106" y="7243"/>
                    </a:cubicBezTo>
                    <a:cubicBezTo>
                      <a:pt x="3127" y="7265"/>
                      <a:pt x="3148" y="7275"/>
                      <a:pt x="3169" y="7286"/>
                    </a:cubicBezTo>
                    <a:cubicBezTo>
                      <a:pt x="3211" y="7296"/>
                      <a:pt x="3253" y="7317"/>
                      <a:pt x="3296" y="7339"/>
                    </a:cubicBezTo>
                    <a:cubicBezTo>
                      <a:pt x="3349" y="7349"/>
                      <a:pt x="3401" y="7360"/>
                      <a:pt x="3454" y="7370"/>
                    </a:cubicBezTo>
                    <a:cubicBezTo>
                      <a:pt x="3475" y="7381"/>
                      <a:pt x="3496" y="7381"/>
                      <a:pt x="3517" y="7381"/>
                    </a:cubicBezTo>
                    <a:cubicBezTo>
                      <a:pt x="3549" y="7381"/>
                      <a:pt x="3581" y="7370"/>
                      <a:pt x="3613" y="7349"/>
                    </a:cubicBezTo>
                    <a:cubicBezTo>
                      <a:pt x="3634" y="7349"/>
                      <a:pt x="3655" y="7328"/>
                      <a:pt x="3665" y="7317"/>
                    </a:cubicBezTo>
                    <a:cubicBezTo>
                      <a:pt x="3697" y="7296"/>
                      <a:pt x="3708" y="7265"/>
                      <a:pt x="3729" y="7233"/>
                    </a:cubicBezTo>
                    <a:cubicBezTo>
                      <a:pt x="3729" y="7212"/>
                      <a:pt x="3739" y="7191"/>
                      <a:pt x="3750" y="7159"/>
                    </a:cubicBezTo>
                    <a:cubicBezTo>
                      <a:pt x="3750" y="7138"/>
                      <a:pt x="3750" y="7117"/>
                      <a:pt x="3760" y="7085"/>
                    </a:cubicBezTo>
                    <a:cubicBezTo>
                      <a:pt x="3760" y="7053"/>
                      <a:pt x="3750" y="7011"/>
                      <a:pt x="3729" y="6979"/>
                    </a:cubicBezTo>
                    <a:cubicBezTo>
                      <a:pt x="3718" y="6948"/>
                      <a:pt x="3708" y="6916"/>
                      <a:pt x="3676" y="6895"/>
                    </a:cubicBezTo>
                    <a:cubicBezTo>
                      <a:pt x="3613" y="6832"/>
                      <a:pt x="3549" y="6779"/>
                      <a:pt x="3486" y="6726"/>
                    </a:cubicBezTo>
                    <a:cubicBezTo>
                      <a:pt x="3433" y="6684"/>
                      <a:pt x="3380" y="6652"/>
                      <a:pt x="3317" y="6620"/>
                    </a:cubicBezTo>
                    <a:cubicBezTo>
                      <a:pt x="3283" y="6600"/>
                      <a:pt x="3244" y="6588"/>
                      <a:pt x="3201" y="6588"/>
                    </a:cubicBezTo>
                    <a:close/>
                    <a:moveTo>
                      <a:pt x="5125" y="7355"/>
                    </a:moveTo>
                    <a:cubicBezTo>
                      <a:pt x="5100" y="7355"/>
                      <a:pt x="5074" y="7363"/>
                      <a:pt x="5059" y="7370"/>
                    </a:cubicBezTo>
                    <a:cubicBezTo>
                      <a:pt x="4996" y="7391"/>
                      <a:pt x="4933" y="7434"/>
                      <a:pt x="4912" y="7507"/>
                    </a:cubicBezTo>
                    <a:cubicBezTo>
                      <a:pt x="4901" y="7529"/>
                      <a:pt x="4890" y="7550"/>
                      <a:pt x="4890" y="7571"/>
                    </a:cubicBezTo>
                    <a:cubicBezTo>
                      <a:pt x="4880" y="7624"/>
                      <a:pt x="4880" y="7676"/>
                      <a:pt x="4890" y="7729"/>
                    </a:cubicBezTo>
                    <a:lnTo>
                      <a:pt x="4901" y="7761"/>
                    </a:lnTo>
                    <a:lnTo>
                      <a:pt x="4901" y="7803"/>
                    </a:lnTo>
                    <a:cubicBezTo>
                      <a:pt x="4901" y="7856"/>
                      <a:pt x="4912" y="7898"/>
                      <a:pt x="4933" y="7951"/>
                    </a:cubicBezTo>
                    <a:cubicBezTo>
                      <a:pt x="4954" y="7962"/>
                      <a:pt x="4964" y="7983"/>
                      <a:pt x="4975" y="8004"/>
                    </a:cubicBezTo>
                    <a:cubicBezTo>
                      <a:pt x="5007" y="8036"/>
                      <a:pt x="5049" y="8057"/>
                      <a:pt x="5091" y="8067"/>
                    </a:cubicBezTo>
                    <a:lnTo>
                      <a:pt x="5133" y="8088"/>
                    </a:lnTo>
                    <a:lnTo>
                      <a:pt x="5155" y="8099"/>
                    </a:lnTo>
                    <a:cubicBezTo>
                      <a:pt x="5186" y="8120"/>
                      <a:pt x="5228" y="8141"/>
                      <a:pt x="5260" y="8152"/>
                    </a:cubicBezTo>
                    <a:cubicBezTo>
                      <a:pt x="5281" y="8152"/>
                      <a:pt x="5292" y="8162"/>
                      <a:pt x="5313" y="8162"/>
                    </a:cubicBezTo>
                    <a:cubicBezTo>
                      <a:pt x="5345" y="8173"/>
                      <a:pt x="5387" y="8173"/>
                      <a:pt x="5429" y="8173"/>
                    </a:cubicBezTo>
                    <a:cubicBezTo>
                      <a:pt x="5461" y="8173"/>
                      <a:pt x="5492" y="8162"/>
                      <a:pt x="5524" y="8141"/>
                    </a:cubicBezTo>
                    <a:cubicBezTo>
                      <a:pt x="5556" y="8131"/>
                      <a:pt x="5577" y="8109"/>
                      <a:pt x="5598" y="8088"/>
                    </a:cubicBezTo>
                    <a:lnTo>
                      <a:pt x="5630" y="8025"/>
                    </a:lnTo>
                    <a:cubicBezTo>
                      <a:pt x="5651" y="7993"/>
                      <a:pt x="5661" y="7962"/>
                      <a:pt x="5661" y="7919"/>
                    </a:cubicBezTo>
                    <a:cubicBezTo>
                      <a:pt x="5672" y="7898"/>
                      <a:pt x="5661" y="7867"/>
                      <a:pt x="5661" y="7845"/>
                    </a:cubicBezTo>
                    <a:cubicBezTo>
                      <a:pt x="5661" y="7803"/>
                      <a:pt x="5640" y="7772"/>
                      <a:pt x="5630" y="7740"/>
                    </a:cubicBezTo>
                    <a:lnTo>
                      <a:pt x="5588" y="7687"/>
                    </a:lnTo>
                    <a:cubicBezTo>
                      <a:pt x="5556" y="7655"/>
                      <a:pt x="5514" y="7624"/>
                      <a:pt x="5471" y="7613"/>
                    </a:cubicBezTo>
                    <a:cubicBezTo>
                      <a:pt x="5440" y="7603"/>
                      <a:pt x="5408" y="7592"/>
                      <a:pt x="5376" y="7581"/>
                    </a:cubicBezTo>
                    <a:lnTo>
                      <a:pt x="5366" y="7550"/>
                    </a:lnTo>
                    <a:cubicBezTo>
                      <a:pt x="5355" y="7518"/>
                      <a:pt x="5345" y="7486"/>
                      <a:pt x="5323" y="7465"/>
                    </a:cubicBezTo>
                    <a:cubicBezTo>
                      <a:pt x="5302" y="7434"/>
                      <a:pt x="5281" y="7402"/>
                      <a:pt x="5250" y="7391"/>
                    </a:cubicBezTo>
                    <a:cubicBezTo>
                      <a:pt x="5218" y="7370"/>
                      <a:pt x="5186" y="7360"/>
                      <a:pt x="5155" y="7360"/>
                    </a:cubicBezTo>
                    <a:cubicBezTo>
                      <a:pt x="5145" y="7357"/>
                      <a:pt x="5135" y="7355"/>
                      <a:pt x="5125" y="7355"/>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42295017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467"/>
        <p:cNvGrpSpPr/>
        <p:nvPr/>
      </p:nvGrpSpPr>
      <p:grpSpPr>
        <a:xfrm>
          <a:off x="0" y="0"/>
          <a:ext cx="0" cy="0"/>
          <a:chOff x="0" y="0"/>
          <a:chExt cx="0" cy="0"/>
        </a:xfrm>
      </p:grpSpPr>
      <p:sp>
        <p:nvSpPr>
          <p:cNvPr id="468" name="Google Shape;468;p14"/>
          <p:cNvSpPr txBox="1">
            <a:spLocks noGrp="1"/>
          </p:cNvSpPr>
          <p:nvPr>
            <p:ph type="title"/>
          </p:nvPr>
        </p:nvSpPr>
        <p:spPr>
          <a:xfrm>
            <a:off x="5783367" y="2955684"/>
            <a:ext cx="5457600" cy="12312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64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69" name="Google Shape;469;p14"/>
          <p:cNvSpPr txBox="1">
            <a:spLocks noGrp="1"/>
          </p:cNvSpPr>
          <p:nvPr>
            <p:ph type="title" idx="2" hasCustomPrompt="1"/>
          </p:nvPr>
        </p:nvSpPr>
        <p:spPr>
          <a:xfrm>
            <a:off x="5783367" y="1817651"/>
            <a:ext cx="1664400" cy="12232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0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70" name="Google Shape;470;p14"/>
          <p:cNvSpPr txBox="1">
            <a:spLocks noGrp="1"/>
          </p:cNvSpPr>
          <p:nvPr>
            <p:ph type="subTitle" idx="1"/>
          </p:nvPr>
        </p:nvSpPr>
        <p:spPr>
          <a:xfrm>
            <a:off x="5783351" y="4333009"/>
            <a:ext cx="4411600" cy="90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71" name="Google Shape;471;p14"/>
          <p:cNvGrpSpPr/>
          <p:nvPr/>
        </p:nvGrpSpPr>
        <p:grpSpPr>
          <a:xfrm>
            <a:off x="10271973" y="-724699"/>
            <a:ext cx="3654696" cy="4057803"/>
            <a:chOff x="7877830" y="-420374"/>
            <a:chExt cx="2741022" cy="3043352"/>
          </a:xfrm>
        </p:grpSpPr>
        <p:grpSp>
          <p:nvGrpSpPr>
            <p:cNvPr id="472" name="Google Shape;472;p14"/>
            <p:cNvGrpSpPr/>
            <p:nvPr/>
          </p:nvGrpSpPr>
          <p:grpSpPr>
            <a:xfrm rot="-1181981">
              <a:off x="8242367" y="-154786"/>
              <a:ext cx="2011947" cy="2512176"/>
              <a:chOff x="6835704" y="-2403495"/>
              <a:chExt cx="2011888" cy="2512102"/>
            </a:xfrm>
          </p:grpSpPr>
          <p:sp>
            <p:nvSpPr>
              <p:cNvPr id="473" name="Google Shape;473;p14"/>
              <p:cNvSpPr/>
              <p:nvPr/>
            </p:nvSpPr>
            <p:spPr>
              <a:xfrm>
                <a:off x="6961376" y="-2403495"/>
                <a:ext cx="1879317" cy="2512032"/>
              </a:xfrm>
              <a:custGeom>
                <a:avLst/>
                <a:gdLst/>
                <a:ahLst/>
                <a:cxnLst/>
                <a:rect l="l" t="t" r="r" b="b"/>
                <a:pathLst>
                  <a:path w="37431" h="50033" extrusionOk="0">
                    <a:moveTo>
                      <a:pt x="15319" y="10423"/>
                    </a:moveTo>
                    <a:cubicBezTo>
                      <a:pt x="15683" y="10423"/>
                      <a:pt x="15983" y="10734"/>
                      <a:pt x="16065" y="11174"/>
                    </a:cubicBezTo>
                    <a:cubicBezTo>
                      <a:pt x="16107" y="11406"/>
                      <a:pt x="16065" y="11618"/>
                      <a:pt x="15970" y="11818"/>
                    </a:cubicBezTo>
                    <a:cubicBezTo>
                      <a:pt x="15846" y="12100"/>
                      <a:pt x="15568" y="12272"/>
                      <a:pt x="15296" y="12272"/>
                    </a:cubicBezTo>
                    <a:cubicBezTo>
                      <a:pt x="15242" y="12272"/>
                      <a:pt x="15188" y="12265"/>
                      <a:pt x="15135" y="12251"/>
                    </a:cubicBezTo>
                    <a:cubicBezTo>
                      <a:pt x="14776" y="12156"/>
                      <a:pt x="14544" y="11808"/>
                      <a:pt x="14544" y="11364"/>
                    </a:cubicBezTo>
                    <a:cubicBezTo>
                      <a:pt x="14544" y="11322"/>
                      <a:pt x="14533" y="11280"/>
                      <a:pt x="14544" y="11227"/>
                    </a:cubicBezTo>
                    <a:cubicBezTo>
                      <a:pt x="14576" y="10783"/>
                      <a:pt x="14892" y="10435"/>
                      <a:pt x="15283" y="10424"/>
                    </a:cubicBezTo>
                    <a:cubicBezTo>
                      <a:pt x="15295" y="10423"/>
                      <a:pt x="15307" y="10423"/>
                      <a:pt x="15319" y="10423"/>
                    </a:cubicBezTo>
                    <a:close/>
                    <a:moveTo>
                      <a:pt x="17169" y="12230"/>
                    </a:moveTo>
                    <a:cubicBezTo>
                      <a:pt x="17174" y="12230"/>
                      <a:pt x="17179" y="12230"/>
                      <a:pt x="17184" y="12230"/>
                    </a:cubicBezTo>
                    <a:cubicBezTo>
                      <a:pt x="17522" y="12241"/>
                      <a:pt x="17776" y="12536"/>
                      <a:pt x="17765" y="12927"/>
                    </a:cubicBezTo>
                    <a:cubicBezTo>
                      <a:pt x="17765" y="13339"/>
                      <a:pt x="17501" y="13656"/>
                      <a:pt x="17163" y="13656"/>
                    </a:cubicBezTo>
                    <a:cubicBezTo>
                      <a:pt x="16825" y="13645"/>
                      <a:pt x="16572" y="13318"/>
                      <a:pt x="16582" y="12906"/>
                    </a:cubicBezTo>
                    <a:cubicBezTo>
                      <a:pt x="16582" y="12542"/>
                      <a:pt x="16858" y="12230"/>
                      <a:pt x="17169" y="12230"/>
                    </a:cubicBezTo>
                    <a:close/>
                    <a:moveTo>
                      <a:pt x="12580" y="13803"/>
                    </a:moveTo>
                    <a:cubicBezTo>
                      <a:pt x="12937" y="13803"/>
                      <a:pt x="13171" y="14065"/>
                      <a:pt x="13171" y="14448"/>
                    </a:cubicBezTo>
                    <a:cubicBezTo>
                      <a:pt x="13181" y="14839"/>
                      <a:pt x="12960" y="15092"/>
                      <a:pt x="12611" y="15103"/>
                    </a:cubicBezTo>
                    <a:cubicBezTo>
                      <a:pt x="12605" y="15103"/>
                      <a:pt x="12599" y="15103"/>
                      <a:pt x="12593" y="15103"/>
                    </a:cubicBezTo>
                    <a:cubicBezTo>
                      <a:pt x="12242" y="15103"/>
                      <a:pt x="11956" y="14801"/>
                      <a:pt x="11956" y="14416"/>
                    </a:cubicBezTo>
                    <a:cubicBezTo>
                      <a:pt x="11946" y="14047"/>
                      <a:pt x="12189" y="13804"/>
                      <a:pt x="12558" y="13804"/>
                    </a:cubicBezTo>
                    <a:cubicBezTo>
                      <a:pt x="12565" y="13804"/>
                      <a:pt x="12573" y="13803"/>
                      <a:pt x="12580" y="13803"/>
                    </a:cubicBezTo>
                    <a:close/>
                    <a:moveTo>
                      <a:pt x="15110" y="14105"/>
                    </a:moveTo>
                    <a:cubicBezTo>
                      <a:pt x="15307" y="14105"/>
                      <a:pt x="15505" y="14195"/>
                      <a:pt x="15663" y="14374"/>
                    </a:cubicBezTo>
                    <a:cubicBezTo>
                      <a:pt x="15843" y="14575"/>
                      <a:pt x="15896" y="14818"/>
                      <a:pt x="15917" y="15061"/>
                    </a:cubicBezTo>
                    <a:cubicBezTo>
                      <a:pt x="15896" y="15399"/>
                      <a:pt x="15811" y="15694"/>
                      <a:pt x="15558" y="15906"/>
                    </a:cubicBezTo>
                    <a:cubicBezTo>
                      <a:pt x="15421" y="16024"/>
                      <a:pt x="15259" y="16082"/>
                      <a:pt x="15097" y="16082"/>
                    </a:cubicBezTo>
                    <a:cubicBezTo>
                      <a:pt x="14885" y="16082"/>
                      <a:pt x="14673" y="15982"/>
                      <a:pt x="14523" y="15789"/>
                    </a:cubicBezTo>
                    <a:cubicBezTo>
                      <a:pt x="14227" y="15409"/>
                      <a:pt x="14248" y="14733"/>
                      <a:pt x="14565" y="14374"/>
                    </a:cubicBezTo>
                    <a:cubicBezTo>
                      <a:pt x="14718" y="14195"/>
                      <a:pt x="14914" y="14105"/>
                      <a:pt x="15110" y="14105"/>
                    </a:cubicBezTo>
                    <a:close/>
                    <a:moveTo>
                      <a:pt x="13491" y="16722"/>
                    </a:moveTo>
                    <a:cubicBezTo>
                      <a:pt x="13525" y="16722"/>
                      <a:pt x="13559" y="16724"/>
                      <a:pt x="13593" y="16729"/>
                    </a:cubicBezTo>
                    <a:cubicBezTo>
                      <a:pt x="14069" y="16803"/>
                      <a:pt x="14396" y="17236"/>
                      <a:pt x="14364" y="17870"/>
                    </a:cubicBezTo>
                    <a:cubicBezTo>
                      <a:pt x="14301" y="18292"/>
                      <a:pt x="14037" y="18715"/>
                      <a:pt x="13614" y="19011"/>
                    </a:cubicBezTo>
                    <a:cubicBezTo>
                      <a:pt x="13499" y="19089"/>
                      <a:pt x="13380" y="19125"/>
                      <a:pt x="13260" y="19125"/>
                    </a:cubicBezTo>
                    <a:cubicBezTo>
                      <a:pt x="13106" y="19125"/>
                      <a:pt x="12950" y="19065"/>
                      <a:pt x="12801" y="18958"/>
                    </a:cubicBezTo>
                    <a:cubicBezTo>
                      <a:pt x="12548" y="18757"/>
                      <a:pt x="12453" y="18483"/>
                      <a:pt x="12495" y="18166"/>
                    </a:cubicBezTo>
                    <a:cubicBezTo>
                      <a:pt x="12527" y="17944"/>
                      <a:pt x="12579" y="17722"/>
                      <a:pt x="12622" y="17511"/>
                    </a:cubicBezTo>
                    <a:cubicBezTo>
                      <a:pt x="12719" y="17054"/>
                      <a:pt x="13094" y="16722"/>
                      <a:pt x="13491" y="16722"/>
                    </a:cubicBezTo>
                    <a:close/>
                    <a:moveTo>
                      <a:pt x="24884" y="31378"/>
                    </a:moveTo>
                    <a:cubicBezTo>
                      <a:pt x="25074" y="31378"/>
                      <a:pt x="25190" y="31494"/>
                      <a:pt x="25190" y="31705"/>
                    </a:cubicBezTo>
                    <a:cubicBezTo>
                      <a:pt x="25200" y="31980"/>
                      <a:pt x="25021" y="32223"/>
                      <a:pt x="24831" y="32244"/>
                    </a:cubicBezTo>
                    <a:cubicBezTo>
                      <a:pt x="24825" y="32244"/>
                      <a:pt x="24819" y="32245"/>
                      <a:pt x="24813" y="32245"/>
                    </a:cubicBezTo>
                    <a:cubicBezTo>
                      <a:pt x="24631" y="32245"/>
                      <a:pt x="24493" y="32089"/>
                      <a:pt x="24493" y="31874"/>
                    </a:cubicBezTo>
                    <a:cubicBezTo>
                      <a:pt x="24482" y="31600"/>
                      <a:pt x="24651" y="31389"/>
                      <a:pt x="24884" y="31378"/>
                    </a:cubicBezTo>
                    <a:close/>
                    <a:moveTo>
                      <a:pt x="22871" y="32043"/>
                    </a:moveTo>
                    <a:cubicBezTo>
                      <a:pt x="22876" y="32043"/>
                      <a:pt x="22882" y="32043"/>
                      <a:pt x="22887" y="32043"/>
                    </a:cubicBezTo>
                    <a:cubicBezTo>
                      <a:pt x="23268" y="32054"/>
                      <a:pt x="23563" y="32381"/>
                      <a:pt x="23553" y="32783"/>
                    </a:cubicBezTo>
                    <a:cubicBezTo>
                      <a:pt x="23553" y="33173"/>
                      <a:pt x="23194" y="33523"/>
                      <a:pt x="22815" y="33523"/>
                    </a:cubicBezTo>
                    <a:cubicBezTo>
                      <a:pt x="22804" y="33523"/>
                      <a:pt x="22793" y="33523"/>
                      <a:pt x="22782" y="33522"/>
                    </a:cubicBezTo>
                    <a:cubicBezTo>
                      <a:pt x="22476" y="33511"/>
                      <a:pt x="22169" y="33152"/>
                      <a:pt x="22169" y="32783"/>
                    </a:cubicBezTo>
                    <a:cubicBezTo>
                      <a:pt x="22159" y="32387"/>
                      <a:pt x="22497" y="32043"/>
                      <a:pt x="22871" y="32043"/>
                    </a:cubicBezTo>
                    <a:close/>
                    <a:moveTo>
                      <a:pt x="24279" y="33902"/>
                    </a:moveTo>
                    <a:cubicBezTo>
                      <a:pt x="24577" y="33902"/>
                      <a:pt x="24820" y="34152"/>
                      <a:pt x="24820" y="34462"/>
                    </a:cubicBezTo>
                    <a:cubicBezTo>
                      <a:pt x="24810" y="34758"/>
                      <a:pt x="24588" y="34990"/>
                      <a:pt x="24292" y="35001"/>
                    </a:cubicBezTo>
                    <a:cubicBezTo>
                      <a:pt x="24285" y="35001"/>
                      <a:pt x="24278" y="35001"/>
                      <a:pt x="24271" y="35001"/>
                    </a:cubicBezTo>
                    <a:cubicBezTo>
                      <a:pt x="23964" y="35001"/>
                      <a:pt x="23711" y="34772"/>
                      <a:pt x="23701" y="34473"/>
                    </a:cubicBezTo>
                    <a:cubicBezTo>
                      <a:pt x="23701" y="34177"/>
                      <a:pt x="23954" y="33913"/>
                      <a:pt x="24260" y="33902"/>
                    </a:cubicBezTo>
                    <a:cubicBezTo>
                      <a:pt x="24267" y="33902"/>
                      <a:pt x="24273" y="33902"/>
                      <a:pt x="24279" y="33902"/>
                    </a:cubicBezTo>
                    <a:close/>
                    <a:moveTo>
                      <a:pt x="21246" y="34439"/>
                    </a:moveTo>
                    <a:cubicBezTo>
                      <a:pt x="21348" y="34439"/>
                      <a:pt x="21452" y="34466"/>
                      <a:pt x="21557" y="34525"/>
                    </a:cubicBezTo>
                    <a:cubicBezTo>
                      <a:pt x="21757" y="34652"/>
                      <a:pt x="21852" y="34842"/>
                      <a:pt x="21863" y="35075"/>
                    </a:cubicBezTo>
                    <a:cubicBezTo>
                      <a:pt x="21768" y="35518"/>
                      <a:pt x="21673" y="35962"/>
                      <a:pt x="21335" y="36289"/>
                    </a:cubicBezTo>
                    <a:cubicBezTo>
                      <a:pt x="21161" y="36451"/>
                      <a:pt x="20956" y="36534"/>
                      <a:pt x="20757" y="36534"/>
                    </a:cubicBezTo>
                    <a:cubicBezTo>
                      <a:pt x="20593" y="36534"/>
                      <a:pt x="20434" y="36478"/>
                      <a:pt x="20300" y="36363"/>
                    </a:cubicBezTo>
                    <a:cubicBezTo>
                      <a:pt x="20015" y="36110"/>
                      <a:pt x="19962" y="35719"/>
                      <a:pt x="20194" y="35349"/>
                    </a:cubicBezTo>
                    <a:cubicBezTo>
                      <a:pt x="20363" y="35053"/>
                      <a:pt x="20574" y="34779"/>
                      <a:pt x="20849" y="34578"/>
                    </a:cubicBezTo>
                    <a:cubicBezTo>
                      <a:pt x="20976" y="34488"/>
                      <a:pt x="21109" y="34439"/>
                      <a:pt x="21246" y="34439"/>
                    </a:cubicBezTo>
                    <a:close/>
                    <a:moveTo>
                      <a:pt x="8515" y="38961"/>
                    </a:moveTo>
                    <a:cubicBezTo>
                      <a:pt x="8521" y="38961"/>
                      <a:pt x="8528" y="38961"/>
                      <a:pt x="8534" y="38961"/>
                    </a:cubicBezTo>
                    <a:cubicBezTo>
                      <a:pt x="9115" y="38982"/>
                      <a:pt x="9591" y="39510"/>
                      <a:pt x="9580" y="40165"/>
                    </a:cubicBezTo>
                    <a:cubicBezTo>
                      <a:pt x="9601" y="40936"/>
                      <a:pt x="9020" y="41338"/>
                      <a:pt x="8429" y="41359"/>
                    </a:cubicBezTo>
                    <a:cubicBezTo>
                      <a:pt x="8417" y="41359"/>
                      <a:pt x="8406" y="41359"/>
                      <a:pt x="8394" y="41359"/>
                    </a:cubicBezTo>
                    <a:cubicBezTo>
                      <a:pt x="7820" y="41359"/>
                      <a:pt x="7383" y="40850"/>
                      <a:pt x="7383" y="40218"/>
                    </a:cubicBezTo>
                    <a:cubicBezTo>
                      <a:pt x="7383" y="39486"/>
                      <a:pt x="7860" y="38961"/>
                      <a:pt x="8515" y="38961"/>
                    </a:cubicBezTo>
                    <a:close/>
                    <a:moveTo>
                      <a:pt x="8159" y="1"/>
                    </a:moveTo>
                    <a:cubicBezTo>
                      <a:pt x="8102" y="1"/>
                      <a:pt x="8044" y="10"/>
                      <a:pt x="7985" y="32"/>
                    </a:cubicBezTo>
                    <a:cubicBezTo>
                      <a:pt x="7626" y="169"/>
                      <a:pt x="7235" y="275"/>
                      <a:pt x="6950" y="560"/>
                    </a:cubicBezTo>
                    <a:cubicBezTo>
                      <a:pt x="7288" y="982"/>
                      <a:pt x="7320" y="1521"/>
                      <a:pt x="7468" y="2017"/>
                    </a:cubicBezTo>
                    <a:cubicBezTo>
                      <a:pt x="7859" y="3316"/>
                      <a:pt x="8355" y="4552"/>
                      <a:pt x="9063" y="5693"/>
                    </a:cubicBezTo>
                    <a:cubicBezTo>
                      <a:pt x="9654" y="6643"/>
                      <a:pt x="10478" y="7277"/>
                      <a:pt x="11471" y="7689"/>
                    </a:cubicBezTo>
                    <a:cubicBezTo>
                      <a:pt x="11882" y="7868"/>
                      <a:pt x="12220" y="8164"/>
                      <a:pt x="12495" y="8502"/>
                    </a:cubicBezTo>
                    <a:cubicBezTo>
                      <a:pt x="13213" y="9379"/>
                      <a:pt x="13583" y="10371"/>
                      <a:pt x="13498" y="11533"/>
                    </a:cubicBezTo>
                    <a:cubicBezTo>
                      <a:pt x="13491" y="11626"/>
                      <a:pt x="13448" y="11743"/>
                      <a:pt x="13380" y="11743"/>
                    </a:cubicBezTo>
                    <a:cubicBezTo>
                      <a:pt x="13356" y="11743"/>
                      <a:pt x="13328" y="11728"/>
                      <a:pt x="13298" y="11692"/>
                    </a:cubicBezTo>
                    <a:cubicBezTo>
                      <a:pt x="12949" y="11280"/>
                      <a:pt x="12432" y="11227"/>
                      <a:pt x="11988" y="11037"/>
                    </a:cubicBezTo>
                    <a:cubicBezTo>
                      <a:pt x="11050" y="10627"/>
                      <a:pt x="10066" y="10476"/>
                      <a:pt x="9061" y="10476"/>
                    </a:cubicBezTo>
                    <a:cubicBezTo>
                      <a:pt x="8900" y="10476"/>
                      <a:pt x="8739" y="10480"/>
                      <a:pt x="8577" y="10488"/>
                    </a:cubicBezTo>
                    <a:cubicBezTo>
                      <a:pt x="7985" y="10509"/>
                      <a:pt x="7447" y="10752"/>
                      <a:pt x="6876" y="10878"/>
                    </a:cubicBezTo>
                    <a:cubicBezTo>
                      <a:pt x="5936" y="11090"/>
                      <a:pt x="5007" y="11406"/>
                      <a:pt x="4056" y="11586"/>
                    </a:cubicBezTo>
                    <a:cubicBezTo>
                      <a:pt x="3421" y="11707"/>
                      <a:pt x="2777" y="11746"/>
                      <a:pt x="2132" y="11746"/>
                    </a:cubicBezTo>
                    <a:cubicBezTo>
                      <a:pt x="2048" y="11746"/>
                      <a:pt x="1965" y="11746"/>
                      <a:pt x="1881" y="11744"/>
                    </a:cubicBezTo>
                    <a:lnTo>
                      <a:pt x="1881" y="11744"/>
                    </a:lnTo>
                    <a:cubicBezTo>
                      <a:pt x="1870" y="11882"/>
                      <a:pt x="1934" y="12008"/>
                      <a:pt x="1976" y="12135"/>
                    </a:cubicBezTo>
                    <a:cubicBezTo>
                      <a:pt x="2140" y="12719"/>
                      <a:pt x="2304" y="12909"/>
                      <a:pt x="2789" y="12909"/>
                    </a:cubicBezTo>
                    <a:cubicBezTo>
                      <a:pt x="2865" y="12909"/>
                      <a:pt x="2949" y="12904"/>
                      <a:pt x="3043" y="12896"/>
                    </a:cubicBezTo>
                    <a:cubicBezTo>
                      <a:pt x="3898" y="12811"/>
                      <a:pt x="4743" y="12695"/>
                      <a:pt x="5598" y="12579"/>
                    </a:cubicBezTo>
                    <a:cubicBezTo>
                      <a:pt x="6276" y="12488"/>
                      <a:pt x="6954" y="12367"/>
                      <a:pt x="7639" y="12367"/>
                    </a:cubicBezTo>
                    <a:cubicBezTo>
                      <a:pt x="7754" y="12367"/>
                      <a:pt x="7870" y="12370"/>
                      <a:pt x="7985" y="12378"/>
                    </a:cubicBezTo>
                    <a:cubicBezTo>
                      <a:pt x="8915" y="12452"/>
                      <a:pt x="9707" y="12822"/>
                      <a:pt x="10129" y="13751"/>
                    </a:cubicBezTo>
                    <a:cubicBezTo>
                      <a:pt x="10763" y="15156"/>
                      <a:pt x="10942" y="16613"/>
                      <a:pt x="10657" y="18134"/>
                    </a:cubicBezTo>
                    <a:cubicBezTo>
                      <a:pt x="10457" y="19190"/>
                      <a:pt x="10013" y="20130"/>
                      <a:pt x="9443" y="21007"/>
                    </a:cubicBezTo>
                    <a:cubicBezTo>
                      <a:pt x="9305" y="21218"/>
                      <a:pt x="9136" y="21397"/>
                      <a:pt x="8936" y="21556"/>
                    </a:cubicBezTo>
                    <a:cubicBezTo>
                      <a:pt x="8376" y="21989"/>
                      <a:pt x="7837" y="22443"/>
                      <a:pt x="7288" y="22887"/>
                    </a:cubicBezTo>
                    <a:cubicBezTo>
                      <a:pt x="6623" y="23425"/>
                      <a:pt x="5957" y="23953"/>
                      <a:pt x="5292" y="24492"/>
                    </a:cubicBezTo>
                    <a:cubicBezTo>
                      <a:pt x="5324" y="24682"/>
                      <a:pt x="5176" y="24788"/>
                      <a:pt x="5081" y="24914"/>
                    </a:cubicBezTo>
                    <a:cubicBezTo>
                      <a:pt x="4468" y="25696"/>
                      <a:pt x="3887" y="26499"/>
                      <a:pt x="3349" y="27344"/>
                    </a:cubicBezTo>
                    <a:cubicBezTo>
                      <a:pt x="2620" y="28495"/>
                      <a:pt x="2029" y="29709"/>
                      <a:pt x="1596" y="31008"/>
                    </a:cubicBezTo>
                    <a:cubicBezTo>
                      <a:pt x="1099" y="32476"/>
                      <a:pt x="613" y="33955"/>
                      <a:pt x="360" y="35497"/>
                    </a:cubicBezTo>
                    <a:cubicBezTo>
                      <a:pt x="64" y="37345"/>
                      <a:pt x="1" y="39204"/>
                      <a:pt x="244" y="41063"/>
                    </a:cubicBezTo>
                    <a:cubicBezTo>
                      <a:pt x="444" y="42679"/>
                      <a:pt x="920" y="44210"/>
                      <a:pt x="1733" y="45636"/>
                    </a:cubicBezTo>
                    <a:cubicBezTo>
                      <a:pt x="2092" y="46270"/>
                      <a:pt x="2451" y="46903"/>
                      <a:pt x="2905" y="47474"/>
                    </a:cubicBezTo>
                    <a:cubicBezTo>
                      <a:pt x="3085" y="47706"/>
                      <a:pt x="3285" y="47917"/>
                      <a:pt x="3518" y="48107"/>
                    </a:cubicBezTo>
                    <a:cubicBezTo>
                      <a:pt x="3740" y="48276"/>
                      <a:pt x="3961" y="48445"/>
                      <a:pt x="4173" y="48636"/>
                    </a:cubicBezTo>
                    <a:cubicBezTo>
                      <a:pt x="4817" y="49238"/>
                      <a:pt x="5567" y="49649"/>
                      <a:pt x="6348" y="50030"/>
                    </a:cubicBezTo>
                    <a:cubicBezTo>
                      <a:pt x="6411" y="50031"/>
                      <a:pt x="6473" y="50032"/>
                      <a:pt x="6536" y="50032"/>
                    </a:cubicBezTo>
                    <a:cubicBezTo>
                      <a:pt x="7983" y="50032"/>
                      <a:pt x="9308" y="49567"/>
                      <a:pt x="10583" y="48868"/>
                    </a:cubicBezTo>
                    <a:cubicBezTo>
                      <a:pt x="11661" y="48266"/>
                      <a:pt x="12643" y="47537"/>
                      <a:pt x="13583" y="46724"/>
                    </a:cubicBezTo>
                    <a:cubicBezTo>
                      <a:pt x="14048" y="46301"/>
                      <a:pt x="14576" y="45942"/>
                      <a:pt x="14987" y="45467"/>
                    </a:cubicBezTo>
                    <a:cubicBezTo>
                      <a:pt x="14871" y="45330"/>
                      <a:pt x="15019" y="45277"/>
                      <a:pt x="15072" y="45214"/>
                    </a:cubicBezTo>
                    <a:cubicBezTo>
                      <a:pt x="15420" y="44812"/>
                      <a:pt x="15801" y="44443"/>
                      <a:pt x="16149" y="44031"/>
                    </a:cubicBezTo>
                    <a:cubicBezTo>
                      <a:pt x="16762" y="43323"/>
                      <a:pt x="17300" y="42563"/>
                      <a:pt x="17860" y="41823"/>
                    </a:cubicBezTo>
                    <a:cubicBezTo>
                      <a:pt x="18716" y="40704"/>
                      <a:pt x="19613" y="39627"/>
                      <a:pt x="20648" y="38676"/>
                    </a:cubicBezTo>
                    <a:cubicBezTo>
                      <a:pt x="21451" y="37916"/>
                      <a:pt x="22317" y="37229"/>
                      <a:pt x="23278" y="36701"/>
                    </a:cubicBezTo>
                    <a:cubicBezTo>
                      <a:pt x="23870" y="36384"/>
                      <a:pt x="24482" y="36173"/>
                      <a:pt x="25137" y="36078"/>
                    </a:cubicBezTo>
                    <a:cubicBezTo>
                      <a:pt x="25591" y="36015"/>
                      <a:pt x="26056" y="35951"/>
                      <a:pt x="26510" y="35898"/>
                    </a:cubicBezTo>
                    <a:cubicBezTo>
                      <a:pt x="26605" y="35888"/>
                      <a:pt x="26699" y="35883"/>
                      <a:pt x="26794" y="35883"/>
                    </a:cubicBezTo>
                    <a:cubicBezTo>
                      <a:pt x="27164" y="35883"/>
                      <a:pt x="27532" y="35954"/>
                      <a:pt x="27894" y="36004"/>
                    </a:cubicBezTo>
                    <a:cubicBezTo>
                      <a:pt x="28833" y="36120"/>
                      <a:pt x="29689" y="36458"/>
                      <a:pt x="30523" y="36912"/>
                    </a:cubicBezTo>
                    <a:cubicBezTo>
                      <a:pt x="31115" y="37250"/>
                      <a:pt x="31611" y="37715"/>
                      <a:pt x="32129" y="38137"/>
                    </a:cubicBezTo>
                    <a:cubicBezTo>
                      <a:pt x="32963" y="38824"/>
                      <a:pt x="33797" y="39489"/>
                      <a:pt x="34674" y="40102"/>
                    </a:cubicBezTo>
                    <a:cubicBezTo>
                      <a:pt x="34980" y="40313"/>
                      <a:pt x="35297" y="40482"/>
                      <a:pt x="35635" y="40619"/>
                    </a:cubicBezTo>
                    <a:cubicBezTo>
                      <a:pt x="35783" y="40672"/>
                      <a:pt x="35994" y="40693"/>
                      <a:pt x="36026" y="40926"/>
                    </a:cubicBezTo>
                    <a:cubicBezTo>
                      <a:pt x="36406" y="40461"/>
                      <a:pt x="36406" y="40197"/>
                      <a:pt x="35984" y="39774"/>
                    </a:cubicBezTo>
                    <a:cubicBezTo>
                      <a:pt x="35096" y="38856"/>
                      <a:pt x="34273" y="37863"/>
                      <a:pt x="33354" y="36976"/>
                    </a:cubicBezTo>
                    <a:cubicBezTo>
                      <a:pt x="33026" y="36669"/>
                      <a:pt x="32752" y="36331"/>
                      <a:pt x="32467" y="35993"/>
                    </a:cubicBezTo>
                    <a:cubicBezTo>
                      <a:pt x="32097" y="35550"/>
                      <a:pt x="31780" y="35075"/>
                      <a:pt x="31410" y="34631"/>
                    </a:cubicBezTo>
                    <a:cubicBezTo>
                      <a:pt x="31294" y="34631"/>
                      <a:pt x="31220" y="34568"/>
                      <a:pt x="31146" y="34494"/>
                    </a:cubicBezTo>
                    <a:cubicBezTo>
                      <a:pt x="30608" y="33892"/>
                      <a:pt x="29911" y="33564"/>
                      <a:pt x="29193" y="33279"/>
                    </a:cubicBezTo>
                    <a:cubicBezTo>
                      <a:pt x="29034" y="33226"/>
                      <a:pt x="28886" y="33174"/>
                      <a:pt x="28760" y="33078"/>
                    </a:cubicBezTo>
                    <a:cubicBezTo>
                      <a:pt x="28316" y="32751"/>
                      <a:pt x="27809" y="32635"/>
                      <a:pt x="27292" y="32550"/>
                    </a:cubicBezTo>
                    <a:cubicBezTo>
                      <a:pt x="26901" y="32498"/>
                      <a:pt x="26605" y="32234"/>
                      <a:pt x="26225" y="32065"/>
                    </a:cubicBezTo>
                    <a:cubicBezTo>
                      <a:pt x="27038" y="31463"/>
                      <a:pt x="27883" y="31114"/>
                      <a:pt x="28738" y="30787"/>
                    </a:cubicBezTo>
                    <a:cubicBezTo>
                      <a:pt x="29689" y="30417"/>
                      <a:pt x="30671" y="30174"/>
                      <a:pt x="31685" y="30026"/>
                    </a:cubicBezTo>
                    <a:cubicBezTo>
                      <a:pt x="31939" y="29995"/>
                      <a:pt x="32192" y="29952"/>
                      <a:pt x="32456" y="29899"/>
                    </a:cubicBezTo>
                    <a:cubicBezTo>
                      <a:pt x="33037" y="29783"/>
                      <a:pt x="33618" y="29678"/>
                      <a:pt x="34209" y="29678"/>
                    </a:cubicBezTo>
                    <a:cubicBezTo>
                      <a:pt x="34466" y="29678"/>
                      <a:pt x="34716" y="29581"/>
                      <a:pt x="34970" y="29581"/>
                    </a:cubicBezTo>
                    <a:cubicBezTo>
                      <a:pt x="35019" y="29581"/>
                      <a:pt x="35068" y="29585"/>
                      <a:pt x="35118" y="29593"/>
                    </a:cubicBezTo>
                    <a:cubicBezTo>
                      <a:pt x="35815" y="29699"/>
                      <a:pt x="36543" y="29604"/>
                      <a:pt x="37219" y="29921"/>
                    </a:cubicBezTo>
                    <a:cubicBezTo>
                      <a:pt x="37272" y="29942"/>
                      <a:pt x="37357" y="29942"/>
                      <a:pt x="37430" y="29942"/>
                    </a:cubicBezTo>
                    <a:cubicBezTo>
                      <a:pt x="37399" y="29519"/>
                      <a:pt x="37272" y="29128"/>
                      <a:pt x="37156" y="28727"/>
                    </a:cubicBezTo>
                    <a:cubicBezTo>
                      <a:pt x="37103" y="28526"/>
                      <a:pt x="36966" y="28379"/>
                      <a:pt x="36765" y="28336"/>
                    </a:cubicBezTo>
                    <a:cubicBezTo>
                      <a:pt x="36667" y="28308"/>
                      <a:pt x="36559" y="28304"/>
                      <a:pt x="36451" y="28304"/>
                    </a:cubicBezTo>
                    <a:cubicBezTo>
                      <a:pt x="36397" y="28304"/>
                      <a:pt x="36343" y="28305"/>
                      <a:pt x="36290" y="28305"/>
                    </a:cubicBezTo>
                    <a:cubicBezTo>
                      <a:pt x="34938" y="28315"/>
                      <a:pt x="33586" y="28368"/>
                      <a:pt x="32245" y="28495"/>
                    </a:cubicBezTo>
                    <a:cubicBezTo>
                      <a:pt x="31146" y="28590"/>
                      <a:pt x="30037" y="28674"/>
                      <a:pt x="28960" y="28896"/>
                    </a:cubicBezTo>
                    <a:cubicBezTo>
                      <a:pt x="26489" y="29403"/>
                      <a:pt x="24102" y="30206"/>
                      <a:pt x="21768" y="31199"/>
                    </a:cubicBezTo>
                    <a:cubicBezTo>
                      <a:pt x="21652" y="31251"/>
                      <a:pt x="21536" y="31315"/>
                      <a:pt x="21451" y="31420"/>
                    </a:cubicBezTo>
                    <a:cubicBezTo>
                      <a:pt x="20743" y="32191"/>
                      <a:pt x="20025" y="32962"/>
                      <a:pt x="19497" y="33892"/>
                    </a:cubicBezTo>
                    <a:cubicBezTo>
                      <a:pt x="18842" y="35043"/>
                      <a:pt x="18272" y="36236"/>
                      <a:pt x="18008" y="37567"/>
                    </a:cubicBezTo>
                    <a:cubicBezTo>
                      <a:pt x="17860" y="38349"/>
                      <a:pt x="17554" y="39067"/>
                      <a:pt x="17089" y="39732"/>
                    </a:cubicBezTo>
                    <a:cubicBezTo>
                      <a:pt x="16540" y="40545"/>
                      <a:pt x="15854" y="41200"/>
                      <a:pt x="15125" y="41823"/>
                    </a:cubicBezTo>
                    <a:cubicBezTo>
                      <a:pt x="13752" y="43006"/>
                      <a:pt x="12358" y="44157"/>
                      <a:pt x="10795" y="45066"/>
                    </a:cubicBezTo>
                    <a:cubicBezTo>
                      <a:pt x="9897" y="45583"/>
                      <a:pt x="9158" y="46259"/>
                      <a:pt x="8513" y="47072"/>
                    </a:cubicBezTo>
                    <a:cubicBezTo>
                      <a:pt x="8474" y="47146"/>
                      <a:pt x="8428" y="47187"/>
                      <a:pt x="8381" y="47187"/>
                    </a:cubicBezTo>
                    <a:cubicBezTo>
                      <a:pt x="8340" y="47187"/>
                      <a:pt x="8299" y="47157"/>
                      <a:pt x="8260" y="47094"/>
                    </a:cubicBezTo>
                    <a:cubicBezTo>
                      <a:pt x="8144" y="46935"/>
                      <a:pt x="8091" y="46745"/>
                      <a:pt x="8080" y="46544"/>
                    </a:cubicBezTo>
                    <a:cubicBezTo>
                      <a:pt x="8059" y="46132"/>
                      <a:pt x="8112" y="45721"/>
                      <a:pt x="8228" y="45309"/>
                    </a:cubicBezTo>
                    <a:cubicBezTo>
                      <a:pt x="8534" y="44210"/>
                      <a:pt x="9063" y="43207"/>
                      <a:pt x="9717" y="42288"/>
                    </a:cubicBezTo>
                    <a:cubicBezTo>
                      <a:pt x="10119" y="41728"/>
                      <a:pt x="10340" y="41116"/>
                      <a:pt x="10446" y="40440"/>
                    </a:cubicBezTo>
                    <a:cubicBezTo>
                      <a:pt x="10509" y="39922"/>
                      <a:pt x="10594" y="39415"/>
                      <a:pt x="10446" y="38887"/>
                    </a:cubicBezTo>
                    <a:cubicBezTo>
                      <a:pt x="10404" y="38729"/>
                      <a:pt x="10351" y="38581"/>
                      <a:pt x="10256" y="38444"/>
                    </a:cubicBezTo>
                    <a:cubicBezTo>
                      <a:pt x="10002" y="38053"/>
                      <a:pt x="9612" y="37799"/>
                      <a:pt x="9295" y="37483"/>
                    </a:cubicBezTo>
                    <a:cubicBezTo>
                      <a:pt x="9189" y="37377"/>
                      <a:pt x="9010" y="37345"/>
                      <a:pt x="8841" y="37335"/>
                    </a:cubicBezTo>
                    <a:cubicBezTo>
                      <a:pt x="8672" y="37324"/>
                      <a:pt x="8503" y="37271"/>
                      <a:pt x="8355" y="37176"/>
                    </a:cubicBezTo>
                    <a:cubicBezTo>
                      <a:pt x="8323" y="37176"/>
                      <a:pt x="8302" y="37176"/>
                      <a:pt x="8270" y="37187"/>
                    </a:cubicBezTo>
                    <a:cubicBezTo>
                      <a:pt x="7394" y="37630"/>
                      <a:pt x="6781" y="38359"/>
                      <a:pt x="6295" y="39215"/>
                    </a:cubicBezTo>
                    <a:cubicBezTo>
                      <a:pt x="6200" y="39384"/>
                      <a:pt x="6169" y="39574"/>
                      <a:pt x="6169" y="39774"/>
                    </a:cubicBezTo>
                    <a:cubicBezTo>
                      <a:pt x="6158" y="40567"/>
                      <a:pt x="6084" y="41348"/>
                      <a:pt x="5979" y="42140"/>
                    </a:cubicBezTo>
                    <a:cubicBezTo>
                      <a:pt x="5894" y="42753"/>
                      <a:pt x="5746" y="43365"/>
                      <a:pt x="5313" y="43872"/>
                    </a:cubicBezTo>
                    <a:cubicBezTo>
                      <a:pt x="5303" y="43777"/>
                      <a:pt x="5282" y="43703"/>
                      <a:pt x="5271" y="43640"/>
                    </a:cubicBezTo>
                    <a:cubicBezTo>
                      <a:pt x="5229" y="43598"/>
                      <a:pt x="5165" y="43555"/>
                      <a:pt x="5155" y="43513"/>
                    </a:cubicBezTo>
                    <a:cubicBezTo>
                      <a:pt x="5018" y="42689"/>
                      <a:pt x="4637" y="41961"/>
                      <a:pt x="4394" y="41179"/>
                    </a:cubicBezTo>
                    <a:cubicBezTo>
                      <a:pt x="4088" y="40197"/>
                      <a:pt x="3887" y="39215"/>
                      <a:pt x="3782" y="38201"/>
                    </a:cubicBezTo>
                    <a:cubicBezTo>
                      <a:pt x="3718" y="37599"/>
                      <a:pt x="3697" y="37007"/>
                      <a:pt x="3666" y="36405"/>
                    </a:cubicBezTo>
                    <a:cubicBezTo>
                      <a:pt x="3613" y="35666"/>
                      <a:pt x="3750" y="34927"/>
                      <a:pt x="3919" y="34198"/>
                    </a:cubicBezTo>
                    <a:cubicBezTo>
                      <a:pt x="4331" y="32466"/>
                      <a:pt x="5070" y="30913"/>
                      <a:pt x="6000" y="29424"/>
                    </a:cubicBezTo>
                    <a:cubicBezTo>
                      <a:pt x="6866" y="28020"/>
                      <a:pt x="7901" y="26773"/>
                      <a:pt x="9073" y="25643"/>
                    </a:cubicBezTo>
                    <a:cubicBezTo>
                      <a:pt x="9591" y="25147"/>
                      <a:pt x="10203" y="24756"/>
                      <a:pt x="10752" y="24291"/>
                    </a:cubicBezTo>
                    <a:cubicBezTo>
                      <a:pt x="11692" y="23499"/>
                      <a:pt x="12738" y="22887"/>
                      <a:pt x="13678" y="22105"/>
                    </a:cubicBezTo>
                    <a:cubicBezTo>
                      <a:pt x="14428" y="21482"/>
                      <a:pt x="15199" y="20901"/>
                      <a:pt x="15854" y="20162"/>
                    </a:cubicBezTo>
                    <a:cubicBezTo>
                      <a:pt x="16783" y="19095"/>
                      <a:pt x="17670" y="17986"/>
                      <a:pt x="18283" y="16677"/>
                    </a:cubicBezTo>
                    <a:cubicBezTo>
                      <a:pt x="18589" y="16022"/>
                      <a:pt x="18937" y="15399"/>
                      <a:pt x="19170" y="14723"/>
                    </a:cubicBezTo>
                    <a:cubicBezTo>
                      <a:pt x="19529" y="13624"/>
                      <a:pt x="19539" y="12515"/>
                      <a:pt x="19223" y="11406"/>
                    </a:cubicBezTo>
                    <a:cubicBezTo>
                      <a:pt x="19159" y="11185"/>
                      <a:pt x="19075" y="10952"/>
                      <a:pt x="19032" y="10720"/>
                    </a:cubicBezTo>
                    <a:cubicBezTo>
                      <a:pt x="18874" y="9695"/>
                      <a:pt x="18325" y="8861"/>
                      <a:pt x="17828" y="8006"/>
                    </a:cubicBezTo>
                    <a:cubicBezTo>
                      <a:pt x="17744" y="7858"/>
                      <a:pt x="17617" y="7752"/>
                      <a:pt x="17501" y="7636"/>
                    </a:cubicBezTo>
                    <a:cubicBezTo>
                      <a:pt x="17110" y="7203"/>
                      <a:pt x="16667" y="6802"/>
                      <a:pt x="16318" y="6326"/>
                    </a:cubicBezTo>
                    <a:cubicBezTo>
                      <a:pt x="16044" y="5967"/>
                      <a:pt x="15695" y="5693"/>
                      <a:pt x="15336" y="5439"/>
                    </a:cubicBezTo>
                    <a:cubicBezTo>
                      <a:pt x="15273" y="5397"/>
                      <a:pt x="15156" y="5365"/>
                      <a:pt x="15241" y="5249"/>
                    </a:cubicBezTo>
                    <a:cubicBezTo>
                      <a:pt x="14650" y="4953"/>
                      <a:pt x="14037" y="4742"/>
                      <a:pt x="13414" y="4541"/>
                    </a:cubicBezTo>
                    <a:cubicBezTo>
                      <a:pt x="12315" y="4182"/>
                      <a:pt x="11471" y="3485"/>
                      <a:pt x="10752" y="2588"/>
                    </a:cubicBezTo>
                    <a:cubicBezTo>
                      <a:pt x="10119" y="1764"/>
                      <a:pt x="9453" y="972"/>
                      <a:pt x="8693" y="264"/>
                    </a:cubicBezTo>
                    <a:cubicBezTo>
                      <a:pt x="8537" y="116"/>
                      <a:pt x="8356" y="1"/>
                      <a:pt x="81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4"/>
              <p:cNvSpPr/>
              <p:nvPr/>
            </p:nvSpPr>
            <p:spPr>
              <a:xfrm>
                <a:off x="6835704" y="-1173793"/>
                <a:ext cx="444437" cy="1282400"/>
              </a:xfrm>
              <a:custGeom>
                <a:avLst/>
                <a:gdLst/>
                <a:ahLst/>
                <a:cxnLst/>
                <a:rect l="l" t="t" r="r" b="b"/>
                <a:pathLst>
                  <a:path w="8852" h="25542" extrusionOk="0">
                    <a:moveTo>
                      <a:pt x="7795" y="0"/>
                    </a:moveTo>
                    <a:lnTo>
                      <a:pt x="7795" y="0"/>
                    </a:lnTo>
                    <a:cubicBezTo>
                      <a:pt x="7256" y="412"/>
                      <a:pt x="6771" y="887"/>
                      <a:pt x="6274" y="1352"/>
                    </a:cubicBezTo>
                    <a:cubicBezTo>
                      <a:pt x="4775" y="2767"/>
                      <a:pt x="3454" y="4330"/>
                      <a:pt x="2377" y="6126"/>
                    </a:cubicBezTo>
                    <a:cubicBezTo>
                      <a:pt x="1765" y="7161"/>
                      <a:pt x="1184" y="8217"/>
                      <a:pt x="814" y="9379"/>
                    </a:cubicBezTo>
                    <a:cubicBezTo>
                      <a:pt x="85" y="11744"/>
                      <a:pt x="1" y="14163"/>
                      <a:pt x="381" y="16592"/>
                    </a:cubicBezTo>
                    <a:cubicBezTo>
                      <a:pt x="582" y="17944"/>
                      <a:pt x="920" y="19264"/>
                      <a:pt x="1574" y="20479"/>
                    </a:cubicBezTo>
                    <a:cubicBezTo>
                      <a:pt x="2335" y="21862"/>
                      <a:pt x="3243" y="23119"/>
                      <a:pt x="4500" y="24070"/>
                    </a:cubicBezTo>
                    <a:cubicBezTo>
                      <a:pt x="5731" y="25008"/>
                      <a:pt x="7096" y="25541"/>
                      <a:pt x="8633" y="25541"/>
                    </a:cubicBezTo>
                    <a:cubicBezTo>
                      <a:pt x="8706" y="25541"/>
                      <a:pt x="8778" y="25540"/>
                      <a:pt x="8851" y="25538"/>
                    </a:cubicBezTo>
                    <a:cubicBezTo>
                      <a:pt x="8070" y="25157"/>
                      <a:pt x="7320" y="24746"/>
                      <a:pt x="6676" y="24144"/>
                    </a:cubicBezTo>
                    <a:cubicBezTo>
                      <a:pt x="6464" y="23953"/>
                      <a:pt x="6243" y="23784"/>
                      <a:pt x="6021" y="23615"/>
                    </a:cubicBezTo>
                    <a:cubicBezTo>
                      <a:pt x="5788" y="23436"/>
                      <a:pt x="5588" y="23214"/>
                      <a:pt x="5408" y="22982"/>
                    </a:cubicBezTo>
                    <a:cubicBezTo>
                      <a:pt x="4954" y="22411"/>
                      <a:pt x="4595" y="21778"/>
                      <a:pt x="4236" y="21144"/>
                    </a:cubicBezTo>
                    <a:cubicBezTo>
                      <a:pt x="3423" y="19718"/>
                      <a:pt x="2947" y="18187"/>
                      <a:pt x="2747" y="16571"/>
                    </a:cubicBezTo>
                    <a:cubicBezTo>
                      <a:pt x="2504" y="14712"/>
                      <a:pt x="2567" y="12853"/>
                      <a:pt x="2863" y="11005"/>
                    </a:cubicBezTo>
                    <a:cubicBezTo>
                      <a:pt x="3116" y="9463"/>
                      <a:pt x="3602" y="7984"/>
                      <a:pt x="4099" y="6516"/>
                    </a:cubicBezTo>
                    <a:cubicBezTo>
                      <a:pt x="4532" y="5217"/>
                      <a:pt x="5123" y="4003"/>
                      <a:pt x="5852" y="2852"/>
                    </a:cubicBezTo>
                    <a:cubicBezTo>
                      <a:pt x="6390" y="2007"/>
                      <a:pt x="6971" y="1204"/>
                      <a:pt x="7584" y="422"/>
                    </a:cubicBezTo>
                    <a:cubicBezTo>
                      <a:pt x="7679" y="296"/>
                      <a:pt x="7827" y="190"/>
                      <a:pt x="77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75" name="Google Shape;475;p14"/>
              <p:cNvGrpSpPr/>
              <p:nvPr/>
            </p:nvGrpSpPr>
            <p:grpSpPr>
              <a:xfrm>
                <a:off x="7049943" y="-2375429"/>
                <a:ext cx="1797649" cy="2341306"/>
                <a:chOff x="7049943" y="-2375429"/>
                <a:chExt cx="1797649" cy="2341306"/>
              </a:xfrm>
            </p:grpSpPr>
            <p:sp>
              <p:nvSpPr>
                <p:cNvPr id="476" name="Google Shape;476;p14"/>
                <p:cNvSpPr/>
                <p:nvPr/>
              </p:nvSpPr>
              <p:spPr>
                <a:xfrm>
                  <a:off x="7142728" y="-2139952"/>
                  <a:ext cx="985272" cy="1927516"/>
                </a:xfrm>
                <a:custGeom>
                  <a:avLst/>
                  <a:gdLst/>
                  <a:ahLst/>
                  <a:cxnLst/>
                  <a:rect l="l" t="t" r="r" b="b"/>
                  <a:pathLst>
                    <a:path w="19624" h="38391" extrusionOk="0">
                      <a:moveTo>
                        <a:pt x="11640" y="0"/>
                      </a:moveTo>
                      <a:lnTo>
                        <a:pt x="11640" y="0"/>
                      </a:lnTo>
                      <a:cubicBezTo>
                        <a:pt x="11544" y="116"/>
                        <a:pt x="11661" y="148"/>
                        <a:pt x="11724" y="190"/>
                      </a:cubicBezTo>
                      <a:cubicBezTo>
                        <a:pt x="12083" y="444"/>
                        <a:pt x="12432" y="718"/>
                        <a:pt x="12706" y="1077"/>
                      </a:cubicBezTo>
                      <a:cubicBezTo>
                        <a:pt x="13055" y="1553"/>
                        <a:pt x="13498" y="1954"/>
                        <a:pt x="13889" y="2387"/>
                      </a:cubicBezTo>
                      <a:cubicBezTo>
                        <a:pt x="14005" y="2503"/>
                        <a:pt x="14132" y="2609"/>
                        <a:pt x="14216" y="2757"/>
                      </a:cubicBezTo>
                      <a:cubicBezTo>
                        <a:pt x="14713" y="3612"/>
                        <a:pt x="15262" y="4446"/>
                        <a:pt x="15420" y="5471"/>
                      </a:cubicBezTo>
                      <a:cubicBezTo>
                        <a:pt x="15463" y="5703"/>
                        <a:pt x="15547" y="5936"/>
                        <a:pt x="15611" y="6157"/>
                      </a:cubicBezTo>
                      <a:cubicBezTo>
                        <a:pt x="15927" y="7266"/>
                        <a:pt x="15917" y="8375"/>
                        <a:pt x="15558" y="9474"/>
                      </a:cubicBezTo>
                      <a:cubicBezTo>
                        <a:pt x="15325" y="10150"/>
                        <a:pt x="14977" y="10773"/>
                        <a:pt x="14671" y="11428"/>
                      </a:cubicBezTo>
                      <a:cubicBezTo>
                        <a:pt x="14058" y="12737"/>
                        <a:pt x="13171" y="13846"/>
                        <a:pt x="12242" y="14913"/>
                      </a:cubicBezTo>
                      <a:cubicBezTo>
                        <a:pt x="11587" y="15652"/>
                        <a:pt x="10816" y="16233"/>
                        <a:pt x="10066" y="16856"/>
                      </a:cubicBezTo>
                      <a:cubicBezTo>
                        <a:pt x="9126" y="17638"/>
                        <a:pt x="8080" y="18250"/>
                        <a:pt x="7140" y="19042"/>
                      </a:cubicBezTo>
                      <a:cubicBezTo>
                        <a:pt x="6591" y="19507"/>
                        <a:pt x="5979" y="19898"/>
                        <a:pt x="5461" y="20394"/>
                      </a:cubicBezTo>
                      <a:cubicBezTo>
                        <a:pt x="4289" y="21524"/>
                        <a:pt x="3254" y="22771"/>
                        <a:pt x="2388" y="24175"/>
                      </a:cubicBezTo>
                      <a:cubicBezTo>
                        <a:pt x="1458" y="25664"/>
                        <a:pt x="719" y="27217"/>
                        <a:pt x="307" y="28949"/>
                      </a:cubicBezTo>
                      <a:cubicBezTo>
                        <a:pt x="138" y="29678"/>
                        <a:pt x="1" y="30417"/>
                        <a:pt x="54" y="31156"/>
                      </a:cubicBezTo>
                      <a:cubicBezTo>
                        <a:pt x="85" y="31758"/>
                        <a:pt x="106" y="32350"/>
                        <a:pt x="170" y="32952"/>
                      </a:cubicBezTo>
                      <a:cubicBezTo>
                        <a:pt x="275" y="33966"/>
                        <a:pt x="476" y="34948"/>
                        <a:pt x="782" y="35930"/>
                      </a:cubicBezTo>
                      <a:cubicBezTo>
                        <a:pt x="1025" y="36712"/>
                        <a:pt x="1416" y="37440"/>
                        <a:pt x="1543" y="38264"/>
                      </a:cubicBezTo>
                      <a:cubicBezTo>
                        <a:pt x="1553" y="38306"/>
                        <a:pt x="1617" y="38349"/>
                        <a:pt x="1659" y="38391"/>
                      </a:cubicBezTo>
                      <a:cubicBezTo>
                        <a:pt x="1722" y="37842"/>
                        <a:pt x="1807" y="37293"/>
                        <a:pt x="1754" y="36733"/>
                      </a:cubicBezTo>
                      <a:cubicBezTo>
                        <a:pt x="1680" y="35740"/>
                        <a:pt x="1606" y="34758"/>
                        <a:pt x="1543" y="33765"/>
                      </a:cubicBezTo>
                      <a:cubicBezTo>
                        <a:pt x="1490" y="32952"/>
                        <a:pt x="1501" y="32139"/>
                        <a:pt x="1627" y="31346"/>
                      </a:cubicBezTo>
                      <a:cubicBezTo>
                        <a:pt x="1765" y="30396"/>
                        <a:pt x="2029" y="29467"/>
                        <a:pt x="2388" y="28579"/>
                      </a:cubicBezTo>
                      <a:cubicBezTo>
                        <a:pt x="3064" y="26879"/>
                        <a:pt x="3930" y="25316"/>
                        <a:pt x="5250" y="24059"/>
                      </a:cubicBezTo>
                      <a:cubicBezTo>
                        <a:pt x="6591" y="22781"/>
                        <a:pt x="7985" y="21588"/>
                        <a:pt x="9591" y="20669"/>
                      </a:cubicBezTo>
                      <a:cubicBezTo>
                        <a:pt x="10351" y="20225"/>
                        <a:pt x="11111" y="19792"/>
                        <a:pt x="11925" y="19454"/>
                      </a:cubicBezTo>
                      <a:cubicBezTo>
                        <a:pt x="12125" y="19359"/>
                        <a:pt x="12315" y="19243"/>
                        <a:pt x="12484" y="19116"/>
                      </a:cubicBezTo>
                      <a:cubicBezTo>
                        <a:pt x="14100" y="17902"/>
                        <a:pt x="15632" y="16592"/>
                        <a:pt x="17005" y="15082"/>
                      </a:cubicBezTo>
                      <a:cubicBezTo>
                        <a:pt x="17955" y="14036"/>
                        <a:pt x="18663" y="12843"/>
                        <a:pt x="19106" y="11491"/>
                      </a:cubicBezTo>
                      <a:cubicBezTo>
                        <a:pt x="19423" y="10530"/>
                        <a:pt x="19624" y="9537"/>
                        <a:pt x="19444" y="8523"/>
                      </a:cubicBezTo>
                      <a:cubicBezTo>
                        <a:pt x="19032" y="6083"/>
                        <a:pt x="17892" y="4056"/>
                        <a:pt x="16075" y="2440"/>
                      </a:cubicBezTo>
                      <a:cubicBezTo>
                        <a:pt x="14776" y="1278"/>
                        <a:pt x="13224" y="602"/>
                        <a:pt x="116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4"/>
                <p:cNvSpPr/>
                <p:nvPr/>
              </p:nvSpPr>
              <p:spPr>
                <a:xfrm>
                  <a:off x="7708526" y="-601870"/>
                  <a:ext cx="1061638" cy="481239"/>
                </a:xfrm>
                <a:custGeom>
                  <a:avLst/>
                  <a:gdLst/>
                  <a:ahLst/>
                  <a:cxnLst/>
                  <a:rect l="l" t="t" r="r" b="b"/>
                  <a:pathLst>
                    <a:path w="21145" h="9585" extrusionOk="0">
                      <a:moveTo>
                        <a:pt x="11913" y="0"/>
                      </a:moveTo>
                      <a:cubicBezTo>
                        <a:pt x="11818" y="0"/>
                        <a:pt x="11724" y="5"/>
                        <a:pt x="11629" y="15"/>
                      </a:cubicBezTo>
                      <a:cubicBezTo>
                        <a:pt x="11175" y="79"/>
                        <a:pt x="10710" y="132"/>
                        <a:pt x="10256" y="195"/>
                      </a:cubicBezTo>
                      <a:cubicBezTo>
                        <a:pt x="9601" y="290"/>
                        <a:pt x="8989" y="501"/>
                        <a:pt x="8408" y="818"/>
                      </a:cubicBezTo>
                      <a:cubicBezTo>
                        <a:pt x="7436" y="1346"/>
                        <a:pt x="6570" y="2033"/>
                        <a:pt x="5767" y="2793"/>
                      </a:cubicBezTo>
                      <a:cubicBezTo>
                        <a:pt x="4732" y="3744"/>
                        <a:pt x="3835" y="4821"/>
                        <a:pt x="2979" y="5940"/>
                      </a:cubicBezTo>
                      <a:cubicBezTo>
                        <a:pt x="2419" y="6680"/>
                        <a:pt x="1881" y="7440"/>
                        <a:pt x="1268" y="8158"/>
                      </a:cubicBezTo>
                      <a:cubicBezTo>
                        <a:pt x="920" y="8560"/>
                        <a:pt x="550" y="8929"/>
                        <a:pt x="202" y="9331"/>
                      </a:cubicBezTo>
                      <a:cubicBezTo>
                        <a:pt x="138" y="9394"/>
                        <a:pt x="1" y="9447"/>
                        <a:pt x="106" y="9584"/>
                      </a:cubicBezTo>
                      <a:cubicBezTo>
                        <a:pt x="328" y="9362"/>
                        <a:pt x="561" y="9151"/>
                        <a:pt x="782" y="8940"/>
                      </a:cubicBezTo>
                      <a:cubicBezTo>
                        <a:pt x="1691" y="8021"/>
                        <a:pt x="2610" y="7092"/>
                        <a:pt x="3528" y="6173"/>
                      </a:cubicBezTo>
                      <a:cubicBezTo>
                        <a:pt x="4553" y="5138"/>
                        <a:pt x="5704" y="4293"/>
                        <a:pt x="7003" y="3649"/>
                      </a:cubicBezTo>
                      <a:cubicBezTo>
                        <a:pt x="8255" y="3015"/>
                        <a:pt x="9509" y="2711"/>
                        <a:pt x="10763" y="2711"/>
                      </a:cubicBezTo>
                      <a:cubicBezTo>
                        <a:pt x="12017" y="2711"/>
                        <a:pt x="13271" y="3015"/>
                        <a:pt x="14523" y="3596"/>
                      </a:cubicBezTo>
                      <a:cubicBezTo>
                        <a:pt x="15611" y="4103"/>
                        <a:pt x="16656" y="4694"/>
                        <a:pt x="17660" y="5359"/>
                      </a:cubicBezTo>
                      <a:cubicBezTo>
                        <a:pt x="18198" y="5719"/>
                        <a:pt x="18768" y="6025"/>
                        <a:pt x="19360" y="6268"/>
                      </a:cubicBezTo>
                      <a:cubicBezTo>
                        <a:pt x="19578" y="6362"/>
                        <a:pt x="19748" y="6412"/>
                        <a:pt x="19893" y="6412"/>
                      </a:cubicBezTo>
                      <a:cubicBezTo>
                        <a:pt x="20155" y="6412"/>
                        <a:pt x="20336" y="6248"/>
                        <a:pt x="20574" y="5888"/>
                      </a:cubicBezTo>
                      <a:cubicBezTo>
                        <a:pt x="20754" y="5602"/>
                        <a:pt x="20955" y="5317"/>
                        <a:pt x="21145" y="5043"/>
                      </a:cubicBezTo>
                      <a:cubicBezTo>
                        <a:pt x="21113" y="4810"/>
                        <a:pt x="20902" y="4789"/>
                        <a:pt x="20754" y="4736"/>
                      </a:cubicBezTo>
                      <a:cubicBezTo>
                        <a:pt x="20416" y="4599"/>
                        <a:pt x="20099" y="4430"/>
                        <a:pt x="19793" y="4219"/>
                      </a:cubicBezTo>
                      <a:cubicBezTo>
                        <a:pt x="18916" y="3606"/>
                        <a:pt x="18082" y="2941"/>
                        <a:pt x="17248" y="2254"/>
                      </a:cubicBezTo>
                      <a:cubicBezTo>
                        <a:pt x="16730" y="1832"/>
                        <a:pt x="16234" y="1367"/>
                        <a:pt x="15642" y="1029"/>
                      </a:cubicBezTo>
                      <a:cubicBezTo>
                        <a:pt x="14819" y="575"/>
                        <a:pt x="13952" y="237"/>
                        <a:pt x="13013" y="121"/>
                      </a:cubicBezTo>
                      <a:cubicBezTo>
                        <a:pt x="12651" y="71"/>
                        <a:pt x="12283" y="0"/>
                        <a:pt x="119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4"/>
                <p:cNvSpPr/>
                <p:nvPr/>
              </p:nvSpPr>
              <p:spPr>
                <a:xfrm>
                  <a:off x="7049943" y="-2375429"/>
                  <a:ext cx="593402" cy="561722"/>
                </a:xfrm>
                <a:custGeom>
                  <a:avLst/>
                  <a:gdLst/>
                  <a:ahLst/>
                  <a:cxnLst/>
                  <a:rect l="l" t="t" r="r" b="b"/>
                  <a:pathLst>
                    <a:path w="11819" h="11188" extrusionOk="0">
                      <a:moveTo>
                        <a:pt x="5186" y="1"/>
                      </a:moveTo>
                      <a:cubicBezTo>
                        <a:pt x="4891" y="244"/>
                        <a:pt x="4922" y="550"/>
                        <a:pt x="5028" y="867"/>
                      </a:cubicBezTo>
                      <a:cubicBezTo>
                        <a:pt x="5228" y="1469"/>
                        <a:pt x="5440" y="2081"/>
                        <a:pt x="5640" y="2683"/>
                      </a:cubicBezTo>
                      <a:cubicBezTo>
                        <a:pt x="5915" y="3486"/>
                        <a:pt x="6116" y="4289"/>
                        <a:pt x="6253" y="5123"/>
                      </a:cubicBezTo>
                      <a:cubicBezTo>
                        <a:pt x="6422" y="6211"/>
                        <a:pt x="6084" y="7066"/>
                        <a:pt x="5165" y="7668"/>
                      </a:cubicBezTo>
                      <a:cubicBezTo>
                        <a:pt x="4626" y="8017"/>
                        <a:pt x="4067" y="8323"/>
                        <a:pt x="3465" y="8577"/>
                      </a:cubicBezTo>
                      <a:cubicBezTo>
                        <a:pt x="2398" y="9020"/>
                        <a:pt x="1395" y="9580"/>
                        <a:pt x="349" y="10087"/>
                      </a:cubicBezTo>
                      <a:cubicBezTo>
                        <a:pt x="117" y="10203"/>
                        <a:pt x="1" y="10393"/>
                        <a:pt x="22" y="10657"/>
                      </a:cubicBezTo>
                      <a:cubicBezTo>
                        <a:pt x="32" y="10837"/>
                        <a:pt x="32" y="11027"/>
                        <a:pt x="117" y="11185"/>
                      </a:cubicBezTo>
                      <a:cubicBezTo>
                        <a:pt x="201" y="11187"/>
                        <a:pt x="284" y="11187"/>
                        <a:pt x="368" y="11187"/>
                      </a:cubicBezTo>
                      <a:cubicBezTo>
                        <a:pt x="1013" y="11187"/>
                        <a:pt x="1657" y="11148"/>
                        <a:pt x="2292" y="11027"/>
                      </a:cubicBezTo>
                      <a:cubicBezTo>
                        <a:pt x="3243" y="10847"/>
                        <a:pt x="4172" y="10531"/>
                        <a:pt x="5112" y="10319"/>
                      </a:cubicBezTo>
                      <a:cubicBezTo>
                        <a:pt x="5683" y="10193"/>
                        <a:pt x="6221" y="9950"/>
                        <a:pt x="6813" y="9929"/>
                      </a:cubicBezTo>
                      <a:cubicBezTo>
                        <a:pt x="6975" y="9921"/>
                        <a:pt x="7136" y="9917"/>
                        <a:pt x="7297" y="9917"/>
                      </a:cubicBezTo>
                      <a:cubicBezTo>
                        <a:pt x="8302" y="9917"/>
                        <a:pt x="9286" y="10068"/>
                        <a:pt x="10224" y="10478"/>
                      </a:cubicBezTo>
                      <a:cubicBezTo>
                        <a:pt x="10668" y="10668"/>
                        <a:pt x="11185" y="10721"/>
                        <a:pt x="11534" y="11133"/>
                      </a:cubicBezTo>
                      <a:cubicBezTo>
                        <a:pt x="11564" y="11165"/>
                        <a:pt x="11591" y="11179"/>
                        <a:pt x="11615" y="11179"/>
                      </a:cubicBezTo>
                      <a:cubicBezTo>
                        <a:pt x="11684" y="11179"/>
                        <a:pt x="11726" y="11068"/>
                        <a:pt x="11734" y="10974"/>
                      </a:cubicBezTo>
                      <a:cubicBezTo>
                        <a:pt x="11819" y="9812"/>
                        <a:pt x="11449" y="8820"/>
                        <a:pt x="10731" y="7943"/>
                      </a:cubicBezTo>
                      <a:cubicBezTo>
                        <a:pt x="10456" y="7605"/>
                        <a:pt x="10118" y="7309"/>
                        <a:pt x="9707" y="7130"/>
                      </a:cubicBezTo>
                      <a:cubicBezTo>
                        <a:pt x="8714" y="6718"/>
                        <a:pt x="7890" y="6084"/>
                        <a:pt x="7299" y="5134"/>
                      </a:cubicBezTo>
                      <a:cubicBezTo>
                        <a:pt x="6591" y="3993"/>
                        <a:pt x="6095" y="2757"/>
                        <a:pt x="5704" y="1458"/>
                      </a:cubicBezTo>
                      <a:cubicBezTo>
                        <a:pt x="5556" y="962"/>
                        <a:pt x="5524" y="423"/>
                        <a:pt x="51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4"/>
                <p:cNvSpPr/>
                <p:nvPr/>
              </p:nvSpPr>
              <p:spPr>
                <a:xfrm>
                  <a:off x="8278039" y="-918283"/>
                  <a:ext cx="569554" cy="253598"/>
                </a:xfrm>
                <a:custGeom>
                  <a:avLst/>
                  <a:gdLst/>
                  <a:ahLst/>
                  <a:cxnLst/>
                  <a:rect l="l" t="t" r="r" b="b"/>
                  <a:pathLst>
                    <a:path w="11344" h="5051" extrusionOk="0">
                      <a:moveTo>
                        <a:pt x="8747" y="0"/>
                      </a:moveTo>
                      <a:cubicBezTo>
                        <a:pt x="8494" y="0"/>
                        <a:pt x="8251" y="97"/>
                        <a:pt x="7985" y="97"/>
                      </a:cubicBezTo>
                      <a:cubicBezTo>
                        <a:pt x="7394" y="97"/>
                        <a:pt x="6813" y="202"/>
                        <a:pt x="6232" y="318"/>
                      </a:cubicBezTo>
                      <a:cubicBezTo>
                        <a:pt x="5968" y="371"/>
                        <a:pt x="5715" y="414"/>
                        <a:pt x="5461" y="456"/>
                      </a:cubicBezTo>
                      <a:cubicBezTo>
                        <a:pt x="4447" y="593"/>
                        <a:pt x="3465" y="836"/>
                        <a:pt x="2514" y="1206"/>
                      </a:cubicBezTo>
                      <a:cubicBezTo>
                        <a:pt x="1659" y="1533"/>
                        <a:pt x="814" y="1882"/>
                        <a:pt x="1" y="2484"/>
                      </a:cubicBezTo>
                      <a:cubicBezTo>
                        <a:pt x="381" y="2653"/>
                        <a:pt x="677" y="2917"/>
                        <a:pt x="1068" y="2969"/>
                      </a:cubicBezTo>
                      <a:cubicBezTo>
                        <a:pt x="1596" y="3054"/>
                        <a:pt x="2092" y="3170"/>
                        <a:pt x="2536" y="3497"/>
                      </a:cubicBezTo>
                      <a:cubicBezTo>
                        <a:pt x="2662" y="3593"/>
                        <a:pt x="2810" y="3645"/>
                        <a:pt x="2969" y="3698"/>
                      </a:cubicBezTo>
                      <a:cubicBezTo>
                        <a:pt x="3687" y="3983"/>
                        <a:pt x="4384" y="4321"/>
                        <a:pt x="4922" y="4913"/>
                      </a:cubicBezTo>
                      <a:cubicBezTo>
                        <a:pt x="4996" y="4987"/>
                        <a:pt x="5070" y="5050"/>
                        <a:pt x="5186" y="5050"/>
                      </a:cubicBezTo>
                      <a:cubicBezTo>
                        <a:pt x="5081" y="4892"/>
                        <a:pt x="4986" y="4723"/>
                        <a:pt x="4880" y="4564"/>
                      </a:cubicBezTo>
                      <a:cubicBezTo>
                        <a:pt x="4489" y="3994"/>
                        <a:pt x="4447" y="4047"/>
                        <a:pt x="5060" y="3677"/>
                      </a:cubicBezTo>
                      <a:cubicBezTo>
                        <a:pt x="6676" y="2684"/>
                        <a:pt x="8397" y="1924"/>
                        <a:pt x="10245" y="1491"/>
                      </a:cubicBezTo>
                      <a:cubicBezTo>
                        <a:pt x="10478" y="1438"/>
                        <a:pt x="10700" y="1396"/>
                        <a:pt x="10911" y="1269"/>
                      </a:cubicBezTo>
                      <a:cubicBezTo>
                        <a:pt x="11259" y="1058"/>
                        <a:pt x="11344" y="794"/>
                        <a:pt x="11206" y="361"/>
                      </a:cubicBezTo>
                      <a:cubicBezTo>
                        <a:pt x="11133" y="361"/>
                        <a:pt x="11048" y="361"/>
                        <a:pt x="10995" y="340"/>
                      </a:cubicBezTo>
                      <a:cubicBezTo>
                        <a:pt x="10319" y="23"/>
                        <a:pt x="9591" y="118"/>
                        <a:pt x="8894" y="12"/>
                      </a:cubicBezTo>
                      <a:cubicBezTo>
                        <a:pt x="8844" y="4"/>
                        <a:pt x="8795" y="0"/>
                        <a:pt x="8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14"/>
                <p:cNvSpPr/>
                <p:nvPr/>
              </p:nvSpPr>
              <p:spPr>
                <a:xfrm>
                  <a:off x="7366004" y="-558239"/>
                  <a:ext cx="241850" cy="524116"/>
                </a:xfrm>
                <a:custGeom>
                  <a:avLst/>
                  <a:gdLst/>
                  <a:ahLst/>
                  <a:cxnLst/>
                  <a:rect l="l" t="t" r="r" b="b"/>
                  <a:pathLst>
                    <a:path w="4817" h="10439" extrusionOk="0">
                      <a:moveTo>
                        <a:pt x="1944" y="1"/>
                      </a:moveTo>
                      <a:cubicBezTo>
                        <a:pt x="1814" y="1"/>
                        <a:pt x="1680" y="11"/>
                        <a:pt x="1542" y="34"/>
                      </a:cubicBezTo>
                      <a:cubicBezTo>
                        <a:pt x="1120" y="107"/>
                        <a:pt x="697" y="255"/>
                        <a:pt x="296" y="424"/>
                      </a:cubicBezTo>
                      <a:cubicBezTo>
                        <a:pt x="444" y="519"/>
                        <a:pt x="613" y="572"/>
                        <a:pt x="782" y="583"/>
                      </a:cubicBezTo>
                      <a:cubicBezTo>
                        <a:pt x="951" y="593"/>
                        <a:pt x="1130" y="625"/>
                        <a:pt x="1236" y="731"/>
                      </a:cubicBezTo>
                      <a:cubicBezTo>
                        <a:pt x="1553" y="1047"/>
                        <a:pt x="1943" y="1301"/>
                        <a:pt x="2197" y="1692"/>
                      </a:cubicBezTo>
                      <a:cubicBezTo>
                        <a:pt x="2292" y="1829"/>
                        <a:pt x="2345" y="1977"/>
                        <a:pt x="2387" y="2135"/>
                      </a:cubicBezTo>
                      <a:cubicBezTo>
                        <a:pt x="2535" y="2663"/>
                        <a:pt x="2461" y="3170"/>
                        <a:pt x="2387" y="3688"/>
                      </a:cubicBezTo>
                      <a:cubicBezTo>
                        <a:pt x="2281" y="4364"/>
                        <a:pt x="2060" y="4976"/>
                        <a:pt x="1658" y="5536"/>
                      </a:cubicBezTo>
                      <a:cubicBezTo>
                        <a:pt x="1004" y="6455"/>
                        <a:pt x="475" y="7458"/>
                        <a:pt x="169" y="8557"/>
                      </a:cubicBezTo>
                      <a:cubicBezTo>
                        <a:pt x="53" y="8969"/>
                        <a:pt x="0" y="9380"/>
                        <a:pt x="21" y="9792"/>
                      </a:cubicBezTo>
                      <a:cubicBezTo>
                        <a:pt x="32" y="9993"/>
                        <a:pt x="85" y="10183"/>
                        <a:pt x="201" y="10342"/>
                      </a:cubicBezTo>
                      <a:cubicBezTo>
                        <a:pt x="241" y="10406"/>
                        <a:pt x="283" y="10438"/>
                        <a:pt x="324" y="10438"/>
                      </a:cubicBezTo>
                      <a:cubicBezTo>
                        <a:pt x="370" y="10438"/>
                        <a:pt x="415" y="10398"/>
                        <a:pt x="454" y="10320"/>
                      </a:cubicBezTo>
                      <a:cubicBezTo>
                        <a:pt x="306" y="10310"/>
                        <a:pt x="264" y="10215"/>
                        <a:pt x="264" y="10078"/>
                      </a:cubicBezTo>
                      <a:cubicBezTo>
                        <a:pt x="264" y="9909"/>
                        <a:pt x="338" y="9761"/>
                        <a:pt x="402" y="9613"/>
                      </a:cubicBezTo>
                      <a:cubicBezTo>
                        <a:pt x="792" y="8821"/>
                        <a:pt x="1341" y="8166"/>
                        <a:pt x="2017" y="7638"/>
                      </a:cubicBezTo>
                      <a:cubicBezTo>
                        <a:pt x="2926" y="6930"/>
                        <a:pt x="3771" y="6191"/>
                        <a:pt x="4246" y="5061"/>
                      </a:cubicBezTo>
                      <a:cubicBezTo>
                        <a:pt x="4816" y="3698"/>
                        <a:pt x="4763" y="2420"/>
                        <a:pt x="3961" y="1216"/>
                      </a:cubicBezTo>
                      <a:cubicBezTo>
                        <a:pt x="3474" y="473"/>
                        <a:pt x="2804" y="1"/>
                        <a:pt x="19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1" name="Google Shape;481;p14"/>
              <p:cNvSpPr/>
              <p:nvPr/>
            </p:nvSpPr>
            <p:spPr>
              <a:xfrm>
                <a:off x="7363343" y="-862401"/>
                <a:ext cx="110356" cy="126774"/>
              </a:xfrm>
              <a:custGeom>
                <a:avLst/>
                <a:gdLst/>
                <a:ahLst/>
                <a:cxnLst/>
                <a:rect l="l" t="t" r="r" b="b"/>
                <a:pathLst>
                  <a:path w="2198" h="2525" extrusionOk="0">
                    <a:moveTo>
                      <a:pt x="1339" y="1"/>
                    </a:moveTo>
                    <a:cubicBezTo>
                      <a:pt x="1058" y="1"/>
                      <a:pt x="773" y="161"/>
                      <a:pt x="550" y="473"/>
                    </a:cubicBezTo>
                    <a:cubicBezTo>
                      <a:pt x="381" y="695"/>
                      <a:pt x="233" y="938"/>
                      <a:pt x="138" y="1212"/>
                    </a:cubicBezTo>
                    <a:cubicBezTo>
                      <a:pt x="0" y="1582"/>
                      <a:pt x="22" y="1941"/>
                      <a:pt x="317" y="2247"/>
                    </a:cubicBezTo>
                    <a:cubicBezTo>
                      <a:pt x="485" y="2428"/>
                      <a:pt x="708" y="2524"/>
                      <a:pt x="945" y="2524"/>
                    </a:cubicBezTo>
                    <a:cubicBezTo>
                      <a:pt x="1082" y="2524"/>
                      <a:pt x="1224" y="2492"/>
                      <a:pt x="1363" y="2427"/>
                    </a:cubicBezTo>
                    <a:cubicBezTo>
                      <a:pt x="1923" y="2163"/>
                      <a:pt x="2155" y="1677"/>
                      <a:pt x="2187" y="1212"/>
                    </a:cubicBezTo>
                    <a:cubicBezTo>
                      <a:pt x="2197" y="578"/>
                      <a:pt x="1975" y="198"/>
                      <a:pt x="1606" y="50"/>
                    </a:cubicBezTo>
                    <a:cubicBezTo>
                      <a:pt x="1518" y="17"/>
                      <a:pt x="1429" y="1"/>
                      <a:pt x="1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2" name="Google Shape;482;p14"/>
              <p:cNvGrpSpPr/>
              <p:nvPr/>
            </p:nvGrpSpPr>
            <p:grpSpPr>
              <a:xfrm>
                <a:off x="7561114" y="-1880676"/>
                <a:ext cx="665561" cy="1311490"/>
                <a:chOff x="7561114" y="-1880676"/>
                <a:chExt cx="665561" cy="1311490"/>
              </a:xfrm>
            </p:grpSpPr>
            <p:sp>
              <p:nvSpPr>
                <p:cNvPr id="483" name="Google Shape;483;p14"/>
                <p:cNvSpPr/>
                <p:nvPr/>
              </p:nvSpPr>
              <p:spPr>
                <a:xfrm>
                  <a:off x="7586570" y="-1563962"/>
                  <a:ext cx="97654" cy="120749"/>
                </a:xfrm>
                <a:custGeom>
                  <a:avLst/>
                  <a:gdLst/>
                  <a:ahLst/>
                  <a:cxnLst/>
                  <a:rect l="l" t="t" r="r" b="b"/>
                  <a:pathLst>
                    <a:path w="1945" h="2405" extrusionOk="0">
                      <a:moveTo>
                        <a:pt x="1039" y="1"/>
                      </a:moveTo>
                      <a:cubicBezTo>
                        <a:pt x="642" y="1"/>
                        <a:pt x="267" y="333"/>
                        <a:pt x="170" y="790"/>
                      </a:cubicBezTo>
                      <a:cubicBezTo>
                        <a:pt x="127" y="1001"/>
                        <a:pt x="75" y="1223"/>
                        <a:pt x="43" y="1445"/>
                      </a:cubicBezTo>
                      <a:cubicBezTo>
                        <a:pt x="1" y="1762"/>
                        <a:pt x="96" y="2036"/>
                        <a:pt x="349" y="2237"/>
                      </a:cubicBezTo>
                      <a:cubicBezTo>
                        <a:pt x="498" y="2344"/>
                        <a:pt x="654" y="2404"/>
                        <a:pt x="808" y="2404"/>
                      </a:cubicBezTo>
                      <a:cubicBezTo>
                        <a:pt x="928" y="2404"/>
                        <a:pt x="1047" y="2368"/>
                        <a:pt x="1162" y="2290"/>
                      </a:cubicBezTo>
                      <a:cubicBezTo>
                        <a:pt x="1585" y="1994"/>
                        <a:pt x="1849" y="1571"/>
                        <a:pt x="1912" y="1149"/>
                      </a:cubicBezTo>
                      <a:cubicBezTo>
                        <a:pt x="1944" y="515"/>
                        <a:pt x="1617" y="82"/>
                        <a:pt x="1141" y="8"/>
                      </a:cubicBezTo>
                      <a:cubicBezTo>
                        <a:pt x="1107" y="3"/>
                        <a:pt x="1073" y="1"/>
                        <a:pt x="1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4"/>
                <p:cNvSpPr/>
                <p:nvPr/>
              </p:nvSpPr>
              <p:spPr>
                <a:xfrm>
                  <a:off x="7963584" y="-674421"/>
                  <a:ext cx="96047" cy="105235"/>
                </a:xfrm>
                <a:custGeom>
                  <a:avLst/>
                  <a:gdLst/>
                  <a:ahLst/>
                  <a:cxnLst/>
                  <a:rect l="l" t="t" r="r" b="b"/>
                  <a:pathLst>
                    <a:path w="1913" h="2096" extrusionOk="0">
                      <a:moveTo>
                        <a:pt x="1285" y="1"/>
                      </a:moveTo>
                      <a:cubicBezTo>
                        <a:pt x="1148" y="1"/>
                        <a:pt x="1015" y="50"/>
                        <a:pt x="888" y="140"/>
                      </a:cubicBezTo>
                      <a:cubicBezTo>
                        <a:pt x="624" y="341"/>
                        <a:pt x="402" y="615"/>
                        <a:pt x="233" y="911"/>
                      </a:cubicBezTo>
                      <a:cubicBezTo>
                        <a:pt x="1" y="1281"/>
                        <a:pt x="54" y="1672"/>
                        <a:pt x="339" y="1925"/>
                      </a:cubicBezTo>
                      <a:cubicBezTo>
                        <a:pt x="473" y="2040"/>
                        <a:pt x="632" y="2096"/>
                        <a:pt x="796" y="2096"/>
                      </a:cubicBezTo>
                      <a:cubicBezTo>
                        <a:pt x="995" y="2096"/>
                        <a:pt x="1200" y="2013"/>
                        <a:pt x="1374" y="1851"/>
                      </a:cubicBezTo>
                      <a:cubicBezTo>
                        <a:pt x="1712" y="1524"/>
                        <a:pt x="1807" y="1080"/>
                        <a:pt x="1913" y="637"/>
                      </a:cubicBezTo>
                      <a:cubicBezTo>
                        <a:pt x="1891" y="404"/>
                        <a:pt x="1796" y="214"/>
                        <a:pt x="1596" y="87"/>
                      </a:cubicBezTo>
                      <a:cubicBezTo>
                        <a:pt x="1491" y="28"/>
                        <a:pt x="1387" y="1"/>
                        <a:pt x="1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4"/>
                <p:cNvSpPr/>
                <p:nvPr/>
              </p:nvSpPr>
              <p:spPr>
                <a:xfrm>
                  <a:off x="7675689" y="-1695357"/>
                  <a:ext cx="84851" cy="99310"/>
                </a:xfrm>
                <a:custGeom>
                  <a:avLst/>
                  <a:gdLst/>
                  <a:ahLst/>
                  <a:cxnLst/>
                  <a:rect l="l" t="t" r="r" b="b"/>
                  <a:pathLst>
                    <a:path w="1690" h="1978" extrusionOk="0">
                      <a:moveTo>
                        <a:pt x="883" y="1"/>
                      </a:moveTo>
                      <a:cubicBezTo>
                        <a:pt x="687" y="1"/>
                        <a:pt x="491" y="91"/>
                        <a:pt x="338" y="270"/>
                      </a:cubicBezTo>
                      <a:cubicBezTo>
                        <a:pt x="21" y="629"/>
                        <a:pt x="0" y="1305"/>
                        <a:pt x="296" y="1685"/>
                      </a:cubicBezTo>
                      <a:cubicBezTo>
                        <a:pt x="446" y="1878"/>
                        <a:pt x="658" y="1978"/>
                        <a:pt x="870" y="1978"/>
                      </a:cubicBezTo>
                      <a:cubicBezTo>
                        <a:pt x="1032" y="1978"/>
                        <a:pt x="1194" y="1920"/>
                        <a:pt x="1331" y="1802"/>
                      </a:cubicBezTo>
                      <a:cubicBezTo>
                        <a:pt x="1584" y="1590"/>
                        <a:pt x="1669" y="1295"/>
                        <a:pt x="1690" y="957"/>
                      </a:cubicBezTo>
                      <a:cubicBezTo>
                        <a:pt x="1669" y="714"/>
                        <a:pt x="1616" y="471"/>
                        <a:pt x="1436" y="270"/>
                      </a:cubicBezTo>
                      <a:cubicBezTo>
                        <a:pt x="1278" y="91"/>
                        <a:pt x="1080" y="1"/>
                        <a:pt x="8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14"/>
                <p:cNvSpPr/>
                <p:nvPr/>
              </p:nvSpPr>
              <p:spPr>
                <a:xfrm>
                  <a:off x="7691053" y="-1880676"/>
                  <a:ext cx="79027" cy="93336"/>
                </a:xfrm>
                <a:custGeom>
                  <a:avLst/>
                  <a:gdLst/>
                  <a:ahLst/>
                  <a:cxnLst/>
                  <a:rect l="l" t="t" r="r" b="b"/>
                  <a:pathLst>
                    <a:path w="1574" h="1859" extrusionOk="0">
                      <a:moveTo>
                        <a:pt x="759" y="0"/>
                      </a:moveTo>
                      <a:cubicBezTo>
                        <a:pt x="752" y="0"/>
                        <a:pt x="746" y="0"/>
                        <a:pt x="740" y="1"/>
                      </a:cubicBezTo>
                      <a:cubicBezTo>
                        <a:pt x="359" y="22"/>
                        <a:pt x="43" y="370"/>
                        <a:pt x="11" y="814"/>
                      </a:cubicBezTo>
                      <a:cubicBezTo>
                        <a:pt x="0" y="867"/>
                        <a:pt x="11" y="909"/>
                        <a:pt x="11" y="951"/>
                      </a:cubicBezTo>
                      <a:cubicBezTo>
                        <a:pt x="11" y="1395"/>
                        <a:pt x="243" y="1743"/>
                        <a:pt x="602" y="1838"/>
                      </a:cubicBezTo>
                      <a:cubicBezTo>
                        <a:pt x="655" y="1852"/>
                        <a:pt x="709" y="1859"/>
                        <a:pt x="763" y="1859"/>
                      </a:cubicBezTo>
                      <a:cubicBezTo>
                        <a:pt x="1035" y="1859"/>
                        <a:pt x="1313" y="1687"/>
                        <a:pt x="1437" y="1405"/>
                      </a:cubicBezTo>
                      <a:cubicBezTo>
                        <a:pt x="1532" y="1205"/>
                        <a:pt x="1574" y="993"/>
                        <a:pt x="1532" y="761"/>
                      </a:cubicBezTo>
                      <a:cubicBezTo>
                        <a:pt x="1449" y="314"/>
                        <a:pt x="1141" y="0"/>
                        <a:pt x="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4"/>
                <p:cNvSpPr/>
                <p:nvPr/>
              </p:nvSpPr>
              <p:spPr>
                <a:xfrm>
                  <a:off x="8073891" y="-794670"/>
                  <a:ext cx="70592" cy="74307"/>
                </a:xfrm>
                <a:custGeom>
                  <a:avLst/>
                  <a:gdLst/>
                  <a:ahLst/>
                  <a:cxnLst/>
                  <a:rect l="l" t="t" r="r" b="b"/>
                  <a:pathLst>
                    <a:path w="1406" h="1480" extrusionOk="0">
                      <a:moveTo>
                        <a:pt x="713" y="0"/>
                      </a:moveTo>
                      <a:cubicBezTo>
                        <a:pt x="339" y="0"/>
                        <a:pt x="1" y="344"/>
                        <a:pt x="11" y="740"/>
                      </a:cubicBezTo>
                      <a:cubicBezTo>
                        <a:pt x="11" y="1109"/>
                        <a:pt x="318" y="1468"/>
                        <a:pt x="624" y="1479"/>
                      </a:cubicBezTo>
                      <a:cubicBezTo>
                        <a:pt x="635" y="1480"/>
                        <a:pt x="646" y="1480"/>
                        <a:pt x="657" y="1480"/>
                      </a:cubicBezTo>
                      <a:cubicBezTo>
                        <a:pt x="1036" y="1480"/>
                        <a:pt x="1395" y="1130"/>
                        <a:pt x="1395" y="740"/>
                      </a:cubicBezTo>
                      <a:cubicBezTo>
                        <a:pt x="1405" y="338"/>
                        <a:pt x="1110" y="11"/>
                        <a:pt x="729" y="0"/>
                      </a:cubicBezTo>
                      <a:cubicBezTo>
                        <a:pt x="724" y="0"/>
                        <a:pt x="718" y="0"/>
                        <a:pt x="7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4"/>
                <p:cNvSpPr/>
                <p:nvPr/>
              </p:nvSpPr>
              <p:spPr>
                <a:xfrm>
                  <a:off x="7793378" y="-1789498"/>
                  <a:ext cx="60500" cy="71646"/>
                </a:xfrm>
                <a:custGeom>
                  <a:avLst/>
                  <a:gdLst/>
                  <a:ahLst/>
                  <a:cxnLst/>
                  <a:rect l="l" t="t" r="r" b="b"/>
                  <a:pathLst>
                    <a:path w="1205" h="1427" extrusionOk="0">
                      <a:moveTo>
                        <a:pt x="598" y="1"/>
                      </a:moveTo>
                      <a:cubicBezTo>
                        <a:pt x="287" y="1"/>
                        <a:pt x="11" y="313"/>
                        <a:pt x="11" y="677"/>
                      </a:cubicBezTo>
                      <a:cubicBezTo>
                        <a:pt x="1" y="1089"/>
                        <a:pt x="254" y="1416"/>
                        <a:pt x="592" y="1427"/>
                      </a:cubicBezTo>
                      <a:cubicBezTo>
                        <a:pt x="930" y="1427"/>
                        <a:pt x="1194" y="1110"/>
                        <a:pt x="1194" y="698"/>
                      </a:cubicBezTo>
                      <a:cubicBezTo>
                        <a:pt x="1205" y="307"/>
                        <a:pt x="951" y="12"/>
                        <a:pt x="613" y="1"/>
                      </a:cubicBezTo>
                      <a:cubicBezTo>
                        <a:pt x="608" y="1"/>
                        <a:pt x="603" y="1"/>
                        <a:pt x="5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4"/>
                <p:cNvSpPr/>
                <p:nvPr/>
              </p:nvSpPr>
              <p:spPr>
                <a:xfrm>
                  <a:off x="7561114" y="-1710470"/>
                  <a:ext cx="62107" cy="65320"/>
                </a:xfrm>
                <a:custGeom>
                  <a:avLst/>
                  <a:gdLst/>
                  <a:ahLst/>
                  <a:cxnLst/>
                  <a:rect l="l" t="t" r="r" b="b"/>
                  <a:pathLst>
                    <a:path w="1237" h="1301" extrusionOk="0">
                      <a:moveTo>
                        <a:pt x="635" y="0"/>
                      </a:moveTo>
                      <a:cubicBezTo>
                        <a:pt x="628" y="0"/>
                        <a:pt x="621" y="1"/>
                        <a:pt x="613" y="1"/>
                      </a:cubicBezTo>
                      <a:cubicBezTo>
                        <a:pt x="244" y="1"/>
                        <a:pt x="1" y="244"/>
                        <a:pt x="11" y="613"/>
                      </a:cubicBezTo>
                      <a:cubicBezTo>
                        <a:pt x="11" y="998"/>
                        <a:pt x="297" y="1300"/>
                        <a:pt x="648" y="1300"/>
                      </a:cubicBezTo>
                      <a:cubicBezTo>
                        <a:pt x="654" y="1300"/>
                        <a:pt x="660" y="1300"/>
                        <a:pt x="666" y="1300"/>
                      </a:cubicBezTo>
                      <a:cubicBezTo>
                        <a:pt x="1015" y="1289"/>
                        <a:pt x="1236" y="1036"/>
                        <a:pt x="1226" y="645"/>
                      </a:cubicBezTo>
                      <a:cubicBezTo>
                        <a:pt x="1226" y="252"/>
                        <a:pt x="993" y="0"/>
                        <a:pt x="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4"/>
                <p:cNvSpPr/>
                <p:nvPr/>
              </p:nvSpPr>
              <p:spPr>
                <a:xfrm>
                  <a:off x="8151313" y="-701383"/>
                  <a:ext cx="56283" cy="55278"/>
                </a:xfrm>
                <a:custGeom>
                  <a:avLst/>
                  <a:gdLst/>
                  <a:ahLst/>
                  <a:cxnLst/>
                  <a:rect l="l" t="t" r="r" b="b"/>
                  <a:pathLst>
                    <a:path w="1121" h="1101" extrusionOk="0">
                      <a:moveTo>
                        <a:pt x="579" y="1"/>
                      </a:moveTo>
                      <a:cubicBezTo>
                        <a:pt x="573" y="1"/>
                        <a:pt x="567" y="1"/>
                        <a:pt x="560" y="1"/>
                      </a:cubicBezTo>
                      <a:cubicBezTo>
                        <a:pt x="254" y="12"/>
                        <a:pt x="1" y="276"/>
                        <a:pt x="1" y="572"/>
                      </a:cubicBezTo>
                      <a:cubicBezTo>
                        <a:pt x="11" y="871"/>
                        <a:pt x="264" y="1100"/>
                        <a:pt x="571" y="1100"/>
                      </a:cubicBezTo>
                      <a:cubicBezTo>
                        <a:pt x="578" y="1100"/>
                        <a:pt x="585" y="1100"/>
                        <a:pt x="592" y="1100"/>
                      </a:cubicBezTo>
                      <a:cubicBezTo>
                        <a:pt x="888" y="1089"/>
                        <a:pt x="1110" y="857"/>
                        <a:pt x="1120" y="561"/>
                      </a:cubicBezTo>
                      <a:cubicBezTo>
                        <a:pt x="1120" y="251"/>
                        <a:pt x="877" y="1"/>
                        <a:pt x="5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4"/>
                <p:cNvSpPr/>
                <p:nvPr/>
              </p:nvSpPr>
              <p:spPr>
                <a:xfrm>
                  <a:off x="8190576" y="-828058"/>
                  <a:ext cx="36099" cy="43530"/>
                </a:xfrm>
                <a:custGeom>
                  <a:avLst/>
                  <a:gdLst/>
                  <a:ahLst/>
                  <a:cxnLst/>
                  <a:rect l="l" t="t" r="r" b="b"/>
                  <a:pathLst>
                    <a:path w="719" h="867" extrusionOk="0">
                      <a:moveTo>
                        <a:pt x="402" y="0"/>
                      </a:moveTo>
                      <a:cubicBezTo>
                        <a:pt x="169" y="11"/>
                        <a:pt x="0" y="222"/>
                        <a:pt x="11" y="496"/>
                      </a:cubicBezTo>
                      <a:cubicBezTo>
                        <a:pt x="11" y="711"/>
                        <a:pt x="149" y="867"/>
                        <a:pt x="331" y="867"/>
                      </a:cubicBezTo>
                      <a:cubicBezTo>
                        <a:pt x="337" y="867"/>
                        <a:pt x="343" y="866"/>
                        <a:pt x="349" y="866"/>
                      </a:cubicBezTo>
                      <a:cubicBezTo>
                        <a:pt x="539" y="845"/>
                        <a:pt x="718" y="602"/>
                        <a:pt x="708" y="327"/>
                      </a:cubicBezTo>
                      <a:cubicBezTo>
                        <a:pt x="708" y="116"/>
                        <a:pt x="592" y="0"/>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2" name="Google Shape;492;p14"/>
              <p:cNvSpPr/>
              <p:nvPr/>
            </p:nvSpPr>
            <p:spPr>
              <a:xfrm>
                <a:off x="8384129" y="-252721"/>
                <a:ext cx="50" cy="50"/>
              </a:xfrm>
              <a:custGeom>
                <a:avLst/>
                <a:gdLst/>
                <a:ahLst/>
                <a:cxnLst/>
                <a:rect l="l" t="t" r="r" b="b"/>
                <a:pathLst>
                  <a:path w="1" h="1" extrusionOk="0">
                    <a:moveTo>
                      <a:pt x="0" y="0"/>
                    </a:moveTo>
                    <a:lnTo>
                      <a:pt x="0" y="0"/>
                    </a:lnTo>
                    <a:lnTo>
                      <a:pt x="0" y="0"/>
                    </a:lnTo>
                    <a:close/>
                  </a:path>
                </a:pathLst>
              </a:custGeom>
              <a:solidFill>
                <a:srgbClr val="337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14"/>
              <p:cNvSpPr/>
              <p:nvPr/>
            </p:nvSpPr>
            <p:spPr>
              <a:xfrm>
                <a:off x="8760641" y="-2242829"/>
                <a:ext cx="28618" cy="29823"/>
              </a:xfrm>
              <a:custGeom>
                <a:avLst/>
                <a:gdLst/>
                <a:ahLst/>
                <a:cxnLst/>
                <a:rect l="l" t="t" r="r" b="b"/>
                <a:pathLst>
                  <a:path w="570" h="594" extrusionOk="0">
                    <a:moveTo>
                      <a:pt x="295" y="0"/>
                    </a:moveTo>
                    <a:cubicBezTo>
                      <a:pt x="137" y="21"/>
                      <a:pt x="31" y="116"/>
                      <a:pt x="21" y="285"/>
                    </a:cubicBezTo>
                    <a:cubicBezTo>
                      <a:pt x="1" y="444"/>
                      <a:pt x="140" y="593"/>
                      <a:pt x="288" y="593"/>
                    </a:cubicBezTo>
                    <a:cubicBezTo>
                      <a:pt x="297" y="593"/>
                      <a:pt x="307" y="593"/>
                      <a:pt x="317" y="592"/>
                    </a:cubicBezTo>
                    <a:cubicBezTo>
                      <a:pt x="486" y="570"/>
                      <a:pt x="570" y="465"/>
                      <a:pt x="559" y="296"/>
                    </a:cubicBezTo>
                    <a:cubicBezTo>
                      <a:pt x="559" y="116"/>
                      <a:pt x="464" y="21"/>
                      <a:pt x="295" y="0"/>
                    </a:cubicBezTo>
                    <a:close/>
                  </a:path>
                </a:pathLst>
              </a:custGeom>
              <a:solidFill>
                <a:srgbClr val="FDF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4" name="Google Shape;494;p14"/>
            <p:cNvGrpSpPr/>
            <p:nvPr/>
          </p:nvGrpSpPr>
          <p:grpSpPr>
            <a:xfrm>
              <a:off x="8068335" y="631537"/>
              <a:ext cx="878691" cy="731706"/>
              <a:chOff x="6248054" y="3044970"/>
              <a:chExt cx="700599" cy="583497"/>
            </a:xfrm>
          </p:grpSpPr>
          <p:sp>
            <p:nvSpPr>
              <p:cNvPr id="495" name="Google Shape;495;p14"/>
              <p:cNvSpPr/>
              <p:nvPr/>
            </p:nvSpPr>
            <p:spPr>
              <a:xfrm>
                <a:off x="6412463" y="3076290"/>
                <a:ext cx="120001" cy="283570"/>
              </a:xfrm>
              <a:custGeom>
                <a:avLst/>
                <a:gdLst/>
                <a:ahLst/>
                <a:cxnLst/>
                <a:rect l="l" t="t" r="r" b="b"/>
                <a:pathLst>
                  <a:path w="2567" h="6066" extrusionOk="0">
                    <a:moveTo>
                      <a:pt x="1786" y="1"/>
                    </a:moveTo>
                    <a:cubicBezTo>
                      <a:pt x="1230" y="1"/>
                      <a:pt x="656" y="599"/>
                      <a:pt x="454" y="1038"/>
                    </a:cubicBezTo>
                    <a:cubicBezTo>
                      <a:pt x="264" y="1440"/>
                      <a:pt x="211" y="1883"/>
                      <a:pt x="169" y="2316"/>
                    </a:cubicBezTo>
                    <a:cubicBezTo>
                      <a:pt x="106" y="2971"/>
                      <a:pt x="53" y="3626"/>
                      <a:pt x="32" y="4281"/>
                    </a:cubicBezTo>
                    <a:cubicBezTo>
                      <a:pt x="11" y="4608"/>
                      <a:pt x="11" y="4936"/>
                      <a:pt x="0" y="5274"/>
                    </a:cubicBezTo>
                    <a:cubicBezTo>
                      <a:pt x="0" y="5369"/>
                      <a:pt x="95" y="5992"/>
                      <a:pt x="32" y="6066"/>
                    </a:cubicBezTo>
                    <a:cubicBezTo>
                      <a:pt x="898" y="5073"/>
                      <a:pt x="1606" y="3943"/>
                      <a:pt x="2123" y="2728"/>
                    </a:cubicBezTo>
                    <a:cubicBezTo>
                      <a:pt x="2366" y="2169"/>
                      <a:pt x="2567" y="1577"/>
                      <a:pt x="2545" y="975"/>
                    </a:cubicBezTo>
                    <a:cubicBezTo>
                      <a:pt x="2535" y="605"/>
                      <a:pt x="2387" y="183"/>
                      <a:pt x="2039" y="46"/>
                    </a:cubicBezTo>
                    <a:cubicBezTo>
                      <a:pt x="1956" y="15"/>
                      <a:pt x="1871" y="1"/>
                      <a:pt x="1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4"/>
              <p:cNvSpPr/>
              <p:nvPr/>
            </p:nvSpPr>
            <p:spPr>
              <a:xfrm>
                <a:off x="6604500" y="3152768"/>
                <a:ext cx="142720" cy="321155"/>
              </a:xfrm>
              <a:custGeom>
                <a:avLst/>
                <a:gdLst/>
                <a:ahLst/>
                <a:cxnLst/>
                <a:rect l="l" t="t" r="r" b="b"/>
                <a:pathLst>
                  <a:path w="3053" h="6870" extrusionOk="0">
                    <a:moveTo>
                      <a:pt x="2280" y="1"/>
                    </a:moveTo>
                    <a:cubicBezTo>
                      <a:pt x="1995" y="1"/>
                      <a:pt x="1700" y="156"/>
                      <a:pt x="1458" y="332"/>
                    </a:cubicBezTo>
                    <a:cubicBezTo>
                      <a:pt x="1173" y="543"/>
                      <a:pt x="898" y="786"/>
                      <a:pt x="719" y="1092"/>
                    </a:cubicBezTo>
                    <a:cubicBezTo>
                      <a:pt x="465" y="1536"/>
                      <a:pt x="423" y="2053"/>
                      <a:pt x="391" y="2560"/>
                    </a:cubicBezTo>
                    <a:cubicBezTo>
                      <a:pt x="339" y="3352"/>
                      <a:pt x="286" y="4155"/>
                      <a:pt x="233" y="4947"/>
                    </a:cubicBezTo>
                    <a:cubicBezTo>
                      <a:pt x="201" y="5539"/>
                      <a:pt x="1" y="6289"/>
                      <a:pt x="159" y="6869"/>
                    </a:cubicBezTo>
                    <a:cubicBezTo>
                      <a:pt x="1268" y="5444"/>
                      <a:pt x="2113" y="3574"/>
                      <a:pt x="2789" y="1906"/>
                    </a:cubicBezTo>
                    <a:cubicBezTo>
                      <a:pt x="2926" y="1578"/>
                      <a:pt x="3053" y="1240"/>
                      <a:pt x="3042" y="881"/>
                    </a:cubicBezTo>
                    <a:cubicBezTo>
                      <a:pt x="3032" y="533"/>
                      <a:pt x="2842" y="152"/>
                      <a:pt x="2504" y="36"/>
                    </a:cubicBezTo>
                    <a:cubicBezTo>
                      <a:pt x="2431" y="12"/>
                      <a:pt x="2356" y="1"/>
                      <a:pt x="22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4"/>
              <p:cNvSpPr/>
              <p:nvPr/>
            </p:nvSpPr>
            <p:spPr>
              <a:xfrm>
                <a:off x="6796069" y="3115184"/>
                <a:ext cx="152584" cy="267910"/>
              </a:xfrm>
              <a:custGeom>
                <a:avLst/>
                <a:gdLst/>
                <a:ahLst/>
                <a:cxnLst/>
                <a:rect l="l" t="t" r="r" b="b"/>
                <a:pathLst>
                  <a:path w="3264" h="5731" extrusionOk="0">
                    <a:moveTo>
                      <a:pt x="2744" y="1"/>
                    </a:moveTo>
                    <a:cubicBezTo>
                      <a:pt x="2623" y="1"/>
                      <a:pt x="2492" y="45"/>
                      <a:pt x="2377" y="90"/>
                    </a:cubicBezTo>
                    <a:cubicBezTo>
                      <a:pt x="2018" y="249"/>
                      <a:pt x="1669" y="449"/>
                      <a:pt x="1395" y="724"/>
                    </a:cubicBezTo>
                    <a:cubicBezTo>
                      <a:pt x="845" y="1263"/>
                      <a:pt x="581" y="2034"/>
                      <a:pt x="465" y="2783"/>
                    </a:cubicBezTo>
                    <a:cubicBezTo>
                      <a:pt x="359" y="3364"/>
                      <a:pt x="359" y="3956"/>
                      <a:pt x="275" y="4537"/>
                    </a:cubicBezTo>
                    <a:cubicBezTo>
                      <a:pt x="201" y="4949"/>
                      <a:pt x="0" y="5297"/>
                      <a:pt x="74" y="5730"/>
                    </a:cubicBezTo>
                    <a:cubicBezTo>
                      <a:pt x="877" y="4727"/>
                      <a:pt x="1585" y="3628"/>
                      <a:pt x="2324" y="2583"/>
                    </a:cubicBezTo>
                    <a:cubicBezTo>
                      <a:pt x="2789" y="1939"/>
                      <a:pt x="3264" y="1199"/>
                      <a:pt x="3137" y="418"/>
                    </a:cubicBezTo>
                    <a:cubicBezTo>
                      <a:pt x="3116" y="291"/>
                      <a:pt x="3074" y="143"/>
                      <a:pt x="2958" y="69"/>
                    </a:cubicBezTo>
                    <a:cubicBezTo>
                      <a:pt x="2895" y="19"/>
                      <a:pt x="2822" y="1"/>
                      <a:pt x="2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4"/>
              <p:cNvSpPr/>
              <p:nvPr/>
            </p:nvSpPr>
            <p:spPr>
              <a:xfrm>
                <a:off x="6404563" y="3375797"/>
                <a:ext cx="133838" cy="252670"/>
              </a:xfrm>
              <a:custGeom>
                <a:avLst/>
                <a:gdLst/>
                <a:ahLst/>
                <a:cxnLst/>
                <a:rect l="l" t="t" r="r" b="b"/>
                <a:pathLst>
                  <a:path w="2863" h="5405" extrusionOk="0">
                    <a:moveTo>
                      <a:pt x="2359" y="0"/>
                    </a:moveTo>
                    <a:cubicBezTo>
                      <a:pt x="2329" y="0"/>
                      <a:pt x="2300" y="2"/>
                      <a:pt x="2271" y="7"/>
                    </a:cubicBezTo>
                    <a:cubicBezTo>
                      <a:pt x="2081" y="28"/>
                      <a:pt x="1912" y="134"/>
                      <a:pt x="1753" y="250"/>
                    </a:cubicBezTo>
                    <a:cubicBezTo>
                      <a:pt x="1384" y="535"/>
                      <a:pt x="1067" y="916"/>
                      <a:pt x="866" y="1338"/>
                    </a:cubicBezTo>
                    <a:cubicBezTo>
                      <a:pt x="676" y="1708"/>
                      <a:pt x="571" y="2120"/>
                      <a:pt x="486" y="2531"/>
                    </a:cubicBezTo>
                    <a:cubicBezTo>
                      <a:pt x="349" y="3123"/>
                      <a:pt x="243" y="3725"/>
                      <a:pt x="159" y="4327"/>
                    </a:cubicBezTo>
                    <a:cubicBezTo>
                      <a:pt x="127" y="4623"/>
                      <a:pt x="0" y="5140"/>
                      <a:pt x="190" y="5404"/>
                    </a:cubicBezTo>
                    <a:cubicBezTo>
                      <a:pt x="412" y="5256"/>
                      <a:pt x="571" y="4887"/>
                      <a:pt x="718" y="4665"/>
                    </a:cubicBezTo>
                    <a:cubicBezTo>
                      <a:pt x="940" y="4348"/>
                      <a:pt x="1162" y="4042"/>
                      <a:pt x="1373" y="3735"/>
                    </a:cubicBezTo>
                    <a:cubicBezTo>
                      <a:pt x="1817" y="3112"/>
                      <a:pt x="2239" y="2468"/>
                      <a:pt x="2546" y="1771"/>
                    </a:cubicBezTo>
                    <a:cubicBezTo>
                      <a:pt x="2704" y="1401"/>
                      <a:pt x="2831" y="1011"/>
                      <a:pt x="2852" y="609"/>
                    </a:cubicBezTo>
                    <a:cubicBezTo>
                      <a:pt x="2862" y="472"/>
                      <a:pt x="2852" y="324"/>
                      <a:pt x="2778" y="208"/>
                    </a:cubicBezTo>
                    <a:cubicBezTo>
                      <a:pt x="2688" y="74"/>
                      <a:pt x="2523" y="0"/>
                      <a:pt x="2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4"/>
              <p:cNvSpPr/>
              <p:nvPr/>
            </p:nvSpPr>
            <p:spPr>
              <a:xfrm>
                <a:off x="6248054" y="3044970"/>
                <a:ext cx="116542" cy="246266"/>
              </a:xfrm>
              <a:custGeom>
                <a:avLst/>
                <a:gdLst/>
                <a:ahLst/>
                <a:cxnLst/>
                <a:rect l="l" t="t" r="r" b="b"/>
                <a:pathLst>
                  <a:path w="2493" h="5268" extrusionOk="0">
                    <a:moveTo>
                      <a:pt x="2108" y="0"/>
                    </a:moveTo>
                    <a:cubicBezTo>
                      <a:pt x="1730" y="0"/>
                      <a:pt x="1347" y="190"/>
                      <a:pt x="1088" y="473"/>
                    </a:cubicBezTo>
                    <a:cubicBezTo>
                      <a:pt x="729" y="842"/>
                      <a:pt x="549" y="1349"/>
                      <a:pt x="412" y="1846"/>
                    </a:cubicBezTo>
                    <a:cubicBezTo>
                      <a:pt x="127" y="2976"/>
                      <a:pt x="169" y="4127"/>
                      <a:pt x="0" y="5268"/>
                    </a:cubicBezTo>
                    <a:cubicBezTo>
                      <a:pt x="476" y="4412"/>
                      <a:pt x="993" y="3588"/>
                      <a:pt x="1500" y="2754"/>
                    </a:cubicBezTo>
                    <a:cubicBezTo>
                      <a:pt x="1986" y="1930"/>
                      <a:pt x="2408" y="1033"/>
                      <a:pt x="2493" y="71"/>
                    </a:cubicBezTo>
                    <a:cubicBezTo>
                      <a:pt x="2368" y="23"/>
                      <a:pt x="2239" y="0"/>
                      <a:pt x="2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5995440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00"/>
        <p:cNvGrpSpPr/>
        <p:nvPr/>
      </p:nvGrpSpPr>
      <p:grpSpPr>
        <a:xfrm>
          <a:off x="0" y="0"/>
          <a:ext cx="0" cy="0"/>
          <a:chOff x="0" y="0"/>
          <a:chExt cx="0" cy="0"/>
        </a:xfrm>
      </p:grpSpPr>
      <p:sp>
        <p:nvSpPr>
          <p:cNvPr id="501" name="Google Shape;501;p15"/>
          <p:cNvSpPr txBox="1">
            <a:spLocks noGrp="1"/>
          </p:cNvSpPr>
          <p:nvPr>
            <p:ph type="title"/>
          </p:nvPr>
        </p:nvSpPr>
        <p:spPr>
          <a:xfrm>
            <a:off x="5640628" y="4160392"/>
            <a:ext cx="5600400" cy="738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32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02" name="Google Shape;502;p15"/>
          <p:cNvSpPr txBox="1">
            <a:spLocks noGrp="1"/>
          </p:cNvSpPr>
          <p:nvPr>
            <p:ph type="subTitle" idx="1"/>
          </p:nvPr>
        </p:nvSpPr>
        <p:spPr>
          <a:xfrm>
            <a:off x="5640600" y="1958808"/>
            <a:ext cx="5600400" cy="2216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927608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503"/>
        <p:cNvGrpSpPr/>
        <p:nvPr/>
      </p:nvGrpSpPr>
      <p:grpSpPr>
        <a:xfrm>
          <a:off x="0" y="0"/>
          <a:ext cx="0" cy="0"/>
          <a:chOff x="0" y="0"/>
          <a:chExt cx="0" cy="0"/>
        </a:xfrm>
      </p:grpSpPr>
      <p:sp>
        <p:nvSpPr>
          <p:cNvPr id="504" name="Google Shape;504;p16"/>
          <p:cNvSpPr txBox="1">
            <a:spLocks noGrp="1"/>
          </p:cNvSpPr>
          <p:nvPr>
            <p:ph type="title"/>
          </p:nvPr>
        </p:nvSpPr>
        <p:spPr>
          <a:xfrm>
            <a:off x="951033" y="593367"/>
            <a:ext cx="10290000" cy="9876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grpSp>
        <p:nvGrpSpPr>
          <p:cNvPr id="505" name="Google Shape;505;p16"/>
          <p:cNvGrpSpPr/>
          <p:nvPr/>
        </p:nvGrpSpPr>
        <p:grpSpPr>
          <a:xfrm>
            <a:off x="-2907389" y="-2242023"/>
            <a:ext cx="16692064" cy="10615309"/>
            <a:chOff x="-2180542" y="-1681517"/>
            <a:chExt cx="12519048" cy="7961482"/>
          </a:xfrm>
        </p:grpSpPr>
        <p:grpSp>
          <p:nvGrpSpPr>
            <p:cNvPr id="506" name="Google Shape;506;p16"/>
            <p:cNvGrpSpPr/>
            <p:nvPr/>
          </p:nvGrpSpPr>
          <p:grpSpPr>
            <a:xfrm>
              <a:off x="7936595" y="3425856"/>
              <a:ext cx="2401911" cy="2854109"/>
              <a:chOff x="7936595" y="3425856"/>
              <a:chExt cx="2401911" cy="2854109"/>
            </a:xfrm>
          </p:grpSpPr>
          <p:grpSp>
            <p:nvGrpSpPr>
              <p:cNvPr id="507" name="Google Shape;507;p16"/>
              <p:cNvGrpSpPr/>
              <p:nvPr/>
            </p:nvGrpSpPr>
            <p:grpSpPr>
              <a:xfrm rot="-1571836">
                <a:off x="8451244" y="4094430"/>
                <a:ext cx="1536564" cy="1946332"/>
                <a:chOff x="7565887" y="511311"/>
                <a:chExt cx="1192155" cy="1510076"/>
              </a:xfrm>
            </p:grpSpPr>
            <p:sp>
              <p:nvSpPr>
                <p:cNvPr id="508" name="Google Shape;508;p16"/>
                <p:cNvSpPr/>
                <p:nvPr/>
              </p:nvSpPr>
              <p:spPr>
                <a:xfrm>
                  <a:off x="8134424" y="1066196"/>
                  <a:ext cx="343641" cy="955192"/>
                </a:xfrm>
                <a:custGeom>
                  <a:avLst/>
                  <a:gdLst/>
                  <a:ahLst/>
                  <a:cxnLst/>
                  <a:rect l="l" t="t" r="r" b="b"/>
                  <a:pathLst>
                    <a:path w="7351" h="20433" extrusionOk="0">
                      <a:moveTo>
                        <a:pt x="1196" y="1"/>
                      </a:moveTo>
                      <a:cubicBezTo>
                        <a:pt x="1170" y="1"/>
                        <a:pt x="1144" y="6"/>
                        <a:pt x="1120" y="17"/>
                      </a:cubicBezTo>
                      <a:cubicBezTo>
                        <a:pt x="1003" y="70"/>
                        <a:pt x="961" y="186"/>
                        <a:pt x="929" y="302"/>
                      </a:cubicBezTo>
                      <a:cubicBezTo>
                        <a:pt x="0" y="3407"/>
                        <a:pt x="116" y="6797"/>
                        <a:pt x="85" y="9997"/>
                      </a:cubicBezTo>
                      <a:cubicBezTo>
                        <a:pt x="53" y="13451"/>
                        <a:pt x="190" y="16915"/>
                        <a:pt x="486" y="20358"/>
                      </a:cubicBezTo>
                      <a:cubicBezTo>
                        <a:pt x="496" y="20390"/>
                        <a:pt x="496" y="20411"/>
                        <a:pt x="496" y="20432"/>
                      </a:cubicBezTo>
                      <a:cubicBezTo>
                        <a:pt x="755" y="20411"/>
                        <a:pt x="1014" y="20400"/>
                        <a:pt x="1273" y="20400"/>
                      </a:cubicBezTo>
                      <a:cubicBezTo>
                        <a:pt x="1531" y="20400"/>
                        <a:pt x="1790" y="20411"/>
                        <a:pt x="2049" y="20432"/>
                      </a:cubicBezTo>
                      <a:cubicBezTo>
                        <a:pt x="2049" y="20400"/>
                        <a:pt x="2049" y="20369"/>
                        <a:pt x="2049" y="20348"/>
                      </a:cubicBezTo>
                      <a:cubicBezTo>
                        <a:pt x="1964" y="18837"/>
                        <a:pt x="1817" y="17327"/>
                        <a:pt x="1679" y="15817"/>
                      </a:cubicBezTo>
                      <a:cubicBezTo>
                        <a:pt x="1679" y="15785"/>
                        <a:pt x="1679" y="15743"/>
                        <a:pt x="1669" y="15701"/>
                      </a:cubicBezTo>
                      <a:cubicBezTo>
                        <a:pt x="1658" y="15637"/>
                        <a:pt x="1658" y="15574"/>
                        <a:pt x="1648" y="15500"/>
                      </a:cubicBezTo>
                      <a:cubicBezTo>
                        <a:pt x="1616" y="15151"/>
                        <a:pt x="1584" y="14792"/>
                        <a:pt x="1553" y="14444"/>
                      </a:cubicBezTo>
                      <a:cubicBezTo>
                        <a:pt x="1489" y="13419"/>
                        <a:pt x="1510" y="12405"/>
                        <a:pt x="1500" y="11381"/>
                      </a:cubicBezTo>
                      <a:cubicBezTo>
                        <a:pt x="1806" y="11349"/>
                        <a:pt x="2207" y="11360"/>
                        <a:pt x="2355" y="11339"/>
                      </a:cubicBezTo>
                      <a:cubicBezTo>
                        <a:pt x="3390" y="11149"/>
                        <a:pt x="4372" y="10705"/>
                        <a:pt x="5186" y="10050"/>
                      </a:cubicBezTo>
                      <a:cubicBezTo>
                        <a:pt x="6295" y="9153"/>
                        <a:pt x="7066" y="7853"/>
                        <a:pt x="7351" y="6459"/>
                      </a:cubicBezTo>
                      <a:cubicBezTo>
                        <a:pt x="7196" y="6446"/>
                        <a:pt x="7040" y="6439"/>
                        <a:pt x="6884" y="6439"/>
                      </a:cubicBezTo>
                      <a:cubicBezTo>
                        <a:pt x="5727" y="6439"/>
                        <a:pt x="4573" y="6815"/>
                        <a:pt x="3633" y="7494"/>
                      </a:cubicBezTo>
                      <a:cubicBezTo>
                        <a:pt x="3021" y="7927"/>
                        <a:pt x="2503" y="8498"/>
                        <a:pt x="2123" y="9142"/>
                      </a:cubicBezTo>
                      <a:cubicBezTo>
                        <a:pt x="1975" y="9374"/>
                        <a:pt x="1658" y="9902"/>
                        <a:pt x="1468" y="10367"/>
                      </a:cubicBezTo>
                      <a:cubicBezTo>
                        <a:pt x="1447" y="10029"/>
                        <a:pt x="1415" y="9681"/>
                        <a:pt x="1384" y="9332"/>
                      </a:cubicBezTo>
                      <a:cubicBezTo>
                        <a:pt x="1384" y="9311"/>
                        <a:pt x="1384" y="9279"/>
                        <a:pt x="1384" y="9248"/>
                      </a:cubicBezTo>
                      <a:cubicBezTo>
                        <a:pt x="1394" y="7843"/>
                        <a:pt x="1468" y="6417"/>
                        <a:pt x="1521" y="4991"/>
                      </a:cubicBezTo>
                      <a:cubicBezTo>
                        <a:pt x="1574" y="3502"/>
                        <a:pt x="1605" y="2013"/>
                        <a:pt x="1531" y="534"/>
                      </a:cubicBezTo>
                      <a:cubicBezTo>
                        <a:pt x="1521" y="408"/>
                        <a:pt x="1510" y="270"/>
                        <a:pt x="1447" y="154"/>
                      </a:cubicBezTo>
                      <a:cubicBezTo>
                        <a:pt x="1397" y="71"/>
                        <a:pt x="1294" y="1"/>
                        <a:pt x="11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16"/>
                <p:cNvSpPr/>
                <p:nvPr/>
              </p:nvSpPr>
              <p:spPr>
                <a:xfrm>
                  <a:off x="7565887" y="511311"/>
                  <a:ext cx="1192155" cy="822335"/>
                </a:xfrm>
                <a:custGeom>
                  <a:avLst/>
                  <a:gdLst/>
                  <a:ahLst/>
                  <a:cxnLst/>
                  <a:rect l="l" t="t" r="r" b="b"/>
                  <a:pathLst>
                    <a:path w="25502" h="17591" extrusionOk="0">
                      <a:moveTo>
                        <a:pt x="12097" y="1"/>
                      </a:moveTo>
                      <a:cubicBezTo>
                        <a:pt x="10331" y="1"/>
                        <a:pt x="8473" y="1030"/>
                        <a:pt x="7906" y="2698"/>
                      </a:cubicBezTo>
                      <a:cubicBezTo>
                        <a:pt x="7737" y="3184"/>
                        <a:pt x="7673" y="3702"/>
                        <a:pt x="7642" y="4219"/>
                      </a:cubicBezTo>
                      <a:cubicBezTo>
                        <a:pt x="7578" y="5307"/>
                        <a:pt x="7663" y="6405"/>
                        <a:pt x="7885" y="7472"/>
                      </a:cubicBezTo>
                      <a:cubicBezTo>
                        <a:pt x="7779" y="7060"/>
                        <a:pt x="7462" y="6743"/>
                        <a:pt x="7156" y="6437"/>
                      </a:cubicBezTo>
                      <a:cubicBezTo>
                        <a:pt x="6733" y="6025"/>
                        <a:pt x="6290" y="5592"/>
                        <a:pt x="5720" y="5402"/>
                      </a:cubicBezTo>
                      <a:cubicBezTo>
                        <a:pt x="5523" y="5340"/>
                        <a:pt x="5321" y="5311"/>
                        <a:pt x="5118" y="5311"/>
                      </a:cubicBezTo>
                      <a:cubicBezTo>
                        <a:pt x="4365" y="5311"/>
                        <a:pt x="3604" y="5713"/>
                        <a:pt x="3079" y="6279"/>
                      </a:cubicBezTo>
                      <a:cubicBezTo>
                        <a:pt x="2488" y="6912"/>
                        <a:pt x="1791" y="7979"/>
                        <a:pt x="1601" y="8993"/>
                      </a:cubicBezTo>
                      <a:cubicBezTo>
                        <a:pt x="1506" y="9500"/>
                        <a:pt x="1537" y="9986"/>
                        <a:pt x="1759" y="10408"/>
                      </a:cubicBezTo>
                      <a:cubicBezTo>
                        <a:pt x="1939" y="10746"/>
                        <a:pt x="2213" y="11031"/>
                        <a:pt x="2541" y="11232"/>
                      </a:cubicBezTo>
                      <a:cubicBezTo>
                        <a:pt x="3174" y="11612"/>
                        <a:pt x="3977" y="11665"/>
                        <a:pt x="4579" y="12098"/>
                      </a:cubicBezTo>
                      <a:cubicBezTo>
                        <a:pt x="4500" y="12105"/>
                        <a:pt x="4421" y="12109"/>
                        <a:pt x="4342" y="12109"/>
                      </a:cubicBezTo>
                      <a:cubicBezTo>
                        <a:pt x="3851" y="12109"/>
                        <a:pt x="3359" y="11982"/>
                        <a:pt x="2868" y="11919"/>
                      </a:cubicBezTo>
                      <a:cubicBezTo>
                        <a:pt x="2733" y="11901"/>
                        <a:pt x="2605" y="11892"/>
                        <a:pt x="2483" y="11892"/>
                      </a:cubicBezTo>
                      <a:cubicBezTo>
                        <a:pt x="0" y="11892"/>
                        <a:pt x="300" y="15454"/>
                        <a:pt x="1991" y="16692"/>
                      </a:cubicBezTo>
                      <a:cubicBezTo>
                        <a:pt x="3024" y="17462"/>
                        <a:pt x="4591" y="17591"/>
                        <a:pt x="5854" y="17591"/>
                      </a:cubicBezTo>
                      <a:cubicBezTo>
                        <a:pt x="5908" y="17591"/>
                        <a:pt x="5962" y="17590"/>
                        <a:pt x="6015" y="17590"/>
                      </a:cubicBezTo>
                      <a:cubicBezTo>
                        <a:pt x="7578" y="17579"/>
                        <a:pt x="9457" y="17231"/>
                        <a:pt x="10577" y="16049"/>
                      </a:cubicBezTo>
                      <a:lnTo>
                        <a:pt x="10577" y="16049"/>
                      </a:lnTo>
                      <a:cubicBezTo>
                        <a:pt x="10460" y="16179"/>
                        <a:pt x="11993" y="16956"/>
                        <a:pt x="12130" y="16999"/>
                      </a:cubicBezTo>
                      <a:cubicBezTo>
                        <a:pt x="12525" y="17128"/>
                        <a:pt x="12940" y="17194"/>
                        <a:pt x="13356" y="17194"/>
                      </a:cubicBezTo>
                      <a:cubicBezTo>
                        <a:pt x="13618" y="17194"/>
                        <a:pt x="13880" y="17168"/>
                        <a:pt x="14137" y="17115"/>
                      </a:cubicBezTo>
                      <a:cubicBezTo>
                        <a:pt x="14676" y="17009"/>
                        <a:pt x="15330" y="16787"/>
                        <a:pt x="15647" y="16302"/>
                      </a:cubicBezTo>
                      <a:cubicBezTo>
                        <a:pt x="15837" y="15995"/>
                        <a:pt x="15985" y="15626"/>
                        <a:pt x="16260" y="15372"/>
                      </a:cubicBezTo>
                      <a:cubicBezTo>
                        <a:pt x="16452" y="15192"/>
                        <a:pt x="16605" y="15121"/>
                        <a:pt x="16745" y="15121"/>
                      </a:cubicBezTo>
                      <a:cubicBezTo>
                        <a:pt x="16999" y="15121"/>
                        <a:pt x="17211" y="15352"/>
                        <a:pt x="17538" y="15583"/>
                      </a:cubicBezTo>
                      <a:cubicBezTo>
                        <a:pt x="18451" y="16233"/>
                        <a:pt x="19520" y="16843"/>
                        <a:pt x="20661" y="16843"/>
                      </a:cubicBezTo>
                      <a:cubicBezTo>
                        <a:pt x="20708" y="16843"/>
                        <a:pt x="20754" y="16842"/>
                        <a:pt x="20801" y="16840"/>
                      </a:cubicBezTo>
                      <a:cubicBezTo>
                        <a:pt x="22385" y="16777"/>
                        <a:pt x="23653" y="15330"/>
                        <a:pt x="24287" y="14020"/>
                      </a:cubicBezTo>
                      <a:cubicBezTo>
                        <a:pt x="24793" y="12932"/>
                        <a:pt x="25501" y="11105"/>
                        <a:pt x="23885" y="10693"/>
                      </a:cubicBezTo>
                      <a:cubicBezTo>
                        <a:pt x="23262" y="10533"/>
                        <a:pt x="22620" y="10453"/>
                        <a:pt x="21979" y="10453"/>
                      </a:cubicBezTo>
                      <a:cubicBezTo>
                        <a:pt x="21256" y="10453"/>
                        <a:pt x="20534" y="10554"/>
                        <a:pt x="19839" y="10756"/>
                      </a:cubicBezTo>
                      <a:lnTo>
                        <a:pt x="19839" y="10756"/>
                      </a:lnTo>
                      <a:cubicBezTo>
                        <a:pt x="20433" y="10552"/>
                        <a:pt x="21210" y="9621"/>
                        <a:pt x="21646" y="9225"/>
                      </a:cubicBezTo>
                      <a:cubicBezTo>
                        <a:pt x="22269" y="8676"/>
                        <a:pt x="22871" y="8138"/>
                        <a:pt x="23241" y="7367"/>
                      </a:cubicBezTo>
                      <a:cubicBezTo>
                        <a:pt x="24329" y="5106"/>
                        <a:pt x="22058" y="2487"/>
                        <a:pt x="19745" y="2382"/>
                      </a:cubicBezTo>
                      <a:cubicBezTo>
                        <a:pt x="19710" y="2380"/>
                        <a:pt x="19675" y="2379"/>
                        <a:pt x="19640" y="2379"/>
                      </a:cubicBezTo>
                      <a:cubicBezTo>
                        <a:pt x="18677" y="2379"/>
                        <a:pt x="17787" y="2934"/>
                        <a:pt x="17084" y="3596"/>
                      </a:cubicBezTo>
                      <a:cubicBezTo>
                        <a:pt x="16365" y="4283"/>
                        <a:pt x="15763" y="5106"/>
                        <a:pt x="14982" y="5740"/>
                      </a:cubicBezTo>
                      <a:cubicBezTo>
                        <a:pt x="15140" y="4853"/>
                        <a:pt x="15288" y="3966"/>
                        <a:pt x="15225" y="3068"/>
                      </a:cubicBezTo>
                      <a:cubicBezTo>
                        <a:pt x="15130" y="1949"/>
                        <a:pt x="14591" y="628"/>
                        <a:pt x="13461" y="227"/>
                      </a:cubicBezTo>
                      <a:cubicBezTo>
                        <a:pt x="13030" y="74"/>
                        <a:pt x="12567" y="1"/>
                        <a:pt x="12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16"/>
                <p:cNvSpPr/>
                <p:nvPr/>
              </p:nvSpPr>
              <p:spPr>
                <a:xfrm>
                  <a:off x="8021857" y="1203211"/>
                  <a:ext cx="330832" cy="182689"/>
                </a:xfrm>
                <a:custGeom>
                  <a:avLst/>
                  <a:gdLst/>
                  <a:ahLst/>
                  <a:cxnLst/>
                  <a:rect l="l" t="t" r="r" b="b"/>
                  <a:pathLst>
                    <a:path w="7077" h="3908" extrusionOk="0">
                      <a:moveTo>
                        <a:pt x="7076" y="1"/>
                      </a:moveTo>
                      <a:cubicBezTo>
                        <a:pt x="4710" y="265"/>
                        <a:pt x="2334" y="423"/>
                        <a:pt x="0" y="867"/>
                      </a:cubicBezTo>
                      <a:cubicBezTo>
                        <a:pt x="11" y="1089"/>
                        <a:pt x="42" y="1300"/>
                        <a:pt x="106" y="1511"/>
                      </a:cubicBezTo>
                      <a:cubicBezTo>
                        <a:pt x="180" y="1722"/>
                        <a:pt x="296" y="1934"/>
                        <a:pt x="391" y="2134"/>
                      </a:cubicBezTo>
                      <a:cubicBezTo>
                        <a:pt x="444" y="2229"/>
                        <a:pt x="496" y="2324"/>
                        <a:pt x="549" y="2409"/>
                      </a:cubicBezTo>
                      <a:cubicBezTo>
                        <a:pt x="951" y="3148"/>
                        <a:pt x="1447" y="3718"/>
                        <a:pt x="2345" y="3866"/>
                      </a:cubicBezTo>
                      <a:cubicBezTo>
                        <a:pt x="2519" y="3895"/>
                        <a:pt x="2694" y="3908"/>
                        <a:pt x="2870" y="3908"/>
                      </a:cubicBezTo>
                      <a:cubicBezTo>
                        <a:pt x="3737" y="3908"/>
                        <a:pt x="4608" y="3586"/>
                        <a:pt x="5355" y="3190"/>
                      </a:cubicBezTo>
                      <a:cubicBezTo>
                        <a:pt x="5745" y="2979"/>
                        <a:pt x="6136" y="2768"/>
                        <a:pt x="6432" y="2441"/>
                      </a:cubicBezTo>
                      <a:cubicBezTo>
                        <a:pt x="6759" y="2081"/>
                        <a:pt x="6928" y="1596"/>
                        <a:pt x="7013" y="1110"/>
                      </a:cubicBezTo>
                      <a:cubicBezTo>
                        <a:pt x="7066" y="740"/>
                        <a:pt x="7076" y="370"/>
                        <a:pt x="70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16"/>
                <p:cNvSpPr/>
                <p:nvPr/>
              </p:nvSpPr>
              <p:spPr>
                <a:xfrm>
                  <a:off x="7924062" y="856536"/>
                  <a:ext cx="468597" cy="288526"/>
                </a:xfrm>
                <a:custGeom>
                  <a:avLst/>
                  <a:gdLst/>
                  <a:ahLst/>
                  <a:cxnLst/>
                  <a:rect l="l" t="t" r="r" b="b"/>
                  <a:pathLst>
                    <a:path w="10024" h="6172" extrusionOk="0">
                      <a:moveTo>
                        <a:pt x="5167" y="1"/>
                      </a:moveTo>
                      <a:cubicBezTo>
                        <a:pt x="5058" y="1"/>
                        <a:pt x="4957" y="55"/>
                        <a:pt x="4891" y="151"/>
                      </a:cubicBezTo>
                      <a:cubicBezTo>
                        <a:pt x="4880" y="172"/>
                        <a:pt x="4870" y="182"/>
                        <a:pt x="4870" y="203"/>
                      </a:cubicBezTo>
                      <a:cubicBezTo>
                        <a:pt x="4764" y="351"/>
                        <a:pt x="4722" y="541"/>
                        <a:pt x="4775" y="721"/>
                      </a:cubicBezTo>
                      <a:cubicBezTo>
                        <a:pt x="4796" y="816"/>
                        <a:pt x="4870" y="879"/>
                        <a:pt x="4965" y="911"/>
                      </a:cubicBezTo>
                      <a:cubicBezTo>
                        <a:pt x="4985" y="915"/>
                        <a:pt x="5004" y="917"/>
                        <a:pt x="5023" y="917"/>
                      </a:cubicBezTo>
                      <a:cubicBezTo>
                        <a:pt x="5095" y="917"/>
                        <a:pt x="5160" y="887"/>
                        <a:pt x="5218" y="837"/>
                      </a:cubicBezTo>
                      <a:cubicBezTo>
                        <a:pt x="5356" y="721"/>
                        <a:pt x="5472" y="531"/>
                        <a:pt x="5482" y="351"/>
                      </a:cubicBezTo>
                      <a:cubicBezTo>
                        <a:pt x="5482" y="224"/>
                        <a:pt x="5429" y="98"/>
                        <a:pt x="5313" y="34"/>
                      </a:cubicBezTo>
                      <a:cubicBezTo>
                        <a:pt x="5265" y="12"/>
                        <a:pt x="5215" y="1"/>
                        <a:pt x="5167" y="1"/>
                      </a:cubicBezTo>
                      <a:close/>
                      <a:moveTo>
                        <a:pt x="3586" y="1174"/>
                      </a:moveTo>
                      <a:cubicBezTo>
                        <a:pt x="3517" y="1174"/>
                        <a:pt x="3448" y="1198"/>
                        <a:pt x="3402" y="1249"/>
                      </a:cubicBezTo>
                      <a:cubicBezTo>
                        <a:pt x="3233" y="1460"/>
                        <a:pt x="3000" y="1914"/>
                        <a:pt x="3317" y="2104"/>
                      </a:cubicBezTo>
                      <a:cubicBezTo>
                        <a:pt x="3367" y="2133"/>
                        <a:pt x="3416" y="2146"/>
                        <a:pt x="3463" y="2146"/>
                      </a:cubicBezTo>
                      <a:cubicBezTo>
                        <a:pt x="3602" y="2146"/>
                        <a:pt x="3718" y="2033"/>
                        <a:pt x="3782" y="1914"/>
                      </a:cubicBezTo>
                      <a:cubicBezTo>
                        <a:pt x="3845" y="1798"/>
                        <a:pt x="3866" y="1682"/>
                        <a:pt x="3824" y="1566"/>
                      </a:cubicBezTo>
                      <a:cubicBezTo>
                        <a:pt x="3877" y="1460"/>
                        <a:pt x="3877" y="1344"/>
                        <a:pt x="3782" y="1249"/>
                      </a:cubicBezTo>
                      <a:cubicBezTo>
                        <a:pt x="3733" y="1200"/>
                        <a:pt x="3659" y="1174"/>
                        <a:pt x="3586" y="1174"/>
                      </a:cubicBezTo>
                      <a:close/>
                      <a:moveTo>
                        <a:pt x="6110" y="1339"/>
                      </a:moveTo>
                      <a:cubicBezTo>
                        <a:pt x="5998" y="1339"/>
                        <a:pt x="5883" y="1387"/>
                        <a:pt x="5799" y="1481"/>
                      </a:cubicBezTo>
                      <a:cubicBezTo>
                        <a:pt x="5641" y="1661"/>
                        <a:pt x="5598" y="1904"/>
                        <a:pt x="5662" y="2136"/>
                      </a:cubicBezTo>
                      <a:cubicBezTo>
                        <a:pt x="5672" y="2168"/>
                        <a:pt x="5683" y="2199"/>
                        <a:pt x="5704" y="2221"/>
                      </a:cubicBezTo>
                      <a:cubicBezTo>
                        <a:pt x="5715" y="2252"/>
                        <a:pt x="5736" y="2284"/>
                        <a:pt x="5757" y="2305"/>
                      </a:cubicBezTo>
                      <a:cubicBezTo>
                        <a:pt x="5835" y="2379"/>
                        <a:pt x="5923" y="2412"/>
                        <a:pt x="6011" y="2412"/>
                      </a:cubicBezTo>
                      <a:cubicBezTo>
                        <a:pt x="6160" y="2412"/>
                        <a:pt x="6308" y="2318"/>
                        <a:pt x="6401" y="2178"/>
                      </a:cubicBezTo>
                      <a:cubicBezTo>
                        <a:pt x="6528" y="1999"/>
                        <a:pt x="6549" y="1724"/>
                        <a:pt x="6433" y="1524"/>
                      </a:cubicBezTo>
                      <a:cubicBezTo>
                        <a:pt x="6360" y="1400"/>
                        <a:pt x="6237" y="1339"/>
                        <a:pt x="6110" y="1339"/>
                      </a:cubicBezTo>
                      <a:close/>
                      <a:moveTo>
                        <a:pt x="4434" y="2023"/>
                      </a:moveTo>
                      <a:cubicBezTo>
                        <a:pt x="4369" y="2023"/>
                        <a:pt x="4302" y="2039"/>
                        <a:pt x="4236" y="2073"/>
                      </a:cubicBezTo>
                      <a:cubicBezTo>
                        <a:pt x="4183" y="2104"/>
                        <a:pt x="4141" y="2157"/>
                        <a:pt x="4120" y="2221"/>
                      </a:cubicBezTo>
                      <a:lnTo>
                        <a:pt x="4109" y="2252"/>
                      </a:lnTo>
                      <a:cubicBezTo>
                        <a:pt x="4014" y="2474"/>
                        <a:pt x="3983" y="2728"/>
                        <a:pt x="4130" y="2939"/>
                      </a:cubicBezTo>
                      <a:cubicBezTo>
                        <a:pt x="4227" y="3065"/>
                        <a:pt x="4368" y="3147"/>
                        <a:pt x="4504" y="3147"/>
                      </a:cubicBezTo>
                      <a:cubicBezTo>
                        <a:pt x="4607" y="3147"/>
                        <a:pt x="4708" y="3101"/>
                        <a:pt x="4785" y="2992"/>
                      </a:cubicBezTo>
                      <a:cubicBezTo>
                        <a:pt x="4933" y="2801"/>
                        <a:pt x="4954" y="2537"/>
                        <a:pt x="4859" y="2316"/>
                      </a:cubicBezTo>
                      <a:cubicBezTo>
                        <a:pt x="4774" y="2138"/>
                        <a:pt x="4611" y="2023"/>
                        <a:pt x="4434" y="2023"/>
                      </a:cubicBezTo>
                      <a:close/>
                      <a:moveTo>
                        <a:pt x="8868" y="2336"/>
                      </a:moveTo>
                      <a:cubicBezTo>
                        <a:pt x="8762" y="2336"/>
                        <a:pt x="8666" y="2395"/>
                        <a:pt x="8587" y="2464"/>
                      </a:cubicBezTo>
                      <a:cubicBezTo>
                        <a:pt x="8556" y="2495"/>
                        <a:pt x="8534" y="2537"/>
                        <a:pt x="8524" y="2580"/>
                      </a:cubicBezTo>
                      <a:cubicBezTo>
                        <a:pt x="8450" y="2728"/>
                        <a:pt x="8397" y="2918"/>
                        <a:pt x="8461" y="3076"/>
                      </a:cubicBezTo>
                      <a:cubicBezTo>
                        <a:pt x="8513" y="3213"/>
                        <a:pt x="8619" y="3308"/>
                        <a:pt x="8767" y="3319"/>
                      </a:cubicBezTo>
                      <a:cubicBezTo>
                        <a:pt x="8904" y="3319"/>
                        <a:pt x="8999" y="3224"/>
                        <a:pt x="9073" y="3118"/>
                      </a:cubicBezTo>
                      <a:cubicBezTo>
                        <a:pt x="9179" y="2970"/>
                        <a:pt x="9221" y="2759"/>
                        <a:pt x="9189" y="2580"/>
                      </a:cubicBezTo>
                      <a:cubicBezTo>
                        <a:pt x="9158" y="2442"/>
                        <a:pt x="9031" y="2347"/>
                        <a:pt x="8894" y="2337"/>
                      </a:cubicBezTo>
                      <a:cubicBezTo>
                        <a:pt x="8885" y="2336"/>
                        <a:pt x="8876" y="2336"/>
                        <a:pt x="8868" y="2336"/>
                      </a:cubicBezTo>
                      <a:close/>
                      <a:moveTo>
                        <a:pt x="2445" y="2738"/>
                      </a:moveTo>
                      <a:cubicBezTo>
                        <a:pt x="2405" y="2738"/>
                        <a:pt x="2364" y="2745"/>
                        <a:pt x="2324" y="2759"/>
                      </a:cubicBezTo>
                      <a:cubicBezTo>
                        <a:pt x="2261" y="2791"/>
                        <a:pt x="2198" y="2833"/>
                        <a:pt x="2166" y="2886"/>
                      </a:cubicBezTo>
                      <a:cubicBezTo>
                        <a:pt x="2113" y="2949"/>
                        <a:pt x="2092" y="3044"/>
                        <a:pt x="2113" y="3139"/>
                      </a:cubicBezTo>
                      <a:cubicBezTo>
                        <a:pt x="2109" y="3132"/>
                        <a:pt x="2107" y="3128"/>
                        <a:pt x="2106" y="3128"/>
                      </a:cubicBezTo>
                      <a:lnTo>
                        <a:pt x="2106" y="3128"/>
                      </a:lnTo>
                      <a:cubicBezTo>
                        <a:pt x="2104" y="3128"/>
                        <a:pt x="2106" y="3140"/>
                        <a:pt x="2113" y="3161"/>
                      </a:cubicBezTo>
                      <a:cubicBezTo>
                        <a:pt x="2103" y="3182"/>
                        <a:pt x="2103" y="3203"/>
                        <a:pt x="2103" y="3224"/>
                      </a:cubicBezTo>
                      <a:cubicBezTo>
                        <a:pt x="2103" y="3287"/>
                        <a:pt x="2103" y="3340"/>
                        <a:pt x="2113" y="3393"/>
                      </a:cubicBezTo>
                      <a:cubicBezTo>
                        <a:pt x="2134" y="3488"/>
                        <a:pt x="2187" y="3572"/>
                        <a:pt x="2261" y="3636"/>
                      </a:cubicBezTo>
                      <a:cubicBezTo>
                        <a:pt x="2331" y="3697"/>
                        <a:pt x="2420" y="3727"/>
                        <a:pt x="2508" y="3727"/>
                      </a:cubicBezTo>
                      <a:cubicBezTo>
                        <a:pt x="2634" y="3727"/>
                        <a:pt x="2759" y="3665"/>
                        <a:pt x="2821" y="3541"/>
                      </a:cubicBezTo>
                      <a:cubicBezTo>
                        <a:pt x="2916" y="3382"/>
                        <a:pt x="2916" y="3150"/>
                        <a:pt x="2831" y="2992"/>
                      </a:cubicBezTo>
                      <a:cubicBezTo>
                        <a:pt x="2764" y="2848"/>
                        <a:pt x="2608" y="2738"/>
                        <a:pt x="2445" y="2738"/>
                      </a:cubicBezTo>
                      <a:close/>
                      <a:moveTo>
                        <a:pt x="573" y="2924"/>
                      </a:moveTo>
                      <a:cubicBezTo>
                        <a:pt x="480" y="2924"/>
                        <a:pt x="388" y="2970"/>
                        <a:pt x="339" y="3055"/>
                      </a:cubicBezTo>
                      <a:cubicBezTo>
                        <a:pt x="275" y="3182"/>
                        <a:pt x="223" y="3308"/>
                        <a:pt x="202" y="3446"/>
                      </a:cubicBezTo>
                      <a:cubicBezTo>
                        <a:pt x="170" y="3646"/>
                        <a:pt x="244" y="3858"/>
                        <a:pt x="466" y="3889"/>
                      </a:cubicBezTo>
                      <a:cubicBezTo>
                        <a:pt x="481" y="3892"/>
                        <a:pt x="497" y="3893"/>
                        <a:pt x="512" y="3893"/>
                      </a:cubicBezTo>
                      <a:cubicBezTo>
                        <a:pt x="832" y="3893"/>
                        <a:pt x="1007" y="3381"/>
                        <a:pt x="835" y="3139"/>
                      </a:cubicBezTo>
                      <a:cubicBezTo>
                        <a:pt x="814" y="3066"/>
                        <a:pt x="782" y="3002"/>
                        <a:pt x="708" y="2960"/>
                      </a:cubicBezTo>
                      <a:cubicBezTo>
                        <a:pt x="666" y="2935"/>
                        <a:pt x="619" y="2924"/>
                        <a:pt x="573" y="2924"/>
                      </a:cubicBezTo>
                      <a:close/>
                      <a:moveTo>
                        <a:pt x="9686" y="3378"/>
                      </a:moveTo>
                      <a:cubicBezTo>
                        <a:pt x="9659" y="3378"/>
                        <a:pt x="9633" y="3382"/>
                        <a:pt x="9612" y="3382"/>
                      </a:cubicBezTo>
                      <a:cubicBezTo>
                        <a:pt x="9548" y="3403"/>
                        <a:pt x="9485" y="3456"/>
                        <a:pt x="9453" y="3509"/>
                      </a:cubicBezTo>
                      <a:cubicBezTo>
                        <a:pt x="9422" y="3572"/>
                        <a:pt x="9401" y="3646"/>
                        <a:pt x="9422" y="3720"/>
                      </a:cubicBezTo>
                      <a:lnTo>
                        <a:pt x="9443" y="3763"/>
                      </a:lnTo>
                      <a:cubicBezTo>
                        <a:pt x="9443" y="3826"/>
                        <a:pt x="9464" y="3900"/>
                        <a:pt x="9496" y="3963"/>
                      </a:cubicBezTo>
                      <a:cubicBezTo>
                        <a:pt x="9538" y="4048"/>
                        <a:pt x="9633" y="4090"/>
                        <a:pt x="9728" y="4090"/>
                      </a:cubicBezTo>
                      <a:cubicBezTo>
                        <a:pt x="9823" y="4090"/>
                        <a:pt x="9918" y="4048"/>
                        <a:pt x="9960" y="3963"/>
                      </a:cubicBezTo>
                      <a:cubicBezTo>
                        <a:pt x="10003" y="3868"/>
                        <a:pt x="10013" y="3784"/>
                        <a:pt x="10003" y="3689"/>
                      </a:cubicBezTo>
                      <a:cubicBezTo>
                        <a:pt x="10024" y="3583"/>
                        <a:pt x="9971" y="3467"/>
                        <a:pt x="9876" y="3414"/>
                      </a:cubicBezTo>
                      <a:cubicBezTo>
                        <a:pt x="9823" y="3393"/>
                        <a:pt x="9770" y="3382"/>
                        <a:pt x="9728" y="3382"/>
                      </a:cubicBezTo>
                      <a:cubicBezTo>
                        <a:pt x="9714" y="3379"/>
                        <a:pt x="9700" y="3378"/>
                        <a:pt x="9686" y="3378"/>
                      </a:cubicBezTo>
                      <a:close/>
                      <a:moveTo>
                        <a:pt x="3634" y="3562"/>
                      </a:moveTo>
                      <a:cubicBezTo>
                        <a:pt x="3592" y="3572"/>
                        <a:pt x="3560" y="3583"/>
                        <a:pt x="3528" y="3604"/>
                      </a:cubicBezTo>
                      <a:cubicBezTo>
                        <a:pt x="3497" y="3615"/>
                        <a:pt x="3476" y="3636"/>
                        <a:pt x="3454" y="3668"/>
                      </a:cubicBezTo>
                      <a:cubicBezTo>
                        <a:pt x="3433" y="3699"/>
                        <a:pt x="3412" y="3720"/>
                        <a:pt x="3402" y="3763"/>
                      </a:cubicBezTo>
                      <a:cubicBezTo>
                        <a:pt x="3402" y="3784"/>
                        <a:pt x="3402" y="3805"/>
                        <a:pt x="3391" y="3826"/>
                      </a:cubicBezTo>
                      <a:cubicBezTo>
                        <a:pt x="3391" y="3879"/>
                        <a:pt x="3412" y="3921"/>
                        <a:pt x="3433" y="3963"/>
                      </a:cubicBezTo>
                      <a:lnTo>
                        <a:pt x="3433" y="3974"/>
                      </a:lnTo>
                      <a:lnTo>
                        <a:pt x="3454" y="3995"/>
                      </a:lnTo>
                      <a:cubicBezTo>
                        <a:pt x="3465" y="4027"/>
                        <a:pt x="3486" y="4058"/>
                        <a:pt x="3518" y="4079"/>
                      </a:cubicBezTo>
                      <a:cubicBezTo>
                        <a:pt x="3539" y="4101"/>
                        <a:pt x="3581" y="4111"/>
                        <a:pt x="3613" y="4122"/>
                      </a:cubicBezTo>
                      <a:cubicBezTo>
                        <a:pt x="3634" y="4122"/>
                        <a:pt x="3655" y="4132"/>
                        <a:pt x="3676" y="4132"/>
                      </a:cubicBezTo>
                      <a:cubicBezTo>
                        <a:pt x="3729" y="4132"/>
                        <a:pt x="3771" y="4122"/>
                        <a:pt x="3814" y="4101"/>
                      </a:cubicBezTo>
                      <a:cubicBezTo>
                        <a:pt x="3835" y="4079"/>
                        <a:pt x="3856" y="4069"/>
                        <a:pt x="3877" y="4058"/>
                      </a:cubicBezTo>
                      <a:cubicBezTo>
                        <a:pt x="3909" y="4016"/>
                        <a:pt x="3930" y="3984"/>
                        <a:pt x="3940" y="3932"/>
                      </a:cubicBezTo>
                      <a:cubicBezTo>
                        <a:pt x="3951" y="3910"/>
                        <a:pt x="3951" y="3879"/>
                        <a:pt x="3951" y="3858"/>
                      </a:cubicBezTo>
                      <a:cubicBezTo>
                        <a:pt x="3951" y="3794"/>
                        <a:pt x="3940" y="3763"/>
                        <a:pt x="3909" y="3710"/>
                      </a:cubicBezTo>
                      <a:cubicBezTo>
                        <a:pt x="3898" y="3689"/>
                        <a:pt x="3877" y="3668"/>
                        <a:pt x="3866" y="3646"/>
                      </a:cubicBezTo>
                      <a:cubicBezTo>
                        <a:pt x="3814" y="3604"/>
                        <a:pt x="3792" y="3594"/>
                        <a:pt x="3740" y="3572"/>
                      </a:cubicBezTo>
                      <a:cubicBezTo>
                        <a:pt x="3697" y="3562"/>
                        <a:pt x="3666" y="3562"/>
                        <a:pt x="3634" y="3562"/>
                      </a:cubicBezTo>
                      <a:close/>
                      <a:moveTo>
                        <a:pt x="7375" y="2826"/>
                      </a:moveTo>
                      <a:cubicBezTo>
                        <a:pt x="7291" y="2826"/>
                        <a:pt x="7209" y="2859"/>
                        <a:pt x="7140" y="2928"/>
                      </a:cubicBezTo>
                      <a:cubicBezTo>
                        <a:pt x="7035" y="3034"/>
                        <a:pt x="7035" y="3171"/>
                        <a:pt x="7045" y="3308"/>
                      </a:cubicBezTo>
                      <a:cubicBezTo>
                        <a:pt x="7077" y="3583"/>
                        <a:pt x="7183" y="3815"/>
                        <a:pt x="7362" y="4027"/>
                      </a:cubicBezTo>
                      <a:cubicBezTo>
                        <a:pt x="7383" y="4048"/>
                        <a:pt x="7394" y="4058"/>
                        <a:pt x="7415" y="4079"/>
                      </a:cubicBezTo>
                      <a:lnTo>
                        <a:pt x="7426" y="4079"/>
                      </a:lnTo>
                      <a:cubicBezTo>
                        <a:pt x="7479" y="4126"/>
                        <a:pt x="7553" y="4156"/>
                        <a:pt x="7624" y="4156"/>
                      </a:cubicBezTo>
                      <a:cubicBezTo>
                        <a:pt x="7666" y="4156"/>
                        <a:pt x="7707" y="4145"/>
                        <a:pt x="7742" y="4122"/>
                      </a:cubicBezTo>
                      <a:cubicBezTo>
                        <a:pt x="7985" y="3963"/>
                        <a:pt x="7975" y="3699"/>
                        <a:pt x="7922" y="3446"/>
                      </a:cubicBezTo>
                      <a:cubicBezTo>
                        <a:pt x="7869" y="3245"/>
                        <a:pt x="7732" y="2939"/>
                        <a:pt x="7510" y="2854"/>
                      </a:cubicBezTo>
                      <a:cubicBezTo>
                        <a:pt x="7466" y="2836"/>
                        <a:pt x="7420" y="2826"/>
                        <a:pt x="7375" y="2826"/>
                      </a:cubicBezTo>
                      <a:close/>
                      <a:moveTo>
                        <a:pt x="5926" y="3347"/>
                      </a:moveTo>
                      <a:cubicBezTo>
                        <a:pt x="5891" y="3347"/>
                        <a:pt x="5855" y="3351"/>
                        <a:pt x="5820" y="3361"/>
                      </a:cubicBezTo>
                      <a:cubicBezTo>
                        <a:pt x="5546" y="3446"/>
                        <a:pt x="5493" y="3784"/>
                        <a:pt x="5556" y="4016"/>
                      </a:cubicBezTo>
                      <a:lnTo>
                        <a:pt x="5556" y="4027"/>
                      </a:lnTo>
                      <a:cubicBezTo>
                        <a:pt x="5579" y="4211"/>
                        <a:pt x="5741" y="4339"/>
                        <a:pt x="5917" y="4339"/>
                      </a:cubicBezTo>
                      <a:cubicBezTo>
                        <a:pt x="5984" y="4339"/>
                        <a:pt x="6052" y="4321"/>
                        <a:pt x="6116" y="4280"/>
                      </a:cubicBezTo>
                      <a:cubicBezTo>
                        <a:pt x="6295" y="4164"/>
                        <a:pt x="6391" y="3889"/>
                        <a:pt x="6338" y="3678"/>
                      </a:cubicBezTo>
                      <a:cubicBezTo>
                        <a:pt x="6293" y="3482"/>
                        <a:pt x="6114" y="3347"/>
                        <a:pt x="5926" y="3347"/>
                      </a:cubicBezTo>
                      <a:close/>
                      <a:moveTo>
                        <a:pt x="1299" y="4057"/>
                      </a:moveTo>
                      <a:cubicBezTo>
                        <a:pt x="1292" y="4057"/>
                        <a:pt x="1285" y="4057"/>
                        <a:pt x="1279" y="4058"/>
                      </a:cubicBezTo>
                      <a:cubicBezTo>
                        <a:pt x="1247" y="4058"/>
                        <a:pt x="1215" y="4058"/>
                        <a:pt x="1194" y="4069"/>
                      </a:cubicBezTo>
                      <a:cubicBezTo>
                        <a:pt x="1099" y="4101"/>
                        <a:pt x="1025" y="4164"/>
                        <a:pt x="1004" y="4259"/>
                      </a:cubicBezTo>
                      <a:cubicBezTo>
                        <a:pt x="994" y="4301"/>
                        <a:pt x="994" y="4343"/>
                        <a:pt x="1004" y="4386"/>
                      </a:cubicBezTo>
                      <a:cubicBezTo>
                        <a:pt x="994" y="4502"/>
                        <a:pt x="994" y="4629"/>
                        <a:pt x="1004" y="4755"/>
                      </a:cubicBezTo>
                      <a:cubicBezTo>
                        <a:pt x="1017" y="4923"/>
                        <a:pt x="1140" y="5019"/>
                        <a:pt x="1269" y="5019"/>
                      </a:cubicBezTo>
                      <a:cubicBezTo>
                        <a:pt x="1352" y="5019"/>
                        <a:pt x="1439" y="4979"/>
                        <a:pt x="1501" y="4893"/>
                      </a:cubicBezTo>
                      <a:cubicBezTo>
                        <a:pt x="1606" y="4745"/>
                        <a:pt x="1670" y="4597"/>
                        <a:pt x="1638" y="4417"/>
                      </a:cubicBezTo>
                      <a:cubicBezTo>
                        <a:pt x="1617" y="4301"/>
                        <a:pt x="1553" y="4206"/>
                        <a:pt x="1469" y="4143"/>
                      </a:cubicBezTo>
                      <a:cubicBezTo>
                        <a:pt x="1422" y="4095"/>
                        <a:pt x="1357" y="4057"/>
                        <a:pt x="1299" y="4057"/>
                      </a:cubicBezTo>
                      <a:close/>
                      <a:moveTo>
                        <a:pt x="8894" y="4320"/>
                      </a:moveTo>
                      <a:cubicBezTo>
                        <a:pt x="8863" y="4320"/>
                        <a:pt x="8832" y="4324"/>
                        <a:pt x="8799" y="4333"/>
                      </a:cubicBezTo>
                      <a:cubicBezTo>
                        <a:pt x="8313" y="4460"/>
                        <a:pt x="8513" y="5093"/>
                        <a:pt x="8746" y="5347"/>
                      </a:cubicBezTo>
                      <a:cubicBezTo>
                        <a:pt x="8797" y="5403"/>
                        <a:pt x="8866" y="5430"/>
                        <a:pt x="8935" y="5430"/>
                      </a:cubicBezTo>
                      <a:cubicBezTo>
                        <a:pt x="9006" y="5430"/>
                        <a:pt x="9077" y="5401"/>
                        <a:pt x="9126" y="5347"/>
                      </a:cubicBezTo>
                      <a:lnTo>
                        <a:pt x="9136" y="5347"/>
                      </a:lnTo>
                      <a:cubicBezTo>
                        <a:pt x="9179" y="5326"/>
                        <a:pt x="9210" y="5294"/>
                        <a:pt x="9253" y="5241"/>
                      </a:cubicBezTo>
                      <a:cubicBezTo>
                        <a:pt x="9439" y="4967"/>
                        <a:pt x="9280" y="4320"/>
                        <a:pt x="8894" y="4320"/>
                      </a:cubicBezTo>
                      <a:close/>
                      <a:moveTo>
                        <a:pt x="2097" y="5035"/>
                      </a:moveTo>
                      <a:cubicBezTo>
                        <a:pt x="2025" y="5035"/>
                        <a:pt x="1952" y="5057"/>
                        <a:pt x="1891" y="5104"/>
                      </a:cubicBezTo>
                      <a:cubicBezTo>
                        <a:pt x="1765" y="5199"/>
                        <a:pt x="1733" y="5368"/>
                        <a:pt x="1775" y="5516"/>
                      </a:cubicBezTo>
                      <a:cubicBezTo>
                        <a:pt x="1817" y="5664"/>
                        <a:pt x="1923" y="5759"/>
                        <a:pt x="2060" y="5811"/>
                      </a:cubicBezTo>
                      <a:cubicBezTo>
                        <a:pt x="2083" y="5819"/>
                        <a:pt x="2109" y="5822"/>
                        <a:pt x="2136" y="5822"/>
                      </a:cubicBezTo>
                      <a:cubicBezTo>
                        <a:pt x="2186" y="5822"/>
                        <a:pt x="2237" y="5811"/>
                        <a:pt x="2272" y="5790"/>
                      </a:cubicBezTo>
                      <a:cubicBezTo>
                        <a:pt x="2314" y="5759"/>
                        <a:pt x="2346" y="5727"/>
                        <a:pt x="2377" y="5685"/>
                      </a:cubicBezTo>
                      <a:cubicBezTo>
                        <a:pt x="2398" y="5653"/>
                        <a:pt x="2419" y="5621"/>
                        <a:pt x="2430" y="5579"/>
                      </a:cubicBezTo>
                      <a:cubicBezTo>
                        <a:pt x="2472" y="5431"/>
                        <a:pt x="2462" y="5262"/>
                        <a:pt x="2346" y="5136"/>
                      </a:cubicBezTo>
                      <a:cubicBezTo>
                        <a:pt x="2281" y="5071"/>
                        <a:pt x="2189" y="5035"/>
                        <a:pt x="2097" y="5035"/>
                      </a:cubicBezTo>
                      <a:close/>
                      <a:moveTo>
                        <a:pt x="363" y="5132"/>
                      </a:moveTo>
                      <a:cubicBezTo>
                        <a:pt x="258" y="5132"/>
                        <a:pt x="153" y="5185"/>
                        <a:pt x="96" y="5294"/>
                      </a:cubicBezTo>
                      <a:cubicBezTo>
                        <a:pt x="1" y="5452"/>
                        <a:pt x="33" y="5664"/>
                        <a:pt x="64" y="5833"/>
                      </a:cubicBezTo>
                      <a:lnTo>
                        <a:pt x="75" y="5875"/>
                      </a:lnTo>
                      <a:cubicBezTo>
                        <a:pt x="64" y="5959"/>
                        <a:pt x="96" y="6044"/>
                        <a:pt x="149" y="6097"/>
                      </a:cubicBezTo>
                      <a:cubicBezTo>
                        <a:pt x="205" y="6148"/>
                        <a:pt x="272" y="6172"/>
                        <a:pt x="337" y="6172"/>
                      </a:cubicBezTo>
                      <a:cubicBezTo>
                        <a:pt x="407" y="6172"/>
                        <a:pt x="475" y="6145"/>
                        <a:pt x="529" y="6097"/>
                      </a:cubicBezTo>
                      <a:cubicBezTo>
                        <a:pt x="761" y="5896"/>
                        <a:pt x="825" y="5484"/>
                        <a:pt x="603" y="5241"/>
                      </a:cubicBezTo>
                      <a:cubicBezTo>
                        <a:pt x="540" y="5169"/>
                        <a:pt x="451" y="5132"/>
                        <a:pt x="363" y="51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2" name="Google Shape;512;p16"/>
              <p:cNvSpPr/>
              <p:nvPr/>
            </p:nvSpPr>
            <p:spPr>
              <a:xfrm rot="1250338" flipH="1">
                <a:off x="8955860" y="3485310"/>
                <a:ext cx="421187" cy="472580"/>
              </a:xfrm>
              <a:custGeom>
                <a:avLst/>
                <a:gdLst/>
                <a:ahLst/>
                <a:cxnLst/>
                <a:rect l="l" t="t" r="r" b="b"/>
                <a:pathLst>
                  <a:path w="2715" h="3046" extrusionOk="0">
                    <a:moveTo>
                      <a:pt x="1378" y="1"/>
                    </a:moveTo>
                    <a:cubicBezTo>
                      <a:pt x="916" y="1"/>
                      <a:pt x="484" y="297"/>
                      <a:pt x="275" y="772"/>
                    </a:cubicBezTo>
                    <a:cubicBezTo>
                      <a:pt x="0" y="1417"/>
                      <a:pt x="191" y="2293"/>
                      <a:pt x="698" y="2747"/>
                    </a:cubicBezTo>
                    <a:cubicBezTo>
                      <a:pt x="927" y="2947"/>
                      <a:pt x="1200" y="3045"/>
                      <a:pt x="1471" y="3045"/>
                    </a:cubicBezTo>
                    <a:cubicBezTo>
                      <a:pt x="1773" y="3045"/>
                      <a:pt x="2074" y="2923"/>
                      <a:pt x="2313" y="2684"/>
                    </a:cubicBezTo>
                    <a:cubicBezTo>
                      <a:pt x="2620" y="2367"/>
                      <a:pt x="2715" y="1966"/>
                      <a:pt x="2704" y="1459"/>
                    </a:cubicBezTo>
                    <a:cubicBezTo>
                      <a:pt x="2704" y="1417"/>
                      <a:pt x="2704" y="1290"/>
                      <a:pt x="2694" y="1174"/>
                    </a:cubicBezTo>
                    <a:cubicBezTo>
                      <a:pt x="2609" y="561"/>
                      <a:pt x="2134" y="96"/>
                      <a:pt x="1532" y="12"/>
                    </a:cubicBezTo>
                    <a:cubicBezTo>
                      <a:pt x="1481" y="5"/>
                      <a:pt x="1429" y="1"/>
                      <a:pt x="1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16"/>
              <p:cNvSpPr/>
              <p:nvPr/>
            </p:nvSpPr>
            <p:spPr>
              <a:xfrm rot="1250303" flipH="1">
                <a:off x="7975047" y="4742348"/>
                <a:ext cx="230376" cy="258487"/>
              </a:xfrm>
              <a:custGeom>
                <a:avLst/>
                <a:gdLst/>
                <a:ahLst/>
                <a:cxnLst/>
                <a:rect l="l" t="t" r="r" b="b"/>
                <a:pathLst>
                  <a:path w="2715" h="3046" extrusionOk="0">
                    <a:moveTo>
                      <a:pt x="1378" y="1"/>
                    </a:moveTo>
                    <a:cubicBezTo>
                      <a:pt x="916" y="1"/>
                      <a:pt x="484" y="297"/>
                      <a:pt x="275" y="772"/>
                    </a:cubicBezTo>
                    <a:cubicBezTo>
                      <a:pt x="0" y="1417"/>
                      <a:pt x="191" y="2293"/>
                      <a:pt x="698" y="2747"/>
                    </a:cubicBezTo>
                    <a:cubicBezTo>
                      <a:pt x="927" y="2947"/>
                      <a:pt x="1200" y="3045"/>
                      <a:pt x="1471" y="3045"/>
                    </a:cubicBezTo>
                    <a:cubicBezTo>
                      <a:pt x="1773" y="3045"/>
                      <a:pt x="2074" y="2923"/>
                      <a:pt x="2313" y="2684"/>
                    </a:cubicBezTo>
                    <a:cubicBezTo>
                      <a:pt x="2620" y="2367"/>
                      <a:pt x="2715" y="1966"/>
                      <a:pt x="2704" y="1459"/>
                    </a:cubicBezTo>
                    <a:cubicBezTo>
                      <a:pt x="2704" y="1417"/>
                      <a:pt x="2704" y="1290"/>
                      <a:pt x="2694" y="1174"/>
                    </a:cubicBezTo>
                    <a:cubicBezTo>
                      <a:pt x="2609" y="561"/>
                      <a:pt x="2134" y="96"/>
                      <a:pt x="1532" y="12"/>
                    </a:cubicBezTo>
                    <a:cubicBezTo>
                      <a:pt x="1481" y="5"/>
                      <a:pt x="1429" y="1"/>
                      <a:pt x="1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4" name="Google Shape;514;p16"/>
            <p:cNvGrpSpPr/>
            <p:nvPr/>
          </p:nvGrpSpPr>
          <p:grpSpPr>
            <a:xfrm>
              <a:off x="-2180542" y="-1681517"/>
              <a:ext cx="3567973" cy="3823778"/>
              <a:chOff x="-2173292" y="-1319317"/>
              <a:chExt cx="3567973" cy="3823778"/>
            </a:xfrm>
          </p:grpSpPr>
          <p:grpSp>
            <p:nvGrpSpPr>
              <p:cNvPr id="515" name="Google Shape;515;p16"/>
              <p:cNvGrpSpPr/>
              <p:nvPr/>
            </p:nvGrpSpPr>
            <p:grpSpPr>
              <a:xfrm rot="-3292890">
                <a:off x="-1979177" y="-470289"/>
                <a:ext cx="3179743" cy="2125722"/>
                <a:chOff x="8218892" y="533597"/>
                <a:chExt cx="1572025" cy="1050931"/>
              </a:xfrm>
            </p:grpSpPr>
            <p:sp>
              <p:nvSpPr>
                <p:cNvPr id="516" name="Google Shape;516;p16"/>
                <p:cNvSpPr/>
                <p:nvPr/>
              </p:nvSpPr>
              <p:spPr>
                <a:xfrm>
                  <a:off x="8218892" y="533597"/>
                  <a:ext cx="1572025" cy="1050931"/>
                </a:xfrm>
                <a:custGeom>
                  <a:avLst/>
                  <a:gdLst/>
                  <a:ahLst/>
                  <a:cxnLst/>
                  <a:rect l="l" t="t" r="r" b="b"/>
                  <a:pathLst>
                    <a:path w="33628" h="22481" extrusionOk="0">
                      <a:moveTo>
                        <a:pt x="21493" y="0"/>
                      </a:moveTo>
                      <a:cubicBezTo>
                        <a:pt x="18387" y="0"/>
                        <a:pt x="15302" y="334"/>
                        <a:pt x="13107" y="501"/>
                      </a:cubicBezTo>
                      <a:cubicBezTo>
                        <a:pt x="11914" y="596"/>
                        <a:pt x="10689" y="722"/>
                        <a:pt x="9485" y="934"/>
                      </a:cubicBezTo>
                      <a:cubicBezTo>
                        <a:pt x="6717" y="1441"/>
                        <a:pt x="4098" y="2402"/>
                        <a:pt x="2451" y="4461"/>
                      </a:cubicBezTo>
                      <a:cubicBezTo>
                        <a:pt x="0" y="7513"/>
                        <a:pt x="634" y="11770"/>
                        <a:pt x="1395" y="15519"/>
                      </a:cubicBezTo>
                      <a:cubicBezTo>
                        <a:pt x="1680" y="16934"/>
                        <a:pt x="1986" y="18381"/>
                        <a:pt x="2863" y="19575"/>
                      </a:cubicBezTo>
                      <a:cubicBezTo>
                        <a:pt x="4456" y="21767"/>
                        <a:pt x="7504" y="22480"/>
                        <a:pt x="10399" y="22480"/>
                      </a:cubicBezTo>
                      <a:cubicBezTo>
                        <a:pt x="10767" y="22480"/>
                        <a:pt x="11132" y="22469"/>
                        <a:pt x="11491" y="22447"/>
                      </a:cubicBezTo>
                      <a:cubicBezTo>
                        <a:pt x="15695" y="22204"/>
                        <a:pt x="18979" y="20641"/>
                        <a:pt x="22845" y="19395"/>
                      </a:cubicBezTo>
                      <a:cubicBezTo>
                        <a:pt x="26098" y="18349"/>
                        <a:pt x="28675" y="17209"/>
                        <a:pt x="30871" y="14526"/>
                      </a:cubicBezTo>
                      <a:cubicBezTo>
                        <a:pt x="32698" y="12319"/>
                        <a:pt x="33628" y="9478"/>
                        <a:pt x="33448" y="6690"/>
                      </a:cubicBezTo>
                      <a:cubicBezTo>
                        <a:pt x="33112" y="1155"/>
                        <a:pt x="27266" y="0"/>
                        <a:pt x="214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16"/>
                <p:cNvSpPr/>
                <p:nvPr/>
              </p:nvSpPr>
              <p:spPr>
                <a:xfrm>
                  <a:off x="8424252" y="669069"/>
                  <a:ext cx="1194352" cy="793445"/>
                </a:xfrm>
                <a:custGeom>
                  <a:avLst/>
                  <a:gdLst/>
                  <a:ahLst/>
                  <a:cxnLst/>
                  <a:rect l="l" t="t" r="r" b="b"/>
                  <a:pathLst>
                    <a:path w="25549" h="16973" extrusionOk="0">
                      <a:moveTo>
                        <a:pt x="20268" y="1056"/>
                      </a:moveTo>
                      <a:cubicBezTo>
                        <a:pt x="20638" y="1056"/>
                        <a:pt x="20986" y="1077"/>
                        <a:pt x="21324" y="1151"/>
                      </a:cubicBezTo>
                      <a:cubicBezTo>
                        <a:pt x="22180" y="1341"/>
                        <a:pt x="22930" y="1838"/>
                        <a:pt x="23479" y="2503"/>
                      </a:cubicBezTo>
                      <a:cubicBezTo>
                        <a:pt x="24039" y="3168"/>
                        <a:pt x="24387" y="4003"/>
                        <a:pt x="24472" y="4837"/>
                      </a:cubicBezTo>
                      <a:cubicBezTo>
                        <a:pt x="24482" y="4985"/>
                        <a:pt x="24493" y="5133"/>
                        <a:pt x="24493" y="5281"/>
                      </a:cubicBezTo>
                      <a:cubicBezTo>
                        <a:pt x="24493" y="6052"/>
                        <a:pt x="24303" y="6823"/>
                        <a:pt x="23965" y="7562"/>
                      </a:cubicBezTo>
                      <a:cubicBezTo>
                        <a:pt x="23627" y="8301"/>
                        <a:pt x="23141" y="8998"/>
                        <a:pt x="22571" y="9611"/>
                      </a:cubicBezTo>
                      <a:cubicBezTo>
                        <a:pt x="21314" y="10952"/>
                        <a:pt x="19624" y="11956"/>
                        <a:pt x="17850" y="12822"/>
                      </a:cubicBezTo>
                      <a:cubicBezTo>
                        <a:pt x="16688" y="13392"/>
                        <a:pt x="14861" y="14174"/>
                        <a:pt x="12844" y="14807"/>
                      </a:cubicBezTo>
                      <a:cubicBezTo>
                        <a:pt x="10826" y="15441"/>
                        <a:pt x="8608" y="15916"/>
                        <a:pt x="6686" y="15916"/>
                      </a:cubicBezTo>
                      <a:cubicBezTo>
                        <a:pt x="5820" y="15916"/>
                        <a:pt x="5028" y="15821"/>
                        <a:pt x="4331" y="15610"/>
                      </a:cubicBezTo>
                      <a:cubicBezTo>
                        <a:pt x="3634" y="15399"/>
                        <a:pt x="3053" y="15071"/>
                        <a:pt x="2599" y="14617"/>
                      </a:cubicBezTo>
                      <a:cubicBezTo>
                        <a:pt x="2208" y="14226"/>
                        <a:pt x="1955" y="13740"/>
                        <a:pt x="1765" y="13191"/>
                      </a:cubicBezTo>
                      <a:cubicBezTo>
                        <a:pt x="1575" y="12632"/>
                        <a:pt x="1469" y="12008"/>
                        <a:pt x="1374" y="11385"/>
                      </a:cubicBezTo>
                      <a:cubicBezTo>
                        <a:pt x="1216" y="10414"/>
                        <a:pt x="1057" y="9463"/>
                        <a:pt x="1057" y="8534"/>
                      </a:cubicBezTo>
                      <a:cubicBezTo>
                        <a:pt x="1057" y="8153"/>
                        <a:pt x="1089" y="7784"/>
                        <a:pt x="1142" y="7414"/>
                      </a:cubicBezTo>
                      <a:cubicBezTo>
                        <a:pt x="1247" y="6791"/>
                        <a:pt x="1458" y="6168"/>
                        <a:pt x="1796" y="5640"/>
                      </a:cubicBezTo>
                      <a:cubicBezTo>
                        <a:pt x="2124" y="5101"/>
                        <a:pt x="2567" y="4658"/>
                        <a:pt x="3117" y="4362"/>
                      </a:cubicBezTo>
                      <a:cubicBezTo>
                        <a:pt x="3655" y="4066"/>
                        <a:pt x="4331" y="3918"/>
                        <a:pt x="5039" y="3760"/>
                      </a:cubicBezTo>
                      <a:cubicBezTo>
                        <a:pt x="9538" y="2788"/>
                        <a:pt x="14026" y="1817"/>
                        <a:pt x="18578" y="1204"/>
                      </a:cubicBezTo>
                      <a:cubicBezTo>
                        <a:pt x="19149" y="1120"/>
                        <a:pt x="19730" y="1056"/>
                        <a:pt x="20268" y="1056"/>
                      </a:cubicBezTo>
                      <a:close/>
                      <a:moveTo>
                        <a:pt x="20268" y="0"/>
                      </a:moveTo>
                      <a:cubicBezTo>
                        <a:pt x="19635" y="0"/>
                        <a:pt x="19022" y="74"/>
                        <a:pt x="18431" y="148"/>
                      </a:cubicBezTo>
                      <a:cubicBezTo>
                        <a:pt x="13836" y="771"/>
                        <a:pt x="9316" y="1753"/>
                        <a:pt x="4817" y="2735"/>
                      </a:cubicBezTo>
                      <a:cubicBezTo>
                        <a:pt x="4109" y="2883"/>
                        <a:pt x="3338" y="3052"/>
                        <a:pt x="2620" y="3433"/>
                      </a:cubicBezTo>
                      <a:cubicBezTo>
                        <a:pt x="1881" y="3823"/>
                        <a:pt x="1311" y="4415"/>
                        <a:pt x="899" y="5080"/>
                      </a:cubicBezTo>
                      <a:cubicBezTo>
                        <a:pt x="476" y="5745"/>
                        <a:pt x="223" y="6495"/>
                        <a:pt x="107" y="7245"/>
                      </a:cubicBezTo>
                      <a:cubicBezTo>
                        <a:pt x="33" y="7678"/>
                        <a:pt x="1" y="8111"/>
                        <a:pt x="1" y="8534"/>
                      </a:cubicBezTo>
                      <a:cubicBezTo>
                        <a:pt x="1" y="9569"/>
                        <a:pt x="170" y="10583"/>
                        <a:pt x="328" y="11554"/>
                      </a:cubicBezTo>
                      <a:cubicBezTo>
                        <a:pt x="434" y="12188"/>
                        <a:pt x="540" y="12864"/>
                        <a:pt x="761" y="13519"/>
                      </a:cubicBezTo>
                      <a:cubicBezTo>
                        <a:pt x="983" y="14174"/>
                        <a:pt x="1311" y="14828"/>
                        <a:pt x="1849" y="15367"/>
                      </a:cubicBezTo>
                      <a:cubicBezTo>
                        <a:pt x="2451" y="15958"/>
                        <a:pt x="3201" y="16370"/>
                        <a:pt x="4025" y="16624"/>
                      </a:cubicBezTo>
                      <a:cubicBezTo>
                        <a:pt x="4838" y="16867"/>
                        <a:pt x="5746" y="16972"/>
                        <a:pt x="6686" y="16972"/>
                      </a:cubicBezTo>
                      <a:cubicBezTo>
                        <a:pt x="8777" y="16972"/>
                        <a:pt x="11069" y="16465"/>
                        <a:pt x="13160" y="15811"/>
                      </a:cubicBezTo>
                      <a:cubicBezTo>
                        <a:pt x="15241" y="15156"/>
                        <a:pt x="17110" y="14364"/>
                        <a:pt x="18314" y="13772"/>
                      </a:cubicBezTo>
                      <a:cubicBezTo>
                        <a:pt x="20131" y="12874"/>
                        <a:pt x="21937" y="11829"/>
                        <a:pt x="23342" y="10329"/>
                      </a:cubicBezTo>
                      <a:cubicBezTo>
                        <a:pt x="23986" y="9643"/>
                        <a:pt x="24535" y="8851"/>
                        <a:pt x="24926" y="7995"/>
                      </a:cubicBezTo>
                      <a:cubicBezTo>
                        <a:pt x="25317" y="7140"/>
                        <a:pt x="25549" y="6221"/>
                        <a:pt x="25549" y="5281"/>
                      </a:cubicBezTo>
                      <a:cubicBezTo>
                        <a:pt x="25549" y="5091"/>
                        <a:pt x="25538" y="4911"/>
                        <a:pt x="25517" y="4732"/>
                      </a:cubicBezTo>
                      <a:cubicBezTo>
                        <a:pt x="25422" y="3675"/>
                        <a:pt x="24979" y="2662"/>
                        <a:pt x="24292" y="1827"/>
                      </a:cubicBezTo>
                      <a:cubicBezTo>
                        <a:pt x="23606" y="1003"/>
                        <a:pt x="22666" y="370"/>
                        <a:pt x="21546" y="127"/>
                      </a:cubicBezTo>
                      <a:cubicBezTo>
                        <a:pt x="21124" y="32"/>
                        <a:pt x="20691" y="0"/>
                        <a:pt x="20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16"/>
                <p:cNvSpPr/>
                <p:nvPr/>
              </p:nvSpPr>
              <p:spPr>
                <a:xfrm>
                  <a:off x="8627695" y="853999"/>
                  <a:ext cx="795409" cy="452563"/>
                </a:xfrm>
                <a:custGeom>
                  <a:avLst/>
                  <a:gdLst/>
                  <a:ahLst/>
                  <a:cxnLst/>
                  <a:rect l="l" t="t" r="r" b="b"/>
                  <a:pathLst>
                    <a:path w="17015" h="9681" extrusionOk="0">
                      <a:moveTo>
                        <a:pt x="13883" y="1"/>
                      </a:moveTo>
                      <a:cubicBezTo>
                        <a:pt x="13202" y="1"/>
                        <a:pt x="12512" y="127"/>
                        <a:pt x="11840" y="258"/>
                      </a:cubicBezTo>
                      <a:cubicBezTo>
                        <a:pt x="9674" y="681"/>
                        <a:pt x="7509" y="1103"/>
                        <a:pt x="5344" y="1515"/>
                      </a:cubicBezTo>
                      <a:cubicBezTo>
                        <a:pt x="3940" y="1789"/>
                        <a:pt x="2524" y="2064"/>
                        <a:pt x="1194" y="2582"/>
                      </a:cubicBezTo>
                      <a:cubicBezTo>
                        <a:pt x="898" y="2698"/>
                        <a:pt x="581" y="2835"/>
                        <a:pt x="412" y="3089"/>
                      </a:cubicBezTo>
                      <a:cubicBezTo>
                        <a:pt x="264" y="3289"/>
                        <a:pt x="233" y="3532"/>
                        <a:pt x="201" y="3775"/>
                      </a:cubicBezTo>
                      <a:cubicBezTo>
                        <a:pt x="0" y="5475"/>
                        <a:pt x="42" y="8412"/>
                        <a:pt x="1944" y="9394"/>
                      </a:cubicBezTo>
                      <a:cubicBezTo>
                        <a:pt x="2338" y="9597"/>
                        <a:pt x="2781" y="9681"/>
                        <a:pt x="3247" y="9681"/>
                      </a:cubicBezTo>
                      <a:cubicBezTo>
                        <a:pt x="4738" y="9681"/>
                        <a:pt x="6467" y="8828"/>
                        <a:pt x="7626" y="8338"/>
                      </a:cubicBezTo>
                      <a:cubicBezTo>
                        <a:pt x="10139" y="7281"/>
                        <a:pt x="12674" y="6215"/>
                        <a:pt x="14871" y="4683"/>
                      </a:cubicBezTo>
                      <a:cubicBezTo>
                        <a:pt x="15937" y="3944"/>
                        <a:pt x="17015" y="2835"/>
                        <a:pt x="16687" y="1642"/>
                      </a:cubicBezTo>
                      <a:cubicBezTo>
                        <a:pt x="16465" y="786"/>
                        <a:pt x="15557" y="216"/>
                        <a:pt x="14628" y="57"/>
                      </a:cubicBezTo>
                      <a:cubicBezTo>
                        <a:pt x="14381" y="18"/>
                        <a:pt x="14133" y="1"/>
                        <a:pt x="138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9" name="Google Shape;519;p16"/>
              <p:cNvSpPr/>
              <p:nvPr/>
            </p:nvSpPr>
            <p:spPr>
              <a:xfrm rot="1250338" flipH="1">
                <a:off x="70285" y="1848085"/>
                <a:ext cx="421187" cy="472580"/>
              </a:xfrm>
              <a:custGeom>
                <a:avLst/>
                <a:gdLst/>
                <a:ahLst/>
                <a:cxnLst/>
                <a:rect l="l" t="t" r="r" b="b"/>
                <a:pathLst>
                  <a:path w="2715" h="3046" extrusionOk="0">
                    <a:moveTo>
                      <a:pt x="1378" y="1"/>
                    </a:moveTo>
                    <a:cubicBezTo>
                      <a:pt x="916" y="1"/>
                      <a:pt x="484" y="297"/>
                      <a:pt x="275" y="772"/>
                    </a:cubicBezTo>
                    <a:cubicBezTo>
                      <a:pt x="0" y="1417"/>
                      <a:pt x="191" y="2293"/>
                      <a:pt x="698" y="2747"/>
                    </a:cubicBezTo>
                    <a:cubicBezTo>
                      <a:pt x="927" y="2947"/>
                      <a:pt x="1200" y="3045"/>
                      <a:pt x="1471" y="3045"/>
                    </a:cubicBezTo>
                    <a:cubicBezTo>
                      <a:pt x="1773" y="3045"/>
                      <a:pt x="2074" y="2923"/>
                      <a:pt x="2313" y="2684"/>
                    </a:cubicBezTo>
                    <a:cubicBezTo>
                      <a:pt x="2620" y="2367"/>
                      <a:pt x="2715" y="1966"/>
                      <a:pt x="2704" y="1459"/>
                    </a:cubicBezTo>
                    <a:cubicBezTo>
                      <a:pt x="2704" y="1417"/>
                      <a:pt x="2704" y="1290"/>
                      <a:pt x="2694" y="1174"/>
                    </a:cubicBezTo>
                    <a:cubicBezTo>
                      <a:pt x="2609" y="561"/>
                      <a:pt x="2134" y="96"/>
                      <a:pt x="1532" y="12"/>
                    </a:cubicBezTo>
                    <a:cubicBezTo>
                      <a:pt x="1481" y="5"/>
                      <a:pt x="1429" y="1"/>
                      <a:pt x="1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4223916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20"/>
        <p:cNvGrpSpPr/>
        <p:nvPr/>
      </p:nvGrpSpPr>
      <p:grpSpPr>
        <a:xfrm>
          <a:off x="0" y="0"/>
          <a:ext cx="0" cy="0"/>
          <a:chOff x="0" y="0"/>
          <a:chExt cx="0" cy="0"/>
        </a:xfrm>
      </p:grpSpPr>
      <p:sp>
        <p:nvSpPr>
          <p:cNvPr id="521" name="Google Shape;521;p17"/>
          <p:cNvSpPr txBox="1">
            <a:spLocks noGrp="1"/>
          </p:cNvSpPr>
          <p:nvPr>
            <p:ph type="title"/>
          </p:nvPr>
        </p:nvSpPr>
        <p:spPr>
          <a:xfrm>
            <a:off x="951033" y="593367"/>
            <a:ext cx="10290000" cy="987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522" name="Google Shape;522;p17"/>
          <p:cNvGrpSpPr/>
          <p:nvPr/>
        </p:nvGrpSpPr>
        <p:grpSpPr>
          <a:xfrm>
            <a:off x="-1673693" y="87811"/>
            <a:ext cx="15514856" cy="8977656"/>
            <a:chOff x="-1255270" y="65858"/>
            <a:chExt cx="11636142" cy="6733242"/>
          </a:xfrm>
        </p:grpSpPr>
        <p:grpSp>
          <p:nvGrpSpPr>
            <p:cNvPr id="523" name="Google Shape;523;p17"/>
            <p:cNvGrpSpPr/>
            <p:nvPr/>
          </p:nvGrpSpPr>
          <p:grpSpPr>
            <a:xfrm>
              <a:off x="8506527" y="65858"/>
              <a:ext cx="1874346" cy="3586536"/>
              <a:chOff x="8506527" y="65858"/>
              <a:chExt cx="1874346" cy="3586536"/>
            </a:xfrm>
          </p:grpSpPr>
          <p:grpSp>
            <p:nvGrpSpPr>
              <p:cNvPr id="524" name="Google Shape;524;p17"/>
              <p:cNvGrpSpPr/>
              <p:nvPr/>
            </p:nvGrpSpPr>
            <p:grpSpPr>
              <a:xfrm>
                <a:off x="8506527" y="65858"/>
                <a:ext cx="1430864" cy="1788575"/>
                <a:chOff x="-338823" y="-173217"/>
                <a:chExt cx="1430864" cy="1788575"/>
              </a:xfrm>
            </p:grpSpPr>
            <p:sp>
              <p:nvSpPr>
                <p:cNvPr id="525" name="Google Shape;525;p17"/>
                <p:cNvSpPr/>
                <p:nvPr/>
              </p:nvSpPr>
              <p:spPr>
                <a:xfrm>
                  <a:off x="-338823" y="-173217"/>
                  <a:ext cx="1430864" cy="1241504"/>
                </a:xfrm>
                <a:custGeom>
                  <a:avLst/>
                  <a:gdLst/>
                  <a:ahLst/>
                  <a:cxnLst/>
                  <a:rect l="l" t="t" r="r" b="b"/>
                  <a:pathLst>
                    <a:path w="17712" h="15368" extrusionOk="0">
                      <a:moveTo>
                        <a:pt x="16516" y="1"/>
                      </a:moveTo>
                      <a:cubicBezTo>
                        <a:pt x="16270" y="1"/>
                        <a:pt x="16020" y="65"/>
                        <a:pt x="15810" y="191"/>
                      </a:cubicBezTo>
                      <a:cubicBezTo>
                        <a:pt x="15272" y="497"/>
                        <a:pt x="14976" y="1109"/>
                        <a:pt x="14849" y="1711"/>
                      </a:cubicBezTo>
                      <a:cubicBezTo>
                        <a:pt x="14477" y="1387"/>
                        <a:pt x="14035" y="1045"/>
                        <a:pt x="13556" y="1045"/>
                      </a:cubicBezTo>
                      <a:cubicBezTo>
                        <a:pt x="13505" y="1045"/>
                        <a:pt x="13454" y="1048"/>
                        <a:pt x="13402" y="1057"/>
                      </a:cubicBezTo>
                      <a:cubicBezTo>
                        <a:pt x="12927" y="1141"/>
                        <a:pt x="12568" y="1574"/>
                        <a:pt x="12441" y="2039"/>
                      </a:cubicBezTo>
                      <a:cubicBezTo>
                        <a:pt x="12304" y="2493"/>
                        <a:pt x="12357" y="2989"/>
                        <a:pt x="12410" y="3465"/>
                      </a:cubicBezTo>
                      <a:cubicBezTo>
                        <a:pt x="12452" y="3908"/>
                        <a:pt x="12494" y="4352"/>
                        <a:pt x="12547" y="4785"/>
                      </a:cubicBezTo>
                      <a:cubicBezTo>
                        <a:pt x="12095" y="4531"/>
                        <a:pt x="11580" y="4380"/>
                        <a:pt x="11073" y="4380"/>
                      </a:cubicBezTo>
                      <a:cubicBezTo>
                        <a:pt x="10798" y="4380"/>
                        <a:pt x="10525" y="4424"/>
                        <a:pt x="10266" y="4521"/>
                      </a:cubicBezTo>
                      <a:cubicBezTo>
                        <a:pt x="9516" y="4785"/>
                        <a:pt x="8935" y="5524"/>
                        <a:pt x="8977" y="6316"/>
                      </a:cubicBezTo>
                      <a:cubicBezTo>
                        <a:pt x="8487" y="5623"/>
                        <a:pt x="7634" y="5236"/>
                        <a:pt x="6792" y="5236"/>
                      </a:cubicBezTo>
                      <a:cubicBezTo>
                        <a:pt x="6364" y="5236"/>
                        <a:pt x="5939" y="5335"/>
                        <a:pt x="5566" y="5545"/>
                      </a:cubicBezTo>
                      <a:cubicBezTo>
                        <a:pt x="4446" y="6179"/>
                        <a:pt x="3950" y="7700"/>
                        <a:pt x="4468" y="8872"/>
                      </a:cubicBezTo>
                      <a:cubicBezTo>
                        <a:pt x="4044" y="8551"/>
                        <a:pt x="3519" y="8399"/>
                        <a:pt x="2991" y="8399"/>
                      </a:cubicBezTo>
                      <a:cubicBezTo>
                        <a:pt x="2163" y="8399"/>
                        <a:pt x="1326" y="8774"/>
                        <a:pt x="856" y="9464"/>
                      </a:cubicBezTo>
                      <a:cubicBezTo>
                        <a:pt x="0" y="10741"/>
                        <a:pt x="465" y="12970"/>
                        <a:pt x="1067" y="14311"/>
                      </a:cubicBezTo>
                      <a:cubicBezTo>
                        <a:pt x="1361" y="14982"/>
                        <a:pt x="2058" y="15368"/>
                        <a:pt x="2685" y="15368"/>
                      </a:cubicBezTo>
                      <a:cubicBezTo>
                        <a:pt x="3341" y="15368"/>
                        <a:pt x="3919" y="14945"/>
                        <a:pt x="3876" y="13984"/>
                      </a:cubicBezTo>
                      <a:cubicBezTo>
                        <a:pt x="3844" y="13350"/>
                        <a:pt x="3496" y="12769"/>
                        <a:pt x="3095" y="12262"/>
                      </a:cubicBezTo>
                      <a:lnTo>
                        <a:pt x="3095" y="12262"/>
                      </a:lnTo>
                      <a:cubicBezTo>
                        <a:pt x="3561" y="12449"/>
                        <a:pt x="4075" y="12553"/>
                        <a:pt x="4581" y="12553"/>
                      </a:cubicBezTo>
                      <a:cubicBezTo>
                        <a:pt x="5277" y="12553"/>
                        <a:pt x="5959" y="12356"/>
                        <a:pt x="6485" y="11903"/>
                      </a:cubicBezTo>
                      <a:cubicBezTo>
                        <a:pt x="7382" y="11111"/>
                        <a:pt x="7488" y="9474"/>
                        <a:pt x="6516" y="8788"/>
                      </a:cubicBezTo>
                      <a:lnTo>
                        <a:pt x="6516" y="8788"/>
                      </a:lnTo>
                      <a:cubicBezTo>
                        <a:pt x="7119" y="9004"/>
                        <a:pt x="7766" y="9156"/>
                        <a:pt x="8400" y="9156"/>
                      </a:cubicBezTo>
                      <a:cubicBezTo>
                        <a:pt x="8754" y="9156"/>
                        <a:pt x="9105" y="9109"/>
                        <a:pt x="9442" y="8999"/>
                      </a:cubicBezTo>
                      <a:cubicBezTo>
                        <a:pt x="10392" y="8693"/>
                        <a:pt x="11206" y="7795"/>
                        <a:pt x="11142" y="6802"/>
                      </a:cubicBezTo>
                      <a:lnTo>
                        <a:pt x="11142" y="6802"/>
                      </a:lnTo>
                      <a:cubicBezTo>
                        <a:pt x="11519" y="6912"/>
                        <a:pt x="11919" y="6972"/>
                        <a:pt x="12315" y="6972"/>
                      </a:cubicBezTo>
                      <a:cubicBezTo>
                        <a:pt x="13094" y="6972"/>
                        <a:pt x="13859" y="6739"/>
                        <a:pt x="14406" y="6200"/>
                      </a:cubicBezTo>
                      <a:cubicBezTo>
                        <a:pt x="15230" y="5387"/>
                        <a:pt x="15251" y="3792"/>
                        <a:pt x="14258" y="3190"/>
                      </a:cubicBezTo>
                      <a:lnTo>
                        <a:pt x="14258" y="3190"/>
                      </a:lnTo>
                      <a:cubicBezTo>
                        <a:pt x="14312" y="3192"/>
                        <a:pt x="14367" y="3193"/>
                        <a:pt x="14421" y="3193"/>
                      </a:cubicBezTo>
                      <a:cubicBezTo>
                        <a:pt x="15158" y="3193"/>
                        <a:pt x="15889" y="2994"/>
                        <a:pt x="16529" y="2630"/>
                      </a:cubicBezTo>
                      <a:cubicBezTo>
                        <a:pt x="16909" y="2408"/>
                        <a:pt x="17268" y="2113"/>
                        <a:pt x="17479" y="1722"/>
                      </a:cubicBezTo>
                      <a:cubicBezTo>
                        <a:pt x="17680" y="1331"/>
                        <a:pt x="17712" y="824"/>
                        <a:pt x="17469" y="455"/>
                      </a:cubicBezTo>
                      <a:cubicBezTo>
                        <a:pt x="17258" y="149"/>
                        <a:pt x="16891" y="1"/>
                        <a:pt x="165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7"/>
                <p:cNvSpPr/>
                <p:nvPr/>
              </p:nvSpPr>
              <p:spPr>
                <a:xfrm>
                  <a:off x="-128925" y="1068278"/>
                  <a:ext cx="595364" cy="547080"/>
                </a:xfrm>
                <a:custGeom>
                  <a:avLst/>
                  <a:gdLst/>
                  <a:ahLst/>
                  <a:cxnLst/>
                  <a:rect l="l" t="t" r="r" b="b"/>
                  <a:pathLst>
                    <a:path w="8894" h="8173" extrusionOk="0">
                      <a:moveTo>
                        <a:pt x="3238" y="1"/>
                      </a:moveTo>
                      <a:cubicBezTo>
                        <a:pt x="3222" y="1"/>
                        <a:pt x="3206" y="4"/>
                        <a:pt x="3190" y="9"/>
                      </a:cubicBezTo>
                      <a:cubicBezTo>
                        <a:pt x="3158" y="19"/>
                        <a:pt x="3127" y="30"/>
                        <a:pt x="3095" y="51"/>
                      </a:cubicBezTo>
                      <a:cubicBezTo>
                        <a:pt x="3074" y="72"/>
                        <a:pt x="3042" y="93"/>
                        <a:pt x="3032" y="125"/>
                      </a:cubicBezTo>
                      <a:cubicBezTo>
                        <a:pt x="3011" y="157"/>
                        <a:pt x="3000" y="188"/>
                        <a:pt x="2989" y="220"/>
                      </a:cubicBezTo>
                      <a:cubicBezTo>
                        <a:pt x="2989" y="252"/>
                        <a:pt x="2989" y="273"/>
                        <a:pt x="2979" y="294"/>
                      </a:cubicBezTo>
                      <a:cubicBezTo>
                        <a:pt x="2989" y="347"/>
                        <a:pt x="3000" y="400"/>
                        <a:pt x="3021" y="442"/>
                      </a:cubicBezTo>
                      <a:lnTo>
                        <a:pt x="3063" y="495"/>
                      </a:lnTo>
                      <a:cubicBezTo>
                        <a:pt x="3095" y="526"/>
                        <a:pt x="3137" y="547"/>
                        <a:pt x="3169" y="558"/>
                      </a:cubicBezTo>
                      <a:lnTo>
                        <a:pt x="3190" y="569"/>
                      </a:lnTo>
                      <a:lnTo>
                        <a:pt x="3211" y="579"/>
                      </a:lnTo>
                      <a:cubicBezTo>
                        <a:pt x="3243" y="611"/>
                        <a:pt x="3296" y="621"/>
                        <a:pt x="3338" y="621"/>
                      </a:cubicBezTo>
                      <a:lnTo>
                        <a:pt x="3454" y="621"/>
                      </a:lnTo>
                      <a:cubicBezTo>
                        <a:pt x="3486" y="621"/>
                        <a:pt x="3517" y="611"/>
                        <a:pt x="3549" y="590"/>
                      </a:cubicBezTo>
                      <a:cubicBezTo>
                        <a:pt x="3581" y="579"/>
                        <a:pt x="3602" y="558"/>
                        <a:pt x="3623" y="526"/>
                      </a:cubicBezTo>
                      <a:cubicBezTo>
                        <a:pt x="3634" y="505"/>
                        <a:pt x="3655" y="484"/>
                        <a:pt x="3665" y="474"/>
                      </a:cubicBezTo>
                      <a:cubicBezTo>
                        <a:pt x="3676" y="431"/>
                        <a:pt x="3686" y="400"/>
                        <a:pt x="3686" y="357"/>
                      </a:cubicBezTo>
                      <a:cubicBezTo>
                        <a:pt x="3697" y="336"/>
                        <a:pt x="3697" y="315"/>
                        <a:pt x="3686" y="283"/>
                      </a:cubicBezTo>
                      <a:cubicBezTo>
                        <a:pt x="3686" y="252"/>
                        <a:pt x="3676" y="220"/>
                        <a:pt x="3655" y="188"/>
                      </a:cubicBezTo>
                      <a:cubicBezTo>
                        <a:pt x="3644" y="167"/>
                        <a:pt x="3623" y="146"/>
                        <a:pt x="3613" y="125"/>
                      </a:cubicBezTo>
                      <a:cubicBezTo>
                        <a:pt x="3581" y="93"/>
                        <a:pt x="3539" y="72"/>
                        <a:pt x="3496" y="62"/>
                      </a:cubicBezTo>
                      <a:lnTo>
                        <a:pt x="3285" y="9"/>
                      </a:lnTo>
                      <a:cubicBezTo>
                        <a:pt x="3269" y="4"/>
                        <a:pt x="3253" y="1"/>
                        <a:pt x="3238" y="1"/>
                      </a:cubicBezTo>
                      <a:close/>
                      <a:moveTo>
                        <a:pt x="8101" y="178"/>
                      </a:moveTo>
                      <a:cubicBezTo>
                        <a:pt x="8080" y="178"/>
                        <a:pt x="8048" y="178"/>
                        <a:pt x="8017" y="188"/>
                      </a:cubicBezTo>
                      <a:cubicBezTo>
                        <a:pt x="7996" y="199"/>
                        <a:pt x="7964" y="220"/>
                        <a:pt x="7943" y="231"/>
                      </a:cubicBezTo>
                      <a:lnTo>
                        <a:pt x="7922" y="241"/>
                      </a:lnTo>
                      <a:cubicBezTo>
                        <a:pt x="7911" y="252"/>
                        <a:pt x="7890" y="273"/>
                        <a:pt x="7869" y="283"/>
                      </a:cubicBezTo>
                      <a:lnTo>
                        <a:pt x="7869" y="294"/>
                      </a:lnTo>
                      <a:lnTo>
                        <a:pt x="7858" y="305"/>
                      </a:lnTo>
                      <a:cubicBezTo>
                        <a:pt x="7848" y="326"/>
                        <a:pt x="7827" y="347"/>
                        <a:pt x="7816" y="368"/>
                      </a:cubicBezTo>
                      <a:lnTo>
                        <a:pt x="7816" y="379"/>
                      </a:lnTo>
                      <a:cubicBezTo>
                        <a:pt x="7795" y="410"/>
                        <a:pt x="7795" y="442"/>
                        <a:pt x="7795" y="484"/>
                      </a:cubicBezTo>
                      <a:cubicBezTo>
                        <a:pt x="7784" y="526"/>
                        <a:pt x="7784" y="558"/>
                        <a:pt x="7795" y="600"/>
                      </a:cubicBezTo>
                      <a:cubicBezTo>
                        <a:pt x="7805" y="632"/>
                        <a:pt x="7816" y="664"/>
                        <a:pt x="7848" y="695"/>
                      </a:cubicBezTo>
                      <a:cubicBezTo>
                        <a:pt x="7869" y="716"/>
                        <a:pt x="7890" y="748"/>
                        <a:pt x="7922" y="759"/>
                      </a:cubicBezTo>
                      <a:lnTo>
                        <a:pt x="7974" y="790"/>
                      </a:lnTo>
                      <a:cubicBezTo>
                        <a:pt x="7992" y="795"/>
                        <a:pt x="8011" y="797"/>
                        <a:pt x="8031" y="797"/>
                      </a:cubicBezTo>
                      <a:cubicBezTo>
                        <a:pt x="8059" y="797"/>
                        <a:pt x="8087" y="792"/>
                        <a:pt x="8112" y="780"/>
                      </a:cubicBezTo>
                      <a:lnTo>
                        <a:pt x="8154" y="759"/>
                      </a:lnTo>
                      <a:lnTo>
                        <a:pt x="8175" y="759"/>
                      </a:lnTo>
                      <a:cubicBezTo>
                        <a:pt x="8207" y="759"/>
                        <a:pt x="8238" y="748"/>
                        <a:pt x="8270" y="727"/>
                      </a:cubicBezTo>
                      <a:cubicBezTo>
                        <a:pt x="8302" y="716"/>
                        <a:pt x="8323" y="695"/>
                        <a:pt x="8344" y="664"/>
                      </a:cubicBezTo>
                      <a:cubicBezTo>
                        <a:pt x="8365" y="653"/>
                        <a:pt x="8376" y="632"/>
                        <a:pt x="8386" y="611"/>
                      </a:cubicBezTo>
                      <a:cubicBezTo>
                        <a:pt x="8407" y="569"/>
                        <a:pt x="8418" y="516"/>
                        <a:pt x="8418" y="463"/>
                      </a:cubicBezTo>
                      <a:cubicBezTo>
                        <a:pt x="8407" y="442"/>
                        <a:pt x="8407" y="421"/>
                        <a:pt x="8407" y="389"/>
                      </a:cubicBezTo>
                      <a:cubicBezTo>
                        <a:pt x="8386" y="347"/>
                        <a:pt x="8365" y="305"/>
                        <a:pt x="8333" y="273"/>
                      </a:cubicBezTo>
                      <a:cubicBezTo>
                        <a:pt x="8323" y="252"/>
                        <a:pt x="8291" y="231"/>
                        <a:pt x="8281" y="220"/>
                      </a:cubicBezTo>
                      <a:lnTo>
                        <a:pt x="8270" y="220"/>
                      </a:lnTo>
                      <a:lnTo>
                        <a:pt x="8260" y="210"/>
                      </a:lnTo>
                      <a:cubicBezTo>
                        <a:pt x="8238" y="199"/>
                        <a:pt x="8217" y="188"/>
                        <a:pt x="8196" y="188"/>
                      </a:cubicBezTo>
                      <a:lnTo>
                        <a:pt x="8186" y="178"/>
                      </a:lnTo>
                      <a:close/>
                      <a:moveTo>
                        <a:pt x="5239" y="157"/>
                      </a:moveTo>
                      <a:cubicBezTo>
                        <a:pt x="5176" y="157"/>
                        <a:pt x="5102" y="188"/>
                        <a:pt x="5059" y="241"/>
                      </a:cubicBezTo>
                      <a:cubicBezTo>
                        <a:pt x="5028" y="294"/>
                        <a:pt x="4996" y="379"/>
                        <a:pt x="4996" y="442"/>
                      </a:cubicBezTo>
                      <a:cubicBezTo>
                        <a:pt x="5007" y="516"/>
                        <a:pt x="5028" y="590"/>
                        <a:pt x="5081" y="643"/>
                      </a:cubicBezTo>
                      <a:cubicBezTo>
                        <a:pt x="5102" y="674"/>
                        <a:pt x="5133" y="685"/>
                        <a:pt x="5176" y="706"/>
                      </a:cubicBezTo>
                      <a:lnTo>
                        <a:pt x="5186" y="738"/>
                      </a:lnTo>
                      <a:cubicBezTo>
                        <a:pt x="5207" y="801"/>
                        <a:pt x="5239" y="843"/>
                        <a:pt x="5292" y="875"/>
                      </a:cubicBezTo>
                      <a:cubicBezTo>
                        <a:pt x="5313" y="885"/>
                        <a:pt x="5323" y="885"/>
                        <a:pt x="5345" y="896"/>
                      </a:cubicBezTo>
                      <a:cubicBezTo>
                        <a:pt x="5376" y="907"/>
                        <a:pt x="5397" y="907"/>
                        <a:pt x="5419" y="907"/>
                      </a:cubicBezTo>
                      <a:lnTo>
                        <a:pt x="5482" y="907"/>
                      </a:lnTo>
                      <a:lnTo>
                        <a:pt x="5514" y="917"/>
                      </a:lnTo>
                      <a:lnTo>
                        <a:pt x="5556" y="938"/>
                      </a:lnTo>
                      <a:cubicBezTo>
                        <a:pt x="5609" y="981"/>
                        <a:pt x="5661" y="1002"/>
                        <a:pt x="5725" y="1002"/>
                      </a:cubicBezTo>
                      <a:cubicBezTo>
                        <a:pt x="5788" y="1002"/>
                        <a:pt x="5852" y="970"/>
                        <a:pt x="5894" y="917"/>
                      </a:cubicBezTo>
                      <a:cubicBezTo>
                        <a:pt x="5936" y="854"/>
                        <a:pt x="5968" y="780"/>
                        <a:pt x="5968" y="706"/>
                      </a:cubicBezTo>
                      <a:cubicBezTo>
                        <a:pt x="5957" y="632"/>
                        <a:pt x="5936" y="558"/>
                        <a:pt x="5883" y="516"/>
                      </a:cubicBezTo>
                      <a:cubicBezTo>
                        <a:pt x="5809" y="442"/>
                        <a:pt x="5725" y="389"/>
                        <a:pt x="5630" y="357"/>
                      </a:cubicBezTo>
                      <a:lnTo>
                        <a:pt x="5619" y="347"/>
                      </a:lnTo>
                      <a:cubicBezTo>
                        <a:pt x="5566" y="252"/>
                        <a:pt x="5492" y="199"/>
                        <a:pt x="5408" y="167"/>
                      </a:cubicBezTo>
                      <a:cubicBezTo>
                        <a:pt x="5355" y="157"/>
                        <a:pt x="5292" y="157"/>
                        <a:pt x="5239" y="157"/>
                      </a:cubicBezTo>
                      <a:close/>
                      <a:moveTo>
                        <a:pt x="7182" y="431"/>
                      </a:moveTo>
                      <a:cubicBezTo>
                        <a:pt x="7151" y="431"/>
                        <a:pt x="7119" y="431"/>
                        <a:pt x="7087" y="442"/>
                      </a:cubicBezTo>
                      <a:cubicBezTo>
                        <a:pt x="7056" y="452"/>
                        <a:pt x="7024" y="474"/>
                        <a:pt x="7003" y="495"/>
                      </a:cubicBezTo>
                      <a:cubicBezTo>
                        <a:pt x="6982" y="516"/>
                        <a:pt x="6961" y="547"/>
                        <a:pt x="6939" y="579"/>
                      </a:cubicBezTo>
                      <a:cubicBezTo>
                        <a:pt x="6939" y="600"/>
                        <a:pt x="6929" y="621"/>
                        <a:pt x="6918" y="643"/>
                      </a:cubicBezTo>
                      <a:cubicBezTo>
                        <a:pt x="6908" y="695"/>
                        <a:pt x="6908" y="748"/>
                        <a:pt x="6929" y="801"/>
                      </a:cubicBezTo>
                      <a:cubicBezTo>
                        <a:pt x="6939" y="822"/>
                        <a:pt x="6939" y="843"/>
                        <a:pt x="6950" y="864"/>
                      </a:cubicBezTo>
                      <a:cubicBezTo>
                        <a:pt x="6971" y="907"/>
                        <a:pt x="7003" y="938"/>
                        <a:pt x="7045" y="959"/>
                      </a:cubicBezTo>
                      <a:lnTo>
                        <a:pt x="7098" y="1002"/>
                      </a:lnTo>
                      <a:cubicBezTo>
                        <a:pt x="7129" y="1023"/>
                        <a:pt x="7161" y="1033"/>
                        <a:pt x="7193" y="1033"/>
                      </a:cubicBezTo>
                      <a:cubicBezTo>
                        <a:pt x="7225" y="1033"/>
                        <a:pt x="7256" y="1033"/>
                        <a:pt x="7288" y="1023"/>
                      </a:cubicBezTo>
                      <a:cubicBezTo>
                        <a:pt x="7320" y="1012"/>
                        <a:pt x="7351" y="991"/>
                        <a:pt x="7372" y="970"/>
                      </a:cubicBezTo>
                      <a:cubicBezTo>
                        <a:pt x="7404" y="949"/>
                        <a:pt x="7425" y="917"/>
                        <a:pt x="7436" y="885"/>
                      </a:cubicBezTo>
                      <a:cubicBezTo>
                        <a:pt x="7446" y="864"/>
                        <a:pt x="7457" y="843"/>
                        <a:pt x="7457" y="822"/>
                      </a:cubicBezTo>
                      <a:cubicBezTo>
                        <a:pt x="7467" y="769"/>
                        <a:pt x="7467" y="716"/>
                        <a:pt x="7457" y="664"/>
                      </a:cubicBezTo>
                      <a:cubicBezTo>
                        <a:pt x="7446" y="643"/>
                        <a:pt x="7436" y="621"/>
                        <a:pt x="7425" y="600"/>
                      </a:cubicBezTo>
                      <a:cubicBezTo>
                        <a:pt x="7404" y="558"/>
                        <a:pt x="7372" y="526"/>
                        <a:pt x="7330" y="505"/>
                      </a:cubicBezTo>
                      <a:cubicBezTo>
                        <a:pt x="7320" y="495"/>
                        <a:pt x="7298" y="474"/>
                        <a:pt x="7277" y="463"/>
                      </a:cubicBezTo>
                      <a:cubicBezTo>
                        <a:pt x="7246" y="442"/>
                        <a:pt x="7225" y="431"/>
                        <a:pt x="7182" y="431"/>
                      </a:cubicBezTo>
                      <a:close/>
                      <a:moveTo>
                        <a:pt x="2905" y="1461"/>
                      </a:moveTo>
                      <a:cubicBezTo>
                        <a:pt x="2777" y="1461"/>
                        <a:pt x="2651" y="1556"/>
                        <a:pt x="2662" y="1741"/>
                      </a:cubicBezTo>
                      <a:cubicBezTo>
                        <a:pt x="2667" y="1920"/>
                        <a:pt x="2787" y="2008"/>
                        <a:pt x="2907" y="2008"/>
                      </a:cubicBezTo>
                      <a:cubicBezTo>
                        <a:pt x="3035" y="2008"/>
                        <a:pt x="3164" y="1910"/>
                        <a:pt x="3158" y="1720"/>
                      </a:cubicBezTo>
                      <a:cubicBezTo>
                        <a:pt x="3148" y="1546"/>
                        <a:pt x="3026" y="1461"/>
                        <a:pt x="2905" y="1461"/>
                      </a:cubicBezTo>
                      <a:close/>
                      <a:moveTo>
                        <a:pt x="1754" y="1392"/>
                      </a:moveTo>
                      <a:cubicBezTo>
                        <a:pt x="1733" y="1392"/>
                        <a:pt x="1701" y="1403"/>
                        <a:pt x="1680" y="1403"/>
                      </a:cubicBezTo>
                      <a:lnTo>
                        <a:pt x="1669" y="1414"/>
                      </a:lnTo>
                      <a:cubicBezTo>
                        <a:pt x="1627" y="1424"/>
                        <a:pt x="1606" y="1435"/>
                        <a:pt x="1585" y="1466"/>
                      </a:cubicBezTo>
                      <a:cubicBezTo>
                        <a:pt x="1553" y="1487"/>
                        <a:pt x="1532" y="1509"/>
                        <a:pt x="1521" y="1551"/>
                      </a:cubicBezTo>
                      <a:cubicBezTo>
                        <a:pt x="1500" y="1583"/>
                        <a:pt x="1490" y="1614"/>
                        <a:pt x="1490" y="1656"/>
                      </a:cubicBezTo>
                      <a:cubicBezTo>
                        <a:pt x="1490" y="1678"/>
                        <a:pt x="1490" y="1709"/>
                        <a:pt x="1500" y="1741"/>
                      </a:cubicBezTo>
                      <a:lnTo>
                        <a:pt x="1490" y="1783"/>
                      </a:lnTo>
                      <a:cubicBezTo>
                        <a:pt x="1490" y="1836"/>
                        <a:pt x="1511" y="1889"/>
                        <a:pt x="1532" y="1931"/>
                      </a:cubicBezTo>
                      <a:lnTo>
                        <a:pt x="1574" y="1984"/>
                      </a:lnTo>
                      <a:cubicBezTo>
                        <a:pt x="1606" y="2016"/>
                        <a:pt x="1638" y="2037"/>
                        <a:pt x="1680" y="2047"/>
                      </a:cubicBezTo>
                      <a:lnTo>
                        <a:pt x="1690" y="2058"/>
                      </a:lnTo>
                      <a:lnTo>
                        <a:pt x="1785" y="2058"/>
                      </a:lnTo>
                      <a:cubicBezTo>
                        <a:pt x="1807" y="2058"/>
                        <a:pt x="1828" y="2047"/>
                        <a:pt x="1849" y="2047"/>
                      </a:cubicBezTo>
                      <a:lnTo>
                        <a:pt x="1870" y="2047"/>
                      </a:lnTo>
                      <a:lnTo>
                        <a:pt x="1902" y="2026"/>
                      </a:lnTo>
                      <a:lnTo>
                        <a:pt x="1944" y="2005"/>
                      </a:lnTo>
                      <a:cubicBezTo>
                        <a:pt x="1965" y="1984"/>
                        <a:pt x="1986" y="1963"/>
                        <a:pt x="2007" y="1942"/>
                      </a:cubicBezTo>
                      <a:lnTo>
                        <a:pt x="2018" y="1931"/>
                      </a:lnTo>
                      <a:cubicBezTo>
                        <a:pt x="2028" y="1910"/>
                        <a:pt x="2049" y="1889"/>
                        <a:pt x="2060" y="1868"/>
                      </a:cubicBezTo>
                      <a:lnTo>
                        <a:pt x="2060" y="1857"/>
                      </a:lnTo>
                      <a:cubicBezTo>
                        <a:pt x="2071" y="1836"/>
                        <a:pt x="2081" y="1815"/>
                        <a:pt x="2081" y="1794"/>
                      </a:cubicBezTo>
                      <a:cubicBezTo>
                        <a:pt x="2092" y="1741"/>
                        <a:pt x="2092" y="1688"/>
                        <a:pt x="2081" y="1635"/>
                      </a:cubicBezTo>
                      <a:lnTo>
                        <a:pt x="2071" y="1604"/>
                      </a:lnTo>
                      <a:lnTo>
                        <a:pt x="2049" y="1572"/>
                      </a:lnTo>
                      <a:lnTo>
                        <a:pt x="2049" y="1561"/>
                      </a:lnTo>
                      <a:cubicBezTo>
                        <a:pt x="2039" y="1540"/>
                        <a:pt x="2018" y="1519"/>
                        <a:pt x="1997" y="1498"/>
                      </a:cubicBezTo>
                      <a:lnTo>
                        <a:pt x="1986" y="1487"/>
                      </a:lnTo>
                      <a:cubicBezTo>
                        <a:pt x="1976" y="1466"/>
                        <a:pt x="1954" y="1456"/>
                        <a:pt x="1933" y="1445"/>
                      </a:cubicBezTo>
                      <a:lnTo>
                        <a:pt x="1933" y="1435"/>
                      </a:lnTo>
                      <a:lnTo>
                        <a:pt x="1923" y="1435"/>
                      </a:lnTo>
                      <a:cubicBezTo>
                        <a:pt x="1902" y="1424"/>
                        <a:pt x="1870" y="1414"/>
                        <a:pt x="1849" y="1403"/>
                      </a:cubicBezTo>
                      <a:lnTo>
                        <a:pt x="1838" y="1403"/>
                      </a:lnTo>
                      <a:cubicBezTo>
                        <a:pt x="1817" y="1392"/>
                        <a:pt x="1785" y="1392"/>
                        <a:pt x="1764" y="1392"/>
                      </a:cubicBezTo>
                      <a:close/>
                      <a:moveTo>
                        <a:pt x="5894" y="1445"/>
                      </a:moveTo>
                      <a:lnTo>
                        <a:pt x="5894" y="1456"/>
                      </a:lnTo>
                      <a:cubicBezTo>
                        <a:pt x="5862" y="1456"/>
                        <a:pt x="5830" y="1466"/>
                        <a:pt x="5799" y="1487"/>
                      </a:cubicBezTo>
                      <a:cubicBezTo>
                        <a:pt x="5767" y="1509"/>
                        <a:pt x="5746" y="1530"/>
                        <a:pt x="5735" y="1561"/>
                      </a:cubicBezTo>
                      <a:cubicBezTo>
                        <a:pt x="5714" y="1593"/>
                        <a:pt x="5693" y="1625"/>
                        <a:pt x="5693" y="1656"/>
                      </a:cubicBezTo>
                      <a:cubicBezTo>
                        <a:pt x="5693" y="1688"/>
                        <a:pt x="5693" y="1709"/>
                        <a:pt x="5683" y="1741"/>
                      </a:cubicBezTo>
                      <a:lnTo>
                        <a:pt x="5693" y="1762"/>
                      </a:lnTo>
                      <a:cubicBezTo>
                        <a:pt x="5683" y="1783"/>
                        <a:pt x="5683" y="1804"/>
                        <a:pt x="5683" y="1825"/>
                      </a:cubicBezTo>
                      <a:cubicBezTo>
                        <a:pt x="5683" y="1868"/>
                        <a:pt x="5693" y="1899"/>
                        <a:pt x="5714" y="1931"/>
                      </a:cubicBezTo>
                      <a:cubicBezTo>
                        <a:pt x="5725" y="1973"/>
                        <a:pt x="5735" y="1994"/>
                        <a:pt x="5767" y="2026"/>
                      </a:cubicBezTo>
                      <a:cubicBezTo>
                        <a:pt x="5778" y="2037"/>
                        <a:pt x="5799" y="2047"/>
                        <a:pt x="5820" y="2068"/>
                      </a:cubicBezTo>
                      <a:cubicBezTo>
                        <a:pt x="5852" y="2089"/>
                        <a:pt x="5894" y="2100"/>
                        <a:pt x="5947" y="2100"/>
                      </a:cubicBezTo>
                      <a:cubicBezTo>
                        <a:pt x="5968" y="2089"/>
                        <a:pt x="5989" y="2089"/>
                        <a:pt x="6010" y="2089"/>
                      </a:cubicBezTo>
                      <a:cubicBezTo>
                        <a:pt x="6031" y="2079"/>
                        <a:pt x="6052" y="2068"/>
                        <a:pt x="6073" y="2047"/>
                      </a:cubicBezTo>
                      <a:cubicBezTo>
                        <a:pt x="6084" y="2052"/>
                        <a:pt x="6097" y="2055"/>
                        <a:pt x="6110" y="2055"/>
                      </a:cubicBezTo>
                      <a:cubicBezTo>
                        <a:pt x="6124" y="2055"/>
                        <a:pt x="6137" y="2052"/>
                        <a:pt x="6147" y="2047"/>
                      </a:cubicBezTo>
                      <a:cubicBezTo>
                        <a:pt x="6179" y="2047"/>
                        <a:pt x="6211" y="2037"/>
                        <a:pt x="6242" y="2016"/>
                      </a:cubicBezTo>
                      <a:lnTo>
                        <a:pt x="6285" y="1963"/>
                      </a:lnTo>
                      <a:cubicBezTo>
                        <a:pt x="6316" y="1942"/>
                        <a:pt x="6327" y="1910"/>
                        <a:pt x="6337" y="1868"/>
                      </a:cubicBezTo>
                      <a:cubicBezTo>
                        <a:pt x="6348" y="1847"/>
                        <a:pt x="6348" y="1825"/>
                        <a:pt x="6348" y="1804"/>
                      </a:cubicBezTo>
                      <a:cubicBezTo>
                        <a:pt x="6359" y="1762"/>
                        <a:pt x="6359" y="1730"/>
                        <a:pt x="6337" y="1688"/>
                      </a:cubicBezTo>
                      <a:cubicBezTo>
                        <a:pt x="6337" y="1667"/>
                        <a:pt x="6327" y="1646"/>
                        <a:pt x="6316" y="1625"/>
                      </a:cubicBezTo>
                      <a:cubicBezTo>
                        <a:pt x="6295" y="1583"/>
                        <a:pt x="6263" y="1551"/>
                        <a:pt x="6221" y="1519"/>
                      </a:cubicBezTo>
                      <a:cubicBezTo>
                        <a:pt x="6200" y="1519"/>
                        <a:pt x="6190" y="1509"/>
                        <a:pt x="6168" y="1498"/>
                      </a:cubicBezTo>
                      <a:lnTo>
                        <a:pt x="6158" y="1498"/>
                      </a:lnTo>
                      <a:lnTo>
                        <a:pt x="6147" y="1487"/>
                      </a:lnTo>
                      <a:lnTo>
                        <a:pt x="6105" y="1487"/>
                      </a:lnTo>
                      <a:cubicBezTo>
                        <a:pt x="6073" y="1477"/>
                        <a:pt x="6031" y="1466"/>
                        <a:pt x="5989" y="1456"/>
                      </a:cubicBezTo>
                      <a:cubicBezTo>
                        <a:pt x="5957" y="1445"/>
                        <a:pt x="5925" y="1445"/>
                        <a:pt x="5894" y="1445"/>
                      </a:cubicBezTo>
                      <a:close/>
                      <a:moveTo>
                        <a:pt x="243" y="1667"/>
                      </a:moveTo>
                      <a:cubicBezTo>
                        <a:pt x="212" y="1667"/>
                        <a:pt x="180" y="1678"/>
                        <a:pt x="148" y="1699"/>
                      </a:cubicBezTo>
                      <a:cubicBezTo>
                        <a:pt x="117" y="1709"/>
                        <a:pt x="96" y="1730"/>
                        <a:pt x="74" y="1751"/>
                      </a:cubicBezTo>
                      <a:cubicBezTo>
                        <a:pt x="43" y="1783"/>
                        <a:pt x="32" y="1815"/>
                        <a:pt x="22" y="1847"/>
                      </a:cubicBezTo>
                      <a:cubicBezTo>
                        <a:pt x="11" y="1878"/>
                        <a:pt x="1" y="1920"/>
                        <a:pt x="1" y="1963"/>
                      </a:cubicBezTo>
                      <a:cubicBezTo>
                        <a:pt x="11" y="1984"/>
                        <a:pt x="11" y="2005"/>
                        <a:pt x="11" y="2037"/>
                      </a:cubicBezTo>
                      <a:cubicBezTo>
                        <a:pt x="32" y="2079"/>
                        <a:pt x="53" y="2121"/>
                        <a:pt x="85" y="2153"/>
                      </a:cubicBezTo>
                      <a:lnTo>
                        <a:pt x="138" y="2195"/>
                      </a:lnTo>
                      <a:cubicBezTo>
                        <a:pt x="170" y="2216"/>
                        <a:pt x="222" y="2227"/>
                        <a:pt x="265" y="2227"/>
                      </a:cubicBezTo>
                      <a:lnTo>
                        <a:pt x="307" y="2227"/>
                      </a:lnTo>
                      <a:cubicBezTo>
                        <a:pt x="339" y="2227"/>
                        <a:pt x="370" y="2216"/>
                        <a:pt x="402" y="2195"/>
                      </a:cubicBezTo>
                      <a:cubicBezTo>
                        <a:pt x="434" y="2185"/>
                        <a:pt x="465" y="2163"/>
                        <a:pt x="486" y="2142"/>
                      </a:cubicBezTo>
                      <a:cubicBezTo>
                        <a:pt x="507" y="2111"/>
                        <a:pt x="518" y="2079"/>
                        <a:pt x="529" y="2047"/>
                      </a:cubicBezTo>
                      <a:cubicBezTo>
                        <a:pt x="550" y="2016"/>
                        <a:pt x="550" y="1973"/>
                        <a:pt x="550" y="1931"/>
                      </a:cubicBezTo>
                      <a:cubicBezTo>
                        <a:pt x="539" y="1910"/>
                        <a:pt x="539" y="1889"/>
                        <a:pt x="539" y="1857"/>
                      </a:cubicBezTo>
                      <a:cubicBezTo>
                        <a:pt x="529" y="1815"/>
                        <a:pt x="497" y="1773"/>
                        <a:pt x="465" y="1741"/>
                      </a:cubicBezTo>
                      <a:lnTo>
                        <a:pt x="412" y="1699"/>
                      </a:lnTo>
                      <a:cubicBezTo>
                        <a:pt x="381" y="1678"/>
                        <a:pt x="339" y="1667"/>
                        <a:pt x="286" y="1667"/>
                      </a:cubicBezTo>
                      <a:close/>
                      <a:moveTo>
                        <a:pt x="7418" y="1797"/>
                      </a:moveTo>
                      <a:cubicBezTo>
                        <a:pt x="7399" y="1797"/>
                        <a:pt x="7380" y="1802"/>
                        <a:pt x="7362" y="1815"/>
                      </a:cubicBezTo>
                      <a:lnTo>
                        <a:pt x="7298" y="1847"/>
                      </a:lnTo>
                      <a:lnTo>
                        <a:pt x="7277" y="1868"/>
                      </a:lnTo>
                      <a:cubicBezTo>
                        <a:pt x="7246" y="1878"/>
                        <a:pt x="7214" y="1899"/>
                        <a:pt x="7193" y="1920"/>
                      </a:cubicBezTo>
                      <a:cubicBezTo>
                        <a:pt x="7161" y="1942"/>
                        <a:pt x="7140" y="1973"/>
                        <a:pt x="7129" y="2005"/>
                      </a:cubicBezTo>
                      <a:cubicBezTo>
                        <a:pt x="7119" y="2026"/>
                        <a:pt x="7108" y="2047"/>
                        <a:pt x="7108" y="2068"/>
                      </a:cubicBezTo>
                      <a:cubicBezTo>
                        <a:pt x="7098" y="2121"/>
                        <a:pt x="7098" y="2174"/>
                        <a:pt x="7108" y="2216"/>
                      </a:cubicBezTo>
                      <a:cubicBezTo>
                        <a:pt x="7119" y="2237"/>
                        <a:pt x="7129" y="2269"/>
                        <a:pt x="7140" y="2290"/>
                      </a:cubicBezTo>
                      <a:cubicBezTo>
                        <a:pt x="7161" y="2332"/>
                        <a:pt x="7193" y="2364"/>
                        <a:pt x="7235" y="2385"/>
                      </a:cubicBezTo>
                      <a:cubicBezTo>
                        <a:pt x="7298" y="2417"/>
                        <a:pt x="7362" y="2449"/>
                        <a:pt x="7425" y="2480"/>
                      </a:cubicBezTo>
                      <a:lnTo>
                        <a:pt x="7446" y="2491"/>
                      </a:lnTo>
                      <a:cubicBezTo>
                        <a:pt x="7467" y="2501"/>
                        <a:pt x="7499" y="2522"/>
                        <a:pt x="7531" y="2533"/>
                      </a:cubicBezTo>
                      <a:cubicBezTo>
                        <a:pt x="7547" y="2538"/>
                        <a:pt x="7563" y="2541"/>
                        <a:pt x="7578" y="2541"/>
                      </a:cubicBezTo>
                      <a:cubicBezTo>
                        <a:pt x="7594" y="2541"/>
                        <a:pt x="7610" y="2538"/>
                        <a:pt x="7626" y="2533"/>
                      </a:cubicBezTo>
                      <a:cubicBezTo>
                        <a:pt x="7658" y="2522"/>
                        <a:pt x="7689" y="2512"/>
                        <a:pt x="7721" y="2491"/>
                      </a:cubicBezTo>
                      <a:lnTo>
                        <a:pt x="7774" y="2449"/>
                      </a:lnTo>
                      <a:cubicBezTo>
                        <a:pt x="7795" y="2417"/>
                        <a:pt x="7805" y="2385"/>
                        <a:pt x="7816" y="2353"/>
                      </a:cubicBezTo>
                      <a:cubicBezTo>
                        <a:pt x="7827" y="2332"/>
                        <a:pt x="7837" y="2311"/>
                        <a:pt x="7837" y="2280"/>
                      </a:cubicBezTo>
                      <a:cubicBezTo>
                        <a:pt x="7837" y="2248"/>
                        <a:pt x="7837" y="2206"/>
                        <a:pt x="7827" y="2174"/>
                      </a:cubicBezTo>
                      <a:lnTo>
                        <a:pt x="7795" y="2100"/>
                      </a:lnTo>
                      <a:cubicBezTo>
                        <a:pt x="7774" y="2058"/>
                        <a:pt x="7742" y="2026"/>
                        <a:pt x="7700" y="2005"/>
                      </a:cubicBezTo>
                      <a:lnTo>
                        <a:pt x="7668" y="1984"/>
                      </a:lnTo>
                      <a:cubicBezTo>
                        <a:pt x="7658" y="1952"/>
                        <a:pt x="7647" y="1920"/>
                        <a:pt x="7626" y="1899"/>
                      </a:cubicBezTo>
                      <a:cubicBezTo>
                        <a:pt x="7605" y="1868"/>
                        <a:pt x="7584" y="1847"/>
                        <a:pt x="7552" y="1836"/>
                      </a:cubicBezTo>
                      <a:cubicBezTo>
                        <a:pt x="7520" y="1815"/>
                        <a:pt x="7489" y="1804"/>
                        <a:pt x="7457" y="1804"/>
                      </a:cubicBezTo>
                      <a:cubicBezTo>
                        <a:pt x="7444" y="1800"/>
                        <a:pt x="7431" y="1797"/>
                        <a:pt x="7418" y="1797"/>
                      </a:cubicBezTo>
                      <a:close/>
                      <a:moveTo>
                        <a:pt x="4299" y="2033"/>
                      </a:moveTo>
                      <a:cubicBezTo>
                        <a:pt x="4288" y="2033"/>
                        <a:pt x="4278" y="2034"/>
                        <a:pt x="4267" y="2037"/>
                      </a:cubicBezTo>
                      <a:lnTo>
                        <a:pt x="4130" y="2037"/>
                      </a:lnTo>
                      <a:cubicBezTo>
                        <a:pt x="4088" y="2037"/>
                        <a:pt x="4067" y="2047"/>
                        <a:pt x="4035" y="2068"/>
                      </a:cubicBezTo>
                      <a:cubicBezTo>
                        <a:pt x="4003" y="2079"/>
                        <a:pt x="3972" y="2100"/>
                        <a:pt x="3951" y="2132"/>
                      </a:cubicBezTo>
                      <a:cubicBezTo>
                        <a:pt x="3929" y="2153"/>
                        <a:pt x="3919" y="2185"/>
                        <a:pt x="3908" y="2216"/>
                      </a:cubicBezTo>
                      <a:cubicBezTo>
                        <a:pt x="3887" y="2258"/>
                        <a:pt x="3887" y="2290"/>
                        <a:pt x="3887" y="2332"/>
                      </a:cubicBezTo>
                      <a:cubicBezTo>
                        <a:pt x="3887" y="2353"/>
                        <a:pt x="3898" y="2375"/>
                        <a:pt x="3898" y="2406"/>
                      </a:cubicBezTo>
                      <a:cubicBezTo>
                        <a:pt x="3908" y="2449"/>
                        <a:pt x="3940" y="2491"/>
                        <a:pt x="3972" y="2522"/>
                      </a:cubicBezTo>
                      <a:lnTo>
                        <a:pt x="4014" y="2565"/>
                      </a:lnTo>
                      <a:cubicBezTo>
                        <a:pt x="4056" y="2596"/>
                        <a:pt x="4098" y="2607"/>
                        <a:pt x="4141" y="2607"/>
                      </a:cubicBezTo>
                      <a:lnTo>
                        <a:pt x="4288" y="2596"/>
                      </a:lnTo>
                      <a:cubicBezTo>
                        <a:pt x="4320" y="2596"/>
                        <a:pt x="4352" y="2586"/>
                        <a:pt x="4373" y="2565"/>
                      </a:cubicBezTo>
                      <a:cubicBezTo>
                        <a:pt x="4415" y="2554"/>
                        <a:pt x="4436" y="2533"/>
                        <a:pt x="4457" y="2501"/>
                      </a:cubicBezTo>
                      <a:cubicBezTo>
                        <a:pt x="4479" y="2480"/>
                        <a:pt x="4500" y="2449"/>
                        <a:pt x="4500" y="2417"/>
                      </a:cubicBezTo>
                      <a:cubicBezTo>
                        <a:pt x="4521" y="2375"/>
                        <a:pt x="4531" y="2343"/>
                        <a:pt x="4521" y="2301"/>
                      </a:cubicBezTo>
                      <a:cubicBezTo>
                        <a:pt x="4521" y="2280"/>
                        <a:pt x="4510" y="2258"/>
                        <a:pt x="4510" y="2227"/>
                      </a:cubicBezTo>
                      <a:cubicBezTo>
                        <a:pt x="4500" y="2185"/>
                        <a:pt x="4479" y="2142"/>
                        <a:pt x="4447" y="2111"/>
                      </a:cubicBezTo>
                      <a:cubicBezTo>
                        <a:pt x="4426" y="2089"/>
                        <a:pt x="4415" y="2079"/>
                        <a:pt x="4394" y="2068"/>
                      </a:cubicBezTo>
                      <a:cubicBezTo>
                        <a:pt x="4362" y="2045"/>
                        <a:pt x="4331" y="2033"/>
                        <a:pt x="4299" y="2033"/>
                      </a:cubicBezTo>
                      <a:close/>
                      <a:moveTo>
                        <a:pt x="5379" y="2476"/>
                      </a:moveTo>
                      <a:cubicBezTo>
                        <a:pt x="5368" y="2476"/>
                        <a:pt x="5357" y="2477"/>
                        <a:pt x="5345" y="2480"/>
                      </a:cubicBezTo>
                      <a:cubicBezTo>
                        <a:pt x="5323" y="2491"/>
                        <a:pt x="5281" y="2501"/>
                        <a:pt x="5260" y="2522"/>
                      </a:cubicBezTo>
                      <a:cubicBezTo>
                        <a:pt x="5228" y="2544"/>
                        <a:pt x="5207" y="2565"/>
                        <a:pt x="5197" y="2596"/>
                      </a:cubicBezTo>
                      <a:cubicBezTo>
                        <a:pt x="5176" y="2628"/>
                        <a:pt x="5155" y="2660"/>
                        <a:pt x="5155" y="2691"/>
                      </a:cubicBezTo>
                      <a:cubicBezTo>
                        <a:pt x="5144" y="2723"/>
                        <a:pt x="5144" y="2744"/>
                        <a:pt x="5144" y="2776"/>
                      </a:cubicBezTo>
                      <a:cubicBezTo>
                        <a:pt x="5144" y="2818"/>
                        <a:pt x="5155" y="2871"/>
                        <a:pt x="5186" y="2913"/>
                      </a:cubicBezTo>
                      <a:lnTo>
                        <a:pt x="5207" y="2945"/>
                      </a:lnTo>
                      <a:lnTo>
                        <a:pt x="5207" y="2956"/>
                      </a:lnTo>
                      <a:cubicBezTo>
                        <a:pt x="5218" y="2977"/>
                        <a:pt x="5218" y="3008"/>
                        <a:pt x="5218" y="3029"/>
                      </a:cubicBezTo>
                      <a:cubicBezTo>
                        <a:pt x="5239" y="3082"/>
                        <a:pt x="5260" y="3114"/>
                        <a:pt x="5292" y="3156"/>
                      </a:cubicBezTo>
                      <a:lnTo>
                        <a:pt x="5345" y="3198"/>
                      </a:lnTo>
                      <a:cubicBezTo>
                        <a:pt x="5376" y="3220"/>
                        <a:pt x="5419" y="3230"/>
                        <a:pt x="5471" y="3230"/>
                      </a:cubicBezTo>
                      <a:lnTo>
                        <a:pt x="5514" y="3220"/>
                      </a:lnTo>
                      <a:lnTo>
                        <a:pt x="5556" y="3209"/>
                      </a:lnTo>
                      <a:lnTo>
                        <a:pt x="5609" y="3177"/>
                      </a:lnTo>
                      <a:lnTo>
                        <a:pt x="5619" y="3177"/>
                      </a:lnTo>
                      <a:lnTo>
                        <a:pt x="5672" y="3124"/>
                      </a:lnTo>
                      <a:cubicBezTo>
                        <a:pt x="5693" y="3093"/>
                        <a:pt x="5714" y="3072"/>
                        <a:pt x="5725" y="3040"/>
                      </a:cubicBezTo>
                      <a:cubicBezTo>
                        <a:pt x="5735" y="3019"/>
                        <a:pt x="5746" y="2987"/>
                        <a:pt x="5746" y="2966"/>
                      </a:cubicBezTo>
                      <a:lnTo>
                        <a:pt x="5757" y="2956"/>
                      </a:lnTo>
                      <a:cubicBezTo>
                        <a:pt x="5757" y="2924"/>
                        <a:pt x="5757" y="2903"/>
                        <a:pt x="5757" y="2871"/>
                      </a:cubicBezTo>
                      <a:lnTo>
                        <a:pt x="5757" y="2850"/>
                      </a:lnTo>
                      <a:cubicBezTo>
                        <a:pt x="5757" y="2829"/>
                        <a:pt x="5757" y="2797"/>
                        <a:pt x="5746" y="2776"/>
                      </a:cubicBezTo>
                      <a:lnTo>
                        <a:pt x="5746" y="2755"/>
                      </a:lnTo>
                      <a:lnTo>
                        <a:pt x="5714" y="2691"/>
                      </a:lnTo>
                      <a:lnTo>
                        <a:pt x="5714" y="2681"/>
                      </a:lnTo>
                      <a:lnTo>
                        <a:pt x="5704" y="2670"/>
                      </a:lnTo>
                      <a:cubicBezTo>
                        <a:pt x="5693" y="2649"/>
                        <a:pt x="5683" y="2639"/>
                        <a:pt x="5661" y="2618"/>
                      </a:cubicBezTo>
                      <a:lnTo>
                        <a:pt x="5651" y="2596"/>
                      </a:lnTo>
                      <a:cubicBezTo>
                        <a:pt x="5630" y="2586"/>
                        <a:pt x="5609" y="2565"/>
                        <a:pt x="5588" y="2554"/>
                      </a:cubicBezTo>
                      <a:lnTo>
                        <a:pt x="5577" y="2544"/>
                      </a:lnTo>
                      <a:cubicBezTo>
                        <a:pt x="5545" y="2522"/>
                        <a:pt x="5514" y="2512"/>
                        <a:pt x="5482" y="2501"/>
                      </a:cubicBezTo>
                      <a:lnTo>
                        <a:pt x="5450" y="2491"/>
                      </a:lnTo>
                      <a:cubicBezTo>
                        <a:pt x="5428" y="2483"/>
                        <a:pt x="5405" y="2476"/>
                        <a:pt x="5379" y="2476"/>
                      </a:cubicBezTo>
                      <a:close/>
                      <a:moveTo>
                        <a:pt x="2335" y="2903"/>
                      </a:moveTo>
                      <a:cubicBezTo>
                        <a:pt x="2313" y="2903"/>
                        <a:pt x="2292" y="2913"/>
                        <a:pt x="2261" y="2913"/>
                      </a:cubicBezTo>
                      <a:cubicBezTo>
                        <a:pt x="2229" y="2934"/>
                        <a:pt x="2187" y="2956"/>
                        <a:pt x="2155" y="2998"/>
                      </a:cubicBezTo>
                      <a:cubicBezTo>
                        <a:pt x="2123" y="3029"/>
                        <a:pt x="2102" y="3061"/>
                        <a:pt x="2071" y="3103"/>
                      </a:cubicBezTo>
                      <a:cubicBezTo>
                        <a:pt x="2049" y="3124"/>
                        <a:pt x="2028" y="3156"/>
                        <a:pt x="2018" y="3198"/>
                      </a:cubicBezTo>
                      <a:cubicBezTo>
                        <a:pt x="2007" y="3230"/>
                        <a:pt x="1997" y="3262"/>
                        <a:pt x="1997" y="3304"/>
                      </a:cubicBezTo>
                      <a:cubicBezTo>
                        <a:pt x="1997" y="3346"/>
                        <a:pt x="2007" y="3378"/>
                        <a:pt x="2028" y="3410"/>
                      </a:cubicBezTo>
                      <a:cubicBezTo>
                        <a:pt x="2039" y="3441"/>
                        <a:pt x="2049" y="3473"/>
                        <a:pt x="2081" y="3505"/>
                      </a:cubicBezTo>
                      <a:cubicBezTo>
                        <a:pt x="2102" y="3515"/>
                        <a:pt x="2113" y="3526"/>
                        <a:pt x="2134" y="3547"/>
                      </a:cubicBezTo>
                      <a:cubicBezTo>
                        <a:pt x="2176" y="3568"/>
                        <a:pt x="2218" y="3579"/>
                        <a:pt x="2261" y="3579"/>
                      </a:cubicBezTo>
                      <a:cubicBezTo>
                        <a:pt x="2282" y="3568"/>
                        <a:pt x="2303" y="3568"/>
                        <a:pt x="2324" y="3568"/>
                      </a:cubicBezTo>
                      <a:cubicBezTo>
                        <a:pt x="2366" y="3547"/>
                        <a:pt x="2398" y="3526"/>
                        <a:pt x="2430" y="3484"/>
                      </a:cubicBezTo>
                      <a:cubicBezTo>
                        <a:pt x="2461" y="3452"/>
                        <a:pt x="2493" y="3410"/>
                        <a:pt x="2525" y="3378"/>
                      </a:cubicBezTo>
                      <a:cubicBezTo>
                        <a:pt x="2546" y="3346"/>
                        <a:pt x="2556" y="3325"/>
                        <a:pt x="2567" y="3283"/>
                      </a:cubicBezTo>
                      <a:cubicBezTo>
                        <a:pt x="2588" y="3251"/>
                        <a:pt x="2588" y="3220"/>
                        <a:pt x="2588" y="3177"/>
                      </a:cubicBezTo>
                      <a:cubicBezTo>
                        <a:pt x="2588" y="3135"/>
                        <a:pt x="2578" y="3103"/>
                        <a:pt x="2567" y="3072"/>
                      </a:cubicBezTo>
                      <a:cubicBezTo>
                        <a:pt x="2556" y="3029"/>
                        <a:pt x="2535" y="3008"/>
                        <a:pt x="2514" y="2977"/>
                      </a:cubicBezTo>
                      <a:lnTo>
                        <a:pt x="2461" y="2934"/>
                      </a:lnTo>
                      <a:cubicBezTo>
                        <a:pt x="2419" y="2913"/>
                        <a:pt x="2377" y="2903"/>
                        <a:pt x="2335" y="2903"/>
                      </a:cubicBezTo>
                      <a:close/>
                      <a:moveTo>
                        <a:pt x="3499" y="3234"/>
                      </a:moveTo>
                      <a:cubicBezTo>
                        <a:pt x="3481" y="3234"/>
                        <a:pt x="3462" y="3239"/>
                        <a:pt x="3444" y="3251"/>
                      </a:cubicBezTo>
                      <a:cubicBezTo>
                        <a:pt x="3412" y="3262"/>
                        <a:pt x="3380" y="3272"/>
                        <a:pt x="3359" y="3304"/>
                      </a:cubicBezTo>
                      <a:cubicBezTo>
                        <a:pt x="3338" y="3325"/>
                        <a:pt x="3317" y="3346"/>
                        <a:pt x="3296" y="3389"/>
                      </a:cubicBezTo>
                      <a:cubicBezTo>
                        <a:pt x="3296" y="3410"/>
                        <a:pt x="3285" y="3431"/>
                        <a:pt x="3275" y="3452"/>
                      </a:cubicBezTo>
                      <a:cubicBezTo>
                        <a:pt x="3264" y="3505"/>
                        <a:pt x="3264" y="3547"/>
                        <a:pt x="3285" y="3600"/>
                      </a:cubicBezTo>
                      <a:cubicBezTo>
                        <a:pt x="3296" y="3621"/>
                        <a:pt x="3296" y="3642"/>
                        <a:pt x="3306" y="3663"/>
                      </a:cubicBezTo>
                      <a:cubicBezTo>
                        <a:pt x="3327" y="3705"/>
                        <a:pt x="3359" y="3737"/>
                        <a:pt x="3401" y="3769"/>
                      </a:cubicBezTo>
                      <a:cubicBezTo>
                        <a:pt x="3433" y="3779"/>
                        <a:pt x="3465" y="3800"/>
                        <a:pt x="3496" y="3811"/>
                      </a:cubicBezTo>
                      <a:cubicBezTo>
                        <a:pt x="3528" y="3832"/>
                        <a:pt x="3560" y="3843"/>
                        <a:pt x="3591" y="3843"/>
                      </a:cubicBezTo>
                      <a:cubicBezTo>
                        <a:pt x="3601" y="3846"/>
                        <a:pt x="3610" y="3847"/>
                        <a:pt x="3619" y="3847"/>
                      </a:cubicBezTo>
                      <a:cubicBezTo>
                        <a:pt x="3642" y="3847"/>
                        <a:pt x="3664" y="3840"/>
                        <a:pt x="3686" y="3832"/>
                      </a:cubicBezTo>
                      <a:cubicBezTo>
                        <a:pt x="3718" y="3822"/>
                        <a:pt x="3750" y="3811"/>
                        <a:pt x="3771" y="3779"/>
                      </a:cubicBezTo>
                      <a:cubicBezTo>
                        <a:pt x="3803" y="3758"/>
                        <a:pt x="3813" y="3737"/>
                        <a:pt x="3834" y="3695"/>
                      </a:cubicBezTo>
                      <a:lnTo>
                        <a:pt x="3855" y="3631"/>
                      </a:lnTo>
                      <a:cubicBezTo>
                        <a:pt x="3866" y="3579"/>
                        <a:pt x="3866" y="3526"/>
                        <a:pt x="3855" y="3484"/>
                      </a:cubicBezTo>
                      <a:cubicBezTo>
                        <a:pt x="3845" y="3462"/>
                        <a:pt x="3834" y="3441"/>
                        <a:pt x="3824" y="3410"/>
                      </a:cubicBezTo>
                      <a:cubicBezTo>
                        <a:pt x="3803" y="3367"/>
                        <a:pt x="3771" y="3336"/>
                        <a:pt x="3729" y="3315"/>
                      </a:cubicBezTo>
                      <a:cubicBezTo>
                        <a:pt x="3697" y="3304"/>
                        <a:pt x="3665" y="3283"/>
                        <a:pt x="3634" y="3272"/>
                      </a:cubicBezTo>
                      <a:cubicBezTo>
                        <a:pt x="3602" y="3251"/>
                        <a:pt x="3581" y="3241"/>
                        <a:pt x="3539" y="3241"/>
                      </a:cubicBezTo>
                      <a:cubicBezTo>
                        <a:pt x="3525" y="3236"/>
                        <a:pt x="3512" y="3234"/>
                        <a:pt x="3499" y="3234"/>
                      </a:cubicBezTo>
                      <a:close/>
                      <a:moveTo>
                        <a:pt x="6929" y="3357"/>
                      </a:moveTo>
                      <a:cubicBezTo>
                        <a:pt x="6897" y="3367"/>
                        <a:pt x="6887" y="3367"/>
                        <a:pt x="6855" y="3378"/>
                      </a:cubicBezTo>
                      <a:cubicBezTo>
                        <a:pt x="6823" y="3389"/>
                        <a:pt x="6781" y="3410"/>
                        <a:pt x="6749" y="3452"/>
                      </a:cubicBezTo>
                      <a:cubicBezTo>
                        <a:pt x="6739" y="3473"/>
                        <a:pt x="6728" y="3494"/>
                        <a:pt x="6707" y="3515"/>
                      </a:cubicBezTo>
                      <a:cubicBezTo>
                        <a:pt x="6696" y="3536"/>
                        <a:pt x="6696" y="3558"/>
                        <a:pt x="6686" y="3589"/>
                      </a:cubicBezTo>
                      <a:cubicBezTo>
                        <a:pt x="6675" y="3610"/>
                        <a:pt x="6675" y="3642"/>
                        <a:pt x="6675" y="3663"/>
                      </a:cubicBezTo>
                      <a:cubicBezTo>
                        <a:pt x="6686" y="3726"/>
                        <a:pt x="6696" y="3758"/>
                        <a:pt x="6718" y="3811"/>
                      </a:cubicBezTo>
                      <a:cubicBezTo>
                        <a:pt x="6739" y="3853"/>
                        <a:pt x="6781" y="3885"/>
                        <a:pt x="6813" y="3906"/>
                      </a:cubicBezTo>
                      <a:lnTo>
                        <a:pt x="6813" y="3917"/>
                      </a:lnTo>
                      <a:cubicBezTo>
                        <a:pt x="6830" y="3925"/>
                        <a:pt x="6868" y="3941"/>
                        <a:pt x="6876" y="3941"/>
                      </a:cubicBezTo>
                      <a:cubicBezTo>
                        <a:pt x="6878" y="3941"/>
                        <a:pt x="6878" y="3940"/>
                        <a:pt x="6876" y="3938"/>
                      </a:cubicBezTo>
                      <a:lnTo>
                        <a:pt x="6887" y="3938"/>
                      </a:lnTo>
                      <a:cubicBezTo>
                        <a:pt x="6908" y="3948"/>
                        <a:pt x="6939" y="3948"/>
                        <a:pt x="6961" y="3948"/>
                      </a:cubicBezTo>
                      <a:lnTo>
                        <a:pt x="6971" y="3948"/>
                      </a:lnTo>
                      <a:lnTo>
                        <a:pt x="7034" y="3938"/>
                      </a:lnTo>
                      <a:cubicBezTo>
                        <a:pt x="7087" y="3917"/>
                        <a:pt x="7119" y="3895"/>
                        <a:pt x="7151" y="3853"/>
                      </a:cubicBezTo>
                      <a:cubicBezTo>
                        <a:pt x="7182" y="3811"/>
                        <a:pt x="7203" y="3779"/>
                        <a:pt x="7214" y="3726"/>
                      </a:cubicBezTo>
                      <a:lnTo>
                        <a:pt x="7214" y="3716"/>
                      </a:lnTo>
                      <a:lnTo>
                        <a:pt x="7214" y="3684"/>
                      </a:lnTo>
                      <a:lnTo>
                        <a:pt x="7225" y="3642"/>
                      </a:lnTo>
                      <a:lnTo>
                        <a:pt x="7214" y="3568"/>
                      </a:lnTo>
                      <a:cubicBezTo>
                        <a:pt x="7203" y="3547"/>
                        <a:pt x="7193" y="3515"/>
                        <a:pt x="7182" y="3494"/>
                      </a:cubicBezTo>
                      <a:cubicBezTo>
                        <a:pt x="7172" y="3473"/>
                        <a:pt x="7151" y="3452"/>
                        <a:pt x="7140" y="3441"/>
                      </a:cubicBezTo>
                      <a:cubicBezTo>
                        <a:pt x="7108" y="3410"/>
                        <a:pt x="7087" y="3389"/>
                        <a:pt x="7056" y="3378"/>
                      </a:cubicBezTo>
                      <a:cubicBezTo>
                        <a:pt x="7024" y="3367"/>
                        <a:pt x="6992" y="3357"/>
                        <a:pt x="6961" y="3357"/>
                      </a:cubicBezTo>
                      <a:lnTo>
                        <a:pt x="6950" y="3367"/>
                      </a:lnTo>
                      <a:lnTo>
                        <a:pt x="6929" y="3357"/>
                      </a:lnTo>
                      <a:close/>
                      <a:moveTo>
                        <a:pt x="993" y="3705"/>
                      </a:moveTo>
                      <a:cubicBezTo>
                        <a:pt x="919" y="3705"/>
                        <a:pt x="845" y="3705"/>
                        <a:pt x="772" y="3716"/>
                      </a:cubicBezTo>
                      <a:cubicBezTo>
                        <a:pt x="740" y="3716"/>
                        <a:pt x="708" y="3726"/>
                        <a:pt x="676" y="3737"/>
                      </a:cubicBezTo>
                      <a:cubicBezTo>
                        <a:pt x="645" y="3758"/>
                        <a:pt x="624" y="3779"/>
                        <a:pt x="603" y="3800"/>
                      </a:cubicBezTo>
                      <a:cubicBezTo>
                        <a:pt x="581" y="3832"/>
                        <a:pt x="560" y="3864"/>
                        <a:pt x="550" y="3895"/>
                      </a:cubicBezTo>
                      <a:cubicBezTo>
                        <a:pt x="539" y="3927"/>
                        <a:pt x="529" y="3969"/>
                        <a:pt x="539" y="4001"/>
                      </a:cubicBezTo>
                      <a:cubicBezTo>
                        <a:pt x="539" y="4033"/>
                        <a:pt x="539" y="4054"/>
                        <a:pt x="550" y="4086"/>
                      </a:cubicBezTo>
                      <a:cubicBezTo>
                        <a:pt x="560" y="4128"/>
                        <a:pt x="581" y="4170"/>
                        <a:pt x="613" y="4202"/>
                      </a:cubicBezTo>
                      <a:lnTo>
                        <a:pt x="666" y="4244"/>
                      </a:lnTo>
                      <a:cubicBezTo>
                        <a:pt x="708" y="4265"/>
                        <a:pt x="750" y="4276"/>
                        <a:pt x="793" y="4276"/>
                      </a:cubicBezTo>
                      <a:cubicBezTo>
                        <a:pt x="867" y="4276"/>
                        <a:pt x="941" y="4276"/>
                        <a:pt x="1014" y="4265"/>
                      </a:cubicBezTo>
                      <a:cubicBezTo>
                        <a:pt x="1046" y="4265"/>
                        <a:pt x="1078" y="4255"/>
                        <a:pt x="1109" y="4244"/>
                      </a:cubicBezTo>
                      <a:cubicBezTo>
                        <a:pt x="1141" y="4223"/>
                        <a:pt x="1162" y="4202"/>
                        <a:pt x="1194" y="4181"/>
                      </a:cubicBezTo>
                      <a:cubicBezTo>
                        <a:pt x="1215" y="4149"/>
                        <a:pt x="1226" y="4117"/>
                        <a:pt x="1236" y="4086"/>
                      </a:cubicBezTo>
                      <a:cubicBezTo>
                        <a:pt x="1247" y="4054"/>
                        <a:pt x="1257" y="4012"/>
                        <a:pt x="1257" y="3980"/>
                      </a:cubicBezTo>
                      <a:cubicBezTo>
                        <a:pt x="1247" y="3948"/>
                        <a:pt x="1247" y="3927"/>
                        <a:pt x="1247" y="3906"/>
                      </a:cubicBezTo>
                      <a:cubicBezTo>
                        <a:pt x="1236" y="3853"/>
                        <a:pt x="1205" y="3811"/>
                        <a:pt x="1173" y="3779"/>
                      </a:cubicBezTo>
                      <a:lnTo>
                        <a:pt x="1120" y="3737"/>
                      </a:lnTo>
                      <a:cubicBezTo>
                        <a:pt x="1088" y="3716"/>
                        <a:pt x="1046" y="3705"/>
                        <a:pt x="993" y="3705"/>
                      </a:cubicBezTo>
                      <a:close/>
                      <a:moveTo>
                        <a:pt x="8196" y="3410"/>
                      </a:moveTo>
                      <a:cubicBezTo>
                        <a:pt x="8165" y="3420"/>
                        <a:pt x="8133" y="3431"/>
                        <a:pt x="8101" y="3452"/>
                      </a:cubicBezTo>
                      <a:cubicBezTo>
                        <a:pt x="8048" y="3494"/>
                        <a:pt x="8006" y="3558"/>
                        <a:pt x="7996" y="3621"/>
                      </a:cubicBezTo>
                      <a:cubicBezTo>
                        <a:pt x="7996" y="3653"/>
                        <a:pt x="7996" y="3674"/>
                        <a:pt x="7985" y="3705"/>
                      </a:cubicBezTo>
                      <a:cubicBezTo>
                        <a:pt x="7996" y="3748"/>
                        <a:pt x="8006" y="3800"/>
                        <a:pt x="8027" y="3843"/>
                      </a:cubicBezTo>
                      <a:cubicBezTo>
                        <a:pt x="8091" y="3948"/>
                        <a:pt x="8154" y="4054"/>
                        <a:pt x="8228" y="4149"/>
                      </a:cubicBezTo>
                      <a:cubicBezTo>
                        <a:pt x="8238" y="4181"/>
                        <a:pt x="8260" y="4212"/>
                        <a:pt x="8291" y="4233"/>
                      </a:cubicBezTo>
                      <a:cubicBezTo>
                        <a:pt x="8312" y="4255"/>
                        <a:pt x="8344" y="4265"/>
                        <a:pt x="8376" y="4276"/>
                      </a:cubicBezTo>
                      <a:cubicBezTo>
                        <a:pt x="8392" y="4281"/>
                        <a:pt x="8407" y="4284"/>
                        <a:pt x="8423" y="4284"/>
                      </a:cubicBezTo>
                      <a:cubicBezTo>
                        <a:pt x="8439" y="4284"/>
                        <a:pt x="8455" y="4281"/>
                        <a:pt x="8471" y="4276"/>
                      </a:cubicBezTo>
                      <a:cubicBezTo>
                        <a:pt x="8502" y="4276"/>
                        <a:pt x="8534" y="4265"/>
                        <a:pt x="8566" y="4244"/>
                      </a:cubicBezTo>
                      <a:cubicBezTo>
                        <a:pt x="8619" y="4202"/>
                        <a:pt x="8661" y="4138"/>
                        <a:pt x="8671" y="4064"/>
                      </a:cubicBezTo>
                      <a:cubicBezTo>
                        <a:pt x="8671" y="4043"/>
                        <a:pt x="8682" y="4012"/>
                        <a:pt x="8682" y="3991"/>
                      </a:cubicBezTo>
                      <a:cubicBezTo>
                        <a:pt x="8682" y="3938"/>
                        <a:pt x="8661" y="3895"/>
                        <a:pt x="8640" y="3853"/>
                      </a:cubicBezTo>
                      <a:cubicBezTo>
                        <a:pt x="8576" y="3748"/>
                        <a:pt x="8513" y="3642"/>
                        <a:pt x="8450" y="3536"/>
                      </a:cubicBezTo>
                      <a:cubicBezTo>
                        <a:pt x="8429" y="3505"/>
                        <a:pt x="8407" y="3484"/>
                        <a:pt x="8376" y="3462"/>
                      </a:cubicBezTo>
                      <a:cubicBezTo>
                        <a:pt x="8355" y="3441"/>
                        <a:pt x="8323" y="3420"/>
                        <a:pt x="8291" y="3420"/>
                      </a:cubicBezTo>
                      <a:cubicBezTo>
                        <a:pt x="8260" y="3410"/>
                        <a:pt x="8228" y="3410"/>
                        <a:pt x="8196" y="3410"/>
                      </a:cubicBezTo>
                      <a:close/>
                      <a:moveTo>
                        <a:pt x="4785" y="3758"/>
                      </a:moveTo>
                      <a:lnTo>
                        <a:pt x="4457" y="3779"/>
                      </a:lnTo>
                      <a:cubicBezTo>
                        <a:pt x="4394" y="3779"/>
                        <a:pt x="4331" y="3811"/>
                        <a:pt x="4288" y="3864"/>
                      </a:cubicBezTo>
                      <a:cubicBezTo>
                        <a:pt x="4267" y="3895"/>
                        <a:pt x="4246" y="3917"/>
                        <a:pt x="4236" y="3959"/>
                      </a:cubicBezTo>
                      <a:cubicBezTo>
                        <a:pt x="4225" y="3991"/>
                        <a:pt x="4225" y="4033"/>
                        <a:pt x="4225" y="4064"/>
                      </a:cubicBezTo>
                      <a:cubicBezTo>
                        <a:pt x="4225" y="4138"/>
                        <a:pt x="4246" y="4212"/>
                        <a:pt x="4299" y="4265"/>
                      </a:cubicBezTo>
                      <a:cubicBezTo>
                        <a:pt x="4352" y="4307"/>
                        <a:pt x="4415" y="4339"/>
                        <a:pt x="4479" y="4339"/>
                      </a:cubicBezTo>
                      <a:lnTo>
                        <a:pt x="4806" y="4328"/>
                      </a:lnTo>
                      <a:cubicBezTo>
                        <a:pt x="4869" y="4318"/>
                        <a:pt x="4933" y="4286"/>
                        <a:pt x="4975" y="4233"/>
                      </a:cubicBezTo>
                      <a:cubicBezTo>
                        <a:pt x="4996" y="4212"/>
                        <a:pt x="5017" y="4181"/>
                        <a:pt x="5028" y="4138"/>
                      </a:cubicBezTo>
                      <a:cubicBezTo>
                        <a:pt x="5038" y="4107"/>
                        <a:pt x="5049" y="4075"/>
                        <a:pt x="5049" y="4033"/>
                      </a:cubicBezTo>
                      <a:cubicBezTo>
                        <a:pt x="5038" y="3959"/>
                        <a:pt x="5017" y="3885"/>
                        <a:pt x="4964" y="3832"/>
                      </a:cubicBezTo>
                      <a:cubicBezTo>
                        <a:pt x="4912" y="3790"/>
                        <a:pt x="4859" y="3758"/>
                        <a:pt x="4785" y="3758"/>
                      </a:cubicBezTo>
                      <a:close/>
                      <a:moveTo>
                        <a:pt x="2335" y="4476"/>
                      </a:moveTo>
                      <a:cubicBezTo>
                        <a:pt x="2261" y="4476"/>
                        <a:pt x="2176" y="4540"/>
                        <a:pt x="2134" y="4624"/>
                      </a:cubicBezTo>
                      <a:cubicBezTo>
                        <a:pt x="2113" y="4666"/>
                        <a:pt x="2102" y="4719"/>
                        <a:pt x="2102" y="4772"/>
                      </a:cubicBezTo>
                      <a:cubicBezTo>
                        <a:pt x="2102" y="4814"/>
                        <a:pt x="2113" y="4867"/>
                        <a:pt x="2134" y="4909"/>
                      </a:cubicBezTo>
                      <a:cubicBezTo>
                        <a:pt x="2166" y="4941"/>
                        <a:pt x="2187" y="4983"/>
                        <a:pt x="2218" y="5015"/>
                      </a:cubicBezTo>
                      <a:cubicBezTo>
                        <a:pt x="2250" y="5047"/>
                        <a:pt x="2282" y="5068"/>
                        <a:pt x="2313" y="5089"/>
                      </a:cubicBezTo>
                      <a:cubicBezTo>
                        <a:pt x="2366" y="5131"/>
                        <a:pt x="2430" y="5163"/>
                        <a:pt x="2482" y="5173"/>
                      </a:cubicBezTo>
                      <a:cubicBezTo>
                        <a:pt x="2535" y="5195"/>
                        <a:pt x="2588" y="5205"/>
                        <a:pt x="2630" y="5205"/>
                      </a:cubicBezTo>
                      <a:cubicBezTo>
                        <a:pt x="2673" y="5237"/>
                        <a:pt x="2736" y="5258"/>
                        <a:pt x="2789" y="5258"/>
                      </a:cubicBezTo>
                      <a:cubicBezTo>
                        <a:pt x="2842" y="5247"/>
                        <a:pt x="2915" y="5216"/>
                        <a:pt x="2958" y="5163"/>
                      </a:cubicBezTo>
                      <a:cubicBezTo>
                        <a:pt x="3000" y="5110"/>
                        <a:pt x="3032" y="5036"/>
                        <a:pt x="3021" y="4962"/>
                      </a:cubicBezTo>
                      <a:lnTo>
                        <a:pt x="3021" y="4941"/>
                      </a:lnTo>
                      <a:cubicBezTo>
                        <a:pt x="3032" y="4899"/>
                        <a:pt x="3032" y="4857"/>
                        <a:pt x="3011" y="4814"/>
                      </a:cubicBezTo>
                      <a:cubicBezTo>
                        <a:pt x="2989" y="4740"/>
                        <a:pt x="2958" y="4688"/>
                        <a:pt x="2915" y="4635"/>
                      </a:cubicBezTo>
                      <a:cubicBezTo>
                        <a:pt x="2873" y="4593"/>
                        <a:pt x="2831" y="4571"/>
                        <a:pt x="2778" y="4550"/>
                      </a:cubicBezTo>
                      <a:cubicBezTo>
                        <a:pt x="2736" y="4529"/>
                        <a:pt x="2683" y="4519"/>
                        <a:pt x="2630" y="4519"/>
                      </a:cubicBezTo>
                      <a:lnTo>
                        <a:pt x="2599" y="4519"/>
                      </a:lnTo>
                      <a:cubicBezTo>
                        <a:pt x="2578" y="4519"/>
                        <a:pt x="2546" y="4508"/>
                        <a:pt x="2525" y="4497"/>
                      </a:cubicBezTo>
                      <a:cubicBezTo>
                        <a:pt x="2472" y="4487"/>
                        <a:pt x="2398" y="4476"/>
                        <a:pt x="2335" y="4476"/>
                      </a:cubicBezTo>
                      <a:close/>
                      <a:moveTo>
                        <a:pt x="7584" y="4582"/>
                      </a:moveTo>
                      <a:cubicBezTo>
                        <a:pt x="7563" y="4582"/>
                        <a:pt x="7531" y="4593"/>
                        <a:pt x="7510" y="4593"/>
                      </a:cubicBezTo>
                      <a:lnTo>
                        <a:pt x="7499" y="4603"/>
                      </a:lnTo>
                      <a:cubicBezTo>
                        <a:pt x="7446" y="4624"/>
                        <a:pt x="7415" y="4645"/>
                        <a:pt x="7372" y="4688"/>
                      </a:cubicBezTo>
                      <a:cubicBezTo>
                        <a:pt x="7330" y="4740"/>
                        <a:pt x="7320" y="4772"/>
                        <a:pt x="7309" y="4835"/>
                      </a:cubicBezTo>
                      <a:lnTo>
                        <a:pt x="7298" y="4846"/>
                      </a:lnTo>
                      <a:cubicBezTo>
                        <a:pt x="7298" y="4878"/>
                        <a:pt x="7298" y="4909"/>
                        <a:pt x="7298" y="4930"/>
                      </a:cubicBezTo>
                      <a:cubicBezTo>
                        <a:pt x="7298" y="4962"/>
                        <a:pt x="7309" y="4994"/>
                        <a:pt x="7309" y="5026"/>
                      </a:cubicBezTo>
                      <a:lnTo>
                        <a:pt x="7309" y="5036"/>
                      </a:lnTo>
                      <a:cubicBezTo>
                        <a:pt x="7320" y="5057"/>
                        <a:pt x="7330" y="5089"/>
                        <a:pt x="7341" y="5110"/>
                      </a:cubicBezTo>
                      <a:cubicBezTo>
                        <a:pt x="7362" y="5131"/>
                        <a:pt x="7372" y="5152"/>
                        <a:pt x="7394" y="5173"/>
                      </a:cubicBezTo>
                      <a:lnTo>
                        <a:pt x="7394" y="5184"/>
                      </a:lnTo>
                      <a:cubicBezTo>
                        <a:pt x="7415" y="5195"/>
                        <a:pt x="7436" y="5216"/>
                        <a:pt x="7457" y="5226"/>
                      </a:cubicBezTo>
                      <a:lnTo>
                        <a:pt x="7457" y="5237"/>
                      </a:lnTo>
                      <a:cubicBezTo>
                        <a:pt x="7478" y="5247"/>
                        <a:pt x="7499" y="5247"/>
                        <a:pt x="7520" y="5258"/>
                      </a:cubicBezTo>
                      <a:cubicBezTo>
                        <a:pt x="7536" y="5263"/>
                        <a:pt x="7555" y="5266"/>
                        <a:pt x="7573" y="5266"/>
                      </a:cubicBezTo>
                      <a:cubicBezTo>
                        <a:pt x="7592" y="5266"/>
                        <a:pt x="7610" y="5263"/>
                        <a:pt x="7626" y="5258"/>
                      </a:cubicBezTo>
                      <a:cubicBezTo>
                        <a:pt x="7658" y="5258"/>
                        <a:pt x="7679" y="5247"/>
                        <a:pt x="7710" y="5226"/>
                      </a:cubicBezTo>
                      <a:cubicBezTo>
                        <a:pt x="7742" y="5205"/>
                        <a:pt x="7763" y="5184"/>
                        <a:pt x="7784" y="5152"/>
                      </a:cubicBezTo>
                      <a:lnTo>
                        <a:pt x="7805" y="5110"/>
                      </a:lnTo>
                      <a:lnTo>
                        <a:pt x="7827" y="5089"/>
                      </a:lnTo>
                      <a:cubicBezTo>
                        <a:pt x="7858" y="5047"/>
                        <a:pt x="7879" y="5004"/>
                        <a:pt x="7890" y="4962"/>
                      </a:cubicBezTo>
                      <a:cubicBezTo>
                        <a:pt x="7890" y="4930"/>
                        <a:pt x="7890" y="4909"/>
                        <a:pt x="7890" y="4888"/>
                      </a:cubicBezTo>
                      <a:cubicBezTo>
                        <a:pt x="7890" y="4835"/>
                        <a:pt x="7879" y="4783"/>
                        <a:pt x="7858" y="4740"/>
                      </a:cubicBezTo>
                      <a:cubicBezTo>
                        <a:pt x="7848" y="4719"/>
                        <a:pt x="7827" y="4698"/>
                        <a:pt x="7805" y="4677"/>
                      </a:cubicBezTo>
                      <a:lnTo>
                        <a:pt x="7805" y="4666"/>
                      </a:lnTo>
                      <a:cubicBezTo>
                        <a:pt x="7795" y="4666"/>
                        <a:pt x="7763" y="4635"/>
                        <a:pt x="7742" y="4624"/>
                      </a:cubicBezTo>
                      <a:cubicBezTo>
                        <a:pt x="7721" y="4614"/>
                        <a:pt x="7700" y="4603"/>
                        <a:pt x="7668" y="4593"/>
                      </a:cubicBezTo>
                      <a:lnTo>
                        <a:pt x="7658" y="4593"/>
                      </a:lnTo>
                      <a:cubicBezTo>
                        <a:pt x="7647" y="4582"/>
                        <a:pt x="7615" y="4582"/>
                        <a:pt x="7594" y="4582"/>
                      </a:cubicBezTo>
                      <a:close/>
                      <a:moveTo>
                        <a:pt x="3760" y="4912"/>
                      </a:moveTo>
                      <a:cubicBezTo>
                        <a:pt x="3747" y="4912"/>
                        <a:pt x="3734" y="4915"/>
                        <a:pt x="3718" y="4920"/>
                      </a:cubicBezTo>
                      <a:cubicBezTo>
                        <a:pt x="3686" y="4920"/>
                        <a:pt x="3655" y="4941"/>
                        <a:pt x="3634" y="4962"/>
                      </a:cubicBezTo>
                      <a:cubicBezTo>
                        <a:pt x="3613" y="4973"/>
                        <a:pt x="3591" y="4994"/>
                        <a:pt x="3581" y="5004"/>
                      </a:cubicBezTo>
                      <a:cubicBezTo>
                        <a:pt x="3549" y="5047"/>
                        <a:pt x="3528" y="5089"/>
                        <a:pt x="3517" y="5131"/>
                      </a:cubicBezTo>
                      <a:cubicBezTo>
                        <a:pt x="3517" y="5163"/>
                        <a:pt x="3517" y="5184"/>
                        <a:pt x="3517" y="5205"/>
                      </a:cubicBezTo>
                      <a:cubicBezTo>
                        <a:pt x="3517" y="5258"/>
                        <a:pt x="3528" y="5311"/>
                        <a:pt x="3549" y="5353"/>
                      </a:cubicBezTo>
                      <a:lnTo>
                        <a:pt x="3560" y="5353"/>
                      </a:lnTo>
                      <a:lnTo>
                        <a:pt x="3591" y="5406"/>
                      </a:lnTo>
                      <a:lnTo>
                        <a:pt x="3602" y="5416"/>
                      </a:lnTo>
                      <a:cubicBezTo>
                        <a:pt x="3623" y="5427"/>
                        <a:pt x="3644" y="5448"/>
                        <a:pt x="3655" y="5459"/>
                      </a:cubicBezTo>
                      <a:lnTo>
                        <a:pt x="3665" y="5469"/>
                      </a:lnTo>
                      <a:cubicBezTo>
                        <a:pt x="3718" y="5490"/>
                        <a:pt x="3760" y="5501"/>
                        <a:pt x="3813" y="5501"/>
                      </a:cubicBezTo>
                      <a:lnTo>
                        <a:pt x="3824" y="5501"/>
                      </a:lnTo>
                      <a:cubicBezTo>
                        <a:pt x="3845" y="5501"/>
                        <a:pt x="3877" y="5501"/>
                        <a:pt x="3898" y="5490"/>
                      </a:cubicBezTo>
                      <a:cubicBezTo>
                        <a:pt x="3929" y="5480"/>
                        <a:pt x="3940" y="5469"/>
                        <a:pt x="3961" y="5448"/>
                      </a:cubicBezTo>
                      <a:lnTo>
                        <a:pt x="3972" y="5448"/>
                      </a:lnTo>
                      <a:lnTo>
                        <a:pt x="4024" y="5395"/>
                      </a:lnTo>
                      <a:cubicBezTo>
                        <a:pt x="4046" y="5374"/>
                        <a:pt x="4056" y="5353"/>
                        <a:pt x="4067" y="5332"/>
                      </a:cubicBezTo>
                      <a:cubicBezTo>
                        <a:pt x="4088" y="5290"/>
                        <a:pt x="4098" y="5258"/>
                        <a:pt x="4098" y="5226"/>
                      </a:cubicBezTo>
                      <a:cubicBezTo>
                        <a:pt x="4098" y="5184"/>
                        <a:pt x="4098" y="5142"/>
                        <a:pt x="4088" y="5110"/>
                      </a:cubicBezTo>
                      <a:cubicBezTo>
                        <a:pt x="4077" y="5068"/>
                        <a:pt x="4067" y="5047"/>
                        <a:pt x="4046" y="5015"/>
                      </a:cubicBezTo>
                      <a:cubicBezTo>
                        <a:pt x="4024" y="4983"/>
                        <a:pt x="4003" y="4962"/>
                        <a:pt x="3972" y="4941"/>
                      </a:cubicBezTo>
                      <a:lnTo>
                        <a:pt x="3908" y="4920"/>
                      </a:lnTo>
                      <a:cubicBezTo>
                        <a:pt x="3892" y="4915"/>
                        <a:pt x="3874" y="4912"/>
                        <a:pt x="3855" y="4912"/>
                      </a:cubicBezTo>
                      <a:cubicBezTo>
                        <a:pt x="3837" y="4912"/>
                        <a:pt x="3818" y="4915"/>
                        <a:pt x="3803" y="4920"/>
                      </a:cubicBezTo>
                      <a:cubicBezTo>
                        <a:pt x="3787" y="4915"/>
                        <a:pt x="3774" y="4912"/>
                        <a:pt x="3760" y="4912"/>
                      </a:cubicBezTo>
                      <a:close/>
                      <a:moveTo>
                        <a:pt x="6221" y="4973"/>
                      </a:moveTo>
                      <a:lnTo>
                        <a:pt x="6126" y="4983"/>
                      </a:lnTo>
                      <a:cubicBezTo>
                        <a:pt x="6094" y="4983"/>
                        <a:pt x="6063" y="4983"/>
                        <a:pt x="6042" y="5004"/>
                      </a:cubicBezTo>
                      <a:cubicBezTo>
                        <a:pt x="6010" y="5015"/>
                        <a:pt x="5978" y="5036"/>
                        <a:pt x="5957" y="5068"/>
                      </a:cubicBezTo>
                      <a:cubicBezTo>
                        <a:pt x="5936" y="5099"/>
                        <a:pt x="5915" y="5131"/>
                        <a:pt x="5904" y="5163"/>
                      </a:cubicBezTo>
                      <a:cubicBezTo>
                        <a:pt x="5894" y="5195"/>
                        <a:pt x="5894" y="5237"/>
                        <a:pt x="5894" y="5268"/>
                      </a:cubicBezTo>
                      <a:cubicBezTo>
                        <a:pt x="5894" y="5300"/>
                        <a:pt x="5904" y="5321"/>
                        <a:pt x="5904" y="5342"/>
                      </a:cubicBezTo>
                      <a:cubicBezTo>
                        <a:pt x="5915" y="5395"/>
                        <a:pt x="5936" y="5437"/>
                        <a:pt x="5968" y="5469"/>
                      </a:cubicBezTo>
                      <a:lnTo>
                        <a:pt x="6021" y="5511"/>
                      </a:lnTo>
                      <a:cubicBezTo>
                        <a:pt x="6063" y="5532"/>
                        <a:pt x="6105" y="5543"/>
                        <a:pt x="6147" y="5543"/>
                      </a:cubicBezTo>
                      <a:lnTo>
                        <a:pt x="6242" y="5543"/>
                      </a:lnTo>
                      <a:cubicBezTo>
                        <a:pt x="6274" y="5543"/>
                        <a:pt x="6306" y="5532"/>
                        <a:pt x="6337" y="5511"/>
                      </a:cubicBezTo>
                      <a:cubicBezTo>
                        <a:pt x="6369" y="5501"/>
                        <a:pt x="6390" y="5480"/>
                        <a:pt x="6411" y="5448"/>
                      </a:cubicBezTo>
                      <a:cubicBezTo>
                        <a:pt x="6443" y="5427"/>
                        <a:pt x="6454" y="5395"/>
                        <a:pt x="6464" y="5353"/>
                      </a:cubicBezTo>
                      <a:cubicBezTo>
                        <a:pt x="6475" y="5321"/>
                        <a:pt x="6485" y="5290"/>
                        <a:pt x="6485" y="5247"/>
                      </a:cubicBezTo>
                      <a:cubicBezTo>
                        <a:pt x="6475" y="5226"/>
                        <a:pt x="6475" y="5195"/>
                        <a:pt x="6475" y="5173"/>
                      </a:cubicBezTo>
                      <a:cubicBezTo>
                        <a:pt x="6454" y="5121"/>
                        <a:pt x="6432" y="5089"/>
                        <a:pt x="6401" y="5047"/>
                      </a:cubicBezTo>
                      <a:lnTo>
                        <a:pt x="6348" y="5004"/>
                      </a:lnTo>
                      <a:cubicBezTo>
                        <a:pt x="6316" y="4983"/>
                        <a:pt x="6274" y="4973"/>
                        <a:pt x="6221" y="4973"/>
                      </a:cubicBezTo>
                      <a:close/>
                      <a:moveTo>
                        <a:pt x="4980" y="5620"/>
                      </a:moveTo>
                      <a:cubicBezTo>
                        <a:pt x="4959" y="5620"/>
                        <a:pt x="4938" y="5622"/>
                        <a:pt x="4912" y="5628"/>
                      </a:cubicBezTo>
                      <a:cubicBezTo>
                        <a:pt x="4859" y="5649"/>
                        <a:pt x="4838" y="5670"/>
                        <a:pt x="4795" y="5712"/>
                      </a:cubicBezTo>
                      <a:lnTo>
                        <a:pt x="4764" y="5775"/>
                      </a:lnTo>
                      <a:lnTo>
                        <a:pt x="4743" y="5849"/>
                      </a:lnTo>
                      <a:lnTo>
                        <a:pt x="4732" y="5849"/>
                      </a:lnTo>
                      <a:cubicBezTo>
                        <a:pt x="4721" y="5913"/>
                        <a:pt x="4721" y="5955"/>
                        <a:pt x="4743" y="6018"/>
                      </a:cubicBezTo>
                      <a:cubicBezTo>
                        <a:pt x="4753" y="6039"/>
                        <a:pt x="4764" y="6061"/>
                        <a:pt x="4774" y="6092"/>
                      </a:cubicBezTo>
                      <a:cubicBezTo>
                        <a:pt x="4785" y="6113"/>
                        <a:pt x="4795" y="6135"/>
                        <a:pt x="4817" y="6145"/>
                      </a:cubicBezTo>
                      <a:cubicBezTo>
                        <a:pt x="4848" y="6187"/>
                        <a:pt x="4890" y="6208"/>
                        <a:pt x="4933" y="6219"/>
                      </a:cubicBezTo>
                      <a:cubicBezTo>
                        <a:pt x="4959" y="6224"/>
                        <a:pt x="4983" y="6227"/>
                        <a:pt x="5005" y="6227"/>
                      </a:cubicBezTo>
                      <a:cubicBezTo>
                        <a:pt x="5028" y="6227"/>
                        <a:pt x="5049" y="6224"/>
                        <a:pt x="5070" y="6219"/>
                      </a:cubicBezTo>
                      <a:cubicBezTo>
                        <a:pt x="5102" y="6208"/>
                        <a:pt x="5133" y="6187"/>
                        <a:pt x="5155" y="6156"/>
                      </a:cubicBezTo>
                      <a:cubicBezTo>
                        <a:pt x="5176" y="6135"/>
                        <a:pt x="5197" y="6113"/>
                        <a:pt x="5218" y="6082"/>
                      </a:cubicBezTo>
                      <a:cubicBezTo>
                        <a:pt x="5228" y="6050"/>
                        <a:pt x="5239" y="6008"/>
                        <a:pt x="5239" y="5976"/>
                      </a:cubicBezTo>
                      <a:cubicBezTo>
                        <a:pt x="5250" y="5944"/>
                        <a:pt x="5250" y="5923"/>
                        <a:pt x="5239" y="5902"/>
                      </a:cubicBezTo>
                      <a:lnTo>
                        <a:pt x="5239" y="5892"/>
                      </a:lnTo>
                      <a:cubicBezTo>
                        <a:pt x="5239" y="5839"/>
                        <a:pt x="5228" y="5797"/>
                        <a:pt x="5207" y="5754"/>
                      </a:cubicBezTo>
                      <a:cubicBezTo>
                        <a:pt x="5186" y="5733"/>
                        <a:pt x="5176" y="5712"/>
                        <a:pt x="5165" y="5691"/>
                      </a:cubicBezTo>
                      <a:cubicBezTo>
                        <a:pt x="5133" y="5659"/>
                        <a:pt x="5091" y="5638"/>
                        <a:pt x="5049" y="5628"/>
                      </a:cubicBezTo>
                      <a:cubicBezTo>
                        <a:pt x="5022" y="5622"/>
                        <a:pt x="5001" y="5620"/>
                        <a:pt x="4980" y="5620"/>
                      </a:cubicBezTo>
                      <a:close/>
                      <a:moveTo>
                        <a:pt x="8622" y="5895"/>
                      </a:moveTo>
                      <a:cubicBezTo>
                        <a:pt x="8603" y="5895"/>
                        <a:pt x="8584" y="5900"/>
                        <a:pt x="8566" y="5913"/>
                      </a:cubicBezTo>
                      <a:cubicBezTo>
                        <a:pt x="8534" y="5923"/>
                        <a:pt x="8502" y="5934"/>
                        <a:pt x="8481" y="5966"/>
                      </a:cubicBezTo>
                      <a:lnTo>
                        <a:pt x="8460" y="5997"/>
                      </a:lnTo>
                      <a:lnTo>
                        <a:pt x="8429" y="6018"/>
                      </a:lnTo>
                      <a:cubicBezTo>
                        <a:pt x="8397" y="6061"/>
                        <a:pt x="8376" y="6103"/>
                        <a:pt x="8365" y="6145"/>
                      </a:cubicBezTo>
                      <a:cubicBezTo>
                        <a:pt x="8365" y="6177"/>
                        <a:pt x="8365" y="6198"/>
                        <a:pt x="8365" y="6219"/>
                      </a:cubicBezTo>
                      <a:cubicBezTo>
                        <a:pt x="8365" y="6272"/>
                        <a:pt x="8376" y="6325"/>
                        <a:pt x="8397" y="6367"/>
                      </a:cubicBezTo>
                      <a:lnTo>
                        <a:pt x="8418" y="6399"/>
                      </a:lnTo>
                      <a:lnTo>
                        <a:pt x="8439" y="6420"/>
                      </a:lnTo>
                      <a:lnTo>
                        <a:pt x="8439" y="6430"/>
                      </a:lnTo>
                      <a:lnTo>
                        <a:pt x="8471" y="6451"/>
                      </a:lnTo>
                      <a:lnTo>
                        <a:pt x="8492" y="6472"/>
                      </a:lnTo>
                      <a:lnTo>
                        <a:pt x="8502" y="6472"/>
                      </a:lnTo>
                      <a:lnTo>
                        <a:pt x="8555" y="6494"/>
                      </a:lnTo>
                      <a:lnTo>
                        <a:pt x="8566" y="6494"/>
                      </a:lnTo>
                      <a:lnTo>
                        <a:pt x="8629" y="6504"/>
                      </a:lnTo>
                      <a:lnTo>
                        <a:pt x="8693" y="6494"/>
                      </a:lnTo>
                      <a:lnTo>
                        <a:pt x="8703" y="6494"/>
                      </a:lnTo>
                      <a:lnTo>
                        <a:pt x="8735" y="6472"/>
                      </a:lnTo>
                      <a:lnTo>
                        <a:pt x="8767" y="6462"/>
                      </a:lnTo>
                      <a:lnTo>
                        <a:pt x="8767" y="6451"/>
                      </a:lnTo>
                      <a:lnTo>
                        <a:pt x="8819" y="6409"/>
                      </a:lnTo>
                      <a:lnTo>
                        <a:pt x="8819" y="6399"/>
                      </a:lnTo>
                      <a:cubicBezTo>
                        <a:pt x="8840" y="6377"/>
                        <a:pt x="8851" y="6356"/>
                        <a:pt x="8862" y="6335"/>
                      </a:cubicBezTo>
                      <a:lnTo>
                        <a:pt x="8872" y="6303"/>
                      </a:lnTo>
                      <a:lnTo>
                        <a:pt x="8883" y="6261"/>
                      </a:lnTo>
                      <a:cubicBezTo>
                        <a:pt x="8893" y="6230"/>
                        <a:pt x="8893" y="6208"/>
                        <a:pt x="8893" y="6187"/>
                      </a:cubicBezTo>
                      <a:lnTo>
                        <a:pt x="8893" y="6177"/>
                      </a:lnTo>
                      <a:lnTo>
                        <a:pt x="8883" y="6103"/>
                      </a:lnTo>
                      <a:lnTo>
                        <a:pt x="8851" y="6039"/>
                      </a:lnTo>
                      <a:lnTo>
                        <a:pt x="8851" y="6029"/>
                      </a:lnTo>
                      <a:lnTo>
                        <a:pt x="8809" y="5976"/>
                      </a:lnTo>
                      <a:cubicBezTo>
                        <a:pt x="8788" y="5955"/>
                        <a:pt x="8777" y="5944"/>
                        <a:pt x="8756" y="5934"/>
                      </a:cubicBezTo>
                      <a:cubicBezTo>
                        <a:pt x="8724" y="5913"/>
                        <a:pt x="8693" y="5902"/>
                        <a:pt x="8661" y="5902"/>
                      </a:cubicBezTo>
                      <a:cubicBezTo>
                        <a:pt x="8648" y="5898"/>
                        <a:pt x="8635" y="5895"/>
                        <a:pt x="8622" y="5895"/>
                      </a:cubicBezTo>
                      <a:close/>
                      <a:moveTo>
                        <a:pt x="1131" y="6029"/>
                      </a:moveTo>
                      <a:cubicBezTo>
                        <a:pt x="1046" y="6029"/>
                        <a:pt x="962" y="6039"/>
                        <a:pt x="877" y="6061"/>
                      </a:cubicBezTo>
                      <a:cubicBezTo>
                        <a:pt x="845" y="6061"/>
                        <a:pt x="814" y="6082"/>
                        <a:pt x="793" y="6113"/>
                      </a:cubicBezTo>
                      <a:cubicBezTo>
                        <a:pt x="772" y="6135"/>
                        <a:pt x="750" y="6156"/>
                        <a:pt x="729" y="6187"/>
                      </a:cubicBezTo>
                      <a:cubicBezTo>
                        <a:pt x="719" y="6230"/>
                        <a:pt x="708" y="6261"/>
                        <a:pt x="708" y="6293"/>
                      </a:cubicBezTo>
                      <a:cubicBezTo>
                        <a:pt x="698" y="6335"/>
                        <a:pt x="708" y="6377"/>
                        <a:pt x="708" y="6409"/>
                      </a:cubicBezTo>
                      <a:cubicBezTo>
                        <a:pt x="740" y="6472"/>
                        <a:pt x="772" y="6546"/>
                        <a:pt x="835" y="6578"/>
                      </a:cubicBezTo>
                      <a:lnTo>
                        <a:pt x="845" y="6578"/>
                      </a:lnTo>
                      <a:cubicBezTo>
                        <a:pt x="867" y="6610"/>
                        <a:pt x="898" y="6641"/>
                        <a:pt x="930" y="6663"/>
                      </a:cubicBezTo>
                      <a:lnTo>
                        <a:pt x="993" y="6694"/>
                      </a:lnTo>
                      <a:cubicBezTo>
                        <a:pt x="1011" y="6699"/>
                        <a:pt x="1028" y="6701"/>
                        <a:pt x="1046" y="6701"/>
                      </a:cubicBezTo>
                      <a:cubicBezTo>
                        <a:pt x="1071" y="6701"/>
                        <a:pt x="1095" y="6696"/>
                        <a:pt x="1120" y="6684"/>
                      </a:cubicBezTo>
                      <a:lnTo>
                        <a:pt x="1395" y="6620"/>
                      </a:lnTo>
                      <a:cubicBezTo>
                        <a:pt x="1405" y="6610"/>
                        <a:pt x="1426" y="6599"/>
                        <a:pt x="1447" y="6589"/>
                      </a:cubicBezTo>
                      <a:cubicBezTo>
                        <a:pt x="1479" y="6578"/>
                        <a:pt x="1500" y="6546"/>
                        <a:pt x="1511" y="6515"/>
                      </a:cubicBezTo>
                      <a:cubicBezTo>
                        <a:pt x="1532" y="6494"/>
                        <a:pt x="1543" y="6472"/>
                        <a:pt x="1543" y="6451"/>
                      </a:cubicBezTo>
                      <a:cubicBezTo>
                        <a:pt x="1553" y="6420"/>
                        <a:pt x="1564" y="6377"/>
                        <a:pt x="1564" y="6346"/>
                      </a:cubicBezTo>
                      <a:cubicBezTo>
                        <a:pt x="1553" y="6293"/>
                        <a:pt x="1543" y="6251"/>
                        <a:pt x="1521" y="6198"/>
                      </a:cubicBezTo>
                      <a:cubicBezTo>
                        <a:pt x="1511" y="6166"/>
                        <a:pt x="1490" y="6145"/>
                        <a:pt x="1458" y="6124"/>
                      </a:cubicBezTo>
                      <a:cubicBezTo>
                        <a:pt x="1437" y="6103"/>
                        <a:pt x="1405" y="6082"/>
                        <a:pt x="1374" y="6082"/>
                      </a:cubicBezTo>
                      <a:cubicBezTo>
                        <a:pt x="1289" y="6050"/>
                        <a:pt x="1205" y="6039"/>
                        <a:pt x="1131" y="6029"/>
                      </a:cubicBezTo>
                      <a:close/>
                      <a:moveTo>
                        <a:pt x="7108" y="6261"/>
                      </a:moveTo>
                      <a:cubicBezTo>
                        <a:pt x="7077" y="6261"/>
                        <a:pt x="7034" y="6272"/>
                        <a:pt x="7013" y="6293"/>
                      </a:cubicBezTo>
                      <a:cubicBezTo>
                        <a:pt x="6982" y="6303"/>
                        <a:pt x="6961" y="6325"/>
                        <a:pt x="6939" y="6356"/>
                      </a:cubicBezTo>
                      <a:lnTo>
                        <a:pt x="6897" y="6377"/>
                      </a:lnTo>
                      <a:cubicBezTo>
                        <a:pt x="6865" y="6388"/>
                        <a:pt x="6844" y="6420"/>
                        <a:pt x="6823" y="6451"/>
                      </a:cubicBezTo>
                      <a:cubicBezTo>
                        <a:pt x="6802" y="6472"/>
                        <a:pt x="6792" y="6515"/>
                        <a:pt x="6781" y="6546"/>
                      </a:cubicBezTo>
                      <a:cubicBezTo>
                        <a:pt x="6781" y="6589"/>
                        <a:pt x="6781" y="6620"/>
                        <a:pt x="6781" y="6663"/>
                      </a:cubicBezTo>
                      <a:cubicBezTo>
                        <a:pt x="6792" y="6694"/>
                        <a:pt x="6802" y="6737"/>
                        <a:pt x="6813" y="6768"/>
                      </a:cubicBezTo>
                      <a:lnTo>
                        <a:pt x="6855" y="6821"/>
                      </a:lnTo>
                      <a:cubicBezTo>
                        <a:pt x="6887" y="6853"/>
                        <a:pt x="6929" y="6874"/>
                        <a:pt x="6971" y="6884"/>
                      </a:cubicBezTo>
                      <a:cubicBezTo>
                        <a:pt x="6992" y="6895"/>
                        <a:pt x="7013" y="6895"/>
                        <a:pt x="7034" y="6895"/>
                      </a:cubicBezTo>
                      <a:cubicBezTo>
                        <a:pt x="7045" y="6895"/>
                        <a:pt x="7066" y="6895"/>
                        <a:pt x="7077" y="6884"/>
                      </a:cubicBezTo>
                      <a:lnTo>
                        <a:pt x="7119" y="6905"/>
                      </a:lnTo>
                      <a:cubicBezTo>
                        <a:pt x="7151" y="6927"/>
                        <a:pt x="7182" y="6927"/>
                        <a:pt x="7214" y="6927"/>
                      </a:cubicBezTo>
                      <a:cubicBezTo>
                        <a:pt x="7246" y="6927"/>
                        <a:pt x="7288" y="6916"/>
                        <a:pt x="7309" y="6895"/>
                      </a:cubicBezTo>
                      <a:cubicBezTo>
                        <a:pt x="7341" y="6884"/>
                        <a:pt x="7372" y="6863"/>
                        <a:pt x="7394" y="6832"/>
                      </a:cubicBezTo>
                      <a:cubicBezTo>
                        <a:pt x="7404" y="6821"/>
                        <a:pt x="7415" y="6800"/>
                        <a:pt x="7425" y="6779"/>
                      </a:cubicBezTo>
                      <a:cubicBezTo>
                        <a:pt x="7446" y="6737"/>
                        <a:pt x="7457" y="6684"/>
                        <a:pt x="7457" y="6631"/>
                      </a:cubicBezTo>
                      <a:cubicBezTo>
                        <a:pt x="7457" y="6610"/>
                        <a:pt x="7446" y="6589"/>
                        <a:pt x="7446" y="6557"/>
                      </a:cubicBezTo>
                      <a:cubicBezTo>
                        <a:pt x="7436" y="6515"/>
                        <a:pt x="7415" y="6472"/>
                        <a:pt x="7383" y="6441"/>
                      </a:cubicBezTo>
                      <a:cubicBezTo>
                        <a:pt x="7351" y="6409"/>
                        <a:pt x="7309" y="6377"/>
                        <a:pt x="7288" y="6346"/>
                      </a:cubicBezTo>
                      <a:cubicBezTo>
                        <a:pt x="7256" y="6314"/>
                        <a:pt x="7235" y="6293"/>
                        <a:pt x="7203" y="6282"/>
                      </a:cubicBezTo>
                      <a:cubicBezTo>
                        <a:pt x="7172" y="6272"/>
                        <a:pt x="7140" y="6261"/>
                        <a:pt x="7108" y="6261"/>
                      </a:cubicBezTo>
                      <a:close/>
                      <a:moveTo>
                        <a:pt x="3201" y="6588"/>
                      </a:moveTo>
                      <a:cubicBezTo>
                        <a:pt x="3178" y="6588"/>
                        <a:pt x="3153" y="6592"/>
                        <a:pt x="3127" y="6599"/>
                      </a:cubicBezTo>
                      <a:cubicBezTo>
                        <a:pt x="3095" y="6610"/>
                        <a:pt x="3074" y="6631"/>
                        <a:pt x="3042" y="6652"/>
                      </a:cubicBezTo>
                      <a:cubicBezTo>
                        <a:pt x="3021" y="6673"/>
                        <a:pt x="3000" y="6705"/>
                        <a:pt x="2989" y="6737"/>
                      </a:cubicBezTo>
                      <a:cubicBezTo>
                        <a:pt x="2979" y="6758"/>
                        <a:pt x="2968" y="6779"/>
                        <a:pt x="2968" y="6800"/>
                      </a:cubicBezTo>
                      <a:cubicBezTo>
                        <a:pt x="2947" y="6853"/>
                        <a:pt x="2947" y="6863"/>
                        <a:pt x="2937" y="6916"/>
                      </a:cubicBezTo>
                      <a:cubicBezTo>
                        <a:pt x="2937" y="6958"/>
                        <a:pt x="2937" y="7001"/>
                        <a:pt x="2947" y="7043"/>
                      </a:cubicBezTo>
                      <a:cubicBezTo>
                        <a:pt x="2979" y="7138"/>
                        <a:pt x="3032" y="7201"/>
                        <a:pt x="3106" y="7243"/>
                      </a:cubicBezTo>
                      <a:cubicBezTo>
                        <a:pt x="3127" y="7265"/>
                        <a:pt x="3148" y="7275"/>
                        <a:pt x="3169" y="7286"/>
                      </a:cubicBezTo>
                      <a:cubicBezTo>
                        <a:pt x="3211" y="7296"/>
                        <a:pt x="3253" y="7317"/>
                        <a:pt x="3296" y="7339"/>
                      </a:cubicBezTo>
                      <a:cubicBezTo>
                        <a:pt x="3349" y="7349"/>
                        <a:pt x="3401" y="7360"/>
                        <a:pt x="3454" y="7370"/>
                      </a:cubicBezTo>
                      <a:cubicBezTo>
                        <a:pt x="3475" y="7381"/>
                        <a:pt x="3496" y="7381"/>
                        <a:pt x="3517" y="7381"/>
                      </a:cubicBezTo>
                      <a:cubicBezTo>
                        <a:pt x="3549" y="7381"/>
                        <a:pt x="3581" y="7370"/>
                        <a:pt x="3613" y="7349"/>
                      </a:cubicBezTo>
                      <a:cubicBezTo>
                        <a:pt x="3634" y="7349"/>
                        <a:pt x="3655" y="7328"/>
                        <a:pt x="3665" y="7317"/>
                      </a:cubicBezTo>
                      <a:cubicBezTo>
                        <a:pt x="3697" y="7296"/>
                        <a:pt x="3708" y="7265"/>
                        <a:pt x="3729" y="7233"/>
                      </a:cubicBezTo>
                      <a:cubicBezTo>
                        <a:pt x="3729" y="7212"/>
                        <a:pt x="3739" y="7191"/>
                        <a:pt x="3750" y="7159"/>
                      </a:cubicBezTo>
                      <a:cubicBezTo>
                        <a:pt x="3750" y="7138"/>
                        <a:pt x="3750" y="7117"/>
                        <a:pt x="3760" y="7085"/>
                      </a:cubicBezTo>
                      <a:cubicBezTo>
                        <a:pt x="3760" y="7053"/>
                        <a:pt x="3750" y="7011"/>
                        <a:pt x="3729" y="6979"/>
                      </a:cubicBezTo>
                      <a:cubicBezTo>
                        <a:pt x="3718" y="6948"/>
                        <a:pt x="3708" y="6916"/>
                        <a:pt x="3676" y="6895"/>
                      </a:cubicBezTo>
                      <a:cubicBezTo>
                        <a:pt x="3613" y="6832"/>
                        <a:pt x="3549" y="6779"/>
                        <a:pt x="3486" y="6726"/>
                      </a:cubicBezTo>
                      <a:cubicBezTo>
                        <a:pt x="3433" y="6684"/>
                        <a:pt x="3380" y="6652"/>
                        <a:pt x="3317" y="6620"/>
                      </a:cubicBezTo>
                      <a:cubicBezTo>
                        <a:pt x="3283" y="6600"/>
                        <a:pt x="3244" y="6588"/>
                        <a:pt x="3201" y="6588"/>
                      </a:cubicBezTo>
                      <a:close/>
                      <a:moveTo>
                        <a:pt x="5125" y="7355"/>
                      </a:moveTo>
                      <a:cubicBezTo>
                        <a:pt x="5100" y="7355"/>
                        <a:pt x="5074" y="7363"/>
                        <a:pt x="5059" y="7370"/>
                      </a:cubicBezTo>
                      <a:cubicBezTo>
                        <a:pt x="4996" y="7391"/>
                        <a:pt x="4933" y="7434"/>
                        <a:pt x="4912" y="7507"/>
                      </a:cubicBezTo>
                      <a:cubicBezTo>
                        <a:pt x="4901" y="7529"/>
                        <a:pt x="4890" y="7550"/>
                        <a:pt x="4890" y="7571"/>
                      </a:cubicBezTo>
                      <a:cubicBezTo>
                        <a:pt x="4880" y="7624"/>
                        <a:pt x="4880" y="7676"/>
                        <a:pt x="4890" y="7729"/>
                      </a:cubicBezTo>
                      <a:lnTo>
                        <a:pt x="4901" y="7761"/>
                      </a:lnTo>
                      <a:lnTo>
                        <a:pt x="4901" y="7803"/>
                      </a:lnTo>
                      <a:cubicBezTo>
                        <a:pt x="4901" y="7856"/>
                        <a:pt x="4912" y="7898"/>
                        <a:pt x="4933" y="7951"/>
                      </a:cubicBezTo>
                      <a:cubicBezTo>
                        <a:pt x="4954" y="7962"/>
                        <a:pt x="4964" y="7983"/>
                        <a:pt x="4975" y="8004"/>
                      </a:cubicBezTo>
                      <a:cubicBezTo>
                        <a:pt x="5007" y="8036"/>
                        <a:pt x="5049" y="8057"/>
                        <a:pt x="5091" y="8067"/>
                      </a:cubicBezTo>
                      <a:lnTo>
                        <a:pt x="5133" y="8088"/>
                      </a:lnTo>
                      <a:lnTo>
                        <a:pt x="5155" y="8099"/>
                      </a:lnTo>
                      <a:cubicBezTo>
                        <a:pt x="5186" y="8120"/>
                        <a:pt x="5228" y="8141"/>
                        <a:pt x="5260" y="8152"/>
                      </a:cubicBezTo>
                      <a:cubicBezTo>
                        <a:pt x="5281" y="8152"/>
                        <a:pt x="5292" y="8162"/>
                        <a:pt x="5313" y="8162"/>
                      </a:cubicBezTo>
                      <a:cubicBezTo>
                        <a:pt x="5345" y="8173"/>
                        <a:pt x="5387" y="8173"/>
                        <a:pt x="5429" y="8173"/>
                      </a:cubicBezTo>
                      <a:cubicBezTo>
                        <a:pt x="5461" y="8173"/>
                        <a:pt x="5492" y="8162"/>
                        <a:pt x="5524" y="8141"/>
                      </a:cubicBezTo>
                      <a:cubicBezTo>
                        <a:pt x="5556" y="8131"/>
                        <a:pt x="5577" y="8109"/>
                        <a:pt x="5598" y="8088"/>
                      </a:cubicBezTo>
                      <a:lnTo>
                        <a:pt x="5630" y="8025"/>
                      </a:lnTo>
                      <a:cubicBezTo>
                        <a:pt x="5651" y="7993"/>
                        <a:pt x="5661" y="7962"/>
                        <a:pt x="5661" y="7919"/>
                      </a:cubicBezTo>
                      <a:cubicBezTo>
                        <a:pt x="5672" y="7898"/>
                        <a:pt x="5661" y="7867"/>
                        <a:pt x="5661" y="7845"/>
                      </a:cubicBezTo>
                      <a:cubicBezTo>
                        <a:pt x="5661" y="7803"/>
                        <a:pt x="5640" y="7772"/>
                        <a:pt x="5630" y="7740"/>
                      </a:cubicBezTo>
                      <a:lnTo>
                        <a:pt x="5588" y="7687"/>
                      </a:lnTo>
                      <a:cubicBezTo>
                        <a:pt x="5556" y="7655"/>
                        <a:pt x="5514" y="7624"/>
                        <a:pt x="5471" y="7613"/>
                      </a:cubicBezTo>
                      <a:cubicBezTo>
                        <a:pt x="5440" y="7603"/>
                        <a:pt x="5408" y="7592"/>
                        <a:pt x="5376" y="7581"/>
                      </a:cubicBezTo>
                      <a:lnTo>
                        <a:pt x="5366" y="7550"/>
                      </a:lnTo>
                      <a:cubicBezTo>
                        <a:pt x="5355" y="7518"/>
                        <a:pt x="5345" y="7486"/>
                        <a:pt x="5323" y="7465"/>
                      </a:cubicBezTo>
                      <a:cubicBezTo>
                        <a:pt x="5302" y="7434"/>
                        <a:pt x="5281" y="7402"/>
                        <a:pt x="5250" y="7391"/>
                      </a:cubicBezTo>
                      <a:cubicBezTo>
                        <a:pt x="5218" y="7370"/>
                        <a:pt x="5186" y="7360"/>
                        <a:pt x="5155" y="7360"/>
                      </a:cubicBezTo>
                      <a:cubicBezTo>
                        <a:pt x="5145" y="7357"/>
                        <a:pt x="5135" y="7355"/>
                        <a:pt x="5125" y="7355"/>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7" name="Google Shape;527;p17"/>
              <p:cNvSpPr/>
              <p:nvPr/>
            </p:nvSpPr>
            <p:spPr>
              <a:xfrm rot="2699944">
                <a:off x="8446721" y="2517188"/>
                <a:ext cx="2070287" cy="472453"/>
              </a:xfrm>
              <a:custGeom>
                <a:avLst/>
                <a:gdLst/>
                <a:ahLst/>
                <a:cxnLst/>
                <a:rect l="l" t="t" r="r" b="b"/>
                <a:pathLst>
                  <a:path w="18939" h="4322" extrusionOk="0">
                    <a:moveTo>
                      <a:pt x="14984" y="1205"/>
                    </a:moveTo>
                    <a:cubicBezTo>
                      <a:pt x="15216" y="1501"/>
                      <a:pt x="15353" y="1870"/>
                      <a:pt x="15343" y="2250"/>
                    </a:cubicBezTo>
                    <a:cubicBezTo>
                      <a:pt x="15334" y="2460"/>
                      <a:pt x="15206" y="3002"/>
                      <a:pt x="14933" y="3002"/>
                    </a:cubicBezTo>
                    <a:cubicBezTo>
                      <a:pt x="14890" y="3002"/>
                      <a:pt x="14844" y="2988"/>
                      <a:pt x="14794" y="2958"/>
                    </a:cubicBezTo>
                    <a:cubicBezTo>
                      <a:pt x="14530" y="2800"/>
                      <a:pt x="14487" y="2367"/>
                      <a:pt x="14551" y="2103"/>
                    </a:cubicBezTo>
                    <a:cubicBezTo>
                      <a:pt x="14625" y="1775"/>
                      <a:pt x="14772" y="1469"/>
                      <a:pt x="14984" y="1205"/>
                    </a:cubicBezTo>
                    <a:close/>
                    <a:moveTo>
                      <a:pt x="11446" y="1617"/>
                    </a:moveTo>
                    <a:cubicBezTo>
                      <a:pt x="11562" y="1765"/>
                      <a:pt x="11667" y="1934"/>
                      <a:pt x="11731" y="2134"/>
                    </a:cubicBezTo>
                    <a:cubicBezTo>
                      <a:pt x="11836" y="2472"/>
                      <a:pt x="11847" y="2979"/>
                      <a:pt x="11530" y="3222"/>
                    </a:cubicBezTo>
                    <a:cubicBezTo>
                      <a:pt x="11453" y="3283"/>
                      <a:pt x="11386" y="3309"/>
                      <a:pt x="11327" y="3309"/>
                    </a:cubicBezTo>
                    <a:cubicBezTo>
                      <a:pt x="11111" y="3309"/>
                      <a:pt x="11015" y="2960"/>
                      <a:pt x="11023" y="2736"/>
                    </a:cubicBezTo>
                    <a:cubicBezTo>
                      <a:pt x="11034" y="2356"/>
                      <a:pt x="11203" y="1965"/>
                      <a:pt x="11446" y="1617"/>
                    </a:cubicBezTo>
                    <a:close/>
                    <a:moveTo>
                      <a:pt x="4338" y="1701"/>
                    </a:moveTo>
                    <a:cubicBezTo>
                      <a:pt x="4391" y="1817"/>
                      <a:pt x="4433" y="1934"/>
                      <a:pt x="4443" y="2071"/>
                    </a:cubicBezTo>
                    <a:cubicBezTo>
                      <a:pt x="4517" y="2800"/>
                      <a:pt x="3937" y="3423"/>
                      <a:pt x="3408" y="3866"/>
                    </a:cubicBezTo>
                    <a:cubicBezTo>
                      <a:pt x="3155" y="3708"/>
                      <a:pt x="3166" y="3317"/>
                      <a:pt x="3271" y="3064"/>
                    </a:cubicBezTo>
                    <a:cubicBezTo>
                      <a:pt x="3408" y="2736"/>
                      <a:pt x="3662" y="2462"/>
                      <a:pt x="3894" y="2187"/>
                    </a:cubicBezTo>
                    <a:cubicBezTo>
                      <a:pt x="4032" y="2029"/>
                      <a:pt x="4179" y="1860"/>
                      <a:pt x="4338" y="1701"/>
                    </a:cubicBezTo>
                    <a:close/>
                    <a:moveTo>
                      <a:pt x="8045" y="1701"/>
                    </a:moveTo>
                    <a:cubicBezTo>
                      <a:pt x="8172" y="2008"/>
                      <a:pt x="8224" y="2345"/>
                      <a:pt x="8151" y="2673"/>
                    </a:cubicBezTo>
                    <a:cubicBezTo>
                      <a:pt x="8003" y="3307"/>
                      <a:pt x="7475" y="3803"/>
                      <a:pt x="6851" y="3940"/>
                    </a:cubicBezTo>
                    <a:cubicBezTo>
                      <a:pt x="6883" y="3064"/>
                      <a:pt x="7358" y="2250"/>
                      <a:pt x="8045" y="1701"/>
                    </a:cubicBezTo>
                    <a:close/>
                    <a:moveTo>
                      <a:pt x="16705" y="0"/>
                    </a:moveTo>
                    <a:cubicBezTo>
                      <a:pt x="16572" y="0"/>
                      <a:pt x="16438" y="11"/>
                      <a:pt x="16304" y="33"/>
                    </a:cubicBezTo>
                    <a:cubicBezTo>
                      <a:pt x="15808" y="106"/>
                      <a:pt x="15353" y="349"/>
                      <a:pt x="14984" y="687"/>
                    </a:cubicBezTo>
                    <a:cubicBezTo>
                      <a:pt x="14553" y="285"/>
                      <a:pt x="14001" y="72"/>
                      <a:pt x="13432" y="72"/>
                    </a:cubicBezTo>
                    <a:cubicBezTo>
                      <a:pt x="13150" y="72"/>
                      <a:pt x="12863" y="124"/>
                      <a:pt x="12586" y="233"/>
                    </a:cubicBezTo>
                    <a:cubicBezTo>
                      <a:pt x="12132" y="423"/>
                      <a:pt x="11731" y="719"/>
                      <a:pt x="11414" y="1099"/>
                    </a:cubicBezTo>
                    <a:cubicBezTo>
                      <a:pt x="11361" y="1057"/>
                      <a:pt x="11298" y="1015"/>
                      <a:pt x="11245" y="973"/>
                    </a:cubicBezTo>
                    <a:cubicBezTo>
                      <a:pt x="10869" y="729"/>
                      <a:pt x="10442" y="626"/>
                      <a:pt x="10006" y="626"/>
                    </a:cubicBezTo>
                    <a:cubicBezTo>
                      <a:pt x="9365" y="626"/>
                      <a:pt x="8706" y="850"/>
                      <a:pt x="8172" y="1184"/>
                    </a:cubicBezTo>
                    <a:cubicBezTo>
                      <a:pt x="8108" y="1110"/>
                      <a:pt x="8055" y="1025"/>
                      <a:pt x="7982" y="951"/>
                    </a:cubicBezTo>
                    <a:cubicBezTo>
                      <a:pt x="7581" y="515"/>
                      <a:pt x="7020" y="319"/>
                      <a:pt x="6451" y="319"/>
                    </a:cubicBezTo>
                    <a:cubicBezTo>
                      <a:pt x="6194" y="319"/>
                      <a:pt x="5936" y="358"/>
                      <a:pt x="5690" y="434"/>
                    </a:cubicBezTo>
                    <a:cubicBezTo>
                      <a:pt x="5193" y="582"/>
                      <a:pt x="4760" y="846"/>
                      <a:pt x="4380" y="1184"/>
                    </a:cubicBezTo>
                    <a:cubicBezTo>
                      <a:pt x="4359" y="1152"/>
                      <a:pt x="4327" y="1120"/>
                      <a:pt x="4296" y="1099"/>
                    </a:cubicBezTo>
                    <a:cubicBezTo>
                      <a:pt x="3941" y="802"/>
                      <a:pt x="3483" y="662"/>
                      <a:pt x="3030" y="662"/>
                    </a:cubicBezTo>
                    <a:cubicBezTo>
                      <a:pt x="2984" y="662"/>
                      <a:pt x="2937" y="663"/>
                      <a:pt x="2891" y="666"/>
                    </a:cubicBezTo>
                    <a:cubicBezTo>
                      <a:pt x="2310" y="708"/>
                      <a:pt x="1803" y="962"/>
                      <a:pt x="1381" y="1342"/>
                    </a:cubicBezTo>
                    <a:cubicBezTo>
                      <a:pt x="821" y="1839"/>
                      <a:pt x="441" y="2504"/>
                      <a:pt x="82" y="3148"/>
                    </a:cubicBezTo>
                    <a:cubicBezTo>
                      <a:pt x="0" y="3281"/>
                      <a:pt x="126" y="3409"/>
                      <a:pt x="244" y="3409"/>
                    </a:cubicBezTo>
                    <a:cubicBezTo>
                      <a:pt x="295" y="3409"/>
                      <a:pt x="345" y="3385"/>
                      <a:pt x="377" y="3328"/>
                    </a:cubicBezTo>
                    <a:cubicBezTo>
                      <a:pt x="949" y="2323"/>
                      <a:pt x="1741" y="1015"/>
                      <a:pt x="3010" y="1015"/>
                    </a:cubicBezTo>
                    <a:cubicBezTo>
                      <a:pt x="3102" y="1015"/>
                      <a:pt x="3196" y="1022"/>
                      <a:pt x="3292" y="1036"/>
                    </a:cubicBezTo>
                    <a:cubicBezTo>
                      <a:pt x="3609" y="1078"/>
                      <a:pt x="3905" y="1215"/>
                      <a:pt x="4127" y="1427"/>
                    </a:cubicBezTo>
                    <a:cubicBezTo>
                      <a:pt x="3915" y="1627"/>
                      <a:pt x="3725" y="1839"/>
                      <a:pt x="3546" y="2050"/>
                    </a:cubicBezTo>
                    <a:cubicBezTo>
                      <a:pt x="3261" y="2409"/>
                      <a:pt x="2912" y="2789"/>
                      <a:pt x="2849" y="3264"/>
                    </a:cubicBezTo>
                    <a:cubicBezTo>
                      <a:pt x="2796" y="3676"/>
                      <a:pt x="2986" y="4088"/>
                      <a:pt x="3387" y="4247"/>
                    </a:cubicBezTo>
                    <a:cubicBezTo>
                      <a:pt x="3401" y="4251"/>
                      <a:pt x="3415" y="4253"/>
                      <a:pt x="3429" y="4253"/>
                    </a:cubicBezTo>
                    <a:cubicBezTo>
                      <a:pt x="3477" y="4253"/>
                      <a:pt x="3523" y="4227"/>
                      <a:pt x="3556" y="4194"/>
                    </a:cubicBezTo>
                    <a:cubicBezTo>
                      <a:pt x="4074" y="3782"/>
                      <a:pt x="4581" y="3243"/>
                      <a:pt x="4750" y="2588"/>
                    </a:cubicBezTo>
                    <a:cubicBezTo>
                      <a:pt x="4845" y="2198"/>
                      <a:pt x="4792" y="1796"/>
                      <a:pt x="4591" y="1458"/>
                    </a:cubicBezTo>
                    <a:cubicBezTo>
                      <a:pt x="4887" y="1205"/>
                      <a:pt x="5214" y="983"/>
                      <a:pt x="5574" y="835"/>
                    </a:cubicBezTo>
                    <a:cubicBezTo>
                      <a:pt x="5854" y="730"/>
                      <a:pt x="6160" y="666"/>
                      <a:pt x="6463" y="666"/>
                    </a:cubicBezTo>
                    <a:cubicBezTo>
                      <a:pt x="6856" y="666"/>
                      <a:pt x="7243" y="773"/>
                      <a:pt x="7559" y="1036"/>
                    </a:cubicBezTo>
                    <a:cubicBezTo>
                      <a:pt x="7686" y="1131"/>
                      <a:pt x="7791" y="1258"/>
                      <a:pt x="7876" y="1384"/>
                    </a:cubicBezTo>
                    <a:cubicBezTo>
                      <a:pt x="7031" y="2050"/>
                      <a:pt x="6450" y="3053"/>
                      <a:pt x="6492" y="4152"/>
                    </a:cubicBezTo>
                    <a:cubicBezTo>
                      <a:pt x="6502" y="4232"/>
                      <a:pt x="6569" y="4321"/>
                      <a:pt x="6657" y="4321"/>
                    </a:cubicBezTo>
                    <a:cubicBezTo>
                      <a:pt x="6662" y="4321"/>
                      <a:pt x="6667" y="4321"/>
                      <a:pt x="6672" y="4320"/>
                    </a:cubicBezTo>
                    <a:cubicBezTo>
                      <a:pt x="7432" y="4247"/>
                      <a:pt x="8098" y="3761"/>
                      <a:pt x="8393" y="3064"/>
                    </a:cubicBezTo>
                    <a:cubicBezTo>
                      <a:pt x="8605" y="2546"/>
                      <a:pt x="8562" y="1976"/>
                      <a:pt x="8341" y="1490"/>
                    </a:cubicBezTo>
                    <a:cubicBezTo>
                      <a:pt x="8774" y="1205"/>
                      <a:pt x="9281" y="1025"/>
                      <a:pt x="9809" y="994"/>
                    </a:cubicBezTo>
                    <a:cubicBezTo>
                      <a:pt x="9858" y="990"/>
                      <a:pt x="9908" y="989"/>
                      <a:pt x="9958" y="989"/>
                    </a:cubicBezTo>
                    <a:cubicBezTo>
                      <a:pt x="10405" y="989"/>
                      <a:pt x="10850" y="1117"/>
                      <a:pt x="11192" y="1374"/>
                    </a:cubicBezTo>
                    <a:cubicBezTo>
                      <a:pt x="11013" y="1648"/>
                      <a:pt x="10854" y="1944"/>
                      <a:pt x="10759" y="2261"/>
                    </a:cubicBezTo>
                    <a:cubicBezTo>
                      <a:pt x="10643" y="2620"/>
                      <a:pt x="10601" y="3085"/>
                      <a:pt x="10844" y="3412"/>
                    </a:cubicBezTo>
                    <a:cubicBezTo>
                      <a:pt x="10967" y="3578"/>
                      <a:pt x="11134" y="3650"/>
                      <a:pt x="11305" y="3650"/>
                    </a:cubicBezTo>
                    <a:cubicBezTo>
                      <a:pt x="11516" y="3650"/>
                      <a:pt x="11733" y="3540"/>
                      <a:pt x="11879" y="3359"/>
                    </a:cubicBezTo>
                    <a:cubicBezTo>
                      <a:pt x="12375" y="2757"/>
                      <a:pt x="12143" y="1902"/>
                      <a:pt x="11657" y="1342"/>
                    </a:cubicBezTo>
                    <a:cubicBezTo>
                      <a:pt x="11805" y="1163"/>
                      <a:pt x="11974" y="1015"/>
                      <a:pt x="12132" y="888"/>
                    </a:cubicBezTo>
                    <a:cubicBezTo>
                      <a:pt x="12521" y="604"/>
                      <a:pt x="12996" y="424"/>
                      <a:pt x="13471" y="424"/>
                    </a:cubicBezTo>
                    <a:cubicBezTo>
                      <a:pt x="13719" y="424"/>
                      <a:pt x="13967" y="473"/>
                      <a:pt x="14202" y="582"/>
                    </a:cubicBezTo>
                    <a:cubicBezTo>
                      <a:pt x="14403" y="666"/>
                      <a:pt x="14582" y="793"/>
                      <a:pt x="14741" y="941"/>
                    </a:cubicBezTo>
                    <a:cubicBezTo>
                      <a:pt x="14540" y="1194"/>
                      <a:pt x="14382" y="1469"/>
                      <a:pt x="14276" y="1775"/>
                    </a:cubicBezTo>
                    <a:cubicBezTo>
                      <a:pt x="14139" y="2166"/>
                      <a:pt x="14128" y="2610"/>
                      <a:pt x="14339" y="2979"/>
                    </a:cubicBezTo>
                    <a:cubicBezTo>
                      <a:pt x="14473" y="3197"/>
                      <a:pt x="14695" y="3340"/>
                      <a:pt x="14928" y="3340"/>
                    </a:cubicBezTo>
                    <a:cubicBezTo>
                      <a:pt x="15046" y="3340"/>
                      <a:pt x="15166" y="3304"/>
                      <a:pt x="15279" y="3222"/>
                    </a:cubicBezTo>
                    <a:cubicBezTo>
                      <a:pt x="15649" y="2969"/>
                      <a:pt x="15734" y="2409"/>
                      <a:pt x="15681" y="1997"/>
                    </a:cubicBezTo>
                    <a:cubicBezTo>
                      <a:pt x="15639" y="1606"/>
                      <a:pt x="15470" y="1247"/>
                      <a:pt x="15227" y="941"/>
                    </a:cubicBezTo>
                    <a:cubicBezTo>
                      <a:pt x="15501" y="687"/>
                      <a:pt x="15839" y="497"/>
                      <a:pt x="16209" y="413"/>
                    </a:cubicBezTo>
                    <a:cubicBezTo>
                      <a:pt x="16371" y="373"/>
                      <a:pt x="16537" y="354"/>
                      <a:pt x="16702" y="354"/>
                    </a:cubicBezTo>
                    <a:cubicBezTo>
                      <a:pt x="17412" y="354"/>
                      <a:pt x="18123" y="705"/>
                      <a:pt x="18543" y="1279"/>
                    </a:cubicBezTo>
                    <a:cubicBezTo>
                      <a:pt x="18580" y="1331"/>
                      <a:pt x="18633" y="1353"/>
                      <a:pt x="18685" y="1353"/>
                    </a:cubicBezTo>
                    <a:cubicBezTo>
                      <a:pt x="18812" y="1353"/>
                      <a:pt x="18939" y="1226"/>
                      <a:pt x="18849" y="1099"/>
                    </a:cubicBezTo>
                    <a:cubicBezTo>
                      <a:pt x="18348" y="416"/>
                      <a:pt x="17541" y="0"/>
                      <a:pt x="167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8" name="Google Shape;528;p17"/>
            <p:cNvGrpSpPr/>
            <p:nvPr/>
          </p:nvGrpSpPr>
          <p:grpSpPr>
            <a:xfrm>
              <a:off x="-1255270" y="2806135"/>
              <a:ext cx="2060432" cy="3992966"/>
              <a:chOff x="-1255270" y="2806135"/>
              <a:chExt cx="2060432" cy="3992966"/>
            </a:xfrm>
          </p:grpSpPr>
          <p:grpSp>
            <p:nvGrpSpPr>
              <p:cNvPr id="529" name="Google Shape;529;p17"/>
              <p:cNvGrpSpPr/>
              <p:nvPr/>
            </p:nvGrpSpPr>
            <p:grpSpPr>
              <a:xfrm>
                <a:off x="-847402" y="4475525"/>
                <a:ext cx="1652565" cy="2323575"/>
                <a:chOff x="7467310" y="689450"/>
                <a:chExt cx="1652565" cy="2323575"/>
              </a:xfrm>
            </p:grpSpPr>
            <p:sp>
              <p:nvSpPr>
                <p:cNvPr id="530" name="Google Shape;530;p17"/>
                <p:cNvSpPr/>
                <p:nvPr/>
              </p:nvSpPr>
              <p:spPr>
                <a:xfrm rot="10800000">
                  <a:off x="7467310" y="845528"/>
                  <a:ext cx="1533100" cy="2167497"/>
                </a:xfrm>
                <a:custGeom>
                  <a:avLst/>
                  <a:gdLst/>
                  <a:ahLst/>
                  <a:cxnLst/>
                  <a:rect l="l" t="t" r="r" b="b"/>
                  <a:pathLst>
                    <a:path w="14681" h="20756" extrusionOk="0">
                      <a:moveTo>
                        <a:pt x="11787" y="1"/>
                      </a:moveTo>
                      <a:lnTo>
                        <a:pt x="11787" y="1"/>
                      </a:lnTo>
                      <a:cubicBezTo>
                        <a:pt x="8714" y="4986"/>
                        <a:pt x="6285" y="10372"/>
                        <a:pt x="4584" y="15980"/>
                      </a:cubicBezTo>
                      <a:cubicBezTo>
                        <a:pt x="5292" y="12484"/>
                        <a:pt x="5999" y="8988"/>
                        <a:pt x="6707" y="5503"/>
                      </a:cubicBezTo>
                      <a:lnTo>
                        <a:pt x="6707" y="5503"/>
                      </a:lnTo>
                      <a:cubicBezTo>
                        <a:pt x="4151" y="8872"/>
                        <a:pt x="2451" y="13477"/>
                        <a:pt x="708" y="17385"/>
                      </a:cubicBezTo>
                      <a:cubicBezTo>
                        <a:pt x="328" y="18219"/>
                        <a:pt x="1" y="19275"/>
                        <a:pt x="592" y="19962"/>
                      </a:cubicBezTo>
                      <a:cubicBezTo>
                        <a:pt x="1257" y="20743"/>
                        <a:pt x="2504" y="20405"/>
                        <a:pt x="3517" y="20553"/>
                      </a:cubicBezTo>
                      <a:cubicBezTo>
                        <a:pt x="3924" y="20608"/>
                        <a:pt x="4336" y="20755"/>
                        <a:pt x="4737" y="20755"/>
                      </a:cubicBezTo>
                      <a:cubicBezTo>
                        <a:pt x="4878" y="20755"/>
                        <a:pt x="5017" y="20737"/>
                        <a:pt x="5154" y="20691"/>
                      </a:cubicBezTo>
                      <a:cubicBezTo>
                        <a:pt x="5492" y="20564"/>
                        <a:pt x="5746" y="20300"/>
                        <a:pt x="5989" y="20025"/>
                      </a:cubicBezTo>
                      <a:cubicBezTo>
                        <a:pt x="7151" y="18705"/>
                        <a:pt x="8481" y="17343"/>
                        <a:pt x="9442" y="15885"/>
                      </a:cubicBezTo>
                      <a:cubicBezTo>
                        <a:pt x="12146" y="11861"/>
                        <a:pt x="13456" y="7077"/>
                        <a:pt x="14681" y="2387"/>
                      </a:cubicBezTo>
                      <a:lnTo>
                        <a:pt x="14681" y="2387"/>
                      </a:lnTo>
                      <a:cubicBezTo>
                        <a:pt x="10594" y="5292"/>
                        <a:pt x="10118" y="11270"/>
                        <a:pt x="6791" y="15008"/>
                      </a:cubicBezTo>
                      <a:cubicBezTo>
                        <a:pt x="8450" y="10002"/>
                        <a:pt x="10118" y="5007"/>
                        <a:pt x="11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1" name="Google Shape;531;p17"/>
                <p:cNvGrpSpPr/>
                <p:nvPr/>
              </p:nvGrpSpPr>
              <p:grpSpPr>
                <a:xfrm flipH="1">
                  <a:off x="8337279" y="689450"/>
                  <a:ext cx="782597" cy="457608"/>
                  <a:chOff x="9296110" y="317975"/>
                  <a:chExt cx="782597" cy="457608"/>
                </a:xfrm>
              </p:grpSpPr>
              <p:grpSp>
                <p:nvGrpSpPr>
                  <p:cNvPr id="532" name="Google Shape;532;p17"/>
                  <p:cNvGrpSpPr/>
                  <p:nvPr/>
                </p:nvGrpSpPr>
                <p:grpSpPr>
                  <a:xfrm>
                    <a:off x="9611606" y="317975"/>
                    <a:ext cx="467101" cy="236449"/>
                    <a:chOff x="9611606" y="317975"/>
                    <a:chExt cx="467101" cy="236449"/>
                  </a:xfrm>
                </p:grpSpPr>
                <p:sp>
                  <p:nvSpPr>
                    <p:cNvPr id="533" name="Google Shape;533;p17"/>
                    <p:cNvSpPr/>
                    <p:nvPr/>
                  </p:nvSpPr>
                  <p:spPr>
                    <a:xfrm>
                      <a:off x="9611606" y="317975"/>
                      <a:ext cx="467101" cy="236449"/>
                    </a:xfrm>
                    <a:custGeom>
                      <a:avLst/>
                      <a:gdLst/>
                      <a:ahLst/>
                      <a:cxnLst/>
                      <a:rect l="l" t="t" r="r" b="b"/>
                      <a:pathLst>
                        <a:path w="9992" h="5058" extrusionOk="0">
                          <a:moveTo>
                            <a:pt x="4848" y="1"/>
                          </a:moveTo>
                          <a:cubicBezTo>
                            <a:pt x="3370" y="1"/>
                            <a:pt x="1895" y="620"/>
                            <a:pt x="751" y="1746"/>
                          </a:cubicBezTo>
                          <a:cubicBezTo>
                            <a:pt x="434" y="2063"/>
                            <a:pt x="138" y="2422"/>
                            <a:pt x="1" y="2887"/>
                          </a:cubicBezTo>
                          <a:cubicBezTo>
                            <a:pt x="772" y="3827"/>
                            <a:pt x="1733" y="4577"/>
                            <a:pt x="2810" y="4830"/>
                          </a:cubicBezTo>
                          <a:cubicBezTo>
                            <a:pt x="3460" y="4981"/>
                            <a:pt x="4116" y="5058"/>
                            <a:pt x="4768" y="5058"/>
                          </a:cubicBezTo>
                          <a:cubicBezTo>
                            <a:pt x="6627" y="5058"/>
                            <a:pt x="8451" y="4433"/>
                            <a:pt x="9992" y="3119"/>
                          </a:cubicBezTo>
                          <a:cubicBezTo>
                            <a:pt x="8946" y="1440"/>
                            <a:pt x="7330" y="310"/>
                            <a:pt x="5609" y="56"/>
                          </a:cubicBezTo>
                          <a:cubicBezTo>
                            <a:pt x="5356" y="19"/>
                            <a:pt x="5102" y="1"/>
                            <a:pt x="48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17"/>
                    <p:cNvSpPr/>
                    <p:nvPr/>
                  </p:nvSpPr>
                  <p:spPr>
                    <a:xfrm>
                      <a:off x="9782934" y="336206"/>
                      <a:ext cx="143234" cy="217329"/>
                    </a:xfrm>
                    <a:custGeom>
                      <a:avLst/>
                      <a:gdLst/>
                      <a:ahLst/>
                      <a:cxnLst/>
                      <a:rect l="l" t="t" r="r" b="b"/>
                      <a:pathLst>
                        <a:path w="3064" h="4649" extrusionOk="0">
                          <a:moveTo>
                            <a:pt x="1372" y="0"/>
                          </a:moveTo>
                          <a:cubicBezTo>
                            <a:pt x="1" y="0"/>
                            <a:pt x="135" y="2688"/>
                            <a:pt x="581" y="3732"/>
                          </a:cubicBezTo>
                          <a:cubicBezTo>
                            <a:pt x="806" y="4240"/>
                            <a:pt x="1229" y="4649"/>
                            <a:pt x="1693" y="4649"/>
                          </a:cubicBezTo>
                          <a:cubicBezTo>
                            <a:pt x="1731" y="4649"/>
                            <a:pt x="1768" y="4646"/>
                            <a:pt x="1806" y="4641"/>
                          </a:cubicBezTo>
                          <a:cubicBezTo>
                            <a:pt x="1944" y="4620"/>
                            <a:pt x="2071" y="4567"/>
                            <a:pt x="2166" y="4461"/>
                          </a:cubicBezTo>
                          <a:cubicBezTo>
                            <a:pt x="2240" y="4377"/>
                            <a:pt x="2292" y="4271"/>
                            <a:pt x="2345" y="4165"/>
                          </a:cubicBezTo>
                          <a:cubicBezTo>
                            <a:pt x="2820" y="3014"/>
                            <a:pt x="3063" y="247"/>
                            <a:pt x="1553" y="15"/>
                          </a:cubicBezTo>
                          <a:cubicBezTo>
                            <a:pt x="1490" y="5"/>
                            <a:pt x="1430"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5" name="Google Shape;535;p17"/>
                  <p:cNvGrpSpPr/>
                  <p:nvPr/>
                </p:nvGrpSpPr>
                <p:grpSpPr>
                  <a:xfrm>
                    <a:off x="9296110" y="541799"/>
                    <a:ext cx="488839" cy="233784"/>
                    <a:chOff x="9296110" y="541799"/>
                    <a:chExt cx="488839" cy="233784"/>
                  </a:xfrm>
                </p:grpSpPr>
                <p:sp>
                  <p:nvSpPr>
                    <p:cNvPr id="536" name="Google Shape;536;p17"/>
                    <p:cNvSpPr/>
                    <p:nvPr/>
                  </p:nvSpPr>
                  <p:spPr>
                    <a:xfrm>
                      <a:off x="9296110" y="551756"/>
                      <a:ext cx="488839" cy="223827"/>
                    </a:xfrm>
                    <a:custGeom>
                      <a:avLst/>
                      <a:gdLst/>
                      <a:ahLst/>
                      <a:cxnLst/>
                      <a:rect l="l" t="t" r="r" b="b"/>
                      <a:pathLst>
                        <a:path w="10457" h="4788" extrusionOk="0">
                          <a:moveTo>
                            <a:pt x="5786" y="0"/>
                          </a:moveTo>
                          <a:cubicBezTo>
                            <a:pt x="3732" y="0"/>
                            <a:pt x="1657" y="669"/>
                            <a:pt x="1" y="2269"/>
                          </a:cubicBezTo>
                          <a:cubicBezTo>
                            <a:pt x="772" y="3473"/>
                            <a:pt x="1891" y="4201"/>
                            <a:pt x="3053" y="4529"/>
                          </a:cubicBezTo>
                          <a:cubicBezTo>
                            <a:pt x="3693" y="4717"/>
                            <a:pt x="4350" y="4787"/>
                            <a:pt x="5010" y="4787"/>
                          </a:cubicBezTo>
                          <a:cubicBezTo>
                            <a:pt x="5537" y="4787"/>
                            <a:pt x="6066" y="4742"/>
                            <a:pt x="6591" y="4677"/>
                          </a:cubicBezTo>
                          <a:cubicBezTo>
                            <a:pt x="7478" y="4561"/>
                            <a:pt x="10457" y="2575"/>
                            <a:pt x="10457" y="2575"/>
                          </a:cubicBezTo>
                          <a:cubicBezTo>
                            <a:pt x="10457" y="2575"/>
                            <a:pt x="7468" y="93"/>
                            <a:pt x="6538" y="30"/>
                          </a:cubicBezTo>
                          <a:cubicBezTo>
                            <a:pt x="6288" y="10"/>
                            <a:pt x="6037" y="0"/>
                            <a:pt x="5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17"/>
                    <p:cNvSpPr/>
                    <p:nvPr/>
                  </p:nvSpPr>
                  <p:spPr>
                    <a:xfrm>
                      <a:off x="9491139" y="541799"/>
                      <a:ext cx="110137" cy="232101"/>
                    </a:xfrm>
                    <a:custGeom>
                      <a:avLst/>
                      <a:gdLst/>
                      <a:ahLst/>
                      <a:cxnLst/>
                      <a:rect l="l" t="t" r="r" b="b"/>
                      <a:pathLst>
                        <a:path w="2356" h="4965" extrusionOk="0">
                          <a:moveTo>
                            <a:pt x="1345" y="1"/>
                          </a:moveTo>
                          <a:cubicBezTo>
                            <a:pt x="1213" y="1"/>
                            <a:pt x="1068" y="51"/>
                            <a:pt x="909" y="169"/>
                          </a:cubicBezTo>
                          <a:cubicBezTo>
                            <a:pt x="212" y="676"/>
                            <a:pt x="75" y="1742"/>
                            <a:pt x="32" y="2535"/>
                          </a:cubicBezTo>
                          <a:cubicBezTo>
                            <a:pt x="1" y="3137"/>
                            <a:pt x="22" y="3760"/>
                            <a:pt x="254" y="4277"/>
                          </a:cubicBezTo>
                          <a:cubicBezTo>
                            <a:pt x="435" y="4672"/>
                            <a:pt x="783" y="4965"/>
                            <a:pt x="1123" y="4965"/>
                          </a:cubicBezTo>
                          <a:cubicBezTo>
                            <a:pt x="1219" y="4965"/>
                            <a:pt x="1314" y="4941"/>
                            <a:pt x="1405" y="4890"/>
                          </a:cubicBezTo>
                          <a:cubicBezTo>
                            <a:pt x="1775" y="4679"/>
                            <a:pt x="1955" y="4108"/>
                            <a:pt x="2081" y="3591"/>
                          </a:cubicBezTo>
                          <a:cubicBezTo>
                            <a:pt x="2219" y="3031"/>
                            <a:pt x="2356" y="2461"/>
                            <a:pt x="2356" y="1869"/>
                          </a:cubicBezTo>
                          <a:cubicBezTo>
                            <a:pt x="2347" y="1330"/>
                            <a:pt x="2020" y="1"/>
                            <a:pt x="1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538" name="Google Shape;538;p17"/>
              <p:cNvSpPr/>
              <p:nvPr/>
            </p:nvSpPr>
            <p:spPr>
              <a:xfrm rot="2699944">
                <a:off x="-1391404" y="3468888"/>
                <a:ext cx="2070287" cy="472453"/>
              </a:xfrm>
              <a:custGeom>
                <a:avLst/>
                <a:gdLst/>
                <a:ahLst/>
                <a:cxnLst/>
                <a:rect l="l" t="t" r="r" b="b"/>
                <a:pathLst>
                  <a:path w="18939" h="4322" extrusionOk="0">
                    <a:moveTo>
                      <a:pt x="14984" y="1205"/>
                    </a:moveTo>
                    <a:cubicBezTo>
                      <a:pt x="15216" y="1501"/>
                      <a:pt x="15353" y="1870"/>
                      <a:pt x="15343" y="2250"/>
                    </a:cubicBezTo>
                    <a:cubicBezTo>
                      <a:pt x="15334" y="2460"/>
                      <a:pt x="15206" y="3002"/>
                      <a:pt x="14933" y="3002"/>
                    </a:cubicBezTo>
                    <a:cubicBezTo>
                      <a:pt x="14890" y="3002"/>
                      <a:pt x="14844" y="2988"/>
                      <a:pt x="14794" y="2958"/>
                    </a:cubicBezTo>
                    <a:cubicBezTo>
                      <a:pt x="14530" y="2800"/>
                      <a:pt x="14487" y="2367"/>
                      <a:pt x="14551" y="2103"/>
                    </a:cubicBezTo>
                    <a:cubicBezTo>
                      <a:pt x="14625" y="1775"/>
                      <a:pt x="14772" y="1469"/>
                      <a:pt x="14984" y="1205"/>
                    </a:cubicBezTo>
                    <a:close/>
                    <a:moveTo>
                      <a:pt x="11446" y="1617"/>
                    </a:moveTo>
                    <a:cubicBezTo>
                      <a:pt x="11562" y="1765"/>
                      <a:pt x="11667" y="1934"/>
                      <a:pt x="11731" y="2134"/>
                    </a:cubicBezTo>
                    <a:cubicBezTo>
                      <a:pt x="11836" y="2472"/>
                      <a:pt x="11847" y="2979"/>
                      <a:pt x="11530" y="3222"/>
                    </a:cubicBezTo>
                    <a:cubicBezTo>
                      <a:pt x="11453" y="3283"/>
                      <a:pt x="11386" y="3309"/>
                      <a:pt x="11327" y="3309"/>
                    </a:cubicBezTo>
                    <a:cubicBezTo>
                      <a:pt x="11111" y="3309"/>
                      <a:pt x="11015" y="2960"/>
                      <a:pt x="11023" y="2736"/>
                    </a:cubicBezTo>
                    <a:cubicBezTo>
                      <a:pt x="11034" y="2356"/>
                      <a:pt x="11203" y="1965"/>
                      <a:pt x="11446" y="1617"/>
                    </a:cubicBezTo>
                    <a:close/>
                    <a:moveTo>
                      <a:pt x="4338" y="1701"/>
                    </a:moveTo>
                    <a:cubicBezTo>
                      <a:pt x="4391" y="1817"/>
                      <a:pt x="4433" y="1934"/>
                      <a:pt x="4443" y="2071"/>
                    </a:cubicBezTo>
                    <a:cubicBezTo>
                      <a:pt x="4517" y="2800"/>
                      <a:pt x="3937" y="3423"/>
                      <a:pt x="3408" y="3866"/>
                    </a:cubicBezTo>
                    <a:cubicBezTo>
                      <a:pt x="3155" y="3708"/>
                      <a:pt x="3166" y="3317"/>
                      <a:pt x="3271" y="3064"/>
                    </a:cubicBezTo>
                    <a:cubicBezTo>
                      <a:pt x="3408" y="2736"/>
                      <a:pt x="3662" y="2462"/>
                      <a:pt x="3894" y="2187"/>
                    </a:cubicBezTo>
                    <a:cubicBezTo>
                      <a:pt x="4032" y="2029"/>
                      <a:pt x="4179" y="1860"/>
                      <a:pt x="4338" y="1701"/>
                    </a:cubicBezTo>
                    <a:close/>
                    <a:moveTo>
                      <a:pt x="8045" y="1701"/>
                    </a:moveTo>
                    <a:cubicBezTo>
                      <a:pt x="8172" y="2008"/>
                      <a:pt x="8224" y="2345"/>
                      <a:pt x="8151" y="2673"/>
                    </a:cubicBezTo>
                    <a:cubicBezTo>
                      <a:pt x="8003" y="3307"/>
                      <a:pt x="7475" y="3803"/>
                      <a:pt x="6851" y="3940"/>
                    </a:cubicBezTo>
                    <a:cubicBezTo>
                      <a:pt x="6883" y="3064"/>
                      <a:pt x="7358" y="2250"/>
                      <a:pt x="8045" y="1701"/>
                    </a:cubicBezTo>
                    <a:close/>
                    <a:moveTo>
                      <a:pt x="16705" y="0"/>
                    </a:moveTo>
                    <a:cubicBezTo>
                      <a:pt x="16572" y="0"/>
                      <a:pt x="16438" y="11"/>
                      <a:pt x="16304" y="33"/>
                    </a:cubicBezTo>
                    <a:cubicBezTo>
                      <a:pt x="15808" y="106"/>
                      <a:pt x="15353" y="349"/>
                      <a:pt x="14984" y="687"/>
                    </a:cubicBezTo>
                    <a:cubicBezTo>
                      <a:pt x="14553" y="285"/>
                      <a:pt x="14001" y="72"/>
                      <a:pt x="13432" y="72"/>
                    </a:cubicBezTo>
                    <a:cubicBezTo>
                      <a:pt x="13150" y="72"/>
                      <a:pt x="12863" y="124"/>
                      <a:pt x="12586" y="233"/>
                    </a:cubicBezTo>
                    <a:cubicBezTo>
                      <a:pt x="12132" y="423"/>
                      <a:pt x="11731" y="719"/>
                      <a:pt x="11414" y="1099"/>
                    </a:cubicBezTo>
                    <a:cubicBezTo>
                      <a:pt x="11361" y="1057"/>
                      <a:pt x="11298" y="1015"/>
                      <a:pt x="11245" y="973"/>
                    </a:cubicBezTo>
                    <a:cubicBezTo>
                      <a:pt x="10869" y="729"/>
                      <a:pt x="10442" y="626"/>
                      <a:pt x="10006" y="626"/>
                    </a:cubicBezTo>
                    <a:cubicBezTo>
                      <a:pt x="9365" y="626"/>
                      <a:pt x="8706" y="850"/>
                      <a:pt x="8172" y="1184"/>
                    </a:cubicBezTo>
                    <a:cubicBezTo>
                      <a:pt x="8108" y="1110"/>
                      <a:pt x="8055" y="1025"/>
                      <a:pt x="7982" y="951"/>
                    </a:cubicBezTo>
                    <a:cubicBezTo>
                      <a:pt x="7581" y="515"/>
                      <a:pt x="7020" y="319"/>
                      <a:pt x="6451" y="319"/>
                    </a:cubicBezTo>
                    <a:cubicBezTo>
                      <a:pt x="6194" y="319"/>
                      <a:pt x="5936" y="358"/>
                      <a:pt x="5690" y="434"/>
                    </a:cubicBezTo>
                    <a:cubicBezTo>
                      <a:pt x="5193" y="582"/>
                      <a:pt x="4760" y="846"/>
                      <a:pt x="4380" y="1184"/>
                    </a:cubicBezTo>
                    <a:cubicBezTo>
                      <a:pt x="4359" y="1152"/>
                      <a:pt x="4327" y="1120"/>
                      <a:pt x="4296" y="1099"/>
                    </a:cubicBezTo>
                    <a:cubicBezTo>
                      <a:pt x="3941" y="802"/>
                      <a:pt x="3483" y="662"/>
                      <a:pt x="3030" y="662"/>
                    </a:cubicBezTo>
                    <a:cubicBezTo>
                      <a:pt x="2984" y="662"/>
                      <a:pt x="2937" y="663"/>
                      <a:pt x="2891" y="666"/>
                    </a:cubicBezTo>
                    <a:cubicBezTo>
                      <a:pt x="2310" y="708"/>
                      <a:pt x="1803" y="962"/>
                      <a:pt x="1381" y="1342"/>
                    </a:cubicBezTo>
                    <a:cubicBezTo>
                      <a:pt x="821" y="1839"/>
                      <a:pt x="441" y="2504"/>
                      <a:pt x="82" y="3148"/>
                    </a:cubicBezTo>
                    <a:cubicBezTo>
                      <a:pt x="0" y="3281"/>
                      <a:pt x="126" y="3409"/>
                      <a:pt x="244" y="3409"/>
                    </a:cubicBezTo>
                    <a:cubicBezTo>
                      <a:pt x="295" y="3409"/>
                      <a:pt x="345" y="3385"/>
                      <a:pt x="377" y="3328"/>
                    </a:cubicBezTo>
                    <a:cubicBezTo>
                      <a:pt x="949" y="2323"/>
                      <a:pt x="1741" y="1015"/>
                      <a:pt x="3010" y="1015"/>
                    </a:cubicBezTo>
                    <a:cubicBezTo>
                      <a:pt x="3102" y="1015"/>
                      <a:pt x="3196" y="1022"/>
                      <a:pt x="3292" y="1036"/>
                    </a:cubicBezTo>
                    <a:cubicBezTo>
                      <a:pt x="3609" y="1078"/>
                      <a:pt x="3905" y="1215"/>
                      <a:pt x="4127" y="1427"/>
                    </a:cubicBezTo>
                    <a:cubicBezTo>
                      <a:pt x="3915" y="1627"/>
                      <a:pt x="3725" y="1839"/>
                      <a:pt x="3546" y="2050"/>
                    </a:cubicBezTo>
                    <a:cubicBezTo>
                      <a:pt x="3261" y="2409"/>
                      <a:pt x="2912" y="2789"/>
                      <a:pt x="2849" y="3264"/>
                    </a:cubicBezTo>
                    <a:cubicBezTo>
                      <a:pt x="2796" y="3676"/>
                      <a:pt x="2986" y="4088"/>
                      <a:pt x="3387" y="4247"/>
                    </a:cubicBezTo>
                    <a:cubicBezTo>
                      <a:pt x="3401" y="4251"/>
                      <a:pt x="3415" y="4253"/>
                      <a:pt x="3429" y="4253"/>
                    </a:cubicBezTo>
                    <a:cubicBezTo>
                      <a:pt x="3477" y="4253"/>
                      <a:pt x="3523" y="4227"/>
                      <a:pt x="3556" y="4194"/>
                    </a:cubicBezTo>
                    <a:cubicBezTo>
                      <a:pt x="4074" y="3782"/>
                      <a:pt x="4581" y="3243"/>
                      <a:pt x="4750" y="2588"/>
                    </a:cubicBezTo>
                    <a:cubicBezTo>
                      <a:pt x="4845" y="2198"/>
                      <a:pt x="4792" y="1796"/>
                      <a:pt x="4591" y="1458"/>
                    </a:cubicBezTo>
                    <a:cubicBezTo>
                      <a:pt x="4887" y="1205"/>
                      <a:pt x="5214" y="983"/>
                      <a:pt x="5574" y="835"/>
                    </a:cubicBezTo>
                    <a:cubicBezTo>
                      <a:pt x="5854" y="730"/>
                      <a:pt x="6160" y="666"/>
                      <a:pt x="6463" y="666"/>
                    </a:cubicBezTo>
                    <a:cubicBezTo>
                      <a:pt x="6856" y="666"/>
                      <a:pt x="7243" y="773"/>
                      <a:pt x="7559" y="1036"/>
                    </a:cubicBezTo>
                    <a:cubicBezTo>
                      <a:pt x="7686" y="1131"/>
                      <a:pt x="7791" y="1258"/>
                      <a:pt x="7876" y="1384"/>
                    </a:cubicBezTo>
                    <a:cubicBezTo>
                      <a:pt x="7031" y="2050"/>
                      <a:pt x="6450" y="3053"/>
                      <a:pt x="6492" y="4152"/>
                    </a:cubicBezTo>
                    <a:cubicBezTo>
                      <a:pt x="6502" y="4232"/>
                      <a:pt x="6569" y="4321"/>
                      <a:pt x="6657" y="4321"/>
                    </a:cubicBezTo>
                    <a:cubicBezTo>
                      <a:pt x="6662" y="4321"/>
                      <a:pt x="6667" y="4321"/>
                      <a:pt x="6672" y="4320"/>
                    </a:cubicBezTo>
                    <a:cubicBezTo>
                      <a:pt x="7432" y="4247"/>
                      <a:pt x="8098" y="3761"/>
                      <a:pt x="8393" y="3064"/>
                    </a:cubicBezTo>
                    <a:cubicBezTo>
                      <a:pt x="8605" y="2546"/>
                      <a:pt x="8562" y="1976"/>
                      <a:pt x="8341" y="1490"/>
                    </a:cubicBezTo>
                    <a:cubicBezTo>
                      <a:pt x="8774" y="1205"/>
                      <a:pt x="9281" y="1025"/>
                      <a:pt x="9809" y="994"/>
                    </a:cubicBezTo>
                    <a:cubicBezTo>
                      <a:pt x="9858" y="990"/>
                      <a:pt x="9908" y="989"/>
                      <a:pt x="9958" y="989"/>
                    </a:cubicBezTo>
                    <a:cubicBezTo>
                      <a:pt x="10405" y="989"/>
                      <a:pt x="10850" y="1117"/>
                      <a:pt x="11192" y="1374"/>
                    </a:cubicBezTo>
                    <a:cubicBezTo>
                      <a:pt x="11013" y="1648"/>
                      <a:pt x="10854" y="1944"/>
                      <a:pt x="10759" y="2261"/>
                    </a:cubicBezTo>
                    <a:cubicBezTo>
                      <a:pt x="10643" y="2620"/>
                      <a:pt x="10601" y="3085"/>
                      <a:pt x="10844" y="3412"/>
                    </a:cubicBezTo>
                    <a:cubicBezTo>
                      <a:pt x="10967" y="3578"/>
                      <a:pt x="11134" y="3650"/>
                      <a:pt x="11305" y="3650"/>
                    </a:cubicBezTo>
                    <a:cubicBezTo>
                      <a:pt x="11516" y="3650"/>
                      <a:pt x="11733" y="3540"/>
                      <a:pt x="11879" y="3359"/>
                    </a:cubicBezTo>
                    <a:cubicBezTo>
                      <a:pt x="12375" y="2757"/>
                      <a:pt x="12143" y="1902"/>
                      <a:pt x="11657" y="1342"/>
                    </a:cubicBezTo>
                    <a:cubicBezTo>
                      <a:pt x="11805" y="1163"/>
                      <a:pt x="11974" y="1015"/>
                      <a:pt x="12132" y="888"/>
                    </a:cubicBezTo>
                    <a:cubicBezTo>
                      <a:pt x="12521" y="604"/>
                      <a:pt x="12996" y="424"/>
                      <a:pt x="13471" y="424"/>
                    </a:cubicBezTo>
                    <a:cubicBezTo>
                      <a:pt x="13719" y="424"/>
                      <a:pt x="13967" y="473"/>
                      <a:pt x="14202" y="582"/>
                    </a:cubicBezTo>
                    <a:cubicBezTo>
                      <a:pt x="14403" y="666"/>
                      <a:pt x="14582" y="793"/>
                      <a:pt x="14741" y="941"/>
                    </a:cubicBezTo>
                    <a:cubicBezTo>
                      <a:pt x="14540" y="1194"/>
                      <a:pt x="14382" y="1469"/>
                      <a:pt x="14276" y="1775"/>
                    </a:cubicBezTo>
                    <a:cubicBezTo>
                      <a:pt x="14139" y="2166"/>
                      <a:pt x="14128" y="2610"/>
                      <a:pt x="14339" y="2979"/>
                    </a:cubicBezTo>
                    <a:cubicBezTo>
                      <a:pt x="14473" y="3197"/>
                      <a:pt x="14695" y="3340"/>
                      <a:pt x="14928" y="3340"/>
                    </a:cubicBezTo>
                    <a:cubicBezTo>
                      <a:pt x="15046" y="3340"/>
                      <a:pt x="15166" y="3304"/>
                      <a:pt x="15279" y="3222"/>
                    </a:cubicBezTo>
                    <a:cubicBezTo>
                      <a:pt x="15649" y="2969"/>
                      <a:pt x="15734" y="2409"/>
                      <a:pt x="15681" y="1997"/>
                    </a:cubicBezTo>
                    <a:cubicBezTo>
                      <a:pt x="15639" y="1606"/>
                      <a:pt x="15470" y="1247"/>
                      <a:pt x="15227" y="941"/>
                    </a:cubicBezTo>
                    <a:cubicBezTo>
                      <a:pt x="15501" y="687"/>
                      <a:pt x="15839" y="497"/>
                      <a:pt x="16209" y="413"/>
                    </a:cubicBezTo>
                    <a:cubicBezTo>
                      <a:pt x="16371" y="373"/>
                      <a:pt x="16537" y="354"/>
                      <a:pt x="16702" y="354"/>
                    </a:cubicBezTo>
                    <a:cubicBezTo>
                      <a:pt x="17412" y="354"/>
                      <a:pt x="18123" y="705"/>
                      <a:pt x="18543" y="1279"/>
                    </a:cubicBezTo>
                    <a:cubicBezTo>
                      <a:pt x="18580" y="1331"/>
                      <a:pt x="18633" y="1353"/>
                      <a:pt x="18685" y="1353"/>
                    </a:cubicBezTo>
                    <a:cubicBezTo>
                      <a:pt x="18812" y="1353"/>
                      <a:pt x="18939" y="1226"/>
                      <a:pt x="18849" y="1099"/>
                    </a:cubicBezTo>
                    <a:cubicBezTo>
                      <a:pt x="18348" y="416"/>
                      <a:pt x="17541" y="0"/>
                      <a:pt x="167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655662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AFD51-E956-8C4D-B9C2-6CEAFA9740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033DCF-0B45-EC42-9618-C4CC1B215D50}"/>
              </a:ext>
            </a:extLst>
          </p:cNvPr>
          <p:cNvSpPr>
            <a:spLocks noGrp="1"/>
          </p:cNvSpPr>
          <p:nvPr>
            <p:ph type="dt" sz="half" idx="10"/>
          </p:nvPr>
        </p:nvSpPr>
        <p:spPr/>
        <p:txBody>
          <a:bodyPr/>
          <a:lstStyle/>
          <a:p>
            <a:fld id="{2951527E-CB94-5646-BD5A-24E30591CE69}" type="datetimeFigureOut">
              <a:rPr lang="en-US" smtClean="0"/>
              <a:t>8/12/23</a:t>
            </a:fld>
            <a:endParaRPr lang="en-US"/>
          </a:p>
        </p:txBody>
      </p:sp>
      <p:sp>
        <p:nvSpPr>
          <p:cNvPr id="4" name="Footer Placeholder 3">
            <a:extLst>
              <a:ext uri="{FF2B5EF4-FFF2-40B4-BE49-F238E27FC236}">
                <a16:creationId xmlns:a16="http://schemas.microsoft.com/office/drawing/2014/main" id="{C2820D0A-800B-2149-88F0-A15E072EE7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B3ED6F-03D3-BC42-B522-D5585502270E}"/>
              </a:ext>
            </a:extLst>
          </p:cNvPr>
          <p:cNvSpPr>
            <a:spLocks noGrp="1"/>
          </p:cNvSpPr>
          <p:nvPr>
            <p:ph type="sldNum" sz="quarter" idx="12"/>
          </p:nvPr>
        </p:nvSpPr>
        <p:spPr/>
        <p:txBody>
          <a:bodyPr/>
          <a:lstStyle/>
          <a:p>
            <a:fld id="{7720229C-2DE8-C04F-AA7F-7F405FD63B22}" type="slidenum">
              <a:rPr lang="en-US" smtClean="0"/>
              <a:t>‹#›</a:t>
            </a:fld>
            <a:endParaRPr lang="en-US"/>
          </a:p>
        </p:txBody>
      </p:sp>
    </p:spTree>
    <p:extLst>
      <p:ext uri="{BB962C8B-B14F-4D97-AF65-F5344CB8AC3E}">
        <p14:creationId xmlns:p14="http://schemas.microsoft.com/office/powerpoint/2010/main" val="36426361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39"/>
        <p:cNvGrpSpPr/>
        <p:nvPr/>
      </p:nvGrpSpPr>
      <p:grpSpPr>
        <a:xfrm>
          <a:off x="0" y="0"/>
          <a:ext cx="0" cy="0"/>
          <a:chOff x="0" y="0"/>
          <a:chExt cx="0" cy="0"/>
        </a:xfrm>
      </p:grpSpPr>
      <p:sp>
        <p:nvSpPr>
          <p:cNvPr id="540" name="Google Shape;540;p18"/>
          <p:cNvSpPr txBox="1">
            <a:spLocks noGrp="1"/>
          </p:cNvSpPr>
          <p:nvPr>
            <p:ph type="title"/>
          </p:nvPr>
        </p:nvSpPr>
        <p:spPr>
          <a:xfrm>
            <a:off x="2493479" y="3459933"/>
            <a:ext cx="7243200" cy="14776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8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541" name="Google Shape;541;p18"/>
          <p:cNvSpPr txBox="1">
            <a:spLocks noGrp="1"/>
          </p:cNvSpPr>
          <p:nvPr>
            <p:ph type="subTitle" idx="1"/>
          </p:nvPr>
        </p:nvSpPr>
        <p:spPr>
          <a:xfrm>
            <a:off x="2493433" y="4937533"/>
            <a:ext cx="7243200" cy="90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42" name="Google Shape;542;p18"/>
          <p:cNvGrpSpPr/>
          <p:nvPr/>
        </p:nvGrpSpPr>
        <p:grpSpPr>
          <a:xfrm>
            <a:off x="-882761" y="69674"/>
            <a:ext cx="15348161" cy="7086123"/>
            <a:chOff x="-662071" y="52256"/>
            <a:chExt cx="11511121" cy="5314592"/>
          </a:xfrm>
        </p:grpSpPr>
        <p:grpSp>
          <p:nvGrpSpPr>
            <p:cNvPr id="543" name="Google Shape;543;p18"/>
            <p:cNvGrpSpPr/>
            <p:nvPr/>
          </p:nvGrpSpPr>
          <p:grpSpPr>
            <a:xfrm rot="9961471">
              <a:off x="-243602" y="1637534"/>
              <a:ext cx="1301085" cy="3625840"/>
              <a:chOff x="8149462" y="346114"/>
              <a:chExt cx="653810" cy="1821958"/>
            </a:xfrm>
          </p:grpSpPr>
          <p:grpSp>
            <p:nvGrpSpPr>
              <p:cNvPr id="544" name="Google Shape;544;p18"/>
              <p:cNvGrpSpPr/>
              <p:nvPr/>
            </p:nvGrpSpPr>
            <p:grpSpPr>
              <a:xfrm rot="10800000" flipH="1">
                <a:off x="8538627" y="399187"/>
                <a:ext cx="264645" cy="1768886"/>
                <a:chOff x="8538627" y="498514"/>
                <a:chExt cx="264645" cy="1768886"/>
              </a:xfrm>
            </p:grpSpPr>
            <p:sp>
              <p:nvSpPr>
                <p:cNvPr id="545" name="Google Shape;545;p18"/>
                <p:cNvSpPr/>
                <p:nvPr/>
              </p:nvSpPr>
              <p:spPr>
                <a:xfrm>
                  <a:off x="8608115" y="717975"/>
                  <a:ext cx="195157" cy="262987"/>
                </a:xfrm>
                <a:custGeom>
                  <a:avLst/>
                  <a:gdLst/>
                  <a:ahLst/>
                  <a:cxnLst/>
                  <a:rect l="l" t="t" r="r" b="b"/>
                  <a:pathLst>
                    <a:path w="3887" h="5238" extrusionOk="0">
                      <a:moveTo>
                        <a:pt x="3744" y="1"/>
                      </a:moveTo>
                      <a:cubicBezTo>
                        <a:pt x="3590" y="1"/>
                        <a:pt x="3454" y="55"/>
                        <a:pt x="3317" y="157"/>
                      </a:cubicBezTo>
                      <a:cubicBezTo>
                        <a:pt x="2440" y="844"/>
                        <a:pt x="1437" y="1330"/>
                        <a:pt x="454" y="1837"/>
                      </a:cubicBezTo>
                      <a:cubicBezTo>
                        <a:pt x="387" y="1870"/>
                        <a:pt x="323" y="1902"/>
                        <a:pt x="273" y="1902"/>
                      </a:cubicBezTo>
                      <a:cubicBezTo>
                        <a:pt x="213" y="1902"/>
                        <a:pt x="170" y="1858"/>
                        <a:pt x="159" y="1720"/>
                      </a:cubicBezTo>
                      <a:cubicBezTo>
                        <a:pt x="106" y="2375"/>
                        <a:pt x="0" y="3030"/>
                        <a:pt x="11" y="3748"/>
                      </a:cubicBezTo>
                      <a:cubicBezTo>
                        <a:pt x="655" y="3389"/>
                        <a:pt x="1225" y="3041"/>
                        <a:pt x="1923" y="2956"/>
                      </a:cubicBezTo>
                      <a:lnTo>
                        <a:pt x="1923" y="2956"/>
                      </a:lnTo>
                      <a:cubicBezTo>
                        <a:pt x="1912" y="3220"/>
                        <a:pt x="1764" y="3347"/>
                        <a:pt x="1627" y="3474"/>
                      </a:cubicBezTo>
                      <a:cubicBezTo>
                        <a:pt x="1268" y="3812"/>
                        <a:pt x="909" y="4160"/>
                        <a:pt x="497" y="4466"/>
                      </a:cubicBezTo>
                      <a:cubicBezTo>
                        <a:pt x="148" y="4720"/>
                        <a:pt x="148" y="4730"/>
                        <a:pt x="370" y="5142"/>
                      </a:cubicBezTo>
                      <a:cubicBezTo>
                        <a:pt x="391" y="5174"/>
                        <a:pt x="423" y="5206"/>
                        <a:pt x="444" y="5237"/>
                      </a:cubicBezTo>
                      <a:cubicBezTo>
                        <a:pt x="1152" y="4752"/>
                        <a:pt x="1965" y="4435"/>
                        <a:pt x="2672" y="3949"/>
                      </a:cubicBezTo>
                      <a:cubicBezTo>
                        <a:pt x="3021" y="3706"/>
                        <a:pt x="3380" y="3484"/>
                        <a:pt x="3739" y="3188"/>
                      </a:cubicBezTo>
                      <a:cubicBezTo>
                        <a:pt x="3834" y="3379"/>
                        <a:pt x="3750" y="3579"/>
                        <a:pt x="3802" y="3748"/>
                      </a:cubicBezTo>
                      <a:lnTo>
                        <a:pt x="3802" y="3759"/>
                      </a:lnTo>
                      <a:cubicBezTo>
                        <a:pt x="3887" y="2502"/>
                        <a:pt x="3866" y="1256"/>
                        <a:pt x="3855" y="9"/>
                      </a:cubicBezTo>
                      <a:cubicBezTo>
                        <a:pt x="3817" y="3"/>
                        <a:pt x="3780" y="1"/>
                        <a:pt x="3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18"/>
                <p:cNvSpPr/>
                <p:nvPr/>
              </p:nvSpPr>
              <p:spPr>
                <a:xfrm>
                  <a:off x="8596417" y="1024396"/>
                  <a:ext cx="203140" cy="322433"/>
                </a:xfrm>
                <a:custGeom>
                  <a:avLst/>
                  <a:gdLst/>
                  <a:ahLst/>
                  <a:cxnLst/>
                  <a:rect l="l" t="t" r="r" b="b"/>
                  <a:pathLst>
                    <a:path w="4046" h="6422" extrusionOk="0">
                      <a:moveTo>
                        <a:pt x="4004" y="0"/>
                      </a:moveTo>
                      <a:cubicBezTo>
                        <a:pt x="3560" y="254"/>
                        <a:pt x="3127" y="518"/>
                        <a:pt x="2694" y="771"/>
                      </a:cubicBezTo>
                      <a:cubicBezTo>
                        <a:pt x="2293" y="998"/>
                        <a:pt x="1891" y="1194"/>
                        <a:pt x="1431" y="1194"/>
                      </a:cubicBezTo>
                      <a:cubicBezTo>
                        <a:pt x="1419" y="1194"/>
                        <a:pt x="1407" y="1194"/>
                        <a:pt x="1395" y="1194"/>
                      </a:cubicBezTo>
                      <a:lnTo>
                        <a:pt x="1395" y="1194"/>
                      </a:lnTo>
                      <a:cubicBezTo>
                        <a:pt x="1469" y="2271"/>
                        <a:pt x="1226" y="3296"/>
                        <a:pt x="878" y="4341"/>
                      </a:cubicBezTo>
                      <a:cubicBezTo>
                        <a:pt x="1448" y="4151"/>
                        <a:pt x="1913" y="3866"/>
                        <a:pt x="2462" y="3834"/>
                      </a:cubicBezTo>
                      <a:lnTo>
                        <a:pt x="2462" y="3834"/>
                      </a:lnTo>
                      <a:cubicBezTo>
                        <a:pt x="2325" y="4067"/>
                        <a:pt x="2145" y="4246"/>
                        <a:pt x="1955" y="4394"/>
                      </a:cubicBezTo>
                      <a:cubicBezTo>
                        <a:pt x="1585" y="4700"/>
                        <a:pt x="1184" y="4975"/>
                        <a:pt x="761" y="5218"/>
                      </a:cubicBezTo>
                      <a:cubicBezTo>
                        <a:pt x="529" y="5355"/>
                        <a:pt x="360" y="5556"/>
                        <a:pt x="254" y="5809"/>
                      </a:cubicBezTo>
                      <a:cubicBezTo>
                        <a:pt x="170" y="6020"/>
                        <a:pt x="85" y="6221"/>
                        <a:pt x="1" y="6422"/>
                      </a:cubicBezTo>
                      <a:cubicBezTo>
                        <a:pt x="159" y="6401"/>
                        <a:pt x="297" y="6306"/>
                        <a:pt x="434" y="6221"/>
                      </a:cubicBezTo>
                      <a:cubicBezTo>
                        <a:pt x="1015" y="5894"/>
                        <a:pt x="1554" y="5482"/>
                        <a:pt x="2103" y="5102"/>
                      </a:cubicBezTo>
                      <a:cubicBezTo>
                        <a:pt x="2641" y="4721"/>
                        <a:pt x="3138" y="4288"/>
                        <a:pt x="3750" y="4046"/>
                      </a:cubicBezTo>
                      <a:cubicBezTo>
                        <a:pt x="3835" y="3549"/>
                        <a:pt x="3972" y="3053"/>
                        <a:pt x="4004" y="2546"/>
                      </a:cubicBezTo>
                      <a:cubicBezTo>
                        <a:pt x="4046" y="1701"/>
                        <a:pt x="4035" y="845"/>
                        <a:pt x="40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8"/>
                <p:cNvSpPr/>
                <p:nvPr/>
              </p:nvSpPr>
              <p:spPr>
                <a:xfrm>
                  <a:off x="8551380" y="1409896"/>
                  <a:ext cx="210018" cy="279505"/>
                </a:xfrm>
                <a:custGeom>
                  <a:avLst/>
                  <a:gdLst/>
                  <a:ahLst/>
                  <a:cxnLst/>
                  <a:rect l="l" t="t" r="r" b="b"/>
                  <a:pathLst>
                    <a:path w="4183" h="5567" extrusionOk="0">
                      <a:moveTo>
                        <a:pt x="4183" y="1"/>
                      </a:moveTo>
                      <a:lnTo>
                        <a:pt x="4183" y="1"/>
                      </a:lnTo>
                      <a:cubicBezTo>
                        <a:pt x="3243" y="571"/>
                        <a:pt x="2250" y="1057"/>
                        <a:pt x="1268" y="1553"/>
                      </a:cubicBezTo>
                      <a:cubicBezTo>
                        <a:pt x="961" y="1712"/>
                        <a:pt x="655" y="1881"/>
                        <a:pt x="296" y="1902"/>
                      </a:cubicBezTo>
                      <a:cubicBezTo>
                        <a:pt x="233" y="2504"/>
                        <a:pt x="148" y="3095"/>
                        <a:pt x="190" y="3750"/>
                      </a:cubicBezTo>
                      <a:cubicBezTo>
                        <a:pt x="623" y="3549"/>
                        <a:pt x="972" y="3285"/>
                        <a:pt x="1384" y="3169"/>
                      </a:cubicBezTo>
                      <a:lnTo>
                        <a:pt x="1384" y="3169"/>
                      </a:lnTo>
                      <a:cubicBezTo>
                        <a:pt x="1109" y="3570"/>
                        <a:pt x="729" y="3834"/>
                        <a:pt x="359" y="4120"/>
                      </a:cubicBezTo>
                      <a:cubicBezTo>
                        <a:pt x="233" y="4215"/>
                        <a:pt x="85" y="4299"/>
                        <a:pt x="95" y="4500"/>
                      </a:cubicBezTo>
                      <a:cubicBezTo>
                        <a:pt x="116" y="4859"/>
                        <a:pt x="0" y="5207"/>
                        <a:pt x="53" y="5567"/>
                      </a:cubicBezTo>
                      <a:cubicBezTo>
                        <a:pt x="1204" y="4859"/>
                        <a:pt x="2324" y="4088"/>
                        <a:pt x="3317" y="3137"/>
                      </a:cubicBezTo>
                      <a:cubicBezTo>
                        <a:pt x="3356" y="3098"/>
                        <a:pt x="3400" y="3030"/>
                        <a:pt x="3445" y="3030"/>
                      </a:cubicBezTo>
                      <a:cubicBezTo>
                        <a:pt x="3472" y="3030"/>
                        <a:pt x="3500" y="3055"/>
                        <a:pt x="3528" y="3127"/>
                      </a:cubicBezTo>
                      <a:cubicBezTo>
                        <a:pt x="3697" y="2430"/>
                        <a:pt x="3855" y="1743"/>
                        <a:pt x="4014" y="1046"/>
                      </a:cubicBezTo>
                      <a:cubicBezTo>
                        <a:pt x="4088" y="708"/>
                        <a:pt x="4172" y="360"/>
                        <a:pt x="4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8"/>
                <p:cNvSpPr/>
                <p:nvPr/>
              </p:nvSpPr>
              <p:spPr>
                <a:xfrm>
                  <a:off x="8543397" y="2024496"/>
                  <a:ext cx="207407" cy="242904"/>
                </a:xfrm>
                <a:custGeom>
                  <a:avLst/>
                  <a:gdLst/>
                  <a:ahLst/>
                  <a:cxnLst/>
                  <a:rect l="l" t="t" r="r" b="b"/>
                  <a:pathLst>
                    <a:path w="4131" h="4838" extrusionOk="0">
                      <a:moveTo>
                        <a:pt x="3729" y="0"/>
                      </a:moveTo>
                      <a:cubicBezTo>
                        <a:pt x="3465" y="212"/>
                        <a:pt x="3201" y="412"/>
                        <a:pt x="2937" y="624"/>
                      </a:cubicBezTo>
                      <a:cubicBezTo>
                        <a:pt x="2008" y="1331"/>
                        <a:pt x="1110" y="2092"/>
                        <a:pt x="11" y="2525"/>
                      </a:cubicBezTo>
                      <a:cubicBezTo>
                        <a:pt x="1" y="3084"/>
                        <a:pt x="170" y="3612"/>
                        <a:pt x="392" y="4109"/>
                      </a:cubicBezTo>
                      <a:cubicBezTo>
                        <a:pt x="518" y="4394"/>
                        <a:pt x="666" y="4669"/>
                        <a:pt x="941" y="4838"/>
                      </a:cubicBezTo>
                      <a:cubicBezTo>
                        <a:pt x="983" y="4669"/>
                        <a:pt x="1120" y="4563"/>
                        <a:pt x="1237" y="4457"/>
                      </a:cubicBezTo>
                      <a:cubicBezTo>
                        <a:pt x="1997" y="3771"/>
                        <a:pt x="2683" y="3000"/>
                        <a:pt x="3497" y="2387"/>
                      </a:cubicBezTo>
                      <a:cubicBezTo>
                        <a:pt x="3687" y="2239"/>
                        <a:pt x="3866" y="2092"/>
                        <a:pt x="4088" y="2007"/>
                      </a:cubicBezTo>
                      <a:cubicBezTo>
                        <a:pt x="4130" y="1310"/>
                        <a:pt x="3961" y="645"/>
                        <a:pt x="37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8"/>
                <p:cNvSpPr/>
                <p:nvPr/>
              </p:nvSpPr>
              <p:spPr>
                <a:xfrm>
                  <a:off x="8623479" y="498514"/>
                  <a:ext cx="176630" cy="228444"/>
                </a:xfrm>
                <a:custGeom>
                  <a:avLst/>
                  <a:gdLst/>
                  <a:ahLst/>
                  <a:cxnLst/>
                  <a:rect l="l" t="t" r="r" b="b"/>
                  <a:pathLst>
                    <a:path w="3518" h="4550" extrusionOk="0">
                      <a:moveTo>
                        <a:pt x="1841" y="1"/>
                      </a:moveTo>
                      <a:cubicBezTo>
                        <a:pt x="1625" y="1"/>
                        <a:pt x="1413" y="40"/>
                        <a:pt x="1226" y="124"/>
                      </a:cubicBezTo>
                      <a:cubicBezTo>
                        <a:pt x="655" y="367"/>
                        <a:pt x="222" y="1201"/>
                        <a:pt x="296" y="1941"/>
                      </a:cubicBezTo>
                      <a:cubicBezTo>
                        <a:pt x="666" y="1818"/>
                        <a:pt x="1022" y="1637"/>
                        <a:pt x="1416" y="1637"/>
                      </a:cubicBezTo>
                      <a:cubicBezTo>
                        <a:pt x="1528" y="1637"/>
                        <a:pt x="1644" y="1652"/>
                        <a:pt x="1764" y="1687"/>
                      </a:cubicBezTo>
                      <a:cubicBezTo>
                        <a:pt x="1690" y="1888"/>
                        <a:pt x="1564" y="1983"/>
                        <a:pt x="1448" y="2089"/>
                      </a:cubicBezTo>
                      <a:cubicBezTo>
                        <a:pt x="1088" y="2437"/>
                        <a:pt x="719" y="2786"/>
                        <a:pt x="349" y="3124"/>
                      </a:cubicBezTo>
                      <a:cubicBezTo>
                        <a:pt x="212" y="3240"/>
                        <a:pt x="106" y="3377"/>
                        <a:pt x="85" y="3567"/>
                      </a:cubicBezTo>
                      <a:cubicBezTo>
                        <a:pt x="53" y="3895"/>
                        <a:pt x="32" y="4222"/>
                        <a:pt x="1" y="4549"/>
                      </a:cubicBezTo>
                      <a:cubicBezTo>
                        <a:pt x="1247" y="3874"/>
                        <a:pt x="2345" y="3008"/>
                        <a:pt x="3275" y="1920"/>
                      </a:cubicBezTo>
                      <a:cubicBezTo>
                        <a:pt x="3349" y="1835"/>
                        <a:pt x="3423" y="1772"/>
                        <a:pt x="3518" y="1740"/>
                      </a:cubicBezTo>
                      <a:lnTo>
                        <a:pt x="3518" y="1730"/>
                      </a:lnTo>
                      <a:cubicBezTo>
                        <a:pt x="3486" y="1318"/>
                        <a:pt x="3433" y="895"/>
                        <a:pt x="3148" y="557"/>
                      </a:cubicBezTo>
                      <a:cubicBezTo>
                        <a:pt x="2847" y="205"/>
                        <a:pt x="2332" y="1"/>
                        <a:pt x="1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8"/>
                <p:cNvSpPr/>
                <p:nvPr/>
              </p:nvSpPr>
              <p:spPr>
                <a:xfrm>
                  <a:off x="8538627" y="1799111"/>
                  <a:ext cx="145351" cy="202637"/>
                </a:xfrm>
                <a:custGeom>
                  <a:avLst/>
                  <a:gdLst/>
                  <a:ahLst/>
                  <a:cxnLst/>
                  <a:rect l="l" t="t" r="r" b="b"/>
                  <a:pathLst>
                    <a:path w="2895" h="4036" extrusionOk="0">
                      <a:moveTo>
                        <a:pt x="2356" y="1"/>
                      </a:moveTo>
                      <a:cubicBezTo>
                        <a:pt x="1986" y="191"/>
                        <a:pt x="1617" y="392"/>
                        <a:pt x="1247" y="603"/>
                      </a:cubicBezTo>
                      <a:cubicBezTo>
                        <a:pt x="877" y="803"/>
                        <a:pt x="529" y="1046"/>
                        <a:pt x="128" y="1173"/>
                      </a:cubicBezTo>
                      <a:cubicBezTo>
                        <a:pt x="75" y="1332"/>
                        <a:pt x="96" y="1500"/>
                        <a:pt x="96" y="1659"/>
                      </a:cubicBezTo>
                      <a:cubicBezTo>
                        <a:pt x="96" y="1812"/>
                        <a:pt x="114" y="1873"/>
                        <a:pt x="190" y="1873"/>
                      </a:cubicBezTo>
                      <a:cubicBezTo>
                        <a:pt x="229" y="1873"/>
                        <a:pt x="284" y="1857"/>
                        <a:pt x="360" y="1828"/>
                      </a:cubicBezTo>
                      <a:cubicBezTo>
                        <a:pt x="563" y="1757"/>
                        <a:pt x="747" y="1627"/>
                        <a:pt x="1006" y="1627"/>
                      </a:cubicBezTo>
                      <a:cubicBezTo>
                        <a:pt x="1016" y="1627"/>
                        <a:pt x="1026" y="1627"/>
                        <a:pt x="1036" y="1627"/>
                      </a:cubicBezTo>
                      <a:cubicBezTo>
                        <a:pt x="962" y="1912"/>
                        <a:pt x="782" y="2102"/>
                        <a:pt x="592" y="2240"/>
                      </a:cubicBezTo>
                      <a:cubicBezTo>
                        <a:pt x="85" y="2599"/>
                        <a:pt x="1" y="3106"/>
                        <a:pt x="22" y="3676"/>
                      </a:cubicBezTo>
                      <a:cubicBezTo>
                        <a:pt x="32" y="3803"/>
                        <a:pt x="43" y="3919"/>
                        <a:pt x="43" y="4035"/>
                      </a:cubicBezTo>
                      <a:cubicBezTo>
                        <a:pt x="561" y="3655"/>
                        <a:pt x="1099" y="3306"/>
                        <a:pt x="1596" y="2895"/>
                      </a:cubicBezTo>
                      <a:cubicBezTo>
                        <a:pt x="2018" y="2557"/>
                        <a:pt x="2419" y="2198"/>
                        <a:pt x="2895" y="1934"/>
                      </a:cubicBezTo>
                      <a:cubicBezTo>
                        <a:pt x="2683" y="1300"/>
                        <a:pt x="2472" y="666"/>
                        <a:pt x="2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1" name="Google Shape;551;p18"/>
              <p:cNvGrpSpPr/>
              <p:nvPr/>
            </p:nvGrpSpPr>
            <p:grpSpPr>
              <a:xfrm rot="10800000" flipH="1">
                <a:off x="8149462" y="346114"/>
                <a:ext cx="434299" cy="1299089"/>
                <a:chOff x="8149462" y="1021384"/>
                <a:chExt cx="434299" cy="1299089"/>
              </a:xfrm>
            </p:grpSpPr>
            <p:sp>
              <p:nvSpPr>
                <p:cNvPr id="552" name="Google Shape;552;p18"/>
                <p:cNvSpPr/>
                <p:nvPr/>
              </p:nvSpPr>
              <p:spPr>
                <a:xfrm>
                  <a:off x="8432035" y="1021384"/>
                  <a:ext cx="151727" cy="247372"/>
                </a:xfrm>
                <a:custGeom>
                  <a:avLst/>
                  <a:gdLst/>
                  <a:ahLst/>
                  <a:cxnLst/>
                  <a:rect l="l" t="t" r="r" b="b"/>
                  <a:pathLst>
                    <a:path w="3022" h="4927" extrusionOk="0">
                      <a:moveTo>
                        <a:pt x="1435" y="1"/>
                      </a:moveTo>
                      <a:cubicBezTo>
                        <a:pt x="1395" y="1"/>
                        <a:pt x="1353" y="3"/>
                        <a:pt x="1311" y="8"/>
                      </a:cubicBezTo>
                      <a:cubicBezTo>
                        <a:pt x="804" y="50"/>
                        <a:pt x="466" y="356"/>
                        <a:pt x="276" y="842"/>
                      </a:cubicBezTo>
                      <a:cubicBezTo>
                        <a:pt x="212" y="990"/>
                        <a:pt x="159" y="1148"/>
                        <a:pt x="138" y="1307"/>
                      </a:cubicBezTo>
                      <a:cubicBezTo>
                        <a:pt x="85" y="1708"/>
                        <a:pt x="1" y="2109"/>
                        <a:pt x="33" y="2458"/>
                      </a:cubicBezTo>
                      <a:cubicBezTo>
                        <a:pt x="22" y="3092"/>
                        <a:pt x="64" y="3651"/>
                        <a:pt x="349" y="4169"/>
                      </a:cubicBezTo>
                      <a:cubicBezTo>
                        <a:pt x="616" y="4668"/>
                        <a:pt x="1059" y="4926"/>
                        <a:pt x="1509" y="4926"/>
                      </a:cubicBezTo>
                      <a:cubicBezTo>
                        <a:pt x="1897" y="4926"/>
                        <a:pt x="2289" y="4734"/>
                        <a:pt x="2578" y="4338"/>
                      </a:cubicBezTo>
                      <a:cubicBezTo>
                        <a:pt x="2779" y="4074"/>
                        <a:pt x="2874" y="3757"/>
                        <a:pt x="2916" y="3430"/>
                      </a:cubicBezTo>
                      <a:cubicBezTo>
                        <a:pt x="3022" y="2743"/>
                        <a:pt x="2926" y="2057"/>
                        <a:pt x="2800" y="1381"/>
                      </a:cubicBezTo>
                      <a:cubicBezTo>
                        <a:pt x="2747" y="1106"/>
                        <a:pt x="2631" y="842"/>
                        <a:pt x="2462" y="610"/>
                      </a:cubicBezTo>
                      <a:cubicBezTo>
                        <a:pt x="2201" y="252"/>
                        <a:pt x="1870" y="1"/>
                        <a:pt x="1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8"/>
                <p:cNvSpPr/>
                <p:nvPr/>
              </p:nvSpPr>
              <p:spPr>
                <a:xfrm>
                  <a:off x="8298430" y="2088612"/>
                  <a:ext cx="136313" cy="152932"/>
                </a:xfrm>
                <a:custGeom>
                  <a:avLst/>
                  <a:gdLst/>
                  <a:ahLst/>
                  <a:cxnLst/>
                  <a:rect l="l" t="t" r="r" b="b"/>
                  <a:pathLst>
                    <a:path w="2715" h="3046" extrusionOk="0">
                      <a:moveTo>
                        <a:pt x="1378" y="1"/>
                      </a:moveTo>
                      <a:cubicBezTo>
                        <a:pt x="916" y="1"/>
                        <a:pt x="484" y="297"/>
                        <a:pt x="275" y="772"/>
                      </a:cubicBezTo>
                      <a:cubicBezTo>
                        <a:pt x="0" y="1417"/>
                        <a:pt x="191" y="2293"/>
                        <a:pt x="698" y="2747"/>
                      </a:cubicBezTo>
                      <a:cubicBezTo>
                        <a:pt x="927" y="2947"/>
                        <a:pt x="1200" y="3045"/>
                        <a:pt x="1471" y="3045"/>
                      </a:cubicBezTo>
                      <a:cubicBezTo>
                        <a:pt x="1773" y="3045"/>
                        <a:pt x="2074" y="2923"/>
                        <a:pt x="2313" y="2684"/>
                      </a:cubicBezTo>
                      <a:cubicBezTo>
                        <a:pt x="2620" y="2367"/>
                        <a:pt x="2715" y="1966"/>
                        <a:pt x="2704" y="1459"/>
                      </a:cubicBezTo>
                      <a:cubicBezTo>
                        <a:pt x="2704" y="1417"/>
                        <a:pt x="2704" y="1290"/>
                        <a:pt x="2694" y="1174"/>
                      </a:cubicBezTo>
                      <a:cubicBezTo>
                        <a:pt x="2609" y="561"/>
                        <a:pt x="2134" y="96"/>
                        <a:pt x="1532" y="12"/>
                      </a:cubicBezTo>
                      <a:cubicBezTo>
                        <a:pt x="1481" y="5"/>
                        <a:pt x="1429" y="1"/>
                        <a:pt x="1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8"/>
                <p:cNvSpPr/>
                <p:nvPr/>
              </p:nvSpPr>
              <p:spPr>
                <a:xfrm>
                  <a:off x="8149462" y="2205849"/>
                  <a:ext cx="112415" cy="114624"/>
                </a:xfrm>
                <a:custGeom>
                  <a:avLst/>
                  <a:gdLst/>
                  <a:ahLst/>
                  <a:cxnLst/>
                  <a:rect l="l" t="t" r="r" b="b"/>
                  <a:pathLst>
                    <a:path w="2239" h="2283" extrusionOk="0">
                      <a:moveTo>
                        <a:pt x="1119" y="0"/>
                      </a:moveTo>
                      <a:cubicBezTo>
                        <a:pt x="486" y="0"/>
                        <a:pt x="42" y="476"/>
                        <a:pt x="53" y="1152"/>
                      </a:cubicBezTo>
                      <a:cubicBezTo>
                        <a:pt x="1" y="1783"/>
                        <a:pt x="608" y="2282"/>
                        <a:pt x="1139" y="2282"/>
                      </a:cubicBezTo>
                      <a:cubicBezTo>
                        <a:pt x="1150" y="2282"/>
                        <a:pt x="1161" y="2282"/>
                        <a:pt x="1172" y="2282"/>
                      </a:cubicBezTo>
                      <a:cubicBezTo>
                        <a:pt x="1753" y="2261"/>
                        <a:pt x="2228" y="1764"/>
                        <a:pt x="2239" y="1141"/>
                      </a:cubicBezTo>
                      <a:cubicBezTo>
                        <a:pt x="2239" y="518"/>
                        <a:pt x="1742" y="0"/>
                        <a:pt x="1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5" name="Google Shape;555;p18"/>
              <p:cNvGrpSpPr/>
              <p:nvPr/>
            </p:nvGrpSpPr>
            <p:grpSpPr>
              <a:xfrm rot="10800000" flipH="1">
                <a:off x="8537573" y="369412"/>
                <a:ext cx="265197" cy="1711298"/>
                <a:chOff x="8537573" y="585877"/>
                <a:chExt cx="265197" cy="1711298"/>
              </a:xfrm>
            </p:grpSpPr>
            <p:sp>
              <p:nvSpPr>
                <p:cNvPr id="556" name="Google Shape;556;p18"/>
                <p:cNvSpPr/>
                <p:nvPr/>
              </p:nvSpPr>
              <p:spPr>
                <a:xfrm>
                  <a:off x="8565137" y="1227489"/>
                  <a:ext cx="219608" cy="277899"/>
                </a:xfrm>
                <a:custGeom>
                  <a:avLst/>
                  <a:gdLst/>
                  <a:ahLst/>
                  <a:cxnLst/>
                  <a:rect l="l" t="t" r="r" b="b"/>
                  <a:pathLst>
                    <a:path w="4374" h="5535" extrusionOk="0">
                      <a:moveTo>
                        <a:pt x="4373" y="1"/>
                      </a:moveTo>
                      <a:lnTo>
                        <a:pt x="4373" y="1"/>
                      </a:lnTo>
                      <a:cubicBezTo>
                        <a:pt x="3761" y="243"/>
                        <a:pt x="3264" y="676"/>
                        <a:pt x="2726" y="1057"/>
                      </a:cubicBezTo>
                      <a:cubicBezTo>
                        <a:pt x="2177" y="1437"/>
                        <a:pt x="1638" y="1849"/>
                        <a:pt x="1057" y="2176"/>
                      </a:cubicBezTo>
                      <a:cubicBezTo>
                        <a:pt x="920" y="2261"/>
                        <a:pt x="782" y="2356"/>
                        <a:pt x="624" y="2377"/>
                      </a:cubicBezTo>
                      <a:cubicBezTo>
                        <a:pt x="518" y="2525"/>
                        <a:pt x="466" y="2694"/>
                        <a:pt x="392" y="2852"/>
                      </a:cubicBezTo>
                      <a:cubicBezTo>
                        <a:pt x="1" y="3708"/>
                        <a:pt x="85" y="4637"/>
                        <a:pt x="22" y="5535"/>
                      </a:cubicBezTo>
                      <a:cubicBezTo>
                        <a:pt x="381" y="5514"/>
                        <a:pt x="687" y="5345"/>
                        <a:pt x="994" y="5186"/>
                      </a:cubicBezTo>
                      <a:cubicBezTo>
                        <a:pt x="1976" y="4690"/>
                        <a:pt x="2969" y="4204"/>
                        <a:pt x="3909" y="3634"/>
                      </a:cubicBezTo>
                      <a:cubicBezTo>
                        <a:pt x="4035" y="3253"/>
                        <a:pt x="4025" y="2863"/>
                        <a:pt x="4067" y="2482"/>
                      </a:cubicBezTo>
                      <a:cubicBezTo>
                        <a:pt x="4162" y="1648"/>
                        <a:pt x="4342" y="835"/>
                        <a:pt x="4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8"/>
                <p:cNvSpPr/>
                <p:nvPr/>
              </p:nvSpPr>
              <p:spPr>
                <a:xfrm>
                  <a:off x="8537573" y="1896164"/>
                  <a:ext cx="193098" cy="255104"/>
                </a:xfrm>
                <a:custGeom>
                  <a:avLst/>
                  <a:gdLst/>
                  <a:ahLst/>
                  <a:cxnLst/>
                  <a:rect l="l" t="t" r="r" b="b"/>
                  <a:pathLst>
                    <a:path w="3846" h="5081" extrusionOk="0">
                      <a:moveTo>
                        <a:pt x="2916" y="1"/>
                      </a:moveTo>
                      <a:cubicBezTo>
                        <a:pt x="2440" y="265"/>
                        <a:pt x="2039" y="624"/>
                        <a:pt x="1617" y="962"/>
                      </a:cubicBezTo>
                      <a:cubicBezTo>
                        <a:pt x="1120" y="1373"/>
                        <a:pt x="582" y="1722"/>
                        <a:pt x="64" y="2102"/>
                      </a:cubicBezTo>
                      <a:cubicBezTo>
                        <a:pt x="11" y="2588"/>
                        <a:pt x="43" y="3084"/>
                        <a:pt x="43" y="3570"/>
                      </a:cubicBezTo>
                      <a:cubicBezTo>
                        <a:pt x="32" y="4077"/>
                        <a:pt x="1" y="4584"/>
                        <a:pt x="127" y="5081"/>
                      </a:cubicBezTo>
                      <a:cubicBezTo>
                        <a:pt x="1226" y="4648"/>
                        <a:pt x="2124" y="3887"/>
                        <a:pt x="3053" y="3180"/>
                      </a:cubicBezTo>
                      <a:cubicBezTo>
                        <a:pt x="3317" y="2968"/>
                        <a:pt x="3581" y="2768"/>
                        <a:pt x="3845" y="2556"/>
                      </a:cubicBezTo>
                      <a:cubicBezTo>
                        <a:pt x="3613" y="1680"/>
                        <a:pt x="3275" y="835"/>
                        <a:pt x="29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18"/>
                <p:cNvSpPr/>
                <p:nvPr/>
              </p:nvSpPr>
              <p:spPr>
                <a:xfrm>
                  <a:off x="8545003" y="1561977"/>
                  <a:ext cx="183508" cy="296074"/>
                </a:xfrm>
                <a:custGeom>
                  <a:avLst/>
                  <a:gdLst/>
                  <a:ahLst/>
                  <a:cxnLst/>
                  <a:rect l="l" t="t" r="r" b="b"/>
                  <a:pathLst>
                    <a:path w="3655" h="5897" extrusionOk="0">
                      <a:moveTo>
                        <a:pt x="3572" y="1"/>
                      </a:moveTo>
                      <a:cubicBezTo>
                        <a:pt x="3527" y="1"/>
                        <a:pt x="3483" y="69"/>
                        <a:pt x="3444" y="108"/>
                      </a:cubicBezTo>
                      <a:cubicBezTo>
                        <a:pt x="2451" y="1059"/>
                        <a:pt x="1331" y="1830"/>
                        <a:pt x="180" y="2538"/>
                      </a:cubicBezTo>
                      <a:cubicBezTo>
                        <a:pt x="148" y="2939"/>
                        <a:pt x="106" y="3340"/>
                        <a:pt x="85" y="3742"/>
                      </a:cubicBezTo>
                      <a:cubicBezTo>
                        <a:pt x="53" y="4460"/>
                        <a:pt x="32" y="5178"/>
                        <a:pt x="1" y="5896"/>
                      </a:cubicBezTo>
                      <a:cubicBezTo>
                        <a:pt x="402" y="5769"/>
                        <a:pt x="750" y="5526"/>
                        <a:pt x="1120" y="5326"/>
                      </a:cubicBezTo>
                      <a:cubicBezTo>
                        <a:pt x="1490" y="5115"/>
                        <a:pt x="1859" y="4914"/>
                        <a:pt x="2229" y="4724"/>
                      </a:cubicBezTo>
                      <a:cubicBezTo>
                        <a:pt x="2176" y="3932"/>
                        <a:pt x="2303" y="3182"/>
                        <a:pt x="2673" y="2474"/>
                      </a:cubicBezTo>
                      <a:cubicBezTo>
                        <a:pt x="2757" y="2337"/>
                        <a:pt x="2831" y="2189"/>
                        <a:pt x="2884" y="2041"/>
                      </a:cubicBezTo>
                      <a:cubicBezTo>
                        <a:pt x="3158" y="1397"/>
                        <a:pt x="3517" y="795"/>
                        <a:pt x="3655" y="98"/>
                      </a:cubicBezTo>
                      <a:cubicBezTo>
                        <a:pt x="3627" y="26"/>
                        <a:pt x="3599" y="1"/>
                        <a:pt x="3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18"/>
                <p:cNvSpPr/>
                <p:nvPr/>
              </p:nvSpPr>
              <p:spPr>
                <a:xfrm>
                  <a:off x="8630358" y="878039"/>
                  <a:ext cx="170304" cy="206353"/>
                </a:xfrm>
                <a:custGeom>
                  <a:avLst/>
                  <a:gdLst/>
                  <a:ahLst/>
                  <a:cxnLst/>
                  <a:rect l="l" t="t" r="r" b="b"/>
                  <a:pathLst>
                    <a:path w="3392" h="4110" extrusionOk="0">
                      <a:moveTo>
                        <a:pt x="3296" y="0"/>
                      </a:moveTo>
                      <a:cubicBezTo>
                        <a:pt x="2937" y="296"/>
                        <a:pt x="2578" y="518"/>
                        <a:pt x="2229" y="761"/>
                      </a:cubicBezTo>
                      <a:cubicBezTo>
                        <a:pt x="1522" y="1247"/>
                        <a:pt x="709" y="1564"/>
                        <a:pt x="1" y="2049"/>
                      </a:cubicBezTo>
                      <a:cubicBezTo>
                        <a:pt x="276" y="2725"/>
                        <a:pt x="582" y="3391"/>
                        <a:pt x="719" y="4109"/>
                      </a:cubicBezTo>
                      <a:cubicBezTo>
                        <a:pt x="731" y="4109"/>
                        <a:pt x="743" y="4109"/>
                        <a:pt x="755" y="4109"/>
                      </a:cubicBezTo>
                      <a:cubicBezTo>
                        <a:pt x="1215" y="4109"/>
                        <a:pt x="1617" y="3913"/>
                        <a:pt x="2018" y="3686"/>
                      </a:cubicBezTo>
                      <a:cubicBezTo>
                        <a:pt x="2451" y="3433"/>
                        <a:pt x="2884" y="3169"/>
                        <a:pt x="3328" y="2915"/>
                      </a:cubicBezTo>
                      <a:cubicBezTo>
                        <a:pt x="3338" y="2134"/>
                        <a:pt x="3349" y="1352"/>
                        <a:pt x="3359" y="571"/>
                      </a:cubicBezTo>
                      <a:lnTo>
                        <a:pt x="3359" y="560"/>
                      </a:lnTo>
                      <a:cubicBezTo>
                        <a:pt x="3307" y="391"/>
                        <a:pt x="3391" y="191"/>
                        <a:pt x="32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18"/>
                <p:cNvSpPr/>
                <p:nvPr/>
              </p:nvSpPr>
              <p:spPr>
                <a:xfrm>
                  <a:off x="8616048" y="585877"/>
                  <a:ext cx="186722" cy="227641"/>
                </a:xfrm>
                <a:custGeom>
                  <a:avLst/>
                  <a:gdLst/>
                  <a:ahLst/>
                  <a:cxnLst/>
                  <a:rect l="l" t="t" r="r" b="b"/>
                  <a:pathLst>
                    <a:path w="3719" h="4534" extrusionOk="0">
                      <a:moveTo>
                        <a:pt x="3666" y="0"/>
                      </a:moveTo>
                      <a:cubicBezTo>
                        <a:pt x="3571" y="32"/>
                        <a:pt x="3497" y="95"/>
                        <a:pt x="3423" y="180"/>
                      </a:cubicBezTo>
                      <a:cubicBezTo>
                        <a:pt x="2493" y="1268"/>
                        <a:pt x="1395" y="2134"/>
                        <a:pt x="149" y="2809"/>
                      </a:cubicBezTo>
                      <a:cubicBezTo>
                        <a:pt x="43" y="3316"/>
                        <a:pt x="43" y="3834"/>
                        <a:pt x="1" y="4351"/>
                      </a:cubicBezTo>
                      <a:cubicBezTo>
                        <a:pt x="12" y="4489"/>
                        <a:pt x="55" y="4533"/>
                        <a:pt x="115" y="4533"/>
                      </a:cubicBezTo>
                      <a:cubicBezTo>
                        <a:pt x="165" y="4533"/>
                        <a:pt x="229" y="4501"/>
                        <a:pt x="296" y="4468"/>
                      </a:cubicBezTo>
                      <a:cubicBezTo>
                        <a:pt x="1279" y="3961"/>
                        <a:pt x="2282" y="3475"/>
                        <a:pt x="3159" y="2788"/>
                      </a:cubicBezTo>
                      <a:cubicBezTo>
                        <a:pt x="3296" y="2686"/>
                        <a:pt x="3432" y="2632"/>
                        <a:pt x="3586" y="2632"/>
                      </a:cubicBezTo>
                      <a:cubicBezTo>
                        <a:pt x="3622" y="2632"/>
                        <a:pt x="3659" y="2634"/>
                        <a:pt x="3697" y="2640"/>
                      </a:cubicBezTo>
                      <a:cubicBezTo>
                        <a:pt x="3718" y="1753"/>
                        <a:pt x="3718" y="877"/>
                        <a:pt x="36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18"/>
                <p:cNvSpPr/>
                <p:nvPr/>
              </p:nvSpPr>
              <p:spPr>
                <a:xfrm>
                  <a:off x="8590593" y="2125264"/>
                  <a:ext cx="161266" cy="171910"/>
                </a:xfrm>
                <a:custGeom>
                  <a:avLst/>
                  <a:gdLst/>
                  <a:ahLst/>
                  <a:cxnLst/>
                  <a:rect l="l" t="t" r="r" b="b"/>
                  <a:pathLst>
                    <a:path w="3212" h="3424" extrusionOk="0">
                      <a:moveTo>
                        <a:pt x="3148" y="0"/>
                      </a:moveTo>
                      <a:cubicBezTo>
                        <a:pt x="2926" y="85"/>
                        <a:pt x="2747" y="232"/>
                        <a:pt x="2557" y="380"/>
                      </a:cubicBezTo>
                      <a:cubicBezTo>
                        <a:pt x="1743" y="993"/>
                        <a:pt x="1057" y="1764"/>
                        <a:pt x="297" y="2450"/>
                      </a:cubicBezTo>
                      <a:cubicBezTo>
                        <a:pt x="180" y="2556"/>
                        <a:pt x="43" y="2662"/>
                        <a:pt x="1" y="2831"/>
                      </a:cubicBezTo>
                      <a:cubicBezTo>
                        <a:pt x="254" y="3073"/>
                        <a:pt x="561" y="3200"/>
                        <a:pt x="899" y="3274"/>
                      </a:cubicBezTo>
                      <a:cubicBezTo>
                        <a:pt x="1110" y="3316"/>
                        <a:pt x="1321" y="3348"/>
                        <a:pt x="1532" y="3390"/>
                      </a:cubicBezTo>
                      <a:cubicBezTo>
                        <a:pt x="1652" y="3413"/>
                        <a:pt x="1768" y="3424"/>
                        <a:pt x="1878" y="3424"/>
                      </a:cubicBezTo>
                      <a:cubicBezTo>
                        <a:pt x="2592" y="3424"/>
                        <a:pt x="3084" y="2960"/>
                        <a:pt x="3148" y="2155"/>
                      </a:cubicBezTo>
                      <a:cubicBezTo>
                        <a:pt x="3211" y="1436"/>
                        <a:pt x="3211" y="718"/>
                        <a:pt x="3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62" name="Google Shape;562;p18"/>
            <p:cNvGrpSpPr/>
            <p:nvPr/>
          </p:nvGrpSpPr>
          <p:grpSpPr>
            <a:xfrm>
              <a:off x="7822842" y="52256"/>
              <a:ext cx="3026208" cy="4092057"/>
              <a:chOff x="7822842" y="52256"/>
              <a:chExt cx="3026208" cy="4092057"/>
            </a:xfrm>
          </p:grpSpPr>
          <p:grpSp>
            <p:nvGrpSpPr>
              <p:cNvPr id="563" name="Google Shape;563;p18"/>
              <p:cNvGrpSpPr/>
              <p:nvPr/>
            </p:nvGrpSpPr>
            <p:grpSpPr>
              <a:xfrm>
                <a:off x="7822842" y="52256"/>
                <a:ext cx="3026208" cy="4092057"/>
                <a:chOff x="7822842" y="52256"/>
                <a:chExt cx="3026208" cy="4092057"/>
              </a:xfrm>
            </p:grpSpPr>
            <p:sp>
              <p:nvSpPr>
                <p:cNvPr id="564" name="Google Shape;564;p18"/>
                <p:cNvSpPr/>
                <p:nvPr/>
              </p:nvSpPr>
              <p:spPr>
                <a:xfrm rot="-135675">
                  <a:off x="8397647" y="214322"/>
                  <a:ext cx="2375693" cy="3884635"/>
                </a:xfrm>
                <a:custGeom>
                  <a:avLst/>
                  <a:gdLst/>
                  <a:ahLst/>
                  <a:cxnLst/>
                  <a:rect l="l" t="t" r="r" b="b"/>
                  <a:pathLst>
                    <a:path w="34822" h="61987" extrusionOk="0">
                      <a:moveTo>
                        <a:pt x="1" y="1"/>
                      </a:moveTo>
                      <a:lnTo>
                        <a:pt x="7267" y="61986"/>
                      </a:lnTo>
                      <a:cubicBezTo>
                        <a:pt x="8524" y="61711"/>
                        <a:pt x="9781" y="61479"/>
                        <a:pt x="11038" y="61278"/>
                      </a:cubicBezTo>
                      <a:cubicBezTo>
                        <a:pt x="14069" y="60793"/>
                        <a:pt x="17121" y="60465"/>
                        <a:pt x="20173" y="60201"/>
                      </a:cubicBezTo>
                      <a:cubicBezTo>
                        <a:pt x="23204" y="59937"/>
                        <a:pt x="26235" y="59694"/>
                        <a:pt x="29267" y="59567"/>
                      </a:cubicBezTo>
                      <a:cubicBezTo>
                        <a:pt x="31115" y="59494"/>
                        <a:pt x="32974" y="59430"/>
                        <a:pt x="34822" y="59388"/>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65" name="Google Shape;565;p18"/>
                <p:cNvGrpSpPr/>
                <p:nvPr/>
              </p:nvGrpSpPr>
              <p:grpSpPr>
                <a:xfrm>
                  <a:off x="8502577" y="3450597"/>
                  <a:ext cx="530767" cy="461691"/>
                  <a:chOff x="-1418961" y="4543306"/>
                  <a:chExt cx="252445" cy="219560"/>
                </a:xfrm>
              </p:grpSpPr>
              <p:sp>
                <p:nvSpPr>
                  <p:cNvPr id="566" name="Google Shape;566;p18"/>
                  <p:cNvSpPr/>
                  <p:nvPr/>
                </p:nvSpPr>
                <p:spPr>
                  <a:xfrm>
                    <a:off x="-1286411" y="4594719"/>
                    <a:ext cx="119896" cy="125770"/>
                  </a:xfrm>
                  <a:custGeom>
                    <a:avLst/>
                    <a:gdLst/>
                    <a:ahLst/>
                    <a:cxnLst/>
                    <a:rect l="l" t="t" r="r" b="b"/>
                    <a:pathLst>
                      <a:path w="2388" h="2505" extrusionOk="0">
                        <a:moveTo>
                          <a:pt x="1187" y="0"/>
                        </a:moveTo>
                        <a:cubicBezTo>
                          <a:pt x="520" y="0"/>
                          <a:pt x="11" y="532"/>
                          <a:pt x="1" y="1226"/>
                        </a:cubicBezTo>
                        <a:cubicBezTo>
                          <a:pt x="1" y="1923"/>
                          <a:pt x="497" y="2483"/>
                          <a:pt x="1152" y="2504"/>
                        </a:cubicBezTo>
                        <a:cubicBezTo>
                          <a:pt x="1158" y="2504"/>
                          <a:pt x="1164" y="2504"/>
                          <a:pt x="1170" y="2504"/>
                        </a:cubicBezTo>
                        <a:cubicBezTo>
                          <a:pt x="1807" y="2504"/>
                          <a:pt x="2367" y="1938"/>
                          <a:pt x="2377" y="1258"/>
                        </a:cubicBezTo>
                        <a:cubicBezTo>
                          <a:pt x="2388" y="561"/>
                          <a:pt x="1881" y="12"/>
                          <a:pt x="1226" y="1"/>
                        </a:cubicBezTo>
                        <a:cubicBezTo>
                          <a:pt x="1213" y="1"/>
                          <a:pt x="1200" y="0"/>
                          <a:pt x="11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18"/>
                  <p:cNvSpPr/>
                  <p:nvPr/>
                </p:nvSpPr>
                <p:spPr>
                  <a:xfrm>
                    <a:off x="-1418961" y="4543306"/>
                    <a:ext cx="85955" cy="92332"/>
                  </a:xfrm>
                  <a:custGeom>
                    <a:avLst/>
                    <a:gdLst/>
                    <a:ahLst/>
                    <a:cxnLst/>
                    <a:rect l="l" t="t" r="r" b="b"/>
                    <a:pathLst>
                      <a:path w="1712" h="1839" extrusionOk="0">
                        <a:moveTo>
                          <a:pt x="867" y="0"/>
                        </a:moveTo>
                        <a:cubicBezTo>
                          <a:pt x="360" y="0"/>
                          <a:pt x="1" y="381"/>
                          <a:pt x="11" y="919"/>
                        </a:cubicBezTo>
                        <a:cubicBezTo>
                          <a:pt x="11" y="1447"/>
                          <a:pt x="360" y="1838"/>
                          <a:pt x="824" y="1838"/>
                        </a:cubicBezTo>
                        <a:cubicBezTo>
                          <a:pt x="1310" y="1838"/>
                          <a:pt x="1712" y="1405"/>
                          <a:pt x="1712" y="877"/>
                        </a:cubicBezTo>
                        <a:cubicBezTo>
                          <a:pt x="1712" y="360"/>
                          <a:pt x="1363" y="0"/>
                          <a:pt x="8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18"/>
                  <p:cNvSpPr/>
                  <p:nvPr/>
                </p:nvSpPr>
                <p:spPr>
                  <a:xfrm>
                    <a:off x="-1400383" y="4693378"/>
                    <a:ext cx="67931" cy="69487"/>
                  </a:xfrm>
                  <a:custGeom>
                    <a:avLst/>
                    <a:gdLst/>
                    <a:ahLst/>
                    <a:cxnLst/>
                    <a:rect l="l" t="t" r="r" b="b"/>
                    <a:pathLst>
                      <a:path w="1353" h="1384" extrusionOk="0">
                        <a:moveTo>
                          <a:pt x="676" y="0"/>
                        </a:moveTo>
                        <a:cubicBezTo>
                          <a:pt x="306" y="0"/>
                          <a:pt x="21" y="296"/>
                          <a:pt x="11" y="676"/>
                        </a:cubicBezTo>
                        <a:cubicBezTo>
                          <a:pt x="0" y="1067"/>
                          <a:pt x="306" y="1384"/>
                          <a:pt x="687" y="1384"/>
                        </a:cubicBezTo>
                        <a:cubicBezTo>
                          <a:pt x="1067" y="1384"/>
                          <a:pt x="1342" y="1109"/>
                          <a:pt x="1352" y="708"/>
                        </a:cubicBezTo>
                        <a:cubicBezTo>
                          <a:pt x="1352" y="296"/>
                          <a:pt x="1077" y="0"/>
                          <a:pt x="6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9" name="Google Shape;569;p18"/>
                <p:cNvSpPr/>
                <p:nvPr/>
              </p:nvSpPr>
              <p:spPr>
                <a:xfrm rot="-135841">
                  <a:off x="7830395" y="70750"/>
                  <a:ext cx="944228" cy="401058"/>
                </a:xfrm>
                <a:custGeom>
                  <a:avLst/>
                  <a:gdLst/>
                  <a:ahLst/>
                  <a:cxnLst/>
                  <a:rect l="l" t="t" r="r" b="b"/>
                  <a:pathLst>
                    <a:path w="23162" h="9838" extrusionOk="0">
                      <a:moveTo>
                        <a:pt x="11161" y="1"/>
                      </a:moveTo>
                      <a:cubicBezTo>
                        <a:pt x="10248" y="1"/>
                        <a:pt x="9335" y="89"/>
                        <a:pt x="8429" y="281"/>
                      </a:cubicBezTo>
                      <a:cubicBezTo>
                        <a:pt x="5651" y="873"/>
                        <a:pt x="1448" y="3249"/>
                        <a:pt x="1" y="6407"/>
                      </a:cubicBezTo>
                      <a:cubicBezTo>
                        <a:pt x="180" y="6576"/>
                        <a:pt x="349" y="6745"/>
                        <a:pt x="529" y="6914"/>
                      </a:cubicBezTo>
                      <a:cubicBezTo>
                        <a:pt x="941" y="7305"/>
                        <a:pt x="1384" y="7611"/>
                        <a:pt x="1870" y="7875"/>
                      </a:cubicBezTo>
                      <a:cubicBezTo>
                        <a:pt x="4194" y="9174"/>
                        <a:pt x="6844" y="9681"/>
                        <a:pt x="9421" y="9808"/>
                      </a:cubicBezTo>
                      <a:cubicBezTo>
                        <a:pt x="9798" y="9828"/>
                        <a:pt x="10175" y="9837"/>
                        <a:pt x="10553" y="9837"/>
                      </a:cubicBezTo>
                      <a:cubicBezTo>
                        <a:pt x="11987" y="9837"/>
                        <a:pt x="13427" y="9697"/>
                        <a:pt x="14839" y="9438"/>
                      </a:cubicBezTo>
                      <a:cubicBezTo>
                        <a:pt x="16719" y="9090"/>
                        <a:pt x="18610" y="8519"/>
                        <a:pt x="20310" y="7516"/>
                      </a:cubicBezTo>
                      <a:cubicBezTo>
                        <a:pt x="21398" y="6872"/>
                        <a:pt x="22422" y="6027"/>
                        <a:pt x="23162" y="4929"/>
                      </a:cubicBezTo>
                      <a:cubicBezTo>
                        <a:pt x="22011" y="3587"/>
                        <a:pt x="20458" y="2626"/>
                        <a:pt x="18906" y="1897"/>
                      </a:cubicBezTo>
                      <a:cubicBezTo>
                        <a:pt x="16462" y="750"/>
                        <a:pt x="13814" y="1"/>
                        <a:pt x="111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0" name="Google Shape;570;p18"/>
              <p:cNvSpPr/>
              <p:nvPr/>
            </p:nvSpPr>
            <p:spPr>
              <a:xfrm rot="-135841">
                <a:off x="8173152" y="59067"/>
                <a:ext cx="198532" cy="426782"/>
              </a:xfrm>
              <a:custGeom>
                <a:avLst/>
                <a:gdLst/>
                <a:ahLst/>
                <a:cxnLst/>
                <a:rect l="l" t="t" r="r" b="b"/>
                <a:pathLst>
                  <a:path w="4870" h="10469" extrusionOk="0">
                    <a:moveTo>
                      <a:pt x="2844" y="0"/>
                    </a:moveTo>
                    <a:cubicBezTo>
                      <a:pt x="2362" y="0"/>
                      <a:pt x="1829" y="254"/>
                      <a:pt x="1289" y="861"/>
                    </a:cubicBezTo>
                    <a:cubicBezTo>
                      <a:pt x="1" y="2308"/>
                      <a:pt x="486" y="5540"/>
                      <a:pt x="803" y="7241"/>
                    </a:cubicBezTo>
                    <a:cubicBezTo>
                      <a:pt x="1025" y="8371"/>
                      <a:pt x="1426" y="9554"/>
                      <a:pt x="2377" y="10198"/>
                    </a:cubicBezTo>
                    <a:cubicBezTo>
                      <a:pt x="2602" y="10353"/>
                      <a:pt x="2872" y="10468"/>
                      <a:pt x="3138" y="10468"/>
                    </a:cubicBezTo>
                    <a:cubicBezTo>
                      <a:pt x="3234" y="10468"/>
                      <a:pt x="3330" y="10453"/>
                      <a:pt x="3422" y="10420"/>
                    </a:cubicBezTo>
                    <a:cubicBezTo>
                      <a:pt x="3866" y="10251"/>
                      <a:pt x="4035" y="9723"/>
                      <a:pt x="4141" y="9268"/>
                    </a:cubicBezTo>
                    <a:cubicBezTo>
                      <a:pt x="4648" y="7124"/>
                      <a:pt x="4869" y="4907"/>
                      <a:pt x="4795" y="2710"/>
                    </a:cubicBezTo>
                    <a:cubicBezTo>
                      <a:pt x="4752" y="1284"/>
                      <a:pt x="3928" y="0"/>
                      <a:pt x="2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3460221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571"/>
        <p:cNvGrpSpPr/>
        <p:nvPr/>
      </p:nvGrpSpPr>
      <p:grpSpPr>
        <a:xfrm>
          <a:off x="0" y="0"/>
          <a:ext cx="0" cy="0"/>
          <a:chOff x="0" y="0"/>
          <a:chExt cx="0" cy="0"/>
        </a:xfrm>
      </p:grpSpPr>
      <p:sp>
        <p:nvSpPr>
          <p:cNvPr id="572" name="Google Shape;572;p19"/>
          <p:cNvSpPr>
            <a:spLocks noGrp="1"/>
          </p:cNvSpPr>
          <p:nvPr>
            <p:ph type="pic" idx="2"/>
          </p:nvPr>
        </p:nvSpPr>
        <p:spPr>
          <a:xfrm>
            <a:off x="951200" y="1317000"/>
            <a:ext cx="5450000" cy="4218400"/>
          </a:xfrm>
          <a:prstGeom prst="roundRect">
            <a:avLst>
              <a:gd name="adj" fmla="val 9966"/>
            </a:avLst>
          </a:prstGeom>
          <a:noFill/>
          <a:ln>
            <a:noFill/>
          </a:ln>
        </p:spPr>
      </p:sp>
      <p:sp>
        <p:nvSpPr>
          <p:cNvPr id="573" name="Google Shape;573;p19"/>
          <p:cNvSpPr txBox="1">
            <a:spLocks noGrp="1"/>
          </p:cNvSpPr>
          <p:nvPr>
            <p:ph type="subTitle" idx="1"/>
          </p:nvPr>
        </p:nvSpPr>
        <p:spPr>
          <a:xfrm>
            <a:off x="7710567" y="4332000"/>
            <a:ext cx="3530400" cy="1395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4" name="Google Shape;574;p19"/>
          <p:cNvSpPr txBox="1">
            <a:spLocks noGrp="1"/>
          </p:cNvSpPr>
          <p:nvPr>
            <p:ph type="title"/>
          </p:nvPr>
        </p:nvSpPr>
        <p:spPr>
          <a:xfrm>
            <a:off x="7710567" y="1130400"/>
            <a:ext cx="3530400" cy="3201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575" name="Google Shape;575;p19"/>
          <p:cNvGrpSpPr/>
          <p:nvPr/>
        </p:nvGrpSpPr>
        <p:grpSpPr>
          <a:xfrm flipH="1">
            <a:off x="5874092" y="6005691"/>
            <a:ext cx="1101504" cy="958160"/>
            <a:chOff x="-1418961" y="4543306"/>
            <a:chExt cx="252445" cy="219560"/>
          </a:xfrm>
        </p:grpSpPr>
        <p:sp>
          <p:nvSpPr>
            <p:cNvPr id="576" name="Google Shape;576;p19"/>
            <p:cNvSpPr/>
            <p:nvPr/>
          </p:nvSpPr>
          <p:spPr>
            <a:xfrm>
              <a:off x="-1286411" y="4594719"/>
              <a:ext cx="119896" cy="125770"/>
            </a:xfrm>
            <a:custGeom>
              <a:avLst/>
              <a:gdLst/>
              <a:ahLst/>
              <a:cxnLst/>
              <a:rect l="l" t="t" r="r" b="b"/>
              <a:pathLst>
                <a:path w="2388" h="2505" extrusionOk="0">
                  <a:moveTo>
                    <a:pt x="1187" y="0"/>
                  </a:moveTo>
                  <a:cubicBezTo>
                    <a:pt x="520" y="0"/>
                    <a:pt x="11" y="532"/>
                    <a:pt x="1" y="1226"/>
                  </a:cubicBezTo>
                  <a:cubicBezTo>
                    <a:pt x="1" y="1923"/>
                    <a:pt x="497" y="2483"/>
                    <a:pt x="1152" y="2504"/>
                  </a:cubicBezTo>
                  <a:cubicBezTo>
                    <a:pt x="1158" y="2504"/>
                    <a:pt x="1164" y="2504"/>
                    <a:pt x="1170" y="2504"/>
                  </a:cubicBezTo>
                  <a:cubicBezTo>
                    <a:pt x="1807" y="2504"/>
                    <a:pt x="2367" y="1938"/>
                    <a:pt x="2377" y="1258"/>
                  </a:cubicBezTo>
                  <a:cubicBezTo>
                    <a:pt x="2388" y="561"/>
                    <a:pt x="1881" y="12"/>
                    <a:pt x="1226" y="1"/>
                  </a:cubicBezTo>
                  <a:cubicBezTo>
                    <a:pt x="1213" y="1"/>
                    <a:pt x="1200" y="0"/>
                    <a:pt x="1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19"/>
            <p:cNvSpPr/>
            <p:nvPr/>
          </p:nvSpPr>
          <p:spPr>
            <a:xfrm>
              <a:off x="-1418961" y="4543306"/>
              <a:ext cx="85955" cy="92332"/>
            </a:xfrm>
            <a:custGeom>
              <a:avLst/>
              <a:gdLst/>
              <a:ahLst/>
              <a:cxnLst/>
              <a:rect l="l" t="t" r="r" b="b"/>
              <a:pathLst>
                <a:path w="1712" h="1839" extrusionOk="0">
                  <a:moveTo>
                    <a:pt x="867" y="0"/>
                  </a:moveTo>
                  <a:cubicBezTo>
                    <a:pt x="360" y="0"/>
                    <a:pt x="1" y="381"/>
                    <a:pt x="11" y="919"/>
                  </a:cubicBezTo>
                  <a:cubicBezTo>
                    <a:pt x="11" y="1447"/>
                    <a:pt x="360" y="1838"/>
                    <a:pt x="824" y="1838"/>
                  </a:cubicBezTo>
                  <a:cubicBezTo>
                    <a:pt x="1310" y="1838"/>
                    <a:pt x="1712" y="1405"/>
                    <a:pt x="1712" y="877"/>
                  </a:cubicBezTo>
                  <a:cubicBezTo>
                    <a:pt x="1712" y="360"/>
                    <a:pt x="1363" y="0"/>
                    <a:pt x="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19"/>
            <p:cNvSpPr/>
            <p:nvPr/>
          </p:nvSpPr>
          <p:spPr>
            <a:xfrm>
              <a:off x="-1400383" y="4693378"/>
              <a:ext cx="67931" cy="69487"/>
            </a:xfrm>
            <a:custGeom>
              <a:avLst/>
              <a:gdLst/>
              <a:ahLst/>
              <a:cxnLst/>
              <a:rect l="l" t="t" r="r" b="b"/>
              <a:pathLst>
                <a:path w="1353" h="1384" extrusionOk="0">
                  <a:moveTo>
                    <a:pt x="676" y="0"/>
                  </a:moveTo>
                  <a:cubicBezTo>
                    <a:pt x="306" y="0"/>
                    <a:pt x="21" y="296"/>
                    <a:pt x="11" y="676"/>
                  </a:cubicBezTo>
                  <a:cubicBezTo>
                    <a:pt x="0" y="1067"/>
                    <a:pt x="306" y="1384"/>
                    <a:pt x="687" y="1384"/>
                  </a:cubicBezTo>
                  <a:cubicBezTo>
                    <a:pt x="1067" y="1384"/>
                    <a:pt x="1342" y="1109"/>
                    <a:pt x="1352" y="708"/>
                  </a:cubicBezTo>
                  <a:cubicBezTo>
                    <a:pt x="1352" y="296"/>
                    <a:pt x="1077" y="0"/>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312065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579"/>
        <p:cNvGrpSpPr/>
        <p:nvPr/>
      </p:nvGrpSpPr>
      <p:grpSpPr>
        <a:xfrm>
          <a:off x="0" y="0"/>
          <a:ext cx="0" cy="0"/>
          <a:chOff x="0" y="0"/>
          <a:chExt cx="0" cy="0"/>
        </a:xfrm>
      </p:grpSpPr>
      <p:sp>
        <p:nvSpPr>
          <p:cNvPr id="580" name="Google Shape;580;p20"/>
          <p:cNvSpPr txBox="1">
            <a:spLocks noGrp="1"/>
          </p:cNvSpPr>
          <p:nvPr>
            <p:ph type="subTitle" idx="1"/>
          </p:nvPr>
        </p:nvSpPr>
        <p:spPr>
          <a:xfrm>
            <a:off x="1510667" y="3593200"/>
            <a:ext cx="3418400" cy="13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1" name="Google Shape;581;p20"/>
          <p:cNvSpPr txBox="1">
            <a:spLocks noGrp="1"/>
          </p:cNvSpPr>
          <p:nvPr>
            <p:ph type="title"/>
          </p:nvPr>
        </p:nvSpPr>
        <p:spPr>
          <a:xfrm>
            <a:off x="1510667" y="1869200"/>
            <a:ext cx="3418400" cy="17240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582" name="Google Shape;582;p20"/>
          <p:cNvGrpSpPr/>
          <p:nvPr/>
        </p:nvGrpSpPr>
        <p:grpSpPr>
          <a:xfrm>
            <a:off x="-349961" y="2514382"/>
            <a:ext cx="13282033" cy="4638021"/>
            <a:chOff x="-262471" y="1885786"/>
            <a:chExt cx="9961525" cy="3478516"/>
          </a:xfrm>
        </p:grpSpPr>
        <p:grpSp>
          <p:nvGrpSpPr>
            <p:cNvPr id="583" name="Google Shape;583;p20"/>
            <p:cNvGrpSpPr/>
            <p:nvPr/>
          </p:nvGrpSpPr>
          <p:grpSpPr>
            <a:xfrm>
              <a:off x="7487875" y="1885786"/>
              <a:ext cx="2211179" cy="3478516"/>
              <a:chOff x="7487875" y="1885786"/>
              <a:chExt cx="2211179" cy="3478516"/>
            </a:xfrm>
          </p:grpSpPr>
          <p:sp>
            <p:nvSpPr>
              <p:cNvPr id="584" name="Google Shape;584;p20"/>
              <p:cNvSpPr/>
              <p:nvPr/>
            </p:nvSpPr>
            <p:spPr>
              <a:xfrm rot="-135797">
                <a:off x="7554088" y="1925510"/>
                <a:ext cx="2078754" cy="3399067"/>
              </a:xfrm>
              <a:custGeom>
                <a:avLst/>
                <a:gdLst/>
                <a:ahLst/>
                <a:cxnLst/>
                <a:rect l="l" t="t" r="r" b="b"/>
                <a:pathLst>
                  <a:path w="34822" h="61987" extrusionOk="0">
                    <a:moveTo>
                      <a:pt x="1" y="1"/>
                    </a:moveTo>
                    <a:lnTo>
                      <a:pt x="7267" y="61986"/>
                    </a:lnTo>
                    <a:cubicBezTo>
                      <a:pt x="8524" y="61711"/>
                      <a:pt x="9781" y="61479"/>
                      <a:pt x="11038" y="61278"/>
                    </a:cubicBezTo>
                    <a:cubicBezTo>
                      <a:pt x="14069" y="60793"/>
                      <a:pt x="17121" y="60465"/>
                      <a:pt x="20173" y="60201"/>
                    </a:cubicBezTo>
                    <a:cubicBezTo>
                      <a:pt x="23204" y="59937"/>
                      <a:pt x="26235" y="59694"/>
                      <a:pt x="29267" y="59567"/>
                    </a:cubicBezTo>
                    <a:cubicBezTo>
                      <a:pt x="31115" y="59494"/>
                      <a:pt x="32974" y="59430"/>
                      <a:pt x="34822" y="59388"/>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 name="Google Shape;585;p20"/>
              <p:cNvGrpSpPr/>
              <p:nvPr/>
            </p:nvGrpSpPr>
            <p:grpSpPr>
              <a:xfrm rot="484158" flipH="1">
                <a:off x="8337149" y="2967899"/>
                <a:ext cx="707122" cy="1131647"/>
                <a:chOff x="8292760" y="3587906"/>
                <a:chExt cx="323531" cy="517765"/>
              </a:xfrm>
            </p:grpSpPr>
            <p:sp>
              <p:nvSpPr>
                <p:cNvPr id="586" name="Google Shape;586;p20"/>
                <p:cNvSpPr/>
                <p:nvPr/>
              </p:nvSpPr>
              <p:spPr>
                <a:xfrm>
                  <a:off x="8419526" y="3842362"/>
                  <a:ext cx="152229" cy="178538"/>
                </a:xfrm>
                <a:custGeom>
                  <a:avLst/>
                  <a:gdLst/>
                  <a:ahLst/>
                  <a:cxnLst/>
                  <a:rect l="l" t="t" r="r" b="b"/>
                  <a:pathLst>
                    <a:path w="3032" h="3556" extrusionOk="0">
                      <a:moveTo>
                        <a:pt x="1664" y="1"/>
                      </a:moveTo>
                      <a:cubicBezTo>
                        <a:pt x="1191" y="1"/>
                        <a:pt x="833" y="209"/>
                        <a:pt x="571" y="562"/>
                      </a:cubicBezTo>
                      <a:cubicBezTo>
                        <a:pt x="159" y="1090"/>
                        <a:pt x="0" y="1713"/>
                        <a:pt x="85" y="2368"/>
                      </a:cubicBezTo>
                      <a:cubicBezTo>
                        <a:pt x="159" y="2917"/>
                        <a:pt x="454" y="3329"/>
                        <a:pt x="982" y="3487"/>
                      </a:cubicBezTo>
                      <a:cubicBezTo>
                        <a:pt x="1130" y="3532"/>
                        <a:pt x="1274" y="3556"/>
                        <a:pt x="1415" y="3556"/>
                      </a:cubicBezTo>
                      <a:cubicBezTo>
                        <a:pt x="1737" y="3556"/>
                        <a:pt x="2038" y="3432"/>
                        <a:pt x="2303" y="3160"/>
                      </a:cubicBezTo>
                      <a:cubicBezTo>
                        <a:pt x="2788" y="2653"/>
                        <a:pt x="2989" y="2019"/>
                        <a:pt x="3010" y="1333"/>
                      </a:cubicBezTo>
                      <a:cubicBezTo>
                        <a:pt x="3031" y="604"/>
                        <a:pt x="2408" y="2"/>
                        <a:pt x="1732" y="2"/>
                      </a:cubicBezTo>
                      <a:cubicBezTo>
                        <a:pt x="1709" y="1"/>
                        <a:pt x="1686" y="1"/>
                        <a:pt x="16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0"/>
                <p:cNvSpPr/>
                <p:nvPr/>
              </p:nvSpPr>
              <p:spPr>
                <a:xfrm>
                  <a:off x="8292760" y="3991047"/>
                  <a:ext cx="110356" cy="114624"/>
                </a:xfrm>
                <a:custGeom>
                  <a:avLst/>
                  <a:gdLst/>
                  <a:ahLst/>
                  <a:cxnLst/>
                  <a:rect l="l" t="t" r="r" b="b"/>
                  <a:pathLst>
                    <a:path w="2198" h="2283" extrusionOk="0">
                      <a:moveTo>
                        <a:pt x="1099" y="1"/>
                      </a:moveTo>
                      <a:cubicBezTo>
                        <a:pt x="508" y="1"/>
                        <a:pt x="33" y="497"/>
                        <a:pt x="11" y="1120"/>
                      </a:cubicBezTo>
                      <a:cubicBezTo>
                        <a:pt x="1" y="1754"/>
                        <a:pt x="487" y="2271"/>
                        <a:pt x="1089" y="2282"/>
                      </a:cubicBezTo>
                      <a:cubicBezTo>
                        <a:pt x="1095" y="2282"/>
                        <a:pt x="1102" y="2282"/>
                        <a:pt x="1108" y="2282"/>
                      </a:cubicBezTo>
                      <a:cubicBezTo>
                        <a:pt x="1722" y="2282"/>
                        <a:pt x="2198" y="1789"/>
                        <a:pt x="2198" y="1152"/>
                      </a:cubicBezTo>
                      <a:cubicBezTo>
                        <a:pt x="2198" y="508"/>
                        <a:pt x="1712" y="1"/>
                        <a:pt x="10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20"/>
                <p:cNvSpPr/>
                <p:nvPr/>
              </p:nvSpPr>
              <p:spPr>
                <a:xfrm>
                  <a:off x="8519742" y="3587906"/>
                  <a:ext cx="96549" cy="100264"/>
                </a:xfrm>
                <a:custGeom>
                  <a:avLst/>
                  <a:gdLst/>
                  <a:ahLst/>
                  <a:cxnLst/>
                  <a:rect l="l" t="t" r="r" b="b"/>
                  <a:pathLst>
                    <a:path w="1923" h="1997" extrusionOk="0">
                      <a:moveTo>
                        <a:pt x="982" y="0"/>
                      </a:moveTo>
                      <a:cubicBezTo>
                        <a:pt x="975" y="0"/>
                        <a:pt x="968" y="0"/>
                        <a:pt x="961" y="0"/>
                      </a:cubicBezTo>
                      <a:cubicBezTo>
                        <a:pt x="423" y="11"/>
                        <a:pt x="0" y="444"/>
                        <a:pt x="0" y="1004"/>
                      </a:cubicBezTo>
                      <a:cubicBezTo>
                        <a:pt x="0" y="1557"/>
                        <a:pt x="434" y="1997"/>
                        <a:pt x="954" y="1997"/>
                      </a:cubicBezTo>
                      <a:cubicBezTo>
                        <a:pt x="960" y="1997"/>
                        <a:pt x="966" y="1997"/>
                        <a:pt x="972" y="1997"/>
                      </a:cubicBezTo>
                      <a:cubicBezTo>
                        <a:pt x="1511" y="1997"/>
                        <a:pt x="1923" y="1542"/>
                        <a:pt x="1923" y="983"/>
                      </a:cubicBezTo>
                      <a:cubicBezTo>
                        <a:pt x="1923" y="419"/>
                        <a:pt x="1521" y="0"/>
                        <a:pt x="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89" name="Google Shape;589;p20"/>
            <p:cNvGrpSpPr/>
            <p:nvPr/>
          </p:nvGrpSpPr>
          <p:grpSpPr>
            <a:xfrm rot="9961416">
              <a:off x="35376" y="2651843"/>
              <a:ext cx="926077" cy="2580815"/>
              <a:chOff x="8149462" y="346114"/>
              <a:chExt cx="653810" cy="1821958"/>
            </a:xfrm>
          </p:grpSpPr>
          <p:grpSp>
            <p:nvGrpSpPr>
              <p:cNvPr id="590" name="Google Shape;590;p20"/>
              <p:cNvGrpSpPr/>
              <p:nvPr/>
            </p:nvGrpSpPr>
            <p:grpSpPr>
              <a:xfrm rot="10800000" flipH="1">
                <a:off x="8538627" y="399187"/>
                <a:ext cx="264645" cy="1768886"/>
                <a:chOff x="8538627" y="498514"/>
                <a:chExt cx="264645" cy="1768886"/>
              </a:xfrm>
            </p:grpSpPr>
            <p:sp>
              <p:nvSpPr>
                <p:cNvPr id="591" name="Google Shape;591;p20"/>
                <p:cNvSpPr/>
                <p:nvPr/>
              </p:nvSpPr>
              <p:spPr>
                <a:xfrm>
                  <a:off x="8608115" y="717975"/>
                  <a:ext cx="195157" cy="262987"/>
                </a:xfrm>
                <a:custGeom>
                  <a:avLst/>
                  <a:gdLst/>
                  <a:ahLst/>
                  <a:cxnLst/>
                  <a:rect l="l" t="t" r="r" b="b"/>
                  <a:pathLst>
                    <a:path w="3887" h="5238" extrusionOk="0">
                      <a:moveTo>
                        <a:pt x="3744" y="1"/>
                      </a:moveTo>
                      <a:cubicBezTo>
                        <a:pt x="3590" y="1"/>
                        <a:pt x="3454" y="55"/>
                        <a:pt x="3317" y="157"/>
                      </a:cubicBezTo>
                      <a:cubicBezTo>
                        <a:pt x="2440" y="844"/>
                        <a:pt x="1437" y="1330"/>
                        <a:pt x="454" y="1837"/>
                      </a:cubicBezTo>
                      <a:cubicBezTo>
                        <a:pt x="387" y="1870"/>
                        <a:pt x="323" y="1902"/>
                        <a:pt x="273" y="1902"/>
                      </a:cubicBezTo>
                      <a:cubicBezTo>
                        <a:pt x="213" y="1902"/>
                        <a:pt x="170" y="1858"/>
                        <a:pt x="159" y="1720"/>
                      </a:cubicBezTo>
                      <a:cubicBezTo>
                        <a:pt x="106" y="2375"/>
                        <a:pt x="0" y="3030"/>
                        <a:pt x="11" y="3748"/>
                      </a:cubicBezTo>
                      <a:cubicBezTo>
                        <a:pt x="655" y="3389"/>
                        <a:pt x="1225" y="3041"/>
                        <a:pt x="1923" y="2956"/>
                      </a:cubicBezTo>
                      <a:lnTo>
                        <a:pt x="1923" y="2956"/>
                      </a:lnTo>
                      <a:cubicBezTo>
                        <a:pt x="1912" y="3220"/>
                        <a:pt x="1764" y="3347"/>
                        <a:pt x="1627" y="3474"/>
                      </a:cubicBezTo>
                      <a:cubicBezTo>
                        <a:pt x="1268" y="3812"/>
                        <a:pt x="909" y="4160"/>
                        <a:pt x="497" y="4466"/>
                      </a:cubicBezTo>
                      <a:cubicBezTo>
                        <a:pt x="148" y="4720"/>
                        <a:pt x="148" y="4730"/>
                        <a:pt x="370" y="5142"/>
                      </a:cubicBezTo>
                      <a:cubicBezTo>
                        <a:pt x="391" y="5174"/>
                        <a:pt x="423" y="5206"/>
                        <a:pt x="444" y="5237"/>
                      </a:cubicBezTo>
                      <a:cubicBezTo>
                        <a:pt x="1152" y="4752"/>
                        <a:pt x="1965" y="4435"/>
                        <a:pt x="2672" y="3949"/>
                      </a:cubicBezTo>
                      <a:cubicBezTo>
                        <a:pt x="3021" y="3706"/>
                        <a:pt x="3380" y="3484"/>
                        <a:pt x="3739" y="3188"/>
                      </a:cubicBezTo>
                      <a:cubicBezTo>
                        <a:pt x="3834" y="3379"/>
                        <a:pt x="3750" y="3579"/>
                        <a:pt x="3802" y="3748"/>
                      </a:cubicBezTo>
                      <a:lnTo>
                        <a:pt x="3802" y="3759"/>
                      </a:lnTo>
                      <a:cubicBezTo>
                        <a:pt x="3887" y="2502"/>
                        <a:pt x="3866" y="1256"/>
                        <a:pt x="3855" y="9"/>
                      </a:cubicBezTo>
                      <a:cubicBezTo>
                        <a:pt x="3817" y="3"/>
                        <a:pt x="3780" y="1"/>
                        <a:pt x="3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20"/>
                <p:cNvSpPr/>
                <p:nvPr/>
              </p:nvSpPr>
              <p:spPr>
                <a:xfrm>
                  <a:off x="8596417" y="1024396"/>
                  <a:ext cx="203140" cy="322433"/>
                </a:xfrm>
                <a:custGeom>
                  <a:avLst/>
                  <a:gdLst/>
                  <a:ahLst/>
                  <a:cxnLst/>
                  <a:rect l="l" t="t" r="r" b="b"/>
                  <a:pathLst>
                    <a:path w="4046" h="6422" extrusionOk="0">
                      <a:moveTo>
                        <a:pt x="4004" y="0"/>
                      </a:moveTo>
                      <a:cubicBezTo>
                        <a:pt x="3560" y="254"/>
                        <a:pt x="3127" y="518"/>
                        <a:pt x="2694" y="771"/>
                      </a:cubicBezTo>
                      <a:cubicBezTo>
                        <a:pt x="2293" y="998"/>
                        <a:pt x="1891" y="1194"/>
                        <a:pt x="1431" y="1194"/>
                      </a:cubicBezTo>
                      <a:cubicBezTo>
                        <a:pt x="1419" y="1194"/>
                        <a:pt x="1407" y="1194"/>
                        <a:pt x="1395" y="1194"/>
                      </a:cubicBezTo>
                      <a:lnTo>
                        <a:pt x="1395" y="1194"/>
                      </a:lnTo>
                      <a:cubicBezTo>
                        <a:pt x="1469" y="2271"/>
                        <a:pt x="1226" y="3296"/>
                        <a:pt x="878" y="4341"/>
                      </a:cubicBezTo>
                      <a:cubicBezTo>
                        <a:pt x="1448" y="4151"/>
                        <a:pt x="1913" y="3866"/>
                        <a:pt x="2462" y="3834"/>
                      </a:cubicBezTo>
                      <a:lnTo>
                        <a:pt x="2462" y="3834"/>
                      </a:lnTo>
                      <a:cubicBezTo>
                        <a:pt x="2325" y="4067"/>
                        <a:pt x="2145" y="4246"/>
                        <a:pt x="1955" y="4394"/>
                      </a:cubicBezTo>
                      <a:cubicBezTo>
                        <a:pt x="1585" y="4700"/>
                        <a:pt x="1184" y="4975"/>
                        <a:pt x="761" y="5218"/>
                      </a:cubicBezTo>
                      <a:cubicBezTo>
                        <a:pt x="529" y="5355"/>
                        <a:pt x="360" y="5556"/>
                        <a:pt x="254" y="5809"/>
                      </a:cubicBezTo>
                      <a:cubicBezTo>
                        <a:pt x="170" y="6020"/>
                        <a:pt x="85" y="6221"/>
                        <a:pt x="1" y="6422"/>
                      </a:cubicBezTo>
                      <a:cubicBezTo>
                        <a:pt x="159" y="6401"/>
                        <a:pt x="297" y="6306"/>
                        <a:pt x="434" y="6221"/>
                      </a:cubicBezTo>
                      <a:cubicBezTo>
                        <a:pt x="1015" y="5894"/>
                        <a:pt x="1554" y="5482"/>
                        <a:pt x="2103" y="5102"/>
                      </a:cubicBezTo>
                      <a:cubicBezTo>
                        <a:pt x="2641" y="4721"/>
                        <a:pt x="3138" y="4288"/>
                        <a:pt x="3750" y="4046"/>
                      </a:cubicBezTo>
                      <a:cubicBezTo>
                        <a:pt x="3835" y="3549"/>
                        <a:pt x="3972" y="3053"/>
                        <a:pt x="4004" y="2546"/>
                      </a:cubicBezTo>
                      <a:cubicBezTo>
                        <a:pt x="4046" y="1701"/>
                        <a:pt x="4035" y="845"/>
                        <a:pt x="40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20"/>
                <p:cNvSpPr/>
                <p:nvPr/>
              </p:nvSpPr>
              <p:spPr>
                <a:xfrm>
                  <a:off x="8551380" y="1409896"/>
                  <a:ext cx="210018" cy="279505"/>
                </a:xfrm>
                <a:custGeom>
                  <a:avLst/>
                  <a:gdLst/>
                  <a:ahLst/>
                  <a:cxnLst/>
                  <a:rect l="l" t="t" r="r" b="b"/>
                  <a:pathLst>
                    <a:path w="4183" h="5567" extrusionOk="0">
                      <a:moveTo>
                        <a:pt x="4183" y="1"/>
                      </a:moveTo>
                      <a:lnTo>
                        <a:pt x="4183" y="1"/>
                      </a:lnTo>
                      <a:cubicBezTo>
                        <a:pt x="3243" y="571"/>
                        <a:pt x="2250" y="1057"/>
                        <a:pt x="1268" y="1553"/>
                      </a:cubicBezTo>
                      <a:cubicBezTo>
                        <a:pt x="961" y="1712"/>
                        <a:pt x="655" y="1881"/>
                        <a:pt x="296" y="1902"/>
                      </a:cubicBezTo>
                      <a:cubicBezTo>
                        <a:pt x="233" y="2504"/>
                        <a:pt x="148" y="3095"/>
                        <a:pt x="190" y="3750"/>
                      </a:cubicBezTo>
                      <a:cubicBezTo>
                        <a:pt x="623" y="3549"/>
                        <a:pt x="972" y="3285"/>
                        <a:pt x="1384" y="3169"/>
                      </a:cubicBezTo>
                      <a:lnTo>
                        <a:pt x="1384" y="3169"/>
                      </a:lnTo>
                      <a:cubicBezTo>
                        <a:pt x="1109" y="3570"/>
                        <a:pt x="729" y="3834"/>
                        <a:pt x="359" y="4120"/>
                      </a:cubicBezTo>
                      <a:cubicBezTo>
                        <a:pt x="233" y="4215"/>
                        <a:pt x="85" y="4299"/>
                        <a:pt x="95" y="4500"/>
                      </a:cubicBezTo>
                      <a:cubicBezTo>
                        <a:pt x="116" y="4859"/>
                        <a:pt x="0" y="5207"/>
                        <a:pt x="53" y="5567"/>
                      </a:cubicBezTo>
                      <a:cubicBezTo>
                        <a:pt x="1204" y="4859"/>
                        <a:pt x="2324" y="4088"/>
                        <a:pt x="3317" y="3137"/>
                      </a:cubicBezTo>
                      <a:cubicBezTo>
                        <a:pt x="3356" y="3098"/>
                        <a:pt x="3400" y="3030"/>
                        <a:pt x="3445" y="3030"/>
                      </a:cubicBezTo>
                      <a:cubicBezTo>
                        <a:pt x="3472" y="3030"/>
                        <a:pt x="3500" y="3055"/>
                        <a:pt x="3528" y="3127"/>
                      </a:cubicBezTo>
                      <a:cubicBezTo>
                        <a:pt x="3697" y="2430"/>
                        <a:pt x="3855" y="1743"/>
                        <a:pt x="4014" y="1046"/>
                      </a:cubicBezTo>
                      <a:cubicBezTo>
                        <a:pt x="4088" y="708"/>
                        <a:pt x="4172" y="360"/>
                        <a:pt x="4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20"/>
                <p:cNvSpPr/>
                <p:nvPr/>
              </p:nvSpPr>
              <p:spPr>
                <a:xfrm>
                  <a:off x="8543397" y="2024496"/>
                  <a:ext cx="207407" cy="242904"/>
                </a:xfrm>
                <a:custGeom>
                  <a:avLst/>
                  <a:gdLst/>
                  <a:ahLst/>
                  <a:cxnLst/>
                  <a:rect l="l" t="t" r="r" b="b"/>
                  <a:pathLst>
                    <a:path w="4131" h="4838" extrusionOk="0">
                      <a:moveTo>
                        <a:pt x="3729" y="0"/>
                      </a:moveTo>
                      <a:cubicBezTo>
                        <a:pt x="3465" y="212"/>
                        <a:pt x="3201" y="412"/>
                        <a:pt x="2937" y="624"/>
                      </a:cubicBezTo>
                      <a:cubicBezTo>
                        <a:pt x="2008" y="1331"/>
                        <a:pt x="1110" y="2092"/>
                        <a:pt x="11" y="2525"/>
                      </a:cubicBezTo>
                      <a:cubicBezTo>
                        <a:pt x="1" y="3084"/>
                        <a:pt x="170" y="3612"/>
                        <a:pt x="392" y="4109"/>
                      </a:cubicBezTo>
                      <a:cubicBezTo>
                        <a:pt x="518" y="4394"/>
                        <a:pt x="666" y="4669"/>
                        <a:pt x="941" y="4838"/>
                      </a:cubicBezTo>
                      <a:cubicBezTo>
                        <a:pt x="983" y="4669"/>
                        <a:pt x="1120" y="4563"/>
                        <a:pt x="1237" y="4457"/>
                      </a:cubicBezTo>
                      <a:cubicBezTo>
                        <a:pt x="1997" y="3771"/>
                        <a:pt x="2683" y="3000"/>
                        <a:pt x="3497" y="2387"/>
                      </a:cubicBezTo>
                      <a:cubicBezTo>
                        <a:pt x="3687" y="2239"/>
                        <a:pt x="3866" y="2092"/>
                        <a:pt x="4088" y="2007"/>
                      </a:cubicBezTo>
                      <a:cubicBezTo>
                        <a:pt x="4130" y="1310"/>
                        <a:pt x="3961" y="645"/>
                        <a:pt x="37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20"/>
                <p:cNvSpPr/>
                <p:nvPr/>
              </p:nvSpPr>
              <p:spPr>
                <a:xfrm>
                  <a:off x="8623479" y="498514"/>
                  <a:ext cx="176630" cy="228444"/>
                </a:xfrm>
                <a:custGeom>
                  <a:avLst/>
                  <a:gdLst/>
                  <a:ahLst/>
                  <a:cxnLst/>
                  <a:rect l="l" t="t" r="r" b="b"/>
                  <a:pathLst>
                    <a:path w="3518" h="4550" extrusionOk="0">
                      <a:moveTo>
                        <a:pt x="1841" y="1"/>
                      </a:moveTo>
                      <a:cubicBezTo>
                        <a:pt x="1625" y="1"/>
                        <a:pt x="1413" y="40"/>
                        <a:pt x="1226" y="124"/>
                      </a:cubicBezTo>
                      <a:cubicBezTo>
                        <a:pt x="655" y="367"/>
                        <a:pt x="222" y="1201"/>
                        <a:pt x="296" y="1941"/>
                      </a:cubicBezTo>
                      <a:cubicBezTo>
                        <a:pt x="666" y="1818"/>
                        <a:pt x="1022" y="1637"/>
                        <a:pt x="1416" y="1637"/>
                      </a:cubicBezTo>
                      <a:cubicBezTo>
                        <a:pt x="1528" y="1637"/>
                        <a:pt x="1644" y="1652"/>
                        <a:pt x="1764" y="1687"/>
                      </a:cubicBezTo>
                      <a:cubicBezTo>
                        <a:pt x="1690" y="1888"/>
                        <a:pt x="1564" y="1983"/>
                        <a:pt x="1448" y="2089"/>
                      </a:cubicBezTo>
                      <a:cubicBezTo>
                        <a:pt x="1088" y="2437"/>
                        <a:pt x="719" y="2786"/>
                        <a:pt x="349" y="3124"/>
                      </a:cubicBezTo>
                      <a:cubicBezTo>
                        <a:pt x="212" y="3240"/>
                        <a:pt x="106" y="3377"/>
                        <a:pt x="85" y="3567"/>
                      </a:cubicBezTo>
                      <a:cubicBezTo>
                        <a:pt x="53" y="3895"/>
                        <a:pt x="32" y="4222"/>
                        <a:pt x="1" y="4549"/>
                      </a:cubicBezTo>
                      <a:cubicBezTo>
                        <a:pt x="1247" y="3874"/>
                        <a:pt x="2345" y="3008"/>
                        <a:pt x="3275" y="1920"/>
                      </a:cubicBezTo>
                      <a:cubicBezTo>
                        <a:pt x="3349" y="1835"/>
                        <a:pt x="3423" y="1772"/>
                        <a:pt x="3518" y="1740"/>
                      </a:cubicBezTo>
                      <a:lnTo>
                        <a:pt x="3518" y="1730"/>
                      </a:lnTo>
                      <a:cubicBezTo>
                        <a:pt x="3486" y="1318"/>
                        <a:pt x="3433" y="895"/>
                        <a:pt x="3148" y="557"/>
                      </a:cubicBezTo>
                      <a:cubicBezTo>
                        <a:pt x="2847" y="205"/>
                        <a:pt x="2332" y="1"/>
                        <a:pt x="1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20"/>
                <p:cNvSpPr/>
                <p:nvPr/>
              </p:nvSpPr>
              <p:spPr>
                <a:xfrm>
                  <a:off x="8538627" y="1799111"/>
                  <a:ext cx="145351" cy="202637"/>
                </a:xfrm>
                <a:custGeom>
                  <a:avLst/>
                  <a:gdLst/>
                  <a:ahLst/>
                  <a:cxnLst/>
                  <a:rect l="l" t="t" r="r" b="b"/>
                  <a:pathLst>
                    <a:path w="2895" h="4036" extrusionOk="0">
                      <a:moveTo>
                        <a:pt x="2356" y="1"/>
                      </a:moveTo>
                      <a:cubicBezTo>
                        <a:pt x="1986" y="191"/>
                        <a:pt x="1617" y="392"/>
                        <a:pt x="1247" y="603"/>
                      </a:cubicBezTo>
                      <a:cubicBezTo>
                        <a:pt x="877" y="803"/>
                        <a:pt x="529" y="1046"/>
                        <a:pt x="128" y="1173"/>
                      </a:cubicBezTo>
                      <a:cubicBezTo>
                        <a:pt x="75" y="1332"/>
                        <a:pt x="96" y="1500"/>
                        <a:pt x="96" y="1659"/>
                      </a:cubicBezTo>
                      <a:cubicBezTo>
                        <a:pt x="96" y="1812"/>
                        <a:pt x="114" y="1873"/>
                        <a:pt x="190" y="1873"/>
                      </a:cubicBezTo>
                      <a:cubicBezTo>
                        <a:pt x="229" y="1873"/>
                        <a:pt x="284" y="1857"/>
                        <a:pt x="360" y="1828"/>
                      </a:cubicBezTo>
                      <a:cubicBezTo>
                        <a:pt x="563" y="1757"/>
                        <a:pt x="747" y="1627"/>
                        <a:pt x="1006" y="1627"/>
                      </a:cubicBezTo>
                      <a:cubicBezTo>
                        <a:pt x="1016" y="1627"/>
                        <a:pt x="1026" y="1627"/>
                        <a:pt x="1036" y="1627"/>
                      </a:cubicBezTo>
                      <a:cubicBezTo>
                        <a:pt x="962" y="1912"/>
                        <a:pt x="782" y="2102"/>
                        <a:pt x="592" y="2240"/>
                      </a:cubicBezTo>
                      <a:cubicBezTo>
                        <a:pt x="85" y="2599"/>
                        <a:pt x="1" y="3106"/>
                        <a:pt x="22" y="3676"/>
                      </a:cubicBezTo>
                      <a:cubicBezTo>
                        <a:pt x="32" y="3803"/>
                        <a:pt x="43" y="3919"/>
                        <a:pt x="43" y="4035"/>
                      </a:cubicBezTo>
                      <a:cubicBezTo>
                        <a:pt x="561" y="3655"/>
                        <a:pt x="1099" y="3306"/>
                        <a:pt x="1596" y="2895"/>
                      </a:cubicBezTo>
                      <a:cubicBezTo>
                        <a:pt x="2018" y="2557"/>
                        <a:pt x="2419" y="2198"/>
                        <a:pt x="2895" y="1934"/>
                      </a:cubicBezTo>
                      <a:cubicBezTo>
                        <a:pt x="2683" y="1300"/>
                        <a:pt x="2472" y="666"/>
                        <a:pt x="2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 name="Google Shape;597;p20"/>
              <p:cNvGrpSpPr/>
              <p:nvPr/>
            </p:nvGrpSpPr>
            <p:grpSpPr>
              <a:xfrm rot="10800000" flipH="1">
                <a:off x="8149462" y="346114"/>
                <a:ext cx="434299" cy="1299089"/>
                <a:chOff x="8149462" y="1021384"/>
                <a:chExt cx="434299" cy="1299089"/>
              </a:xfrm>
            </p:grpSpPr>
            <p:sp>
              <p:nvSpPr>
                <p:cNvPr id="598" name="Google Shape;598;p20"/>
                <p:cNvSpPr/>
                <p:nvPr/>
              </p:nvSpPr>
              <p:spPr>
                <a:xfrm>
                  <a:off x="8432035" y="1021384"/>
                  <a:ext cx="151727" cy="247372"/>
                </a:xfrm>
                <a:custGeom>
                  <a:avLst/>
                  <a:gdLst/>
                  <a:ahLst/>
                  <a:cxnLst/>
                  <a:rect l="l" t="t" r="r" b="b"/>
                  <a:pathLst>
                    <a:path w="3022" h="4927" extrusionOk="0">
                      <a:moveTo>
                        <a:pt x="1435" y="1"/>
                      </a:moveTo>
                      <a:cubicBezTo>
                        <a:pt x="1395" y="1"/>
                        <a:pt x="1353" y="3"/>
                        <a:pt x="1311" y="8"/>
                      </a:cubicBezTo>
                      <a:cubicBezTo>
                        <a:pt x="804" y="50"/>
                        <a:pt x="466" y="356"/>
                        <a:pt x="276" y="842"/>
                      </a:cubicBezTo>
                      <a:cubicBezTo>
                        <a:pt x="212" y="990"/>
                        <a:pt x="159" y="1148"/>
                        <a:pt x="138" y="1307"/>
                      </a:cubicBezTo>
                      <a:cubicBezTo>
                        <a:pt x="85" y="1708"/>
                        <a:pt x="1" y="2109"/>
                        <a:pt x="33" y="2458"/>
                      </a:cubicBezTo>
                      <a:cubicBezTo>
                        <a:pt x="22" y="3092"/>
                        <a:pt x="64" y="3651"/>
                        <a:pt x="349" y="4169"/>
                      </a:cubicBezTo>
                      <a:cubicBezTo>
                        <a:pt x="616" y="4668"/>
                        <a:pt x="1059" y="4926"/>
                        <a:pt x="1509" y="4926"/>
                      </a:cubicBezTo>
                      <a:cubicBezTo>
                        <a:pt x="1897" y="4926"/>
                        <a:pt x="2289" y="4734"/>
                        <a:pt x="2578" y="4338"/>
                      </a:cubicBezTo>
                      <a:cubicBezTo>
                        <a:pt x="2779" y="4074"/>
                        <a:pt x="2874" y="3757"/>
                        <a:pt x="2916" y="3430"/>
                      </a:cubicBezTo>
                      <a:cubicBezTo>
                        <a:pt x="3022" y="2743"/>
                        <a:pt x="2926" y="2057"/>
                        <a:pt x="2800" y="1381"/>
                      </a:cubicBezTo>
                      <a:cubicBezTo>
                        <a:pt x="2747" y="1106"/>
                        <a:pt x="2631" y="842"/>
                        <a:pt x="2462" y="610"/>
                      </a:cubicBezTo>
                      <a:cubicBezTo>
                        <a:pt x="2201" y="252"/>
                        <a:pt x="1870" y="1"/>
                        <a:pt x="1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20"/>
                <p:cNvSpPr/>
                <p:nvPr/>
              </p:nvSpPr>
              <p:spPr>
                <a:xfrm>
                  <a:off x="8298430" y="2088612"/>
                  <a:ext cx="136313" cy="152932"/>
                </a:xfrm>
                <a:custGeom>
                  <a:avLst/>
                  <a:gdLst/>
                  <a:ahLst/>
                  <a:cxnLst/>
                  <a:rect l="l" t="t" r="r" b="b"/>
                  <a:pathLst>
                    <a:path w="2715" h="3046" extrusionOk="0">
                      <a:moveTo>
                        <a:pt x="1378" y="1"/>
                      </a:moveTo>
                      <a:cubicBezTo>
                        <a:pt x="916" y="1"/>
                        <a:pt x="484" y="297"/>
                        <a:pt x="275" y="772"/>
                      </a:cubicBezTo>
                      <a:cubicBezTo>
                        <a:pt x="0" y="1417"/>
                        <a:pt x="191" y="2293"/>
                        <a:pt x="698" y="2747"/>
                      </a:cubicBezTo>
                      <a:cubicBezTo>
                        <a:pt x="927" y="2947"/>
                        <a:pt x="1200" y="3045"/>
                        <a:pt x="1471" y="3045"/>
                      </a:cubicBezTo>
                      <a:cubicBezTo>
                        <a:pt x="1773" y="3045"/>
                        <a:pt x="2074" y="2923"/>
                        <a:pt x="2313" y="2684"/>
                      </a:cubicBezTo>
                      <a:cubicBezTo>
                        <a:pt x="2620" y="2367"/>
                        <a:pt x="2715" y="1966"/>
                        <a:pt x="2704" y="1459"/>
                      </a:cubicBezTo>
                      <a:cubicBezTo>
                        <a:pt x="2704" y="1417"/>
                        <a:pt x="2704" y="1290"/>
                        <a:pt x="2694" y="1174"/>
                      </a:cubicBezTo>
                      <a:cubicBezTo>
                        <a:pt x="2609" y="561"/>
                        <a:pt x="2134" y="96"/>
                        <a:pt x="1532" y="12"/>
                      </a:cubicBezTo>
                      <a:cubicBezTo>
                        <a:pt x="1481" y="5"/>
                        <a:pt x="1429" y="1"/>
                        <a:pt x="1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20"/>
                <p:cNvSpPr/>
                <p:nvPr/>
              </p:nvSpPr>
              <p:spPr>
                <a:xfrm>
                  <a:off x="8149462" y="2205849"/>
                  <a:ext cx="112415" cy="114624"/>
                </a:xfrm>
                <a:custGeom>
                  <a:avLst/>
                  <a:gdLst/>
                  <a:ahLst/>
                  <a:cxnLst/>
                  <a:rect l="l" t="t" r="r" b="b"/>
                  <a:pathLst>
                    <a:path w="2239" h="2283" extrusionOk="0">
                      <a:moveTo>
                        <a:pt x="1119" y="0"/>
                      </a:moveTo>
                      <a:cubicBezTo>
                        <a:pt x="486" y="0"/>
                        <a:pt x="42" y="476"/>
                        <a:pt x="53" y="1152"/>
                      </a:cubicBezTo>
                      <a:cubicBezTo>
                        <a:pt x="1" y="1783"/>
                        <a:pt x="608" y="2282"/>
                        <a:pt x="1139" y="2282"/>
                      </a:cubicBezTo>
                      <a:cubicBezTo>
                        <a:pt x="1150" y="2282"/>
                        <a:pt x="1161" y="2282"/>
                        <a:pt x="1172" y="2282"/>
                      </a:cubicBezTo>
                      <a:cubicBezTo>
                        <a:pt x="1753" y="2261"/>
                        <a:pt x="2228" y="1764"/>
                        <a:pt x="2239" y="1141"/>
                      </a:cubicBezTo>
                      <a:cubicBezTo>
                        <a:pt x="2239" y="518"/>
                        <a:pt x="1742" y="0"/>
                        <a:pt x="1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1" name="Google Shape;601;p20"/>
              <p:cNvGrpSpPr/>
              <p:nvPr/>
            </p:nvGrpSpPr>
            <p:grpSpPr>
              <a:xfrm rot="10800000" flipH="1">
                <a:off x="8537573" y="369412"/>
                <a:ext cx="265197" cy="1711298"/>
                <a:chOff x="8537573" y="585877"/>
                <a:chExt cx="265197" cy="1711298"/>
              </a:xfrm>
            </p:grpSpPr>
            <p:sp>
              <p:nvSpPr>
                <p:cNvPr id="602" name="Google Shape;602;p20"/>
                <p:cNvSpPr/>
                <p:nvPr/>
              </p:nvSpPr>
              <p:spPr>
                <a:xfrm>
                  <a:off x="8565137" y="1227489"/>
                  <a:ext cx="219608" cy="277899"/>
                </a:xfrm>
                <a:custGeom>
                  <a:avLst/>
                  <a:gdLst/>
                  <a:ahLst/>
                  <a:cxnLst/>
                  <a:rect l="l" t="t" r="r" b="b"/>
                  <a:pathLst>
                    <a:path w="4374" h="5535" extrusionOk="0">
                      <a:moveTo>
                        <a:pt x="4373" y="1"/>
                      </a:moveTo>
                      <a:lnTo>
                        <a:pt x="4373" y="1"/>
                      </a:lnTo>
                      <a:cubicBezTo>
                        <a:pt x="3761" y="243"/>
                        <a:pt x="3264" y="676"/>
                        <a:pt x="2726" y="1057"/>
                      </a:cubicBezTo>
                      <a:cubicBezTo>
                        <a:pt x="2177" y="1437"/>
                        <a:pt x="1638" y="1849"/>
                        <a:pt x="1057" y="2176"/>
                      </a:cubicBezTo>
                      <a:cubicBezTo>
                        <a:pt x="920" y="2261"/>
                        <a:pt x="782" y="2356"/>
                        <a:pt x="624" y="2377"/>
                      </a:cubicBezTo>
                      <a:cubicBezTo>
                        <a:pt x="518" y="2525"/>
                        <a:pt x="466" y="2694"/>
                        <a:pt x="392" y="2852"/>
                      </a:cubicBezTo>
                      <a:cubicBezTo>
                        <a:pt x="1" y="3708"/>
                        <a:pt x="85" y="4637"/>
                        <a:pt x="22" y="5535"/>
                      </a:cubicBezTo>
                      <a:cubicBezTo>
                        <a:pt x="381" y="5514"/>
                        <a:pt x="687" y="5345"/>
                        <a:pt x="994" y="5186"/>
                      </a:cubicBezTo>
                      <a:cubicBezTo>
                        <a:pt x="1976" y="4690"/>
                        <a:pt x="2969" y="4204"/>
                        <a:pt x="3909" y="3634"/>
                      </a:cubicBezTo>
                      <a:cubicBezTo>
                        <a:pt x="4035" y="3253"/>
                        <a:pt x="4025" y="2863"/>
                        <a:pt x="4067" y="2482"/>
                      </a:cubicBezTo>
                      <a:cubicBezTo>
                        <a:pt x="4162" y="1648"/>
                        <a:pt x="4342" y="835"/>
                        <a:pt x="4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20"/>
                <p:cNvSpPr/>
                <p:nvPr/>
              </p:nvSpPr>
              <p:spPr>
                <a:xfrm>
                  <a:off x="8537573" y="1896164"/>
                  <a:ext cx="193098" cy="255104"/>
                </a:xfrm>
                <a:custGeom>
                  <a:avLst/>
                  <a:gdLst/>
                  <a:ahLst/>
                  <a:cxnLst/>
                  <a:rect l="l" t="t" r="r" b="b"/>
                  <a:pathLst>
                    <a:path w="3846" h="5081" extrusionOk="0">
                      <a:moveTo>
                        <a:pt x="2916" y="1"/>
                      </a:moveTo>
                      <a:cubicBezTo>
                        <a:pt x="2440" y="265"/>
                        <a:pt x="2039" y="624"/>
                        <a:pt x="1617" y="962"/>
                      </a:cubicBezTo>
                      <a:cubicBezTo>
                        <a:pt x="1120" y="1373"/>
                        <a:pt x="582" y="1722"/>
                        <a:pt x="64" y="2102"/>
                      </a:cubicBezTo>
                      <a:cubicBezTo>
                        <a:pt x="11" y="2588"/>
                        <a:pt x="43" y="3084"/>
                        <a:pt x="43" y="3570"/>
                      </a:cubicBezTo>
                      <a:cubicBezTo>
                        <a:pt x="32" y="4077"/>
                        <a:pt x="1" y="4584"/>
                        <a:pt x="127" y="5081"/>
                      </a:cubicBezTo>
                      <a:cubicBezTo>
                        <a:pt x="1226" y="4648"/>
                        <a:pt x="2124" y="3887"/>
                        <a:pt x="3053" y="3180"/>
                      </a:cubicBezTo>
                      <a:cubicBezTo>
                        <a:pt x="3317" y="2968"/>
                        <a:pt x="3581" y="2768"/>
                        <a:pt x="3845" y="2556"/>
                      </a:cubicBezTo>
                      <a:cubicBezTo>
                        <a:pt x="3613" y="1680"/>
                        <a:pt x="3275" y="835"/>
                        <a:pt x="29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20"/>
                <p:cNvSpPr/>
                <p:nvPr/>
              </p:nvSpPr>
              <p:spPr>
                <a:xfrm>
                  <a:off x="8545003" y="1561977"/>
                  <a:ext cx="183508" cy="296074"/>
                </a:xfrm>
                <a:custGeom>
                  <a:avLst/>
                  <a:gdLst/>
                  <a:ahLst/>
                  <a:cxnLst/>
                  <a:rect l="l" t="t" r="r" b="b"/>
                  <a:pathLst>
                    <a:path w="3655" h="5897" extrusionOk="0">
                      <a:moveTo>
                        <a:pt x="3572" y="1"/>
                      </a:moveTo>
                      <a:cubicBezTo>
                        <a:pt x="3527" y="1"/>
                        <a:pt x="3483" y="69"/>
                        <a:pt x="3444" y="108"/>
                      </a:cubicBezTo>
                      <a:cubicBezTo>
                        <a:pt x="2451" y="1059"/>
                        <a:pt x="1331" y="1830"/>
                        <a:pt x="180" y="2538"/>
                      </a:cubicBezTo>
                      <a:cubicBezTo>
                        <a:pt x="148" y="2939"/>
                        <a:pt x="106" y="3340"/>
                        <a:pt x="85" y="3742"/>
                      </a:cubicBezTo>
                      <a:cubicBezTo>
                        <a:pt x="53" y="4460"/>
                        <a:pt x="32" y="5178"/>
                        <a:pt x="1" y="5896"/>
                      </a:cubicBezTo>
                      <a:cubicBezTo>
                        <a:pt x="402" y="5769"/>
                        <a:pt x="750" y="5526"/>
                        <a:pt x="1120" y="5326"/>
                      </a:cubicBezTo>
                      <a:cubicBezTo>
                        <a:pt x="1490" y="5115"/>
                        <a:pt x="1859" y="4914"/>
                        <a:pt x="2229" y="4724"/>
                      </a:cubicBezTo>
                      <a:cubicBezTo>
                        <a:pt x="2176" y="3932"/>
                        <a:pt x="2303" y="3182"/>
                        <a:pt x="2673" y="2474"/>
                      </a:cubicBezTo>
                      <a:cubicBezTo>
                        <a:pt x="2757" y="2337"/>
                        <a:pt x="2831" y="2189"/>
                        <a:pt x="2884" y="2041"/>
                      </a:cubicBezTo>
                      <a:cubicBezTo>
                        <a:pt x="3158" y="1397"/>
                        <a:pt x="3517" y="795"/>
                        <a:pt x="3655" y="98"/>
                      </a:cubicBezTo>
                      <a:cubicBezTo>
                        <a:pt x="3627" y="26"/>
                        <a:pt x="3599" y="1"/>
                        <a:pt x="3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20"/>
                <p:cNvSpPr/>
                <p:nvPr/>
              </p:nvSpPr>
              <p:spPr>
                <a:xfrm>
                  <a:off x="8630358" y="878039"/>
                  <a:ext cx="170304" cy="206353"/>
                </a:xfrm>
                <a:custGeom>
                  <a:avLst/>
                  <a:gdLst/>
                  <a:ahLst/>
                  <a:cxnLst/>
                  <a:rect l="l" t="t" r="r" b="b"/>
                  <a:pathLst>
                    <a:path w="3392" h="4110" extrusionOk="0">
                      <a:moveTo>
                        <a:pt x="3296" y="0"/>
                      </a:moveTo>
                      <a:cubicBezTo>
                        <a:pt x="2937" y="296"/>
                        <a:pt x="2578" y="518"/>
                        <a:pt x="2229" y="761"/>
                      </a:cubicBezTo>
                      <a:cubicBezTo>
                        <a:pt x="1522" y="1247"/>
                        <a:pt x="709" y="1564"/>
                        <a:pt x="1" y="2049"/>
                      </a:cubicBezTo>
                      <a:cubicBezTo>
                        <a:pt x="276" y="2725"/>
                        <a:pt x="582" y="3391"/>
                        <a:pt x="719" y="4109"/>
                      </a:cubicBezTo>
                      <a:cubicBezTo>
                        <a:pt x="731" y="4109"/>
                        <a:pt x="743" y="4109"/>
                        <a:pt x="755" y="4109"/>
                      </a:cubicBezTo>
                      <a:cubicBezTo>
                        <a:pt x="1215" y="4109"/>
                        <a:pt x="1617" y="3913"/>
                        <a:pt x="2018" y="3686"/>
                      </a:cubicBezTo>
                      <a:cubicBezTo>
                        <a:pt x="2451" y="3433"/>
                        <a:pt x="2884" y="3169"/>
                        <a:pt x="3328" y="2915"/>
                      </a:cubicBezTo>
                      <a:cubicBezTo>
                        <a:pt x="3338" y="2134"/>
                        <a:pt x="3349" y="1352"/>
                        <a:pt x="3359" y="571"/>
                      </a:cubicBezTo>
                      <a:lnTo>
                        <a:pt x="3359" y="560"/>
                      </a:lnTo>
                      <a:cubicBezTo>
                        <a:pt x="3307" y="391"/>
                        <a:pt x="3391" y="191"/>
                        <a:pt x="32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20"/>
                <p:cNvSpPr/>
                <p:nvPr/>
              </p:nvSpPr>
              <p:spPr>
                <a:xfrm>
                  <a:off x="8616048" y="585877"/>
                  <a:ext cx="186722" cy="227641"/>
                </a:xfrm>
                <a:custGeom>
                  <a:avLst/>
                  <a:gdLst/>
                  <a:ahLst/>
                  <a:cxnLst/>
                  <a:rect l="l" t="t" r="r" b="b"/>
                  <a:pathLst>
                    <a:path w="3719" h="4534" extrusionOk="0">
                      <a:moveTo>
                        <a:pt x="3666" y="0"/>
                      </a:moveTo>
                      <a:cubicBezTo>
                        <a:pt x="3571" y="32"/>
                        <a:pt x="3497" y="95"/>
                        <a:pt x="3423" y="180"/>
                      </a:cubicBezTo>
                      <a:cubicBezTo>
                        <a:pt x="2493" y="1268"/>
                        <a:pt x="1395" y="2134"/>
                        <a:pt x="149" y="2809"/>
                      </a:cubicBezTo>
                      <a:cubicBezTo>
                        <a:pt x="43" y="3316"/>
                        <a:pt x="43" y="3834"/>
                        <a:pt x="1" y="4351"/>
                      </a:cubicBezTo>
                      <a:cubicBezTo>
                        <a:pt x="12" y="4489"/>
                        <a:pt x="55" y="4533"/>
                        <a:pt x="115" y="4533"/>
                      </a:cubicBezTo>
                      <a:cubicBezTo>
                        <a:pt x="165" y="4533"/>
                        <a:pt x="229" y="4501"/>
                        <a:pt x="296" y="4468"/>
                      </a:cubicBezTo>
                      <a:cubicBezTo>
                        <a:pt x="1279" y="3961"/>
                        <a:pt x="2282" y="3475"/>
                        <a:pt x="3159" y="2788"/>
                      </a:cubicBezTo>
                      <a:cubicBezTo>
                        <a:pt x="3296" y="2686"/>
                        <a:pt x="3432" y="2632"/>
                        <a:pt x="3586" y="2632"/>
                      </a:cubicBezTo>
                      <a:cubicBezTo>
                        <a:pt x="3622" y="2632"/>
                        <a:pt x="3659" y="2634"/>
                        <a:pt x="3697" y="2640"/>
                      </a:cubicBezTo>
                      <a:cubicBezTo>
                        <a:pt x="3718" y="1753"/>
                        <a:pt x="3718" y="877"/>
                        <a:pt x="36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20"/>
                <p:cNvSpPr/>
                <p:nvPr/>
              </p:nvSpPr>
              <p:spPr>
                <a:xfrm>
                  <a:off x="8590593" y="2125264"/>
                  <a:ext cx="161266" cy="171910"/>
                </a:xfrm>
                <a:custGeom>
                  <a:avLst/>
                  <a:gdLst/>
                  <a:ahLst/>
                  <a:cxnLst/>
                  <a:rect l="l" t="t" r="r" b="b"/>
                  <a:pathLst>
                    <a:path w="3212" h="3424" extrusionOk="0">
                      <a:moveTo>
                        <a:pt x="3148" y="0"/>
                      </a:moveTo>
                      <a:cubicBezTo>
                        <a:pt x="2926" y="85"/>
                        <a:pt x="2747" y="232"/>
                        <a:pt x="2557" y="380"/>
                      </a:cubicBezTo>
                      <a:cubicBezTo>
                        <a:pt x="1743" y="993"/>
                        <a:pt x="1057" y="1764"/>
                        <a:pt x="297" y="2450"/>
                      </a:cubicBezTo>
                      <a:cubicBezTo>
                        <a:pt x="180" y="2556"/>
                        <a:pt x="43" y="2662"/>
                        <a:pt x="1" y="2831"/>
                      </a:cubicBezTo>
                      <a:cubicBezTo>
                        <a:pt x="254" y="3073"/>
                        <a:pt x="561" y="3200"/>
                        <a:pt x="899" y="3274"/>
                      </a:cubicBezTo>
                      <a:cubicBezTo>
                        <a:pt x="1110" y="3316"/>
                        <a:pt x="1321" y="3348"/>
                        <a:pt x="1532" y="3390"/>
                      </a:cubicBezTo>
                      <a:cubicBezTo>
                        <a:pt x="1652" y="3413"/>
                        <a:pt x="1768" y="3424"/>
                        <a:pt x="1878" y="3424"/>
                      </a:cubicBezTo>
                      <a:cubicBezTo>
                        <a:pt x="2592" y="3424"/>
                        <a:pt x="3084" y="2960"/>
                        <a:pt x="3148" y="2155"/>
                      </a:cubicBezTo>
                      <a:cubicBezTo>
                        <a:pt x="3211" y="1436"/>
                        <a:pt x="3211" y="718"/>
                        <a:pt x="3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33615803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608"/>
        <p:cNvGrpSpPr/>
        <p:nvPr/>
      </p:nvGrpSpPr>
      <p:grpSpPr>
        <a:xfrm>
          <a:off x="0" y="0"/>
          <a:ext cx="0" cy="0"/>
          <a:chOff x="0" y="0"/>
          <a:chExt cx="0" cy="0"/>
        </a:xfrm>
      </p:grpSpPr>
      <p:sp>
        <p:nvSpPr>
          <p:cNvPr id="609" name="Google Shape;609;p21"/>
          <p:cNvSpPr txBox="1">
            <a:spLocks noGrp="1"/>
          </p:cNvSpPr>
          <p:nvPr>
            <p:ph type="subTitle" idx="1"/>
          </p:nvPr>
        </p:nvSpPr>
        <p:spPr>
          <a:xfrm>
            <a:off x="7320167" y="3593200"/>
            <a:ext cx="3413600" cy="1395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10" name="Google Shape;610;p21"/>
          <p:cNvSpPr txBox="1">
            <a:spLocks noGrp="1"/>
          </p:cNvSpPr>
          <p:nvPr>
            <p:ph type="title"/>
          </p:nvPr>
        </p:nvSpPr>
        <p:spPr>
          <a:xfrm>
            <a:off x="7320167" y="1869200"/>
            <a:ext cx="3413600" cy="1724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611" name="Google Shape;611;p21"/>
          <p:cNvGrpSpPr/>
          <p:nvPr/>
        </p:nvGrpSpPr>
        <p:grpSpPr>
          <a:xfrm>
            <a:off x="-396591" y="-516295"/>
            <a:ext cx="14192624" cy="7893891"/>
            <a:chOff x="-297443" y="-387221"/>
            <a:chExt cx="10644468" cy="5920418"/>
          </a:xfrm>
        </p:grpSpPr>
        <p:grpSp>
          <p:nvGrpSpPr>
            <p:cNvPr id="612" name="Google Shape;612;p21"/>
            <p:cNvGrpSpPr/>
            <p:nvPr/>
          </p:nvGrpSpPr>
          <p:grpSpPr>
            <a:xfrm>
              <a:off x="7959774" y="-176800"/>
              <a:ext cx="2387251" cy="2664721"/>
              <a:chOff x="7883574" y="128000"/>
              <a:chExt cx="2387251" cy="2664721"/>
            </a:xfrm>
          </p:grpSpPr>
          <p:sp>
            <p:nvSpPr>
              <p:cNvPr id="613" name="Google Shape;613;p21"/>
              <p:cNvSpPr/>
              <p:nvPr/>
            </p:nvSpPr>
            <p:spPr>
              <a:xfrm rot="-1059345">
                <a:off x="8529605" y="287979"/>
                <a:ext cx="1419069" cy="2344765"/>
              </a:xfrm>
              <a:custGeom>
                <a:avLst/>
                <a:gdLst/>
                <a:ahLst/>
                <a:cxnLst/>
                <a:rect l="l" t="t" r="r" b="b"/>
                <a:pathLst>
                  <a:path w="34822" h="61987" extrusionOk="0">
                    <a:moveTo>
                      <a:pt x="1" y="1"/>
                    </a:moveTo>
                    <a:lnTo>
                      <a:pt x="7267" y="61986"/>
                    </a:lnTo>
                    <a:cubicBezTo>
                      <a:pt x="8524" y="61711"/>
                      <a:pt x="9781" y="61479"/>
                      <a:pt x="11038" y="61278"/>
                    </a:cubicBezTo>
                    <a:cubicBezTo>
                      <a:pt x="14069" y="60793"/>
                      <a:pt x="17121" y="60465"/>
                      <a:pt x="20173" y="60201"/>
                    </a:cubicBezTo>
                    <a:cubicBezTo>
                      <a:pt x="23204" y="59937"/>
                      <a:pt x="26235" y="59694"/>
                      <a:pt x="29267" y="59567"/>
                    </a:cubicBezTo>
                    <a:cubicBezTo>
                      <a:pt x="31115" y="59494"/>
                      <a:pt x="32974" y="59430"/>
                      <a:pt x="34822" y="59388"/>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4" name="Google Shape;614;p21"/>
              <p:cNvGrpSpPr/>
              <p:nvPr/>
            </p:nvGrpSpPr>
            <p:grpSpPr>
              <a:xfrm>
                <a:off x="8577772" y="2276181"/>
                <a:ext cx="320429" cy="278687"/>
                <a:chOff x="-1418961" y="4543306"/>
                <a:chExt cx="252445" cy="219560"/>
              </a:xfrm>
            </p:grpSpPr>
            <p:sp>
              <p:nvSpPr>
                <p:cNvPr id="615" name="Google Shape;615;p21"/>
                <p:cNvSpPr/>
                <p:nvPr/>
              </p:nvSpPr>
              <p:spPr>
                <a:xfrm>
                  <a:off x="-1286411" y="4594719"/>
                  <a:ext cx="119896" cy="125770"/>
                </a:xfrm>
                <a:custGeom>
                  <a:avLst/>
                  <a:gdLst/>
                  <a:ahLst/>
                  <a:cxnLst/>
                  <a:rect l="l" t="t" r="r" b="b"/>
                  <a:pathLst>
                    <a:path w="2388" h="2505" extrusionOk="0">
                      <a:moveTo>
                        <a:pt x="1187" y="0"/>
                      </a:moveTo>
                      <a:cubicBezTo>
                        <a:pt x="520" y="0"/>
                        <a:pt x="11" y="532"/>
                        <a:pt x="1" y="1226"/>
                      </a:cubicBezTo>
                      <a:cubicBezTo>
                        <a:pt x="1" y="1923"/>
                        <a:pt x="497" y="2483"/>
                        <a:pt x="1152" y="2504"/>
                      </a:cubicBezTo>
                      <a:cubicBezTo>
                        <a:pt x="1158" y="2504"/>
                        <a:pt x="1164" y="2504"/>
                        <a:pt x="1170" y="2504"/>
                      </a:cubicBezTo>
                      <a:cubicBezTo>
                        <a:pt x="1807" y="2504"/>
                        <a:pt x="2367" y="1938"/>
                        <a:pt x="2377" y="1258"/>
                      </a:cubicBezTo>
                      <a:cubicBezTo>
                        <a:pt x="2388" y="561"/>
                        <a:pt x="1881" y="12"/>
                        <a:pt x="1226" y="1"/>
                      </a:cubicBezTo>
                      <a:cubicBezTo>
                        <a:pt x="1213" y="1"/>
                        <a:pt x="1200" y="0"/>
                        <a:pt x="11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21"/>
                <p:cNvSpPr/>
                <p:nvPr/>
              </p:nvSpPr>
              <p:spPr>
                <a:xfrm>
                  <a:off x="-1418961" y="4543306"/>
                  <a:ext cx="85955" cy="92332"/>
                </a:xfrm>
                <a:custGeom>
                  <a:avLst/>
                  <a:gdLst/>
                  <a:ahLst/>
                  <a:cxnLst/>
                  <a:rect l="l" t="t" r="r" b="b"/>
                  <a:pathLst>
                    <a:path w="1712" h="1839" extrusionOk="0">
                      <a:moveTo>
                        <a:pt x="867" y="0"/>
                      </a:moveTo>
                      <a:cubicBezTo>
                        <a:pt x="360" y="0"/>
                        <a:pt x="1" y="381"/>
                        <a:pt x="11" y="919"/>
                      </a:cubicBezTo>
                      <a:cubicBezTo>
                        <a:pt x="11" y="1447"/>
                        <a:pt x="360" y="1838"/>
                        <a:pt x="824" y="1838"/>
                      </a:cubicBezTo>
                      <a:cubicBezTo>
                        <a:pt x="1310" y="1838"/>
                        <a:pt x="1712" y="1405"/>
                        <a:pt x="1712" y="877"/>
                      </a:cubicBezTo>
                      <a:cubicBezTo>
                        <a:pt x="1712" y="360"/>
                        <a:pt x="1363" y="0"/>
                        <a:pt x="8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21"/>
                <p:cNvSpPr/>
                <p:nvPr/>
              </p:nvSpPr>
              <p:spPr>
                <a:xfrm>
                  <a:off x="-1400383" y="4693378"/>
                  <a:ext cx="67931" cy="69487"/>
                </a:xfrm>
                <a:custGeom>
                  <a:avLst/>
                  <a:gdLst/>
                  <a:ahLst/>
                  <a:cxnLst/>
                  <a:rect l="l" t="t" r="r" b="b"/>
                  <a:pathLst>
                    <a:path w="1353" h="1384" extrusionOk="0">
                      <a:moveTo>
                        <a:pt x="676" y="0"/>
                      </a:moveTo>
                      <a:cubicBezTo>
                        <a:pt x="306" y="0"/>
                        <a:pt x="21" y="296"/>
                        <a:pt x="11" y="676"/>
                      </a:cubicBezTo>
                      <a:cubicBezTo>
                        <a:pt x="0" y="1067"/>
                        <a:pt x="306" y="1384"/>
                        <a:pt x="687" y="1384"/>
                      </a:cubicBezTo>
                      <a:cubicBezTo>
                        <a:pt x="1067" y="1384"/>
                        <a:pt x="1342" y="1109"/>
                        <a:pt x="1352" y="708"/>
                      </a:cubicBezTo>
                      <a:cubicBezTo>
                        <a:pt x="1352" y="296"/>
                        <a:pt x="1077" y="0"/>
                        <a:pt x="6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8" name="Google Shape;618;p21"/>
              <p:cNvGrpSpPr/>
              <p:nvPr/>
            </p:nvGrpSpPr>
            <p:grpSpPr>
              <a:xfrm>
                <a:off x="7883574" y="368060"/>
                <a:ext cx="994359" cy="453943"/>
                <a:chOff x="6003567" y="525716"/>
                <a:chExt cx="959343" cy="438042"/>
              </a:xfrm>
            </p:grpSpPr>
            <p:sp>
              <p:nvSpPr>
                <p:cNvPr id="619" name="Google Shape;619;p21"/>
                <p:cNvSpPr/>
                <p:nvPr/>
              </p:nvSpPr>
              <p:spPr>
                <a:xfrm rot="-135802">
                  <a:off x="6011118" y="544205"/>
                  <a:ext cx="944241" cy="401064"/>
                </a:xfrm>
                <a:custGeom>
                  <a:avLst/>
                  <a:gdLst/>
                  <a:ahLst/>
                  <a:cxnLst/>
                  <a:rect l="l" t="t" r="r" b="b"/>
                  <a:pathLst>
                    <a:path w="23162" h="9838" extrusionOk="0">
                      <a:moveTo>
                        <a:pt x="11161" y="1"/>
                      </a:moveTo>
                      <a:cubicBezTo>
                        <a:pt x="10248" y="1"/>
                        <a:pt x="9335" y="89"/>
                        <a:pt x="8429" y="281"/>
                      </a:cubicBezTo>
                      <a:cubicBezTo>
                        <a:pt x="5651" y="873"/>
                        <a:pt x="1448" y="3249"/>
                        <a:pt x="1" y="6407"/>
                      </a:cubicBezTo>
                      <a:cubicBezTo>
                        <a:pt x="180" y="6576"/>
                        <a:pt x="349" y="6745"/>
                        <a:pt x="529" y="6914"/>
                      </a:cubicBezTo>
                      <a:cubicBezTo>
                        <a:pt x="941" y="7305"/>
                        <a:pt x="1384" y="7611"/>
                        <a:pt x="1870" y="7875"/>
                      </a:cubicBezTo>
                      <a:cubicBezTo>
                        <a:pt x="4194" y="9174"/>
                        <a:pt x="6844" y="9681"/>
                        <a:pt x="9421" y="9808"/>
                      </a:cubicBezTo>
                      <a:cubicBezTo>
                        <a:pt x="9798" y="9828"/>
                        <a:pt x="10175" y="9837"/>
                        <a:pt x="10553" y="9837"/>
                      </a:cubicBezTo>
                      <a:cubicBezTo>
                        <a:pt x="11987" y="9837"/>
                        <a:pt x="13427" y="9697"/>
                        <a:pt x="14839" y="9438"/>
                      </a:cubicBezTo>
                      <a:cubicBezTo>
                        <a:pt x="16719" y="9090"/>
                        <a:pt x="18610" y="8519"/>
                        <a:pt x="20310" y="7516"/>
                      </a:cubicBezTo>
                      <a:cubicBezTo>
                        <a:pt x="21398" y="6872"/>
                        <a:pt x="22422" y="6027"/>
                        <a:pt x="23162" y="4929"/>
                      </a:cubicBezTo>
                      <a:cubicBezTo>
                        <a:pt x="22011" y="3587"/>
                        <a:pt x="20458" y="2626"/>
                        <a:pt x="18906" y="1897"/>
                      </a:cubicBezTo>
                      <a:cubicBezTo>
                        <a:pt x="16462" y="750"/>
                        <a:pt x="13814" y="1"/>
                        <a:pt x="11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21"/>
                <p:cNvSpPr/>
                <p:nvPr/>
              </p:nvSpPr>
              <p:spPr>
                <a:xfrm rot="-135802">
                  <a:off x="6353875" y="532518"/>
                  <a:ext cx="198534" cy="426788"/>
                </a:xfrm>
                <a:custGeom>
                  <a:avLst/>
                  <a:gdLst/>
                  <a:ahLst/>
                  <a:cxnLst/>
                  <a:rect l="l" t="t" r="r" b="b"/>
                  <a:pathLst>
                    <a:path w="4870" h="10469" extrusionOk="0">
                      <a:moveTo>
                        <a:pt x="2844" y="0"/>
                      </a:moveTo>
                      <a:cubicBezTo>
                        <a:pt x="2362" y="0"/>
                        <a:pt x="1829" y="254"/>
                        <a:pt x="1289" y="861"/>
                      </a:cubicBezTo>
                      <a:cubicBezTo>
                        <a:pt x="1" y="2308"/>
                        <a:pt x="486" y="5540"/>
                        <a:pt x="803" y="7241"/>
                      </a:cubicBezTo>
                      <a:cubicBezTo>
                        <a:pt x="1025" y="8371"/>
                        <a:pt x="1426" y="9554"/>
                        <a:pt x="2377" y="10198"/>
                      </a:cubicBezTo>
                      <a:cubicBezTo>
                        <a:pt x="2602" y="10353"/>
                        <a:pt x="2872" y="10468"/>
                        <a:pt x="3138" y="10468"/>
                      </a:cubicBezTo>
                      <a:cubicBezTo>
                        <a:pt x="3234" y="10468"/>
                        <a:pt x="3330" y="10453"/>
                        <a:pt x="3422" y="10420"/>
                      </a:cubicBezTo>
                      <a:cubicBezTo>
                        <a:pt x="3866" y="10251"/>
                        <a:pt x="4035" y="9723"/>
                        <a:pt x="4141" y="9268"/>
                      </a:cubicBezTo>
                      <a:cubicBezTo>
                        <a:pt x="4648" y="7124"/>
                        <a:pt x="4869" y="4907"/>
                        <a:pt x="4795" y="2710"/>
                      </a:cubicBezTo>
                      <a:cubicBezTo>
                        <a:pt x="4752" y="1284"/>
                        <a:pt x="3928" y="0"/>
                        <a:pt x="2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21" name="Google Shape;621;p21"/>
            <p:cNvGrpSpPr/>
            <p:nvPr/>
          </p:nvGrpSpPr>
          <p:grpSpPr>
            <a:xfrm>
              <a:off x="-297443" y="-387221"/>
              <a:ext cx="3688593" cy="5920418"/>
              <a:chOff x="-297443" y="-387221"/>
              <a:chExt cx="3688593" cy="5920418"/>
            </a:xfrm>
          </p:grpSpPr>
          <p:sp>
            <p:nvSpPr>
              <p:cNvPr id="622" name="Google Shape;622;p21"/>
              <p:cNvSpPr/>
              <p:nvPr/>
            </p:nvSpPr>
            <p:spPr>
              <a:xfrm rot="389401">
                <a:off x="-23789" y="712864"/>
                <a:ext cx="850366" cy="1175030"/>
              </a:xfrm>
              <a:custGeom>
                <a:avLst/>
                <a:gdLst/>
                <a:ahLst/>
                <a:cxnLst/>
                <a:rect l="l" t="t" r="r" b="b"/>
                <a:pathLst>
                  <a:path w="11556" h="15968" extrusionOk="0">
                    <a:moveTo>
                      <a:pt x="9672" y="1"/>
                    </a:moveTo>
                    <a:cubicBezTo>
                      <a:pt x="9064" y="1"/>
                      <a:pt x="8536" y="518"/>
                      <a:pt x="8355" y="1103"/>
                    </a:cubicBezTo>
                    <a:cubicBezTo>
                      <a:pt x="8165" y="1705"/>
                      <a:pt x="8270" y="2370"/>
                      <a:pt x="8418" y="2993"/>
                    </a:cubicBezTo>
                    <a:cubicBezTo>
                      <a:pt x="8577" y="3616"/>
                      <a:pt x="8756" y="4239"/>
                      <a:pt x="8735" y="4884"/>
                    </a:cubicBezTo>
                    <a:cubicBezTo>
                      <a:pt x="8378" y="4543"/>
                      <a:pt x="7892" y="4380"/>
                      <a:pt x="7400" y="4380"/>
                    </a:cubicBezTo>
                    <a:cubicBezTo>
                      <a:pt x="6976" y="4380"/>
                      <a:pt x="6547" y="4501"/>
                      <a:pt x="6190" y="4736"/>
                    </a:cubicBezTo>
                    <a:cubicBezTo>
                      <a:pt x="5429" y="5243"/>
                      <a:pt x="5018" y="6183"/>
                      <a:pt x="5018" y="7102"/>
                    </a:cubicBezTo>
                    <a:cubicBezTo>
                      <a:pt x="4892" y="7082"/>
                      <a:pt x="4766" y="7072"/>
                      <a:pt x="4640" y="7072"/>
                    </a:cubicBezTo>
                    <a:cubicBezTo>
                      <a:pt x="3818" y="7072"/>
                      <a:pt x="2998" y="7477"/>
                      <a:pt x="2504" y="8137"/>
                    </a:cubicBezTo>
                    <a:cubicBezTo>
                      <a:pt x="1944" y="8908"/>
                      <a:pt x="1849" y="9995"/>
                      <a:pt x="2272" y="10840"/>
                    </a:cubicBezTo>
                    <a:cubicBezTo>
                      <a:pt x="2409" y="11125"/>
                      <a:pt x="2599" y="11389"/>
                      <a:pt x="2736" y="11675"/>
                    </a:cubicBezTo>
                    <a:cubicBezTo>
                      <a:pt x="2691" y="11673"/>
                      <a:pt x="2645" y="11672"/>
                      <a:pt x="2600" y="11672"/>
                    </a:cubicBezTo>
                    <a:cubicBezTo>
                      <a:pt x="2041" y="11672"/>
                      <a:pt x="1472" y="11794"/>
                      <a:pt x="994" y="12097"/>
                    </a:cubicBezTo>
                    <a:cubicBezTo>
                      <a:pt x="476" y="12424"/>
                      <a:pt x="96" y="12984"/>
                      <a:pt x="54" y="13586"/>
                    </a:cubicBezTo>
                    <a:cubicBezTo>
                      <a:pt x="1" y="14410"/>
                      <a:pt x="550" y="15118"/>
                      <a:pt x="1173" y="15582"/>
                    </a:cubicBezTo>
                    <a:cubicBezTo>
                      <a:pt x="1562" y="15877"/>
                      <a:pt x="1992" y="15967"/>
                      <a:pt x="2443" y="15967"/>
                    </a:cubicBezTo>
                    <a:cubicBezTo>
                      <a:pt x="2752" y="15967"/>
                      <a:pt x="3070" y="15925"/>
                      <a:pt x="3391" y="15878"/>
                    </a:cubicBezTo>
                    <a:cubicBezTo>
                      <a:pt x="3909" y="15794"/>
                      <a:pt x="4458" y="15477"/>
                      <a:pt x="4511" y="14959"/>
                    </a:cubicBezTo>
                    <a:cubicBezTo>
                      <a:pt x="4574" y="14252"/>
                      <a:pt x="3750" y="13840"/>
                      <a:pt x="3074" y="13639"/>
                    </a:cubicBezTo>
                    <a:cubicBezTo>
                      <a:pt x="3761" y="13565"/>
                      <a:pt x="4458" y="13491"/>
                      <a:pt x="5049" y="13164"/>
                    </a:cubicBezTo>
                    <a:cubicBezTo>
                      <a:pt x="5651" y="12836"/>
                      <a:pt x="6126" y="12182"/>
                      <a:pt x="6031" y="11506"/>
                    </a:cubicBezTo>
                    <a:cubicBezTo>
                      <a:pt x="5947" y="10851"/>
                      <a:pt x="5355" y="10365"/>
                      <a:pt x="4732" y="10164"/>
                    </a:cubicBezTo>
                    <a:lnTo>
                      <a:pt x="4732" y="10164"/>
                    </a:lnTo>
                    <a:cubicBezTo>
                      <a:pt x="4808" y="10167"/>
                      <a:pt x="4884" y="10168"/>
                      <a:pt x="4959" y="10168"/>
                    </a:cubicBezTo>
                    <a:cubicBezTo>
                      <a:pt x="5941" y="10168"/>
                      <a:pt x="6925" y="9977"/>
                      <a:pt x="7827" y="9605"/>
                    </a:cubicBezTo>
                    <a:cubicBezTo>
                      <a:pt x="8545" y="9319"/>
                      <a:pt x="9284" y="8823"/>
                      <a:pt x="9411" y="8063"/>
                    </a:cubicBezTo>
                    <a:cubicBezTo>
                      <a:pt x="9536" y="7312"/>
                      <a:pt x="8859" y="6531"/>
                      <a:pt x="8090" y="6531"/>
                    </a:cubicBezTo>
                    <a:cubicBezTo>
                      <a:pt x="8080" y="6531"/>
                      <a:pt x="8069" y="6531"/>
                      <a:pt x="8059" y="6531"/>
                    </a:cubicBezTo>
                    <a:cubicBezTo>
                      <a:pt x="9242" y="6373"/>
                      <a:pt x="10330" y="5633"/>
                      <a:pt x="10911" y="4588"/>
                    </a:cubicBezTo>
                    <a:cubicBezTo>
                      <a:pt x="11492" y="3553"/>
                      <a:pt x="11555" y="2243"/>
                      <a:pt x="11069" y="1145"/>
                    </a:cubicBezTo>
                    <a:cubicBezTo>
                      <a:pt x="10826" y="585"/>
                      <a:pt x="10372" y="46"/>
                      <a:pt x="9760" y="4"/>
                    </a:cubicBezTo>
                    <a:cubicBezTo>
                      <a:pt x="9730" y="2"/>
                      <a:pt x="9701" y="1"/>
                      <a:pt x="9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21"/>
              <p:cNvSpPr/>
              <p:nvPr/>
            </p:nvSpPr>
            <p:spPr>
              <a:xfrm rot="642217">
                <a:off x="-164004" y="-228853"/>
                <a:ext cx="1856279" cy="1610740"/>
              </a:xfrm>
              <a:custGeom>
                <a:avLst/>
                <a:gdLst/>
                <a:ahLst/>
                <a:cxnLst/>
                <a:rect l="l" t="t" r="r" b="b"/>
                <a:pathLst>
                  <a:path w="17712" h="15368" extrusionOk="0">
                    <a:moveTo>
                      <a:pt x="16516" y="1"/>
                    </a:moveTo>
                    <a:cubicBezTo>
                      <a:pt x="16270" y="1"/>
                      <a:pt x="16020" y="65"/>
                      <a:pt x="15810" y="191"/>
                    </a:cubicBezTo>
                    <a:cubicBezTo>
                      <a:pt x="15272" y="497"/>
                      <a:pt x="14976" y="1109"/>
                      <a:pt x="14849" y="1711"/>
                    </a:cubicBezTo>
                    <a:cubicBezTo>
                      <a:pt x="14477" y="1387"/>
                      <a:pt x="14035" y="1045"/>
                      <a:pt x="13556" y="1045"/>
                    </a:cubicBezTo>
                    <a:cubicBezTo>
                      <a:pt x="13505" y="1045"/>
                      <a:pt x="13454" y="1048"/>
                      <a:pt x="13402" y="1057"/>
                    </a:cubicBezTo>
                    <a:cubicBezTo>
                      <a:pt x="12927" y="1141"/>
                      <a:pt x="12568" y="1574"/>
                      <a:pt x="12441" y="2039"/>
                    </a:cubicBezTo>
                    <a:cubicBezTo>
                      <a:pt x="12304" y="2493"/>
                      <a:pt x="12357" y="2989"/>
                      <a:pt x="12410" y="3465"/>
                    </a:cubicBezTo>
                    <a:cubicBezTo>
                      <a:pt x="12452" y="3908"/>
                      <a:pt x="12494" y="4352"/>
                      <a:pt x="12547" y="4785"/>
                    </a:cubicBezTo>
                    <a:cubicBezTo>
                      <a:pt x="12095" y="4531"/>
                      <a:pt x="11580" y="4380"/>
                      <a:pt x="11073" y="4380"/>
                    </a:cubicBezTo>
                    <a:cubicBezTo>
                      <a:pt x="10798" y="4380"/>
                      <a:pt x="10525" y="4424"/>
                      <a:pt x="10266" y="4521"/>
                    </a:cubicBezTo>
                    <a:cubicBezTo>
                      <a:pt x="9516" y="4785"/>
                      <a:pt x="8935" y="5524"/>
                      <a:pt x="8977" y="6316"/>
                    </a:cubicBezTo>
                    <a:cubicBezTo>
                      <a:pt x="8487" y="5623"/>
                      <a:pt x="7634" y="5236"/>
                      <a:pt x="6792" y="5236"/>
                    </a:cubicBezTo>
                    <a:cubicBezTo>
                      <a:pt x="6364" y="5236"/>
                      <a:pt x="5939" y="5335"/>
                      <a:pt x="5566" y="5545"/>
                    </a:cubicBezTo>
                    <a:cubicBezTo>
                      <a:pt x="4446" y="6179"/>
                      <a:pt x="3950" y="7700"/>
                      <a:pt x="4468" y="8872"/>
                    </a:cubicBezTo>
                    <a:cubicBezTo>
                      <a:pt x="4044" y="8551"/>
                      <a:pt x="3519" y="8399"/>
                      <a:pt x="2991" y="8399"/>
                    </a:cubicBezTo>
                    <a:cubicBezTo>
                      <a:pt x="2163" y="8399"/>
                      <a:pt x="1326" y="8774"/>
                      <a:pt x="856" y="9464"/>
                    </a:cubicBezTo>
                    <a:cubicBezTo>
                      <a:pt x="0" y="10741"/>
                      <a:pt x="465" y="12970"/>
                      <a:pt x="1067" y="14311"/>
                    </a:cubicBezTo>
                    <a:cubicBezTo>
                      <a:pt x="1361" y="14982"/>
                      <a:pt x="2058" y="15368"/>
                      <a:pt x="2685" y="15368"/>
                    </a:cubicBezTo>
                    <a:cubicBezTo>
                      <a:pt x="3341" y="15368"/>
                      <a:pt x="3919" y="14945"/>
                      <a:pt x="3876" y="13984"/>
                    </a:cubicBezTo>
                    <a:cubicBezTo>
                      <a:pt x="3844" y="13350"/>
                      <a:pt x="3496" y="12769"/>
                      <a:pt x="3095" y="12262"/>
                    </a:cubicBezTo>
                    <a:lnTo>
                      <a:pt x="3095" y="12262"/>
                    </a:lnTo>
                    <a:cubicBezTo>
                      <a:pt x="3561" y="12449"/>
                      <a:pt x="4075" y="12553"/>
                      <a:pt x="4581" y="12553"/>
                    </a:cubicBezTo>
                    <a:cubicBezTo>
                      <a:pt x="5277" y="12553"/>
                      <a:pt x="5959" y="12356"/>
                      <a:pt x="6485" y="11903"/>
                    </a:cubicBezTo>
                    <a:cubicBezTo>
                      <a:pt x="7382" y="11111"/>
                      <a:pt x="7488" y="9474"/>
                      <a:pt x="6516" y="8788"/>
                    </a:cubicBezTo>
                    <a:lnTo>
                      <a:pt x="6516" y="8788"/>
                    </a:lnTo>
                    <a:cubicBezTo>
                      <a:pt x="7119" y="9004"/>
                      <a:pt x="7766" y="9156"/>
                      <a:pt x="8400" y="9156"/>
                    </a:cubicBezTo>
                    <a:cubicBezTo>
                      <a:pt x="8754" y="9156"/>
                      <a:pt x="9105" y="9109"/>
                      <a:pt x="9442" y="8999"/>
                    </a:cubicBezTo>
                    <a:cubicBezTo>
                      <a:pt x="10392" y="8693"/>
                      <a:pt x="11206" y="7795"/>
                      <a:pt x="11142" y="6802"/>
                    </a:cubicBezTo>
                    <a:lnTo>
                      <a:pt x="11142" y="6802"/>
                    </a:lnTo>
                    <a:cubicBezTo>
                      <a:pt x="11519" y="6912"/>
                      <a:pt x="11919" y="6972"/>
                      <a:pt x="12315" y="6972"/>
                    </a:cubicBezTo>
                    <a:cubicBezTo>
                      <a:pt x="13094" y="6972"/>
                      <a:pt x="13859" y="6739"/>
                      <a:pt x="14406" y="6200"/>
                    </a:cubicBezTo>
                    <a:cubicBezTo>
                      <a:pt x="15230" y="5387"/>
                      <a:pt x="15251" y="3792"/>
                      <a:pt x="14258" y="3190"/>
                    </a:cubicBezTo>
                    <a:lnTo>
                      <a:pt x="14258" y="3190"/>
                    </a:lnTo>
                    <a:cubicBezTo>
                      <a:pt x="14312" y="3192"/>
                      <a:pt x="14367" y="3193"/>
                      <a:pt x="14421" y="3193"/>
                    </a:cubicBezTo>
                    <a:cubicBezTo>
                      <a:pt x="15158" y="3193"/>
                      <a:pt x="15889" y="2994"/>
                      <a:pt x="16529" y="2630"/>
                    </a:cubicBezTo>
                    <a:cubicBezTo>
                      <a:pt x="16909" y="2408"/>
                      <a:pt x="17268" y="2113"/>
                      <a:pt x="17479" y="1722"/>
                    </a:cubicBezTo>
                    <a:cubicBezTo>
                      <a:pt x="17680" y="1331"/>
                      <a:pt x="17712" y="824"/>
                      <a:pt x="17469" y="455"/>
                    </a:cubicBezTo>
                    <a:cubicBezTo>
                      <a:pt x="17258" y="149"/>
                      <a:pt x="16891" y="1"/>
                      <a:pt x="165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21"/>
              <p:cNvSpPr/>
              <p:nvPr/>
            </p:nvSpPr>
            <p:spPr>
              <a:xfrm flipH="1">
                <a:off x="84743" y="3305000"/>
                <a:ext cx="3306407" cy="2228197"/>
              </a:xfrm>
              <a:custGeom>
                <a:avLst/>
                <a:gdLst/>
                <a:ahLst/>
                <a:cxnLst/>
                <a:rect l="l" t="t" r="r" b="b"/>
                <a:pathLst>
                  <a:path w="7405" h="3381" extrusionOk="0">
                    <a:moveTo>
                      <a:pt x="3960" y="0"/>
                    </a:moveTo>
                    <a:cubicBezTo>
                      <a:pt x="3655" y="0"/>
                      <a:pt x="3373" y="34"/>
                      <a:pt x="3095" y="119"/>
                    </a:cubicBezTo>
                    <a:cubicBezTo>
                      <a:pt x="2736" y="225"/>
                      <a:pt x="2388" y="267"/>
                      <a:pt x="2018" y="288"/>
                    </a:cubicBezTo>
                    <a:cubicBezTo>
                      <a:pt x="1384" y="320"/>
                      <a:pt x="793" y="520"/>
                      <a:pt x="275" y="901"/>
                    </a:cubicBezTo>
                    <a:cubicBezTo>
                      <a:pt x="22" y="1091"/>
                      <a:pt x="1" y="1260"/>
                      <a:pt x="159" y="1524"/>
                    </a:cubicBezTo>
                    <a:cubicBezTo>
                      <a:pt x="465" y="2062"/>
                      <a:pt x="835" y="2527"/>
                      <a:pt x="1416" y="2781"/>
                    </a:cubicBezTo>
                    <a:cubicBezTo>
                      <a:pt x="1860" y="2960"/>
                      <a:pt x="2314" y="3129"/>
                      <a:pt x="2757" y="3298"/>
                    </a:cubicBezTo>
                    <a:cubicBezTo>
                      <a:pt x="2895" y="3340"/>
                      <a:pt x="3042" y="3340"/>
                      <a:pt x="3190" y="3362"/>
                    </a:cubicBezTo>
                    <a:cubicBezTo>
                      <a:pt x="3310" y="3374"/>
                      <a:pt x="3428" y="3380"/>
                      <a:pt x="3545" y="3380"/>
                    </a:cubicBezTo>
                    <a:cubicBezTo>
                      <a:pt x="4111" y="3380"/>
                      <a:pt x="4654" y="3243"/>
                      <a:pt x="5197" y="3076"/>
                    </a:cubicBezTo>
                    <a:cubicBezTo>
                      <a:pt x="5767" y="2907"/>
                      <a:pt x="6274" y="2643"/>
                      <a:pt x="6781" y="2348"/>
                    </a:cubicBezTo>
                    <a:cubicBezTo>
                      <a:pt x="6971" y="2231"/>
                      <a:pt x="7119" y="2062"/>
                      <a:pt x="7256" y="1883"/>
                    </a:cubicBezTo>
                    <a:cubicBezTo>
                      <a:pt x="7404" y="1703"/>
                      <a:pt x="7404" y="1513"/>
                      <a:pt x="7320" y="1302"/>
                    </a:cubicBezTo>
                    <a:cubicBezTo>
                      <a:pt x="7183" y="996"/>
                      <a:pt x="6929" y="806"/>
                      <a:pt x="6665" y="658"/>
                    </a:cubicBezTo>
                    <a:cubicBezTo>
                      <a:pt x="5991" y="287"/>
                      <a:pt x="5291" y="2"/>
                      <a:pt x="4558" y="2"/>
                    </a:cubicBezTo>
                    <a:cubicBezTo>
                      <a:pt x="4476" y="2"/>
                      <a:pt x="4393" y="6"/>
                      <a:pt x="4310" y="14"/>
                    </a:cubicBezTo>
                    <a:cubicBezTo>
                      <a:pt x="4190" y="5"/>
                      <a:pt x="4074" y="0"/>
                      <a:pt x="39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25" name="Google Shape;625;p21"/>
              <p:cNvGrpSpPr/>
              <p:nvPr/>
            </p:nvGrpSpPr>
            <p:grpSpPr>
              <a:xfrm rot="10589589" flipH="1">
                <a:off x="-69805" y="1808491"/>
                <a:ext cx="836321" cy="2276555"/>
                <a:chOff x="2220800" y="703655"/>
                <a:chExt cx="494260" cy="1345427"/>
              </a:xfrm>
            </p:grpSpPr>
            <p:sp>
              <p:nvSpPr>
                <p:cNvPr id="626" name="Google Shape;626;p21"/>
                <p:cNvSpPr/>
                <p:nvPr/>
              </p:nvSpPr>
              <p:spPr>
                <a:xfrm>
                  <a:off x="2388669" y="1561600"/>
                  <a:ext cx="242853" cy="487483"/>
                </a:xfrm>
                <a:custGeom>
                  <a:avLst/>
                  <a:gdLst/>
                  <a:ahLst/>
                  <a:cxnLst/>
                  <a:rect l="l" t="t" r="r" b="b"/>
                  <a:pathLst>
                    <a:path w="5195" h="10428" extrusionOk="0">
                      <a:moveTo>
                        <a:pt x="3006" y="0"/>
                      </a:moveTo>
                      <a:cubicBezTo>
                        <a:pt x="2926" y="0"/>
                        <a:pt x="2843" y="4"/>
                        <a:pt x="2757" y="13"/>
                      </a:cubicBezTo>
                      <a:cubicBezTo>
                        <a:pt x="645" y="225"/>
                        <a:pt x="1" y="4037"/>
                        <a:pt x="159" y="5537"/>
                      </a:cubicBezTo>
                      <a:cubicBezTo>
                        <a:pt x="339" y="7301"/>
                        <a:pt x="1300" y="8896"/>
                        <a:pt x="2240" y="10427"/>
                      </a:cubicBezTo>
                      <a:cubicBezTo>
                        <a:pt x="3275" y="8537"/>
                        <a:pt x="4310" y="6614"/>
                        <a:pt x="4848" y="4544"/>
                      </a:cubicBezTo>
                      <a:cubicBezTo>
                        <a:pt x="5195" y="3220"/>
                        <a:pt x="5178" y="0"/>
                        <a:pt x="3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21"/>
                <p:cNvSpPr/>
                <p:nvPr/>
              </p:nvSpPr>
              <p:spPr>
                <a:xfrm>
                  <a:off x="2220800" y="1232455"/>
                  <a:ext cx="239207" cy="263656"/>
                </a:xfrm>
                <a:custGeom>
                  <a:avLst/>
                  <a:gdLst/>
                  <a:ahLst/>
                  <a:cxnLst/>
                  <a:rect l="l" t="t" r="r" b="b"/>
                  <a:pathLst>
                    <a:path w="5117" h="5640" extrusionOk="0">
                      <a:moveTo>
                        <a:pt x="4237" y="0"/>
                      </a:moveTo>
                      <a:cubicBezTo>
                        <a:pt x="4064" y="0"/>
                        <a:pt x="3845" y="48"/>
                        <a:pt x="3571" y="158"/>
                      </a:cubicBezTo>
                      <a:cubicBezTo>
                        <a:pt x="2536" y="570"/>
                        <a:pt x="1638" y="1298"/>
                        <a:pt x="1036" y="2196"/>
                      </a:cubicBezTo>
                      <a:cubicBezTo>
                        <a:pt x="782" y="2576"/>
                        <a:pt x="582" y="2999"/>
                        <a:pt x="444" y="3432"/>
                      </a:cubicBezTo>
                      <a:cubicBezTo>
                        <a:pt x="233" y="4150"/>
                        <a:pt x="180" y="4910"/>
                        <a:pt x="1" y="5639"/>
                      </a:cubicBezTo>
                      <a:cubicBezTo>
                        <a:pt x="1068" y="5417"/>
                        <a:pt x="2388" y="4499"/>
                        <a:pt x="3169" y="3801"/>
                      </a:cubicBezTo>
                      <a:cubicBezTo>
                        <a:pt x="3708" y="3326"/>
                        <a:pt x="4162" y="2735"/>
                        <a:pt x="4447" y="2080"/>
                      </a:cubicBezTo>
                      <a:cubicBezTo>
                        <a:pt x="4800" y="1250"/>
                        <a:pt x="5116" y="0"/>
                        <a:pt x="4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21"/>
                <p:cNvSpPr/>
                <p:nvPr/>
              </p:nvSpPr>
              <p:spPr>
                <a:xfrm>
                  <a:off x="2379787" y="703655"/>
                  <a:ext cx="335273" cy="1141013"/>
                </a:xfrm>
                <a:custGeom>
                  <a:avLst/>
                  <a:gdLst/>
                  <a:ahLst/>
                  <a:cxnLst/>
                  <a:rect l="l" t="t" r="r" b="b"/>
                  <a:pathLst>
                    <a:path w="7172" h="24408" extrusionOk="0">
                      <a:moveTo>
                        <a:pt x="5788" y="0"/>
                      </a:moveTo>
                      <a:lnTo>
                        <a:pt x="5788" y="0"/>
                      </a:lnTo>
                      <a:cubicBezTo>
                        <a:pt x="4523" y="17"/>
                        <a:pt x="3265" y="89"/>
                        <a:pt x="2008" y="89"/>
                      </a:cubicBezTo>
                      <a:cubicBezTo>
                        <a:pt x="1702" y="89"/>
                        <a:pt x="1395" y="84"/>
                        <a:pt x="1088" y="74"/>
                      </a:cubicBezTo>
                      <a:lnTo>
                        <a:pt x="1088" y="74"/>
                      </a:lnTo>
                      <a:cubicBezTo>
                        <a:pt x="1057" y="676"/>
                        <a:pt x="1490" y="1722"/>
                        <a:pt x="1511" y="2324"/>
                      </a:cubicBezTo>
                      <a:cubicBezTo>
                        <a:pt x="1543" y="3454"/>
                        <a:pt x="1553" y="4584"/>
                        <a:pt x="1574" y="5714"/>
                      </a:cubicBezTo>
                      <a:cubicBezTo>
                        <a:pt x="1617" y="7287"/>
                        <a:pt x="1648" y="8872"/>
                        <a:pt x="1680" y="10445"/>
                      </a:cubicBezTo>
                      <a:cubicBezTo>
                        <a:pt x="1342" y="10815"/>
                        <a:pt x="1015" y="11185"/>
                        <a:pt x="708" y="11575"/>
                      </a:cubicBezTo>
                      <a:cubicBezTo>
                        <a:pt x="476" y="11839"/>
                        <a:pt x="233" y="12114"/>
                        <a:pt x="1" y="12389"/>
                      </a:cubicBezTo>
                      <a:cubicBezTo>
                        <a:pt x="22" y="12653"/>
                        <a:pt x="43" y="12917"/>
                        <a:pt x="64" y="13170"/>
                      </a:cubicBezTo>
                      <a:lnTo>
                        <a:pt x="75" y="13212"/>
                      </a:lnTo>
                      <a:cubicBezTo>
                        <a:pt x="106" y="13181"/>
                        <a:pt x="138" y="13160"/>
                        <a:pt x="170" y="13128"/>
                      </a:cubicBezTo>
                      <a:lnTo>
                        <a:pt x="191" y="13160"/>
                      </a:lnTo>
                      <a:lnTo>
                        <a:pt x="85" y="13276"/>
                      </a:lnTo>
                      <a:cubicBezTo>
                        <a:pt x="106" y="13360"/>
                        <a:pt x="117" y="13434"/>
                        <a:pt x="138" y="13519"/>
                      </a:cubicBezTo>
                      <a:cubicBezTo>
                        <a:pt x="423" y="13202"/>
                        <a:pt x="708" y="12896"/>
                        <a:pt x="983" y="12568"/>
                      </a:cubicBezTo>
                      <a:cubicBezTo>
                        <a:pt x="1236" y="12325"/>
                        <a:pt x="1479" y="12082"/>
                        <a:pt x="1701" y="11818"/>
                      </a:cubicBezTo>
                      <a:cubicBezTo>
                        <a:pt x="1754" y="14258"/>
                        <a:pt x="1807" y="16698"/>
                        <a:pt x="1859" y="19137"/>
                      </a:cubicBezTo>
                      <a:cubicBezTo>
                        <a:pt x="1891" y="20901"/>
                        <a:pt x="1933" y="22654"/>
                        <a:pt x="1965" y="24408"/>
                      </a:cubicBezTo>
                      <a:cubicBezTo>
                        <a:pt x="2145" y="24397"/>
                        <a:pt x="2335" y="24386"/>
                        <a:pt x="2514" y="24376"/>
                      </a:cubicBezTo>
                      <a:cubicBezTo>
                        <a:pt x="3549" y="18736"/>
                        <a:pt x="3792" y="12980"/>
                        <a:pt x="4035" y="7256"/>
                      </a:cubicBezTo>
                      <a:cubicBezTo>
                        <a:pt x="4711" y="8977"/>
                        <a:pt x="5493" y="10657"/>
                        <a:pt x="6359" y="12304"/>
                      </a:cubicBezTo>
                      <a:cubicBezTo>
                        <a:pt x="6380" y="12283"/>
                        <a:pt x="6401" y="12262"/>
                        <a:pt x="6422" y="12241"/>
                      </a:cubicBezTo>
                      <a:cubicBezTo>
                        <a:pt x="6654" y="11924"/>
                        <a:pt x="6908" y="11628"/>
                        <a:pt x="7172" y="11332"/>
                      </a:cubicBezTo>
                      <a:cubicBezTo>
                        <a:pt x="6739" y="7530"/>
                        <a:pt x="5503" y="3760"/>
                        <a:pt x="57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29" name="Google Shape;629;p21"/>
              <p:cNvSpPr/>
              <p:nvPr/>
            </p:nvSpPr>
            <p:spPr>
              <a:xfrm rot="5400000">
                <a:off x="83727" y="1407500"/>
                <a:ext cx="897405" cy="824594"/>
              </a:xfrm>
              <a:custGeom>
                <a:avLst/>
                <a:gdLst/>
                <a:ahLst/>
                <a:cxnLst/>
                <a:rect l="l" t="t" r="r" b="b"/>
                <a:pathLst>
                  <a:path w="8894" h="8173" extrusionOk="0">
                    <a:moveTo>
                      <a:pt x="3238" y="1"/>
                    </a:moveTo>
                    <a:cubicBezTo>
                      <a:pt x="3222" y="1"/>
                      <a:pt x="3206" y="4"/>
                      <a:pt x="3190" y="9"/>
                    </a:cubicBezTo>
                    <a:cubicBezTo>
                      <a:pt x="3158" y="19"/>
                      <a:pt x="3127" y="30"/>
                      <a:pt x="3095" y="51"/>
                    </a:cubicBezTo>
                    <a:cubicBezTo>
                      <a:pt x="3074" y="72"/>
                      <a:pt x="3042" y="93"/>
                      <a:pt x="3032" y="125"/>
                    </a:cubicBezTo>
                    <a:cubicBezTo>
                      <a:pt x="3011" y="157"/>
                      <a:pt x="3000" y="188"/>
                      <a:pt x="2989" y="220"/>
                    </a:cubicBezTo>
                    <a:cubicBezTo>
                      <a:pt x="2989" y="252"/>
                      <a:pt x="2989" y="273"/>
                      <a:pt x="2979" y="294"/>
                    </a:cubicBezTo>
                    <a:cubicBezTo>
                      <a:pt x="2989" y="347"/>
                      <a:pt x="3000" y="400"/>
                      <a:pt x="3021" y="442"/>
                    </a:cubicBezTo>
                    <a:lnTo>
                      <a:pt x="3063" y="495"/>
                    </a:lnTo>
                    <a:cubicBezTo>
                      <a:pt x="3095" y="526"/>
                      <a:pt x="3137" y="547"/>
                      <a:pt x="3169" y="558"/>
                    </a:cubicBezTo>
                    <a:lnTo>
                      <a:pt x="3190" y="569"/>
                    </a:lnTo>
                    <a:lnTo>
                      <a:pt x="3211" y="579"/>
                    </a:lnTo>
                    <a:cubicBezTo>
                      <a:pt x="3243" y="611"/>
                      <a:pt x="3296" y="621"/>
                      <a:pt x="3338" y="621"/>
                    </a:cubicBezTo>
                    <a:lnTo>
                      <a:pt x="3454" y="621"/>
                    </a:lnTo>
                    <a:cubicBezTo>
                      <a:pt x="3486" y="621"/>
                      <a:pt x="3517" y="611"/>
                      <a:pt x="3549" y="590"/>
                    </a:cubicBezTo>
                    <a:cubicBezTo>
                      <a:pt x="3581" y="579"/>
                      <a:pt x="3602" y="558"/>
                      <a:pt x="3623" y="526"/>
                    </a:cubicBezTo>
                    <a:cubicBezTo>
                      <a:pt x="3634" y="505"/>
                      <a:pt x="3655" y="484"/>
                      <a:pt x="3665" y="474"/>
                    </a:cubicBezTo>
                    <a:cubicBezTo>
                      <a:pt x="3676" y="431"/>
                      <a:pt x="3686" y="400"/>
                      <a:pt x="3686" y="357"/>
                    </a:cubicBezTo>
                    <a:cubicBezTo>
                      <a:pt x="3697" y="336"/>
                      <a:pt x="3697" y="315"/>
                      <a:pt x="3686" y="283"/>
                    </a:cubicBezTo>
                    <a:cubicBezTo>
                      <a:pt x="3686" y="252"/>
                      <a:pt x="3676" y="220"/>
                      <a:pt x="3655" y="188"/>
                    </a:cubicBezTo>
                    <a:cubicBezTo>
                      <a:pt x="3644" y="167"/>
                      <a:pt x="3623" y="146"/>
                      <a:pt x="3613" y="125"/>
                    </a:cubicBezTo>
                    <a:cubicBezTo>
                      <a:pt x="3581" y="93"/>
                      <a:pt x="3539" y="72"/>
                      <a:pt x="3496" y="62"/>
                    </a:cubicBezTo>
                    <a:lnTo>
                      <a:pt x="3285" y="9"/>
                    </a:lnTo>
                    <a:cubicBezTo>
                      <a:pt x="3269" y="4"/>
                      <a:pt x="3253" y="1"/>
                      <a:pt x="3238" y="1"/>
                    </a:cubicBezTo>
                    <a:close/>
                    <a:moveTo>
                      <a:pt x="8101" y="178"/>
                    </a:moveTo>
                    <a:cubicBezTo>
                      <a:pt x="8080" y="178"/>
                      <a:pt x="8048" y="178"/>
                      <a:pt x="8017" y="188"/>
                    </a:cubicBezTo>
                    <a:cubicBezTo>
                      <a:pt x="7996" y="199"/>
                      <a:pt x="7964" y="220"/>
                      <a:pt x="7943" y="231"/>
                    </a:cubicBezTo>
                    <a:lnTo>
                      <a:pt x="7922" y="241"/>
                    </a:lnTo>
                    <a:cubicBezTo>
                      <a:pt x="7911" y="252"/>
                      <a:pt x="7890" y="273"/>
                      <a:pt x="7869" y="283"/>
                    </a:cubicBezTo>
                    <a:lnTo>
                      <a:pt x="7869" y="294"/>
                    </a:lnTo>
                    <a:lnTo>
                      <a:pt x="7858" y="305"/>
                    </a:lnTo>
                    <a:cubicBezTo>
                      <a:pt x="7848" y="326"/>
                      <a:pt x="7827" y="347"/>
                      <a:pt x="7816" y="368"/>
                    </a:cubicBezTo>
                    <a:lnTo>
                      <a:pt x="7816" y="379"/>
                    </a:lnTo>
                    <a:cubicBezTo>
                      <a:pt x="7795" y="410"/>
                      <a:pt x="7795" y="442"/>
                      <a:pt x="7795" y="484"/>
                    </a:cubicBezTo>
                    <a:cubicBezTo>
                      <a:pt x="7784" y="526"/>
                      <a:pt x="7784" y="558"/>
                      <a:pt x="7795" y="600"/>
                    </a:cubicBezTo>
                    <a:cubicBezTo>
                      <a:pt x="7805" y="632"/>
                      <a:pt x="7816" y="664"/>
                      <a:pt x="7848" y="695"/>
                    </a:cubicBezTo>
                    <a:cubicBezTo>
                      <a:pt x="7869" y="716"/>
                      <a:pt x="7890" y="748"/>
                      <a:pt x="7922" y="759"/>
                    </a:cubicBezTo>
                    <a:lnTo>
                      <a:pt x="7974" y="790"/>
                    </a:lnTo>
                    <a:cubicBezTo>
                      <a:pt x="7992" y="795"/>
                      <a:pt x="8011" y="797"/>
                      <a:pt x="8031" y="797"/>
                    </a:cubicBezTo>
                    <a:cubicBezTo>
                      <a:pt x="8059" y="797"/>
                      <a:pt x="8087" y="792"/>
                      <a:pt x="8112" y="780"/>
                    </a:cubicBezTo>
                    <a:lnTo>
                      <a:pt x="8154" y="759"/>
                    </a:lnTo>
                    <a:lnTo>
                      <a:pt x="8175" y="759"/>
                    </a:lnTo>
                    <a:cubicBezTo>
                      <a:pt x="8207" y="759"/>
                      <a:pt x="8238" y="748"/>
                      <a:pt x="8270" y="727"/>
                    </a:cubicBezTo>
                    <a:cubicBezTo>
                      <a:pt x="8302" y="716"/>
                      <a:pt x="8323" y="695"/>
                      <a:pt x="8344" y="664"/>
                    </a:cubicBezTo>
                    <a:cubicBezTo>
                      <a:pt x="8365" y="653"/>
                      <a:pt x="8376" y="632"/>
                      <a:pt x="8386" y="611"/>
                    </a:cubicBezTo>
                    <a:cubicBezTo>
                      <a:pt x="8407" y="569"/>
                      <a:pt x="8418" y="516"/>
                      <a:pt x="8418" y="463"/>
                    </a:cubicBezTo>
                    <a:cubicBezTo>
                      <a:pt x="8407" y="442"/>
                      <a:pt x="8407" y="421"/>
                      <a:pt x="8407" y="389"/>
                    </a:cubicBezTo>
                    <a:cubicBezTo>
                      <a:pt x="8386" y="347"/>
                      <a:pt x="8365" y="305"/>
                      <a:pt x="8333" y="273"/>
                    </a:cubicBezTo>
                    <a:cubicBezTo>
                      <a:pt x="8323" y="252"/>
                      <a:pt x="8291" y="231"/>
                      <a:pt x="8281" y="220"/>
                    </a:cubicBezTo>
                    <a:lnTo>
                      <a:pt x="8270" y="220"/>
                    </a:lnTo>
                    <a:lnTo>
                      <a:pt x="8260" y="210"/>
                    </a:lnTo>
                    <a:cubicBezTo>
                      <a:pt x="8238" y="199"/>
                      <a:pt x="8217" y="188"/>
                      <a:pt x="8196" y="188"/>
                    </a:cubicBezTo>
                    <a:lnTo>
                      <a:pt x="8186" y="178"/>
                    </a:lnTo>
                    <a:close/>
                    <a:moveTo>
                      <a:pt x="5239" y="157"/>
                    </a:moveTo>
                    <a:cubicBezTo>
                      <a:pt x="5176" y="157"/>
                      <a:pt x="5102" y="188"/>
                      <a:pt x="5059" y="241"/>
                    </a:cubicBezTo>
                    <a:cubicBezTo>
                      <a:pt x="5028" y="294"/>
                      <a:pt x="4996" y="379"/>
                      <a:pt x="4996" y="442"/>
                    </a:cubicBezTo>
                    <a:cubicBezTo>
                      <a:pt x="5007" y="516"/>
                      <a:pt x="5028" y="590"/>
                      <a:pt x="5081" y="643"/>
                    </a:cubicBezTo>
                    <a:cubicBezTo>
                      <a:pt x="5102" y="674"/>
                      <a:pt x="5133" y="685"/>
                      <a:pt x="5176" y="706"/>
                    </a:cubicBezTo>
                    <a:lnTo>
                      <a:pt x="5186" y="738"/>
                    </a:lnTo>
                    <a:cubicBezTo>
                      <a:pt x="5207" y="801"/>
                      <a:pt x="5239" y="843"/>
                      <a:pt x="5292" y="875"/>
                    </a:cubicBezTo>
                    <a:cubicBezTo>
                      <a:pt x="5313" y="885"/>
                      <a:pt x="5323" y="885"/>
                      <a:pt x="5345" y="896"/>
                    </a:cubicBezTo>
                    <a:cubicBezTo>
                      <a:pt x="5376" y="907"/>
                      <a:pt x="5397" y="907"/>
                      <a:pt x="5419" y="907"/>
                    </a:cubicBezTo>
                    <a:lnTo>
                      <a:pt x="5482" y="907"/>
                    </a:lnTo>
                    <a:lnTo>
                      <a:pt x="5514" y="917"/>
                    </a:lnTo>
                    <a:lnTo>
                      <a:pt x="5556" y="938"/>
                    </a:lnTo>
                    <a:cubicBezTo>
                      <a:pt x="5609" y="981"/>
                      <a:pt x="5661" y="1002"/>
                      <a:pt x="5725" y="1002"/>
                    </a:cubicBezTo>
                    <a:cubicBezTo>
                      <a:pt x="5788" y="1002"/>
                      <a:pt x="5852" y="970"/>
                      <a:pt x="5894" y="917"/>
                    </a:cubicBezTo>
                    <a:cubicBezTo>
                      <a:pt x="5936" y="854"/>
                      <a:pt x="5968" y="780"/>
                      <a:pt x="5968" y="706"/>
                    </a:cubicBezTo>
                    <a:cubicBezTo>
                      <a:pt x="5957" y="632"/>
                      <a:pt x="5936" y="558"/>
                      <a:pt x="5883" y="516"/>
                    </a:cubicBezTo>
                    <a:cubicBezTo>
                      <a:pt x="5809" y="442"/>
                      <a:pt x="5725" y="389"/>
                      <a:pt x="5630" y="357"/>
                    </a:cubicBezTo>
                    <a:lnTo>
                      <a:pt x="5619" y="347"/>
                    </a:lnTo>
                    <a:cubicBezTo>
                      <a:pt x="5566" y="252"/>
                      <a:pt x="5492" y="199"/>
                      <a:pt x="5408" y="167"/>
                    </a:cubicBezTo>
                    <a:cubicBezTo>
                      <a:pt x="5355" y="157"/>
                      <a:pt x="5292" y="157"/>
                      <a:pt x="5239" y="157"/>
                    </a:cubicBezTo>
                    <a:close/>
                    <a:moveTo>
                      <a:pt x="7182" y="431"/>
                    </a:moveTo>
                    <a:cubicBezTo>
                      <a:pt x="7151" y="431"/>
                      <a:pt x="7119" y="431"/>
                      <a:pt x="7087" y="442"/>
                    </a:cubicBezTo>
                    <a:cubicBezTo>
                      <a:pt x="7056" y="452"/>
                      <a:pt x="7024" y="474"/>
                      <a:pt x="7003" y="495"/>
                    </a:cubicBezTo>
                    <a:cubicBezTo>
                      <a:pt x="6982" y="516"/>
                      <a:pt x="6961" y="547"/>
                      <a:pt x="6939" y="579"/>
                    </a:cubicBezTo>
                    <a:cubicBezTo>
                      <a:pt x="6939" y="600"/>
                      <a:pt x="6929" y="621"/>
                      <a:pt x="6918" y="643"/>
                    </a:cubicBezTo>
                    <a:cubicBezTo>
                      <a:pt x="6908" y="695"/>
                      <a:pt x="6908" y="748"/>
                      <a:pt x="6929" y="801"/>
                    </a:cubicBezTo>
                    <a:cubicBezTo>
                      <a:pt x="6939" y="822"/>
                      <a:pt x="6939" y="843"/>
                      <a:pt x="6950" y="864"/>
                    </a:cubicBezTo>
                    <a:cubicBezTo>
                      <a:pt x="6971" y="907"/>
                      <a:pt x="7003" y="938"/>
                      <a:pt x="7045" y="959"/>
                    </a:cubicBezTo>
                    <a:lnTo>
                      <a:pt x="7098" y="1002"/>
                    </a:lnTo>
                    <a:cubicBezTo>
                      <a:pt x="7129" y="1023"/>
                      <a:pt x="7161" y="1033"/>
                      <a:pt x="7193" y="1033"/>
                    </a:cubicBezTo>
                    <a:cubicBezTo>
                      <a:pt x="7225" y="1033"/>
                      <a:pt x="7256" y="1033"/>
                      <a:pt x="7288" y="1023"/>
                    </a:cubicBezTo>
                    <a:cubicBezTo>
                      <a:pt x="7320" y="1012"/>
                      <a:pt x="7351" y="991"/>
                      <a:pt x="7372" y="970"/>
                    </a:cubicBezTo>
                    <a:cubicBezTo>
                      <a:pt x="7404" y="949"/>
                      <a:pt x="7425" y="917"/>
                      <a:pt x="7436" y="885"/>
                    </a:cubicBezTo>
                    <a:cubicBezTo>
                      <a:pt x="7446" y="864"/>
                      <a:pt x="7457" y="843"/>
                      <a:pt x="7457" y="822"/>
                    </a:cubicBezTo>
                    <a:cubicBezTo>
                      <a:pt x="7467" y="769"/>
                      <a:pt x="7467" y="716"/>
                      <a:pt x="7457" y="664"/>
                    </a:cubicBezTo>
                    <a:cubicBezTo>
                      <a:pt x="7446" y="643"/>
                      <a:pt x="7436" y="621"/>
                      <a:pt x="7425" y="600"/>
                    </a:cubicBezTo>
                    <a:cubicBezTo>
                      <a:pt x="7404" y="558"/>
                      <a:pt x="7372" y="526"/>
                      <a:pt x="7330" y="505"/>
                    </a:cubicBezTo>
                    <a:cubicBezTo>
                      <a:pt x="7320" y="495"/>
                      <a:pt x="7298" y="474"/>
                      <a:pt x="7277" y="463"/>
                    </a:cubicBezTo>
                    <a:cubicBezTo>
                      <a:pt x="7246" y="442"/>
                      <a:pt x="7225" y="431"/>
                      <a:pt x="7182" y="431"/>
                    </a:cubicBezTo>
                    <a:close/>
                    <a:moveTo>
                      <a:pt x="2905" y="1461"/>
                    </a:moveTo>
                    <a:cubicBezTo>
                      <a:pt x="2777" y="1461"/>
                      <a:pt x="2651" y="1556"/>
                      <a:pt x="2662" y="1741"/>
                    </a:cubicBezTo>
                    <a:cubicBezTo>
                      <a:pt x="2667" y="1920"/>
                      <a:pt x="2787" y="2008"/>
                      <a:pt x="2907" y="2008"/>
                    </a:cubicBezTo>
                    <a:cubicBezTo>
                      <a:pt x="3035" y="2008"/>
                      <a:pt x="3164" y="1910"/>
                      <a:pt x="3158" y="1720"/>
                    </a:cubicBezTo>
                    <a:cubicBezTo>
                      <a:pt x="3148" y="1546"/>
                      <a:pt x="3026" y="1461"/>
                      <a:pt x="2905" y="1461"/>
                    </a:cubicBezTo>
                    <a:close/>
                    <a:moveTo>
                      <a:pt x="1754" y="1392"/>
                    </a:moveTo>
                    <a:cubicBezTo>
                      <a:pt x="1733" y="1392"/>
                      <a:pt x="1701" y="1403"/>
                      <a:pt x="1680" y="1403"/>
                    </a:cubicBezTo>
                    <a:lnTo>
                      <a:pt x="1669" y="1414"/>
                    </a:lnTo>
                    <a:cubicBezTo>
                      <a:pt x="1627" y="1424"/>
                      <a:pt x="1606" y="1435"/>
                      <a:pt x="1585" y="1466"/>
                    </a:cubicBezTo>
                    <a:cubicBezTo>
                      <a:pt x="1553" y="1487"/>
                      <a:pt x="1532" y="1509"/>
                      <a:pt x="1521" y="1551"/>
                    </a:cubicBezTo>
                    <a:cubicBezTo>
                      <a:pt x="1500" y="1583"/>
                      <a:pt x="1490" y="1614"/>
                      <a:pt x="1490" y="1656"/>
                    </a:cubicBezTo>
                    <a:cubicBezTo>
                      <a:pt x="1490" y="1678"/>
                      <a:pt x="1490" y="1709"/>
                      <a:pt x="1500" y="1741"/>
                    </a:cubicBezTo>
                    <a:lnTo>
                      <a:pt x="1490" y="1783"/>
                    </a:lnTo>
                    <a:cubicBezTo>
                      <a:pt x="1490" y="1836"/>
                      <a:pt x="1511" y="1889"/>
                      <a:pt x="1532" y="1931"/>
                    </a:cubicBezTo>
                    <a:lnTo>
                      <a:pt x="1574" y="1984"/>
                    </a:lnTo>
                    <a:cubicBezTo>
                      <a:pt x="1606" y="2016"/>
                      <a:pt x="1638" y="2037"/>
                      <a:pt x="1680" y="2047"/>
                    </a:cubicBezTo>
                    <a:lnTo>
                      <a:pt x="1690" y="2058"/>
                    </a:lnTo>
                    <a:lnTo>
                      <a:pt x="1785" y="2058"/>
                    </a:lnTo>
                    <a:cubicBezTo>
                      <a:pt x="1807" y="2058"/>
                      <a:pt x="1828" y="2047"/>
                      <a:pt x="1849" y="2047"/>
                    </a:cubicBezTo>
                    <a:lnTo>
                      <a:pt x="1870" y="2047"/>
                    </a:lnTo>
                    <a:lnTo>
                      <a:pt x="1902" y="2026"/>
                    </a:lnTo>
                    <a:lnTo>
                      <a:pt x="1944" y="2005"/>
                    </a:lnTo>
                    <a:cubicBezTo>
                      <a:pt x="1965" y="1984"/>
                      <a:pt x="1986" y="1963"/>
                      <a:pt x="2007" y="1942"/>
                    </a:cubicBezTo>
                    <a:lnTo>
                      <a:pt x="2018" y="1931"/>
                    </a:lnTo>
                    <a:cubicBezTo>
                      <a:pt x="2028" y="1910"/>
                      <a:pt x="2049" y="1889"/>
                      <a:pt x="2060" y="1868"/>
                    </a:cubicBezTo>
                    <a:lnTo>
                      <a:pt x="2060" y="1857"/>
                    </a:lnTo>
                    <a:cubicBezTo>
                      <a:pt x="2071" y="1836"/>
                      <a:pt x="2081" y="1815"/>
                      <a:pt x="2081" y="1794"/>
                    </a:cubicBezTo>
                    <a:cubicBezTo>
                      <a:pt x="2092" y="1741"/>
                      <a:pt x="2092" y="1688"/>
                      <a:pt x="2081" y="1635"/>
                    </a:cubicBezTo>
                    <a:lnTo>
                      <a:pt x="2071" y="1604"/>
                    </a:lnTo>
                    <a:lnTo>
                      <a:pt x="2049" y="1572"/>
                    </a:lnTo>
                    <a:lnTo>
                      <a:pt x="2049" y="1561"/>
                    </a:lnTo>
                    <a:cubicBezTo>
                      <a:pt x="2039" y="1540"/>
                      <a:pt x="2018" y="1519"/>
                      <a:pt x="1997" y="1498"/>
                    </a:cubicBezTo>
                    <a:lnTo>
                      <a:pt x="1986" y="1487"/>
                    </a:lnTo>
                    <a:cubicBezTo>
                      <a:pt x="1976" y="1466"/>
                      <a:pt x="1954" y="1456"/>
                      <a:pt x="1933" y="1445"/>
                    </a:cubicBezTo>
                    <a:lnTo>
                      <a:pt x="1933" y="1435"/>
                    </a:lnTo>
                    <a:lnTo>
                      <a:pt x="1923" y="1435"/>
                    </a:lnTo>
                    <a:cubicBezTo>
                      <a:pt x="1902" y="1424"/>
                      <a:pt x="1870" y="1414"/>
                      <a:pt x="1849" y="1403"/>
                    </a:cubicBezTo>
                    <a:lnTo>
                      <a:pt x="1838" y="1403"/>
                    </a:lnTo>
                    <a:cubicBezTo>
                      <a:pt x="1817" y="1392"/>
                      <a:pt x="1785" y="1392"/>
                      <a:pt x="1764" y="1392"/>
                    </a:cubicBezTo>
                    <a:close/>
                    <a:moveTo>
                      <a:pt x="5894" y="1445"/>
                    </a:moveTo>
                    <a:lnTo>
                      <a:pt x="5894" y="1456"/>
                    </a:lnTo>
                    <a:cubicBezTo>
                      <a:pt x="5862" y="1456"/>
                      <a:pt x="5830" y="1466"/>
                      <a:pt x="5799" y="1487"/>
                    </a:cubicBezTo>
                    <a:cubicBezTo>
                      <a:pt x="5767" y="1509"/>
                      <a:pt x="5746" y="1530"/>
                      <a:pt x="5735" y="1561"/>
                    </a:cubicBezTo>
                    <a:cubicBezTo>
                      <a:pt x="5714" y="1593"/>
                      <a:pt x="5693" y="1625"/>
                      <a:pt x="5693" y="1656"/>
                    </a:cubicBezTo>
                    <a:cubicBezTo>
                      <a:pt x="5693" y="1688"/>
                      <a:pt x="5693" y="1709"/>
                      <a:pt x="5683" y="1741"/>
                    </a:cubicBezTo>
                    <a:lnTo>
                      <a:pt x="5693" y="1762"/>
                    </a:lnTo>
                    <a:cubicBezTo>
                      <a:pt x="5683" y="1783"/>
                      <a:pt x="5683" y="1804"/>
                      <a:pt x="5683" y="1825"/>
                    </a:cubicBezTo>
                    <a:cubicBezTo>
                      <a:pt x="5683" y="1868"/>
                      <a:pt x="5693" y="1899"/>
                      <a:pt x="5714" y="1931"/>
                    </a:cubicBezTo>
                    <a:cubicBezTo>
                      <a:pt x="5725" y="1973"/>
                      <a:pt x="5735" y="1994"/>
                      <a:pt x="5767" y="2026"/>
                    </a:cubicBezTo>
                    <a:cubicBezTo>
                      <a:pt x="5778" y="2037"/>
                      <a:pt x="5799" y="2047"/>
                      <a:pt x="5820" y="2068"/>
                    </a:cubicBezTo>
                    <a:cubicBezTo>
                      <a:pt x="5852" y="2089"/>
                      <a:pt x="5894" y="2100"/>
                      <a:pt x="5947" y="2100"/>
                    </a:cubicBezTo>
                    <a:cubicBezTo>
                      <a:pt x="5968" y="2089"/>
                      <a:pt x="5989" y="2089"/>
                      <a:pt x="6010" y="2089"/>
                    </a:cubicBezTo>
                    <a:cubicBezTo>
                      <a:pt x="6031" y="2079"/>
                      <a:pt x="6052" y="2068"/>
                      <a:pt x="6073" y="2047"/>
                    </a:cubicBezTo>
                    <a:cubicBezTo>
                      <a:pt x="6084" y="2052"/>
                      <a:pt x="6097" y="2055"/>
                      <a:pt x="6110" y="2055"/>
                    </a:cubicBezTo>
                    <a:cubicBezTo>
                      <a:pt x="6124" y="2055"/>
                      <a:pt x="6137" y="2052"/>
                      <a:pt x="6147" y="2047"/>
                    </a:cubicBezTo>
                    <a:cubicBezTo>
                      <a:pt x="6179" y="2047"/>
                      <a:pt x="6211" y="2037"/>
                      <a:pt x="6242" y="2016"/>
                    </a:cubicBezTo>
                    <a:lnTo>
                      <a:pt x="6285" y="1963"/>
                    </a:lnTo>
                    <a:cubicBezTo>
                      <a:pt x="6316" y="1942"/>
                      <a:pt x="6327" y="1910"/>
                      <a:pt x="6337" y="1868"/>
                    </a:cubicBezTo>
                    <a:cubicBezTo>
                      <a:pt x="6348" y="1847"/>
                      <a:pt x="6348" y="1825"/>
                      <a:pt x="6348" y="1804"/>
                    </a:cubicBezTo>
                    <a:cubicBezTo>
                      <a:pt x="6359" y="1762"/>
                      <a:pt x="6359" y="1730"/>
                      <a:pt x="6337" y="1688"/>
                    </a:cubicBezTo>
                    <a:cubicBezTo>
                      <a:pt x="6337" y="1667"/>
                      <a:pt x="6327" y="1646"/>
                      <a:pt x="6316" y="1625"/>
                    </a:cubicBezTo>
                    <a:cubicBezTo>
                      <a:pt x="6295" y="1583"/>
                      <a:pt x="6263" y="1551"/>
                      <a:pt x="6221" y="1519"/>
                    </a:cubicBezTo>
                    <a:cubicBezTo>
                      <a:pt x="6200" y="1519"/>
                      <a:pt x="6190" y="1509"/>
                      <a:pt x="6168" y="1498"/>
                    </a:cubicBezTo>
                    <a:lnTo>
                      <a:pt x="6158" y="1498"/>
                    </a:lnTo>
                    <a:lnTo>
                      <a:pt x="6147" y="1487"/>
                    </a:lnTo>
                    <a:lnTo>
                      <a:pt x="6105" y="1487"/>
                    </a:lnTo>
                    <a:cubicBezTo>
                      <a:pt x="6073" y="1477"/>
                      <a:pt x="6031" y="1466"/>
                      <a:pt x="5989" y="1456"/>
                    </a:cubicBezTo>
                    <a:cubicBezTo>
                      <a:pt x="5957" y="1445"/>
                      <a:pt x="5925" y="1445"/>
                      <a:pt x="5894" y="1445"/>
                    </a:cubicBezTo>
                    <a:close/>
                    <a:moveTo>
                      <a:pt x="243" y="1667"/>
                    </a:moveTo>
                    <a:cubicBezTo>
                      <a:pt x="212" y="1667"/>
                      <a:pt x="180" y="1678"/>
                      <a:pt x="148" y="1699"/>
                    </a:cubicBezTo>
                    <a:cubicBezTo>
                      <a:pt x="117" y="1709"/>
                      <a:pt x="96" y="1730"/>
                      <a:pt x="74" y="1751"/>
                    </a:cubicBezTo>
                    <a:cubicBezTo>
                      <a:pt x="43" y="1783"/>
                      <a:pt x="32" y="1815"/>
                      <a:pt x="22" y="1847"/>
                    </a:cubicBezTo>
                    <a:cubicBezTo>
                      <a:pt x="11" y="1878"/>
                      <a:pt x="1" y="1920"/>
                      <a:pt x="1" y="1963"/>
                    </a:cubicBezTo>
                    <a:cubicBezTo>
                      <a:pt x="11" y="1984"/>
                      <a:pt x="11" y="2005"/>
                      <a:pt x="11" y="2037"/>
                    </a:cubicBezTo>
                    <a:cubicBezTo>
                      <a:pt x="32" y="2079"/>
                      <a:pt x="53" y="2121"/>
                      <a:pt x="85" y="2153"/>
                    </a:cubicBezTo>
                    <a:lnTo>
                      <a:pt x="138" y="2195"/>
                    </a:lnTo>
                    <a:cubicBezTo>
                      <a:pt x="170" y="2216"/>
                      <a:pt x="222" y="2227"/>
                      <a:pt x="265" y="2227"/>
                    </a:cubicBezTo>
                    <a:lnTo>
                      <a:pt x="307" y="2227"/>
                    </a:lnTo>
                    <a:cubicBezTo>
                      <a:pt x="339" y="2227"/>
                      <a:pt x="370" y="2216"/>
                      <a:pt x="402" y="2195"/>
                    </a:cubicBezTo>
                    <a:cubicBezTo>
                      <a:pt x="434" y="2185"/>
                      <a:pt x="465" y="2163"/>
                      <a:pt x="486" y="2142"/>
                    </a:cubicBezTo>
                    <a:cubicBezTo>
                      <a:pt x="507" y="2111"/>
                      <a:pt x="518" y="2079"/>
                      <a:pt x="529" y="2047"/>
                    </a:cubicBezTo>
                    <a:cubicBezTo>
                      <a:pt x="550" y="2016"/>
                      <a:pt x="550" y="1973"/>
                      <a:pt x="550" y="1931"/>
                    </a:cubicBezTo>
                    <a:cubicBezTo>
                      <a:pt x="539" y="1910"/>
                      <a:pt x="539" y="1889"/>
                      <a:pt x="539" y="1857"/>
                    </a:cubicBezTo>
                    <a:cubicBezTo>
                      <a:pt x="529" y="1815"/>
                      <a:pt x="497" y="1773"/>
                      <a:pt x="465" y="1741"/>
                    </a:cubicBezTo>
                    <a:lnTo>
                      <a:pt x="412" y="1699"/>
                    </a:lnTo>
                    <a:cubicBezTo>
                      <a:pt x="381" y="1678"/>
                      <a:pt x="339" y="1667"/>
                      <a:pt x="286" y="1667"/>
                    </a:cubicBezTo>
                    <a:close/>
                    <a:moveTo>
                      <a:pt x="7418" y="1797"/>
                    </a:moveTo>
                    <a:cubicBezTo>
                      <a:pt x="7399" y="1797"/>
                      <a:pt x="7380" y="1802"/>
                      <a:pt x="7362" y="1815"/>
                    </a:cubicBezTo>
                    <a:lnTo>
                      <a:pt x="7298" y="1847"/>
                    </a:lnTo>
                    <a:lnTo>
                      <a:pt x="7277" y="1868"/>
                    </a:lnTo>
                    <a:cubicBezTo>
                      <a:pt x="7246" y="1878"/>
                      <a:pt x="7214" y="1899"/>
                      <a:pt x="7193" y="1920"/>
                    </a:cubicBezTo>
                    <a:cubicBezTo>
                      <a:pt x="7161" y="1942"/>
                      <a:pt x="7140" y="1973"/>
                      <a:pt x="7129" y="2005"/>
                    </a:cubicBezTo>
                    <a:cubicBezTo>
                      <a:pt x="7119" y="2026"/>
                      <a:pt x="7108" y="2047"/>
                      <a:pt x="7108" y="2068"/>
                    </a:cubicBezTo>
                    <a:cubicBezTo>
                      <a:pt x="7098" y="2121"/>
                      <a:pt x="7098" y="2174"/>
                      <a:pt x="7108" y="2216"/>
                    </a:cubicBezTo>
                    <a:cubicBezTo>
                      <a:pt x="7119" y="2237"/>
                      <a:pt x="7129" y="2269"/>
                      <a:pt x="7140" y="2290"/>
                    </a:cubicBezTo>
                    <a:cubicBezTo>
                      <a:pt x="7161" y="2332"/>
                      <a:pt x="7193" y="2364"/>
                      <a:pt x="7235" y="2385"/>
                    </a:cubicBezTo>
                    <a:cubicBezTo>
                      <a:pt x="7298" y="2417"/>
                      <a:pt x="7362" y="2449"/>
                      <a:pt x="7425" y="2480"/>
                    </a:cubicBezTo>
                    <a:lnTo>
                      <a:pt x="7446" y="2491"/>
                    </a:lnTo>
                    <a:cubicBezTo>
                      <a:pt x="7467" y="2501"/>
                      <a:pt x="7499" y="2522"/>
                      <a:pt x="7531" y="2533"/>
                    </a:cubicBezTo>
                    <a:cubicBezTo>
                      <a:pt x="7547" y="2538"/>
                      <a:pt x="7563" y="2541"/>
                      <a:pt x="7578" y="2541"/>
                    </a:cubicBezTo>
                    <a:cubicBezTo>
                      <a:pt x="7594" y="2541"/>
                      <a:pt x="7610" y="2538"/>
                      <a:pt x="7626" y="2533"/>
                    </a:cubicBezTo>
                    <a:cubicBezTo>
                      <a:pt x="7658" y="2522"/>
                      <a:pt x="7689" y="2512"/>
                      <a:pt x="7721" y="2491"/>
                    </a:cubicBezTo>
                    <a:lnTo>
                      <a:pt x="7774" y="2449"/>
                    </a:lnTo>
                    <a:cubicBezTo>
                      <a:pt x="7795" y="2417"/>
                      <a:pt x="7805" y="2385"/>
                      <a:pt x="7816" y="2353"/>
                    </a:cubicBezTo>
                    <a:cubicBezTo>
                      <a:pt x="7827" y="2332"/>
                      <a:pt x="7837" y="2311"/>
                      <a:pt x="7837" y="2280"/>
                    </a:cubicBezTo>
                    <a:cubicBezTo>
                      <a:pt x="7837" y="2248"/>
                      <a:pt x="7837" y="2206"/>
                      <a:pt x="7827" y="2174"/>
                    </a:cubicBezTo>
                    <a:lnTo>
                      <a:pt x="7795" y="2100"/>
                    </a:lnTo>
                    <a:cubicBezTo>
                      <a:pt x="7774" y="2058"/>
                      <a:pt x="7742" y="2026"/>
                      <a:pt x="7700" y="2005"/>
                    </a:cubicBezTo>
                    <a:lnTo>
                      <a:pt x="7668" y="1984"/>
                    </a:lnTo>
                    <a:cubicBezTo>
                      <a:pt x="7658" y="1952"/>
                      <a:pt x="7647" y="1920"/>
                      <a:pt x="7626" y="1899"/>
                    </a:cubicBezTo>
                    <a:cubicBezTo>
                      <a:pt x="7605" y="1868"/>
                      <a:pt x="7584" y="1847"/>
                      <a:pt x="7552" y="1836"/>
                    </a:cubicBezTo>
                    <a:cubicBezTo>
                      <a:pt x="7520" y="1815"/>
                      <a:pt x="7489" y="1804"/>
                      <a:pt x="7457" y="1804"/>
                    </a:cubicBezTo>
                    <a:cubicBezTo>
                      <a:pt x="7444" y="1800"/>
                      <a:pt x="7431" y="1797"/>
                      <a:pt x="7418" y="1797"/>
                    </a:cubicBezTo>
                    <a:close/>
                    <a:moveTo>
                      <a:pt x="4299" y="2033"/>
                    </a:moveTo>
                    <a:cubicBezTo>
                      <a:pt x="4288" y="2033"/>
                      <a:pt x="4278" y="2034"/>
                      <a:pt x="4267" y="2037"/>
                    </a:cubicBezTo>
                    <a:lnTo>
                      <a:pt x="4130" y="2037"/>
                    </a:lnTo>
                    <a:cubicBezTo>
                      <a:pt x="4088" y="2037"/>
                      <a:pt x="4067" y="2047"/>
                      <a:pt x="4035" y="2068"/>
                    </a:cubicBezTo>
                    <a:cubicBezTo>
                      <a:pt x="4003" y="2079"/>
                      <a:pt x="3972" y="2100"/>
                      <a:pt x="3951" y="2132"/>
                    </a:cubicBezTo>
                    <a:cubicBezTo>
                      <a:pt x="3929" y="2153"/>
                      <a:pt x="3919" y="2185"/>
                      <a:pt x="3908" y="2216"/>
                    </a:cubicBezTo>
                    <a:cubicBezTo>
                      <a:pt x="3887" y="2258"/>
                      <a:pt x="3887" y="2290"/>
                      <a:pt x="3887" y="2332"/>
                    </a:cubicBezTo>
                    <a:cubicBezTo>
                      <a:pt x="3887" y="2353"/>
                      <a:pt x="3898" y="2375"/>
                      <a:pt x="3898" y="2406"/>
                    </a:cubicBezTo>
                    <a:cubicBezTo>
                      <a:pt x="3908" y="2449"/>
                      <a:pt x="3940" y="2491"/>
                      <a:pt x="3972" y="2522"/>
                    </a:cubicBezTo>
                    <a:lnTo>
                      <a:pt x="4014" y="2565"/>
                    </a:lnTo>
                    <a:cubicBezTo>
                      <a:pt x="4056" y="2596"/>
                      <a:pt x="4098" y="2607"/>
                      <a:pt x="4141" y="2607"/>
                    </a:cubicBezTo>
                    <a:lnTo>
                      <a:pt x="4288" y="2596"/>
                    </a:lnTo>
                    <a:cubicBezTo>
                      <a:pt x="4320" y="2596"/>
                      <a:pt x="4352" y="2586"/>
                      <a:pt x="4373" y="2565"/>
                    </a:cubicBezTo>
                    <a:cubicBezTo>
                      <a:pt x="4415" y="2554"/>
                      <a:pt x="4436" y="2533"/>
                      <a:pt x="4457" y="2501"/>
                    </a:cubicBezTo>
                    <a:cubicBezTo>
                      <a:pt x="4479" y="2480"/>
                      <a:pt x="4500" y="2449"/>
                      <a:pt x="4500" y="2417"/>
                    </a:cubicBezTo>
                    <a:cubicBezTo>
                      <a:pt x="4521" y="2375"/>
                      <a:pt x="4531" y="2343"/>
                      <a:pt x="4521" y="2301"/>
                    </a:cubicBezTo>
                    <a:cubicBezTo>
                      <a:pt x="4521" y="2280"/>
                      <a:pt x="4510" y="2258"/>
                      <a:pt x="4510" y="2227"/>
                    </a:cubicBezTo>
                    <a:cubicBezTo>
                      <a:pt x="4500" y="2185"/>
                      <a:pt x="4479" y="2142"/>
                      <a:pt x="4447" y="2111"/>
                    </a:cubicBezTo>
                    <a:cubicBezTo>
                      <a:pt x="4426" y="2089"/>
                      <a:pt x="4415" y="2079"/>
                      <a:pt x="4394" y="2068"/>
                    </a:cubicBezTo>
                    <a:cubicBezTo>
                      <a:pt x="4362" y="2045"/>
                      <a:pt x="4331" y="2033"/>
                      <a:pt x="4299" y="2033"/>
                    </a:cubicBezTo>
                    <a:close/>
                    <a:moveTo>
                      <a:pt x="5379" y="2476"/>
                    </a:moveTo>
                    <a:cubicBezTo>
                      <a:pt x="5368" y="2476"/>
                      <a:pt x="5357" y="2477"/>
                      <a:pt x="5345" y="2480"/>
                    </a:cubicBezTo>
                    <a:cubicBezTo>
                      <a:pt x="5323" y="2491"/>
                      <a:pt x="5281" y="2501"/>
                      <a:pt x="5260" y="2522"/>
                    </a:cubicBezTo>
                    <a:cubicBezTo>
                      <a:pt x="5228" y="2544"/>
                      <a:pt x="5207" y="2565"/>
                      <a:pt x="5197" y="2596"/>
                    </a:cubicBezTo>
                    <a:cubicBezTo>
                      <a:pt x="5176" y="2628"/>
                      <a:pt x="5155" y="2660"/>
                      <a:pt x="5155" y="2691"/>
                    </a:cubicBezTo>
                    <a:cubicBezTo>
                      <a:pt x="5144" y="2723"/>
                      <a:pt x="5144" y="2744"/>
                      <a:pt x="5144" y="2776"/>
                    </a:cubicBezTo>
                    <a:cubicBezTo>
                      <a:pt x="5144" y="2818"/>
                      <a:pt x="5155" y="2871"/>
                      <a:pt x="5186" y="2913"/>
                    </a:cubicBezTo>
                    <a:lnTo>
                      <a:pt x="5207" y="2945"/>
                    </a:lnTo>
                    <a:lnTo>
                      <a:pt x="5207" y="2956"/>
                    </a:lnTo>
                    <a:cubicBezTo>
                      <a:pt x="5218" y="2977"/>
                      <a:pt x="5218" y="3008"/>
                      <a:pt x="5218" y="3029"/>
                    </a:cubicBezTo>
                    <a:cubicBezTo>
                      <a:pt x="5239" y="3082"/>
                      <a:pt x="5260" y="3114"/>
                      <a:pt x="5292" y="3156"/>
                    </a:cubicBezTo>
                    <a:lnTo>
                      <a:pt x="5345" y="3198"/>
                    </a:lnTo>
                    <a:cubicBezTo>
                      <a:pt x="5376" y="3220"/>
                      <a:pt x="5419" y="3230"/>
                      <a:pt x="5471" y="3230"/>
                    </a:cubicBezTo>
                    <a:lnTo>
                      <a:pt x="5514" y="3220"/>
                    </a:lnTo>
                    <a:lnTo>
                      <a:pt x="5556" y="3209"/>
                    </a:lnTo>
                    <a:lnTo>
                      <a:pt x="5609" y="3177"/>
                    </a:lnTo>
                    <a:lnTo>
                      <a:pt x="5619" y="3177"/>
                    </a:lnTo>
                    <a:lnTo>
                      <a:pt x="5672" y="3124"/>
                    </a:lnTo>
                    <a:cubicBezTo>
                      <a:pt x="5693" y="3093"/>
                      <a:pt x="5714" y="3072"/>
                      <a:pt x="5725" y="3040"/>
                    </a:cubicBezTo>
                    <a:cubicBezTo>
                      <a:pt x="5735" y="3019"/>
                      <a:pt x="5746" y="2987"/>
                      <a:pt x="5746" y="2966"/>
                    </a:cubicBezTo>
                    <a:lnTo>
                      <a:pt x="5757" y="2956"/>
                    </a:lnTo>
                    <a:cubicBezTo>
                      <a:pt x="5757" y="2924"/>
                      <a:pt x="5757" y="2903"/>
                      <a:pt x="5757" y="2871"/>
                    </a:cubicBezTo>
                    <a:lnTo>
                      <a:pt x="5757" y="2850"/>
                    </a:lnTo>
                    <a:cubicBezTo>
                      <a:pt x="5757" y="2829"/>
                      <a:pt x="5757" y="2797"/>
                      <a:pt x="5746" y="2776"/>
                    </a:cubicBezTo>
                    <a:lnTo>
                      <a:pt x="5746" y="2755"/>
                    </a:lnTo>
                    <a:lnTo>
                      <a:pt x="5714" y="2691"/>
                    </a:lnTo>
                    <a:lnTo>
                      <a:pt x="5714" y="2681"/>
                    </a:lnTo>
                    <a:lnTo>
                      <a:pt x="5704" y="2670"/>
                    </a:lnTo>
                    <a:cubicBezTo>
                      <a:pt x="5693" y="2649"/>
                      <a:pt x="5683" y="2639"/>
                      <a:pt x="5661" y="2618"/>
                    </a:cubicBezTo>
                    <a:lnTo>
                      <a:pt x="5651" y="2596"/>
                    </a:lnTo>
                    <a:cubicBezTo>
                      <a:pt x="5630" y="2586"/>
                      <a:pt x="5609" y="2565"/>
                      <a:pt x="5588" y="2554"/>
                    </a:cubicBezTo>
                    <a:lnTo>
                      <a:pt x="5577" y="2544"/>
                    </a:lnTo>
                    <a:cubicBezTo>
                      <a:pt x="5545" y="2522"/>
                      <a:pt x="5514" y="2512"/>
                      <a:pt x="5482" y="2501"/>
                    </a:cubicBezTo>
                    <a:lnTo>
                      <a:pt x="5450" y="2491"/>
                    </a:lnTo>
                    <a:cubicBezTo>
                      <a:pt x="5428" y="2483"/>
                      <a:pt x="5405" y="2476"/>
                      <a:pt x="5379" y="2476"/>
                    </a:cubicBezTo>
                    <a:close/>
                    <a:moveTo>
                      <a:pt x="2335" y="2903"/>
                    </a:moveTo>
                    <a:cubicBezTo>
                      <a:pt x="2313" y="2903"/>
                      <a:pt x="2292" y="2913"/>
                      <a:pt x="2261" y="2913"/>
                    </a:cubicBezTo>
                    <a:cubicBezTo>
                      <a:pt x="2229" y="2934"/>
                      <a:pt x="2187" y="2956"/>
                      <a:pt x="2155" y="2998"/>
                    </a:cubicBezTo>
                    <a:cubicBezTo>
                      <a:pt x="2123" y="3029"/>
                      <a:pt x="2102" y="3061"/>
                      <a:pt x="2071" y="3103"/>
                    </a:cubicBezTo>
                    <a:cubicBezTo>
                      <a:pt x="2049" y="3124"/>
                      <a:pt x="2028" y="3156"/>
                      <a:pt x="2018" y="3198"/>
                    </a:cubicBezTo>
                    <a:cubicBezTo>
                      <a:pt x="2007" y="3230"/>
                      <a:pt x="1997" y="3262"/>
                      <a:pt x="1997" y="3304"/>
                    </a:cubicBezTo>
                    <a:cubicBezTo>
                      <a:pt x="1997" y="3346"/>
                      <a:pt x="2007" y="3378"/>
                      <a:pt x="2028" y="3410"/>
                    </a:cubicBezTo>
                    <a:cubicBezTo>
                      <a:pt x="2039" y="3441"/>
                      <a:pt x="2049" y="3473"/>
                      <a:pt x="2081" y="3505"/>
                    </a:cubicBezTo>
                    <a:cubicBezTo>
                      <a:pt x="2102" y="3515"/>
                      <a:pt x="2113" y="3526"/>
                      <a:pt x="2134" y="3547"/>
                    </a:cubicBezTo>
                    <a:cubicBezTo>
                      <a:pt x="2176" y="3568"/>
                      <a:pt x="2218" y="3579"/>
                      <a:pt x="2261" y="3579"/>
                    </a:cubicBezTo>
                    <a:cubicBezTo>
                      <a:pt x="2282" y="3568"/>
                      <a:pt x="2303" y="3568"/>
                      <a:pt x="2324" y="3568"/>
                    </a:cubicBezTo>
                    <a:cubicBezTo>
                      <a:pt x="2366" y="3547"/>
                      <a:pt x="2398" y="3526"/>
                      <a:pt x="2430" y="3484"/>
                    </a:cubicBezTo>
                    <a:cubicBezTo>
                      <a:pt x="2461" y="3452"/>
                      <a:pt x="2493" y="3410"/>
                      <a:pt x="2525" y="3378"/>
                    </a:cubicBezTo>
                    <a:cubicBezTo>
                      <a:pt x="2546" y="3346"/>
                      <a:pt x="2556" y="3325"/>
                      <a:pt x="2567" y="3283"/>
                    </a:cubicBezTo>
                    <a:cubicBezTo>
                      <a:pt x="2588" y="3251"/>
                      <a:pt x="2588" y="3220"/>
                      <a:pt x="2588" y="3177"/>
                    </a:cubicBezTo>
                    <a:cubicBezTo>
                      <a:pt x="2588" y="3135"/>
                      <a:pt x="2578" y="3103"/>
                      <a:pt x="2567" y="3072"/>
                    </a:cubicBezTo>
                    <a:cubicBezTo>
                      <a:pt x="2556" y="3029"/>
                      <a:pt x="2535" y="3008"/>
                      <a:pt x="2514" y="2977"/>
                    </a:cubicBezTo>
                    <a:lnTo>
                      <a:pt x="2461" y="2934"/>
                    </a:lnTo>
                    <a:cubicBezTo>
                      <a:pt x="2419" y="2913"/>
                      <a:pt x="2377" y="2903"/>
                      <a:pt x="2335" y="2903"/>
                    </a:cubicBezTo>
                    <a:close/>
                    <a:moveTo>
                      <a:pt x="3499" y="3234"/>
                    </a:moveTo>
                    <a:cubicBezTo>
                      <a:pt x="3481" y="3234"/>
                      <a:pt x="3462" y="3239"/>
                      <a:pt x="3444" y="3251"/>
                    </a:cubicBezTo>
                    <a:cubicBezTo>
                      <a:pt x="3412" y="3262"/>
                      <a:pt x="3380" y="3272"/>
                      <a:pt x="3359" y="3304"/>
                    </a:cubicBezTo>
                    <a:cubicBezTo>
                      <a:pt x="3338" y="3325"/>
                      <a:pt x="3317" y="3346"/>
                      <a:pt x="3296" y="3389"/>
                    </a:cubicBezTo>
                    <a:cubicBezTo>
                      <a:pt x="3296" y="3410"/>
                      <a:pt x="3285" y="3431"/>
                      <a:pt x="3275" y="3452"/>
                    </a:cubicBezTo>
                    <a:cubicBezTo>
                      <a:pt x="3264" y="3505"/>
                      <a:pt x="3264" y="3547"/>
                      <a:pt x="3285" y="3600"/>
                    </a:cubicBezTo>
                    <a:cubicBezTo>
                      <a:pt x="3296" y="3621"/>
                      <a:pt x="3296" y="3642"/>
                      <a:pt x="3306" y="3663"/>
                    </a:cubicBezTo>
                    <a:cubicBezTo>
                      <a:pt x="3327" y="3705"/>
                      <a:pt x="3359" y="3737"/>
                      <a:pt x="3401" y="3769"/>
                    </a:cubicBezTo>
                    <a:cubicBezTo>
                      <a:pt x="3433" y="3779"/>
                      <a:pt x="3465" y="3800"/>
                      <a:pt x="3496" y="3811"/>
                    </a:cubicBezTo>
                    <a:cubicBezTo>
                      <a:pt x="3528" y="3832"/>
                      <a:pt x="3560" y="3843"/>
                      <a:pt x="3591" y="3843"/>
                    </a:cubicBezTo>
                    <a:cubicBezTo>
                      <a:pt x="3601" y="3846"/>
                      <a:pt x="3610" y="3847"/>
                      <a:pt x="3619" y="3847"/>
                    </a:cubicBezTo>
                    <a:cubicBezTo>
                      <a:pt x="3642" y="3847"/>
                      <a:pt x="3664" y="3840"/>
                      <a:pt x="3686" y="3832"/>
                    </a:cubicBezTo>
                    <a:cubicBezTo>
                      <a:pt x="3718" y="3822"/>
                      <a:pt x="3750" y="3811"/>
                      <a:pt x="3771" y="3779"/>
                    </a:cubicBezTo>
                    <a:cubicBezTo>
                      <a:pt x="3803" y="3758"/>
                      <a:pt x="3813" y="3737"/>
                      <a:pt x="3834" y="3695"/>
                    </a:cubicBezTo>
                    <a:lnTo>
                      <a:pt x="3855" y="3631"/>
                    </a:lnTo>
                    <a:cubicBezTo>
                      <a:pt x="3866" y="3579"/>
                      <a:pt x="3866" y="3526"/>
                      <a:pt x="3855" y="3484"/>
                    </a:cubicBezTo>
                    <a:cubicBezTo>
                      <a:pt x="3845" y="3462"/>
                      <a:pt x="3834" y="3441"/>
                      <a:pt x="3824" y="3410"/>
                    </a:cubicBezTo>
                    <a:cubicBezTo>
                      <a:pt x="3803" y="3367"/>
                      <a:pt x="3771" y="3336"/>
                      <a:pt x="3729" y="3315"/>
                    </a:cubicBezTo>
                    <a:cubicBezTo>
                      <a:pt x="3697" y="3304"/>
                      <a:pt x="3665" y="3283"/>
                      <a:pt x="3634" y="3272"/>
                    </a:cubicBezTo>
                    <a:cubicBezTo>
                      <a:pt x="3602" y="3251"/>
                      <a:pt x="3581" y="3241"/>
                      <a:pt x="3539" y="3241"/>
                    </a:cubicBezTo>
                    <a:cubicBezTo>
                      <a:pt x="3525" y="3236"/>
                      <a:pt x="3512" y="3234"/>
                      <a:pt x="3499" y="3234"/>
                    </a:cubicBezTo>
                    <a:close/>
                    <a:moveTo>
                      <a:pt x="6929" y="3357"/>
                    </a:moveTo>
                    <a:cubicBezTo>
                      <a:pt x="6897" y="3367"/>
                      <a:pt x="6887" y="3367"/>
                      <a:pt x="6855" y="3378"/>
                    </a:cubicBezTo>
                    <a:cubicBezTo>
                      <a:pt x="6823" y="3389"/>
                      <a:pt x="6781" y="3410"/>
                      <a:pt x="6749" y="3452"/>
                    </a:cubicBezTo>
                    <a:cubicBezTo>
                      <a:pt x="6739" y="3473"/>
                      <a:pt x="6728" y="3494"/>
                      <a:pt x="6707" y="3515"/>
                    </a:cubicBezTo>
                    <a:cubicBezTo>
                      <a:pt x="6696" y="3536"/>
                      <a:pt x="6696" y="3558"/>
                      <a:pt x="6686" y="3589"/>
                    </a:cubicBezTo>
                    <a:cubicBezTo>
                      <a:pt x="6675" y="3610"/>
                      <a:pt x="6675" y="3642"/>
                      <a:pt x="6675" y="3663"/>
                    </a:cubicBezTo>
                    <a:cubicBezTo>
                      <a:pt x="6686" y="3726"/>
                      <a:pt x="6696" y="3758"/>
                      <a:pt x="6718" y="3811"/>
                    </a:cubicBezTo>
                    <a:cubicBezTo>
                      <a:pt x="6739" y="3853"/>
                      <a:pt x="6781" y="3885"/>
                      <a:pt x="6813" y="3906"/>
                    </a:cubicBezTo>
                    <a:lnTo>
                      <a:pt x="6813" y="3917"/>
                    </a:lnTo>
                    <a:cubicBezTo>
                      <a:pt x="6830" y="3925"/>
                      <a:pt x="6868" y="3941"/>
                      <a:pt x="6876" y="3941"/>
                    </a:cubicBezTo>
                    <a:cubicBezTo>
                      <a:pt x="6878" y="3941"/>
                      <a:pt x="6878" y="3940"/>
                      <a:pt x="6876" y="3938"/>
                    </a:cubicBezTo>
                    <a:lnTo>
                      <a:pt x="6887" y="3938"/>
                    </a:lnTo>
                    <a:cubicBezTo>
                      <a:pt x="6908" y="3948"/>
                      <a:pt x="6939" y="3948"/>
                      <a:pt x="6961" y="3948"/>
                    </a:cubicBezTo>
                    <a:lnTo>
                      <a:pt x="6971" y="3948"/>
                    </a:lnTo>
                    <a:lnTo>
                      <a:pt x="7034" y="3938"/>
                    </a:lnTo>
                    <a:cubicBezTo>
                      <a:pt x="7087" y="3917"/>
                      <a:pt x="7119" y="3895"/>
                      <a:pt x="7151" y="3853"/>
                    </a:cubicBezTo>
                    <a:cubicBezTo>
                      <a:pt x="7182" y="3811"/>
                      <a:pt x="7203" y="3779"/>
                      <a:pt x="7214" y="3726"/>
                    </a:cubicBezTo>
                    <a:lnTo>
                      <a:pt x="7214" y="3716"/>
                    </a:lnTo>
                    <a:lnTo>
                      <a:pt x="7214" y="3684"/>
                    </a:lnTo>
                    <a:lnTo>
                      <a:pt x="7225" y="3642"/>
                    </a:lnTo>
                    <a:lnTo>
                      <a:pt x="7214" y="3568"/>
                    </a:lnTo>
                    <a:cubicBezTo>
                      <a:pt x="7203" y="3547"/>
                      <a:pt x="7193" y="3515"/>
                      <a:pt x="7182" y="3494"/>
                    </a:cubicBezTo>
                    <a:cubicBezTo>
                      <a:pt x="7172" y="3473"/>
                      <a:pt x="7151" y="3452"/>
                      <a:pt x="7140" y="3441"/>
                    </a:cubicBezTo>
                    <a:cubicBezTo>
                      <a:pt x="7108" y="3410"/>
                      <a:pt x="7087" y="3389"/>
                      <a:pt x="7056" y="3378"/>
                    </a:cubicBezTo>
                    <a:cubicBezTo>
                      <a:pt x="7024" y="3367"/>
                      <a:pt x="6992" y="3357"/>
                      <a:pt x="6961" y="3357"/>
                    </a:cubicBezTo>
                    <a:lnTo>
                      <a:pt x="6950" y="3367"/>
                    </a:lnTo>
                    <a:lnTo>
                      <a:pt x="6929" y="3357"/>
                    </a:lnTo>
                    <a:close/>
                    <a:moveTo>
                      <a:pt x="993" y="3705"/>
                    </a:moveTo>
                    <a:cubicBezTo>
                      <a:pt x="919" y="3705"/>
                      <a:pt x="845" y="3705"/>
                      <a:pt x="772" y="3716"/>
                    </a:cubicBezTo>
                    <a:cubicBezTo>
                      <a:pt x="740" y="3716"/>
                      <a:pt x="708" y="3726"/>
                      <a:pt x="676" y="3737"/>
                    </a:cubicBezTo>
                    <a:cubicBezTo>
                      <a:pt x="645" y="3758"/>
                      <a:pt x="624" y="3779"/>
                      <a:pt x="603" y="3800"/>
                    </a:cubicBezTo>
                    <a:cubicBezTo>
                      <a:pt x="581" y="3832"/>
                      <a:pt x="560" y="3864"/>
                      <a:pt x="550" y="3895"/>
                    </a:cubicBezTo>
                    <a:cubicBezTo>
                      <a:pt x="539" y="3927"/>
                      <a:pt x="529" y="3969"/>
                      <a:pt x="539" y="4001"/>
                    </a:cubicBezTo>
                    <a:cubicBezTo>
                      <a:pt x="539" y="4033"/>
                      <a:pt x="539" y="4054"/>
                      <a:pt x="550" y="4086"/>
                    </a:cubicBezTo>
                    <a:cubicBezTo>
                      <a:pt x="560" y="4128"/>
                      <a:pt x="581" y="4170"/>
                      <a:pt x="613" y="4202"/>
                    </a:cubicBezTo>
                    <a:lnTo>
                      <a:pt x="666" y="4244"/>
                    </a:lnTo>
                    <a:cubicBezTo>
                      <a:pt x="708" y="4265"/>
                      <a:pt x="750" y="4276"/>
                      <a:pt x="793" y="4276"/>
                    </a:cubicBezTo>
                    <a:cubicBezTo>
                      <a:pt x="867" y="4276"/>
                      <a:pt x="941" y="4276"/>
                      <a:pt x="1014" y="4265"/>
                    </a:cubicBezTo>
                    <a:cubicBezTo>
                      <a:pt x="1046" y="4265"/>
                      <a:pt x="1078" y="4255"/>
                      <a:pt x="1109" y="4244"/>
                    </a:cubicBezTo>
                    <a:cubicBezTo>
                      <a:pt x="1141" y="4223"/>
                      <a:pt x="1162" y="4202"/>
                      <a:pt x="1194" y="4181"/>
                    </a:cubicBezTo>
                    <a:cubicBezTo>
                      <a:pt x="1215" y="4149"/>
                      <a:pt x="1226" y="4117"/>
                      <a:pt x="1236" y="4086"/>
                    </a:cubicBezTo>
                    <a:cubicBezTo>
                      <a:pt x="1247" y="4054"/>
                      <a:pt x="1257" y="4012"/>
                      <a:pt x="1257" y="3980"/>
                    </a:cubicBezTo>
                    <a:cubicBezTo>
                      <a:pt x="1247" y="3948"/>
                      <a:pt x="1247" y="3927"/>
                      <a:pt x="1247" y="3906"/>
                    </a:cubicBezTo>
                    <a:cubicBezTo>
                      <a:pt x="1236" y="3853"/>
                      <a:pt x="1205" y="3811"/>
                      <a:pt x="1173" y="3779"/>
                    </a:cubicBezTo>
                    <a:lnTo>
                      <a:pt x="1120" y="3737"/>
                    </a:lnTo>
                    <a:cubicBezTo>
                      <a:pt x="1088" y="3716"/>
                      <a:pt x="1046" y="3705"/>
                      <a:pt x="993" y="3705"/>
                    </a:cubicBezTo>
                    <a:close/>
                    <a:moveTo>
                      <a:pt x="8196" y="3410"/>
                    </a:moveTo>
                    <a:cubicBezTo>
                      <a:pt x="8165" y="3420"/>
                      <a:pt x="8133" y="3431"/>
                      <a:pt x="8101" y="3452"/>
                    </a:cubicBezTo>
                    <a:cubicBezTo>
                      <a:pt x="8048" y="3494"/>
                      <a:pt x="8006" y="3558"/>
                      <a:pt x="7996" y="3621"/>
                    </a:cubicBezTo>
                    <a:cubicBezTo>
                      <a:pt x="7996" y="3653"/>
                      <a:pt x="7996" y="3674"/>
                      <a:pt x="7985" y="3705"/>
                    </a:cubicBezTo>
                    <a:cubicBezTo>
                      <a:pt x="7996" y="3748"/>
                      <a:pt x="8006" y="3800"/>
                      <a:pt x="8027" y="3843"/>
                    </a:cubicBezTo>
                    <a:cubicBezTo>
                      <a:pt x="8091" y="3948"/>
                      <a:pt x="8154" y="4054"/>
                      <a:pt x="8228" y="4149"/>
                    </a:cubicBezTo>
                    <a:cubicBezTo>
                      <a:pt x="8238" y="4181"/>
                      <a:pt x="8260" y="4212"/>
                      <a:pt x="8291" y="4233"/>
                    </a:cubicBezTo>
                    <a:cubicBezTo>
                      <a:pt x="8312" y="4255"/>
                      <a:pt x="8344" y="4265"/>
                      <a:pt x="8376" y="4276"/>
                    </a:cubicBezTo>
                    <a:cubicBezTo>
                      <a:pt x="8392" y="4281"/>
                      <a:pt x="8407" y="4284"/>
                      <a:pt x="8423" y="4284"/>
                    </a:cubicBezTo>
                    <a:cubicBezTo>
                      <a:pt x="8439" y="4284"/>
                      <a:pt x="8455" y="4281"/>
                      <a:pt x="8471" y="4276"/>
                    </a:cubicBezTo>
                    <a:cubicBezTo>
                      <a:pt x="8502" y="4276"/>
                      <a:pt x="8534" y="4265"/>
                      <a:pt x="8566" y="4244"/>
                    </a:cubicBezTo>
                    <a:cubicBezTo>
                      <a:pt x="8619" y="4202"/>
                      <a:pt x="8661" y="4138"/>
                      <a:pt x="8671" y="4064"/>
                    </a:cubicBezTo>
                    <a:cubicBezTo>
                      <a:pt x="8671" y="4043"/>
                      <a:pt x="8682" y="4012"/>
                      <a:pt x="8682" y="3991"/>
                    </a:cubicBezTo>
                    <a:cubicBezTo>
                      <a:pt x="8682" y="3938"/>
                      <a:pt x="8661" y="3895"/>
                      <a:pt x="8640" y="3853"/>
                    </a:cubicBezTo>
                    <a:cubicBezTo>
                      <a:pt x="8576" y="3748"/>
                      <a:pt x="8513" y="3642"/>
                      <a:pt x="8450" y="3536"/>
                    </a:cubicBezTo>
                    <a:cubicBezTo>
                      <a:pt x="8429" y="3505"/>
                      <a:pt x="8407" y="3484"/>
                      <a:pt x="8376" y="3462"/>
                    </a:cubicBezTo>
                    <a:cubicBezTo>
                      <a:pt x="8355" y="3441"/>
                      <a:pt x="8323" y="3420"/>
                      <a:pt x="8291" y="3420"/>
                    </a:cubicBezTo>
                    <a:cubicBezTo>
                      <a:pt x="8260" y="3410"/>
                      <a:pt x="8228" y="3410"/>
                      <a:pt x="8196" y="3410"/>
                    </a:cubicBezTo>
                    <a:close/>
                    <a:moveTo>
                      <a:pt x="4785" y="3758"/>
                    </a:moveTo>
                    <a:lnTo>
                      <a:pt x="4457" y="3779"/>
                    </a:lnTo>
                    <a:cubicBezTo>
                      <a:pt x="4394" y="3779"/>
                      <a:pt x="4331" y="3811"/>
                      <a:pt x="4288" y="3864"/>
                    </a:cubicBezTo>
                    <a:cubicBezTo>
                      <a:pt x="4267" y="3895"/>
                      <a:pt x="4246" y="3917"/>
                      <a:pt x="4236" y="3959"/>
                    </a:cubicBezTo>
                    <a:cubicBezTo>
                      <a:pt x="4225" y="3991"/>
                      <a:pt x="4225" y="4033"/>
                      <a:pt x="4225" y="4064"/>
                    </a:cubicBezTo>
                    <a:cubicBezTo>
                      <a:pt x="4225" y="4138"/>
                      <a:pt x="4246" y="4212"/>
                      <a:pt x="4299" y="4265"/>
                    </a:cubicBezTo>
                    <a:cubicBezTo>
                      <a:pt x="4352" y="4307"/>
                      <a:pt x="4415" y="4339"/>
                      <a:pt x="4479" y="4339"/>
                    </a:cubicBezTo>
                    <a:lnTo>
                      <a:pt x="4806" y="4328"/>
                    </a:lnTo>
                    <a:cubicBezTo>
                      <a:pt x="4869" y="4318"/>
                      <a:pt x="4933" y="4286"/>
                      <a:pt x="4975" y="4233"/>
                    </a:cubicBezTo>
                    <a:cubicBezTo>
                      <a:pt x="4996" y="4212"/>
                      <a:pt x="5017" y="4181"/>
                      <a:pt x="5028" y="4138"/>
                    </a:cubicBezTo>
                    <a:cubicBezTo>
                      <a:pt x="5038" y="4107"/>
                      <a:pt x="5049" y="4075"/>
                      <a:pt x="5049" y="4033"/>
                    </a:cubicBezTo>
                    <a:cubicBezTo>
                      <a:pt x="5038" y="3959"/>
                      <a:pt x="5017" y="3885"/>
                      <a:pt x="4964" y="3832"/>
                    </a:cubicBezTo>
                    <a:cubicBezTo>
                      <a:pt x="4912" y="3790"/>
                      <a:pt x="4859" y="3758"/>
                      <a:pt x="4785" y="3758"/>
                    </a:cubicBezTo>
                    <a:close/>
                    <a:moveTo>
                      <a:pt x="2335" y="4476"/>
                    </a:moveTo>
                    <a:cubicBezTo>
                      <a:pt x="2261" y="4476"/>
                      <a:pt x="2176" y="4540"/>
                      <a:pt x="2134" y="4624"/>
                    </a:cubicBezTo>
                    <a:cubicBezTo>
                      <a:pt x="2113" y="4666"/>
                      <a:pt x="2102" y="4719"/>
                      <a:pt x="2102" y="4772"/>
                    </a:cubicBezTo>
                    <a:cubicBezTo>
                      <a:pt x="2102" y="4814"/>
                      <a:pt x="2113" y="4867"/>
                      <a:pt x="2134" y="4909"/>
                    </a:cubicBezTo>
                    <a:cubicBezTo>
                      <a:pt x="2166" y="4941"/>
                      <a:pt x="2187" y="4983"/>
                      <a:pt x="2218" y="5015"/>
                    </a:cubicBezTo>
                    <a:cubicBezTo>
                      <a:pt x="2250" y="5047"/>
                      <a:pt x="2282" y="5068"/>
                      <a:pt x="2313" y="5089"/>
                    </a:cubicBezTo>
                    <a:cubicBezTo>
                      <a:pt x="2366" y="5131"/>
                      <a:pt x="2430" y="5163"/>
                      <a:pt x="2482" y="5173"/>
                    </a:cubicBezTo>
                    <a:cubicBezTo>
                      <a:pt x="2535" y="5195"/>
                      <a:pt x="2588" y="5205"/>
                      <a:pt x="2630" y="5205"/>
                    </a:cubicBezTo>
                    <a:cubicBezTo>
                      <a:pt x="2673" y="5237"/>
                      <a:pt x="2736" y="5258"/>
                      <a:pt x="2789" y="5258"/>
                    </a:cubicBezTo>
                    <a:cubicBezTo>
                      <a:pt x="2842" y="5247"/>
                      <a:pt x="2915" y="5216"/>
                      <a:pt x="2958" y="5163"/>
                    </a:cubicBezTo>
                    <a:cubicBezTo>
                      <a:pt x="3000" y="5110"/>
                      <a:pt x="3032" y="5036"/>
                      <a:pt x="3021" y="4962"/>
                    </a:cubicBezTo>
                    <a:lnTo>
                      <a:pt x="3021" y="4941"/>
                    </a:lnTo>
                    <a:cubicBezTo>
                      <a:pt x="3032" y="4899"/>
                      <a:pt x="3032" y="4857"/>
                      <a:pt x="3011" y="4814"/>
                    </a:cubicBezTo>
                    <a:cubicBezTo>
                      <a:pt x="2989" y="4740"/>
                      <a:pt x="2958" y="4688"/>
                      <a:pt x="2915" y="4635"/>
                    </a:cubicBezTo>
                    <a:cubicBezTo>
                      <a:pt x="2873" y="4593"/>
                      <a:pt x="2831" y="4571"/>
                      <a:pt x="2778" y="4550"/>
                    </a:cubicBezTo>
                    <a:cubicBezTo>
                      <a:pt x="2736" y="4529"/>
                      <a:pt x="2683" y="4519"/>
                      <a:pt x="2630" y="4519"/>
                    </a:cubicBezTo>
                    <a:lnTo>
                      <a:pt x="2599" y="4519"/>
                    </a:lnTo>
                    <a:cubicBezTo>
                      <a:pt x="2578" y="4519"/>
                      <a:pt x="2546" y="4508"/>
                      <a:pt x="2525" y="4497"/>
                    </a:cubicBezTo>
                    <a:cubicBezTo>
                      <a:pt x="2472" y="4487"/>
                      <a:pt x="2398" y="4476"/>
                      <a:pt x="2335" y="4476"/>
                    </a:cubicBezTo>
                    <a:close/>
                    <a:moveTo>
                      <a:pt x="7584" y="4582"/>
                    </a:moveTo>
                    <a:cubicBezTo>
                      <a:pt x="7563" y="4582"/>
                      <a:pt x="7531" y="4593"/>
                      <a:pt x="7510" y="4593"/>
                    </a:cubicBezTo>
                    <a:lnTo>
                      <a:pt x="7499" y="4603"/>
                    </a:lnTo>
                    <a:cubicBezTo>
                      <a:pt x="7446" y="4624"/>
                      <a:pt x="7415" y="4645"/>
                      <a:pt x="7372" y="4688"/>
                    </a:cubicBezTo>
                    <a:cubicBezTo>
                      <a:pt x="7330" y="4740"/>
                      <a:pt x="7320" y="4772"/>
                      <a:pt x="7309" y="4835"/>
                    </a:cubicBezTo>
                    <a:lnTo>
                      <a:pt x="7298" y="4846"/>
                    </a:lnTo>
                    <a:cubicBezTo>
                      <a:pt x="7298" y="4878"/>
                      <a:pt x="7298" y="4909"/>
                      <a:pt x="7298" y="4930"/>
                    </a:cubicBezTo>
                    <a:cubicBezTo>
                      <a:pt x="7298" y="4962"/>
                      <a:pt x="7309" y="4994"/>
                      <a:pt x="7309" y="5026"/>
                    </a:cubicBezTo>
                    <a:lnTo>
                      <a:pt x="7309" y="5036"/>
                    </a:lnTo>
                    <a:cubicBezTo>
                      <a:pt x="7320" y="5057"/>
                      <a:pt x="7330" y="5089"/>
                      <a:pt x="7341" y="5110"/>
                    </a:cubicBezTo>
                    <a:cubicBezTo>
                      <a:pt x="7362" y="5131"/>
                      <a:pt x="7372" y="5152"/>
                      <a:pt x="7394" y="5173"/>
                    </a:cubicBezTo>
                    <a:lnTo>
                      <a:pt x="7394" y="5184"/>
                    </a:lnTo>
                    <a:cubicBezTo>
                      <a:pt x="7415" y="5195"/>
                      <a:pt x="7436" y="5216"/>
                      <a:pt x="7457" y="5226"/>
                    </a:cubicBezTo>
                    <a:lnTo>
                      <a:pt x="7457" y="5237"/>
                    </a:lnTo>
                    <a:cubicBezTo>
                      <a:pt x="7478" y="5247"/>
                      <a:pt x="7499" y="5247"/>
                      <a:pt x="7520" y="5258"/>
                    </a:cubicBezTo>
                    <a:cubicBezTo>
                      <a:pt x="7536" y="5263"/>
                      <a:pt x="7555" y="5266"/>
                      <a:pt x="7573" y="5266"/>
                    </a:cubicBezTo>
                    <a:cubicBezTo>
                      <a:pt x="7592" y="5266"/>
                      <a:pt x="7610" y="5263"/>
                      <a:pt x="7626" y="5258"/>
                    </a:cubicBezTo>
                    <a:cubicBezTo>
                      <a:pt x="7658" y="5258"/>
                      <a:pt x="7679" y="5247"/>
                      <a:pt x="7710" y="5226"/>
                    </a:cubicBezTo>
                    <a:cubicBezTo>
                      <a:pt x="7742" y="5205"/>
                      <a:pt x="7763" y="5184"/>
                      <a:pt x="7784" y="5152"/>
                    </a:cubicBezTo>
                    <a:lnTo>
                      <a:pt x="7805" y="5110"/>
                    </a:lnTo>
                    <a:lnTo>
                      <a:pt x="7827" y="5089"/>
                    </a:lnTo>
                    <a:cubicBezTo>
                      <a:pt x="7858" y="5047"/>
                      <a:pt x="7879" y="5004"/>
                      <a:pt x="7890" y="4962"/>
                    </a:cubicBezTo>
                    <a:cubicBezTo>
                      <a:pt x="7890" y="4930"/>
                      <a:pt x="7890" y="4909"/>
                      <a:pt x="7890" y="4888"/>
                    </a:cubicBezTo>
                    <a:cubicBezTo>
                      <a:pt x="7890" y="4835"/>
                      <a:pt x="7879" y="4783"/>
                      <a:pt x="7858" y="4740"/>
                    </a:cubicBezTo>
                    <a:cubicBezTo>
                      <a:pt x="7848" y="4719"/>
                      <a:pt x="7827" y="4698"/>
                      <a:pt x="7805" y="4677"/>
                    </a:cubicBezTo>
                    <a:lnTo>
                      <a:pt x="7805" y="4666"/>
                    </a:lnTo>
                    <a:cubicBezTo>
                      <a:pt x="7795" y="4666"/>
                      <a:pt x="7763" y="4635"/>
                      <a:pt x="7742" y="4624"/>
                    </a:cubicBezTo>
                    <a:cubicBezTo>
                      <a:pt x="7721" y="4614"/>
                      <a:pt x="7700" y="4603"/>
                      <a:pt x="7668" y="4593"/>
                    </a:cubicBezTo>
                    <a:lnTo>
                      <a:pt x="7658" y="4593"/>
                    </a:lnTo>
                    <a:cubicBezTo>
                      <a:pt x="7647" y="4582"/>
                      <a:pt x="7615" y="4582"/>
                      <a:pt x="7594" y="4582"/>
                    </a:cubicBezTo>
                    <a:close/>
                    <a:moveTo>
                      <a:pt x="3760" y="4912"/>
                    </a:moveTo>
                    <a:cubicBezTo>
                      <a:pt x="3747" y="4912"/>
                      <a:pt x="3734" y="4915"/>
                      <a:pt x="3718" y="4920"/>
                    </a:cubicBezTo>
                    <a:cubicBezTo>
                      <a:pt x="3686" y="4920"/>
                      <a:pt x="3655" y="4941"/>
                      <a:pt x="3634" y="4962"/>
                    </a:cubicBezTo>
                    <a:cubicBezTo>
                      <a:pt x="3613" y="4973"/>
                      <a:pt x="3591" y="4994"/>
                      <a:pt x="3581" y="5004"/>
                    </a:cubicBezTo>
                    <a:cubicBezTo>
                      <a:pt x="3549" y="5047"/>
                      <a:pt x="3528" y="5089"/>
                      <a:pt x="3517" y="5131"/>
                    </a:cubicBezTo>
                    <a:cubicBezTo>
                      <a:pt x="3517" y="5163"/>
                      <a:pt x="3517" y="5184"/>
                      <a:pt x="3517" y="5205"/>
                    </a:cubicBezTo>
                    <a:cubicBezTo>
                      <a:pt x="3517" y="5258"/>
                      <a:pt x="3528" y="5311"/>
                      <a:pt x="3549" y="5353"/>
                    </a:cubicBezTo>
                    <a:lnTo>
                      <a:pt x="3560" y="5353"/>
                    </a:lnTo>
                    <a:lnTo>
                      <a:pt x="3591" y="5406"/>
                    </a:lnTo>
                    <a:lnTo>
                      <a:pt x="3602" y="5416"/>
                    </a:lnTo>
                    <a:cubicBezTo>
                      <a:pt x="3623" y="5427"/>
                      <a:pt x="3644" y="5448"/>
                      <a:pt x="3655" y="5459"/>
                    </a:cubicBezTo>
                    <a:lnTo>
                      <a:pt x="3665" y="5469"/>
                    </a:lnTo>
                    <a:cubicBezTo>
                      <a:pt x="3718" y="5490"/>
                      <a:pt x="3760" y="5501"/>
                      <a:pt x="3813" y="5501"/>
                    </a:cubicBezTo>
                    <a:lnTo>
                      <a:pt x="3824" y="5501"/>
                    </a:lnTo>
                    <a:cubicBezTo>
                      <a:pt x="3845" y="5501"/>
                      <a:pt x="3877" y="5501"/>
                      <a:pt x="3898" y="5490"/>
                    </a:cubicBezTo>
                    <a:cubicBezTo>
                      <a:pt x="3929" y="5480"/>
                      <a:pt x="3940" y="5469"/>
                      <a:pt x="3961" y="5448"/>
                    </a:cubicBezTo>
                    <a:lnTo>
                      <a:pt x="3972" y="5448"/>
                    </a:lnTo>
                    <a:lnTo>
                      <a:pt x="4024" y="5395"/>
                    </a:lnTo>
                    <a:cubicBezTo>
                      <a:pt x="4046" y="5374"/>
                      <a:pt x="4056" y="5353"/>
                      <a:pt x="4067" y="5332"/>
                    </a:cubicBezTo>
                    <a:cubicBezTo>
                      <a:pt x="4088" y="5290"/>
                      <a:pt x="4098" y="5258"/>
                      <a:pt x="4098" y="5226"/>
                    </a:cubicBezTo>
                    <a:cubicBezTo>
                      <a:pt x="4098" y="5184"/>
                      <a:pt x="4098" y="5142"/>
                      <a:pt x="4088" y="5110"/>
                    </a:cubicBezTo>
                    <a:cubicBezTo>
                      <a:pt x="4077" y="5068"/>
                      <a:pt x="4067" y="5047"/>
                      <a:pt x="4046" y="5015"/>
                    </a:cubicBezTo>
                    <a:cubicBezTo>
                      <a:pt x="4024" y="4983"/>
                      <a:pt x="4003" y="4962"/>
                      <a:pt x="3972" y="4941"/>
                    </a:cubicBezTo>
                    <a:lnTo>
                      <a:pt x="3908" y="4920"/>
                    </a:lnTo>
                    <a:cubicBezTo>
                      <a:pt x="3892" y="4915"/>
                      <a:pt x="3874" y="4912"/>
                      <a:pt x="3855" y="4912"/>
                    </a:cubicBezTo>
                    <a:cubicBezTo>
                      <a:pt x="3837" y="4912"/>
                      <a:pt x="3818" y="4915"/>
                      <a:pt x="3803" y="4920"/>
                    </a:cubicBezTo>
                    <a:cubicBezTo>
                      <a:pt x="3787" y="4915"/>
                      <a:pt x="3774" y="4912"/>
                      <a:pt x="3760" y="4912"/>
                    </a:cubicBezTo>
                    <a:close/>
                    <a:moveTo>
                      <a:pt x="6221" y="4973"/>
                    </a:moveTo>
                    <a:lnTo>
                      <a:pt x="6126" y="4983"/>
                    </a:lnTo>
                    <a:cubicBezTo>
                      <a:pt x="6094" y="4983"/>
                      <a:pt x="6063" y="4983"/>
                      <a:pt x="6042" y="5004"/>
                    </a:cubicBezTo>
                    <a:cubicBezTo>
                      <a:pt x="6010" y="5015"/>
                      <a:pt x="5978" y="5036"/>
                      <a:pt x="5957" y="5068"/>
                    </a:cubicBezTo>
                    <a:cubicBezTo>
                      <a:pt x="5936" y="5099"/>
                      <a:pt x="5915" y="5131"/>
                      <a:pt x="5904" y="5163"/>
                    </a:cubicBezTo>
                    <a:cubicBezTo>
                      <a:pt x="5894" y="5195"/>
                      <a:pt x="5894" y="5237"/>
                      <a:pt x="5894" y="5268"/>
                    </a:cubicBezTo>
                    <a:cubicBezTo>
                      <a:pt x="5894" y="5300"/>
                      <a:pt x="5904" y="5321"/>
                      <a:pt x="5904" y="5342"/>
                    </a:cubicBezTo>
                    <a:cubicBezTo>
                      <a:pt x="5915" y="5395"/>
                      <a:pt x="5936" y="5437"/>
                      <a:pt x="5968" y="5469"/>
                    </a:cubicBezTo>
                    <a:lnTo>
                      <a:pt x="6021" y="5511"/>
                    </a:lnTo>
                    <a:cubicBezTo>
                      <a:pt x="6063" y="5532"/>
                      <a:pt x="6105" y="5543"/>
                      <a:pt x="6147" y="5543"/>
                    </a:cubicBezTo>
                    <a:lnTo>
                      <a:pt x="6242" y="5543"/>
                    </a:lnTo>
                    <a:cubicBezTo>
                      <a:pt x="6274" y="5543"/>
                      <a:pt x="6306" y="5532"/>
                      <a:pt x="6337" y="5511"/>
                    </a:cubicBezTo>
                    <a:cubicBezTo>
                      <a:pt x="6369" y="5501"/>
                      <a:pt x="6390" y="5480"/>
                      <a:pt x="6411" y="5448"/>
                    </a:cubicBezTo>
                    <a:cubicBezTo>
                      <a:pt x="6443" y="5427"/>
                      <a:pt x="6454" y="5395"/>
                      <a:pt x="6464" y="5353"/>
                    </a:cubicBezTo>
                    <a:cubicBezTo>
                      <a:pt x="6475" y="5321"/>
                      <a:pt x="6485" y="5290"/>
                      <a:pt x="6485" y="5247"/>
                    </a:cubicBezTo>
                    <a:cubicBezTo>
                      <a:pt x="6475" y="5226"/>
                      <a:pt x="6475" y="5195"/>
                      <a:pt x="6475" y="5173"/>
                    </a:cubicBezTo>
                    <a:cubicBezTo>
                      <a:pt x="6454" y="5121"/>
                      <a:pt x="6432" y="5089"/>
                      <a:pt x="6401" y="5047"/>
                    </a:cubicBezTo>
                    <a:lnTo>
                      <a:pt x="6348" y="5004"/>
                    </a:lnTo>
                    <a:cubicBezTo>
                      <a:pt x="6316" y="4983"/>
                      <a:pt x="6274" y="4973"/>
                      <a:pt x="6221" y="4973"/>
                    </a:cubicBezTo>
                    <a:close/>
                    <a:moveTo>
                      <a:pt x="4980" y="5620"/>
                    </a:moveTo>
                    <a:cubicBezTo>
                      <a:pt x="4959" y="5620"/>
                      <a:pt x="4938" y="5622"/>
                      <a:pt x="4912" y="5628"/>
                    </a:cubicBezTo>
                    <a:cubicBezTo>
                      <a:pt x="4859" y="5649"/>
                      <a:pt x="4838" y="5670"/>
                      <a:pt x="4795" y="5712"/>
                    </a:cubicBezTo>
                    <a:lnTo>
                      <a:pt x="4764" y="5775"/>
                    </a:lnTo>
                    <a:lnTo>
                      <a:pt x="4743" y="5849"/>
                    </a:lnTo>
                    <a:lnTo>
                      <a:pt x="4732" y="5849"/>
                    </a:lnTo>
                    <a:cubicBezTo>
                      <a:pt x="4721" y="5913"/>
                      <a:pt x="4721" y="5955"/>
                      <a:pt x="4743" y="6018"/>
                    </a:cubicBezTo>
                    <a:cubicBezTo>
                      <a:pt x="4753" y="6039"/>
                      <a:pt x="4764" y="6061"/>
                      <a:pt x="4774" y="6092"/>
                    </a:cubicBezTo>
                    <a:cubicBezTo>
                      <a:pt x="4785" y="6113"/>
                      <a:pt x="4795" y="6135"/>
                      <a:pt x="4817" y="6145"/>
                    </a:cubicBezTo>
                    <a:cubicBezTo>
                      <a:pt x="4848" y="6187"/>
                      <a:pt x="4890" y="6208"/>
                      <a:pt x="4933" y="6219"/>
                    </a:cubicBezTo>
                    <a:cubicBezTo>
                      <a:pt x="4959" y="6224"/>
                      <a:pt x="4983" y="6227"/>
                      <a:pt x="5005" y="6227"/>
                    </a:cubicBezTo>
                    <a:cubicBezTo>
                      <a:pt x="5028" y="6227"/>
                      <a:pt x="5049" y="6224"/>
                      <a:pt x="5070" y="6219"/>
                    </a:cubicBezTo>
                    <a:cubicBezTo>
                      <a:pt x="5102" y="6208"/>
                      <a:pt x="5133" y="6187"/>
                      <a:pt x="5155" y="6156"/>
                    </a:cubicBezTo>
                    <a:cubicBezTo>
                      <a:pt x="5176" y="6135"/>
                      <a:pt x="5197" y="6113"/>
                      <a:pt x="5218" y="6082"/>
                    </a:cubicBezTo>
                    <a:cubicBezTo>
                      <a:pt x="5228" y="6050"/>
                      <a:pt x="5239" y="6008"/>
                      <a:pt x="5239" y="5976"/>
                    </a:cubicBezTo>
                    <a:cubicBezTo>
                      <a:pt x="5250" y="5944"/>
                      <a:pt x="5250" y="5923"/>
                      <a:pt x="5239" y="5902"/>
                    </a:cubicBezTo>
                    <a:lnTo>
                      <a:pt x="5239" y="5892"/>
                    </a:lnTo>
                    <a:cubicBezTo>
                      <a:pt x="5239" y="5839"/>
                      <a:pt x="5228" y="5797"/>
                      <a:pt x="5207" y="5754"/>
                    </a:cubicBezTo>
                    <a:cubicBezTo>
                      <a:pt x="5186" y="5733"/>
                      <a:pt x="5176" y="5712"/>
                      <a:pt x="5165" y="5691"/>
                    </a:cubicBezTo>
                    <a:cubicBezTo>
                      <a:pt x="5133" y="5659"/>
                      <a:pt x="5091" y="5638"/>
                      <a:pt x="5049" y="5628"/>
                    </a:cubicBezTo>
                    <a:cubicBezTo>
                      <a:pt x="5022" y="5622"/>
                      <a:pt x="5001" y="5620"/>
                      <a:pt x="4980" y="5620"/>
                    </a:cubicBezTo>
                    <a:close/>
                    <a:moveTo>
                      <a:pt x="8622" y="5895"/>
                    </a:moveTo>
                    <a:cubicBezTo>
                      <a:pt x="8603" y="5895"/>
                      <a:pt x="8584" y="5900"/>
                      <a:pt x="8566" y="5913"/>
                    </a:cubicBezTo>
                    <a:cubicBezTo>
                      <a:pt x="8534" y="5923"/>
                      <a:pt x="8502" y="5934"/>
                      <a:pt x="8481" y="5966"/>
                    </a:cubicBezTo>
                    <a:lnTo>
                      <a:pt x="8460" y="5997"/>
                    </a:lnTo>
                    <a:lnTo>
                      <a:pt x="8429" y="6018"/>
                    </a:lnTo>
                    <a:cubicBezTo>
                      <a:pt x="8397" y="6061"/>
                      <a:pt x="8376" y="6103"/>
                      <a:pt x="8365" y="6145"/>
                    </a:cubicBezTo>
                    <a:cubicBezTo>
                      <a:pt x="8365" y="6177"/>
                      <a:pt x="8365" y="6198"/>
                      <a:pt x="8365" y="6219"/>
                    </a:cubicBezTo>
                    <a:cubicBezTo>
                      <a:pt x="8365" y="6272"/>
                      <a:pt x="8376" y="6325"/>
                      <a:pt x="8397" y="6367"/>
                    </a:cubicBezTo>
                    <a:lnTo>
                      <a:pt x="8418" y="6399"/>
                    </a:lnTo>
                    <a:lnTo>
                      <a:pt x="8439" y="6420"/>
                    </a:lnTo>
                    <a:lnTo>
                      <a:pt x="8439" y="6430"/>
                    </a:lnTo>
                    <a:lnTo>
                      <a:pt x="8471" y="6451"/>
                    </a:lnTo>
                    <a:lnTo>
                      <a:pt x="8492" y="6472"/>
                    </a:lnTo>
                    <a:lnTo>
                      <a:pt x="8502" y="6472"/>
                    </a:lnTo>
                    <a:lnTo>
                      <a:pt x="8555" y="6494"/>
                    </a:lnTo>
                    <a:lnTo>
                      <a:pt x="8566" y="6494"/>
                    </a:lnTo>
                    <a:lnTo>
                      <a:pt x="8629" y="6504"/>
                    </a:lnTo>
                    <a:lnTo>
                      <a:pt x="8693" y="6494"/>
                    </a:lnTo>
                    <a:lnTo>
                      <a:pt x="8703" y="6494"/>
                    </a:lnTo>
                    <a:lnTo>
                      <a:pt x="8735" y="6472"/>
                    </a:lnTo>
                    <a:lnTo>
                      <a:pt x="8767" y="6462"/>
                    </a:lnTo>
                    <a:lnTo>
                      <a:pt x="8767" y="6451"/>
                    </a:lnTo>
                    <a:lnTo>
                      <a:pt x="8819" y="6409"/>
                    </a:lnTo>
                    <a:lnTo>
                      <a:pt x="8819" y="6399"/>
                    </a:lnTo>
                    <a:cubicBezTo>
                      <a:pt x="8840" y="6377"/>
                      <a:pt x="8851" y="6356"/>
                      <a:pt x="8862" y="6335"/>
                    </a:cubicBezTo>
                    <a:lnTo>
                      <a:pt x="8872" y="6303"/>
                    </a:lnTo>
                    <a:lnTo>
                      <a:pt x="8883" y="6261"/>
                    </a:lnTo>
                    <a:cubicBezTo>
                      <a:pt x="8893" y="6230"/>
                      <a:pt x="8893" y="6208"/>
                      <a:pt x="8893" y="6187"/>
                    </a:cubicBezTo>
                    <a:lnTo>
                      <a:pt x="8893" y="6177"/>
                    </a:lnTo>
                    <a:lnTo>
                      <a:pt x="8883" y="6103"/>
                    </a:lnTo>
                    <a:lnTo>
                      <a:pt x="8851" y="6039"/>
                    </a:lnTo>
                    <a:lnTo>
                      <a:pt x="8851" y="6029"/>
                    </a:lnTo>
                    <a:lnTo>
                      <a:pt x="8809" y="5976"/>
                    </a:lnTo>
                    <a:cubicBezTo>
                      <a:pt x="8788" y="5955"/>
                      <a:pt x="8777" y="5944"/>
                      <a:pt x="8756" y="5934"/>
                    </a:cubicBezTo>
                    <a:cubicBezTo>
                      <a:pt x="8724" y="5913"/>
                      <a:pt x="8693" y="5902"/>
                      <a:pt x="8661" y="5902"/>
                    </a:cubicBezTo>
                    <a:cubicBezTo>
                      <a:pt x="8648" y="5898"/>
                      <a:pt x="8635" y="5895"/>
                      <a:pt x="8622" y="5895"/>
                    </a:cubicBezTo>
                    <a:close/>
                    <a:moveTo>
                      <a:pt x="1131" y="6029"/>
                    </a:moveTo>
                    <a:cubicBezTo>
                      <a:pt x="1046" y="6029"/>
                      <a:pt x="962" y="6039"/>
                      <a:pt x="877" y="6061"/>
                    </a:cubicBezTo>
                    <a:cubicBezTo>
                      <a:pt x="845" y="6061"/>
                      <a:pt x="814" y="6082"/>
                      <a:pt x="793" y="6113"/>
                    </a:cubicBezTo>
                    <a:cubicBezTo>
                      <a:pt x="772" y="6135"/>
                      <a:pt x="750" y="6156"/>
                      <a:pt x="729" y="6187"/>
                    </a:cubicBezTo>
                    <a:cubicBezTo>
                      <a:pt x="719" y="6230"/>
                      <a:pt x="708" y="6261"/>
                      <a:pt x="708" y="6293"/>
                    </a:cubicBezTo>
                    <a:cubicBezTo>
                      <a:pt x="698" y="6335"/>
                      <a:pt x="708" y="6377"/>
                      <a:pt x="708" y="6409"/>
                    </a:cubicBezTo>
                    <a:cubicBezTo>
                      <a:pt x="740" y="6472"/>
                      <a:pt x="772" y="6546"/>
                      <a:pt x="835" y="6578"/>
                    </a:cubicBezTo>
                    <a:lnTo>
                      <a:pt x="845" y="6578"/>
                    </a:lnTo>
                    <a:cubicBezTo>
                      <a:pt x="867" y="6610"/>
                      <a:pt x="898" y="6641"/>
                      <a:pt x="930" y="6663"/>
                    </a:cubicBezTo>
                    <a:lnTo>
                      <a:pt x="993" y="6694"/>
                    </a:lnTo>
                    <a:cubicBezTo>
                      <a:pt x="1011" y="6699"/>
                      <a:pt x="1028" y="6701"/>
                      <a:pt x="1046" y="6701"/>
                    </a:cubicBezTo>
                    <a:cubicBezTo>
                      <a:pt x="1071" y="6701"/>
                      <a:pt x="1095" y="6696"/>
                      <a:pt x="1120" y="6684"/>
                    </a:cubicBezTo>
                    <a:lnTo>
                      <a:pt x="1395" y="6620"/>
                    </a:lnTo>
                    <a:cubicBezTo>
                      <a:pt x="1405" y="6610"/>
                      <a:pt x="1426" y="6599"/>
                      <a:pt x="1447" y="6589"/>
                    </a:cubicBezTo>
                    <a:cubicBezTo>
                      <a:pt x="1479" y="6578"/>
                      <a:pt x="1500" y="6546"/>
                      <a:pt x="1511" y="6515"/>
                    </a:cubicBezTo>
                    <a:cubicBezTo>
                      <a:pt x="1532" y="6494"/>
                      <a:pt x="1543" y="6472"/>
                      <a:pt x="1543" y="6451"/>
                    </a:cubicBezTo>
                    <a:cubicBezTo>
                      <a:pt x="1553" y="6420"/>
                      <a:pt x="1564" y="6377"/>
                      <a:pt x="1564" y="6346"/>
                    </a:cubicBezTo>
                    <a:cubicBezTo>
                      <a:pt x="1553" y="6293"/>
                      <a:pt x="1543" y="6251"/>
                      <a:pt x="1521" y="6198"/>
                    </a:cubicBezTo>
                    <a:cubicBezTo>
                      <a:pt x="1511" y="6166"/>
                      <a:pt x="1490" y="6145"/>
                      <a:pt x="1458" y="6124"/>
                    </a:cubicBezTo>
                    <a:cubicBezTo>
                      <a:pt x="1437" y="6103"/>
                      <a:pt x="1405" y="6082"/>
                      <a:pt x="1374" y="6082"/>
                    </a:cubicBezTo>
                    <a:cubicBezTo>
                      <a:pt x="1289" y="6050"/>
                      <a:pt x="1205" y="6039"/>
                      <a:pt x="1131" y="6029"/>
                    </a:cubicBezTo>
                    <a:close/>
                    <a:moveTo>
                      <a:pt x="7108" y="6261"/>
                    </a:moveTo>
                    <a:cubicBezTo>
                      <a:pt x="7077" y="6261"/>
                      <a:pt x="7034" y="6272"/>
                      <a:pt x="7013" y="6293"/>
                    </a:cubicBezTo>
                    <a:cubicBezTo>
                      <a:pt x="6982" y="6303"/>
                      <a:pt x="6961" y="6325"/>
                      <a:pt x="6939" y="6356"/>
                    </a:cubicBezTo>
                    <a:lnTo>
                      <a:pt x="6897" y="6377"/>
                    </a:lnTo>
                    <a:cubicBezTo>
                      <a:pt x="6865" y="6388"/>
                      <a:pt x="6844" y="6420"/>
                      <a:pt x="6823" y="6451"/>
                    </a:cubicBezTo>
                    <a:cubicBezTo>
                      <a:pt x="6802" y="6472"/>
                      <a:pt x="6792" y="6515"/>
                      <a:pt x="6781" y="6546"/>
                    </a:cubicBezTo>
                    <a:cubicBezTo>
                      <a:pt x="6781" y="6589"/>
                      <a:pt x="6781" y="6620"/>
                      <a:pt x="6781" y="6663"/>
                    </a:cubicBezTo>
                    <a:cubicBezTo>
                      <a:pt x="6792" y="6694"/>
                      <a:pt x="6802" y="6737"/>
                      <a:pt x="6813" y="6768"/>
                    </a:cubicBezTo>
                    <a:lnTo>
                      <a:pt x="6855" y="6821"/>
                    </a:lnTo>
                    <a:cubicBezTo>
                      <a:pt x="6887" y="6853"/>
                      <a:pt x="6929" y="6874"/>
                      <a:pt x="6971" y="6884"/>
                    </a:cubicBezTo>
                    <a:cubicBezTo>
                      <a:pt x="6992" y="6895"/>
                      <a:pt x="7013" y="6895"/>
                      <a:pt x="7034" y="6895"/>
                    </a:cubicBezTo>
                    <a:cubicBezTo>
                      <a:pt x="7045" y="6895"/>
                      <a:pt x="7066" y="6895"/>
                      <a:pt x="7077" y="6884"/>
                    </a:cubicBezTo>
                    <a:lnTo>
                      <a:pt x="7119" y="6905"/>
                    </a:lnTo>
                    <a:cubicBezTo>
                      <a:pt x="7151" y="6927"/>
                      <a:pt x="7182" y="6927"/>
                      <a:pt x="7214" y="6927"/>
                    </a:cubicBezTo>
                    <a:cubicBezTo>
                      <a:pt x="7246" y="6927"/>
                      <a:pt x="7288" y="6916"/>
                      <a:pt x="7309" y="6895"/>
                    </a:cubicBezTo>
                    <a:cubicBezTo>
                      <a:pt x="7341" y="6884"/>
                      <a:pt x="7372" y="6863"/>
                      <a:pt x="7394" y="6832"/>
                    </a:cubicBezTo>
                    <a:cubicBezTo>
                      <a:pt x="7404" y="6821"/>
                      <a:pt x="7415" y="6800"/>
                      <a:pt x="7425" y="6779"/>
                    </a:cubicBezTo>
                    <a:cubicBezTo>
                      <a:pt x="7446" y="6737"/>
                      <a:pt x="7457" y="6684"/>
                      <a:pt x="7457" y="6631"/>
                    </a:cubicBezTo>
                    <a:cubicBezTo>
                      <a:pt x="7457" y="6610"/>
                      <a:pt x="7446" y="6589"/>
                      <a:pt x="7446" y="6557"/>
                    </a:cubicBezTo>
                    <a:cubicBezTo>
                      <a:pt x="7436" y="6515"/>
                      <a:pt x="7415" y="6472"/>
                      <a:pt x="7383" y="6441"/>
                    </a:cubicBezTo>
                    <a:cubicBezTo>
                      <a:pt x="7351" y="6409"/>
                      <a:pt x="7309" y="6377"/>
                      <a:pt x="7288" y="6346"/>
                    </a:cubicBezTo>
                    <a:cubicBezTo>
                      <a:pt x="7256" y="6314"/>
                      <a:pt x="7235" y="6293"/>
                      <a:pt x="7203" y="6282"/>
                    </a:cubicBezTo>
                    <a:cubicBezTo>
                      <a:pt x="7172" y="6272"/>
                      <a:pt x="7140" y="6261"/>
                      <a:pt x="7108" y="6261"/>
                    </a:cubicBezTo>
                    <a:close/>
                    <a:moveTo>
                      <a:pt x="3201" y="6588"/>
                    </a:moveTo>
                    <a:cubicBezTo>
                      <a:pt x="3178" y="6588"/>
                      <a:pt x="3153" y="6592"/>
                      <a:pt x="3127" y="6599"/>
                    </a:cubicBezTo>
                    <a:cubicBezTo>
                      <a:pt x="3095" y="6610"/>
                      <a:pt x="3074" y="6631"/>
                      <a:pt x="3042" y="6652"/>
                    </a:cubicBezTo>
                    <a:cubicBezTo>
                      <a:pt x="3021" y="6673"/>
                      <a:pt x="3000" y="6705"/>
                      <a:pt x="2989" y="6737"/>
                    </a:cubicBezTo>
                    <a:cubicBezTo>
                      <a:pt x="2979" y="6758"/>
                      <a:pt x="2968" y="6779"/>
                      <a:pt x="2968" y="6800"/>
                    </a:cubicBezTo>
                    <a:cubicBezTo>
                      <a:pt x="2947" y="6853"/>
                      <a:pt x="2947" y="6863"/>
                      <a:pt x="2937" y="6916"/>
                    </a:cubicBezTo>
                    <a:cubicBezTo>
                      <a:pt x="2937" y="6958"/>
                      <a:pt x="2937" y="7001"/>
                      <a:pt x="2947" y="7043"/>
                    </a:cubicBezTo>
                    <a:cubicBezTo>
                      <a:pt x="2979" y="7138"/>
                      <a:pt x="3032" y="7201"/>
                      <a:pt x="3106" y="7243"/>
                    </a:cubicBezTo>
                    <a:cubicBezTo>
                      <a:pt x="3127" y="7265"/>
                      <a:pt x="3148" y="7275"/>
                      <a:pt x="3169" y="7286"/>
                    </a:cubicBezTo>
                    <a:cubicBezTo>
                      <a:pt x="3211" y="7296"/>
                      <a:pt x="3253" y="7317"/>
                      <a:pt x="3296" y="7339"/>
                    </a:cubicBezTo>
                    <a:cubicBezTo>
                      <a:pt x="3349" y="7349"/>
                      <a:pt x="3401" y="7360"/>
                      <a:pt x="3454" y="7370"/>
                    </a:cubicBezTo>
                    <a:cubicBezTo>
                      <a:pt x="3475" y="7381"/>
                      <a:pt x="3496" y="7381"/>
                      <a:pt x="3517" y="7381"/>
                    </a:cubicBezTo>
                    <a:cubicBezTo>
                      <a:pt x="3549" y="7381"/>
                      <a:pt x="3581" y="7370"/>
                      <a:pt x="3613" y="7349"/>
                    </a:cubicBezTo>
                    <a:cubicBezTo>
                      <a:pt x="3634" y="7349"/>
                      <a:pt x="3655" y="7328"/>
                      <a:pt x="3665" y="7317"/>
                    </a:cubicBezTo>
                    <a:cubicBezTo>
                      <a:pt x="3697" y="7296"/>
                      <a:pt x="3708" y="7265"/>
                      <a:pt x="3729" y="7233"/>
                    </a:cubicBezTo>
                    <a:cubicBezTo>
                      <a:pt x="3729" y="7212"/>
                      <a:pt x="3739" y="7191"/>
                      <a:pt x="3750" y="7159"/>
                    </a:cubicBezTo>
                    <a:cubicBezTo>
                      <a:pt x="3750" y="7138"/>
                      <a:pt x="3750" y="7117"/>
                      <a:pt x="3760" y="7085"/>
                    </a:cubicBezTo>
                    <a:cubicBezTo>
                      <a:pt x="3760" y="7053"/>
                      <a:pt x="3750" y="7011"/>
                      <a:pt x="3729" y="6979"/>
                    </a:cubicBezTo>
                    <a:cubicBezTo>
                      <a:pt x="3718" y="6948"/>
                      <a:pt x="3708" y="6916"/>
                      <a:pt x="3676" y="6895"/>
                    </a:cubicBezTo>
                    <a:cubicBezTo>
                      <a:pt x="3613" y="6832"/>
                      <a:pt x="3549" y="6779"/>
                      <a:pt x="3486" y="6726"/>
                    </a:cubicBezTo>
                    <a:cubicBezTo>
                      <a:pt x="3433" y="6684"/>
                      <a:pt x="3380" y="6652"/>
                      <a:pt x="3317" y="6620"/>
                    </a:cubicBezTo>
                    <a:cubicBezTo>
                      <a:pt x="3283" y="6600"/>
                      <a:pt x="3244" y="6588"/>
                      <a:pt x="3201" y="6588"/>
                    </a:cubicBezTo>
                    <a:close/>
                    <a:moveTo>
                      <a:pt x="5125" y="7355"/>
                    </a:moveTo>
                    <a:cubicBezTo>
                      <a:pt x="5100" y="7355"/>
                      <a:pt x="5074" y="7363"/>
                      <a:pt x="5059" y="7370"/>
                    </a:cubicBezTo>
                    <a:cubicBezTo>
                      <a:pt x="4996" y="7391"/>
                      <a:pt x="4933" y="7434"/>
                      <a:pt x="4912" y="7507"/>
                    </a:cubicBezTo>
                    <a:cubicBezTo>
                      <a:pt x="4901" y="7529"/>
                      <a:pt x="4890" y="7550"/>
                      <a:pt x="4890" y="7571"/>
                    </a:cubicBezTo>
                    <a:cubicBezTo>
                      <a:pt x="4880" y="7624"/>
                      <a:pt x="4880" y="7676"/>
                      <a:pt x="4890" y="7729"/>
                    </a:cubicBezTo>
                    <a:lnTo>
                      <a:pt x="4901" y="7761"/>
                    </a:lnTo>
                    <a:lnTo>
                      <a:pt x="4901" y="7803"/>
                    </a:lnTo>
                    <a:cubicBezTo>
                      <a:pt x="4901" y="7856"/>
                      <a:pt x="4912" y="7898"/>
                      <a:pt x="4933" y="7951"/>
                    </a:cubicBezTo>
                    <a:cubicBezTo>
                      <a:pt x="4954" y="7962"/>
                      <a:pt x="4964" y="7983"/>
                      <a:pt x="4975" y="8004"/>
                    </a:cubicBezTo>
                    <a:cubicBezTo>
                      <a:pt x="5007" y="8036"/>
                      <a:pt x="5049" y="8057"/>
                      <a:pt x="5091" y="8067"/>
                    </a:cubicBezTo>
                    <a:lnTo>
                      <a:pt x="5133" y="8088"/>
                    </a:lnTo>
                    <a:lnTo>
                      <a:pt x="5155" y="8099"/>
                    </a:lnTo>
                    <a:cubicBezTo>
                      <a:pt x="5186" y="8120"/>
                      <a:pt x="5228" y="8141"/>
                      <a:pt x="5260" y="8152"/>
                    </a:cubicBezTo>
                    <a:cubicBezTo>
                      <a:pt x="5281" y="8152"/>
                      <a:pt x="5292" y="8162"/>
                      <a:pt x="5313" y="8162"/>
                    </a:cubicBezTo>
                    <a:cubicBezTo>
                      <a:pt x="5345" y="8173"/>
                      <a:pt x="5387" y="8173"/>
                      <a:pt x="5429" y="8173"/>
                    </a:cubicBezTo>
                    <a:cubicBezTo>
                      <a:pt x="5461" y="8173"/>
                      <a:pt x="5492" y="8162"/>
                      <a:pt x="5524" y="8141"/>
                    </a:cubicBezTo>
                    <a:cubicBezTo>
                      <a:pt x="5556" y="8131"/>
                      <a:pt x="5577" y="8109"/>
                      <a:pt x="5598" y="8088"/>
                    </a:cubicBezTo>
                    <a:lnTo>
                      <a:pt x="5630" y="8025"/>
                    </a:lnTo>
                    <a:cubicBezTo>
                      <a:pt x="5651" y="7993"/>
                      <a:pt x="5661" y="7962"/>
                      <a:pt x="5661" y="7919"/>
                    </a:cubicBezTo>
                    <a:cubicBezTo>
                      <a:pt x="5672" y="7898"/>
                      <a:pt x="5661" y="7867"/>
                      <a:pt x="5661" y="7845"/>
                    </a:cubicBezTo>
                    <a:cubicBezTo>
                      <a:pt x="5661" y="7803"/>
                      <a:pt x="5640" y="7772"/>
                      <a:pt x="5630" y="7740"/>
                    </a:cubicBezTo>
                    <a:lnTo>
                      <a:pt x="5588" y="7687"/>
                    </a:lnTo>
                    <a:cubicBezTo>
                      <a:pt x="5556" y="7655"/>
                      <a:pt x="5514" y="7624"/>
                      <a:pt x="5471" y="7613"/>
                    </a:cubicBezTo>
                    <a:cubicBezTo>
                      <a:pt x="5440" y="7603"/>
                      <a:pt x="5408" y="7592"/>
                      <a:pt x="5376" y="7581"/>
                    </a:cubicBezTo>
                    <a:lnTo>
                      <a:pt x="5366" y="7550"/>
                    </a:lnTo>
                    <a:cubicBezTo>
                      <a:pt x="5355" y="7518"/>
                      <a:pt x="5345" y="7486"/>
                      <a:pt x="5323" y="7465"/>
                    </a:cubicBezTo>
                    <a:cubicBezTo>
                      <a:pt x="5302" y="7434"/>
                      <a:pt x="5281" y="7402"/>
                      <a:pt x="5250" y="7391"/>
                    </a:cubicBezTo>
                    <a:cubicBezTo>
                      <a:pt x="5218" y="7370"/>
                      <a:pt x="5186" y="7360"/>
                      <a:pt x="5155" y="7360"/>
                    </a:cubicBezTo>
                    <a:cubicBezTo>
                      <a:pt x="5145" y="7357"/>
                      <a:pt x="5135" y="7355"/>
                      <a:pt x="5125" y="73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30" name="Google Shape;630;p21"/>
              <p:cNvGrpSpPr/>
              <p:nvPr/>
            </p:nvGrpSpPr>
            <p:grpSpPr>
              <a:xfrm>
                <a:off x="265225" y="200606"/>
                <a:ext cx="1144008" cy="952676"/>
                <a:chOff x="6248054" y="3044970"/>
                <a:chExt cx="700599" cy="583497"/>
              </a:xfrm>
            </p:grpSpPr>
            <p:sp>
              <p:nvSpPr>
                <p:cNvPr id="631" name="Google Shape;631;p21"/>
                <p:cNvSpPr/>
                <p:nvPr/>
              </p:nvSpPr>
              <p:spPr>
                <a:xfrm>
                  <a:off x="6412463" y="3076290"/>
                  <a:ext cx="120001" cy="283570"/>
                </a:xfrm>
                <a:custGeom>
                  <a:avLst/>
                  <a:gdLst/>
                  <a:ahLst/>
                  <a:cxnLst/>
                  <a:rect l="l" t="t" r="r" b="b"/>
                  <a:pathLst>
                    <a:path w="2567" h="6066" extrusionOk="0">
                      <a:moveTo>
                        <a:pt x="1786" y="1"/>
                      </a:moveTo>
                      <a:cubicBezTo>
                        <a:pt x="1230" y="1"/>
                        <a:pt x="656" y="599"/>
                        <a:pt x="454" y="1038"/>
                      </a:cubicBezTo>
                      <a:cubicBezTo>
                        <a:pt x="264" y="1440"/>
                        <a:pt x="211" y="1883"/>
                        <a:pt x="169" y="2316"/>
                      </a:cubicBezTo>
                      <a:cubicBezTo>
                        <a:pt x="106" y="2971"/>
                        <a:pt x="53" y="3626"/>
                        <a:pt x="32" y="4281"/>
                      </a:cubicBezTo>
                      <a:cubicBezTo>
                        <a:pt x="11" y="4608"/>
                        <a:pt x="11" y="4936"/>
                        <a:pt x="0" y="5274"/>
                      </a:cubicBezTo>
                      <a:cubicBezTo>
                        <a:pt x="0" y="5369"/>
                        <a:pt x="95" y="5992"/>
                        <a:pt x="32" y="6066"/>
                      </a:cubicBezTo>
                      <a:cubicBezTo>
                        <a:pt x="898" y="5073"/>
                        <a:pt x="1606" y="3943"/>
                        <a:pt x="2123" y="2728"/>
                      </a:cubicBezTo>
                      <a:cubicBezTo>
                        <a:pt x="2366" y="2169"/>
                        <a:pt x="2567" y="1577"/>
                        <a:pt x="2545" y="975"/>
                      </a:cubicBezTo>
                      <a:cubicBezTo>
                        <a:pt x="2535" y="605"/>
                        <a:pt x="2387" y="183"/>
                        <a:pt x="2039" y="46"/>
                      </a:cubicBezTo>
                      <a:cubicBezTo>
                        <a:pt x="1956" y="15"/>
                        <a:pt x="1871" y="1"/>
                        <a:pt x="17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21"/>
                <p:cNvSpPr/>
                <p:nvPr/>
              </p:nvSpPr>
              <p:spPr>
                <a:xfrm>
                  <a:off x="6604500" y="3152768"/>
                  <a:ext cx="142720" cy="321155"/>
                </a:xfrm>
                <a:custGeom>
                  <a:avLst/>
                  <a:gdLst/>
                  <a:ahLst/>
                  <a:cxnLst/>
                  <a:rect l="l" t="t" r="r" b="b"/>
                  <a:pathLst>
                    <a:path w="3053" h="6870" extrusionOk="0">
                      <a:moveTo>
                        <a:pt x="2280" y="1"/>
                      </a:moveTo>
                      <a:cubicBezTo>
                        <a:pt x="1995" y="1"/>
                        <a:pt x="1700" y="156"/>
                        <a:pt x="1458" y="332"/>
                      </a:cubicBezTo>
                      <a:cubicBezTo>
                        <a:pt x="1173" y="543"/>
                        <a:pt x="898" y="786"/>
                        <a:pt x="719" y="1092"/>
                      </a:cubicBezTo>
                      <a:cubicBezTo>
                        <a:pt x="465" y="1536"/>
                        <a:pt x="423" y="2053"/>
                        <a:pt x="391" y="2560"/>
                      </a:cubicBezTo>
                      <a:cubicBezTo>
                        <a:pt x="339" y="3352"/>
                        <a:pt x="286" y="4155"/>
                        <a:pt x="233" y="4947"/>
                      </a:cubicBezTo>
                      <a:cubicBezTo>
                        <a:pt x="201" y="5539"/>
                        <a:pt x="1" y="6289"/>
                        <a:pt x="159" y="6869"/>
                      </a:cubicBezTo>
                      <a:cubicBezTo>
                        <a:pt x="1268" y="5444"/>
                        <a:pt x="2113" y="3574"/>
                        <a:pt x="2789" y="1906"/>
                      </a:cubicBezTo>
                      <a:cubicBezTo>
                        <a:pt x="2926" y="1578"/>
                        <a:pt x="3053" y="1240"/>
                        <a:pt x="3042" y="881"/>
                      </a:cubicBezTo>
                      <a:cubicBezTo>
                        <a:pt x="3032" y="533"/>
                        <a:pt x="2842" y="152"/>
                        <a:pt x="2504" y="36"/>
                      </a:cubicBezTo>
                      <a:cubicBezTo>
                        <a:pt x="2431" y="12"/>
                        <a:pt x="2356" y="1"/>
                        <a:pt x="22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21"/>
                <p:cNvSpPr/>
                <p:nvPr/>
              </p:nvSpPr>
              <p:spPr>
                <a:xfrm>
                  <a:off x="6796069" y="3115184"/>
                  <a:ext cx="152584" cy="267910"/>
                </a:xfrm>
                <a:custGeom>
                  <a:avLst/>
                  <a:gdLst/>
                  <a:ahLst/>
                  <a:cxnLst/>
                  <a:rect l="l" t="t" r="r" b="b"/>
                  <a:pathLst>
                    <a:path w="3264" h="5731" extrusionOk="0">
                      <a:moveTo>
                        <a:pt x="2744" y="1"/>
                      </a:moveTo>
                      <a:cubicBezTo>
                        <a:pt x="2623" y="1"/>
                        <a:pt x="2492" y="45"/>
                        <a:pt x="2377" y="90"/>
                      </a:cubicBezTo>
                      <a:cubicBezTo>
                        <a:pt x="2018" y="249"/>
                        <a:pt x="1669" y="449"/>
                        <a:pt x="1395" y="724"/>
                      </a:cubicBezTo>
                      <a:cubicBezTo>
                        <a:pt x="845" y="1263"/>
                        <a:pt x="581" y="2034"/>
                        <a:pt x="465" y="2783"/>
                      </a:cubicBezTo>
                      <a:cubicBezTo>
                        <a:pt x="359" y="3364"/>
                        <a:pt x="359" y="3956"/>
                        <a:pt x="275" y="4537"/>
                      </a:cubicBezTo>
                      <a:cubicBezTo>
                        <a:pt x="201" y="4949"/>
                        <a:pt x="0" y="5297"/>
                        <a:pt x="74" y="5730"/>
                      </a:cubicBezTo>
                      <a:cubicBezTo>
                        <a:pt x="877" y="4727"/>
                        <a:pt x="1585" y="3628"/>
                        <a:pt x="2324" y="2583"/>
                      </a:cubicBezTo>
                      <a:cubicBezTo>
                        <a:pt x="2789" y="1939"/>
                        <a:pt x="3264" y="1199"/>
                        <a:pt x="3137" y="418"/>
                      </a:cubicBezTo>
                      <a:cubicBezTo>
                        <a:pt x="3116" y="291"/>
                        <a:pt x="3074" y="143"/>
                        <a:pt x="2958" y="69"/>
                      </a:cubicBezTo>
                      <a:cubicBezTo>
                        <a:pt x="2895" y="19"/>
                        <a:pt x="2822" y="1"/>
                        <a:pt x="27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21"/>
                <p:cNvSpPr/>
                <p:nvPr/>
              </p:nvSpPr>
              <p:spPr>
                <a:xfrm>
                  <a:off x="6404563" y="3375797"/>
                  <a:ext cx="133838" cy="252670"/>
                </a:xfrm>
                <a:custGeom>
                  <a:avLst/>
                  <a:gdLst/>
                  <a:ahLst/>
                  <a:cxnLst/>
                  <a:rect l="l" t="t" r="r" b="b"/>
                  <a:pathLst>
                    <a:path w="2863" h="5405" extrusionOk="0">
                      <a:moveTo>
                        <a:pt x="2359" y="0"/>
                      </a:moveTo>
                      <a:cubicBezTo>
                        <a:pt x="2329" y="0"/>
                        <a:pt x="2300" y="2"/>
                        <a:pt x="2271" y="7"/>
                      </a:cubicBezTo>
                      <a:cubicBezTo>
                        <a:pt x="2081" y="28"/>
                        <a:pt x="1912" y="134"/>
                        <a:pt x="1753" y="250"/>
                      </a:cubicBezTo>
                      <a:cubicBezTo>
                        <a:pt x="1384" y="535"/>
                        <a:pt x="1067" y="916"/>
                        <a:pt x="866" y="1338"/>
                      </a:cubicBezTo>
                      <a:cubicBezTo>
                        <a:pt x="676" y="1708"/>
                        <a:pt x="571" y="2120"/>
                        <a:pt x="486" y="2531"/>
                      </a:cubicBezTo>
                      <a:cubicBezTo>
                        <a:pt x="349" y="3123"/>
                        <a:pt x="243" y="3725"/>
                        <a:pt x="159" y="4327"/>
                      </a:cubicBezTo>
                      <a:cubicBezTo>
                        <a:pt x="127" y="4623"/>
                        <a:pt x="0" y="5140"/>
                        <a:pt x="190" y="5404"/>
                      </a:cubicBezTo>
                      <a:cubicBezTo>
                        <a:pt x="412" y="5256"/>
                        <a:pt x="571" y="4887"/>
                        <a:pt x="718" y="4665"/>
                      </a:cubicBezTo>
                      <a:cubicBezTo>
                        <a:pt x="940" y="4348"/>
                        <a:pt x="1162" y="4042"/>
                        <a:pt x="1373" y="3735"/>
                      </a:cubicBezTo>
                      <a:cubicBezTo>
                        <a:pt x="1817" y="3112"/>
                        <a:pt x="2239" y="2468"/>
                        <a:pt x="2546" y="1771"/>
                      </a:cubicBezTo>
                      <a:cubicBezTo>
                        <a:pt x="2704" y="1401"/>
                        <a:pt x="2831" y="1011"/>
                        <a:pt x="2852" y="609"/>
                      </a:cubicBezTo>
                      <a:cubicBezTo>
                        <a:pt x="2862" y="472"/>
                        <a:pt x="2852" y="324"/>
                        <a:pt x="2778" y="208"/>
                      </a:cubicBezTo>
                      <a:cubicBezTo>
                        <a:pt x="2688" y="74"/>
                        <a:pt x="2523" y="0"/>
                        <a:pt x="2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21"/>
                <p:cNvSpPr/>
                <p:nvPr/>
              </p:nvSpPr>
              <p:spPr>
                <a:xfrm>
                  <a:off x="6248054" y="3044970"/>
                  <a:ext cx="116542" cy="246266"/>
                </a:xfrm>
                <a:custGeom>
                  <a:avLst/>
                  <a:gdLst/>
                  <a:ahLst/>
                  <a:cxnLst/>
                  <a:rect l="l" t="t" r="r" b="b"/>
                  <a:pathLst>
                    <a:path w="2493" h="5268" extrusionOk="0">
                      <a:moveTo>
                        <a:pt x="2108" y="0"/>
                      </a:moveTo>
                      <a:cubicBezTo>
                        <a:pt x="1730" y="0"/>
                        <a:pt x="1347" y="190"/>
                        <a:pt x="1088" y="473"/>
                      </a:cubicBezTo>
                      <a:cubicBezTo>
                        <a:pt x="729" y="842"/>
                        <a:pt x="549" y="1349"/>
                        <a:pt x="412" y="1846"/>
                      </a:cubicBezTo>
                      <a:cubicBezTo>
                        <a:pt x="127" y="2976"/>
                        <a:pt x="169" y="4127"/>
                        <a:pt x="0" y="5268"/>
                      </a:cubicBezTo>
                      <a:cubicBezTo>
                        <a:pt x="476" y="4412"/>
                        <a:pt x="993" y="3588"/>
                        <a:pt x="1500" y="2754"/>
                      </a:cubicBezTo>
                      <a:cubicBezTo>
                        <a:pt x="1986" y="1930"/>
                        <a:pt x="2408" y="1033"/>
                        <a:pt x="2493" y="71"/>
                      </a:cubicBezTo>
                      <a:cubicBezTo>
                        <a:pt x="2368" y="23"/>
                        <a:pt x="2239" y="0"/>
                        <a:pt x="2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3706594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636"/>
        <p:cNvGrpSpPr/>
        <p:nvPr/>
      </p:nvGrpSpPr>
      <p:grpSpPr>
        <a:xfrm>
          <a:off x="0" y="0"/>
          <a:ext cx="0" cy="0"/>
          <a:chOff x="0" y="0"/>
          <a:chExt cx="0" cy="0"/>
        </a:xfrm>
      </p:grpSpPr>
      <p:sp>
        <p:nvSpPr>
          <p:cNvPr id="637" name="Google Shape;637;p22"/>
          <p:cNvSpPr txBox="1">
            <a:spLocks noGrp="1"/>
          </p:cNvSpPr>
          <p:nvPr>
            <p:ph type="subTitle" idx="1"/>
          </p:nvPr>
        </p:nvSpPr>
        <p:spPr>
          <a:xfrm>
            <a:off x="951200" y="3593200"/>
            <a:ext cx="3413600" cy="13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38" name="Google Shape;638;p22"/>
          <p:cNvSpPr txBox="1">
            <a:spLocks noGrp="1"/>
          </p:cNvSpPr>
          <p:nvPr>
            <p:ph type="title"/>
          </p:nvPr>
        </p:nvSpPr>
        <p:spPr>
          <a:xfrm>
            <a:off x="951200" y="1869200"/>
            <a:ext cx="3413600" cy="17240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1">
                <a:latin typeface="Vollkorn"/>
                <a:ea typeface="Vollkorn"/>
                <a:cs typeface="Vollkorn"/>
                <a:sym typeface="Vollkorn"/>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639" name="Google Shape;639;p22"/>
          <p:cNvGrpSpPr/>
          <p:nvPr/>
        </p:nvGrpSpPr>
        <p:grpSpPr>
          <a:xfrm>
            <a:off x="8161533" y="4810051"/>
            <a:ext cx="6219456" cy="3285983"/>
            <a:chOff x="6121150" y="3607538"/>
            <a:chExt cx="4664592" cy="2464487"/>
          </a:xfrm>
        </p:grpSpPr>
        <p:grpSp>
          <p:nvGrpSpPr>
            <p:cNvPr id="640" name="Google Shape;640;p22"/>
            <p:cNvGrpSpPr/>
            <p:nvPr/>
          </p:nvGrpSpPr>
          <p:grpSpPr>
            <a:xfrm>
              <a:off x="7473694" y="3607538"/>
              <a:ext cx="3312047" cy="2464487"/>
              <a:chOff x="7473694" y="3607538"/>
              <a:chExt cx="3312047" cy="2464487"/>
            </a:xfrm>
          </p:grpSpPr>
          <p:grpSp>
            <p:nvGrpSpPr>
              <p:cNvPr id="641" name="Google Shape;641;p22"/>
              <p:cNvGrpSpPr/>
              <p:nvPr/>
            </p:nvGrpSpPr>
            <p:grpSpPr>
              <a:xfrm rot="-513145">
                <a:off x="7608055" y="3822519"/>
                <a:ext cx="3043326" cy="2034525"/>
                <a:chOff x="8218892" y="533597"/>
                <a:chExt cx="1572025" cy="1050931"/>
              </a:xfrm>
            </p:grpSpPr>
            <p:sp>
              <p:nvSpPr>
                <p:cNvPr id="642" name="Google Shape;642;p22"/>
                <p:cNvSpPr/>
                <p:nvPr/>
              </p:nvSpPr>
              <p:spPr>
                <a:xfrm>
                  <a:off x="8218892" y="533597"/>
                  <a:ext cx="1572025" cy="1050931"/>
                </a:xfrm>
                <a:custGeom>
                  <a:avLst/>
                  <a:gdLst/>
                  <a:ahLst/>
                  <a:cxnLst/>
                  <a:rect l="l" t="t" r="r" b="b"/>
                  <a:pathLst>
                    <a:path w="33628" h="22481" extrusionOk="0">
                      <a:moveTo>
                        <a:pt x="21493" y="0"/>
                      </a:moveTo>
                      <a:cubicBezTo>
                        <a:pt x="18387" y="0"/>
                        <a:pt x="15302" y="334"/>
                        <a:pt x="13107" y="501"/>
                      </a:cubicBezTo>
                      <a:cubicBezTo>
                        <a:pt x="11914" y="596"/>
                        <a:pt x="10689" y="722"/>
                        <a:pt x="9485" y="934"/>
                      </a:cubicBezTo>
                      <a:cubicBezTo>
                        <a:pt x="6717" y="1441"/>
                        <a:pt x="4098" y="2402"/>
                        <a:pt x="2451" y="4461"/>
                      </a:cubicBezTo>
                      <a:cubicBezTo>
                        <a:pt x="0" y="7513"/>
                        <a:pt x="634" y="11770"/>
                        <a:pt x="1395" y="15519"/>
                      </a:cubicBezTo>
                      <a:cubicBezTo>
                        <a:pt x="1680" y="16934"/>
                        <a:pt x="1986" y="18381"/>
                        <a:pt x="2863" y="19575"/>
                      </a:cubicBezTo>
                      <a:cubicBezTo>
                        <a:pt x="4456" y="21767"/>
                        <a:pt x="7504" y="22480"/>
                        <a:pt x="10399" y="22480"/>
                      </a:cubicBezTo>
                      <a:cubicBezTo>
                        <a:pt x="10767" y="22480"/>
                        <a:pt x="11132" y="22469"/>
                        <a:pt x="11491" y="22447"/>
                      </a:cubicBezTo>
                      <a:cubicBezTo>
                        <a:pt x="15695" y="22204"/>
                        <a:pt x="18979" y="20641"/>
                        <a:pt x="22845" y="19395"/>
                      </a:cubicBezTo>
                      <a:cubicBezTo>
                        <a:pt x="26098" y="18349"/>
                        <a:pt x="28675" y="17209"/>
                        <a:pt x="30871" y="14526"/>
                      </a:cubicBezTo>
                      <a:cubicBezTo>
                        <a:pt x="32698" y="12319"/>
                        <a:pt x="33628" y="9478"/>
                        <a:pt x="33448" y="6690"/>
                      </a:cubicBezTo>
                      <a:cubicBezTo>
                        <a:pt x="33112" y="1155"/>
                        <a:pt x="27266" y="0"/>
                        <a:pt x="214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22"/>
                <p:cNvSpPr/>
                <p:nvPr/>
              </p:nvSpPr>
              <p:spPr>
                <a:xfrm>
                  <a:off x="8424252" y="669069"/>
                  <a:ext cx="1194352" cy="793445"/>
                </a:xfrm>
                <a:custGeom>
                  <a:avLst/>
                  <a:gdLst/>
                  <a:ahLst/>
                  <a:cxnLst/>
                  <a:rect l="l" t="t" r="r" b="b"/>
                  <a:pathLst>
                    <a:path w="25549" h="16973" extrusionOk="0">
                      <a:moveTo>
                        <a:pt x="20268" y="1056"/>
                      </a:moveTo>
                      <a:cubicBezTo>
                        <a:pt x="20638" y="1056"/>
                        <a:pt x="20986" y="1077"/>
                        <a:pt x="21324" y="1151"/>
                      </a:cubicBezTo>
                      <a:cubicBezTo>
                        <a:pt x="22180" y="1341"/>
                        <a:pt x="22930" y="1838"/>
                        <a:pt x="23479" y="2503"/>
                      </a:cubicBezTo>
                      <a:cubicBezTo>
                        <a:pt x="24039" y="3168"/>
                        <a:pt x="24387" y="4003"/>
                        <a:pt x="24472" y="4837"/>
                      </a:cubicBezTo>
                      <a:cubicBezTo>
                        <a:pt x="24482" y="4985"/>
                        <a:pt x="24493" y="5133"/>
                        <a:pt x="24493" y="5281"/>
                      </a:cubicBezTo>
                      <a:cubicBezTo>
                        <a:pt x="24493" y="6052"/>
                        <a:pt x="24303" y="6823"/>
                        <a:pt x="23965" y="7562"/>
                      </a:cubicBezTo>
                      <a:cubicBezTo>
                        <a:pt x="23627" y="8301"/>
                        <a:pt x="23141" y="8998"/>
                        <a:pt x="22571" y="9611"/>
                      </a:cubicBezTo>
                      <a:cubicBezTo>
                        <a:pt x="21314" y="10952"/>
                        <a:pt x="19624" y="11956"/>
                        <a:pt x="17850" y="12822"/>
                      </a:cubicBezTo>
                      <a:cubicBezTo>
                        <a:pt x="16688" y="13392"/>
                        <a:pt x="14861" y="14174"/>
                        <a:pt x="12844" y="14807"/>
                      </a:cubicBezTo>
                      <a:cubicBezTo>
                        <a:pt x="10826" y="15441"/>
                        <a:pt x="8608" y="15916"/>
                        <a:pt x="6686" y="15916"/>
                      </a:cubicBezTo>
                      <a:cubicBezTo>
                        <a:pt x="5820" y="15916"/>
                        <a:pt x="5028" y="15821"/>
                        <a:pt x="4331" y="15610"/>
                      </a:cubicBezTo>
                      <a:cubicBezTo>
                        <a:pt x="3634" y="15399"/>
                        <a:pt x="3053" y="15071"/>
                        <a:pt x="2599" y="14617"/>
                      </a:cubicBezTo>
                      <a:cubicBezTo>
                        <a:pt x="2208" y="14226"/>
                        <a:pt x="1955" y="13740"/>
                        <a:pt x="1765" y="13191"/>
                      </a:cubicBezTo>
                      <a:cubicBezTo>
                        <a:pt x="1575" y="12632"/>
                        <a:pt x="1469" y="12008"/>
                        <a:pt x="1374" y="11385"/>
                      </a:cubicBezTo>
                      <a:cubicBezTo>
                        <a:pt x="1216" y="10414"/>
                        <a:pt x="1057" y="9463"/>
                        <a:pt x="1057" y="8534"/>
                      </a:cubicBezTo>
                      <a:cubicBezTo>
                        <a:pt x="1057" y="8153"/>
                        <a:pt x="1089" y="7784"/>
                        <a:pt x="1142" y="7414"/>
                      </a:cubicBezTo>
                      <a:cubicBezTo>
                        <a:pt x="1247" y="6791"/>
                        <a:pt x="1458" y="6168"/>
                        <a:pt x="1796" y="5640"/>
                      </a:cubicBezTo>
                      <a:cubicBezTo>
                        <a:pt x="2124" y="5101"/>
                        <a:pt x="2567" y="4658"/>
                        <a:pt x="3117" y="4362"/>
                      </a:cubicBezTo>
                      <a:cubicBezTo>
                        <a:pt x="3655" y="4066"/>
                        <a:pt x="4331" y="3918"/>
                        <a:pt x="5039" y="3760"/>
                      </a:cubicBezTo>
                      <a:cubicBezTo>
                        <a:pt x="9538" y="2788"/>
                        <a:pt x="14026" y="1817"/>
                        <a:pt x="18578" y="1204"/>
                      </a:cubicBezTo>
                      <a:cubicBezTo>
                        <a:pt x="19149" y="1120"/>
                        <a:pt x="19730" y="1056"/>
                        <a:pt x="20268" y="1056"/>
                      </a:cubicBezTo>
                      <a:close/>
                      <a:moveTo>
                        <a:pt x="20268" y="0"/>
                      </a:moveTo>
                      <a:cubicBezTo>
                        <a:pt x="19635" y="0"/>
                        <a:pt x="19022" y="74"/>
                        <a:pt x="18431" y="148"/>
                      </a:cubicBezTo>
                      <a:cubicBezTo>
                        <a:pt x="13836" y="771"/>
                        <a:pt x="9316" y="1753"/>
                        <a:pt x="4817" y="2735"/>
                      </a:cubicBezTo>
                      <a:cubicBezTo>
                        <a:pt x="4109" y="2883"/>
                        <a:pt x="3338" y="3052"/>
                        <a:pt x="2620" y="3433"/>
                      </a:cubicBezTo>
                      <a:cubicBezTo>
                        <a:pt x="1881" y="3823"/>
                        <a:pt x="1311" y="4415"/>
                        <a:pt x="899" y="5080"/>
                      </a:cubicBezTo>
                      <a:cubicBezTo>
                        <a:pt x="476" y="5745"/>
                        <a:pt x="223" y="6495"/>
                        <a:pt x="107" y="7245"/>
                      </a:cubicBezTo>
                      <a:cubicBezTo>
                        <a:pt x="33" y="7678"/>
                        <a:pt x="1" y="8111"/>
                        <a:pt x="1" y="8534"/>
                      </a:cubicBezTo>
                      <a:cubicBezTo>
                        <a:pt x="1" y="9569"/>
                        <a:pt x="170" y="10583"/>
                        <a:pt x="328" y="11554"/>
                      </a:cubicBezTo>
                      <a:cubicBezTo>
                        <a:pt x="434" y="12188"/>
                        <a:pt x="540" y="12864"/>
                        <a:pt x="761" y="13519"/>
                      </a:cubicBezTo>
                      <a:cubicBezTo>
                        <a:pt x="983" y="14174"/>
                        <a:pt x="1311" y="14828"/>
                        <a:pt x="1849" y="15367"/>
                      </a:cubicBezTo>
                      <a:cubicBezTo>
                        <a:pt x="2451" y="15958"/>
                        <a:pt x="3201" y="16370"/>
                        <a:pt x="4025" y="16624"/>
                      </a:cubicBezTo>
                      <a:cubicBezTo>
                        <a:pt x="4838" y="16867"/>
                        <a:pt x="5746" y="16972"/>
                        <a:pt x="6686" y="16972"/>
                      </a:cubicBezTo>
                      <a:cubicBezTo>
                        <a:pt x="8777" y="16972"/>
                        <a:pt x="11069" y="16465"/>
                        <a:pt x="13160" y="15811"/>
                      </a:cubicBezTo>
                      <a:cubicBezTo>
                        <a:pt x="15241" y="15156"/>
                        <a:pt x="17110" y="14364"/>
                        <a:pt x="18314" y="13772"/>
                      </a:cubicBezTo>
                      <a:cubicBezTo>
                        <a:pt x="20131" y="12874"/>
                        <a:pt x="21937" y="11829"/>
                        <a:pt x="23342" y="10329"/>
                      </a:cubicBezTo>
                      <a:cubicBezTo>
                        <a:pt x="23986" y="9643"/>
                        <a:pt x="24535" y="8851"/>
                        <a:pt x="24926" y="7995"/>
                      </a:cubicBezTo>
                      <a:cubicBezTo>
                        <a:pt x="25317" y="7140"/>
                        <a:pt x="25549" y="6221"/>
                        <a:pt x="25549" y="5281"/>
                      </a:cubicBezTo>
                      <a:cubicBezTo>
                        <a:pt x="25549" y="5091"/>
                        <a:pt x="25538" y="4911"/>
                        <a:pt x="25517" y="4732"/>
                      </a:cubicBezTo>
                      <a:cubicBezTo>
                        <a:pt x="25422" y="3675"/>
                        <a:pt x="24979" y="2662"/>
                        <a:pt x="24292" y="1827"/>
                      </a:cubicBezTo>
                      <a:cubicBezTo>
                        <a:pt x="23606" y="1003"/>
                        <a:pt x="22666" y="370"/>
                        <a:pt x="21546" y="127"/>
                      </a:cubicBezTo>
                      <a:cubicBezTo>
                        <a:pt x="21124" y="32"/>
                        <a:pt x="20691" y="0"/>
                        <a:pt x="20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22"/>
                <p:cNvSpPr/>
                <p:nvPr/>
              </p:nvSpPr>
              <p:spPr>
                <a:xfrm>
                  <a:off x="8627695" y="853999"/>
                  <a:ext cx="795409" cy="452563"/>
                </a:xfrm>
                <a:custGeom>
                  <a:avLst/>
                  <a:gdLst/>
                  <a:ahLst/>
                  <a:cxnLst/>
                  <a:rect l="l" t="t" r="r" b="b"/>
                  <a:pathLst>
                    <a:path w="17015" h="9681" extrusionOk="0">
                      <a:moveTo>
                        <a:pt x="13883" y="1"/>
                      </a:moveTo>
                      <a:cubicBezTo>
                        <a:pt x="13202" y="1"/>
                        <a:pt x="12512" y="127"/>
                        <a:pt x="11840" y="258"/>
                      </a:cubicBezTo>
                      <a:cubicBezTo>
                        <a:pt x="9674" y="681"/>
                        <a:pt x="7509" y="1103"/>
                        <a:pt x="5344" y="1515"/>
                      </a:cubicBezTo>
                      <a:cubicBezTo>
                        <a:pt x="3940" y="1789"/>
                        <a:pt x="2524" y="2064"/>
                        <a:pt x="1194" y="2582"/>
                      </a:cubicBezTo>
                      <a:cubicBezTo>
                        <a:pt x="898" y="2698"/>
                        <a:pt x="581" y="2835"/>
                        <a:pt x="412" y="3089"/>
                      </a:cubicBezTo>
                      <a:cubicBezTo>
                        <a:pt x="264" y="3289"/>
                        <a:pt x="233" y="3532"/>
                        <a:pt x="201" y="3775"/>
                      </a:cubicBezTo>
                      <a:cubicBezTo>
                        <a:pt x="0" y="5475"/>
                        <a:pt x="42" y="8412"/>
                        <a:pt x="1944" y="9394"/>
                      </a:cubicBezTo>
                      <a:cubicBezTo>
                        <a:pt x="2338" y="9597"/>
                        <a:pt x="2781" y="9681"/>
                        <a:pt x="3247" y="9681"/>
                      </a:cubicBezTo>
                      <a:cubicBezTo>
                        <a:pt x="4738" y="9681"/>
                        <a:pt x="6467" y="8828"/>
                        <a:pt x="7626" y="8338"/>
                      </a:cubicBezTo>
                      <a:cubicBezTo>
                        <a:pt x="10139" y="7281"/>
                        <a:pt x="12674" y="6215"/>
                        <a:pt x="14871" y="4683"/>
                      </a:cubicBezTo>
                      <a:cubicBezTo>
                        <a:pt x="15937" y="3944"/>
                        <a:pt x="17015" y="2835"/>
                        <a:pt x="16687" y="1642"/>
                      </a:cubicBezTo>
                      <a:cubicBezTo>
                        <a:pt x="16465" y="786"/>
                        <a:pt x="15557" y="216"/>
                        <a:pt x="14628" y="57"/>
                      </a:cubicBezTo>
                      <a:cubicBezTo>
                        <a:pt x="14381" y="18"/>
                        <a:pt x="14133" y="1"/>
                        <a:pt x="13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45" name="Google Shape;645;p22"/>
              <p:cNvSpPr/>
              <p:nvPr/>
            </p:nvSpPr>
            <p:spPr>
              <a:xfrm>
                <a:off x="7757825" y="3916502"/>
                <a:ext cx="1442060" cy="1303230"/>
              </a:xfrm>
              <a:custGeom>
                <a:avLst/>
                <a:gdLst/>
                <a:ahLst/>
                <a:cxnLst/>
                <a:rect l="l" t="t" r="r" b="b"/>
                <a:pathLst>
                  <a:path w="18832" h="17019" extrusionOk="0">
                    <a:moveTo>
                      <a:pt x="9411" y="2792"/>
                    </a:moveTo>
                    <a:cubicBezTo>
                      <a:pt x="9665" y="2972"/>
                      <a:pt x="9929" y="3151"/>
                      <a:pt x="10172" y="3342"/>
                    </a:cubicBezTo>
                    <a:cubicBezTo>
                      <a:pt x="10457" y="3563"/>
                      <a:pt x="10731" y="3796"/>
                      <a:pt x="11006" y="4028"/>
                    </a:cubicBezTo>
                    <a:lnTo>
                      <a:pt x="8556" y="6489"/>
                    </a:lnTo>
                    <a:cubicBezTo>
                      <a:pt x="8101" y="6109"/>
                      <a:pt x="7658" y="5739"/>
                      <a:pt x="7214" y="5348"/>
                    </a:cubicBezTo>
                    <a:cubicBezTo>
                      <a:pt x="7151" y="5295"/>
                      <a:pt x="7088" y="5243"/>
                      <a:pt x="7024" y="5190"/>
                    </a:cubicBezTo>
                    <a:cubicBezTo>
                      <a:pt x="7795" y="4429"/>
                      <a:pt x="8566" y="3658"/>
                      <a:pt x="9327" y="2877"/>
                    </a:cubicBezTo>
                    <a:lnTo>
                      <a:pt x="9411" y="2792"/>
                    </a:lnTo>
                    <a:close/>
                    <a:moveTo>
                      <a:pt x="11228" y="4229"/>
                    </a:moveTo>
                    <a:cubicBezTo>
                      <a:pt x="11566" y="4535"/>
                      <a:pt x="11904" y="4862"/>
                      <a:pt x="12231" y="5190"/>
                    </a:cubicBezTo>
                    <a:cubicBezTo>
                      <a:pt x="12516" y="5464"/>
                      <a:pt x="12801" y="5760"/>
                      <a:pt x="13097" y="6045"/>
                    </a:cubicBezTo>
                    <a:cubicBezTo>
                      <a:pt x="12284" y="6742"/>
                      <a:pt x="11492" y="7460"/>
                      <a:pt x="10710" y="8200"/>
                    </a:cubicBezTo>
                    <a:cubicBezTo>
                      <a:pt x="10066" y="7703"/>
                      <a:pt x="9422" y="7196"/>
                      <a:pt x="8788" y="6679"/>
                    </a:cubicBezTo>
                    <a:lnTo>
                      <a:pt x="10974" y="4482"/>
                    </a:lnTo>
                    <a:lnTo>
                      <a:pt x="11228" y="4229"/>
                    </a:lnTo>
                    <a:close/>
                    <a:moveTo>
                      <a:pt x="6813" y="5390"/>
                    </a:moveTo>
                    <a:cubicBezTo>
                      <a:pt x="7320" y="5834"/>
                      <a:pt x="7827" y="6267"/>
                      <a:pt x="8344" y="6700"/>
                    </a:cubicBezTo>
                    <a:lnTo>
                      <a:pt x="6074" y="8971"/>
                    </a:lnTo>
                    <a:cubicBezTo>
                      <a:pt x="5641" y="8591"/>
                      <a:pt x="5197" y="8210"/>
                      <a:pt x="4743" y="7841"/>
                    </a:cubicBezTo>
                    <a:cubicBezTo>
                      <a:pt x="4669" y="7777"/>
                      <a:pt x="4585" y="7703"/>
                      <a:pt x="4500" y="7640"/>
                    </a:cubicBezTo>
                    <a:lnTo>
                      <a:pt x="4732" y="7418"/>
                    </a:lnTo>
                    <a:cubicBezTo>
                      <a:pt x="5429" y="6753"/>
                      <a:pt x="6127" y="6077"/>
                      <a:pt x="6813" y="5390"/>
                    </a:cubicBezTo>
                    <a:close/>
                    <a:moveTo>
                      <a:pt x="13308" y="6246"/>
                    </a:moveTo>
                    <a:cubicBezTo>
                      <a:pt x="13995" y="6922"/>
                      <a:pt x="14702" y="7577"/>
                      <a:pt x="15484" y="8126"/>
                    </a:cubicBezTo>
                    <a:cubicBezTo>
                      <a:pt x="14787" y="8802"/>
                      <a:pt x="14079" y="9467"/>
                      <a:pt x="13382" y="10143"/>
                    </a:cubicBezTo>
                    <a:cubicBezTo>
                      <a:pt x="12875" y="9773"/>
                      <a:pt x="12368" y="9414"/>
                      <a:pt x="11861" y="9045"/>
                    </a:cubicBezTo>
                    <a:cubicBezTo>
                      <a:pt x="11555" y="8823"/>
                      <a:pt x="11249" y="8601"/>
                      <a:pt x="10953" y="8379"/>
                    </a:cubicBezTo>
                    <a:cubicBezTo>
                      <a:pt x="11724" y="7651"/>
                      <a:pt x="12506" y="6943"/>
                      <a:pt x="13308" y="6246"/>
                    </a:cubicBezTo>
                    <a:close/>
                    <a:moveTo>
                      <a:pt x="8577" y="6880"/>
                    </a:moveTo>
                    <a:cubicBezTo>
                      <a:pt x="8714" y="6996"/>
                      <a:pt x="8851" y="7112"/>
                      <a:pt x="8989" y="7218"/>
                    </a:cubicBezTo>
                    <a:cubicBezTo>
                      <a:pt x="9496" y="7619"/>
                      <a:pt x="9992" y="8010"/>
                      <a:pt x="10509" y="8390"/>
                    </a:cubicBezTo>
                    <a:cubicBezTo>
                      <a:pt x="9686" y="9171"/>
                      <a:pt x="8872" y="9974"/>
                      <a:pt x="8091" y="10787"/>
                    </a:cubicBezTo>
                    <a:cubicBezTo>
                      <a:pt x="7499" y="10238"/>
                      <a:pt x="6897" y="9700"/>
                      <a:pt x="6295" y="9171"/>
                    </a:cubicBezTo>
                    <a:lnTo>
                      <a:pt x="6327" y="9140"/>
                    </a:lnTo>
                    <a:lnTo>
                      <a:pt x="8577" y="6880"/>
                    </a:lnTo>
                    <a:close/>
                    <a:moveTo>
                      <a:pt x="4289" y="7841"/>
                    </a:moveTo>
                    <a:cubicBezTo>
                      <a:pt x="4817" y="8284"/>
                      <a:pt x="5345" y="8728"/>
                      <a:pt x="5873" y="9182"/>
                    </a:cubicBezTo>
                    <a:lnTo>
                      <a:pt x="4173" y="10882"/>
                    </a:lnTo>
                    <a:cubicBezTo>
                      <a:pt x="4067" y="10988"/>
                      <a:pt x="3972" y="11094"/>
                      <a:pt x="3866" y="11199"/>
                    </a:cubicBezTo>
                    <a:cubicBezTo>
                      <a:pt x="3423" y="10840"/>
                      <a:pt x="2979" y="10492"/>
                      <a:pt x="2525" y="10143"/>
                    </a:cubicBezTo>
                    <a:cubicBezTo>
                      <a:pt x="2409" y="10048"/>
                      <a:pt x="2282" y="9953"/>
                      <a:pt x="2155" y="9847"/>
                    </a:cubicBezTo>
                    <a:cubicBezTo>
                      <a:pt x="2229" y="9773"/>
                      <a:pt x="2303" y="9710"/>
                      <a:pt x="2388" y="9636"/>
                    </a:cubicBezTo>
                    <a:cubicBezTo>
                      <a:pt x="3021" y="9045"/>
                      <a:pt x="3655" y="8443"/>
                      <a:pt x="4289" y="7841"/>
                    </a:cubicBezTo>
                    <a:close/>
                    <a:moveTo>
                      <a:pt x="10742" y="8569"/>
                    </a:moveTo>
                    <a:cubicBezTo>
                      <a:pt x="11555" y="9171"/>
                      <a:pt x="12368" y="9752"/>
                      <a:pt x="13171" y="10354"/>
                    </a:cubicBezTo>
                    <a:lnTo>
                      <a:pt x="10488" y="12942"/>
                    </a:lnTo>
                    <a:cubicBezTo>
                      <a:pt x="9749" y="12298"/>
                      <a:pt x="9031" y="11643"/>
                      <a:pt x="8313" y="10988"/>
                    </a:cubicBezTo>
                    <a:cubicBezTo>
                      <a:pt x="9105" y="10164"/>
                      <a:pt x="9918" y="9362"/>
                      <a:pt x="10742" y="8569"/>
                    </a:cubicBezTo>
                    <a:close/>
                    <a:moveTo>
                      <a:pt x="6095" y="9383"/>
                    </a:moveTo>
                    <a:cubicBezTo>
                      <a:pt x="6697" y="9911"/>
                      <a:pt x="7288" y="10449"/>
                      <a:pt x="7880" y="10999"/>
                    </a:cubicBezTo>
                    <a:cubicBezTo>
                      <a:pt x="7404" y="11495"/>
                      <a:pt x="6929" y="11991"/>
                      <a:pt x="6464" y="12498"/>
                    </a:cubicBezTo>
                    <a:cubicBezTo>
                      <a:pt x="6317" y="12657"/>
                      <a:pt x="6179" y="12815"/>
                      <a:pt x="6031" y="12974"/>
                    </a:cubicBezTo>
                    <a:cubicBezTo>
                      <a:pt x="5387" y="12435"/>
                      <a:pt x="4743" y="11907"/>
                      <a:pt x="4099" y="11379"/>
                    </a:cubicBezTo>
                    <a:cubicBezTo>
                      <a:pt x="4764" y="10713"/>
                      <a:pt x="5429" y="10048"/>
                      <a:pt x="6095" y="9383"/>
                    </a:cubicBezTo>
                    <a:close/>
                    <a:moveTo>
                      <a:pt x="8101" y="11199"/>
                    </a:moveTo>
                    <a:cubicBezTo>
                      <a:pt x="8820" y="11854"/>
                      <a:pt x="9538" y="12509"/>
                      <a:pt x="10277" y="13143"/>
                    </a:cubicBezTo>
                    <a:lnTo>
                      <a:pt x="8925" y="14442"/>
                    </a:lnTo>
                    <a:cubicBezTo>
                      <a:pt x="8746" y="14611"/>
                      <a:pt x="8556" y="14790"/>
                      <a:pt x="8376" y="14970"/>
                    </a:cubicBezTo>
                    <a:cubicBezTo>
                      <a:pt x="7679" y="14357"/>
                      <a:pt x="6971" y="13766"/>
                      <a:pt x="6264" y="13164"/>
                    </a:cubicBezTo>
                    <a:cubicBezTo>
                      <a:pt x="6866" y="12498"/>
                      <a:pt x="7478" y="11843"/>
                      <a:pt x="8101" y="11199"/>
                    </a:cubicBezTo>
                    <a:close/>
                    <a:moveTo>
                      <a:pt x="11756" y="0"/>
                    </a:moveTo>
                    <a:cubicBezTo>
                      <a:pt x="11721" y="0"/>
                      <a:pt x="11682" y="14"/>
                      <a:pt x="11650" y="46"/>
                    </a:cubicBezTo>
                    <a:cubicBezTo>
                      <a:pt x="10900" y="838"/>
                      <a:pt x="10129" y="1631"/>
                      <a:pt x="9369" y="2423"/>
                    </a:cubicBezTo>
                    <a:cubicBezTo>
                      <a:pt x="8915" y="2137"/>
                      <a:pt x="8450" y="1873"/>
                      <a:pt x="7964" y="1641"/>
                    </a:cubicBezTo>
                    <a:cubicBezTo>
                      <a:pt x="7890" y="1704"/>
                      <a:pt x="7806" y="1778"/>
                      <a:pt x="7721" y="1842"/>
                    </a:cubicBezTo>
                    <a:cubicBezTo>
                      <a:pt x="8218" y="2085"/>
                      <a:pt x="8693" y="2349"/>
                      <a:pt x="9158" y="2634"/>
                    </a:cubicBezTo>
                    <a:cubicBezTo>
                      <a:pt x="8376" y="3426"/>
                      <a:pt x="7595" y="4218"/>
                      <a:pt x="6802" y="4989"/>
                    </a:cubicBezTo>
                    <a:cubicBezTo>
                      <a:pt x="6338" y="4577"/>
                      <a:pt x="5873" y="4155"/>
                      <a:pt x="5419" y="3732"/>
                    </a:cubicBezTo>
                    <a:cubicBezTo>
                      <a:pt x="5345" y="3796"/>
                      <a:pt x="5260" y="3859"/>
                      <a:pt x="5187" y="3922"/>
                    </a:cubicBezTo>
                    <a:cubicBezTo>
                      <a:pt x="5651" y="4355"/>
                      <a:pt x="6116" y="4778"/>
                      <a:pt x="6591" y="5200"/>
                    </a:cubicBezTo>
                    <a:lnTo>
                      <a:pt x="6412" y="5380"/>
                    </a:lnTo>
                    <a:cubicBezTo>
                      <a:pt x="5704" y="6077"/>
                      <a:pt x="4986" y="6763"/>
                      <a:pt x="4268" y="7450"/>
                    </a:cubicBezTo>
                    <a:cubicBezTo>
                      <a:pt x="3697" y="7006"/>
                      <a:pt x="3127" y="6563"/>
                      <a:pt x="2525" y="6151"/>
                    </a:cubicBezTo>
                    <a:cubicBezTo>
                      <a:pt x="2451" y="6225"/>
                      <a:pt x="2377" y="6288"/>
                      <a:pt x="2303" y="6352"/>
                    </a:cubicBezTo>
                    <a:cubicBezTo>
                      <a:pt x="2905" y="6774"/>
                      <a:pt x="3486" y="7207"/>
                      <a:pt x="4056" y="7661"/>
                    </a:cubicBezTo>
                    <a:cubicBezTo>
                      <a:pt x="3349" y="8337"/>
                      <a:pt x="2631" y="9002"/>
                      <a:pt x="1913" y="9668"/>
                    </a:cubicBezTo>
                    <a:cubicBezTo>
                      <a:pt x="1342" y="9235"/>
                      <a:pt x="782" y="8802"/>
                      <a:pt x="202" y="8369"/>
                    </a:cubicBezTo>
                    <a:cubicBezTo>
                      <a:pt x="138" y="8443"/>
                      <a:pt x="64" y="8506"/>
                      <a:pt x="1" y="8569"/>
                    </a:cubicBezTo>
                    <a:cubicBezTo>
                      <a:pt x="11" y="8591"/>
                      <a:pt x="33" y="8612"/>
                      <a:pt x="43" y="8622"/>
                    </a:cubicBezTo>
                    <a:cubicBezTo>
                      <a:pt x="603" y="9034"/>
                      <a:pt x="1152" y="9446"/>
                      <a:pt x="1691" y="9868"/>
                    </a:cubicBezTo>
                    <a:cubicBezTo>
                      <a:pt x="1448" y="10101"/>
                      <a:pt x="1194" y="10323"/>
                      <a:pt x="951" y="10555"/>
                    </a:cubicBezTo>
                    <a:cubicBezTo>
                      <a:pt x="698" y="10787"/>
                      <a:pt x="444" y="11020"/>
                      <a:pt x="191" y="11241"/>
                    </a:cubicBezTo>
                    <a:cubicBezTo>
                      <a:pt x="149" y="11284"/>
                      <a:pt x="96" y="11326"/>
                      <a:pt x="43" y="11368"/>
                    </a:cubicBezTo>
                    <a:cubicBezTo>
                      <a:pt x="117" y="11432"/>
                      <a:pt x="202" y="11495"/>
                      <a:pt x="286" y="11558"/>
                    </a:cubicBezTo>
                    <a:lnTo>
                      <a:pt x="297" y="11548"/>
                    </a:lnTo>
                    <a:cubicBezTo>
                      <a:pt x="381" y="11474"/>
                      <a:pt x="466" y="11389"/>
                      <a:pt x="550" y="11315"/>
                    </a:cubicBezTo>
                    <a:cubicBezTo>
                      <a:pt x="761" y="11125"/>
                      <a:pt x="973" y="10925"/>
                      <a:pt x="1184" y="10735"/>
                    </a:cubicBezTo>
                    <a:cubicBezTo>
                      <a:pt x="1437" y="10513"/>
                      <a:pt x="1680" y="10280"/>
                      <a:pt x="1934" y="10048"/>
                    </a:cubicBezTo>
                    <a:cubicBezTo>
                      <a:pt x="2515" y="10502"/>
                      <a:pt x="3085" y="10956"/>
                      <a:pt x="3666" y="11410"/>
                    </a:cubicBezTo>
                    <a:cubicBezTo>
                      <a:pt x="3148" y="11939"/>
                      <a:pt x="2620" y="12477"/>
                      <a:pt x="2018" y="12900"/>
                    </a:cubicBezTo>
                    <a:cubicBezTo>
                      <a:pt x="2103" y="12963"/>
                      <a:pt x="2187" y="13026"/>
                      <a:pt x="2272" y="13079"/>
                    </a:cubicBezTo>
                    <a:cubicBezTo>
                      <a:pt x="2863" y="12657"/>
                      <a:pt x="3370" y="12108"/>
                      <a:pt x="3887" y="11590"/>
                    </a:cubicBezTo>
                    <a:cubicBezTo>
                      <a:pt x="4542" y="12118"/>
                      <a:pt x="5197" y="12646"/>
                      <a:pt x="5841" y="13185"/>
                    </a:cubicBezTo>
                    <a:cubicBezTo>
                      <a:pt x="5398" y="13692"/>
                      <a:pt x="4954" y="14199"/>
                      <a:pt x="4511" y="14706"/>
                    </a:cubicBezTo>
                    <a:lnTo>
                      <a:pt x="4521" y="14716"/>
                    </a:lnTo>
                    <a:cubicBezTo>
                      <a:pt x="4595" y="14769"/>
                      <a:pt x="4669" y="14832"/>
                      <a:pt x="4754" y="14885"/>
                    </a:cubicBezTo>
                    <a:cubicBezTo>
                      <a:pt x="5187" y="14378"/>
                      <a:pt x="5620" y="13882"/>
                      <a:pt x="6074" y="13375"/>
                    </a:cubicBezTo>
                    <a:cubicBezTo>
                      <a:pt x="6760" y="13956"/>
                      <a:pt x="7447" y="14547"/>
                      <a:pt x="8133" y="15139"/>
                    </a:cubicBezTo>
                    <a:lnTo>
                      <a:pt x="8175" y="15170"/>
                    </a:lnTo>
                    <a:cubicBezTo>
                      <a:pt x="7700" y="15624"/>
                      <a:pt x="7225" y="16079"/>
                      <a:pt x="6750" y="16533"/>
                    </a:cubicBezTo>
                    <a:cubicBezTo>
                      <a:pt x="6824" y="16596"/>
                      <a:pt x="6908" y="16660"/>
                      <a:pt x="6982" y="16723"/>
                    </a:cubicBezTo>
                    <a:lnTo>
                      <a:pt x="8397" y="15360"/>
                    </a:lnTo>
                    <a:cubicBezTo>
                      <a:pt x="9020" y="15910"/>
                      <a:pt x="9633" y="16469"/>
                      <a:pt x="10256" y="17019"/>
                    </a:cubicBezTo>
                    <a:cubicBezTo>
                      <a:pt x="10319" y="16945"/>
                      <a:pt x="10393" y="16881"/>
                      <a:pt x="10467" y="16807"/>
                    </a:cubicBezTo>
                    <a:cubicBezTo>
                      <a:pt x="9844" y="16258"/>
                      <a:pt x="9232" y="15709"/>
                      <a:pt x="8598" y="15160"/>
                    </a:cubicBezTo>
                    <a:lnTo>
                      <a:pt x="10499" y="13343"/>
                    </a:lnTo>
                    <a:cubicBezTo>
                      <a:pt x="10520" y="13364"/>
                      <a:pt x="10541" y="13375"/>
                      <a:pt x="10562" y="13396"/>
                    </a:cubicBezTo>
                    <a:cubicBezTo>
                      <a:pt x="11207" y="13956"/>
                      <a:pt x="11872" y="14505"/>
                      <a:pt x="12548" y="15022"/>
                    </a:cubicBezTo>
                    <a:cubicBezTo>
                      <a:pt x="12622" y="14959"/>
                      <a:pt x="12706" y="14896"/>
                      <a:pt x="12780" y="14832"/>
                    </a:cubicBezTo>
                    <a:cubicBezTo>
                      <a:pt x="12073" y="14283"/>
                      <a:pt x="11386" y="13713"/>
                      <a:pt x="10710" y="13132"/>
                    </a:cubicBezTo>
                    <a:lnTo>
                      <a:pt x="13414" y="10523"/>
                    </a:lnTo>
                    <a:cubicBezTo>
                      <a:pt x="13477" y="10576"/>
                      <a:pt x="13551" y="10629"/>
                      <a:pt x="13615" y="10682"/>
                    </a:cubicBezTo>
                    <a:cubicBezTo>
                      <a:pt x="14312" y="11199"/>
                      <a:pt x="14998" y="11738"/>
                      <a:pt x="15600" y="12361"/>
                    </a:cubicBezTo>
                    <a:cubicBezTo>
                      <a:pt x="15685" y="12287"/>
                      <a:pt x="15748" y="12224"/>
                      <a:pt x="15822" y="12160"/>
                    </a:cubicBezTo>
                    <a:cubicBezTo>
                      <a:pt x="15146" y="11484"/>
                      <a:pt x="14396" y="10882"/>
                      <a:pt x="13625" y="10323"/>
                    </a:cubicBezTo>
                    <a:lnTo>
                      <a:pt x="15727" y="8295"/>
                    </a:lnTo>
                    <a:cubicBezTo>
                      <a:pt x="15927" y="8432"/>
                      <a:pt x="16139" y="8569"/>
                      <a:pt x="16350" y="8686"/>
                    </a:cubicBezTo>
                    <a:cubicBezTo>
                      <a:pt x="17058" y="9087"/>
                      <a:pt x="17850" y="9330"/>
                      <a:pt x="18578" y="9689"/>
                    </a:cubicBezTo>
                    <a:cubicBezTo>
                      <a:pt x="18663" y="9615"/>
                      <a:pt x="18747" y="9552"/>
                      <a:pt x="18832" y="9478"/>
                    </a:cubicBezTo>
                    <a:cubicBezTo>
                      <a:pt x="18167" y="9161"/>
                      <a:pt x="17459" y="8939"/>
                      <a:pt x="16804" y="8601"/>
                    </a:cubicBezTo>
                    <a:cubicBezTo>
                      <a:pt x="16508" y="8443"/>
                      <a:pt x="16223" y="8274"/>
                      <a:pt x="15938" y="8094"/>
                    </a:cubicBezTo>
                    <a:cubicBezTo>
                      <a:pt x="15991" y="8041"/>
                      <a:pt x="16044" y="7999"/>
                      <a:pt x="16086" y="7957"/>
                    </a:cubicBezTo>
                    <a:cubicBezTo>
                      <a:pt x="16836" y="7239"/>
                      <a:pt x="17575" y="6521"/>
                      <a:pt x="18325" y="5792"/>
                    </a:cubicBezTo>
                    <a:cubicBezTo>
                      <a:pt x="18251" y="5728"/>
                      <a:pt x="18188" y="5654"/>
                      <a:pt x="18114" y="5591"/>
                    </a:cubicBezTo>
                    <a:cubicBezTo>
                      <a:pt x="17311" y="6362"/>
                      <a:pt x="16498" y="7144"/>
                      <a:pt x="15695" y="7915"/>
                    </a:cubicBezTo>
                    <a:cubicBezTo>
                      <a:pt x="15315" y="7651"/>
                      <a:pt x="14956" y="7365"/>
                      <a:pt x="14607" y="7059"/>
                    </a:cubicBezTo>
                    <a:cubicBezTo>
                      <a:pt x="14238" y="6732"/>
                      <a:pt x="13879" y="6394"/>
                      <a:pt x="13530" y="6056"/>
                    </a:cubicBezTo>
                    <a:cubicBezTo>
                      <a:pt x="14417" y="5285"/>
                      <a:pt x="15336" y="4524"/>
                      <a:pt x="16265" y="3785"/>
                    </a:cubicBezTo>
                    <a:cubicBezTo>
                      <a:pt x="16192" y="3722"/>
                      <a:pt x="16118" y="3658"/>
                      <a:pt x="16044" y="3584"/>
                    </a:cubicBezTo>
                    <a:cubicBezTo>
                      <a:pt x="15125" y="4324"/>
                      <a:pt x="14206" y="5074"/>
                      <a:pt x="13319" y="5845"/>
                    </a:cubicBezTo>
                    <a:cubicBezTo>
                      <a:pt x="12696" y="5232"/>
                      <a:pt x="12083" y="4609"/>
                      <a:pt x="11428" y="4017"/>
                    </a:cubicBezTo>
                    <a:cubicBezTo>
                      <a:pt x="12147" y="3299"/>
                      <a:pt x="12854" y="2592"/>
                      <a:pt x="13572" y="1873"/>
                    </a:cubicBezTo>
                    <a:cubicBezTo>
                      <a:pt x="13670" y="1768"/>
                      <a:pt x="13567" y="1618"/>
                      <a:pt x="13456" y="1618"/>
                    </a:cubicBezTo>
                    <a:cubicBezTo>
                      <a:pt x="13423" y="1618"/>
                      <a:pt x="13390" y="1631"/>
                      <a:pt x="13361" y="1662"/>
                    </a:cubicBezTo>
                    <a:lnTo>
                      <a:pt x="11207" y="3817"/>
                    </a:lnTo>
                    <a:cubicBezTo>
                      <a:pt x="11016" y="3648"/>
                      <a:pt x="10816" y="3479"/>
                      <a:pt x="10605" y="3310"/>
                    </a:cubicBezTo>
                    <a:cubicBezTo>
                      <a:pt x="10288" y="3056"/>
                      <a:pt x="9960" y="2813"/>
                      <a:pt x="9612" y="2581"/>
                    </a:cubicBezTo>
                    <a:cubicBezTo>
                      <a:pt x="10372" y="1810"/>
                      <a:pt x="11122" y="1039"/>
                      <a:pt x="11861" y="247"/>
                    </a:cubicBezTo>
                    <a:cubicBezTo>
                      <a:pt x="11914" y="194"/>
                      <a:pt x="11914" y="131"/>
                      <a:pt x="11872" y="78"/>
                    </a:cubicBezTo>
                    <a:lnTo>
                      <a:pt x="11882" y="78"/>
                    </a:lnTo>
                    <a:cubicBezTo>
                      <a:pt x="11851" y="46"/>
                      <a:pt x="11819" y="25"/>
                      <a:pt x="11787" y="4"/>
                    </a:cubicBezTo>
                    <a:cubicBezTo>
                      <a:pt x="11777" y="2"/>
                      <a:pt x="11767" y="0"/>
                      <a:pt x="11756" y="0"/>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6" name="Google Shape;646;p22"/>
            <p:cNvGrpSpPr/>
            <p:nvPr/>
          </p:nvGrpSpPr>
          <p:grpSpPr>
            <a:xfrm rot="5399843" flipH="1">
              <a:off x="6496664" y="4174956"/>
              <a:ext cx="493015" cy="1244021"/>
              <a:chOff x="-1191446" y="3486177"/>
              <a:chExt cx="225781" cy="569659"/>
            </a:xfrm>
          </p:grpSpPr>
          <p:sp>
            <p:nvSpPr>
              <p:cNvPr id="647" name="Google Shape;647;p22"/>
              <p:cNvSpPr/>
              <p:nvPr/>
            </p:nvSpPr>
            <p:spPr>
              <a:xfrm>
                <a:off x="-1094046" y="3914201"/>
                <a:ext cx="128381" cy="141635"/>
              </a:xfrm>
              <a:custGeom>
                <a:avLst/>
                <a:gdLst/>
                <a:ahLst/>
                <a:cxnLst/>
                <a:rect l="l" t="t" r="r" b="b"/>
                <a:pathLst>
                  <a:path w="2557" h="2821" extrusionOk="0">
                    <a:moveTo>
                      <a:pt x="1283" y="1"/>
                    </a:moveTo>
                    <a:cubicBezTo>
                      <a:pt x="583" y="1"/>
                      <a:pt x="11" y="630"/>
                      <a:pt x="1" y="1405"/>
                    </a:cubicBezTo>
                    <a:cubicBezTo>
                      <a:pt x="1" y="2191"/>
                      <a:pt x="562" y="2821"/>
                      <a:pt x="1272" y="2821"/>
                    </a:cubicBezTo>
                    <a:cubicBezTo>
                      <a:pt x="1278" y="2821"/>
                      <a:pt x="1284" y="2821"/>
                      <a:pt x="1289" y="2821"/>
                    </a:cubicBezTo>
                    <a:cubicBezTo>
                      <a:pt x="2008" y="2799"/>
                      <a:pt x="2557" y="2176"/>
                      <a:pt x="2557" y="1384"/>
                    </a:cubicBezTo>
                    <a:cubicBezTo>
                      <a:pt x="2557" y="634"/>
                      <a:pt x="1997" y="11"/>
                      <a:pt x="1300" y="1"/>
                    </a:cubicBezTo>
                    <a:cubicBezTo>
                      <a:pt x="1294" y="1"/>
                      <a:pt x="1288" y="1"/>
                      <a:pt x="1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22"/>
              <p:cNvSpPr/>
              <p:nvPr/>
            </p:nvSpPr>
            <p:spPr>
              <a:xfrm rot="3275739">
                <a:off x="-1170022" y="3624793"/>
                <a:ext cx="97595" cy="102935"/>
              </a:xfrm>
              <a:custGeom>
                <a:avLst/>
                <a:gdLst/>
                <a:ahLst/>
                <a:cxnLst/>
                <a:rect l="l" t="t" r="r" b="b"/>
                <a:pathLst>
                  <a:path w="1944" h="2050" extrusionOk="0">
                    <a:moveTo>
                      <a:pt x="981" y="0"/>
                    </a:moveTo>
                    <a:cubicBezTo>
                      <a:pt x="975" y="0"/>
                      <a:pt x="968" y="0"/>
                      <a:pt x="962" y="0"/>
                    </a:cubicBezTo>
                    <a:cubicBezTo>
                      <a:pt x="412" y="0"/>
                      <a:pt x="1" y="476"/>
                      <a:pt x="1" y="1067"/>
                    </a:cubicBezTo>
                    <a:cubicBezTo>
                      <a:pt x="11" y="1627"/>
                      <a:pt x="402" y="2049"/>
                      <a:pt x="930" y="2049"/>
                    </a:cubicBezTo>
                    <a:cubicBezTo>
                      <a:pt x="936" y="2049"/>
                      <a:pt x="942" y="2050"/>
                      <a:pt x="948" y="2050"/>
                    </a:cubicBezTo>
                    <a:cubicBezTo>
                      <a:pt x="1499" y="2050"/>
                      <a:pt x="1944" y="1568"/>
                      <a:pt x="1933" y="983"/>
                    </a:cubicBezTo>
                    <a:cubicBezTo>
                      <a:pt x="1933" y="430"/>
                      <a:pt x="1511" y="0"/>
                      <a:pt x="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22"/>
              <p:cNvSpPr/>
              <p:nvPr/>
            </p:nvSpPr>
            <p:spPr>
              <a:xfrm rot="3275739">
                <a:off x="-1121785" y="3502138"/>
                <a:ext cx="83840" cy="86566"/>
              </a:xfrm>
              <a:custGeom>
                <a:avLst/>
                <a:gdLst/>
                <a:ahLst/>
                <a:cxnLst/>
                <a:rect l="l" t="t" r="r" b="b"/>
                <a:pathLst>
                  <a:path w="1670" h="1724" extrusionOk="0">
                    <a:moveTo>
                      <a:pt x="824" y="1"/>
                    </a:moveTo>
                    <a:cubicBezTo>
                      <a:pt x="360" y="1"/>
                      <a:pt x="21" y="346"/>
                      <a:pt x="11" y="836"/>
                    </a:cubicBezTo>
                    <a:cubicBezTo>
                      <a:pt x="0" y="1321"/>
                      <a:pt x="338" y="1702"/>
                      <a:pt x="803" y="1723"/>
                    </a:cubicBezTo>
                    <a:cubicBezTo>
                      <a:pt x="814" y="1723"/>
                      <a:pt x="825" y="1723"/>
                      <a:pt x="836" y="1723"/>
                    </a:cubicBezTo>
                    <a:cubicBezTo>
                      <a:pt x="1277" y="1723"/>
                      <a:pt x="1669" y="1320"/>
                      <a:pt x="1669" y="857"/>
                    </a:cubicBezTo>
                    <a:cubicBezTo>
                      <a:pt x="1669" y="371"/>
                      <a:pt x="1310" y="1"/>
                      <a:pt x="845" y="1"/>
                    </a:cubicBezTo>
                    <a:cubicBezTo>
                      <a:pt x="838" y="1"/>
                      <a:pt x="831" y="1"/>
                      <a:pt x="8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6503951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650"/>
        <p:cNvGrpSpPr/>
        <p:nvPr/>
      </p:nvGrpSpPr>
      <p:grpSpPr>
        <a:xfrm>
          <a:off x="0" y="0"/>
          <a:ext cx="0" cy="0"/>
          <a:chOff x="0" y="0"/>
          <a:chExt cx="0" cy="0"/>
        </a:xfrm>
      </p:grpSpPr>
      <p:sp>
        <p:nvSpPr>
          <p:cNvPr id="651" name="Google Shape;651;p23"/>
          <p:cNvSpPr txBox="1">
            <a:spLocks noGrp="1"/>
          </p:cNvSpPr>
          <p:nvPr>
            <p:ph type="title"/>
          </p:nvPr>
        </p:nvSpPr>
        <p:spPr>
          <a:xfrm>
            <a:off x="951033" y="593367"/>
            <a:ext cx="10290000" cy="987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52" name="Google Shape;652;p23"/>
          <p:cNvSpPr txBox="1">
            <a:spLocks noGrp="1"/>
          </p:cNvSpPr>
          <p:nvPr>
            <p:ph type="body" idx="1"/>
          </p:nvPr>
        </p:nvSpPr>
        <p:spPr>
          <a:xfrm>
            <a:off x="951033" y="1536633"/>
            <a:ext cx="10290000" cy="1279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grpSp>
        <p:nvGrpSpPr>
          <p:cNvPr id="653" name="Google Shape;653;p23"/>
          <p:cNvGrpSpPr/>
          <p:nvPr/>
        </p:nvGrpSpPr>
        <p:grpSpPr>
          <a:xfrm>
            <a:off x="-2907389" y="-2242023"/>
            <a:ext cx="16692064" cy="10615309"/>
            <a:chOff x="-2180542" y="-1681517"/>
            <a:chExt cx="12519048" cy="7961482"/>
          </a:xfrm>
        </p:grpSpPr>
        <p:grpSp>
          <p:nvGrpSpPr>
            <p:cNvPr id="654" name="Google Shape;654;p23"/>
            <p:cNvGrpSpPr/>
            <p:nvPr/>
          </p:nvGrpSpPr>
          <p:grpSpPr>
            <a:xfrm>
              <a:off x="7936595" y="3425856"/>
              <a:ext cx="2401911" cy="2854109"/>
              <a:chOff x="7936595" y="3425856"/>
              <a:chExt cx="2401911" cy="2854109"/>
            </a:xfrm>
          </p:grpSpPr>
          <p:grpSp>
            <p:nvGrpSpPr>
              <p:cNvPr id="655" name="Google Shape;655;p23"/>
              <p:cNvGrpSpPr/>
              <p:nvPr/>
            </p:nvGrpSpPr>
            <p:grpSpPr>
              <a:xfrm rot="-1571836">
                <a:off x="8451244" y="4094430"/>
                <a:ext cx="1536564" cy="1946332"/>
                <a:chOff x="7565887" y="511311"/>
                <a:chExt cx="1192155" cy="1510076"/>
              </a:xfrm>
            </p:grpSpPr>
            <p:sp>
              <p:nvSpPr>
                <p:cNvPr id="656" name="Google Shape;656;p23"/>
                <p:cNvSpPr/>
                <p:nvPr/>
              </p:nvSpPr>
              <p:spPr>
                <a:xfrm>
                  <a:off x="8134424" y="1066196"/>
                  <a:ext cx="343641" cy="955192"/>
                </a:xfrm>
                <a:custGeom>
                  <a:avLst/>
                  <a:gdLst/>
                  <a:ahLst/>
                  <a:cxnLst/>
                  <a:rect l="l" t="t" r="r" b="b"/>
                  <a:pathLst>
                    <a:path w="7351" h="20433" extrusionOk="0">
                      <a:moveTo>
                        <a:pt x="1196" y="1"/>
                      </a:moveTo>
                      <a:cubicBezTo>
                        <a:pt x="1170" y="1"/>
                        <a:pt x="1144" y="6"/>
                        <a:pt x="1120" y="17"/>
                      </a:cubicBezTo>
                      <a:cubicBezTo>
                        <a:pt x="1003" y="70"/>
                        <a:pt x="961" y="186"/>
                        <a:pt x="929" y="302"/>
                      </a:cubicBezTo>
                      <a:cubicBezTo>
                        <a:pt x="0" y="3407"/>
                        <a:pt x="116" y="6797"/>
                        <a:pt x="85" y="9997"/>
                      </a:cubicBezTo>
                      <a:cubicBezTo>
                        <a:pt x="53" y="13451"/>
                        <a:pt x="190" y="16915"/>
                        <a:pt x="486" y="20358"/>
                      </a:cubicBezTo>
                      <a:cubicBezTo>
                        <a:pt x="496" y="20390"/>
                        <a:pt x="496" y="20411"/>
                        <a:pt x="496" y="20432"/>
                      </a:cubicBezTo>
                      <a:cubicBezTo>
                        <a:pt x="755" y="20411"/>
                        <a:pt x="1014" y="20400"/>
                        <a:pt x="1273" y="20400"/>
                      </a:cubicBezTo>
                      <a:cubicBezTo>
                        <a:pt x="1531" y="20400"/>
                        <a:pt x="1790" y="20411"/>
                        <a:pt x="2049" y="20432"/>
                      </a:cubicBezTo>
                      <a:cubicBezTo>
                        <a:pt x="2049" y="20400"/>
                        <a:pt x="2049" y="20369"/>
                        <a:pt x="2049" y="20348"/>
                      </a:cubicBezTo>
                      <a:cubicBezTo>
                        <a:pt x="1964" y="18837"/>
                        <a:pt x="1817" y="17327"/>
                        <a:pt x="1679" y="15817"/>
                      </a:cubicBezTo>
                      <a:cubicBezTo>
                        <a:pt x="1679" y="15785"/>
                        <a:pt x="1679" y="15743"/>
                        <a:pt x="1669" y="15701"/>
                      </a:cubicBezTo>
                      <a:cubicBezTo>
                        <a:pt x="1658" y="15637"/>
                        <a:pt x="1658" y="15574"/>
                        <a:pt x="1648" y="15500"/>
                      </a:cubicBezTo>
                      <a:cubicBezTo>
                        <a:pt x="1616" y="15151"/>
                        <a:pt x="1584" y="14792"/>
                        <a:pt x="1553" y="14444"/>
                      </a:cubicBezTo>
                      <a:cubicBezTo>
                        <a:pt x="1489" y="13419"/>
                        <a:pt x="1510" y="12405"/>
                        <a:pt x="1500" y="11381"/>
                      </a:cubicBezTo>
                      <a:cubicBezTo>
                        <a:pt x="1806" y="11349"/>
                        <a:pt x="2207" y="11360"/>
                        <a:pt x="2355" y="11339"/>
                      </a:cubicBezTo>
                      <a:cubicBezTo>
                        <a:pt x="3390" y="11149"/>
                        <a:pt x="4372" y="10705"/>
                        <a:pt x="5186" y="10050"/>
                      </a:cubicBezTo>
                      <a:cubicBezTo>
                        <a:pt x="6295" y="9153"/>
                        <a:pt x="7066" y="7853"/>
                        <a:pt x="7351" y="6459"/>
                      </a:cubicBezTo>
                      <a:cubicBezTo>
                        <a:pt x="7196" y="6446"/>
                        <a:pt x="7040" y="6439"/>
                        <a:pt x="6884" y="6439"/>
                      </a:cubicBezTo>
                      <a:cubicBezTo>
                        <a:pt x="5727" y="6439"/>
                        <a:pt x="4573" y="6815"/>
                        <a:pt x="3633" y="7494"/>
                      </a:cubicBezTo>
                      <a:cubicBezTo>
                        <a:pt x="3021" y="7927"/>
                        <a:pt x="2503" y="8498"/>
                        <a:pt x="2123" y="9142"/>
                      </a:cubicBezTo>
                      <a:cubicBezTo>
                        <a:pt x="1975" y="9374"/>
                        <a:pt x="1658" y="9902"/>
                        <a:pt x="1468" y="10367"/>
                      </a:cubicBezTo>
                      <a:cubicBezTo>
                        <a:pt x="1447" y="10029"/>
                        <a:pt x="1415" y="9681"/>
                        <a:pt x="1384" y="9332"/>
                      </a:cubicBezTo>
                      <a:cubicBezTo>
                        <a:pt x="1384" y="9311"/>
                        <a:pt x="1384" y="9279"/>
                        <a:pt x="1384" y="9248"/>
                      </a:cubicBezTo>
                      <a:cubicBezTo>
                        <a:pt x="1394" y="7843"/>
                        <a:pt x="1468" y="6417"/>
                        <a:pt x="1521" y="4991"/>
                      </a:cubicBezTo>
                      <a:cubicBezTo>
                        <a:pt x="1574" y="3502"/>
                        <a:pt x="1605" y="2013"/>
                        <a:pt x="1531" y="534"/>
                      </a:cubicBezTo>
                      <a:cubicBezTo>
                        <a:pt x="1521" y="408"/>
                        <a:pt x="1510" y="270"/>
                        <a:pt x="1447" y="154"/>
                      </a:cubicBezTo>
                      <a:cubicBezTo>
                        <a:pt x="1397" y="71"/>
                        <a:pt x="1294" y="1"/>
                        <a:pt x="11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23"/>
                <p:cNvSpPr/>
                <p:nvPr/>
              </p:nvSpPr>
              <p:spPr>
                <a:xfrm>
                  <a:off x="7565887" y="511311"/>
                  <a:ext cx="1192155" cy="822335"/>
                </a:xfrm>
                <a:custGeom>
                  <a:avLst/>
                  <a:gdLst/>
                  <a:ahLst/>
                  <a:cxnLst/>
                  <a:rect l="l" t="t" r="r" b="b"/>
                  <a:pathLst>
                    <a:path w="25502" h="17591" extrusionOk="0">
                      <a:moveTo>
                        <a:pt x="12097" y="1"/>
                      </a:moveTo>
                      <a:cubicBezTo>
                        <a:pt x="10331" y="1"/>
                        <a:pt x="8473" y="1030"/>
                        <a:pt x="7906" y="2698"/>
                      </a:cubicBezTo>
                      <a:cubicBezTo>
                        <a:pt x="7737" y="3184"/>
                        <a:pt x="7673" y="3702"/>
                        <a:pt x="7642" y="4219"/>
                      </a:cubicBezTo>
                      <a:cubicBezTo>
                        <a:pt x="7578" y="5307"/>
                        <a:pt x="7663" y="6405"/>
                        <a:pt x="7885" y="7472"/>
                      </a:cubicBezTo>
                      <a:cubicBezTo>
                        <a:pt x="7779" y="7060"/>
                        <a:pt x="7462" y="6743"/>
                        <a:pt x="7156" y="6437"/>
                      </a:cubicBezTo>
                      <a:cubicBezTo>
                        <a:pt x="6733" y="6025"/>
                        <a:pt x="6290" y="5592"/>
                        <a:pt x="5720" y="5402"/>
                      </a:cubicBezTo>
                      <a:cubicBezTo>
                        <a:pt x="5523" y="5340"/>
                        <a:pt x="5321" y="5311"/>
                        <a:pt x="5118" y="5311"/>
                      </a:cubicBezTo>
                      <a:cubicBezTo>
                        <a:pt x="4365" y="5311"/>
                        <a:pt x="3604" y="5713"/>
                        <a:pt x="3079" y="6279"/>
                      </a:cubicBezTo>
                      <a:cubicBezTo>
                        <a:pt x="2488" y="6912"/>
                        <a:pt x="1791" y="7979"/>
                        <a:pt x="1601" y="8993"/>
                      </a:cubicBezTo>
                      <a:cubicBezTo>
                        <a:pt x="1506" y="9500"/>
                        <a:pt x="1537" y="9986"/>
                        <a:pt x="1759" y="10408"/>
                      </a:cubicBezTo>
                      <a:cubicBezTo>
                        <a:pt x="1939" y="10746"/>
                        <a:pt x="2213" y="11031"/>
                        <a:pt x="2541" y="11232"/>
                      </a:cubicBezTo>
                      <a:cubicBezTo>
                        <a:pt x="3174" y="11612"/>
                        <a:pt x="3977" y="11665"/>
                        <a:pt x="4579" y="12098"/>
                      </a:cubicBezTo>
                      <a:cubicBezTo>
                        <a:pt x="4500" y="12105"/>
                        <a:pt x="4421" y="12109"/>
                        <a:pt x="4342" y="12109"/>
                      </a:cubicBezTo>
                      <a:cubicBezTo>
                        <a:pt x="3851" y="12109"/>
                        <a:pt x="3359" y="11982"/>
                        <a:pt x="2868" y="11919"/>
                      </a:cubicBezTo>
                      <a:cubicBezTo>
                        <a:pt x="2733" y="11901"/>
                        <a:pt x="2605" y="11892"/>
                        <a:pt x="2483" y="11892"/>
                      </a:cubicBezTo>
                      <a:cubicBezTo>
                        <a:pt x="0" y="11892"/>
                        <a:pt x="300" y="15454"/>
                        <a:pt x="1991" y="16692"/>
                      </a:cubicBezTo>
                      <a:cubicBezTo>
                        <a:pt x="3024" y="17462"/>
                        <a:pt x="4591" y="17591"/>
                        <a:pt x="5854" y="17591"/>
                      </a:cubicBezTo>
                      <a:cubicBezTo>
                        <a:pt x="5908" y="17591"/>
                        <a:pt x="5962" y="17590"/>
                        <a:pt x="6015" y="17590"/>
                      </a:cubicBezTo>
                      <a:cubicBezTo>
                        <a:pt x="7578" y="17579"/>
                        <a:pt x="9457" y="17231"/>
                        <a:pt x="10577" y="16049"/>
                      </a:cubicBezTo>
                      <a:lnTo>
                        <a:pt x="10577" y="16049"/>
                      </a:lnTo>
                      <a:cubicBezTo>
                        <a:pt x="10460" y="16179"/>
                        <a:pt x="11993" y="16956"/>
                        <a:pt x="12130" y="16999"/>
                      </a:cubicBezTo>
                      <a:cubicBezTo>
                        <a:pt x="12525" y="17128"/>
                        <a:pt x="12940" y="17194"/>
                        <a:pt x="13356" y="17194"/>
                      </a:cubicBezTo>
                      <a:cubicBezTo>
                        <a:pt x="13618" y="17194"/>
                        <a:pt x="13880" y="17168"/>
                        <a:pt x="14137" y="17115"/>
                      </a:cubicBezTo>
                      <a:cubicBezTo>
                        <a:pt x="14676" y="17009"/>
                        <a:pt x="15330" y="16787"/>
                        <a:pt x="15647" y="16302"/>
                      </a:cubicBezTo>
                      <a:cubicBezTo>
                        <a:pt x="15837" y="15995"/>
                        <a:pt x="15985" y="15626"/>
                        <a:pt x="16260" y="15372"/>
                      </a:cubicBezTo>
                      <a:cubicBezTo>
                        <a:pt x="16452" y="15192"/>
                        <a:pt x="16605" y="15121"/>
                        <a:pt x="16745" y="15121"/>
                      </a:cubicBezTo>
                      <a:cubicBezTo>
                        <a:pt x="16999" y="15121"/>
                        <a:pt x="17211" y="15352"/>
                        <a:pt x="17538" y="15583"/>
                      </a:cubicBezTo>
                      <a:cubicBezTo>
                        <a:pt x="18451" y="16233"/>
                        <a:pt x="19520" y="16843"/>
                        <a:pt x="20661" y="16843"/>
                      </a:cubicBezTo>
                      <a:cubicBezTo>
                        <a:pt x="20708" y="16843"/>
                        <a:pt x="20754" y="16842"/>
                        <a:pt x="20801" y="16840"/>
                      </a:cubicBezTo>
                      <a:cubicBezTo>
                        <a:pt x="22385" y="16777"/>
                        <a:pt x="23653" y="15330"/>
                        <a:pt x="24287" y="14020"/>
                      </a:cubicBezTo>
                      <a:cubicBezTo>
                        <a:pt x="24793" y="12932"/>
                        <a:pt x="25501" y="11105"/>
                        <a:pt x="23885" y="10693"/>
                      </a:cubicBezTo>
                      <a:cubicBezTo>
                        <a:pt x="23262" y="10533"/>
                        <a:pt x="22620" y="10453"/>
                        <a:pt x="21979" y="10453"/>
                      </a:cubicBezTo>
                      <a:cubicBezTo>
                        <a:pt x="21256" y="10453"/>
                        <a:pt x="20534" y="10554"/>
                        <a:pt x="19839" y="10756"/>
                      </a:cubicBezTo>
                      <a:lnTo>
                        <a:pt x="19839" y="10756"/>
                      </a:lnTo>
                      <a:cubicBezTo>
                        <a:pt x="20433" y="10552"/>
                        <a:pt x="21210" y="9621"/>
                        <a:pt x="21646" y="9225"/>
                      </a:cubicBezTo>
                      <a:cubicBezTo>
                        <a:pt x="22269" y="8676"/>
                        <a:pt x="22871" y="8138"/>
                        <a:pt x="23241" y="7367"/>
                      </a:cubicBezTo>
                      <a:cubicBezTo>
                        <a:pt x="24329" y="5106"/>
                        <a:pt x="22058" y="2487"/>
                        <a:pt x="19745" y="2382"/>
                      </a:cubicBezTo>
                      <a:cubicBezTo>
                        <a:pt x="19710" y="2380"/>
                        <a:pt x="19675" y="2379"/>
                        <a:pt x="19640" y="2379"/>
                      </a:cubicBezTo>
                      <a:cubicBezTo>
                        <a:pt x="18677" y="2379"/>
                        <a:pt x="17787" y="2934"/>
                        <a:pt x="17084" y="3596"/>
                      </a:cubicBezTo>
                      <a:cubicBezTo>
                        <a:pt x="16365" y="4283"/>
                        <a:pt x="15763" y="5106"/>
                        <a:pt x="14982" y="5740"/>
                      </a:cubicBezTo>
                      <a:cubicBezTo>
                        <a:pt x="15140" y="4853"/>
                        <a:pt x="15288" y="3966"/>
                        <a:pt x="15225" y="3068"/>
                      </a:cubicBezTo>
                      <a:cubicBezTo>
                        <a:pt x="15130" y="1949"/>
                        <a:pt x="14591" y="628"/>
                        <a:pt x="13461" y="227"/>
                      </a:cubicBezTo>
                      <a:cubicBezTo>
                        <a:pt x="13030" y="74"/>
                        <a:pt x="12567" y="1"/>
                        <a:pt x="12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23"/>
                <p:cNvSpPr/>
                <p:nvPr/>
              </p:nvSpPr>
              <p:spPr>
                <a:xfrm>
                  <a:off x="8021857" y="1203211"/>
                  <a:ext cx="330832" cy="182689"/>
                </a:xfrm>
                <a:custGeom>
                  <a:avLst/>
                  <a:gdLst/>
                  <a:ahLst/>
                  <a:cxnLst/>
                  <a:rect l="l" t="t" r="r" b="b"/>
                  <a:pathLst>
                    <a:path w="7077" h="3908" extrusionOk="0">
                      <a:moveTo>
                        <a:pt x="7076" y="1"/>
                      </a:moveTo>
                      <a:cubicBezTo>
                        <a:pt x="4710" y="265"/>
                        <a:pt x="2334" y="423"/>
                        <a:pt x="0" y="867"/>
                      </a:cubicBezTo>
                      <a:cubicBezTo>
                        <a:pt x="11" y="1089"/>
                        <a:pt x="42" y="1300"/>
                        <a:pt x="106" y="1511"/>
                      </a:cubicBezTo>
                      <a:cubicBezTo>
                        <a:pt x="180" y="1722"/>
                        <a:pt x="296" y="1934"/>
                        <a:pt x="391" y="2134"/>
                      </a:cubicBezTo>
                      <a:cubicBezTo>
                        <a:pt x="444" y="2229"/>
                        <a:pt x="496" y="2324"/>
                        <a:pt x="549" y="2409"/>
                      </a:cubicBezTo>
                      <a:cubicBezTo>
                        <a:pt x="951" y="3148"/>
                        <a:pt x="1447" y="3718"/>
                        <a:pt x="2345" y="3866"/>
                      </a:cubicBezTo>
                      <a:cubicBezTo>
                        <a:pt x="2519" y="3895"/>
                        <a:pt x="2694" y="3908"/>
                        <a:pt x="2870" y="3908"/>
                      </a:cubicBezTo>
                      <a:cubicBezTo>
                        <a:pt x="3737" y="3908"/>
                        <a:pt x="4608" y="3586"/>
                        <a:pt x="5355" y="3190"/>
                      </a:cubicBezTo>
                      <a:cubicBezTo>
                        <a:pt x="5745" y="2979"/>
                        <a:pt x="6136" y="2768"/>
                        <a:pt x="6432" y="2441"/>
                      </a:cubicBezTo>
                      <a:cubicBezTo>
                        <a:pt x="6759" y="2081"/>
                        <a:pt x="6928" y="1596"/>
                        <a:pt x="7013" y="1110"/>
                      </a:cubicBezTo>
                      <a:cubicBezTo>
                        <a:pt x="7066" y="740"/>
                        <a:pt x="7076" y="370"/>
                        <a:pt x="70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23"/>
                <p:cNvSpPr/>
                <p:nvPr/>
              </p:nvSpPr>
              <p:spPr>
                <a:xfrm>
                  <a:off x="7924062" y="856536"/>
                  <a:ext cx="468597" cy="288526"/>
                </a:xfrm>
                <a:custGeom>
                  <a:avLst/>
                  <a:gdLst/>
                  <a:ahLst/>
                  <a:cxnLst/>
                  <a:rect l="l" t="t" r="r" b="b"/>
                  <a:pathLst>
                    <a:path w="10024" h="6172" extrusionOk="0">
                      <a:moveTo>
                        <a:pt x="5167" y="1"/>
                      </a:moveTo>
                      <a:cubicBezTo>
                        <a:pt x="5058" y="1"/>
                        <a:pt x="4957" y="55"/>
                        <a:pt x="4891" y="151"/>
                      </a:cubicBezTo>
                      <a:cubicBezTo>
                        <a:pt x="4880" y="172"/>
                        <a:pt x="4870" y="182"/>
                        <a:pt x="4870" y="203"/>
                      </a:cubicBezTo>
                      <a:cubicBezTo>
                        <a:pt x="4764" y="351"/>
                        <a:pt x="4722" y="541"/>
                        <a:pt x="4775" y="721"/>
                      </a:cubicBezTo>
                      <a:cubicBezTo>
                        <a:pt x="4796" y="816"/>
                        <a:pt x="4870" y="879"/>
                        <a:pt x="4965" y="911"/>
                      </a:cubicBezTo>
                      <a:cubicBezTo>
                        <a:pt x="4985" y="915"/>
                        <a:pt x="5004" y="917"/>
                        <a:pt x="5023" y="917"/>
                      </a:cubicBezTo>
                      <a:cubicBezTo>
                        <a:pt x="5095" y="917"/>
                        <a:pt x="5160" y="887"/>
                        <a:pt x="5218" y="837"/>
                      </a:cubicBezTo>
                      <a:cubicBezTo>
                        <a:pt x="5356" y="721"/>
                        <a:pt x="5472" y="531"/>
                        <a:pt x="5482" y="351"/>
                      </a:cubicBezTo>
                      <a:cubicBezTo>
                        <a:pt x="5482" y="224"/>
                        <a:pt x="5429" y="98"/>
                        <a:pt x="5313" y="34"/>
                      </a:cubicBezTo>
                      <a:cubicBezTo>
                        <a:pt x="5265" y="12"/>
                        <a:pt x="5215" y="1"/>
                        <a:pt x="5167" y="1"/>
                      </a:cubicBezTo>
                      <a:close/>
                      <a:moveTo>
                        <a:pt x="3586" y="1174"/>
                      </a:moveTo>
                      <a:cubicBezTo>
                        <a:pt x="3517" y="1174"/>
                        <a:pt x="3448" y="1198"/>
                        <a:pt x="3402" y="1249"/>
                      </a:cubicBezTo>
                      <a:cubicBezTo>
                        <a:pt x="3233" y="1460"/>
                        <a:pt x="3000" y="1914"/>
                        <a:pt x="3317" y="2104"/>
                      </a:cubicBezTo>
                      <a:cubicBezTo>
                        <a:pt x="3367" y="2133"/>
                        <a:pt x="3416" y="2146"/>
                        <a:pt x="3463" y="2146"/>
                      </a:cubicBezTo>
                      <a:cubicBezTo>
                        <a:pt x="3602" y="2146"/>
                        <a:pt x="3718" y="2033"/>
                        <a:pt x="3782" y="1914"/>
                      </a:cubicBezTo>
                      <a:cubicBezTo>
                        <a:pt x="3845" y="1798"/>
                        <a:pt x="3866" y="1682"/>
                        <a:pt x="3824" y="1566"/>
                      </a:cubicBezTo>
                      <a:cubicBezTo>
                        <a:pt x="3877" y="1460"/>
                        <a:pt x="3877" y="1344"/>
                        <a:pt x="3782" y="1249"/>
                      </a:cubicBezTo>
                      <a:cubicBezTo>
                        <a:pt x="3733" y="1200"/>
                        <a:pt x="3659" y="1174"/>
                        <a:pt x="3586" y="1174"/>
                      </a:cubicBezTo>
                      <a:close/>
                      <a:moveTo>
                        <a:pt x="6110" y="1339"/>
                      </a:moveTo>
                      <a:cubicBezTo>
                        <a:pt x="5998" y="1339"/>
                        <a:pt x="5883" y="1387"/>
                        <a:pt x="5799" y="1481"/>
                      </a:cubicBezTo>
                      <a:cubicBezTo>
                        <a:pt x="5641" y="1661"/>
                        <a:pt x="5598" y="1904"/>
                        <a:pt x="5662" y="2136"/>
                      </a:cubicBezTo>
                      <a:cubicBezTo>
                        <a:pt x="5672" y="2168"/>
                        <a:pt x="5683" y="2199"/>
                        <a:pt x="5704" y="2221"/>
                      </a:cubicBezTo>
                      <a:cubicBezTo>
                        <a:pt x="5715" y="2252"/>
                        <a:pt x="5736" y="2284"/>
                        <a:pt x="5757" y="2305"/>
                      </a:cubicBezTo>
                      <a:cubicBezTo>
                        <a:pt x="5835" y="2379"/>
                        <a:pt x="5923" y="2412"/>
                        <a:pt x="6011" y="2412"/>
                      </a:cubicBezTo>
                      <a:cubicBezTo>
                        <a:pt x="6160" y="2412"/>
                        <a:pt x="6308" y="2318"/>
                        <a:pt x="6401" y="2178"/>
                      </a:cubicBezTo>
                      <a:cubicBezTo>
                        <a:pt x="6528" y="1999"/>
                        <a:pt x="6549" y="1724"/>
                        <a:pt x="6433" y="1524"/>
                      </a:cubicBezTo>
                      <a:cubicBezTo>
                        <a:pt x="6360" y="1400"/>
                        <a:pt x="6237" y="1339"/>
                        <a:pt x="6110" y="1339"/>
                      </a:cubicBezTo>
                      <a:close/>
                      <a:moveTo>
                        <a:pt x="4434" y="2023"/>
                      </a:moveTo>
                      <a:cubicBezTo>
                        <a:pt x="4369" y="2023"/>
                        <a:pt x="4302" y="2039"/>
                        <a:pt x="4236" y="2073"/>
                      </a:cubicBezTo>
                      <a:cubicBezTo>
                        <a:pt x="4183" y="2104"/>
                        <a:pt x="4141" y="2157"/>
                        <a:pt x="4120" y="2221"/>
                      </a:cubicBezTo>
                      <a:lnTo>
                        <a:pt x="4109" y="2252"/>
                      </a:lnTo>
                      <a:cubicBezTo>
                        <a:pt x="4014" y="2474"/>
                        <a:pt x="3983" y="2728"/>
                        <a:pt x="4130" y="2939"/>
                      </a:cubicBezTo>
                      <a:cubicBezTo>
                        <a:pt x="4227" y="3065"/>
                        <a:pt x="4368" y="3147"/>
                        <a:pt x="4504" y="3147"/>
                      </a:cubicBezTo>
                      <a:cubicBezTo>
                        <a:pt x="4607" y="3147"/>
                        <a:pt x="4708" y="3101"/>
                        <a:pt x="4785" y="2992"/>
                      </a:cubicBezTo>
                      <a:cubicBezTo>
                        <a:pt x="4933" y="2801"/>
                        <a:pt x="4954" y="2537"/>
                        <a:pt x="4859" y="2316"/>
                      </a:cubicBezTo>
                      <a:cubicBezTo>
                        <a:pt x="4774" y="2138"/>
                        <a:pt x="4611" y="2023"/>
                        <a:pt x="4434" y="2023"/>
                      </a:cubicBezTo>
                      <a:close/>
                      <a:moveTo>
                        <a:pt x="8868" y="2336"/>
                      </a:moveTo>
                      <a:cubicBezTo>
                        <a:pt x="8762" y="2336"/>
                        <a:pt x="8666" y="2395"/>
                        <a:pt x="8587" y="2464"/>
                      </a:cubicBezTo>
                      <a:cubicBezTo>
                        <a:pt x="8556" y="2495"/>
                        <a:pt x="8534" y="2537"/>
                        <a:pt x="8524" y="2580"/>
                      </a:cubicBezTo>
                      <a:cubicBezTo>
                        <a:pt x="8450" y="2728"/>
                        <a:pt x="8397" y="2918"/>
                        <a:pt x="8461" y="3076"/>
                      </a:cubicBezTo>
                      <a:cubicBezTo>
                        <a:pt x="8513" y="3213"/>
                        <a:pt x="8619" y="3308"/>
                        <a:pt x="8767" y="3319"/>
                      </a:cubicBezTo>
                      <a:cubicBezTo>
                        <a:pt x="8904" y="3319"/>
                        <a:pt x="8999" y="3224"/>
                        <a:pt x="9073" y="3118"/>
                      </a:cubicBezTo>
                      <a:cubicBezTo>
                        <a:pt x="9179" y="2970"/>
                        <a:pt x="9221" y="2759"/>
                        <a:pt x="9189" y="2580"/>
                      </a:cubicBezTo>
                      <a:cubicBezTo>
                        <a:pt x="9158" y="2442"/>
                        <a:pt x="9031" y="2347"/>
                        <a:pt x="8894" y="2337"/>
                      </a:cubicBezTo>
                      <a:cubicBezTo>
                        <a:pt x="8885" y="2336"/>
                        <a:pt x="8876" y="2336"/>
                        <a:pt x="8868" y="2336"/>
                      </a:cubicBezTo>
                      <a:close/>
                      <a:moveTo>
                        <a:pt x="2445" y="2738"/>
                      </a:moveTo>
                      <a:cubicBezTo>
                        <a:pt x="2405" y="2738"/>
                        <a:pt x="2364" y="2745"/>
                        <a:pt x="2324" y="2759"/>
                      </a:cubicBezTo>
                      <a:cubicBezTo>
                        <a:pt x="2261" y="2791"/>
                        <a:pt x="2198" y="2833"/>
                        <a:pt x="2166" y="2886"/>
                      </a:cubicBezTo>
                      <a:cubicBezTo>
                        <a:pt x="2113" y="2949"/>
                        <a:pt x="2092" y="3044"/>
                        <a:pt x="2113" y="3139"/>
                      </a:cubicBezTo>
                      <a:cubicBezTo>
                        <a:pt x="2109" y="3132"/>
                        <a:pt x="2107" y="3128"/>
                        <a:pt x="2106" y="3128"/>
                      </a:cubicBezTo>
                      <a:lnTo>
                        <a:pt x="2106" y="3128"/>
                      </a:lnTo>
                      <a:cubicBezTo>
                        <a:pt x="2104" y="3128"/>
                        <a:pt x="2106" y="3140"/>
                        <a:pt x="2113" y="3161"/>
                      </a:cubicBezTo>
                      <a:cubicBezTo>
                        <a:pt x="2103" y="3182"/>
                        <a:pt x="2103" y="3203"/>
                        <a:pt x="2103" y="3224"/>
                      </a:cubicBezTo>
                      <a:cubicBezTo>
                        <a:pt x="2103" y="3287"/>
                        <a:pt x="2103" y="3340"/>
                        <a:pt x="2113" y="3393"/>
                      </a:cubicBezTo>
                      <a:cubicBezTo>
                        <a:pt x="2134" y="3488"/>
                        <a:pt x="2187" y="3572"/>
                        <a:pt x="2261" y="3636"/>
                      </a:cubicBezTo>
                      <a:cubicBezTo>
                        <a:pt x="2331" y="3697"/>
                        <a:pt x="2420" y="3727"/>
                        <a:pt x="2508" y="3727"/>
                      </a:cubicBezTo>
                      <a:cubicBezTo>
                        <a:pt x="2634" y="3727"/>
                        <a:pt x="2759" y="3665"/>
                        <a:pt x="2821" y="3541"/>
                      </a:cubicBezTo>
                      <a:cubicBezTo>
                        <a:pt x="2916" y="3382"/>
                        <a:pt x="2916" y="3150"/>
                        <a:pt x="2831" y="2992"/>
                      </a:cubicBezTo>
                      <a:cubicBezTo>
                        <a:pt x="2764" y="2848"/>
                        <a:pt x="2608" y="2738"/>
                        <a:pt x="2445" y="2738"/>
                      </a:cubicBezTo>
                      <a:close/>
                      <a:moveTo>
                        <a:pt x="573" y="2924"/>
                      </a:moveTo>
                      <a:cubicBezTo>
                        <a:pt x="480" y="2924"/>
                        <a:pt x="388" y="2970"/>
                        <a:pt x="339" y="3055"/>
                      </a:cubicBezTo>
                      <a:cubicBezTo>
                        <a:pt x="275" y="3182"/>
                        <a:pt x="223" y="3308"/>
                        <a:pt x="202" y="3446"/>
                      </a:cubicBezTo>
                      <a:cubicBezTo>
                        <a:pt x="170" y="3646"/>
                        <a:pt x="244" y="3858"/>
                        <a:pt x="466" y="3889"/>
                      </a:cubicBezTo>
                      <a:cubicBezTo>
                        <a:pt x="481" y="3892"/>
                        <a:pt x="497" y="3893"/>
                        <a:pt x="512" y="3893"/>
                      </a:cubicBezTo>
                      <a:cubicBezTo>
                        <a:pt x="832" y="3893"/>
                        <a:pt x="1007" y="3381"/>
                        <a:pt x="835" y="3139"/>
                      </a:cubicBezTo>
                      <a:cubicBezTo>
                        <a:pt x="814" y="3066"/>
                        <a:pt x="782" y="3002"/>
                        <a:pt x="708" y="2960"/>
                      </a:cubicBezTo>
                      <a:cubicBezTo>
                        <a:pt x="666" y="2935"/>
                        <a:pt x="619" y="2924"/>
                        <a:pt x="573" y="2924"/>
                      </a:cubicBezTo>
                      <a:close/>
                      <a:moveTo>
                        <a:pt x="9686" y="3378"/>
                      </a:moveTo>
                      <a:cubicBezTo>
                        <a:pt x="9659" y="3378"/>
                        <a:pt x="9633" y="3382"/>
                        <a:pt x="9612" y="3382"/>
                      </a:cubicBezTo>
                      <a:cubicBezTo>
                        <a:pt x="9548" y="3403"/>
                        <a:pt x="9485" y="3456"/>
                        <a:pt x="9453" y="3509"/>
                      </a:cubicBezTo>
                      <a:cubicBezTo>
                        <a:pt x="9422" y="3572"/>
                        <a:pt x="9401" y="3646"/>
                        <a:pt x="9422" y="3720"/>
                      </a:cubicBezTo>
                      <a:lnTo>
                        <a:pt x="9443" y="3763"/>
                      </a:lnTo>
                      <a:cubicBezTo>
                        <a:pt x="9443" y="3826"/>
                        <a:pt x="9464" y="3900"/>
                        <a:pt x="9496" y="3963"/>
                      </a:cubicBezTo>
                      <a:cubicBezTo>
                        <a:pt x="9538" y="4048"/>
                        <a:pt x="9633" y="4090"/>
                        <a:pt x="9728" y="4090"/>
                      </a:cubicBezTo>
                      <a:cubicBezTo>
                        <a:pt x="9823" y="4090"/>
                        <a:pt x="9918" y="4048"/>
                        <a:pt x="9960" y="3963"/>
                      </a:cubicBezTo>
                      <a:cubicBezTo>
                        <a:pt x="10003" y="3868"/>
                        <a:pt x="10013" y="3784"/>
                        <a:pt x="10003" y="3689"/>
                      </a:cubicBezTo>
                      <a:cubicBezTo>
                        <a:pt x="10024" y="3583"/>
                        <a:pt x="9971" y="3467"/>
                        <a:pt x="9876" y="3414"/>
                      </a:cubicBezTo>
                      <a:cubicBezTo>
                        <a:pt x="9823" y="3393"/>
                        <a:pt x="9770" y="3382"/>
                        <a:pt x="9728" y="3382"/>
                      </a:cubicBezTo>
                      <a:cubicBezTo>
                        <a:pt x="9714" y="3379"/>
                        <a:pt x="9700" y="3378"/>
                        <a:pt x="9686" y="3378"/>
                      </a:cubicBezTo>
                      <a:close/>
                      <a:moveTo>
                        <a:pt x="3634" y="3562"/>
                      </a:moveTo>
                      <a:cubicBezTo>
                        <a:pt x="3592" y="3572"/>
                        <a:pt x="3560" y="3583"/>
                        <a:pt x="3528" y="3604"/>
                      </a:cubicBezTo>
                      <a:cubicBezTo>
                        <a:pt x="3497" y="3615"/>
                        <a:pt x="3476" y="3636"/>
                        <a:pt x="3454" y="3668"/>
                      </a:cubicBezTo>
                      <a:cubicBezTo>
                        <a:pt x="3433" y="3699"/>
                        <a:pt x="3412" y="3720"/>
                        <a:pt x="3402" y="3763"/>
                      </a:cubicBezTo>
                      <a:cubicBezTo>
                        <a:pt x="3402" y="3784"/>
                        <a:pt x="3402" y="3805"/>
                        <a:pt x="3391" y="3826"/>
                      </a:cubicBezTo>
                      <a:cubicBezTo>
                        <a:pt x="3391" y="3879"/>
                        <a:pt x="3412" y="3921"/>
                        <a:pt x="3433" y="3963"/>
                      </a:cubicBezTo>
                      <a:lnTo>
                        <a:pt x="3433" y="3974"/>
                      </a:lnTo>
                      <a:lnTo>
                        <a:pt x="3454" y="3995"/>
                      </a:lnTo>
                      <a:cubicBezTo>
                        <a:pt x="3465" y="4027"/>
                        <a:pt x="3486" y="4058"/>
                        <a:pt x="3518" y="4079"/>
                      </a:cubicBezTo>
                      <a:cubicBezTo>
                        <a:pt x="3539" y="4101"/>
                        <a:pt x="3581" y="4111"/>
                        <a:pt x="3613" y="4122"/>
                      </a:cubicBezTo>
                      <a:cubicBezTo>
                        <a:pt x="3634" y="4122"/>
                        <a:pt x="3655" y="4132"/>
                        <a:pt x="3676" y="4132"/>
                      </a:cubicBezTo>
                      <a:cubicBezTo>
                        <a:pt x="3729" y="4132"/>
                        <a:pt x="3771" y="4122"/>
                        <a:pt x="3814" y="4101"/>
                      </a:cubicBezTo>
                      <a:cubicBezTo>
                        <a:pt x="3835" y="4079"/>
                        <a:pt x="3856" y="4069"/>
                        <a:pt x="3877" y="4058"/>
                      </a:cubicBezTo>
                      <a:cubicBezTo>
                        <a:pt x="3909" y="4016"/>
                        <a:pt x="3930" y="3984"/>
                        <a:pt x="3940" y="3932"/>
                      </a:cubicBezTo>
                      <a:cubicBezTo>
                        <a:pt x="3951" y="3910"/>
                        <a:pt x="3951" y="3879"/>
                        <a:pt x="3951" y="3858"/>
                      </a:cubicBezTo>
                      <a:cubicBezTo>
                        <a:pt x="3951" y="3794"/>
                        <a:pt x="3940" y="3763"/>
                        <a:pt x="3909" y="3710"/>
                      </a:cubicBezTo>
                      <a:cubicBezTo>
                        <a:pt x="3898" y="3689"/>
                        <a:pt x="3877" y="3668"/>
                        <a:pt x="3866" y="3646"/>
                      </a:cubicBezTo>
                      <a:cubicBezTo>
                        <a:pt x="3814" y="3604"/>
                        <a:pt x="3792" y="3594"/>
                        <a:pt x="3740" y="3572"/>
                      </a:cubicBezTo>
                      <a:cubicBezTo>
                        <a:pt x="3697" y="3562"/>
                        <a:pt x="3666" y="3562"/>
                        <a:pt x="3634" y="3562"/>
                      </a:cubicBezTo>
                      <a:close/>
                      <a:moveTo>
                        <a:pt x="7375" y="2826"/>
                      </a:moveTo>
                      <a:cubicBezTo>
                        <a:pt x="7291" y="2826"/>
                        <a:pt x="7209" y="2859"/>
                        <a:pt x="7140" y="2928"/>
                      </a:cubicBezTo>
                      <a:cubicBezTo>
                        <a:pt x="7035" y="3034"/>
                        <a:pt x="7035" y="3171"/>
                        <a:pt x="7045" y="3308"/>
                      </a:cubicBezTo>
                      <a:cubicBezTo>
                        <a:pt x="7077" y="3583"/>
                        <a:pt x="7183" y="3815"/>
                        <a:pt x="7362" y="4027"/>
                      </a:cubicBezTo>
                      <a:cubicBezTo>
                        <a:pt x="7383" y="4048"/>
                        <a:pt x="7394" y="4058"/>
                        <a:pt x="7415" y="4079"/>
                      </a:cubicBezTo>
                      <a:lnTo>
                        <a:pt x="7426" y="4079"/>
                      </a:lnTo>
                      <a:cubicBezTo>
                        <a:pt x="7479" y="4126"/>
                        <a:pt x="7553" y="4156"/>
                        <a:pt x="7624" y="4156"/>
                      </a:cubicBezTo>
                      <a:cubicBezTo>
                        <a:pt x="7666" y="4156"/>
                        <a:pt x="7707" y="4145"/>
                        <a:pt x="7742" y="4122"/>
                      </a:cubicBezTo>
                      <a:cubicBezTo>
                        <a:pt x="7985" y="3963"/>
                        <a:pt x="7975" y="3699"/>
                        <a:pt x="7922" y="3446"/>
                      </a:cubicBezTo>
                      <a:cubicBezTo>
                        <a:pt x="7869" y="3245"/>
                        <a:pt x="7732" y="2939"/>
                        <a:pt x="7510" y="2854"/>
                      </a:cubicBezTo>
                      <a:cubicBezTo>
                        <a:pt x="7466" y="2836"/>
                        <a:pt x="7420" y="2826"/>
                        <a:pt x="7375" y="2826"/>
                      </a:cubicBezTo>
                      <a:close/>
                      <a:moveTo>
                        <a:pt x="5926" y="3347"/>
                      </a:moveTo>
                      <a:cubicBezTo>
                        <a:pt x="5891" y="3347"/>
                        <a:pt x="5855" y="3351"/>
                        <a:pt x="5820" y="3361"/>
                      </a:cubicBezTo>
                      <a:cubicBezTo>
                        <a:pt x="5546" y="3446"/>
                        <a:pt x="5493" y="3784"/>
                        <a:pt x="5556" y="4016"/>
                      </a:cubicBezTo>
                      <a:lnTo>
                        <a:pt x="5556" y="4027"/>
                      </a:lnTo>
                      <a:cubicBezTo>
                        <a:pt x="5579" y="4211"/>
                        <a:pt x="5741" y="4339"/>
                        <a:pt x="5917" y="4339"/>
                      </a:cubicBezTo>
                      <a:cubicBezTo>
                        <a:pt x="5984" y="4339"/>
                        <a:pt x="6052" y="4321"/>
                        <a:pt x="6116" y="4280"/>
                      </a:cubicBezTo>
                      <a:cubicBezTo>
                        <a:pt x="6295" y="4164"/>
                        <a:pt x="6391" y="3889"/>
                        <a:pt x="6338" y="3678"/>
                      </a:cubicBezTo>
                      <a:cubicBezTo>
                        <a:pt x="6293" y="3482"/>
                        <a:pt x="6114" y="3347"/>
                        <a:pt x="5926" y="3347"/>
                      </a:cubicBezTo>
                      <a:close/>
                      <a:moveTo>
                        <a:pt x="1299" y="4057"/>
                      </a:moveTo>
                      <a:cubicBezTo>
                        <a:pt x="1292" y="4057"/>
                        <a:pt x="1285" y="4057"/>
                        <a:pt x="1279" y="4058"/>
                      </a:cubicBezTo>
                      <a:cubicBezTo>
                        <a:pt x="1247" y="4058"/>
                        <a:pt x="1215" y="4058"/>
                        <a:pt x="1194" y="4069"/>
                      </a:cubicBezTo>
                      <a:cubicBezTo>
                        <a:pt x="1099" y="4101"/>
                        <a:pt x="1025" y="4164"/>
                        <a:pt x="1004" y="4259"/>
                      </a:cubicBezTo>
                      <a:cubicBezTo>
                        <a:pt x="994" y="4301"/>
                        <a:pt x="994" y="4343"/>
                        <a:pt x="1004" y="4386"/>
                      </a:cubicBezTo>
                      <a:cubicBezTo>
                        <a:pt x="994" y="4502"/>
                        <a:pt x="994" y="4629"/>
                        <a:pt x="1004" y="4755"/>
                      </a:cubicBezTo>
                      <a:cubicBezTo>
                        <a:pt x="1017" y="4923"/>
                        <a:pt x="1140" y="5019"/>
                        <a:pt x="1269" y="5019"/>
                      </a:cubicBezTo>
                      <a:cubicBezTo>
                        <a:pt x="1352" y="5019"/>
                        <a:pt x="1439" y="4979"/>
                        <a:pt x="1501" y="4893"/>
                      </a:cubicBezTo>
                      <a:cubicBezTo>
                        <a:pt x="1606" y="4745"/>
                        <a:pt x="1670" y="4597"/>
                        <a:pt x="1638" y="4417"/>
                      </a:cubicBezTo>
                      <a:cubicBezTo>
                        <a:pt x="1617" y="4301"/>
                        <a:pt x="1553" y="4206"/>
                        <a:pt x="1469" y="4143"/>
                      </a:cubicBezTo>
                      <a:cubicBezTo>
                        <a:pt x="1422" y="4095"/>
                        <a:pt x="1357" y="4057"/>
                        <a:pt x="1299" y="4057"/>
                      </a:cubicBezTo>
                      <a:close/>
                      <a:moveTo>
                        <a:pt x="8894" y="4320"/>
                      </a:moveTo>
                      <a:cubicBezTo>
                        <a:pt x="8863" y="4320"/>
                        <a:pt x="8832" y="4324"/>
                        <a:pt x="8799" y="4333"/>
                      </a:cubicBezTo>
                      <a:cubicBezTo>
                        <a:pt x="8313" y="4460"/>
                        <a:pt x="8513" y="5093"/>
                        <a:pt x="8746" y="5347"/>
                      </a:cubicBezTo>
                      <a:cubicBezTo>
                        <a:pt x="8797" y="5403"/>
                        <a:pt x="8866" y="5430"/>
                        <a:pt x="8935" y="5430"/>
                      </a:cubicBezTo>
                      <a:cubicBezTo>
                        <a:pt x="9006" y="5430"/>
                        <a:pt x="9077" y="5401"/>
                        <a:pt x="9126" y="5347"/>
                      </a:cubicBezTo>
                      <a:lnTo>
                        <a:pt x="9136" y="5347"/>
                      </a:lnTo>
                      <a:cubicBezTo>
                        <a:pt x="9179" y="5326"/>
                        <a:pt x="9210" y="5294"/>
                        <a:pt x="9253" y="5241"/>
                      </a:cubicBezTo>
                      <a:cubicBezTo>
                        <a:pt x="9439" y="4967"/>
                        <a:pt x="9280" y="4320"/>
                        <a:pt x="8894" y="4320"/>
                      </a:cubicBezTo>
                      <a:close/>
                      <a:moveTo>
                        <a:pt x="2097" y="5035"/>
                      </a:moveTo>
                      <a:cubicBezTo>
                        <a:pt x="2025" y="5035"/>
                        <a:pt x="1952" y="5057"/>
                        <a:pt x="1891" y="5104"/>
                      </a:cubicBezTo>
                      <a:cubicBezTo>
                        <a:pt x="1765" y="5199"/>
                        <a:pt x="1733" y="5368"/>
                        <a:pt x="1775" y="5516"/>
                      </a:cubicBezTo>
                      <a:cubicBezTo>
                        <a:pt x="1817" y="5664"/>
                        <a:pt x="1923" y="5759"/>
                        <a:pt x="2060" y="5811"/>
                      </a:cubicBezTo>
                      <a:cubicBezTo>
                        <a:pt x="2083" y="5819"/>
                        <a:pt x="2109" y="5822"/>
                        <a:pt x="2136" y="5822"/>
                      </a:cubicBezTo>
                      <a:cubicBezTo>
                        <a:pt x="2186" y="5822"/>
                        <a:pt x="2237" y="5811"/>
                        <a:pt x="2272" y="5790"/>
                      </a:cubicBezTo>
                      <a:cubicBezTo>
                        <a:pt x="2314" y="5759"/>
                        <a:pt x="2346" y="5727"/>
                        <a:pt x="2377" y="5685"/>
                      </a:cubicBezTo>
                      <a:cubicBezTo>
                        <a:pt x="2398" y="5653"/>
                        <a:pt x="2419" y="5621"/>
                        <a:pt x="2430" y="5579"/>
                      </a:cubicBezTo>
                      <a:cubicBezTo>
                        <a:pt x="2472" y="5431"/>
                        <a:pt x="2462" y="5262"/>
                        <a:pt x="2346" y="5136"/>
                      </a:cubicBezTo>
                      <a:cubicBezTo>
                        <a:pt x="2281" y="5071"/>
                        <a:pt x="2189" y="5035"/>
                        <a:pt x="2097" y="5035"/>
                      </a:cubicBezTo>
                      <a:close/>
                      <a:moveTo>
                        <a:pt x="363" y="5132"/>
                      </a:moveTo>
                      <a:cubicBezTo>
                        <a:pt x="258" y="5132"/>
                        <a:pt x="153" y="5185"/>
                        <a:pt x="96" y="5294"/>
                      </a:cubicBezTo>
                      <a:cubicBezTo>
                        <a:pt x="1" y="5452"/>
                        <a:pt x="33" y="5664"/>
                        <a:pt x="64" y="5833"/>
                      </a:cubicBezTo>
                      <a:lnTo>
                        <a:pt x="75" y="5875"/>
                      </a:lnTo>
                      <a:cubicBezTo>
                        <a:pt x="64" y="5959"/>
                        <a:pt x="96" y="6044"/>
                        <a:pt x="149" y="6097"/>
                      </a:cubicBezTo>
                      <a:cubicBezTo>
                        <a:pt x="205" y="6148"/>
                        <a:pt x="272" y="6172"/>
                        <a:pt x="337" y="6172"/>
                      </a:cubicBezTo>
                      <a:cubicBezTo>
                        <a:pt x="407" y="6172"/>
                        <a:pt x="475" y="6145"/>
                        <a:pt x="529" y="6097"/>
                      </a:cubicBezTo>
                      <a:cubicBezTo>
                        <a:pt x="761" y="5896"/>
                        <a:pt x="825" y="5484"/>
                        <a:pt x="603" y="5241"/>
                      </a:cubicBezTo>
                      <a:cubicBezTo>
                        <a:pt x="540" y="5169"/>
                        <a:pt x="451" y="5132"/>
                        <a:pt x="363" y="51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0" name="Google Shape;660;p23"/>
              <p:cNvSpPr/>
              <p:nvPr/>
            </p:nvSpPr>
            <p:spPr>
              <a:xfrm rot="1250338" flipH="1">
                <a:off x="8955860" y="3485310"/>
                <a:ext cx="421187" cy="472580"/>
              </a:xfrm>
              <a:custGeom>
                <a:avLst/>
                <a:gdLst/>
                <a:ahLst/>
                <a:cxnLst/>
                <a:rect l="l" t="t" r="r" b="b"/>
                <a:pathLst>
                  <a:path w="2715" h="3046" extrusionOk="0">
                    <a:moveTo>
                      <a:pt x="1378" y="1"/>
                    </a:moveTo>
                    <a:cubicBezTo>
                      <a:pt x="916" y="1"/>
                      <a:pt x="484" y="297"/>
                      <a:pt x="275" y="772"/>
                    </a:cubicBezTo>
                    <a:cubicBezTo>
                      <a:pt x="0" y="1417"/>
                      <a:pt x="191" y="2293"/>
                      <a:pt x="698" y="2747"/>
                    </a:cubicBezTo>
                    <a:cubicBezTo>
                      <a:pt x="927" y="2947"/>
                      <a:pt x="1200" y="3045"/>
                      <a:pt x="1471" y="3045"/>
                    </a:cubicBezTo>
                    <a:cubicBezTo>
                      <a:pt x="1773" y="3045"/>
                      <a:pt x="2074" y="2923"/>
                      <a:pt x="2313" y="2684"/>
                    </a:cubicBezTo>
                    <a:cubicBezTo>
                      <a:pt x="2620" y="2367"/>
                      <a:pt x="2715" y="1966"/>
                      <a:pt x="2704" y="1459"/>
                    </a:cubicBezTo>
                    <a:cubicBezTo>
                      <a:pt x="2704" y="1417"/>
                      <a:pt x="2704" y="1290"/>
                      <a:pt x="2694" y="1174"/>
                    </a:cubicBezTo>
                    <a:cubicBezTo>
                      <a:pt x="2609" y="561"/>
                      <a:pt x="2134" y="96"/>
                      <a:pt x="1532" y="12"/>
                    </a:cubicBezTo>
                    <a:cubicBezTo>
                      <a:pt x="1481" y="5"/>
                      <a:pt x="1429" y="1"/>
                      <a:pt x="1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23"/>
              <p:cNvSpPr/>
              <p:nvPr/>
            </p:nvSpPr>
            <p:spPr>
              <a:xfrm rot="1250303" flipH="1">
                <a:off x="7975047" y="4742348"/>
                <a:ext cx="230376" cy="258487"/>
              </a:xfrm>
              <a:custGeom>
                <a:avLst/>
                <a:gdLst/>
                <a:ahLst/>
                <a:cxnLst/>
                <a:rect l="l" t="t" r="r" b="b"/>
                <a:pathLst>
                  <a:path w="2715" h="3046" extrusionOk="0">
                    <a:moveTo>
                      <a:pt x="1378" y="1"/>
                    </a:moveTo>
                    <a:cubicBezTo>
                      <a:pt x="916" y="1"/>
                      <a:pt x="484" y="297"/>
                      <a:pt x="275" y="772"/>
                    </a:cubicBezTo>
                    <a:cubicBezTo>
                      <a:pt x="0" y="1417"/>
                      <a:pt x="191" y="2293"/>
                      <a:pt x="698" y="2747"/>
                    </a:cubicBezTo>
                    <a:cubicBezTo>
                      <a:pt x="927" y="2947"/>
                      <a:pt x="1200" y="3045"/>
                      <a:pt x="1471" y="3045"/>
                    </a:cubicBezTo>
                    <a:cubicBezTo>
                      <a:pt x="1773" y="3045"/>
                      <a:pt x="2074" y="2923"/>
                      <a:pt x="2313" y="2684"/>
                    </a:cubicBezTo>
                    <a:cubicBezTo>
                      <a:pt x="2620" y="2367"/>
                      <a:pt x="2715" y="1966"/>
                      <a:pt x="2704" y="1459"/>
                    </a:cubicBezTo>
                    <a:cubicBezTo>
                      <a:pt x="2704" y="1417"/>
                      <a:pt x="2704" y="1290"/>
                      <a:pt x="2694" y="1174"/>
                    </a:cubicBezTo>
                    <a:cubicBezTo>
                      <a:pt x="2609" y="561"/>
                      <a:pt x="2134" y="96"/>
                      <a:pt x="1532" y="12"/>
                    </a:cubicBezTo>
                    <a:cubicBezTo>
                      <a:pt x="1481" y="5"/>
                      <a:pt x="1429" y="1"/>
                      <a:pt x="1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2" name="Google Shape;662;p23"/>
            <p:cNvGrpSpPr/>
            <p:nvPr/>
          </p:nvGrpSpPr>
          <p:grpSpPr>
            <a:xfrm>
              <a:off x="-2180542" y="-1681517"/>
              <a:ext cx="3567973" cy="3823778"/>
              <a:chOff x="-2173292" y="-1319317"/>
              <a:chExt cx="3567973" cy="3823778"/>
            </a:xfrm>
          </p:grpSpPr>
          <p:grpSp>
            <p:nvGrpSpPr>
              <p:cNvPr id="663" name="Google Shape;663;p23"/>
              <p:cNvGrpSpPr/>
              <p:nvPr/>
            </p:nvGrpSpPr>
            <p:grpSpPr>
              <a:xfrm rot="-3292890">
                <a:off x="-1979177" y="-470289"/>
                <a:ext cx="3179743" cy="2125722"/>
                <a:chOff x="8218892" y="533597"/>
                <a:chExt cx="1572025" cy="1050931"/>
              </a:xfrm>
            </p:grpSpPr>
            <p:sp>
              <p:nvSpPr>
                <p:cNvPr id="664" name="Google Shape;664;p23"/>
                <p:cNvSpPr/>
                <p:nvPr/>
              </p:nvSpPr>
              <p:spPr>
                <a:xfrm>
                  <a:off x="8218892" y="533597"/>
                  <a:ext cx="1572025" cy="1050931"/>
                </a:xfrm>
                <a:custGeom>
                  <a:avLst/>
                  <a:gdLst/>
                  <a:ahLst/>
                  <a:cxnLst/>
                  <a:rect l="l" t="t" r="r" b="b"/>
                  <a:pathLst>
                    <a:path w="33628" h="22481" extrusionOk="0">
                      <a:moveTo>
                        <a:pt x="21493" y="0"/>
                      </a:moveTo>
                      <a:cubicBezTo>
                        <a:pt x="18387" y="0"/>
                        <a:pt x="15302" y="334"/>
                        <a:pt x="13107" y="501"/>
                      </a:cubicBezTo>
                      <a:cubicBezTo>
                        <a:pt x="11914" y="596"/>
                        <a:pt x="10689" y="722"/>
                        <a:pt x="9485" y="934"/>
                      </a:cubicBezTo>
                      <a:cubicBezTo>
                        <a:pt x="6717" y="1441"/>
                        <a:pt x="4098" y="2402"/>
                        <a:pt x="2451" y="4461"/>
                      </a:cubicBezTo>
                      <a:cubicBezTo>
                        <a:pt x="0" y="7513"/>
                        <a:pt x="634" y="11770"/>
                        <a:pt x="1395" y="15519"/>
                      </a:cubicBezTo>
                      <a:cubicBezTo>
                        <a:pt x="1680" y="16934"/>
                        <a:pt x="1986" y="18381"/>
                        <a:pt x="2863" y="19575"/>
                      </a:cubicBezTo>
                      <a:cubicBezTo>
                        <a:pt x="4456" y="21767"/>
                        <a:pt x="7504" y="22480"/>
                        <a:pt x="10399" y="22480"/>
                      </a:cubicBezTo>
                      <a:cubicBezTo>
                        <a:pt x="10767" y="22480"/>
                        <a:pt x="11132" y="22469"/>
                        <a:pt x="11491" y="22447"/>
                      </a:cubicBezTo>
                      <a:cubicBezTo>
                        <a:pt x="15695" y="22204"/>
                        <a:pt x="18979" y="20641"/>
                        <a:pt x="22845" y="19395"/>
                      </a:cubicBezTo>
                      <a:cubicBezTo>
                        <a:pt x="26098" y="18349"/>
                        <a:pt x="28675" y="17209"/>
                        <a:pt x="30871" y="14526"/>
                      </a:cubicBezTo>
                      <a:cubicBezTo>
                        <a:pt x="32698" y="12319"/>
                        <a:pt x="33628" y="9478"/>
                        <a:pt x="33448" y="6690"/>
                      </a:cubicBezTo>
                      <a:cubicBezTo>
                        <a:pt x="33112" y="1155"/>
                        <a:pt x="27266" y="0"/>
                        <a:pt x="214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23"/>
                <p:cNvSpPr/>
                <p:nvPr/>
              </p:nvSpPr>
              <p:spPr>
                <a:xfrm>
                  <a:off x="8424252" y="669069"/>
                  <a:ext cx="1194352" cy="793445"/>
                </a:xfrm>
                <a:custGeom>
                  <a:avLst/>
                  <a:gdLst/>
                  <a:ahLst/>
                  <a:cxnLst/>
                  <a:rect l="l" t="t" r="r" b="b"/>
                  <a:pathLst>
                    <a:path w="25549" h="16973" extrusionOk="0">
                      <a:moveTo>
                        <a:pt x="20268" y="1056"/>
                      </a:moveTo>
                      <a:cubicBezTo>
                        <a:pt x="20638" y="1056"/>
                        <a:pt x="20986" y="1077"/>
                        <a:pt x="21324" y="1151"/>
                      </a:cubicBezTo>
                      <a:cubicBezTo>
                        <a:pt x="22180" y="1341"/>
                        <a:pt x="22930" y="1838"/>
                        <a:pt x="23479" y="2503"/>
                      </a:cubicBezTo>
                      <a:cubicBezTo>
                        <a:pt x="24039" y="3168"/>
                        <a:pt x="24387" y="4003"/>
                        <a:pt x="24472" y="4837"/>
                      </a:cubicBezTo>
                      <a:cubicBezTo>
                        <a:pt x="24482" y="4985"/>
                        <a:pt x="24493" y="5133"/>
                        <a:pt x="24493" y="5281"/>
                      </a:cubicBezTo>
                      <a:cubicBezTo>
                        <a:pt x="24493" y="6052"/>
                        <a:pt x="24303" y="6823"/>
                        <a:pt x="23965" y="7562"/>
                      </a:cubicBezTo>
                      <a:cubicBezTo>
                        <a:pt x="23627" y="8301"/>
                        <a:pt x="23141" y="8998"/>
                        <a:pt x="22571" y="9611"/>
                      </a:cubicBezTo>
                      <a:cubicBezTo>
                        <a:pt x="21314" y="10952"/>
                        <a:pt x="19624" y="11956"/>
                        <a:pt x="17850" y="12822"/>
                      </a:cubicBezTo>
                      <a:cubicBezTo>
                        <a:pt x="16688" y="13392"/>
                        <a:pt x="14861" y="14174"/>
                        <a:pt x="12844" y="14807"/>
                      </a:cubicBezTo>
                      <a:cubicBezTo>
                        <a:pt x="10826" y="15441"/>
                        <a:pt x="8608" y="15916"/>
                        <a:pt x="6686" y="15916"/>
                      </a:cubicBezTo>
                      <a:cubicBezTo>
                        <a:pt x="5820" y="15916"/>
                        <a:pt x="5028" y="15821"/>
                        <a:pt x="4331" y="15610"/>
                      </a:cubicBezTo>
                      <a:cubicBezTo>
                        <a:pt x="3634" y="15399"/>
                        <a:pt x="3053" y="15071"/>
                        <a:pt x="2599" y="14617"/>
                      </a:cubicBezTo>
                      <a:cubicBezTo>
                        <a:pt x="2208" y="14226"/>
                        <a:pt x="1955" y="13740"/>
                        <a:pt x="1765" y="13191"/>
                      </a:cubicBezTo>
                      <a:cubicBezTo>
                        <a:pt x="1575" y="12632"/>
                        <a:pt x="1469" y="12008"/>
                        <a:pt x="1374" y="11385"/>
                      </a:cubicBezTo>
                      <a:cubicBezTo>
                        <a:pt x="1216" y="10414"/>
                        <a:pt x="1057" y="9463"/>
                        <a:pt x="1057" y="8534"/>
                      </a:cubicBezTo>
                      <a:cubicBezTo>
                        <a:pt x="1057" y="8153"/>
                        <a:pt x="1089" y="7784"/>
                        <a:pt x="1142" y="7414"/>
                      </a:cubicBezTo>
                      <a:cubicBezTo>
                        <a:pt x="1247" y="6791"/>
                        <a:pt x="1458" y="6168"/>
                        <a:pt x="1796" y="5640"/>
                      </a:cubicBezTo>
                      <a:cubicBezTo>
                        <a:pt x="2124" y="5101"/>
                        <a:pt x="2567" y="4658"/>
                        <a:pt x="3117" y="4362"/>
                      </a:cubicBezTo>
                      <a:cubicBezTo>
                        <a:pt x="3655" y="4066"/>
                        <a:pt x="4331" y="3918"/>
                        <a:pt x="5039" y="3760"/>
                      </a:cubicBezTo>
                      <a:cubicBezTo>
                        <a:pt x="9538" y="2788"/>
                        <a:pt x="14026" y="1817"/>
                        <a:pt x="18578" y="1204"/>
                      </a:cubicBezTo>
                      <a:cubicBezTo>
                        <a:pt x="19149" y="1120"/>
                        <a:pt x="19730" y="1056"/>
                        <a:pt x="20268" y="1056"/>
                      </a:cubicBezTo>
                      <a:close/>
                      <a:moveTo>
                        <a:pt x="20268" y="0"/>
                      </a:moveTo>
                      <a:cubicBezTo>
                        <a:pt x="19635" y="0"/>
                        <a:pt x="19022" y="74"/>
                        <a:pt x="18431" y="148"/>
                      </a:cubicBezTo>
                      <a:cubicBezTo>
                        <a:pt x="13836" y="771"/>
                        <a:pt x="9316" y="1753"/>
                        <a:pt x="4817" y="2735"/>
                      </a:cubicBezTo>
                      <a:cubicBezTo>
                        <a:pt x="4109" y="2883"/>
                        <a:pt x="3338" y="3052"/>
                        <a:pt x="2620" y="3433"/>
                      </a:cubicBezTo>
                      <a:cubicBezTo>
                        <a:pt x="1881" y="3823"/>
                        <a:pt x="1311" y="4415"/>
                        <a:pt x="899" y="5080"/>
                      </a:cubicBezTo>
                      <a:cubicBezTo>
                        <a:pt x="476" y="5745"/>
                        <a:pt x="223" y="6495"/>
                        <a:pt x="107" y="7245"/>
                      </a:cubicBezTo>
                      <a:cubicBezTo>
                        <a:pt x="33" y="7678"/>
                        <a:pt x="1" y="8111"/>
                        <a:pt x="1" y="8534"/>
                      </a:cubicBezTo>
                      <a:cubicBezTo>
                        <a:pt x="1" y="9569"/>
                        <a:pt x="170" y="10583"/>
                        <a:pt x="328" y="11554"/>
                      </a:cubicBezTo>
                      <a:cubicBezTo>
                        <a:pt x="434" y="12188"/>
                        <a:pt x="540" y="12864"/>
                        <a:pt x="761" y="13519"/>
                      </a:cubicBezTo>
                      <a:cubicBezTo>
                        <a:pt x="983" y="14174"/>
                        <a:pt x="1311" y="14828"/>
                        <a:pt x="1849" y="15367"/>
                      </a:cubicBezTo>
                      <a:cubicBezTo>
                        <a:pt x="2451" y="15958"/>
                        <a:pt x="3201" y="16370"/>
                        <a:pt x="4025" y="16624"/>
                      </a:cubicBezTo>
                      <a:cubicBezTo>
                        <a:pt x="4838" y="16867"/>
                        <a:pt x="5746" y="16972"/>
                        <a:pt x="6686" y="16972"/>
                      </a:cubicBezTo>
                      <a:cubicBezTo>
                        <a:pt x="8777" y="16972"/>
                        <a:pt x="11069" y="16465"/>
                        <a:pt x="13160" y="15811"/>
                      </a:cubicBezTo>
                      <a:cubicBezTo>
                        <a:pt x="15241" y="15156"/>
                        <a:pt x="17110" y="14364"/>
                        <a:pt x="18314" y="13772"/>
                      </a:cubicBezTo>
                      <a:cubicBezTo>
                        <a:pt x="20131" y="12874"/>
                        <a:pt x="21937" y="11829"/>
                        <a:pt x="23342" y="10329"/>
                      </a:cubicBezTo>
                      <a:cubicBezTo>
                        <a:pt x="23986" y="9643"/>
                        <a:pt x="24535" y="8851"/>
                        <a:pt x="24926" y="7995"/>
                      </a:cubicBezTo>
                      <a:cubicBezTo>
                        <a:pt x="25317" y="7140"/>
                        <a:pt x="25549" y="6221"/>
                        <a:pt x="25549" y="5281"/>
                      </a:cubicBezTo>
                      <a:cubicBezTo>
                        <a:pt x="25549" y="5091"/>
                        <a:pt x="25538" y="4911"/>
                        <a:pt x="25517" y="4732"/>
                      </a:cubicBezTo>
                      <a:cubicBezTo>
                        <a:pt x="25422" y="3675"/>
                        <a:pt x="24979" y="2662"/>
                        <a:pt x="24292" y="1827"/>
                      </a:cubicBezTo>
                      <a:cubicBezTo>
                        <a:pt x="23606" y="1003"/>
                        <a:pt x="22666" y="370"/>
                        <a:pt x="21546" y="127"/>
                      </a:cubicBezTo>
                      <a:cubicBezTo>
                        <a:pt x="21124" y="32"/>
                        <a:pt x="20691" y="0"/>
                        <a:pt x="20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23"/>
                <p:cNvSpPr/>
                <p:nvPr/>
              </p:nvSpPr>
              <p:spPr>
                <a:xfrm>
                  <a:off x="8627695" y="853999"/>
                  <a:ext cx="795409" cy="452563"/>
                </a:xfrm>
                <a:custGeom>
                  <a:avLst/>
                  <a:gdLst/>
                  <a:ahLst/>
                  <a:cxnLst/>
                  <a:rect l="l" t="t" r="r" b="b"/>
                  <a:pathLst>
                    <a:path w="17015" h="9681" extrusionOk="0">
                      <a:moveTo>
                        <a:pt x="13883" y="1"/>
                      </a:moveTo>
                      <a:cubicBezTo>
                        <a:pt x="13202" y="1"/>
                        <a:pt x="12512" y="127"/>
                        <a:pt x="11840" y="258"/>
                      </a:cubicBezTo>
                      <a:cubicBezTo>
                        <a:pt x="9674" y="681"/>
                        <a:pt x="7509" y="1103"/>
                        <a:pt x="5344" y="1515"/>
                      </a:cubicBezTo>
                      <a:cubicBezTo>
                        <a:pt x="3940" y="1789"/>
                        <a:pt x="2524" y="2064"/>
                        <a:pt x="1194" y="2582"/>
                      </a:cubicBezTo>
                      <a:cubicBezTo>
                        <a:pt x="898" y="2698"/>
                        <a:pt x="581" y="2835"/>
                        <a:pt x="412" y="3089"/>
                      </a:cubicBezTo>
                      <a:cubicBezTo>
                        <a:pt x="264" y="3289"/>
                        <a:pt x="233" y="3532"/>
                        <a:pt x="201" y="3775"/>
                      </a:cubicBezTo>
                      <a:cubicBezTo>
                        <a:pt x="0" y="5475"/>
                        <a:pt x="42" y="8412"/>
                        <a:pt x="1944" y="9394"/>
                      </a:cubicBezTo>
                      <a:cubicBezTo>
                        <a:pt x="2338" y="9597"/>
                        <a:pt x="2781" y="9681"/>
                        <a:pt x="3247" y="9681"/>
                      </a:cubicBezTo>
                      <a:cubicBezTo>
                        <a:pt x="4738" y="9681"/>
                        <a:pt x="6467" y="8828"/>
                        <a:pt x="7626" y="8338"/>
                      </a:cubicBezTo>
                      <a:cubicBezTo>
                        <a:pt x="10139" y="7281"/>
                        <a:pt x="12674" y="6215"/>
                        <a:pt x="14871" y="4683"/>
                      </a:cubicBezTo>
                      <a:cubicBezTo>
                        <a:pt x="15937" y="3944"/>
                        <a:pt x="17015" y="2835"/>
                        <a:pt x="16687" y="1642"/>
                      </a:cubicBezTo>
                      <a:cubicBezTo>
                        <a:pt x="16465" y="786"/>
                        <a:pt x="15557" y="216"/>
                        <a:pt x="14628" y="57"/>
                      </a:cubicBezTo>
                      <a:cubicBezTo>
                        <a:pt x="14381" y="18"/>
                        <a:pt x="14133" y="1"/>
                        <a:pt x="138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7" name="Google Shape;667;p23"/>
              <p:cNvSpPr/>
              <p:nvPr/>
            </p:nvSpPr>
            <p:spPr>
              <a:xfrm rot="1250338" flipH="1">
                <a:off x="70285" y="1848085"/>
                <a:ext cx="421187" cy="472580"/>
              </a:xfrm>
              <a:custGeom>
                <a:avLst/>
                <a:gdLst/>
                <a:ahLst/>
                <a:cxnLst/>
                <a:rect l="l" t="t" r="r" b="b"/>
                <a:pathLst>
                  <a:path w="2715" h="3046" extrusionOk="0">
                    <a:moveTo>
                      <a:pt x="1378" y="1"/>
                    </a:moveTo>
                    <a:cubicBezTo>
                      <a:pt x="916" y="1"/>
                      <a:pt x="484" y="297"/>
                      <a:pt x="275" y="772"/>
                    </a:cubicBezTo>
                    <a:cubicBezTo>
                      <a:pt x="0" y="1417"/>
                      <a:pt x="191" y="2293"/>
                      <a:pt x="698" y="2747"/>
                    </a:cubicBezTo>
                    <a:cubicBezTo>
                      <a:pt x="927" y="2947"/>
                      <a:pt x="1200" y="3045"/>
                      <a:pt x="1471" y="3045"/>
                    </a:cubicBezTo>
                    <a:cubicBezTo>
                      <a:pt x="1773" y="3045"/>
                      <a:pt x="2074" y="2923"/>
                      <a:pt x="2313" y="2684"/>
                    </a:cubicBezTo>
                    <a:cubicBezTo>
                      <a:pt x="2620" y="2367"/>
                      <a:pt x="2715" y="1966"/>
                      <a:pt x="2704" y="1459"/>
                    </a:cubicBezTo>
                    <a:cubicBezTo>
                      <a:pt x="2704" y="1417"/>
                      <a:pt x="2704" y="1290"/>
                      <a:pt x="2694" y="1174"/>
                    </a:cubicBezTo>
                    <a:cubicBezTo>
                      <a:pt x="2609" y="561"/>
                      <a:pt x="2134" y="96"/>
                      <a:pt x="1532" y="12"/>
                    </a:cubicBezTo>
                    <a:cubicBezTo>
                      <a:pt x="1481" y="5"/>
                      <a:pt x="1429" y="1"/>
                      <a:pt x="1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5609043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668"/>
        <p:cNvGrpSpPr/>
        <p:nvPr/>
      </p:nvGrpSpPr>
      <p:grpSpPr>
        <a:xfrm>
          <a:off x="0" y="0"/>
          <a:ext cx="0" cy="0"/>
          <a:chOff x="0" y="0"/>
          <a:chExt cx="0" cy="0"/>
        </a:xfrm>
      </p:grpSpPr>
      <p:sp>
        <p:nvSpPr>
          <p:cNvPr id="669" name="Google Shape;669;p24"/>
          <p:cNvSpPr txBox="1">
            <a:spLocks noGrp="1"/>
          </p:cNvSpPr>
          <p:nvPr>
            <p:ph type="title"/>
          </p:nvPr>
        </p:nvSpPr>
        <p:spPr>
          <a:xfrm>
            <a:off x="951033" y="593367"/>
            <a:ext cx="10290000" cy="98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70" name="Google Shape;670;p24"/>
          <p:cNvSpPr txBox="1">
            <a:spLocks noGrp="1"/>
          </p:cNvSpPr>
          <p:nvPr>
            <p:ph type="body" idx="1"/>
          </p:nvPr>
        </p:nvSpPr>
        <p:spPr>
          <a:xfrm>
            <a:off x="951033" y="1536633"/>
            <a:ext cx="10290000" cy="53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grpSp>
        <p:nvGrpSpPr>
          <p:cNvPr id="671" name="Google Shape;671;p24"/>
          <p:cNvGrpSpPr/>
          <p:nvPr/>
        </p:nvGrpSpPr>
        <p:grpSpPr>
          <a:xfrm>
            <a:off x="-611144" y="-1302672"/>
            <a:ext cx="13903827" cy="10030265"/>
            <a:chOff x="-458358" y="-977005"/>
            <a:chExt cx="10427870" cy="7522699"/>
          </a:xfrm>
        </p:grpSpPr>
        <p:grpSp>
          <p:nvGrpSpPr>
            <p:cNvPr id="672" name="Google Shape;672;p24"/>
            <p:cNvGrpSpPr/>
            <p:nvPr/>
          </p:nvGrpSpPr>
          <p:grpSpPr>
            <a:xfrm>
              <a:off x="-71120" y="3458505"/>
              <a:ext cx="647066" cy="3087189"/>
              <a:chOff x="-71120" y="3458505"/>
              <a:chExt cx="647066" cy="3087189"/>
            </a:xfrm>
          </p:grpSpPr>
          <p:sp>
            <p:nvSpPr>
              <p:cNvPr id="673" name="Google Shape;673;p24"/>
              <p:cNvSpPr/>
              <p:nvPr/>
            </p:nvSpPr>
            <p:spPr>
              <a:xfrm rot="5945863">
                <a:off x="-999714" y="5162070"/>
                <a:ext cx="2504254" cy="254295"/>
              </a:xfrm>
              <a:custGeom>
                <a:avLst/>
                <a:gdLst/>
                <a:ahLst/>
                <a:cxnLst/>
                <a:rect l="l" t="t" r="r" b="b"/>
                <a:pathLst>
                  <a:path w="33628" h="3415" extrusionOk="0">
                    <a:moveTo>
                      <a:pt x="546" y="1"/>
                    </a:moveTo>
                    <a:cubicBezTo>
                      <a:pt x="260" y="1"/>
                      <a:pt x="18" y="223"/>
                      <a:pt x="11" y="545"/>
                    </a:cubicBezTo>
                    <a:cubicBezTo>
                      <a:pt x="0" y="756"/>
                      <a:pt x="116" y="915"/>
                      <a:pt x="243" y="1063"/>
                    </a:cubicBezTo>
                    <a:cubicBezTo>
                      <a:pt x="454" y="1306"/>
                      <a:pt x="623" y="1580"/>
                      <a:pt x="740" y="1897"/>
                    </a:cubicBezTo>
                    <a:cubicBezTo>
                      <a:pt x="919" y="2425"/>
                      <a:pt x="1289" y="2784"/>
                      <a:pt x="1785" y="2974"/>
                    </a:cubicBezTo>
                    <a:cubicBezTo>
                      <a:pt x="2216" y="3141"/>
                      <a:pt x="2647" y="3226"/>
                      <a:pt x="3094" y="3226"/>
                    </a:cubicBezTo>
                    <a:cubicBezTo>
                      <a:pt x="3271" y="3226"/>
                      <a:pt x="3451" y="3212"/>
                      <a:pt x="3633" y="3185"/>
                    </a:cubicBezTo>
                    <a:cubicBezTo>
                      <a:pt x="4489" y="3048"/>
                      <a:pt x="5260" y="2731"/>
                      <a:pt x="5904" y="2129"/>
                    </a:cubicBezTo>
                    <a:cubicBezTo>
                      <a:pt x="6109" y="1938"/>
                      <a:pt x="6340" y="1857"/>
                      <a:pt x="6565" y="1857"/>
                    </a:cubicBezTo>
                    <a:cubicBezTo>
                      <a:pt x="6885" y="1857"/>
                      <a:pt x="7190" y="2020"/>
                      <a:pt x="7383" y="2256"/>
                    </a:cubicBezTo>
                    <a:cubicBezTo>
                      <a:pt x="7552" y="2457"/>
                      <a:pt x="7721" y="2668"/>
                      <a:pt x="7911" y="2858"/>
                    </a:cubicBezTo>
                    <a:cubicBezTo>
                      <a:pt x="8217" y="3175"/>
                      <a:pt x="8597" y="3354"/>
                      <a:pt x="9030" y="3397"/>
                    </a:cubicBezTo>
                    <a:cubicBezTo>
                      <a:pt x="9157" y="3409"/>
                      <a:pt x="9282" y="3415"/>
                      <a:pt x="9407" y="3415"/>
                    </a:cubicBezTo>
                    <a:cubicBezTo>
                      <a:pt x="9615" y="3415"/>
                      <a:pt x="9822" y="3398"/>
                      <a:pt x="10034" y="3365"/>
                    </a:cubicBezTo>
                    <a:cubicBezTo>
                      <a:pt x="10878" y="3228"/>
                      <a:pt x="11649" y="2890"/>
                      <a:pt x="12368" y="2404"/>
                    </a:cubicBezTo>
                    <a:cubicBezTo>
                      <a:pt x="12678" y="2187"/>
                      <a:pt x="12884" y="2079"/>
                      <a:pt x="13077" y="2079"/>
                    </a:cubicBezTo>
                    <a:cubicBezTo>
                      <a:pt x="13297" y="2079"/>
                      <a:pt x="13499" y="2222"/>
                      <a:pt x="13815" y="2510"/>
                    </a:cubicBezTo>
                    <a:cubicBezTo>
                      <a:pt x="14100" y="2774"/>
                      <a:pt x="14417" y="2995"/>
                      <a:pt x="14754" y="3154"/>
                    </a:cubicBezTo>
                    <a:cubicBezTo>
                      <a:pt x="14999" y="3267"/>
                      <a:pt x="15235" y="3325"/>
                      <a:pt x="15464" y="3325"/>
                    </a:cubicBezTo>
                    <a:cubicBezTo>
                      <a:pt x="15788" y="3325"/>
                      <a:pt x="16099" y="3210"/>
                      <a:pt x="16402" y="2974"/>
                    </a:cubicBezTo>
                    <a:cubicBezTo>
                      <a:pt x="16634" y="2795"/>
                      <a:pt x="16835" y="2573"/>
                      <a:pt x="17036" y="2362"/>
                    </a:cubicBezTo>
                    <a:cubicBezTo>
                      <a:pt x="17374" y="1989"/>
                      <a:pt x="17735" y="1809"/>
                      <a:pt x="18113" y="1809"/>
                    </a:cubicBezTo>
                    <a:cubicBezTo>
                      <a:pt x="18432" y="1809"/>
                      <a:pt x="18763" y="1936"/>
                      <a:pt x="19106" y="2182"/>
                    </a:cubicBezTo>
                    <a:cubicBezTo>
                      <a:pt x="19391" y="2383"/>
                      <a:pt x="19644" y="2636"/>
                      <a:pt x="19930" y="2858"/>
                    </a:cubicBezTo>
                    <a:cubicBezTo>
                      <a:pt x="20409" y="3221"/>
                      <a:pt x="20824" y="3390"/>
                      <a:pt x="21220" y="3390"/>
                    </a:cubicBezTo>
                    <a:cubicBezTo>
                      <a:pt x="21584" y="3390"/>
                      <a:pt x="21931" y="3248"/>
                      <a:pt x="22295" y="2985"/>
                    </a:cubicBezTo>
                    <a:cubicBezTo>
                      <a:pt x="22612" y="2752"/>
                      <a:pt x="22929" y="2520"/>
                      <a:pt x="23246" y="2277"/>
                    </a:cubicBezTo>
                    <a:cubicBezTo>
                      <a:pt x="23425" y="2140"/>
                      <a:pt x="23605" y="2003"/>
                      <a:pt x="23827" y="1981"/>
                    </a:cubicBezTo>
                    <a:cubicBezTo>
                      <a:pt x="24075" y="1953"/>
                      <a:pt x="24321" y="1934"/>
                      <a:pt x="24561" y="1934"/>
                    </a:cubicBezTo>
                    <a:cubicBezTo>
                      <a:pt x="25304" y="1934"/>
                      <a:pt x="25998" y="2114"/>
                      <a:pt x="26573" y="2752"/>
                    </a:cubicBezTo>
                    <a:cubicBezTo>
                      <a:pt x="26882" y="3103"/>
                      <a:pt x="27236" y="3248"/>
                      <a:pt x="27618" y="3248"/>
                    </a:cubicBezTo>
                    <a:cubicBezTo>
                      <a:pt x="27822" y="3248"/>
                      <a:pt x="28035" y="3206"/>
                      <a:pt x="28252" y="3133"/>
                    </a:cubicBezTo>
                    <a:cubicBezTo>
                      <a:pt x="28759" y="2953"/>
                      <a:pt x="29266" y="2774"/>
                      <a:pt x="29720" y="2446"/>
                    </a:cubicBezTo>
                    <a:cubicBezTo>
                      <a:pt x="29889" y="2330"/>
                      <a:pt x="30069" y="2224"/>
                      <a:pt x="30259" y="2161"/>
                    </a:cubicBezTo>
                    <a:cubicBezTo>
                      <a:pt x="30539" y="2074"/>
                      <a:pt x="30818" y="2016"/>
                      <a:pt x="31093" y="2016"/>
                    </a:cubicBezTo>
                    <a:cubicBezTo>
                      <a:pt x="31418" y="2016"/>
                      <a:pt x="31739" y="2097"/>
                      <a:pt x="32054" y="2309"/>
                    </a:cubicBezTo>
                    <a:cubicBezTo>
                      <a:pt x="32445" y="2573"/>
                      <a:pt x="32857" y="2805"/>
                      <a:pt x="33142" y="3196"/>
                    </a:cubicBezTo>
                    <a:cubicBezTo>
                      <a:pt x="33199" y="3275"/>
                      <a:pt x="33272" y="3335"/>
                      <a:pt x="33358" y="3335"/>
                    </a:cubicBezTo>
                    <a:cubicBezTo>
                      <a:pt x="33399" y="3335"/>
                      <a:pt x="33443" y="3321"/>
                      <a:pt x="33490" y="3291"/>
                    </a:cubicBezTo>
                    <a:cubicBezTo>
                      <a:pt x="33617" y="3207"/>
                      <a:pt x="33628" y="3069"/>
                      <a:pt x="33585" y="2932"/>
                    </a:cubicBezTo>
                    <a:cubicBezTo>
                      <a:pt x="33459" y="2541"/>
                      <a:pt x="33237" y="2214"/>
                      <a:pt x="32899" y="1981"/>
                    </a:cubicBezTo>
                    <a:cubicBezTo>
                      <a:pt x="32677" y="1823"/>
                      <a:pt x="32455" y="1686"/>
                      <a:pt x="32234" y="1548"/>
                    </a:cubicBezTo>
                    <a:cubicBezTo>
                      <a:pt x="32012" y="1411"/>
                      <a:pt x="31779" y="1348"/>
                      <a:pt x="31526" y="1337"/>
                    </a:cubicBezTo>
                    <a:cubicBezTo>
                      <a:pt x="31346" y="1327"/>
                      <a:pt x="31177" y="1327"/>
                      <a:pt x="31008" y="1295"/>
                    </a:cubicBezTo>
                    <a:cubicBezTo>
                      <a:pt x="30902" y="1278"/>
                      <a:pt x="30798" y="1270"/>
                      <a:pt x="30694" y="1270"/>
                    </a:cubicBezTo>
                    <a:cubicBezTo>
                      <a:pt x="30406" y="1270"/>
                      <a:pt x="30126" y="1331"/>
                      <a:pt x="29847" y="1432"/>
                    </a:cubicBezTo>
                    <a:cubicBezTo>
                      <a:pt x="29234" y="1654"/>
                      <a:pt x="28632" y="1939"/>
                      <a:pt x="28009" y="2129"/>
                    </a:cubicBezTo>
                    <a:cubicBezTo>
                      <a:pt x="27888" y="2165"/>
                      <a:pt x="27780" y="2185"/>
                      <a:pt x="27681" y="2185"/>
                    </a:cubicBezTo>
                    <a:cubicBezTo>
                      <a:pt x="27485" y="2185"/>
                      <a:pt x="27322" y="2107"/>
                      <a:pt x="27154" y="1918"/>
                    </a:cubicBezTo>
                    <a:cubicBezTo>
                      <a:pt x="26689" y="1411"/>
                      <a:pt x="26129" y="1115"/>
                      <a:pt x="25453" y="968"/>
                    </a:cubicBezTo>
                    <a:cubicBezTo>
                      <a:pt x="24967" y="862"/>
                      <a:pt x="24471" y="883"/>
                      <a:pt x="23985" y="873"/>
                    </a:cubicBezTo>
                    <a:cubicBezTo>
                      <a:pt x="23969" y="872"/>
                      <a:pt x="23953" y="872"/>
                      <a:pt x="23938" y="872"/>
                    </a:cubicBezTo>
                    <a:cubicBezTo>
                      <a:pt x="23419" y="872"/>
                      <a:pt x="22969" y="1040"/>
                      <a:pt x="22559" y="1348"/>
                    </a:cubicBezTo>
                    <a:cubicBezTo>
                      <a:pt x="22285" y="1548"/>
                      <a:pt x="22000" y="1728"/>
                      <a:pt x="21704" y="1897"/>
                    </a:cubicBezTo>
                    <a:cubicBezTo>
                      <a:pt x="21488" y="2023"/>
                      <a:pt x="21329" y="2088"/>
                      <a:pt x="21180" y="2088"/>
                    </a:cubicBezTo>
                    <a:cubicBezTo>
                      <a:pt x="20992" y="2088"/>
                      <a:pt x="20821" y="1987"/>
                      <a:pt x="20574" y="1781"/>
                    </a:cubicBezTo>
                    <a:cubicBezTo>
                      <a:pt x="20268" y="1517"/>
                      <a:pt x="19982" y="1242"/>
                      <a:pt x="19655" y="1020"/>
                    </a:cubicBezTo>
                    <a:cubicBezTo>
                      <a:pt x="19131" y="660"/>
                      <a:pt x="18573" y="458"/>
                      <a:pt x="18011" y="458"/>
                    </a:cubicBezTo>
                    <a:cubicBezTo>
                      <a:pt x="17521" y="458"/>
                      <a:pt x="17027" y="612"/>
                      <a:pt x="16550" y="946"/>
                    </a:cubicBezTo>
                    <a:cubicBezTo>
                      <a:pt x="16402" y="1052"/>
                      <a:pt x="16275" y="1168"/>
                      <a:pt x="16138" y="1284"/>
                    </a:cubicBezTo>
                    <a:cubicBezTo>
                      <a:pt x="16043" y="1379"/>
                      <a:pt x="15958" y="1475"/>
                      <a:pt x="15853" y="1570"/>
                    </a:cubicBezTo>
                    <a:cubicBezTo>
                      <a:pt x="15673" y="1728"/>
                      <a:pt x="15557" y="1807"/>
                      <a:pt x="15442" y="1807"/>
                    </a:cubicBezTo>
                    <a:cubicBezTo>
                      <a:pt x="15327" y="1807"/>
                      <a:pt x="15214" y="1728"/>
                      <a:pt x="15040" y="1570"/>
                    </a:cubicBezTo>
                    <a:cubicBezTo>
                      <a:pt x="14902" y="1443"/>
                      <a:pt x="14754" y="1306"/>
                      <a:pt x="14628" y="1168"/>
                    </a:cubicBezTo>
                    <a:cubicBezTo>
                      <a:pt x="14222" y="680"/>
                      <a:pt x="13587" y="439"/>
                      <a:pt x="12969" y="439"/>
                    </a:cubicBezTo>
                    <a:cubicBezTo>
                      <a:pt x="12558" y="439"/>
                      <a:pt x="12154" y="545"/>
                      <a:pt x="11829" y="756"/>
                    </a:cubicBezTo>
                    <a:cubicBezTo>
                      <a:pt x="11639" y="894"/>
                      <a:pt x="11438" y="1010"/>
                      <a:pt x="11238" y="1137"/>
                    </a:cubicBezTo>
                    <a:cubicBezTo>
                      <a:pt x="10857" y="1390"/>
                      <a:pt x="10435" y="1570"/>
                      <a:pt x="10002" y="1696"/>
                    </a:cubicBezTo>
                    <a:cubicBezTo>
                      <a:pt x="9806" y="1756"/>
                      <a:pt x="9617" y="1792"/>
                      <a:pt x="9438" y="1792"/>
                    </a:cubicBezTo>
                    <a:cubicBezTo>
                      <a:pt x="9078" y="1792"/>
                      <a:pt x="8760" y="1645"/>
                      <a:pt x="8513" y="1242"/>
                    </a:cubicBezTo>
                    <a:lnTo>
                      <a:pt x="8481" y="1210"/>
                    </a:lnTo>
                    <a:cubicBezTo>
                      <a:pt x="7954" y="597"/>
                      <a:pt x="7206" y="256"/>
                      <a:pt x="6454" y="256"/>
                    </a:cubicBezTo>
                    <a:cubicBezTo>
                      <a:pt x="5923" y="256"/>
                      <a:pt x="5391" y="426"/>
                      <a:pt x="4932" y="788"/>
                    </a:cubicBezTo>
                    <a:cubicBezTo>
                      <a:pt x="4362" y="1242"/>
                      <a:pt x="3676" y="1390"/>
                      <a:pt x="2968" y="1411"/>
                    </a:cubicBezTo>
                    <a:cubicBezTo>
                      <a:pt x="2949" y="1412"/>
                      <a:pt x="2931" y="1412"/>
                      <a:pt x="2912" y="1412"/>
                    </a:cubicBezTo>
                    <a:cubicBezTo>
                      <a:pt x="2513" y="1412"/>
                      <a:pt x="2164" y="1299"/>
                      <a:pt x="1901" y="925"/>
                    </a:cubicBezTo>
                    <a:cubicBezTo>
                      <a:pt x="1648" y="556"/>
                      <a:pt x="1246" y="323"/>
                      <a:pt x="877" y="102"/>
                    </a:cubicBezTo>
                    <a:cubicBezTo>
                      <a:pt x="767" y="32"/>
                      <a:pt x="653" y="1"/>
                      <a:pt x="5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74" name="Google Shape;674;p24"/>
              <p:cNvGrpSpPr/>
              <p:nvPr/>
            </p:nvGrpSpPr>
            <p:grpSpPr>
              <a:xfrm>
                <a:off x="156338" y="3458505"/>
                <a:ext cx="268326" cy="518204"/>
                <a:chOff x="-1009612" y="3548478"/>
                <a:chExt cx="185116" cy="357481"/>
              </a:xfrm>
            </p:grpSpPr>
            <p:sp>
              <p:nvSpPr>
                <p:cNvPr id="675" name="Google Shape;675;p24"/>
                <p:cNvSpPr/>
                <p:nvPr/>
              </p:nvSpPr>
              <p:spPr>
                <a:xfrm>
                  <a:off x="-1009612" y="3764323"/>
                  <a:ext cx="128381" cy="141635"/>
                </a:xfrm>
                <a:custGeom>
                  <a:avLst/>
                  <a:gdLst/>
                  <a:ahLst/>
                  <a:cxnLst/>
                  <a:rect l="l" t="t" r="r" b="b"/>
                  <a:pathLst>
                    <a:path w="2557" h="2821" extrusionOk="0">
                      <a:moveTo>
                        <a:pt x="1283" y="1"/>
                      </a:moveTo>
                      <a:cubicBezTo>
                        <a:pt x="583" y="1"/>
                        <a:pt x="11" y="630"/>
                        <a:pt x="1" y="1405"/>
                      </a:cubicBezTo>
                      <a:cubicBezTo>
                        <a:pt x="1" y="2191"/>
                        <a:pt x="562" y="2821"/>
                        <a:pt x="1272" y="2821"/>
                      </a:cubicBezTo>
                      <a:cubicBezTo>
                        <a:pt x="1278" y="2821"/>
                        <a:pt x="1284" y="2821"/>
                        <a:pt x="1289" y="2821"/>
                      </a:cubicBezTo>
                      <a:cubicBezTo>
                        <a:pt x="2008" y="2799"/>
                        <a:pt x="2557" y="2176"/>
                        <a:pt x="2557" y="1384"/>
                      </a:cubicBezTo>
                      <a:cubicBezTo>
                        <a:pt x="2557" y="634"/>
                        <a:pt x="1997" y="11"/>
                        <a:pt x="1300" y="1"/>
                      </a:cubicBezTo>
                      <a:cubicBezTo>
                        <a:pt x="1294" y="1"/>
                        <a:pt x="1288" y="1"/>
                        <a:pt x="1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24"/>
                <p:cNvSpPr/>
                <p:nvPr/>
              </p:nvSpPr>
              <p:spPr>
                <a:xfrm>
                  <a:off x="-922099" y="3649798"/>
                  <a:ext cx="97603" cy="102925"/>
                </a:xfrm>
                <a:custGeom>
                  <a:avLst/>
                  <a:gdLst/>
                  <a:ahLst/>
                  <a:cxnLst/>
                  <a:rect l="l" t="t" r="r" b="b"/>
                  <a:pathLst>
                    <a:path w="1944" h="2050" extrusionOk="0">
                      <a:moveTo>
                        <a:pt x="981" y="0"/>
                      </a:moveTo>
                      <a:cubicBezTo>
                        <a:pt x="975" y="0"/>
                        <a:pt x="968" y="0"/>
                        <a:pt x="962" y="0"/>
                      </a:cubicBezTo>
                      <a:cubicBezTo>
                        <a:pt x="412" y="0"/>
                        <a:pt x="1" y="476"/>
                        <a:pt x="1" y="1067"/>
                      </a:cubicBezTo>
                      <a:cubicBezTo>
                        <a:pt x="11" y="1627"/>
                        <a:pt x="402" y="2049"/>
                        <a:pt x="930" y="2049"/>
                      </a:cubicBezTo>
                      <a:cubicBezTo>
                        <a:pt x="936" y="2049"/>
                        <a:pt x="942" y="2050"/>
                        <a:pt x="948" y="2050"/>
                      </a:cubicBezTo>
                      <a:cubicBezTo>
                        <a:pt x="1499" y="2050"/>
                        <a:pt x="1944" y="1568"/>
                        <a:pt x="1933" y="983"/>
                      </a:cubicBezTo>
                      <a:cubicBezTo>
                        <a:pt x="1933" y="430"/>
                        <a:pt x="1511" y="0"/>
                        <a:pt x="9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24"/>
                <p:cNvSpPr/>
                <p:nvPr/>
              </p:nvSpPr>
              <p:spPr>
                <a:xfrm>
                  <a:off x="-997914" y="3548478"/>
                  <a:ext cx="83847" cy="86558"/>
                </a:xfrm>
                <a:custGeom>
                  <a:avLst/>
                  <a:gdLst/>
                  <a:ahLst/>
                  <a:cxnLst/>
                  <a:rect l="l" t="t" r="r" b="b"/>
                  <a:pathLst>
                    <a:path w="1670" h="1724" extrusionOk="0">
                      <a:moveTo>
                        <a:pt x="824" y="1"/>
                      </a:moveTo>
                      <a:cubicBezTo>
                        <a:pt x="360" y="1"/>
                        <a:pt x="21" y="346"/>
                        <a:pt x="11" y="836"/>
                      </a:cubicBezTo>
                      <a:cubicBezTo>
                        <a:pt x="0" y="1321"/>
                        <a:pt x="338" y="1702"/>
                        <a:pt x="803" y="1723"/>
                      </a:cubicBezTo>
                      <a:cubicBezTo>
                        <a:pt x="814" y="1723"/>
                        <a:pt x="825" y="1723"/>
                        <a:pt x="836" y="1723"/>
                      </a:cubicBezTo>
                      <a:cubicBezTo>
                        <a:pt x="1277" y="1723"/>
                        <a:pt x="1669" y="1320"/>
                        <a:pt x="1669" y="857"/>
                      </a:cubicBezTo>
                      <a:cubicBezTo>
                        <a:pt x="1669" y="371"/>
                        <a:pt x="1310" y="1"/>
                        <a:pt x="845" y="1"/>
                      </a:cubicBezTo>
                      <a:cubicBezTo>
                        <a:pt x="838" y="1"/>
                        <a:pt x="831" y="1"/>
                        <a:pt x="8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78" name="Google Shape;678;p24"/>
            <p:cNvGrpSpPr/>
            <p:nvPr/>
          </p:nvGrpSpPr>
          <p:grpSpPr>
            <a:xfrm rot="1606117" flipH="1">
              <a:off x="-7868" y="-890424"/>
              <a:ext cx="912110" cy="2217483"/>
              <a:chOff x="3328967" y="-979524"/>
              <a:chExt cx="966143" cy="2348844"/>
            </a:xfrm>
          </p:grpSpPr>
          <p:grpSp>
            <p:nvGrpSpPr>
              <p:cNvPr id="679" name="Google Shape;679;p24"/>
              <p:cNvGrpSpPr/>
              <p:nvPr/>
            </p:nvGrpSpPr>
            <p:grpSpPr>
              <a:xfrm>
                <a:off x="3328967" y="-979524"/>
                <a:ext cx="966143" cy="2348844"/>
                <a:chOff x="6747867" y="-803324"/>
                <a:chExt cx="966143" cy="2348844"/>
              </a:xfrm>
            </p:grpSpPr>
            <p:sp>
              <p:nvSpPr>
                <p:cNvPr id="680" name="Google Shape;680;p24"/>
                <p:cNvSpPr/>
                <p:nvPr/>
              </p:nvSpPr>
              <p:spPr>
                <a:xfrm>
                  <a:off x="6747867" y="-803324"/>
                  <a:ext cx="966143" cy="1988066"/>
                </a:xfrm>
                <a:custGeom>
                  <a:avLst/>
                  <a:gdLst/>
                  <a:ahLst/>
                  <a:cxnLst/>
                  <a:rect l="l" t="t" r="r" b="b"/>
                  <a:pathLst>
                    <a:path w="19243" h="39597" extrusionOk="0">
                      <a:moveTo>
                        <a:pt x="12389" y="4459"/>
                      </a:moveTo>
                      <a:cubicBezTo>
                        <a:pt x="12895" y="4459"/>
                        <a:pt x="13307" y="4892"/>
                        <a:pt x="13318" y="5430"/>
                      </a:cubicBezTo>
                      <a:cubicBezTo>
                        <a:pt x="13328" y="6005"/>
                        <a:pt x="12905" y="6487"/>
                        <a:pt x="12374" y="6487"/>
                      </a:cubicBezTo>
                      <a:cubicBezTo>
                        <a:pt x="12368" y="6487"/>
                        <a:pt x="12363" y="6487"/>
                        <a:pt x="12357" y="6486"/>
                      </a:cubicBezTo>
                      <a:cubicBezTo>
                        <a:pt x="11850" y="6476"/>
                        <a:pt x="11449" y="6043"/>
                        <a:pt x="11449" y="5483"/>
                      </a:cubicBezTo>
                      <a:cubicBezTo>
                        <a:pt x="11449" y="4923"/>
                        <a:pt x="11860" y="4469"/>
                        <a:pt x="12389" y="4459"/>
                      </a:cubicBezTo>
                      <a:close/>
                      <a:moveTo>
                        <a:pt x="10823" y="8588"/>
                      </a:moveTo>
                      <a:cubicBezTo>
                        <a:pt x="11332" y="8588"/>
                        <a:pt x="11734" y="9017"/>
                        <a:pt x="11734" y="9560"/>
                      </a:cubicBezTo>
                      <a:cubicBezTo>
                        <a:pt x="11734" y="10141"/>
                        <a:pt x="11269" y="10648"/>
                        <a:pt x="10730" y="10648"/>
                      </a:cubicBezTo>
                      <a:cubicBezTo>
                        <a:pt x="10223" y="10648"/>
                        <a:pt x="9885" y="10246"/>
                        <a:pt x="9875" y="9665"/>
                      </a:cubicBezTo>
                      <a:cubicBezTo>
                        <a:pt x="9875" y="9042"/>
                        <a:pt x="10266" y="8588"/>
                        <a:pt x="10804" y="8588"/>
                      </a:cubicBezTo>
                      <a:cubicBezTo>
                        <a:pt x="10811" y="8588"/>
                        <a:pt x="10817" y="8588"/>
                        <a:pt x="10823" y="8588"/>
                      </a:cubicBezTo>
                      <a:close/>
                      <a:moveTo>
                        <a:pt x="5798" y="12718"/>
                      </a:moveTo>
                      <a:lnTo>
                        <a:pt x="5798" y="12718"/>
                      </a:lnTo>
                      <a:cubicBezTo>
                        <a:pt x="5809" y="12813"/>
                        <a:pt x="5788" y="12918"/>
                        <a:pt x="5883" y="12992"/>
                      </a:cubicBezTo>
                      <a:cubicBezTo>
                        <a:pt x="5883" y="12887"/>
                        <a:pt x="5883" y="12792"/>
                        <a:pt x="5798" y="12718"/>
                      </a:cubicBezTo>
                      <a:close/>
                      <a:moveTo>
                        <a:pt x="17037" y="13710"/>
                      </a:moveTo>
                      <a:cubicBezTo>
                        <a:pt x="17044" y="13710"/>
                        <a:pt x="17050" y="13710"/>
                        <a:pt x="17057" y="13710"/>
                      </a:cubicBezTo>
                      <a:cubicBezTo>
                        <a:pt x="17532" y="13732"/>
                        <a:pt x="17923" y="14154"/>
                        <a:pt x="17912" y="14650"/>
                      </a:cubicBezTo>
                      <a:cubicBezTo>
                        <a:pt x="17912" y="15145"/>
                        <a:pt x="17489" y="15570"/>
                        <a:pt x="17017" y="15570"/>
                      </a:cubicBezTo>
                      <a:cubicBezTo>
                        <a:pt x="17006" y="15570"/>
                        <a:pt x="16994" y="15570"/>
                        <a:pt x="16983" y="15569"/>
                      </a:cubicBezTo>
                      <a:cubicBezTo>
                        <a:pt x="16497" y="15548"/>
                        <a:pt x="16106" y="15115"/>
                        <a:pt x="16117" y="14619"/>
                      </a:cubicBezTo>
                      <a:cubicBezTo>
                        <a:pt x="16138" y="14108"/>
                        <a:pt x="16539" y="13710"/>
                        <a:pt x="17037" y="13710"/>
                      </a:cubicBezTo>
                      <a:close/>
                      <a:moveTo>
                        <a:pt x="2355" y="17882"/>
                      </a:moveTo>
                      <a:cubicBezTo>
                        <a:pt x="2926" y="17893"/>
                        <a:pt x="3359" y="18347"/>
                        <a:pt x="3369" y="18949"/>
                      </a:cubicBezTo>
                      <a:cubicBezTo>
                        <a:pt x="3380" y="19572"/>
                        <a:pt x="2915" y="20090"/>
                        <a:pt x="2334" y="20111"/>
                      </a:cubicBezTo>
                      <a:cubicBezTo>
                        <a:pt x="2327" y="20111"/>
                        <a:pt x="2321" y="20111"/>
                        <a:pt x="2314" y="20111"/>
                      </a:cubicBezTo>
                      <a:cubicBezTo>
                        <a:pt x="1733" y="20111"/>
                        <a:pt x="1320" y="19660"/>
                        <a:pt x="1310" y="19023"/>
                      </a:cubicBezTo>
                      <a:cubicBezTo>
                        <a:pt x="1310" y="18379"/>
                        <a:pt x="1774" y="17882"/>
                        <a:pt x="2355" y="17882"/>
                      </a:cubicBezTo>
                      <a:close/>
                      <a:moveTo>
                        <a:pt x="15274" y="18558"/>
                      </a:moveTo>
                      <a:cubicBezTo>
                        <a:pt x="15280" y="18558"/>
                        <a:pt x="15287" y="18558"/>
                        <a:pt x="15293" y="18558"/>
                      </a:cubicBezTo>
                      <a:cubicBezTo>
                        <a:pt x="15905" y="18558"/>
                        <a:pt x="16370" y="19023"/>
                        <a:pt x="16381" y="19657"/>
                      </a:cubicBezTo>
                      <a:cubicBezTo>
                        <a:pt x="16391" y="20322"/>
                        <a:pt x="15916" y="20839"/>
                        <a:pt x="15282" y="20850"/>
                      </a:cubicBezTo>
                      <a:cubicBezTo>
                        <a:pt x="14649" y="20850"/>
                        <a:pt x="14173" y="20375"/>
                        <a:pt x="14173" y="19731"/>
                      </a:cubicBezTo>
                      <a:cubicBezTo>
                        <a:pt x="14173" y="19072"/>
                        <a:pt x="14650" y="18558"/>
                        <a:pt x="15274" y="18558"/>
                      </a:cubicBezTo>
                      <a:close/>
                      <a:moveTo>
                        <a:pt x="5070" y="21061"/>
                      </a:moveTo>
                      <a:cubicBezTo>
                        <a:pt x="5629" y="21061"/>
                        <a:pt x="6052" y="21494"/>
                        <a:pt x="6052" y="22043"/>
                      </a:cubicBezTo>
                      <a:cubicBezTo>
                        <a:pt x="6052" y="22582"/>
                        <a:pt x="5640" y="23005"/>
                        <a:pt x="5101" y="23005"/>
                      </a:cubicBezTo>
                      <a:cubicBezTo>
                        <a:pt x="4573" y="23005"/>
                        <a:pt x="4140" y="22550"/>
                        <a:pt x="4151" y="21991"/>
                      </a:cubicBezTo>
                      <a:cubicBezTo>
                        <a:pt x="4161" y="21463"/>
                        <a:pt x="4552" y="21072"/>
                        <a:pt x="5070" y="21061"/>
                      </a:cubicBezTo>
                      <a:close/>
                      <a:moveTo>
                        <a:pt x="16022" y="24726"/>
                      </a:moveTo>
                      <a:cubicBezTo>
                        <a:pt x="16581" y="24726"/>
                        <a:pt x="17004" y="25191"/>
                        <a:pt x="17004" y="25772"/>
                      </a:cubicBezTo>
                      <a:cubicBezTo>
                        <a:pt x="16993" y="26346"/>
                        <a:pt x="16571" y="26775"/>
                        <a:pt x="16010" y="26775"/>
                      </a:cubicBezTo>
                      <a:cubicBezTo>
                        <a:pt x="16004" y="26775"/>
                        <a:pt x="15997" y="26775"/>
                        <a:pt x="15990" y="26775"/>
                      </a:cubicBezTo>
                      <a:cubicBezTo>
                        <a:pt x="15451" y="26764"/>
                        <a:pt x="15039" y="26331"/>
                        <a:pt x="15039" y="25772"/>
                      </a:cubicBezTo>
                      <a:cubicBezTo>
                        <a:pt x="15039" y="25180"/>
                        <a:pt x="15472" y="24726"/>
                        <a:pt x="16022" y="24726"/>
                      </a:cubicBezTo>
                      <a:close/>
                      <a:moveTo>
                        <a:pt x="13054" y="28877"/>
                      </a:moveTo>
                      <a:cubicBezTo>
                        <a:pt x="13614" y="28877"/>
                        <a:pt x="14078" y="29341"/>
                        <a:pt x="14089" y="29933"/>
                      </a:cubicBezTo>
                      <a:cubicBezTo>
                        <a:pt x="14099" y="30535"/>
                        <a:pt x="13645" y="31021"/>
                        <a:pt x="13054" y="31031"/>
                      </a:cubicBezTo>
                      <a:cubicBezTo>
                        <a:pt x="12484" y="31031"/>
                        <a:pt x="12040" y="30588"/>
                        <a:pt x="12029" y="29986"/>
                      </a:cubicBezTo>
                      <a:cubicBezTo>
                        <a:pt x="12019" y="29394"/>
                        <a:pt x="12494" y="28877"/>
                        <a:pt x="13054" y="28877"/>
                      </a:cubicBezTo>
                      <a:close/>
                      <a:moveTo>
                        <a:pt x="5574" y="31644"/>
                      </a:moveTo>
                      <a:cubicBezTo>
                        <a:pt x="6135" y="31644"/>
                        <a:pt x="6569" y="32105"/>
                        <a:pt x="6569" y="32700"/>
                      </a:cubicBezTo>
                      <a:cubicBezTo>
                        <a:pt x="6569" y="33275"/>
                        <a:pt x="6114" y="33767"/>
                        <a:pt x="5573" y="33767"/>
                      </a:cubicBezTo>
                      <a:cubicBezTo>
                        <a:pt x="5567" y="33767"/>
                        <a:pt x="5561" y="33767"/>
                        <a:pt x="5555" y="33767"/>
                      </a:cubicBezTo>
                      <a:cubicBezTo>
                        <a:pt x="5017" y="33756"/>
                        <a:pt x="4584" y="33291"/>
                        <a:pt x="4573" y="32721"/>
                      </a:cubicBezTo>
                      <a:cubicBezTo>
                        <a:pt x="4563" y="32119"/>
                        <a:pt x="4996" y="31644"/>
                        <a:pt x="5555" y="31644"/>
                      </a:cubicBezTo>
                      <a:cubicBezTo>
                        <a:pt x="5562" y="31644"/>
                        <a:pt x="5568" y="31644"/>
                        <a:pt x="5574" y="31644"/>
                      </a:cubicBezTo>
                      <a:close/>
                      <a:moveTo>
                        <a:pt x="12640" y="1"/>
                      </a:moveTo>
                      <a:cubicBezTo>
                        <a:pt x="12428" y="1"/>
                        <a:pt x="12299" y="101"/>
                        <a:pt x="12209" y="382"/>
                      </a:cubicBezTo>
                      <a:cubicBezTo>
                        <a:pt x="11966" y="1132"/>
                        <a:pt x="11544" y="1755"/>
                        <a:pt x="11089" y="2357"/>
                      </a:cubicBezTo>
                      <a:cubicBezTo>
                        <a:pt x="10593" y="3012"/>
                        <a:pt x="10002" y="3571"/>
                        <a:pt x="9474" y="4195"/>
                      </a:cubicBezTo>
                      <a:cubicBezTo>
                        <a:pt x="9252" y="4459"/>
                        <a:pt x="8988" y="4712"/>
                        <a:pt x="8819" y="5029"/>
                      </a:cubicBezTo>
                      <a:cubicBezTo>
                        <a:pt x="9674" y="5335"/>
                        <a:pt x="9822" y="6412"/>
                        <a:pt x="9315" y="7131"/>
                      </a:cubicBezTo>
                      <a:cubicBezTo>
                        <a:pt x="9135" y="7392"/>
                        <a:pt x="8878" y="7546"/>
                        <a:pt x="8570" y="7546"/>
                      </a:cubicBezTo>
                      <a:cubicBezTo>
                        <a:pt x="8517" y="7546"/>
                        <a:pt x="8463" y="7541"/>
                        <a:pt x="8407" y="7532"/>
                      </a:cubicBezTo>
                      <a:cubicBezTo>
                        <a:pt x="8037" y="7469"/>
                        <a:pt x="7794" y="7226"/>
                        <a:pt x="7689" y="6846"/>
                      </a:cubicBezTo>
                      <a:cubicBezTo>
                        <a:pt x="7646" y="6698"/>
                        <a:pt x="7636" y="6550"/>
                        <a:pt x="7541" y="6423"/>
                      </a:cubicBezTo>
                      <a:cubicBezTo>
                        <a:pt x="6316" y="7796"/>
                        <a:pt x="5524" y="9370"/>
                        <a:pt x="5566" y="11281"/>
                      </a:cubicBezTo>
                      <a:cubicBezTo>
                        <a:pt x="5576" y="11767"/>
                        <a:pt x="5555" y="12264"/>
                        <a:pt x="5798" y="12718"/>
                      </a:cubicBezTo>
                      <a:cubicBezTo>
                        <a:pt x="5798" y="12570"/>
                        <a:pt x="5788" y="12422"/>
                        <a:pt x="5798" y="12274"/>
                      </a:cubicBezTo>
                      <a:cubicBezTo>
                        <a:pt x="5819" y="11440"/>
                        <a:pt x="6337" y="10817"/>
                        <a:pt x="7055" y="10753"/>
                      </a:cubicBezTo>
                      <a:cubicBezTo>
                        <a:pt x="7084" y="10751"/>
                        <a:pt x="7114" y="10750"/>
                        <a:pt x="7143" y="10750"/>
                      </a:cubicBezTo>
                      <a:cubicBezTo>
                        <a:pt x="7828" y="10750"/>
                        <a:pt x="8454" y="11335"/>
                        <a:pt x="8565" y="12095"/>
                      </a:cubicBezTo>
                      <a:cubicBezTo>
                        <a:pt x="8671" y="12781"/>
                        <a:pt x="8344" y="13446"/>
                        <a:pt x="7784" y="13700"/>
                      </a:cubicBezTo>
                      <a:cubicBezTo>
                        <a:pt x="7597" y="13789"/>
                        <a:pt x="7403" y="13831"/>
                        <a:pt x="7210" y="13831"/>
                      </a:cubicBezTo>
                      <a:cubicBezTo>
                        <a:pt x="6784" y="13831"/>
                        <a:pt x="6368" y="13621"/>
                        <a:pt x="6062" y="13235"/>
                      </a:cubicBezTo>
                      <a:cubicBezTo>
                        <a:pt x="6009" y="13151"/>
                        <a:pt x="5978" y="13045"/>
                        <a:pt x="5883" y="12992"/>
                      </a:cubicBezTo>
                      <a:lnTo>
                        <a:pt x="5883" y="12992"/>
                      </a:lnTo>
                      <a:cubicBezTo>
                        <a:pt x="5872" y="13225"/>
                        <a:pt x="5978" y="13425"/>
                        <a:pt x="6062" y="13626"/>
                      </a:cubicBezTo>
                      <a:cubicBezTo>
                        <a:pt x="6242" y="14048"/>
                        <a:pt x="6453" y="14439"/>
                        <a:pt x="6664" y="14830"/>
                      </a:cubicBezTo>
                      <a:cubicBezTo>
                        <a:pt x="6897" y="15252"/>
                        <a:pt x="7192" y="15622"/>
                        <a:pt x="7446" y="16023"/>
                      </a:cubicBezTo>
                      <a:cubicBezTo>
                        <a:pt x="8090" y="17037"/>
                        <a:pt x="8354" y="18189"/>
                        <a:pt x="8576" y="19350"/>
                      </a:cubicBezTo>
                      <a:cubicBezTo>
                        <a:pt x="8734" y="20185"/>
                        <a:pt x="8671" y="20998"/>
                        <a:pt x="8534" y="21832"/>
                      </a:cubicBezTo>
                      <a:cubicBezTo>
                        <a:pt x="8449" y="21790"/>
                        <a:pt x="8449" y="21737"/>
                        <a:pt x="8417" y="21684"/>
                      </a:cubicBezTo>
                      <a:cubicBezTo>
                        <a:pt x="8143" y="21051"/>
                        <a:pt x="7858" y="20428"/>
                        <a:pt x="7488" y="19847"/>
                      </a:cubicBezTo>
                      <a:cubicBezTo>
                        <a:pt x="6622" y="18516"/>
                        <a:pt x="5460" y="17502"/>
                        <a:pt x="4140" y="16689"/>
                      </a:cubicBezTo>
                      <a:cubicBezTo>
                        <a:pt x="3601" y="16351"/>
                        <a:pt x="3095" y="15981"/>
                        <a:pt x="2672" y="15495"/>
                      </a:cubicBezTo>
                      <a:cubicBezTo>
                        <a:pt x="2345" y="15105"/>
                        <a:pt x="2112" y="14650"/>
                        <a:pt x="1859" y="14217"/>
                      </a:cubicBezTo>
                      <a:cubicBezTo>
                        <a:pt x="1764" y="14059"/>
                        <a:pt x="1679" y="13901"/>
                        <a:pt x="1574" y="13763"/>
                      </a:cubicBezTo>
                      <a:cubicBezTo>
                        <a:pt x="1453" y="13600"/>
                        <a:pt x="1320" y="13519"/>
                        <a:pt x="1194" y="13519"/>
                      </a:cubicBezTo>
                      <a:cubicBezTo>
                        <a:pt x="1044" y="13519"/>
                        <a:pt x="905" y="13634"/>
                        <a:pt x="813" y="13858"/>
                      </a:cubicBezTo>
                      <a:cubicBezTo>
                        <a:pt x="792" y="13901"/>
                        <a:pt x="782" y="13943"/>
                        <a:pt x="771" y="13985"/>
                      </a:cubicBezTo>
                      <a:cubicBezTo>
                        <a:pt x="444" y="15073"/>
                        <a:pt x="222" y="16192"/>
                        <a:pt x="137" y="17333"/>
                      </a:cubicBezTo>
                      <a:cubicBezTo>
                        <a:pt x="0" y="18981"/>
                        <a:pt x="275" y="20554"/>
                        <a:pt x="951" y="22065"/>
                      </a:cubicBezTo>
                      <a:cubicBezTo>
                        <a:pt x="1510" y="23290"/>
                        <a:pt x="2366" y="24166"/>
                        <a:pt x="3570" y="24705"/>
                      </a:cubicBezTo>
                      <a:cubicBezTo>
                        <a:pt x="4267" y="25011"/>
                        <a:pt x="4996" y="25233"/>
                        <a:pt x="5724" y="25423"/>
                      </a:cubicBezTo>
                      <a:cubicBezTo>
                        <a:pt x="6802" y="25698"/>
                        <a:pt x="7636" y="26331"/>
                        <a:pt x="8322" y="27208"/>
                      </a:cubicBezTo>
                      <a:cubicBezTo>
                        <a:pt x="8449" y="27377"/>
                        <a:pt x="8513" y="27567"/>
                        <a:pt x="8513" y="27789"/>
                      </a:cubicBezTo>
                      <a:cubicBezTo>
                        <a:pt x="8502" y="28887"/>
                        <a:pt x="8513" y="29986"/>
                        <a:pt x="8491" y="31074"/>
                      </a:cubicBezTo>
                      <a:cubicBezTo>
                        <a:pt x="8481" y="31707"/>
                        <a:pt x="8386" y="32330"/>
                        <a:pt x="8206" y="32932"/>
                      </a:cubicBezTo>
                      <a:cubicBezTo>
                        <a:pt x="8079" y="33365"/>
                        <a:pt x="7900" y="33767"/>
                        <a:pt x="7657" y="34210"/>
                      </a:cubicBezTo>
                      <a:cubicBezTo>
                        <a:pt x="7530" y="33154"/>
                        <a:pt x="7245" y="32204"/>
                        <a:pt x="6844" y="31306"/>
                      </a:cubicBezTo>
                      <a:cubicBezTo>
                        <a:pt x="6379" y="30250"/>
                        <a:pt x="5471" y="29616"/>
                        <a:pt x="4605" y="28961"/>
                      </a:cubicBezTo>
                      <a:cubicBezTo>
                        <a:pt x="4446" y="28834"/>
                        <a:pt x="4267" y="28739"/>
                        <a:pt x="4077" y="28644"/>
                      </a:cubicBezTo>
                      <a:cubicBezTo>
                        <a:pt x="3970" y="28583"/>
                        <a:pt x="3858" y="28545"/>
                        <a:pt x="3748" y="28545"/>
                      </a:cubicBezTo>
                      <a:cubicBezTo>
                        <a:pt x="3650" y="28545"/>
                        <a:pt x="3554" y="28575"/>
                        <a:pt x="3464" y="28644"/>
                      </a:cubicBezTo>
                      <a:cubicBezTo>
                        <a:pt x="3242" y="28813"/>
                        <a:pt x="3242" y="29046"/>
                        <a:pt x="3306" y="29299"/>
                      </a:cubicBezTo>
                      <a:cubicBezTo>
                        <a:pt x="3432" y="29764"/>
                        <a:pt x="3454" y="30250"/>
                        <a:pt x="3443" y="30725"/>
                      </a:cubicBezTo>
                      <a:cubicBezTo>
                        <a:pt x="3432" y="31443"/>
                        <a:pt x="3443" y="32172"/>
                        <a:pt x="3443" y="32890"/>
                      </a:cubicBezTo>
                      <a:cubicBezTo>
                        <a:pt x="3443" y="33207"/>
                        <a:pt x="3496" y="33513"/>
                        <a:pt x="3580" y="33819"/>
                      </a:cubicBezTo>
                      <a:cubicBezTo>
                        <a:pt x="3866" y="34886"/>
                        <a:pt x="4531" y="35689"/>
                        <a:pt x="5365" y="36354"/>
                      </a:cubicBezTo>
                      <a:cubicBezTo>
                        <a:pt x="5524" y="36481"/>
                        <a:pt x="5693" y="36597"/>
                        <a:pt x="5862" y="36713"/>
                      </a:cubicBezTo>
                      <a:cubicBezTo>
                        <a:pt x="5978" y="36787"/>
                        <a:pt x="5988" y="36872"/>
                        <a:pt x="5904" y="36967"/>
                      </a:cubicBezTo>
                      <a:cubicBezTo>
                        <a:pt x="5851" y="37030"/>
                        <a:pt x="5798" y="37083"/>
                        <a:pt x="5756" y="37136"/>
                      </a:cubicBezTo>
                      <a:cubicBezTo>
                        <a:pt x="5186" y="37886"/>
                        <a:pt x="4668" y="38657"/>
                        <a:pt x="4425" y="39597"/>
                      </a:cubicBezTo>
                      <a:cubicBezTo>
                        <a:pt x="4721" y="39544"/>
                        <a:pt x="5006" y="39428"/>
                        <a:pt x="5281" y="39301"/>
                      </a:cubicBezTo>
                      <a:cubicBezTo>
                        <a:pt x="5682" y="39100"/>
                        <a:pt x="6115" y="39026"/>
                        <a:pt x="6569" y="39026"/>
                      </a:cubicBezTo>
                      <a:cubicBezTo>
                        <a:pt x="6875" y="38403"/>
                        <a:pt x="7256" y="37812"/>
                        <a:pt x="7625" y="37220"/>
                      </a:cubicBezTo>
                      <a:cubicBezTo>
                        <a:pt x="8185" y="36344"/>
                        <a:pt x="8808" y="35509"/>
                        <a:pt x="9262" y="34559"/>
                      </a:cubicBezTo>
                      <a:cubicBezTo>
                        <a:pt x="9336" y="34411"/>
                        <a:pt x="9463" y="34358"/>
                        <a:pt x="9600" y="34305"/>
                      </a:cubicBezTo>
                      <a:cubicBezTo>
                        <a:pt x="10295" y="34022"/>
                        <a:pt x="11013" y="33952"/>
                        <a:pt x="11748" y="33952"/>
                      </a:cubicBezTo>
                      <a:cubicBezTo>
                        <a:pt x="11863" y="33952"/>
                        <a:pt x="11977" y="33954"/>
                        <a:pt x="12093" y="33957"/>
                      </a:cubicBezTo>
                      <a:cubicBezTo>
                        <a:pt x="12151" y="33958"/>
                        <a:pt x="12209" y="33958"/>
                        <a:pt x="12267" y="33958"/>
                      </a:cubicBezTo>
                      <a:cubicBezTo>
                        <a:pt x="12916" y="33958"/>
                        <a:pt x="13562" y="33894"/>
                        <a:pt x="14163" y="33545"/>
                      </a:cubicBezTo>
                      <a:cubicBezTo>
                        <a:pt x="14659" y="33260"/>
                        <a:pt x="15092" y="32880"/>
                        <a:pt x="15494" y="32468"/>
                      </a:cubicBezTo>
                      <a:cubicBezTo>
                        <a:pt x="16645" y="31285"/>
                        <a:pt x="17268" y="29817"/>
                        <a:pt x="17574" y="28190"/>
                      </a:cubicBezTo>
                      <a:cubicBezTo>
                        <a:pt x="17669" y="27704"/>
                        <a:pt x="17733" y="27208"/>
                        <a:pt x="17775" y="26722"/>
                      </a:cubicBezTo>
                      <a:cubicBezTo>
                        <a:pt x="17891" y="25560"/>
                        <a:pt x="17891" y="24420"/>
                        <a:pt x="17690" y="23269"/>
                      </a:cubicBezTo>
                      <a:cubicBezTo>
                        <a:pt x="17659" y="23110"/>
                        <a:pt x="17659" y="22941"/>
                        <a:pt x="17595" y="22783"/>
                      </a:cubicBezTo>
                      <a:cubicBezTo>
                        <a:pt x="17526" y="22612"/>
                        <a:pt x="17391" y="22520"/>
                        <a:pt x="17245" y="22520"/>
                      </a:cubicBezTo>
                      <a:cubicBezTo>
                        <a:pt x="17147" y="22520"/>
                        <a:pt x="17044" y="22561"/>
                        <a:pt x="16951" y="22645"/>
                      </a:cubicBezTo>
                      <a:cubicBezTo>
                        <a:pt x="16877" y="22709"/>
                        <a:pt x="16824" y="22804"/>
                        <a:pt x="16761" y="22878"/>
                      </a:cubicBezTo>
                      <a:cubicBezTo>
                        <a:pt x="16159" y="23659"/>
                        <a:pt x="15494" y="24367"/>
                        <a:pt x="14649" y="24884"/>
                      </a:cubicBezTo>
                      <a:cubicBezTo>
                        <a:pt x="14089" y="25222"/>
                        <a:pt x="13582" y="25655"/>
                        <a:pt x="13043" y="26046"/>
                      </a:cubicBezTo>
                      <a:cubicBezTo>
                        <a:pt x="11882" y="26923"/>
                        <a:pt x="10931" y="27968"/>
                        <a:pt x="10308" y="29320"/>
                      </a:cubicBezTo>
                      <a:cubicBezTo>
                        <a:pt x="10266" y="29415"/>
                        <a:pt x="10234" y="29553"/>
                        <a:pt x="10097" y="29584"/>
                      </a:cubicBezTo>
                      <a:cubicBezTo>
                        <a:pt x="9991" y="29056"/>
                        <a:pt x="10033" y="28528"/>
                        <a:pt x="9949" y="28011"/>
                      </a:cubicBezTo>
                      <a:cubicBezTo>
                        <a:pt x="9780" y="26870"/>
                        <a:pt x="9695" y="25719"/>
                        <a:pt x="9717" y="24568"/>
                      </a:cubicBezTo>
                      <a:cubicBezTo>
                        <a:pt x="9717" y="24346"/>
                        <a:pt x="9759" y="24156"/>
                        <a:pt x="9854" y="23955"/>
                      </a:cubicBezTo>
                      <a:cubicBezTo>
                        <a:pt x="10086" y="23438"/>
                        <a:pt x="10509" y="23163"/>
                        <a:pt x="10994" y="22983"/>
                      </a:cubicBezTo>
                      <a:cubicBezTo>
                        <a:pt x="11491" y="22804"/>
                        <a:pt x="11998" y="22698"/>
                        <a:pt x="12526" y="22624"/>
                      </a:cubicBezTo>
                      <a:cubicBezTo>
                        <a:pt x="13603" y="22466"/>
                        <a:pt x="14670" y="22223"/>
                        <a:pt x="15673" y="21758"/>
                      </a:cubicBezTo>
                      <a:cubicBezTo>
                        <a:pt x="17395" y="20966"/>
                        <a:pt x="18430" y="19562"/>
                        <a:pt x="18894" y="17692"/>
                      </a:cubicBezTo>
                      <a:cubicBezTo>
                        <a:pt x="19243" y="16287"/>
                        <a:pt x="19243" y="14872"/>
                        <a:pt x="19000" y="13457"/>
                      </a:cubicBezTo>
                      <a:cubicBezTo>
                        <a:pt x="18842" y="12528"/>
                        <a:pt x="18757" y="11577"/>
                        <a:pt x="18472" y="10679"/>
                      </a:cubicBezTo>
                      <a:cubicBezTo>
                        <a:pt x="18345" y="10289"/>
                        <a:pt x="18197" y="9908"/>
                        <a:pt x="17933" y="9602"/>
                      </a:cubicBezTo>
                      <a:cubicBezTo>
                        <a:pt x="17809" y="9458"/>
                        <a:pt x="17682" y="9386"/>
                        <a:pt x="17561" y="9386"/>
                      </a:cubicBezTo>
                      <a:cubicBezTo>
                        <a:pt x="17424" y="9386"/>
                        <a:pt x="17295" y="9476"/>
                        <a:pt x="17183" y="9655"/>
                      </a:cubicBezTo>
                      <a:cubicBezTo>
                        <a:pt x="17057" y="9834"/>
                        <a:pt x="16962" y="10046"/>
                        <a:pt x="16867" y="10246"/>
                      </a:cubicBezTo>
                      <a:cubicBezTo>
                        <a:pt x="16339" y="11366"/>
                        <a:pt x="15652" y="12401"/>
                        <a:pt x="14860" y="13341"/>
                      </a:cubicBezTo>
                      <a:cubicBezTo>
                        <a:pt x="14490" y="13784"/>
                        <a:pt x="14089" y="14207"/>
                        <a:pt x="13709" y="14629"/>
                      </a:cubicBezTo>
                      <a:cubicBezTo>
                        <a:pt x="13909" y="14745"/>
                        <a:pt x="14121" y="14841"/>
                        <a:pt x="14279" y="15020"/>
                      </a:cubicBezTo>
                      <a:cubicBezTo>
                        <a:pt x="14723" y="15527"/>
                        <a:pt x="14723" y="16330"/>
                        <a:pt x="14258" y="16858"/>
                      </a:cubicBezTo>
                      <a:cubicBezTo>
                        <a:pt x="13998" y="17154"/>
                        <a:pt x="13673" y="17305"/>
                        <a:pt x="13344" y="17305"/>
                      </a:cubicBezTo>
                      <a:cubicBezTo>
                        <a:pt x="13097" y="17305"/>
                        <a:pt x="12847" y="17220"/>
                        <a:pt x="12621" y="17048"/>
                      </a:cubicBezTo>
                      <a:cubicBezTo>
                        <a:pt x="12346" y="16837"/>
                        <a:pt x="12209" y="16552"/>
                        <a:pt x="12125" y="16224"/>
                      </a:cubicBezTo>
                      <a:cubicBezTo>
                        <a:pt x="12072" y="16266"/>
                        <a:pt x="11998" y="16298"/>
                        <a:pt x="11956" y="16351"/>
                      </a:cubicBezTo>
                      <a:cubicBezTo>
                        <a:pt x="11385" y="16963"/>
                        <a:pt x="10857" y="17597"/>
                        <a:pt x="10445" y="18326"/>
                      </a:cubicBezTo>
                      <a:cubicBezTo>
                        <a:pt x="10371" y="18453"/>
                        <a:pt x="10308" y="18590"/>
                        <a:pt x="10160" y="18706"/>
                      </a:cubicBezTo>
                      <a:cubicBezTo>
                        <a:pt x="10276" y="18062"/>
                        <a:pt x="10403" y="17470"/>
                        <a:pt x="10625" y="16900"/>
                      </a:cubicBezTo>
                      <a:cubicBezTo>
                        <a:pt x="11449" y="14830"/>
                        <a:pt x="12103" y="12707"/>
                        <a:pt x="12737" y="10563"/>
                      </a:cubicBezTo>
                      <a:cubicBezTo>
                        <a:pt x="13191" y="9042"/>
                        <a:pt x="13434" y="7469"/>
                        <a:pt x="13540" y="5884"/>
                      </a:cubicBezTo>
                      <a:cubicBezTo>
                        <a:pt x="13614" y="4754"/>
                        <a:pt x="13614" y="3603"/>
                        <a:pt x="13466" y="2473"/>
                      </a:cubicBezTo>
                      <a:cubicBezTo>
                        <a:pt x="13381" y="1787"/>
                        <a:pt x="13276" y="1111"/>
                        <a:pt x="13086" y="445"/>
                      </a:cubicBezTo>
                      <a:cubicBezTo>
                        <a:pt x="13022" y="213"/>
                        <a:pt x="12938" y="12"/>
                        <a:pt x="12674" y="2"/>
                      </a:cubicBezTo>
                      <a:cubicBezTo>
                        <a:pt x="12662" y="1"/>
                        <a:pt x="12651" y="1"/>
                        <a:pt x="126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4"/>
                <p:cNvSpPr/>
                <p:nvPr/>
              </p:nvSpPr>
              <p:spPr>
                <a:xfrm>
                  <a:off x="6968985" y="1278564"/>
                  <a:ext cx="115628" cy="145351"/>
                </a:xfrm>
                <a:custGeom>
                  <a:avLst/>
                  <a:gdLst/>
                  <a:ahLst/>
                  <a:cxnLst/>
                  <a:rect l="l" t="t" r="r" b="b"/>
                  <a:pathLst>
                    <a:path w="2303" h="2895" extrusionOk="0">
                      <a:moveTo>
                        <a:pt x="1891" y="1"/>
                      </a:moveTo>
                      <a:cubicBezTo>
                        <a:pt x="1753" y="96"/>
                        <a:pt x="1627" y="191"/>
                        <a:pt x="1500" y="286"/>
                      </a:cubicBezTo>
                      <a:cubicBezTo>
                        <a:pt x="1003" y="635"/>
                        <a:pt x="539" y="1025"/>
                        <a:pt x="0" y="1289"/>
                      </a:cubicBezTo>
                      <a:cubicBezTo>
                        <a:pt x="106" y="1881"/>
                        <a:pt x="328" y="2420"/>
                        <a:pt x="687" y="2895"/>
                      </a:cubicBezTo>
                      <a:cubicBezTo>
                        <a:pt x="1204" y="2367"/>
                        <a:pt x="1753" y="1881"/>
                        <a:pt x="2303" y="1406"/>
                      </a:cubicBezTo>
                      <a:cubicBezTo>
                        <a:pt x="2197" y="930"/>
                        <a:pt x="1943" y="497"/>
                        <a:pt x="18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4"/>
                <p:cNvSpPr/>
                <p:nvPr/>
              </p:nvSpPr>
              <p:spPr>
                <a:xfrm>
                  <a:off x="7336460" y="1434511"/>
                  <a:ext cx="68433" cy="111009"/>
                </a:xfrm>
                <a:custGeom>
                  <a:avLst/>
                  <a:gdLst/>
                  <a:ahLst/>
                  <a:cxnLst/>
                  <a:rect l="l" t="t" r="r" b="b"/>
                  <a:pathLst>
                    <a:path w="1363" h="2211" extrusionOk="0">
                      <a:moveTo>
                        <a:pt x="1289" y="21"/>
                      </a:moveTo>
                      <a:cubicBezTo>
                        <a:pt x="856" y="32"/>
                        <a:pt x="423" y="0"/>
                        <a:pt x="0" y="148"/>
                      </a:cubicBezTo>
                      <a:cubicBezTo>
                        <a:pt x="106" y="803"/>
                        <a:pt x="106" y="1468"/>
                        <a:pt x="11" y="2123"/>
                      </a:cubicBezTo>
                      <a:cubicBezTo>
                        <a:pt x="243" y="2178"/>
                        <a:pt x="477" y="2210"/>
                        <a:pt x="713" y="2210"/>
                      </a:cubicBezTo>
                      <a:cubicBezTo>
                        <a:pt x="929" y="2210"/>
                        <a:pt x="1146" y="2183"/>
                        <a:pt x="1363" y="2123"/>
                      </a:cubicBezTo>
                      <a:cubicBezTo>
                        <a:pt x="1268" y="1859"/>
                        <a:pt x="1236" y="1584"/>
                        <a:pt x="1268" y="1299"/>
                      </a:cubicBezTo>
                      <a:cubicBezTo>
                        <a:pt x="1320" y="877"/>
                        <a:pt x="1299" y="444"/>
                        <a:pt x="1289" y="2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4"/>
                <p:cNvSpPr/>
                <p:nvPr/>
              </p:nvSpPr>
              <p:spPr>
                <a:xfrm>
                  <a:off x="7124882" y="1432352"/>
                  <a:ext cx="95495" cy="102925"/>
                </a:xfrm>
                <a:custGeom>
                  <a:avLst/>
                  <a:gdLst/>
                  <a:ahLst/>
                  <a:cxnLst/>
                  <a:rect l="l" t="t" r="r" b="b"/>
                  <a:pathLst>
                    <a:path w="1902" h="2050" extrusionOk="0">
                      <a:moveTo>
                        <a:pt x="761" y="1"/>
                      </a:moveTo>
                      <a:cubicBezTo>
                        <a:pt x="560" y="603"/>
                        <a:pt x="275" y="1163"/>
                        <a:pt x="0" y="1722"/>
                      </a:cubicBezTo>
                      <a:cubicBezTo>
                        <a:pt x="475" y="1986"/>
                        <a:pt x="1004" y="1955"/>
                        <a:pt x="1510" y="2050"/>
                      </a:cubicBezTo>
                      <a:cubicBezTo>
                        <a:pt x="1563" y="1437"/>
                        <a:pt x="1722" y="856"/>
                        <a:pt x="1901" y="286"/>
                      </a:cubicBezTo>
                      <a:cubicBezTo>
                        <a:pt x="1521" y="191"/>
                        <a:pt x="1141" y="96"/>
                        <a:pt x="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4"/>
                <p:cNvSpPr/>
                <p:nvPr/>
              </p:nvSpPr>
              <p:spPr>
                <a:xfrm>
                  <a:off x="7468457" y="1482761"/>
                  <a:ext cx="16518" cy="44584"/>
                </a:xfrm>
                <a:custGeom>
                  <a:avLst/>
                  <a:gdLst/>
                  <a:ahLst/>
                  <a:cxnLst/>
                  <a:rect l="l" t="t" r="r" b="b"/>
                  <a:pathLst>
                    <a:path w="329" h="888" extrusionOk="0">
                      <a:moveTo>
                        <a:pt x="1" y="0"/>
                      </a:moveTo>
                      <a:lnTo>
                        <a:pt x="1" y="0"/>
                      </a:lnTo>
                      <a:cubicBezTo>
                        <a:pt x="12" y="296"/>
                        <a:pt x="12" y="592"/>
                        <a:pt x="12" y="887"/>
                      </a:cubicBezTo>
                      <a:cubicBezTo>
                        <a:pt x="328" y="581"/>
                        <a:pt x="159" y="285"/>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5" name="Google Shape;685;p24"/>
              <p:cNvGrpSpPr/>
              <p:nvPr/>
            </p:nvGrpSpPr>
            <p:grpSpPr>
              <a:xfrm>
                <a:off x="3394690" y="-755696"/>
                <a:ext cx="834159" cy="2123158"/>
                <a:chOff x="6813590" y="-579496"/>
                <a:chExt cx="834159" cy="2123158"/>
              </a:xfrm>
            </p:grpSpPr>
            <p:sp>
              <p:nvSpPr>
                <p:cNvPr id="686" name="Google Shape;686;p24"/>
                <p:cNvSpPr/>
                <p:nvPr/>
              </p:nvSpPr>
              <p:spPr>
                <a:xfrm>
                  <a:off x="6956232" y="1156106"/>
                  <a:ext cx="121502" cy="187224"/>
                </a:xfrm>
                <a:custGeom>
                  <a:avLst/>
                  <a:gdLst/>
                  <a:ahLst/>
                  <a:cxnLst/>
                  <a:rect l="l" t="t" r="r" b="b"/>
                  <a:pathLst>
                    <a:path w="2420" h="3729" extrusionOk="0">
                      <a:moveTo>
                        <a:pt x="2419" y="0"/>
                      </a:moveTo>
                      <a:cubicBezTo>
                        <a:pt x="1965" y="0"/>
                        <a:pt x="1532" y="74"/>
                        <a:pt x="1131" y="275"/>
                      </a:cubicBezTo>
                      <a:cubicBezTo>
                        <a:pt x="856" y="402"/>
                        <a:pt x="571" y="518"/>
                        <a:pt x="275" y="571"/>
                      </a:cubicBezTo>
                      <a:cubicBezTo>
                        <a:pt x="1" y="1405"/>
                        <a:pt x="22" y="2271"/>
                        <a:pt x="117" y="3126"/>
                      </a:cubicBezTo>
                      <a:cubicBezTo>
                        <a:pt x="138" y="3327"/>
                        <a:pt x="117" y="3549"/>
                        <a:pt x="254" y="3728"/>
                      </a:cubicBezTo>
                      <a:cubicBezTo>
                        <a:pt x="793" y="3464"/>
                        <a:pt x="1257" y="3074"/>
                        <a:pt x="1754" y="2725"/>
                      </a:cubicBezTo>
                      <a:cubicBezTo>
                        <a:pt x="1881" y="2630"/>
                        <a:pt x="2007" y="2535"/>
                        <a:pt x="2145" y="2440"/>
                      </a:cubicBezTo>
                      <a:cubicBezTo>
                        <a:pt x="2060" y="1606"/>
                        <a:pt x="2176" y="792"/>
                        <a:pt x="24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24"/>
                <p:cNvSpPr/>
                <p:nvPr/>
              </p:nvSpPr>
              <p:spPr>
                <a:xfrm>
                  <a:off x="7003428" y="1349107"/>
                  <a:ext cx="160212" cy="169802"/>
                </a:xfrm>
                <a:custGeom>
                  <a:avLst/>
                  <a:gdLst/>
                  <a:ahLst/>
                  <a:cxnLst/>
                  <a:rect l="l" t="t" r="r" b="b"/>
                  <a:pathLst>
                    <a:path w="3191" h="3382" extrusionOk="0">
                      <a:moveTo>
                        <a:pt x="1617" y="1"/>
                      </a:moveTo>
                      <a:cubicBezTo>
                        <a:pt x="1067" y="476"/>
                        <a:pt x="518" y="962"/>
                        <a:pt x="1" y="1490"/>
                      </a:cubicBezTo>
                      <a:cubicBezTo>
                        <a:pt x="328" y="2145"/>
                        <a:pt x="824" y="2641"/>
                        <a:pt x="1426" y="3000"/>
                      </a:cubicBezTo>
                      <a:cubicBezTo>
                        <a:pt x="1720" y="3162"/>
                        <a:pt x="2013" y="3382"/>
                        <a:pt x="2371" y="3382"/>
                      </a:cubicBezTo>
                      <a:cubicBezTo>
                        <a:pt x="2387" y="3382"/>
                        <a:pt x="2403" y="3381"/>
                        <a:pt x="2419" y="3380"/>
                      </a:cubicBezTo>
                      <a:cubicBezTo>
                        <a:pt x="2694" y="2821"/>
                        <a:pt x="2979" y="2261"/>
                        <a:pt x="3190" y="1659"/>
                      </a:cubicBezTo>
                      <a:cubicBezTo>
                        <a:pt x="2535" y="1363"/>
                        <a:pt x="2071" y="867"/>
                        <a:pt x="1775" y="212"/>
                      </a:cubicBezTo>
                      <a:cubicBezTo>
                        <a:pt x="1733" y="127"/>
                        <a:pt x="1669" y="64"/>
                        <a:pt x="1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4"/>
                <p:cNvSpPr/>
                <p:nvPr/>
              </p:nvSpPr>
              <p:spPr>
                <a:xfrm>
                  <a:off x="7200696" y="1441892"/>
                  <a:ext cx="141083" cy="99863"/>
                </a:xfrm>
                <a:custGeom>
                  <a:avLst/>
                  <a:gdLst/>
                  <a:ahLst/>
                  <a:cxnLst/>
                  <a:rect l="l" t="t" r="r" b="b"/>
                  <a:pathLst>
                    <a:path w="2810" h="1989" extrusionOk="0">
                      <a:moveTo>
                        <a:pt x="2704" y="1"/>
                      </a:moveTo>
                      <a:cubicBezTo>
                        <a:pt x="2609" y="1"/>
                        <a:pt x="2504" y="11"/>
                        <a:pt x="2408" y="22"/>
                      </a:cubicBezTo>
                      <a:cubicBezTo>
                        <a:pt x="1988" y="62"/>
                        <a:pt x="1567" y="150"/>
                        <a:pt x="1147" y="150"/>
                      </a:cubicBezTo>
                      <a:cubicBezTo>
                        <a:pt x="1124" y="150"/>
                        <a:pt x="1101" y="149"/>
                        <a:pt x="1078" y="149"/>
                      </a:cubicBezTo>
                      <a:cubicBezTo>
                        <a:pt x="888" y="149"/>
                        <a:pt x="705" y="85"/>
                        <a:pt x="517" y="85"/>
                      </a:cubicBezTo>
                      <a:cubicBezTo>
                        <a:pt x="475" y="85"/>
                        <a:pt x="433" y="88"/>
                        <a:pt x="391" y="96"/>
                      </a:cubicBezTo>
                      <a:cubicBezTo>
                        <a:pt x="212" y="666"/>
                        <a:pt x="53" y="1247"/>
                        <a:pt x="0" y="1860"/>
                      </a:cubicBezTo>
                      <a:cubicBezTo>
                        <a:pt x="617" y="1961"/>
                        <a:pt x="1239" y="1988"/>
                        <a:pt x="1862" y="1988"/>
                      </a:cubicBezTo>
                      <a:cubicBezTo>
                        <a:pt x="2146" y="1988"/>
                        <a:pt x="2430" y="1983"/>
                        <a:pt x="2715" y="1976"/>
                      </a:cubicBezTo>
                      <a:cubicBezTo>
                        <a:pt x="2810" y="1321"/>
                        <a:pt x="2810" y="656"/>
                        <a:pt x="27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4"/>
                <p:cNvSpPr/>
                <p:nvPr/>
              </p:nvSpPr>
              <p:spPr>
                <a:xfrm>
                  <a:off x="7356593" y="-68827"/>
                  <a:ext cx="130489" cy="134355"/>
                </a:xfrm>
                <a:custGeom>
                  <a:avLst/>
                  <a:gdLst/>
                  <a:ahLst/>
                  <a:cxnLst/>
                  <a:rect l="l" t="t" r="r" b="b"/>
                  <a:pathLst>
                    <a:path w="2599" h="2676" extrusionOk="0">
                      <a:moveTo>
                        <a:pt x="1585" y="0"/>
                      </a:moveTo>
                      <a:cubicBezTo>
                        <a:pt x="1215" y="359"/>
                        <a:pt x="835" y="708"/>
                        <a:pt x="465" y="1067"/>
                      </a:cubicBezTo>
                      <a:cubicBezTo>
                        <a:pt x="296" y="1225"/>
                        <a:pt x="117" y="1373"/>
                        <a:pt x="1" y="1595"/>
                      </a:cubicBezTo>
                      <a:cubicBezTo>
                        <a:pt x="85" y="1923"/>
                        <a:pt x="222" y="2208"/>
                        <a:pt x="497" y="2419"/>
                      </a:cubicBezTo>
                      <a:cubicBezTo>
                        <a:pt x="723" y="2591"/>
                        <a:pt x="973" y="2676"/>
                        <a:pt x="1220" y="2676"/>
                      </a:cubicBezTo>
                      <a:cubicBezTo>
                        <a:pt x="1549" y="2676"/>
                        <a:pt x="1874" y="2525"/>
                        <a:pt x="2134" y="2229"/>
                      </a:cubicBezTo>
                      <a:cubicBezTo>
                        <a:pt x="2588" y="1701"/>
                        <a:pt x="2599" y="898"/>
                        <a:pt x="2155" y="391"/>
                      </a:cubicBezTo>
                      <a:cubicBezTo>
                        <a:pt x="1997" y="212"/>
                        <a:pt x="1785" y="116"/>
                        <a:pt x="1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4"/>
                <p:cNvSpPr/>
                <p:nvPr/>
              </p:nvSpPr>
              <p:spPr>
                <a:xfrm>
                  <a:off x="7126438" y="-550877"/>
                  <a:ext cx="114624" cy="126422"/>
                </a:xfrm>
                <a:custGeom>
                  <a:avLst/>
                  <a:gdLst/>
                  <a:ahLst/>
                  <a:cxnLst/>
                  <a:rect l="l" t="t" r="r" b="b"/>
                  <a:pathLst>
                    <a:path w="2283" h="2518" extrusionOk="0">
                      <a:moveTo>
                        <a:pt x="1279" y="1"/>
                      </a:moveTo>
                      <a:cubicBezTo>
                        <a:pt x="782" y="392"/>
                        <a:pt x="371" y="878"/>
                        <a:pt x="1" y="1395"/>
                      </a:cubicBezTo>
                      <a:cubicBezTo>
                        <a:pt x="96" y="1522"/>
                        <a:pt x="106" y="1670"/>
                        <a:pt x="149" y="1818"/>
                      </a:cubicBezTo>
                      <a:cubicBezTo>
                        <a:pt x="254" y="2198"/>
                        <a:pt x="497" y="2441"/>
                        <a:pt x="867" y="2504"/>
                      </a:cubicBezTo>
                      <a:cubicBezTo>
                        <a:pt x="923" y="2513"/>
                        <a:pt x="977" y="2518"/>
                        <a:pt x="1030" y="2518"/>
                      </a:cubicBezTo>
                      <a:cubicBezTo>
                        <a:pt x="1338" y="2518"/>
                        <a:pt x="1595" y="2364"/>
                        <a:pt x="1775" y="2103"/>
                      </a:cubicBezTo>
                      <a:cubicBezTo>
                        <a:pt x="2282" y="1384"/>
                        <a:pt x="2134" y="307"/>
                        <a:pt x="1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24"/>
                <p:cNvSpPr/>
                <p:nvPr/>
              </p:nvSpPr>
              <p:spPr>
                <a:xfrm>
                  <a:off x="7398467" y="1431800"/>
                  <a:ext cx="70592" cy="111862"/>
                </a:xfrm>
                <a:custGeom>
                  <a:avLst/>
                  <a:gdLst/>
                  <a:ahLst/>
                  <a:cxnLst/>
                  <a:rect l="l" t="t" r="r" b="b"/>
                  <a:pathLst>
                    <a:path w="1406" h="2228" extrusionOk="0">
                      <a:moveTo>
                        <a:pt x="376" y="1"/>
                      </a:moveTo>
                      <a:cubicBezTo>
                        <a:pt x="267" y="1"/>
                        <a:pt x="157" y="18"/>
                        <a:pt x="54" y="75"/>
                      </a:cubicBezTo>
                      <a:cubicBezTo>
                        <a:pt x="64" y="498"/>
                        <a:pt x="85" y="931"/>
                        <a:pt x="33" y="1353"/>
                      </a:cubicBezTo>
                      <a:cubicBezTo>
                        <a:pt x="1" y="1638"/>
                        <a:pt x="33" y="1913"/>
                        <a:pt x="128" y="2177"/>
                      </a:cubicBezTo>
                      <a:cubicBezTo>
                        <a:pt x="285" y="2206"/>
                        <a:pt x="442" y="2228"/>
                        <a:pt x="596" y="2228"/>
                      </a:cubicBezTo>
                      <a:cubicBezTo>
                        <a:pt x="886" y="2228"/>
                        <a:pt x="1164" y="2151"/>
                        <a:pt x="1406" y="1902"/>
                      </a:cubicBezTo>
                      <a:cubicBezTo>
                        <a:pt x="1406" y="1607"/>
                        <a:pt x="1406" y="1311"/>
                        <a:pt x="1395" y="1015"/>
                      </a:cubicBezTo>
                      <a:cubicBezTo>
                        <a:pt x="1342" y="825"/>
                        <a:pt x="1279" y="646"/>
                        <a:pt x="1205" y="466"/>
                      </a:cubicBezTo>
                      <a:cubicBezTo>
                        <a:pt x="1110" y="212"/>
                        <a:pt x="909" y="54"/>
                        <a:pt x="645" y="22"/>
                      </a:cubicBezTo>
                      <a:cubicBezTo>
                        <a:pt x="558" y="13"/>
                        <a:pt x="467" y="1"/>
                        <a:pt x="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24"/>
                <p:cNvSpPr/>
                <p:nvPr/>
              </p:nvSpPr>
              <p:spPr>
                <a:xfrm>
                  <a:off x="7038975" y="-164825"/>
                  <a:ext cx="50" cy="50"/>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4"/>
                <p:cNvSpPr/>
                <p:nvPr/>
              </p:nvSpPr>
              <p:spPr>
                <a:xfrm>
                  <a:off x="7038975" y="-164825"/>
                  <a:ext cx="50" cy="50"/>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4"/>
                <p:cNvSpPr/>
                <p:nvPr/>
              </p:nvSpPr>
              <p:spPr>
                <a:xfrm>
                  <a:off x="7038423" y="-263585"/>
                  <a:ext cx="144798" cy="154740"/>
                </a:xfrm>
                <a:custGeom>
                  <a:avLst/>
                  <a:gdLst/>
                  <a:ahLst/>
                  <a:cxnLst/>
                  <a:rect l="l" t="t" r="r" b="b"/>
                  <a:pathLst>
                    <a:path w="2884" h="3082" extrusionOk="0">
                      <a:moveTo>
                        <a:pt x="1356" y="0"/>
                      </a:moveTo>
                      <a:cubicBezTo>
                        <a:pt x="1327" y="0"/>
                        <a:pt x="1297" y="1"/>
                        <a:pt x="1268" y="3"/>
                      </a:cubicBezTo>
                      <a:cubicBezTo>
                        <a:pt x="550" y="56"/>
                        <a:pt x="32" y="690"/>
                        <a:pt x="11" y="1524"/>
                      </a:cubicBezTo>
                      <a:cubicBezTo>
                        <a:pt x="1" y="1672"/>
                        <a:pt x="11" y="1820"/>
                        <a:pt x="11" y="1968"/>
                      </a:cubicBezTo>
                      <a:cubicBezTo>
                        <a:pt x="96" y="2042"/>
                        <a:pt x="96" y="2137"/>
                        <a:pt x="96" y="2242"/>
                      </a:cubicBezTo>
                      <a:cubicBezTo>
                        <a:pt x="191" y="2295"/>
                        <a:pt x="222" y="2401"/>
                        <a:pt x="275" y="2485"/>
                      </a:cubicBezTo>
                      <a:cubicBezTo>
                        <a:pt x="581" y="2871"/>
                        <a:pt x="997" y="3081"/>
                        <a:pt x="1423" y="3081"/>
                      </a:cubicBezTo>
                      <a:cubicBezTo>
                        <a:pt x="1616" y="3081"/>
                        <a:pt x="1810" y="3039"/>
                        <a:pt x="1997" y="2950"/>
                      </a:cubicBezTo>
                      <a:cubicBezTo>
                        <a:pt x="2557" y="2696"/>
                        <a:pt x="2884" y="2020"/>
                        <a:pt x="2778" y="1345"/>
                      </a:cubicBezTo>
                      <a:cubicBezTo>
                        <a:pt x="2667" y="585"/>
                        <a:pt x="2041" y="0"/>
                        <a:pt x="1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4"/>
                <p:cNvSpPr/>
                <p:nvPr/>
              </p:nvSpPr>
              <p:spPr>
                <a:xfrm>
                  <a:off x="7038975" y="-164825"/>
                  <a:ext cx="50" cy="50"/>
                </a:xfrm>
                <a:custGeom>
                  <a:avLst/>
                  <a:gdLst/>
                  <a:ahLst/>
                  <a:cxnLst/>
                  <a:rect l="l" t="t" r="r" b="b"/>
                  <a:pathLst>
                    <a:path w="1" h="1" extrusionOk="0">
                      <a:moveTo>
                        <a:pt x="0" y="1"/>
                      </a:move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4"/>
                <p:cNvSpPr/>
                <p:nvPr/>
              </p:nvSpPr>
              <p:spPr>
                <a:xfrm>
                  <a:off x="7459470" y="128442"/>
                  <a:ext cx="111410" cy="115126"/>
                </a:xfrm>
                <a:custGeom>
                  <a:avLst/>
                  <a:gdLst/>
                  <a:ahLst/>
                  <a:cxnLst/>
                  <a:rect l="l" t="t" r="r" b="b"/>
                  <a:pathLst>
                    <a:path w="2219" h="2293" extrusionOk="0">
                      <a:moveTo>
                        <a:pt x="1101" y="0"/>
                      </a:moveTo>
                      <a:cubicBezTo>
                        <a:pt x="477" y="0"/>
                        <a:pt x="0" y="514"/>
                        <a:pt x="0" y="1173"/>
                      </a:cubicBezTo>
                      <a:cubicBezTo>
                        <a:pt x="0" y="1817"/>
                        <a:pt x="476" y="2292"/>
                        <a:pt x="1109" y="2292"/>
                      </a:cubicBezTo>
                      <a:cubicBezTo>
                        <a:pt x="1743" y="2281"/>
                        <a:pt x="2218" y="1764"/>
                        <a:pt x="2208" y="1099"/>
                      </a:cubicBezTo>
                      <a:cubicBezTo>
                        <a:pt x="2197" y="465"/>
                        <a:pt x="1732" y="0"/>
                        <a:pt x="1120" y="0"/>
                      </a:cubicBezTo>
                      <a:cubicBezTo>
                        <a:pt x="1114" y="0"/>
                        <a:pt x="1107" y="0"/>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4"/>
                <p:cNvSpPr/>
                <p:nvPr/>
              </p:nvSpPr>
              <p:spPr>
                <a:xfrm>
                  <a:off x="6813590" y="94501"/>
                  <a:ext cx="103980" cy="111913"/>
                </a:xfrm>
                <a:custGeom>
                  <a:avLst/>
                  <a:gdLst/>
                  <a:ahLst/>
                  <a:cxnLst/>
                  <a:rect l="l" t="t" r="r" b="b"/>
                  <a:pathLst>
                    <a:path w="2071" h="2229" extrusionOk="0">
                      <a:moveTo>
                        <a:pt x="1046" y="0"/>
                      </a:moveTo>
                      <a:cubicBezTo>
                        <a:pt x="465" y="0"/>
                        <a:pt x="1" y="497"/>
                        <a:pt x="11" y="1141"/>
                      </a:cubicBezTo>
                      <a:cubicBezTo>
                        <a:pt x="11" y="1778"/>
                        <a:pt x="424" y="2229"/>
                        <a:pt x="1005" y="2229"/>
                      </a:cubicBezTo>
                      <a:cubicBezTo>
                        <a:pt x="1012" y="2229"/>
                        <a:pt x="1018" y="2229"/>
                        <a:pt x="1025" y="2229"/>
                      </a:cubicBezTo>
                      <a:cubicBezTo>
                        <a:pt x="1606" y="2208"/>
                        <a:pt x="2071" y="1690"/>
                        <a:pt x="2060" y="1067"/>
                      </a:cubicBezTo>
                      <a:cubicBezTo>
                        <a:pt x="2050" y="465"/>
                        <a:pt x="1617" y="11"/>
                        <a:pt x="10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4"/>
                <p:cNvSpPr/>
                <p:nvPr/>
              </p:nvSpPr>
              <p:spPr>
                <a:xfrm>
                  <a:off x="7351271" y="646491"/>
                  <a:ext cx="104532" cy="108247"/>
                </a:xfrm>
                <a:custGeom>
                  <a:avLst/>
                  <a:gdLst/>
                  <a:ahLst/>
                  <a:cxnLst/>
                  <a:rect l="l" t="t" r="r" b="b"/>
                  <a:pathLst>
                    <a:path w="2082" h="2156" extrusionOk="0">
                      <a:moveTo>
                        <a:pt x="1036" y="1"/>
                      </a:moveTo>
                      <a:cubicBezTo>
                        <a:pt x="476" y="1"/>
                        <a:pt x="1" y="518"/>
                        <a:pt x="11" y="1110"/>
                      </a:cubicBezTo>
                      <a:cubicBezTo>
                        <a:pt x="22" y="1712"/>
                        <a:pt x="466" y="2155"/>
                        <a:pt x="1036" y="2155"/>
                      </a:cubicBezTo>
                      <a:cubicBezTo>
                        <a:pt x="1627" y="2145"/>
                        <a:pt x="2081" y="1659"/>
                        <a:pt x="2071" y="1057"/>
                      </a:cubicBezTo>
                      <a:cubicBezTo>
                        <a:pt x="2060" y="465"/>
                        <a:pt x="1596" y="1"/>
                        <a:pt x="10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4"/>
                <p:cNvSpPr/>
                <p:nvPr/>
              </p:nvSpPr>
              <p:spPr>
                <a:xfrm>
                  <a:off x="6976918" y="785418"/>
                  <a:ext cx="100817" cy="106641"/>
                </a:xfrm>
                <a:custGeom>
                  <a:avLst/>
                  <a:gdLst/>
                  <a:ahLst/>
                  <a:cxnLst/>
                  <a:rect l="l" t="t" r="r" b="b"/>
                  <a:pathLst>
                    <a:path w="2008" h="2124" extrusionOk="0">
                      <a:moveTo>
                        <a:pt x="1012" y="1"/>
                      </a:moveTo>
                      <a:cubicBezTo>
                        <a:pt x="1006" y="1"/>
                        <a:pt x="1000" y="1"/>
                        <a:pt x="993" y="1"/>
                      </a:cubicBezTo>
                      <a:cubicBezTo>
                        <a:pt x="434" y="1"/>
                        <a:pt x="1" y="476"/>
                        <a:pt x="11" y="1078"/>
                      </a:cubicBezTo>
                      <a:cubicBezTo>
                        <a:pt x="22" y="1648"/>
                        <a:pt x="455" y="2113"/>
                        <a:pt x="993" y="2124"/>
                      </a:cubicBezTo>
                      <a:cubicBezTo>
                        <a:pt x="999" y="2124"/>
                        <a:pt x="1005" y="2124"/>
                        <a:pt x="1011" y="2124"/>
                      </a:cubicBezTo>
                      <a:cubicBezTo>
                        <a:pt x="1552" y="2124"/>
                        <a:pt x="2007" y="1632"/>
                        <a:pt x="2007" y="1057"/>
                      </a:cubicBezTo>
                      <a:cubicBezTo>
                        <a:pt x="2007" y="462"/>
                        <a:pt x="1573" y="1"/>
                        <a:pt x="10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4"/>
                <p:cNvSpPr/>
                <p:nvPr/>
              </p:nvSpPr>
              <p:spPr>
                <a:xfrm>
                  <a:off x="7502950" y="438127"/>
                  <a:ext cx="98658" cy="102925"/>
                </a:xfrm>
                <a:custGeom>
                  <a:avLst/>
                  <a:gdLst/>
                  <a:ahLst/>
                  <a:cxnLst/>
                  <a:rect l="l" t="t" r="r" b="b"/>
                  <a:pathLst>
                    <a:path w="1965" h="2050" extrusionOk="0">
                      <a:moveTo>
                        <a:pt x="983" y="0"/>
                      </a:moveTo>
                      <a:cubicBezTo>
                        <a:pt x="433" y="0"/>
                        <a:pt x="0" y="454"/>
                        <a:pt x="0" y="1046"/>
                      </a:cubicBezTo>
                      <a:cubicBezTo>
                        <a:pt x="0" y="1605"/>
                        <a:pt x="412" y="2038"/>
                        <a:pt x="951" y="2049"/>
                      </a:cubicBezTo>
                      <a:cubicBezTo>
                        <a:pt x="958" y="2049"/>
                        <a:pt x="965" y="2049"/>
                        <a:pt x="971" y="2049"/>
                      </a:cubicBezTo>
                      <a:cubicBezTo>
                        <a:pt x="1532" y="2049"/>
                        <a:pt x="1954" y="1620"/>
                        <a:pt x="1965" y="1046"/>
                      </a:cubicBezTo>
                      <a:cubicBezTo>
                        <a:pt x="1965" y="465"/>
                        <a:pt x="1542" y="0"/>
                        <a:pt x="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4"/>
                <p:cNvSpPr/>
                <p:nvPr/>
              </p:nvSpPr>
              <p:spPr>
                <a:xfrm>
                  <a:off x="7243624" y="-372185"/>
                  <a:ext cx="93386" cy="103478"/>
                </a:xfrm>
                <a:custGeom>
                  <a:avLst/>
                  <a:gdLst/>
                  <a:ahLst/>
                  <a:cxnLst/>
                  <a:rect l="l" t="t" r="r" b="b"/>
                  <a:pathLst>
                    <a:path w="1860" h="2061" extrusionOk="0">
                      <a:moveTo>
                        <a:pt x="949" y="1"/>
                      </a:moveTo>
                      <a:cubicBezTo>
                        <a:pt x="943" y="1"/>
                        <a:pt x="937" y="1"/>
                        <a:pt x="930" y="1"/>
                      </a:cubicBezTo>
                      <a:cubicBezTo>
                        <a:pt x="392" y="1"/>
                        <a:pt x="1" y="455"/>
                        <a:pt x="1" y="1078"/>
                      </a:cubicBezTo>
                      <a:cubicBezTo>
                        <a:pt x="11" y="1659"/>
                        <a:pt x="349" y="2061"/>
                        <a:pt x="856" y="2061"/>
                      </a:cubicBezTo>
                      <a:cubicBezTo>
                        <a:pt x="1395" y="2061"/>
                        <a:pt x="1860" y="1554"/>
                        <a:pt x="1860" y="973"/>
                      </a:cubicBezTo>
                      <a:cubicBezTo>
                        <a:pt x="1860" y="430"/>
                        <a:pt x="1458" y="1"/>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4"/>
                <p:cNvSpPr/>
                <p:nvPr/>
              </p:nvSpPr>
              <p:spPr>
                <a:xfrm>
                  <a:off x="7322652" y="-579496"/>
                  <a:ext cx="94440" cy="101871"/>
                </a:xfrm>
                <a:custGeom>
                  <a:avLst/>
                  <a:gdLst/>
                  <a:ahLst/>
                  <a:cxnLst/>
                  <a:rect l="l" t="t" r="r" b="b"/>
                  <a:pathLst>
                    <a:path w="1881" h="2029" extrusionOk="0">
                      <a:moveTo>
                        <a:pt x="941" y="1"/>
                      </a:moveTo>
                      <a:cubicBezTo>
                        <a:pt x="412" y="11"/>
                        <a:pt x="1" y="465"/>
                        <a:pt x="1" y="1025"/>
                      </a:cubicBezTo>
                      <a:cubicBezTo>
                        <a:pt x="1" y="1585"/>
                        <a:pt x="402" y="2018"/>
                        <a:pt x="909" y="2028"/>
                      </a:cubicBezTo>
                      <a:cubicBezTo>
                        <a:pt x="915" y="2029"/>
                        <a:pt x="920" y="2029"/>
                        <a:pt x="926" y="2029"/>
                      </a:cubicBezTo>
                      <a:cubicBezTo>
                        <a:pt x="1457" y="2029"/>
                        <a:pt x="1880" y="1547"/>
                        <a:pt x="1870" y="972"/>
                      </a:cubicBezTo>
                      <a:cubicBezTo>
                        <a:pt x="1859" y="434"/>
                        <a:pt x="1447" y="1"/>
                        <a:pt x="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4"/>
                <p:cNvSpPr/>
                <p:nvPr/>
              </p:nvSpPr>
              <p:spPr>
                <a:xfrm>
                  <a:off x="6955730" y="254113"/>
                  <a:ext cx="95997" cy="97603"/>
                </a:xfrm>
                <a:custGeom>
                  <a:avLst/>
                  <a:gdLst/>
                  <a:ahLst/>
                  <a:cxnLst/>
                  <a:rect l="l" t="t" r="r" b="b"/>
                  <a:pathLst>
                    <a:path w="1912" h="1944" extrusionOk="0">
                      <a:moveTo>
                        <a:pt x="930" y="0"/>
                      </a:moveTo>
                      <a:cubicBezTo>
                        <a:pt x="412" y="11"/>
                        <a:pt x="21" y="402"/>
                        <a:pt x="11" y="930"/>
                      </a:cubicBezTo>
                      <a:cubicBezTo>
                        <a:pt x="0" y="1489"/>
                        <a:pt x="433" y="1944"/>
                        <a:pt x="961" y="1944"/>
                      </a:cubicBezTo>
                      <a:cubicBezTo>
                        <a:pt x="1500" y="1944"/>
                        <a:pt x="1912" y="1521"/>
                        <a:pt x="1912" y="982"/>
                      </a:cubicBezTo>
                      <a:cubicBezTo>
                        <a:pt x="1912" y="433"/>
                        <a:pt x="1489" y="0"/>
                        <a:pt x="9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4"/>
                <p:cNvSpPr/>
                <p:nvPr/>
              </p:nvSpPr>
              <p:spPr>
                <a:xfrm>
                  <a:off x="7556523" y="-114968"/>
                  <a:ext cx="91227" cy="93436"/>
                </a:xfrm>
                <a:custGeom>
                  <a:avLst/>
                  <a:gdLst/>
                  <a:ahLst/>
                  <a:cxnLst/>
                  <a:rect l="l" t="t" r="r" b="b"/>
                  <a:pathLst>
                    <a:path w="1817" h="1861" extrusionOk="0">
                      <a:moveTo>
                        <a:pt x="931" y="0"/>
                      </a:moveTo>
                      <a:cubicBezTo>
                        <a:pt x="433" y="0"/>
                        <a:pt x="32" y="398"/>
                        <a:pt x="11" y="909"/>
                      </a:cubicBezTo>
                      <a:cubicBezTo>
                        <a:pt x="0" y="1405"/>
                        <a:pt x="391" y="1838"/>
                        <a:pt x="877" y="1859"/>
                      </a:cubicBezTo>
                      <a:cubicBezTo>
                        <a:pt x="888" y="1860"/>
                        <a:pt x="900" y="1860"/>
                        <a:pt x="911" y="1860"/>
                      </a:cubicBezTo>
                      <a:cubicBezTo>
                        <a:pt x="1383" y="1860"/>
                        <a:pt x="1806" y="1435"/>
                        <a:pt x="1806" y="940"/>
                      </a:cubicBezTo>
                      <a:cubicBezTo>
                        <a:pt x="1817" y="444"/>
                        <a:pt x="1426" y="22"/>
                        <a:pt x="951" y="0"/>
                      </a:cubicBezTo>
                      <a:cubicBezTo>
                        <a:pt x="944" y="0"/>
                        <a:pt x="938" y="0"/>
                        <a:pt x="9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05" name="Google Shape;705;p24"/>
            <p:cNvGrpSpPr/>
            <p:nvPr/>
          </p:nvGrpSpPr>
          <p:grpSpPr>
            <a:xfrm>
              <a:off x="7086927" y="-181303"/>
              <a:ext cx="2882584" cy="5879759"/>
              <a:chOff x="7086927" y="-181303"/>
              <a:chExt cx="2882584" cy="5879759"/>
            </a:xfrm>
          </p:grpSpPr>
          <p:grpSp>
            <p:nvGrpSpPr>
              <p:cNvPr id="706" name="Google Shape;706;p24"/>
              <p:cNvGrpSpPr/>
              <p:nvPr/>
            </p:nvGrpSpPr>
            <p:grpSpPr>
              <a:xfrm>
                <a:off x="7086927" y="-181303"/>
                <a:ext cx="530767" cy="461691"/>
                <a:chOff x="-1418961" y="4543306"/>
                <a:chExt cx="252445" cy="219560"/>
              </a:xfrm>
            </p:grpSpPr>
            <p:sp>
              <p:nvSpPr>
                <p:cNvPr id="707" name="Google Shape;707;p24"/>
                <p:cNvSpPr/>
                <p:nvPr/>
              </p:nvSpPr>
              <p:spPr>
                <a:xfrm>
                  <a:off x="-1286411" y="4594719"/>
                  <a:ext cx="119896" cy="125770"/>
                </a:xfrm>
                <a:custGeom>
                  <a:avLst/>
                  <a:gdLst/>
                  <a:ahLst/>
                  <a:cxnLst/>
                  <a:rect l="l" t="t" r="r" b="b"/>
                  <a:pathLst>
                    <a:path w="2388" h="2505" extrusionOk="0">
                      <a:moveTo>
                        <a:pt x="1187" y="0"/>
                      </a:moveTo>
                      <a:cubicBezTo>
                        <a:pt x="520" y="0"/>
                        <a:pt x="11" y="532"/>
                        <a:pt x="1" y="1226"/>
                      </a:cubicBezTo>
                      <a:cubicBezTo>
                        <a:pt x="1" y="1923"/>
                        <a:pt x="497" y="2483"/>
                        <a:pt x="1152" y="2504"/>
                      </a:cubicBezTo>
                      <a:cubicBezTo>
                        <a:pt x="1158" y="2504"/>
                        <a:pt x="1164" y="2504"/>
                        <a:pt x="1170" y="2504"/>
                      </a:cubicBezTo>
                      <a:cubicBezTo>
                        <a:pt x="1807" y="2504"/>
                        <a:pt x="2367" y="1938"/>
                        <a:pt x="2377" y="1258"/>
                      </a:cubicBezTo>
                      <a:cubicBezTo>
                        <a:pt x="2388" y="561"/>
                        <a:pt x="1881" y="12"/>
                        <a:pt x="1226" y="1"/>
                      </a:cubicBezTo>
                      <a:cubicBezTo>
                        <a:pt x="1213" y="1"/>
                        <a:pt x="1200" y="0"/>
                        <a:pt x="1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4"/>
                <p:cNvSpPr/>
                <p:nvPr/>
              </p:nvSpPr>
              <p:spPr>
                <a:xfrm>
                  <a:off x="-1418961" y="4543306"/>
                  <a:ext cx="85955" cy="92332"/>
                </a:xfrm>
                <a:custGeom>
                  <a:avLst/>
                  <a:gdLst/>
                  <a:ahLst/>
                  <a:cxnLst/>
                  <a:rect l="l" t="t" r="r" b="b"/>
                  <a:pathLst>
                    <a:path w="1712" h="1839" extrusionOk="0">
                      <a:moveTo>
                        <a:pt x="867" y="0"/>
                      </a:moveTo>
                      <a:cubicBezTo>
                        <a:pt x="360" y="0"/>
                        <a:pt x="1" y="381"/>
                        <a:pt x="11" y="919"/>
                      </a:cubicBezTo>
                      <a:cubicBezTo>
                        <a:pt x="11" y="1447"/>
                        <a:pt x="360" y="1838"/>
                        <a:pt x="824" y="1838"/>
                      </a:cubicBezTo>
                      <a:cubicBezTo>
                        <a:pt x="1310" y="1838"/>
                        <a:pt x="1712" y="1405"/>
                        <a:pt x="1712" y="877"/>
                      </a:cubicBezTo>
                      <a:cubicBezTo>
                        <a:pt x="1712" y="360"/>
                        <a:pt x="1363" y="0"/>
                        <a:pt x="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4"/>
                <p:cNvSpPr/>
                <p:nvPr/>
              </p:nvSpPr>
              <p:spPr>
                <a:xfrm>
                  <a:off x="-1400383" y="4693378"/>
                  <a:ext cx="67931" cy="69487"/>
                </a:xfrm>
                <a:custGeom>
                  <a:avLst/>
                  <a:gdLst/>
                  <a:ahLst/>
                  <a:cxnLst/>
                  <a:rect l="l" t="t" r="r" b="b"/>
                  <a:pathLst>
                    <a:path w="1353" h="1384" extrusionOk="0">
                      <a:moveTo>
                        <a:pt x="676" y="0"/>
                      </a:moveTo>
                      <a:cubicBezTo>
                        <a:pt x="306" y="0"/>
                        <a:pt x="21" y="296"/>
                        <a:pt x="11" y="676"/>
                      </a:cubicBezTo>
                      <a:cubicBezTo>
                        <a:pt x="0" y="1067"/>
                        <a:pt x="306" y="1384"/>
                        <a:pt x="687" y="1384"/>
                      </a:cubicBezTo>
                      <a:cubicBezTo>
                        <a:pt x="1067" y="1384"/>
                        <a:pt x="1342" y="1109"/>
                        <a:pt x="1352" y="708"/>
                      </a:cubicBezTo>
                      <a:cubicBezTo>
                        <a:pt x="1352" y="296"/>
                        <a:pt x="1077" y="0"/>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0" name="Google Shape;710;p24"/>
              <p:cNvGrpSpPr/>
              <p:nvPr/>
            </p:nvGrpSpPr>
            <p:grpSpPr>
              <a:xfrm>
                <a:off x="7719612" y="1288250"/>
                <a:ext cx="2249899" cy="4410206"/>
                <a:chOff x="7719612" y="1288250"/>
                <a:chExt cx="2249899" cy="4410206"/>
              </a:xfrm>
            </p:grpSpPr>
            <p:sp>
              <p:nvSpPr>
                <p:cNvPr id="711" name="Google Shape;711;p24"/>
                <p:cNvSpPr/>
                <p:nvPr/>
              </p:nvSpPr>
              <p:spPr>
                <a:xfrm rot="-453076" flipH="1">
                  <a:off x="7989668" y="1382280"/>
                  <a:ext cx="1709789" cy="4222145"/>
                </a:xfrm>
                <a:custGeom>
                  <a:avLst/>
                  <a:gdLst/>
                  <a:ahLst/>
                  <a:cxnLst/>
                  <a:rect l="l" t="t" r="r" b="b"/>
                  <a:pathLst>
                    <a:path w="34822" h="61987" extrusionOk="0">
                      <a:moveTo>
                        <a:pt x="1" y="1"/>
                      </a:moveTo>
                      <a:lnTo>
                        <a:pt x="7267" y="61986"/>
                      </a:lnTo>
                      <a:cubicBezTo>
                        <a:pt x="8524" y="61711"/>
                        <a:pt x="9781" y="61479"/>
                        <a:pt x="11038" y="61278"/>
                      </a:cubicBezTo>
                      <a:cubicBezTo>
                        <a:pt x="14069" y="60793"/>
                        <a:pt x="17121" y="60465"/>
                        <a:pt x="20173" y="60201"/>
                      </a:cubicBezTo>
                      <a:cubicBezTo>
                        <a:pt x="23204" y="59937"/>
                        <a:pt x="26235" y="59694"/>
                        <a:pt x="29267" y="59567"/>
                      </a:cubicBezTo>
                      <a:cubicBezTo>
                        <a:pt x="31115" y="59494"/>
                        <a:pt x="32974" y="59430"/>
                        <a:pt x="34822" y="59388"/>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4"/>
                <p:cNvSpPr/>
                <p:nvPr/>
              </p:nvSpPr>
              <p:spPr>
                <a:xfrm>
                  <a:off x="8698050" y="2798418"/>
                  <a:ext cx="635009" cy="583491"/>
                </a:xfrm>
                <a:custGeom>
                  <a:avLst/>
                  <a:gdLst/>
                  <a:ahLst/>
                  <a:cxnLst/>
                  <a:rect l="l" t="t" r="r" b="b"/>
                  <a:pathLst>
                    <a:path w="8894" h="8173" extrusionOk="0">
                      <a:moveTo>
                        <a:pt x="3238" y="1"/>
                      </a:moveTo>
                      <a:cubicBezTo>
                        <a:pt x="3222" y="1"/>
                        <a:pt x="3206" y="4"/>
                        <a:pt x="3190" y="9"/>
                      </a:cubicBezTo>
                      <a:cubicBezTo>
                        <a:pt x="3158" y="19"/>
                        <a:pt x="3127" y="30"/>
                        <a:pt x="3095" y="51"/>
                      </a:cubicBezTo>
                      <a:cubicBezTo>
                        <a:pt x="3074" y="72"/>
                        <a:pt x="3042" y="93"/>
                        <a:pt x="3032" y="125"/>
                      </a:cubicBezTo>
                      <a:cubicBezTo>
                        <a:pt x="3011" y="157"/>
                        <a:pt x="3000" y="188"/>
                        <a:pt x="2989" y="220"/>
                      </a:cubicBezTo>
                      <a:cubicBezTo>
                        <a:pt x="2989" y="252"/>
                        <a:pt x="2989" y="273"/>
                        <a:pt x="2979" y="294"/>
                      </a:cubicBezTo>
                      <a:cubicBezTo>
                        <a:pt x="2989" y="347"/>
                        <a:pt x="3000" y="400"/>
                        <a:pt x="3021" y="442"/>
                      </a:cubicBezTo>
                      <a:lnTo>
                        <a:pt x="3063" y="495"/>
                      </a:lnTo>
                      <a:cubicBezTo>
                        <a:pt x="3095" y="526"/>
                        <a:pt x="3137" y="547"/>
                        <a:pt x="3169" y="558"/>
                      </a:cubicBezTo>
                      <a:lnTo>
                        <a:pt x="3190" y="569"/>
                      </a:lnTo>
                      <a:lnTo>
                        <a:pt x="3211" y="579"/>
                      </a:lnTo>
                      <a:cubicBezTo>
                        <a:pt x="3243" y="611"/>
                        <a:pt x="3296" y="621"/>
                        <a:pt x="3338" y="621"/>
                      </a:cubicBezTo>
                      <a:lnTo>
                        <a:pt x="3454" y="621"/>
                      </a:lnTo>
                      <a:cubicBezTo>
                        <a:pt x="3486" y="621"/>
                        <a:pt x="3517" y="611"/>
                        <a:pt x="3549" y="590"/>
                      </a:cubicBezTo>
                      <a:cubicBezTo>
                        <a:pt x="3581" y="579"/>
                        <a:pt x="3602" y="558"/>
                        <a:pt x="3623" y="526"/>
                      </a:cubicBezTo>
                      <a:cubicBezTo>
                        <a:pt x="3634" y="505"/>
                        <a:pt x="3655" y="484"/>
                        <a:pt x="3665" y="474"/>
                      </a:cubicBezTo>
                      <a:cubicBezTo>
                        <a:pt x="3676" y="431"/>
                        <a:pt x="3686" y="400"/>
                        <a:pt x="3686" y="357"/>
                      </a:cubicBezTo>
                      <a:cubicBezTo>
                        <a:pt x="3697" y="336"/>
                        <a:pt x="3697" y="315"/>
                        <a:pt x="3686" y="283"/>
                      </a:cubicBezTo>
                      <a:cubicBezTo>
                        <a:pt x="3686" y="252"/>
                        <a:pt x="3676" y="220"/>
                        <a:pt x="3655" y="188"/>
                      </a:cubicBezTo>
                      <a:cubicBezTo>
                        <a:pt x="3644" y="167"/>
                        <a:pt x="3623" y="146"/>
                        <a:pt x="3613" y="125"/>
                      </a:cubicBezTo>
                      <a:cubicBezTo>
                        <a:pt x="3581" y="93"/>
                        <a:pt x="3539" y="72"/>
                        <a:pt x="3496" y="62"/>
                      </a:cubicBezTo>
                      <a:lnTo>
                        <a:pt x="3285" y="9"/>
                      </a:lnTo>
                      <a:cubicBezTo>
                        <a:pt x="3269" y="4"/>
                        <a:pt x="3253" y="1"/>
                        <a:pt x="3238" y="1"/>
                      </a:cubicBezTo>
                      <a:close/>
                      <a:moveTo>
                        <a:pt x="8101" y="178"/>
                      </a:moveTo>
                      <a:cubicBezTo>
                        <a:pt x="8080" y="178"/>
                        <a:pt x="8048" y="178"/>
                        <a:pt x="8017" y="188"/>
                      </a:cubicBezTo>
                      <a:cubicBezTo>
                        <a:pt x="7996" y="199"/>
                        <a:pt x="7964" y="220"/>
                        <a:pt x="7943" y="231"/>
                      </a:cubicBezTo>
                      <a:lnTo>
                        <a:pt x="7922" y="241"/>
                      </a:lnTo>
                      <a:cubicBezTo>
                        <a:pt x="7911" y="252"/>
                        <a:pt x="7890" y="273"/>
                        <a:pt x="7869" y="283"/>
                      </a:cubicBezTo>
                      <a:lnTo>
                        <a:pt x="7869" y="294"/>
                      </a:lnTo>
                      <a:lnTo>
                        <a:pt x="7858" y="305"/>
                      </a:lnTo>
                      <a:cubicBezTo>
                        <a:pt x="7848" y="326"/>
                        <a:pt x="7827" y="347"/>
                        <a:pt x="7816" y="368"/>
                      </a:cubicBezTo>
                      <a:lnTo>
                        <a:pt x="7816" y="379"/>
                      </a:lnTo>
                      <a:cubicBezTo>
                        <a:pt x="7795" y="410"/>
                        <a:pt x="7795" y="442"/>
                        <a:pt x="7795" y="484"/>
                      </a:cubicBezTo>
                      <a:cubicBezTo>
                        <a:pt x="7784" y="526"/>
                        <a:pt x="7784" y="558"/>
                        <a:pt x="7795" y="600"/>
                      </a:cubicBezTo>
                      <a:cubicBezTo>
                        <a:pt x="7805" y="632"/>
                        <a:pt x="7816" y="664"/>
                        <a:pt x="7848" y="695"/>
                      </a:cubicBezTo>
                      <a:cubicBezTo>
                        <a:pt x="7869" y="716"/>
                        <a:pt x="7890" y="748"/>
                        <a:pt x="7922" y="759"/>
                      </a:cubicBezTo>
                      <a:lnTo>
                        <a:pt x="7974" y="790"/>
                      </a:lnTo>
                      <a:cubicBezTo>
                        <a:pt x="7992" y="795"/>
                        <a:pt x="8011" y="797"/>
                        <a:pt x="8031" y="797"/>
                      </a:cubicBezTo>
                      <a:cubicBezTo>
                        <a:pt x="8059" y="797"/>
                        <a:pt x="8087" y="792"/>
                        <a:pt x="8112" y="780"/>
                      </a:cubicBezTo>
                      <a:lnTo>
                        <a:pt x="8154" y="759"/>
                      </a:lnTo>
                      <a:lnTo>
                        <a:pt x="8175" y="759"/>
                      </a:lnTo>
                      <a:cubicBezTo>
                        <a:pt x="8207" y="759"/>
                        <a:pt x="8238" y="748"/>
                        <a:pt x="8270" y="727"/>
                      </a:cubicBezTo>
                      <a:cubicBezTo>
                        <a:pt x="8302" y="716"/>
                        <a:pt x="8323" y="695"/>
                        <a:pt x="8344" y="664"/>
                      </a:cubicBezTo>
                      <a:cubicBezTo>
                        <a:pt x="8365" y="653"/>
                        <a:pt x="8376" y="632"/>
                        <a:pt x="8386" y="611"/>
                      </a:cubicBezTo>
                      <a:cubicBezTo>
                        <a:pt x="8407" y="569"/>
                        <a:pt x="8418" y="516"/>
                        <a:pt x="8418" y="463"/>
                      </a:cubicBezTo>
                      <a:cubicBezTo>
                        <a:pt x="8407" y="442"/>
                        <a:pt x="8407" y="421"/>
                        <a:pt x="8407" y="389"/>
                      </a:cubicBezTo>
                      <a:cubicBezTo>
                        <a:pt x="8386" y="347"/>
                        <a:pt x="8365" y="305"/>
                        <a:pt x="8333" y="273"/>
                      </a:cubicBezTo>
                      <a:cubicBezTo>
                        <a:pt x="8323" y="252"/>
                        <a:pt x="8291" y="231"/>
                        <a:pt x="8281" y="220"/>
                      </a:cubicBezTo>
                      <a:lnTo>
                        <a:pt x="8270" y="220"/>
                      </a:lnTo>
                      <a:lnTo>
                        <a:pt x="8260" y="210"/>
                      </a:lnTo>
                      <a:cubicBezTo>
                        <a:pt x="8238" y="199"/>
                        <a:pt x="8217" y="188"/>
                        <a:pt x="8196" y="188"/>
                      </a:cubicBezTo>
                      <a:lnTo>
                        <a:pt x="8186" y="178"/>
                      </a:lnTo>
                      <a:close/>
                      <a:moveTo>
                        <a:pt x="5239" y="157"/>
                      </a:moveTo>
                      <a:cubicBezTo>
                        <a:pt x="5176" y="157"/>
                        <a:pt x="5102" y="188"/>
                        <a:pt x="5059" y="241"/>
                      </a:cubicBezTo>
                      <a:cubicBezTo>
                        <a:pt x="5028" y="294"/>
                        <a:pt x="4996" y="379"/>
                        <a:pt x="4996" y="442"/>
                      </a:cubicBezTo>
                      <a:cubicBezTo>
                        <a:pt x="5007" y="516"/>
                        <a:pt x="5028" y="590"/>
                        <a:pt x="5081" y="643"/>
                      </a:cubicBezTo>
                      <a:cubicBezTo>
                        <a:pt x="5102" y="674"/>
                        <a:pt x="5133" y="685"/>
                        <a:pt x="5176" y="706"/>
                      </a:cubicBezTo>
                      <a:lnTo>
                        <a:pt x="5186" y="738"/>
                      </a:lnTo>
                      <a:cubicBezTo>
                        <a:pt x="5207" y="801"/>
                        <a:pt x="5239" y="843"/>
                        <a:pt x="5292" y="875"/>
                      </a:cubicBezTo>
                      <a:cubicBezTo>
                        <a:pt x="5313" y="885"/>
                        <a:pt x="5323" y="885"/>
                        <a:pt x="5345" y="896"/>
                      </a:cubicBezTo>
                      <a:cubicBezTo>
                        <a:pt x="5376" y="907"/>
                        <a:pt x="5397" y="907"/>
                        <a:pt x="5419" y="907"/>
                      </a:cubicBezTo>
                      <a:lnTo>
                        <a:pt x="5482" y="907"/>
                      </a:lnTo>
                      <a:lnTo>
                        <a:pt x="5514" y="917"/>
                      </a:lnTo>
                      <a:lnTo>
                        <a:pt x="5556" y="938"/>
                      </a:lnTo>
                      <a:cubicBezTo>
                        <a:pt x="5609" y="981"/>
                        <a:pt x="5661" y="1002"/>
                        <a:pt x="5725" y="1002"/>
                      </a:cubicBezTo>
                      <a:cubicBezTo>
                        <a:pt x="5788" y="1002"/>
                        <a:pt x="5852" y="970"/>
                        <a:pt x="5894" y="917"/>
                      </a:cubicBezTo>
                      <a:cubicBezTo>
                        <a:pt x="5936" y="854"/>
                        <a:pt x="5968" y="780"/>
                        <a:pt x="5968" y="706"/>
                      </a:cubicBezTo>
                      <a:cubicBezTo>
                        <a:pt x="5957" y="632"/>
                        <a:pt x="5936" y="558"/>
                        <a:pt x="5883" y="516"/>
                      </a:cubicBezTo>
                      <a:cubicBezTo>
                        <a:pt x="5809" y="442"/>
                        <a:pt x="5725" y="389"/>
                        <a:pt x="5630" y="357"/>
                      </a:cubicBezTo>
                      <a:lnTo>
                        <a:pt x="5619" y="347"/>
                      </a:lnTo>
                      <a:cubicBezTo>
                        <a:pt x="5566" y="252"/>
                        <a:pt x="5492" y="199"/>
                        <a:pt x="5408" y="167"/>
                      </a:cubicBezTo>
                      <a:cubicBezTo>
                        <a:pt x="5355" y="157"/>
                        <a:pt x="5292" y="157"/>
                        <a:pt x="5239" y="157"/>
                      </a:cubicBezTo>
                      <a:close/>
                      <a:moveTo>
                        <a:pt x="7182" y="431"/>
                      </a:moveTo>
                      <a:cubicBezTo>
                        <a:pt x="7151" y="431"/>
                        <a:pt x="7119" y="431"/>
                        <a:pt x="7087" y="442"/>
                      </a:cubicBezTo>
                      <a:cubicBezTo>
                        <a:pt x="7056" y="452"/>
                        <a:pt x="7024" y="474"/>
                        <a:pt x="7003" y="495"/>
                      </a:cubicBezTo>
                      <a:cubicBezTo>
                        <a:pt x="6982" y="516"/>
                        <a:pt x="6961" y="547"/>
                        <a:pt x="6939" y="579"/>
                      </a:cubicBezTo>
                      <a:cubicBezTo>
                        <a:pt x="6939" y="600"/>
                        <a:pt x="6929" y="621"/>
                        <a:pt x="6918" y="643"/>
                      </a:cubicBezTo>
                      <a:cubicBezTo>
                        <a:pt x="6908" y="695"/>
                        <a:pt x="6908" y="748"/>
                        <a:pt x="6929" y="801"/>
                      </a:cubicBezTo>
                      <a:cubicBezTo>
                        <a:pt x="6939" y="822"/>
                        <a:pt x="6939" y="843"/>
                        <a:pt x="6950" y="864"/>
                      </a:cubicBezTo>
                      <a:cubicBezTo>
                        <a:pt x="6971" y="907"/>
                        <a:pt x="7003" y="938"/>
                        <a:pt x="7045" y="959"/>
                      </a:cubicBezTo>
                      <a:lnTo>
                        <a:pt x="7098" y="1002"/>
                      </a:lnTo>
                      <a:cubicBezTo>
                        <a:pt x="7129" y="1023"/>
                        <a:pt x="7161" y="1033"/>
                        <a:pt x="7193" y="1033"/>
                      </a:cubicBezTo>
                      <a:cubicBezTo>
                        <a:pt x="7225" y="1033"/>
                        <a:pt x="7256" y="1033"/>
                        <a:pt x="7288" y="1023"/>
                      </a:cubicBezTo>
                      <a:cubicBezTo>
                        <a:pt x="7320" y="1012"/>
                        <a:pt x="7351" y="991"/>
                        <a:pt x="7372" y="970"/>
                      </a:cubicBezTo>
                      <a:cubicBezTo>
                        <a:pt x="7404" y="949"/>
                        <a:pt x="7425" y="917"/>
                        <a:pt x="7436" y="885"/>
                      </a:cubicBezTo>
                      <a:cubicBezTo>
                        <a:pt x="7446" y="864"/>
                        <a:pt x="7457" y="843"/>
                        <a:pt x="7457" y="822"/>
                      </a:cubicBezTo>
                      <a:cubicBezTo>
                        <a:pt x="7467" y="769"/>
                        <a:pt x="7467" y="716"/>
                        <a:pt x="7457" y="664"/>
                      </a:cubicBezTo>
                      <a:cubicBezTo>
                        <a:pt x="7446" y="643"/>
                        <a:pt x="7436" y="621"/>
                        <a:pt x="7425" y="600"/>
                      </a:cubicBezTo>
                      <a:cubicBezTo>
                        <a:pt x="7404" y="558"/>
                        <a:pt x="7372" y="526"/>
                        <a:pt x="7330" y="505"/>
                      </a:cubicBezTo>
                      <a:cubicBezTo>
                        <a:pt x="7320" y="495"/>
                        <a:pt x="7298" y="474"/>
                        <a:pt x="7277" y="463"/>
                      </a:cubicBezTo>
                      <a:cubicBezTo>
                        <a:pt x="7246" y="442"/>
                        <a:pt x="7225" y="431"/>
                        <a:pt x="7182" y="431"/>
                      </a:cubicBezTo>
                      <a:close/>
                      <a:moveTo>
                        <a:pt x="2905" y="1461"/>
                      </a:moveTo>
                      <a:cubicBezTo>
                        <a:pt x="2777" y="1461"/>
                        <a:pt x="2651" y="1556"/>
                        <a:pt x="2662" y="1741"/>
                      </a:cubicBezTo>
                      <a:cubicBezTo>
                        <a:pt x="2667" y="1920"/>
                        <a:pt x="2787" y="2008"/>
                        <a:pt x="2907" y="2008"/>
                      </a:cubicBezTo>
                      <a:cubicBezTo>
                        <a:pt x="3035" y="2008"/>
                        <a:pt x="3164" y="1910"/>
                        <a:pt x="3158" y="1720"/>
                      </a:cubicBezTo>
                      <a:cubicBezTo>
                        <a:pt x="3148" y="1546"/>
                        <a:pt x="3026" y="1461"/>
                        <a:pt x="2905" y="1461"/>
                      </a:cubicBezTo>
                      <a:close/>
                      <a:moveTo>
                        <a:pt x="1754" y="1392"/>
                      </a:moveTo>
                      <a:cubicBezTo>
                        <a:pt x="1733" y="1392"/>
                        <a:pt x="1701" y="1403"/>
                        <a:pt x="1680" y="1403"/>
                      </a:cubicBezTo>
                      <a:lnTo>
                        <a:pt x="1669" y="1414"/>
                      </a:lnTo>
                      <a:cubicBezTo>
                        <a:pt x="1627" y="1424"/>
                        <a:pt x="1606" y="1435"/>
                        <a:pt x="1585" y="1466"/>
                      </a:cubicBezTo>
                      <a:cubicBezTo>
                        <a:pt x="1553" y="1487"/>
                        <a:pt x="1532" y="1509"/>
                        <a:pt x="1521" y="1551"/>
                      </a:cubicBezTo>
                      <a:cubicBezTo>
                        <a:pt x="1500" y="1583"/>
                        <a:pt x="1490" y="1614"/>
                        <a:pt x="1490" y="1656"/>
                      </a:cubicBezTo>
                      <a:cubicBezTo>
                        <a:pt x="1490" y="1678"/>
                        <a:pt x="1490" y="1709"/>
                        <a:pt x="1500" y="1741"/>
                      </a:cubicBezTo>
                      <a:lnTo>
                        <a:pt x="1490" y="1783"/>
                      </a:lnTo>
                      <a:cubicBezTo>
                        <a:pt x="1490" y="1836"/>
                        <a:pt x="1511" y="1889"/>
                        <a:pt x="1532" y="1931"/>
                      </a:cubicBezTo>
                      <a:lnTo>
                        <a:pt x="1574" y="1984"/>
                      </a:lnTo>
                      <a:cubicBezTo>
                        <a:pt x="1606" y="2016"/>
                        <a:pt x="1638" y="2037"/>
                        <a:pt x="1680" y="2047"/>
                      </a:cubicBezTo>
                      <a:lnTo>
                        <a:pt x="1690" y="2058"/>
                      </a:lnTo>
                      <a:lnTo>
                        <a:pt x="1785" y="2058"/>
                      </a:lnTo>
                      <a:cubicBezTo>
                        <a:pt x="1807" y="2058"/>
                        <a:pt x="1828" y="2047"/>
                        <a:pt x="1849" y="2047"/>
                      </a:cubicBezTo>
                      <a:lnTo>
                        <a:pt x="1870" y="2047"/>
                      </a:lnTo>
                      <a:lnTo>
                        <a:pt x="1902" y="2026"/>
                      </a:lnTo>
                      <a:lnTo>
                        <a:pt x="1944" y="2005"/>
                      </a:lnTo>
                      <a:cubicBezTo>
                        <a:pt x="1965" y="1984"/>
                        <a:pt x="1986" y="1963"/>
                        <a:pt x="2007" y="1942"/>
                      </a:cubicBezTo>
                      <a:lnTo>
                        <a:pt x="2018" y="1931"/>
                      </a:lnTo>
                      <a:cubicBezTo>
                        <a:pt x="2028" y="1910"/>
                        <a:pt x="2049" y="1889"/>
                        <a:pt x="2060" y="1868"/>
                      </a:cubicBezTo>
                      <a:lnTo>
                        <a:pt x="2060" y="1857"/>
                      </a:lnTo>
                      <a:cubicBezTo>
                        <a:pt x="2071" y="1836"/>
                        <a:pt x="2081" y="1815"/>
                        <a:pt x="2081" y="1794"/>
                      </a:cubicBezTo>
                      <a:cubicBezTo>
                        <a:pt x="2092" y="1741"/>
                        <a:pt x="2092" y="1688"/>
                        <a:pt x="2081" y="1635"/>
                      </a:cubicBezTo>
                      <a:lnTo>
                        <a:pt x="2071" y="1604"/>
                      </a:lnTo>
                      <a:lnTo>
                        <a:pt x="2049" y="1572"/>
                      </a:lnTo>
                      <a:lnTo>
                        <a:pt x="2049" y="1561"/>
                      </a:lnTo>
                      <a:cubicBezTo>
                        <a:pt x="2039" y="1540"/>
                        <a:pt x="2018" y="1519"/>
                        <a:pt x="1997" y="1498"/>
                      </a:cubicBezTo>
                      <a:lnTo>
                        <a:pt x="1986" y="1487"/>
                      </a:lnTo>
                      <a:cubicBezTo>
                        <a:pt x="1976" y="1466"/>
                        <a:pt x="1954" y="1456"/>
                        <a:pt x="1933" y="1445"/>
                      </a:cubicBezTo>
                      <a:lnTo>
                        <a:pt x="1933" y="1435"/>
                      </a:lnTo>
                      <a:lnTo>
                        <a:pt x="1923" y="1435"/>
                      </a:lnTo>
                      <a:cubicBezTo>
                        <a:pt x="1902" y="1424"/>
                        <a:pt x="1870" y="1414"/>
                        <a:pt x="1849" y="1403"/>
                      </a:cubicBezTo>
                      <a:lnTo>
                        <a:pt x="1838" y="1403"/>
                      </a:lnTo>
                      <a:cubicBezTo>
                        <a:pt x="1817" y="1392"/>
                        <a:pt x="1785" y="1392"/>
                        <a:pt x="1764" y="1392"/>
                      </a:cubicBezTo>
                      <a:close/>
                      <a:moveTo>
                        <a:pt x="5894" y="1445"/>
                      </a:moveTo>
                      <a:lnTo>
                        <a:pt x="5894" y="1456"/>
                      </a:lnTo>
                      <a:cubicBezTo>
                        <a:pt x="5862" y="1456"/>
                        <a:pt x="5830" y="1466"/>
                        <a:pt x="5799" y="1487"/>
                      </a:cubicBezTo>
                      <a:cubicBezTo>
                        <a:pt x="5767" y="1509"/>
                        <a:pt x="5746" y="1530"/>
                        <a:pt x="5735" y="1561"/>
                      </a:cubicBezTo>
                      <a:cubicBezTo>
                        <a:pt x="5714" y="1593"/>
                        <a:pt x="5693" y="1625"/>
                        <a:pt x="5693" y="1656"/>
                      </a:cubicBezTo>
                      <a:cubicBezTo>
                        <a:pt x="5693" y="1688"/>
                        <a:pt x="5693" y="1709"/>
                        <a:pt x="5683" y="1741"/>
                      </a:cubicBezTo>
                      <a:lnTo>
                        <a:pt x="5693" y="1762"/>
                      </a:lnTo>
                      <a:cubicBezTo>
                        <a:pt x="5683" y="1783"/>
                        <a:pt x="5683" y="1804"/>
                        <a:pt x="5683" y="1825"/>
                      </a:cubicBezTo>
                      <a:cubicBezTo>
                        <a:pt x="5683" y="1868"/>
                        <a:pt x="5693" y="1899"/>
                        <a:pt x="5714" y="1931"/>
                      </a:cubicBezTo>
                      <a:cubicBezTo>
                        <a:pt x="5725" y="1973"/>
                        <a:pt x="5735" y="1994"/>
                        <a:pt x="5767" y="2026"/>
                      </a:cubicBezTo>
                      <a:cubicBezTo>
                        <a:pt x="5778" y="2037"/>
                        <a:pt x="5799" y="2047"/>
                        <a:pt x="5820" y="2068"/>
                      </a:cubicBezTo>
                      <a:cubicBezTo>
                        <a:pt x="5852" y="2089"/>
                        <a:pt x="5894" y="2100"/>
                        <a:pt x="5947" y="2100"/>
                      </a:cubicBezTo>
                      <a:cubicBezTo>
                        <a:pt x="5968" y="2089"/>
                        <a:pt x="5989" y="2089"/>
                        <a:pt x="6010" y="2089"/>
                      </a:cubicBezTo>
                      <a:cubicBezTo>
                        <a:pt x="6031" y="2079"/>
                        <a:pt x="6052" y="2068"/>
                        <a:pt x="6073" y="2047"/>
                      </a:cubicBezTo>
                      <a:cubicBezTo>
                        <a:pt x="6084" y="2052"/>
                        <a:pt x="6097" y="2055"/>
                        <a:pt x="6110" y="2055"/>
                      </a:cubicBezTo>
                      <a:cubicBezTo>
                        <a:pt x="6124" y="2055"/>
                        <a:pt x="6137" y="2052"/>
                        <a:pt x="6147" y="2047"/>
                      </a:cubicBezTo>
                      <a:cubicBezTo>
                        <a:pt x="6179" y="2047"/>
                        <a:pt x="6211" y="2037"/>
                        <a:pt x="6242" y="2016"/>
                      </a:cubicBezTo>
                      <a:lnTo>
                        <a:pt x="6285" y="1963"/>
                      </a:lnTo>
                      <a:cubicBezTo>
                        <a:pt x="6316" y="1942"/>
                        <a:pt x="6327" y="1910"/>
                        <a:pt x="6337" y="1868"/>
                      </a:cubicBezTo>
                      <a:cubicBezTo>
                        <a:pt x="6348" y="1847"/>
                        <a:pt x="6348" y="1825"/>
                        <a:pt x="6348" y="1804"/>
                      </a:cubicBezTo>
                      <a:cubicBezTo>
                        <a:pt x="6359" y="1762"/>
                        <a:pt x="6359" y="1730"/>
                        <a:pt x="6337" y="1688"/>
                      </a:cubicBezTo>
                      <a:cubicBezTo>
                        <a:pt x="6337" y="1667"/>
                        <a:pt x="6327" y="1646"/>
                        <a:pt x="6316" y="1625"/>
                      </a:cubicBezTo>
                      <a:cubicBezTo>
                        <a:pt x="6295" y="1583"/>
                        <a:pt x="6263" y="1551"/>
                        <a:pt x="6221" y="1519"/>
                      </a:cubicBezTo>
                      <a:cubicBezTo>
                        <a:pt x="6200" y="1519"/>
                        <a:pt x="6190" y="1509"/>
                        <a:pt x="6168" y="1498"/>
                      </a:cubicBezTo>
                      <a:lnTo>
                        <a:pt x="6158" y="1498"/>
                      </a:lnTo>
                      <a:lnTo>
                        <a:pt x="6147" y="1487"/>
                      </a:lnTo>
                      <a:lnTo>
                        <a:pt x="6105" y="1487"/>
                      </a:lnTo>
                      <a:cubicBezTo>
                        <a:pt x="6073" y="1477"/>
                        <a:pt x="6031" y="1466"/>
                        <a:pt x="5989" y="1456"/>
                      </a:cubicBezTo>
                      <a:cubicBezTo>
                        <a:pt x="5957" y="1445"/>
                        <a:pt x="5925" y="1445"/>
                        <a:pt x="5894" y="1445"/>
                      </a:cubicBezTo>
                      <a:close/>
                      <a:moveTo>
                        <a:pt x="243" y="1667"/>
                      </a:moveTo>
                      <a:cubicBezTo>
                        <a:pt x="212" y="1667"/>
                        <a:pt x="180" y="1678"/>
                        <a:pt x="148" y="1699"/>
                      </a:cubicBezTo>
                      <a:cubicBezTo>
                        <a:pt x="117" y="1709"/>
                        <a:pt x="96" y="1730"/>
                        <a:pt x="74" y="1751"/>
                      </a:cubicBezTo>
                      <a:cubicBezTo>
                        <a:pt x="43" y="1783"/>
                        <a:pt x="32" y="1815"/>
                        <a:pt x="22" y="1847"/>
                      </a:cubicBezTo>
                      <a:cubicBezTo>
                        <a:pt x="11" y="1878"/>
                        <a:pt x="1" y="1920"/>
                        <a:pt x="1" y="1963"/>
                      </a:cubicBezTo>
                      <a:cubicBezTo>
                        <a:pt x="11" y="1984"/>
                        <a:pt x="11" y="2005"/>
                        <a:pt x="11" y="2037"/>
                      </a:cubicBezTo>
                      <a:cubicBezTo>
                        <a:pt x="32" y="2079"/>
                        <a:pt x="53" y="2121"/>
                        <a:pt x="85" y="2153"/>
                      </a:cubicBezTo>
                      <a:lnTo>
                        <a:pt x="138" y="2195"/>
                      </a:lnTo>
                      <a:cubicBezTo>
                        <a:pt x="170" y="2216"/>
                        <a:pt x="222" y="2227"/>
                        <a:pt x="265" y="2227"/>
                      </a:cubicBezTo>
                      <a:lnTo>
                        <a:pt x="307" y="2227"/>
                      </a:lnTo>
                      <a:cubicBezTo>
                        <a:pt x="339" y="2227"/>
                        <a:pt x="370" y="2216"/>
                        <a:pt x="402" y="2195"/>
                      </a:cubicBezTo>
                      <a:cubicBezTo>
                        <a:pt x="434" y="2185"/>
                        <a:pt x="465" y="2163"/>
                        <a:pt x="486" y="2142"/>
                      </a:cubicBezTo>
                      <a:cubicBezTo>
                        <a:pt x="507" y="2111"/>
                        <a:pt x="518" y="2079"/>
                        <a:pt x="529" y="2047"/>
                      </a:cubicBezTo>
                      <a:cubicBezTo>
                        <a:pt x="550" y="2016"/>
                        <a:pt x="550" y="1973"/>
                        <a:pt x="550" y="1931"/>
                      </a:cubicBezTo>
                      <a:cubicBezTo>
                        <a:pt x="539" y="1910"/>
                        <a:pt x="539" y="1889"/>
                        <a:pt x="539" y="1857"/>
                      </a:cubicBezTo>
                      <a:cubicBezTo>
                        <a:pt x="529" y="1815"/>
                        <a:pt x="497" y="1773"/>
                        <a:pt x="465" y="1741"/>
                      </a:cubicBezTo>
                      <a:lnTo>
                        <a:pt x="412" y="1699"/>
                      </a:lnTo>
                      <a:cubicBezTo>
                        <a:pt x="381" y="1678"/>
                        <a:pt x="339" y="1667"/>
                        <a:pt x="286" y="1667"/>
                      </a:cubicBezTo>
                      <a:close/>
                      <a:moveTo>
                        <a:pt x="7418" y="1797"/>
                      </a:moveTo>
                      <a:cubicBezTo>
                        <a:pt x="7399" y="1797"/>
                        <a:pt x="7380" y="1802"/>
                        <a:pt x="7362" y="1815"/>
                      </a:cubicBezTo>
                      <a:lnTo>
                        <a:pt x="7298" y="1847"/>
                      </a:lnTo>
                      <a:lnTo>
                        <a:pt x="7277" y="1868"/>
                      </a:lnTo>
                      <a:cubicBezTo>
                        <a:pt x="7246" y="1878"/>
                        <a:pt x="7214" y="1899"/>
                        <a:pt x="7193" y="1920"/>
                      </a:cubicBezTo>
                      <a:cubicBezTo>
                        <a:pt x="7161" y="1942"/>
                        <a:pt x="7140" y="1973"/>
                        <a:pt x="7129" y="2005"/>
                      </a:cubicBezTo>
                      <a:cubicBezTo>
                        <a:pt x="7119" y="2026"/>
                        <a:pt x="7108" y="2047"/>
                        <a:pt x="7108" y="2068"/>
                      </a:cubicBezTo>
                      <a:cubicBezTo>
                        <a:pt x="7098" y="2121"/>
                        <a:pt x="7098" y="2174"/>
                        <a:pt x="7108" y="2216"/>
                      </a:cubicBezTo>
                      <a:cubicBezTo>
                        <a:pt x="7119" y="2237"/>
                        <a:pt x="7129" y="2269"/>
                        <a:pt x="7140" y="2290"/>
                      </a:cubicBezTo>
                      <a:cubicBezTo>
                        <a:pt x="7161" y="2332"/>
                        <a:pt x="7193" y="2364"/>
                        <a:pt x="7235" y="2385"/>
                      </a:cubicBezTo>
                      <a:cubicBezTo>
                        <a:pt x="7298" y="2417"/>
                        <a:pt x="7362" y="2449"/>
                        <a:pt x="7425" y="2480"/>
                      </a:cubicBezTo>
                      <a:lnTo>
                        <a:pt x="7446" y="2491"/>
                      </a:lnTo>
                      <a:cubicBezTo>
                        <a:pt x="7467" y="2501"/>
                        <a:pt x="7499" y="2522"/>
                        <a:pt x="7531" y="2533"/>
                      </a:cubicBezTo>
                      <a:cubicBezTo>
                        <a:pt x="7547" y="2538"/>
                        <a:pt x="7563" y="2541"/>
                        <a:pt x="7578" y="2541"/>
                      </a:cubicBezTo>
                      <a:cubicBezTo>
                        <a:pt x="7594" y="2541"/>
                        <a:pt x="7610" y="2538"/>
                        <a:pt x="7626" y="2533"/>
                      </a:cubicBezTo>
                      <a:cubicBezTo>
                        <a:pt x="7658" y="2522"/>
                        <a:pt x="7689" y="2512"/>
                        <a:pt x="7721" y="2491"/>
                      </a:cubicBezTo>
                      <a:lnTo>
                        <a:pt x="7774" y="2449"/>
                      </a:lnTo>
                      <a:cubicBezTo>
                        <a:pt x="7795" y="2417"/>
                        <a:pt x="7805" y="2385"/>
                        <a:pt x="7816" y="2353"/>
                      </a:cubicBezTo>
                      <a:cubicBezTo>
                        <a:pt x="7827" y="2332"/>
                        <a:pt x="7837" y="2311"/>
                        <a:pt x="7837" y="2280"/>
                      </a:cubicBezTo>
                      <a:cubicBezTo>
                        <a:pt x="7837" y="2248"/>
                        <a:pt x="7837" y="2206"/>
                        <a:pt x="7827" y="2174"/>
                      </a:cubicBezTo>
                      <a:lnTo>
                        <a:pt x="7795" y="2100"/>
                      </a:lnTo>
                      <a:cubicBezTo>
                        <a:pt x="7774" y="2058"/>
                        <a:pt x="7742" y="2026"/>
                        <a:pt x="7700" y="2005"/>
                      </a:cubicBezTo>
                      <a:lnTo>
                        <a:pt x="7668" y="1984"/>
                      </a:lnTo>
                      <a:cubicBezTo>
                        <a:pt x="7658" y="1952"/>
                        <a:pt x="7647" y="1920"/>
                        <a:pt x="7626" y="1899"/>
                      </a:cubicBezTo>
                      <a:cubicBezTo>
                        <a:pt x="7605" y="1868"/>
                        <a:pt x="7584" y="1847"/>
                        <a:pt x="7552" y="1836"/>
                      </a:cubicBezTo>
                      <a:cubicBezTo>
                        <a:pt x="7520" y="1815"/>
                        <a:pt x="7489" y="1804"/>
                        <a:pt x="7457" y="1804"/>
                      </a:cubicBezTo>
                      <a:cubicBezTo>
                        <a:pt x="7444" y="1800"/>
                        <a:pt x="7431" y="1797"/>
                        <a:pt x="7418" y="1797"/>
                      </a:cubicBezTo>
                      <a:close/>
                      <a:moveTo>
                        <a:pt x="4299" y="2033"/>
                      </a:moveTo>
                      <a:cubicBezTo>
                        <a:pt x="4288" y="2033"/>
                        <a:pt x="4278" y="2034"/>
                        <a:pt x="4267" y="2037"/>
                      </a:cubicBezTo>
                      <a:lnTo>
                        <a:pt x="4130" y="2037"/>
                      </a:lnTo>
                      <a:cubicBezTo>
                        <a:pt x="4088" y="2037"/>
                        <a:pt x="4067" y="2047"/>
                        <a:pt x="4035" y="2068"/>
                      </a:cubicBezTo>
                      <a:cubicBezTo>
                        <a:pt x="4003" y="2079"/>
                        <a:pt x="3972" y="2100"/>
                        <a:pt x="3951" y="2132"/>
                      </a:cubicBezTo>
                      <a:cubicBezTo>
                        <a:pt x="3929" y="2153"/>
                        <a:pt x="3919" y="2185"/>
                        <a:pt x="3908" y="2216"/>
                      </a:cubicBezTo>
                      <a:cubicBezTo>
                        <a:pt x="3887" y="2258"/>
                        <a:pt x="3887" y="2290"/>
                        <a:pt x="3887" y="2332"/>
                      </a:cubicBezTo>
                      <a:cubicBezTo>
                        <a:pt x="3887" y="2353"/>
                        <a:pt x="3898" y="2375"/>
                        <a:pt x="3898" y="2406"/>
                      </a:cubicBezTo>
                      <a:cubicBezTo>
                        <a:pt x="3908" y="2449"/>
                        <a:pt x="3940" y="2491"/>
                        <a:pt x="3972" y="2522"/>
                      </a:cubicBezTo>
                      <a:lnTo>
                        <a:pt x="4014" y="2565"/>
                      </a:lnTo>
                      <a:cubicBezTo>
                        <a:pt x="4056" y="2596"/>
                        <a:pt x="4098" y="2607"/>
                        <a:pt x="4141" y="2607"/>
                      </a:cubicBezTo>
                      <a:lnTo>
                        <a:pt x="4288" y="2596"/>
                      </a:lnTo>
                      <a:cubicBezTo>
                        <a:pt x="4320" y="2596"/>
                        <a:pt x="4352" y="2586"/>
                        <a:pt x="4373" y="2565"/>
                      </a:cubicBezTo>
                      <a:cubicBezTo>
                        <a:pt x="4415" y="2554"/>
                        <a:pt x="4436" y="2533"/>
                        <a:pt x="4457" y="2501"/>
                      </a:cubicBezTo>
                      <a:cubicBezTo>
                        <a:pt x="4479" y="2480"/>
                        <a:pt x="4500" y="2449"/>
                        <a:pt x="4500" y="2417"/>
                      </a:cubicBezTo>
                      <a:cubicBezTo>
                        <a:pt x="4521" y="2375"/>
                        <a:pt x="4531" y="2343"/>
                        <a:pt x="4521" y="2301"/>
                      </a:cubicBezTo>
                      <a:cubicBezTo>
                        <a:pt x="4521" y="2280"/>
                        <a:pt x="4510" y="2258"/>
                        <a:pt x="4510" y="2227"/>
                      </a:cubicBezTo>
                      <a:cubicBezTo>
                        <a:pt x="4500" y="2185"/>
                        <a:pt x="4479" y="2142"/>
                        <a:pt x="4447" y="2111"/>
                      </a:cubicBezTo>
                      <a:cubicBezTo>
                        <a:pt x="4426" y="2089"/>
                        <a:pt x="4415" y="2079"/>
                        <a:pt x="4394" y="2068"/>
                      </a:cubicBezTo>
                      <a:cubicBezTo>
                        <a:pt x="4362" y="2045"/>
                        <a:pt x="4331" y="2033"/>
                        <a:pt x="4299" y="2033"/>
                      </a:cubicBezTo>
                      <a:close/>
                      <a:moveTo>
                        <a:pt x="5379" y="2476"/>
                      </a:moveTo>
                      <a:cubicBezTo>
                        <a:pt x="5368" y="2476"/>
                        <a:pt x="5357" y="2477"/>
                        <a:pt x="5345" y="2480"/>
                      </a:cubicBezTo>
                      <a:cubicBezTo>
                        <a:pt x="5323" y="2491"/>
                        <a:pt x="5281" y="2501"/>
                        <a:pt x="5260" y="2522"/>
                      </a:cubicBezTo>
                      <a:cubicBezTo>
                        <a:pt x="5228" y="2544"/>
                        <a:pt x="5207" y="2565"/>
                        <a:pt x="5197" y="2596"/>
                      </a:cubicBezTo>
                      <a:cubicBezTo>
                        <a:pt x="5176" y="2628"/>
                        <a:pt x="5155" y="2660"/>
                        <a:pt x="5155" y="2691"/>
                      </a:cubicBezTo>
                      <a:cubicBezTo>
                        <a:pt x="5144" y="2723"/>
                        <a:pt x="5144" y="2744"/>
                        <a:pt x="5144" y="2776"/>
                      </a:cubicBezTo>
                      <a:cubicBezTo>
                        <a:pt x="5144" y="2818"/>
                        <a:pt x="5155" y="2871"/>
                        <a:pt x="5186" y="2913"/>
                      </a:cubicBezTo>
                      <a:lnTo>
                        <a:pt x="5207" y="2945"/>
                      </a:lnTo>
                      <a:lnTo>
                        <a:pt x="5207" y="2956"/>
                      </a:lnTo>
                      <a:cubicBezTo>
                        <a:pt x="5218" y="2977"/>
                        <a:pt x="5218" y="3008"/>
                        <a:pt x="5218" y="3029"/>
                      </a:cubicBezTo>
                      <a:cubicBezTo>
                        <a:pt x="5239" y="3082"/>
                        <a:pt x="5260" y="3114"/>
                        <a:pt x="5292" y="3156"/>
                      </a:cubicBezTo>
                      <a:lnTo>
                        <a:pt x="5345" y="3198"/>
                      </a:lnTo>
                      <a:cubicBezTo>
                        <a:pt x="5376" y="3220"/>
                        <a:pt x="5419" y="3230"/>
                        <a:pt x="5471" y="3230"/>
                      </a:cubicBezTo>
                      <a:lnTo>
                        <a:pt x="5514" y="3220"/>
                      </a:lnTo>
                      <a:lnTo>
                        <a:pt x="5556" y="3209"/>
                      </a:lnTo>
                      <a:lnTo>
                        <a:pt x="5609" y="3177"/>
                      </a:lnTo>
                      <a:lnTo>
                        <a:pt x="5619" y="3177"/>
                      </a:lnTo>
                      <a:lnTo>
                        <a:pt x="5672" y="3124"/>
                      </a:lnTo>
                      <a:cubicBezTo>
                        <a:pt x="5693" y="3093"/>
                        <a:pt x="5714" y="3072"/>
                        <a:pt x="5725" y="3040"/>
                      </a:cubicBezTo>
                      <a:cubicBezTo>
                        <a:pt x="5735" y="3019"/>
                        <a:pt x="5746" y="2987"/>
                        <a:pt x="5746" y="2966"/>
                      </a:cubicBezTo>
                      <a:lnTo>
                        <a:pt x="5757" y="2956"/>
                      </a:lnTo>
                      <a:cubicBezTo>
                        <a:pt x="5757" y="2924"/>
                        <a:pt x="5757" y="2903"/>
                        <a:pt x="5757" y="2871"/>
                      </a:cubicBezTo>
                      <a:lnTo>
                        <a:pt x="5757" y="2850"/>
                      </a:lnTo>
                      <a:cubicBezTo>
                        <a:pt x="5757" y="2829"/>
                        <a:pt x="5757" y="2797"/>
                        <a:pt x="5746" y="2776"/>
                      </a:cubicBezTo>
                      <a:lnTo>
                        <a:pt x="5746" y="2755"/>
                      </a:lnTo>
                      <a:lnTo>
                        <a:pt x="5714" y="2691"/>
                      </a:lnTo>
                      <a:lnTo>
                        <a:pt x="5714" y="2681"/>
                      </a:lnTo>
                      <a:lnTo>
                        <a:pt x="5704" y="2670"/>
                      </a:lnTo>
                      <a:cubicBezTo>
                        <a:pt x="5693" y="2649"/>
                        <a:pt x="5683" y="2639"/>
                        <a:pt x="5661" y="2618"/>
                      </a:cubicBezTo>
                      <a:lnTo>
                        <a:pt x="5651" y="2596"/>
                      </a:lnTo>
                      <a:cubicBezTo>
                        <a:pt x="5630" y="2586"/>
                        <a:pt x="5609" y="2565"/>
                        <a:pt x="5588" y="2554"/>
                      </a:cubicBezTo>
                      <a:lnTo>
                        <a:pt x="5577" y="2544"/>
                      </a:lnTo>
                      <a:cubicBezTo>
                        <a:pt x="5545" y="2522"/>
                        <a:pt x="5514" y="2512"/>
                        <a:pt x="5482" y="2501"/>
                      </a:cubicBezTo>
                      <a:lnTo>
                        <a:pt x="5450" y="2491"/>
                      </a:lnTo>
                      <a:cubicBezTo>
                        <a:pt x="5428" y="2483"/>
                        <a:pt x="5405" y="2476"/>
                        <a:pt x="5379" y="2476"/>
                      </a:cubicBezTo>
                      <a:close/>
                      <a:moveTo>
                        <a:pt x="2335" y="2903"/>
                      </a:moveTo>
                      <a:cubicBezTo>
                        <a:pt x="2313" y="2903"/>
                        <a:pt x="2292" y="2913"/>
                        <a:pt x="2261" y="2913"/>
                      </a:cubicBezTo>
                      <a:cubicBezTo>
                        <a:pt x="2229" y="2934"/>
                        <a:pt x="2187" y="2956"/>
                        <a:pt x="2155" y="2998"/>
                      </a:cubicBezTo>
                      <a:cubicBezTo>
                        <a:pt x="2123" y="3029"/>
                        <a:pt x="2102" y="3061"/>
                        <a:pt x="2071" y="3103"/>
                      </a:cubicBezTo>
                      <a:cubicBezTo>
                        <a:pt x="2049" y="3124"/>
                        <a:pt x="2028" y="3156"/>
                        <a:pt x="2018" y="3198"/>
                      </a:cubicBezTo>
                      <a:cubicBezTo>
                        <a:pt x="2007" y="3230"/>
                        <a:pt x="1997" y="3262"/>
                        <a:pt x="1997" y="3304"/>
                      </a:cubicBezTo>
                      <a:cubicBezTo>
                        <a:pt x="1997" y="3346"/>
                        <a:pt x="2007" y="3378"/>
                        <a:pt x="2028" y="3410"/>
                      </a:cubicBezTo>
                      <a:cubicBezTo>
                        <a:pt x="2039" y="3441"/>
                        <a:pt x="2049" y="3473"/>
                        <a:pt x="2081" y="3505"/>
                      </a:cubicBezTo>
                      <a:cubicBezTo>
                        <a:pt x="2102" y="3515"/>
                        <a:pt x="2113" y="3526"/>
                        <a:pt x="2134" y="3547"/>
                      </a:cubicBezTo>
                      <a:cubicBezTo>
                        <a:pt x="2176" y="3568"/>
                        <a:pt x="2218" y="3579"/>
                        <a:pt x="2261" y="3579"/>
                      </a:cubicBezTo>
                      <a:cubicBezTo>
                        <a:pt x="2282" y="3568"/>
                        <a:pt x="2303" y="3568"/>
                        <a:pt x="2324" y="3568"/>
                      </a:cubicBezTo>
                      <a:cubicBezTo>
                        <a:pt x="2366" y="3547"/>
                        <a:pt x="2398" y="3526"/>
                        <a:pt x="2430" y="3484"/>
                      </a:cubicBezTo>
                      <a:cubicBezTo>
                        <a:pt x="2461" y="3452"/>
                        <a:pt x="2493" y="3410"/>
                        <a:pt x="2525" y="3378"/>
                      </a:cubicBezTo>
                      <a:cubicBezTo>
                        <a:pt x="2546" y="3346"/>
                        <a:pt x="2556" y="3325"/>
                        <a:pt x="2567" y="3283"/>
                      </a:cubicBezTo>
                      <a:cubicBezTo>
                        <a:pt x="2588" y="3251"/>
                        <a:pt x="2588" y="3220"/>
                        <a:pt x="2588" y="3177"/>
                      </a:cubicBezTo>
                      <a:cubicBezTo>
                        <a:pt x="2588" y="3135"/>
                        <a:pt x="2578" y="3103"/>
                        <a:pt x="2567" y="3072"/>
                      </a:cubicBezTo>
                      <a:cubicBezTo>
                        <a:pt x="2556" y="3029"/>
                        <a:pt x="2535" y="3008"/>
                        <a:pt x="2514" y="2977"/>
                      </a:cubicBezTo>
                      <a:lnTo>
                        <a:pt x="2461" y="2934"/>
                      </a:lnTo>
                      <a:cubicBezTo>
                        <a:pt x="2419" y="2913"/>
                        <a:pt x="2377" y="2903"/>
                        <a:pt x="2335" y="2903"/>
                      </a:cubicBezTo>
                      <a:close/>
                      <a:moveTo>
                        <a:pt x="3499" y="3234"/>
                      </a:moveTo>
                      <a:cubicBezTo>
                        <a:pt x="3481" y="3234"/>
                        <a:pt x="3462" y="3239"/>
                        <a:pt x="3444" y="3251"/>
                      </a:cubicBezTo>
                      <a:cubicBezTo>
                        <a:pt x="3412" y="3262"/>
                        <a:pt x="3380" y="3272"/>
                        <a:pt x="3359" y="3304"/>
                      </a:cubicBezTo>
                      <a:cubicBezTo>
                        <a:pt x="3338" y="3325"/>
                        <a:pt x="3317" y="3346"/>
                        <a:pt x="3296" y="3389"/>
                      </a:cubicBezTo>
                      <a:cubicBezTo>
                        <a:pt x="3296" y="3410"/>
                        <a:pt x="3285" y="3431"/>
                        <a:pt x="3275" y="3452"/>
                      </a:cubicBezTo>
                      <a:cubicBezTo>
                        <a:pt x="3264" y="3505"/>
                        <a:pt x="3264" y="3547"/>
                        <a:pt x="3285" y="3600"/>
                      </a:cubicBezTo>
                      <a:cubicBezTo>
                        <a:pt x="3296" y="3621"/>
                        <a:pt x="3296" y="3642"/>
                        <a:pt x="3306" y="3663"/>
                      </a:cubicBezTo>
                      <a:cubicBezTo>
                        <a:pt x="3327" y="3705"/>
                        <a:pt x="3359" y="3737"/>
                        <a:pt x="3401" y="3769"/>
                      </a:cubicBezTo>
                      <a:cubicBezTo>
                        <a:pt x="3433" y="3779"/>
                        <a:pt x="3465" y="3800"/>
                        <a:pt x="3496" y="3811"/>
                      </a:cubicBezTo>
                      <a:cubicBezTo>
                        <a:pt x="3528" y="3832"/>
                        <a:pt x="3560" y="3843"/>
                        <a:pt x="3591" y="3843"/>
                      </a:cubicBezTo>
                      <a:cubicBezTo>
                        <a:pt x="3601" y="3846"/>
                        <a:pt x="3610" y="3847"/>
                        <a:pt x="3619" y="3847"/>
                      </a:cubicBezTo>
                      <a:cubicBezTo>
                        <a:pt x="3642" y="3847"/>
                        <a:pt x="3664" y="3840"/>
                        <a:pt x="3686" y="3832"/>
                      </a:cubicBezTo>
                      <a:cubicBezTo>
                        <a:pt x="3718" y="3822"/>
                        <a:pt x="3750" y="3811"/>
                        <a:pt x="3771" y="3779"/>
                      </a:cubicBezTo>
                      <a:cubicBezTo>
                        <a:pt x="3803" y="3758"/>
                        <a:pt x="3813" y="3737"/>
                        <a:pt x="3834" y="3695"/>
                      </a:cubicBezTo>
                      <a:lnTo>
                        <a:pt x="3855" y="3631"/>
                      </a:lnTo>
                      <a:cubicBezTo>
                        <a:pt x="3866" y="3579"/>
                        <a:pt x="3866" y="3526"/>
                        <a:pt x="3855" y="3484"/>
                      </a:cubicBezTo>
                      <a:cubicBezTo>
                        <a:pt x="3845" y="3462"/>
                        <a:pt x="3834" y="3441"/>
                        <a:pt x="3824" y="3410"/>
                      </a:cubicBezTo>
                      <a:cubicBezTo>
                        <a:pt x="3803" y="3367"/>
                        <a:pt x="3771" y="3336"/>
                        <a:pt x="3729" y="3315"/>
                      </a:cubicBezTo>
                      <a:cubicBezTo>
                        <a:pt x="3697" y="3304"/>
                        <a:pt x="3665" y="3283"/>
                        <a:pt x="3634" y="3272"/>
                      </a:cubicBezTo>
                      <a:cubicBezTo>
                        <a:pt x="3602" y="3251"/>
                        <a:pt x="3581" y="3241"/>
                        <a:pt x="3539" y="3241"/>
                      </a:cubicBezTo>
                      <a:cubicBezTo>
                        <a:pt x="3525" y="3236"/>
                        <a:pt x="3512" y="3234"/>
                        <a:pt x="3499" y="3234"/>
                      </a:cubicBezTo>
                      <a:close/>
                      <a:moveTo>
                        <a:pt x="6929" y="3357"/>
                      </a:moveTo>
                      <a:cubicBezTo>
                        <a:pt x="6897" y="3367"/>
                        <a:pt x="6887" y="3367"/>
                        <a:pt x="6855" y="3378"/>
                      </a:cubicBezTo>
                      <a:cubicBezTo>
                        <a:pt x="6823" y="3389"/>
                        <a:pt x="6781" y="3410"/>
                        <a:pt x="6749" y="3452"/>
                      </a:cubicBezTo>
                      <a:cubicBezTo>
                        <a:pt x="6739" y="3473"/>
                        <a:pt x="6728" y="3494"/>
                        <a:pt x="6707" y="3515"/>
                      </a:cubicBezTo>
                      <a:cubicBezTo>
                        <a:pt x="6696" y="3536"/>
                        <a:pt x="6696" y="3558"/>
                        <a:pt x="6686" y="3589"/>
                      </a:cubicBezTo>
                      <a:cubicBezTo>
                        <a:pt x="6675" y="3610"/>
                        <a:pt x="6675" y="3642"/>
                        <a:pt x="6675" y="3663"/>
                      </a:cubicBezTo>
                      <a:cubicBezTo>
                        <a:pt x="6686" y="3726"/>
                        <a:pt x="6696" y="3758"/>
                        <a:pt x="6718" y="3811"/>
                      </a:cubicBezTo>
                      <a:cubicBezTo>
                        <a:pt x="6739" y="3853"/>
                        <a:pt x="6781" y="3885"/>
                        <a:pt x="6813" y="3906"/>
                      </a:cubicBezTo>
                      <a:lnTo>
                        <a:pt x="6813" y="3917"/>
                      </a:lnTo>
                      <a:cubicBezTo>
                        <a:pt x="6830" y="3925"/>
                        <a:pt x="6868" y="3941"/>
                        <a:pt x="6876" y="3941"/>
                      </a:cubicBezTo>
                      <a:cubicBezTo>
                        <a:pt x="6878" y="3941"/>
                        <a:pt x="6878" y="3940"/>
                        <a:pt x="6876" y="3938"/>
                      </a:cubicBezTo>
                      <a:lnTo>
                        <a:pt x="6887" y="3938"/>
                      </a:lnTo>
                      <a:cubicBezTo>
                        <a:pt x="6908" y="3948"/>
                        <a:pt x="6939" y="3948"/>
                        <a:pt x="6961" y="3948"/>
                      </a:cubicBezTo>
                      <a:lnTo>
                        <a:pt x="6971" y="3948"/>
                      </a:lnTo>
                      <a:lnTo>
                        <a:pt x="7034" y="3938"/>
                      </a:lnTo>
                      <a:cubicBezTo>
                        <a:pt x="7087" y="3917"/>
                        <a:pt x="7119" y="3895"/>
                        <a:pt x="7151" y="3853"/>
                      </a:cubicBezTo>
                      <a:cubicBezTo>
                        <a:pt x="7182" y="3811"/>
                        <a:pt x="7203" y="3779"/>
                        <a:pt x="7214" y="3726"/>
                      </a:cubicBezTo>
                      <a:lnTo>
                        <a:pt x="7214" y="3716"/>
                      </a:lnTo>
                      <a:lnTo>
                        <a:pt x="7214" y="3684"/>
                      </a:lnTo>
                      <a:lnTo>
                        <a:pt x="7225" y="3642"/>
                      </a:lnTo>
                      <a:lnTo>
                        <a:pt x="7214" y="3568"/>
                      </a:lnTo>
                      <a:cubicBezTo>
                        <a:pt x="7203" y="3547"/>
                        <a:pt x="7193" y="3515"/>
                        <a:pt x="7182" y="3494"/>
                      </a:cubicBezTo>
                      <a:cubicBezTo>
                        <a:pt x="7172" y="3473"/>
                        <a:pt x="7151" y="3452"/>
                        <a:pt x="7140" y="3441"/>
                      </a:cubicBezTo>
                      <a:cubicBezTo>
                        <a:pt x="7108" y="3410"/>
                        <a:pt x="7087" y="3389"/>
                        <a:pt x="7056" y="3378"/>
                      </a:cubicBezTo>
                      <a:cubicBezTo>
                        <a:pt x="7024" y="3367"/>
                        <a:pt x="6992" y="3357"/>
                        <a:pt x="6961" y="3357"/>
                      </a:cubicBezTo>
                      <a:lnTo>
                        <a:pt x="6950" y="3367"/>
                      </a:lnTo>
                      <a:lnTo>
                        <a:pt x="6929" y="3357"/>
                      </a:lnTo>
                      <a:close/>
                      <a:moveTo>
                        <a:pt x="993" y="3705"/>
                      </a:moveTo>
                      <a:cubicBezTo>
                        <a:pt x="919" y="3705"/>
                        <a:pt x="845" y="3705"/>
                        <a:pt x="772" y="3716"/>
                      </a:cubicBezTo>
                      <a:cubicBezTo>
                        <a:pt x="740" y="3716"/>
                        <a:pt x="708" y="3726"/>
                        <a:pt x="676" y="3737"/>
                      </a:cubicBezTo>
                      <a:cubicBezTo>
                        <a:pt x="645" y="3758"/>
                        <a:pt x="624" y="3779"/>
                        <a:pt x="603" y="3800"/>
                      </a:cubicBezTo>
                      <a:cubicBezTo>
                        <a:pt x="581" y="3832"/>
                        <a:pt x="560" y="3864"/>
                        <a:pt x="550" y="3895"/>
                      </a:cubicBezTo>
                      <a:cubicBezTo>
                        <a:pt x="539" y="3927"/>
                        <a:pt x="529" y="3969"/>
                        <a:pt x="539" y="4001"/>
                      </a:cubicBezTo>
                      <a:cubicBezTo>
                        <a:pt x="539" y="4033"/>
                        <a:pt x="539" y="4054"/>
                        <a:pt x="550" y="4086"/>
                      </a:cubicBezTo>
                      <a:cubicBezTo>
                        <a:pt x="560" y="4128"/>
                        <a:pt x="581" y="4170"/>
                        <a:pt x="613" y="4202"/>
                      </a:cubicBezTo>
                      <a:lnTo>
                        <a:pt x="666" y="4244"/>
                      </a:lnTo>
                      <a:cubicBezTo>
                        <a:pt x="708" y="4265"/>
                        <a:pt x="750" y="4276"/>
                        <a:pt x="793" y="4276"/>
                      </a:cubicBezTo>
                      <a:cubicBezTo>
                        <a:pt x="867" y="4276"/>
                        <a:pt x="941" y="4276"/>
                        <a:pt x="1014" y="4265"/>
                      </a:cubicBezTo>
                      <a:cubicBezTo>
                        <a:pt x="1046" y="4265"/>
                        <a:pt x="1078" y="4255"/>
                        <a:pt x="1109" y="4244"/>
                      </a:cubicBezTo>
                      <a:cubicBezTo>
                        <a:pt x="1141" y="4223"/>
                        <a:pt x="1162" y="4202"/>
                        <a:pt x="1194" y="4181"/>
                      </a:cubicBezTo>
                      <a:cubicBezTo>
                        <a:pt x="1215" y="4149"/>
                        <a:pt x="1226" y="4117"/>
                        <a:pt x="1236" y="4086"/>
                      </a:cubicBezTo>
                      <a:cubicBezTo>
                        <a:pt x="1247" y="4054"/>
                        <a:pt x="1257" y="4012"/>
                        <a:pt x="1257" y="3980"/>
                      </a:cubicBezTo>
                      <a:cubicBezTo>
                        <a:pt x="1247" y="3948"/>
                        <a:pt x="1247" y="3927"/>
                        <a:pt x="1247" y="3906"/>
                      </a:cubicBezTo>
                      <a:cubicBezTo>
                        <a:pt x="1236" y="3853"/>
                        <a:pt x="1205" y="3811"/>
                        <a:pt x="1173" y="3779"/>
                      </a:cubicBezTo>
                      <a:lnTo>
                        <a:pt x="1120" y="3737"/>
                      </a:lnTo>
                      <a:cubicBezTo>
                        <a:pt x="1088" y="3716"/>
                        <a:pt x="1046" y="3705"/>
                        <a:pt x="993" y="3705"/>
                      </a:cubicBezTo>
                      <a:close/>
                      <a:moveTo>
                        <a:pt x="8196" y="3410"/>
                      </a:moveTo>
                      <a:cubicBezTo>
                        <a:pt x="8165" y="3420"/>
                        <a:pt x="8133" y="3431"/>
                        <a:pt x="8101" y="3452"/>
                      </a:cubicBezTo>
                      <a:cubicBezTo>
                        <a:pt x="8048" y="3494"/>
                        <a:pt x="8006" y="3558"/>
                        <a:pt x="7996" y="3621"/>
                      </a:cubicBezTo>
                      <a:cubicBezTo>
                        <a:pt x="7996" y="3653"/>
                        <a:pt x="7996" y="3674"/>
                        <a:pt x="7985" y="3705"/>
                      </a:cubicBezTo>
                      <a:cubicBezTo>
                        <a:pt x="7996" y="3748"/>
                        <a:pt x="8006" y="3800"/>
                        <a:pt x="8027" y="3843"/>
                      </a:cubicBezTo>
                      <a:cubicBezTo>
                        <a:pt x="8091" y="3948"/>
                        <a:pt x="8154" y="4054"/>
                        <a:pt x="8228" y="4149"/>
                      </a:cubicBezTo>
                      <a:cubicBezTo>
                        <a:pt x="8238" y="4181"/>
                        <a:pt x="8260" y="4212"/>
                        <a:pt x="8291" y="4233"/>
                      </a:cubicBezTo>
                      <a:cubicBezTo>
                        <a:pt x="8312" y="4255"/>
                        <a:pt x="8344" y="4265"/>
                        <a:pt x="8376" y="4276"/>
                      </a:cubicBezTo>
                      <a:cubicBezTo>
                        <a:pt x="8392" y="4281"/>
                        <a:pt x="8407" y="4284"/>
                        <a:pt x="8423" y="4284"/>
                      </a:cubicBezTo>
                      <a:cubicBezTo>
                        <a:pt x="8439" y="4284"/>
                        <a:pt x="8455" y="4281"/>
                        <a:pt x="8471" y="4276"/>
                      </a:cubicBezTo>
                      <a:cubicBezTo>
                        <a:pt x="8502" y="4276"/>
                        <a:pt x="8534" y="4265"/>
                        <a:pt x="8566" y="4244"/>
                      </a:cubicBezTo>
                      <a:cubicBezTo>
                        <a:pt x="8619" y="4202"/>
                        <a:pt x="8661" y="4138"/>
                        <a:pt x="8671" y="4064"/>
                      </a:cubicBezTo>
                      <a:cubicBezTo>
                        <a:pt x="8671" y="4043"/>
                        <a:pt x="8682" y="4012"/>
                        <a:pt x="8682" y="3991"/>
                      </a:cubicBezTo>
                      <a:cubicBezTo>
                        <a:pt x="8682" y="3938"/>
                        <a:pt x="8661" y="3895"/>
                        <a:pt x="8640" y="3853"/>
                      </a:cubicBezTo>
                      <a:cubicBezTo>
                        <a:pt x="8576" y="3748"/>
                        <a:pt x="8513" y="3642"/>
                        <a:pt x="8450" y="3536"/>
                      </a:cubicBezTo>
                      <a:cubicBezTo>
                        <a:pt x="8429" y="3505"/>
                        <a:pt x="8407" y="3484"/>
                        <a:pt x="8376" y="3462"/>
                      </a:cubicBezTo>
                      <a:cubicBezTo>
                        <a:pt x="8355" y="3441"/>
                        <a:pt x="8323" y="3420"/>
                        <a:pt x="8291" y="3420"/>
                      </a:cubicBezTo>
                      <a:cubicBezTo>
                        <a:pt x="8260" y="3410"/>
                        <a:pt x="8228" y="3410"/>
                        <a:pt x="8196" y="3410"/>
                      </a:cubicBezTo>
                      <a:close/>
                      <a:moveTo>
                        <a:pt x="4785" y="3758"/>
                      </a:moveTo>
                      <a:lnTo>
                        <a:pt x="4457" y="3779"/>
                      </a:lnTo>
                      <a:cubicBezTo>
                        <a:pt x="4394" y="3779"/>
                        <a:pt x="4331" y="3811"/>
                        <a:pt x="4288" y="3864"/>
                      </a:cubicBezTo>
                      <a:cubicBezTo>
                        <a:pt x="4267" y="3895"/>
                        <a:pt x="4246" y="3917"/>
                        <a:pt x="4236" y="3959"/>
                      </a:cubicBezTo>
                      <a:cubicBezTo>
                        <a:pt x="4225" y="3991"/>
                        <a:pt x="4225" y="4033"/>
                        <a:pt x="4225" y="4064"/>
                      </a:cubicBezTo>
                      <a:cubicBezTo>
                        <a:pt x="4225" y="4138"/>
                        <a:pt x="4246" y="4212"/>
                        <a:pt x="4299" y="4265"/>
                      </a:cubicBezTo>
                      <a:cubicBezTo>
                        <a:pt x="4352" y="4307"/>
                        <a:pt x="4415" y="4339"/>
                        <a:pt x="4479" y="4339"/>
                      </a:cubicBezTo>
                      <a:lnTo>
                        <a:pt x="4806" y="4328"/>
                      </a:lnTo>
                      <a:cubicBezTo>
                        <a:pt x="4869" y="4318"/>
                        <a:pt x="4933" y="4286"/>
                        <a:pt x="4975" y="4233"/>
                      </a:cubicBezTo>
                      <a:cubicBezTo>
                        <a:pt x="4996" y="4212"/>
                        <a:pt x="5017" y="4181"/>
                        <a:pt x="5028" y="4138"/>
                      </a:cubicBezTo>
                      <a:cubicBezTo>
                        <a:pt x="5038" y="4107"/>
                        <a:pt x="5049" y="4075"/>
                        <a:pt x="5049" y="4033"/>
                      </a:cubicBezTo>
                      <a:cubicBezTo>
                        <a:pt x="5038" y="3959"/>
                        <a:pt x="5017" y="3885"/>
                        <a:pt x="4964" y="3832"/>
                      </a:cubicBezTo>
                      <a:cubicBezTo>
                        <a:pt x="4912" y="3790"/>
                        <a:pt x="4859" y="3758"/>
                        <a:pt x="4785" y="3758"/>
                      </a:cubicBezTo>
                      <a:close/>
                      <a:moveTo>
                        <a:pt x="2335" y="4476"/>
                      </a:moveTo>
                      <a:cubicBezTo>
                        <a:pt x="2261" y="4476"/>
                        <a:pt x="2176" y="4540"/>
                        <a:pt x="2134" y="4624"/>
                      </a:cubicBezTo>
                      <a:cubicBezTo>
                        <a:pt x="2113" y="4666"/>
                        <a:pt x="2102" y="4719"/>
                        <a:pt x="2102" y="4772"/>
                      </a:cubicBezTo>
                      <a:cubicBezTo>
                        <a:pt x="2102" y="4814"/>
                        <a:pt x="2113" y="4867"/>
                        <a:pt x="2134" y="4909"/>
                      </a:cubicBezTo>
                      <a:cubicBezTo>
                        <a:pt x="2166" y="4941"/>
                        <a:pt x="2187" y="4983"/>
                        <a:pt x="2218" y="5015"/>
                      </a:cubicBezTo>
                      <a:cubicBezTo>
                        <a:pt x="2250" y="5047"/>
                        <a:pt x="2282" y="5068"/>
                        <a:pt x="2313" y="5089"/>
                      </a:cubicBezTo>
                      <a:cubicBezTo>
                        <a:pt x="2366" y="5131"/>
                        <a:pt x="2430" y="5163"/>
                        <a:pt x="2482" y="5173"/>
                      </a:cubicBezTo>
                      <a:cubicBezTo>
                        <a:pt x="2535" y="5195"/>
                        <a:pt x="2588" y="5205"/>
                        <a:pt x="2630" y="5205"/>
                      </a:cubicBezTo>
                      <a:cubicBezTo>
                        <a:pt x="2673" y="5237"/>
                        <a:pt x="2736" y="5258"/>
                        <a:pt x="2789" y="5258"/>
                      </a:cubicBezTo>
                      <a:cubicBezTo>
                        <a:pt x="2842" y="5247"/>
                        <a:pt x="2915" y="5216"/>
                        <a:pt x="2958" y="5163"/>
                      </a:cubicBezTo>
                      <a:cubicBezTo>
                        <a:pt x="3000" y="5110"/>
                        <a:pt x="3032" y="5036"/>
                        <a:pt x="3021" y="4962"/>
                      </a:cubicBezTo>
                      <a:lnTo>
                        <a:pt x="3021" y="4941"/>
                      </a:lnTo>
                      <a:cubicBezTo>
                        <a:pt x="3032" y="4899"/>
                        <a:pt x="3032" y="4857"/>
                        <a:pt x="3011" y="4814"/>
                      </a:cubicBezTo>
                      <a:cubicBezTo>
                        <a:pt x="2989" y="4740"/>
                        <a:pt x="2958" y="4688"/>
                        <a:pt x="2915" y="4635"/>
                      </a:cubicBezTo>
                      <a:cubicBezTo>
                        <a:pt x="2873" y="4593"/>
                        <a:pt x="2831" y="4571"/>
                        <a:pt x="2778" y="4550"/>
                      </a:cubicBezTo>
                      <a:cubicBezTo>
                        <a:pt x="2736" y="4529"/>
                        <a:pt x="2683" y="4519"/>
                        <a:pt x="2630" y="4519"/>
                      </a:cubicBezTo>
                      <a:lnTo>
                        <a:pt x="2599" y="4519"/>
                      </a:lnTo>
                      <a:cubicBezTo>
                        <a:pt x="2578" y="4519"/>
                        <a:pt x="2546" y="4508"/>
                        <a:pt x="2525" y="4497"/>
                      </a:cubicBezTo>
                      <a:cubicBezTo>
                        <a:pt x="2472" y="4487"/>
                        <a:pt x="2398" y="4476"/>
                        <a:pt x="2335" y="4476"/>
                      </a:cubicBezTo>
                      <a:close/>
                      <a:moveTo>
                        <a:pt x="7584" y="4582"/>
                      </a:moveTo>
                      <a:cubicBezTo>
                        <a:pt x="7563" y="4582"/>
                        <a:pt x="7531" y="4593"/>
                        <a:pt x="7510" y="4593"/>
                      </a:cubicBezTo>
                      <a:lnTo>
                        <a:pt x="7499" y="4603"/>
                      </a:lnTo>
                      <a:cubicBezTo>
                        <a:pt x="7446" y="4624"/>
                        <a:pt x="7415" y="4645"/>
                        <a:pt x="7372" y="4688"/>
                      </a:cubicBezTo>
                      <a:cubicBezTo>
                        <a:pt x="7330" y="4740"/>
                        <a:pt x="7320" y="4772"/>
                        <a:pt x="7309" y="4835"/>
                      </a:cubicBezTo>
                      <a:lnTo>
                        <a:pt x="7298" y="4846"/>
                      </a:lnTo>
                      <a:cubicBezTo>
                        <a:pt x="7298" y="4878"/>
                        <a:pt x="7298" y="4909"/>
                        <a:pt x="7298" y="4930"/>
                      </a:cubicBezTo>
                      <a:cubicBezTo>
                        <a:pt x="7298" y="4962"/>
                        <a:pt x="7309" y="4994"/>
                        <a:pt x="7309" y="5026"/>
                      </a:cubicBezTo>
                      <a:lnTo>
                        <a:pt x="7309" y="5036"/>
                      </a:lnTo>
                      <a:cubicBezTo>
                        <a:pt x="7320" y="5057"/>
                        <a:pt x="7330" y="5089"/>
                        <a:pt x="7341" y="5110"/>
                      </a:cubicBezTo>
                      <a:cubicBezTo>
                        <a:pt x="7362" y="5131"/>
                        <a:pt x="7372" y="5152"/>
                        <a:pt x="7394" y="5173"/>
                      </a:cubicBezTo>
                      <a:lnTo>
                        <a:pt x="7394" y="5184"/>
                      </a:lnTo>
                      <a:cubicBezTo>
                        <a:pt x="7415" y="5195"/>
                        <a:pt x="7436" y="5216"/>
                        <a:pt x="7457" y="5226"/>
                      </a:cubicBezTo>
                      <a:lnTo>
                        <a:pt x="7457" y="5237"/>
                      </a:lnTo>
                      <a:cubicBezTo>
                        <a:pt x="7478" y="5247"/>
                        <a:pt x="7499" y="5247"/>
                        <a:pt x="7520" y="5258"/>
                      </a:cubicBezTo>
                      <a:cubicBezTo>
                        <a:pt x="7536" y="5263"/>
                        <a:pt x="7555" y="5266"/>
                        <a:pt x="7573" y="5266"/>
                      </a:cubicBezTo>
                      <a:cubicBezTo>
                        <a:pt x="7592" y="5266"/>
                        <a:pt x="7610" y="5263"/>
                        <a:pt x="7626" y="5258"/>
                      </a:cubicBezTo>
                      <a:cubicBezTo>
                        <a:pt x="7658" y="5258"/>
                        <a:pt x="7679" y="5247"/>
                        <a:pt x="7710" y="5226"/>
                      </a:cubicBezTo>
                      <a:cubicBezTo>
                        <a:pt x="7742" y="5205"/>
                        <a:pt x="7763" y="5184"/>
                        <a:pt x="7784" y="5152"/>
                      </a:cubicBezTo>
                      <a:lnTo>
                        <a:pt x="7805" y="5110"/>
                      </a:lnTo>
                      <a:lnTo>
                        <a:pt x="7827" y="5089"/>
                      </a:lnTo>
                      <a:cubicBezTo>
                        <a:pt x="7858" y="5047"/>
                        <a:pt x="7879" y="5004"/>
                        <a:pt x="7890" y="4962"/>
                      </a:cubicBezTo>
                      <a:cubicBezTo>
                        <a:pt x="7890" y="4930"/>
                        <a:pt x="7890" y="4909"/>
                        <a:pt x="7890" y="4888"/>
                      </a:cubicBezTo>
                      <a:cubicBezTo>
                        <a:pt x="7890" y="4835"/>
                        <a:pt x="7879" y="4783"/>
                        <a:pt x="7858" y="4740"/>
                      </a:cubicBezTo>
                      <a:cubicBezTo>
                        <a:pt x="7848" y="4719"/>
                        <a:pt x="7827" y="4698"/>
                        <a:pt x="7805" y="4677"/>
                      </a:cubicBezTo>
                      <a:lnTo>
                        <a:pt x="7805" y="4666"/>
                      </a:lnTo>
                      <a:cubicBezTo>
                        <a:pt x="7795" y="4666"/>
                        <a:pt x="7763" y="4635"/>
                        <a:pt x="7742" y="4624"/>
                      </a:cubicBezTo>
                      <a:cubicBezTo>
                        <a:pt x="7721" y="4614"/>
                        <a:pt x="7700" y="4603"/>
                        <a:pt x="7668" y="4593"/>
                      </a:cubicBezTo>
                      <a:lnTo>
                        <a:pt x="7658" y="4593"/>
                      </a:lnTo>
                      <a:cubicBezTo>
                        <a:pt x="7647" y="4582"/>
                        <a:pt x="7615" y="4582"/>
                        <a:pt x="7594" y="4582"/>
                      </a:cubicBezTo>
                      <a:close/>
                      <a:moveTo>
                        <a:pt x="3760" y="4912"/>
                      </a:moveTo>
                      <a:cubicBezTo>
                        <a:pt x="3747" y="4912"/>
                        <a:pt x="3734" y="4915"/>
                        <a:pt x="3718" y="4920"/>
                      </a:cubicBezTo>
                      <a:cubicBezTo>
                        <a:pt x="3686" y="4920"/>
                        <a:pt x="3655" y="4941"/>
                        <a:pt x="3634" y="4962"/>
                      </a:cubicBezTo>
                      <a:cubicBezTo>
                        <a:pt x="3613" y="4973"/>
                        <a:pt x="3591" y="4994"/>
                        <a:pt x="3581" y="5004"/>
                      </a:cubicBezTo>
                      <a:cubicBezTo>
                        <a:pt x="3549" y="5047"/>
                        <a:pt x="3528" y="5089"/>
                        <a:pt x="3517" y="5131"/>
                      </a:cubicBezTo>
                      <a:cubicBezTo>
                        <a:pt x="3517" y="5163"/>
                        <a:pt x="3517" y="5184"/>
                        <a:pt x="3517" y="5205"/>
                      </a:cubicBezTo>
                      <a:cubicBezTo>
                        <a:pt x="3517" y="5258"/>
                        <a:pt x="3528" y="5311"/>
                        <a:pt x="3549" y="5353"/>
                      </a:cubicBezTo>
                      <a:lnTo>
                        <a:pt x="3560" y="5353"/>
                      </a:lnTo>
                      <a:lnTo>
                        <a:pt x="3591" y="5406"/>
                      </a:lnTo>
                      <a:lnTo>
                        <a:pt x="3602" y="5416"/>
                      </a:lnTo>
                      <a:cubicBezTo>
                        <a:pt x="3623" y="5427"/>
                        <a:pt x="3644" y="5448"/>
                        <a:pt x="3655" y="5459"/>
                      </a:cubicBezTo>
                      <a:lnTo>
                        <a:pt x="3665" y="5469"/>
                      </a:lnTo>
                      <a:cubicBezTo>
                        <a:pt x="3718" y="5490"/>
                        <a:pt x="3760" y="5501"/>
                        <a:pt x="3813" y="5501"/>
                      </a:cubicBezTo>
                      <a:lnTo>
                        <a:pt x="3824" y="5501"/>
                      </a:lnTo>
                      <a:cubicBezTo>
                        <a:pt x="3845" y="5501"/>
                        <a:pt x="3877" y="5501"/>
                        <a:pt x="3898" y="5490"/>
                      </a:cubicBezTo>
                      <a:cubicBezTo>
                        <a:pt x="3929" y="5480"/>
                        <a:pt x="3940" y="5469"/>
                        <a:pt x="3961" y="5448"/>
                      </a:cubicBezTo>
                      <a:lnTo>
                        <a:pt x="3972" y="5448"/>
                      </a:lnTo>
                      <a:lnTo>
                        <a:pt x="4024" y="5395"/>
                      </a:lnTo>
                      <a:cubicBezTo>
                        <a:pt x="4046" y="5374"/>
                        <a:pt x="4056" y="5353"/>
                        <a:pt x="4067" y="5332"/>
                      </a:cubicBezTo>
                      <a:cubicBezTo>
                        <a:pt x="4088" y="5290"/>
                        <a:pt x="4098" y="5258"/>
                        <a:pt x="4098" y="5226"/>
                      </a:cubicBezTo>
                      <a:cubicBezTo>
                        <a:pt x="4098" y="5184"/>
                        <a:pt x="4098" y="5142"/>
                        <a:pt x="4088" y="5110"/>
                      </a:cubicBezTo>
                      <a:cubicBezTo>
                        <a:pt x="4077" y="5068"/>
                        <a:pt x="4067" y="5047"/>
                        <a:pt x="4046" y="5015"/>
                      </a:cubicBezTo>
                      <a:cubicBezTo>
                        <a:pt x="4024" y="4983"/>
                        <a:pt x="4003" y="4962"/>
                        <a:pt x="3972" y="4941"/>
                      </a:cubicBezTo>
                      <a:lnTo>
                        <a:pt x="3908" y="4920"/>
                      </a:lnTo>
                      <a:cubicBezTo>
                        <a:pt x="3892" y="4915"/>
                        <a:pt x="3874" y="4912"/>
                        <a:pt x="3855" y="4912"/>
                      </a:cubicBezTo>
                      <a:cubicBezTo>
                        <a:pt x="3837" y="4912"/>
                        <a:pt x="3818" y="4915"/>
                        <a:pt x="3803" y="4920"/>
                      </a:cubicBezTo>
                      <a:cubicBezTo>
                        <a:pt x="3787" y="4915"/>
                        <a:pt x="3774" y="4912"/>
                        <a:pt x="3760" y="4912"/>
                      </a:cubicBezTo>
                      <a:close/>
                      <a:moveTo>
                        <a:pt x="6221" y="4973"/>
                      </a:moveTo>
                      <a:lnTo>
                        <a:pt x="6126" y="4983"/>
                      </a:lnTo>
                      <a:cubicBezTo>
                        <a:pt x="6094" y="4983"/>
                        <a:pt x="6063" y="4983"/>
                        <a:pt x="6042" y="5004"/>
                      </a:cubicBezTo>
                      <a:cubicBezTo>
                        <a:pt x="6010" y="5015"/>
                        <a:pt x="5978" y="5036"/>
                        <a:pt x="5957" y="5068"/>
                      </a:cubicBezTo>
                      <a:cubicBezTo>
                        <a:pt x="5936" y="5099"/>
                        <a:pt x="5915" y="5131"/>
                        <a:pt x="5904" y="5163"/>
                      </a:cubicBezTo>
                      <a:cubicBezTo>
                        <a:pt x="5894" y="5195"/>
                        <a:pt x="5894" y="5237"/>
                        <a:pt x="5894" y="5268"/>
                      </a:cubicBezTo>
                      <a:cubicBezTo>
                        <a:pt x="5894" y="5300"/>
                        <a:pt x="5904" y="5321"/>
                        <a:pt x="5904" y="5342"/>
                      </a:cubicBezTo>
                      <a:cubicBezTo>
                        <a:pt x="5915" y="5395"/>
                        <a:pt x="5936" y="5437"/>
                        <a:pt x="5968" y="5469"/>
                      </a:cubicBezTo>
                      <a:lnTo>
                        <a:pt x="6021" y="5511"/>
                      </a:lnTo>
                      <a:cubicBezTo>
                        <a:pt x="6063" y="5532"/>
                        <a:pt x="6105" y="5543"/>
                        <a:pt x="6147" y="5543"/>
                      </a:cubicBezTo>
                      <a:lnTo>
                        <a:pt x="6242" y="5543"/>
                      </a:lnTo>
                      <a:cubicBezTo>
                        <a:pt x="6274" y="5543"/>
                        <a:pt x="6306" y="5532"/>
                        <a:pt x="6337" y="5511"/>
                      </a:cubicBezTo>
                      <a:cubicBezTo>
                        <a:pt x="6369" y="5501"/>
                        <a:pt x="6390" y="5480"/>
                        <a:pt x="6411" y="5448"/>
                      </a:cubicBezTo>
                      <a:cubicBezTo>
                        <a:pt x="6443" y="5427"/>
                        <a:pt x="6454" y="5395"/>
                        <a:pt x="6464" y="5353"/>
                      </a:cubicBezTo>
                      <a:cubicBezTo>
                        <a:pt x="6475" y="5321"/>
                        <a:pt x="6485" y="5290"/>
                        <a:pt x="6485" y="5247"/>
                      </a:cubicBezTo>
                      <a:cubicBezTo>
                        <a:pt x="6475" y="5226"/>
                        <a:pt x="6475" y="5195"/>
                        <a:pt x="6475" y="5173"/>
                      </a:cubicBezTo>
                      <a:cubicBezTo>
                        <a:pt x="6454" y="5121"/>
                        <a:pt x="6432" y="5089"/>
                        <a:pt x="6401" y="5047"/>
                      </a:cubicBezTo>
                      <a:lnTo>
                        <a:pt x="6348" y="5004"/>
                      </a:lnTo>
                      <a:cubicBezTo>
                        <a:pt x="6316" y="4983"/>
                        <a:pt x="6274" y="4973"/>
                        <a:pt x="6221" y="4973"/>
                      </a:cubicBezTo>
                      <a:close/>
                      <a:moveTo>
                        <a:pt x="4980" y="5620"/>
                      </a:moveTo>
                      <a:cubicBezTo>
                        <a:pt x="4959" y="5620"/>
                        <a:pt x="4938" y="5622"/>
                        <a:pt x="4912" y="5628"/>
                      </a:cubicBezTo>
                      <a:cubicBezTo>
                        <a:pt x="4859" y="5649"/>
                        <a:pt x="4838" y="5670"/>
                        <a:pt x="4795" y="5712"/>
                      </a:cubicBezTo>
                      <a:lnTo>
                        <a:pt x="4764" y="5775"/>
                      </a:lnTo>
                      <a:lnTo>
                        <a:pt x="4743" y="5849"/>
                      </a:lnTo>
                      <a:lnTo>
                        <a:pt x="4732" y="5849"/>
                      </a:lnTo>
                      <a:cubicBezTo>
                        <a:pt x="4721" y="5913"/>
                        <a:pt x="4721" y="5955"/>
                        <a:pt x="4743" y="6018"/>
                      </a:cubicBezTo>
                      <a:cubicBezTo>
                        <a:pt x="4753" y="6039"/>
                        <a:pt x="4764" y="6061"/>
                        <a:pt x="4774" y="6092"/>
                      </a:cubicBezTo>
                      <a:cubicBezTo>
                        <a:pt x="4785" y="6113"/>
                        <a:pt x="4795" y="6135"/>
                        <a:pt x="4817" y="6145"/>
                      </a:cubicBezTo>
                      <a:cubicBezTo>
                        <a:pt x="4848" y="6187"/>
                        <a:pt x="4890" y="6208"/>
                        <a:pt x="4933" y="6219"/>
                      </a:cubicBezTo>
                      <a:cubicBezTo>
                        <a:pt x="4959" y="6224"/>
                        <a:pt x="4983" y="6227"/>
                        <a:pt x="5005" y="6227"/>
                      </a:cubicBezTo>
                      <a:cubicBezTo>
                        <a:pt x="5028" y="6227"/>
                        <a:pt x="5049" y="6224"/>
                        <a:pt x="5070" y="6219"/>
                      </a:cubicBezTo>
                      <a:cubicBezTo>
                        <a:pt x="5102" y="6208"/>
                        <a:pt x="5133" y="6187"/>
                        <a:pt x="5155" y="6156"/>
                      </a:cubicBezTo>
                      <a:cubicBezTo>
                        <a:pt x="5176" y="6135"/>
                        <a:pt x="5197" y="6113"/>
                        <a:pt x="5218" y="6082"/>
                      </a:cubicBezTo>
                      <a:cubicBezTo>
                        <a:pt x="5228" y="6050"/>
                        <a:pt x="5239" y="6008"/>
                        <a:pt x="5239" y="5976"/>
                      </a:cubicBezTo>
                      <a:cubicBezTo>
                        <a:pt x="5250" y="5944"/>
                        <a:pt x="5250" y="5923"/>
                        <a:pt x="5239" y="5902"/>
                      </a:cubicBezTo>
                      <a:lnTo>
                        <a:pt x="5239" y="5892"/>
                      </a:lnTo>
                      <a:cubicBezTo>
                        <a:pt x="5239" y="5839"/>
                        <a:pt x="5228" y="5797"/>
                        <a:pt x="5207" y="5754"/>
                      </a:cubicBezTo>
                      <a:cubicBezTo>
                        <a:pt x="5186" y="5733"/>
                        <a:pt x="5176" y="5712"/>
                        <a:pt x="5165" y="5691"/>
                      </a:cubicBezTo>
                      <a:cubicBezTo>
                        <a:pt x="5133" y="5659"/>
                        <a:pt x="5091" y="5638"/>
                        <a:pt x="5049" y="5628"/>
                      </a:cubicBezTo>
                      <a:cubicBezTo>
                        <a:pt x="5022" y="5622"/>
                        <a:pt x="5001" y="5620"/>
                        <a:pt x="4980" y="5620"/>
                      </a:cubicBezTo>
                      <a:close/>
                      <a:moveTo>
                        <a:pt x="8622" y="5895"/>
                      </a:moveTo>
                      <a:cubicBezTo>
                        <a:pt x="8603" y="5895"/>
                        <a:pt x="8584" y="5900"/>
                        <a:pt x="8566" y="5913"/>
                      </a:cubicBezTo>
                      <a:cubicBezTo>
                        <a:pt x="8534" y="5923"/>
                        <a:pt x="8502" y="5934"/>
                        <a:pt x="8481" y="5966"/>
                      </a:cubicBezTo>
                      <a:lnTo>
                        <a:pt x="8460" y="5997"/>
                      </a:lnTo>
                      <a:lnTo>
                        <a:pt x="8429" y="6018"/>
                      </a:lnTo>
                      <a:cubicBezTo>
                        <a:pt x="8397" y="6061"/>
                        <a:pt x="8376" y="6103"/>
                        <a:pt x="8365" y="6145"/>
                      </a:cubicBezTo>
                      <a:cubicBezTo>
                        <a:pt x="8365" y="6177"/>
                        <a:pt x="8365" y="6198"/>
                        <a:pt x="8365" y="6219"/>
                      </a:cubicBezTo>
                      <a:cubicBezTo>
                        <a:pt x="8365" y="6272"/>
                        <a:pt x="8376" y="6325"/>
                        <a:pt x="8397" y="6367"/>
                      </a:cubicBezTo>
                      <a:lnTo>
                        <a:pt x="8418" y="6399"/>
                      </a:lnTo>
                      <a:lnTo>
                        <a:pt x="8439" y="6420"/>
                      </a:lnTo>
                      <a:lnTo>
                        <a:pt x="8439" y="6430"/>
                      </a:lnTo>
                      <a:lnTo>
                        <a:pt x="8471" y="6451"/>
                      </a:lnTo>
                      <a:lnTo>
                        <a:pt x="8492" y="6472"/>
                      </a:lnTo>
                      <a:lnTo>
                        <a:pt x="8502" y="6472"/>
                      </a:lnTo>
                      <a:lnTo>
                        <a:pt x="8555" y="6494"/>
                      </a:lnTo>
                      <a:lnTo>
                        <a:pt x="8566" y="6494"/>
                      </a:lnTo>
                      <a:lnTo>
                        <a:pt x="8629" y="6504"/>
                      </a:lnTo>
                      <a:lnTo>
                        <a:pt x="8693" y="6494"/>
                      </a:lnTo>
                      <a:lnTo>
                        <a:pt x="8703" y="6494"/>
                      </a:lnTo>
                      <a:lnTo>
                        <a:pt x="8735" y="6472"/>
                      </a:lnTo>
                      <a:lnTo>
                        <a:pt x="8767" y="6462"/>
                      </a:lnTo>
                      <a:lnTo>
                        <a:pt x="8767" y="6451"/>
                      </a:lnTo>
                      <a:lnTo>
                        <a:pt x="8819" y="6409"/>
                      </a:lnTo>
                      <a:lnTo>
                        <a:pt x="8819" y="6399"/>
                      </a:lnTo>
                      <a:cubicBezTo>
                        <a:pt x="8840" y="6377"/>
                        <a:pt x="8851" y="6356"/>
                        <a:pt x="8862" y="6335"/>
                      </a:cubicBezTo>
                      <a:lnTo>
                        <a:pt x="8872" y="6303"/>
                      </a:lnTo>
                      <a:lnTo>
                        <a:pt x="8883" y="6261"/>
                      </a:lnTo>
                      <a:cubicBezTo>
                        <a:pt x="8893" y="6230"/>
                        <a:pt x="8893" y="6208"/>
                        <a:pt x="8893" y="6187"/>
                      </a:cubicBezTo>
                      <a:lnTo>
                        <a:pt x="8893" y="6177"/>
                      </a:lnTo>
                      <a:lnTo>
                        <a:pt x="8883" y="6103"/>
                      </a:lnTo>
                      <a:lnTo>
                        <a:pt x="8851" y="6039"/>
                      </a:lnTo>
                      <a:lnTo>
                        <a:pt x="8851" y="6029"/>
                      </a:lnTo>
                      <a:lnTo>
                        <a:pt x="8809" y="5976"/>
                      </a:lnTo>
                      <a:cubicBezTo>
                        <a:pt x="8788" y="5955"/>
                        <a:pt x="8777" y="5944"/>
                        <a:pt x="8756" y="5934"/>
                      </a:cubicBezTo>
                      <a:cubicBezTo>
                        <a:pt x="8724" y="5913"/>
                        <a:pt x="8693" y="5902"/>
                        <a:pt x="8661" y="5902"/>
                      </a:cubicBezTo>
                      <a:cubicBezTo>
                        <a:pt x="8648" y="5898"/>
                        <a:pt x="8635" y="5895"/>
                        <a:pt x="8622" y="5895"/>
                      </a:cubicBezTo>
                      <a:close/>
                      <a:moveTo>
                        <a:pt x="1131" y="6029"/>
                      </a:moveTo>
                      <a:cubicBezTo>
                        <a:pt x="1046" y="6029"/>
                        <a:pt x="962" y="6039"/>
                        <a:pt x="877" y="6061"/>
                      </a:cubicBezTo>
                      <a:cubicBezTo>
                        <a:pt x="845" y="6061"/>
                        <a:pt x="814" y="6082"/>
                        <a:pt x="793" y="6113"/>
                      </a:cubicBezTo>
                      <a:cubicBezTo>
                        <a:pt x="772" y="6135"/>
                        <a:pt x="750" y="6156"/>
                        <a:pt x="729" y="6187"/>
                      </a:cubicBezTo>
                      <a:cubicBezTo>
                        <a:pt x="719" y="6230"/>
                        <a:pt x="708" y="6261"/>
                        <a:pt x="708" y="6293"/>
                      </a:cubicBezTo>
                      <a:cubicBezTo>
                        <a:pt x="698" y="6335"/>
                        <a:pt x="708" y="6377"/>
                        <a:pt x="708" y="6409"/>
                      </a:cubicBezTo>
                      <a:cubicBezTo>
                        <a:pt x="740" y="6472"/>
                        <a:pt x="772" y="6546"/>
                        <a:pt x="835" y="6578"/>
                      </a:cubicBezTo>
                      <a:lnTo>
                        <a:pt x="845" y="6578"/>
                      </a:lnTo>
                      <a:cubicBezTo>
                        <a:pt x="867" y="6610"/>
                        <a:pt x="898" y="6641"/>
                        <a:pt x="930" y="6663"/>
                      </a:cubicBezTo>
                      <a:lnTo>
                        <a:pt x="993" y="6694"/>
                      </a:lnTo>
                      <a:cubicBezTo>
                        <a:pt x="1011" y="6699"/>
                        <a:pt x="1028" y="6701"/>
                        <a:pt x="1046" y="6701"/>
                      </a:cubicBezTo>
                      <a:cubicBezTo>
                        <a:pt x="1071" y="6701"/>
                        <a:pt x="1095" y="6696"/>
                        <a:pt x="1120" y="6684"/>
                      </a:cubicBezTo>
                      <a:lnTo>
                        <a:pt x="1395" y="6620"/>
                      </a:lnTo>
                      <a:cubicBezTo>
                        <a:pt x="1405" y="6610"/>
                        <a:pt x="1426" y="6599"/>
                        <a:pt x="1447" y="6589"/>
                      </a:cubicBezTo>
                      <a:cubicBezTo>
                        <a:pt x="1479" y="6578"/>
                        <a:pt x="1500" y="6546"/>
                        <a:pt x="1511" y="6515"/>
                      </a:cubicBezTo>
                      <a:cubicBezTo>
                        <a:pt x="1532" y="6494"/>
                        <a:pt x="1543" y="6472"/>
                        <a:pt x="1543" y="6451"/>
                      </a:cubicBezTo>
                      <a:cubicBezTo>
                        <a:pt x="1553" y="6420"/>
                        <a:pt x="1564" y="6377"/>
                        <a:pt x="1564" y="6346"/>
                      </a:cubicBezTo>
                      <a:cubicBezTo>
                        <a:pt x="1553" y="6293"/>
                        <a:pt x="1543" y="6251"/>
                        <a:pt x="1521" y="6198"/>
                      </a:cubicBezTo>
                      <a:cubicBezTo>
                        <a:pt x="1511" y="6166"/>
                        <a:pt x="1490" y="6145"/>
                        <a:pt x="1458" y="6124"/>
                      </a:cubicBezTo>
                      <a:cubicBezTo>
                        <a:pt x="1437" y="6103"/>
                        <a:pt x="1405" y="6082"/>
                        <a:pt x="1374" y="6082"/>
                      </a:cubicBezTo>
                      <a:cubicBezTo>
                        <a:pt x="1289" y="6050"/>
                        <a:pt x="1205" y="6039"/>
                        <a:pt x="1131" y="6029"/>
                      </a:cubicBezTo>
                      <a:close/>
                      <a:moveTo>
                        <a:pt x="7108" y="6261"/>
                      </a:moveTo>
                      <a:cubicBezTo>
                        <a:pt x="7077" y="6261"/>
                        <a:pt x="7034" y="6272"/>
                        <a:pt x="7013" y="6293"/>
                      </a:cubicBezTo>
                      <a:cubicBezTo>
                        <a:pt x="6982" y="6303"/>
                        <a:pt x="6961" y="6325"/>
                        <a:pt x="6939" y="6356"/>
                      </a:cubicBezTo>
                      <a:lnTo>
                        <a:pt x="6897" y="6377"/>
                      </a:lnTo>
                      <a:cubicBezTo>
                        <a:pt x="6865" y="6388"/>
                        <a:pt x="6844" y="6420"/>
                        <a:pt x="6823" y="6451"/>
                      </a:cubicBezTo>
                      <a:cubicBezTo>
                        <a:pt x="6802" y="6472"/>
                        <a:pt x="6792" y="6515"/>
                        <a:pt x="6781" y="6546"/>
                      </a:cubicBezTo>
                      <a:cubicBezTo>
                        <a:pt x="6781" y="6589"/>
                        <a:pt x="6781" y="6620"/>
                        <a:pt x="6781" y="6663"/>
                      </a:cubicBezTo>
                      <a:cubicBezTo>
                        <a:pt x="6792" y="6694"/>
                        <a:pt x="6802" y="6737"/>
                        <a:pt x="6813" y="6768"/>
                      </a:cubicBezTo>
                      <a:lnTo>
                        <a:pt x="6855" y="6821"/>
                      </a:lnTo>
                      <a:cubicBezTo>
                        <a:pt x="6887" y="6853"/>
                        <a:pt x="6929" y="6874"/>
                        <a:pt x="6971" y="6884"/>
                      </a:cubicBezTo>
                      <a:cubicBezTo>
                        <a:pt x="6992" y="6895"/>
                        <a:pt x="7013" y="6895"/>
                        <a:pt x="7034" y="6895"/>
                      </a:cubicBezTo>
                      <a:cubicBezTo>
                        <a:pt x="7045" y="6895"/>
                        <a:pt x="7066" y="6895"/>
                        <a:pt x="7077" y="6884"/>
                      </a:cubicBezTo>
                      <a:lnTo>
                        <a:pt x="7119" y="6905"/>
                      </a:lnTo>
                      <a:cubicBezTo>
                        <a:pt x="7151" y="6927"/>
                        <a:pt x="7182" y="6927"/>
                        <a:pt x="7214" y="6927"/>
                      </a:cubicBezTo>
                      <a:cubicBezTo>
                        <a:pt x="7246" y="6927"/>
                        <a:pt x="7288" y="6916"/>
                        <a:pt x="7309" y="6895"/>
                      </a:cubicBezTo>
                      <a:cubicBezTo>
                        <a:pt x="7341" y="6884"/>
                        <a:pt x="7372" y="6863"/>
                        <a:pt x="7394" y="6832"/>
                      </a:cubicBezTo>
                      <a:cubicBezTo>
                        <a:pt x="7404" y="6821"/>
                        <a:pt x="7415" y="6800"/>
                        <a:pt x="7425" y="6779"/>
                      </a:cubicBezTo>
                      <a:cubicBezTo>
                        <a:pt x="7446" y="6737"/>
                        <a:pt x="7457" y="6684"/>
                        <a:pt x="7457" y="6631"/>
                      </a:cubicBezTo>
                      <a:cubicBezTo>
                        <a:pt x="7457" y="6610"/>
                        <a:pt x="7446" y="6589"/>
                        <a:pt x="7446" y="6557"/>
                      </a:cubicBezTo>
                      <a:cubicBezTo>
                        <a:pt x="7436" y="6515"/>
                        <a:pt x="7415" y="6472"/>
                        <a:pt x="7383" y="6441"/>
                      </a:cubicBezTo>
                      <a:cubicBezTo>
                        <a:pt x="7351" y="6409"/>
                        <a:pt x="7309" y="6377"/>
                        <a:pt x="7288" y="6346"/>
                      </a:cubicBezTo>
                      <a:cubicBezTo>
                        <a:pt x="7256" y="6314"/>
                        <a:pt x="7235" y="6293"/>
                        <a:pt x="7203" y="6282"/>
                      </a:cubicBezTo>
                      <a:cubicBezTo>
                        <a:pt x="7172" y="6272"/>
                        <a:pt x="7140" y="6261"/>
                        <a:pt x="7108" y="6261"/>
                      </a:cubicBezTo>
                      <a:close/>
                      <a:moveTo>
                        <a:pt x="3201" y="6588"/>
                      </a:moveTo>
                      <a:cubicBezTo>
                        <a:pt x="3178" y="6588"/>
                        <a:pt x="3153" y="6592"/>
                        <a:pt x="3127" y="6599"/>
                      </a:cubicBezTo>
                      <a:cubicBezTo>
                        <a:pt x="3095" y="6610"/>
                        <a:pt x="3074" y="6631"/>
                        <a:pt x="3042" y="6652"/>
                      </a:cubicBezTo>
                      <a:cubicBezTo>
                        <a:pt x="3021" y="6673"/>
                        <a:pt x="3000" y="6705"/>
                        <a:pt x="2989" y="6737"/>
                      </a:cubicBezTo>
                      <a:cubicBezTo>
                        <a:pt x="2979" y="6758"/>
                        <a:pt x="2968" y="6779"/>
                        <a:pt x="2968" y="6800"/>
                      </a:cubicBezTo>
                      <a:cubicBezTo>
                        <a:pt x="2947" y="6853"/>
                        <a:pt x="2947" y="6863"/>
                        <a:pt x="2937" y="6916"/>
                      </a:cubicBezTo>
                      <a:cubicBezTo>
                        <a:pt x="2937" y="6958"/>
                        <a:pt x="2937" y="7001"/>
                        <a:pt x="2947" y="7043"/>
                      </a:cubicBezTo>
                      <a:cubicBezTo>
                        <a:pt x="2979" y="7138"/>
                        <a:pt x="3032" y="7201"/>
                        <a:pt x="3106" y="7243"/>
                      </a:cubicBezTo>
                      <a:cubicBezTo>
                        <a:pt x="3127" y="7265"/>
                        <a:pt x="3148" y="7275"/>
                        <a:pt x="3169" y="7286"/>
                      </a:cubicBezTo>
                      <a:cubicBezTo>
                        <a:pt x="3211" y="7296"/>
                        <a:pt x="3253" y="7317"/>
                        <a:pt x="3296" y="7339"/>
                      </a:cubicBezTo>
                      <a:cubicBezTo>
                        <a:pt x="3349" y="7349"/>
                        <a:pt x="3401" y="7360"/>
                        <a:pt x="3454" y="7370"/>
                      </a:cubicBezTo>
                      <a:cubicBezTo>
                        <a:pt x="3475" y="7381"/>
                        <a:pt x="3496" y="7381"/>
                        <a:pt x="3517" y="7381"/>
                      </a:cubicBezTo>
                      <a:cubicBezTo>
                        <a:pt x="3549" y="7381"/>
                        <a:pt x="3581" y="7370"/>
                        <a:pt x="3613" y="7349"/>
                      </a:cubicBezTo>
                      <a:cubicBezTo>
                        <a:pt x="3634" y="7349"/>
                        <a:pt x="3655" y="7328"/>
                        <a:pt x="3665" y="7317"/>
                      </a:cubicBezTo>
                      <a:cubicBezTo>
                        <a:pt x="3697" y="7296"/>
                        <a:pt x="3708" y="7265"/>
                        <a:pt x="3729" y="7233"/>
                      </a:cubicBezTo>
                      <a:cubicBezTo>
                        <a:pt x="3729" y="7212"/>
                        <a:pt x="3739" y="7191"/>
                        <a:pt x="3750" y="7159"/>
                      </a:cubicBezTo>
                      <a:cubicBezTo>
                        <a:pt x="3750" y="7138"/>
                        <a:pt x="3750" y="7117"/>
                        <a:pt x="3760" y="7085"/>
                      </a:cubicBezTo>
                      <a:cubicBezTo>
                        <a:pt x="3760" y="7053"/>
                        <a:pt x="3750" y="7011"/>
                        <a:pt x="3729" y="6979"/>
                      </a:cubicBezTo>
                      <a:cubicBezTo>
                        <a:pt x="3718" y="6948"/>
                        <a:pt x="3708" y="6916"/>
                        <a:pt x="3676" y="6895"/>
                      </a:cubicBezTo>
                      <a:cubicBezTo>
                        <a:pt x="3613" y="6832"/>
                        <a:pt x="3549" y="6779"/>
                        <a:pt x="3486" y="6726"/>
                      </a:cubicBezTo>
                      <a:cubicBezTo>
                        <a:pt x="3433" y="6684"/>
                        <a:pt x="3380" y="6652"/>
                        <a:pt x="3317" y="6620"/>
                      </a:cubicBezTo>
                      <a:cubicBezTo>
                        <a:pt x="3283" y="6600"/>
                        <a:pt x="3244" y="6588"/>
                        <a:pt x="3201" y="6588"/>
                      </a:cubicBezTo>
                      <a:close/>
                      <a:moveTo>
                        <a:pt x="5125" y="7355"/>
                      </a:moveTo>
                      <a:cubicBezTo>
                        <a:pt x="5100" y="7355"/>
                        <a:pt x="5074" y="7363"/>
                        <a:pt x="5059" y="7370"/>
                      </a:cubicBezTo>
                      <a:cubicBezTo>
                        <a:pt x="4996" y="7391"/>
                        <a:pt x="4933" y="7434"/>
                        <a:pt x="4912" y="7507"/>
                      </a:cubicBezTo>
                      <a:cubicBezTo>
                        <a:pt x="4901" y="7529"/>
                        <a:pt x="4890" y="7550"/>
                        <a:pt x="4890" y="7571"/>
                      </a:cubicBezTo>
                      <a:cubicBezTo>
                        <a:pt x="4880" y="7624"/>
                        <a:pt x="4880" y="7676"/>
                        <a:pt x="4890" y="7729"/>
                      </a:cubicBezTo>
                      <a:lnTo>
                        <a:pt x="4901" y="7761"/>
                      </a:lnTo>
                      <a:lnTo>
                        <a:pt x="4901" y="7803"/>
                      </a:lnTo>
                      <a:cubicBezTo>
                        <a:pt x="4901" y="7856"/>
                        <a:pt x="4912" y="7898"/>
                        <a:pt x="4933" y="7951"/>
                      </a:cubicBezTo>
                      <a:cubicBezTo>
                        <a:pt x="4954" y="7962"/>
                        <a:pt x="4964" y="7983"/>
                        <a:pt x="4975" y="8004"/>
                      </a:cubicBezTo>
                      <a:cubicBezTo>
                        <a:pt x="5007" y="8036"/>
                        <a:pt x="5049" y="8057"/>
                        <a:pt x="5091" y="8067"/>
                      </a:cubicBezTo>
                      <a:lnTo>
                        <a:pt x="5133" y="8088"/>
                      </a:lnTo>
                      <a:lnTo>
                        <a:pt x="5155" y="8099"/>
                      </a:lnTo>
                      <a:cubicBezTo>
                        <a:pt x="5186" y="8120"/>
                        <a:pt x="5228" y="8141"/>
                        <a:pt x="5260" y="8152"/>
                      </a:cubicBezTo>
                      <a:cubicBezTo>
                        <a:pt x="5281" y="8152"/>
                        <a:pt x="5292" y="8162"/>
                        <a:pt x="5313" y="8162"/>
                      </a:cubicBezTo>
                      <a:cubicBezTo>
                        <a:pt x="5345" y="8173"/>
                        <a:pt x="5387" y="8173"/>
                        <a:pt x="5429" y="8173"/>
                      </a:cubicBezTo>
                      <a:cubicBezTo>
                        <a:pt x="5461" y="8173"/>
                        <a:pt x="5492" y="8162"/>
                        <a:pt x="5524" y="8141"/>
                      </a:cubicBezTo>
                      <a:cubicBezTo>
                        <a:pt x="5556" y="8131"/>
                        <a:pt x="5577" y="8109"/>
                        <a:pt x="5598" y="8088"/>
                      </a:cubicBezTo>
                      <a:lnTo>
                        <a:pt x="5630" y="8025"/>
                      </a:lnTo>
                      <a:cubicBezTo>
                        <a:pt x="5651" y="7993"/>
                        <a:pt x="5661" y="7962"/>
                        <a:pt x="5661" y="7919"/>
                      </a:cubicBezTo>
                      <a:cubicBezTo>
                        <a:pt x="5672" y="7898"/>
                        <a:pt x="5661" y="7867"/>
                        <a:pt x="5661" y="7845"/>
                      </a:cubicBezTo>
                      <a:cubicBezTo>
                        <a:pt x="5661" y="7803"/>
                        <a:pt x="5640" y="7772"/>
                        <a:pt x="5630" y="7740"/>
                      </a:cubicBezTo>
                      <a:lnTo>
                        <a:pt x="5588" y="7687"/>
                      </a:lnTo>
                      <a:cubicBezTo>
                        <a:pt x="5556" y="7655"/>
                        <a:pt x="5514" y="7624"/>
                        <a:pt x="5471" y="7613"/>
                      </a:cubicBezTo>
                      <a:cubicBezTo>
                        <a:pt x="5440" y="7603"/>
                        <a:pt x="5408" y="7592"/>
                        <a:pt x="5376" y="7581"/>
                      </a:cubicBezTo>
                      <a:lnTo>
                        <a:pt x="5366" y="7550"/>
                      </a:lnTo>
                      <a:cubicBezTo>
                        <a:pt x="5355" y="7518"/>
                        <a:pt x="5345" y="7486"/>
                        <a:pt x="5323" y="7465"/>
                      </a:cubicBezTo>
                      <a:cubicBezTo>
                        <a:pt x="5302" y="7434"/>
                        <a:pt x="5281" y="7402"/>
                        <a:pt x="5250" y="7391"/>
                      </a:cubicBezTo>
                      <a:cubicBezTo>
                        <a:pt x="5218" y="7370"/>
                        <a:pt x="5186" y="7360"/>
                        <a:pt x="5155" y="7360"/>
                      </a:cubicBezTo>
                      <a:cubicBezTo>
                        <a:pt x="5145" y="7357"/>
                        <a:pt x="5135" y="7355"/>
                        <a:pt x="5125" y="73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4"/>
                <p:cNvSpPr/>
                <p:nvPr/>
              </p:nvSpPr>
              <p:spPr>
                <a:xfrm>
                  <a:off x="8117100" y="3911977"/>
                  <a:ext cx="876379" cy="1285093"/>
                </a:xfrm>
                <a:custGeom>
                  <a:avLst/>
                  <a:gdLst/>
                  <a:ahLst/>
                  <a:cxnLst/>
                  <a:rect l="l" t="t" r="r" b="b"/>
                  <a:pathLst>
                    <a:path w="13974" h="20491" extrusionOk="0">
                      <a:moveTo>
                        <a:pt x="11108" y="1"/>
                      </a:moveTo>
                      <a:cubicBezTo>
                        <a:pt x="10816" y="1"/>
                        <a:pt x="10520" y="60"/>
                        <a:pt x="10245" y="150"/>
                      </a:cubicBezTo>
                      <a:cubicBezTo>
                        <a:pt x="9664" y="350"/>
                        <a:pt x="9115" y="720"/>
                        <a:pt x="8830" y="1259"/>
                      </a:cubicBezTo>
                      <a:cubicBezTo>
                        <a:pt x="8555" y="1787"/>
                        <a:pt x="8555" y="2410"/>
                        <a:pt x="8651" y="2980"/>
                      </a:cubicBezTo>
                      <a:cubicBezTo>
                        <a:pt x="8851" y="4173"/>
                        <a:pt x="9643" y="5451"/>
                        <a:pt x="9580" y="6645"/>
                      </a:cubicBezTo>
                      <a:cubicBezTo>
                        <a:pt x="9506" y="7891"/>
                        <a:pt x="8883" y="9127"/>
                        <a:pt x="8091" y="10067"/>
                      </a:cubicBezTo>
                      <a:cubicBezTo>
                        <a:pt x="7151" y="11197"/>
                        <a:pt x="5894" y="12042"/>
                        <a:pt x="4574" y="12697"/>
                      </a:cubicBezTo>
                      <a:cubicBezTo>
                        <a:pt x="3739" y="13108"/>
                        <a:pt x="2863" y="13457"/>
                        <a:pt x="2092" y="13975"/>
                      </a:cubicBezTo>
                      <a:cubicBezTo>
                        <a:pt x="972" y="14724"/>
                        <a:pt x="307" y="15886"/>
                        <a:pt x="127" y="17217"/>
                      </a:cubicBezTo>
                      <a:cubicBezTo>
                        <a:pt x="1" y="18167"/>
                        <a:pt x="307" y="19192"/>
                        <a:pt x="1015" y="19847"/>
                      </a:cubicBezTo>
                      <a:cubicBezTo>
                        <a:pt x="1458" y="20256"/>
                        <a:pt x="2071" y="20491"/>
                        <a:pt x="2677" y="20491"/>
                      </a:cubicBezTo>
                      <a:cubicBezTo>
                        <a:pt x="3024" y="20491"/>
                        <a:pt x="3368" y="20414"/>
                        <a:pt x="3676" y="20248"/>
                      </a:cubicBezTo>
                      <a:cubicBezTo>
                        <a:pt x="4120" y="20016"/>
                        <a:pt x="4458" y="19625"/>
                        <a:pt x="4764" y="19213"/>
                      </a:cubicBezTo>
                      <a:cubicBezTo>
                        <a:pt x="6042" y="17491"/>
                        <a:pt x="6961" y="15833"/>
                        <a:pt x="8851" y="14672"/>
                      </a:cubicBezTo>
                      <a:cubicBezTo>
                        <a:pt x="9950" y="13996"/>
                        <a:pt x="11132" y="13415"/>
                        <a:pt x="12062" y="12528"/>
                      </a:cubicBezTo>
                      <a:cubicBezTo>
                        <a:pt x="13234" y="11408"/>
                        <a:pt x="13741" y="10046"/>
                        <a:pt x="13868" y="8546"/>
                      </a:cubicBezTo>
                      <a:cubicBezTo>
                        <a:pt x="13889" y="8208"/>
                        <a:pt x="13900" y="7859"/>
                        <a:pt x="13889" y="7500"/>
                      </a:cubicBezTo>
                      <a:cubicBezTo>
                        <a:pt x="13826" y="5430"/>
                        <a:pt x="13973" y="3498"/>
                        <a:pt x="13055" y="1544"/>
                      </a:cubicBezTo>
                      <a:cubicBezTo>
                        <a:pt x="12769" y="952"/>
                        <a:pt x="12379" y="361"/>
                        <a:pt x="11766" y="118"/>
                      </a:cubicBezTo>
                      <a:cubicBezTo>
                        <a:pt x="11555" y="35"/>
                        <a:pt x="11333" y="1"/>
                        <a:pt x="11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4"/>
                <p:cNvSpPr/>
                <p:nvPr/>
              </p:nvSpPr>
              <p:spPr>
                <a:xfrm rot="1881534">
                  <a:off x="8859766" y="4471375"/>
                  <a:ext cx="396145" cy="815955"/>
                </a:xfrm>
                <a:custGeom>
                  <a:avLst/>
                  <a:gdLst/>
                  <a:ahLst/>
                  <a:cxnLst/>
                  <a:rect l="l" t="t" r="r" b="b"/>
                  <a:pathLst>
                    <a:path w="4955" h="10206" extrusionOk="0">
                      <a:moveTo>
                        <a:pt x="3728" y="1"/>
                      </a:moveTo>
                      <a:cubicBezTo>
                        <a:pt x="3546" y="1"/>
                        <a:pt x="2743" y="1821"/>
                        <a:pt x="2705" y="1928"/>
                      </a:cubicBezTo>
                      <a:cubicBezTo>
                        <a:pt x="2198" y="3354"/>
                        <a:pt x="1353" y="4737"/>
                        <a:pt x="708" y="6110"/>
                      </a:cubicBezTo>
                      <a:cubicBezTo>
                        <a:pt x="582" y="6374"/>
                        <a:pt x="455" y="6628"/>
                        <a:pt x="349" y="6902"/>
                      </a:cubicBezTo>
                      <a:cubicBezTo>
                        <a:pt x="180" y="7325"/>
                        <a:pt x="43" y="7758"/>
                        <a:pt x="33" y="8223"/>
                      </a:cubicBezTo>
                      <a:cubicBezTo>
                        <a:pt x="1" y="8962"/>
                        <a:pt x="328" y="9775"/>
                        <a:pt x="1015" y="10071"/>
                      </a:cubicBezTo>
                      <a:cubicBezTo>
                        <a:pt x="1241" y="10170"/>
                        <a:pt x="1484" y="10206"/>
                        <a:pt x="1733" y="10206"/>
                      </a:cubicBezTo>
                      <a:cubicBezTo>
                        <a:pt x="2041" y="10206"/>
                        <a:pt x="2358" y="10150"/>
                        <a:pt x="2662" y="10092"/>
                      </a:cubicBezTo>
                      <a:cubicBezTo>
                        <a:pt x="3095" y="10007"/>
                        <a:pt x="3539" y="9923"/>
                        <a:pt x="3877" y="9638"/>
                      </a:cubicBezTo>
                      <a:cubicBezTo>
                        <a:pt x="4130" y="9416"/>
                        <a:pt x="4289" y="9110"/>
                        <a:pt x="4415" y="8793"/>
                      </a:cubicBezTo>
                      <a:cubicBezTo>
                        <a:pt x="4954" y="7399"/>
                        <a:pt x="4880" y="5846"/>
                        <a:pt x="4627" y="4378"/>
                      </a:cubicBezTo>
                      <a:cubicBezTo>
                        <a:pt x="4363" y="2931"/>
                        <a:pt x="3982" y="1505"/>
                        <a:pt x="3761" y="48"/>
                      </a:cubicBezTo>
                      <a:cubicBezTo>
                        <a:pt x="3755" y="16"/>
                        <a:pt x="3744" y="1"/>
                        <a:pt x="37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2440090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715"/>
        <p:cNvGrpSpPr/>
        <p:nvPr/>
      </p:nvGrpSpPr>
      <p:grpSpPr>
        <a:xfrm>
          <a:off x="0" y="0"/>
          <a:ext cx="0" cy="0"/>
          <a:chOff x="0" y="0"/>
          <a:chExt cx="0" cy="0"/>
        </a:xfrm>
      </p:grpSpPr>
      <p:sp>
        <p:nvSpPr>
          <p:cNvPr id="716" name="Google Shape;716;p25"/>
          <p:cNvSpPr txBox="1">
            <a:spLocks noGrp="1"/>
          </p:cNvSpPr>
          <p:nvPr>
            <p:ph type="title"/>
          </p:nvPr>
        </p:nvSpPr>
        <p:spPr>
          <a:xfrm>
            <a:off x="951200" y="593367"/>
            <a:ext cx="10290000" cy="987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17" name="Google Shape;717;p25"/>
          <p:cNvSpPr txBox="1">
            <a:spLocks noGrp="1"/>
          </p:cNvSpPr>
          <p:nvPr>
            <p:ph type="title" idx="2"/>
          </p:nvPr>
        </p:nvSpPr>
        <p:spPr>
          <a:xfrm>
            <a:off x="2720540" y="1839967"/>
            <a:ext cx="45708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18" name="Google Shape;718;p25"/>
          <p:cNvSpPr txBox="1">
            <a:spLocks noGrp="1"/>
          </p:cNvSpPr>
          <p:nvPr>
            <p:ph type="subTitle" idx="1"/>
          </p:nvPr>
        </p:nvSpPr>
        <p:spPr>
          <a:xfrm>
            <a:off x="2720540" y="2412699"/>
            <a:ext cx="4570800" cy="110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9" name="Google Shape;719;p25"/>
          <p:cNvSpPr txBox="1">
            <a:spLocks noGrp="1"/>
          </p:cNvSpPr>
          <p:nvPr>
            <p:ph type="title" idx="3"/>
          </p:nvPr>
        </p:nvSpPr>
        <p:spPr>
          <a:xfrm>
            <a:off x="2720535" y="4067301"/>
            <a:ext cx="45708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20" name="Google Shape;720;p25"/>
          <p:cNvSpPr txBox="1">
            <a:spLocks noGrp="1"/>
          </p:cNvSpPr>
          <p:nvPr>
            <p:ph type="subTitle" idx="4"/>
          </p:nvPr>
        </p:nvSpPr>
        <p:spPr>
          <a:xfrm>
            <a:off x="2720535" y="4640033"/>
            <a:ext cx="4570800" cy="110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457198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721"/>
        <p:cNvGrpSpPr/>
        <p:nvPr/>
      </p:nvGrpSpPr>
      <p:grpSpPr>
        <a:xfrm>
          <a:off x="0" y="0"/>
          <a:ext cx="0" cy="0"/>
          <a:chOff x="0" y="0"/>
          <a:chExt cx="0" cy="0"/>
        </a:xfrm>
      </p:grpSpPr>
      <p:sp>
        <p:nvSpPr>
          <p:cNvPr id="722" name="Google Shape;722;p26"/>
          <p:cNvSpPr txBox="1">
            <a:spLocks noGrp="1"/>
          </p:cNvSpPr>
          <p:nvPr>
            <p:ph type="title"/>
          </p:nvPr>
        </p:nvSpPr>
        <p:spPr>
          <a:xfrm>
            <a:off x="951033" y="593367"/>
            <a:ext cx="10290000" cy="9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23" name="Google Shape;723;p26"/>
          <p:cNvSpPr txBox="1">
            <a:spLocks noGrp="1"/>
          </p:cNvSpPr>
          <p:nvPr>
            <p:ph type="title" idx="2"/>
          </p:nvPr>
        </p:nvSpPr>
        <p:spPr>
          <a:xfrm>
            <a:off x="2084789" y="4328567"/>
            <a:ext cx="39464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24" name="Google Shape;724;p26"/>
          <p:cNvSpPr txBox="1">
            <a:spLocks noGrp="1"/>
          </p:cNvSpPr>
          <p:nvPr>
            <p:ph type="subTitle" idx="1"/>
          </p:nvPr>
        </p:nvSpPr>
        <p:spPr>
          <a:xfrm>
            <a:off x="2084789" y="4901297"/>
            <a:ext cx="3946400" cy="8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25" name="Google Shape;725;p26"/>
          <p:cNvSpPr txBox="1">
            <a:spLocks noGrp="1"/>
          </p:cNvSpPr>
          <p:nvPr>
            <p:ph type="title" idx="3"/>
          </p:nvPr>
        </p:nvSpPr>
        <p:spPr>
          <a:xfrm>
            <a:off x="6160811" y="4328567"/>
            <a:ext cx="39464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26" name="Google Shape;726;p26"/>
          <p:cNvSpPr txBox="1">
            <a:spLocks noGrp="1"/>
          </p:cNvSpPr>
          <p:nvPr>
            <p:ph type="subTitle" idx="4"/>
          </p:nvPr>
        </p:nvSpPr>
        <p:spPr>
          <a:xfrm>
            <a:off x="6160811" y="4901297"/>
            <a:ext cx="3946400" cy="8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727" name="Google Shape;727;p26"/>
          <p:cNvGrpSpPr/>
          <p:nvPr/>
        </p:nvGrpSpPr>
        <p:grpSpPr>
          <a:xfrm>
            <a:off x="-538812" y="-503782"/>
            <a:ext cx="13776128" cy="8877783"/>
            <a:chOff x="-404109" y="-377837"/>
            <a:chExt cx="10332096" cy="6658337"/>
          </a:xfrm>
        </p:grpSpPr>
        <p:grpSp>
          <p:nvGrpSpPr>
            <p:cNvPr id="728" name="Google Shape;728;p26"/>
            <p:cNvGrpSpPr/>
            <p:nvPr/>
          </p:nvGrpSpPr>
          <p:grpSpPr>
            <a:xfrm>
              <a:off x="7580411" y="2998549"/>
              <a:ext cx="2347576" cy="3281950"/>
              <a:chOff x="7494986" y="2917474"/>
              <a:chExt cx="2347576" cy="3281950"/>
            </a:xfrm>
          </p:grpSpPr>
          <p:sp>
            <p:nvSpPr>
              <p:cNvPr id="729" name="Google Shape;729;p26"/>
              <p:cNvSpPr/>
              <p:nvPr/>
            </p:nvSpPr>
            <p:spPr>
              <a:xfrm rot="-2700000">
                <a:off x="9011981" y="4165630"/>
                <a:ext cx="12181" cy="11298"/>
              </a:xfrm>
              <a:custGeom>
                <a:avLst/>
                <a:gdLst/>
                <a:ahLst/>
                <a:cxnLst/>
                <a:rect l="l" t="t" r="r" b="b"/>
                <a:pathLst>
                  <a:path w="138" h="128" extrusionOk="0">
                    <a:moveTo>
                      <a:pt x="0" y="1"/>
                    </a:moveTo>
                    <a:lnTo>
                      <a:pt x="0" y="1"/>
                    </a:lnTo>
                    <a:cubicBezTo>
                      <a:pt x="21" y="33"/>
                      <a:pt x="43" y="43"/>
                      <a:pt x="64" y="64"/>
                    </a:cubicBezTo>
                    <a:lnTo>
                      <a:pt x="74" y="75"/>
                    </a:lnTo>
                    <a:cubicBezTo>
                      <a:pt x="95" y="96"/>
                      <a:pt x="116" y="117"/>
                      <a:pt x="138" y="128"/>
                    </a:cubicBezTo>
                    <a:cubicBezTo>
                      <a:pt x="127" y="106"/>
                      <a:pt x="106" y="96"/>
                      <a:pt x="85" y="75"/>
                    </a:cubicBezTo>
                    <a:cubicBezTo>
                      <a:pt x="64" y="54"/>
                      <a:pt x="32" y="22"/>
                      <a:pt x="0" y="1"/>
                    </a:cubicBezTo>
                    <a:close/>
                  </a:path>
                </a:pathLst>
              </a:custGeom>
              <a:solidFill>
                <a:srgbClr val="7BA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30" name="Google Shape;730;p26"/>
              <p:cNvGrpSpPr/>
              <p:nvPr/>
            </p:nvGrpSpPr>
            <p:grpSpPr>
              <a:xfrm>
                <a:off x="7494986" y="3816274"/>
                <a:ext cx="2347576" cy="2383150"/>
                <a:chOff x="7723586" y="3816274"/>
                <a:chExt cx="2347576" cy="2383150"/>
              </a:xfrm>
            </p:grpSpPr>
            <p:sp>
              <p:nvSpPr>
                <p:cNvPr id="731" name="Google Shape;731;p26"/>
                <p:cNvSpPr/>
                <p:nvPr/>
              </p:nvSpPr>
              <p:spPr>
                <a:xfrm rot="-2700000">
                  <a:off x="9006109" y="4843423"/>
                  <a:ext cx="58872" cy="64345"/>
                </a:xfrm>
                <a:custGeom>
                  <a:avLst/>
                  <a:gdLst/>
                  <a:ahLst/>
                  <a:cxnLst/>
                  <a:rect l="l" t="t" r="r" b="b"/>
                  <a:pathLst>
                    <a:path w="667" h="729" extrusionOk="0">
                      <a:moveTo>
                        <a:pt x="297" y="0"/>
                      </a:moveTo>
                      <a:cubicBezTo>
                        <a:pt x="265" y="0"/>
                        <a:pt x="223" y="21"/>
                        <a:pt x="191" y="43"/>
                      </a:cubicBezTo>
                      <a:cubicBezTo>
                        <a:pt x="170" y="53"/>
                        <a:pt x="149" y="64"/>
                        <a:pt x="138" y="85"/>
                      </a:cubicBezTo>
                      <a:cubicBezTo>
                        <a:pt x="96" y="116"/>
                        <a:pt x="75" y="159"/>
                        <a:pt x="54" y="211"/>
                      </a:cubicBezTo>
                      <a:lnTo>
                        <a:pt x="54" y="222"/>
                      </a:lnTo>
                      <a:lnTo>
                        <a:pt x="43" y="243"/>
                      </a:lnTo>
                      <a:lnTo>
                        <a:pt x="22" y="285"/>
                      </a:lnTo>
                      <a:lnTo>
                        <a:pt x="11" y="317"/>
                      </a:lnTo>
                      <a:lnTo>
                        <a:pt x="1" y="391"/>
                      </a:lnTo>
                      <a:cubicBezTo>
                        <a:pt x="1" y="423"/>
                        <a:pt x="1" y="444"/>
                        <a:pt x="11" y="476"/>
                      </a:cubicBezTo>
                      <a:lnTo>
                        <a:pt x="11" y="486"/>
                      </a:lnTo>
                      <a:cubicBezTo>
                        <a:pt x="22" y="507"/>
                        <a:pt x="32" y="528"/>
                        <a:pt x="43" y="549"/>
                      </a:cubicBezTo>
                      <a:cubicBezTo>
                        <a:pt x="54" y="581"/>
                        <a:pt x="75" y="602"/>
                        <a:pt x="85" y="623"/>
                      </a:cubicBezTo>
                      <a:lnTo>
                        <a:pt x="96" y="623"/>
                      </a:lnTo>
                      <a:cubicBezTo>
                        <a:pt x="106" y="634"/>
                        <a:pt x="138" y="666"/>
                        <a:pt x="170" y="676"/>
                      </a:cubicBezTo>
                      <a:cubicBezTo>
                        <a:pt x="191" y="687"/>
                        <a:pt x="223" y="708"/>
                        <a:pt x="244" y="708"/>
                      </a:cubicBezTo>
                      <a:lnTo>
                        <a:pt x="254" y="718"/>
                      </a:lnTo>
                      <a:cubicBezTo>
                        <a:pt x="275" y="718"/>
                        <a:pt x="307" y="729"/>
                        <a:pt x="339" y="729"/>
                      </a:cubicBezTo>
                      <a:cubicBezTo>
                        <a:pt x="370" y="729"/>
                        <a:pt x="402" y="718"/>
                        <a:pt x="434" y="718"/>
                      </a:cubicBezTo>
                      <a:cubicBezTo>
                        <a:pt x="497" y="697"/>
                        <a:pt x="518" y="676"/>
                        <a:pt x="571" y="634"/>
                      </a:cubicBezTo>
                      <a:lnTo>
                        <a:pt x="571" y="623"/>
                      </a:lnTo>
                      <a:lnTo>
                        <a:pt x="624" y="571"/>
                      </a:lnTo>
                      <a:lnTo>
                        <a:pt x="624" y="560"/>
                      </a:lnTo>
                      <a:cubicBezTo>
                        <a:pt x="634" y="539"/>
                        <a:pt x="645" y="507"/>
                        <a:pt x="656" y="486"/>
                      </a:cubicBezTo>
                      <a:lnTo>
                        <a:pt x="656" y="476"/>
                      </a:lnTo>
                      <a:cubicBezTo>
                        <a:pt x="666" y="444"/>
                        <a:pt x="666" y="423"/>
                        <a:pt x="666" y="391"/>
                      </a:cubicBezTo>
                      <a:lnTo>
                        <a:pt x="666" y="380"/>
                      </a:lnTo>
                      <a:cubicBezTo>
                        <a:pt x="666" y="349"/>
                        <a:pt x="666" y="317"/>
                        <a:pt x="656" y="296"/>
                      </a:cubicBezTo>
                      <a:lnTo>
                        <a:pt x="656" y="275"/>
                      </a:lnTo>
                      <a:cubicBezTo>
                        <a:pt x="645" y="243"/>
                        <a:pt x="634" y="211"/>
                        <a:pt x="613" y="180"/>
                      </a:cubicBezTo>
                      <a:lnTo>
                        <a:pt x="592" y="138"/>
                      </a:lnTo>
                      <a:cubicBezTo>
                        <a:pt x="571" y="106"/>
                        <a:pt x="550" y="85"/>
                        <a:pt x="518" y="64"/>
                      </a:cubicBezTo>
                      <a:cubicBezTo>
                        <a:pt x="487" y="32"/>
                        <a:pt x="455" y="21"/>
                        <a:pt x="423" y="11"/>
                      </a:cubicBezTo>
                      <a:cubicBezTo>
                        <a:pt x="392" y="0"/>
                        <a:pt x="370" y="0"/>
                        <a:pt x="349" y="0"/>
                      </a:cubicBezTo>
                      <a:close/>
                    </a:path>
                  </a:pathLst>
                </a:custGeom>
                <a:solidFill>
                  <a:srgbClr val="5B8E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6"/>
                <p:cNvSpPr/>
                <p:nvPr/>
              </p:nvSpPr>
              <p:spPr>
                <a:xfrm rot="-2700000">
                  <a:off x="8863799" y="4042235"/>
                  <a:ext cx="841868" cy="1097217"/>
                </a:xfrm>
                <a:custGeom>
                  <a:avLst/>
                  <a:gdLst/>
                  <a:ahLst/>
                  <a:cxnLst/>
                  <a:rect l="l" t="t" r="r" b="b"/>
                  <a:pathLst>
                    <a:path w="9538" h="12431" extrusionOk="0">
                      <a:moveTo>
                        <a:pt x="2715" y="359"/>
                      </a:moveTo>
                      <a:cubicBezTo>
                        <a:pt x="2672" y="359"/>
                        <a:pt x="2641" y="370"/>
                        <a:pt x="2609" y="391"/>
                      </a:cubicBezTo>
                      <a:lnTo>
                        <a:pt x="2588" y="412"/>
                      </a:lnTo>
                      <a:lnTo>
                        <a:pt x="2535" y="412"/>
                      </a:lnTo>
                      <a:cubicBezTo>
                        <a:pt x="2482" y="423"/>
                        <a:pt x="2419" y="454"/>
                        <a:pt x="2387" y="496"/>
                      </a:cubicBezTo>
                      <a:cubicBezTo>
                        <a:pt x="2356" y="518"/>
                        <a:pt x="2334" y="549"/>
                        <a:pt x="2324" y="591"/>
                      </a:cubicBezTo>
                      <a:cubicBezTo>
                        <a:pt x="2303" y="623"/>
                        <a:pt x="2292" y="665"/>
                        <a:pt x="2292" y="697"/>
                      </a:cubicBezTo>
                      <a:cubicBezTo>
                        <a:pt x="2303" y="782"/>
                        <a:pt x="2324" y="856"/>
                        <a:pt x="2387" y="908"/>
                      </a:cubicBezTo>
                      <a:cubicBezTo>
                        <a:pt x="2440" y="961"/>
                        <a:pt x="2514" y="993"/>
                        <a:pt x="2588" y="993"/>
                      </a:cubicBezTo>
                      <a:lnTo>
                        <a:pt x="2958" y="993"/>
                      </a:lnTo>
                      <a:cubicBezTo>
                        <a:pt x="3000" y="993"/>
                        <a:pt x="3031" y="993"/>
                        <a:pt x="3063" y="972"/>
                      </a:cubicBezTo>
                      <a:cubicBezTo>
                        <a:pt x="3105" y="961"/>
                        <a:pt x="3137" y="940"/>
                        <a:pt x="3158" y="908"/>
                      </a:cubicBezTo>
                      <a:cubicBezTo>
                        <a:pt x="3169" y="887"/>
                        <a:pt x="3190" y="877"/>
                        <a:pt x="3200" y="856"/>
                      </a:cubicBezTo>
                      <a:cubicBezTo>
                        <a:pt x="3222" y="813"/>
                        <a:pt x="3232" y="782"/>
                        <a:pt x="3243" y="739"/>
                      </a:cubicBezTo>
                      <a:cubicBezTo>
                        <a:pt x="3243" y="718"/>
                        <a:pt x="3243" y="687"/>
                        <a:pt x="3243" y="665"/>
                      </a:cubicBezTo>
                      <a:cubicBezTo>
                        <a:pt x="3232" y="623"/>
                        <a:pt x="3222" y="591"/>
                        <a:pt x="3200" y="560"/>
                      </a:cubicBezTo>
                      <a:cubicBezTo>
                        <a:pt x="3158" y="496"/>
                        <a:pt x="3105" y="444"/>
                        <a:pt x="3031" y="423"/>
                      </a:cubicBezTo>
                      <a:cubicBezTo>
                        <a:pt x="2968" y="401"/>
                        <a:pt x="2894" y="380"/>
                        <a:pt x="2831" y="359"/>
                      </a:cubicBezTo>
                      <a:close/>
                      <a:moveTo>
                        <a:pt x="4457" y="0"/>
                      </a:moveTo>
                      <a:cubicBezTo>
                        <a:pt x="4447" y="11"/>
                        <a:pt x="4447" y="21"/>
                        <a:pt x="4447" y="21"/>
                      </a:cubicBezTo>
                      <a:cubicBezTo>
                        <a:pt x="4309" y="85"/>
                        <a:pt x="4193" y="180"/>
                        <a:pt x="4109" y="306"/>
                      </a:cubicBezTo>
                      <a:cubicBezTo>
                        <a:pt x="4067" y="370"/>
                        <a:pt x="4035" y="444"/>
                        <a:pt x="4014" y="528"/>
                      </a:cubicBezTo>
                      <a:cubicBezTo>
                        <a:pt x="3993" y="602"/>
                        <a:pt x="3982" y="687"/>
                        <a:pt x="3993" y="771"/>
                      </a:cubicBezTo>
                      <a:cubicBezTo>
                        <a:pt x="3993" y="824"/>
                        <a:pt x="4003" y="877"/>
                        <a:pt x="4024" y="919"/>
                      </a:cubicBezTo>
                      <a:cubicBezTo>
                        <a:pt x="4056" y="961"/>
                        <a:pt x="4088" y="993"/>
                        <a:pt x="4130" y="1025"/>
                      </a:cubicBezTo>
                      <a:cubicBezTo>
                        <a:pt x="4183" y="1046"/>
                        <a:pt x="4225" y="1067"/>
                        <a:pt x="4278" y="1067"/>
                      </a:cubicBezTo>
                      <a:cubicBezTo>
                        <a:pt x="4331" y="1067"/>
                        <a:pt x="4383" y="1046"/>
                        <a:pt x="4426" y="1025"/>
                      </a:cubicBezTo>
                      <a:cubicBezTo>
                        <a:pt x="4658" y="898"/>
                        <a:pt x="4848" y="718"/>
                        <a:pt x="4985" y="496"/>
                      </a:cubicBezTo>
                      <a:cubicBezTo>
                        <a:pt x="5017" y="454"/>
                        <a:pt x="5049" y="412"/>
                        <a:pt x="5070" y="359"/>
                      </a:cubicBezTo>
                      <a:cubicBezTo>
                        <a:pt x="5102" y="296"/>
                        <a:pt x="5133" y="232"/>
                        <a:pt x="5144" y="169"/>
                      </a:cubicBezTo>
                      <a:cubicBezTo>
                        <a:pt x="5133" y="169"/>
                        <a:pt x="5112" y="158"/>
                        <a:pt x="5102" y="148"/>
                      </a:cubicBezTo>
                      <a:cubicBezTo>
                        <a:pt x="4890" y="74"/>
                        <a:pt x="4669" y="21"/>
                        <a:pt x="4457" y="0"/>
                      </a:cubicBezTo>
                      <a:close/>
                      <a:moveTo>
                        <a:pt x="1563" y="771"/>
                      </a:moveTo>
                      <a:lnTo>
                        <a:pt x="1563" y="771"/>
                      </a:lnTo>
                      <a:cubicBezTo>
                        <a:pt x="1394" y="856"/>
                        <a:pt x="1225" y="940"/>
                        <a:pt x="1067" y="1025"/>
                      </a:cubicBezTo>
                      <a:cubicBezTo>
                        <a:pt x="1035" y="1046"/>
                        <a:pt x="1004" y="1067"/>
                        <a:pt x="972" y="1088"/>
                      </a:cubicBezTo>
                      <a:cubicBezTo>
                        <a:pt x="1004" y="1109"/>
                        <a:pt x="1035" y="1141"/>
                        <a:pt x="1088" y="1151"/>
                      </a:cubicBezTo>
                      <a:cubicBezTo>
                        <a:pt x="1109" y="1151"/>
                        <a:pt x="1141" y="1151"/>
                        <a:pt x="1162" y="1162"/>
                      </a:cubicBezTo>
                      <a:cubicBezTo>
                        <a:pt x="1215" y="1162"/>
                        <a:pt x="1268" y="1141"/>
                        <a:pt x="1310" y="1120"/>
                      </a:cubicBezTo>
                      <a:cubicBezTo>
                        <a:pt x="1352" y="1098"/>
                        <a:pt x="1384" y="1077"/>
                        <a:pt x="1416" y="1067"/>
                      </a:cubicBezTo>
                      <a:cubicBezTo>
                        <a:pt x="1458" y="1046"/>
                        <a:pt x="1479" y="1025"/>
                        <a:pt x="1500" y="993"/>
                      </a:cubicBezTo>
                      <a:cubicBezTo>
                        <a:pt x="1532" y="961"/>
                        <a:pt x="1542" y="929"/>
                        <a:pt x="1553" y="887"/>
                      </a:cubicBezTo>
                      <a:cubicBezTo>
                        <a:pt x="1563" y="845"/>
                        <a:pt x="1563" y="813"/>
                        <a:pt x="1563" y="771"/>
                      </a:cubicBezTo>
                      <a:close/>
                      <a:moveTo>
                        <a:pt x="2092" y="2165"/>
                      </a:moveTo>
                      <a:cubicBezTo>
                        <a:pt x="1722" y="2165"/>
                        <a:pt x="1722" y="2746"/>
                        <a:pt x="2092" y="2746"/>
                      </a:cubicBezTo>
                      <a:cubicBezTo>
                        <a:pt x="2472" y="2746"/>
                        <a:pt x="2472" y="2165"/>
                        <a:pt x="2092" y="2165"/>
                      </a:cubicBezTo>
                      <a:close/>
                      <a:moveTo>
                        <a:pt x="3908" y="2271"/>
                      </a:moveTo>
                      <a:cubicBezTo>
                        <a:pt x="3813" y="2271"/>
                        <a:pt x="3739" y="2313"/>
                        <a:pt x="3686" y="2376"/>
                      </a:cubicBezTo>
                      <a:cubicBezTo>
                        <a:pt x="3560" y="2545"/>
                        <a:pt x="3633" y="2862"/>
                        <a:pt x="3908" y="2862"/>
                      </a:cubicBezTo>
                      <a:cubicBezTo>
                        <a:pt x="3929" y="2862"/>
                        <a:pt x="3950" y="2862"/>
                        <a:pt x="3971" y="2852"/>
                      </a:cubicBezTo>
                      <a:cubicBezTo>
                        <a:pt x="4278" y="2799"/>
                        <a:pt x="4267" y="2271"/>
                        <a:pt x="3908" y="2271"/>
                      </a:cubicBezTo>
                      <a:close/>
                      <a:moveTo>
                        <a:pt x="381" y="2218"/>
                      </a:moveTo>
                      <a:cubicBezTo>
                        <a:pt x="359" y="2218"/>
                        <a:pt x="338" y="2229"/>
                        <a:pt x="317" y="2229"/>
                      </a:cubicBezTo>
                      <a:cubicBezTo>
                        <a:pt x="296" y="2239"/>
                        <a:pt x="264" y="2250"/>
                        <a:pt x="243" y="2260"/>
                      </a:cubicBezTo>
                      <a:lnTo>
                        <a:pt x="222" y="2281"/>
                      </a:lnTo>
                      <a:cubicBezTo>
                        <a:pt x="190" y="2292"/>
                        <a:pt x="169" y="2292"/>
                        <a:pt x="148" y="2313"/>
                      </a:cubicBezTo>
                      <a:cubicBezTo>
                        <a:pt x="127" y="2324"/>
                        <a:pt x="106" y="2345"/>
                        <a:pt x="85" y="2355"/>
                      </a:cubicBezTo>
                      <a:cubicBezTo>
                        <a:pt x="53" y="2397"/>
                        <a:pt x="21" y="2440"/>
                        <a:pt x="11" y="2482"/>
                      </a:cubicBezTo>
                      <a:cubicBezTo>
                        <a:pt x="11" y="2514"/>
                        <a:pt x="0" y="2535"/>
                        <a:pt x="0" y="2566"/>
                      </a:cubicBezTo>
                      <a:cubicBezTo>
                        <a:pt x="0" y="2619"/>
                        <a:pt x="11" y="2662"/>
                        <a:pt x="43" y="2714"/>
                      </a:cubicBezTo>
                      <a:cubicBezTo>
                        <a:pt x="53" y="2735"/>
                        <a:pt x="74" y="2757"/>
                        <a:pt x="95" y="2778"/>
                      </a:cubicBezTo>
                      <a:lnTo>
                        <a:pt x="159" y="2831"/>
                      </a:lnTo>
                      <a:lnTo>
                        <a:pt x="169" y="2831"/>
                      </a:lnTo>
                      <a:lnTo>
                        <a:pt x="233" y="2862"/>
                      </a:lnTo>
                      <a:lnTo>
                        <a:pt x="243" y="2862"/>
                      </a:lnTo>
                      <a:cubicBezTo>
                        <a:pt x="264" y="2873"/>
                        <a:pt x="307" y="2873"/>
                        <a:pt x="328" y="2873"/>
                      </a:cubicBezTo>
                      <a:lnTo>
                        <a:pt x="338" y="2873"/>
                      </a:lnTo>
                      <a:cubicBezTo>
                        <a:pt x="359" y="2873"/>
                        <a:pt x="402" y="2873"/>
                        <a:pt x="423" y="2862"/>
                      </a:cubicBezTo>
                      <a:lnTo>
                        <a:pt x="433" y="2862"/>
                      </a:lnTo>
                      <a:lnTo>
                        <a:pt x="465" y="2841"/>
                      </a:lnTo>
                      <a:lnTo>
                        <a:pt x="507" y="2831"/>
                      </a:lnTo>
                      <a:lnTo>
                        <a:pt x="518" y="2820"/>
                      </a:lnTo>
                      <a:cubicBezTo>
                        <a:pt x="539" y="2809"/>
                        <a:pt x="571" y="2788"/>
                        <a:pt x="581" y="2778"/>
                      </a:cubicBezTo>
                      <a:lnTo>
                        <a:pt x="581" y="2767"/>
                      </a:lnTo>
                      <a:lnTo>
                        <a:pt x="592" y="2767"/>
                      </a:lnTo>
                      <a:cubicBezTo>
                        <a:pt x="613" y="2746"/>
                        <a:pt x="623" y="2725"/>
                        <a:pt x="645" y="2704"/>
                      </a:cubicBezTo>
                      <a:lnTo>
                        <a:pt x="645" y="2693"/>
                      </a:lnTo>
                      <a:lnTo>
                        <a:pt x="676" y="2619"/>
                      </a:lnTo>
                      <a:lnTo>
                        <a:pt x="676" y="2609"/>
                      </a:lnTo>
                      <a:lnTo>
                        <a:pt x="687" y="2535"/>
                      </a:lnTo>
                      <a:cubicBezTo>
                        <a:pt x="687" y="2503"/>
                        <a:pt x="687" y="2471"/>
                        <a:pt x="676" y="2440"/>
                      </a:cubicBezTo>
                      <a:cubicBezTo>
                        <a:pt x="666" y="2397"/>
                        <a:pt x="645" y="2366"/>
                        <a:pt x="623" y="2334"/>
                      </a:cubicBezTo>
                      <a:cubicBezTo>
                        <a:pt x="602" y="2302"/>
                        <a:pt x="571" y="2281"/>
                        <a:pt x="539" y="2260"/>
                      </a:cubicBezTo>
                      <a:cubicBezTo>
                        <a:pt x="507" y="2239"/>
                        <a:pt x="476" y="2229"/>
                        <a:pt x="433" y="2229"/>
                      </a:cubicBezTo>
                      <a:cubicBezTo>
                        <a:pt x="412" y="2218"/>
                        <a:pt x="402" y="2218"/>
                        <a:pt x="381" y="2218"/>
                      </a:cubicBezTo>
                      <a:close/>
                      <a:moveTo>
                        <a:pt x="7341" y="2060"/>
                      </a:moveTo>
                      <a:cubicBezTo>
                        <a:pt x="7319" y="2060"/>
                        <a:pt x="7298" y="2060"/>
                        <a:pt x="7277" y="2070"/>
                      </a:cubicBezTo>
                      <a:cubicBezTo>
                        <a:pt x="7203" y="2091"/>
                        <a:pt x="7140" y="2133"/>
                        <a:pt x="7098" y="2207"/>
                      </a:cubicBezTo>
                      <a:cubicBezTo>
                        <a:pt x="7066" y="2271"/>
                        <a:pt x="7045" y="2355"/>
                        <a:pt x="7077" y="2429"/>
                      </a:cubicBezTo>
                      <a:cubicBezTo>
                        <a:pt x="7119" y="2588"/>
                        <a:pt x="7203" y="2746"/>
                        <a:pt x="7298" y="2883"/>
                      </a:cubicBezTo>
                      <a:cubicBezTo>
                        <a:pt x="7319" y="2915"/>
                        <a:pt x="7341" y="2947"/>
                        <a:pt x="7372" y="2968"/>
                      </a:cubicBezTo>
                      <a:cubicBezTo>
                        <a:pt x="7404" y="2989"/>
                        <a:pt x="7436" y="3010"/>
                        <a:pt x="7478" y="3021"/>
                      </a:cubicBezTo>
                      <a:cubicBezTo>
                        <a:pt x="7499" y="3021"/>
                        <a:pt x="7531" y="3021"/>
                        <a:pt x="7552" y="3031"/>
                      </a:cubicBezTo>
                      <a:lnTo>
                        <a:pt x="7562" y="3031"/>
                      </a:lnTo>
                      <a:cubicBezTo>
                        <a:pt x="7605" y="3031"/>
                        <a:pt x="7636" y="3021"/>
                        <a:pt x="7668" y="3000"/>
                      </a:cubicBezTo>
                      <a:cubicBezTo>
                        <a:pt x="7689" y="3000"/>
                        <a:pt x="7710" y="2989"/>
                        <a:pt x="7731" y="2968"/>
                      </a:cubicBezTo>
                      <a:cubicBezTo>
                        <a:pt x="7763" y="2947"/>
                        <a:pt x="7784" y="2915"/>
                        <a:pt x="7805" y="2883"/>
                      </a:cubicBezTo>
                      <a:cubicBezTo>
                        <a:pt x="7816" y="2862"/>
                        <a:pt x="7826" y="2841"/>
                        <a:pt x="7837" y="2809"/>
                      </a:cubicBezTo>
                      <a:cubicBezTo>
                        <a:pt x="7847" y="2767"/>
                        <a:pt x="7847" y="2714"/>
                        <a:pt x="7837" y="2662"/>
                      </a:cubicBezTo>
                      <a:lnTo>
                        <a:pt x="7700" y="2324"/>
                      </a:lnTo>
                      <a:cubicBezTo>
                        <a:pt x="7689" y="2292"/>
                        <a:pt x="7679" y="2250"/>
                        <a:pt x="7647" y="2229"/>
                      </a:cubicBezTo>
                      <a:cubicBezTo>
                        <a:pt x="7626" y="2197"/>
                        <a:pt x="7605" y="2165"/>
                        <a:pt x="7573" y="2155"/>
                      </a:cubicBezTo>
                      <a:lnTo>
                        <a:pt x="7562" y="2144"/>
                      </a:lnTo>
                      <a:cubicBezTo>
                        <a:pt x="7541" y="2123"/>
                        <a:pt x="7520" y="2112"/>
                        <a:pt x="7499" y="2102"/>
                      </a:cubicBezTo>
                      <a:cubicBezTo>
                        <a:pt x="7467" y="2081"/>
                        <a:pt x="7436" y="2070"/>
                        <a:pt x="7393" y="2060"/>
                      </a:cubicBezTo>
                      <a:close/>
                      <a:moveTo>
                        <a:pt x="5661" y="2397"/>
                      </a:moveTo>
                      <a:cubicBezTo>
                        <a:pt x="5587" y="2397"/>
                        <a:pt x="5545" y="2408"/>
                        <a:pt x="5482" y="2440"/>
                      </a:cubicBezTo>
                      <a:cubicBezTo>
                        <a:pt x="5450" y="2461"/>
                        <a:pt x="5418" y="2482"/>
                        <a:pt x="5397" y="2514"/>
                      </a:cubicBezTo>
                      <a:lnTo>
                        <a:pt x="5366" y="2545"/>
                      </a:lnTo>
                      <a:lnTo>
                        <a:pt x="5302" y="2545"/>
                      </a:lnTo>
                      <a:cubicBezTo>
                        <a:pt x="5260" y="2545"/>
                        <a:pt x="5228" y="2556"/>
                        <a:pt x="5186" y="2577"/>
                      </a:cubicBezTo>
                      <a:cubicBezTo>
                        <a:pt x="5154" y="2598"/>
                        <a:pt x="5133" y="2619"/>
                        <a:pt x="5112" y="2651"/>
                      </a:cubicBezTo>
                      <a:cubicBezTo>
                        <a:pt x="5080" y="2683"/>
                        <a:pt x="5059" y="2714"/>
                        <a:pt x="5059" y="2757"/>
                      </a:cubicBezTo>
                      <a:cubicBezTo>
                        <a:pt x="5049" y="2778"/>
                        <a:pt x="5049" y="2809"/>
                        <a:pt x="5049" y="2831"/>
                      </a:cubicBezTo>
                      <a:cubicBezTo>
                        <a:pt x="5049" y="2883"/>
                        <a:pt x="5059" y="2936"/>
                        <a:pt x="5080" y="2978"/>
                      </a:cubicBezTo>
                      <a:cubicBezTo>
                        <a:pt x="5123" y="3042"/>
                        <a:pt x="5186" y="3095"/>
                        <a:pt x="5260" y="3116"/>
                      </a:cubicBezTo>
                      <a:cubicBezTo>
                        <a:pt x="5366" y="3147"/>
                        <a:pt x="5471" y="3168"/>
                        <a:pt x="5577" y="3200"/>
                      </a:cubicBezTo>
                      <a:cubicBezTo>
                        <a:pt x="5598" y="3211"/>
                        <a:pt x="5619" y="3211"/>
                        <a:pt x="5640" y="3211"/>
                      </a:cubicBezTo>
                      <a:lnTo>
                        <a:pt x="5693" y="3211"/>
                      </a:lnTo>
                      <a:cubicBezTo>
                        <a:pt x="5725" y="3200"/>
                        <a:pt x="5767" y="3190"/>
                        <a:pt x="5799" y="3168"/>
                      </a:cubicBezTo>
                      <a:cubicBezTo>
                        <a:pt x="5830" y="3158"/>
                        <a:pt x="5862" y="3126"/>
                        <a:pt x="5883" y="3095"/>
                      </a:cubicBezTo>
                      <a:cubicBezTo>
                        <a:pt x="5904" y="3063"/>
                        <a:pt x="5925" y="3031"/>
                        <a:pt x="5936" y="3000"/>
                      </a:cubicBezTo>
                      <a:cubicBezTo>
                        <a:pt x="5936" y="2968"/>
                        <a:pt x="5936" y="2947"/>
                        <a:pt x="5946" y="2915"/>
                      </a:cubicBezTo>
                      <a:cubicBezTo>
                        <a:pt x="5946" y="2883"/>
                        <a:pt x="5936" y="2852"/>
                        <a:pt x="5925" y="2820"/>
                      </a:cubicBezTo>
                      <a:lnTo>
                        <a:pt x="5936" y="2799"/>
                      </a:lnTo>
                      <a:cubicBezTo>
                        <a:pt x="5946" y="2767"/>
                        <a:pt x="5957" y="2725"/>
                        <a:pt x="5957" y="2683"/>
                      </a:cubicBezTo>
                      <a:cubicBezTo>
                        <a:pt x="5957" y="2609"/>
                        <a:pt x="5925" y="2535"/>
                        <a:pt x="5873" y="2482"/>
                      </a:cubicBezTo>
                      <a:cubicBezTo>
                        <a:pt x="5820" y="2429"/>
                        <a:pt x="5746" y="2397"/>
                        <a:pt x="5682" y="2397"/>
                      </a:cubicBezTo>
                      <a:close/>
                      <a:moveTo>
                        <a:pt x="3021" y="2883"/>
                      </a:moveTo>
                      <a:cubicBezTo>
                        <a:pt x="2979" y="2883"/>
                        <a:pt x="2947" y="2883"/>
                        <a:pt x="2915" y="2904"/>
                      </a:cubicBezTo>
                      <a:cubicBezTo>
                        <a:pt x="2884" y="2915"/>
                        <a:pt x="2852" y="2936"/>
                        <a:pt x="2820" y="2968"/>
                      </a:cubicBezTo>
                      <a:cubicBezTo>
                        <a:pt x="2810" y="2989"/>
                        <a:pt x="2789" y="3000"/>
                        <a:pt x="2778" y="3021"/>
                      </a:cubicBezTo>
                      <a:cubicBezTo>
                        <a:pt x="2746" y="3073"/>
                        <a:pt x="2736" y="3116"/>
                        <a:pt x="2736" y="3168"/>
                      </a:cubicBezTo>
                      <a:cubicBezTo>
                        <a:pt x="2736" y="3200"/>
                        <a:pt x="2746" y="3221"/>
                        <a:pt x="2746" y="3253"/>
                      </a:cubicBezTo>
                      <a:cubicBezTo>
                        <a:pt x="2757" y="3295"/>
                        <a:pt x="2789" y="3337"/>
                        <a:pt x="2820" y="3380"/>
                      </a:cubicBezTo>
                      <a:cubicBezTo>
                        <a:pt x="2894" y="3443"/>
                        <a:pt x="2968" y="3517"/>
                        <a:pt x="3031" y="3591"/>
                      </a:cubicBezTo>
                      <a:cubicBezTo>
                        <a:pt x="3053" y="3602"/>
                        <a:pt x="3074" y="3612"/>
                        <a:pt x="3095" y="3633"/>
                      </a:cubicBezTo>
                      <a:cubicBezTo>
                        <a:pt x="3116" y="3644"/>
                        <a:pt x="3137" y="3654"/>
                        <a:pt x="3158" y="3665"/>
                      </a:cubicBezTo>
                      <a:cubicBezTo>
                        <a:pt x="3190" y="3665"/>
                        <a:pt x="3211" y="3665"/>
                        <a:pt x="3243" y="3675"/>
                      </a:cubicBezTo>
                      <a:lnTo>
                        <a:pt x="3253" y="3675"/>
                      </a:lnTo>
                      <a:cubicBezTo>
                        <a:pt x="3285" y="3675"/>
                        <a:pt x="3317" y="3665"/>
                        <a:pt x="3359" y="3644"/>
                      </a:cubicBezTo>
                      <a:cubicBezTo>
                        <a:pt x="3380" y="3644"/>
                        <a:pt x="3401" y="3623"/>
                        <a:pt x="3422" y="3612"/>
                      </a:cubicBezTo>
                      <a:cubicBezTo>
                        <a:pt x="3443" y="3591"/>
                        <a:pt x="3454" y="3580"/>
                        <a:pt x="3475" y="3559"/>
                      </a:cubicBezTo>
                      <a:cubicBezTo>
                        <a:pt x="3486" y="3538"/>
                        <a:pt x="3507" y="3517"/>
                        <a:pt x="3507" y="3496"/>
                      </a:cubicBezTo>
                      <a:cubicBezTo>
                        <a:pt x="3528" y="3454"/>
                        <a:pt x="3538" y="3422"/>
                        <a:pt x="3538" y="3380"/>
                      </a:cubicBezTo>
                      <a:cubicBezTo>
                        <a:pt x="3538" y="3327"/>
                        <a:pt x="3538" y="3274"/>
                        <a:pt x="3549" y="3232"/>
                      </a:cubicBezTo>
                      <a:cubicBezTo>
                        <a:pt x="3549" y="3190"/>
                        <a:pt x="3538" y="3147"/>
                        <a:pt x="3517" y="3116"/>
                      </a:cubicBezTo>
                      <a:cubicBezTo>
                        <a:pt x="3507" y="3073"/>
                        <a:pt x="3486" y="3042"/>
                        <a:pt x="3465" y="3021"/>
                      </a:cubicBezTo>
                      <a:cubicBezTo>
                        <a:pt x="3433" y="2989"/>
                        <a:pt x="3401" y="2968"/>
                        <a:pt x="3369" y="2957"/>
                      </a:cubicBezTo>
                      <a:cubicBezTo>
                        <a:pt x="3338" y="2947"/>
                        <a:pt x="3296" y="2936"/>
                        <a:pt x="3264" y="2936"/>
                      </a:cubicBezTo>
                      <a:lnTo>
                        <a:pt x="3211" y="2936"/>
                      </a:lnTo>
                      <a:cubicBezTo>
                        <a:pt x="3190" y="2926"/>
                        <a:pt x="3169" y="2915"/>
                        <a:pt x="3137" y="2904"/>
                      </a:cubicBezTo>
                      <a:cubicBezTo>
                        <a:pt x="3105" y="2883"/>
                        <a:pt x="3074" y="2883"/>
                        <a:pt x="3042" y="2883"/>
                      </a:cubicBezTo>
                      <a:close/>
                      <a:moveTo>
                        <a:pt x="4616" y="3591"/>
                      </a:moveTo>
                      <a:cubicBezTo>
                        <a:pt x="4595" y="3591"/>
                        <a:pt x="4563" y="3591"/>
                        <a:pt x="4542" y="3602"/>
                      </a:cubicBezTo>
                      <a:cubicBezTo>
                        <a:pt x="4510" y="3612"/>
                        <a:pt x="4489" y="3623"/>
                        <a:pt x="4468" y="3633"/>
                      </a:cubicBezTo>
                      <a:cubicBezTo>
                        <a:pt x="4457" y="3633"/>
                        <a:pt x="4447" y="3644"/>
                        <a:pt x="4436" y="3654"/>
                      </a:cubicBezTo>
                      <a:cubicBezTo>
                        <a:pt x="4404" y="3675"/>
                        <a:pt x="4383" y="3707"/>
                        <a:pt x="4362" y="3739"/>
                      </a:cubicBezTo>
                      <a:cubicBezTo>
                        <a:pt x="4331" y="3813"/>
                        <a:pt x="4288" y="3887"/>
                        <a:pt x="4257" y="3961"/>
                      </a:cubicBezTo>
                      <a:cubicBezTo>
                        <a:pt x="4235" y="3992"/>
                        <a:pt x="4225" y="4024"/>
                        <a:pt x="4225" y="4066"/>
                      </a:cubicBezTo>
                      <a:cubicBezTo>
                        <a:pt x="4214" y="4098"/>
                        <a:pt x="4214" y="4140"/>
                        <a:pt x="4225" y="4182"/>
                      </a:cubicBezTo>
                      <a:cubicBezTo>
                        <a:pt x="4235" y="4214"/>
                        <a:pt x="4257" y="4256"/>
                        <a:pt x="4278" y="4277"/>
                      </a:cubicBezTo>
                      <a:cubicBezTo>
                        <a:pt x="4299" y="4309"/>
                        <a:pt x="4331" y="4341"/>
                        <a:pt x="4362" y="4351"/>
                      </a:cubicBezTo>
                      <a:cubicBezTo>
                        <a:pt x="4383" y="4362"/>
                        <a:pt x="4404" y="4372"/>
                        <a:pt x="4426" y="4383"/>
                      </a:cubicBezTo>
                      <a:cubicBezTo>
                        <a:pt x="4457" y="4394"/>
                        <a:pt x="4478" y="4394"/>
                        <a:pt x="4510" y="4394"/>
                      </a:cubicBezTo>
                      <a:cubicBezTo>
                        <a:pt x="4531" y="4394"/>
                        <a:pt x="4563" y="4394"/>
                        <a:pt x="4584" y="4383"/>
                      </a:cubicBezTo>
                      <a:lnTo>
                        <a:pt x="4658" y="4351"/>
                      </a:lnTo>
                      <a:cubicBezTo>
                        <a:pt x="4700" y="4330"/>
                        <a:pt x="4732" y="4299"/>
                        <a:pt x="4764" y="4246"/>
                      </a:cubicBezTo>
                      <a:cubicBezTo>
                        <a:pt x="4764" y="4246"/>
                        <a:pt x="4764" y="4235"/>
                        <a:pt x="4774" y="4225"/>
                      </a:cubicBezTo>
                      <a:cubicBezTo>
                        <a:pt x="4806" y="4161"/>
                        <a:pt x="4837" y="4098"/>
                        <a:pt x="4869" y="4035"/>
                      </a:cubicBezTo>
                      <a:cubicBezTo>
                        <a:pt x="4890" y="3992"/>
                        <a:pt x="4901" y="3961"/>
                        <a:pt x="4901" y="3918"/>
                      </a:cubicBezTo>
                      <a:cubicBezTo>
                        <a:pt x="4911" y="3887"/>
                        <a:pt x="4911" y="3844"/>
                        <a:pt x="4901" y="3802"/>
                      </a:cubicBezTo>
                      <a:cubicBezTo>
                        <a:pt x="4890" y="3770"/>
                        <a:pt x="4869" y="3739"/>
                        <a:pt x="4848" y="3707"/>
                      </a:cubicBezTo>
                      <a:cubicBezTo>
                        <a:pt x="4827" y="3675"/>
                        <a:pt x="4795" y="3644"/>
                        <a:pt x="4764" y="3633"/>
                      </a:cubicBezTo>
                      <a:cubicBezTo>
                        <a:pt x="4742" y="3623"/>
                        <a:pt x="4721" y="3612"/>
                        <a:pt x="4690" y="3602"/>
                      </a:cubicBezTo>
                      <a:cubicBezTo>
                        <a:pt x="4669" y="3591"/>
                        <a:pt x="4637" y="3591"/>
                        <a:pt x="4616" y="3591"/>
                      </a:cubicBezTo>
                      <a:close/>
                      <a:moveTo>
                        <a:pt x="5989" y="3918"/>
                      </a:moveTo>
                      <a:cubicBezTo>
                        <a:pt x="5619" y="3918"/>
                        <a:pt x="5619" y="4510"/>
                        <a:pt x="5989" y="4510"/>
                      </a:cubicBezTo>
                      <a:cubicBezTo>
                        <a:pt x="6369" y="4510"/>
                        <a:pt x="6369" y="3918"/>
                        <a:pt x="5989" y="3918"/>
                      </a:cubicBezTo>
                      <a:close/>
                      <a:moveTo>
                        <a:pt x="8988" y="3992"/>
                      </a:moveTo>
                      <a:cubicBezTo>
                        <a:pt x="8988" y="3992"/>
                        <a:pt x="8978" y="4003"/>
                        <a:pt x="8967" y="4003"/>
                      </a:cubicBezTo>
                      <a:cubicBezTo>
                        <a:pt x="8946" y="4035"/>
                        <a:pt x="8925" y="4066"/>
                        <a:pt x="8914" y="4098"/>
                      </a:cubicBezTo>
                      <a:cubicBezTo>
                        <a:pt x="8893" y="4140"/>
                        <a:pt x="8883" y="4172"/>
                        <a:pt x="8883" y="4214"/>
                      </a:cubicBezTo>
                      <a:cubicBezTo>
                        <a:pt x="8893" y="4235"/>
                        <a:pt x="8893" y="4267"/>
                        <a:pt x="8893" y="4288"/>
                      </a:cubicBezTo>
                      <a:cubicBezTo>
                        <a:pt x="8914" y="4341"/>
                        <a:pt x="8935" y="4383"/>
                        <a:pt x="8967" y="4425"/>
                      </a:cubicBezTo>
                      <a:cubicBezTo>
                        <a:pt x="8988" y="4436"/>
                        <a:pt x="9009" y="4446"/>
                        <a:pt x="9030" y="4468"/>
                      </a:cubicBezTo>
                      <a:cubicBezTo>
                        <a:pt x="9073" y="4489"/>
                        <a:pt x="9125" y="4510"/>
                        <a:pt x="9178" y="4510"/>
                      </a:cubicBezTo>
                      <a:lnTo>
                        <a:pt x="9210" y="4510"/>
                      </a:lnTo>
                      <a:cubicBezTo>
                        <a:pt x="9147" y="4320"/>
                        <a:pt x="9073" y="4151"/>
                        <a:pt x="8988" y="3992"/>
                      </a:cubicBezTo>
                      <a:close/>
                      <a:moveTo>
                        <a:pt x="7414" y="4415"/>
                      </a:moveTo>
                      <a:cubicBezTo>
                        <a:pt x="7383" y="4415"/>
                        <a:pt x="7351" y="4415"/>
                        <a:pt x="7309" y="4436"/>
                      </a:cubicBezTo>
                      <a:cubicBezTo>
                        <a:pt x="7277" y="4446"/>
                        <a:pt x="7245" y="4468"/>
                        <a:pt x="7224" y="4499"/>
                      </a:cubicBezTo>
                      <a:cubicBezTo>
                        <a:pt x="7203" y="4520"/>
                        <a:pt x="7193" y="4541"/>
                        <a:pt x="7172" y="4552"/>
                      </a:cubicBezTo>
                      <a:cubicBezTo>
                        <a:pt x="7150" y="4605"/>
                        <a:pt x="7129" y="4647"/>
                        <a:pt x="7129" y="4700"/>
                      </a:cubicBezTo>
                      <a:cubicBezTo>
                        <a:pt x="7140" y="4732"/>
                        <a:pt x="7140" y="4753"/>
                        <a:pt x="7140" y="4784"/>
                      </a:cubicBezTo>
                      <a:cubicBezTo>
                        <a:pt x="7161" y="4827"/>
                        <a:pt x="7182" y="4869"/>
                        <a:pt x="7224" y="4911"/>
                      </a:cubicBezTo>
                      <a:cubicBezTo>
                        <a:pt x="7235" y="4932"/>
                        <a:pt x="7256" y="4953"/>
                        <a:pt x="7267" y="4964"/>
                      </a:cubicBezTo>
                      <a:cubicBezTo>
                        <a:pt x="7298" y="4996"/>
                        <a:pt x="7330" y="5017"/>
                        <a:pt x="7362" y="5027"/>
                      </a:cubicBezTo>
                      <a:cubicBezTo>
                        <a:pt x="7393" y="5048"/>
                        <a:pt x="7436" y="5048"/>
                        <a:pt x="7467" y="5048"/>
                      </a:cubicBezTo>
                      <a:lnTo>
                        <a:pt x="7488" y="5048"/>
                      </a:lnTo>
                      <a:cubicBezTo>
                        <a:pt x="7520" y="5048"/>
                        <a:pt x="7562" y="5048"/>
                        <a:pt x="7594" y="5027"/>
                      </a:cubicBezTo>
                      <a:cubicBezTo>
                        <a:pt x="7626" y="5017"/>
                        <a:pt x="7657" y="4996"/>
                        <a:pt x="7689" y="4964"/>
                      </a:cubicBezTo>
                      <a:cubicBezTo>
                        <a:pt x="7700" y="4943"/>
                        <a:pt x="7721" y="4932"/>
                        <a:pt x="7731" y="4911"/>
                      </a:cubicBezTo>
                      <a:cubicBezTo>
                        <a:pt x="7763" y="4858"/>
                        <a:pt x="7774" y="4816"/>
                        <a:pt x="7774" y="4763"/>
                      </a:cubicBezTo>
                      <a:cubicBezTo>
                        <a:pt x="7763" y="4732"/>
                        <a:pt x="7763" y="4710"/>
                        <a:pt x="7763" y="4679"/>
                      </a:cubicBezTo>
                      <a:cubicBezTo>
                        <a:pt x="7742" y="4637"/>
                        <a:pt x="7721" y="4594"/>
                        <a:pt x="7689" y="4552"/>
                      </a:cubicBezTo>
                      <a:cubicBezTo>
                        <a:pt x="7668" y="4531"/>
                        <a:pt x="7647" y="4520"/>
                        <a:pt x="7636" y="4499"/>
                      </a:cubicBezTo>
                      <a:cubicBezTo>
                        <a:pt x="7605" y="4468"/>
                        <a:pt x="7573" y="4446"/>
                        <a:pt x="7541" y="4436"/>
                      </a:cubicBezTo>
                      <a:cubicBezTo>
                        <a:pt x="7510" y="4415"/>
                        <a:pt x="7467" y="4415"/>
                        <a:pt x="7436" y="4415"/>
                      </a:cubicBezTo>
                      <a:close/>
                      <a:moveTo>
                        <a:pt x="1405" y="4193"/>
                      </a:moveTo>
                      <a:cubicBezTo>
                        <a:pt x="1373" y="4193"/>
                        <a:pt x="1331" y="4193"/>
                        <a:pt x="1299" y="4204"/>
                      </a:cubicBezTo>
                      <a:cubicBezTo>
                        <a:pt x="1257" y="4214"/>
                        <a:pt x="1215" y="4235"/>
                        <a:pt x="1173" y="4256"/>
                      </a:cubicBezTo>
                      <a:lnTo>
                        <a:pt x="1141" y="4277"/>
                      </a:lnTo>
                      <a:cubicBezTo>
                        <a:pt x="1120" y="4299"/>
                        <a:pt x="1088" y="4320"/>
                        <a:pt x="1057" y="4341"/>
                      </a:cubicBezTo>
                      <a:cubicBezTo>
                        <a:pt x="1035" y="4372"/>
                        <a:pt x="1004" y="4404"/>
                        <a:pt x="983" y="4446"/>
                      </a:cubicBezTo>
                      <a:cubicBezTo>
                        <a:pt x="972" y="4478"/>
                        <a:pt x="951" y="4510"/>
                        <a:pt x="940" y="4541"/>
                      </a:cubicBezTo>
                      <a:lnTo>
                        <a:pt x="940" y="4563"/>
                      </a:lnTo>
                      <a:cubicBezTo>
                        <a:pt x="930" y="4594"/>
                        <a:pt x="930" y="4626"/>
                        <a:pt x="930" y="4658"/>
                      </a:cubicBezTo>
                      <a:cubicBezTo>
                        <a:pt x="930" y="4679"/>
                        <a:pt x="930" y="4700"/>
                        <a:pt x="930" y="4710"/>
                      </a:cubicBezTo>
                      <a:cubicBezTo>
                        <a:pt x="930" y="4742"/>
                        <a:pt x="940" y="4763"/>
                        <a:pt x="940" y="4784"/>
                      </a:cubicBezTo>
                      <a:cubicBezTo>
                        <a:pt x="951" y="4806"/>
                        <a:pt x="961" y="4827"/>
                        <a:pt x="961" y="4848"/>
                      </a:cubicBezTo>
                      <a:cubicBezTo>
                        <a:pt x="972" y="4869"/>
                        <a:pt x="983" y="4890"/>
                        <a:pt x="993" y="4901"/>
                      </a:cubicBezTo>
                      <a:cubicBezTo>
                        <a:pt x="1014" y="4932"/>
                        <a:pt x="1035" y="4953"/>
                        <a:pt x="1057" y="4974"/>
                      </a:cubicBezTo>
                      <a:lnTo>
                        <a:pt x="1078" y="4996"/>
                      </a:lnTo>
                      <a:cubicBezTo>
                        <a:pt x="1109" y="5027"/>
                        <a:pt x="1141" y="5059"/>
                        <a:pt x="1173" y="5070"/>
                      </a:cubicBezTo>
                      <a:cubicBezTo>
                        <a:pt x="1215" y="5091"/>
                        <a:pt x="1257" y="5112"/>
                        <a:pt x="1299" y="5122"/>
                      </a:cubicBezTo>
                      <a:cubicBezTo>
                        <a:pt x="1331" y="5122"/>
                        <a:pt x="1363" y="5133"/>
                        <a:pt x="1394" y="5133"/>
                      </a:cubicBezTo>
                      <a:lnTo>
                        <a:pt x="1426" y="5133"/>
                      </a:lnTo>
                      <a:cubicBezTo>
                        <a:pt x="1468" y="5133"/>
                        <a:pt x="1511" y="5122"/>
                        <a:pt x="1553" y="5112"/>
                      </a:cubicBezTo>
                      <a:cubicBezTo>
                        <a:pt x="1585" y="5101"/>
                        <a:pt x="1616" y="5091"/>
                        <a:pt x="1648" y="5070"/>
                      </a:cubicBezTo>
                      <a:cubicBezTo>
                        <a:pt x="1669" y="5059"/>
                        <a:pt x="1701" y="5038"/>
                        <a:pt x="1722" y="5017"/>
                      </a:cubicBezTo>
                      <a:lnTo>
                        <a:pt x="1743" y="4996"/>
                      </a:lnTo>
                      <a:cubicBezTo>
                        <a:pt x="1764" y="4964"/>
                        <a:pt x="1785" y="4943"/>
                        <a:pt x="1806" y="4911"/>
                      </a:cubicBezTo>
                      <a:cubicBezTo>
                        <a:pt x="1817" y="4890"/>
                        <a:pt x="1827" y="4869"/>
                        <a:pt x="1827" y="4858"/>
                      </a:cubicBezTo>
                      <a:cubicBezTo>
                        <a:pt x="1838" y="4837"/>
                        <a:pt x="1849" y="4816"/>
                        <a:pt x="1859" y="4795"/>
                      </a:cubicBezTo>
                      <a:cubicBezTo>
                        <a:pt x="1859" y="4763"/>
                        <a:pt x="1870" y="4732"/>
                        <a:pt x="1870" y="4700"/>
                      </a:cubicBezTo>
                      <a:lnTo>
                        <a:pt x="1870" y="4668"/>
                      </a:lnTo>
                      <a:cubicBezTo>
                        <a:pt x="1870" y="4626"/>
                        <a:pt x="1870" y="4584"/>
                        <a:pt x="1859" y="4541"/>
                      </a:cubicBezTo>
                      <a:lnTo>
                        <a:pt x="1849" y="4510"/>
                      </a:lnTo>
                      <a:cubicBezTo>
                        <a:pt x="1838" y="4478"/>
                        <a:pt x="1817" y="4446"/>
                        <a:pt x="1806" y="4415"/>
                      </a:cubicBezTo>
                      <a:lnTo>
                        <a:pt x="1785" y="4394"/>
                      </a:lnTo>
                      <a:cubicBezTo>
                        <a:pt x="1775" y="4372"/>
                        <a:pt x="1754" y="4341"/>
                        <a:pt x="1732" y="4320"/>
                      </a:cubicBezTo>
                      <a:cubicBezTo>
                        <a:pt x="1701" y="4288"/>
                        <a:pt x="1659" y="4256"/>
                        <a:pt x="1627" y="4246"/>
                      </a:cubicBezTo>
                      <a:cubicBezTo>
                        <a:pt x="1595" y="4235"/>
                        <a:pt x="1563" y="4214"/>
                        <a:pt x="1532" y="4204"/>
                      </a:cubicBezTo>
                      <a:cubicBezTo>
                        <a:pt x="1500" y="4193"/>
                        <a:pt x="1468" y="4193"/>
                        <a:pt x="1426" y="4193"/>
                      </a:cubicBezTo>
                      <a:close/>
                      <a:moveTo>
                        <a:pt x="5281" y="5175"/>
                      </a:moveTo>
                      <a:cubicBezTo>
                        <a:pt x="5249" y="5175"/>
                        <a:pt x="5218" y="5186"/>
                        <a:pt x="5186" y="5186"/>
                      </a:cubicBezTo>
                      <a:cubicBezTo>
                        <a:pt x="5154" y="5196"/>
                        <a:pt x="5112" y="5207"/>
                        <a:pt x="5080" y="5228"/>
                      </a:cubicBezTo>
                      <a:cubicBezTo>
                        <a:pt x="5049" y="5249"/>
                        <a:pt x="5017" y="5270"/>
                        <a:pt x="4996" y="5302"/>
                      </a:cubicBezTo>
                      <a:lnTo>
                        <a:pt x="4985" y="5323"/>
                      </a:lnTo>
                      <a:cubicBezTo>
                        <a:pt x="4964" y="5344"/>
                        <a:pt x="4943" y="5365"/>
                        <a:pt x="4933" y="5386"/>
                      </a:cubicBezTo>
                      <a:cubicBezTo>
                        <a:pt x="4911" y="5418"/>
                        <a:pt x="4901" y="5450"/>
                        <a:pt x="4890" y="5471"/>
                      </a:cubicBezTo>
                      <a:lnTo>
                        <a:pt x="4890" y="5481"/>
                      </a:lnTo>
                      <a:cubicBezTo>
                        <a:pt x="4890" y="5513"/>
                        <a:pt x="4880" y="5545"/>
                        <a:pt x="4880" y="5566"/>
                      </a:cubicBezTo>
                      <a:lnTo>
                        <a:pt x="4880" y="5587"/>
                      </a:lnTo>
                      <a:cubicBezTo>
                        <a:pt x="4880" y="5619"/>
                        <a:pt x="4890" y="5640"/>
                        <a:pt x="4890" y="5672"/>
                      </a:cubicBezTo>
                      <a:lnTo>
                        <a:pt x="4890" y="5682"/>
                      </a:lnTo>
                      <a:cubicBezTo>
                        <a:pt x="4911" y="5756"/>
                        <a:pt x="4954" y="5819"/>
                        <a:pt x="4996" y="5872"/>
                      </a:cubicBezTo>
                      <a:lnTo>
                        <a:pt x="5017" y="5883"/>
                      </a:lnTo>
                      <a:cubicBezTo>
                        <a:pt x="5038" y="5904"/>
                        <a:pt x="5059" y="5925"/>
                        <a:pt x="5091" y="5936"/>
                      </a:cubicBezTo>
                      <a:cubicBezTo>
                        <a:pt x="5123" y="5957"/>
                        <a:pt x="5154" y="5967"/>
                        <a:pt x="5186" y="5988"/>
                      </a:cubicBezTo>
                      <a:lnTo>
                        <a:pt x="5228" y="5999"/>
                      </a:lnTo>
                      <a:cubicBezTo>
                        <a:pt x="5249" y="5999"/>
                        <a:pt x="5292" y="6010"/>
                        <a:pt x="5323" y="6010"/>
                      </a:cubicBezTo>
                      <a:lnTo>
                        <a:pt x="5334" y="6010"/>
                      </a:lnTo>
                      <a:cubicBezTo>
                        <a:pt x="5366" y="6010"/>
                        <a:pt x="5397" y="5999"/>
                        <a:pt x="5429" y="5999"/>
                      </a:cubicBezTo>
                      <a:lnTo>
                        <a:pt x="5439" y="5988"/>
                      </a:lnTo>
                      <a:cubicBezTo>
                        <a:pt x="5461" y="5988"/>
                        <a:pt x="5492" y="5967"/>
                        <a:pt x="5513" y="5957"/>
                      </a:cubicBezTo>
                      <a:cubicBezTo>
                        <a:pt x="5545" y="5946"/>
                        <a:pt x="5577" y="5925"/>
                        <a:pt x="5598" y="5893"/>
                      </a:cubicBezTo>
                      <a:lnTo>
                        <a:pt x="5608" y="5883"/>
                      </a:lnTo>
                      <a:cubicBezTo>
                        <a:pt x="5630" y="5872"/>
                        <a:pt x="5640" y="5841"/>
                        <a:pt x="5661" y="5819"/>
                      </a:cubicBezTo>
                      <a:lnTo>
                        <a:pt x="5672" y="5809"/>
                      </a:lnTo>
                      <a:cubicBezTo>
                        <a:pt x="5672" y="5798"/>
                        <a:pt x="5682" y="5788"/>
                        <a:pt x="5682" y="5777"/>
                      </a:cubicBezTo>
                      <a:cubicBezTo>
                        <a:pt x="5704" y="5724"/>
                        <a:pt x="5714" y="5693"/>
                        <a:pt x="5714" y="5629"/>
                      </a:cubicBezTo>
                      <a:cubicBezTo>
                        <a:pt x="5725" y="5598"/>
                        <a:pt x="5714" y="5555"/>
                        <a:pt x="5704" y="5513"/>
                      </a:cubicBezTo>
                      <a:cubicBezTo>
                        <a:pt x="5704" y="5481"/>
                        <a:pt x="5682" y="5439"/>
                        <a:pt x="5672" y="5418"/>
                      </a:cubicBezTo>
                      <a:lnTo>
                        <a:pt x="5651" y="5386"/>
                      </a:lnTo>
                      <a:cubicBezTo>
                        <a:pt x="5630" y="5355"/>
                        <a:pt x="5608" y="5334"/>
                        <a:pt x="5587" y="5312"/>
                      </a:cubicBezTo>
                      <a:lnTo>
                        <a:pt x="5577" y="5302"/>
                      </a:lnTo>
                      <a:cubicBezTo>
                        <a:pt x="5556" y="5281"/>
                        <a:pt x="5524" y="5260"/>
                        <a:pt x="5503" y="5239"/>
                      </a:cubicBezTo>
                      <a:lnTo>
                        <a:pt x="5482" y="5228"/>
                      </a:lnTo>
                      <a:lnTo>
                        <a:pt x="5471" y="5228"/>
                      </a:lnTo>
                      <a:cubicBezTo>
                        <a:pt x="5450" y="5217"/>
                        <a:pt x="5429" y="5196"/>
                        <a:pt x="5397" y="5196"/>
                      </a:cubicBezTo>
                      <a:lnTo>
                        <a:pt x="5376" y="5186"/>
                      </a:lnTo>
                      <a:cubicBezTo>
                        <a:pt x="5366" y="5186"/>
                        <a:pt x="5344" y="5186"/>
                        <a:pt x="5334" y="5175"/>
                      </a:cubicBezTo>
                      <a:close/>
                      <a:moveTo>
                        <a:pt x="3465" y="4140"/>
                      </a:moveTo>
                      <a:cubicBezTo>
                        <a:pt x="3401" y="4140"/>
                        <a:pt x="3338" y="4151"/>
                        <a:pt x="3274" y="4172"/>
                      </a:cubicBezTo>
                      <a:cubicBezTo>
                        <a:pt x="2915" y="4267"/>
                        <a:pt x="2672" y="4668"/>
                        <a:pt x="2588" y="5017"/>
                      </a:cubicBezTo>
                      <a:cubicBezTo>
                        <a:pt x="2503" y="5365"/>
                        <a:pt x="2577" y="5745"/>
                        <a:pt x="2820" y="5999"/>
                      </a:cubicBezTo>
                      <a:cubicBezTo>
                        <a:pt x="2894" y="6083"/>
                        <a:pt x="2979" y="6147"/>
                        <a:pt x="3063" y="6200"/>
                      </a:cubicBezTo>
                      <a:cubicBezTo>
                        <a:pt x="3169" y="6274"/>
                        <a:pt x="3296" y="6337"/>
                        <a:pt x="3422" y="6337"/>
                      </a:cubicBezTo>
                      <a:lnTo>
                        <a:pt x="3454" y="6337"/>
                      </a:lnTo>
                      <a:cubicBezTo>
                        <a:pt x="3612" y="6326"/>
                        <a:pt x="3729" y="6200"/>
                        <a:pt x="3813" y="6062"/>
                      </a:cubicBezTo>
                      <a:cubicBezTo>
                        <a:pt x="3919" y="5872"/>
                        <a:pt x="3993" y="5661"/>
                        <a:pt x="4077" y="5450"/>
                      </a:cubicBezTo>
                      <a:cubicBezTo>
                        <a:pt x="4098" y="5397"/>
                        <a:pt x="4109" y="5334"/>
                        <a:pt x="4119" y="5270"/>
                      </a:cubicBezTo>
                      <a:cubicBezTo>
                        <a:pt x="4140" y="5165"/>
                        <a:pt x="4151" y="5059"/>
                        <a:pt x="4151" y="4953"/>
                      </a:cubicBezTo>
                      <a:cubicBezTo>
                        <a:pt x="4140" y="4848"/>
                        <a:pt x="4130" y="4732"/>
                        <a:pt x="4098" y="4626"/>
                      </a:cubicBezTo>
                      <a:cubicBezTo>
                        <a:pt x="4014" y="4330"/>
                        <a:pt x="3750" y="4140"/>
                        <a:pt x="3465" y="4140"/>
                      </a:cubicBezTo>
                      <a:close/>
                      <a:moveTo>
                        <a:pt x="7478" y="5788"/>
                      </a:moveTo>
                      <a:cubicBezTo>
                        <a:pt x="7224" y="5809"/>
                        <a:pt x="6981" y="5841"/>
                        <a:pt x="6739" y="5914"/>
                      </a:cubicBezTo>
                      <a:cubicBezTo>
                        <a:pt x="6665" y="5936"/>
                        <a:pt x="6601" y="5978"/>
                        <a:pt x="6570" y="6041"/>
                      </a:cubicBezTo>
                      <a:cubicBezTo>
                        <a:pt x="6527" y="6105"/>
                        <a:pt x="6517" y="6200"/>
                        <a:pt x="6538" y="6274"/>
                      </a:cubicBezTo>
                      <a:cubicBezTo>
                        <a:pt x="6580" y="6400"/>
                        <a:pt x="6686" y="6485"/>
                        <a:pt x="6823" y="6485"/>
                      </a:cubicBezTo>
                      <a:cubicBezTo>
                        <a:pt x="6844" y="6485"/>
                        <a:pt x="6865" y="6485"/>
                        <a:pt x="6897" y="6474"/>
                      </a:cubicBezTo>
                      <a:cubicBezTo>
                        <a:pt x="6960" y="6453"/>
                        <a:pt x="7024" y="6443"/>
                        <a:pt x="7087" y="6432"/>
                      </a:cubicBezTo>
                      <a:cubicBezTo>
                        <a:pt x="7140" y="6443"/>
                        <a:pt x="7193" y="6453"/>
                        <a:pt x="7245" y="6453"/>
                      </a:cubicBezTo>
                      <a:cubicBezTo>
                        <a:pt x="7298" y="6453"/>
                        <a:pt x="7351" y="6443"/>
                        <a:pt x="7393" y="6443"/>
                      </a:cubicBezTo>
                      <a:cubicBezTo>
                        <a:pt x="7510" y="6421"/>
                        <a:pt x="7594" y="6358"/>
                        <a:pt x="7689" y="6295"/>
                      </a:cubicBezTo>
                      <a:cubicBezTo>
                        <a:pt x="7700" y="6274"/>
                        <a:pt x="7721" y="6252"/>
                        <a:pt x="7731" y="6231"/>
                      </a:cubicBezTo>
                      <a:cubicBezTo>
                        <a:pt x="7742" y="6210"/>
                        <a:pt x="7752" y="6189"/>
                        <a:pt x="7763" y="6157"/>
                      </a:cubicBezTo>
                      <a:cubicBezTo>
                        <a:pt x="7774" y="6094"/>
                        <a:pt x="7774" y="6031"/>
                        <a:pt x="7742" y="5967"/>
                      </a:cubicBezTo>
                      <a:cubicBezTo>
                        <a:pt x="7700" y="5872"/>
                        <a:pt x="7605" y="5788"/>
                        <a:pt x="7488" y="5788"/>
                      </a:cubicBezTo>
                      <a:close/>
                      <a:moveTo>
                        <a:pt x="9485" y="5819"/>
                      </a:moveTo>
                      <a:cubicBezTo>
                        <a:pt x="9432" y="5819"/>
                        <a:pt x="9379" y="5830"/>
                        <a:pt x="9337" y="5862"/>
                      </a:cubicBezTo>
                      <a:cubicBezTo>
                        <a:pt x="9273" y="5893"/>
                        <a:pt x="9220" y="5957"/>
                        <a:pt x="9199" y="6031"/>
                      </a:cubicBezTo>
                      <a:cubicBezTo>
                        <a:pt x="9189" y="6105"/>
                        <a:pt x="9189" y="6200"/>
                        <a:pt x="9231" y="6263"/>
                      </a:cubicBezTo>
                      <a:lnTo>
                        <a:pt x="9242" y="6274"/>
                      </a:lnTo>
                      <a:cubicBezTo>
                        <a:pt x="9189" y="6316"/>
                        <a:pt x="9147" y="6369"/>
                        <a:pt x="9115" y="6443"/>
                      </a:cubicBezTo>
                      <a:cubicBezTo>
                        <a:pt x="9041" y="6654"/>
                        <a:pt x="9073" y="6886"/>
                        <a:pt x="9189" y="7076"/>
                      </a:cubicBezTo>
                      <a:cubicBezTo>
                        <a:pt x="9242" y="7171"/>
                        <a:pt x="9337" y="7224"/>
                        <a:pt x="9442" y="7224"/>
                      </a:cubicBezTo>
                      <a:cubicBezTo>
                        <a:pt x="9453" y="7224"/>
                        <a:pt x="9474" y="7224"/>
                        <a:pt x="9485" y="7214"/>
                      </a:cubicBezTo>
                      <a:cubicBezTo>
                        <a:pt x="9516" y="6971"/>
                        <a:pt x="9537" y="6717"/>
                        <a:pt x="9537" y="6464"/>
                      </a:cubicBezTo>
                      <a:cubicBezTo>
                        <a:pt x="9537" y="6252"/>
                        <a:pt x="9516" y="6031"/>
                        <a:pt x="9495" y="5819"/>
                      </a:cubicBezTo>
                      <a:close/>
                      <a:moveTo>
                        <a:pt x="2039" y="6179"/>
                      </a:moveTo>
                      <a:cubicBezTo>
                        <a:pt x="1986" y="6179"/>
                        <a:pt x="1933" y="6189"/>
                        <a:pt x="1891" y="6210"/>
                      </a:cubicBezTo>
                      <a:cubicBezTo>
                        <a:pt x="1827" y="6252"/>
                        <a:pt x="1775" y="6316"/>
                        <a:pt x="1754" y="6390"/>
                      </a:cubicBezTo>
                      <a:cubicBezTo>
                        <a:pt x="1711" y="6622"/>
                        <a:pt x="1659" y="6854"/>
                        <a:pt x="1606" y="7087"/>
                      </a:cubicBezTo>
                      <a:cubicBezTo>
                        <a:pt x="1574" y="7235"/>
                        <a:pt x="1637" y="7383"/>
                        <a:pt x="1775" y="7435"/>
                      </a:cubicBezTo>
                      <a:cubicBezTo>
                        <a:pt x="1817" y="7456"/>
                        <a:pt x="1849" y="7456"/>
                        <a:pt x="1891" y="7456"/>
                      </a:cubicBezTo>
                      <a:cubicBezTo>
                        <a:pt x="1923" y="7456"/>
                        <a:pt x="1944" y="7456"/>
                        <a:pt x="1965" y="7446"/>
                      </a:cubicBezTo>
                      <a:cubicBezTo>
                        <a:pt x="2039" y="7425"/>
                        <a:pt x="2092" y="7383"/>
                        <a:pt x="2144" y="7319"/>
                      </a:cubicBezTo>
                      <a:cubicBezTo>
                        <a:pt x="2282" y="7118"/>
                        <a:pt x="2345" y="6865"/>
                        <a:pt x="2334" y="6633"/>
                      </a:cubicBezTo>
                      <a:cubicBezTo>
                        <a:pt x="2334" y="6601"/>
                        <a:pt x="2324" y="6580"/>
                        <a:pt x="2324" y="6559"/>
                      </a:cubicBezTo>
                      <a:lnTo>
                        <a:pt x="2324" y="6538"/>
                      </a:lnTo>
                      <a:cubicBezTo>
                        <a:pt x="2334" y="6464"/>
                        <a:pt x="2334" y="6390"/>
                        <a:pt x="2292" y="6316"/>
                      </a:cubicBezTo>
                      <a:cubicBezTo>
                        <a:pt x="2261" y="6252"/>
                        <a:pt x="2187" y="6200"/>
                        <a:pt x="2113" y="6179"/>
                      </a:cubicBezTo>
                      <a:close/>
                      <a:moveTo>
                        <a:pt x="5777" y="6886"/>
                      </a:moveTo>
                      <a:cubicBezTo>
                        <a:pt x="5397" y="6886"/>
                        <a:pt x="5397" y="7467"/>
                        <a:pt x="5777" y="7467"/>
                      </a:cubicBezTo>
                      <a:cubicBezTo>
                        <a:pt x="6147" y="7467"/>
                        <a:pt x="6147" y="6886"/>
                        <a:pt x="5777" y="6886"/>
                      </a:cubicBezTo>
                      <a:close/>
                      <a:moveTo>
                        <a:pt x="3528" y="6833"/>
                      </a:moveTo>
                      <a:cubicBezTo>
                        <a:pt x="3475" y="6833"/>
                        <a:pt x="3422" y="6844"/>
                        <a:pt x="3380" y="6876"/>
                      </a:cubicBezTo>
                      <a:cubicBezTo>
                        <a:pt x="3359" y="6886"/>
                        <a:pt x="3338" y="6907"/>
                        <a:pt x="3317" y="6918"/>
                      </a:cubicBezTo>
                      <a:cubicBezTo>
                        <a:pt x="3285" y="6949"/>
                        <a:pt x="3264" y="7002"/>
                        <a:pt x="3243" y="7045"/>
                      </a:cubicBezTo>
                      <a:cubicBezTo>
                        <a:pt x="3232" y="7097"/>
                        <a:pt x="3222" y="7150"/>
                        <a:pt x="3211" y="7203"/>
                      </a:cubicBezTo>
                      <a:lnTo>
                        <a:pt x="3211" y="7224"/>
                      </a:lnTo>
                      <a:cubicBezTo>
                        <a:pt x="3222" y="7256"/>
                        <a:pt x="3222" y="7277"/>
                        <a:pt x="3232" y="7309"/>
                      </a:cubicBezTo>
                      <a:lnTo>
                        <a:pt x="3232" y="7319"/>
                      </a:lnTo>
                      <a:cubicBezTo>
                        <a:pt x="3232" y="7351"/>
                        <a:pt x="3253" y="7383"/>
                        <a:pt x="3264" y="7404"/>
                      </a:cubicBezTo>
                      <a:lnTo>
                        <a:pt x="3264" y="7414"/>
                      </a:lnTo>
                      <a:lnTo>
                        <a:pt x="3274" y="7414"/>
                      </a:lnTo>
                      <a:lnTo>
                        <a:pt x="3274" y="7425"/>
                      </a:lnTo>
                      <a:cubicBezTo>
                        <a:pt x="3285" y="7435"/>
                        <a:pt x="3306" y="7456"/>
                        <a:pt x="3317" y="7478"/>
                      </a:cubicBezTo>
                      <a:lnTo>
                        <a:pt x="3327" y="7488"/>
                      </a:lnTo>
                      <a:lnTo>
                        <a:pt x="3391" y="7530"/>
                      </a:lnTo>
                      <a:lnTo>
                        <a:pt x="3391" y="7541"/>
                      </a:lnTo>
                      <a:lnTo>
                        <a:pt x="3401" y="7541"/>
                      </a:lnTo>
                      <a:cubicBezTo>
                        <a:pt x="3422" y="7551"/>
                        <a:pt x="3443" y="7562"/>
                        <a:pt x="3465" y="7573"/>
                      </a:cubicBezTo>
                      <a:lnTo>
                        <a:pt x="3475" y="7573"/>
                      </a:lnTo>
                      <a:cubicBezTo>
                        <a:pt x="3507" y="7583"/>
                        <a:pt x="3538" y="7583"/>
                        <a:pt x="3570" y="7583"/>
                      </a:cubicBezTo>
                      <a:lnTo>
                        <a:pt x="3581" y="7583"/>
                      </a:lnTo>
                      <a:cubicBezTo>
                        <a:pt x="3602" y="7583"/>
                        <a:pt x="3633" y="7573"/>
                        <a:pt x="3655" y="7573"/>
                      </a:cubicBezTo>
                      <a:lnTo>
                        <a:pt x="3676" y="7573"/>
                      </a:lnTo>
                      <a:lnTo>
                        <a:pt x="3707" y="7551"/>
                      </a:lnTo>
                      <a:lnTo>
                        <a:pt x="3750" y="7530"/>
                      </a:lnTo>
                      <a:cubicBezTo>
                        <a:pt x="3771" y="7520"/>
                        <a:pt x="3802" y="7499"/>
                        <a:pt x="3824" y="7488"/>
                      </a:cubicBezTo>
                      <a:cubicBezTo>
                        <a:pt x="3866" y="7446"/>
                        <a:pt x="3887" y="7393"/>
                        <a:pt x="3908" y="7340"/>
                      </a:cubicBezTo>
                      <a:cubicBezTo>
                        <a:pt x="3919" y="7309"/>
                        <a:pt x="3919" y="7277"/>
                        <a:pt x="3919" y="7245"/>
                      </a:cubicBezTo>
                      <a:cubicBezTo>
                        <a:pt x="3919" y="7171"/>
                        <a:pt x="3908" y="7161"/>
                        <a:pt x="3876" y="7087"/>
                      </a:cubicBezTo>
                      <a:cubicBezTo>
                        <a:pt x="3855" y="7055"/>
                        <a:pt x="3834" y="7023"/>
                        <a:pt x="3802" y="7002"/>
                      </a:cubicBezTo>
                      <a:lnTo>
                        <a:pt x="3792" y="7002"/>
                      </a:lnTo>
                      <a:lnTo>
                        <a:pt x="3781" y="6981"/>
                      </a:lnTo>
                      <a:cubicBezTo>
                        <a:pt x="3760" y="6939"/>
                        <a:pt x="3739" y="6918"/>
                        <a:pt x="3707" y="6897"/>
                      </a:cubicBezTo>
                      <a:cubicBezTo>
                        <a:pt x="3676" y="6865"/>
                        <a:pt x="3644" y="6854"/>
                        <a:pt x="3602" y="6844"/>
                      </a:cubicBezTo>
                      <a:cubicBezTo>
                        <a:pt x="3581" y="6844"/>
                        <a:pt x="3560" y="6833"/>
                        <a:pt x="3528" y="6833"/>
                      </a:cubicBezTo>
                      <a:close/>
                      <a:moveTo>
                        <a:pt x="5059" y="7604"/>
                      </a:moveTo>
                      <a:cubicBezTo>
                        <a:pt x="4679" y="7604"/>
                        <a:pt x="4679" y="8185"/>
                        <a:pt x="5059" y="8185"/>
                      </a:cubicBezTo>
                      <a:cubicBezTo>
                        <a:pt x="5439" y="8185"/>
                        <a:pt x="5439" y="7604"/>
                        <a:pt x="5059" y="7604"/>
                      </a:cubicBezTo>
                      <a:close/>
                      <a:moveTo>
                        <a:pt x="8101" y="6432"/>
                      </a:moveTo>
                      <a:cubicBezTo>
                        <a:pt x="7943" y="6432"/>
                        <a:pt x="7795" y="6516"/>
                        <a:pt x="7668" y="6601"/>
                      </a:cubicBezTo>
                      <a:cubicBezTo>
                        <a:pt x="7414" y="6770"/>
                        <a:pt x="6834" y="7013"/>
                        <a:pt x="6580" y="7298"/>
                      </a:cubicBezTo>
                      <a:cubicBezTo>
                        <a:pt x="6517" y="7361"/>
                        <a:pt x="6475" y="7425"/>
                        <a:pt x="6453" y="7488"/>
                      </a:cubicBezTo>
                      <a:cubicBezTo>
                        <a:pt x="6316" y="7932"/>
                        <a:pt x="6823" y="8301"/>
                        <a:pt x="7182" y="8354"/>
                      </a:cubicBezTo>
                      <a:cubicBezTo>
                        <a:pt x="7182" y="8354"/>
                        <a:pt x="7193" y="8365"/>
                        <a:pt x="7193" y="8365"/>
                      </a:cubicBezTo>
                      <a:lnTo>
                        <a:pt x="7309" y="8365"/>
                      </a:lnTo>
                      <a:cubicBezTo>
                        <a:pt x="7541" y="8365"/>
                        <a:pt x="7774" y="8259"/>
                        <a:pt x="7985" y="8143"/>
                      </a:cubicBezTo>
                      <a:cubicBezTo>
                        <a:pt x="8164" y="8037"/>
                        <a:pt x="8333" y="7911"/>
                        <a:pt x="8439" y="7731"/>
                      </a:cubicBezTo>
                      <a:cubicBezTo>
                        <a:pt x="8576" y="7509"/>
                        <a:pt x="8597" y="7235"/>
                        <a:pt x="8555" y="6971"/>
                      </a:cubicBezTo>
                      <a:cubicBezTo>
                        <a:pt x="8513" y="6749"/>
                        <a:pt x="8407" y="6485"/>
                        <a:pt x="8175" y="6443"/>
                      </a:cubicBezTo>
                      <a:cubicBezTo>
                        <a:pt x="8154" y="6432"/>
                        <a:pt x="8122" y="6432"/>
                        <a:pt x="8101" y="6432"/>
                      </a:cubicBezTo>
                      <a:close/>
                      <a:moveTo>
                        <a:pt x="1437" y="8312"/>
                      </a:moveTo>
                      <a:cubicBezTo>
                        <a:pt x="1057" y="8312"/>
                        <a:pt x="1057" y="8903"/>
                        <a:pt x="1437" y="8903"/>
                      </a:cubicBezTo>
                      <a:cubicBezTo>
                        <a:pt x="1817" y="8903"/>
                        <a:pt x="1817" y="8312"/>
                        <a:pt x="1437" y="8312"/>
                      </a:cubicBezTo>
                      <a:close/>
                      <a:moveTo>
                        <a:pt x="2704" y="8534"/>
                      </a:moveTo>
                      <a:cubicBezTo>
                        <a:pt x="2324" y="8534"/>
                        <a:pt x="2324" y="9115"/>
                        <a:pt x="2704" y="9115"/>
                      </a:cubicBezTo>
                      <a:cubicBezTo>
                        <a:pt x="3074" y="9115"/>
                        <a:pt x="3074" y="8534"/>
                        <a:pt x="2704" y="8534"/>
                      </a:cubicBezTo>
                      <a:close/>
                      <a:moveTo>
                        <a:pt x="6876" y="8703"/>
                      </a:moveTo>
                      <a:cubicBezTo>
                        <a:pt x="6844" y="8703"/>
                        <a:pt x="6823" y="8703"/>
                        <a:pt x="6791" y="8713"/>
                      </a:cubicBezTo>
                      <a:cubicBezTo>
                        <a:pt x="6749" y="8724"/>
                        <a:pt x="6696" y="8745"/>
                        <a:pt x="6665" y="8787"/>
                      </a:cubicBezTo>
                      <a:cubicBezTo>
                        <a:pt x="6654" y="8808"/>
                        <a:pt x="6633" y="8819"/>
                        <a:pt x="6622" y="8840"/>
                      </a:cubicBezTo>
                      <a:cubicBezTo>
                        <a:pt x="6591" y="8893"/>
                        <a:pt x="6580" y="8935"/>
                        <a:pt x="6580" y="8988"/>
                      </a:cubicBezTo>
                      <a:lnTo>
                        <a:pt x="6580" y="9041"/>
                      </a:lnTo>
                      <a:cubicBezTo>
                        <a:pt x="6580" y="9083"/>
                        <a:pt x="6591" y="9125"/>
                        <a:pt x="6601" y="9157"/>
                      </a:cubicBezTo>
                      <a:cubicBezTo>
                        <a:pt x="6612" y="9199"/>
                        <a:pt x="6633" y="9220"/>
                        <a:pt x="6665" y="9252"/>
                      </a:cubicBezTo>
                      <a:cubicBezTo>
                        <a:pt x="6696" y="9284"/>
                        <a:pt x="6717" y="9305"/>
                        <a:pt x="6760" y="9315"/>
                      </a:cubicBezTo>
                      <a:cubicBezTo>
                        <a:pt x="6791" y="9326"/>
                        <a:pt x="6823" y="9336"/>
                        <a:pt x="6865" y="9336"/>
                      </a:cubicBezTo>
                      <a:lnTo>
                        <a:pt x="6876" y="9336"/>
                      </a:lnTo>
                      <a:cubicBezTo>
                        <a:pt x="6897" y="9336"/>
                        <a:pt x="6929" y="9326"/>
                        <a:pt x="6950" y="9326"/>
                      </a:cubicBezTo>
                      <a:cubicBezTo>
                        <a:pt x="7003" y="9315"/>
                        <a:pt x="7045" y="9284"/>
                        <a:pt x="7077" y="9252"/>
                      </a:cubicBezTo>
                      <a:cubicBezTo>
                        <a:pt x="7098" y="9231"/>
                        <a:pt x="7108" y="9210"/>
                        <a:pt x="7129" y="9189"/>
                      </a:cubicBezTo>
                      <a:cubicBezTo>
                        <a:pt x="7150" y="9146"/>
                        <a:pt x="7161" y="9093"/>
                        <a:pt x="7161" y="9041"/>
                      </a:cubicBezTo>
                      <a:lnTo>
                        <a:pt x="7161" y="8988"/>
                      </a:lnTo>
                      <a:cubicBezTo>
                        <a:pt x="7161" y="8946"/>
                        <a:pt x="7161" y="8914"/>
                        <a:pt x="7140" y="8882"/>
                      </a:cubicBezTo>
                      <a:cubicBezTo>
                        <a:pt x="7129" y="8840"/>
                        <a:pt x="7108" y="8808"/>
                        <a:pt x="7077" y="8787"/>
                      </a:cubicBezTo>
                      <a:cubicBezTo>
                        <a:pt x="7055" y="8755"/>
                        <a:pt x="7024" y="8734"/>
                        <a:pt x="6981" y="8724"/>
                      </a:cubicBezTo>
                      <a:cubicBezTo>
                        <a:pt x="6950" y="8703"/>
                        <a:pt x="6918" y="8703"/>
                        <a:pt x="6876" y="8703"/>
                      </a:cubicBezTo>
                      <a:close/>
                      <a:moveTo>
                        <a:pt x="8397" y="8967"/>
                      </a:moveTo>
                      <a:cubicBezTo>
                        <a:pt x="8376" y="8967"/>
                        <a:pt x="8354" y="8967"/>
                        <a:pt x="8323" y="8977"/>
                      </a:cubicBezTo>
                      <a:cubicBezTo>
                        <a:pt x="8302" y="8988"/>
                        <a:pt x="8281" y="8998"/>
                        <a:pt x="8259" y="9009"/>
                      </a:cubicBezTo>
                      <a:cubicBezTo>
                        <a:pt x="8207" y="9030"/>
                        <a:pt x="8175" y="9072"/>
                        <a:pt x="8154" y="9115"/>
                      </a:cubicBezTo>
                      <a:cubicBezTo>
                        <a:pt x="8090" y="9189"/>
                        <a:pt x="8038" y="9252"/>
                        <a:pt x="7985" y="9326"/>
                      </a:cubicBezTo>
                      <a:cubicBezTo>
                        <a:pt x="7964" y="9358"/>
                        <a:pt x="7953" y="9400"/>
                        <a:pt x="7943" y="9442"/>
                      </a:cubicBezTo>
                      <a:cubicBezTo>
                        <a:pt x="7943" y="9474"/>
                        <a:pt x="7943" y="9516"/>
                        <a:pt x="7953" y="9558"/>
                      </a:cubicBezTo>
                      <a:cubicBezTo>
                        <a:pt x="7964" y="9590"/>
                        <a:pt x="7974" y="9622"/>
                        <a:pt x="8006" y="9653"/>
                      </a:cubicBezTo>
                      <a:cubicBezTo>
                        <a:pt x="8027" y="9685"/>
                        <a:pt x="8048" y="9706"/>
                        <a:pt x="8090" y="9727"/>
                      </a:cubicBezTo>
                      <a:lnTo>
                        <a:pt x="8154" y="9759"/>
                      </a:lnTo>
                      <a:cubicBezTo>
                        <a:pt x="8185" y="9769"/>
                        <a:pt x="8207" y="9769"/>
                        <a:pt x="8238" y="9769"/>
                      </a:cubicBezTo>
                      <a:cubicBezTo>
                        <a:pt x="8259" y="9769"/>
                        <a:pt x="8291" y="9769"/>
                        <a:pt x="8312" y="9759"/>
                      </a:cubicBezTo>
                      <a:cubicBezTo>
                        <a:pt x="8333" y="9748"/>
                        <a:pt x="8354" y="9738"/>
                        <a:pt x="8386" y="9727"/>
                      </a:cubicBezTo>
                      <a:cubicBezTo>
                        <a:pt x="8428" y="9706"/>
                        <a:pt x="8460" y="9664"/>
                        <a:pt x="8492" y="9622"/>
                      </a:cubicBezTo>
                      <a:lnTo>
                        <a:pt x="8650" y="9410"/>
                      </a:lnTo>
                      <a:cubicBezTo>
                        <a:pt x="8671" y="9379"/>
                        <a:pt x="8692" y="9336"/>
                        <a:pt x="8692" y="9294"/>
                      </a:cubicBezTo>
                      <a:cubicBezTo>
                        <a:pt x="8703" y="9262"/>
                        <a:pt x="8692" y="9220"/>
                        <a:pt x="8682" y="9178"/>
                      </a:cubicBezTo>
                      <a:cubicBezTo>
                        <a:pt x="8671" y="9146"/>
                        <a:pt x="8661" y="9115"/>
                        <a:pt x="8629" y="9083"/>
                      </a:cubicBezTo>
                      <a:cubicBezTo>
                        <a:pt x="8608" y="9051"/>
                        <a:pt x="8587" y="9030"/>
                        <a:pt x="8545" y="9009"/>
                      </a:cubicBezTo>
                      <a:cubicBezTo>
                        <a:pt x="8523" y="8998"/>
                        <a:pt x="8502" y="8988"/>
                        <a:pt x="8481" y="8977"/>
                      </a:cubicBezTo>
                      <a:cubicBezTo>
                        <a:pt x="8449" y="8967"/>
                        <a:pt x="8428" y="8967"/>
                        <a:pt x="8397" y="8967"/>
                      </a:cubicBezTo>
                      <a:close/>
                      <a:moveTo>
                        <a:pt x="4183" y="9189"/>
                      </a:moveTo>
                      <a:cubicBezTo>
                        <a:pt x="4119" y="9199"/>
                        <a:pt x="4056" y="9210"/>
                        <a:pt x="4003" y="9252"/>
                      </a:cubicBezTo>
                      <a:lnTo>
                        <a:pt x="3961" y="9252"/>
                      </a:lnTo>
                      <a:cubicBezTo>
                        <a:pt x="3919" y="9252"/>
                        <a:pt x="3866" y="9262"/>
                        <a:pt x="3824" y="9294"/>
                      </a:cubicBezTo>
                      <a:cubicBezTo>
                        <a:pt x="3760" y="9326"/>
                        <a:pt x="3707" y="9389"/>
                        <a:pt x="3686" y="9463"/>
                      </a:cubicBezTo>
                      <a:cubicBezTo>
                        <a:pt x="3676" y="9495"/>
                        <a:pt x="3676" y="9526"/>
                        <a:pt x="3676" y="9548"/>
                      </a:cubicBezTo>
                      <a:cubicBezTo>
                        <a:pt x="3665" y="9579"/>
                        <a:pt x="3665" y="9611"/>
                        <a:pt x="3665" y="9643"/>
                      </a:cubicBezTo>
                      <a:cubicBezTo>
                        <a:pt x="3665" y="9685"/>
                        <a:pt x="3676" y="9727"/>
                        <a:pt x="3676" y="9759"/>
                      </a:cubicBezTo>
                      <a:cubicBezTo>
                        <a:pt x="3686" y="9780"/>
                        <a:pt x="3686" y="9801"/>
                        <a:pt x="3686" y="9812"/>
                      </a:cubicBezTo>
                      <a:cubicBezTo>
                        <a:pt x="3697" y="9854"/>
                        <a:pt x="3718" y="9886"/>
                        <a:pt x="3729" y="9928"/>
                      </a:cubicBezTo>
                      <a:cubicBezTo>
                        <a:pt x="3739" y="9938"/>
                        <a:pt x="3750" y="9960"/>
                        <a:pt x="3760" y="9970"/>
                      </a:cubicBezTo>
                      <a:cubicBezTo>
                        <a:pt x="3781" y="10002"/>
                        <a:pt x="3802" y="10033"/>
                        <a:pt x="3834" y="10065"/>
                      </a:cubicBezTo>
                      <a:lnTo>
                        <a:pt x="3866" y="10107"/>
                      </a:lnTo>
                      <a:cubicBezTo>
                        <a:pt x="3908" y="10150"/>
                        <a:pt x="3950" y="10171"/>
                        <a:pt x="3993" y="10181"/>
                      </a:cubicBezTo>
                      <a:cubicBezTo>
                        <a:pt x="4014" y="10192"/>
                        <a:pt x="4045" y="10192"/>
                        <a:pt x="4067" y="10192"/>
                      </a:cubicBezTo>
                      <a:lnTo>
                        <a:pt x="4109" y="10192"/>
                      </a:lnTo>
                      <a:cubicBezTo>
                        <a:pt x="4151" y="10192"/>
                        <a:pt x="4183" y="10171"/>
                        <a:pt x="4225" y="10150"/>
                      </a:cubicBezTo>
                      <a:cubicBezTo>
                        <a:pt x="4267" y="10128"/>
                        <a:pt x="4299" y="10097"/>
                        <a:pt x="4331" y="10055"/>
                      </a:cubicBezTo>
                      <a:cubicBezTo>
                        <a:pt x="4426" y="9886"/>
                        <a:pt x="4478" y="9685"/>
                        <a:pt x="4468" y="9484"/>
                      </a:cubicBezTo>
                      <a:cubicBezTo>
                        <a:pt x="4468" y="9410"/>
                        <a:pt x="4436" y="9336"/>
                        <a:pt x="4383" y="9273"/>
                      </a:cubicBezTo>
                      <a:cubicBezTo>
                        <a:pt x="4362" y="9252"/>
                        <a:pt x="4331" y="9231"/>
                        <a:pt x="4288" y="9220"/>
                      </a:cubicBezTo>
                      <a:cubicBezTo>
                        <a:pt x="4257" y="9199"/>
                        <a:pt x="4225" y="9189"/>
                        <a:pt x="4193" y="9189"/>
                      </a:cubicBezTo>
                      <a:close/>
                      <a:moveTo>
                        <a:pt x="1046" y="9791"/>
                      </a:moveTo>
                      <a:cubicBezTo>
                        <a:pt x="1004" y="9791"/>
                        <a:pt x="972" y="9801"/>
                        <a:pt x="940" y="9822"/>
                      </a:cubicBezTo>
                      <a:cubicBezTo>
                        <a:pt x="909" y="9833"/>
                        <a:pt x="877" y="9854"/>
                        <a:pt x="845" y="9886"/>
                      </a:cubicBezTo>
                      <a:cubicBezTo>
                        <a:pt x="835" y="9907"/>
                        <a:pt x="814" y="9917"/>
                        <a:pt x="803" y="9938"/>
                      </a:cubicBezTo>
                      <a:cubicBezTo>
                        <a:pt x="771" y="9991"/>
                        <a:pt x="761" y="10033"/>
                        <a:pt x="761" y="10086"/>
                      </a:cubicBezTo>
                      <a:cubicBezTo>
                        <a:pt x="761" y="10118"/>
                        <a:pt x="771" y="10139"/>
                        <a:pt x="771" y="10171"/>
                      </a:cubicBezTo>
                      <a:cubicBezTo>
                        <a:pt x="771" y="10181"/>
                        <a:pt x="782" y="10202"/>
                        <a:pt x="792" y="10224"/>
                      </a:cubicBezTo>
                      <a:lnTo>
                        <a:pt x="782" y="10245"/>
                      </a:lnTo>
                      <a:cubicBezTo>
                        <a:pt x="761" y="10276"/>
                        <a:pt x="750" y="10319"/>
                        <a:pt x="761" y="10361"/>
                      </a:cubicBezTo>
                      <a:cubicBezTo>
                        <a:pt x="750" y="10403"/>
                        <a:pt x="761" y="10435"/>
                        <a:pt x="782" y="10466"/>
                      </a:cubicBezTo>
                      <a:cubicBezTo>
                        <a:pt x="792" y="10509"/>
                        <a:pt x="814" y="10540"/>
                        <a:pt x="845" y="10562"/>
                      </a:cubicBezTo>
                      <a:cubicBezTo>
                        <a:pt x="866" y="10583"/>
                        <a:pt x="877" y="10593"/>
                        <a:pt x="898" y="10614"/>
                      </a:cubicBezTo>
                      <a:cubicBezTo>
                        <a:pt x="951" y="10635"/>
                        <a:pt x="993" y="10646"/>
                        <a:pt x="1046" y="10646"/>
                      </a:cubicBezTo>
                      <a:cubicBezTo>
                        <a:pt x="1078" y="10646"/>
                        <a:pt x="1099" y="10646"/>
                        <a:pt x="1130" y="10635"/>
                      </a:cubicBezTo>
                      <a:cubicBezTo>
                        <a:pt x="1173" y="10625"/>
                        <a:pt x="1215" y="10604"/>
                        <a:pt x="1257" y="10562"/>
                      </a:cubicBezTo>
                      <a:cubicBezTo>
                        <a:pt x="1278" y="10540"/>
                        <a:pt x="1299" y="10509"/>
                        <a:pt x="1321" y="10477"/>
                      </a:cubicBezTo>
                      <a:lnTo>
                        <a:pt x="1331" y="10456"/>
                      </a:lnTo>
                      <a:cubicBezTo>
                        <a:pt x="1342" y="10435"/>
                        <a:pt x="1352" y="10403"/>
                        <a:pt x="1363" y="10371"/>
                      </a:cubicBezTo>
                      <a:lnTo>
                        <a:pt x="1373" y="10340"/>
                      </a:lnTo>
                      <a:cubicBezTo>
                        <a:pt x="1384" y="10308"/>
                        <a:pt x="1384" y="10276"/>
                        <a:pt x="1394" y="10245"/>
                      </a:cubicBezTo>
                      <a:lnTo>
                        <a:pt x="1394" y="10224"/>
                      </a:lnTo>
                      <a:cubicBezTo>
                        <a:pt x="1394" y="10192"/>
                        <a:pt x="1384" y="10150"/>
                        <a:pt x="1384" y="10107"/>
                      </a:cubicBezTo>
                      <a:lnTo>
                        <a:pt x="1373" y="10076"/>
                      </a:lnTo>
                      <a:cubicBezTo>
                        <a:pt x="1363" y="10044"/>
                        <a:pt x="1352" y="10012"/>
                        <a:pt x="1331" y="9991"/>
                      </a:cubicBezTo>
                      <a:lnTo>
                        <a:pt x="1331" y="9970"/>
                      </a:lnTo>
                      <a:lnTo>
                        <a:pt x="1321" y="9960"/>
                      </a:lnTo>
                      <a:cubicBezTo>
                        <a:pt x="1299" y="9928"/>
                        <a:pt x="1278" y="9907"/>
                        <a:pt x="1257" y="9886"/>
                      </a:cubicBezTo>
                      <a:cubicBezTo>
                        <a:pt x="1236" y="9854"/>
                        <a:pt x="1204" y="9833"/>
                        <a:pt x="1162" y="9822"/>
                      </a:cubicBezTo>
                      <a:cubicBezTo>
                        <a:pt x="1130" y="9801"/>
                        <a:pt x="1099" y="9791"/>
                        <a:pt x="1057" y="9791"/>
                      </a:cubicBezTo>
                      <a:cubicBezTo>
                        <a:pt x="1057" y="9791"/>
                        <a:pt x="1057" y="9791"/>
                        <a:pt x="1057" y="9801"/>
                      </a:cubicBezTo>
                      <a:cubicBezTo>
                        <a:pt x="1046" y="9791"/>
                        <a:pt x="1046" y="9791"/>
                        <a:pt x="1046" y="9791"/>
                      </a:cubicBezTo>
                      <a:close/>
                      <a:moveTo>
                        <a:pt x="5598" y="8777"/>
                      </a:moveTo>
                      <a:cubicBezTo>
                        <a:pt x="5429" y="8777"/>
                        <a:pt x="5260" y="8851"/>
                        <a:pt x="5123" y="8998"/>
                      </a:cubicBezTo>
                      <a:cubicBezTo>
                        <a:pt x="5006" y="9125"/>
                        <a:pt x="4922" y="9284"/>
                        <a:pt x="4901" y="9453"/>
                      </a:cubicBezTo>
                      <a:cubicBezTo>
                        <a:pt x="4880" y="9622"/>
                        <a:pt x="4933" y="9801"/>
                        <a:pt x="4985" y="9970"/>
                      </a:cubicBezTo>
                      <a:cubicBezTo>
                        <a:pt x="5049" y="10160"/>
                        <a:pt x="5123" y="10350"/>
                        <a:pt x="5228" y="10509"/>
                      </a:cubicBezTo>
                      <a:cubicBezTo>
                        <a:pt x="5344" y="10678"/>
                        <a:pt x="5503" y="10815"/>
                        <a:pt x="5693" y="10868"/>
                      </a:cubicBezTo>
                      <a:cubicBezTo>
                        <a:pt x="5735" y="10878"/>
                        <a:pt x="5767" y="10889"/>
                        <a:pt x="5799" y="10889"/>
                      </a:cubicBezTo>
                      <a:cubicBezTo>
                        <a:pt x="5830" y="10889"/>
                        <a:pt x="5851" y="10878"/>
                        <a:pt x="5873" y="10878"/>
                      </a:cubicBezTo>
                      <a:cubicBezTo>
                        <a:pt x="5925" y="10857"/>
                        <a:pt x="5978" y="10804"/>
                        <a:pt x="6010" y="10762"/>
                      </a:cubicBezTo>
                      <a:cubicBezTo>
                        <a:pt x="6232" y="10488"/>
                        <a:pt x="6411" y="9981"/>
                        <a:pt x="6379" y="9569"/>
                      </a:cubicBezTo>
                      <a:cubicBezTo>
                        <a:pt x="6369" y="9474"/>
                        <a:pt x="6358" y="9379"/>
                        <a:pt x="6316" y="9294"/>
                      </a:cubicBezTo>
                      <a:cubicBezTo>
                        <a:pt x="6189" y="8977"/>
                        <a:pt x="5894" y="8777"/>
                        <a:pt x="5598" y="8777"/>
                      </a:cubicBezTo>
                      <a:close/>
                      <a:moveTo>
                        <a:pt x="7140" y="11005"/>
                      </a:moveTo>
                      <a:cubicBezTo>
                        <a:pt x="7098" y="11005"/>
                        <a:pt x="7066" y="11016"/>
                        <a:pt x="7034" y="11026"/>
                      </a:cubicBezTo>
                      <a:cubicBezTo>
                        <a:pt x="7003" y="11037"/>
                        <a:pt x="6971" y="11058"/>
                        <a:pt x="6939" y="11090"/>
                      </a:cubicBezTo>
                      <a:cubicBezTo>
                        <a:pt x="6929" y="11111"/>
                        <a:pt x="6908" y="11132"/>
                        <a:pt x="6897" y="11153"/>
                      </a:cubicBezTo>
                      <a:cubicBezTo>
                        <a:pt x="6865" y="11195"/>
                        <a:pt x="6855" y="11248"/>
                        <a:pt x="6855" y="11301"/>
                      </a:cubicBezTo>
                      <a:cubicBezTo>
                        <a:pt x="6855" y="11322"/>
                        <a:pt x="6865" y="11343"/>
                        <a:pt x="6865" y="11375"/>
                      </a:cubicBezTo>
                      <a:cubicBezTo>
                        <a:pt x="6876" y="11406"/>
                        <a:pt x="6897" y="11449"/>
                        <a:pt x="6918" y="11480"/>
                      </a:cubicBezTo>
                      <a:cubicBezTo>
                        <a:pt x="7024" y="11417"/>
                        <a:pt x="7119" y="11354"/>
                        <a:pt x="7214" y="11280"/>
                      </a:cubicBezTo>
                      <a:cubicBezTo>
                        <a:pt x="7277" y="11237"/>
                        <a:pt x="7341" y="11185"/>
                        <a:pt x="7404" y="11142"/>
                      </a:cubicBezTo>
                      <a:lnTo>
                        <a:pt x="7351" y="11090"/>
                      </a:lnTo>
                      <a:cubicBezTo>
                        <a:pt x="7330" y="11058"/>
                        <a:pt x="7298" y="11037"/>
                        <a:pt x="7256" y="11026"/>
                      </a:cubicBezTo>
                      <a:cubicBezTo>
                        <a:pt x="7224" y="11016"/>
                        <a:pt x="7193" y="11005"/>
                        <a:pt x="7150" y="11005"/>
                      </a:cubicBezTo>
                      <a:close/>
                      <a:moveTo>
                        <a:pt x="2863" y="10562"/>
                      </a:moveTo>
                      <a:cubicBezTo>
                        <a:pt x="2831" y="10562"/>
                        <a:pt x="2810" y="10562"/>
                        <a:pt x="2778" y="10572"/>
                      </a:cubicBezTo>
                      <a:cubicBezTo>
                        <a:pt x="2736" y="10583"/>
                        <a:pt x="2683" y="10604"/>
                        <a:pt x="2651" y="10646"/>
                      </a:cubicBezTo>
                      <a:cubicBezTo>
                        <a:pt x="2598" y="10709"/>
                        <a:pt x="2546" y="10783"/>
                        <a:pt x="2482" y="10847"/>
                      </a:cubicBezTo>
                      <a:cubicBezTo>
                        <a:pt x="2461" y="10878"/>
                        <a:pt x="2440" y="10910"/>
                        <a:pt x="2429" y="10942"/>
                      </a:cubicBezTo>
                      <a:cubicBezTo>
                        <a:pt x="2408" y="10973"/>
                        <a:pt x="2398" y="11016"/>
                        <a:pt x="2398" y="11058"/>
                      </a:cubicBezTo>
                      <a:cubicBezTo>
                        <a:pt x="2398" y="11100"/>
                        <a:pt x="2408" y="11132"/>
                        <a:pt x="2429" y="11164"/>
                      </a:cubicBezTo>
                      <a:cubicBezTo>
                        <a:pt x="2440" y="11206"/>
                        <a:pt x="2461" y="11237"/>
                        <a:pt x="2482" y="11259"/>
                      </a:cubicBezTo>
                      <a:cubicBezTo>
                        <a:pt x="2546" y="11311"/>
                        <a:pt x="2609" y="11343"/>
                        <a:pt x="2683" y="11343"/>
                      </a:cubicBezTo>
                      <a:lnTo>
                        <a:pt x="2704" y="11343"/>
                      </a:lnTo>
                      <a:lnTo>
                        <a:pt x="2715" y="11385"/>
                      </a:lnTo>
                      <a:cubicBezTo>
                        <a:pt x="2736" y="11417"/>
                        <a:pt x="2757" y="11449"/>
                        <a:pt x="2789" y="11470"/>
                      </a:cubicBezTo>
                      <a:cubicBezTo>
                        <a:pt x="2820" y="11491"/>
                        <a:pt x="2852" y="11512"/>
                        <a:pt x="2894" y="11523"/>
                      </a:cubicBezTo>
                      <a:cubicBezTo>
                        <a:pt x="2915" y="11523"/>
                        <a:pt x="2947" y="11533"/>
                        <a:pt x="2968" y="11533"/>
                      </a:cubicBezTo>
                      <a:cubicBezTo>
                        <a:pt x="3021" y="11533"/>
                        <a:pt x="3074" y="11523"/>
                        <a:pt x="3116" y="11491"/>
                      </a:cubicBezTo>
                      <a:cubicBezTo>
                        <a:pt x="3179" y="11449"/>
                        <a:pt x="3232" y="11396"/>
                        <a:pt x="3253" y="11322"/>
                      </a:cubicBezTo>
                      <a:cubicBezTo>
                        <a:pt x="3264" y="11259"/>
                        <a:pt x="3274" y="11206"/>
                        <a:pt x="3274" y="11142"/>
                      </a:cubicBezTo>
                      <a:cubicBezTo>
                        <a:pt x="3285" y="11090"/>
                        <a:pt x="3274" y="11047"/>
                        <a:pt x="3264" y="11005"/>
                      </a:cubicBezTo>
                      <a:cubicBezTo>
                        <a:pt x="3264" y="10952"/>
                        <a:pt x="3253" y="10910"/>
                        <a:pt x="3243" y="10868"/>
                      </a:cubicBezTo>
                      <a:cubicBezTo>
                        <a:pt x="3222" y="10804"/>
                        <a:pt x="3200" y="10752"/>
                        <a:pt x="3169" y="10699"/>
                      </a:cubicBezTo>
                      <a:cubicBezTo>
                        <a:pt x="3137" y="10657"/>
                        <a:pt x="3105" y="10625"/>
                        <a:pt x="3063" y="10593"/>
                      </a:cubicBezTo>
                      <a:cubicBezTo>
                        <a:pt x="3031" y="10572"/>
                        <a:pt x="2989" y="10562"/>
                        <a:pt x="2958" y="10562"/>
                      </a:cubicBezTo>
                      <a:close/>
                      <a:moveTo>
                        <a:pt x="5492" y="11797"/>
                      </a:moveTo>
                      <a:cubicBezTo>
                        <a:pt x="5471" y="11797"/>
                        <a:pt x="5439" y="11797"/>
                        <a:pt x="5418" y="11808"/>
                      </a:cubicBezTo>
                      <a:lnTo>
                        <a:pt x="5344" y="11839"/>
                      </a:lnTo>
                      <a:cubicBezTo>
                        <a:pt x="5302" y="11861"/>
                        <a:pt x="5271" y="11892"/>
                        <a:pt x="5239" y="11945"/>
                      </a:cubicBezTo>
                      <a:cubicBezTo>
                        <a:pt x="5218" y="11977"/>
                        <a:pt x="5207" y="12008"/>
                        <a:pt x="5186" y="12040"/>
                      </a:cubicBezTo>
                      <a:lnTo>
                        <a:pt x="5175" y="12072"/>
                      </a:lnTo>
                      <a:cubicBezTo>
                        <a:pt x="5165" y="12093"/>
                        <a:pt x="5144" y="12114"/>
                        <a:pt x="5133" y="12135"/>
                      </a:cubicBezTo>
                      <a:cubicBezTo>
                        <a:pt x="5123" y="12156"/>
                        <a:pt x="5123" y="12177"/>
                        <a:pt x="5112" y="12199"/>
                      </a:cubicBezTo>
                      <a:cubicBezTo>
                        <a:pt x="5334" y="12135"/>
                        <a:pt x="5556" y="12061"/>
                        <a:pt x="5767" y="11987"/>
                      </a:cubicBezTo>
                      <a:cubicBezTo>
                        <a:pt x="5746" y="11924"/>
                        <a:pt x="5704" y="11871"/>
                        <a:pt x="5640" y="11839"/>
                      </a:cubicBezTo>
                      <a:cubicBezTo>
                        <a:pt x="5598" y="11808"/>
                        <a:pt x="5545" y="11797"/>
                        <a:pt x="5492" y="11797"/>
                      </a:cubicBezTo>
                      <a:close/>
                      <a:moveTo>
                        <a:pt x="613" y="11882"/>
                      </a:moveTo>
                      <a:cubicBezTo>
                        <a:pt x="592" y="11882"/>
                        <a:pt x="571" y="11882"/>
                        <a:pt x="539" y="11892"/>
                      </a:cubicBezTo>
                      <a:cubicBezTo>
                        <a:pt x="486" y="11903"/>
                        <a:pt x="433" y="11934"/>
                        <a:pt x="402" y="11977"/>
                      </a:cubicBezTo>
                      <a:cubicBezTo>
                        <a:pt x="560" y="12103"/>
                        <a:pt x="729" y="12209"/>
                        <a:pt x="898" y="12294"/>
                      </a:cubicBezTo>
                      <a:cubicBezTo>
                        <a:pt x="1004" y="12346"/>
                        <a:pt x="1109" y="12389"/>
                        <a:pt x="1215" y="12431"/>
                      </a:cubicBezTo>
                      <a:cubicBezTo>
                        <a:pt x="1225" y="12399"/>
                        <a:pt x="1225" y="12378"/>
                        <a:pt x="1225" y="12357"/>
                      </a:cubicBezTo>
                      <a:cubicBezTo>
                        <a:pt x="1215" y="12272"/>
                        <a:pt x="1194" y="12199"/>
                        <a:pt x="1141" y="12146"/>
                      </a:cubicBezTo>
                      <a:cubicBezTo>
                        <a:pt x="1067" y="12072"/>
                        <a:pt x="972" y="12030"/>
                        <a:pt x="866" y="12019"/>
                      </a:cubicBezTo>
                      <a:cubicBezTo>
                        <a:pt x="845" y="11977"/>
                        <a:pt x="814" y="11945"/>
                        <a:pt x="771" y="11924"/>
                      </a:cubicBezTo>
                      <a:cubicBezTo>
                        <a:pt x="729" y="11892"/>
                        <a:pt x="666" y="11882"/>
                        <a:pt x="613" y="118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6"/>
                <p:cNvSpPr/>
                <p:nvPr/>
              </p:nvSpPr>
              <p:spPr>
                <a:xfrm rot="-2700000">
                  <a:off x="8794963" y="4760028"/>
                  <a:ext cx="110066" cy="109183"/>
                </a:xfrm>
                <a:custGeom>
                  <a:avLst/>
                  <a:gdLst/>
                  <a:ahLst/>
                  <a:cxnLst/>
                  <a:rect l="l" t="t" r="r" b="b"/>
                  <a:pathLst>
                    <a:path w="1247" h="1237" extrusionOk="0">
                      <a:moveTo>
                        <a:pt x="634" y="1"/>
                      </a:moveTo>
                      <a:cubicBezTo>
                        <a:pt x="613" y="1"/>
                        <a:pt x="592" y="11"/>
                        <a:pt x="560" y="11"/>
                      </a:cubicBezTo>
                      <a:cubicBezTo>
                        <a:pt x="528" y="11"/>
                        <a:pt x="497" y="22"/>
                        <a:pt x="476" y="32"/>
                      </a:cubicBezTo>
                      <a:cubicBezTo>
                        <a:pt x="359" y="64"/>
                        <a:pt x="254" y="128"/>
                        <a:pt x="180" y="223"/>
                      </a:cubicBezTo>
                      <a:cubicBezTo>
                        <a:pt x="138" y="265"/>
                        <a:pt x="106" y="307"/>
                        <a:pt x="74" y="370"/>
                      </a:cubicBezTo>
                      <a:cubicBezTo>
                        <a:pt x="64" y="402"/>
                        <a:pt x="43" y="434"/>
                        <a:pt x="32" y="476"/>
                      </a:cubicBezTo>
                      <a:cubicBezTo>
                        <a:pt x="21" y="518"/>
                        <a:pt x="21" y="561"/>
                        <a:pt x="11" y="603"/>
                      </a:cubicBezTo>
                      <a:cubicBezTo>
                        <a:pt x="0" y="719"/>
                        <a:pt x="32" y="846"/>
                        <a:pt x="95" y="941"/>
                      </a:cubicBezTo>
                      <a:cubicBezTo>
                        <a:pt x="127" y="983"/>
                        <a:pt x="159" y="1036"/>
                        <a:pt x="201" y="1067"/>
                      </a:cubicBezTo>
                      <a:cubicBezTo>
                        <a:pt x="243" y="1099"/>
                        <a:pt x="285" y="1141"/>
                        <a:pt x="338" y="1163"/>
                      </a:cubicBezTo>
                      <a:cubicBezTo>
                        <a:pt x="433" y="1205"/>
                        <a:pt x="528" y="1236"/>
                        <a:pt x="634" y="1236"/>
                      </a:cubicBezTo>
                      <a:lnTo>
                        <a:pt x="687" y="1236"/>
                      </a:lnTo>
                      <a:cubicBezTo>
                        <a:pt x="782" y="1226"/>
                        <a:pt x="845" y="1205"/>
                        <a:pt x="930" y="1173"/>
                      </a:cubicBezTo>
                      <a:cubicBezTo>
                        <a:pt x="983" y="1141"/>
                        <a:pt x="1035" y="1110"/>
                        <a:pt x="1078" y="1067"/>
                      </a:cubicBezTo>
                      <a:cubicBezTo>
                        <a:pt x="1088" y="1046"/>
                        <a:pt x="1109" y="1025"/>
                        <a:pt x="1120" y="1004"/>
                      </a:cubicBezTo>
                      <a:cubicBezTo>
                        <a:pt x="1141" y="983"/>
                        <a:pt x="1151" y="962"/>
                        <a:pt x="1162" y="941"/>
                      </a:cubicBezTo>
                      <a:cubicBezTo>
                        <a:pt x="1194" y="899"/>
                        <a:pt x="1215" y="846"/>
                        <a:pt x="1225" y="782"/>
                      </a:cubicBezTo>
                      <a:cubicBezTo>
                        <a:pt x="1236" y="730"/>
                        <a:pt x="1247" y="666"/>
                        <a:pt x="1247" y="613"/>
                      </a:cubicBezTo>
                      <a:cubicBezTo>
                        <a:pt x="1236" y="497"/>
                        <a:pt x="1204" y="381"/>
                        <a:pt x="1141" y="286"/>
                      </a:cubicBezTo>
                      <a:cubicBezTo>
                        <a:pt x="1099" y="244"/>
                        <a:pt x="1067" y="191"/>
                        <a:pt x="1025" y="159"/>
                      </a:cubicBezTo>
                      <a:cubicBezTo>
                        <a:pt x="961" y="96"/>
                        <a:pt x="909" y="64"/>
                        <a:pt x="824" y="32"/>
                      </a:cubicBezTo>
                      <a:cubicBezTo>
                        <a:pt x="771" y="11"/>
                        <a:pt x="708" y="11"/>
                        <a:pt x="6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6"/>
                <p:cNvSpPr/>
                <p:nvPr/>
              </p:nvSpPr>
              <p:spPr>
                <a:xfrm rot="-2700000">
                  <a:off x="8885470" y="4981770"/>
                  <a:ext cx="56931" cy="55960"/>
                </a:xfrm>
                <a:custGeom>
                  <a:avLst/>
                  <a:gdLst/>
                  <a:ahLst/>
                  <a:cxnLst/>
                  <a:rect l="l" t="t" r="r" b="b"/>
                  <a:pathLst>
                    <a:path w="645" h="634" extrusionOk="0">
                      <a:moveTo>
                        <a:pt x="349" y="0"/>
                      </a:moveTo>
                      <a:cubicBezTo>
                        <a:pt x="328" y="0"/>
                        <a:pt x="307" y="0"/>
                        <a:pt x="275" y="11"/>
                      </a:cubicBezTo>
                      <a:cubicBezTo>
                        <a:pt x="222" y="21"/>
                        <a:pt x="180" y="53"/>
                        <a:pt x="148" y="85"/>
                      </a:cubicBezTo>
                      <a:cubicBezTo>
                        <a:pt x="127" y="106"/>
                        <a:pt x="106" y="116"/>
                        <a:pt x="96" y="137"/>
                      </a:cubicBezTo>
                      <a:cubicBezTo>
                        <a:pt x="64" y="169"/>
                        <a:pt x="43" y="201"/>
                        <a:pt x="32" y="232"/>
                      </a:cubicBezTo>
                      <a:cubicBezTo>
                        <a:pt x="11" y="264"/>
                        <a:pt x="0" y="306"/>
                        <a:pt x="11" y="349"/>
                      </a:cubicBezTo>
                      <a:cubicBezTo>
                        <a:pt x="0" y="391"/>
                        <a:pt x="11" y="423"/>
                        <a:pt x="32" y="454"/>
                      </a:cubicBezTo>
                      <a:cubicBezTo>
                        <a:pt x="43" y="497"/>
                        <a:pt x="64" y="528"/>
                        <a:pt x="96" y="549"/>
                      </a:cubicBezTo>
                      <a:cubicBezTo>
                        <a:pt x="117" y="570"/>
                        <a:pt x="127" y="581"/>
                        <a:pt x="148" y="602"/>
                      </a:cubicBezTo>
                      <a:cubicBezTo>
                        <a:pt x="201" y="623"/>
                        <a:pt x="243" y="634"/>
                        <a:pt x="296" y="634"/>
                      </a:cubicBezTo>
                      <a:cubicBezTo>
                        <a:pt x="328" y="634"/>
                        <a:pt x="349" y="634"/>
                        <a:pt x="381" y="623"/>
                      </a:cubicBezTo>
                      <a:cubicBezTo>
                        <a:pt x="423" y="613"/>
                        <a:pt x="465" y="592"/>
                        <a:pt x="507" y="549"/>
                      </a:cubicBezTo>
                      <a:lnTo>
                        <a:pt x="560" y="497"/>
                      </a:lnTo>
                      <a:cubicBezTo>
                        <a:pt x="592" y="475"/>
                        <a:pt x="613" y="444"/>
                        <a:pt x="624" y="401"/>
                      </a:cubicBezTo>
                      <a:cubicBezTo>
                        <a:pt x="634" y="370"/>
                        <a:pt x="645" y="328"/>
                        <a:pt x="645" y="296"/>
                      </a:cubicBezTo>
                      <a:cubicBezTo>
                        <a:pt x="645" y="254"/>
                        <a:pt x="634" y="211"/>
                        <a:pt x="624" y="180"/>
                      </a:cubicBezTo>
                      <a:cubicBezTo>
                        <a:pt x="613" y="137"/>
                        <a:pt x="592" y="106"/>
                        <a:pt x="560" y="85"/>
                      </a:cubicBezTo>
                      <a:cubicBezTo>
                        <a:pt x="539" y="63"/>
                        <a:pt x="518" y="53"/>
                        <a:pt x="497" y="42"/>
                      </a:cubicBezTo>
                      <a:cubicBezTo>
                        <a:pt x="455" y="11"/>
                        <a:pt x="40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6"/>
                <p:cNvSpPr/>
                <p:nvPr/>
              </p:nvSpPr>
              <p:spPr>
                <a:xfrm rot="-2700000">
                  <a:off x="8687132" y="4710728"/>
                  <a:ext cx="60726" cy="52253"/>
                </a:xfrm>
                <a:custGeom>
                  <a:avLst/>
                  <a:gdLst/>
                  <a:ahLst/>
                  <a:cxnLst/>
                  <a:rect l="l" t="t" r="r" b="b"/>
                  <a:pathLst>
                    <a:path w="688" h="592" extrusionOk="0">
                      <a:moveTo>
                        <a:pt x="307" y="0"/>
                      </a:moveTo>
                      <a:cubicBezTo>
                        <a:pt x="275" y="0"/>
                        <a:pt x="244" y="11"/>
                        <a:pt x="212" y="21"/>
                      </a:cubicBezTo>
                      <a:cubicBezTo>
                        <a:pt x="159" y="85"/>
                        <a:pt x="96" y="159"/>
                        <a:pt x="33" y="233"/>
                      </a:cubicBezTo>
                      <a:cubicBezTo>
                        <a:pt x="1" y="402"/>
                        <a:pt x="96" y="592"/>
                        <a:pt x="307" y="592"/>
                      </a:cubicBezTo>
                      <a:cubicBezTo>
                        <a:pt x="687" y="592"/>
                        <a:pt x="687" y="0"/>
                        <a:pt x="3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6"/>
                <p:cNvSpPr/>
                <p:nvPr/>
              </p:nvSpPr>
              <p:spPr>
                <a:xfrm rot="-2700000">
                  <a:off x="8772695" y="4903652"/>
                  <a:ext cx="66287" cy="98856"/>
                </a:xfrm>
                <a:custGeom>
                  <a:avLst/>
                  <a:gdLst/>
                  <a:ahLst/>
                  <a:cxnLst/>
                  <a:rect l="l" t="t" r="r" b="b"/>
                  <a:pathLst>
                    <a:path w="751" h="1120" extrusionOk="0">
                      <a:moveTo>
                        <a:pt x="349" y="0"/>
                      </a:moveTo>
                      <a:cubicBezTo>
                        <a:pt x="296" y="0"/>
                        <a:pt x="244" y="11"/>
                        <a:pt x="201" y="32"/>
                      </a:cubicBezTo>
                      <a:cubicBezTo>
                        <a:pt x="170" y="42"/>
                        <a:pt x="138" y="53"/>
                        <a:pt x="106" y="74"/>
                      </a:cubicBezTo>
                      <a:cubicBezTo>
                        <a:pt x="64" y="253"/>
                        <a:pt x="32" y="422"/>
                        <a:pt x="1" y="602"/>
                      </a:cubicBezTo>
                      <a:cubicBezTo>
                        <a:pt x="1" y="623"/>
                        <a:pt x="11" y="644"/>
                        <a:pt x="11" y="665"/>
                      </a:cubicBezTo>
                      <a:cubicBezTo>
                        <a:pt x="32" y="771"/>
                        <a:pt x="85" y="877"/>
                        <a:pt x="149" y="972"/>
                      </a:cubicBezTo>
                      <a:cubicBezTo>
                        <a:pt x="201" y="1067"/>
                        <a:pt x="296" y="1120"/>
                        <a:pt x="402" y="1120"/>
                      </a:cubicBezTo>
                      <a:cubicBezTo>
                        <a:pt x="497" y="1120"/>
                        <a:pt x="603" y="1067"/>
                        <a:pt x="656" y="972"/>
                      </a:cubicBezTo>
                      <a:cubicBezTo>
                        <a:pt x="687" y="908"/>
                        <a:pt x="708" y="845"/>
                        <a:pt x="729" y="771"/>
                      </a:cubicBezTo>
                      <a:cubicBezTo>
                        <a:pt x="740" y="697"/>
                        <a:pt x="751" y="623"/>
                        <a:pt x="740" y="549"/>
                      </a:cubicBezTo>
                      <a:cubicBezTo>
                        <a:pt x="729" y="475"/>
                        <a:pt x="729" y="401"/>
                        <a:pt x="698" y="327"/>
                      </a:cubicBezTo>
                      <a:cubicBezTo>
                        <a:pt x="677" y="285"/>
                        <a:pt x="666" y="243"/>
                        <a:pt x="634" y="201"/>
                      </a:cubicBezTo>
                      <a:cubicBezTo>
                        <a:pt x="613" y="158"/>
                        <a:pt x="582" y="127"/>
                        <a:pt x="550" y="85"/>
                      </a:cubicBezTo>
                      <a:cubicBezTo>
                        <a:pt x="508" y="32"/>
                        <a:pt x="413"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37" name="Google Shape;737;p26"/>
                <p:cNvGrpSpPr/>
                <p:nvPr/>
              </p:nvGrpSpPr>
              <p:grpSpPr>
                <a:xfrm rot="-2700000">
                  <a:off x="8625213" y="4051234"/>
                  <a:ext cx="1179300" cy="1242679"/>
                  <a:chOff x="1925918" y="926500"/>
                  <a:chExt cx="624591" cy="658158"/>
                </a:xfrm>
              </p:grpSpPr>
              <p:sp>
                <p:nvSpPr>
                  <p:cNvPr id="738" name="Google Shape;738;p26"/>
                  <p:cNvSpPr/>
                  <p:nvPr/>
                </p:nvSpPr>
                <p:spPr>
                  <a:xfrm>
                    <a:off x="2171760" y="926500"/>
                    <a:ext cx="378748" cy="542645"/>
                  </a:xfrm>
                  <a:custGeom>
                    <a:avLst/>
                    <a:gdLst/>
                    <a:ahLst/>
                    <a:cxnLst/>
                    <a:rect l="l" t="t" r="r" b="b"/>
                    <a:pathLst>
                      <a:path w="8102" h="11608" extrusionOk="0">
                        <a:moveTo>
                          <a:pt x="2007" y="0"/>
                        </a:moveTo>
                        <a:cubicBezTo>
                          <a:pt x="1416" y="0"/>
                          <a:pt x="835" y="148"/>
                          <a:pt x="265" y="359"/>
                        </a:cubicBezTo>
                        <a:cubicBezTo>
                          <a:pt x="170" y="391"/>
                          <a:pt x="85" y="423"/>
                          <a:pt x="1" y="454"/>
                        </a:cubicBezTo>
                        <a:lnTo>
                          <a:pt x="360" y="1067"/>
                        </a:lnTo>
                        <a:cubicBezTo>
                          <a:pt x="413" y="1046"/>
                          <a:pt x="455" y="1035"/>
                          <a:pt x="508" y="1014"/>
                        </a:cubicBezTo>
                        <a:cubicBezTo>
                          <a:pt x="1025" y="824"/>
                          <a:pt x="1532" y="708"/>
                          <a:pt x="2007" y="708"/>
                        </a:cubicBezTo>
                        <a:cubicBezTo>
                          <a:pt x="2113" y="708"/>
                          <a:pt x="2219" y="718"/>
                          <a:pt x="2324" y="729"/>
                        </a:cubicBezTo>
                        <a:cubicBezTo>
                          <a:pt x="2536" y="750"/>
                          <a:pt x="2757" y="803"/>
                          <a:pt x="2969" y="877"/>
                        </a:cubicBezTo>
                        <a:cubicBezTo>
                          <a:pt x="2979" y="887"/>
                          <a:pt x="3000" y="898"/>
                          <a:pt x="3011" y="898"/>
                        </a:cubicBezTo>
                        <a:cubicBezTo>
                          <a:pt x="3275" y="1004"/>
                          <a:pt x="3539" y="1162"/>
                          <a:pt x="3792" y="1384"/>
                        </a:cubicBezTo>
                        <a:cubicBezTo>
                          <a:pt x="3824" y="1405"/>
                          <a:pt x="3856" y="1437"/>
                          <a:pt x="3877" y="1458"/>
                        </a:cubicBezTo>
                        <a:cubicBezTo>
                          <a:pt x="3898" y="1479"/>
                          <a:pt x="3919" y="1500"/>
                          <a:pt x="3930" y="1511"/>
                        </a:cubicBezTo>
                        <a:cubicBezTo>
                          <a:pt x="4679" y="2197"/>
                          <a:pt x="5387" y="2767"/>
                          <a:pt x="5968" y="3412"/>
                        </a:cubicBezTo>
                        <a:cubicBezTo>
                          <a:pt x="6316" y="3802"/>
                          <a:pt x="6623" y="4225"/>
                          <a:pt x="6855" y="4721"/>
                        </a:cubicBezTo>
                        <a:cubicBezTo>
                          <a:pt x="6940" y="4880"/>
                          <a:pt x="7014" y="5049"/>
                          <a:pt x="7077" y="5239"/>
                        </a:cubicBezTo>
                        <a:cubicBezTo>
                          <a:pt x="7130" y="5408"/>
                          <a:pt x="7193" y="5598"/>
                          <a:pt x="7235" y="5788"/>
                        </a:cubicBezTo>
                        <a:cubicBezTo>
                          <a:pt x="7299" y="6041"/>
                          <a:pt x="7341" y="6295"/>
                          <a:pt x="7362" y="6548"/>
                        </a:cubicBezTo>
                        <a:cubicBezTo>
                          <a:pt x="7383" y="6760"/>
                          <a:pt x="7404" y="6981"/>
                          <a:pt x="7404" y="7193"/>
                        </a:cubicBezTo>
                        <a:cubicBezTo>
                          <a:pt x="7404" y="7446"/>
                          <a:pt x="7383" y="7700"/>
                          <a:pt x="7352" y="7943"/>
                        </a:cubicBezTo>
                        <a:cubicBezTo>
                          <a:pt x="7235" y="8956"/>
                          <a:pt x="6876" y="9928"/>
                          <a:pt x="6295" y="10762"/>
                        </a:cubicBezTo>
                        <a:cubicBezTo>
                          <a:pt x="6253" y="10826"/>
                          <a:pt x="6200" y="10889"/>
                          <a:pt x="6158" y="10953"/>
                        </a:cubicBezTo>
                        <a:lnTo>
                          <a:pt x="6538" y="11607"/>
                        </a:lnTo>
                        <a:cubicBezTo>
                          <a:pt x="6654" y="11459"/>
                          <a:pt x="6771" y="11312"/>
                          <a:pt x="6876" y="11164"/>
                        </a:cubicBezTo>
                        <a:cubicBezTo>
                          <a:pt x="7679" y="10002"/>
                          <a:pt x="8101" y="8597"/>
                          <a:pt x="8101" y="7193"/>
                        </a:cubicBezTo>
                        <a:cubicBezTo>
                          <a:pt x="8101" y="6665"/>
                          <a:pt x="8049" y="6147"/>
                          <a:pt x="7922" y="5630"/>
                        </a:cubicBezTo>
                        <a:cubicBezTo>
                          <a:pt x="7658" y="4489"/>
                          <a:pt x="7130" y="3655"/>
                          <a:pt x="6485" y="2936"/>
                        </a:cubicBezTo>
                        <a:cubicBezTo>
                          <a:pt x="5852" y="2229"/>
                          <a:pt x="5102" y="1627"/>
                          <a:pt x="4352" y="940"/>
                        </a:cubicBezTo>
                        <a:cubicBezTo>
                          <a:pt x="3993" y="613"/>
                          <a:pt x="3613" y="370"/>
                          <a:pt x="3211" y="222"/>
                        </a:cubicBezTo>
                        <a:cubicBezTo>
                          <a:pt x="2821" y="74"/>
                          <a:pt x="2419" y="0"/>
                          <a:pt x="20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6"/>
                  <p:cNvSpPr/>
                  <p:nvPr/>
                </p:nvSpPr>
                <p:spPr>
                  <a:xfrm>
                    <a:off x="1925918" y="947723"/>
                    <a:ext cx="551527" cy="636935"/>
                  </a:xfrm>
                  <a:custGeom>
                    <a:avLst/>
                    <a:gdLst/>
                    <a:ahLst/>
                    <a:cxnLst/>
                    <a:rect l="l" t="t" r="r" b="b"/>
                    <a:pathLst>
                      <a:path w="11798" h="13625" extrusionOk="0">
                        <a:moveTo>
                          <a:pt x="5260" y="0"/>
                        </a:moveTo>
                        <a:cubicBezTo>
                          <a:pt x="4785" y="201"/>
                          <a:pt x="4309" y="433"/>
                          <a:pt x="3855" y="687"/>
                        </a:cubicBezTo>
                        <a:cubicBezTo>
                          <a:pt x="3179" y="1057"/>
                          <a:pt x="2472" y="1458"/>
                          <a:pt x="1870" y="2028"/>
                        </a:cubicBezTo>
                        <a:cubicBezTo>
                          <a:pt x="623" y="3179"/>
                          <a:pt x="0" y="4869"/>
                          <a:pt x="0" y="6549"/>
                        </a:cubicBezTo>
                        <a:cubicBezTo>
                          <a:pt x="0" y="6686"/>
                          <a:pt x="11" y="6834"/>
                          <a:pt x="11" y="6971"/>
                        </a:cubicBezTo>
                        <a:cubicBezTo>
                          <a:pt x="138" y="8777"/>
                          <a:pt x="940" y="10477"/>
                          <a:pt x="2091" y="11829"/>
                        </a:cubicBezTo>
                        <a:cubicBezTo>
                          <a:pt x="2535" y="12357"/>
                          <a:pt x="3052" y="12864"/>
                          <a:pt x="3707" y="13192"/>
                        </a:cubicBezTo>
                        <a:cubicBezTo>
                          <a:pt x="4330" y="13509"/>
                          <a:pt x="5006" y="13625"/>
                          <a:pt x="5672" y="13625"/>
                        </a:cubicBezTo>
                        <a:cubicBezTo>
                          <a:pt x="6527" y="13625"/>
                          <a:pt x="7383" y="13435"/>
                          <a:pt x="8175" y="13213"/>
                        </a:cubicBezTo>
                        <a:cubicBezTo>
                          <a:pt x="9051" y="12980"/>
                          <a:pt x="9960" y="12685"/>
                          <a:pt x="10752" y="12136"/>
                        </a:cubicBezTo>
                        <a:cubicBezTo>
                          <a:pt x="11142" y="11850"/>
                          <a:pt x="11491" y="11523"/>
                          <a:pt x="11797" y="11153"/>
                        </a:cubicBezTo>
                        <a:lnTo>
                          <a:pt x="11417" y="10499"/>
                        </a:lnTo>
                        <a:cubicBezTo>
                          <a:pt x="11153" y="10847"/>
                          <a:pt x="10857" y="11153"/>
                          <a:pt x="10530" y="11417"/>
                        </a:cubicBezTo>
                        <a:cubicBezTo>
                          <a:pt x="10467" y="11460"/>
                          <a:pt x="10403" y="11512"/>
                          <a:pt x="10340" y="11555"/>
                        </a:cubicBezTo>
                        <a:cubicBezTo>
                          <a:pt x="10245" y="11629"/>
                          <a:pt x="10150" y="11692"/>
                          <a:pt x="10044" y="11755"/>
                        </a:cubicBezTo>
                        <a:cubicBezTo>
                          <a:pt x="9685" y="11956"/>
                          <a:pt x="9305" y="12125"/>
                          <a:pt x="8893" y="12262"/>
                        </a:cubicBezTo>
                        <a:cubicBezTo>
                          <a:pt x="8682" y="12336"/>
                          <a:pt x="8460" y="12410"/>
                          <a:pt x="8238" y="12474"/>
                        </a:cubicBezTo>
                        <a:cubicBezTo>
                          <a:pt x="8154" y="12495"/>
                          <a:pt x="8069" y="12516"/>
                          <a:pt x="7995" y="12537"/>
                        </a:cubicBezTo>
                        <a:cubicBezTo>
                          <a:pt x="7224" y="12748"/>
                          <a:pt x="6422" y="12917"/>
                          <a:pt x="5672" y="12917"/>
                        </a:cubicBezTo>
                        <a:cubicBezTo>
                          <a:pt x="5196" y="12917"/>
                          <a:pt x="4753" y="12854"/>
                          <a:pt x="4341" y="12706"/>
                        </a:cubicBezTo>
                        <a:cubicBezTo>
                          <a:pt x="4235" y="12664"/>
                          <a:pt x="4130" y="12621"/>
                          <a:pt x="4024" y="12569"/>
                        </a:cubicBezTo>
                        <a:cubicBezTo>
                          <a:pt x="3855" y="12484"/>
                          <a:pt x="3686" y="12378"/>
                          <a:pt x="3528" y="12252"/>
                        </a:cubicBezTo>
                        <a:cubicBezTo>
                          <a:pt x="3200" y="12009"/>
                          <a:pt x="2905" y="11703"/>
                          <a:pt x="2630" y="11375"/>
                        </a:cubicBezTo>
                        <a:cubicBezTo>
                          <a:pt x="1553" y="10118"/>
                          <a:pt x="824" y="8545"/>
                          <a:pt x="718" y="6929"/>
                        </a:cubicBezTo>
                        <a:cubicBezTo>
                          <a:pt x="708" y="6802"/>
                          <a:pt x="708" y="6675"/>
                          <a:pt x="708" y="6549"/>
                        </a:cubicBezTo>
                        <a:cubicBezTo>
                          <a:pt x="708" y="6232"/>
                          <a:pt x="729" y="5915"/>
                          <a:pt x="782" y="5598"/>
                        </a:cubicBezTo>
                        <a:cubicBezTo>
                          <a:pt x="803" y="5418"/>
                          <a:pt x="845" y="5249"/>
                          <a:pt x="887" y="5070"/>
                        </a:cubicBezTo>
                        <a:cubicBezTo>
                          <a:pt x="1077" y="4331"/>
                          <a:pt x="1405" y="3644"/>
                          <a:pt x="1870" y="3053"/>
                        </a:cubicBezTo>
                        <a:cubicBezTo>
                          <a:pt x="1933" y="2979"/>
                          <a:pt x="1996" y="2905"/>
                          <a:pt x="2049" y="2841"/>
                        </a:cubicBezTo>
                        <a:cubicBezTo>
                          <a:pt x="2144" y="2736"/>
                          <a:pt x="2250" y="2630"/>
                          <a:pt x="2345" y="2535"/>
                        </a:cubicBezTo>
                        <a:cubicBezTo>
                          <a:pt x="2852" y="2070"/>
                          <a:pt x="3454" y="1711"/>
                          <a:pt x="4098" y="1363"/>
                        </a:cubicBezTo>
                        <a:cubicBezTo>
                          <a:pt x="4130" y="1342"/>
                          <a:pt x="4161" y="1321"/>
                          <a:pt x="4193" y="1300"/>
                        </a:cubicBezTo>
                        <a:cubicBezTo>
                          <a:pt x="4351" y="1215"/>
                          <a:pt x="4520" y="1131"/>
                          <a:pt x="4689" y="1046"/>
                        </a:cubicBezTo>
                        <a:cubicBezTo>
                          <a:pt x="4996" y="888"/>
                          <a:pt x="5313" y="740"/>
                          <a:pt x="5619" y="613"/>
                        </a:cubicBezTo>
                        <a:lnTo>
                          <a:pt x="52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0" name="Google Shape;740;p26"/>
                <p:cNvSpPr/>
                <p:nvPr/>
              </p:nvSpPr>
              <p:spPr>
                <a:xfrm rot="-2700000">
                  <a:off x="7983032" y="4646240"/>
                  <a:ext cx="1310729" cy="1276747"/>
                </a:xfrm>
                <a:custGeom>
                  <a:avLst/>
                  <a:gdLst/>
                  <a:ahLst/>
                  <a:cxnLst/>
                  <a:rect l="l" t="t" r="r" b="b"/>
                  <a:pathLst>
                    <a:path w="14850" h="14465" extrusionOk="0">
                      <a:moveTo>
                        <a:pt x="9370" y="0"/>
                      </a:moveTo>
                      <a:cubicBezTo>
                        <a:pt x="6477" y="0"/>
                        <a:pt x="2945" y="2619"/>
                        <a:pt x="1553" y="4788"/>
                      </a:cubicBezTo>
                      <a:cubicBezTo>
                        <a:pt x="1" y="7217"/>
                        <a:pt x="560" y="10702"/>
                        <a:pt x="2673" y="12667"/>
                      </a:cubicBezTo>
                      <a:cubicBezTo>
                        <a:pt x="3949" y="13860"/>
                        <a:pt x="5697" y="14464"/>
                        <a:pt x="7448" y="14464"/>
                      </a:cubicBezTo>
                      <a:cubicBezTo>
                        <a:pt x="8580" y="14464"/>
                        <a:pt x="9713" y="14212"/>
                        <a:pt x="10720" y="13702"/>
                      </a:cubicBezTo>
                      <a:cubicBezTo>
                        <a:pt x="13160" y="12476"/>
                        <a:pt x="14850" y="9836"/>
                        <a:pt x="14829" y="7101"/>
                      </a:cubicBezTo>
                      <a:cubicBezTo>
                        <a:pt x="14818" y="4745"/>
                        <a:pt x="12907" y="722"/>
                        <a:pt x="10340" y="109"/>
                      </a:cubicBezTo>
                      <a:cubicBezTo>
                        <a:pt x="10028" y="35"/>
                        <a:pt x="9703" y="0"/>
                        <a:pt x="9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6"/>
                <p:cNvSpPr/>
                <p:nvPr/>
              </p:nvSpPr>
              <p:spPr>
                <a:xfrm rot="-2700000">
                  <a:off x="8132951" y="4685118"/>
                  <a:ext cx="1026429" cy="1150000"/>
                </a:xfrm>
                <a:custGeom>
                  <a:avLst/>
                  <a:gdLst/>
                  <a:ahLst/>
                  <a:cxnLst/>
                  <a:rect l="l" t="t" r="r" b="b"/>
                  <a:pathLst>
                    <a:path w="11629" h="13029" extrusionOk="0">
                      <a:moveTo>
                        <a:pt x="7806" y="127"/>
                      </a:moveTo>
                      <a:cubicBezTo>
                        <a:pt x="8313" y="127"/>
                        <a:pt x="8777" y="444"/>
                        <a:pt x="9147" y="771"/>
                      </a:cubicBezTo>
                      <a:cubicBezTo>
                        <a:pt x="9379" y="961"/>
                        <a:pt x="9591" y="1183"/>
                        <a:pt x="9802" y="1394"/>
                      </a:cubicBezTo>
                      <a:cubicBezTo>
                        <a:pt x="10024" y="1627"/>
                        <a:pt x="10245" y="1870"/>
                        <a:pt x="10414" y="2144"/>
                      </a:cubicBezTo>
                      <a:cubicBezTo>
                        <a:pt x="10763" y="2683"/>
                        <a:pt x="10921" y="3306"/>
                        <a:pt x="11069" y="3919"/>
                      </a:cubicBezTo>
                      <a:cubicBezTo>
                        <a:pt x="11228" y="4594"/>
                        <a:pt x="11386" y="5260"/>
                        <a:pt x="11449" y="5946"/>
                      </a:cubicBezTo>
                      <a:cubicBezTo>
                        <a:pt x="11513" y="6580"/>
                        <a:pt x="11481" y="7224"/>
                        <a:pt x="11323" y="7847"/>
                      </a:cubicBezTo>
                      <a:cubicBezTo>
                        <a:pt x="11185" y="8449"/>
                        <a:pt x="10953" y="9020"/>
                        <a:pt x="10636" y="9558"/>
                      </a:cubicBezTo>
                      <a:cubicBezTo>
                        <a:pt x="10066" y="10572"/>
                        <a:pt x="9242" y="11459"/>
                        <a:pt x="8249" y="12061"/>
                      </a:cubicBezTo>
                      <a:cubicBezTo>
                        <a:pt x="7280" y="12645"/>
                        <a:pt x="6167" y="12918"/>
                        <a:pt x="5046" y="12918"/>
                      </a:cubicBezTo>
                      <a:cubicBezTo>
                        <a:pt x="4910" y="12918"/>
                        <a:pt x="4774" y="12914"/>
                        <a:pt x="4637" y="12906"/>
                      </a:cubicBezTo>
                      <a:cubicBezTo>
                        <a:pt x="4014" y="12864"/>
                        <a:pt x="3349" y="12780"/>
                        <a:pt x="2768" y="12516"/>
                      </a:cubicBezTo>
                      <a:cubicBezTo>
                        <a:pt x="2493" y="12389"/>
                        <a:pt x="2240" y="12209"/>
                        <a:pt x="2018" y="11987"/>
                      </a:cubicBezTo>
                      <a:cubicBezTo>
                        <a:pt x="1807" y="11776"/>
                        <a:pt x="1617" y="11533"/>
                        <a:pt x="1448" y="11280"/>
                      </a:cubicBezTo>
                      <a:cubicBezTo>
                        <a:pt x="1078" y="10762"/>
                        <a:pt x="709" y="10224"/>
                        <a:pt x="466" y="9632"/>
                      </a:cubicBezTo>
                      <a:cubicBezTo>
                        <a:pt x="212" y="9020"/>
                        <a:pt x="149" y="8354"/>
                        <a:pt x="138" y="7700"/>
                      </a:cubicBezTo>
                      <a:cubicBezTo>
                        <a:pt x="138" y="7055"/>
                        <a:pt x="159" y="6411"/>
                        <a:pt x="275" y="5777"/>
                      </a:cubicBezTo>
                      <a:cubicBezTo>
                        <a:pt x="328" y="5482"/>
                        <a:pt x="413" y="5175"/>
                        <a:pt x="540" y="4890"/>
                      </a:cubicBezTo>
                      <a:cubicBezTo>
                        <a:pt x="666" y="4605"/>
                        <a:pt x="835" y="4341"/>
                        <a:pt x="1046" y="4109"/>
                      </a:cubicBezTo>
                      <a:cubicBezTo>
                        <a:pt x="1437" y="3644"/>
                        <a:pt x="1913" y="3243"/>
                        <a:pt x="2377" y="2852"/>
                      </a:cubicBezTo>
                      <a:cubicBezTo>
                        <a:pt x="2842" y="2461"/>
                        <a:pt x="3317" y="2102"/>
                        <a:pt x="3814" y="1775"/>
                      </a:cubicBezTo>
                      <a:cubicBezTo>
                        <a:pt x="4796" y="1120"/>
                        <a:pt x="5873" y="581"/>
                        <a:pt x="7024" y="285"/>
                      </a:cubicBezTo>
                      <a:cubicBezTo>
                        <a:pt x="7278" y="222"/>
                        <a:pt x="7542" y="169"/>
                        <a:pt x="7806" y="127"/>
                      </a:cubicBezTo>
                      <a:close/>
                      <a:moveTo>
                        <a:pt x="7837" y="0"/>
                      </a:moveTo>
                      <a:cubicBezTo>
                        <a:pt x="7827" y="11"/>
                        <a:pt x="7806" y="11"/>
                        <a:pt x="7795" y="11"/>
                      </a:cubicBezTo>
                      <a:cubicBezTo>
                        <a:pt x="7721" y="11"/>
                        <a:pt x="7647" y="21"/>
                        <a:pt x="7573" y="32"/>
                      </a:cubicBezTo>
                      <a:cubicBezTo>
                        <a:pt x="7563" y="32"/>
                        <a:pt x="7552" y="42"/>
                        <a:pt x="7542" y="64"/>
                      </a:cubicBezTo>
                      <a:cubicBezTo>
                        <a:pt x="6443" y="264"/>
                        <a:pt x="5398" y="697"/>
                        <a:pt x="4437" y="1257"/>
                      </a:cubicBezTo>
                      <a:cubicBezTo>
                        <a:pt x="3370" y="1870"/>
                        <a:pt x="2398" y="2641"/>
                        <a:pt x="1501" y="3475"/>
                      </a:cubicBezTo>
                      <a:cubicBezTo>
                        <a:pt x="1036" y="3908"/>
                        <a:pt x="613" y="4383"/>
                        <a:pt x="381" y="4985"/>
                      </a:cubicBezTo>
                      <a:cubicBezTo>
                        <a:pt x="138" y="5577"/>
                        <a:pt x="75" y="6210"/>
                        <a:pt x="54" y="6844"/>
                      </a:cubicBezTo>
                      <a:cubicBezTo>
                        <a:pt x="22" y="7520"/>
                        <a:pt x="1" y="8196"/>
                        <a:pt x="128" y="8861"/>
                      </a:cubicBezTo>
                      <a:cubicBezTo>
                        <a:pt x="244" y="9516"/>
                        <a:pt x="540" y="10108"/>
                        <a:pt x="899" y="10678"/>
                      </a:cubicBezTo>
                      <a:cubicBezTo>
                        <a:pt x="1078" y="10952"/>
                        <a:pt x="1258" y="11217"/>
                        <a:pt x="1448" y="11481"/>
                      </a:cubicBezTo>
                      <a:cubicBezTo>
                        <a:pt x="1627" y="11734"/>
                        <a:pt x="1817" y="11977"/>
                        <a:pt x="2050" y="12178"/>
                      </a:cubicBezTo>
                      <a:cubicBezTo>
                        <a:pt x="2525" y="12611"/>
                        <a:pt x="3138" y="12811"/>
                        <a:pt x="3761" y="12917"/>
                      </a:cubicBezTo>
                      <a:cubicBezTo>
                        <a:pt x="4186" y="12990"/>
                        <a:pt x="4619" y="13029"/>
                        <a:pt x="5052" y="13029"/>
                      </a:cubicBezTo>
                      <a:cubicBezTo>
                        <a:pt x="5931" y="13029"/>
                        <a:pt x="6809" y="12869"/>
                        <a:pt x="7616" y="12516"/>
                      </a:cubicBezTo>
                      <a:cubicBezTo>
                        <a:pt x="8693" y="12051"/>
                        <a:pt x="9601" y="11248"/>
                        <a:pt x="10288" y="10308"/>
                      </a:cubicBezTo>
                      <a:cubicBezTo>
                        <a:pt x="11038" y="9294"/>
                        <a:pt x="11523" y="8080"/>
                        <a:pt x="11587" y="6812"/>
                      </a:cubicBezTo>
                      <a:cubicBezTo>
                        <a:pt x="11629" y="6115"/>
                        <a:pt x="11513" y="5429"/>
                        <a:pt x="11376" y="4742"/>
                      </a:cubicBezTo>
                      <a:cubicBezTo>
                        <a:pt x="11302" y="4404"/>
                        <a:pt x="11217" y="4066"/>
                        <a:pt x="11143" y="3718"/>
                      </a:cubicBezTo>
                      <a:cubicBezTo>
                        <a:pt x="11059" y="3412"/>
                        <a:pt x="10974" y="3095"/>
                        <a:pt x="10858" y="2788"/>
                      </a:cubicBezTo>
                      <a:cubicBezTo>
                        <a:pt x="10752" y="2493"/>
                        <a:pt x="10605" y="2197"/>
                        <a:pt x="10414" y="1944"/>
                      </a:cubicBezTo>
                      <a:cubicBezTo>
                        <a:pt x="10224" y="1680"/>
                        <a:pt x="10003" y="1437"/>
                        <a:pt x="9781" y="1215"/>
                      </a:cubicBezTo>
                      <a:cubicBezTo>
                        <a:pt x="9358" y="792"/>
                        <a:pt x="8925" y="349"/>
                        <a:pt x="8376" y="127"/>
                      </a:cubicBezTo>
                      <a:cubicBezTo>
                        <a:pt x="8218" y="64"/>
                        <a:pt x="8049" y="21"/>
                        <a:pt x="7890" y="11"/>
                      </a:cubicBezTo>
                      <a:cubicBezTo>
                        <a:pt x="7880" y="11"/>
                        <a:pt x="7859" y="0"/>
                        <a:pt x="7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6"/>
                <p:cNvSpPr/>
                <p:nvPr/>
              </p:nvSpPr>
              <p:spPr>
                <a:xfrm rot="-2700000">
                  <a:off x="8194485" y="4777291"/>
                  <a:ext cx="818478" cy="995360"/>
                </a:xfrm>
                <a:custGeom>
                  <a:avLst/>
                  <a:gdLst/>
                  <a:ahLst/>
                  <a:cxnLst/>
                  <a:rect l="l" t="t" r="r" b="b"/>
                  <a:pathLst>
                    <a:path w="9273" h="11277" extrusionOk="0">
                      <a:moveTo>
                        <a:pt x="6791" y="116"/>
                      </a:moveTo>
                      <a:cubicBezTo>
                        <a:pt x="7182" y="116"/>
                        <a:pt x="7541" y="338"/>
                        <a:pt x="7816" y="613"/>
                      </a:cubicBezTo>
                      <a:cubicBezTo>
                        <a:pt x="8164" y="951"/>
                        <a:pt x="8418" y="1405"/>
                        <a:pt x="8618" y="1848"/>
                      </a:cubicBezTo>
                      <a:cubicBezTo>
                        <a:pt x="9009" y="2767"/>
                        <a:pt x="9125" y="3792"/>
                        <a:pt x="9136" y="4795"/>
                      </a:cubicBezTo>
                      <a:cubicBezTo>
                        <a:pt x="9136" y="5302"/>
                        <a:pt x="9115" y="5809"/>
                        <a:pt x="9083" y="6316"/>
                      </a:cubicBezTo>
                      <a:cubicBezTo>
                        <a:pt x="9041" y="6844"/>
                        <a:pt x="8977" y="7383"/>
                        <a:pt x="8840" y="7900"/>
                      </a:cubicBezTo>
                      <a:cubicBezTo>
                        <a:pt x="8703" y="8407"/>
                        <a:pt x="8481" y="8882"/>
                        <a:pt x="8153" y="9284"/>
                      </a:cubicBezTo>
                      <a:cubicBezTo>
                        <a:pt x="7847" y="9664"/>
                        <a:pt x="7467" y="9991"/>
                        <a:pt x="7045" y="10245"/>
                      </a:cubicBezTo>
                      <a:cubicBezTo>
                        <a:pt x="6580" y="10519"/>
                        <a:pt x="6073" y="10720"/>
                        <a:pt x="5555" y="10857"/>
                      </a:cubicBezTo>
                      <a:cubicBezTo>
                        <a:pt x="5006" y="11005"/>
                        <a:pt x="4446" y="11100"/>
                        <a:pt x="3887" y="11142"/>
                      </a:cubicBezTo>
                      <a:cubicBezTo>
                        <a:pt x="3779" y="11151"/>
                        <a:pt x="3671" y="11155"/>
                        <a:pt x="3564" y="11155"/>
                      </a:cubicBezTo>
                      <a:cubicBezTo>
                        <a:pt x="3117" y="11155"/>
                        <a:pt x="2684" y="11075"/>
                        <a:pt x="2292" y="10836"/>
                      </a:cubicBezTo>
                      <a:cubicBezTo>
                        <a:pt x="2060" y="10688"/>
                        <a:pt x="1848" y="10519"/>
                        <a:pt x="1648" y="10340"/>
                      </a:cubicBezTo>
                      <a:cubicBezTo>
                        <a:pt x="1447" y="10160"/>
                        <a:pt x="1257" y="9960"/>
                        <a:pt x="1088" y="9759"/>
                      </a:cubicBezTo>
                      <a:cubicBezTo>
                        <a:pt x="423" y="8967"/>
                        <a:pt x="169" y="7953"/>
                        <a:pt x="190" y="6939"/>
                      </a:cubicBezTo>
                      <a:cubicBezTo>
                        <a:pt x="201" y="6443"/>
                        <a:pt x="275" y="5936"/>
                        <a:pt x="391" y="5450"/>
                      </a:cubicBezTo>
                      <a:cubicBezTo>
                        <a:pt x="518" y="4911"/>
                        <a:pt x="697" y="4383"/>
                        <a:pt x="982" y="3908"/>
                      </a:cubicBezTo>
                      <a:cubicBezTo>
                        <a:pt x="1257" y="3443"/>
                        <a:pt x="1637" y="3052"/>
                        <a:pt x="2038" y="2693"/>
                      </a:cubicBezTo>
                      <a:cubicBezTo>
                        <a:pt x="2440" y="2345"/>
                        <a:pt x="2852" y="2017"/>
                        <a:pt x="3285" y="1711"/>
                      </a:cubicBezTo>
                      <a:cubicBezTo>
                        <a:pt x="4130" y="1109"/>
                        <a:pt x="5048" y="613"/>
                        <a:pt x="6041" y="306"/>
                      </a:cubicBezTo>
                      <a:cubicBezTo>
                        <a:pt x="6284" y="232"/>
                        <a:pt x="6538" y="169"/>
                        <a:pt x="6780" y="116"/>
                      </a:cubicBezTo>
                      <a:close/>
                      <a:moveTo>
                        <a:pt x="6784" y="1"/>
                      </a:moveTo>
                      <a:cubicBezTo>
                        <a:pt x="6683" y="1"/>
                        <a:pt x="6583" y="14"/>
                        <a:pt x="6485" y="42"/>
                      </a:cubicBezTo>
                      <a:cubicBezTo>
                        <a:pt x="6464" y="53"/>
                        <a:pt x="6453" y="63"/>
                        <a:pt x="6453" y="85"/>
                      </a:cubicBezTo>
                      <a:cubicBezTo>
                        <a:pt x="5513" y="306"/>
                        <a:pt x="4626" y="718"/>
                        <a:pt x="3802" y="1225"/>
                      </a:cubicBezTo>
                      <a:cubicBezTo>
                        <a:pt x="3348" y="1510"/>
                        <a:pt x="2904" y="1838"/>
                        <a:pt x="2493" y="2176"/>
                      </a:cubicBezTo>
                      <a:cubicBezTo>
                        <a:pt x="2060" y="2514"/>
                        <a:pt x="1637" y="2883"/>
                        <a:pt x="1278" y="3306"/>
                      </a:cubicBezTo>
                      <a:cubicBezTo>
                        <a:pt x="570" y="4130"/>
                        <a:pt x="243" y="5239"/>
                        <a:pt x="116" y="6305"/>
                      </a:cubicBezTo>
                      <a:cubicBezTo>
                        <a:pt x="0" y="7309"/>
                        <a:pt x="106" y="8375"/>
                        <a:pt x="613" y="9273"/>
                      </a:cubicBezTo>
                      <a:cubicBezTo>
                        <a:pt x="887" y="9748"/>
                        <a:pt x="1267" y="10150"/>
                        <a:pt x="1679" y="10519"/>
                      </a:cubicBezTo>
                      <a:cubicBezTo>
                        <a:pt x="1891" y="10699"/>
                        <a:pt x="2112" y="10868"/>
                        <a:pt x="2355" y="10995"/>
                      </a:cubicBezTo>
                      <a:cubicBezTo>
                        <a:pt x="2598" y="11132"/>
                        <a:pt x="2852" y="11206"/>
                        <a:pt x="3126" y="11248"/>
                      </a:cubicBezTo>
                      <a:cubicBezTo>
                        <a:pt x="3275" y="11268"/>
                        <a:pt x="3426" y="11276"/>
                        <a:pt x="3577" y="11276"/>
                      </a:cubicBezTo>
                      <a:cubicBezTo>
                        <a:pt x="3993" y="11276"/>
                        <a:pt x="4413" y="11212"/>
                        <a:pt x="4816" y="11142"/>
                      </a:cubicBezTo>
                      <a:cubicBezTo>
                        <a:pt x="5397" y="11037"/>
                        <a:pt x="5957" y="10889"/>
                        <a:pt x="6495" y="10646"/>
                      </a:cubicBezTo>
                      <a:cubicBezTo>
                        <a:pt x="7435" y="10245"/>
                        <a:pt x="8270" y="9558"/>
                        <a:pt x="8703" y="8618"/>
                      </a:cubicBezTo>
                      <a:cubicBezTo>
                        <a:pt x="8924" y="8122"/>
                        <a:pt x="9051" y="7594"/>
                        <a:pt x="9115" y="7055"/>
                      </a:cubicBezTo>
                      <a:cubicBezTo>
                        <a:pt x="9188" y="6527"/>
                        <a:pt x="9220" y="5978"/>
                        <a:pt x="9241" y="5439"/>
                      </a:cubicBezTo>
                      <a:cubicBezTo>
                        <a:pt x="9273" y="4415"/>
                        <a:pt x="9220" y="3359"/>
                        <a:pt x="8924" y="2366"/>
                      </a:cubicBezTo>
                      <a:cubicBezTo>
                        <a:pt x="8777" y="1880"/>
                        <a:pt x="8565" y="1415"/>
                        <a:pt x="8280" y="993"/>
                      </a:cubicBezTo>
                      <a:cubicBezTo>
                        <a:pt x="8006" y="591"/>
                        <a:pt x="7636" y="211"/>
                        <a:pt x="7161" y="63"/>
                      </a:cubicBezTo>
                      <a:cubicBezTo>
                        <a:pt x="7037" y="22"/>
                        <a:pt x="6910" y="1"/>
                        <a:pt x="67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6"/>
                <p:cNvSpPr/>
                <p:nvPr/>
              </p:nvSpPr>
              <p:spPr>
                <a:xfrm rot="-2700000">
                  <a:off x="8404515" y="4997039"/>
                  <a:ext cx="457829" cy="616528"/>
                </a:xfrm>
                <a:custGeom>
                  <a:avLst/>
                  <a:gdLst/>
                  <a:ahLst/>
                  <a:cxnLst/>
                  <a:rect l="l" t="t" r="r" b="b"/>
                  <a:pathLst>
                    <a:path w="5187" h="6985" extrusionOk="0">
                      <a:moveTo>
                        <a:pt x="3891" y="112"/>
                      </a:moveTo>
                      <a:cubicBezTo>
                        <a:pt x="4220" y="112"/>
                        <a:pt x="4519" y="323"/>
                        <a:pt x="4700" y="605"/>
                      </a:cubicBezTo>
                      <a:cubicBezTo>
                        <a:pt x="5038" y="1133"/>
                        <a:pt x="4985" y="1777"/>
                        <a:pt x="4848" y="2369"/>
                      </a:cubicBezTo>
                      <a:cubicBezTo>
                        <a:pt x="4552" y="3562"/>
                        <a:pt x="4035" y="4703"/>
                        <a:pt x="3370" y="5738"/>
                      </a:cubicBezTo>
                      <a:cubicBezTo>
                        <a:pt x="3211" y="5991"/>
                        <a:pt x="3042" y="6245"/>
                        <a:pt x="2841" y="6466"/>
                      </a:cubicBezTo>
                      <a:cubicBezTo>
                        <a:pt x="2651" y="6688"/>
                        <a:pt x="2408" y="6836"/>
                        <a:pt x="2102" y="6868"/>
                      </a:cubicBezTo>
                      <a:cubicBezTo>
                        <a:pt x="2052" y="6873"/>
                        <a:pt x="2002" y="6876"/>
                        <a:pt x="1952" y="6876"/>
                      </a:cubicBezTo>
                      <a:cubicBezTo>
                        <a:pt x="1714" y="6876"/>
                        <a:pt x="1475" y="6818"/>
                        <a:pt x="1257" y="6731"/>
                      </a:cubicBezTo>
                      <a:cubicBezTo>
                        <a:pt x="1004" y="6635"/>
                        <a:pt x="750" y="6509"/>
                        <a:pt x="560" y="6329"/>
                      </a:cubicBezTo>
                      <a:cubicBezTo>
                        <a:pt x="349" y="6139"/>
                        <a:pt x="222" y="5886"/>
                        <a:pt x="169" y="5600"/>
                      </a:cubicBezTo>
                      <a:cubicBezTo>
                        <a:pt x="106" y="5305"/>
                        <a:pt x="127" y="4998"/>
                        <a:pt x="127" y="4692"/>
                      </a:cubicBezTo>
                      <a:cubicBezTo>
                        <a:pt x="148" y="4080"/>
                        <a:pt x="180" y="3446"/>
                        <a:pt x="412" y="2865"/>
                      </a:cubicBezTo>
                      <a:cubicBezTo>
                        <a:pt x="624" y="2316"/>
                        <a:pt x="1014" y="1851"/>
                        <a:pt x="1447" y="1460"/>
                      </a:cubicBezTo>
                      <a:cubicBezTo>
                        <a:pt x="1901" y="1059"/>
                        <a:pt x="2419" y="721"/>
                        <a:pt x="2968" y="457"/>
                      </a:cubicBezTo>
                      <a:cubicBezTo>
                        <a:pt x="3211" y="341"/>
                        <a:pt x="3465" y="193"/>
                        <a:pt x="3729" y="130"/>
                      </a:cubicBezTo>
                      <a:cubicBezTo>
                        <a:pt x="3783" y="118"/>
                        <a:pt x="3838" y="112"/>
                        <a:pt x="3891" y="112"/>
                      </a:cubicBezTo>
                      <a:close/>
                      <a:moveTo>
                        <a:pt x="3906" y="1"/>
                      </a:moveTo>
                      <a:cubicBezTo>
                        <a:pt x="3588" y="1"/>
                        <a:pt x="3291" y="176"/>
                        <a:pt x="2989" y="320"/>
                      </a:cubicBezTo>
                      <a:cubicBezTo>
                        <a:pt x="2535" y="541"/>
                        <a:pt x="2092" y="806"/>
                        <a:pt x="1690" y="1122"/>
                      </a:cubicBezTo>
                      <a:cubicBezTo>
                        <a:pt x="1204" y="1492"/>
                        <a:pt x="750" y="1946"/>
                        <a:pt x="455" y="2495"/>
                      </a:cubicBezTo>
                      <a:cubicBezTo>
                        <a:pt x="148" y="3066"/>
                        <a:pt x="53" y="3720"/>
                        <a:pt x="32" y="4365"/>
                      </a:cubicBezTo>
                      <a:cubicBezTo>
                        <a:pt x="11" y="4682"/>
                        <a:pt x="0" y="5009"/>
                        <a:pt x="22" y="5336"/>
                      </a:cubicBezTo>
                      <a:cubicBezTo>
                        <a:pt x="43" y="5632"/>
                        <a:pt x="106" y="5928"/>
                        <a:pt x="275" y="6181"/>
                      </a:cubicBezTo>
                      <a:cubicBezTo>
                        <a:pt x="433" y="6414"/>
                        <a:pt x="666" y="6583"/>
                        <a:pt x="909" y="6709"/>
                      </a:cubicBezTo>
                      <a:cubicBezTo>
                        <a:pt x="1173" y="6836"/>
                        <a:pt x="1458" y="6931"/>
                        <a:pt x="1754" y="6973"/>
                      </a:cubicBezTo>
                      <a:cubicBezTo>
                        <a:pt x="1818" y="6981"/>
                        <a:pt x="1883" y="6984"/>
                        <a:pt x="1948" y="6984"/>
                      </a:cubicBezTo>
                      <a:cubicBezTo>
                        <a:pt x="2174" y="6984"/>
                        <a:pt x="2404" y="6938"/>
                        <a:pt x="2609" y="6815"/>
                      </a:cubicBezTo>
                      <a:cubicBezTo>
                        <a:pt x="2863" y="6667"/>
                        <a:pt x="3042" y="6403"/>
                        <a:pt x="3211" y="6171"/>
                      </a:cubicBezTo>
                      <a:cubicBezTo>
                        <a:pt x="3961" y="5104"/>
                        <a:pt x="4521" y="3921"/>
                        <a:pt x="4880" y="2685"/>
                      </a:cubicBezTo>
                      <a:cubicBezTo>
                        <a:pt x="5059" y="2062"/>
                        <a:pt x="5186" y="1386"/>
                        <a:pt x="4922" y="774"/>
                      </a:cubicBezTo>
                      <a:cubicBezTo>
                        <a:pt x="4795" y="489"/>
                        <a:pt x="4574" y="235"/>
                        <a:pt x="4299" y="98"/>
                      </a:cubicBezTo>
                      <a:cubicBezTo>
                        <a:pt x="4163" y="29"/>
                        <a:pt x="4033" y="1"/>
                        <a:pt x="39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6"/>
                <p:cNvSpPr/>
                <p:nvPr/>
              </p:nvSpPr>
              <p:spPr>
                <a:xfrm rot="-2700000">
                  <a:off x="8494716" y="5137517"/>
                  <a:ext cx="243346" cy="333199"/>
                </a:xfrm>
                <a:custGeom>
                  <a:avLst/>
                  <a:gdLst/>
                  <a:ahLst/>
                  <a:cxnLst/>
                  <a:rect l="l" t="t" r="r" b="b"/>
                  <a:pathLst>
                    <a:path w="2757" h="3775" extrusionOk="0">
                      <a:moveTo>
                        <a:pt x="2195" y="110"/>
                      </a:moveTo>
                      <a:cubicBezTo>
                        <a:pt x="2235" y="110"/>
                        <a:pt x="2275" y="120"/>
                        <a:pt x="2313" y="139"/>
                      </a:cubicBezTo>
                      <a:cubicBezTo>
                        <a:pt x="2450" y="202"/>
                        <a:pt x="2524" y="350"/>
                        <a:pt x="2535" y="498"/>
                      </a:cubicBezTo>
                      <a:cubicBezTo>
                        <a:pt x="2577" y="793"/>
                        <a:pt x="2450" y="1100"/>
                        <a:pt x="2313" y="1364"/>
                      </a:cubicBezTo>
                      <a:cubicBezTo>
                        <a:pt x="2176" y="1638"/>
                        <a:pt x="2017" y="1902"/>
                        <a:pt x="1880" y="2166"/>
                      </a:cubicBezTo>
                      <a:cubicBezTo>
                        <a:pt x="1732" y="2441"/>
                        <a:pt x="1584" y="2716"/>
                        <a:pt x="1405" y="2969"/>
                      </a:cubicBezTo>
                      <a:cubicBezTo>
                        <a:pt x="1236" y="3201"/>
                        <a:pt x="1025" y="3413"/>
                        <a:pt x="782" y="3550"/>
                      </a:cubicBezTo>
                      <a:cubicBezTo>
                        <a:pt x="693" y="3606"/>
                        <a:pt x="586" y="3663"/>
                        <a:pt x="479" y="3663"/>
                      </a:cubicBezTo>
                      <a:cubicBezTo>
                        <a:pt x="446" y="3663"/>
                        <a:pt x="413" y="3658"/>
                        <a:pt x="380" y="3645"/>
                      </a:cubicBezTo>
                      <a:cubicBezTo>
                        <a:pt x="243" y="3592"/>
                        <a:pt x="169" y="3465"/>
                        <a:pt x="138" y="3328"/>
                      </a:cubicBezTo>
                      <a:cubicBezTo>
                        <a:pt x="106" y="3170"/>
                        <a:pt x="138" y="3011"/>
                        <a:pt x="169" y="2853"/>
                      </a:cubicBezTo>
                      <a:cubicBezTo>
                        <a:pt x="201" y="2705"/>
                        <a:pt x="243" y="2557"/>
                        <a:pt x="296" y="2420"/>
                      </a:cubicBezTo>
                      <a:cubicBezTo>
                        <a:pt x="391" y="2135"/>
                        <a:pt x="528" y="1860"/>
                        <a:pt x="708" y="1617"/>
                      </a:cubicBezTo>
                      <a:cubicBezTo>
                        <a:pt x="1099" y="1110"/>
                        <a:pt x="1648" y="751"/>
                        <a:pt x="2007" y="223"/>
                      </a:cubicBezTo>
                      <a:lnTo>
                        <a:pt x="2007" y="202"/>
                      </a:lnTo>
                      <a:cubicBezTo>
                        <a:pt x="2054" y="141"/>
                        <a:pt x="2124" y="110"/>
                        <a:pt x="2195" y="110"/>
                      </a:cubicBezTo>
                      <a:close/>
                      <a:moveTo>
                        <a:pt x="2190" y="0"/>
                      </a:moveTo>
                      <a:cubicBezTo>
                        <a:pt x="2055" y="0"/>
                        <a:pt x="1940" y="73"/>
                        <a:pt x="1891" y="191"/>
                      </a:cubicBezTo>
                      <a:cubicBezTo>
                        <a:pt x="1521" y="709"/>
                        <a:pt x="982" y="1068"/>
                        <a:pt x="602" y="1575"/>
                      </a:cubicBezTo>
                      <a:cubicBezTo>
                        <a:pt x="402" y="1839"/>
                        <a:pt x="264" y="2145"/>
                        <a:pt x="159" y="2473"/>
                      </a:cubicBezTo>
                      <a:cubicBezTo>
                        <a:pt x="106" y="2631"/>
                        <a:pt x="64" y="2811"/>
                        <a:pt x="32" y="2980"/>
                      </a:cubicBezTo>
                      <a:cubicBezTo>
                        <a:pt x="11" y="3138"/>
                        <a:pt x="0" y="3318"/>
                        <a:pt x="64" y="3465"/>
                      </a:cubicBezTo>
                      <a:cubicBezTo>
                        <a:pt x="116" y="3592"/>
                        <a:pt x="201" y="3698"/>
                        <a:pt x="328" y="3751"/>
                      </a:cubicBezTo>
                      <a:cubicBezTo>
                        <a:pt x="374" y="3767"/>
                        <a:pt x="420" y="3775"/>
                        <a:pt x="465" y="3775"/>
                      </a:cubicBezTo>
                      <a:cubicBezTo>
                        <a:pt x="562" y="3775"/>
                        <a:pt x="656" y="3741"/>
                        <a:pt x="750" y="3698"/>
                      </a:cubicBezTo>
                      <a:cubicBezTo>
                        <a:pt x="1025" y="3561"/>
                        <a:pt x="1257" y="3339"/>
                        <a:pt x="1447" y="3085"/>
                      </a:cubicBezTo>
                      <a:cubicBezTo>
                        <a:pt x="1669" y="2811"/>
                        <a:pt x="1827" y="2504"/>
                        <a:pt x="1996" y="2188"/>
                      </a:cubicBezTo>
                      <a:cubicBezTo>
                        <a:pt x="2155" y="1892"/>
                        <a:pt x="2334" y="1607"/>
                        <a:pt x="2482" y="1290"/>
                      </a:cubicBezTo>
                      <a:cubicBezTo>
                        <a:pt x="2619" y="984"/>
                        <a:pt x="2757" y="561"/>
                        <a:pt x="2577" y="234"/>
                      </a:cubicBezTo>
                      <a:cubicBezTo>
                        <a:pt x="2503" y="107"/>
                        <a:pt x="2366" y="1"/>
                        <a:pt x="2218" y="1"/>
                      </a:cubicBezTo>
                      <a:cubicBezTo>
                        <a:pt x="2209" y="1"/>
                        <a:pt x="2200" y="0"/>
                        <a:pt x="21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6"/>
                <p:cNvSpPr/>
                <p:nvPr/>
              </p:nvSpPr>
              <p:spPr>
                <a:xfrm rot="-2700000">
                  <a:off x="8540854" y="5222033"/>
                  <a:ext cx="129661" cy="179707"/>
                </a:xfrm>
                <a:custGeom>
                  <a:avLst/>
                  <a:gdLst/>
                  <a:ahLst/>
                  <a:cxnLst/>
                  <a:rect l="l" t="t" r="r" b="b"/>
                  <a:pathLst>
                    <a:path w="1469" h="2036" extrusionOk="0">
                      <a:moveTo>
                        <a:pt x="1257" y="254"/>
                      </a:moveTo>
                      <a:cubicBezTo>
                        <a:pt x="1162" y="444"/>
                        <a:pt x="1036" y="623"/>
                        <a:pt x="919" y="803"/>
                      </a:cubicBezTo>
                      <a:cubicBezTo>
                        <a:pt x="761" y="1067"/>
                        <a:pt x="603" y="1331"/>
                        <a:pt x="434" y="1595"/>
                      </a:cubicBezTo>
                      <a:cubicBezTo>
                        <a:pt x="415" y="1633"/>
                        <a:pt x="260" y="1925"/>
                        <a:pt x="183" y="1925"/>
                      </a:cubicBezTo>
                      <a:cubicBezTo>
                        <a:pt x="174" y="1925"/>
                        <a:pt x="166" y="1921"/>
                        <a:pt x="159" y="1912"/>
                      </a:cubicBezTo>
                      <a:cubicBezTo>
                        <a:pt x="127" y="1880"/>
                        <a:pt x="159" y="1785"/>
                        <a:pt x="170" y="1743"/>
                      </a:cubicBezTo>
                      <a:cubicBezTo>
                        <a:pt x="191" y="1680"/>
                        <a:pt x="212" y="1616"/>
                        <a:pt x="233" y="1553"/>
                      </a:cubicBezTo>
                      <a:cubicBezTo>
                        <a:pt x="339" y="1289"/>
                        <a:pt x="497" y="1056"/>
                        <a:pt x="666" y="845"/>
                      </a:cubicBezTo>
                      <a:cubicBezTo>
                        <a:pt x="846" y="634"/>
                        <a:pt x="1057" y="433"/>
                        <a:pt x="1257" y="254"/>
                      </a:cubicBezTo>
                      <a:close/>
                      <a:moveTo>
                        <a:pt x="1405" y="0"/>
                      </a:moveTo>
                      <a:cubicBezTo>
                        <a:pt x="1352" y="0"/>
                        <a:pt x="1310" y="21"/>
                        <a:pt x="1289" y="74"/>
                      </a:cubicBezTo>
                      <a:lnTo>
                        <a:pt x="1279" y="74"/>
                      </a:lnTo>
                      <a:cubicBezTo>
                        <a:pt x="814" y="507"/>
                        <a:pt x="328" y="961"/>
                        <a:pt x="106" y="1574"/>
                      </a:cubicBezTo>
                      <a:cubicBezTo>
                        <a:pt x="75" y="1690"/>
                        <a:pt x="1" y="1849"/>
                        <a:pt x="53" y="1965"/>
                      </a:cubicBezTo>
                      <a:cubicBezTo>
                        <a:pt x="81" y="2015"/>
                        <a:pt x="127" y="2036"/>
                        <a:pt x="175" y="2036"/>
                      </a:cubicBezTo>
                      <a:cubicBezTo>
                        <a:pt x="237" y="2036"/>
                        <a:pt x="303" y="2002"/>
                        <a:pt x="339" y="1954"/>
                      </a:cubicBezTo>
                      <a:cubicBezTo>
                        <a:pt x="391" y="1901"/>
                        <a:pt x="423" y="1827"/>
                        <a:pt x="465" y="1764"/>
                      </a:cubicBezTo>
                      <a:cubicBezTo>
                        <a:pt x="508" y="1690"/>
                        <a:pt x="560" y="1606"/>
                        <a:pt x="613" y="1521"/>
                      </a:cubicBezTo>
                      <a:lnTo>
                        <a:pt x="898" y="1067"/>
                      </a:lnTo>
                      <a:cubicBezTo>
                        <a:pt x="1099" y="740"/>
                        <a:pt x="1331" y="423"/>
                        <a:pt x="1458" y="74"/>
                      </a:cubicBezTo>
                      <a:cubicBezTo>
                        <a:pt x="1469" y="32"/>
                        <a:pt x="1437" y="0"/>
                        <a:pt x="14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6" name="Google Shape;746;p26"/>
              <p:cNvGrpSpPr/>
              <p:nvPr/>
            </p:nvGrpSpPr>
            <p:grpSpPr>
              <a:xfrm rot="484171" flipH="1">
                <a:off x="8379942" y="2951332"/>
                <a:ext cx="552989" cy="1000973"/>
                <a:chOff x="8273671" y="3625005"/>
                <a:chExt cx="308528" cy="558470"/>
              </a:xfrm>
            </p:grpSpPr>
            <p:sp>
              <p:nvSpPr>
                <p:cNvPr id="747" name="Google Shape;747;p26"/>
                <p:cNvSpPr/>
                <p:nvPr/>
              </p:nvSpPr>
              <p:spPr>
                <a:xfrm>
                  <a:off x="8429970" y="3768699"/>
                  <a:ext cx="152229" cy="178538"/>
                </a:xfrm>
                <a:custGeom>
                  <a:avLst/>
                  <a:gdLst/>
                  <a:ahLst/>
                  <a:cxnLst/>
                  <a:rect l="l" t="t" r="r" b="b"/>
                  <a:pathLst>
                    <a:path w="3032" h="3556" extrusionOk="0">
                      <a:moveTo>
                        <a:pt x="1664" y="1"/>
                      </a:moveTo>
                      <a:cubicBezTo>
                        <a:pt x="1191" y="1"/>
                        <a:pt x="833" y="209"/>
                        <a:pt x="571" y="562"/>
                      </a:cubicBezTo>
                      <a:cubicBezTo>
                        <a:pt x="159" y="1090"/>
                        <a:pt x="0" y="1713"/>
                        <a:pt x="85" y="2368"/>
                      </a:cubicBezTo>
                      <a:cubicBezTo>
                        <a:pt x="159" y="2917"/>
                        <a:pt x="454" y="3329"/>
                        <a:pt x="982" y="3487"/>
                      </a:cubicBezTo>
                      <a:cubicBezTo>
                        <a:pt x="1130" y="3532"/>
                        <a:pt x="1274" y="3556"/>
                        <a:pt x="1415" y="3556"/>
                      </a:cubicBezTo>
                      <a:cubicBezTo>
                        <a:pt x="1737" y="3556"/>
                        <a:pt x="2038" y="3432"/>
                        <a:pt x="2303" y="3160"/>
                      </a:cubicBezTo>
                      <a:cubicBezTo>
                        <a:pt x="2788" y="2653"/>
                        <a:pt x="2989" y="2019"/>
                        <a:pt x="3010" y="1333"/>
                      </a:cubicBezTo>
                      <a:cubicBezTo>
                        <a:pt x="3031" y="604"/>
                        <a:pt x="2408" y="2"/>
                        <a:pt x="1732" y="2"/>
                      </a:cubicBezTo>
                      <a:cubicBezTo>
                        <a:pt x="1709" y="1"/>
                        <a:pt x="1686" y="1"/>
                        <a:pt x="1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6"/>
                <p:cNvSpPr/>
                <p:nvPr/>
              </p:nvSpPr>
              <p:spPr>
                <a:xfrm>
                  <a:off x="8273671" y="4068851"/>
                  <a:ext cx="110356" cy="114624"/>
                </a:xfrm>
                <a:custGeom>
                  <a:avLst/>
                  <a:gdLst/>
                  <a:ahLst/>
                  <a:cxnLst/>
                  <a:rect l="l" t="t" r="r" b="b"/>
                  <a:pathLst>
                    <a:path w="2198" h="2283" extrusionOk="0">
                      <a:moveTo>
                        <a:pt x="1099" y="1"/>
                      </a:moveTo>
                      <a:cubicBezTo>
                        <a:pt x="508" y="1"/>
                        <a:pt x="33" y="497"/>
                        <a:pt x="11" y="1120"/>
                      </a:cubicBezTo>
                      <a:cubicBezTo>
                        <a:pt x="1" y="1754"/>
                        <a:pt x="487" y="2271"/>
                        <a:pt x="1089" y="2282"/>
                      </a:cubicBezTo>
                      <a:cubicBezTo>
                        <a:pt x="1095" y="2282"/>
                        <a:pt x="1102" y="2282"/>
                        <a:pt x="1108" y="2282"/>
                      </a:cubicBezTo>
                      <a:cubicBezTo>
                        <a:pt x="1722" y="2282"/>
                        <a:pt x="2198" y="1789"/>
                        <a:pt x="2198" y="1152"/>
                      </a:cubicBezTo>
                      <a:cubicBezTo>
                        <a:pt x="2198" y="508"/>
                        <a:pt x="1712" y="1"/>
                        <a:pt x="1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6"/>
                <p:cNvSpPr/>
                <p:nvPr/>
              </p:nvSpPr>
              <p:spPr>
                <a:xfrm>
                  <a:off x="8440690" y="3625005"/>
                  <a:ext cx="96549" cy="100264"/>
                </a:xfrm>
                <a:custGeom>
                  <a:avLst/>
                  <a:gdLst/>
                  <a:ahLst/>
                  <a:cxnLst/>
                  <a:rect l="l" t="t" r="r" b="b"/>
                  <a:pathLst>
                    <a:path w="1923" h="1997" extrusionOk="0">
                      <a:moveTo>
                        <a:pt x="982" y="0"/>
                      </a:moveTo>
                      <a:cubicBezTo>
                        <a:pt x="975" y="0"/>
                        <a:pt x="968" y="0"/>
                        <a:pt x="961" y="0"/>
                      </a:cubicBezTo>
                      <a:cubicBezTo>
                        <a:pt x="423" y="11"/>
                        <a:pt x="0" y="444"/>
                        <a:pt x="0" y="1004"/>
                      </a:cubicBezTo>
                      <a:cubicBezTo>
                        <a:pt x="0" y="1557"/>
                        <a:pt x="434" y="1997"/>
                        <a:pt x="954" y="1997"/>
                      </a:cubicBezTo>
                      <a:cubicBezTo>
                        <a:pt x="960" y="1997"/>
                        <a:pt x="966" y="1997"/>
                        <a:pt x="972" y="1997"/>
                      </a:cubicBezTo>
                      <a:cubicBezTo>
                        <a:pt x="1511" y="1997"/>
                        <a:pt x="1923" y="1542"/>
                        <a:pt x="1923" y="983"/>
                      </a:cubicBezTo>
                      <a:cubicBezTo>
                        <a:pt x="1923" y="419"/>
                        <a:pt x="1521" y="0"/>
                        <a:pt x="9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50" name="Google Shape;750;p26"/>
            <p:cNvGrpSpPr/>
            <p:nvPr/>
          </p:nvGrpSpPr>
          <p:grpSpPr>
            <a:xfrm>
              <a:off x="-404109" y="-377837"/>
              <a:ext cx="1776573" cy="1917734"/>
              <a:chOff x="-404109" y="-377837"/>
              <a:chExt cx="1776573" cy="1917734"/>
            </a:xfrm>
          </p:grpSpPr>
          <p:sp>
            <p:nvSpPr>
              <p:cNvPr id="751" name="Google Shape;751;p26"/>
              <p:cNvSpPr/>
              <p:nvPr/>
            </p:nvSpPr>
            <p:spPr>
              <a:xfrm rot="-421051">
                <a:off x="-318982" y="-285302"/>
                <a:ext cx="1606320" cy="1492038"/>
              </a:xfrm>
              <a:custGeom>
                <a:avLst/>
                <a:gdLst/>
                <a:ahLst/>
                <a:cxnLst/>
                <a:rect l="l" t="t" r="r" b="b"/>
                <a:pathLst>
                  <a:path w="24176" h="22456" extrusionOk="0">
                    <a:moveTo>
                      <a:pt x="13952" y="1"/>
                    </a:moveTo>
                    <a:cubicBezTo>
                      <a:pt x="12055" y="1"/>
                      <a:pt x="10157" y="195"/>
                      <a:pt x="8302" y="587"/>
                    </a:cubicBezTo>
                    <a:cubicBezTo>
                      <a:pt x="5947" y="1084"/>
                      <a:pt x="3940" y="1992"/>
                      <a:pt x="3053" y="4337"/>
                    </a:cubicBezTo>
                    <a:cubicBezTo>
                      <a:pt x="2926" y="4696"/>
                      <a:pt x="2789" y="5055"/>
                      <a:pt x="2662" y="5414"/>
                    </a:cubicBezTo>
                    <a:cubicBezTo>
                      <a:pt x="1416" y="9036"/>
                      <a:pt x="613" y="12796"/>
                      <a:pt x="286" y="16609"/>
                    </a:cubicBezTo>
                    <a:cubicBezTo>
                      <a:pt x="1" y="19862"/>
                      <a:pt x="1669" y="21921"/>
                      <a:pt x="4848" y="22365"/>
                    </a:cubicBezTo>
                    <a:cubicBezTo>
                      <a:pt x="5221" y="22419"/>
                      <a:pt x="5604" y="22456"/>
                      <a:pt x="5983" y="22456"/>
                    </a:cubicBezTo>
                    <a:cubicBezTo>
                      <a:pt x="6496" y="22456"/>
                      <a:pt x="7005" y="22389"/>
                      <a:pt x="7478" y="22207"/>
                    </a:cubicBezTo>
                    <a:cubicBezTo>
                      <a:pt x="9231" y="21531"/>
                      <a:pt x="10055" y="19587"/>
                      <a:pt x="10984" y="17950"/>
                    </a:cubicBezTo>
                    <a:cubicBezTo>
                      <a:pt x="12547" y="15247"/>
                      <a:pt x="14037" y="12479"/>
                      <a:pt x="17300" y="11550"/>
                    </a:cubicBezTo>
                    <a:cubicBezTo>
                      <a:pt x="18884" y="11106"/>
                      <a:pt x="20680" y="11117"/>
                      <a:pt x="22011" y="10135"/>
                    </a:cubicBezTo>
                    <a:cubicBezTo>
                      <a:pt x="23141" y="9290"/>
                      <a:pt x="23700" y="7875"/>
                      <a:pt x="23943" y="6491"/>
                    </a:cubicBezTo>
                    <a:cubicBezTo>
                      <a:pt x="24144" y="5414"/>
                      <a:pt x="24176" y="4231"/>
                      <a:pt x="23637" y="3259"/>
                    </a:cubicBezTo>
                    <a:cubicBezTo>
                      <a:pt x="22570" y="1327"/>
                      <a:pt x="20574" y="725"/>
                      <a:pt x="18504" y="376"/>
                    </a:cubicBezTo>
                    <a:cubicBezTo>
                      <a:pt x="17002" y="126"/>
                      <a:pt x="15477" y="1"/>
                      <a:pt x="139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6"/>
              <p:cNvSpPr/>
              <p:nvPr/>
            </p:nvSpPr>
            <p:spPr>
              <a:xfrm>
                <a:off x="-267498" y="609851"/>
                <a:ext cx="1029122" cy="930046"/>
              </a:xfrm>
              <a:custGeom>
                <a:avLst/>
                <a:gdLst/>
                <a:ahLst/>
                <a:cxnLst/>
                <a:rect l="l" t="t" r="r" b="b"/>
                <a:pathLst>
                  <a:path w="18832" h="17019" extrusionOk="0">
                    <a:moveTo>
                      <a:pt x="9411" y="2792"/>
                    </a:moveTo>
                    <a:cubicBezTo>
                      <a:pt x="9665" y="2972"/>
                      <a:pt x="9929" y="3151"/>
                      <a:pt x="10172" y="3342"/>
                    </a:cubicBezTo>
                    <a:cubicBezTo>
                      <a:pt x="10457" y="3563"/>
                      <a:pt x="10731" y="3796"/>
                      <a:pt x="11006" y="4028"/>
                    </a:cubicBezTo>
                    <a:lnTo>
                      <a:pt x="8556" y="6489"/>
                    </a:lnTo>
                    <a:cubicBezTo>
                      <a:pt x="8101" y="6109"/>
                      <a:pt x="7658" y="5739"/>
                      <a:pt x="7214" y="5348"/>
                    </a:cubicBezTo>
                    <a:cubicBezTo>
                      <a:pt x="7151" y="5295"/>
                      <a:pt x="7088" y="5243"/>
                      <a:pt x="7024" y="5190"/>
                    </a:cubicBezTo>
                    <a:cubicBezTo>
                      <a:pt x="7795" y="4429"/>
                      <a:pt x="8566" y="3658"/>
                      <a:pt x="9327" y="2877"/>
                    </a:cubicBezTo>
                    <a:lnTo>
                      <a:pt x="9411" y="2792"/>
                    </a:lnTo>
                    <a:close/>
                    <a:moveTo>
                      <a:pt x="11228" y="4229"/>
                    </a:moveTo>
                    <a:cubicBezTo>
                      <a:pt x="11566" y="4535"/>
                      <a:pt x="11904" y="4862"/>
                      <a:pt x="12231" y="5190"/>
                    </a:cubicBezTo>
                    <a:cubicBezTo>
                      <a:pt x="12516" y="5464"/>
                      <a:pt x="12801" y="5760"/>
                      <a:pt x="13097" y="6045"/>
                    </a:cubicBezTo>
                    <a:cubicBezTo>
                      <a:pt x="12284" y="6742"/>
                      <a:pt x="11492" y="7460"/>
                      <a:pt x="10710" y="8200"/>
                    </a:cubicBezTo>
                    <a:cubicBezTo>
                      <a:pt x="10066" y="7703"/>
                      <a:pt x="9422" y="7196"/>
                      <a:pt x="8788" y="6679"/>
                    </a:cubicBezTo>
                    <a:lnTo>
                      <a:pt x="10974" y="4482"/>
                    </a:lnTo>
                    <a:lnTo>
                      <a:pt x="11228" y="4229"/>
                    </a:lnTo>
                    <a:close/>
                    <a:moveTo>
                      <a:pt x="6813" y="5390"/>
                    </a:moveTo>
                    <a:cubicBezTo>
                      <a:pt x="7320" y="5834"/>
                      <a:pt x="7827" y="6267"/>
                      <a:pt x="8344" y="6700"/>
                    </a:cubicBezTo>
                    <a:lnTo>
                      <a:pt x="6074" y="8971"/>
                    </a:lnTo>
                    <a:cubicBezTo>
                      <a:pt x="5641" y="8591"/>
                      <a:pt x="5197" y="8210"/>
                      <a:pt x="4743" y="7841"/>
                    </a:cubicBezTo>
                    <a:cubicBezTo>
                      <a:pt x="4669" y="7777"/>
                      <a:pt x="4585" y="7703"/>
                      <a:pt x="4500" y="7640"/>
                    </a:cubicBezTo>
                    <a:lnTo>
                      <a:pt x="4732" y="7418"/>
                    </a:lnTo>
                    <a:cubicBezTo>
                      <a:pt x="5429" y="6753"/>
                      <a:pt x="6127" y="6077"/>
                      <a:pt x="6813" y="5390"/>
                    </a:cubicBezTo>
                    <a:close/>
                    <a:moveTo>
                      <a:pt x="13308" y="6246"/>
                    </a:moveTo>
                    <a:cubicBezTo>
                      <a:pt x="13995" y="6922"/>
                      <a:pt x="14702" y="7577"/>
                      <a:pt x="15484" y="8126"/>
                    </a:cubicBezTo>
                    <a:cubicBezTo>
                      <a:pt x="14787" y="8802"/>
                      <a:pt x="14079" y="9467"/>
                      <a:pt x="13382" y="10143"/>
                    </a:cubicBezTo>
                    <a:cubicBezTo>
                      <a:pt x="12875" y="9773"/>
                      <a:pt x="12368" y="9414"/>
                      <a:pt x="11861" y="9045"/>
                    </a:cubicBezTo>
                    <a:cubicBezTo>
                      <a:pt x="11555" y="8823"/>
                      <a:pt x="11249" y="8601"/>
                      <a:pt x="10953" y="8379"/>
                    </a:cubicBezTo>
                    <a:cubicBezTo>
                      <a:pt x="11724" y="7651"/>
                      <a:pt x="12506" y="6943"/>
                      <a:pt x="13308" y="6246"/>
                    </a:cubicBezTo>
                    <a:close/>
                    <a:moveTo>
                      <a:pt x="8577" y="6880"/>
                    </a:moveTo>
                    <a:cubicBezTo>
                      <a:pt x="8714" y="6996"/>
                      <a:pt x="8851" y="7112"/>
                      <a:pt x="8989" y="7218"/>
                    </a:cubicBezTo>
                    <a:cubicBezTo>
                      <a:pt x="9496" y="7619"/>
                      <a:pt x="9992" y="8010"/>
                      <a:pt x="10509" y="8390"/>
                    </a:cubicBezTo>
                    <a:cubicBezTo>
                      <a:pt x="9686" y="9171"/>
                      <a:pt x="8872" y="9974"/>
                      <a:pt x="8091" y="10787"/>
                    </a:cubicBezTo>
                    <a:cubicBezTo>
                      <a:pt x="7499" y="10238"/>
                      <a:pt x="6897" y="9700"/>
                      <a:pt x="6295" y="9171"/>
                    </a:cubicBezTo>
                    <a:lnTo>
                      <a:pt x="6327" y="9140"/>
                    </a:lnTo>
                    <a:lnTo>
                      <a:pt x="8577" y="6880"/>
                    </a:lnTo>
                    <a:close/>
                    <a:moveTo>
                      <a:pt x="4289" y="7841"/>
                    </a:moveTo>
                    <a:cubicBezTo>
                      <a:pt x="4817" y="8284"/>
                      <a:pt x="5345" y="8728"/>
                      <a:pt x="5873" y="9182"/>
                    </a:cubicBezTo>
                    <a:lnTo>
                      <a:pt x="4173" y="10882"/>
                    </a:lnTo>
                    <a:cubicBezTo>
                      <a:pt x="4067" y="10988"/>
                      <a:pt x="3972" y="11094"/>
                      <a:pt x="3866" y="11199"/>
                    </a:cubicBezTo>
                    <a:cubicBezTo>
                      <a:pt x="3423" y="10840"/>
                      <a:pt x="2979" y="10492"/>
                      <a:pt x="2525" y="10143"/>
                    </a:cubicBezTo>
                    <a:cubicBezTo>
                      <a:pt x="2409" y="10048"/>
                      <a:pt x="2282" y="9953"/>
                      <a:pt x="2155" y="9847"/>
                    </a:cubicBezTo>
                    <a:cubicBezTo>
                      <a:pt x="2229" y="9773"/>
                      <a:pt x="2303" y="9710"/>
                      <a:pt x="2388" y="9636"/>
                    </a:cubicBezTo>
                    <a:cubicBezTo>
                      <a:pt x="3021" y="9045"/>
                      <a:pt x="3655" y="8443"/>
                      <a:pt x="4289" y="7841"/>
                    </a:cubicBezTo>
                    <a:close/>
                    <a:moveTo>
                      <a:pt x="10742" y="8569"/>
                    </a:moveTo>
                    <a:cubicBezTo>
                      <a:pt x="11555" y="9171"/>
                      <a:pt x="12368" y="9752"/>
                      <a:pt x="13171" y="10354"/>
                    </a:cubicBezTo>
                    <a:lnTo>
                      <a:pt x="10488" y="12942"/>
                    </a:lnTo>
                    <a:cubicBezTo>
                      <a:pt x="9749" y="12298"/>
                      <a:pt x="9031" y="11643"/>
                      <a:pt x="8313" y="10988"/>
                    </a:cubicBezTo>
                    <a:cubicBezTo>
                      <a:pt x="9105" y="10164"/>
                      <a:pt x="9918" y="9362"/>
                      <a:pt x="10742" y="8569"/>
                    </a:cubicBezTo>
                    <a:close/>
                    <a:moveTo>
                      <a:pt x="6095" y="9383"/>
                    </a:moveTo>
                    <a:cubicBezTo>
                      <a:pt x="6697" y="9911"/>
                      <a:pt x="7288" y="10449"/>
                      <a:pt x="7880" y="10999"/>
                    </a:cubicBezTo>
                    <a:cubicBezTo>
                      <a:pt x="7404" y="11495"/>
                      <a:pt x="6929" y="11991"/>
                      <a:pt x="6464" y="12498"/>
                    </a:cubicBezTo>
                    <a:cubicBezTo>
                      <a:pt x="6317" y="12657"/>
                      <a:pt x="6179" y="12815"/>
                      <a:pt x="6031" y="12974"/>
                    </a:cubicBezTo>
                    <a:cubicBezTo>
                      <a:pt x="5387" y="12435"/>
                      <a:pt x="4743" y="11907"/>
                      <a:pt x="4099" y="11379"/>
                    </a:cubicBezTo>
                    <a:cubicBezTo>
                      <a:pt x="4764" y="10713"/>
                      <a:pt x="5429" y="10048"/>
                      <a:pt x="6095" y="9383"/>
                    </a:cubicBezTo>
                    <a:close/>
                    <a:moveTo>
                      <a:pt x="8101" y="11199"/>
                    </a:moveTo>
                    <a:cubicBezTo>
                      <a:pt x="8820" y="11854"/>
                      <a:pt x="9538" y="12509"/>
                      <a:pt x="10277" y="13143"/>
                    </a:cubicBezTo>
                    <a:lnTo>
                      <a:pt x="8925" y="14442"/>
                    </a:lnTo>
                    <a:cubicBezTo>
                      <a:pt x="8746" y="14611"/>
                      <a:pt x="8556" y="14790"/>
                      <a:pt x="8376" y="14970"/>
                    </a:cubicBezTo>
                    <a:cubicBezTo>
                      <a:pt x="7679" y="14357"/>
                      <a:pt x="6971" y="13766"/>
                      <a:pt x="6264" y="13164"/>
                    </a:cubicBezTo>
                    <a:cubicBezTo>
                      <a:pt x="6866" y="12498"/>
                      <a:pt x="7478" y="11843"/>
                      <a:pt x="8101" y="11199"/>
                    </a:cubicBezTo>
                    <a:close/>
                    <a:moveTo>
                      <a:pt x="11756" y="0"/>
                    </a:moveTo>
                    <a:cubicBezTo>
                      <a:pt x="11721" y="0"/>
                      <a:pt x="11682" y="14"/>
                      <a:pt x="11650" y="46"/>
                    </a:cubicBezTo>
                    <a:cubicBezTo>
                      <a:pt x="10900" y="838"/>
                      <a:pt x="10129" y="1631"/>
                      <a:pt x="9369" y="2423"/>
                    </a:cubicBezTo>
                    <a:cubicBezTo>
                      <a:pt x="8915" y="2137"/>
                      <a:pt x="8450" y="1873"/>
                      <a:pt x="7964" y="1641"/>
                    </a:cubicBezTo>
                    <a:cubicBezTo>
                      <a:pt x="7890" y="1704"/>
                      <a:pt x="7806" y="1778"/>
                      <a:pt x="7721" y="1842"/>
                    </a:cubicBezTo>
                    <a:cubicBezTo>
                      <a:pt x="8218" y="2085"/>
                      <a:pt x="8693" y="2349"/>
                      <a:pt x="9158" y="2634"/>
                    </a:cubicBezTo>
                    <a:cubicBezTo>
                      <a:pt x="8376" y="3426"/>
                      <a:pt x="7595" y="4218"/>
                      <a:pt x="6802" y="4989"/>
                    </a:cubicBezTo>
                    <a:cubicBezTo>
                      <a:pt x="6338" y="4577"/>
                      <a:pt x="5873" y="4155"/>
                      <a:pt x="5419" y="3732"/>
                    </a:cubicBezTo>
                    <a:cubicBezTo>
                      <a:pt x="5345" y="3796"/>
                      <a:pt x="5260" y="3859"/>
                      <a:pt x="5187" y="3922"/>
                    </a:cubicBezTo>
                    <a:cubicBezTo>
                      <a:pt x="5651" y="4355"/>
                      <a:pt x="6116" y="4778"/>
                      <a:pt x="6591" y="5200"/>
                    </a:cubicBezTo>
                    <a:lnTo>
                      <a:pt x="6412" y="5380"/>
                    </a:lnTo>
                    <a:cubicBezTo>
                      <a:pt x="5704" y="6077"/>
                      <a:pt x="4986" y="6763"/>
                      <a:pt x="4268" y="7450"/>
                    </a:cubicBezTo>
                    <a:cubicBezTo>
                      <a:pt x="3697" y="7006"/>
                      <a:pt x="3127" y="6563"/>
                      <a:pt x="2525" y="6151"/>
                    </a:cubicBezTo>
                    <a:cubicBezTo>
                      <a:pt x="2451" y="6225"/>
                      <a:pt x="2377" y="6288"/>
                      <a:pt x="2303" y="6352"/>
                    </a:cubicBezTo>
                    <a:cubicBezTo>
                      <a:pt x="2905" y="6774"/>
                      <a:pt x="3486" y="7207"/>
                      <a:pt x="4056" y="7661"/>
                    </a:cubicBezTo>
                    <a:cubicBezTo>
                      <a:pt x="3349" y="8337"/>
                      <a:pt x="2631" y="9002"/>
                      <a:pt x="1913" y="9668"/>
                    </a:cubicBezTo>
                    <a:cubicBezTo>
                      <a:pt x="1342" y="9235"/>
                      <a:pt x="782" y="8802"/>
                      <a:pt x="202" y="8369"/>
                    </a:cubicBezTo>
                    <a:cubicBezTo>
                      <a:pt x="138" y="8443"/>
                      <a:pt x="64" y="8506"/>
                      <a:pt x="1" y="8569"/>
                    </a:cubicBezTo>
                    <a:cubicBezTo>
                      <a:pt x="11" y="8591"/>
                      <a:pt x="33" y="8612"/>
                      <a:pt x="43" y="8622"/>
                    </a:cubicBezTo>
                    <a:cubicBezTo>
                      <a:pt x="603" y="9034"/>
                      <a:pt x="1152" y="9446"/>
                      <a:pt x="1691" y="9868"/>
                    </a:cubicBezTo>
                    <a:cubicBezTo>
                      <a:pt x="1448" y="10101"/>
                      <a:pt x="1194" y="10323"/>
                      <a:pt x="951" y="10555"/>
                    </a:cubicBezTo>
                    <a:cubicBezTo>
                      <a:pt x="698" y="10787"/>
                      <a:pt x="444" y="11020"/>
                      <a:pt x="191" y="11241"/>
                    </a:cubicBezTo>
                    <a:cubicBezTo>
                      <a:pt x="149" y="11284"/>
                      <a:pt x="96" y="11326"/>
                      <a:pt x="43" y="11368"/>
                    </a:cubicBezTo>
                    <a:cubicBezTo>
                      <a:pt x="117" y="11432"/>
                      <a:pt x="202" y="11495"/>
                      <a:pt x="286" y="11558"/>
                    </a:cubicBezTo>
                    <a:lnTo>
                      <a:pt x="297" y="11548"/>
                    </a:lnTo>
                    <a:cubicBezTo>
                      <a:pt x="381" y="11474"/>
                      <a:pt x="466" y="11389"/>
                      <a:pt x="550" y="11315"/>
                    </a:cubicBezTo>
                    <a:cubicBezTo>
                      <a:pt x="761" y="11125"/>
                      <a:pt x="973" y="10925"/>
                      <a:pt x="1184" y="10735"/>
                    </a:cubicBezTo>
                    <a:cubicBezTo>
                      <a:pt x="1437" y="10513"/>
                      <a:pt x="1680" y="10280"/>
                      <a:pt x="1934" y="10048"/>
                    </a:cubicBezTo>
                    <a:cubicBezTo>
                      <a:pt x="2515" y="10502"/>
                      <a:pt x="3085" y="10956"/>
                      <a:pt x="3666" y="11410"/>
                    </a:cubicBezTo>
                    <a:cubicBezTo>
                      <a:pt x="3148" y="11939"/>
                      <a:pt x="2620" y="12477"/>
                      <a:pt x="2018" y="12900"/>
                    </a:cubicBezTo>
                    <a:cubicBezTo>
                      <a:pt x="2103" y="12963"/>
                      <a:pt x="2187" y="13026"/>
                      <a:pt x="2272" y="13079"/>
                    </a:cubicBezTo>
                    <a:cubicBezTo>
                      <a:pt x="2863" y="12657"/>
                      <a:pt x="3370" y="12108"/>
                      <a:pt x="3887" y="11590"/>
                    </a:cubicBezTo>
                    <a:cubicBezTo>
                      <a:pt x="4542" y="12118"/>
                      <a:pt x="5197" y="12646"/>
                      <a:pt x="5841" y="13185"/>
                    </a:cubicBezTo>
                    <a:cubicBezTo>
                      <a:pt x="5398" y="13692"/>
                      <a:pt x="4954" y="14199"/>
                      <a:pt x="4511" y="14706"/>
                    </a:cubicBezTo>
                    <a:lnTo>
                      <a:pt x="4521" y="14716"/>
                    </a:lnTo>
                    <a:cubicBezTo>
                      <a:pt x="4595" y="14769"/>
                      <a:pt x="4669" y="14832"/>
                      <a:pt x="4754" y="14885"/>
                    </a:cubicBezTo>
                    <a:cubicBezTo>
                      <a:pt x="5187" y="14378"/>
                      <a:pt x="5620" y="13882"/>
                      <a:pt x="6074" y="13375"/>
                    </a:cubicBezTo>
                    <a:cubicBezTo>
                      <a:pt x="6760" y="13956"/>
                      <a:pt x="7447" y="14547"/>
                      <a:pt x="8133" y="15139"/>
                    </a:cubicBezTo>
                    <a:lnTo>
                      <a:pt x="8175" y="15170"/>
                    </a:lnTo>
                    <a:cubicBezTo>
                      <a:pt x="7700" y="15624"/>
                      <a:pt x="7225" y="16079"/>
                      <a:pt x="6750" y="16533"/>
                    </a:cubicBezTo>
                    <a:cubicBezTo>
                      <a:pt x="6824" y="16596"/>
                      <a:pt x="6908" y="16660"/>
                      <a:pt x="6982" y="16723"/>
                    </a:cubicBezTo>
                    <a:lnTo>
                      <a:pt x="8397" y="15360"/>
                    </a:lnTo>
                    <a:cubicBezTo>
                      <a:pt x="9020" y="15910"/>
                      <a:pt x="9633" y="16469"/>
                      <a:pt x="10256" y="17019"/>
                    </a:cubicBezTo>
                    <a:cubicBezTo>
                      <a:pt x="10319" y="16945"/>
                      <a:pt x="10393" y="16881"/>
                      <a:pt x="10467" y="16807"/>
                    </a:cubicBezTo>
                    <a:cubicBezTo>
                      <a:pt x="9844" y="16258"/>
                      <a:pt x="9232" y="15709"/>
                      <a:pt x="8598" y="15160"/>
                    </a:cubicBezTo>
                    <a:lnTo>
                      <a:pt x="10499" y="13343"/>
                    </a:lnTo>
                    <a:cubicBezTo>
                      <a:pt x="10520" y="13364"/>
                      <a:pt x="10541" y="13375"/>
                      <a:pt x="10562" y="13396"/>
                    </a:cubicBezTo>
                    <a:cubicBezTo>
                      <a:pt x="11207" y="13956"/>
                      <a:pt x="11872" y="14505"/>
                      <a:pt x="12548" y="15022"/>
                    </a:cubicBezTo>
                    <a:cubicBezTo>
                      <a:pt x="12622" y="14959"/>
                      <a:pt x="12706" y="14896"/>
                      <a:pt x="12780" y="14832"/>
                    </a:cubicBezTo>
                    <a:cubicBezTo>
                      <a:pt x="12073" y="14283"/>
                      <a:pt x="11386" y="13713"/>
                      <a:pt x="10710" y="13132"/>
                    </a:cubicBezTo>
                    <a:lnTo>
                      <a:pt x="13414" y="10523"/>
                    </a:lnTo>
                    <a:cubicBezTo>
                      <a:pt x="13477" y="10576"/>
                      <a:pt x="13551" y="10629"/>
                      <a:pt x="13615" y="10682"/>
                    </a:cubicBezTo>
                    <a:cubicBezTo>
                      <a:pt x="14312" y="11199"/>
                      <a:pt x="14998" y="11738"/>
                      <a:pt x="15600" y="12361"/>
                    </a:cubicBezTo>
                    <a:cubicBezTo>
                      <a:pt x="15685" y="12287"/>
                      <a:pt x="15748" y="12224"/>
                      <a:pt x="15822" y="12160"/>
                    </a:cubicBezTo>
                    <a:cubicBezTo>
                      <a:pt x="15146" y="11484"/>
                      <a:pt x="14396" y="10882"/>
                      <a:pt x="13625" y="10323"/>
                    </a:cubicBezTo>
                    <a:lnTo>
                      <a:pt x="15727" y="8295"/>
                    </a:lnTo>
                    <a:cubicBezTo>
                      <a:pt x="15927" y="8432"/>
                      <a:pt x="16139" y="8569"/>
                      <a:pt x="16350" y="8686"/>
                    </a:cubicBezTo>
                    <a:cubicBezTo>
                      <a:pt x="17058" y="9087"/>
                      <a:pt x="17850" y="9330"/>
                      <a:pt x="18578" y="9689"/>
                    </a:cubicBezTo>
                    <a:cubicBezTo>
                      <a:pt x="18663" y="9615"/>
                      <a:pt x="18747" y="9552"/>
                      <a:pt x="18832" y="9478"/>
                    </a:cubicBezTo>
                    <a:cubicBezTo>
                      <a:pt x="18167" y="9161"/>
                      <a:pt x="17459" y="8939"/>
                      <a:pt x="16804" y="8601"/>
                    </a:cubicBezTo>
                    <a:cubicBezTo>
                      <a:pt x="16508" y="8443"/>
                      <a:pt x="16223" y="8274"/>
                      <a:pt x="15938" y="8094"/>
                    </a:cubicBezTo>
                    <a:cubicBezTo>
                      <a:pt x="15991" y="8041"/>
                      <a:pt x="16044" y="7999"/>
                      <a:pt x="16086" y="7957"/>
                    </a:cubicBezTo>
                    <a:cubicBezTo>
                      <a:pt x="16836" y="7239"/>
                      <a:pt x="17575" y="6521"/>
                      <a:pt x="18325" y="5792"/>
                    </a:cubicBezTo>
                    <a:cubicBezTo>
                      <a:pt x="18251" y="5728"/>
                      <a:pt x="18188" y="5654"/>
                      <a:pt x="18114" y="5591"/>
                    </a:cubicBezTo>
                    <a:cubicBezTo>
                      <a:pt x="17311" y="6362"/>
                      <a:pt x="16498" y="7144"/>
                      <a:pt x="15695" y="7915"/>
                    </a:cubicBezTo>
                    <a:cubicBezTo>
                      <a:pt x="15315" y="7651"/>
                      <a:pt x="14956" y="7365"/>
                      <a:pt x="14607" y="7059"/>
                    </a:cubicBezTo>
                    <a:cubicBezTo>
                      <a:pt x="14238" y="6732"/>
                      <a:pt x="13879" y="6394"/>
                      <a:pt x="13530" y="6056"/>
                    </a:cubicBezTo>
                    <a:cubicBezTo>
                      <a:pt x="14417" y="5285"/>
                      <a:pt x="15336" y="4524"/>
                      <a:pt x="16265" y="3785"/>
                    </a:cubicBezTo>
                    <a:cubicBezTo>
                      <a:pt x="16192" y="3722"/>
                      <a:pt x="16118" y="3658"/>
                      <a:pt x="16044" y="3584"/>
                    </a:cubicBezTo>
                    <a:cubicBezTo>
                      <a:pt x="15125" y="4324"/>
                      <a:pt x="14206" y="5074"/>
                      <a:pt x="13319" y="5845"/>
                    </a:cubicBezTo>
                    <a:cubicBezTo>
                      <a:pt x="12696" y="5232"/>
                      <a:pt x="12083" y="4609"/>
                      <a:pt x="11428" y="4017"/>
                    </a:cubicBezTo>
                    <a:cubicBezTo>
                      <a:pt x="12147" y="3299"/>
                      <a:pt x="12854" y="2592"/>
                      <a:pt x="13572" y="1873"/>
                    </a:cubicBezTo>
                    <a:cubicBezTo>
                      <a:pt x="13670" y="1768"/>
                      <a:pt x="13567" y="1618"/>
                      <a:pt x="13456" y="1618"/>
                    </a:cubicBezTo>
                    <a:cubicBezTo>
                      <a:pt x="13423" y="1618"/>
                      <a:pt x="13390" y="1631"/>
                      <a:pt x="13361" y="1662"/>
                    </a:cubicBezTo>
                    <a:lnTo>
                      <a:pt x="11207" y="3817"/>
                    </a:lnTo>
                    <a:cubicBezTo>
                      <a:pt x="11016" y="3648"/>
                      <a:pt x="10816" y="3479"/>
                      <a:pt x="10605" y="3310"/>
                    </a:cubicBezTo>
                    <a:cubicBezTo>
                      <a:pt x="10288" y="3056"/>
                      <a:pt x="9960" y="2813"/>
                      <a:pt x="9612" y="2581"/>
                    </a:cubicBezTo>
                    <a:cubicBezTo>
                      <a:pt x="10372" y="1810"/>
                      <a:pt x="11122" y="1039"/>
                      <a:pt x="11861" y="247"/>
                    </a:cubicBezTo>
                    <a:cubicBezTo>
                      <a:pt x="11914" y="194"/>
                      <a:pt x="11914" y="131"/>
                      <a:pt x="11872" y="78"/>
                    </a:cubicBezTo>
                    <a:lnTo>
                      <a:pt x="11882" y="78"/>
                    </a:lnTo>
                    <a:cubicBezTo>
                      <a:pt x="11851" y="46"/>
                      <a:pt x="11819" y="25"/>
                      <a:pt x="11787" y="4"/>
                    </a:cubicBezTo>
                    <a:cubicBezTo>
                      <a:pt x="11777" y="2"/>
                      <a:pt x="11767" y="0"/>
                      <a:pt x="11756" y="0"/>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53" name="Google Shape;753;p26"/>
              <p:cNvGrpSpPr/>
              <p:nvPr/>
            </p:nvGrpSpPr>
            <p:grpSpPr>
              <a:xfrm rot="-157" flipH="1">
                <a:off x="43826" y="423262"/>
                <a:ext cx="588590" cy="1107969"/>
                <a:chOff x="-1094046" y="3548478"/>
                <a:chExt cx="269550" cy="507358"/>
              </a:xfrm>
            </p:grpSpPr>
            <p:sp>
              <p:nvSpPr>
                <p:cNvPr id="754" name="Google Shape;754;p26"/>
                <p:cNvSpPr/>
                <p:nvPr/>
              </p:nvSpPr>
              <p:spPr>
                <a:xfrm>
                  <a:off x="-1094046" y="3914201"/>
                  <a:ext cx="128381" cy="141635"/>
                </a:xfrm>
                <a:custGeom>
                  <a:avLst/>
                  <a:gdLst/>
                  <a:ahLst/>
                  <a:cxnLst/>
                  <a:rect l="l" t="t" r="r" b="b"/>
                  <a:pathLst>
                    <a:path w="2557" h="2821" extrusionOk="0">
                      <a:moveTo>
                        <a:pt x="1283" y="1"/>
                      </a:moveTo>
                      <a:cubicBezTo>
                        <a:pt x="583" y="1"/>
                        <a:pt x="11" y="630"/>
                        <a:pt x="1" y="1405"/>
                      </a:cubicBezTo>
                      <a:cubicBezTo>
                        <a:pt x="1" y="2191"/>
                        <a:pt x="562" y="2821"/>
                        <a:pt x="1272" y="2821"/>
                      </a:cubicBezTo>
                      <a:cubicBezTo>
                        <a:pt x="1278" y="2821"/>
                        <a:pt x="1284" y="2821"/>
                        <a:pt x="1289" y="2821"/>
                      </a:cubicBezTo>
                      <a:cubicBezTo>
                        <a:pt x="2008" y="2799"/>
                        <a:pt x="2557" y="2176"/>
                        <a:pt x="2557" y="1384"/>
                      </a:cubicBezTo>
                      <a:cubicBezTo>
                        <a:pt x="2557" y="634"/>
                        <a:pt x="1997" y="11"/>
                        <a:pt x="1300" y="1"/>
                      </a:cubicBezTo>
                      <a:cubicBezTo>
                        <a:pt x="1294" y="1"/>
                        <a:pt x="1288" y="1"/>
                        <a:pt x="1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6"/>
                <p:cNvSpPr/>
                <p:nvPr/>
              </p:nvSpPr>
              <p:spPr>
                <a:xfrm>
                  <a:off x="-922099" y="3649798"/>
                  <a:ext cx="97603" cy="102925"/>
                </a:xfrm>
                <a:custGeom>
                  <a:avLst/>
                  <a:gdLst/>
                  <a:ahLst/>
                  <a:cxnLst/>
                  <a:rect l="l" t="t" r="r" b="b"/>
                  <a:pathLst>
                    <a:path w="1944" h="2050" extrusionOk="0">
                      <a:moveTo>
                        <a:pt x="981" y="0"/>
                      </a:moveTo>
                      <a:cubicBezTo>
                        <a:pt x="975" y="0"/>
                        <a:pt x="968" y="0"/>
                        <a:pt x="962" y="0"/>
                      </a:cubicBezTo>
                      <a:cubicBezTo>
                        <a:pt x="412" y="0"/>
                        <a:pt x="1" y="476"/>
                        <a:pt x="1" y="1067"/>
                      </a:cubicBezTo>
                      <a:cubicBezTo>
                        <a:pt x="11" y="1627"/>
                        <a:pt x="402" y="2049"/>
                        <a:pt x="930" y="2049"/>
                      </a:cubicBezTo>
                      <a:cubicBezTo>
                        <a:pt x="936" y="2049"/>
                        <a:pt x="942" y="2050"/>
                        <a:pt x="948" y="2050"/>
                      </a:cubicBezTo>
                      <a:cubicBezTo>
                        <a:pt x="1499" y="2050"/>
                        <a:pt x="1944" y="1568"/>
                        <a:pt x="1933" y="983"/>
                      </a:cubicBezTo>
                      <a:cubicBezTo>
                        <a:pt x="1933" y="430"/>
                        <a:pt x="1511" y="0"/>
                        <a:pt x="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6"/>
                <p:cNvSpPr/>
                <p:nvPr/>
              </p:nvSpPr>
              <p:spPr>
                <a:xfrm>
                  <a:off x="-997914" y="3548478"/>
                  <a:ext cx="83847" cy="86558"/>
                </a:xfrm>
                <a:custGeom>
                  <a:avLst/>
                  <a:gdLst/>
                  <a:ahLst/>
                  <a:cxnLst/>
                  <a:rect l="l" t="t" r="r" b="b"/>
                  <a:pathLst>
                    <a:path w="1670" h="1724" extrusionOk="0">
                      <a:moveTo>
                        <a:pt x="824" y="1"/>
                      </a:moveTo>
                      <a:cubicBezTo>
                        <a:pt x="360" y="1"/>
                        <a:pt x="21" y="346"/>
                        <a:pt x="11" y="836"/>
                      </a:cubicBezTo>
                      <a:cubicBezTo>
                        <a:pt x="0" y="1321"/>
                        <a:pt x="338" y="1702"/>
                        <a:pt x="803" y="1723"/>
                      </a:cubicBezTo>
                      <a:cubicBezTo>
                        <a:pt x="814" y="1723"/>
                        <a:pt x="825" y="1723"/>
                        <a:pt x="836" y="1723"/>
                      </a:cubicBezTo>
                      <a:cubicBezTo>
                        <a:pt x="1277" y="1723"/>
                        <a:pt x="1669" y="1320"/>
                        <a:pt x="1669" y="857"/>
                      </a:cubicBezTo>
                      <a:cubicBezTo>
                        <a:pt x="1669" y="371"/>
                        <a:pt x="1310" y="1"/>
                        <a:pt x="845" y="1"/>
                      </a:cubicBezTo>
                      <a:cubicBezTo>
                        <a:pt x="838" y="1"/>
                        <a:pt x="831" y="1"/>
                        <a:pt x="8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40929729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757"/>
        <p:cNvGrpSpPr/>
        <p:nvPr/>
      </p:nvGrpSpPr>
      <p:grpSpPr>
        <a:xfrm>
          <a:off x="0" y="0"/>
          <a:ext cx="0" cy="0"/>
          <a:chOff x="0" y="0"/>
          <a:chExt cx="0" cy="0"/>
        </a:xfrm>
      </p:grpSpPr>
      <p:sp>
        <p:nvSpPr>
          <p:cNvPr id="758" name="Google Shape;758;p27"/>
          <p:cNvSpPr txBox="1">
            <a:spLocks noGrp="1"/>
          </p:cNvSpPr>
          <p:nvPr>
            <p:ph type="title"/>
          </p:nvPr>
        </p:nvSpPr>
        <p:spPr>
          <a:xfrm>
            <a:off x="951033" y="593367"/>
            <a:ext cx="10290000" cy="9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59" name="Google Shape;759;p27"/>
          <p:cNvSpPr txBox="1">
            <a:spLocks noGrp="1"/>
          </p:cNvSpPr>
          <p:nvPr>
            <p:ph type="subTitle" idx="1"/>
          </p:nvPr>
        </p:nvSpPr>
        <p:spPr>
          <a:xfrm>
            <a:off x="1500033" y="2091867"/>
            <a:ext cx="4322400" cy="342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60" name="Google Shape;760;p27"/>
          <p:cNvSpPr txBox="1">
            <a:spLocks noGrp="1"/>
          </p:cNvSpPr>
          <p:nvPr>
            <p:ph type="subTitle" idx="2"/>
          </p:nvPr>
        </p:nvSpPr>
        <p:spPr>
          <a:xfrm>
            <a:off x="6369576" y="2091867"/>
            <a:ext cx="4322400" cy="342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761" name="Google Shape;761;p27"/>
          <p:cNvGrpSpPr/>
          <p:nvPr/>
        </p:nvGrpSpPr>
        <p:grpSpPr>
          <a:xfrm>
            <a:off x="-1131957" y="-448737"/>
            <a:ext cx="13883036" cy="9172937"/>
            <a:chOff x="-848968" y="-336552"/>
            <a:chExt cx="10412277" cy="6879703"/>
          </a:xfrm>
        </p:grpSpPr>
        <p:grpSp>
          <p:nvGrpSpPr>
            <p:cNvPr id="762" name="Google Shape;762;p27"/>
            <p:cNvGrpSpPr/>
            <p:nvPr/>
          </p:nvGrpSpPr>
          <p:grpSpPr>
            <a:xfrm>
              <a:off x="7844585" y="-290986"/>
              <a:ext cx="1718724" cy="6834137"/>
              <a:chOff x="7714185" y="-290986"/>
              <a:chExt cx="1718724" cy="6834137"/>
            </a:xfrm>
          </p:grpSpPr>
          <p:grpSp>
            <p:nvGrpSpPr>
              <p:cNvPr id="763" name="Google Shape;763;p27"/>
              <p:cNvGrpSpPr/>
              <p:nvPr/>
            </p:nvGrpSpPr>
            <p:grpSpPr>
              <a:xfrm>
                <a:off x="8454620" y="2224244"/>
                <a:ext cx="912136" cy="2217544"/>
                <a:chOff x="3328967" y="-979524"/>
                <a:chExt cx="966143" cy="2348844"/>
              </a:xfrm>
            </p:grpSpPr>
            <p:grpSp>
              <p:nvGrpSpPr>
                <p:cNvPr id="764" name="Google Shape;764;p27"/>
                <p:cNvGrpSpPr/>
                <p:nvPr/>
              </p:nvGrpSpPr>
              <p:grpSpPr>
                <a:xfrm>
                  <a:off x="3328967" y="-979524"/>
                  <a:ext cx="966143" cy="2348844"/>
                  <a:chOff x="6747867" y="-803324"/>
                  <a:chExt cx="966143" cy="2348844"/>
                </a:xfrm>
              </p:grpSpPr>
              <p:sp>
                <p:nvSpPr>
                  <p:cNvPr id="765" name="Google Shape;765;p27"/>
                  <p:cNvSpPr/>
                  <p:nvPr/>
                </p:nvSpPr>
                <p:spPr>
                  <a:xfrm>
                    <a:off x="6747867" y="-803324"/>
                    <a:ext cx="966143" cy="1988066"/>
                  </a:xfrm>
                  <a:custGeom>
                    <a:avLst/>
                    <a:gdLst/>
                    <a:ahLst/>
                    <a:cxnLst/>
                    <a:rect l="l" t="t" r="r" b="b"/>
                    <a:pathLst>
                      <a:path w="19243" h="39597" extrusionOk="0">
                        <a:moveTo>
                          <a:pt x="12389" y="4459"/>
                        </a:moveTo>
                        <a:cubicBezTo>
                          <a:pt x="12895" y="4459"/>
                          <a:pt x="13307" y="4892"/>
                          <a:pt x="13318" y="5430"/>
                        </a:cubicBezTo>
                        <a:cubicBezTo>
                          <a:pt x="13328" y="6005"/>
                          <a:pt x="12905" y="6487"/>
                          <a:pt x="12374" y="6487"/>
                        </a:cubicBezTo>
                        <a:cubicBezTo>
                          <a:pt x="12368" y="6487"/>
                          <a:pt x="12363" y="6487"/>
                          <a:pt x="12357" y="6486"/>
                        </a:cubicBezTo>
                        <a:cubicBezTo>
                          <a:pt x="11850" y="6476"/>
                          <a:pt x="11449" y="6043"/>
                          <a:pt x="11449" y="5483"/>
                        </a:cubicBezTo>
                        <a:cubicBezTo>
                          <a:pt x="11449" y="4923"/>
                          <a:pt x="11860" y="4469"/>
                          <a:pt x="12389" y="4459"/>
                        </a:cubicBezTo>
                        <a:close/>
                        <a:moveTo>
                          <a:pt x="10823" y="8588"/>
                        </a:moveTo>
                        <a:cubicBezTo>
                          <a:pt x="11332" y="8588"/>
                          <a:pt x="11734" y="9017"/>
                          <a:pt x="11734" y="9560"/>
                        </a:cubicBezTo>
                        <a:cubicBezTo>
                          <a:pt x="11734" y="10141"/>
                          <a:pt x="11269" y="10648"/>
                          <a:pt x="10730" y="10648"/>
                        </a:cubicBezTo>
                        <a:cubicBezTo>
                          <a:pt x="10223" y="10648"/>
                          <a:pt x="9885" y="10246"/>
                          <a:pt x="9875" y="9665"/>
                        </a:cubicBezTo>
                        <a:cubicBezTo>
                          <a:pt x="9875" y="9042"/>
                          <a:pt x="10266" y="8588"/>
                          <a:pt x="10804" y="8588"/>
                        </a:cubicBezTo>
                        <a:cubicBezTo>
                          <a:pt x="10811" y="8588"/>
                          <a:pt x="10817" y="8588"/>
                          <a:pt x="10823" y="8588"/>
                        </a:cubicBezTo>
                        <a:close/>
                        <a:moveTo>
                          <a:pt x="5798" y="12718"/>
                        </a:moveTo>
                        <a:lnTo>
                          <a:pt x="5798" y="12718"/>
                        </a:lnTo>
                        <a:cubicBezTo>
                          <a:pt x="5809" y="12813"/>
                          <a:pt x="5788" y="12918"/>
                          <a:pt x="5883" y="12992"/>
                        </a:cubicBezTo>
                        <a:cubicBezTo>
                          <a:pt x="5883" y="12887"/>
                          <a:pt x="5883" y="12792"/>
                          <a:pt x="5798" y="12718"/>
                        </a:cubicBezTo>
                        <a:close/>
                        <a:moveTo>
                          <a:pt x="17037" y="13710"/>
                        </a:moveTo>
                        <a:cubicBezTo>
                          <a:pt x="17044" y="13710"/>
                          <a:pt x="17050" y="13710"/>
                          <a:pt x="17057" y="13710"/>
                        </a:cubicBezTo>
                        <a:cubicBezTo>
                          <a:pt x="17532" y="13732"/>
                          <a:pt x="17923" y="14154"/>
                          <a:pt x="17912" y="14650"/>
                        </a:cubicBezTo>
                        <a:cubicBezTo>
                          <a:pt x="17912" y="15145"/>
                          <a:pt x="17489" y="15570"/>
                          <a:pt x="17017" y="15570"/>
                        </a:cubicBezTo>
                        <a:cubicBezTo>
                          <a:pt x="17006" y="15570"/>
                          <a:pt x="16994" y="15570"/>
                          <a:pt x="16983" y="15569"/>
                        </a:cubicBezTo>
                        <a:cubicBezTo>
                          <a:pt x="16497" y="15548"/>
                          <a:pt x="16106" y="15115"/>
                          <a:pt x="16117" y="14619"/>
                        </a:cubicBezTo>
                        <a:cubicBezTo>
                          <a:pt x="16138" y="14108"/>
                          <a:pt x="16539" y="13710"/>
                          <a:pt x="17037" y="13710"/>
                        </a:cubicBezTo>
                        <a:close/>
                        <a:moveTo>
                          <a:pt x="2355" y="17882"/>
                        </a:moveTo>
                        <a:cubicBezTo>
                          <a:pt x="2926" y="17893"/>
                          <a:pt x="3359" y="18347"/>
                          <a:pt x="3369" y="18949"/>
                        </a:cubicBezTo>
                        <a:cubicBezTo>
                          <a:pt x="3380" y="19572"/>
                          <a:pt x="2915" y="20090"/>
                          <a:pt x="2334" y="20111"/>
                        </a:cubicBezTo>
                        <a:cubicBezTo>
                          <a:pt x="2327" y="20111"/>
                          <a:pt x="2321" y="20111"/>
                          <a:pt x="2314" y="20111"/>
                        </a:cubicBezTo>
                        <a:cubicBezTo>
                          <a:pt x="1733" y="20111"/>
                          <a:pt x="1320" y="19660"/>
                          <a:pt x="1310" y="19023"/>
                        </a:cubicBezTo>
                        <a:cubicBezTo>
                          <a:pt x="1310" y="18379"/>
                          <a:pt x="1774" y="17882"/>
                          <a:pt x="2355" y="17882"/>
                        </a:cubicBezTo>
                        <a:close/>
                        <a:moveTo>
                          <a:pt x="15274" y="18558"/>
                        </a:moveTo>
                        <a:cubicBezTo>
                          <a:pt x="15280" y="18558"/>
                          <a:pt x="15287" y="18558"/>
                          <a:pt x="15293" y="18558"/>
                        </a:cubicBezTo>
                        <a:cubicBezTo>
                          <a:pt x="15905" y="18558"/>
                          <a:pt x="16370" y="19023"/>
                          <a:pt x="16381" y="19657"/>
                        </a:cubicBezTo>
                        <a:cubicBezTo>
                          <a:pt x="16391" y="20322"/>
                          <a:pt x="15916" y="20839"/>
                          <a:pt x="15282" y="20850"/>
                        </a:cubicBezTo>
                        <a:cubicBezTo>
                          <a:pt x="14649" y="20850"/>
                          <a:pt x="14173" y="20375"/>
                          <a:pt x="14173" y="19731"/>
                        </a:cubicBezTo>
                        <a:cubicBezTo>
                          <a:pt x="14173" y="19072"/>
                          <a:pt x="14650" y="18558"/>
                          <a:pt x="15274" y="18558"/>
                        </a:cubicBezTo>
                        <a:close/>
                        <a:moveTo>
                          <a:pt x="5070" y="21061"/>
                        </a:moveTo>
                        <a:cubicBezTo>
                          <a:pt x="5629" y="21061"/>
                          <a:pt x="6052" y="21494"/>
                          <a:pt x="6052" y="22043"/>
                        </a:cubicBezTo>
                        <a:cubicBezTo>
                          <a:pt x="6052" y="22582"/>
                          <a:pt x="5640" y="23005"/>
                          <a:pt x="5101" y="23005"/>
                        </a:cubicBezTo>
                        <a:cubicBezTo>
                          <a:pt x="4573" y="23005"/>
                          <a:pt x="4140" y="22550"/>
                          <a:pt x="4151" y="21991"/>
                        </a:cubicBezTo>
                        <a:cubicBezTo>
                          <a:pt x="4161" y="21463"/>
                          <a:pt x="4552" y="21072"/>
                          <a:pt x="5070" y="21061"/>
                        </a:cubicBezTo>
                        <a:close/>
                        <a:moveTo>
                          <a:pt x="16022" y="24726"/>
                        </a:moveTo>
                        <a:cubicBezTo>
                          <a:pt x="16581" y="24726"/>
                          <a:pt x="17004" y="25191"/>
                          <a:pt x="17004" y="25772"/>
                        </a:cubicBezTo>
                        <a:cubicBezTo>
                          <a:pt x="16993" y="26346"/>
                          <a:pt x="16571" y="26775"/>
                          <a:pt x="16010" y="26775"/>
                        </a:cubicBezTo>
                        <a:cubicBezTo>
                          <a:pt x="16004" y="26775"/>
                          <a:pt x="15997" y="26775"/>
                          <a:pt x="15990" y="26775"/>
                        </a:cubicBezTo>
                        <a:cubicBezTo>
                          <a:pt x="15451" y="26764"/>
                          <a:pt x="15039" y="26331"/>
                          <a:pt x="15039" y="25772"/>
                        </a:cubicBezTo>
                        <a:cubicBezTo>
                          <a:pt x="15039" y="25180"/>
                          <a:pt x="15472" y="24726"/>
                          <a:pt x="16022" y="24726"/>
                        </a:cubicBezTo>
                        <a:close/>
                        <a:moveTo>
                          <a:pt x="13054" y="28877"/>
                        </a:moveTo>
                        <a:cubicBezTo>
                          <a:pt x="13614" y="28877"/>
                          <a:pt x="14078" y="29341"/>
                          <a:pt x="14089" y="29933"/>
                        </a:cubicBezTo>
                        <a:cubicBezTo>
                          <a:pt x="14099" y="30535"/>
                          <a:pt x="13645" y="31021"/>
                          <a:pt x="13054" y="31031"/>
                        </a:cubicBezTo>
                        <a:cubicBezTo>
                          <a:pt x="12484" y="31031"/>
                          <a:pt x="12040" y="30588"/>
                          <a:pt x="12029" y="29986"/>
                        </a:cubicBezTo>
                        <a:cubicBezTo>
                          <a:pt x="12019" y="29394"/>
                          <a:pt x="12494" y="28877"/>
                          <a:pt x="13054" y="28877"/>
                        </a:cubicBezTo>
                        <a:close/>
                        <a:moveTo>
                          <a:pt x="5574" y="31644"/>
                        </a:moveTo>
                        <a:cubicBezTo>
                          <a:pt x="6135" y="31644"/>
                          <a:pt x="6569" y="32105"/>
                          <a:pt x="6569" y="32700"/>
                        </a:cubicBezTo>
                        <a:cubicBezTo>
                          <a:pt x="6569" y="33275"/>
                          <a:pt x="6114" y="33767"/>
                          <a:pt x="5573" y="33767"/>
                        </a:cubicBezTo>
                        <a:cubicBezTo>
                          <a:pt x="5567" y="33767"/>
                          <a:pt x="5561" y="33767"/>
                          <a:pt x="5555" y="33767"/>
                        </a:cubicBezTo>
                        <a:cubicBezTo>
                          <a:pt x="5017" y="33756"/>
                          <a:pt x="4584" y="33291"/>
                          <a:pt x="4573" y="32721"/>
                        </a:cubicBezTo>
                        <a:cubicBezTo>
                          <a:pt x="4563" y="32119"/>
                          <a:pt x="4996" y="31644"/>
                          <a:pt x="5555" y="31644"/>
                        </a:cubicBezTo>
                        <a:cubicBezTo>
                          <a:pt x="5562" y="31644"/>
                          <a:pt x="5568" y="31644"/>
                          <a:pt x="5574" y="31644"/>
                        </a:cubicBezTo>
                        <a:close/>
                        <a:moveTo>
                          <a:pt x="12640" y="1"/>
                        </a:moveTo>
                        <a:cubicBezTo>
                          <a:pt x="12428" y="1"/>
                          <a:pt x="12299" y="101"/>
                          <a:pt x="12209" y="382"/>
                        </a:cubicBezTo>
                        <a:cubicBezTo>
                          <a:pt x="11966" y="1132"/>
                          <a:pt x="11544" y="1755"/>
                          <a:pt x="11089" y="2357"/>
                        </a:cubicBezTo>
                        <a:cubicBezTo>
                          <a:pt x="10593" y="3012"/>
                          <a:pt x="10002" y="3571"/>
                          <a:pt x="9474" y="4195"/>
                        </a:cubicBezTo>
                        <a:cubicBezTo>
                          <a:pt x="9252" y="4459"/>
                          <a:pt x="8988" y="4712"/>
                          <a:pt x="8819" y="5029"/>
                        </a:cubicBezTo>
                        <a:cubicBezTo>
                          <a:pt x="9674" y="5335"/>
                          <a:pt x="9822" y="6412"/>
                          <a:pt x="9315" y="7131"/>
                        </a:cubicBezTo>
                        <a:cubicBezTo>
                          <a:pt x="9135" y="7392"/>
                          <a:pt x="8878" y="7546"/>
                          <a:pt x="8570" y="7546"/>
                        </a:cubicBezTo>
                        <a:cubicBezTo>
                          <a:pt x="8517" y="7546"/>
                          <a:pt x="8463" y="7541"/>
                          <a:pt x="8407" y="7532"/>
                        </a:cubicBezTo>
                        <a:cubicBezTo>
                          <a:pt x="8037" y="7469"/>
                          <a:pt x="7794" y="7226"/>
                          <a:pt x="7689" y="6846"/>
                        </a:cubicBezTo>
                        <a:cubicBezTo>
                          <a:pt x="7646" y="6698"/>
                          <a:pt x="7636" y="6550"/>
                          <a:pt x="7541" y="6423"/>
                        </a:cubicBezTo>
                        <a:cubicBezTo>
                          <a:pt x="6316" y="7796"/>
                          <a:pt x="5524" y="9370"/>
                          <a:pt x="5566" y="11281"/>
                        </a:cubicBezTo>
                        <a:cubicBezTo>
                          <a:pt x="5576" y="11767"/>
                          <a:pt x="5555" y="12264"/>
                          <a:pt x="5798" y="12718"/>
                        </a:cubicBezTo>
                        <a:cubicBezTo>
                          <a:pt x="5798" y="12570"/>
                          <a:pt x="5788" y="12422"/>
                          <a:pt x="5798" y="12274"/>
                        </a:cubicBezTo>
                        <a:cubicBezTo>
                          <a:pt x="5819" y="11440"/>
                          <a:pt x="6337" y="10817"/>
                          <a:pt x="7055" y="10753"/>
                        </a:cubicBezTo>
                        <a:cubicBezTo>
                          <a:pt x="7084" y="10751"/>
                          <a:pt x="7114" y="10750"/>
                          <a:pt x="7143" y="10750"/>
                        </a:cubicBezTo>
                        <a:cubicBezTo>
                          <a:pt x="7828" y="10750"/>
                          <a:pt x="8454" y="11335"/>
                          <a:pt x="8565" y="12095"/>
                        </a:cubicBezTo>
                        <a:cubicBezTo>
                          <a:pt x="8671" y="12781"/>
                          <a:pt x="8344" y="13446"/>
                          <a:pt x="7784" y="13700"/>
                        </a:cubicBezTo>
                        <a:cubicBezTo>
                          <a:pt x="7597" y="13789"/>
                          <a:pt x="7403" y="13831"/>
                          <a:pt x="7210" y="13831"/>
                        </a:cubicBezTo>
                        <a:cubicBezTo>
                          <a:pt x="6784" y="13831"/>
                          <a:pt x="6368" y="13621"/>
                          <a:pt x="6062" y="13235"/>
                        </a:cubicBezTo>
                        <a:cubicBezTo>
                          <a:pt x="6009" y="13151"/>
                          <a:pt x="5978" y="13045"/>
                          <a:pt x="5883" y="12992"/>
                        </a:cubicBezTo>
                        <a:lnTo>
                          <a:pt x="5883" y="12992"/>
                        </a:lnTo>
                        <a:cubicBezTo>
                          <a:pt x="5872" y="13225"/>
                          <a:pt x="5978" y="13425"/>
                          <a:pt x="6062" y="13626"/>
                        </a:cubicBezTo>
                        <a:cubicBezTo>
                          <a:pt x="6242" y="14048"/>
                          <a:pt x="6453" y="14439"/>
                          <a:pt x="6664" y="14830"/>
                        </a:cubicBezTo>
                        <a:cubicBezTo>
                          <a:pt x="6897" y="15252"/>
                          <a:pt x="7192" y="15622"/>
                          <a:pt x="7446" y="16023"/>
                        </a:cubicBezTo>
                        <a:cubicBezTo>
                          <a:pt x="8090" y="17037"/>
                          <a:pt x="8354" y="18189"/>
                          <a:pt x="8576" y="19350"/>
                        </a:cubicBezTo>
                        <a:cubicBezTo>
                          <a:pt x="8734" y="20185"/>
                          <a:pt x="8671" y="20998"/>
                          <a:pt x="8534" y="21832"/>
                        </a:cubicBezTo>
                        <a:cubicBezTo>
                          <a:pt x="8449" y="21790"/>
                          <a:pt x="8449" y="21737"/>
                          <a:pt x="8417" y="21684"/>
                        </a:cubicBezTo>
                        <a:cubicBezTo>
                          <a:pt x="8143" y="21051"/>
                          <a:pt x="7858" y="20428"/>
                          <a:pt x="7488" y="19847"/>
                        </a:cubicBezTo>
                        <a:cubicBezTo>
                          <a:pt x="6622" y="18516"/>
                          <a:pt x="5460" y="17502"/>
                          <a:pt x="4140" y="16689"/>
                        </a:cubicBezTo>
                        <a:cubicBezTo>
                          <a:pt x="3601" y="16351"/>
                          <a:pt x="3095" y="15981"/>
                          <a:pt x="2672" y="15495"/>
                        </a:cubicBezTo>
                        <a:cubicBezTo>
                          <a:pt x="2345" y="15105"/>
                          <a:pt x="2112" y="14650"/>
                          <a:pt x="1859" y="14217"/>
                        </a:cubicBezTo>
                        <a:cubicBezTo>
                          <a:pt x="1764" y="14059"/>
                          <a:pt x="1679" y="13901"/>
                          <a:pt x="1574" y="13763"/>
                        </a:cubicBezTo>
                        <a:cubicBezTo>
                          <a:pt x="1453" y="13600"/>
                          <a:pt x="1320" y="13519"/>
                          <a:pt x="1194" y="13519"/>
                        </a:cubicBezTo>
                        <a:cubicBezTo>
                          <a:pt x="1044" y="13519"/>
                          <a:pt x="905" y="13634"/>
                          <a:pt x="813" y="13858"/>
                        </a:cubicBezTo>
                        <a:cubicBezTo>
                          <a:pt x="792" y="13901"/>
                          <a:pt x="782" y="13943"/>
                          <a:pt x="771" y="13985"/>
                        </a:cubicBezTo>
                        <a:cubicBezTo>
                          <a:pt x="444" y="15073"/>
                          <a:pt x="222" y="16192"/>
                          <a:pt x="137" y="17333"/>
                        </a:cubicBezTo>
                        <a:cubicBezTo>
                          <a:pt x="0" y="18981"/>
                          <a:pt x="275" y="20554"/>
                          <a:pt x="951" y="22065"/>
                        </a:cubicBezTo>
                        <a:cubicBezTo>
                          <a:pt x="1510" y="23290"/>
                          <a:pt x="2366" y="24166"/>
                          <a:pt x="3570" y="24705"/>
                        </a:cubicBezTo>
                        <a:cubicBezTo>
                          <a:pt x="4267" y="25011"/>
                          <a:pt x="4996" y="25233"/>
                          <a:pt x="5724" y="25423"/>
                        </a:cubicBezTo>
                        <a:cubicBezTo>
                          <a:pt x="6802" y="25698"/>
                          <a:pt x="7636" y="26331"/>
                          <a:pt x="8322" y="27208"/>
                        </a:cubicBezTo>
                        <a:cubicBezTo>
                          <a:pt x="8449" y="27377"/>
                          <a:pt x="8513" y="27567"/>
                          <a:pt x="8513" y="27789"/>
                        </a:cubicBezTo>
                        <a:cubicBezTo>
                          <a:pt x="8502" y="28887"/>
                          <a:pt x="8513" y="29986"/>
                          <a:pt x="8491" y="31074"/>
                        </a:cubicBezTo>
                        <a:cubicBezTo>
                          <a:pt x="8481" y="31707"/>
                          <a:pt x="8386" y="32330"/>
                          <a:pt x="8206" y="32932"/>
                        </a:cubicBezTo>
                        <a:cubicBezTo>
                          <a:pt x="8079" y="33365"/>
                          <a:pt x="7900" y="33767"/>
                          <a:pt x="7657" y="34210"/>
                        </a:cubicBezTo>
                        <a:cubicBezTo>
                          <a:pt x="7530" y="33154"/>
                          <a:pt x="7245" y="32204"/>
                          <a:pt x="6844" y="31306"/>
                        </a:cubicBezTo>
                        <a:cubicBezTo>
                          <a:pt x="6379" y="30250"/>
                          <a:pt x="5471" y="29616"/>
                          <a:pt x="4605" y="28961"/>
                        </a:cubicBezTo>
                        <a:cubicBezTo>
                          <a:pt x="4446" y="28834"/>
                          <a:pt x="4267" y="28739"/>
                          <a:pt x="4077" y="28644"/>
                        </a:cubicBezTo>
                        <a:cubicBezTo>
                          <a:pt x="3970" y="28583"/>
                          <a:pt x="3858" y="28545"/>
                          <a:pt x="3748" y="28545"/>
                        </a:cubicBezTo>
                        <a:cubicBezTo>
                          <a:pt x="3650" y="28545"/>
                          <a:pt x="3554" y="28575"/>
                          <a:pt x="3464" y="28644"/>
                        </a:cubicBezTo>
                        <a:cubicBezTo>
                          <a:pt x="3242" y="28813"/>
                          <a:pt x="3242" y="29046"/>
                          <a:pt x="3306" y="29299"/>
                        </a:cubicBezTo>
                        <a:cubicBezTo>
                          <a:pt x="3432" y="29764"/>
                          <a:pt x="3454" y="30250"/>
                          <a:pt x="3443" y="30725"/>
                        </a:cubicBezTo>
                        <a:cubicBezTo>
                          <a:pt x="3432" y="31443"/>
                          <a:pt x="3443" y="32172"/>
                          <a:pt x="3443" y="32890"/>
                        </a:cubicBezTo>
                        <a:cubicBezTo>
                          <a:pt x="3443" y="33207"/>
                          <a:pt x="3496" y="33513"/>
                          <a:pt x="3580" y="33819"/>
                        </a:cubicBezTo>
                        <a:cubicBezTo>
                          <a:pt x="3866" y="34886"/>
                          <a:pt x="4531" y="35689"/>
                          <a:pt x="5365" y="36354"/>
                        </a:cubicBezTo>
                        <a:cubicBezTo>
                          <a:pt x="5524" y="36481"/>
                          <a:pt x="5693" y="36597"/>
                          <a:pt x="5862" y="36713"/>
                        </a:cubicBezTo>
                        <a:cubicBezTo>
                          <a:pt x="5978" y="36787"/>
                          <a:pt x="5988" y="36872"/>
                          <a:pt x="5904" y="36967"/>
                        </a:cubicBezTo>
                        <a:cubicBezTo>
                          <a:pt x="5851" y="37030"/>
                          <a:pt x="5798" y="37083"/>
                          <a:pt x="5756" y="37136"/>
                        </a:cubicBezTo>
                        <a:cubicBezTo>
                          <a:pt x="5186" y="37886"/>
                          <a:pt x="4668" y="38657"/>
                          <a:pt x="4425" y="39597"/>
                        </a:cubicBezTo>
                        <a:cubicBezTo>
                          <a:pt x="4721" y="39544"/>
                          <a:pt x="5006" y="39428"/>
                          <a:pt x="5281" y="39301"/>
                        </a:cubicBezTo>
                        <a:cubicBezTo>
                          <a:pt x="5682" y="39100"/>
                          <a:pt x="6115" y="39026"/>
                          <a:pt x="6569" y="39026"/>
                        </a:cubicBezTo>
                        <a:cubicBezTo>
                          <a:pt x="6875" y="38403"/>
                          <a:pt x="7256" y="37812"/>
                          <a:pt x="7625" y="37220"/>
                        </a:cubicBezTo>
                        <a:cubicBezTo>
                          <a:pt x="8185" y="36344"/>
                          <a:pt x="8808" y="35509"/>
                          <a:pt x="9262" y="34559"/>
                        </a:cubicBezTo>
                        <a:cubicBezTo>
                          <a:pt x="9336" y="34411"/>
                          <a:pt x="9463" y="34358"/>
                          <a:pt x="9600" y="34305"/>
                        </a:cubicBezTo>
                        <a:cubicBezTo>
                          <a:pt x="10295" y="34022"/>
                          <a:pt x="11013" y="33952"/>
                          <a:pt x="11748" y="33952"/>
                        </a:cubicBezTo>
                        <a:cubicBezTo>
                          <a:pt x="11863" y="33952"/>
                          <a:pt x="11977" y="33954"/>
                          <a:pt x="12093" y="33957"/>
                        </a:cubicBezTo>
                        <a:cubicBezTo>
                          <a:pt x="12151" y="33958"/>
                          <a:pt x="12209" y="33958"/>
                          <a:pt x="12267" y="33958"/>
                        </a:cubicBezTo>
                        <a:cubicBezTo>
                          <a:pt x="12916" y="33958"/>
                          <a:pt x="13562" y="33894"/>
                          <a:pt x="14163" y="33545"/>
                        </a:cubicBezTo>
                        <a:cubicBezTo>
                          <a:pt x="14659" y="33260"/>
                          <a:pt x="15092" y="32880"/>
                          <a:pt x="15494" y="32468"/>
                        </a:cubicBezTo>
                        <a:cubicBezTo>
                          <a:pt x="16645" y="31285"/>
                          <a:pt x="17268" y="29817"/>
                          <a:pt x="17574" y="28190"/>
                        </a:cubicBezTo>
                        <a:cubicBezTo>
                          <a:pt x="17669" y="27704"/>
                          <a:pt x="17733" y="27208"/>
                          <a:pt x="17775" y="26722"/>
                        </a:cubicBezTo>
                        <a:cubicBezTo>
                          <a:pt x="17891" y="25560"/>
                          <a:pt x="17891" y="24420"/>
                          <a:pt x="17690" y="23269"/>
                        </a:cubicBezTo>
                        <a:cubicBezTo>
                          <a:pt x="17659" y="23110"/>
                          <a:pt x="17659" y="22941"/>
                          <a:pt x="17595" y="22783"/>
                        </a:cubicBezTo>
                        <a:cubicBezTo>
                          <a:pt x="17526" y="22612"/>
                          <a:pt x="17391" y="22520"/>
                          <a:pt x="17245" y="22520"/>
                        </a:cubicBezTo>
                        <a:cubicBezTo>
                          <a:pt x="17147" y="22520"/>
                          <a:pt x="17044" y="22561"/>
                          <a:pt x="16951" y="22645"/>
                        </a:cubicBezTo>
                        <a:cubicBezTo>
                          <a:pt x="16877" y="22709"/>
                          <a:pt x="16824" y="22804"/>
                          <a:pt x="16761" y="22878"/>
                        </a:cubicBezTo>
                        <a:cubicBezTo>
                          <a:pt x="16159" y="23659"/>
                          <a:pt x="15494" y="24367"/>
                          <a:pt x="14649" y="24884"/>
                        </a:cubicBezTo>
                        <a:cubicBezTo>
                          <a:pt x="14089" y="25222"/>
                          <a:pt x="13582" y="25655"/>
                          <a:pt x="13043" y="26046"/>
                        </a:cubicBezTo>
                        <a:cubicBezTo>
                          <a:pt x="11882" y="26923"/>
                          <a:pt x="10931" y="27968"/>
                          <a:pt x="10308" y="29320"/>
                        </a:cubicBezTo>
                        <a:cubicBezTo>
                          <a:pt x="10266" y="29415"/>
                          <a:pt x="10234" y="29553"/>
                          <a:pt x="10097" y="29584"/>
                        </a:cubicBezTo>
                        <a:cubicBezTo>
                          <a:pt x="9991" y="29056"/>
                          <a:pt x="10033" y="28528"/>
                          <a:pt x="9949" y="28011"/>
                        </a:cubicBezTo>
                        <a:cubicBezTo>
                          <a:pt x="9780" y="26870"/>
                          <a:pt x="9695" y="25719"/>
                          <a:pt x="9717" y="24568"/>
                        </a:cubicBezTo>
                        <a:cubicBezTo>
                          <a:pt x="9717" y="24346"/>
                          <a:pt x="9759" y="24156"/>
                          <a:pt x="9854" y="23955"/>
                        </a:cubicBezTo>
                        <a:cubicBezTo>
                          <a:pt x="10086" y="23438"/>
                          <a:pt x="10509" y="23163"/>
                          <a:pt x="10994" y="22983"/>
                        </a:cubicBezTo>
                        <a:cubicBezTo>
                          <a:pt x="11491" y="22804"/>
                          <a:pt x="11998" y="22698"/>
                          <a:pt x="12526" y="22624"/>
                        </a:cubicBezTo>
                        <a:cubicBezTo>
                          <a:pt x="13603" y="22466"/>
                          <a:pt x="14670" y="22223"/>
                          <a:pt x="15673" y="21758"/>
                        </a:cubicBezTo>
                        <a:cubicBezTo>
                          <a:pt x="17395" y="20966"/>
                          <a:pt x="18430" y="19562"/>
                          <a:pt x="18894" y="17692"/>
                        </a:cubicBezTo>
                        <a:cubicBezTo>
                          <a:pt x="19243" y="16287"/>
                          <a:pt x="19243" y="14872"/>
                          <a:pt x="19000" y="13457"/>
                        </a:cubicBezTo>
                        <a:cubicBezTo>
                          <a:pt x="18842" y="12528"/>
                          <a:pt x="18757" y="11577"/>
                          <a:pt x="18472" y="10679"/>
                        </a:cubicBezTo>
                        <a:cubicBezTo>
                          <a:pt x="18345" y="10289"/>
                          <a:pt x="18197" y="9908"/>
                          <a:pt x="17933" y="9602"/>
                        </a:cubicBezTo>
                        <a:cubicBezTo>
                          <a:pt x="17809" y="9458"/>
                          <a:pt x="17682" y="9386"/>
                          <a:pt x="17561" y="9386"/>
                        </a:cubicBezTo>
                        <a:cubicBezTo>
                          <a:pt x="17424" y="9386"/>
                          <a:pt x="17295" y="9476"/>
                          <a:pt x="17183" y="9655"/>
                        </a:cubicBezTo>
                        <a:cubicBezTo>
                          <a:pt x="17057" y="9834"/>
                          <a:pt x="16962" y="10046"/>
                          <a:pt x="16867" y="10246"/>
                        </a:cubicBezTo>
                        <a:cubicBezTo>
                          <a:pt x="16339" y="11366"/>
                          <a:pt x="15652" y="12401"/>
                          <a:pt x="14860" y="13341"/>
                        </a:cubicBezTo>
                        <a:cubicBezTo>
                          <a:pt x="14490" y="13784"/>
                          <a:pt x="14089" y="14207"/>
                          <a:pt x="13709" y="14629"/>
                        </a:cubicBezTo>
                        <a:cubicBezTo>
                          <a:pt x="13909" y="14745"/>
                          <a:pt x="14121" y="14841"/>
                          <a:pt x="14279" y="15020"/>
                        </a:cubicBezTo>
                        <a:cubicBezTo>
                          <a:pt x="14723" y="15527"/>
                          <a:pt x="14723" y="16330"/>
                          <a:pt x="14258" y="16858"/>
                        </a:cubicBezTo>
                        <a:cubicBezTo>
                          <a:pt x="13998" y="17154"/>
                          <a:pt x="13673" y="17305"/>
                          <a:pt x="13344" y="17305"/>
                        </a:cubicBezTo>
                        <a:cubicBezTo>
                          <a:pt x="13097" y="17305"/>
                          <a:pt x="12847" y="17220"/>
                          <a:pt x="12621" y="17048"/>
                        </a:cubicBezTo>
                        <a:cubicBezTo>
                          <a:pt x="12346" y="16837"/>
                          <a:pt x="12209" y="16552"/>
                          <a:pt x="12125" y="16224"/>
                        </a:cubicBezTo>
                        <a:cubicBezTo>
                          <a:pt x="12072" y="16266"/>
                          <a:pt x="11998" y="16298"/>
                          <a:pt x="11956" y="16351"/>
                        </a:cubicBezTo>
                        <a:cubicBezTo>
                          <a:pt x="11385" y="16963"/>
                          <a:pt x="10857" y="17597"/>
                          <a:pt x="10445" y="18326"/>
                        </a:cubicBezTo>
                        <a:cubicBezTo>
                          <a:pt x="10371" y="18453"/>
                          <a:pt x="10308" y="18590"/>
                          <a:pt x="10160" y="18706"/>
                        </a:cubicBezTo>
                        <a:cubicBezTo>
                          <a:pt x="10276" y="18062"/>
                          <a:pt x="10403" y="17470"/>
                          <a:pt x="10625" y="16900"/>
                        </a:cubicBezTo>
                        <a:cubicBezTo>
                          <a:pt x="11449" y="14830"/>
                          <a:pt x="12103" y="12707"/>
                          <a:pt x="12737" y="10563"/>
                        </a:cubicBezTo>
                        <a:cubicBezTo>
                          <a:pt x="13191" y="9042"/>
                          <a:pt x="13434" y="7469"/>
                          <a:pt x="13540" y="5884"/>
                        </a:cubicBezTo>
                        <a:cubicBezTo>
                          <a:pt x="13614" y="4754"/>
                          <a:pt x="13614" y="3603"/>
                          <a:pt x="13466" y="2473"/>
                        </a:cubicBezTo>
                        <a:cubicBezTo>
                          <a:pt x="13381" y="1787"/>
                          <a:pt x="13276" y="1111"/>
                          <a:pt x="13086" y="445"/>
                        </a:cubicBezTo>
                        <a:cubicBezTo>
                          <a:pt x="13022" y="213"/>
                          <a:pt x="12938" y="12"/>
                          <a:pt x="12674" y="2"/>
                        </a:cubicBezTo>
                        <a:cubicBezTo>
                          <a:pt x="12662" y="1"/>
                          <a:pt x="12651" y="1"/>
                          <a:pt x="126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7"/>
                  <p:cNvSpPr/>
                  <p:nvPr/>
                </p:nvSpPr>
                <p:spPr>
                  <a:xfrm>
                    <a:off x="6968985" y="1278564"/>
                    <a:ext cx="115628" cy="145351"/>
                  </a:xfrm>
                  <a:custGeom>
                    <a:avLst/>
                    <a:gdLst/>
                    <a:ahLst/>
                    <a:cxnLst/>
                    <a:rect l="l" t="t" r="r" b="b"/>
                    <a:pathLst>
                      <a:path w="2303" h="2895" extrusionOk="0">
                        <a:moveTo>
                          <a:pt x="1891" y="1"/>
                        </a:moveTo>
                        <a:cubicBezTo>
                          <a:pt x="1753" y="96"/>
                          <a:pt x="1627" y="191"/>
                          <a:pt x="1500" y="286"/>
                        </a:cubicBezTo>
                        <a:cubicBezTo>
                          <a:pt x="1003" y="635"/>
                          <a:pt x="539" y="1025"/>
                          <a:pt x="0" y="1289"/>
                        </a:cubicBezTo>
                        <a:cubicBezTo>
                          <a:pt x="106" y="1881"/>
                          <a:pt x="328" y="2420"/>
                          <a:pt x="687" y="2895"/>
                        </a:cubicBezTo>
                        <a:cubicBezTo>
                          <a:pt x="1204" y="2367"/>
                          <a:pt x="1753" y="1881"/>
                          <a:pt x="2303" y="1406"/>
                        </a:cubicBezTo>
                        <a:cubicBezTo>
                          <a:pt x="2197" y="930"/>
                          <a:pt x="1943" y="497"/>
                          <a:pt x="18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7"/>
                  <p:cNvSpPr/>
                  <p:nvPr/>
                </p:nvSpPr>
                <p:spPr>
                  <a:xfrm>
                    <a:off x="7336460" y="1434511"/>
                    <a:ext cx="68433" cy="111009"/>
                  </a:xfrm>
                  <a:custGeom>
                    <a:avLst/>
                    <a:gdLst/>
                    <a:ahLst/>
                    <a:cxnLst/>
                    <a:rect l="l" t="t" r="r" b="b"/>
                    <a:pathLst>
                      <a:path w="1363" h="2211" extrusionOk="0">
                        <a:moveTo>
                          <a:pt x="1289" y="21"/>
                        </a:moveTo>
                        <a:cubicBezTo>
                          <a:pt x="856" y="32"/>
                          <a:pt x="423" y="0"/>
                          <a:pt x="0" y="148"/>
                        </a:cubicBezTo>
                        <a:cubicBezTo>
                          <a:pt x="106" y="803"/>
                          <a:pt x="106" y="1468"/>
                          <a:pt x="11" y="2123"/>
                        </a:cubicBezTo>
                        <a:cubicBezTo>
                          <a:pt x="243" y="2178"/>
                          <a:pt x="477" y="2210"/>
                          <a:pt x="713" y="2210"/>
                        </a:cubicBezTo>
                        <a:cubicBezTo>
                          <a:pt x="929" y="2210"/>
                          <a:pt x="1146" y="2183"/>
                          <a:pt x="1363" y="2123"/>
                        </a:cubicBezTo>
                        <a:cubicBezTo>
                          <a:pt x="1268" y="1859"/>
                          <a:pt x="1236" y="1584"/>
                          <a:pt x="1268" y="1299"/>
                        </a:cubicBezTo>
                        <a:cubicBezTo>
                          <a:pt x="1320" y="877"/>
                          <a:pt x="1299" y="444"/>
                          <a:pt x="1289" y="2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7"/>
                  <p:cNvSpPr/>
                  <p:nvPr/>
                </p:nvSpPr>
                <p:spPr>
                  <a:xfrm>
                    <a:off x="7124882" y="1432352"/>
                    <a:ext cx="95495" cy="102925"/>
                  </a:xfrm>
                  <a:custGeom>
                    <a:avLst/>
                    <a:gdLst/>
                    <a:ahLst/>
                    <a:cxnLst/>
                    <a:rect l="l" t="t" r="r" b="b"/>
                    <a:pathLst>
                      <a:path w="1902" h="2050" extrusionOk="0">
                        <a:moveTo>
                          <a:pt x="761" y="1"/>
                        </a:moveTo>
                        <a:cubicBezTo>
                          <a:pt x="560" y="603"/>
                          <a:pt x="275" y="1163"/>
                          <a:pt x="0" y="1722"/>
                        </a:cubicBezTo>
                        <a:cubicBezTo>
                          <a:pt x="475" y="1986"/>
                          <a:pt x="1004" y="1955"/>
                          <a:pt x="1510" y="2050"/>
                        </a:cubicBezTo>
                        <a:cubicBezTo>
                          <a:pt x="1563" y="1437"/>
                          <a:pt x="1722" y="856"/>
                          <a:pt x="1901" y="286"/>
                        </a:cubicBezTo>
                        <a:cubicBezTo>
                          <a:pt x="1521" y="191"/>
                          <a:pt x="1141" y="96"/>
                          <a:pt x="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7"/>
                  <p:cNvSpPr/>
                  <p:nvPr/>
                </p:nvSpPr>
                <p:spPr>
                  <a:xfrm>
                    <a:off x="7468457" y="1482761"/>
                    <a:ext cx="16518" cy="44584"/>
                  </a:xfrm>
                  <a:custGeom>
                    <a:avLst/>
                    <a:gdLst/>
                    <a:ahLst/>
                    <a:cxnLst/>
                    <a:rect l="l" t="t" r="r" b="b"/>
                    <a:pathLst>
                      <a:path w="329" h="888" extrusionOk="0">
                        <a:moveTo>
                          <a:pt x="1" y="0"/>
                        </a:moveTo>
                        <a:lnTo>
                          <a:pt x="1" y="0"/>
                        </a:lnTo>
                        <a:cubicBezTo>
                          <a:pt x="12" y="296"/>
                          <a:pt x="12" y="592"/>
                          <a:pt x="12" y="887"/>
                        </a:cubicBezTo>
                        <a:cubicBezTo>
                          <a:pt x="328" y="581"/>
                          <a:pt x="159" y="285"/>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0" name="Google Shape;770;p27"/>
                <p:cNvGrpSpPr/>
                <p:nvPr/>
              </p:nvGrpSpPr>
              <p:grpSpPr>
                <a:xfrm>
                  <a:off x="3394690" y="-755696"/>
                  <a:ext cx="834159" cy="2123158"/>
                  <a:chOff x="6813590" y="-579496"/>
                  <a:chExt cx="834159" cy="2123158"/>
                </a:xfrm>
              </p:grpSpPr>
              <p:sp>
                <p:nvSpPr>
                  <p:cNvPr id="771" name="Google Shape;771;p27"/>
                  <p:cNvSpPr/>
                  <p:nvPr/>
                </p:nvSpPr>
                <p:spPr>
                  <a:xfrm>
                    <a:off x="6956232" y="1156106"/>
                    <a:ext cx="121502" cy="187224"/>
                  </a:xfrm>
                  <a:custGeom>
                    <a:avLst/>
                    <a:gdLst/>
                    <a:ahLst/>
                    <a:cxnLst/>
                    <a:rect l="l" t="t" r="r" b="b"/>
                    <a:pathLst>
                      <a:path w="2420" h="3729" extrusionOk="0">
                        <a:moveTo>
                          <a:pt x="2419" y="0"/>
                        </a:moveTo>
                        <a:cubicBezTo>
                          <a:pt x="1965" y="0"/>
                          <a:pt x="1532" y="74"/>
                          <a:pt x="1131" y="275"/>
                        </a:cubicBezTo>
                        <a:cubicBezTo>
                          <a:pt x="856" y="402"/>
                          <a:pt x="571" y="518"/>
                          <a:pt x="275" y="571"/>
                        </a:cubicBezTo>
                        <a:cubicBezTo>
                          <a:pt x="1" y="1405"/>
                          <a:pt x="22" y="2271"/>
                          <a:pt x="117" y="3126"/>
                        </a:cubicBezTo>
                        <a:cubicBezTo>
                          <a:pt x="138" y="3327"/>
                          <a:pt x="117" y="3549"/>
                          <a:pt x="254" y="3728"/>
                        </a:cubicBezTo>
                        <a:cubicBezTo>
                          <a:pt x="793" y="3464"/>
                          <a:pt x="1257" y="3074"/>
                          <a:pt x="1754" y="2725"/>
                        </a:cubicBezTo>
                        <a:cubicBezTo>
                          <a:pt x="1881" y="2630"/>
                          <a:pt x="2007" y="2535"/>
                          <a:pt x="2145" y="2440"/>
                        </a:cubicBezTo>
                        <a:cubicBezTo>
                          <a:pt x="2060" y="1606"/>
                          <a:pt x="2176" y="792"/>
                          <a:pt x="24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7"/>
                  <p:cNvSpPr/>
                  <p:nvPr/>
                </p:nvSpPr>
                <p:spPr>
                  <a:xfrm>
                    <a:off x="7003428" y="1349107"/>
                    <a:ext cx="160212" cy="169802"/>
                  </a:xfrm>
                  <a:custGeom>
                    <a:avLst/>
                    <a:gdLst/>
                    <a:ahLst/>
                    <a:cxnLst/>
                    <a:rect l="l" t="t" r="r" b="b"/>
                    <a:pathLst>
                      <a:path w="3191" h="3382" extrusionOk="0">
                        <a:moveTo>
                          <a:pt x="1617" y="1"/>
                        </a:moveTo>
                        <a:cubicBezTo>
                          <a:pt x="1067" y="476"/>
                          <a:pt x="518" y="962"/>
                          <a:pt x="1" y="1490"/>
                        </a:cubicBezTo>
                        <a:cubicBezTo>
                          <a:pt x="328" y="2145"/>
                          <a:pt x="824" y="2641"/>
                          <a:pt x="1426" y="3000"/>
                        </a:cubicBezTo>
                        <a:cubicBezTo>
                          <a:pt x="1720" y="3162"/>
                          <a:pt x="2013" y="3382"/>
                          <a:pt x="2371" y="3382"/>
                        </a:cubicBezTo>
                        <a:cubicBezTo>
                          <a:pt x="2387" y="3382"/>
                          <a:pt x="2403" y="3381"/>
                          <a:pt x="2419" y="3380"/>
                        </a:cubicBezTo>
                        <a:cubicBezTo>
                          <a:pt x="2694" y="2821"/>
                          <a:pt x="2979" y="2261"/>
                          <a:pt x="3190" y="1659"/>
                        </a:cubicBezTo>
                        <a:cubicBezTo>
                          <a:pt x="2535" y="1363"/>
                          <a:pt x="2071" y="867"/>
                          <a:pt x="1775" y="212"/>
                        </a:cubicBezTo>
                        <a:cubicBezTo>
                          <a:pt x="1733" y="127"/>
                          <a:pt x="1669" y="64"/>
                          <a:pt x="1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7"/>
                  <p:cNvSpPr/>
                  <p:nvPr/>
                </p:nvSpPr>
                <p:spPr>
                  <a:xfrm>
                    <a:off x="7200696" y="1441892"/>
                    <a:ext cx="141083" cy="99863"/>
                  </a:xfrm>
                  <a:custGeom>
                    <a:avLst/>
                    <a:gdLst/>
                    <a:ahLst/>
                    <a:cxnLst/>
                    <a:rect l="l" t="t" r="r" b="b"/>
                    <a:pathLst>
                      <a:path w="2810" h="1989" extrusionOk="0">
                        <a:moveTo>
                          <a:pt x="2704" y="1"/>
                        </a:moveTo>
                        <a:cubicBezTo>
                          <a:pt x="2609" y="1"/>
                          <a:pt x="2504" y="11"/>
                          <a:pt x="2408" y="22"/>
                        </a:cubicBezTo>
                        <a:cubicBezTo>
                          <a:pt x="1988" y="62"/>
                          <a:pt x="1567" y="150"/>
                          <a:pt x="1147" y="150"/>
                        </a:cubicBezTo>
                        <a:cubicBezTo>
                          <a:pt x="1124" y="150"/>
                          <a:pt x="1101" y="149"/>
                          <a:pt x="1078" y="149"/>
                        </a:cubicBezTo>
                        <a:cubicBezTo>
                          <a:pt x="888" y="149"/>
                          <a:pt x="705" y="85"/>
                          <a:pt x="517" y="85"/>
                        </a:cubicBezTo>
                        <a:cubicBezTo>
                          <a:pt x="475" y="85"/>
                          <a:pt x="433" y="88"/>
                          <a:pt x="391" y="96"/>
                        </a:cubicBezTo>
                        <a:cubicBezTo>
                          <a:pt x="212" y="666"/>
                          <a:pt x="53" y="1247"/>
                          <a:pt x="0" y="1860"/>
                        </a:cubicBezTo>
                        <a:cubicBezTo>
                          <a:pt x="617" y="1961"/>
                          <a:pt x="1239" y="1988"/>
                          <a:pt x="1862" y="1988"/>
                        </a:cubicBezTo>
                        <a:cubicBezTo>
                          <a:pt x="2146" y="1988"/>
                          <a:pt x="2430" y="1983"/>
                          <a:pt x="2715" y="1976"/>
                        </a:cubicBezTo>
                        <a:cubicBezTo>
                          <a:pt x="2810" y="1321"/>
                          <a:pt x="2810" y="656"/>
                          <a:pt x="27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7"/>
                  <p:cNvSpPr/>
                  <p:nvPr/>
                </p:nvSpPr>
                <p:spPr>
                  <a:xfrm>
                    <a:off x="7356593" y="-68827"/>
                    <a:ext cx="130489" cy="134355"/>
                  </a:xfrm>
                  <a:custGeom>
                    <a:avLst/>
                    <a:gdLst/>
                    <a:ahLst/>
                    <a:cxnLst/>
                    <a:rect l="l" t="t" r="r" b="b"/>
                    <a:pathLst>
                      <a:path w="2599" h="2676" extrusionOk="0">
                        <a:moveTo>
                          <a:pt x="1585" y="0"/>
                        </a:moveTo>
                        <a:cubicBezTo>
                          <a:pt x="1215" y="359"/>
                          <a:pt x="835" y="708"/>
                          <a:pt x="465" y="1067"/>
                        </a:cubicBezTo>
                        <a:cubicBezTo>
                          <a:pt x="296" y="1225"/>
                          <a:pt x="117" y="1373"/>
                          <a:pt x="1" y="1595"/>
                        </a:cubicBezTo>
                        <a:cubicBezTo>
                          <a:pt x="85" y="1923"/>
                          <a:pt x="222" y="2208"/>
                          <a:pt x="497" y="2419"/>
                        </a:cubicBezTo>
                        <a:cubicBezTo>
                          <a:pt x="723" y="2591"/>
                          <a:pt x="973" y="2676"/>
                          <a:pt x="1220" y="2676"/>
                        </a:cubicBezTo>
                        <a:cubicBezTo>
                          <a:pt x="1549" y="2676"/>
                          <a:pt x="1874" y="2525"/>
                          <a:pt x="2134" y="2229"/>
                        </a:cubicBezTo>
                        <a:cubicBezTo>
                          <a:pt x="2588" y="1701"/>
                          <a:pt x="2599" y="898"/>
                          <a:pt x="2155" y="391"/>
                        </a:cubicBezTo>
                        <a:cubicBezTo>
                          <a:pt x="1997" y="212"/>
                          <a:pt x="1785" y="116"/>
                          <a:pt x="1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7"/>
                  <p:cNvSpPr/>
                  <p:nvPr/>
                </p:nvSpPr>
                <p:spPr>
                  <a:xfrm>
                    <a:off x="7126438" y="-550877"/>
                    <a:ext cx="114624" cy="126422"/>
                  </a:xfrm>
                  <a:custGeom>
                    <a:avLst/>
                    <a:gdLst/>
                    <a:ahLst/>
                    <a:cxnLst/>
                    <a:rect l="l" t="t" r="r" b="b"/>
                    <a:pathLst>
                      <a:path w="2283" h="2518" extrusionOk="0">
                        <a:moveTo>
                          <a:pt x="1279" y="1"/>
                        </a:moveTo>
                        <a:cubicBezTo>
                          <a:pt x="782" y="392"/>
                          <a:pt x="371" y="878"/>
                          <a:pt x="1" y="1395"/>
                        </a:cubicBezTo>
                        <a:cubicBezTo>
                          <a:pt x="96" y="1522"/>
                          <a:pt x="106" y="1670"/>
                          <a:pt x="149" y="1818"/>
                        </a:cubicBezTo>
                        <a:cubicBezTo>
                          <a:pt x="254" y="2198"/>
                          <a:pt x="497" y="2441"/>
                          <a:pt x="867" y="2504"/>
                        </a:cubicBezTo>
                        <a:cubicBezTo>
                          <a:pt x="923" y="2513"/>
                          <a:pt x="977" y="2518"/>
                          <a:pt x="1030" y="2518"/>
                        </a:cubicBezTo>
                        <a:cubicBezTo>
                          <a:pt x="1338" y="2518"/>
                          <a:pt x="1595" y="2364"/>
                          <a:pt x="1775" y="2103"/>
                        </a:cubicBezTo>
                        <a:cubicBezTo>
                          <a:pt x="2282" y="1384"/>
                          <a:pt x="2134" y="307"/>
                          <a:pt x="1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7"/>
                  <p:cNvSpPr/>
                  <p:nvPr/>
                </p:nvSpPr>
                <p:spPr>
                  <a:xfrm>
                    <a:off x="7398467" y="1431800"/>
                    <a:ext cx="70592" cy="111862"/>
                  </a:xfrm>
                  <a:custGeom>
                    <a:avLst/>
                    <a:gdLst/>
                    <a:ahLst/>
                    <a:cxnLst/>
                    <a:rect l="l" t="t" r="r" b="b"/>
                    <a:pathLst>
                      <a:path w="1406" h="2228" extrusionOk="0">
                        <a:moveTo>
                          <a:pt x="376" y="1"/>
                        </a:moveTo>
                        <a:cubicBezTo>
                          <a:pt x="267" y="1"/>
                          <a:pt x="157" y="18"/>
                          <a:pt x="54" y="75"/>
                        </a:cubicBezTo>
                        <a:cubicBezTo>
                          <a:pt x="64" y="498"/>
                          <a:pt x="85" y="931"/>
                          <a:pt x="33" y="1353"/>
                        </a:cubicBezTo>
                        <a:cubicBezTo>
                          <a:pt x="1" y="1638"/>
                          <a:pt x="33" y="1913"/>
                          <a:pt x="128" y="2177"/>
                        </a:cubicBezTo>
                        <a:cubicBezTo>
                          <a:pt x="285" y="2206"/>
                          <a:pt x="442" y="2228"/>
                          <a:pt x="596" y="2228"/>
                        </a:cubicBezTo>
                        <a:cubicBezTo>
                          <a:pt x="886" y="2228"/>
                          <a:pt x="1164" y="2151"/>
                          <a:pt x="1406" y="1902"/>
                        </a:cubicBezTo>
                        <a:cubicBezTo>
                          <a:pt x="1406" y="1607"/>
                          <a:pt x="1406" y="1311"/>
                          <a:pt x="1395" y="1015"/>
                        </a:cubicBezTo>
                        <a:cubicBezTo>
                          <a:pt x="1342" y="825"/>
                          <a:pt x="1279" y="646"/>
                          <a:pt x="1205" y="466"/>
                        </a:cubicBezTo>
                        <a:cubicBezTo>
                          <a:pt x="1110" y="212"/>
                          <a:pt x="909" y="54"/>
                          <a:pt x="645" y="22"/>
                        </a:cubicBezTo>
                        <a:cubicBezTo>
                          <a:pt x="558" y="13"/>
                          <a:pt x="467" y="1"/>
                          <a:pt x="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7"/>
                  <p:cNvSpPr/>
                  <p:nvPr/>
                </p:nvSpPr>
                <p:spPr>
                  <a:xfrm>
                    <a:off x="7038975" y="-164825"/>
                    <a:ext cx="50" cy="50"/>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7"/>
                  <p:cNvSpPr/>
                  <p:nvPr/>
                </p:nvSpPr>
                <p:spPr>
                  <a:xfrm>
                    <a:off x="7038975" y="-164825"/>
                    <a:ext cx="50" cy="50"/>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7"/>
                  <p:cNvSpPr/>
                  <p:nvPr/>
                </p:nvSpPr>
                <p:spPr>
                  <a:xfrm>
                    <a:off x="7038423" y="-263585"/>
                    <a:ext cx="144798" cy="154740"/>
                  </a:xfrm>
                  <a:custGeom>
                    <a:avLst/>
                    <a:gdLst/>
                    <a:ahLst/>
                    <a:cxnLst/>
                    <a:rect l="l" t="t" r="r" b="b"/>
                    <a:pathLst>
                      <a:path w="2884" h="3082" extrusionOk="0">
                        <a:moveTo>
                          <a:pt x="1356" y="0"/>
                        </a:moveTo>
                        <a:cubicBezTo>
                          <a:pt x="1327" y="0"/>
                          <a:pt x="1297" y="1"/>
                          <a:pt x="1268" y="3"/>
                        </a:cubicBezTo>
                        <a:cubicBezTo>
                          <a:pt x="550" y="56"/>
                          <a:pt x="32" y="690"/>
                          <a:pt x="11" y="1524"/>
                        </a:cubicBezTo>
                        <a:cubicBezTo>
                          <a:pt x="1" y="1672"/>
                          <a:pt x="11" y="1820"/>
                          <a:pt x="11" y="1968"/>
                        </a:cubicBezTo>
                        <a:cubicBezTo>
                          <a:pt x="96" y="2042"/>
                          <a:pt x="96" y="2137"/>
                          <a:pt x="96" y="2242"/>
                        </a:cubicBezTo>
                        <a:cubicBezTo>
                          <a:pt x="191" y="2295"/>
                          <a:pt x="222" y="2401"/>
                          <a:pt x="275" y="2485"/>
                        </a:cubicBezTo>
                        <a:cubicBezTo>
                          <a:pt x="581" y="2871"/>
                          <a:pt x="997" y="3081"/>
                          <a:pt x="1423" y="3081"/>
                        </a:cubicBezTo>
                        <a:cubicBezTo>
                          <a:pt x="1616" y="3081"/>
                          <a:pt x="1810" y="3039"/>
                          <a:pt x="1997" y="2950"/>
                        </a:cubicBezTo>
                        <a:cubicBezTo>
                          <a:pt x="2557" y="2696"/>
                          <a:pt x="2884" y="2020"/>
                          <a:pt x="2778" y="1345"/>
                        </a:cubicBezTo>
                        <a:cubicBezTo>
                          <a:pt x="2667" y="585"/>
                          <a:pt x="2041" y="0"/>
                          <a:pt x="1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7"/>
                  <p:cNvSpPr/>
                  <p:nvPr/>
                </p:nvSpPr>
                <p:spPr>
                  <a:xfrm>
                    <a:off x="7038975" y="-164825"/>
                    <a:ext cx="50" cy="50"/>
                  </a:xfrm>
                  <a:custGeom>
                    <a:avLst/>
                    <a:gdLst/>
                    <a:ahLst/>
                    <a:cxnLst/>
                    <a:rect l="l" t="t" r="r" b="b"/>
                    <a:pathLst>
                      <a:path w="1" h="1" extrusionOk="0">
                        <a:moveTo>
                          <a:pt x="0" y="1"/>
                        </a:move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7"/>
                  <p:cNvSpPr/>
                  <p:nvPr/>
                </p:nvSpPr>
                <p:spPr>
                  <a:xfrm>
                    <a:off x="7459470" y="128442"/>
                    <a:ext cx="111410" cy="115126"/>
                  </a:xfrm>
                  <a:custGeom>
                    <a:avLst/>
                    <a:gdLst/>
                    <a:ahLst/>
                    <a:cxnLst/>
                    <a:rect l="l" t="t" r="r" b="b"/>
                    <a:pathLst>
                      <a:path w="2219" h="2293" extrusionOk="0">
                        <a:moveTo>
                          <a:pt x="1101" y="0"/>
                        </a:moveTo>
                        <a:cubicBezTo>
                          <a:pt x="477" y="0"/>
                          <a:pt x="0" y="514"/>
                          <a:pt x="0" y="1173"/>
                        </a:cubicBezTo>
                        <a:cubicBezTo>
                          <a:pt x="0" y="1817"/>
                          <a:pt x="476" y="2292"/>
                          <a:pt x="1109" y="2292"/>
                        </a:cubicBezTo>
                        <a:cubicBezTo>
                          <a:pt x="1743" y="2281"/>
                          <a:pt x="2218" y="1764"/>
                          <a:pt x="2208" y="1099"/>
                        </a:cubicBezTo>
                        <a:cubicBezTo>
                          <a:pt x="2197" y="465"/>
                          <a:pt x="1732" y="0"/>
                          <a:pt x="1120" y="0"/>
                        </a:cubicBezTo>
                        <a:cubicBezTo>
                          <a:pt x="1114" y="0"/>
                          <a:pt x="1107" y="0"/>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7"/>
                  <p:cNvSpPr/>
                  <p:nvPr/>
                </p:nvSpPr>
                <p:spPr>
                  <a:xfrm>
                    <a:off x="6813590" y="94501"/>
                    <a:ext cx="103980" cy="111913"/>
                  </a:xfrm>
                  <a:custGeom>
                    <a:avLst/>
                    <a:gdLst/>
                    <a:ahLst/>
                    <a:cxnLst/>
                    <a:rect l="l" t="t" r="r" b="b"/>
                    <a:pathLst>
                      <a:path w="2071" h="2229" extrusionOk="0">
                        <a:moveTo>
                          <a:pt x="1046" y="0"/>
                        </a:moveTo>
                        <a:cubicBezTo>
                          <a:pt x="465" y="0"/>
                          <a:pt x="1" y="497"/>
                          <a:pt x="11" y="1141"/>
                        </a:cubicBezTo>
                        <a:cubicBezTo>
                          <a:pt x="11" y="1778"/>
                          <a:pt x="424" y="2229"/>
                          <a:pt x="1005" y="2229"/>
                        </a:cubicBezTo>
                        <a:cubicBezTo>
                          <a:pt x="1012" y="2229"/>
                          <a:pt x="1018" y="2229"/>
                          <a:pt x="1025" y="2229"/>
                        </a:cubicBezTo>
                        <a:cubicBezTo>
                          <a:pt x="1606" y="2208"/>
                          <a:pt x="2071" y="1690"/>
                          <a:pt x="2060" y="1067"/>
                        </a:cubicBezTo>
                        <a:cubicBezTo>
                          <a:pt x="2050" y="465"/>
                          <a:pt x="1617" y="11"/>
                          <a:pt x="10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7"/>
                  <p:cNvSpPr/>
                  <p:nvPr/>
                </p:nvSpPr>
                <p:spPr>
                  <a:xfrm>
                    <a:off x="7351271" y="646491"/>
                    <a:ext cx="104532" cy="108247"/>
                  </a:xfrm>
                  <a:custGeom>
                    <a:avLst/>
                    <a:gdLst/>
                    <a:ahLst/>
                    <a:cxnLst/>
                    <a:rect l="l" t="t" r="r" b="b"/>
                    <a:pathLst>
                      <a:path w="2082" h="2156" extrusionOk="0">
                        <a:moveTo>
                          <a:pt x="1036" y="1"/>
                        </a:moveTo>
                        <a:cubicBezTo>
                          <a:pt x="476" y="1"/>
                          <a:pt x="1" y="518"/>
                          <a:pt x="11" y="1110"/>
                        </a:cubicBezTo>
                        <a:cubicBezTo>
                          <a:pt x="22" y="1712"/>
                          <a:pt x="466" y="2155"/>
                          <a:pt x="1036" y="2155"/>
                        </a:cubicBezTo>
                        <a:cubicBezTo>
                          <a:pt x="1627" y="2145"/>
                          <a:pt x="2081" y="1659"/>
                          <a:pt x="2071" y="1057"/>
                        </a:cubicBezTo>
                        <a:cubicBezTo>
                          <a:pt x="2060" y="465"/>
                          <a:pt x="1596" y="1"/>
                          <a:pt x="10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7"/>
                  <p:cNvSpPr/>
                  <p:nvPr/>
                </p:nvSpPr>
                <p:spPr>
                  <a:xfrm>
                    <a:off x="6976918" y="785418"/>
                    <a:ext cx="100817" cy="106641"/>
                  </a:xfrm>
                  <a:custGeom>
                    <a:avLst/>
                    <a:gdLst/>
                    <a:ahLst/>
                    <a:cxnLst/>
                    <a:rect l="l" t="t" r="r" b="b"/>
                    <a:pathLst>
                      <a:path w="2008" h="2124" extrusionOk="0">
                        <a:moveTo>
                          <a:pt x="1012" y="1"/>
                        </a:moveTo>
                        <a:cubicBezTo>
                          <a:pt x="1006" y="1"/>
                          <a:pt x="1000" y="1"/>
                          <a:pt x="993" y="1"/>
                        </a:cubicBezTo>
                        <a:cubicBezTo>
                          <a:pt x="434" y="1"/>
                          <a:pt x="1" y="476"/>
                          <a:pt x="11" y="1078"/>
                        </a:cubicBezTo>
                        <a:cubicBezTo>
                          <a:pt x="22" y="1648"/>
                          <a:pt x="455" y="2113"/>
                          <a:pt x="993" y="2124"/>
                        </a:cubicBezTo>
                        <a:cubicBezTo>
                          <a:pt x="999" y="2124"/>
                          <a:pt x="1005" y="2124"/>
                          <a:pt x="1011" y="2124"/>
                        </a:cubicBezTo>
                        <a:cubicBezTo>
                          <a:pt x="1552" y="2124"/>
                          <a:pt x="2007" y="1632"/>
                          <a:pt x="2007" y="1057"/>
                        </a:cubicBezTo>
                        <a:cubicBezTo>
                          <a:pt x="2007" y="462"/>
                          <a:pt x="1573" y="1"/>
                          <a:pt x="10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7"/>
                  <p:cNvSpPr/>
                  <p:nvPr/>
                </p:nvSpPr>
                <p:spPr>
                  <a:xfrm>
                    <a:off x="7502950" y="438127"/>
                    <a:ext cx="98658" cy="102925"/>
                  </a:xfrm>
                  <a:custGeom>
                    <a:avLst/>
                    <a:gdLst/>
                    <a:ahLst/>
                    <a:cxnLst/>
                    <a:rect l="l" t="t" r="r" b="b"/>
                    <a:pathLst>
                      <a:path w="1965" h="2050" extrusionOk="0">
                        <a:moveTo>
                          <a:pt x="983" y="0"/>
                        </a:moveTo>
                        <a:cubicBezTo>
                          <a:pt x="433" y="0"/>
                          <a:pt x="0" y="454"/>
                          <a:pt x="0" y="1046"/>
                        </a:cubicBezTo>
                        <a:cubicBezTo>
                          <a:pt x="0" y="1605"/>
                          <a:pt x="412" y="2038"/>
                          <a:pt x="951" y="2049"/>
                        </a:cubicBezTo>
                        <a:cubicBezTo>
                          <a:pt x="958" y="2049"/>
                          <a:pt x="965" y="2049"/>
                          <a:pt x="971" y="2049"/>
                        </a:cubicBezTo>
                        <a:cubicBezTo>
                          <a:pt x="1532" y="2049"/>
                          <a:pt x="1954" y="1620"/>
                          <a:pt x="1965" y="1046"/>
                        </a:cubicBezTo>
                        <a:cubicBezTo>
                          <a:pt x="1965" y="465"/>
                          <a:pt x="1542" y="0"/>
                          <a:pt x="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7"/>
                  <p:cNvSpPr/>
                  <p:nvPr/>
                </p:nvSpPr>
                <p:spPr>
                  <a:xfrm>
                    <a:off x="7243624" y="-372185"/>
                    <a:ext cx="93386" cy="103478"/>
                  </a:xfrm>
                  <a:custGeom>
                    <a:avLst/>
                    <a:gdLst/>
                    <a:ahLst/>
                    <a:cxnLst/>
                    <a:rect l="l" t="t" r="r" b="b"/>
                    <a:pathLst>
                      <a:path w="1860" h="2061" extrusionOk="0">
                        <a:moveTo>
                          <a:pt x="949" y="1"/>
                        </a:moveTo>
                        <a:cubicBezTo>
                          <a:pt x="943" y="1"/>
                          <a:pt x="937" y="1"/>
                          <a:pt x="930" y="1"/>
                        </a:cubicBezTo>
                        <a:cubicBezTo>
                          <a:pt x="392" y="1"/>
                          <a:pt x="1" y="455"/>
                          <a:pt x="1" y="1078"/>
                        </a:cubicBezTo>
                        <a:cubicBezTo>
                          <a:pt x="11" y="1659"/>
                          <a:pt x="349" y="2061"/>
                          <a:pt x="856" y="2061"/>
                        </a:cubicBezTo>
                        <a:cubicBezTo>
                          <a:pt x="1395" y="2061"/>
                          <a:pt x="1860" y="1554"/>
                          <a:pt x="1860" y="973"/>
                        </a:cubicBezTo>
                        <a:cubicBezTo>
                          <a:pt x="1860" y="430"/>
                          <a:pt x="1458" y="1"/>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7"/>
                  <p:cNvSpPr/>
                  <p:nvPr/>
                </p:nvSpPr>
                <p:spPr>
                  <a:xfrm>
                    <a:off x="7322652" y="-579496"/>
                    <a:ext cx="94440" cy="101871"/>
                  </a:xfrm>
                  <a:custGeom>
                    <a:avLst/>
                    <a:gdLst/>
                    <a:ahLst/>
                    <a:cxnLst/>
                    <a:rect l="l" t="t" r="r" b="b"/>
                    <a:pathLst>
                      <a:path w="1881" h="2029" extrusionOk="0">
                        <a:moveTo>
                          <a:pt x="941" y="1"/>
                        </a:moveTo>
                        <a:cubicBezTo>
                          <a:pt x="412" y="11"/>
                          <a:pt x="1" y="465"/>
                          <a:pt x="1" y="1025"/>
                        </a:cubicBezTo>
                        <a:cubicBezTo>
                          <a:pt x="1" y="1585"/>
                          <a:pt x="402" y="2018"/>
                          <a:pt x="909" y="2028"/>
                        </a:cubicBezTo>
                        <a:cubicBezTo>
                          <a:pt x="915" y="2029"/>
                          <a:pt x="920" y="2029"/>
                          <a:pt x="926" y="2029"/>
                        </a:cubicBezTo>
                        <a:cubicBezTo>
                          <a:pt x="1457" y="2029"/>
                          <a:pt x="1880" y="1547"/>
                          <a:pt x="1870" y="972"/>
                        </a:cubicBezTo>
                        <a:cubicBezTo>
                          <a:pt x="1859" y="434"/>
                          <a:pt x="1447" y="1"/>
                          <a:pt x="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7"/>
                  <p:cNvSpPr/>
                  <p:nvPr/>
                </p:nvSpPr>
                <p:spPr>
                  <a:xfrm>
                    <a:off x="6955730" y="254113"/>
                    <a:ext cx="95997" cy="97603"/>
                  </a:xfrm>
                  <a:custGeom>
                    <a:avLst/>
                    <a:gdLst/>
                    <a:ahLst/>
                    <a:cxnLst/>
                    <a:rect l="l" t="t" r="r" b="b"/>
                    <a:pathLst>
                      <a:path w="1912" h="1944" extrusionOk="0">
                        <a:moveTo>
                          <a:pt x="930" y="0"/>
                        </a:moveTo>
                        <a:cubicBezTo>
                          <a:pt x="412" y="11"/>
                          <a:pt x="21" y="402"/>
                          <a:pt x="11" y="930"/>
                        </a:cubicBezTo>
                        <a:cubicBezTo>
                          <a:pt x="0" y="1489"/>
                          <a:pt x="433" y="1944"/>
                          <a:pt x="961" y="1944"/>
                        </a:cubicBezTo>
                        <a:cubicBezTo>
                          <a:pt x="1500" y="1944"/>
                          <a:pt x="1912" y="1521"/>
                          <a:pt x="1912" y="982"/>
                        </a:cubicBezTo>
                        <a:cubicBezTo>
                          <a:pt x="1912" y="433"/>
                          <a:pt x="1489" y="0"/>
                          <a:pt x="9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7"/>
                  <p:cNvSpPr/>
                  <p:nvPr/>
                </p:nvSpPr>
                <p:spPr>
                  <a:xfrm>
                    <a:off x="7556523" y="-114968"/>
                    <a:ext cx="91227" cy="93436"/>
                  </a:xfrm>
                  <a:custGeom>
                    <a:avLst/>
                    <a:gdLst/>
                    <a:ahLst/>
                    <a:cxnLst/>
                    <a:rect l="l" t="t" r="r" b="b"/>
                    <a:pathLst>
                      <a:path w="1817" h="1861" extrusionOk="0">
                        <a:moveTo>
                          <a:pt x="931" y="0"/>
                        </a:moveTo>
                        <a:cubicBezTo>
                          <a:pt x="433" y="0"/>
                          <a:pt x="32" y="398"/>
                          <a:pt x="11" y="909"/>
                        </a:cubicBezTo>
                        <a:cubicBezTo>
                          <a:pt x="0" y="1405"/>
                          <a:pt x="391" y="1838"/>
                          <a:pt x="877" y="1859"/>
                        </a:cubicBezTo>
                        <a:cubicBezTo>
                          <a:pt x="888" y="1860"/>
                          <a:pt x="900" y="1860"/>
                          <a:pt x="911" y="1860"/>
                        </a:cubicBezTo>
                        <a:cubicBezTo>
                          <a:pt x="1383" y="1860"/>
                          <a:pt x="1806" y="1435"/>
                          <a:pt x="1806" y="940"/>
                        </a:cubicBezTo>
                        <a:cubicBezTo>
                          <a:pt x="1817" y="444"/>
                          <a:pt x="1426" y="22"/>
                          <a:pt x="951" y="0"/>
                        </a:cubicBezTo>
                        <a:cubicBezTo>
                          <a:pt x="944" y="0"/>
                          <a:pt x="938" y="0"/>
                          <a:pt x="9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90" name="Google Shape;790;p27"/>
              <p:cNvGrpSpPr/>
              <p:nvPr/>
            </p:nvGrpSpPr>
            <p:grpSpPr>
              <a:xfrm>
                <a:off x="7714185" y="4219575"/>
                <a:ext cx="1652565" cy="2323575"/>
                <a:chOff x="7467310" y="689450"/>
                <a:chExt cx="1652565" cy="2323575"/>
              </a:xfrm>
            </p:grpSpPr>
            <p:sp>
              <p:nvSpPr>
                <p:cNvPr id="791" name="Google Shape;791;p27"/>
                <p:cNvSpPr/>
                <p:nvPr/>
              </p:nvSpPr>
              <p:spPr>
                <a:xfrm rot="10800000">
                  <a:off x="7467310" y="845528"/>
                  <a:ext cx="1533100" cy="2167497"/>
                </a:xfrm>
                <a:custGeom>
                  <a:avLst/>
                  <a:gdLst/>
                  <a:ahLst/>
                  <a:cxnLst/>
                  <a:rect l="l" t="t" r="r" b="b"/>
                  <a:pathLst>
                    <a:path w="14681" h="20756" extrusionOk="0">
                      <a:moveTo>
                        <a:pt x="11787" y="1"/>
                      </a:moveTo>
                      <a:lnTo>
                        <a:pt x="11787" y="1"/>
                      </a:lnTo>
                      <a:cubicBezTo>
                        <a:pt x="8714" y="4986"/>
                        <a:pt x="6285" y="10372"/>
                        <a:pt x="4584" y="15980"/>
                      </a:cubicBezTo>
                      <a:cubicBezTo>
                        <a:pt x="5292" y="12484"/>
                        <a:pt x="5999" y="8988"/>
                        <a:pt x="6707" y="5503"/>
                      </a:cubicBezTo>
                      <a:lnTo>
                        <a:pt x="6707" y="5503"/>
                      </a:lnTo>
                      <a:cubicBezTo>
                        <a:pt x="4151" y="8872"/>
                        <a:pt x="2451" y="13477"/>
                        <a:pt x="708" y="17385"/>
                      </a:cubicBezTo>
                      <a:cubicBezTo>
                        <a:pt x="328" y="18219"/>
                        <a:pt x="1" y="19275"/>
                        <a:pt x="592" y="19962"/>
                      </a:cubicBezTo>
                      <a:cubicBezTo>
                        <a:pt x="1257" y="20743"/>
                        <a:pt x="2504" y="20405"/>
                        <a:pt x="3517" y="20553"/>
                      </a:cubicBezTo>
                      <a:cubicBezTo>
                        <a:pt x="3924" y="20608"/>
                        <a:pt x="4336" y="20755"/>
                        <a:pt x="4737" y="20755"/>
                      </a:cubicBezTo>
                      <a:cubicBezTo>
                        <a:pt x="4878" y="20755"/>
                        <a:pt x="5017" y="20737"/>
                        <a:pt x="5154" y="20691"/>
                      </a:cubicBezTo>
                      <a:cubicBezTo>
                        <a:pt x="5492" y="20564"/>
                        <a:pt x="5746" y="20300"/>
                        <a:pt x="5989" y="20025"/>
                      </a:cubicBezTo>
                      <a:cubicBezTo>
                        <a:pt x="7151" y="18705"/>
                        <a:pt x="8481" y="17343"/>
                        <a:pt x="9442" y="15885"/>
                      </a:cubicBezTo>
                      <a:cubicBezTo>
                        <a:pt x="12146" y="11861"/>
                        <a:pt x="13456" y="7077"/>
                        <a:pt x="14681" y="2387"/>
                      </a:cubicBezTo>
                      <a:lnTo>
                        <a:pt x="14681" y="2387"/>
                      </a:lnTo>
                      <a:cubicBezTo>
                        <a:pt x="10594" y="5292"/>
                        <a:pt x="10118" y="11270"/>
                        <a:pt x="6791" y="15008"/>
                      </a:cubicBezTo>
                      <a:cubicBezTo>
                        <a:pt x="8450" y="10002"/>
                        <a:pt x="10118" y="5007"/>
                        <a:pt x="11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92" name="Google Shape;792;p27"/>
                <p:cNvGrpSpPr/>
                <p:nvPr/>
              </p:nvGrpSpPr>
              <p:grpSpPr>
                <a:xfrm flipH="1">
                  <a:off x="8337279" y="689450"/>
                  <a:ext cx="782597" cy="457608"/>
                  <a:chOff x="9296110" y="317975"/>
                  <a:chExt cx="782597" cy="457608"/>
                </a:xfrm>
              </p:grpSpPr>
              <p:grpSp>
                <p:nvGrpSpPr>
                  <p:cNvPr id="793" name="Google Shape;793;p27"/>
                  <p:cNvGrpSpPr/>
                  <p:nvPr/>
                </p:nvGrpSpPr>
                <p:grpSpPr>
                  <a:xfrm>
                    <a:off x="9611606" y="317975"/>
                    <a:ext cx="467101" cy="236449"/>
                    <a:chOff x="9611606" y="317975"/>
                    <a:chExt cx="467101" cy="236449"/>
                  </a:xfrm>
                </p:grpSpPr>
                <p:sp>
                  <p:nvSpPr>
                    <p:cNvPr id="794" name="Google Shape;794;p27"/>
                    <p:cNvSpPr/>
                    <p:nvPr/>
                  </p:nvSpPr>
                  <p:spPr>
                    <a:xfrm>
                      <a:off x="9611606" y="317975"/>
                      <a:ext cx="467101" cy="236449"/>
                    </a:xfrm>
                    <a:custGeom>
                      <a:avLst/>
                      <a:gdLst/>
                      <a:ahLst/>
                      <a:cxnLst/>
                      <a:rect l="l" t="t" r="r" b="b"/>
                      <a:pathLst>
                        <a:path w="9992" h="5058" extrusionOk="0">
                          <a:moveTo>
                            <a:pt x="4848" y="1"/>
                          </a:moveTo>
                          <a:cubicBezTo>
                            <a:pt x="3370" y="1"/>
                            <a:pt x="1895" y="620"/>
                            <a:pt x="751" y="1746"/>
                          </a:cubicBezTo>
                          <a:cubicBezTo>
                            <a:pt x="434" y="2063"/>
                            <a:pt x="138" y="2422"/>
                            <a:pt x="1" y="2887"/>
                          </a:cubicBezTo>
                          <a:cubicBezTo>
                            <a:pt x="772" y="3827"/>
                            <a:pt x="1733" y="4577"/>
                            <a:pt x="2810" y="4830"/>
                          </a:cubicBezTo>
                          <a:cubicBezTo>
                            <a:pt x="3460" y="4981"/>
                            <a:pt x="4116" y="5058"/>
                            <a:pt x="4768" y="5058"/>
                          </a:cubicBezTo>
                          <a:cubicBezTo>
                            <a:pt x="6627" y="5058"/>
                            <a:pt x="8451" y="4433"/>
                            <a:pt x="9992" y="3119"/>
                          </a:cubicBezTo>
                          <a:cubicBezTo>
                            <a:pt x="8946" y="1440"/>
                            <a:pt x="7330" y="310"/>
                            <a:pt x="5609" y="56"/>
                          </a:cubicBezTo>
                          <a:cubicBezTo>
                            <a:pt x="5356" y="19"/>
                            <a:pt x="5102" y="1"/>
                            <a:pt x="48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7"/>
                    <p:cNvSpPr/>
                    <p:nvPr/>
                  </p:nvSpPr>
                  <p:spPr>
                    <a:xfrm>
                      <a:off x="9782934" y="336206"/>
                      <a:ext cx="143234" cy="217329"/>
                    </a:xfrm>
                    <a:custGeom>
                      <a:avLst/>
                      <a:gdLst/>
                      <a:ahLst/>
                      <a:cxnLst/>
                      <a:rect l="l" t="t" r="r" b="b"/>
                      <a:pathLst>
                        <a:path w="3064" h="4649" extrusionOk="0">
                          <a:moveTo>
                            <a:pt x="1372" y="0"/>
                          </a:moveTo>
                          <a:cubicBezTo>
                            <a:pt x="1" y="0"/>
                            <a:pt x="135" y="2688"/>
                            <a:pt x="581" y="3732"/>
                          </a:cubicBezTo>
                          <a:cubicBezTo>
                            <a:pt x="806" y="4240"/>
                            <a:pt x="1229" y="4649"/>
                            <a:pt x="1693" y="4649"/>
                          </a:cubicBezTo>
                          <a:cubicBezTo>
                            <a:pt x="1731" y="4649"/>
                            <a:pt x="1768" y="4646"/>
                            <a:pt x="1806" y="4641"/>
                          </a:cubicBezTo>
                          <a:cubicBezTo>
                            <a:pt x="1944" y="4620"/>
                            <a:pt x="2071" y="4567"/>
                            <a:pt x="2166" y="4461"/>
                          </a:cubicBezTo>
                          <a:cubicBezTo>
                            <a:pt x="2240" y="4377"/>
                            <a:pt x="2292" y="4271"/>
                            <a:pt x="2345" y="4165"/>
                          </a:cubicBezTo>
                          <a:cubicBezTo>
                            <a:pt x="2820" y="3014"/>
                            <a:pt x="3063" y="247"/>
                            <a:pt x="1553" y="15"/>
                          </a:cubicBezTo>
                          <a:cubicBezTo>
                            <a:pt x="1490" y="5"/>
                            <a:pt x="1430"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96" name="Google Shape;796;p27"/>
                  <p:cNvGrpSpPr/>
                  <p:nvPr/>
                </p:nvGrpSpPr>
                <p:grpSpPr>
                  <a:xfrm>
                    <a:off x="9296110" y="541799"/>
                    <a:ext cx="488839" cy="233784"/>
                    <a:chOff x="9296110" y="541799"/>
                    <a:chExt cx="488839" cy="233784"/>
                  </a:xfrm>
                </p:grpSpPr>
                <p:sp>
                  <p:nvSpPr>
                    <p:cNvPr id="797" name="Google Shape;797;p27"/>
                    <p:cNvSpPr/>
                    <p:nvPr/>
                  </p:nvSpPr>
                  <p:spPr>
                    <a:xfrm>
                      <a:off x="9296110" y="551756"/>
                      <a:ext cx="488839" cy="223827"/>
                    </a:xfrm>
                    <a:custGeom>
                      <a:avLst/>
                      <a:gdLst/>
                      <a:ahLst/>
                      <a:cxnLst/>
                      <a:rect l="l" t="t" r="r" b="b"/>
                      <a:pathLst>
                        <a:path w="10457" h="4788" extrusionOk="0">
                          <a:moveTo>
                            <a:pt x="5786" y="0"/>
                          </a:moveTo>
                          <a:cubicBezTo>
                            <a:pt x="3732" y="0"/>
                            <a:pt x="1657" y="669"/>
                            <a:pt x="1" y="2269"/>
                          </a:cubicBezTo>
                          <a:cubicBezTo>
                            <a:pt x="772" y="3473"/>
                            <a:pt x="1891" y="4201"/>
                            <a:pt x="3053" y="4529"/>
                          </a:cubicBezTo>
                          <a:cubicBezTo>
                            <a:pt x="3693" y="4717"/>
                            <a:pt x="4350" y="4787"/>
                            <a:pt x="5010" y="4787"/>
                          </a:cubicBezTo>
                          <a:cubicBezTo>
                            <a:pt x="5537" y="4787"/>
                            <a:pt x="6066" y="4742"/>
                            <a:pt x="6591" y="4677"/>
                          </a:cubicBezTo>
                          <a:cubicBezTo>
                            <a:pt x="7478" y="4561"/>
                            <a:pt x="10457" y="2575"/>
                            <a:pt x="10457" y="2575"/>
                          </a:cubicBezTo>
                          <a:cubicBezTo>
                            <a:pt x="10457" y="2575"/>
                            <a:pt x="7468" y="93"/>
                            <a:pt x="6538" y="30"/>
                          </a:cubicBezTo>
                          <a:cubicBezTo>
                            <a:pt x="6288" y="10"/>
                            <a:pt x="6037" y="0"/>
                            <a:pt x="5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7"/>
                    <p:cNvSpPr/>
                    <p:nvPr/>
                  </p:nvSpPr>
                  <p:spPr>
                    <a:xfrm>
                      <a:off x="9491139" y="541799"/>
                      <a:ext cx="110137" cy="232101"/>
                    </a:xfrm>
                    <a:custGeom>
                      <a:avLst/>
                      <a:gdLst/>
                      <a:ahLst/>
                      <a:cxnLst/>
                      <a:rect l="l" t="t" r="r" b="b"/>
                      <a:pathLst>
                        <a:path w="2356" h="4965" extrusionOk="0">
                          <a:moveTo>
                            <a:pt x="1345" y="1"/>
                          </a:moveTo>
                          <a:cubicBezTo>
                            <a:pt x="1213" y="1"/>
                            <a:pt x="1068" y="51"/>
                            <a:pt x="909" y="169"/>
                          </a:cubicBezTo>
                          <a:cubicBezTo>
                            <a:pt x="212" y="676"/>
                            <a:pt x="75" y="1742"/>
                            <a:pt x="32" y="2535"/>
                          </a:cubicBezTo>
                          <a:cubicBezTo>
                            <a:pt x="1" y="3137"/>
                            <a:pt x="22" y="3760"/>
                            <a:pt x="254" y="4277"/>
                          </a:cubicBezTo>
                          <a:cubicBezTo>
                            <a:pt x="435" y="4672"/>
                            <a:pt x="783" y="4965"/>
                            <a:pt x="1123" y="4965"/>
                          </a:cubicBezTo>
                          <a:cubicBezTo>
                            <a:pt x="1219" y="4965"/>
                            <a:pt x="1314" y="4941"/>
                            <a:pt x="1405" y="4890"/>
                          </a:cubicBezTo>
                          <a:cubicBezTo>
                            <a:pt x="1775" y="4679"/>
                            <a:pt x="1955" y="4108"/>
                            <a:pt x="2081" y="3591"/>
                          </a:cubicBezTo>
                          <a:cubicBezTo>
                            <a:pt x="2219" y="3031"/>
                            <a:pt x="2356" y="2461"/>
                            <a:pt x="2356" y="1869"/>
                          </a:cubicBezTo>
                          <a:cubicBezTo>
                            <a:pt x="2347" y="1330"/>
                            <a:pt x="2020" y="1"/>
                            <a:pt x="1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799" name="Google Shape;799;p27"/>
              <p:cNvGrpSpPr/>
              <p:nvPr/>
            </p:nvGrpSpPr>
            <p:grpSpPr>
              <a:xfrm rot="-7318270">
                <a:off x="8153941" y="-29887"/>
                <a:ext cx="1143997" cy="952704"/>
                <a:chOff x="6248054" y="3044970"/>
                <a:chExt cx="700599" cy="583497"/>
              </a:xfrm>
            </p:grpSpPr>
            <p:sp>
              <p:nvSpPr>
                <p:cNvPr id="800" name="Google Shape;800;p27"/>
                <p:cNvSpPr/>
                <p:nvPr/>
              </p:nvSpPr>
              <p:spPr>
                <a:xfrm>
                  <a:off x="6412463" y="3076290"/>
                  <a:ext cx="120001" cy="283570"/>
                </a:xfrm>
                <a:custGeom>
                  <a:avLst/>
                  <a:gdLst/>
                  <a:ahLst/>
                  <a:cxnLst/>
                  <a:rect l="l" t="t" r="r" b="b"/>
                  <a:pathLst>
                    <a:path w="2567" h="6066" extrusionOk="0">
                      <a:moveTo>
                        <a:pt x="1786" y="1"/>
                      </a:moveTo>
                      <a:cubicBezTo>
                        <a:pt x="1230" y="1"/>
                        <a:pt x="656" y="599"/>
                        <a:pt x="454" y="1038"/>
                      </a:cubicBezTo>
                      <a:cubicBezTo>
                        <a:pt x="264" y="1440"/>
                        <a:pt x="211" y="1883"/>
                        <a:pt x="169" y="2316"/>
                      </a:cubicBezTo>
                      <a:cubicBezTo>
                        <a:pt x="106" y="2971"/>
                        <a:pt x="53" y="3626"/>
                        <a:pt x="32" y="4281"/>
                      </a:cubicBezTo>
                      <a:cubicBezTo>
                        <a:pt x="11" y="4608"/>
                        <a:pt x="11" y="4936"/>
                        <a:pt x="0" y="5274"/>
                      </a:cubicBezTo>
                      <a:cubicBezTo>
                        <a:pt x="0" y="5369"/>
                        <a:pt x="95" y="5992"/>
                        <a:pt x="32" y="6066"/>
                      </a:cubicBezTo>
                      <a:cubicBezTo>
                        <a:pt x="898" y="5073"/>
                        <a:pt x="1606" y="3943"/>
                        <a:pt x="2123" y="2728"/>
                      </a:cubicBezTo>
                      <a:cubicBezTo>
                        <a:pt x="2366" y="2169"/>
                        <a:pt x="2567" y="1577"/>
                        <a:pt x="2545" y="975"/>
                      </a:cubicBezTo>
                      <a:cubicBezTo>
                        <a:pt x="2535" y="605"/>
                        <a:pt x="2387" y="183"/>
                        <a:pt x="2039" y="46"/>
                      </a:cubicBezTo>
                      <a:cubicBezTo>
                        <a:pt x="1956" y="15"/>
                        <a:pt x="1871" y="1"/>
                        <a:pt x="1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7"/>
                <p:cNvSpPr/>
                <p:nvPr/>
              </p:nvSpPr>
              <p:spPr>
                <a:xfrm>
                  <a:off x="6604500" y="3152768"/>
                  <a:ext cx="142720" cy="321155"/>
                </a:xfrm>
                <a:custGeom>
                  <a:avLst/>
                  <a:gdLst/>
                  <a:ahLst/>
                  <a:cxnLst/>
                  <a:rect l="l" t="t" r="r" b="b"/>
                  <a:pathLst>
                    <a:path w="3053" h="6870" extrusionOk="0">
                      <a:moveTo>
                        <a:pt x="2280" y="1"/>
                      </a:moveTo>
                      <a:cubicBezTo>
                        <a:pt x="1995" y="1"/>
                        <a:pt x="1700" y="156"/>
                        <a:pt x="1458" y="332"/>
                      </a:cubicBezTo>
                      <a:cubicBezTo>
                        <a:pt x="1173" y="543"/>
                        <a:pt x="898" y="786"/>
                        <a:pt x="719" y="1092"/>
                      </a:cubicBezTo>
                      <a:cubicBezTo>
                        <a:pt x="465" y="1536"/>
                        <a:pt x="423" y="2053"/>
                        <a:pt x="391" y="2560"/>
                      </a:cubicBezTo>
                      <a:cubicBezTo>
                        <a:pt x="339" y="3352"/>
                        <a:pt x="286" y="4155"/>
                        <a:pt x="233" y="4947"/>
                      </a:cubicBezTo>
                      <a:cubicBezTo>
                        <a:pt x="201" y="5539"/>
                        <a:pt x="1" y="6289"/>
                        <a:pt x="159" y="6869"/>
                      </a:cubicBezTo>
                      <a:cubicBezTo>
                        <a:pt x="1268" y="5444"/>
                        <a:pt x="2113" y="3574"/>
                        <a:pt x="2789" y="1906"/>
                      </a:cubicBezTo>
                      <a:cubicBezTo>
                        <a:pt x="2926" y="1578"/>
                        <a:pt x="3053" y="1240"/>
                        <a:pt x="3042" y="881"/>
                      </a:cubicBezTo>
                      <a:cubicBezTo>
                        <a:pt x="3032" y="533"/>
                        <a:pt x="2842" y="152"/>
                        <a:pt x="2504" y="36"/>
                      </a:cubicBezTo>
                      <a:cubicBezTo>
                        <a:pt x="2431" y="12"/>
                        <a:pt x="2356" y="1"/>
                        <a:pt x="22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7"/>
                <p:cNvSpPr/>
                <p:nvPr/>
              </p:nvSpPr>
              <p:spPr>
                <a:xfrm>
                  <a:off x="6796069" y="3115184"/>
                  <a:ext cx="152584" cy="267910"/>
                </a:xfrm>
                <a:custGeom>
                  <a:avLst/>
                  <a:gdLst/>
                  <a:ahLst/>
                  <a:cxnLst/>
                  <a:rect l="l" t="t" r="r" b="b"/>
                  <a:pathLst>
                    <a:path w="3264" h="5731" extrusionOk="0">
                      <a:moveTo>
                        <a:pt x="2744" y="1"/>
                      </a:moveTo>
                      <a:cubicBezTo>
                        <a:pt x="2623" y="1"/>
                        <a:pt x="2492" y="45"/>
                        <a:pt x="2377" y="90"/>
                      </a:cubicBezTo>
                      <a:cubicBezTo>
                        <a:pt x="2018" y="249"/>
                        <a:pt x="1669" y="449"/>
                        <a:pt x="1395" y="724"/>
                      </a:cubicBezTo>
                      <a:cubicBezTo>
                        <a:pt x="845" y="1263"/>
                        <a:pt x="581" y="2034"/>
                        <a:pt x="465" y="2783"/>
                      </a:cubicBezTo>
                      <a:cubicBezTo>
                        <a:pt x="359" y="3364"/>
                        <a:pt x="359" y="3956"/>
                        <a:pt x="275" y="4537"/>
                      </a:cubicBezTo>
                      <a:cubicBezTo>
                        <a:pt x="201" y="4949"/>
                        <a:pt x="0" y="5297"/>
                        <a:pt x="74" y="5730"/>
                      </a:cubicBezTo>
                      <a:cubicBezTo>
                        <a:pt x="877" y="4727"/>
                        <a:pt x="1585" y="3628"/>
                        <a:pt x="2324" y="2583"/>
                      </a:cubicBezTo>
                      <a:cubicBezTo>
                        <a:pt x="2789" y="1939"/>
                        <a:pt x="3264" y="1199"/>
                        <a:pt x="3137" y="418"/>
                      </a:cubicBezTo>
                      <a:cubicBezTo>
                        <a:pt x="3116" y="291"/>
                        <a:pt x="3074" y="143"/>
                        <a:pt x="2958" y="69"/>
                      </a:cubicBezTo>
                      <a:cubicBezTo>
                        <a:pt x="2895" y="19"/>
                        <a:pt x="2822" y="1"/>
                        <a:pt x="2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7"/>
                <p:cNvSpPr/>
                <p:nvPr/>
              </p:nvSpPr>
              <p:spPr>
                <a:xfrm>
                  <a:off x="6404563" y="3375797"/>
                  <a:ext cx="133838" cy="252670"/>
                </a:xfrm>
                <a:custGeom>
                  <a:avLst/>
                  <a:gdLst/>
                  <a:ahLst/>
                  <a:cxnLst/>
                  <a:rect l="l" t="t" r="r" b="b"/>
                  <a:pathLst>
                    <a:path w="2863" h="5405" extrusionOk="0">
                      <a:moveTo>
                        <a:pt x="2359" y="0"/>
                      </a:moveTo>
                      <a:cubicBezTo>
                        <a:pt x="2329" y="0"/>
                        <a:pt x="2300" y="2"/>
                        <a:pt x="2271" y="7"/>
                      </a:cubicBezTo>
                      <a:cubicBezTo>
                        <a:pt x="2081" y="28"/>
                        <a:pt x="1912" y="134"/>
                        <a:pt x="1753" y="250"/>
                      </a:cubicBezTo>
                      <a:cubicBezTo>
                        <a:pt x="1384" y="535"/>
                        <a:pt x="1067" y="916"/>
                        <a:pt x="866" y="1338"/>
                      </a:cubicBezTo>
                      <a:cubicBezTo>
                        <a:pt x="676" y="1708"/>
                        <a:pt x="571" y="2120"/>
                        <a:pt x="486" y="2531"/>
                      </a:cubicBezTo>
                      <a:cubicBezTo>
                        <a:pt x="349" y="3123"/>
                        <a:pt x="243" y="3725"/>
                        <a:pt x="159" y="4327"/>
                      </a:cubicBezTo>
                      <a:cubicBezTo>
                        <a:pt x="127" y="4623"/>
                        <a:pt x="0" y="5140"/>
                        <a:pt x="190" y="5404"/>
                      </a:cubicBezTo>
                      <a:cubicBezTo>
                        <a:pt x="412" y="5256"/>
                        <a:pt x="571" y="4887"/>
                        <a:pt x="718" y="4665"/>
                      </a:cubicBezTo>
                      <a:cubicBezTo>
                        <a:pt x="940" y="4348"/>
                        <a:pt x="1162" y="4042"/>
                        <a:pt x="1373" y="3735"/>
                      </a:cubicBezTo>
                      <a:cubicBezTo>
                        <a:pt x="1817" y="3112"/>
                        <a:pt x="2239" y="2468"/>
                        <a:pt x="2546" y="1771"/>
                      </a:cubicBezTo>
                      <a:cubicBezTo>
                        <a:pt x="2704" y="1401"/>
                        <a:pt x="2831" y="1011"/>
                        <a:pt x="2852" y="609"/>
                      </a:cubicBezTo>
                      <a:cubicBezTo>
                        <a:pt x="2862" y="472"/>
                        <a:pt x="2852" y="324"/>
                        <a:pt x="2778" y="208"/>
                      </a:cubicBezTo>
                      <a:cubicBezTo>
                        <a:pt x="2688" y="74"/>
                        <a:pt x="2523" y="0"/>
                        <a:pt x="2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7"/>
                <p:cNvSpPr/>
                <p:nvPr/>
              </p:nvSpPr>
              <p:spPr>
                <a:xfrm>
                  <a:off x="6248054" y="3044970"/>
                  <a:ext cx="116542" cy="246266"/>
                </a:xfrm>
                <a:custGeom>
                  <a:avLst/>
                  <a:gdLst/>
                  <a:ahLst/>
                  <a:cxnLst/>
                  <a:rect l="l" t="t" r="r" b="b"/>
                  <a:pathLst>
                    <a:path w="2493" h="5268" extrusionOk="0">
                      <a:moveTo>
                        <a:pt x="2108" y="0"/>
                      </a:moveTo>
                      <a:cubicBezTo>
                        <a:pt x="1730" y="0"/>
                        <a:pt x="1347" y="190"/>
                        <a:pt x="1088" y="473"/>
                      </a:cubicBezTo>
                      <a:cubicBezTo>
                        <a:pt x="729" y="842"/>
                        <a:pt x="549" y="1349"/>
                        <a:pt x="412" y="1846"/>
                      </a:cubicBezTo>
                      <a:cubicBezTo>
                        <a:pt x="127" y="2976"/>
                        <a:pt x="169" y="4127"/>
                        <a:pt x="0" y="5268"/>
                      </a:cubicBezTo>
                      <a:cubicBezTo>
                        <a:pt x="476" y="4412"/>
                        <a:pt x="993" y="3588"/>
                        <a:pt x="1500" y="2754"/>
                      </a:cubicBezTo>
                      <a:cubicBezTo>
                        <a:pt x="1986" y="1930"/>
                        <a:pt x="2408" y="1033"/>
                        <a:pt x="2493" y="71"/>
                      </a:cubicBezTo>
                      <a:cubicBezTo>
                        <a:pt x="2368" y="23"/>
                        <a:pt x="2239" y="0"/>
                        <a:pt x="2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805" name="Google Shape;805;p27"/>
            <p:cNvGrpSpPr/>
            <p:nvPr/>
          </p:nvGrpSpPr>
          <p:grpSpPr>
            <a:xfrm>
              <a:off x="-848968" y="-336553"/>
              <a:ext cx="2826891" cy="6745339"/>
              <a:chOff x="-848968" y="-336552"/>
              <a:chExt cx="2826891" cy="6745339"/>
            </a:xfrm>
          </p:grpSpPr>
          <p:sp>
            <p:nvSpPr>
              <p:cNvPr id="806" name="Google Shape;806;p27"/>
              <p:cNvSpPr/>
              <p:nvPr/>
            </p:nvSpPr>
            <p:spPr>
              <a:xfrm>
                <a:off x="-53577" y="588751"/>
                <a:ext cx="693620" cy="958439"/>
              </a:xfrm>
              <a:custGeom>
                <a:avLst/>
                <a:gdLst/>
                <a:ahLst/>
                <a:cxnLst/>
                <a:rect l="l" t="t" r="r" b="b"/>
                <a:pathLst>
                  <a:path w="11556" h="15968" extrusionOk="0">
                    <a:moveTo>
                      <a:pt x="9672" y="1"/>
                    </a:moveTo>
                    <a:cubicBezTo>
                      <a:pt x="9064" y="1"/>
                      <a:pt x="8536" y="518"/>
                      <a:pt x="8355" y="1103"/>
                    </a:cubicBezTo>
                    <a:cubicBezTo>
                      <a:pt x="8165" y="1705"/>
                      <a:pt x="8270" y="2370"/>
                      <a:pt x="8418" y="2993"/>
                    </a:cubicBezTo>
                    <a:cubicBezTo>
                      <a:pt x="8577" y="3616"/>
                      <a:pt x="8756" y="4239"/>
                      <a:pt x="8735" y="4884"/>
                    </a:cubicBezTo>
                    <a:cubicBezTo>
                      <a:pt x="8378" y="4543"/>
                      <a:pt x="7892" y="4380"/>
                      <a:pt x="7400" y="4380"/>
                    </a:cubicBezTo>
                    <a:cubicBezTo>
                      <a:pt x="6976" y="4380"/>
                      <a:pt x="6547" y="4501"/>
                      <a:pt x="6190" y="4736"/>
                    </a:cubicBezTo>
                    <a:cubicBezTo>
                      <a:pt x="5429" y="5243"/>
                      <a:pt x="5018" y="6183"/>
                      <a:pt x="5018" y="7102"/>
                    </a:cubicBezTo>
                    <a:cubicBezTo>
                      <a:pt x="4892" y="7082"/>
                      <a:pt x="4766" y="7072"/>
                      <a:pt x="4640" y="7072"/>
                    </a:cubicBezTo>
                    <a:cubicBezTo>
                      <a:pt x="3818" y="7072"/>
                      <a:pt x="2998" y="7477"/>
                      <a:pt x="2504" y="8137"/>
                    </a:cubicBezTo>
                    <a:cubicBezTo>
                      <a:pt x="1944" y="8908"/>
                      <a:pt x="1849" y="9995"/>
                      <a:pt x="2272" y="10840"/>
                    </a:cubicBezTo>
                    <a:cubicBezTo>
                      <a:pt x="2409" y="11125"/>
                      <a:pt x="2599" y="11389"/>
                      <a:pt x="2736" y="11675"/>
                    </a:cubicBezTo>
                    <a:cubicBezTo>
                      <a:pt x="2691" y="11673"/>
                      <a:pt x="2645" y="11672"/>
                      <a:pt x="2600" y="11672"/>
                    </a:cubicBezTo>
                    <a:cubicBezTo>
                      <a:pt x="2041" y="11672"/>
                      <a:pt x="1472" y="11794"/>
                      <a:pt x="994" y="12097"/>
                    </a:cubicBezTo>
                    <a:cubicBezTo>
                      <a:pt x="476" y="12424"/>
                      <a:pt x="96" y="12984"/>
                      <a:pt x="54" y="13586"/>
                    </a:cubicBezTo>
                    <a:cubicBezTo>
                      <a:pt x="1" y="14410"/>
                      <a:pt x="550" y="15118"/>
                      <a:pt x="1173" y="15582"/>
                    </a:cubicBezTo>
                    <a:cubicBezTo>
                      <a:pt x="1562" y="15877"/>
                      <a:pt x="1992" y="15967"/>
                      <a:pt x="2443" y="15967"/>
                    </a:cubicBezTo>
                    <a:cubicBezTo>
                      <a:pt x="2752" y="15967"/>
                      <a:pt x="3070" y="15925"/>
                      <a:pt x="3391" y="15878"/>
                    </a:cubicBezTo>
                    <a:cubicBezTo>
                      <a:pt x="3909" y="15794"/>
                      <a:pt x="4458" y="15477"/>
                      <a:pt x="4511" y="14959"/>
                    </a:cubicBezTo>
                    <a:cubicBezTo>
                      <a:pt x="4574" y="14252"/>
                      <a:pt x="3750" y="13840"/>
                      <a:pt x="3074" y="13639"/>
                    </a:cubicBezTo>
                    <a:cubicBezTo>
                      <a:pt x="3761" y="13565"/>
                      <a:pt x="4458" y="13491"/>
                      <a:pt x="5049" y="13164"/>
                    </a:cubicBezTo>
                    <a:cubicBezTo>
                      <a:pt x="5651" y="12836"/>
                      <a:pt x="6126" y="12182"/>
                      <a:pt x="6031" y="11506"/>
                    </a:cubicBezTo>
                    <a:cubicBezTo>
                      <a:pt x="5947" y="10851"/>
                      <a:pt x="5355" y="10365"/>
                      <a:pt x="4732" y="10164"/>
                    </a:cubicBezTo>
                    <a:lnTo>
                      <a:pt x="4732" y="10164"/>
                    </a:lnTo>
                    <a:cubicBezTo>
                      <a:pt x="4808" y="10167"/>
                      <a:pt x="4884" y="10168"/>
                      <a:pt x="4959" y="10168"/>
                    </a:cubicBezTo>
                    <a:cubicBezTo>
                      <a:pt x="5941" y="10168"/>
                      <a:pt x="6925" y="9977"/>
                      <a:pt x="7827" y="9605"/>
                    </a:cubicBezTo>
                    <a:cubicBezTo>
                      <a:pt x="8545" y="9319"/>
                      <a:pt x="9284" y="8823"/>
                      <a:pt x="9411" y="8063"/>
                    </a:cubicBezTo>
                    <a:cubicBezTo>
                      <a:pt x="9536" y="7312"/>
                      <a:pt x="8859" y="6531"/>
                      <a:pt x="8090" y="6531"/>
                    </a:cubicBezTo>
                    <a:cubicBezTo>
                      <a:pt x="8080" y="6531"/>
                      <a:pt x="8069" y="6531"/>
                      <a:pt x="8059" y="6531"/>
                    </a:cubicBezTo>
                    <a:cubicBezTo>
                      <a:pt x="9242" y="6373"/>
                      <a:pt x="10330" y="5633"/>
                      <a:pt x="10911" y="4588"/>
                    </a:cubicBezTo>
                    <a:cubicBezTo>
                      <a:pt x="11492" y="3553"/>
                      <a:pt x="11555" y="2243"/>
                      <a:pt x="11069" y="1145"/>
                    </a:cubicBezTo>
                    <a:cubicBezTo>
                      <a:pt x="10826" y="585"/>
                      <a:pt x="10372" y="46"/>
                      <a:pt x="9760" y="4"/>
                    </a:cubicBezTo>
                    <a:cubicBezTo>
                      <a:pt x="9730" y="2"/>
                      <a:pt x="9701" y="1"/>
                      <a:pt x="9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7"/>
              <p:cNvSpPr/>
              <p:nvPr/>
            </p:nvSpPr>
            <p:spPr>
              <a:xfrm>
                <a:off x="-240200" y="-336552"/>
                <a:ext cx="1514110" cy="1313810"/>
              </a:xfrm>
              <a:custGeom>
                <a:avLst/>
                <a:gdLst/>
                <a:ahLst/>
                <a:cxnLst/>
                <a:rect l="l" t="t" r="r" b="b"/>
                <a:pathLst>
                  <a:path w="17712" h="15368" extrusionOk="0">
                    <a:moveTo>
                      <a:pt x="16516" y="1"/>
                    </a:moveTo>
                    <a:cubicBezTo>
                      <a:pt x="16270" y="1"/>
                      <a:pt x="16020" y="65"/>
                      <a:pt x="15810" y="191"/>
                    </a:cubicBezTo>
                    <a:cubicBezTo>
                      <a:pt x="15272" y="497"/>
                      <a:pt x="14976" y="1109"/>
                      <a:pt x="14849" y="1711"/>
                    </a:cubicBezTo>
                    <a:cubicBezTo>
                      <a:pt x="14477" y="1387"/>
                      <a:pt x="14035" y="1045"/>
                      <a:pt x="13556" y="1045"/>
                    </a:cubicBezTo>
                    <a:cubicBezTo>
                      <a:pt x="13505" y="1045"/>
                      <a:pt x="13454" y="1048"/>
                      <a:pt x="13402" y="1057"/>
                    </a:cubicBezTo>
                    <a:cubicBezTo>
                      <a:pt x="12927" y="1141"/>
                      <a:pt x="12568" y="1574"/>
                      <a:pt x="12441" y="2039"/>
                    </a:cubicBezTo>
                    <a:cubicBezTo>
                      <a:pt x="12304" y="2493"/>
                      <a:pt x="12357" y="2989"/>
                      <a:pt x="12410" y="3465"/>
                    </a:cubicBezTo>
                    <a:cubicBezTo>
                      <a:pt x="12452" y="3908"/>
                      <a:pt x="12494" y="4352"/>
                      <a:pt x="12547" y="4785"/>
                    </a:cubicBezTo>
                    <a:cubicBezTo>
                      <a:pt x="12095" y="4531"/>
                      <a:pt x="11580" y="4380"/>
                      <a:pt x="11073" y="4380"/>
                    </a:cubicBezTo>
                    <a:cubicBezTo>
                      <a:pt x="10798" y="4380"/>
                      <a:pt x="10525" y="4424"/>
                      <a:pt x="10266" y="4521"/>
                    </a:cubicBezTo>
                    <a:cubicBezTo>
                      <a:pt x="9516" y="4785"/>
                      <a:pt x="8935" y="5524"/>
                      <a:pt x="8977" y="6316"/>
                    </a:cubicBezTo>
                    <a:cubicBezTo>
                      <a:pt x="8487" y="5623"/>
                      <a:pt x="7634" y="5236"/>
                      <a:pt x="6792" y="5236"/>
                    </a:cubicBezTo>
                    <a:cubicBezTo>
                      <a:pt x="6364" y="5236"/>
                      <a:pt x="5939" y="5335"/>
                      <a:pt x="5566" y="5545"/>
                    </a:cubicBezTo>
                    <a:cubicBezTo>
                      <a:pt x="4446" y="6179"/>
                      <a:pt x="3950" y="7700"/>
                      <a:pt x="4468" y="8872"/>
                    </a:cubicBezTo>
                    <a:cubicBezTo>
                      <a:pt x="4044" y="8551"/>
                      <a:pt x="3519" y="8399"/>
                      <a:pt x="2991" y="8399"/>
                    </a:cubicBezTo>
                    <a:cubicBezTo>
                      <a:pt x="2163" y="8399"/>
                      <a:pt x="1326" y="8774"/>
                      <a:pt x="856" y="9464"/>
                    </a:cubicBezTo>
                    <a:cubicBezTo>
                      <a:pt x="0" y="10741"/>
                      <a:pt x="465" y="12970"/>
                      <a:pt x="1067" y="14311"/>
                    </a:cubicBezTo>
                    <a:cubicBezTo>
                      <a:pt x="1361" y="14982"/>
                      <a:pt x="2058" y="15368"/>
                      <a:pt x="2685" y="15368"/>
                    </a:cubicBezTo>
                    <a:cubicBezTo>
                      <a:pt x="3341" y="15368"/>
                      <a:pt x="3919" y="14945"/>
                      <a:pt x="3876" y="13984"/>
                    </a:cubicBezTo>
                    <a:cubicBezTo>
                      <a:pt x="3844" y="13350"/>
                      <a:pt x="3496" y="12769"/>
                      <a:pt x="3095" y="12262"/>
                    </a:cubicBezTo>
                    <a:lnTo>
                      <a:pt x="3095" y="12262"/>
                    </a:lnTo>
                    <a:cubicBezTo>
                      <a:pt x="3561" y="12449"/>
                      <a:pt x="4075" y="12553"/>
                      <a:pt x="4581" y="12553"/>
                    </a:cubicBezTo>
                    <a:cubicBezTo>
                      <a:pt x="5277" y="12553"/>
                      <a:pt x="5959" y="12356"/>
                      <a:pt x="6485" y="11903"/>
                    </a:cubicBezTo>
                    <a:cubicBezTo>
                      <a:pt x="7382" y="11111"/>
                      <a:pt x="7488" y="9474"/>
                      <a:pt x="6516" y="8788"/>
                    </a:cubicBezTo>
                    <a:lnTo>
                      <a:pt x="6516" y="8788"/>
                    </a:lnTo>
                    <a:cubicBezTo>
                      <a:pt x="7119" y="9004"/>
                      <a:pt x="7766" y="9156"/>
                      <a:pt x="8400" y="9156"/>
                    </a:cubicBezTo>
                    <a:cubicBezTo>
                      <a:pt x="8754" y="9156"/>
                      <a:pt x="9105" y="9109"/>
                      <a:pt x="9442" y="8999"/>
                    </a:cubicBezTo>
                    <a:cubicBezTo>
                      <a:pt x="10392" y="8693"/>
                      <a:pt x="11206" y="7795"/>
                      <a:pt x="11142" y="6802"/>
                    </a:cubicBezTo>
                    <a:lnTo>
                      <a:pt x="11142" y="6802"/>
                    </a:lnTo>
                    <a:cubicBezTo>
                      <a:pt x="11519" y="6912"/>
                      <a:pt x="11919" y="6972"/>
                      <a:pt x="12315" y="6972"/>
                    </a:cubicBezTo>
                    <a:cubicBezTo>
                      <a:pt x="13094" y="6972"/>
                      <a:pt x="13859" y="6739"/>
                      <a:pt x="14406" y="6200"/>
                    </a:cubicBezTo>
                    <a:cubicBezTo>
                      <a:pt x="15230" y="5387"/>
                      <a:pt x="15251" y="3792"/>
                      <a:pt x="14258" y="3190"/>
                    </a:cubicBezTo>
                    <a:lnTo>
                      <a:pt x="14258" y="3190"/>
                    </a:lnTo>
                    <a:cubicBezTo>
                      <a:pt x="14312" y="3192"/>
                      <a:pt x="14367" y="3193"/>
                      <a:pt x="14421" y="3193"/>
                    </a:cubicBezTo>
                    <a:cubicBezTo>
                      <a:pt x="15158" y="3193"/>
                      <a:pt x="15889" y="2994"/>
                      <a:pt x="16529" y="2630"/>
                    </a:cubicBezTo>
                    <a:cubicBezTo>
                      <a:pt x="16909" y="2408"/>
                      <a:pt x="17268" y="2113"/>
                      <a:pt x="17479" y="1722"/>
                    </a:cubicBezTo>
                    <a:cubicBezTo>
                      <a:pt x="17680" y="1331"/>
                      <a:pt x="17712" y="824"/>
                      <a:pt x="17469" y="455"/>
                    </a:cubicBezTo>
                    <a:cubicBezTo>
                      <a:pt x="17258" y="149"/>
                      <a:pt x="16891" y="1"/>
                      <a:pt x="165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08" name="Google Shape;808;p27"/>
              <p:cNvGrpSpPr/>
              <p:nvPr/>
            </p:nvGrpSpPr>
            <p:grpSpPr>
              <a:xfrm rot="1250307" flipH="1">
                <a:off x="9386" y="3018096"/>
                <a:ext cx="567701" cy="461433"/>
                <a:chOff x="8149462" y="2088612"/>
                <a:chExt cx="285281" cy="231860"/>
              </a:xfrm>
            </p:grpSpPr>
            <p:sp>
              <p:nvSpPr>
                <p:cNvPr id="809" name="Google Shape;809;p27"/>
                <p:cNvSpPr/>
                <p:nvPr/>
              </p:nvSpPr>
              <p:spPr>
                <a:xfrm>
                  <a:off x="8298430" y="2088612"/>
                  <a:ext cx="136313" cy="152932"/>
                </a:xfrm>
                <a:custGeom>
                  <a:avLst/>
                  <a:gdLst/>
                  <a:ahLst/>
                  <a:cxnLst/>
                  <a:rect l="l" t="t" r="r" b="b"/>
                  <a:pathLst>
                    <a:path w="2715" h="3046" extrusionOk="0">
                      <a:moveTo>
                        <a:pt x="1378" y="1"/>
                      </a:moveTo>
                      <a:cubicBezTo>
                        <a:pt x="916" y="1"/>
                        <a:pt x="484" y="297"/>
                        <a:pt x="275" y="772"/>
                      </a:cubicBezTo>
                      <a:cubicBezTo>
                        <a:pt x="0" y="1417"/>
                        <a:pt x="191" y="2293"/>
                        <a:pt x="698" y="2747"/>
                      </a:cubicBezTo>
                      <a:cubicBezTo>
                        <a:pt x="927" y="2947"/>
                        <a:pt x="1200" y="3045"/>
                        <a:pt x="1471" y="3045"/>
                      </a:cubicBezTo>
                      <a:cubicBezTo>
                        <a:pt x="1773" y="3045"/>
                        <a:pt x="2074" y="2923"/>
                        <a:pt x="2313" y="2684"/>
                      </a:cubicBezTo>
                      <a:cubicBezTo>
                        <a:pt x="2620" y="2367"/>
                        <a:pt x="2715" y="1966"/>
                        <a:pt x="2704" y="1459"/>
                      </a:cubicBezTo>
                      <a:cubicBezTo>
                        <a:pt x="2704" y="1417"/>
                        <a:pt x="2704" y="1290"/>
                        <a:pt x="2694" y="1174"/>
                      </a:cubicBezTo>
                      <a:cubicBezTo>
                        <a:pt x="2609" y="561"/>
                        <a:pt x="2134" y="96"/>
                        <a:pt x="1532" y="12"/>
                      </a:cubicBezTo>
                      <a:cubicBezTo>
                        <a:pt x="1481" y="5"/>
                        <a:pt x="1429" y="1"/>
                        <a:pt x="13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7"/>
                <p:cNvSpPr/>
                <p:nvPr/>
              </p:nvSpPr>
              <p:spPr>
                <a:xfrm>
                  <a:off x="8149462" y="2205849"/>
                  <a:ext cx="112415" cy="114624"/>
                </a:xfrm>
                <a:custGeom>
                  <a:avLst/>
                  <a:gdLst/>
                  <a:ahLst/>
                  <a:cxnLst/>
                  <a:rect l="l" t="t" r="r" b="b"/>
                  <a:pathLst>
                    <a:path w="2239" h="2283" extrusionOk="0">
                      <a:moveTo>
                        <a:pt x="1119" y="0"/>
                      </a:moveTo>
                      <a:cubicBezTo>
                        <a:pt x="486" y="0"/>
                        <a:pt x="42" y="476"/>
                        <a:pt x="53" y="1152"/>
                      </a:cubicBezTo>
                      <a:cubicBezTo>
                        <a:pt x="1" y="1783"/>
                        <a:pt x="608" y="2282"/>
                        <a:pt x="1139" y="2282"/>
                      </a:cubicBezTo>
                      <a:cubicBezTo>
                        <a:pt x="1150" y="2282"/>
                        <a:pt x="1161" y="2282"/>
                        <a:pt x="1172" y="2282"/>
                      </a:cubicBezTo>
                      <a:cubicBezTo>
                        <a:pt x="1753" y="2261"/>
                        <a:pt x="2228" y="1764"/>
                        <a:pt x="2239" y="1141"/>
                      </a:cubicBezTo>
                      <a:cubicBezTo>
                        <a:pt x="2239" y="518"/>
                        <a:pt x="1742" y="0"/>
                        <a:pt x="11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11" name="Google Shape;811;p27"/>
              <p:cNvSpPr/>
              <p:nvPr/>
            </p:nvSpPr>
            <p:spPr>
              <a:xfrm rot="5678227">
                <a:off x="-931897" y="1157870"/>
                <a:ext cx="1702869" cy="1194781"/>
              </a:xfrm>
              <a:custGeom>
                <a:avLst/>
                <a:gdLst/>
                <a:ahLst/>
                <a:cxnLst/>
                <a:rect l="l" t="t" r="r" b="b"/>
                <a:pathLst>
                  <a:path w="16244" h="11397" extrusionOk="0">
                    <a:moveTo>
                      <a:pt x="14152" y="0"/>
                    </a:moveTo>
                    <a:cubicBezTo>
                      <a:pt x="14131" y="0"/>
                      <a:pt x="14100" y="11"/>
                      <a:pt x="14068" y="11"/>
                    </a:cubicBezTo>
                    <a:cubicBezTo>
                      <a:pt x="14015" y="32"/>
                      <a:pt x="13973" y="53"/>
                      <a:pt x="13931" y="95"/>
                    </a:cubicBezTo>
                    <a:lnTo>
                      <a:pt x="13878" y="159"/>
                    </a:lnTo>
                    <a:cubicBezTo>
                      <a:pt x="13846" y="211"/>
                      <a:pt x="13836" y="264"/>
                      <a:pt x="13836" y="328"/>
                    </a:cubicBezTo>
                    <a:lnTo>
                      <a:pt x="13836" y="380"/>
                    </a:lnTo>
                    <a:cubicBezTo>
                      <a:pt x="13836" y="433"/>
                      <a:pt x="13846" y="475"/>
                      <a:pt x="13857" y="507"/>
                    </a:cubicBezTo>
                    <a:cubicBezTo>
                      <a:pt x="13878" y="549"/>
                      <a:pt x="13899" y="581"/>
                      <a:pt x="13931" y="613"/>
                    </a:cubicBezTo>
                    <a:cubicBezTo>
                      <a:pt x="13962" y="644"/>
                      <a:pt x="13994" y="666"/>
                      <a:pt x="14036" y="676"/>
                    </a:cubicBezTo>
                    <a:cubicBezTo>
                      <a:pt x="14068" y="697"/>
                      <a:pt x="14110" y="708"/>
                      <a:pt x="14152" y="708"/>
                    </a:cubicBezTo>
                    <a:cubicBezTo>
                      <a:pt x="14184" y="708"/>
                      <a:pt x="14216" y="697"/>
                      <a:pt x="14247" y="697"/>
                    </a:cubicBezTo>
                    <a:cubicBezTo>
                      <a:pt x="14300" y="687"/>
                      <a:pt x="14343" y="655"/>
                      <a:pt x="14385" y="613"/>
                    </a:cubicBezTo>
                    <a:lnTo>
                      <a:pt x="14438" y="549"/>
                    </a:lnTo>
                    <a:cubicBezTo>
                      <a:pt x="14469" y="497"/>
                      <a:pt x="14480" y="444"/>
                      <a:pt x="14480" y="380"/>
                    </a:cubicBezTo>
                    <a:lnTo>
                      <a:pt x="14480" y="328"/>
                    </a:lnTo>
                    <a:cubicBezTo>
                      <a:pt x="14480" y="275"/>
                      <a:pt x="14469" y="243"/>
                      <a:pt x="14448" y="201"/>
                    </a:cubicBezTo>
                    <a:cubicBezTo>
                      <a:pt x="14438" y="159"/>
                      <a:pt x="14416" y="127"/>
                      <a:pt x="14385" y="95"/>
                    </a:cubicBezTo>
                    <a:cubicBezTo>
                      <a:pt x="14353" y="64"/>
                      <a:pt x="14321" y="42"/>
                      <a:pt x="14279" y="32"/>
                    </a:cubicBezTo>
                    <a:cubicBezTo>
                      <a:pt x="14247" y="11"/>
                      <a:pt x="14205" y="0"/>
                      <a:pt x="14152" y="0"/>
                    </a:cubicBezTo>
                    <a:close/>
                    <a:moveTo>
                      <a:pt x="11821" y="609"/>
                    </a:moveTo>
                    <a:cubicBezTo>
                      <a:pt x="11809" y="609"/>
                      <a:pt x="11798" y="610"/>
                      <a:pt x="11787" y="613"/>
                    </a:cubicBezTo>
                    <a:cubicBezTo>
                      <a:pt x="11755" y="613"/>
                      <a:pt x="11734" y="613"/>
                      <a:pt x="11702" y="623"/>
                    </a:cubicBezTo>
                    <a:cubicBezTo>
                      <a:pt x="11649" y="634"/>
                      <a:pt x="11597" y="666"/>
                      <a:pt x="11554" y="708"/>
                    </a:cubicBezTo>
                    <a:lnTo>
                      <a:pt x="11512" y="771"/>
                    </a:lnTo>
                    <a:cubicBezTo>
                      <a:pt x="11480" y="824"/>
                      <a:pt x="11459" y="877"/>
                      <a:pt x="11459" y="930"/>
                    </a:cubicBezTo>
                    <a:cubicBezTo>
                      <a:pt x="11470" y="1025"/>
                      <a:pt x="11470" y="1130"/>
                      <a:pt x="11470" y="1225"/>
                    </a:cubicBezTo>
                    <a:cubicBezTo>
                      <a:pt x="11459" y="1268"/>
                      <a:pt x="11470" y="1310"/>
                      <a:pt x="11491" y="1352"/>
                    </a:cubicBezTo>
                    <a:cubicBezTo>
                      <a:pt x="11501" y="1384"/>
                      <a:pt x="11533" y="1426"/>
                      <a:pt x="11565" y="1447"/>
                    </a:cubicBezTo>
                    <a:cubicBezTo>
                      <a:pt x="11586" y="1479"/>
                      <a:pt x="11628" y="1500"/>
                      <a:pt x="11660" y="1521"/>
                    </a:cubicBezTo>
                    <a:cubicBezTo>
                      <a:pt x="11691" y="1537"/>
                      <a:pt x="11722" y="1546"/>
                      <a:pt x="11753" y="1546"/>
                    </a:cubicBezTo>
                    <a:cubicBezTo>
                      <a:pt x="11764" y="1546"/>
                      <a:pt x="11775" y="1545"/>
                      <a:pt x="11787" y="1542"/>
                    </a:cubicBezTo>
                    <a:cubicBezTo>
                      <a:pt x="11818" y="1542"/>
                      <a:pt x="11850" y="1542"/>
                      <a:pt x="11871" y="1532"/>
                    </a:cubicBezTo>
                    <a:cubicBezTo>
                      <a:pt x="11935" y="1521"/>
                      <a:pt x="11977" y="1489"/>
                      <a:pt x="12019" y="1447"/>
                    </a:cubicBezTo>
                    <a:lnTo>
                      <a:pt x="12072" y="1384"/>
                    </a:lnTo>
                    <a:cubicBezTo>
                      <a:pt x="12093" y="1331"/>
                      <a:pt x="12114" y="1278"/>
                      <a:pt x="12114" y="1225"/>
                    </a:cubicBezTo>
                    <a:cubicBezTo>
                      <a:pt x="12114" y="1130"/>
                      <a:pt x="12114" y="1025"/>
                      <a:pt x="12114" y="930"/>
                    </a:cubicBezTo>
                    <a:cubicBezTo>
                      <a:pt x="12114" y="887"/>
                      <a:pt x="12103" y="845"/>
                      <a:pt x="12082" y="803"/>
                    </a:cubicBezTo>
                    <a:cubicBezTo>
                      <a:pt x="12072" y="771"/>
                      <a:pt x="12051" y="729"/>
                      <a:pt x="12019" y="708"/>
                    </a:cubicBezTo>
                    <a:cubicBezTo>
                      <a:pt x="11987" y="676"/>
                      <a:pt x="11956" y="644"/>
                      <a:pt x="11913" y="634"/>
                    </a:cubicBezTo>
                    <a:cubicBezTo>
                      <a:pt x="11882" y="618"/>
                      <a:pt x="11852" y="609"/>
                      <a:pt x="11821" y="609"/>
                    </a:cubicBezTo>
                    <a:close/>
                    <a:moveTo>
                      <a:pt x="9093" y="732"/>
                    </a:moveTo>
                    <a:cubicBezTo>
                      <a:pt x="9072" y="732"/>
                      <a:pt x="9051" y="734"/>
                      <a:pt x="9030" y="740"/>
                    </a:cubicBezTo>
                    <a:cubicBezTo>
                      <a:pt x="8946" y="771"/>
                      <a:pt x="8872" y="813"/>
                      <a:pt x="8840" y="887"/>
                    </a:cubicBezTo>
                    <a:lnTo>
                      <a:pt x="8829" y="909"/>
                    </a:lnTo>
                    <a:cubicBezTo>
                      <a:pt x="8787" y="930"/>
                      <a:pt x="8745" y="961"/>
                      <a:pt x="8724" y="1014"/>
                    </a:cubicBezTo>
                    <a:lnTo>
                      <a:pt x="8692" y="1088"/>
                    </a:lnTo>
                    <a:cubicBezTo>
                      <a:pt x="8682" y="1141"/>
                      <a:pt x="8682" y="1204"/>
                      <a:pt x="8692" y="1257"/>
                    </a:cubicBezTo>
                    <a:lnTo>
                      <a:pt x="8756" y="1616"/>
                    </a:lnTo>
                    <a:cubicBezTo>
                      <a:pt x="8766" y="1637"/>
                      <a:pt x="8777" y="1658"/>
                      <a:pt x="8787" y="1690"/>
                    </a:cubicBezTo>
                    <a:cubicBezTo>
                      <a:pt x="8808" y="1722"/>
                      <a:pt x="8829" y="1753"/>
                      <a:pt x="8872" y="1775"/>
                    </a:cubicBezTo>
                    <a:cubicBezTo>
                      <a:pt x="8893" y="1796"/>
                      <a:pt x="8914" y="1817"/>
                      <a:pt x="8946" y="1817"/>
                    </a:cubicBezTo>
                    <a:cubicBezTo>
                      <a:pt x="8977" y="1838"/>
                      <a:pt x="9020" y="1848"/>
                      <a:pt x="9062" y="1848"/>
                    </a:cubicBezTo>
                    <a:cubicBezTo>
                      <a:pt x="9125" y="1848"/>
                      <a:pt x="9178" y="1827"/>
                      <a:pt x="9231" y="1806"/>
                    </a:cubicBezTo>
                    <a:cubicBezTo>
                      <a:pt x="9262" y="1785"/>
                      <a:pt x="9294" y="1753"/>
                      <a:pt x="9315" y="1722"/>
                    </a:cubicBezTo>
                    <a:cubicBezTo>
                      <a:pt x="9347" y="1690"/>
                      <a:pt x="9368" y="1658"/>
                      <a:pt x="9379" y="1616"/>
                    </a:cubicBezTo>
                    <a:cubicBezTo>
                      <a:pt x="9410" y="1511"/>
                      <a:pt x="9431" y="1405"/>
                      <a:pt x="9442" y="1289"/>
                    </a:cubicBezTo>
                    <a:cubicBezTo>
                      <a:pt x="9453" y="1183"/>
                      <a:pt x="9442" y="1078"/>
                      <a:pt x="9431" y="972"/>
                    </a:cubicBezTo>
                    <a:cubicBezTo>
                      <a:pt x="9421" y="930"/>
                      <a:pt x="9400" y="887"/>
                      <a:pt x="9368" y="856"/>
                    </a:cubicBezTo>
                    <a:cubicBezTo>
                      <a:pt x="9347" y="824"/>
                      <a:pt x="9315" y="792"/>
                      <a:pt x="9273" y="771"/>
                    </a:cubicBezTo>
                    <a:cubicBezTo>
                      <a:pt x="9241" y="750"/>
                      <a:pt x="9199" y="740"/>
                      <a:pt x="9157" y="740"/>
                    </a:cubicBezTo>
                    <a:cubicBezTo>
                      <a:pt x="9136" y="734"/>
                      <a:pt x="9115" y="732"/>
                      <a:pt x="9093" y="732"/>
                    </a:cubicBezTo>
                    <a:close/>
                    <a:moveTo>
                      <a:pt x="3291" y="748"/>
                    </a:moveTo>
                    <a:cubicBezTo>
                      <a:pt x="3264" y="748"/>
                      <a:pt x="3238" y="752"/>
                      <a:pt x="3211" y="761"/>
                    </a:cubicBezTo>
                    <a:cubicBezTo>
                      <a:pt x="3126" y="792"/>
                      <a:pt x="3052" y="845"/>
                      <a:pt x="3000" y="930"/>
                    </a:cubicBezTo>
                    <a:cubicBezTo>
                      <a:pt x="2989" y="951"/>
                      <a:pt x="2978" y="982"/>
                      <a:pt x="2968" y="1004"/>
                    </a:cubicBezTo>
                    <a:lnTo>
                      <a:pt x="2968" y="1025"/>
                    </a:lnTo>
                    <a:lnTo>
                      <a:pt x="2957" y="1056"/>
                    </a:lnTo>
                    <a:cubicBezTo>
                      <a:pt x="2936" y="1183"/>
                      <a:pt x="2926" y="1310"/>
                      <a:pt x="2915" y="1426"/>
                    </a:cubicBezTo>
                    <a:cubicBezTo>
                      <a:pt x="2915" y="1521"/>
                      <a:pt x="2926" y="1606"/>
                      <a:pt x="2968" y="1690"/>
                    </a:cubicBezTo>
                    <a:cubicBezTo>
                      <a:pt x="3000" y="1743"/>
                      <a:pt x="3052" y="1796"/>
                      <a:pt x="3105" y="1827"/>
                    </a:cubicBezTo>
                    <a:cubicBezTo>
                      <a:pt x="3137" y="1838"/>
                      <a:pt x="3169" y="1859"/>
                      <a:pt x="3200" y="1870"/>
                    </a:cubicBezTo>
                    <a:cubicBezTo>
                      <a:pt x="3232" y="1875"/>
                      <a:pt x="3264" y="1878"/>
                      <a:pt x="3294" y="1878"/>
                    </a:cubicBezTo>
                    <a:cubicBezTo>
                      <a:pt x="3324" y="1878"/>
                      <a:pt x="3353" y="1875"/>
                      <a:pt x="3380" y="1870"/>
                    </a:cubicBezTo>
                    <a:cubicBezTo>
                      <a:pt x="3411" y="1859"/>
                      <a:pt x="3443" y="1838"/>
                      <a:pt x="3475" y="1827"/>
                    </a:cubicBezTo>
                    <a:cubicBezTo>
                      <a:pt x="3496" y="1817"/>
                      <a:pt x="3528" y="1796"/>
                      <a:pt x="3549" y="1764"/>
                    </a:cubicBezTo>
                    <a:cubicBezTo>
                      <a:pt x="3602" y="1711"/>
                      <a:pt x="3623" y="1669"/>
                      <a:pt x="3654" y="1595"/>
                    </a:cubicBezTo>
                    <a:cubicBezTo>
                      <a:pt x="3665" y="1563"/>
                      <a:pt x="3665" y="1521"/>
                      <a:pt x="3676" y="1479"/>
                    </a:cubicBezTo>
                    <a:cubicBezTo>
                      <a:pt x="3676" y="1458"/>
                      <a:pt x="3676" y="1437"/>
                      <a:pt x="3676" y="1415"/>
                    </a:cubicBezTo>
                    <a:cubicBezTo>
                      <a:pt x="3665" y="1331"/>
                      <a:pt x="3654" y="1257"/>
                      <a:pt x="3633" y="1173"/>
                    </a:cubicBezTo>
                    <a:cubicBezTo>
                      <a:pt x="3644" y="1151"/>
                      <a:pt x="3644" y="1109"/>
                      <a:pt x="3644" y="1088"/>
                    </a:cubicBezTo>
                    <a:cubicBezTo>
                      <a:pt x="3644" y="1067"/>
                      <a:pt x="3644" y="1014"/>
                      <a:pt x="3633" y="993"/>
                    </a:cubicBezTo>
                    <a:cubicBezTo>
                      <a:pt x="3623" y="940"/>
                      <a:pt x="3591" y="887"/>
                      <a:pt x="3549" y="845"/>
                    </a:cubicBezTo>
                    <a:cubicBezTo>
                      <a:pt x="3517" y="813"/>
                      <a:pt x="3443" y="771"/>
                      <a:pt x="3401" y="761"/>
                    </a:cubicBezTo>
                    <a:cubicBezTo>
                      <a:pt x="3364" y="755"/>
                      <a:pt x="3328" y="748"/>
                      <a:pt x="3291" y="748"/>
                    </a:cubicBezTo>
                    <a:close/>
                    <a:moveTo>
                      <a:pt x="570" y="740"/>
                    </a:moveTo>
                    <a:cubicBezTo>
                      <a:pt x="539" y="740"/>
                      <a:pt x="497" y="740"/>
                      <a:pt x="465" y="750"/>
                    </a:cubicBezTo>
                    <a:cubicBezTo>
                      <a:pt x="433" y="750"/>
                      <a:pt x="401" y="771"/>
                      <a:pt x="380" y="782"/>
                    </a:cubicBezTo>
                    <a:lnTo>
                      <a:pt x="359" y="792"/>
                    </a:lnTo>
                    <a:cubicBezTo>
                      <a:pt x="264" y="856"/>
                      <a:pt x="201" y="951"/>
                      <a:pt x="159" y="1067"/>
                    </a:cubicBezTo>
                    <a:cubicBezTo>
                      <a:pt x="137" y="1151"/>
                      <a:pt x="137" y="1236"/>
                      <a:pt x="137" y="1320"/>
                    </a:cubicBezTo>
                    <a:cubicBezTo>
                      <a:pt x="137" y="1415"/>
                      <a:pt x="148" y="1511"/>
                      <a:pt x="169" y="1606"/>
                    </a:cubicBezTo>
                    <a:cubicBezTo>
                      <a:pt x="180" y="1648"/>
                      <a:pt x="211" y="1701"/>
                      <a:pt x="254" y="1743"/>
                    </a:cubicBezTo>
                    <a:cubicBezTo>
                      <a:pt x="296" y="1838"/>
                      <a:pt x="380" y="1912"/>
                      <a:pt x="486" y="1933"/>
                    </a:cubicBezTo>
                    <a:cubicBezTo>
                      <a:pt x="523" y="1944"/>
                      <a:pt x="557" y="1949"/>
                      <a:pt x="592" y="1949"/>
                    </a:cubicBezTo>
                    <a:cubicBezTo>
                      <a:pt x="626" y="1949"/>
                      <a:pt x="660" y="1944"/>
                      <a:pt x="697" y="1933"/>
                    </a:cubicBezTo>
                    <a:cubicBezTo>
                      <a:pt x="792" y="1901"/>
                      <a:pt x="866" y="1838"/>
                      <a:pt x="919" y="1764"/>
                    </a:cubicBezTo>
                    <a:cubicBezTo>
                      <a:pt x="940" y="1732"/>
                      <a:pt x="951" y="1690"/>
                      <a:pt x="961" y="1658"/>
                    </a:cubicBezTo>
                    <a:lnTo>
                      <a:pt x="972" y="1627"/>
                    </a:lnTo>
                    <a:cubicBezTo>
                      <a:pt x="982" y="1574"/>
                      <a:pt x="982" y="1532"/>
                      <a:pt x="982" y="1479"/>
                    </a:cubicBezTo>
                    <a:cubicBezTo>
                      <a:pt x="982" y="1415"/>
                      <a:pt x="982" y="1352"/>
                      <a:pt x="982" y="1289"/>
                    </a:cubicBezTo>
                    <a:cubicBezTo>
                      <a:pt x="982" y="1215"/>
                      <a:pt x="982" y="1141"/>
                      <a:pt x="961" y="1067"/>
                    </a:cubicBezTo>
                    <a:cubicBezTo>
                      <a:pt x="951" y="1025"/>
                      <a:pt x="930" y="972"/>
                      <a:pt x="908" y="940"/>
                    </a:cubicBezTo>
                    <a:cubicBezTo>
                      <a:pt x="898" y="909"/>
                      <a:pt x="877" y="877"/>
                      <a:pt x="845" y="856"/>
                    </a:cubicBezTo>
                    <a:cubicBezTo>
                      <a:pt x="824" y="835"/>
                      <a:pt x="792" y="803"/>
                      <a:pt x="771" y="792"/>
                    </a:cubicBezTo>
                    <a:cubicBezTo>
                      <a:pt x="708" y="761"/>
                      <a:pt x="634" y="740"/>
                      <a:pt x="570" y="740"/>
                    </a:cubicBezTo>
                    <a:close/>
                    <a:moveTo>
                      <a:pt x="6390" y="666"/>
                    </a:moveTo>
                    <a:cubicBezTo>
                      <a:pt x="6305" y="676"/>
                      <a:pt x="6221" y="697"/>
                      <a:pt x="6168" y="761"/>
                    </a:cubicBezTo>
                    <a:cubicBezTo>
                      <a:pt x="6126" y="803"/>
                      <a:pt x="6105" y="835"/>
                      <a:pt x="6094" y="877"/>
                    </a:cubicBezTo>
                    <a:cubicBezTo>
                      <a:pt x="6031" y="972"/>
                      <a:pt x="5999" y="1067"/>
                      <a:pt x="6010" y="1173"/>
                    </a:cubicBezTo>
                    <a:cubicBezTo>
                      <a:pt x="6010" y="1236"/>
                      <a:pt x="6020" y="1299"/>
                      <a:pt x="6062" y="1352"/>
                    </a:cubicBezTo>
                    <a:cubicBezTo>
                      <a:pt x="6062" y="1553"/>
                      <a:pt x="6083" y="1753"/>
                      <a:pt x="6115" y="1944"/>
                    </a:cubicBezTo>
                    <a:cubicBezTo>
                      <a:pt x="6126" y="1996"/>
                      <a:pt x="6168" y="2060"/>
                      <a:pt x="6200" y="2091"/>
                    </a:cubicBezTo>
                    <a:cubicBezTo>
                      <a:pt x="6252" y="2144"/>
                      <a:pt x="6316" y="2165"/>
                      <a:pt x="6379" y="2176"/>
                    </a:cubicBezTo>
                    <a:cubicBezTo>
                      <a:pt x="6398" y="2179"/>
                      <a:pt x="6416" y="2180"/>
                      <a:pt x="6435" y="2180"/>
                    </a:cubicBezTo>
                    <a:cubicBezTo>
                      <a:pt x="6547" y="2180"/>
                      <a:pt x="6661" y="2127"/>
                      <a:pt x="6707" y="2028"/>
                    </a:cubicBezTo>
                    <a:cubicBezTo>
                      <a:pt x="6802" y="1838"/>
                      <a:pt x="6844" y="1637"/>
                      <a:pt x="6844" y="1437"/>
                    </a:cubicBezTo>
                    <a:cubicBezTo>
                      <a:pt x="6844" y="1225"/>
                      <a:pt x="6791" y="1025"/>
                      <a:pt x="6707" y="845"/>
                    </a:cubicBezTo>
                    <a:cubicBezTo>
                      <a:pt x="6675" y="782"/>
                      <a:pt x="6590" y="718"/>
                      <a:pt x="6527" y="697"/>
                    </a:cubicBezTo>
                    <a:cubicBezTo>
                      <a:pt x="6485" y="676"/>
                      <a:pt x="6432" y="666"/>
                      <a:pt x="6390" y="666"/>
                    </a:cubicBezTo>
                    <a:close/>
                    <a:moveTo>
                      <a:pt x="14279" y="1944"/>
                    </a:moveTo>
                    <a:cubicBezTo>
                      <a:pt x="14226" y="1944"/>
                      <a:pt x="14174" y="1965"/>
                      <a:pt x="14121" y="1986"/>
                    </a:cubicBezTo>
                    <a:lnTo>
                      <a:pt x="14057" y="2039"/>
                    </a:lnTo>
                    <a:cubicBezTo>
                      <a:pt x="14015" y="2081"/>
                      <a:pt x="13983" y="2123"/>
                      <a:pt x="13973" y="2186"/>
                    </a:cubicBezTo>
                    <a:lnTo>
                      <a:pt x="13973" y="2197"/>
                    </a:lnTo>
                    <a:cubicBezTo>
                      <a:pt x="13962" y="2218"/>
                      <a:pt x="13952" y="2271"/>
                      <a:pt x="13952" y="2303"/>
                    </a:cubicBezTo>
                    <a:lnTo>
                      <a:pt x="13952" y="2313"/>
                    </a:lnTo>
                    <a:cubicBezTo>
                      <a:pt x="13962" y="2345"/>
                      <a:pt x="13962" y="2366"/>
                      <a:pt x="13973" y="2398"/>
                    </a:cubicBezTo>
                    <a:lnTo>
                      <a:pt x="13973" y="2419"/>
                    </a:lnTo>
                    <a:cubicBezTo>
                      <a:pt x="13973" y="2440"/>
                      <a:pt x="13983" y="2461"/>
                      <a:pt x="13994" y="2472"/>
                    </a:cubicBezTo>
                    <a:cubicBezTo>
                      <a:pt x="14005" y="2493"/>
                      <a:pt x="14005" y="2514"/>
                      <a:pt x="14015" y="2524"/>
                    </a:cubicBezTo>
                    <a:cubicBezTo>
                      <a:pt x="14036" y="2556"/>
                      <a:pt x="14057" y="2588"/>
                      <a:pt x="14078" y="2609"/>
                    </a:cubicBezTo>
                    <a:lnTo>
                      <a:pt x="14089" y="2619"/>
                    </a:lnTo>
                    <a:cubicBezTo>
                      <a:pt x="14110" y="2641"/>
                      <a:pt x="14142" y="2662"/>
                      <a:pt x="14163" y="2672"/>
                    </a:cubicBezTo>
                    <a:lnTo>
                      <a:pt x="14174" y="2683"/>
                    </a:lnTo>
                    <a:cubicBezTo>
                      <a:pt x="14205" y="2693"/>
                      <a:pt x="14226" y="2704"/>
                      <a:pt x="14258" y="2715"/>
                    </a:cubicBezTo>
                    <a:cubicBezTo>
                      <a:pt x="14284" y="2725"/>
                      <a:pt x="14311" y="2730"/>
                      <a:pt x="14339" y="2730"/>
                    </a:cubicBezTo>
                    <a:cubicBezTo>
                      <a:pt x="14366" y="2730"/>
                      <a:pt x="14395" y="2725"/>
                      <a:pt x="14427" y="2715"/>
                    </a:cubicBezTo>
                    <a:lnTo>
                      <a:pt x="14459" y="2704"/>
                    </a:lnTo>
                    <a:lnTo>
                      <a:pt x="14501" y="2683"/>
                    </a:lnTo>
                    <a:lnTo>
                      <a:pt x="14511" y="2683"/>
                    </a:lnTo>
                    <a:cubicBezTo>
                      <a:pt x="14543" y="2662"/>
                      <a:pt x="14564" y="2641"/>
                      <a:pt x="14596" y="2619"/>
                    </a:cubicBezTo>
                    <a:lnTo>
                      <a:pt x="14607" y="2609"/>
                    </a:lnTo>
                    <a:cubicBezTo>
                      <a:pt x="14617" y="2588"/>
                      <a:pt x="14638" y="2556"/>
                      <a:pt x="14659" y="2535"/>
                    </a:cubicBezTo>
                    <a:lnTo>
                      <a:pt x="14670" y="2514"/>
                    </a:lnTo>
                    <a:cubicBezTo>
                      <a:pt x="14680" y="2482"/>
                      <a:pt x="14702" y="2461"/>
                      <a:pt x="14712" y="2429"/>
                    </a:cubicBezTo>
                    <a:lnTo>
                      <a:pt x="14712" y="2408"/>
                    </a:lnTo>
                    <a:cubicBezTo>
                      <a:pt x="14712" y="2377"/>
                      <a:pt x="14723" y="2345"/>
                      <a:pt x="14723" y="2324"/>
                    </a:cubicBezTo>
                    <a:lnTo>
                      <a:pt x="14723" y="2292"/>
                    </a:lnTo>
                    <a:cubicBezTo>
                      <a:pt x="14723" y="2271"/>
                      <a:pt x="14712" y="2239"/>
                      <a:pt x="14712" y="2208"/>
                    </a:cubicBezTo>
                    <a:lnTo>
                      <a:pt x="14702" y="2186"/>
                    </a:lnTo>
                    <a:cubicBezTo>
                      <a:pt x="14691" y="2144"/>
                      <a:pt x="14680" y="2102"/>
                      <a:pt x="14649" y="2070"/>
                    </a:cubicBezTo>
                    <a:cubicBezTo>
                      <a:pt x="14628" y="2039"/>
                      <a:pt x="14596" y="2007"/>
                      <a:pt x="14554" y="1986"/>
                    </a:cubicBezTo>
                    <a:cubicBezTo>
                      <a:pt x="14522" y="1965"/>
                      <a:pt x="14480" y="1954"/>
                      <a:pt x="14438" y="1954"/>
                    </a:cubicBezTo>
                    <a:cubicBezTo>
                      <a:pt x="14422" y="1949"/>
                      <a:pt x="14406" y="1946"/>
                      <a:pt x="14390" y="1946"/>
                    </a:cubicBezTo>
                    <a:cubicBezTo>
                      <a:pt x="14374" y="1946"/>
                      <a:pt x="14358" y="1949"/>
                      <a:pt x="14343" y="1954"/>
                    </a:cubicBezTo>
                    <a:cubicBezTo>
                      <a:pt x="14321" y="1954"/>
                      <a:pt x="14300" y="1944"/>
                      <a:pt x="14279" y="1944"/>
                    </a:cubicBezTo>
                    <a:close/>
                    <a:moveTo>
                      <a:pt x="4732" y="2060"/>
                    </a:moveTo>
                    <a:cubicBezTo>
                      <a:pt x="4647" y="2070"/>
                      <a:pt x="4552" y="2091"/>
                      <a:pt x="4499" y="2155"/>
                    </a:cubicBezTo>
                    <a:cubicBezTo>
                      <a:pt x="4436" y="2229"/>
                      <a:pt x="4404" y="2303"/>
                      <a:pt x="4404" y="2387"/>
                    </a:cubicBezTo>
                    <a:cubicBezTo>
                      <a:pt x="4394" y="2535"/>
                      <a:pt x="4394" y="2672"/>
                      <a:pt x="4383" y="2810"/>
                    </a:cubicBezTo>
                    <a:cubicBezTo>
                      <a:pt x="4383" y="2862"/>
                      <a:pt x="4394" y="2905"/>
                      <a:pt x="4415" y="2936"/>
                    </a:cubicBezTo>
                    <a:cubicBezTo>
                      <a:pt x="4425" y="2979"/>
                      <a:pt x="4446" y="3010"/>
                      <a:pt x="4478" y="3042"/>
                    </a:cubicBezTo>
                    <a:cubicBezTo>
                      <a:pt x="4510" y="3074"/>
                      <a:pt x="4542" y="3095"/>
                      <a:pt x="4584" y="3105"/>
                    </a:cubicBezTo>
                    <a:cubicBezTo>
                      <a:pt x="4626" y="3126"/>
                      <a:pt x="4668" y="3137"/>
                      <a:pt x="4711" y="3137"/>
                    </a:cubicBezTo>
                    <a:cubicBezTo>
                      <a:pt x="4795" y="3137"/>
                      <a:pt x="4879" y="3105"/>
                      <a:pt x="4943" y="3042"/>
                    </a:cubicBezTo>
                    <a:cubicBezTo>
                      <a:pt x="4996" y="2979"/>
                      <a:pt x="5027" y="2905"/>
                      <a:pt x="5038" y="2810"/>
                    </a:cubicBezTo>
                    <a:cubicBezTo>
                      <a:pt x="5038" y="2672"/>
                      <a:pt x="5048" y="2535"/>
                      <a:pt x="5048" y="2387"/>
                    </a:cubicBezTo>
                    <a:cubicBezTo>
                      <a:pt x="5048" y="2345"/>
                      <a:pt x="5038" y="2303"/>
                      <a:pt x="5027" y="2260"/>
                    </a:cubicBezTo>
                    <a:cubicBezTo>
                      <a:pt x="5006" y="2218"/>
                      <a:pt x="4985" y="2186"/>
                      <a:pt x="4953" y="2155"/>
                    </a:cubicBezTo>
                    <a:cubicBezTo>
                      <a:pt x="4922" y="2123"/>
                      <a:pt x="4890" y="2102"/>
                      <a:pt x="4848" y="2091"/>
                    </a:cubicBezTo>
                    <a:cubicBezTo>
                      <a:pt x="4816" y="2070"/>
                      <a:pt x="4774" y="2060"/>
                      <a:pt x="4732" y="2060"/>
                    </a:cubicBezTo>
                    <a:close/>
                    <a:moveTo>
                      <a:pt x="2017" y="2493"/>
                    </a:moveTo>
                    <a:cubicBezTo>
                      <a:pt x="1954" y="2493"/>
                      <a:pt x="1901" y="2503"/>
                      <a:pt x="1848" y="2535"/>
                    </a:cubicBezTo>
                    <a:lnTo>
                      <a:pt x="1785" y="2588"/>
                    </a:lnTo>
                    <a:cubicBezTo>
                      <a:pt x="1743" y="2619"/>
                      <a:pt x="1711" y="2672"/>
                      <a:pt x="1701" y="2725"/>
                    </a:cubicBezTo>
                    <a:lnTo>
                      <a:pt x="1637" y="2905"/>
                    </a:lnTo>
                    <a:cubicBezTo>
                      <a:pt x="1627" y="2947"/>
                      <a:pt x="1627" y="2989"/>
                      <a:pt x="1637" y="3042"/>
                    </a:cubicBezTo>
                    <a:cubicBezTo>
                      <a:pt x="1637" y="3084"/>
                      <a:pt x="1648" y="3116"/>
                      <a:pt x="1669" y="3158"/>
                    </a:cubicBezTo>
                    <a:cubicBezTo>
                      <a:pt x="1690" y="3200"/>
                      <a:pt x="1722" y="3221"/>
                      <a:pt x="1753" y="3253"/>
                    </a:cubicBezTo>
                    <a:cubicBezTo>
                      <a:pt x="1785" y="3274"/>
                      <a:pt x="1827" y="3295"/>
                      <a:pt x="1870" y="3306"/>
                    </a:cubicBezTo>
                    <a:cubicBezTo>
                      <a:pt x="1891" y="3306"/>
                      <a:pt x="1922" y="3317"/>
                      <a:pt x="1954" y="3317"/>
                    </a:cubicBezTo>
                    <a:cubicBezTo>
                      <a:pt x="2007" y="3317"/>
                      <a:pt x="2060" y="3306"/>
                      <a:pt x="2112" y="3274"/>
                    </a:cubicBezTo>
                    <a:lnTo>
                      <a:pt x="2176" y="3221"/>
                    </a:lnTo>
                    <a:cubicBezTo>
                      <a:pt x="2218" y="3179"/>
                      <a:pt x="2250" y="3137"/>
                      <a:pt x="2260" y="3084"/>
                    </a:cubicBezTo>
                    <a:cubicBezTo>
                      <a:pt x="2281" y="3021"/>
                      <a:pt x="2303" y="2957"/>
                      <a:pt x="2324" y="2894"/>
                    </a:cubicBezTo>
                    <a:cubicBezTo>
                      <a:pt x="2334" y="2852"/>
                      <a:pt x="2345" y="2810"/>
                      <a:pt x="2334" y="2767"/>
                    </a:cubicBezTo>
                    <a:cubicBezTo>
                      <a:pt x="2324" y="2725"/>
                      <a:pt x="2313" y="2683"/>
                      <a:pt x="2292" y="2651"/>
                    </a:cubicBezTo>
                    <a:cubicBezTo>
                      <a:pt x="2271" y="2609"/>
                      <a:pt x="2239" y="2577"/>
                      <a:pt x="2207" y="2556"/>
                    </a:cubicBezTo>
                    <a:cubicBezTo>
                      <a:pt x="2176" y="2535"/>
                      <a:pt x="2144" y="2514"/>
                      <a:pt x="2102" y="2503"/>
                    </a:cubicBezTo>
                    <a:cubicBezTo>
                      <a:pt x="2070" y="2493"/>
                      <a:pt x="2038" y="2493"/>
                      <a:pt x="2017" y="2493"/>
                    </a:cubicBezTo>
                    <a:close/>
                    <a:moveTo>
                      <a:pt x="12526" y="2546"/>
                    </a:moveTo>
                    <a:cubicBezTo>
                      <a:pt x="12484" y="2546"/>
                      <a:pt x="12441" y="2556"/>
                      <a:pt x="12399" y="2577"/>
                    </a:cubicBezTo>
                    <a:cubicBezTo>
                      <a:pt x="12357" y="2588"/>
                      <a:pt x="12325" y="2609"/>
                      <a:pt x="12294" y="2641"/>
                    </a:cubicBezTo>
                    <a:cubicBezTo>
                      <a:pt x="12283" y="2662"/>
                      <a:pt x="12262" y="2683"/>
                      <a:pt x="12241" y="2704"/>
                    </a:cubicBezTo>
                    <a:cubicBezTo>
                      <a:pt x="12220" y="2757"/>
                      <a:pt x="12199" y="2810"/>
                      <a:pt x="12199" y="2873"/>
                    </a:cubicBezTo>
                    <a:cubicBezTo>
                      <a:pt x="12199" y="2894"/>
                      <a:pt x="12209" y="2926"/>
                      <a:pt x="12209" y="2957"/>
                    </a:cubicBezTo>
                    <a:cubicBezTo>
                      <a:pt x="12230" y="3010"/>
                      <a:pt x="12251" y="3052"/>
                      <a:pt x="12294" y="3095"/>
                    </a:cubicBezTo>
                    <a:cubicBezTo>
                      <a:pt x="12336" y="3137"/>
                      <a:pt x="12378" y="3179"/>
                      <a:pt x="12410" y="3221"/>
                    </a:cubicBezTo>
                    <a:cubicBezTo>
                      <a:pt x="12441" y="3253"/>
                      <a:pt x="12473" y="3274"/>
                      <a:pt x="12515" y="3285"/>
                    </a:cubicBezTo>
                    <a:cubicBezTo>
                      <a:pt x="12558" y="3306"/>
                      <a:pt x="12600" y="3317"/>
                      <a:pt x="12642" y="3317"/>
                    </a:cubicBezTo>
                    <a:cubicBezTo>
                      <a:pt x="12684" y="3317"/>
                      <a:pt x="12727" y="3306"/>
                      <a:pt x="12769" y="3285"/>
                    </a:cubicBezTo>
                    <a:cubicBezTo>
                      <a:pt x="12811" y="3274"/>
                      <a:pt x="12843" y="3253"/>
                      <a:pt x="12874" y="3221"/>
                    </a:cubicBezTo>
                    <a:lnTo>
                      <a:pt x="12927" y="3158"/>
                    </a:lnTo>
                    <a:cubicBezTo>
                      <a:pt x="12948" y="3105"/>
                      <a:pt x="12970" y="3052"/>
                      <a:pt x="12970" y="2989"/>
                    </a:cubicBezTo>
                    <a:cubicBezTo>
                      <a:pt x="12959" y="2968"/>
                      <a:pt x="12959" y="2936"/>
                      <a:pt x="12959" y="2905"/>
                    </a:cubicBezTo>
                    <a:cubicBezTo>
                      <a:pt x="12938" y="2852"/>
                      <a:pt x="12917" y="2799"/>
                      <a:pt x="12874" y="2767"/>
                    </a:cubicBezTo>
                    <a:cubicBezTo>
                      <a:pt x="12832" y="2725"/>
                      <a:pt x="12790" y="2683"/>
                      <a:pt x="12748" y="2641"/>
                    </a:cubicBezTo>
                    <a:cubicBezTo>
                      <a:pt x="12727" y="2609"/>
                      <a:pt x="12684" y="2588"/>
                      <a:pt x="12653" y="2577"/>
                    </a:cubicBezTo>
                    <a:cubicBezTo>
                      <a:pt x="12610" y="2556"/>
                      <a:pt x="12568" y="2546"/>
                      <a:pt x="12526" y="2546"/>
                    </a:cubicBezTo>
                    <a:close/>
                    <a:moveTo>
                      <a:pt x="6638" y="2805"/>
                    </a:moveTo>
                    <a:cubicBezTo>
                      <a:pt x="6608" y="2805"/>
                      <a:pt x="6578" y="2813"/>
                      <a:pt x="6548" y="2820"/>
                    </a:cubicBezTo>
                    <a:cubicBezTo>
                      <a:pt x="6495" y="2831"/>
                      <a:pt x="6443" y="2862"/>
                      <a:pt x="6400" y="2905"/>
                    </a:cubicBezTo>
                    <a:cubicBezTo>
                      <a:pt x="6358" y="2936"/>
                      <a:pt x="6316" y="2968"/>
                      <a:pt x="6274" y="3000"/>
                    </a:cubicBezTo>
                    <a:cubicBezTo>
                      <a:pt x="6242" y="3031"/>
                      <a:pt x="6221" y="3063"/>
                      <a:pt x="6210" y="3105"/>
                    </a:cubicBezTo>
                    <a:cubicBezTo>
                      <a:pt x="6189" y="3148"/>
                      <a:pt x="6179" y="3190"/>
                      <a:pt x="6179" y="3232"/>
                    </a:cubicBezTo>
                    <a:cubicBezTo>
                      <a:pt x="6179" y="3274"/>
                      <a:pt x="6189" y="3317"/>
                      <a:pt x="6210" y="3359"/>
                    </a:cubicBezTo>
                    <a:cubicBezTo>
                      <a:pt x="6221" y="3401"/>
                      <a:pt x="6242" y="3433"/>
                      <a:pt x="6274" y="3464"/>
                    </a:cubicBezTo>
                    <a:cubicBezTo>
                      <a:pt x="6295" y="3475"/>
                      <a:pt x="6316" y="3496"/>
                      <a:pt x="6337" y="3517"/>
                    </a:cubicBezTo>
                    <a:cubicBezTo>
                      <a:pt x="6390" y="3538"/>
                      <a:pt x="6443" y="3559"/>
                      <a:pt x="6506" y="3559"/>
                    </a:cubicBezTo>
                    <a:cubicBezTo>
                      <a:pt x="6517" y="3549"/>
                      <a:pt x="6538" y="3549"/>
                      <a:pt x="6559" y="3549"/>
                    </a:cubicBezTo>
                    <a:cubicBezTo>
                      <a:pt x="6590" y="3581"/>
                      <a:pt x="6622" y="3602"/>
                      <a:pt x="6664" y="3612"/>
                    </a:cubicBezTo>
                    <a:cubicBezTo>
                      <a:pt x="6685" y="3618"/>
                      <a:pt x="6707" y="3620"/>
                      <a:pt x="6728" y="3620"/>
                    </a:cubicBezTo>
                    <a:cubicBezTo>
                      <a:pt x="6749" y="3620"/>
                      <a:pt x="6770" y="3618"/>
                      <a:pt x="6791" y="3612"/>
                    </a:cubicBezTo>
                    <a:cubicBezTo>
                      <a:pt x="6844" y="3612"/>
                      <a:pt x="6876" y="3602"/>
                      <a:pt x="6918" y="3581"/>
                    </a:cubicBezTo>
                    <a:cubicBezTo>
                      <a:pt x="6939" y="3559"/>
                      <a:pt x="6960" y="3538"/>
                      <a:pt x="6981" y="3528"/>
                    </a:cubicBezTo>
                    <a:cubicBezTo>
                      <a:pt x="7023" y="3486"/>
                      <a:pt x="7045" y="3433"/>
                      <a:pt x="7066" y="3380"/>
                    </a:cubicBezTo>
                    <a:cubicBezTo>
                      <a:pt x="7066" y="3359"/>
                      <a:pt x="7076" y="3327"/>
                      <a:pt x="7076" y="3295"/>
                    </a:cubicBezTo>
                    <a:cubicBezTo>
                      <a:pt x="7076" y="3243"/>
                      <a:pt x="7066" y="3179"/>
                      <a:pt x="7034" y="3137"/>
                    </a:cubicBezTo>
                    <a:cubicBezTo>
                      <a:pt x="6992" y="3074"/>
                      <a:pt x="6950" y="3021"/>
                      <a:pt x="6907" y="2968"/>
                    </a:cubicBezTo>
                    <a:cubicBezTo>
                      <a:pt x="6886" y="2915"/>
                      <a:pt x="6844" y="2884"/>
                      <a:pt x="6791" y="2852"/>
                    </a:cubicBezTo>
                    <a:cubicBezTo>
                      <a:pt x="6759" y="2831"/>
                      <a:pt x="6717" y="2820"/>
                      <a:pt x="6675" y="2810"/>
                    </a:cubicBezTo>
                    <a:cubicBezTo>
                      <a:pt x="6663" y="2806"/>
                      <a:pt x="6650" y="2805"/>
                      <a:pt x="6638" y="2805"/>
                    </a:cubicBezTo>
                    <a:close/>
                    <a:moveTo>
                      <a:pt x="10847" y="2619"/>
                    </a:moveTo>
                    <a:cubicBezTo>
                      <a:pt x="10783" y="2619"/>
                      <a:pt x="10731" y="2630"/>
                      <a:pt x="10678" y="2662"/>
                    </a:cubicBezTo>
                    <a:cubicBezTo>
                      <a:pt x="10635" y="2693"/>
                      <a:pt x="10593" y="2725"/>
                      <a:pt x="10562" y="2757"/>
                    </a:cubicBezTo>
                    <a:cubicBezTo>
                      <a:pt x="10519" y="2799"/>
                      <a:pt x="10488" y="2841"/>
                      <a:pt x="10456" y="2884"/>
                    </a:cubicBezTo>
                    <a:cubicBezTo>
                      <a:pt x="10414" y="2947"/>
                      <a:pt x="10382" y="3021"/>
                      <a:pt x="10361" y="3095"/>
                    </a:cubicBezTo>
                    <a:cubicBezTo>
                      <a:pt x="10340" y="3158"/>
                      <a:pt x="10329" y="3221"/>
                      <a:pt x="10319" y="3285"/>
                    </a:cubicBezTo>
                    <a:cubicBezTo>
                      <a:pt x="10276" y="3348"/>
                      <a:pt x="10255" y="3422"/>
                      <a:pt x="10255" y="3486"/>
                    </a:cubicBezTo>
                    <a:cubicBezTo>
                      <a:pt x="10255" y="3559"/>
                      <a:pt x="10287" y="3655"/>
                      <a:pt x="10350" y="3718"/>
                    </a:cubicBezTo>
                    <a:cubicBezTo>
                      <a:pt x="10414" y="3771"/>
                      <a:pt x="10488" y="3813"/>
                      <a:pt x="10583" y="3813"/>
                    </a:cubicBezTo>
                    <a:lnTo>
                      <a:pt x="10604" y="3802"/>
                    </a:lnTo>
                    <a:cubicBezTo>
                      <a:pt x="10625" y="3808"/>
                      <a:pt x="10649" y="3810"/>
                      <a:pt x="10674" y="3810"/>
                    </a:cubicBezTo>
                    <a:cubicBezTo>
                      <a:pt x="10699" y="3810"/>
                      <a:pt x="10725" y="3808"/>
                      <a:pt x="10752" y="3802"/>
                    </a:cubicBezTo>
                    <a:cubicBezTo>
                      <a:pt x="10826" y="3771"/>
                      <a:pt x="10889" y="3739"/>
                      <a:pt x="10952" y="3676"/>
                    </a:cubicBezTo>
                    <a:cubicBezTo>
                      <a:pt x="11005" y="3623"/>
                      <a:pt x="11037" y="3570"/>
                      <a:pt x="11058" y="3507"/>
                    </a:cubicBezTo>
                    <a:cubicBezTo>
                      <a:pt x="11090" y="3443"/>
                      <a:pt x="11100" y="3380"/>
                      <a:pt x="11100" y="3306"/>
                    </a:cubicBezTo>
                    <a:lnTo>
                      <a:pt x="11100" y="3274"/>
                    </a:lnTo>
                    <a:cubicBezTo>
                      <a:pt x="11111" y="3243"/>
                      <a:pt x="11121" y="3211"/>
                      <a:pt x="11132" y="3179"/>
                    </a:cubicBezTo>
                    <a:cubicBezTo>
                      <a:pt x="11153" y="3105"/>
                      <a:pt x="11164" y="3021"/>
                      <a:pt x="11164" y="2936"/>
                    </a:cubicBezTo>
                    <a:cubicBezTo>
                      <a:pt x="11174" y="2831"/>
                      <a:pt x="11100" y="2715"/>
                      <a:pt x="11005" y="2662"/>
                    </a:cubicBezTo>
                    <a:cubicBezTo>
                      <a:pt x="10952" y="2630"/>
                      <a:pt x="10899" y="2619"/>
                      <a:pt x="10847" y="2619"/>
                    </a:cubicBezTo>
                    <a:close/>
                    <a:moveTo>
                      <a:pt x="14279" y="3464"/>
                    </a:moveTo>
                    <a:cubicBezTo>
                      <a:pt x="13867" y="3464"/>
                      <a:pt x="13857" y="4109"/>
                      <a:pt x="14279" y="4109"/>
                    </a:cubicBezTo>
                    <a:cubicBezTo>
                      <a:pt x="14691" y="4109"/>
                      <a:pt x="14691" y="3464"/>
                      <a:pt x="14279" y="3464"/>
                    </a:cubicBezTo>
                    <a:close/>
                    <a:moveTo>
                      <a:pt x="4019" y="3640"/>
                    </a:moveTo>
                    <a:cubicBezTo>
                      <a:pt x="4007" y="3640"/>
                      <a:pt x="3994" y="3641"/>
                      <a:pt x="3982" y="3644"/>
                    </a:cubicBezTo>
                    <a:cubicBezTo>
                      <a:pt x="3940" y="3655"/>
                      <a:pt x="3897" y="3665"/>
                      <a:pt x="3855" y="3686"/>
                    </a:cubicBezTo>
                    <a:cubicBezTo>
                      <a:pt x="3792" y="3728"/>
                      <a:pt x="3728" y="3792"/>
                      <a:pt x="3707" y="3876"/>
                    </a:cubicBezTo>
                    <a:cubicBezTo>
                      <a:pt x="3707" y="3908"/>
                      <a:pt x="3707" y="3940"/>
                      <a:pt x="3697" y="3961"/>
                    </a:cubicBezTo>
                    <a:cubicBezTo>
                      <a:pt x="3697" y="4024"/>
                      <a:pt x="3718" y="4077"/>
                      <a:pt x="3739" y="4130"/>
                    </a:cubicBezTo>
                    <a:cubicBezTo>
                      <a:pt x="3771" y="4172"/>
                      <a:pt x="3813" y="4225"/>
                      <a:pt x="3844" y="4257"/>
                    </a:cubicBezTo>
                    <a:lnTo>
                      <a:pt x="3887" y="4288"/>
                    </a:lnTo>
                    <a:cubicBezTo>
                      <a:pt x="3918" y="4320"/>
                      <a:pt x="3950" y="4341"/>
                      <a:pt x="3982" y="4362"/>
                    </a:cubicBezTo>
                    <a:cubicBezTo>
                      <a:pt x="4024" y="4394"/>
                      <a:pt x="4087" y="4415"/>
                      <a:pt x="4140" y="4436"/>
                    </a:cubicBezTo>
                    <a:cubicBezTo>
                      <a:pt x="4161" y="4447"/>
                      <a:pt x="4193" y="4457"/>
                      <a:pt x="4225" y="4468"/>
                    </a:cubicBezTo>
                    <a:cubicBezTo>
                      <a:pt x="4246" y="4473"/>
                      <a:pt x="4267" y="4476"/>
                      <a:pt x="4288" y="4476"/>
                    </a:cubicBezTo>
                    <a:cubicBezTo>
                      <a:pt x="4309" y="4476"/>
                      <a:pt x="4330" y="4473"/>
                      <a:pt x="4351" y="4468"/>
                    </a:cubicBezTo>
                    <a:cubicBezTo>
                      <a:pt x="4394" y="4468"/>
                      <a:pt x="4436" y="4457"/>
                      <a:pt x="4478" y="4425"/>
                    </a:cubicBezTo>
                    <a:cubicBezTo>
                      <a:pt x="4499" y="4415"/>
                      <a:pt x="4520" y="4394"/>
                      <a:pt x="4542" y="4383"/>
                    </a:cubicBezTo>
                    <a:cubicBezTo>
                      <a:pt x="4584" y="4341"/>
                      <a:pt x="4605" y="4288"/>
                      <a:pt x="4626" y="4235"/>
                    </a:cubicBezTo>
                    <a:cubicBezTo>
                      <a:pt x="4647" y="4172"/>
                      <a:pt x="4668" y="4119"/>
                      <a:pt x="4700" y="4056"/>
                    </a:cubicBezTo>
                    <a:cubicBezTo>
                      <a:pt x="4711" y="4014"/>
                      <a:pt x="4711" y="3971"/>
                      <a:pt x="4700" y="3929"/>
                    </a:cubicBezTo>
                    <a:cubicBezTo>
                      <a:pt x="4700" y="3876"/>
                      <a:pt x="4689" y="3845"/>
                      <a:pt x="4658" y="3802"/>
                    </a:cubicBezTo>
                    <a:cubicBezTo>
                      <a:pt x="4647" y="3771"/>
                      <a:pt x="4615" y="3739"/>
                      <a:pt x="4584" y="3718"/>
                    </a:cubicBezTo>
                    <a:cubicBezTo>
                      <a:pt x="4552" y="3686"/>
                      <a:pt x="4510" y="3665"/>
                      <a:pt x="4468" y="3655"/>
                    </a:cubicBezTo>
                    <a:cubicBezTo>
                      <a:pt x="4436" y="3655"/>
                      <a:pt x="4415" y="3644"/>
                      <a:pt x="4383" y="3644"/>
                    </a:cubicBezTo>
                    <a:cubicBezTo>
                      <a:pt x="4320" y="3644"/>
                      <a:pt x="4267" y="3655"/>
                      <a:pt x="4225" y="3686"/>
                    </a:cubicBezTo>
                    <a:lnTo>
                      <a:pt x="4204" y="3697"/>
                    </a:lnTo>
                    <a:cubicBezTo>
                      <a:pt x="4172" y="3676"/>
                      <a:pt x="4140" y="3665"/>
                      <a:pt x="4109" y="3655"/>
                    </a:cubicBezTo>
                    <a:cubicBezTo>
                      <a:pt x="4079" y="3647"/>
                      <a:pt x="4049" y="3640"/>
                      <a:pt x="4019" y="3640"/>
                    </a:cubicBezTo>
                    <a:close/>
                    <a:moveTo>
                      <a:pt x="491" y="3610"/>
                    </a:moveTo>
                    <a:cubicBezTo>
                      <a:pt x="473" y="3610"/>
                      <a:pt x="454" y="3612"/>
                      <a:pt x="423" y="3623"/>
                    </a:cubicBezTo>
                    <a:cubicBezTo>
                      <a:pt x="359" y="3633"/>
                      <a:pt x="306" y="3665"/>
                      <a:pt x="264" y="3707"/>
                    </a:cubicBezTo>
                    <a:cubicBezTo>
                      <a:pt x="243" y="3728"/>
                      <a:pt x="222" y="3750"/>
                      <a:pt x="211" y="3781"/>
                    </a:cubicBezTo>
                    <a:cubicBezTo>
                      <a:pt x="180" y="3845"/>
                      <a:pt x="169" y="3887"/>
                      <a:pt x="169" y="3961"/>
                    </a:cubicBezTo>
                    <a:cubicBezTo>
                      <a:pt x="159" y="4003"/>
                      <a:pt x="169" y="4045"/>
                      <a:pt x="190" y="4077"/>
                    </a:cubicBezTo>
                    <a:lnTo>
                      <a:pt x="201" y="4098"/>
                    </a:lnTo>
                    <a:cubicBezTo>
                      <a:pt x="190" y="4119"/>
                      <a:pt x="190" y="4140"/>
                      <a:pt x="190" y="4172"/>
                    </a:cubicBezTo>
                    <a:cubicBezTo>
                      <a:pt x="190" y="4235"/>
                      <a:pt x="211" y="4320"/>
                      <a:pt x="243" y="4373"/>
                    </a:cubicBezTo>
                    <a:cubicBezTo>
                      <a:pt x="264" y="4415"/>
                      <a:pt x="296" y="4436"/>
                      <a:pt x="328" y="4468"/>
                    </a:cubicBezTo>
                    <a:cubicBezTo>
                      <a:pt x="359" y="4489"/>
                      <a:pt x="391" y="4510"/>
                      <a:pt x="433" y="4521"/>
                    </a:cubicBezTo>
                    <a:cubicBezTo>
                      <a:pt x="475" y="4531"/>
                      <a:pt x="528" y="4531"/>
                      <a:pt x="570" y="4531"/>
                    </a:cubicBezTo>
                    <a:cubicBezTo>
                      <a:pt x="613" y="4521"/>
                      <a:pt x="644" y="4510"/>
                      <a:pt x="687" y="4489"/>
                    </a:cubicBezTo>
                    <a:lnTo>
                      <a:pt x="750" y="4436"/>
                    </a:lnTo>
                    <a:cubicBezTo>
                      <a:pt x="792" y="4394"/>
                      <a:pt x="824" y="4352"/>
                      <a:pt x="834" y="4299"/>
                    </a:cubicBezTo>
                    <a:cubicBezTo>
                      <a:pt x="834" y="4267"/>
                      <a:pt x="845" y="4235"/>
                      <a:pt x="845" y="4204"/>
                    </a:cubicBezTo>
                    <a:cubicBezTo>
                      <a:pt x="856" y="4172"/>
                      <a:pt x="877" y="4140"/>
                      <a:pt x="887" y="4119"/>
                    </a:cubicBezTo>
                    <a:cubicBezTo>
                      <a:pt x="908" y="4056"/>
                      <a:pt x="908" y="3971"/>
                      <a:pt x="887" y="3908"/>
                    </a:cubicBezTo>
                    <a:cubicBezTo>
                      <a:pt x="877" y="3876"/>
                      <a:pt x="866" y="3834"/>
                      <a:pt x="845" y="3802"/>
                    </a:cubicBezTo>
                    <a:cubicBezTo>
                      <a:pt x="792" y="3739"/>
                      <a:pt x="771" y="3707"/>
                      <a:pt x="697" y="3665"/>
                    </a:cubicBezTo>
                    <a:lnTo>
                      <a:pt x="687" y="3655"/>
                    </a:lnTo>
                    <a:cubicBezTo>
                      <a:pt x="623" y="3623"/>
                      <a:pt x="623" y="3623"/>
                      <a:pt x="560" y="3612"/>
                    </a:cubicBezTo>
                    <a:cubicBezTo>
                      <a:pt x="528" y="3612"/>
                      <a:pt x="510" y="3610"/>
                      <a:pt x="491" y="3610"/>
                    </a:cubicBezTo>
                    <a:close/>
                    <a:moveTo>
                      <a:pt x="8344" y="3612"/>
                    </a:moveTo>
                    <a:cubicBezTo>
                      <a:pt x="8291" y="3612"/>
                      <a:pt x="8249" y="3612"/>
                      <a:pt x="8196" y="3623"/>
                    </a:cubicBezTo>
                    <a:cubicBezTo>
                      <a:pt x="8090" y="3655"/>
                      <a:pt x="8016" y="3728"/>
                      <a:pt x="7963" y="3813"/>
                    </a:cubicBezTo>
                    <a:cubicBezTo>
                      <a:pt x="7942" y="3845"/>
                      <a:pt x="7932" y="3876"/>
                      <a:pt x="7921" y="3897"/>
                    </a:cubicBezTo>
                    <a:cubicBezTo>
                      <a:pt x="7889" y="3950"/>
                      <a:pt x="7868" y="4003"/>
                      <a:pt x="7847" y="4066"/>
                    </a:cubicBezTo>
                    <a:cubicBezTo>
                      <a:pt x="7826" y="4130"/>
                      <a:pt x="7816" y="4193"/>
                      <a:pt x="7794" y="4267"/>
                    </a:cubicBezTo>
                    <a:cubicBezTo>
                      <a:pt x="7794" y="4288"/>
                      <a:pt x="7794" y="4320"/>
                      <a:pt x="7784" y="4352"/>
                    </a:cubicBezTo>
                    <a:cubicBezTo>
                      <a:pt x="7784" y="4394"/>
                      <a:pt x="7794" y="4436"/>
                      <a:pt x="7816" y="4478"/>
                    </a:cubicBezTo>
                    <a:cubicBezTo>
                      <a:pt x="7826" y="4499"/>
                      <a:pt x="7837" y="4521"/>
                      <a:pt x="7858" y="4542"/>
                    </a:cubicBezTo>
                    <a:cubicBezTo>
                      <a:pt x="7879" y="4584"/>
                      <a:pt x="7911" y="4605"/>
                      <a:pt x="7942" y="4626"/>
                    </a:cubicBezTo>
                    <a:cubicBezTo>
                      <a:pt x="7974" y="4637"/>
                      <a:pt x="7995" y="4647"/>
                      <a:pt x="8027" y="4658"/>
                    </a:cubicBezTo>
                    <a:cubicBezTo>
                      <a:pt x="8058" y="4668"/>
                      <a:pt x="8080" y="4668"/>
                      <a:pt x="8111" y="4668"/>
                    </a:cubicBezTo>
                    <a:cubicBezTo>
                      <a:pt x="8123" y="4671"/>
                      <a:pt x="8134" y="4673"/>
                      <a:pt x="8145" y="4673"/>
                    </a:cubicBezTo>
                    <a:cubicBezTo>
                      <a:pt x="8176" y="4673"/>
                      <a:pt x="8207" y="4663"/>
                      <a:pt x="8238" y="4647"/>
                    </a:cubicBezTo>
                    <a:cubicBezTo>
                      <a:pt x="8280" y="4637"/>
                      <a:pt x="8312" y="4605"/>
                      <a:pt x="8344" y="4573"/>
                    </a:cubicBezTo>
                    <a:cubicBezTo>
                      <a:pt x="8418" y="4499"/>
                      <a:pt x="8481" y="4415"/>
                      <a:pt x="8544" y="4330"/>
                    </a:cubicBezTo>
                    <a:cubicBezTo>
                      <a:pt x="8587" y="4267"/>
                      <a:pt x="8629" y="4204"/>
                      <a:pt x="8671" y="4130"/>
                    </a:cubicBezTo>
                    <a:cubicBezTo>
                      <a:pt x="8703" y="4056"/>
                      <a:pt x="8724" y="3961"/>
                      <a:pt x="8703" y="3876"/>
                    </a:cubicBezTo>
                    <a:cubicBezTo>
                      <a:pt x="8692" y="3834"/>
                      <a:pt x="8671" y="3802"/>
                      <a:pt x="8639" y="3771"/>
                    </a:cubicBezTo>
                    <a:cubicBezTo>
                      <a:pt x="8618" y="3739"/>
                      <a:pt x="8587" y="3707"/>
                      <a:pt x="8555" y="3686"/>
                    </a:cubicBezTo>
                    <a:cubicBezTo>
                      <a:pt x="8523" y="3676"/>
                      <a:pt x="8502" y="3665"/>
                      <a:pt x="8470" y="3655"/>
                    </a:cubicBezTo>
                    <a:cubicBezTo>
                      <a:pt x="8418" y="3623"/>
                      <a:pt x="8396" y="3623"/>
                      <a:pt x="8344" y="3612"/>
                    </a:cubicBezTo>
                    <a:close/>
                    <a:moveTo>
                      <a:pt x="15916" y="3950"/>
                    </a:moveTo>
                    <a:cubicBezTo>
                      <a:pt x="15863" y="3950"/>
                      <a:pt x="15800" y="3961"/>
                      <a:pt x="15758" y="3992"/>
                    </a:cubicBezTo>
                    <a:lnTo>
                      <a:pt x="15684" y="4045"/>
                    </a:lnTo>
                    <a:cubicBezTo>
                      <a:pt x="15652" y="4088"/>
                      <a:pt x="15620" y="4130"/>
                      <a:pt x="15610" y="4183"/>
                    </a:cubicBezTo>
                    <a:lnTo>
                      <a:pt x="15599" y="4204"/>
                    </a:lnTo>
                    <a:lnTo>
                      <a:pt x="15578" y="4225"/>
                    </a:lnTo>
                    <a:cubicBezTo>
                      <a:pt x="15547" y="4278"/>
                      <a:pt x="15536" y="4330"/>
                      <a:pt x="15536" y="4394"/>
                    </a:cubicBezTo>
                    <a:cubicBezTo>
                      <a:pt x="15536" y="4447"/>
                      <a:pt x="15536" y="4489"/>
                      <a:pt x="15536" y="4542"/>
                    </a:cubicBezTo>
                    <a:cubicBezTo>
                      <a:pt x="15525" y="4584"/>
                      <a:pt x="15536" y="4626"/>
                      <a:pt x="15557" y="4668"/>
                    </a:cubicBezTo>
                    <a:cubicBezTo>
                      <a:pt x="15568" y="4711"/>
                      <a:pt x="15599" y="4742"/>
                      <a:pt x="15631" y="4774"/>
                    </a:cubicBezTo>
                    <a:cubicBezTo>
                      <a:pt x="15652" y="4785"/>
                      <a:pt x="15673" y="4806"/>
                      <a:pt x="15694" y="4827"/>
                    </a:cubicBezTo>
                    <a:cubicBezTo>
                      <a:pt x="15726" y="4848"/>
                      <a:pt x="15768" y="4859"/>
                      <a:pt x="15811" y="4859"/>
                    </a:cubicBezTo>
                    <a:cubicBezTo>
                      <a:pt x="15826" y="4864"/>
                      <a:pt x="15842" y="4866"/>
                      <a:pt x="15857" y="4866"/>
                    </a:cubicBezTo>
                    <a:cubicBezTo>
                      <a:pt x="15871" y="4866"/>
                      <a:pt x="15884" y="4864"/>
                      <a:pt x="15895" y="4859"/>
                    </a:cubicBezTo>
                    <a:cubicBezTo>
                      <a:pt x="15937" y="4859"/>
                      <a:pt x="15980" y="4848"/>
                      <a:pt x="16022" y="4827"/>
                    </a:cubicBezTo>
                    <a:cubicBezTo>
                      <a:pt x="16043" y="4806"/>
                      <a:pt x="16064" y="4785"/>
                      <a:pt x="16085" y="4774"/>
                    </a:cubicBezTo>
                    <a:cubicBezTo>
                      <a:pt x="16127" y="4732"/>
                      <a:pt x="16149" y="4679"/>
                      <a:pt x="16170" y="4626"/>
                    </a:cubicBezTo>
                    <a:lnTo>
                      <a:pt x="16233" y="4352"/>
                    </a:lnTo>
                    <a:cubicBezTo>
                      <a:pt x="16244" y="4309"/>
                      <a:pt x="16244" y="4267"/>
                      <a:pt x="16233" y="4225"/>
                    </a:cubicBezTo>
                    <a:cubicBezTo>
                      <a:pt x="16233" y="4183"/>
                      <a:pt x="16222" y="4140"/>
                      <a:pt x="16201" y="4109"/>
                    </a:cubicBezTo>
                    <a:cubicBezTo>
                      <a:pt x="16180" y="4066"/>
                      <a:pt x="16149" y="4035"/>
                      <a:pt x="16117" y="4014"/>
                    </a:cubicBezTo>
                    <a:cubicBezTo>
                      <a:pt x="16085" y="3992"/>
                      <a:pt x="16043" y="3971"/>
                      <a:pt x="16001" y="3961"/>
                    </a:cubicBezTo>
                    <a:cubicBezTo>
                      <a:pt x="15980" y="3950"/>
                      <a:pt x="15948" y="3950"/>
                      <a:pt x="15916" y="3950"/>
                    </a:cubicBezTo>
                    <a:close/>
                    <a:moveTo>
                      <a:pt x="12209" y="4188"/>
                    </a:moveTo>
                    <a:cubicBezTo>
                      <a:pt x="12180" y="4188"/>
                      <a:pt x="12151" y="4193"/>
                      <a:pt x="12125" y="4204"/>
                    </a:cubicBezTo>
                    <a:cubicBezTo>
                      <a:pt x="12093" y="4214"/>
                      <a:pt x="12072" y="4225"/>
                      <a:pt x="12051" y="4235"/>
                    </a:cubicBezTo>
                    <a:cubicBezTo>
                      <a:pt x="11998" y="4257"/>
                      <a:pt x="11956" y="4299"/>
                      <a:pt x="11935" y="4352"/>
                    </a:cubicBezTo>
                    <a:cubicBezTo>
                      <a:pt x="11913" y="4383"/>
                      <a:pt x="11892" y="4425"/>
                      <a:pt x="11871" y="4468"/>
                    </a:cubicBezTo>
                    <a:cubicBezTo>
                      <a:pt x="11850" y="4510"/>
                      <a:pt x="11829" y="4542"/>
                      <a:pt x="11829" y="4594"/>
                    </a:cubicBezTo>
                    <a:cubicBezTo>
                      <a:pt x="11818" y="4637"/>
                      <a:pt x="11818" y="4679"/>
                      <a:pt x="11839" y="4721"/>
                    </a:cubicBezTo>
                    <a:cubicBezTo>
                      <a:pt x="11850" y="4763"/>
                      <a:pt x="11871" y="4795"/>
                      <a:pt x="11892" y="4827"/>
                    </a:cubicBezTo>
                    <a:cubicBezTo>
                      <a:pt x="11913" y="4859"/>
                      <a:pt x="11945" y="4890"/>
                      <a:pt x="11987" y="4911"/>
                    </a:cubicBezTo>
                    <a:lnTo>
                      <a:pt x="12061" y="4943"/>
                    </a:lnTo>
                    <a:cubicBezTo>
                      <a:pt x="12093" y="4954"/>
                      <a:pt x="12122" y="4959"/>
                      <a:pt x="12150" y="4959"/>
                    </a:cubicBezTo>
                    <a:cubicBezTo>
                      <a:pt x="12177" y="4959"/>
                      <a:pt x="12204" y="4954"/>
                      <a:pt x="12230" y="4943"/>
                    </a:cubicBezTo>
                    <a:cubicBezTo>
                      <a:pt x="12262" y="4932"/>
                      <a:pt x="12283" y="4922"/>
                      <a:pt x="12315" y="4911"/>
                    </a:cubicBezTo>
                    <a:cubicBezTo>
                      <a:pt x="12357" y="4880"/>
                      <a:pt x="12399" y="4848"/>
                      <a:pt x="12431" y="4795"/>
                    </a:cubicBezTo>
                    <a:cubicBezTo>
                      <a:pt x="12452" y="4753"/>
                      <a:pt x="12473" y="4711"/>
                      <a:pt x="12484" y="4679"/>
                    </a:cubicBezTo>
                    <a:cubicBezTo>
                      <a:pt x="12515" y="4637"/>
                      <a:pt x="12526" y="4594"/>
                      <a:pt x="12526" y="4552"/>
                    </a:cubicBezTo>
                    <a:cubicBezTo>
                      <a:pt x="12537" y="4510"/>
                      <a:pt x="12537" y="4468"/>
                      <a:pt x="12515" y="4425"/>
                    </a:cubicBezTo>
                    <a:cubicBezTo>
                      <a:pt x="12515" y="4383"/>
                      <a:pt x="12494" y="4341"/>
                      <a:pt x="12463" y="4320"/>
                    </a:cubicBezTo>
                    <a:cubicBezTo>
                      <a:pt x="12441" y="4278"/>
                      <a:pt x="12410" y="4257"/>
                      <a:pt x="12368" y="4235"/>
                    </a:cubicBezTo>
                    <a:cubicBezTo>
                      <a:pt x="12346" y="4225"/>
                      <a:pt x="12325" y="4214"/>
                      <a:pt x="12294" y="4204"/>
                    </a:cubicBezTo>
                    <a:cubicBezTo>
                      <a:pt x="12267" y="4193"/>
                      <a:pt x="12238" y="4188"/>
                      <a:pt x="12209" y="4188"/>
                    </a:cubicBezTo>
                    <a:close/>
                    <a:moveTo>
                      <a:pt x="2376" y="4130"/>
                    </a:moveTo>
                    <a:cubicBezTo>
                      <a:pt x="2355" y="4130"/>
                      <a:pt x="2324" y="4140"/>
                      <a:pt x="2292" y="4140"/>
                    </a:cubicBezTo>
                    <a:cubicBezTo>
                      <a:pt x="2271" y="4151"/>
                      <a:pt x="2250" y="4151"/>
                      <a:pt x="2229" y="4161"/>
                    </a:cubicBezTo>
                    <a:lnTo>
                      <a:pt x="2186" y="4161"/>
                    </a:lnTo>
                    <a:cubicBezTo>
                      <a:pt x="2155" y="4161"/>
                      <a:pt x="2134" y="4172"/>
                      <a:pt x="2102" y="4172"/>
                    </a:cubicBezTo>
                    <a:cubicBezTo>
                      <a:pt x="2060" y="4183"/>
                      <a:pt x="2017" y="4204"/>
                      <a:pt x="1986" y="4225"/>
                    </a:cubicBezTo>
                    <a:cubicBezTo>
                      <a:pt x="1965" y="4246"/>
                      <a:pt x="1943" y="4267"/>
                      <a:pt x="1933" y="4288"/>
                    </a:cubicBezTo>
                    <a:cubicBezTo>
                      <a:pt x="1901" y="4320"/>
                      <a:pt x="1880" y="4352"/>
                      <a:pt x="1880" y="4394"/>
                    </a:cubicBezTo>
                    <a:lnTo>
                      <a:pt x="1817" y="4542"/>
                    </a:lnTo>
                    <a:cubicBezTo>
                      <a:pt x="1806" y="4584"/>
                      <a:pt x="1796" y="4626"/>
                      <a:pt x="1806" y="4668"/>
                    </a:cubicBezTo>
                    <a:cubicBezTo>
                      <a:pt x="1806" y="4721"/>
                      <a:pt x="1827" y="4753"/>
                      <a:pt x="1848" y="4795"/>
                    </a:cubicBezTo>
                    <a:cubicBezTo>
                      <a:pt x="1870" y="4827"/>
                      <a:pt x="1891" y="4859"/>
                      <a:pt x="1933" y="4880"/>
                    </a:cubicBezTo>
                    <a:cubicBezTo>
                      <a:pt x="1965" y="4911"/>
                      <a:pt x="1996" y="4932"/>
                      <a:pt x="2038" y="4943"/>
                    </a:cubicBezTo>
                    <a:cubicBezTo>
                      <a:pt x="2070" y="4943"/>
                      <a:pt x="2102" y="4954"/>
                      <a:pt x="2123" y="4954"/>
                    </a:cubicBezTo>
                    <a:lnTo>
                      <a:pt x="2134" y="4954"/>
                    </a:lnTo>
                    <a:lnTo>
                      <a:pt x="2144" y="4975"/>
                    </a:lnTo>
                    <a:cubicBezTo>
                      <a:pt x="2176" y="4985"/>
                      <a:pt x="2197" y="5006"/>
                      <a:pt x="2218" y="5017"/>
                    </a:cubicBezTo>
                    <a:cubicBezTo>
                      <a:pt x="2250" y="5049"/>
                      <a:pt x="2292" y="5059"/>
                      <a:pt x="2334" y="5059"/>
                    </a:cubicBezTo>
                    <a:cubicBezTo>
                      <a:pt x="2350" y="5064"/>
                      <a:pt x="2363" y="5067"/>
                      <a:pt x="2376" y="5067"/>
                    </a:cubicBezTo>
                    <a:cubicBezTo>
                      <a:pt x="2390" y="5067"/>
                      <a:pt x="2403" y="5064"/>
                      <a:pt x="2419" y="5059"/>
                    </a:cubicBezTo>
                    <a:cubicBezTo>
                      <a:pt x="2461" y="5059"/>
                      <a:pt x="2503" y="5049"/>
                      <a:pt x="2545" y="5017"/>
                    </a:cubicBezTo>
                    <a:cubicBezTo>
                      <a:pt x="2567" y="5006"/>
                      <a:pt x="2588" y="4985"/>
                      <a:pt x="2609" y="4975"/>
                    </a:cubicBezTo>
                    <a:cubicBezTo>
                      <a:pt x="2651" y="4932"/>
                      <a:pt x="2672" y="4880"/>
                      <a:pt x="2693" y="4827"/>
                    </a:cubicBezTo>
                    <a:lnTo>
                      <a:pt x="2693" y="4806"/>
                    </a:lnTo>
                    <a:cubicBezTo>
                      <a:pt x="2704" y="4763"/>
                      <a:pt x="2704" y="4732"/>
                      <a:pt x="2714" y="4690"/>
                    </a:cubicBezTo>
                    <a:lnTo>
                      <a:pt x="2714" y="4668"/>
                    </a:lnTo>
                    <a:cubicBezTo>
                      <a:pt x="2704" y="4658"/>
                      <a:pt x="2704" y="4637"/>
                      <a:pt x="2704" y="4616"/>
                    </a:cubicBezTo>
                    <a:cubicBezTo>
                      <a:pt x="2704" y="4563"/>
                      <a:pt x="2704" y="4510"/>
                      <a:pt x="2704" y="4457"/>
                    </a:cubicBezTo>
                    <a:cubicBezTo>
                      <a:pt x="2704" y="4404"/>
                      <a:pt x="2693" y="4362"/>
                      <a:pt x="2672" y="4330"/>
                    </a:cubicBezTo>
                    <a:cubicBezTo>
                      <a:pt x="2662" y="4288"/>
                      <a:pt x="2640" y="4257"/>
                      <a:pt x="2609" y="4225"/>
                    </a:cubicBezTo>
                    <a:cubicBezTo>
                      <a:pt x="2577" y="4193"/>
                      <a:pt x="2545" y="4172"/>
                      <a:pt x="2503" y="4161"/>
                    </a:cubicBezTo>
                    <a:cubicBezTo>
                      <a:pt x="2461" y="4140"/>
                      <a:pt x="2429" y="4130"/>
                      <a:pt x="2376" y="4130"/>
                    </a:cubicBezTo>
                    <a:close/>
                    <a:moveTo>
                      <a:pt x="5344" y="4056"/>
                    </a:moveTo>
                    <a:cubicBezTo>
                      <a:pt x="5302" y="4056"/>
                      <a:pt x="5260" y="4056"/>
                      <a:pt x="5217" y="4066"/>
                    </a:cubicBezTo>
                    <a:lnTo>
                      <a:pt x="5196" y="4077"/>
                    </a:lnTo>
                    <a:cubicBezTo>
                      <a:pt x="5122" y="4077"/>
                      <a:pt x="5059" y="4109"/>
                      <a:pt x="5006" y="4161"/>
                    </a:cubicBezTo>
                    <a:cubicBezTo>
                      <a:pt x="4943" y="4225"/>
                      <a:pt x="4911" y="4299"/>
                      <a:pt x="4911" y="4394"/>
                    </a:cubicBezTo>
                    <a:lnTo>
                      <a:pt x="4911" y="4436"/>
                    </a:lnTo>
                    <a:cubicBezTo>
                      <a:pt x="4879" y="4489"/>
                      <a:pt x="4858" y="4542"/>
                      <a:pt x="4837" y="4594"/>
                    </a:cubicBezTo>
                    <a:cubicBezTo>
                      <a:pt x="4806" y="4626"/>
                      <a:pt x="4795" y="4668"/>
                      <a:pt x="4795" y="4711"/>
                    </a:cubicBezTo>
                    <a:cubicBezTo>
                      <a:pt x="4784" y="4753"/>
                      <a:pt x="4784" y="4795"/>
                      <a:pt x="4795" y="4837"/>
                    </a:cubicBezTo>
                    <a:cubicBezTo>
                      <a:pt x="4806" y="4880"/>
                      <a:pt x="4827" y="4922"/>
                      <a:pt x="4858" y="4954"/>
                    </a:cubicBezTo>
                    <a:cubicBezTo>
                      <a:pt x="4879" y="4985"/>
                      <a:pt x="4911" y="5017"/>
                      <a:pt x="4953" y="5038"/>
                    </a:cubicBezTo>
                    <a:cubicBezTo>
                      <a:pt x="5007" y="5061"/>
                      <a:pt x="5065" y="5078"/>
                      <a:pt x="5126" y="5078"/>
                    </a:cubicBezTo>
                    <a:cubicBezTo>
                      <a:pt x="5149" y="5078"/>
                      <a:pt x="5173" y="5076"/>
                      <a:pt x="5196" y="5070"/>
                    </a:cubicBezTo>
                    <a:cubicBezTo>
                      <a:pt x="5270" y="5038"/>
                      <a:pt x="5355" y="4996"/>
                      <a:pt x="5386" y="4922"/>
                    </a:cubicBezTo>
                    <a:cubicBezTo>
                      <a:pt x="5408" y="4890"/>
                      <a:pt x="5418" y="4859"/>
                      <a:pt x="5429" y="4837"/>
                    </a:cubicBezTo>
                    <a:cubicBezTo>
                      <a:pt x="5481" y="4795"/>
                      <a:pt x="5524" y="4742"/>
                      <a:pt x="5545" y="4679"/>
                    </a:cubicBezTo>
                    <a:cubicBezTo>
                      <a:pt x="5566" y="4605"/>
                      <a:pt x="5587" y="4531"/>
                      <a:pt x="5608" y="4468"/>
                    </a:cubicBezTo>
                    <a:cubicBezTo>
                      <a:pt x="5619" y="4425"/>
                      <a:pt x="5629" y="4383"/>
                      <a:pt x="5619" y="4330"/>
                    </a:cubicBezTo>
                    <a:cubicBezTo>
                      <a:pt x="5619" y="4288"/>
                      <a:pt x="5598" y="4257"/>
                      <a:pt x="5577" y="4214"/>
                    </a:cubicBezTo>
                    <a:lnTo>
                      <a:pt x="5524" y="4151"/>
                    </a:lnTo>
                    <a:cubicBezTo>
                      <a:pt x="5503" y="4119"/>
                      <a:pt x="5460" y="4098"/>
                      <a:pt x="5418" y="4088"/>
                    </a:cubicBezTo>
                    <a:cubicBezTo>
                      <a:pt x="5397" y="4066"/>
                      <a:pt x="5365" y="4056"/>
                      <a:pt x="5344" y="4056"/>
                    </a:cubicBezTo>
                    <a:close/>
                    <a:moveTo>
                      <a:pt x="10276" y="4436"/>
                    </a:moveTo>
                    <a:cubicBezTo>
                      <a:pt x="10213" y="4436"/>
                      <a:pt x="10160" y="4447"/>
                      <a:pt x="10107" y="4478"/>
                    </a:cubicBezTo>
                    <a:lnTo>
                      <a:pt x="10044" y="4531"/>
                    </a:lnTo>
                    <a:lnTo>
                      <a:pt x="10033" y="4531"/>
                    </a:lnTo>
                    <a:lnTo>
                      <a:pt x="10033" y="4542"/>
                    </a:lnTo>
                    <a:cubicBezTo>
                      <a:pt x="10012" y="4563"/>
                      <a:pt x="9991" y="4584"/>
                      <a:pt x="9981" y="4616"/>
                    </a:cubicBezTo>
                    <a:lnTo>
                      <a:pt x="9970" y="4616"/>
                    </a:lnTo>
                    <a:cubicBezTo>
                      <a:pt x="9938" y="4690"/>
                      <a:pt x="9917" y="4742"/>
                      <a:pt x="9917" y="4816"/>
                    </a:cubicBezTo>
                    <a:lnTo>
                      <a:pt x="9917" y="4827"/>
                    </a:lnTo>
                    <a:cubicBezTo>
                      <a:pt x="9928" y="4859"/>
                      <a:pt x="9928" y="4890"/>
                      <a:pt x="9938" y="4922"/>
                    </a:cubicBezTo>
                    <a:lnTo>
                      <a:pt x="9938" y="4932"/>
                    </a:lnTo>
                    <a:cubicBezTo>
                      <a:pt x="9949" y="4954"/>
                      <a:pt x="9960" y="4985"/>
                      <a:pt x="9970" y="5017"/>
                    </a:cubicBezTo>
                    <a:lnTo>
                      <a:pt x="9981" y="5017"/>
                    </a:lnTo>
                    <a:lnTo>
                      <a:pt x="9981" y="5027"/>
                    </a:lnTo>
                    <a:lnTo>
                      <a:pt x="10033" y="5091"/>
                    </a:lnTo>
                    <a:lnTo>
                      <a:pt x="10033" y="5101"/>
                    </a:lnTo>
                    <a:cubicBezTo>
                      <a:pt x="10065" y="5123"/>
                      <a:pt x="10086" y="5133"/>
                      <a:pt x="10107" y="5154"/>
                    </a:cubicBezTo>
                    <a:cubicBezTo>
                      <a:pt x="10150" y="5175"/>
                      <a:pt x="10192" y="5186"/>
                      <a:pt x="10234" y="5196"/>
                    </a:cubicBezTo>
                    <a:cubicBezTo>
                      <a:pt x="10247" y="5200"/>
                      <a:pt x="10259" y="5201"/>
                      <a:pt x="10271" y="5201"/>
                    </a:cubicBezTo>
                    <a:cubicBezTo>
                      <a:pt x="10301" y="5201"/>
                      <a:pt x="10331" y="5193"/>
                      <a:pt x="10361" y="5186"/>
                    </a:cubicBezTo>
                    <a:cubicBezTo>
                      <a:pt x="10403" y="5175"/>
                      <a:pt x="10435" y="5154"/>
                      <a:pt x="10466" y="5133"/>
                    </a:cubicBezTo>
                    <a:cubicBezTo>
                      <a:pt x="10509" y="5101"/>
                      <a:pt x="10530" y="5080"/>
                      <a:pt x="10551" y="5038"/>
                    </a:cubicBezTo>
                    <a:lnTo>
                      <a:pt x="10583" y="4964"/>
                    </a:lnTo>
                    <a:cubicBezTo>
                      <a:pt x="10593" y="4911"/>
                      <a:pt x="10593" y="4869"/>
                      <a:pt x="10593" y="4827"/>
                    </a:cubicBezTo>
                    <a:cubicBezTo>
                      <a:pt x="10593" y="4785"/>
                      <a:pt x="10604" y="4753"/>
                      <a:pt x="10593" y="4721"/>
                    </a:cubicBezTo>
                    <a:cubicBezTo>
                      <a:pt x="10593" y="4668"/>
                      <a:pt x="10572" y="4637"/>
                      <a:pt x="10551" y="4594"/>
                    </a:cubicBezTo>
                    <a:cubicBezTo>
                      <a:pt x="10540" y="4573"/>
                      <a:pt x="10519" y="4552"/>
                      <a:pt x="10498" y="4531"/>
                    </a:cubicBezTo>
                    <a:cubicBezTo>
                      <a:pt x="10466" y="4489"/>
                      <a:pt x="10414" y="4468"/>
                      <a:pt x="10361" y="4447"/>
                    </a:cubicBezTo>
                    <a:cubicBezTo>
                      <a:pt x="10329" y="4447"/>
                      <a:pt x="10297" y="4436"/>
                      <a:pt x="10276" y="4436"/>
                    </a:cubicBezTo>
                    <a:close/>
                    <a:moveTo>
                      <a:pt x="6390" y="5218"/>
                    </a:moveTo>
                    <a:cubicBezTo>
                      <a:pt x="6337" y="5218"/>
                      <a:pt x="6305" y="5228"/>
                      <a:pt x="6263" y="5249"/>
                    </a:cubicBezTo>
                    <a:cubicBezTo>
                      <a:pt x="6221" y="5260"/>
                      <a:pt x="6189" y="5281"/>
                      <a:pt x="6157" y="5313"/>
                    </a:cubicBezTo>
                    <a:cubicBezTo>
                      <a:pt x="6126" y="5344"/>
                      <a:pt x="6105" y="5376"/>
                      <a:pt x="6094" y="5418"/>
                    </a:cubicBezTo>
                    <a:cubicBezTo>
                      <a:pt x="6073" y="5461"/>
                      <a:pt x="6062" y="5503"/>
                      <a:pt x="6062" y="5545"/>
                    </a:cubicBezTo>
                    <a:cubicBezTo>
                      <a:pt x="6062" y="5577"/>
                      <a:pt x="6073" y="5598"/>
                      <a:pt x="6073" y="5629"/>
                    </a:cubicBezTo>
                    <a:cubicBezTo>
                      <a:pt x="6094" y="5682"/>
                      <a:pt x="6115" y="5735"/>
                      <a:pt x="6157" y="5777"/>
                    </a:cubicBezTo>
                    <a:lnTo>
                      <a:pt x="6221" y="5820"/>
                    </a:lnTo>
                    <a:cubicBezTo>
                      <a:pt x="6274" y="5851"/>
                      <a:pt x="6326" y="5862"/>
                      <a:pt x="6390" y="5862"/>
                    </a:cubicBezTo>
                    <a:lnTo>
                      <a:pt x="6569" y="5862"/>
                    </a:lnTo>
                    <a:cubicBezTo>
                      <a:pt x="6612" y="5862"/>
                      <a:pt x="6654" y="5851"/>
                      <a:pt x="6696" y="5830"/>
                    </a:cubicBezTo>
                    <a:cubicBezTo>
                      <a:pt x="6738" y="5820"/>
                      <a:pt x="6770" y="5798"/>
                      <a:pt x="6802" y="5767"/>
                    </a:cubicBezTo>
                    <a:cubicBezTo>
                      <a:pt x="6833" y="5735"/>
                      <a:pt x="6854" y="5703"/>
                      <a:pt x="6865" y="5661"/>
                    </a:cubicBezTo>
                    <a:cubicBezTo>
                      <a:pt x="6886" y="5629"/>
                      <a:pt x="6897" y="5587"/>
                      <a:pt x="6897" y="5534"/>
                    </a:cubicBezTo>
                    <a:cubicBezTo>
                      <a:pt x="6886" y="5513"/>
                      <a:pt x="6886" y="5482"/>
                      <a:pt x="6876" y="5450"/>
                    </a:cubicBezTo>
                    <a:cubicBezTo>
                      <a:pt x="6865" y="5397"/>
                      <a:pt x="6833" y="5355"/>
                      <a:pt x="6802" y="5313"/>
                    </a:cubicBezTo>
                    <a:lnTo>
                      <a:pt x="6728" y="5260"/>
                    </a:lnTo>
                    <a:cubicBezTo>
                      <a:pt x="6685" y="5228"/>
                      <a:pt x="6622" y="5218"/>
                      <a:pt x="6569" y="5218"/>
                    </a:cubicBezTo>
                    <a:close/>
                    <a:moveTo>
                      <a:pt x="13550" y="5038"/>
                    </a:moveTo>
                    <a:cubicBezTo>
                      <a:pt x="13519" y="5049"/>
                      <a:pt x="13487" y="5049"/>
                      <a:pt x="13466" y="5049"/>
                    </a:cubicBezTo>
                    <a:cubicBezTo>
                      <a:pt x="13413" y="5070"/>
                      <a:pt x="13360" y="5091"/>
                      <a:pt x="13318" y="5133"/>
                    </a:cubicBezTo>
                    <a:lnTo>
                      <a:pt x="13265" y="5196"/>
                    </a:lnTo>
                    <a:cubicBezTo>
                      <a:pt x="13244" y="5249"/>
                      <a:pt x="13223" y="5302"/>
                      <a:pt x="13223" y="5365"/>
                    </a:cubicBezTo>
                    <a:lnTo>
                      <a:pt x="13223" y="5545"/>
                    </a:lnTo>
                    <a:cubicBezTo>
                      <a:pt x="13223" y="5587"/>
                      <a:pt x="13234" y="5629"/>
                      <a:pt x="13255" y="5672"/>
                    </a:cubicBezTo>
                    <a:cubicBezTo>
                      <a:pt x="13265" y="5714"/>
                      <a:pt x="13286" y="5746"/>
                      <a:pt x="13318" y="5777"/>
                    </a:cubicBezTo>
                    <a:cubicBezTo>
                      <a:pt x="13350" y="5809"/>
                      <a:pt x="13381" y="5830"/>
                      <a:pt x="13424" y="5841"/>
                    </a:cubicBezTo>
                    <a:cubicBezTo>
                      <a:pt x="13466" y="5862"/>
                      <a:pt x="13508" y="5872"/>
                      <a:pt x="13550" y="5872"/>
                    </a:cubicBezTo>
                    <a:cubicBezTo>
                      <a:pt x="13582" y="5862"/>
                      <a:pt x="13603" y="5862"/>
                      <a:pt x="13635" y="5862"/>
                    </a:cubicBezTo>
                    <a:cubicBezTo>
                      <a:pt x="13688" y="5841"/>
                      <a:pt x="13741" y="5809"/>
                      <a:pt x="13783" y="5777"/>
                    </a:cubicBezTo>
                    <a:cubicBezTo>
                      <a:pt x="13793" y="5756"/>
                      <a:pt x="13814" y="5735"/>
                      <a:pt x="13825" y="5703"/>
                    </a:cubicBezTo>
                    <a:cubicBezTo>
                      <a:pt x="13857" y="5661"/>
                      <a:pt x="13878" y="5608"/>
                      <a:pt x="13878" y="5545"/>
                    </a:cubicBezTo>
                    <a:lnTo>
                      <a:pt x="13878" y="5365"/>
                    </a:lnTo>
                    <a:cubicBezTo>
                      <a:pt x="13878" y="5323"/>
                      <a:pt x="13867" y="5281"/>
                      <a:pt x="13846" y="5239"/>
                    </a:cubicBezTo>
                    <a:cubicBezTo>
                      <a:pt x="13836" y="5196"/>
                      <a:pt x="13814" y="5165"/>
                      <a:pt x="13783" y="5133"/>
                    </a:cubicBezTo>
                    <a:cubicBezTo>
                      <a:pt x="13751" y="5101"/>
                      <a:pt x="13719" y="5080"/>
                      <a:pt x="13677" y="5070"/>
                    </a:cubicBezTo>
                    <a:cubicBezTo>
                      <a:pt x="13635" y="5049"/>
                      <a:pt x="13593" y="5038"/>
                      <a:pt x="13550" y="5038"/>
                    </a:cubicBezTo>
                    <a:close/>
                    <a:moveTo>
                      <a:pt x="549" y="5577"/>
                    </a:moveTo>
                    <a:cubicBezTo>
                      <a:pt x="528" y="5577"/>
                      <a:pt x="497" y="5587"/>
                      <a:pt x="475" y="5587"/>
                    </a:cubicBezTo>
                    <a:cubicBezTo>
                      <a:pt x="454" y="5587"/>
                      <a:pt x="433" y="5587"/>
                      <a:pt x="412" y="5598"/>
                    </a:cubicBezTo>
                    <a:cubicBezTo>
                      <a:pt x="370" y="5608"/>
                      <a:pt x="328" y="5629"/>
                      <a:pt x="285" y="5651"/>
                    </a:cubicBezTo>
                    <a:cubicBezTo>
                      <a:pt x="264" y="5651"/>
                      <a:pt x="254" y="5661"/>
                      <a:pt x="232" y="5672"/>
                    </a:cubicBezTo>
                    <a:cubicBezTo>
                      <a:pt x="201" y="5703"/>
                      <a:pt x="159" y="5725"/>
                      <a:pt x="137" y="5756"/>
                    </a:cubicBezTo>
                    <a:cubicBezTo>
                      <a:pt x="106" y="5788"/>
                      <a:pt x="85" y="5820"/>
                      <a:pt x="64" y="5851"/>
                    </a:cubicBezTo>
                    <a:cubicBezTo>
                      <a:pt x="53" y="5883"/>
                      <a:pt x="32" y="5915"/>
                      <a:pt x="21" y="5946"/>
                    </a:cubicBezTo>
                    <a:lnTo>
                      <a:pt x="11" y="5978"/>
                    </a:lnTo>
                    <a:cubicBezTo>
                      <a:pt x="11" y="6010"/>
                      <a:pt x="0" y="6052"/>
                      <a:pt x="0" y="6094"/>
                    </a:cubicBezTo>
                    <a:cubicBezTo>
                      <a:pt x="0" y="6136"/>
                      <a:pt x="11" y="6179"/>
                      <a:pt x="32" y="6221"/>
                    </a:cubicBezTo>
                    <a:cubicBezTo>
                      <a:pt x="42" y="6253"/>
                      <a:pt x="64" y="6295"/>
                      <a:pt x="95" y="6316"/>
                    </a:cubicBezTo>
                    <a:cubicBezTo>
                      <a:pt x="127" y="6348"/>
                      <a:pt x="159" y="6379"/>
                      <a:pt x="201" y="6390"/>
                    </a:cubicBezTo>
                    <a:cubicBezTo>
                      <a:pt x="224" y="6405"/>
                      <a:pt x="253" y="6415"/>
                      <a:pt x="287" y="6415"/>
                    </a:cubicBezTo>
                    <a:cubicBezTo>
                      <a:pt x="300" y="6415"/>
                      <a:pt x="313" y="6414"/>
                      <a:pt x="328" y="6411"/>
                    </a:cubicBezTo>
                    <a:cubicBezTo>
                      <a:pt x="412" y="6411"/>
                      <a:pt x="497" y="6379"/>
                      <a:pt x="549" y="6316"/>
                    </a:cubicBezTo>
                    <a:lnTo>
                      <a:pt x="592" y="6274"/>
                    </a:lnTo>
                    <a:cubicBezTo>
                      <a:pt x="602" y="6284"/>
                      <a:pt x="623" y="6295"/>
                      <a:pt x="634" y="6295"/>
                    </a:cubicBezTo>
                    <a:cubicBezTo>
                      <a:pt x="676" y="6305"/>
                      <a:pt x="718" y="6305"/>
                      <a:pt x="761" y="6305"/>
                    </a:cubicBezTo>
                    <a:cubicBezTo>
                      <a:pt x="803" y="6295"/>
                      <a:pt x="845" y="6284"/>
                      <a:pt x="887" y="6263"/>
                    </a:cubicBezTo>
                    <a:cubicBezTo>
                      <a:pt x="951" y="6221"/>
                      <a:pt x="1014" y="6147"/>
                      <a:pt x="1035" y="6073"/>
                    </a:cubicBezTo>
                    <a:cubicBezTo>
                      <a:pt x="1056" y="5989"/>
                      <a:pt x="1046" y="5894"/>
                      <a:pt x="1003" y="5820"/>
                    </a:cubicBezTo>
                    <a:cubicBezTo>
                      <a:pt x="982" y="5788"/>
                      <a:pt x="961" y="5767"/>
                      <a:pt x="940" y="5735"/>
                    </a:cubicBezTo>
                    <a:lnTo>
                      <a:pt x="919" y="5714"/>
                    </a:lnTo>
                    <a:cubicBezTo>
                      <a:pt x="887" y="5682"/>
                      <a:pt x="845" y="5661"/>
                      <a:pt x="813" y="5640"/>
                    </a:cubicBezTo>
                    <a:cubicBezTo>
                      <a:pt x="771" y="5619"/>
                      <a:pt x="729" y="5598"/>
                      <a:pt x="687" y="5587"/>
                    </a:cubicBezTo>
                    <a:cubicBezTo>
                      <a:pt x="644" y="5587"/>
                      <a:pt x="592" y="5577"/>
                      <a:pt x="549" y="5577"/>
                    </a:cubicBezTo>
                    <a:close/>
                    <a:moveTo>
                      <a:pt x="11578" y="5404"/>
                    </a:moveTo>
                    <a:cubicBezTo>
                      <a:pt x="11566" y="5404"/>
                      <a:pt x="11555" y="5405"/>
                      <a:pt x="11544" y="5408"/>
                    </a:cubicBezTo>
                    <a:cubicBezTo>
                      <a:pt x="11459" y="5408"/>
                      <a:pt x="11375" y="5439"/>
                      <a:pt x="11322" y="5503"/>
                    </a:cubicBezTo>
                    <a:cubicBezTo>
                      <a:pt x="11259" y="5566"/>
                      <a:pt x="11227" y="5640"/>
                      <a:pt x="11227" y="5725"/>
                    </a:cubicBezTo>
                    <a:lnTo>
                      <a:pt x="11227" y="6158"/>
                    </a:lnTo>
                    <a:cubicBezTo>
                      <a:pt x="11227" y="6231"/>
                      <a:pt x="11259" y="6327"/>
                      <a:pt x="11322" y="6379"/>
                    </a:cubicBezTo>
                    <a:cubicBezTo>
                      <a:pt x="11343" y="6411"/>
                      <a:pt x="11385" y="6432"/>
                      <a:pt x="11417" y="6443"/>
                    </a:cubicBezTo>
                    <a:cubicBezTo>
                      <a:pt x="11459" y="6464"/>
                      <a:pt x="11501" y="6474"/>
                      <a:pt x="11544" y="6474"/>
                    </a:cubicBezTo>
                    <a:cubicBezTo>
                      <a:pt x="11628" y="6474"/>
                      <a:pt x="11713" y="6443"/>
                      <a:pt x="11776" y="6379"/>
                    </a:cubicBezTo>
                    <a:cubicBezTo>
                      <a:pt x="11829" y="6316"/>
                      <a:pt x="11871" y="6242"/>
                      <a:pt x="11871" y="6158"/>
                    </a:cubicBezTo>
                    <a:lnTo>
                      <a:pt x="11871" y="5725"/>
                    </a:lnTo>
                    <a:cubicBezTo>
                      <a:pt x="11871" y="5640"/>
                      <a:pt x="11829" y="5556"/>
                      <a:pt x="11776" y="5503"/>
                    </a:cubicBezTo>
                    <a:cubicBezTo>
                      <a:pt x="11744" y="5471"/>
                      <a:pt x="11713" y="5450"/>
                      <a:pt x="11670" y="5429"/>
                    </a:cubicBezTo>
                    <a:cubicBezTo>
                      <a:pt x="11640" y="5413"/>
                      <a:pt x="11609" y="5404"/>
                      <a:pt x="11578" y="5404"/>
                    </a:cubicBezTo>
                    <a:close/>
                    <a:moveTo>
                      <a:pt x="9389" y="5991"/>
                    </a:moveTo>
                    <a:cubicBezTo>
                      <a:pt x="9360" y="5991"/>
                      <a:pt x="9331" y="5994"/>
                      <a:pt x="9294" y="5999"/>
                    </a:cubicBezTo>
                    <a:lnTo>
                      <a:pt x="9284" y="5999"/>
                    </a:lnTo>
                    <a:cubicBezTo>
                      <a:pt x="9262" y="6010"/>
                      <a:pt x="9231" y="6020"/>
                      <a:pt x="9210" y="6031"/>
                    </a:cubicBezTo>
                    <a:lnTo>
                      <a:pt x="9199" y="6041"/>
                    </a:lnTo>
                    <a:cubicBezTo>
                      <a:pt x="9178" y="6052"/>
                      <a:pt x="9157" y="6073"/>
                      <a:pt x="9136" y="6094"/>
                    </a:cubicBezTo>
                    <a:cubicBezTo>
                      <a:pt x="9093" y="6136"/>
                      <a:pt x="9062" y="6179"/>
                      <a:pt x="9051" y="6242"/>
                    </a:cubicBezTo>
                    <a:cubicBezTo>
                      <a:pt x="9030" y="6305"/>
                      <a:pt x="9030" y="6358"/>
                      <a:pt x="9051" y="6422"/>
                    </a:cubicBezTo>
                    <a:cubicBezTo>
                      <a:pt x="9062" y="6464"/>
                      <a:pt x="9083" y="6496"/>
                      <a:pt x="9104" y="6527"/>
                    </a:cubicBezTo>
                    <a:cubicBezTo>
                      <a:pt x="9125" y="6569"/>
                      <a:pt x="9157" y="6591"/>
                      <a:pt x="9199" y="6612"/>
                    </a:cubicBezTo>
                    <a:cubicBezTo>
                      <a:pt x="9231" y="6633"/>
                      <a:pt x="9273" y="6654"/>
                      <a:pt x="9315" y="6654"/>
                    </a:cubicBezTo>
                    <a:lnTo>
                      <a:pt x="9410" y="6654"/>
                    </a:lnTo>
                    <a:cubicBezTo>
                      <a:pt x="9474" y="6654"/>
                      <a:pt x="9527" y="6643"/>
                      <a:pt x="9579" y="6612"/>
                    </a:cubicBezTo>
                    <a:cubicBezTo>
                      <a:pt x="9600" y="6591"/>
                      <a:pt x="9622" y="6580"/>
                      <a:pt x="9643" y="6559"/>
                    </a:cubicBezTo>
                    <a:cubicBezTo>
                      <a:pt x="9685" y="6517"/>
                      <a:pt x="9706" y="6474"/>
                      <a:pt x="9727" y="6422"/>
                    </a:cubicBezTo>
                    <a:cubicBezTo>
                      <a:pt x="9738" y="6348"/>
                      <a:pt x="9738" y="6316"/>
                      <a:pt x="9727" y="6242"/>
                    </a:cubicBezTo>
                    <a:cubicBezTo>
                      <a:pt x="9706" y="6179"/>
                      <a:pt x="9674" y="6136"/>
                      <a:pt x="9632" y="6094"/>
                    </a:cubicBezTo>
                    <a:lnTo>
                      <a:pt x="9632" y="6084"/>
                    </a:lnTo>
                    <a:lnTo>
                      <a:pt x="9569" y="6041"/>
                    </a:lnTo>
                    <a:lnTo>
                      <a:pt x="9569" y="6031"/>
                    </a:lnTo>
                    <a:lnTo>
                      <a:pt x="9558" y="6031"/>
                    </a:lnTo>
                    <a:lnTo>
                      <a:pt x="9484" y="5999"/>
                    </a:lnTo>
                    <a:cubicBezTo>
                      <a:pt x="9447" y="5994"/>
                      <a:pt x="9418" y="5991"/>
                      <a:pt x="9389" y="5991"/>
                    </a:cubicBezTo>
                    <a:close/>
                    <a:moveTo>
                      <a:pt x="2440" y="6316"/>
                    </a:moveTo>
                    <a:cubicBezTo>
                      <a:pt x="2387" y="6316"/>
                      <a:pt x="2334" y="6337"/>
                      <a:pt x="2281" y="6369"/>
                    </a:cubicBezTo>
                    <a:lnTo>
                      <a:pt x="2218" y="6411"/>
                    </a:lnTo>
                    <a:cubicBezTo>
                      <a:pt x="2176" y="6453"/>
                      <a:pt x="2144" y="6506"/>
                      <a:pt x="2134" y="6559"/>
                    </a:cubicBezTo>
                    <a:cubicBezTo>
                      <a:pt x="2123" y="6591"/>
                      <a:pt x="2123" y="6622"/>
                      <a:pt x="2112" y="6654"/>
                    </a:cubicBezTo>
                    <a:lnTo>
                      <a:pt x="2112" y="6675"/>
                    </a:lnTo>
                    <a:lnTo>
                      <a:pt x="2112" y="6707"/>
                    </a:lnTo>
                    <a:cubicBezTo>
                      <a:pt x="2123" y="6738"/>
                      <a:pt x="2123" y="6781"/>
                      <a:pt x="2134" y="6812"/>
                    </a:cubicBezTo>
                    <a:lnTo>
                      <a:pt x="2134" y="6823"/>
                    </a:lnTo>
                    <a:lnTo>
                      <a:pt x="2165" y="6897"/>
                    </a:lnTo>
                    <a:lnTo>
                      <a:pt x="2176" y="6918"/>
                    </a:lnTo>
                    <a:cubicBezTo>
                      <a:pt x="2186" y="6929"/>
                      <a:pt x="2207" y="6960"/>
                      <a:pt x="2229" y="6981"/>
                    </a:cubicBezTo>
                    <a:lnTo>
                      <a:pt x="2239" y="6992"/>
                    </a:lnTo>
                    <a:cubicBezTo>
                      <a:pt x="2250" y="7002"/>
                      <a:pt x="2281" y="7034"/>
                      <a:pt x="2313" y="7045"/>
                    </a:cubicBezTo>
                    <a:cubicBezTo>
                      <a:pt x="2310" y="7044"/>
                      <a:pt x="2307" y="7043"/>
                      <a:pt x="2307" y="7043"/>
                    </a:cubicBezTo>
                    <a:cubicBezTo>
                      <a:pt x="2300" y="7043"/>
                      <a:pt x="2369" y="7076"/>
                      <a:pt x="2398" y="7076"/>
                    </a:cubicBezTo>
                    <a:cubicBezTo>
                      <a:pt x="2429" y="7087"/>
                      <a:pt x="2450" y="7087"/>
                      <a:pt x="2482" y="7098"/>
                    </a:cubicBezTo>
                    <a:cubicBezTo>
                      <a:pt x="2514" y="7098"/>
                      <a:pt x="2545" y="7087"/>
                      <a:pt x="2577" y="7076"/>
                    </a:cubicBezTo>
                    <a:lnTo>
                      <a:pt x="2588" y="7076"/>
                    </a:lnTo>
                    <a:lnTo>
                      <a:pt x="2662" y="7045"/>
                    </a:lnTo>
                    <a:cubicBezTo>
                      <a:pt x="2693" y="7034"/>
                      <a:pt x="2714" y="7002"/>
                      <a:pt x="2736" y="6992"/>
                    </a:cubicBezTo>
                    <a:lnTo>
                      <a:pt x="2746" y="6981"/>
                    </a:lnTo>
                    <a:cubicBezTo>
                      <a:pt x="2767" y="6960"/>
                      <a:pt x="2788" y="6929"/>
                      <a:pt x="2799" y="6907"/>
                    </a:cubicBezTo>
                    <a:lnTo>
                      <a:pt x="2809" y="6897"/>
                    </a:lnTo>
                    <a:lnTo>
                      <a:pt x="2841" y="6823"/>
                    </a:lnTo>
                    <a:cubicBezTo>
                      <a:pt x="2852" y="6791"/>
                      <a:pt x="2852" y="6760"/>
                      <a:pt x="2852" y="6728"/>
                    </a:cubicBezTo>
                    <a:cubicBezTo>
                      <a:pt x="2852" y="6665"/>
                      <a:pt x="2841" y="6612"/>
                      <a:pt x="2809" y="6548"/>
                    </a:cubicBezTo>
                    <a:lnTo>
                      <a:pt x="2757" y="6485"/>
                    </a:lnTo>
                    <a:cubicBezTo>
                      <a:pt x="2736" y="6464"/>
                      <a:pt x="2693" y="6432"/>
                      <a:pt x="2683" y="6432"/>
                    </a:cubicBezTo>
                    <a:lnTo>
                      <a:pt x="2672" y="6422"/>
                    </a:lnTo>
                    <a:lnTo>
                      <a:pt x="2640" y="6390"/>
                    </a:lnTo>
                    <a:cubicBezTo>
                      <a:pt x="2609" y="6358"/>
                      <a:pt x="2567" y="6337"/>
                      <a:pt x="2524" y="6327"/>
                    </a:cubicBezTo>
                    <a:cubicBezTo>
                      <a:pt x="2503" y="6327"/>
                      <a:pt x="2472" y="6327"/>
                      <a:pt x="2440" y="6316"/>
                    </a:cubicBezTo>
                    <a:close/>
                    <a:moveTo>
                      <a:pt x="7414" y="6110"/>
                    </a:moveTo>
                    <a:cubicBezTo>
                      <a:pt x="7385" y="6110"/>
                      <a:pt x="7356" y="6115"/>
                      <a:pt x="7330" y="6126"/>
                    </a:cubicBezTo>
                    <a:cubicBezTo>
                      <a:pt x="7309" y="6126"/>
                      <a:pt x="7298" y="6136"/>
                      <a:pt x="7287" y="6136"/>
                    </a:cubicBezTo>
                    <a:lnTo>
                      <a:pt x="7235" y="6136"/>
                    </a:lnTo>
                    <a:cubicBezTo>
                      <a:pt x="7182" y="6136"/>
                      <a:pt x="7119" y="6147"/>
                      <a:pt x="7076" y="6179"/>
                    </a:cubicBezTo>
                    <a:cubicBezTo>
                      <a:pt x="7055" y="6189"/>
                      <a:pt x="7034" y="6210"/>
                      <a:pt x="7013" y="6231"/>
                    </a:cubicBezTo>
                    <a:cubicBezTo>
                      <a:pt x="6971" y="6263"/>
                      <a:pt x="6939" y="6316"/>
                      <a:pt x="6928" y="6369"/>
                    </a:cubicBezTo>
                    <a:cubicBezTo>
                      <a:pt x="6918" y="6390"/>
                      <a:pt x="6907" y="6411"/>
                      <a:pt x="6907" y="6432"/>
                    </a:cubicBezTo>
                    <a:lnTo>
                      <a:pt x="6886" y="6453"/>
                    </a:lnTo>
                    <a:cubicBezTo>
                      <a:pt x="6854" y="6496"/>
                      <a:pt x="6844" y="6548"/>
                      <a:pt x="6823" y="6591"/>
                    </a:cubicBezTo>
                    <a:cubicBezTo>
                      <a:pt x="6812" y="6612"/>
                      <a:pt x="6812" y="6633"/>
                      <a:pt x="6802" y="6654"/>
                    </a:cubicBezTo>
                    <a:cubicBezTo>
                      <a:pt x="6802" y="6696"/>
                      <a:pt x="6791" y="6749"/>
                      <a:pt x="6791" y="6802"/>
                    </a:cubicBezTo>
                    <a:cubicBezTo>
                      <a:pt x="6791" y="6844"/>
                      <a:pt x="6802" y="6886"/>
                      <a:pt x="6823" y="6929"/>
                    </a:cubicBezTo>
                    <a:cubicBezTo>
                      <a:pt x="6833" y="6971"/>
                      <a:pt x="6854" y="7002"/>
                      <a:pt x="6886" y="7034"/>
                    </a:cubicBezTo>
                    <a:lnTo>
                      <a:pt x="6950" y="7076"/>
                    </a:lnTo>
                    <a:cubicBezTo>
                      <a:pt x="6992" y="7108"/>
                      <a:pt x="7023" y="7119"/>
                      <a:pt x="7066" y="7119"/>
                    </a:cubicBezTo>
                    <a:cubicBezTo>
                      <a:pt x="7082" y="7124"/>
                      <a:pt x="7097" y="7127"/>
                      <a:pt x="7113" y="7127"/>
                    </a:cubicBezTo>
                    <a:cubicBezTo>
                      <a:pt x="7129" y="7127"/>
                      <a:pt x="7145" y="7124"/>
                      <a:pt x="7161" y="7119"/>
                    </a:cubicBezTo>
                    <a:cubicBezTo>
                      <a:pt x="7203" y="7119"/>
                      <a:pt x="7235" y="7108"/>
                      <a:pt x="7277" y="7076"/>
                    </a:cubicBezTo>
                    <a:lnTo>
                      <a:pt x="7340" y="7034"/>
                    </a:lnTo>
                    <a:cubicBezTo>
                      <a:pt x="7383" y="6992"/>
                      <a:pt x="7414" y="6939"/>
                      <a:pt x="7425" y="6886"/>
                    </a:cubicBezTo>
                    <a:cubicBezTo>
                      <a:pt x="7435" y="6844"/>
                      <a:pt x="7456" y="6802"/>
                      <a:pt x="7467" y="6760"/>
                    </a:cubicBezTo>
                    <a:lnTo>
                      <a:pt x="7499" y="6749"/>
                    </a:lnTo>
                    <a:cubicBezTo>
                      <a:pt x="7541" y="6738"/>
                      <a:pt x="7583" y="6717"/>
                      <a:pt x="7615" y="6696"/>
                    </a:cubicBezTo>
                    <a:cubicBezTo>
                      <a:pt x="7647" y="6665"/>
                      <a:pt x="7678" y="6643"/>
                      <a:pt x="7699" y="6601"/>
                    </a:cubicBezTo>
                    <a:cubicBezTo>
                      <a:pt x="7721" y="6559"/>
                      <a:pt x="7731" y="6527"/>
                      <a:pt x="7731" y="6485"/>
                    </a:cubicBezTo>
                    <a:cubicBezTo>
                      <a:pt x="7742" y="6432"/>
                      <a:pt x="7742" y="6390"/>
                      <a:pt x="7731" y="6348"/>
                    </a:cubicBezTo>
                    <a:cubicBezTo>
                      <a:pt x="7699" y="6274"/>
                      <a:pt x="7657" y="6200"/>
                      <a:pt x="7583" y="6158"/>
                    </a:cubicBezTo>
                    <a:cubicBezTo>
                      <a:pt x="7552" y="6147"/>
                      <a:pt x="7530" y="6136"/>
                      <a:pt x="7499" y="6126"/>
                    </a:cubicBezTo>
                    <a:cubicBezTo>
                      <a:pt x="7472" y="6115"/>
                      <a:pt x="7443" y="6110"/>
                      <a:pt x="7414" y="6110"/>
                    </a:cubicBezTo>
                    <a:close/>
                    <a:moveTo>
                      <a:pt x="4320" y="6390"/>
                    </a:moveTo>
                    <a:cubicBezTo>
                      <a:pt x="4299" y="6400"/>
                      <a:pt x="4267" y="6400"/>
                      <a:pt x="4235" y="6400"/>
                    </a:cubicBezTo>
                    <a:cubicBezTo>
                      <a:pt x="4182" y="6422"/>
                      <a:pt x="4140" y="6453"/>
                      <a:pt x="4098" y="6485"/>
                    </a:cubicBezTo>
                    <a:cubicBezTo>
                      <a:pt x="4035" y="6548"/>
                      <a:pt x="4003" y="6633"/>
                      <a:pt x="4003" y="6717"/>
                    </a:cubicBezTo>
                    <a:cubicBezTo>
                      <a:pt x="4003" y="6812"/>
                      <a:pt x="4003" y="6907"/>
                      <a:pt x="4003" y="7002"/>
                    </a:cubicBezTo>
                    <a:cubicBezTo>
                      <a:pt x="3992" y="7045"/>
                      <a:pt x="4003" y="7087"/>
                      <a:pt x="4024" y="7129"/>
                    </a:cubicBezTo>
                    <a:lnTo>
                      <a:pt x="4035" y="7140"/>
                    </a:lnTo>
                    <a:lnTo>
                      <a:pt x="4045" y="7182"/>
                    </a:lnTo>
                    <a:cubicBezTo>
                      <a:pt x="4066" y="7224"/>
                      <a:pt x="4087" y="7256"/>
                      <a:pt x="4119" y="7288"/>
                    </a:cubicBezTo>
                    <a:cubicBezTo>
                      <a:pt x="4151" y="7319"/>
                      <a:pt x="4182" y="7340"/>
                      <a:pt x="4225" y="7362"/>
                    </a:cubicBezTo>
                    <a:cubicBezTo>
                      <a:pt x="4256" y="7383"/>
                      <a:pt x="4299" y="7383"/>
                      <a:pt x="4341" y="7383"/>
                    </a:cubicBezTo>
                    <a:cubicBezTo>
                      <a:pt x="4373" y="7383"/>
                      <a:pt x="4404" y="7383"/>
                      <a:pt x="4436" y="7372"/>
                    </a:cubicBezTo>
                    <a:cubicBezTo>
                      <a:pt x="4489" y="7362"/>
                      <a:pt x="4531" y="7330"/>
                      <a:pt x="4573" y="7288"/>
                    </a:cubicBezTo>
                    <a:cubicBezTo>
                      <a:pt x="4626" y="7235"/>
                      <a:pt x="4679" y="7150"/>
                      <a:pt x="4668" y="7066"/>
                    </a:cubicBezTo>
                    <a:cubicBezTo>
                      <a:pt x="4658" y="6950"/>
                      <a:pt x="4658" y="6834"/>
                      <a:pt x="4647" y="6717"/>
                    </a:cubicBezTo>
                    <a:cubicBezTo>
                      <a:pt x="4647" y="6675"/>
                      <a:pt x="4637" y="6633"/>
                      <a:pt x="4615" y="6591"/>
                    </a:cubicBezTo>
                    <a:cubicBezTo>
                      <a:pt x="4605" y="6548"/>
                      <a:pt x="4584" y="6517"/>
                      <a:pt x="4552" y="6485"/>
                    </a:cubicBezTo>
                    <a:cubicBezTo>
                      <a:pt x="4520" y="6453"/>
                      <a:pt x="4489" y="6432"/>
                      <a:pt x="4446" y="6422"/>
                    </a:cubicBezTo>
                    <a:cubicBezTo>
                      <a:pt x="4415" y="6400"/>
                      <a:pt x="4373" y="6390"/>
                      <a:pt x="4320" y="6390"/>
                    </a:cubicBezTo>
                    <a:close/>
                    <a:moveTo>
                      <a:pt x="12991" y="6654"/>
                    </a:moveTo>
                    <a:cubicBezTo>
                      <a:pt x="12927" y="6654"/>
                      <a:pt x="12874" y="6675"/>
                      <a:pt x="12822" y="6707"/>
                    </a:cubicBezTo>
                    <a:lnTo>
                      <a:pt x="12779" y="6738"/>
                    </a:lnTo>
                    <a:lnTo>
                      <a:pt x="12769" y="6738"/>
                    </a:lnTo>
                    <a:cubicBezTo>
                      <a:pt x="12737" y="6738"/>
                      <a:pt x="12716" y="6749"/>
                      <a:pt x="12684" y="6749"/>
                    </a:cubicBezTo>
                    <a:cubicBezTo>
                      <a:pt x="12632" y="6760"/>
                      <a:pt x="12579" y="6791"/>
                      <a:pt x="12547" y="6834"/>
                    </a:cubicBezTo>
                    <a:lnTo>
                      <a:pt x="12494" y="6897"/>
                    </a:lnTo>
                    <a:cubicBezTo>
                      <a:pt x="12463" y="6950"/>
                      <a:pt x="12452" y="7002"/>
                      <a:pt x="12452" y="7055"/>
                    </a:cubicBezTo>
                    <a:cubicBezTo>
                      <a:pt x="12441" y="7076"/>
                      <a:pt x="12452" y="7098"/>
                      <a:pt x="12452" y="7119"/>
                    </a:cubicBezTo>
                    <a:cubicBezTo>
                      <a:pt x="12452" y="7140"/>
                      <a:pt x="12452" y="7150"/>
                      <a:pt x="12463" y="7171"/>
                    </a:cubicBezTo>
                    <a:lnTo>
                      <a:pt x="12494" y="7256"/>
                    </a:lnTo>
                    <a:lnTo>
                      <a:pt x="12505" y="7256"/>
                    </a:lnTo>
                    <a:lnTo>
                      <a:pt x="12558" y="7330"/>
                    </a:lnTo>
                    <a:lnTo>
                      <a:pt x="12558" y="7340"/>
                    </a:lnTo>
                    <a:cubicBezTo>
                      <a:pt x="12589" y="7362"/>
                      <a:pt x="12621" y="7383"/>
                      <a:pt x="12653" y="7404"/>
                    </a:cubicBezTo>
                    <a:cubicBezTo>
                      <a:pt x="12674" y="7414"/>
                      <a:pt x="12705" y="7425"/>
                      <a:pt x="12727" y="7436"/>
                    </a:cubicBezTo>
                    <a:lnTo>
                      <a:pt x="12748" y="7436"/>
                    </a:lnTo>
                    <a:cubicBezTo>
                      <a:pt x="12779" y="7446"/>
                      <a:pt x="12811" y="7446"/>
                      <a:pt x="12843" y="7457"/>
                    </a:cubicBezTo>
                    <a:lnTo>
                      <a:pt x="12864" y="7457"/>
                    </a:lnTo>
                    <a:cubicBezTo>
                      <a:pt x="12896" y="7446"/>
                      <a:pt x="12927" y="7446"/>
                      <a:pt x="12959" y="7446"/>
                    </a:cubicBezTo>
                    <a:lnTo>
                      <a:pt x="12970" y="7436"/>
                    </a:lnTo>
                    <a:cubicBezTo>
                      <a:pt x="12991" y="7425"/>
                      <a:pt x="13033" y="7414"/>
                      <a:pt x="13054" y="7404"/>
                    </a:cubicBezTo>
                    <a:lnTo>
                      <a:pt x="13065" y="7404"/>
                    </a:lnTo>
                    <a:lnTo>
                      <a:pt x="13075" y="7393"/>
                    </a:lnTo>
                    <a:cubicBezTo>
                      <a:pt x="13096" y="7372"/>
                      <a:pt x="13117" y="7362"/>
                      <a:pt x="13139" y="7340"/>
                    </a:cubicBezTo>
                    <a:lnTo>
                      <a:pt x="13160" y="7319"/>
                    </a:lnTo>
                    <a:cubicBezTo>
                      <a:pt x="13181" y="7298"/>
                      <a:pt x="13202" y="7277"/>
                      <a:pt x="13212" y="7245"/>
                    </a:cubicBezTo>
                    <a:lnTo>
                      <a:pt x="13234" y="7224"/>
                    </a:lnTo>
                    <a:cubicBezTo>
                      <a:pt x="13255" y="7193"/>
                      <a:pt x="13265" y="7150"/>
                      <a:pt x="13286" y="7108"/>
                    </a:cubicBezTo>
                    <a:lnTo>
                      <a:pt x="13297" y="7066"/>
                    </a:lnTo>
                    <a:cubicBezTo>
                      <a:pt x="13307" y="7024"/>
                      <a:pt x="13318" y="6981"/>
                      <a:pt x="13307" y="6939"/>
                    </a:cubicBezTo>
                    <a:cubicBezTo>
                      <a:pt x="13297" y="6897"/>
                      <a:pt x="13286" y="6855"/>
                      <a:pt x="13265" y="6823"/>
                    </a:cubicBezTo>
                    <a:cubicBezTo>
                      <a:pt x="13244" y="6781"/>
                      <a:pt x="13212" y="6749"/>
                      <a:pt x="13181" y="6728"/>
                    </a:cubicBezTo>
                    <a:cubicBezTo>
                      <a:pt x="13149" y="6696"/>
                      <a:pt x="13117" y="6675"/>
                      <a:pt x="13075" y="6665"/>
                    </a:cubicBezTo>
                    <a:cubicBezTo>
                      <a:pt x="13043" y="6665"/>
                      <a:pt x="13012" y="6665"/>
                      <a:pt x="12991" y="6654"/>
                    </a:cubicBezTo>
                    <a:close/>
                    <a:moveTo>
                      <a:pt x="15652" y="6559"/>
                    </a:moveTo>
                    <a:cubicBezTo>
                      <a:pt x="15568" y="6569"/>
                      <a:pt x="15483" y="6591"/>
                      <a:pt x="15430" y="6654"/>
                    </a:cubicBezTo>
                    <a:cubicBezTo>
                      <a:pt x="15388" y="6696"/>
                      <a:pt x="15367" y="6738"/>
                      <a:pt x="15356" y="6781"/>
                    </a:cubicBezTo>
                    <a:lnTo>
                      <a:pt x="15304" y="6791"/>
                    </a:lnTo>
                    <a:cubicBezTo>
                      <a:pt x="15240" y="6812"/>
                      <a:pt x="15187" y="6865"/>
                      <a:pt x="15156" y="6918"/>
                    </a:cubicBezTo>
                    <a:cubicBezTo>
                      <a:pt x="15145" y="6950"/>
                      <a:pt x="15135" y="6971"/>
                      <a:pt x="15124" y="7002"/>
                    </a:cubicBezTo>
                    <a:cubicBezTo>
                      <a:pt x="15113" y="7034"/>
                      <a:pt x="15113" y="7066"/>
                      <a:pt x="15113" y="7098"/>
                    </a:cubicBezTo>
                    <a:cubicBezTo>
                      <a:pt x="15113" y="7119"/>
                      <a:pt x="15113" y="7150"/>
                      <a:pt x="15113" y="7171"/>
                    </a:cubicBezTo>
                    <a:lnTo>
                      <a:pt x="15092" y="7214"/>
                    </a:lnTo>
                    <a:cubicBezTo>
                      <a:pt x="15092" y="7235"/>
                      <a:pt x="15082" y="7256"/>
                      <a:pt x="15071" y="7277"/>
                    </a:cubicBezTo>
                    <a:cubicBezTo>
                      <a:pt x="15018" y="7330"/>
                      <a:pt x="14987" y="7404"/>
                      <a:pt x="14987" y="7488"/>
                    </a:cubicBezTo>
                    <a:cubicBezTo>
                      <a:pt x="14987" y="7562"/>
                      <a:pt x="15018" y="7657"/>
                      <a:pt x="15082" y="7710"/>
                    </a:cubicBezTo>
                    <a:cubicBezTo>
                      <a:pt x="15139" y="7767"/>
                      <a:pt x="15204" y="7807"/>
                      <a:pt x="15278" y="7807"/>
                    </a:cubicBezTo>
                    <a:cubicBezTo>
                      <a:pt x="15286" y="7807"/>
                      <a:pt x="15295" y="7806"/>
                      <a:pt x="15304" y="7805"/>
                    </a:cubicBezTo>
                    <a:cubicBezTo>
                      <a:pt x="15388" y="7805"/>
                      <a:pt x="15473" y="7773"/>
                      <a:pt x="15536" y="7710"/>
                    </a:cubicBezTo>
                    <a:cubicBezTo>
                      <a:pt x="15620" y="7615"/>
                      <a:pt x="15684" y="7509"/>
                      <a:pt x="15726" y="7393"/>
                    </a:cubicBezTo>
                    <a:lnTo>
                      <a:pt x="15747" y="7383"/>
                    </a:lnTo>
                    <a:cubicBezTo>
                      <a:pt x="15842" y="7319"/>
                      <a:pt x="15916" y="7224"/>
                      <a:pt x="15948" y="7108"/>
                    </a:cubicBezTo>
                    <a:cubicBezTo>
                      <a:pt x="15969" y="7034"/>
                      <a:pt x="15980" y="6960"/>
                      <a:pt x="15980" y="6886"/>
                    </a:cubicBezTo>
                    <a:cubicBezTo>
                      <a:pt x="15980" y="6802"/>
                      <a:pt x="15937" y="6717"/>
                      <a:pt x="15884" y="6654"/>
                    </a:cubicBezTo>
                    <a:cubicBezTo>
                      <a:pt x="15832" y="6601"/>
                      <a:pt x="15737" y="6559"/>
                      <a:pt x="15652" y="6559"/>
                    </a:cubicBezTo>
                    <a:close/>
                    <a:moveTo>
                      <a:pt x="14036" y="7404"/>
                    </a:moveTo>
                    <a:cubicBezTo>
                      <a:pt x="13994" y="7404"/>
                      <a:pt x="13952" y="7404"/>
                      <a:pt x="13920" y="7425"/>
                    </a:cubicBezTo>
                    <a:cubicBezTo>
                      <a:pt x="13878" y="7446"/>
                      <a:pt x="13846" y="7467"/>
                      <a:pt x="13814" y="7499"/>
                    </a:cubicBezTo>
                    <a:cubicBezTo>
                      <a:pt x="13793" y="7520"/>
                      <a:pt x="13783" y="7541"/>
                      <a:pt x="13762" y="7562"/>
                    </a:cubicBezTo>
                    <a:cubicBezTo>
                      <a:pt x="13730" y="7615"/>
                      <a:pt x="13719" y="7668"/>
                      <a:pt x="13719" y="7721"/>
                    </a:cubicBezTo>
                    <a:cubicBezTo>
                      <a:pt x="13719" y="7752"/>
                      <a:pt x="13730" y="7784"/>
                      <a:pt x="13730" y="7805"/>
                    </a:cubicBezTo>
                    <a:cubicBezTo>
                      <a:pt x="13741" y="7837"/>
                      <a:pt x="13751" y="7869"/>
                      <a:pt x="13762" y="7890"/>
                    </a:cubicBezTo>
                    <a:cubicBezTo>
                      <a:pt x="13762" y="7932"/>
                      <a:pt x="13762" y="7964"/>
                      <a:pt x="13762" y="7995"/>
                    </a:cubicBezTo>
                    <a:cubicBezTo>
                      <a:pt x="13772" y="8038"/>
                      <a:pt x="13783" y="8080"/>
                      <a:pt x="13804" y="8111"/>
                    </a:cubicBezTo>
                    <a:lnTo>
                      <a:pt x="13857" y="8185"/>
                    </a:lnTo>
                    <a:cubicBezTo>
                      <a:pt x="13888" y="8206"/>
                      <a:pt x="13920" y="8238"/>
                      <a:pt x="13962" y="8249"/>
                    </a:cubicBezTo>
                    <a:cubicBezTo>
                      <a:pt x="13983" y="8259"/>
                      <a:pt x="14015" y="8270"/>
                      <a:pt x="14036" y="8270"/>
                    </a:cubicBezTo>
                    <a:cubicBezTo>
                      <a:pt x="14054" y="8274"/>
                      <a:pt x="14073" y="8277"/>
                      <a:pt x="14093" y="8277"/>
                    </a:cubicBezTo>
                    <a:cubicBezTo>
                      <a:pt x="14120" y="8277"/>
                      <a:pt x="14149" y="8272"/>
                      <a:pt x="14174" y="8259"/>
                    </a:cubicBezTo>
                    <a:cubicBezTo>
                      <a:pt x="14195" y="8249"/>
                      <a:pt x="14226" y="8238"/>
                      <a:pt x="14247" y="8228"/>
                    </a:cubicBezTo>
                    <a:cubicBezTo>
                      <a:pt x="14300" y="8206"/>
                      <a:pt x="14332" y="8164"/>
                      <a:pt x="14364" y="8111"/>
                    </a:cubicBezTo>
                    <a:cubicBezTo>
                      <a:pt x="14374" y="8090"/>
                      <a:pt x="14385" y="8059"/>
                      <a:pt x="14395" y="8038"/>
                    </a:cubicBezTo>
                    <a:lnTo>
                      <a:pt x="14406" y="8006"/>
                    </a:lnTo>
                    <a:lnTo>
                      <a:pt x="14416" y="7964"/>
                    </a:lnTo>
                    <a:cubicBezTo>
                      <a:pt x="14427" y="7911"/>
                      <a:pt x="14448" y="7869"/>
                      <a:pt x="14459" y="7816"/>
                    </a:cubicBezTo>
                    <a:cubicBezTo>
                      <a:pt x="14469" y="7773"/>
                      <a:pt x="14469" y="7731"/>
                      <a:pt x="14459" y="7689"/>
                    </a:cubicBezTo>
                    <a:cubicBezTo>
                      <a:pt x="14459" y="7647"/>
                      <a:pt x="14448" y="7604"/>
                      <a:pt x="14427" y="7562"/>
                    </a:cubicBezTo>
                    <a:cubicBezTo>
                      <a:pt x="14406" y="7531"/>
                      <a:pt x="14374" y="7499"/>
                      <a:pt x="14343" y="7478"/>
                    </a:cubicBezTo>
                    <a:cubicBezTo>
                      <a:pt x="14311" y="7446"/>
                      <a:pt x="14269" y="7425"/>
                      <a:pt x="14226" y="7414"/>
                    </a:cubicBezTo>
                    <a:cubicBezTo>
                      <a:pt x="14205" y="7414"/>
                      <a:pt x="14174" y="7404"/>
                      <a:pt x="14142" y="7404"/>
                    </a:cubicBezTo>
                    <a:close/>
                    <a:moveTo>
                      <a:pt x="10086" y="7531"/>
                    </a:moveTo>
                    <a:cubicBezTo>
                      <a:pt x="10065" y="7531"/>
                      <a:pt x="10033" y="7541"/>
                      <a:pt x="10002" y="7541"/>
                    </a:cubicBezTo>
                    <a:cubicBezTo>
                      <a:pt x="9949" y="7552"/>
                      <a:pt x="9896" y="7583"/>
                      <a:pt x="9864" y="7626"/>
                    </a:cubicBezTo>
                    <a:lnTo>
                      <a:pt x="9812" y="7689"/>
                    </a:lnTo>
                    <a:cubicBezTo>
                      <a:pt x="9780" y="7742"/>
                      <a:pt x="9769" y="7795"/>
                      <a:pt x="9769" y="7847"/>
                    </a:cubicBezTo>
                    <a:lnTo>
                      <a:pt x="9769" y="7974"/>
                    </a:lnTo>
                    <a:cubicBezTo>
                      <a:pt x="9769" y="8016"/>
                      <a:pt x="9769" y="8059"/>
                      <a:pt x="9791" y="8101"/>
                    </a:cubicBezTo>
                    <a:cubicBezTo>
                      <a:pt x="9812" y="8143"/>
                      <a:pt x="9833" y="8175"/>
                      <a:pt x="9864" y="8206"/>
                    </a:cubicBezTo>
                    <a:cubicBezTo>
                      <a:pt x="9886" y="8238"/>
                      <a:pt x="9928" y="8259"/>
                      <a:pt x="9970" y="8270"/>
                    </a:cubicBezTo>
                    <a:cubicBezTo>
                      <a:pt x="10002" y="8291"/>
                      <a:pt x="10044" y="8302"/>
                      <a:pt x="10086" y="8302"/>
                    </a:cubicBezTo>
                    <a:cubicBezTo>
                      <a:pt x="10118" y="8291"/>
                      <a:pt x="10150" y="8291"/>
                      <a:pt x="10171" y="8280"/>
                    </a:cubicBezTo>
                    <a:cubicBezTo>
                      <a:pt x="10234" y="8270"/>
                      <a:pt x="10276" y="8238"/>
                      <a:pt x="10319" y="8206"/>
                    </a:cubicBezTo>
                    <a:lnTo>
                      <a:pt x="10371" y="8133"/>
                    </a:lnTo>
                    <a:cubicBezTo>
                      <a:pt x="10403" y="8090"/>
                      <a:pt x="10414" y="8027"/>
                      <a:pt x="10414" y="7974"/>
                    </a:cubicBezTo>
                    <a:lnTo>
                      <a:pt x="10414" y="7847"/>
                    </a:lnTo>
                    <a:cubicBezTo>
                      <a:pt x="10414" y="7805"/>
                      <a:pt x="10403" y="7763"/>
                      <a:pt x="10382" y="7731"/>
                    </a:cubicBezTo>
                    <a:cubicBezTo>
                      <a:pt x="10371" y="7689"/>
                      <a:pt x="10350" y="7657"/>
                      <a:pt x="10319" y="7626"/>
                    </a:cubicBezTo>
                    <a:cubicBezTo>
                      <a:pt x="10287" y="7594"/>
                      <a:pt x="10255" y="7573"/>
                      <a:pt x="10213" y="7552"/>
                    </a:cubicBezTo>
                    <a:cubicBezTo>
                      <a:pt x="10171" y="7541"/>
                      <a:pt x="10139" y="7531"/>
                      <a:pt x="10086" y="7531"/>
                    </a:cubicBezTo>
                    <a:close/>
                    <a:moveTo>
                      <a:pt x="4903" y="7833"/>
                    </a:moveTo>
                    <a:cubicBezTo>
                      <a:pt x="4892" y="7833"/>
                      <a:pt x="4880" y="7834"/>
                      <a:pt x="4869" y="7837"/>
                    </a:cubicBezTo>
                    <a:cubicBezTo>
                      <a:pt x="4837" y="7837"/>
                      <a:pt x="4816" y="7837"/>
                      <a:pt x="4784" y="7847"/>
                    </a:cubicBezTo>
                    <a:cubicBezTo>
                      <a:pt x="4732" y="7858"/>
                      <a:pt x="4679" y="7890"/>
                      <a:pt x="4637" y="7932"/>
                    </a:cubicBezTo>
                    <a:cubicBezTo>
                      <a:pt x="4626" y="7953"/>
                      <a:pt x="4605" y="7974"/>
                      <a:pt x="4594" y="7995"/>
                    </a:cubicBezTo>
                    <a:cubicBezTo>
                      <a:pt x="4563" y="8048"/>
                      <a:pt x="4542" y="8101"/>
                      <a:pt x="4542" y="8154"/>
                    </a:cubicBezTo>
                    <a:lnTo>
                      <a:pt x="4542" y="8333"/>
                    </a:lnTo>
                    <a:cubicBezTo>
                      <a:pt x="4542" y="8386"/>
                      <a:pt x="4552" y="8428"/>
                      <a:pt x="4573" y="8460"/>
                    </a:cubicBezTo>
                    <a:cubicBezTo>
                      <a:pt x="4584" y="8502"/>
                      <a:pt x="4605" y="8534"/>
                      <a:pt x="4637" y="8566"/>
                    </a:cubicBezTo>
                    <a:cubicBezTo>
                      <a:pt x="4668" y="8597"/>
                      <a:pt x="4700" y="8618"/>
                      <a:pt x="4742" y="8629"/>
                    </a:cubicBezTo>
                    <a:cubicBezTo>
                      <a:pt x="4784" y="8650"/>
                      <a:pt x="4827" y="8661"/>
                      <a:pt x="4869" y="8661"/>
                    </a:cubicBezTo>
                    <a:cubicBezTo>
                      <a:pt x="4901" y="8661"/>
                      <a:pt x="4922" y="8650"/>
                      <a:pt x="4953" y="8650"/>
                    </a:cubicBezTo>
                    <a:cubicBezTo>
                      <a:pt x="5006" y="8640"/>
                      <a:pt x="5059" y="8608"/>
                      <a:pt x="5101" y="8566"/>
                    </a:cubicBezTo>
                    <a:lnTo>
                      <a:pt x="5144" y="8502"/>
                    </a:lnTo>
                    <a:cubicBezTo>
                      <a:pt x="5175" y="8449"/>
                      <a:pt x="5196" y="8397"/>
                      <a:pt x="5196" y="8333"/>
                    </a:cubicBezTo>
                    <a:lnTo>
                      <a:pt x="5196" y="8154"/>
                    </a:lnTo>
                    <a:cubicBezTo>
                      <a:pt x="5196" y="8111"/>
                      <a:pt x="5186" y="8069"/>
                      <a:pt x="5165" y="8027"/>
                    </a:cubicBezTo>
                    <a:cubicBezTo>
                      <a:pt x="5154" y="7995"/>
                      <a:pt x="5133" y="7953"/>
                      <a:pt x="5101" y="7932"/>
                    </a:cubicBezTo>
                    <a:cubicBezTo>
                      <a:pt x="5070" y="7900"/>
                      <a:pt x="5038" y="7869"/>
                      <a:pt x="4996" y="7858"/>
                    </a:cubicBezTo>
                    <a:cubicBezTo>
                      <a:pt x="4965" y="7842"/>
                      <a:pt x="4934" y="7833"/>
                      <a:pt x="4903" y="7833"/>
                    </a:cubicBezTo>
                    <a:close/>
                    <a:moveTo>
                      <a:pt x="6506" y="7953"/>
                    </a:moveTo>
                    <a:cubicBezTo>
                      <a:pt x="6474" y="7953"/>
                      <a:pt x="6453" y="7964"/>
                      <a:pt x="6421" y="7964"/>
                    </a:cubicBezTo>
                    <a:cubicBezTo>
                      <a:pt x="6369" y="7985"/>
                      <a:pt x="6316" y="8006"/>
                      <a:pt x="6284" y="8048"/>
                    </a:cubicBezTo>
                    <a:cubicBezTo>
                      <a:pt x="6242" y="8090"/>
                      <a:pt x="6200" y="8133"/>
                      <a:pt x="6157" y="8175"/>
                    </a:cubicBezTo>
                    <a:cubicBezTo>
                      <a:pt x="6126" y="8196"/>
                      <a:pt x="6105" y="8238"/>
                      <a:pt x="6094" y="8270"/>
                    </a:cubicBezTo>
                    <a:cubicBezTo>
                      <a:pt x="6073" y="8312"/>
                      <a:pt x="6062" y="8354"/>
                      <a:pt x="6062" y="8397"/>
                    </a:cubicBezTo>
                    <a:cubicBezTo>
                      <a:pt x="6062" y="8439"/>
                      <a:pt x="6073" y="8481"/>
                      <a:pt x="6094" y="8523"/>
                    </a:cubicBezTo>
                    <a:cubicBezTo>
                      <a:pt x="6105" y="8566"/>
                      <a:pt x="6126" y="8597"/>
                      <a:pt x="6157" y="8629"/>
                    </a:cubicBezTo>
                    <a:lnTo>
                      <a:pt x="6221" y="8682"/>
                    </a:lnTo>
                    <a:cubicBezTo>
                      <a:pt x="6274" y="8703"/>
                      <a:pt x="6326" y="8724"/>
                      <a:pt x="6390" y="8724"/>
                    </a:cubicBezTo>
                    <a:cubicBezTo>
                      <a:pt x="6411" y="8713"/>
                      <a:pt x="6443" y="8713"/>
                      <a:pt x="6474" y="8713"/>
                    </a:cubicBezTo>
                    <a:cubicBezTo>
                      <a:pt x="6527" y="8692"/>
                      <a:pt x="6580" y="8671"/>
                      <a:pt x="6612" y="8629"/>
                    </a:cubicBezTo>
                    <a:cubicBezTo>
                      <a:pt x="6654" y="8587"/>
                      <a:pt x="6696" y="8544"/>
                      <a:pt x="6738" y="8502"/>
                    </a:cubicBezTo>
                    <a:cubicBezTo>
                      <a:pt x="6770" y="8481"/>
                      <a:pt x="6791" y="8439"/>
                      <a:pt x="6802" y="8407"/>
                    </a:cubicBezTo>
                    <a:cubicBezTo>
                      <a:pt x="6823" y="8365"/>
                      <a:pt x="6833" y="8323"/>
                      <a:pt x="6833" y="8280"/>
                    </a:cubicBezTo>
                    <a:cubicBezTo>
                      <a:pt x="6833" y="8228"/>
                      <a:pt x="6823" y="8196"/>
                      <a:pt x="6802" y="8154"/>
                    </a:cubicBezTo>
                    <a:cubicBezTo>
                      <a:pt x="6791" y="8111"/>
                      <a:pt x="6770" y="8080"/>
                      <a:pt x="6738" y="8048"/>
                    </a:cubicBezTo>
                    <a:lnTo>
                      <a:pt x="6675" y="7995"/>
                    </a:lnTo>
                    <a:cubicBezTo>
                      <a:pt x="6622" y="7964"/>
                      <a:pt x="6569" y="7953"/>
                      <a:pt x="6506" y="7953"/>
                    </a:cubicBezTo>
                    <a:close/>
                    <a:moveTo>
                      <a:pt x="1008" y="7835"/>
                    </a:moveTo>
                    <a:cubicBezTo>
                      <a:pt x="1000" y="7835"/>
                      <a:pt x="991" y="7836"/>
                      <a:pt x="982" y="7837"/>
                    </a:cubicBezTo>
                    <a:cubicBezTo>
                      <a:pt x="898" y="7837"/>
                      <a:pt x="813" y="7869"/>
                      <a:pt x="750" y="7932"/>
                    </a:cubicBezTo>
                    <a:cubicBezTo>
                      <a:pt x="697" y="7995"/>
                      <a:pt x="666" y="8069"/>
                      <a:pt x="666" y="8154"/>
                    </a:cubicBezTo>
                    <a:lnTo>
                      <a:pt x="666" y="8692"/>
                    </a:lnTo>
                    <a:cubicBezTo>
                      <a:pt x="666" y="8777"/>
                      <a:pt x="697" y="8861"/>
                      <a:pt x="750" y="8925"/>
                    </a:cubicBezTo>
                    <a:cubicBezTo>
                      <a:pt x="813" y="8977"/>
                      <a:pt x="908" y="9020"/>
                      <a:pt x="982" y="9020"/>
                    </a:cubicBezTo>
                    <a:cubicBezTo>
                      <a:pt x="1067" y="9009"/>
                      <a:pt x="1151" y="8988"/>
                      <a:pt x="1215" y="8925"/>
                    </a:cubicBezTo>
                    <a:cubicBezTo>
                      <a:pt x="1268" y="8861"/>
                      <a:pt x="1310" y="8787"/>
                      <a:pt x="1310" y="8692"/>
                    </a:cubicBezTo>
                    <a:lnTo>
                      <a:pt x="1310" y="8154"/>
                    </a:lnTo>
                    <a:cubicBezTo>
                      <a:pt x="1310" y="8069"/>
                      <a:pt x="1268" y="7985"/>
                      <a:pt x="1215" y="7932"/>
                    </a:cubicBezTo>
                    <a:cubicBezTo>
                      <a:pt x="1158" y="7875"/>
                      <a:pt x="1084" y="7835"/>
                      <a:pt x="1008" y="7835"/>
                    </a:cubicBezTo>
                    <a:close/>
                    <a:moveTo>
                      <a:pt x="11892" y="8618"/>
                    </a:moveTo>
                    <a:cubicBezTo>
                      <a:pt x="11818" y="8618"/>
                      <a:pt x="11787" y="8629"/>
                      <a:pt x="11723" y="8661"/>
                    </a:cubicBezTo>
                    <a:cubicBezTo>
                      <a:pt x="11670" y="8692"/>
                      <a:pt x="11639" y="8735"/>
                      <a:pt x="11607" y="8787"/>
                    </a:cubicBezTo>
                    <a:cubicBezTo>
                      <a:pt x="11587" y="8807"/>
                      <a:pt x="11568" y="8873"/>
                      <a:pt x="11565" y="8873"/>
                    </a:cubicBezTo>
                    <a:cubicBezTo>
                      <a:pt x="11565" y="8873"/>
                      <a:pt x="11565" y="8873"/>
                      <a:pt x="11565" y="8872"/>
                    </a:cubicBezTo>
                    <a:lnTo>
                      <a:pt x="11565" y="8882"/>
                    </a:lnTo>
                    <a:cubicBezTo>
                      <a:pt x="11565" y="8904"/>
                      <a:pt x="11554" y="8935"/>
                      <a:pt x="11554" y="8967"/>
                    </a:cubicBezTo>
                    <a:lnTo>
                      <a:pt x="11554" y="8977"/>
                    </a:lnTo>
                    <a:lnTo>
                      <a:pt x="11554" y="8988"/>
                    </a:lnTo>
                    <a:lnTo>
                      <a:pt x="11565" y="9073"/>
                    </a:lnTo>
                    <a:lnTo>
                      <a:pt x="11565" y="9083"/>
                    </a:lnTo>
                    <a:cubicBezTo>
                      <a:pt x="11586" y="9136"/>
                      <a:pt x="11607" y="9178"/>
                      <a:pt x="11660" y="9231"/>
                    </a:cubicBezTo>
                    <a:cubicBezTo>
                      <a:pt x="11702" y="9273"/>
                      <a:pt x="11744" y="9294"/>
                      <a:pt x="11797" y="9315"/>
                    </a:cubicBezTo>
                    <a:lnTo>
                      <a:pt x="11850" y="9315"/>
                    </a:lnTo>
                    <a:lnTo>
                      <a:pt x="11892" y="9326"/>
                    </a:lnTo>
                    <a:lnTo>
                      <a:pt x="11977" y="9315"/>
                    </a:lnTo>
                    <a:cubicBezTo>
                      <a:pt x="12008" y="9305"/>
                      <a:pt x="12030" y="9294"/>
                      <a:pt x="12061" y="9284"/>
                    </a:cubicBezTo>
                    <a:lnTo>
                      <a:pt x="12061" y="9273"/>
                    </a:lnTo>
                    <a:cubicBezTo>
                      <a:pt x="12082" y="9263"/>
                      <a:pt x="12114" y="9242"/>
                      <a:pt x="12135" y="9220"/>
                    </a:cubicBezTo>
                    <a:cubicBezTo>
                      <a:pt x="12167" y="9199"/>
                      <a:pt x="12188" y="9157"/>
                      <a:pt x="12199" y="9115"/>
                    </a:cubicBezTo>
                    <a:cubicBezTo>
                      <a:pt x="12220" y="9083"/>
                      <a:pt x="12230" y="9041"/>
                      <a:pt x="12230" y="8999"/>
                    </a:cubicBezTo>
                    <a:lnTo>
                      <a:pt x="12220" y="8977"/>
                    </a:lnTo>
                    <a:lnTo>
                      <a:pt x="12230" y="8946"/>
                    </a:lnTo>
                    <a:cubicBezTo>
                      <a:pt x="12220" y="8925"/>
                      <a:pt x="12220" y="8893"/>
                      <a:pt x="12220" y="8861"/>
                    </a:cubicBezTo>
                    <a:cubicBezTo>
                      <a:pt x="12199" y="8808"/>
                      <a:pt x="12177" y="8766"/>
                      <a:pt x="12135" y="8724"/>
                    </a:cubicBezTo>
                    <a:cubicBezTo>
                      <a:pt x="12114" y="8703"/>
                      <a:pt x="12082" y="8682"/>
                      <a:pt x="12061" y="8671"/>
                    </a:cubicBezTo>
                    <a:lnTo>
                      <a:pt x="12061" y="8661"/>
                    </a:lnTo>
                    <a:cubicBezTo>
                      <a:pt x="12040" y="8650"/>
                      <a:pt x="12008" y="8640"/>
                      <a:pt x="11977" y="8629"/>
                    </a:cubicBezTo>
                    <a:cubicBezTo>
                      <a:pt x="11956" y="8618"/>
                      <a:pt x="11924" y="8618"/>
                      <a:pt x="11892" y="8618"/>
                    </a:cubicBezTo>
                    <a:close/>
                    <a:moveTo>
                      <a:pt x="8497" y="8625"/>
                    </a:moveTo>
                    <a:cubicBezTo>
                      <a:pt x="8485" y="8625"/>
                      <a:pt x="8472" y="8626"/>
                      <a:pt x="8460" y="8629"/>
                    </a:cubicBezTo>
                    <a:cubicBezTo>
                      <a:pt x="8418" y="8629"/>
                      <a:pt x="8375" y="8650"/>
                      <a:pt x="8344" y="8671"/>
                    </a:cubicBezTo>
                    <a:lnTo>
                      <a:pt x="8270" y="8724"/>
                    </a:lnTo>
                    <a:cubicBezTo>
                      <a:pt x="8238" y="8756"/>
                      <a:pt x="8206" y="8808"/>
                      <a:pt x="8185" y="8861"/>
                    </a:cubicBezTo>
                    <a:cubicBezTo>
                      <a:pt x="8185" y="8893"/>
                      <a:pt x="8185" y="8925"/>
                      <a:pt x="8175" y="8946"/>
                    </a:cubicBezTo>
                    <a:cubicBezTo>
                      <a:pt x="8175" y="8967"/>
                      <a:pt x="8185" y="8988"/>
                      <a:pt x="8185" y="9009"/>
                    </a:cubicBezTo>
                    <a:cubicBezTo>
                      <a:pt x="8175" y="9030"/>
                      <a:pt x="8164" y="9041"/>
                      <a:pt x="8164" y="9062"/>
                    </a:cubicBezTo>
                    <a:cubicBezTo>
                      <a:pt x="8143" y="9104"/>
                      <a:pt x="8132" y="9136"/>
                      <a:pt x="8132" y="9189"/>
                    </a:cubicBezTo>
                    <a:cubicBezTo>
                      <a:pt x="8132" y="9231"/>
                      <a:pt x="8143" y="9273"/>
                      <a:pt x="8164" y="9305"/>
                    </a:cubicBezTo>
                    <a:cubicBezTo>
                      <a:pt x="8175" y="9347"/>
                      <a:pt x="8196" y="9389"/>
                      <a:pt x="8227" y="9410"/>
                    </a:cubicBezTo>
                    <a:cubicBezTo>
                      <a:pt x="8249" y="9432"/>
                      <a:pt x="8270" y="9453"/>
                      <a:pt x="8291" y="9463"/>
                    </a:cubicBezTo>
                    <a:cubicBezTo>
                      <a:pt x="8344" y="9495"/>
                      <a:pt x="8396" y="9506"/>
                      <a:pt x="8460" y="9506"/>
                    </a:cubicBezTo>
                    <a:cubicBezTo>
                      <a:pt x="8491" y="9506"/>
                      <a:pt x="8513" y="9506"/>
                      <a:pt x="8544" y="9495"/>
                    </a:cubicBezTo>
                    <a:cubicBezTo>
                      <a:pt x="8597" y="9484"/>
                      <a:pt x="8650" y="9453"/>
                      <a:pt x="8682" y="9410"/>
                    </a:cubicBezTo>
                    <a:cubicBezTo>
                      <a:pt x="8724" y="9379"/>
                      <a:pt x="8766" y="9337"/>
                      <a:pt x="8798" y="9294"/>
                    </a:cubicBezTo>
                    <a:cubicBezTo>
                      <a:pt x="8829" y="9263"/>
                      <a:pt x="8851" y="9231"/>
                      <a:pt x="8872" y="9189"/>
                    </a:cubicBezTo>
                    <a:cubicBezTo>
                      <a:pt x="8893" y="9157"/>
                      <a:pt x="8893" y="9115"/>
                      <a:pt x="8893" y="9062"/>
                    </a:cubicBezTo>
                    <a:cubicBezTo>
                      <a:pt x="8893" y="9020"/>
                      <a:pt x="8893" y="8977"/>
                      <a:pt x="8872" y="8946"/>
                    </a:cubicBezTo>
                    <a:cubicBezTo>
                      <a:pt x="8851" y="8904"/>
                      <a:pt x="8829" y="8872"/>
                      <a:pt x="8808" y="8840"/>
                    </a:cubicBezTo>
                    <a:cubicBezTo>
                      <a:pt x="8798" y="8819"/>
                      <a:pt x="8787" y="8808"/>
                      <a:pt x="8777" y="8787"/>
                    </a:cubicBezTo>
                    <a:cubicBezTo>
                      <a:pt x="8766" y="8745"/>
                      <a:pt x="8734" y="8713"/>
                      <a:pt x="8703" y="8692"/>
                    </a:cubicBezTo>
                    <a:cubicBezTo>
                      <a:pt x="8671" y="8671"/>
                      <a:pt x="8629" y="8650"/>
                      <a:pt x="8587" y="8640"/>
                    </a:cubicBezTo>
                    <a:cubicBezTo>
                      <a:pt x="8557" y="8632"/>
                      <a:pt x="8527" y="8625"/>
                      <a:pt x="8497" y="8625"/>
                    </a:cubicBezTo>
                    <a:close/>
                    <a:moveTo>
                      <a:pt x="15247" y="9046"/>
                    </a:moveTo>
                    <a:cubicBezTo>
                      <a:pt x="15219" y="9046"/>
                      <a:pt x="15193" y="9051"/>
                      <a:pt x="15166" y="9062"/>
                    </a:cubicBezTo>
                    <a:cubicBezTo>
                      <a:pt x="15135" y="9073"/>
                      <a:pt x="15113" y="9083"/>
                      <a:pt x="15082" y="9094"/>
                    </a:cubicBezTo>
                    <a:cubicBezTo>
                      <a:pt x="15040" y="9115"/>
                      <a:pt x="14997" y="9157"/>
                      <a:pt x="14966" y="9210"/>
                    </a:cubicBezTo>
                    <a:lnTo>
                      <a:pt x="14923" y="9273"/>
                    </a:lnTo>
                    <a:cubicBezTo>
                      <a:pt x="14902" y="9315"/>
                      <a:pt x="14881" y="9347"/>
                      <a:pt x="14881" y="9400"/>
                    </a:cubicBezTo>
                    <a:cubicBezTo>
                      <a:pt x="14871" y="9442"/>
                      <a:pt x="14871" y="9484"/>
                      <a:pt x="14892" y="9527"/>
                    </a:cubicBezTo>
                    <a:cubicBezTo>
                      <a:pt x="14902" y="9569"/>
                      <a:pt x="14913" y="9601"/>
                      <a:pt x="14945" y="9632"/>
                    </a:cubicBezTo>
                    <a:cubicBezTo>
                      <a:pt x="14966" y="9664"/>
                      <a:pt x="14997" y="9696"/>
                      <a:pt x="15040" y="9717"/>
                    </a:cubicBezTo>
                    <a:cubicBezTo>
                      <a:pt x="15061" y="9727"/>
                      <a:pt x="15092" y="9738"/>
                      <a:pt x="15113" y="9748"/>
                    </a:cubicBezTo>
                    <a:cubicBezTo>
                      <a:pt x="15140" y="9759"/>
                      <a:pt x="15169" y="9764"/>
                      <a:pt x="15198" y="9764"/>
                    </a:cubicBezTo>
                    <a:cubicBezTo>
                      <a:pt x="15227" y="9764"/>
                      <a:pt x="15256" y="9759"/>
                      <a:pt x="15282" y="9748"/>
                    </a:cubicBezTo>
                    <a:cubicBezTo>
                      <a:pt x="15314" y="9738"/>
                      <a:pt x="15335" y="9727"/>
                      <a:pt x="15367" y="9717"/>
                    </a:cubicBezTo>
                    <a:cubicBezTo>
                      <a:pt x="15409" y="9685"/>
                      <a:pt x="15451" y="9653"/>
                      <a:pt x="15483" y="9601"/>
                    </a:cubicBezTo>
                    <a:cubicBezTo>
                      <a:pt x="15494" y="9579"/>
                      <a:pt x="15515" y="9558"/>
                      <a:pt x="15525" y="9527"/>
                    </a:cubicBezTo>
                    <a:cubicBezTo>
                      <a:pt x="15547" y="9495"/>
                      <a:pt x="15568" y="9453"/>
                      <a:pt x="15568" y="9410"/>
                    </a:cubicBezTo>
                    <a:cubicBezTo>
                      <a:pt x="15578" y="9368"/>
                      <a:pt x="15578" y="9326"/>
                      <a:pt x="15557" y="9284"/>
                    </a:cubicBezTo>
                    <a:cubicBezTo>
                      <a:pt x="15547" y="9242"/>
                      <a:pt x="15536" y="9199"/>
                      <a:pt x="15504" y="9178"/>
                    </a:cubicBezTo>
                    <a:cubicBezTo>
                      <a:pt x="15483" y="9136"/>
                      <a:pt x="15451" y="9115"/>
                      <a:pt x="15409" y="9094"/>
                    </a:cubicBezTo>
                    <a:cubicBezTo>
                      <a:pt x="15388" y="9083"/>
                      <a:pt x="15356" y="9073"/>
                      <a:pt x="15335" y="9062"/>
                    </a:cubicBezTo>
                    <a:cubicBezTo>
                      <a:pt x="15304" y="9051"/>
                      <a:pt x="15275" y="9046"/>
                      <a:pt x="15247" y="9046"/>
                    </a:cubicBezTo>
                    <a:close/>
                    <a:moveTo>
                      <a:pt x="2947" y="8687"/>
                    </a:moveTo>
                    <a:cubicBezTo>
                      <a:pt x="2890" y="8687"/>
                      <a:pt x="2829" y="8698"/>
                      <a:pt x="2778" y="8735"/>
                    </a:cubicBezTo>
                    <a:cubicBezTo>
                      <a:pt x="2704" y="8777"/>
                      <a:pt x="2651" y="8840"/>
                      <a:pt x="2630" y="8925"/>
                    </a:cubicBezTo>
                    <a:lnTo>
                      <a:pt x="2567" y="9157"/>
                    </a:lnTo>
                    <a:cubicBezTo>
                      <a:pt x="2524" y="9189"/>
                      <a:pt x="2503" y="9242"/>
                      <a:pt x="2493" y="9284"/>
                    </a:cubicBezTo>
                    <a:cubicBezTo>
                      <a:pt x="2482" y="9337"/>
                      <a:pt x="2472" y="9389"/>
                      <a:pt x="2482" y="9442"/>
                    </a:cubicBezTo>
                    <a:cubicBezTo>
                      <a:pt x="2472" y="9474"/>
                      <a:pt x="2461" y="9516"/>
                      <a:pt x="2450" y="9548"/>
                    </a:cubicBezTo>
                    <a:cubicBezTo>
                      <a:pt x="2440" y="9622"/>
                      <a:pt x="2440" y="9696"/>
                      <a:pt x="2472" y="9759"/>
                    </a:cubicBezTo>
                    <a:cubicBezTo>
                      <a:pt x="2493" y="9822"/>
                      <a:pt x="2545" y="9886"/>
                      <a:pt x="2598" y="9917"/>
                    </a:cubicBezTo>
                    <a:cubicBezTo>
                      <a:pt x="2651" y="9949"/>
                      <a:pt x="2704" y="9960"/>
                      <a:pt x="2767" y="9960"/>
                    </a:cubicBezTo>
                    <a:cubicBezTo>
                      <a:pt x="2775" y="9961"/>
                      <a:pt x="2782" y="9961"/>
                      <a:pt x="2789" y="9961"/>
                    </a:cubicBezTo>
                    <a:cubicBezTo>
                      <a:pt x="2866" y="9961"/>
                      <a:pt x="2942" y="9913"/>
                      <a:pt x="3000" y="9865"/>
                    </a:cubicBezTo>
                    <a:lnTo>
                      <a:pt x="3021" y="9833"/>
                    </a:lnTo>
                    <a:cubicBezTo>
                      <a:pt x="3052" y="9812"/>
                      <a:pt x="3074" y="9780"/>
                      <a:pt x="3095" y="9748"/>
                    </a:cubicBezTo>
                    <a:cubicBezTo>
                      <a:pt x="3137" y="9664"/>
                      <a:pt x="3147" y="9601"/>
                      <a:pt x="3158" y="9516"/>
                    </a:cubicBezTo>
                    <a:cubicBezTo>
                      <a:pt x="3158" y="9495"/>
                      <a:pt x="3158" y="9463"/>
                      <a:pt x="3158" y="9442"/>
                    </a:cubicBezTo>
                    <a:cubicBezTo>
                      <a:pt x="3190" y="9326"/>
                      <a:pt x="3221" y="9210"/>
                      <a:pt x="3253" y="9094"/>
                    </a:cubicBezTo>
                    <a:cubicBezTo>
                      <a:pt x="3274" y="9009"/>
                      <a:pt x="3264" y="8914"/>
                      <a:pt x="3221" y="8851"/>
                    </a:cubicBezTo>
                    <a:cubicBezTo>
                      <a:pt x="3179" y="8777"/>
                      <a:pt x="3105" y="8713"/>
                      <a:pt x="3021" y="8692"/>
                    </a:cubicBezTo>
                    <a:cubicBezTo>
                      <a:pt x="2998" y="8689"/>
                      <a:pt x="2973" y="8687"/>
                      <a:pt x="2947" y="8687"/>
                    </a:cubicBezTo>
                    <a:close/>
                    <a:moveTo>
                      <a:pt x="10414" y="9368"/>
                    </a:moveTo>
                    <a:cubicBezTo>
                      <a:pt x="10371" y="9368"/>
                      <a:pt x="10340" y="9379"/>
                      <a:pt x="10308" y="9379"/>
                    </a:cubicBezTo>
                    <a:lnTo>
                      <a:pt x="10297" y="9389"/>
                    </a:lnTo>
                    <a:cubicBezTo>
                      <a:pt x="10266" y="9400"/>
                      <a:pt x="10234" y="9410"/>
                      <a:pt x="10202" y="9421"/>
                    </a:cubicBezTo>
                    <a:cubicBezTo>
                      <a:pt x="10171" y="9442"/>
                      <a:pt x="10150" y="9463"/>
                      <a:pt x="10129" y="9484"/>
                    </a:cubicBezTo>
                    <a:lnTo>
                      <a:pt x="10118" y="9484"/>
                    </a:lnTo>
                    <a:cubicBezTo>
                      <a:pt x="10097" y="9516"/>
                      <a:pt x="10086" y="9537"/>
                      <a:pt x="10065" y="9558"/>
                    </a:cubicBezTo>
                    <a:lnTo>
                      <a:pt x="10065" y="9569"/>
                    </a:lnTo>
                    <a:cubicBezTo>
                      <a:pt x="10044" y="9590"/>
                      <a:pt x="10033" y="9622"/>
                      <a:pt x="10023" y="9653"/>
                    </a:cubicBezTo>
                    <a:cubicBezTo>
                      <a:pt x="10012" y="9696"/>
                      <a:pt x="10012" y="9738"/>
                      <a:pt x="10023" y="9780"/>
                    </a:cubicBezTo>
                    <a:cubicBezTo>
                      <a:pt x="10023" y="9822"/>
                      <a:pt x="10033" y="9865"/>
                      <a:pt x="10055" y="9896"/>
                    </a:cubicBezTo>
                    <a:cubicBezTo>
                      <a:pt x="10076" y="9939"/>
                      <a:pt x="10107" y="9970"/>
                      <a:pt x="10139" y="9991"/>
                    </a:cubicBezTo>
                    <a:lnTo>
                      <a:pt x="10181" y="10023"/>
                    </a:lnTo>
                    <a:lnTo>
                      <a:pt x="10213" y="10055"/>
                    </a:lnTo>
                    <a:cubicBezTo>
                      <a:pt x="10255" y="10097"/>
                      <a:pt x="10297" y="10129"/>
                      <a:pt x="10350" y="10139"/>
                    </a:cubicBezTo>
                    <a:cubicBezTo>
                      <a:pt x="10382" y="10139"/>
                      <a:pt x="10414" y="10150"/>
                      <a:pt x="10435" y="10150"/>
                    </a:cubicBezTo>
                    <a:cubicBezTo>
                      <a:pt x="10498" y="10150"/>
                      <a:pt x="10551" y="10139"/>
                      <a:pt x="10604" y="10108"/>
                    </a:cubicBezTo>
                    <a:cubicBezTo>
                      <a:pt x="10625" y="10097"/>
                      <a:pt x="10657" y="10065"/>
                      <a:pt x="10678" y="10055"/>
                    </a:cubicBezTo>
                    <a:lnTo>
                      <a:pt x="10688" y="10034"/>
                    </a:lnTo>
                    <a:cubicBezTo>
                      <a:pt x="10699" y="10034"/>
                      <a:pt x="10731" y="9991"/>
                      <a:pt x="10741" y="9960"/>
                    </a:cubicBezTo>
                    <a:cubicBezTo>
                      <a:pt x="10762" y="9939"/>
                      <a:pt x="10773" y="9907"/>
                      <a:pt x="10783" y="9875"/>
                    </a:cubicBezTo>
                    <a:lnTo>
                      <a:pt x="10783" y="9854"/>
                    </a:lnTo>
                    <a:cubicBezTo>
                      <a:pt x="10794" y="9833"/>
                      <a:pt x="10794" y="9801"/>
                      <a:pt x="10794" y="9770"/>
                    </a:cubicBezTo>
                    <a:lnTo>
                      <a:pt x="10804" y="9770"/>
                    </a:lnTo>
                    <a:lnTo>
                      <a:pt x="10804" y="9759"/>
                    </a:lnTo>
                    <a:cubicBezTo>
                      <a:pt x="10794" y="9727"/>
                      <a:pt x="10794" y="9696"/>
                      <a:pt x="10783" y="9664"/>
                    </a:cubicBezTo>
                    <a:lnTo>
                      <a:pt x="10783" y="9643"/>
                    </a:lnTo>
                    <a:cubicBezTo>
                      <a:pt x="10752" y="9579"/>
                      <a:pt x="10741" y="9537"/>
                      <a:pt x="10688" y="9484"/>
                    </a:cubicBezTo>
                    <a:cubicBezTo>
                      <a:pt x="10635" y="9432"/>
                      <a:pt x="10593" y="9410"/>
                      <a:pt x="10519" y="9389"/>
                    </a:cubicBezTo>
                    <a:lnTo>
                      <a:pt x="10509" y="9379"/>
                    </a:lnTo>
                    <a:cubicBezTo>
                      <a:pt x="10477" y="9379"/>
                      <a:pt x="10445" y="9368"/>
                      <a:pt x="10414" y="9368"/>
                    </a:cubicBezTo>
                    <a:close/>
                    <a:moveTo>
                      <a:pt x="13610" y="9226"/>
                    </a:moveTo>
                    <a:cubicBezTo>
                      <a:pt x="13582" y="9226"/>
                      <a:pt x="13556" y="9231"/>
                      <a:pt x="13529" y="9242"/>
                    </a:cubicBezTo>
                    <a:cubicBezTo>
                      <a:pt x="13498" y="9252"/>
                      <a:pt x="13476" y="9263"/>
                      <a:pt x="13445" y="9273"/>
                    </a:cubicBezTo>
                    <a:cubicBezTo>
                      <a:pt x="13403" y="9305"/>
                      <a:pt x="13360" y="9337"/>
                      <a:pt x="13329" y="9389"/>
                    </a:cubicBezTo>
                    <a:cubicBezTo>
                      <a:pt x="13297" y="9474"/>
                      <a:pt x="13255" y="9548"/>
                      <a:pt x="13212" y="9632"/>
                    </a:cubicBezTo>
                    <a:lnTo>
                      <a:pt x="13202" y="9664"/>
                    </a:lnTo>
                    <a:cubicBezTo>
                      <a:pt x="13181" y="9696"/>
                      <a:pt x="13160" y="9738"/>
                      <a:pt x="13149" y="9770"/>
                    </a:cubicBezTo>
                    <a:cubicBezTo>
                      <a:pt x="13139" y="9812"/>
                      <a:pt x="13139" y="9854"/>
                      <a:pt x="13149" y="9896"/>
                    </a:cubicBezTo>
                    <a:cubicBezTo>
                      <a:pt x="13149" y="9939"/>
                      <a:pt x="13160" y="9981"/>
                      <a:pt x="13181" y="10023"/>
                    </a:cubicBezTo>
                    <a:lnTo>
                      <a:pt x="13234" y="10086"/>
                    </a:lnTo>
                    <a:cubicBezTo>
                      <a:pt x="13265" y="10118"/>
                      <a:pt x="13297" y="10139"/>
                      <a:pt x="13339" y="10150"/>
                    </a:cubicBezTo>
                    <a:cubicBezTo>
                      <a:pt x="13360" y="10171"/>
                      <a:pt x="13392" y="10171"/>
                      <a:pt x="13424" y="10171"/>
                    </a:cubicBezTo>
                    <a:cubicBezTo>
                      <a:pt x="13445" y="10176"/>
                      <a:pt x="13466" y="10179"/>
                      <a:pt x="13487" y="10179"/>
                    </a:cubicBezTo>
                    <a:cubicBezTo>
                      <a:pt x="13508" y="10179"/>
                      <a:pt x="13529" y="10176"/>
                      <a:pt x="13550" y="10171"/>
                    </a:cubicBezTo>
                    <a:lnTo>
                      <a:pt x="13624" y="10139"/>
                    </a:lnTo>
                    <a:cubicBezTo>
                      <a:pt x="13677" y="10108"/>
                      <a:pt x="13719" y="10065"/>
                      <a:pt x="13741" y="10023"/>
                    </a:cubicBezTo>
                    <a:lnTo>
                      <a:pt x="13762" y="9981"/>
                    </a:lnTo>
                    <a:cubicBezTo>
                      <a:pt x="13804" y="9970"/>
                      <a:pt x="13836" y="9949"/>
                      <a:pt x="13867" y="9928"/>
                    </a:cubicBezTo>
                    <a:cubicBezTo>
                      <a:pt x="13899" y="9896"/>
                      <a:pt x="13931" y="9865"/>
                      <a:pt x="13952" y="9833"/>
                    </a:cubicBezTo>
                    <a:cubicBezTo>
                      <a:pt x="13973" y="9791"/>
                      <a:pt x="13983" y="9759"/>
                      <a:pt x="13983" y="9717"/>
                    </a:cubicBezTo>
                    <a:cubicBezTo>
                      <a:pt x="13994" y="9664"/>
                      <a:pt x="13994" y="9622"/>
                      <a:pt x="13983" y="9579"/>
                    </a:cubicBezTo>
                    <a:lnTo>
                      <a:pt x="13952" y="9506"/>
                    </a:lnTo>
                    <a:lnTo>
                      <a:pt x="13920" y="9474"/>
                    </a:lnTo>
                    <a:lnTo>
                      <a:pt x="13920" y="9463"/>
                    </a:lnTo>
                    <a:cubicBezTo>
                      <a:pt x="13909" y="9421"/>
                      <a:pt x="13888" y="9389"/>
                      <a:pt x="13867" y="9358"/>
                    </a:cubicBezTo>
                    <a:cubicBezTo>
                      <a:pt x="13846" y="9326"/>
                      <a:pt x="13814" y="9294"/>
                      <a:pt x="13772" y="9273"/>
                    </a:cubicBezTo>
                    <a:cubicBezTo>
                      <a:pt x="13751" y="9263"/>
                      <a:pt x="13719" y="9252"/>
                      <a:pt x="13698" y="9242"/>
                    </a:cubicBezTo>
                    <a:cubicBezTo>
                      <a:pt x="13667" y="9231"/>
                      <a:pt x="13638" y="9226"/>
                      <a:pt x="13610" y="9226"/>
                    </a:cubicBezTo>
                    <a:close/>
                    <a:moveTo>
                      <a:pt x="4346" y="9229"/>
                    </a:moveTo>
                    <a:cubicBezTo>
                      <a:pt x="4337" y="9229"/>
                      <a:pt x="4328" y="9230"/>
                      <a:pt x="4320" y="9231"/>
                    </a:cubicBezTo>
                    <a:cubicBezTo>
                      <a:pt x="4235" y="9231"/>
                      <a:pt x="4151" y="9263"/>
                      <a:pt x="4098" y="9326"/>
                    </a:cubicBezTo>
                    <a:cubicBezTo>
                      <a:pt x="4035" y="9389"/>
                      <a:pt x="4003" y="9463"/>
                      <a:pt x="4003" y="9548"/>
                    </a:cubicBezTo>
                    <a:cubicBezTo>
                      <a:pt x="4003" y="9706"/>
                      <a:pt x="4003" y="9854"/>
                      <a:pt x="4003" y="10002"/>
                    </a:cubicBezTo>
                    <a:cubicBezTo>
                      <a:pt x="3992" y="10044"/>
                      <a:pt x="3992" y="10086"/>
                      <a:pt x="4003" y="10129"/>
                    </a:cubicBezTo>
                    <a:lnTo>
                      <a:pt x="4003" y="10139"/>
                    </a:lnTo>
                    <a:cubicBezTo>
                      <a:pt x="4003" y="10171"/>
                      <a:pt x="4003" y="10203"/>
                      <a:pt x="4013" y="10234"/>
                    </a:cubicBezTo>
                    <a:cubicBezTo>
                      <a:pt x="4024" y="10298"/>
                      <a:pt x="4098" y="10393"/>
                      <a:pt x="4161" y="10424"/>
                    </a:cubicBezTo>
                    <a:cubicBezTo>
                      <a:pt x="4209" y="10448"/>
                      <a:pt x="4256" y="10460"/>
                      <a:pt x="4308" y="10460"/>
                    </a:cubicBezTo>
                    <a:cubicBezTo>
                      <a:pt x="4326" y="10460"/>
                      <a:pt x="4344" y="10459"/>
                      <a:pt x="4362" y="10456"/>
                    </a:cubicBezTo>
                    <a:cubicBezTo>
                      <a:pt x="4436" y="10456"/>
                      <a:pt x="4510" y="10424"/>
                      <a:pt x="4552" y="10372"/>
                    </a:cubicBezTo>
                    <a:cubicBezTo>
                      <a:pt x="4615" y="10308"/>
                      <a:pt x="4647" y="10234"/>
                      <a:pt x="4647" y="10139"/>
                    </a:cubicBezTo>
                    <a:cubicBezTo>
                      <a:pt x="4647" y="10108"/>
                      <a:pt x="4647" y="10065"/>
                      <a:pt x="4647" y="10034"/>
                    </a:cubicBezTo>
                    <a:lnTo>
                      <a:pt x="4658" y="10013"/>
                    </a:lnTo>
                    <a:cubicBezTo>
                      <a:pt x="4700" y="9949"/>
                      <a:pt x="4711" y="9844"/>
                      <a:pt x="4689" y="9770"/>
                    </a:cubicBezTo>
                    <a:cubicBezTo>
                      <a:pt x="4679" y="9738"/>
                      <a:pt x="4668" y="9706"/>
                      <a:pt x="4647" y="9675"/>
                    </a:cubicBezTo>
                    <a:lnTo>
                      <a:pt x="4647" y="9548"/>
                    </a:lnTo>
                    <a:cubicBezTo>
                      <a:pt x="4647" y="9474"/>
                      <a:pt x="4615" y="9379"/>
                      <a:pt x="4552" y="9326"/>
                    </a:cubicBezTo>
                    <a:cubicBezTo>
                      <a:pt x="4505" y="9269"/>
                      <a:pt x="4423" y="9229"/>
                      <a:pt x="4346" y="9229"/>
                    </a:cubicBezTo>
                    <a:close/>
                    <a:moveTo>
                      <a:pt x="6443" y="10076"/>
                    </a:moveTo>
                    <a:cubicBezTo>
                      <a:pt x="6031" y="10076"/>
                      <a:pt x="6031" y="10720"/>
                      <a:pt x="6443" y="10720"/>
                    </a:cubicBezTo>
                    <a:cubicBezTo>
                      <a:pt x="6865" y="10720"/>
                      <a:pt x="6865" y="10076"/>
                      <a:pt x="6443" y="10076"/>
                    </a:cubicBezTo>
                    <a:close/>
                    <a:moveTo>
                      <a:pt x="15431" y="10185"/>
                    </a:moveTo>
                    <a:cubicBezTo>
                      <a:pt x="15406" y="10185"/>
                      <a:pt x="15381" y="10190"/>
                      <a:pt x="15356" y="10203"/>
                    </a:cubicBezTo>
                    <a:cubicBezTo>
                      <a:pt x="15314" y="10213"/>
                      <a:pt x="15272" y="10224"/>
                      <a:pt x="15240" y="10255"/>
                    </a:cubicBezTo>
                    <a:cubicBezTo>
                      <a:pt x="15209" y="10277"/>
                      <a:pt x="15177" y="10308"/>
                      <a:pt x="15156" y="10350"/>
                    </a:cubicBezTo>
                    <a:lnTo>
                      <a:pt x="15124" y="10424"/>
                    </a:lnTo>
                    <a:cubicBezTo>
                      <a:pt x="15113" y="10488"/>
                      <a:pt x="15113" y="10541"/>
                      <a:pt x="15124" y="10593"/>
                    </a:cubicBezTo>
                    <a:cubicBezTo>
                      <a:pt x="15135" y="10615"/>
                      <a:pt x="15145" y="10636"/>
                      <a:pt x="15156" y="10657"/>
                    </a:cubicBezTo>
                    <a:lnTo>
                      <a:pt x="15145" y="10688"/>
                    </a:lnTo>
                    <a:cubicBezTo>
                      <a:pt x="15145" y="10731"/>
                      <a:pt x="15156" y="10773"/>
                      <a:pt x="15177" y="10805"/>
                    </a:cubicBezTo>
                    <a:cubicBezTo>
                      <a:pt x="15187" y="10847"/>
                      <a:pt x="15209" y="10889"/>
                      <a:pt x="15240" y="10910"/>
                    </a:cubicBezTo>
                    <a:cubicBezTo>
                      <a:pt x="15261" y="10931"/>
                      <a:pt x="15282" y="10952"/>
                      <a:pt x="15304" y="10963"/>
                    </a:cubicBezTo>
                    <a:cubicBezTo>
                      <a:pt x="15356" y="10995"/>
                      <a:pt x="15409" y="11005"/>
                      <a:pt x="15473" y="11005"/>
                    </a:cubicBezTo>
                    <a:cubicBezTo>
                      <a:pt x="15504" y="11005"/>
                      <a:pt x="15525" y="11005"/>
                      <a:pt x="15557" y="10995"/>
                    </a:cubicBezTo>
                    <a:cubicBezTo>
                      <a:pt x="15610" y="10984"/>
                      <a:pt x="15663" y="10952"/>
                      <a:pt x="15705" y="10910"/>
                    </a:cubicBezTo>
                    <a:cubicBezTo>
                      <a:pt x="15726" y="10889"/>
                      <a:pt x="15737" y="10868"/>
                      <a:pt x="15758" y="10836"/>
                    </a:cubicBezTo>
                    <a:lnTo>
                      <a:pt x="15768" y="10826"/>
                    </a:lnTo>
                    <a:cubicBezTo>
                      <a:pt x="15779" y="10794"/>
                      <a:pt x="15789" y="10762"/>
                      <a:pt x="15800" y="10741"/>
                    </a:cubicBezTo>
                    <a:lnTo>
                      <a:pt x="15811" y="10731"/>
                    </a:lnTo>
                    <a:cubicBezTo>
                      <a:pt x="15811" y="10710"/>
                      <a:pt x="15811" y="10688"/>
                      <a:pt x="15811" y="10667"/>
                    </a:cubicBezTo>
                    <a:cubicBezTo>
                      <a:pt x="15821" y="10657"/>
                      <a:pt x="15821" y="10636"/>
                      <a:pt x="15821" y="10615"/>
                    </a:cubicBezTo>
                    <a:cubicBezTo>
                      <a:pt x="15821" y="10583"/>
                      <a:pt x="15811" y="10541"/>
                      <a:pt x="15811" y="10509"/>
                    </a:cubicBezTo>
                    <a:cubicBezTo>
                      <a:pt x="15800" y="10467"/>
                      <a:pt x="15779" y="10424"/>
                      <a:pt x="15768" y="10403"/>
                    </a:cubicBezTo>
                    <a:lnTo>
                      <a:pt x="15758" y="10382"/>
                    </a:lnTo>
                    <a:cubicBezTo>
                      <a:pt x="15737" y="10361"/>
                      <a:pt x="15715" y="10329"/>
                      <a:pt x="15705" y="10308"/>
                    </a:cubicBezTo>
                    <a:lnTo>
                      <a:pt x="15694" y="10308"/>
                    </a:lnTo>
                    <a:lnTo>
                      <a:pt x="15684" y="10298"/>
                    </a:lnTo>
                    <a:cubicBezTo>
                      <a:pt x="15663" y="10277"/>
                      <a:pt x="15642" y="10255"/>
                      <a:pt x="15610" y="10234"/>
                    </a:cubicBezTo>
                    <a:lnTo>
                      <a:pt x="15599" y="10234"/>
                    </a:lnTo>
                    <a:cubicBezTo>
                      <a:pt x="15568" y="10213"/>
                      <a:pt x="15525" y="10192"/>
                      <a:pt x="15483" y="10192"/>
                    </a:cubicBezTo>
                    <a:cubicBezTo>
                      <a:pt x="15466" y="10188"/>
                      <a:pt x="15448" y="10185"/>
                      <a:pt x="15431" y="10185"/>
                    </a:cubicBezTo>
                    <a:close/>
                    <a:moveTo>
                      <a:pt x="3169" y="10382"/>
                    </a:moveTo>
                    <a:cubicBezTo>
                      <a:pt x="3137" y="10382"/>
                      <a:pt x="3116" y="10393"/>
                      <a:pt x="3084" y="10393"/>
                    </a:cubicBezTo>
                    <a:cubicBezTo>
                      <a:pt x="3031" y="10414"/>
                      <a:pt x="2978" y="10435"/>
                      <a:pt x="2936" y="10477"/>
                    </a:cubicBezTo>
                    <a:lnTo>
                      <a:pt x="2894" y="10541"/>
                    </a:lnTo>
                    <a:cubicBezTo>
                      <a:pt x="2862" y="10593"/>
                      <a:pt x="2841" y="10646"/>
                      <a:pt x="2841" y="10710"/>
                    </a:cubicBezTo>
                    <a:lnTo>
                      <a:pt x="2841" y="10762"/>
                    </a:lnTo>
                    <a:cubicBezTo>
                      <a:pt x="2841" y="10815"/>
                      <a:pt x="2852" y="10857"/>
                      <a:pt x="2873" y="10889"/>
                    </a:cubicBezTo>
                    <a:cubicBezTo>
                      <a:pt x="2883" y="10931"/>
                      <a:pt x="2905" y="10963"/>
                      <a:pt x="2936" y="10995"/>
                    </a:cubicBezTo>
                    <a:cubicBezTo>
                      <a:pt x="2968" y="11026"/>
                      <a:pt x="3000" y="11048"/>
                      <a:pt x="3042" y="11058"/>
                    </a:cubicBezTo>
                    <a:cubicBezTo>
                      <a:pt x="3084" y="11079"/>
                      <a:pt x="3126" y="11090"/>
                      <a:pt x="3169" y="11090"/>
                    </a:cubicBezTo>
                    <a:cubicBezTo>
                      <a:pt x="3200" y="11090"/>
                      <a:pt x="3221" y="11079"/>
                      <a:pt x="3253" y="11079"/>
                    </a:cubicBezTo>
                    <a:cubicBezTo>
                      <a:pt x="3306" y="11058"/>
                      <a:pt x="3359" y="11037"/>
                      <a:pt x="3401" y="10995"/>
                    </a:cubicBezTo>
                    <a:lnTo>
                      <a:pt x="3443" y="10931"/>
                    </a:lnTo>
                    <a:cubicBezTo>
                      <a:pt x="3475" y="10879"/>
                      <a:pt x="3496" y="10826"/>
                      <a:pt x="3496" y="10762"/>
                    </a:cubicBezTo>
                    <a:lnTo>
                      <a:pt x="3496" y="10710"/>
                    </a:lnTo>
                    <a:cubicBezTo>
                      <a:pt x="3496" y="10657"/>
                      <a:pt x="3485" y="10615"/>
                      <a:pt x="3464" y="10583"/>
                    </a:cubicBezTo>
                    <a:cubicBezTo>
                      <a:pt x="3454" y="10541"/>
                      <a:pt x="3433" y="10509"/>
                      <a:pt x="3401" y="10477"/>
                    </a:cubicBezTo>
                    <a:cubicBezTo>
                      <a:pt x="3369" y="10446"/>
                      <a:pt x="3338" y="10424"/>
                      <a:pt x="3295" y="10414"/>
                    </a:cubicBezTo>
                    <a:cubicBezTo>
                      <a:pt x="3253" y="10393"/>
                      <a:pt x="3211" y="10382"/>
                      <a:pt x="3169" y="10382"/>
                    </a:cubicBezTo>
                    <a:close/>
                    <a:moveTo>
                      <a:pt x="720" y="10321"/>
                    </a:moveTo>
                    <a:cubicBezTo>
                      <a:pt x="697" y="10321"/>
                      <a:pt x="676" y="10324"/>
                      <a:pt x="655" y="10329"/>
                    </a:cubicBezTo>
                    <a:lnTo>
                      <a:pt x="581" y="10361"/>
                    </a:lnTo>
                    <a:cubicBezTo>
                      <a:pt x="528" y="10393"/>
                      <a:pt x="497" y="10435"/>
                      <a:pt x="465" y="10477"/>
                    </a:cubicBezTo>
                    <a:cubicBezTo>
                      <a:pt x="454" y="10509"/>
                      <a:pt x="444" y="10530"/>
                      <a:pt x="433" y="10562"/>
                    </a:cubicBezTo>
                    <a:cubicBezTo>
                      <a:pt x="423" y="10615"/>
                      <a:pt x="423" y="10678"/>
                      <a:pt x="433" y="10731"/>
                    </a:cubicBezTo>
                    <a:cubicBezTo>
                      <a:pt x="465" y="10805"/>
                      <a:pt x="486" y="10879"/>
                      <a:pt x="518" y="10963"/>
                    </a:cubicBezTo>
                    <a:lnTo>
                      <a:pt x="549" y="11037"/>
                    </a:lnTo>
                    <a:cubicBezTo>
                      <a:pt x="570" y="11079"/>
                      <a:pt x="602" y="11100"/>
                      <a:pt x="634" y="11132"/>
                    </a:cubicBezTo>
                    <a:cubicBezTo>
                      <a:pt x="655" y="11143"/>
                      <a:pt x="676" y="11164"/>
                      <a:pt x="708" y="11174"/>
                    </a:cubicBezTo>
                    <a:cubicBezTo>
                      <a:pt x="739" y="11185"/>
                      <a:pt x="782" y="11195"/>
                      <a:pt x="824" y="11195"/>
                    </a:cubicBezTo>
                    <a:cubicBezTo>
                      <a:pt x="856" y="11195"/>
                      <a:pt x="887" y="11185"/>
                      <a:pt x="919" y="11185"/>
                    </a:cubicBezTo>
                    <a:cubicBezTo>
                      <a:pt x="940" y="11174"/>
                      <a:pt x="961" y="11164"/>
                      <a:pt x="993" y="11153"/>
                    </a:cubicBezTo>
                    <a:lnTo>
                      <a:pt x="1025" y="11121"/>
                    </a:lnTo>
                    <a:lnTo>
                      <a:pt x="1067" y="11132"/>
                    </a:lnTo>
                    <a:cubicBezTo>
                      <a:pt x="1130" y="11132"/>
                      <a:pt x="1183" y="11111"/>
                      <a:pt x="1225" y="11090"/>
                    </a:cubicBezTo>
                    <a:cubicBezTo>
                      <a:pt x="1257" y="11069"/>
                      <a:pt x="1278" y="11048"/>
                      <a:pt x="1299" y="11037"/>
                    </a:cubicBezTo>
                    <a:cubicBezTo>
                      <a:pt x="1331" y="10995"/>
                      <a:pt x="1363" y="10952"/>
                      <a:pt x="1384" y="10889"/>
                    </a:cubicBezTo>
                    <a:lnTo>
                      <a:pt x="1384" y="10879"/>
                    </a:lnTo>
                    <a:cubicBezTo>
                      <a:pt x="1384" y="10847"/>
                      <a:pt x="1394" y="10826"/>
                      <a:pt x="1394" y="10794"/>
                    </a:cubicBezTo>
                    <a:lnTo>
                      <a:pt x="1394" y="10783"/>
                    </a:lnTo>
                    <a:cubicBezTo>
                      <a:pt x="1394" y="10752"/>
                      <a:pt x="1394" y="10720"/>
                      <a:pt x="1384" y="10678"/>
                    </a:cubicBezTo>
                    <a:cubicBezTo>
                      <a:pt x="1363" y="10615"/>
                      <a:pt x="1320" y="10551"/>
                      <a:pt x="1268" y="10509"/>
                    </a:cubicBezTo>
                    <a:cubicBezTo>
                      <a:pt x="1246" y="10488"/>
                      <a:pt x="1225" y="10467"/>
                      <a:pt x="1194" y="10446"/>
                    </a:cubicBezTo>
                    <a:lnTo>
                      <a:pt x="1141" y="10424"/>
                    </a:lnTo>
                    <a:cubicBezTo>
                      <a:pt x="1130" y="10414"/>
                      <a:pt x="1109" y="10414"/>
                      <a:pt x="1088" y="10403"/>
                    </a:cubicBezTo>
                    <a:cubicBezTo>
                      <a:pt x="1062" y="10393"/>
                      <a:pt x="1038" y="10390"/>
                      <a:pt x="1014" y="10390"/>
                    </a:cubicBezTo>
                    <a:cubicBezTo>
                      <a:pt x="990" y="10390"/>
                      <a:pt x="967" y="10393"/>
                      <a:pt x="940" y="10393"/>
                    </a:cubicBezTo>
                    <a:lnTo>
                      <a:pt x="908" y="10361"/>
                    </a:lnTo>
                    <a:cubicBezTo>
                      <a:pt x="866" y="10340"/>
                      <a:pt x="834" y="10329"/>
                      <a:pt x="792" y="10329"/>
                    </a:cubicBezTo>
                    <a:cubicBezTo>
                      <a:pt x="766" y="10324"/>
                      <a:pt x="742" y="10321"/>
                      <a:pt x="720" y="10321"/>
                    </a:cubicBezTo>
                    <a:close/>
                    <a:moveTo>
                      <a:pt x="11787" y="10319"/>
                    </a:moveTo>
                    <a:cubicBezTo>
                      <a:pt x="11734" y="10319"/>
                      <a:pt x="11681" y="10340"/>
                      <a:pt x="11628" y="10361"/>
                    </a:cubicBezTo>
                    <a:cubicBezTo>
                      <a:pt x="11501" y="10446"/>
                      <a:pt x="11385" y="10530"/>
                      <a:pt x="11259" y="10604"/>
                    </a:cubicBezTo>
                    <a:cubicBezTo>
                      <a:pt x="11227" y="10625"/>
                      <a:pt x="11195" y="10657"/>
                      <a:pt x="11174" y="10688"/>
                    </a:cubicBezTo>
                    <a:cubicBezTo>
                      <a:pt x="11142" y="10720"/>
                      <a:pt x="11121" y="10762"/>
                      <a:pt x="11111" y="10805"/>
                    </a:cubicBezTo>
                    <a:cubicBezTo>
                      <a:pt x="11100" y="10847"/>
                      <a:pt x="11100" y="10889"/>
                      <a:pt x="11111" y="10931"/>
                    </a:cubicBezTo>
                    <a:cubicBezTo>
                      <a:pt x="11111" y="10974"/>
                      <a:pt x="11121" y="11016"/>
                      <a:pt x="11142" y="11048"/>
                    </a:cubicBezTo>
                    <a:cubicBezTo>
                      <a:pt x="11195" y="11121"/>
                      <a:pt x="11259" y="11185"/>
                      <a:pt x="11343" y="11195"/>
                    </a:cubicBezTo>
                    <a:cubicBezTo>
                      <a:pt x="11364" y="11206"/>
                      <a:pt x="11396" y="11206"/>
                      <a:pt x="11428" y="11206"/>
                    </a:cubicBezTo>
                    <a:cubicBezTo>
                      <a:pt x="11480" y="11206"/>
                      <a:pt x="11533" y="11195"/>
                      <a:pt x="11586" y="11164"/>
                    </a:cubicBezTo>
                    <a:cubicBezTo>
                      <a:pt x="11713" y="11090"/>
                      <a:pt x="11829" y="11005"/>
                      <a:pt x="11956" y="10921"/>
                    </a:cubicBezTo>
                    <a:cubicBezTo>
                      <a:pt x="11987" y="10900"/>
                      <a:pt x="12019" y="10879"/>
                      <a:pt x="12040" y="10836"/>
                    </a:cubicBezTo>
                    <a:cubicBezTo>
                      <a:pt x="12072" y="10805"/>
                      <a:pt x="12093" y="10773"/>
                      <a:pt x="12103" y="10731"/>
                    </a:cubicBezTo>
                    <a:cubicBezTo>
                      <a:pt x="12114" y="10688"/>
                      <a:pt x="12114" y="10646"/>
                      <a:pt x="12103" y="10604"/>
                    </a:cubicBezTo>
                    <a:cubicBezTo>
                      <a:pt x="12103" y="10562"/>
                      <a:pt x="12093" y="10519"/>
                      <a:pt x="12072" y="10477"/>
                    </a:cubicBezTo>
                    <a:cubicBezTo>
                      <a:pt x="12019" y="10414"/>
                      <a:pt x="11956" y="10350"/>
                      <a:pt x="11871" y="10329"/>
                    </a:cubicBezTo>
                    <a:cubicBezTo>
                      <a:pt x="11850" y="10329"/>
                      <a:pt x="11818" y="10329"/>
                      <a:pt x="11787" y="10319"/>
                    </a:cubicBezTo>
                    <a:close/>
                    <a:moveTo>
                      <a:pt x="8882" y="10699"/>
                    </a:moveTo>
                    <a:cubicBezTo>
                      <a:pt x="8829" y="10699"/>
                      <a:pt x="8777" y="10720"/>
                      <a:pt x="8724" y="10741"/>
                    </a:cubicBezTo>
                    <a:lnTo>
                      <a:pt x="8724" y="10752"/>
                    </a:lnTo>
                    <a:lnTo>
                      <a:pt x="8682" y="10773"/>
                    </a:lnTo>
                    <a:lnTo>
                      <a:pt x="8650" y="10805"/>
                    </a:lnTo>
                    <a:lnTo>
                      <a:pt x="8629" y="10836"/>
                    </a:lnTo>
                    <a:lnTo>
                      <a:pt x="8597" y="10868"/>
                    </a:lnTo>
                    <a:lnTo>
                      <a:pt x="8565" y="10952"/>
                    </a:lnTo>
                    <a:lnTo>
                      <a:pt x="8555" y="11037"/>
                    </a:lnTo>
                    <a:lnTo>
                      <a:pt x="8555" y="11048"/>
                    </a:lnTo>
                    <a:lnTo>
                      <a:pt x="8565" y="11132"/>
                    </a:lnTo>
                    <a:lnTo>
                      <a:pt x="8587" y="11174"/>
                    </a:lnTo>
                    <a:lnTo>
                      <a:pt x="8597" y="11217"/>
                    </a:lnTo>
                    <a:lnTo>
                      <a:pt x="8608" y="11217"/>
                    </a:lnTo>
                    <a:lnTo>
                      <a:pt x="8650" y="11290"/>
                    </a:lnTo>
                    <a:lnTo>
                      <a:pt x="8660" y="11290"/>
                    </a:lnTo>
                    <a:cubicBezTo>
                      <a:pt x="8682" y="11312"/>
                      <a:pt x="8703" y="11333"/>
                      <a:pt x="8734" y="11343"/>
                    </a:cubicBezTo>
                    <a:lnTo>
                      <a:pt x="8734" y="11354"/>
                    </a:lnTo>
                    <a:lnTo>
                      <a:pt x="8777" y="11364"/>
                    </a:lnTo>
                    <a:lnTo>
                      <a:pt x="8819" y="11385"/>
                    </a:lnTo>
                    <a:cubicBezTo>
                      <a:pt x="8851" y="11385"/>
                      <a:pt x="8882" y="11396"/>
                      <a:pt x="8903" y="11396"/>
                    </a:cubicBezTo>
                    <a:lnTo>
                      <a:pt x="8914" y="11396"/>
                    </a:lnTo>
                    <a:lnTo>
                      <a:pt x="8998" y="11385"/>
                    </a:lnTo>
                    <a:lnTo>
                      <a:pt x="9083" y="11354"/>
                    </a:lnTo>
                    <a:lnTo>
                      <a:pt x="9146" y="11301"/>
                    </a:lnTo>
                    <a:cubicBezTo>
                      <a:pt x="9167" y="11280"/>
                      <a:pt x="9189" y="11248"/>
                      <a:pt x="9199" y="11227"/>
                    </a:cubicBezTo>
                    <a:cubicBezTo>
                      <a:pt x="9231" y="11185"/>
                      <a:pt x="9241" y="11153"/>
                      <a:pt x="9241" y="11111"/>
                    </a:cubicBezTo>
                    <a:cubicBezTo>
                      <a:pt x="9252" y="11069"/>
                      <a:pt x="9252" y="11016"/>
                      <a:pt x="9231" y="10974"/>
                    </a:cubicBezTo>
                    <a:cubicBezTo>
                      <a:pt x="9220" y="10931"/>
                      <a:pt x="9210" y="10900"/>
                      <a:pt x="9178" y="10868"/>
                    </a:cubicBezTo>
                    <a:lnTo>
                      <a:pt x="9146" y="10836"/>
                    </a:lnTo>
                    <a:lnTo>
                      <a:pt x="9115" y="10794"/>
                    </a:lnTo>
                    <a:cubicBezTo>
                      <a:pt x="9072" y="10752"/>
                      <a:pt x="9030" y="10731"/>
                      <a:pt x="8967" y="10710"/>
                    </a:cubicBezTo>
                    <a:cubicBezTo>
                      <a:pt x="8946" y="10710"/>
                      <a:pt x="8914" y="10710"/>
                      <a:pt x="8882" y="106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7"/>
              <p:cNvSpPr/>
              <p:nvPr/>
            </p:nvSpPr>
            <p:spPr>
              <a:xfrm rot="-6431770">
                <a:off x="-630342" y="3829452"/>
                <a:ext cx="2389640" cy="2219629"/>
              </a:xfrm>
              <a:custGeom>
                <a:avLst/>
                <a:gdLst/>
                <a:ahLst/>
                <a:cxnLst/>
                <a:rect l="l" t="t" r="r" b="b"/>
                <a:pathLst>
                  <a:path w="24176" h="22456" extrusionOk="0">
                    <a:moveTo>
                      <a:pt x="13952" y="1"/>
                    </a:moveTo>
                    <a:cubicBezTo>
                      <a:pt x="12055" y="1"/>
                      <a:pt x="10157" y="195"/>
                      <a:pt x="8302" y="587"/>
                    </a:cubicBezTo>
                    <a:cubicBezTo>
                      <a:pt x="5947" y="1084"/>
                      <a:pt x="3940" y="1992"/>
                      <a:pt x="3053" y="4337"/>
                    </a:cubicBezTo>
                    <a:cubicBezTo>
                      <a:pt x="2926" y="4696"/>
                      <a:pt x="2789" y="5055"/>
                      <a:pt x="2662" y="5414"/>
                    </a:cubicBezTo>
                    <a:cubicBezTo>
                      <a:pt x="1416" y="9036"/>
                      <a:pt x="613" y="12796"/>
                      <a:pt x="286" y="16609"/>
                    </a:cubicBezTo>
                    <a:cubicBezTo>
                      <a:pt x="1" y="19862"/>
                      <a:pt x="1669" y="21921"/>
                      <a:pt x="4848" y="22365"/>
                    </a:cubicBezTo>
                    <a:cubicBezTo>
                      <a:pt x="5221" y="22419"/>
                      <a:pt x="5604" y="22456"/>
                      <a:pt x="5983" y="22456"/>
                    </a:cubicBezTo>
                    <a:cubicBezTo>
                      <a:pt x="6496" y="22456"/>
                      <a:pt x="7005" y="22389"/>
                      <a:pt x="7478" y="22207"/>
                    </a:cubicBezTo>
                    <a:cubicBezTo>
                      <a:pt x="9231" y="21531"/>
                      <a:pt x="10055" y="19587"/>
                      <a:pt x="10984" y="17950"/>
                    </a:cubicBezTo>
                    <a:cubicBezTo>
                      <a:pt x="12547" y="15247"/>
                      <a:pt x="14037" y="12479"/>
                      <a:pt x="17300" y="11550"/>
                    </a:cubicBezTo>
                    <a:cubicBezTo>
                      <a:pt x="18884" y="11106"/>
                      <a:pt x="20680" y="11117"/>
                      <a:pt x="22011" y="10135"/>
                    </a:cubicBezTo>
                    <a:cubicBezTo>
                      <a:pt x="23141" y="9290"/>
                      <a:pt x="23700" y="7875"/>
                      <a:pt x="23943" y="6491"/>
                    </a:cubicBezTo>
                    <a:cubicBezTo>
                      <a:pt x="24144" y="5414"/>
                      <a:pt x="24176" y="4231"/>
                      <a:pt x="23637" y="3259"/>
                    </a:cubicBezTo>
                    <a:cubicBezTo>
                      <a:pt x="22570" y="1327"/>
                      <a:pt x="20574" y="725"/>
                      <a:pt x="18504" y="376"/>
                    </a:cubicBezTo>
                    <a:cubicBezTo>
                      <a:pt x="17002" y="126"/>
                      <a:pt x="15477" y="1"/>
                      <a:pt x="139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781567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A4EC76-0765-6143-A8C4-6D27CB0D63A5}"/>
              </a:ext>
            </a:extLst>
          </p:cNvPr>
          <p:cNvSpPr>
            <a:spLocks noGrp="1"/>
          </p:cNvSpPr>
          <p:nvPr>
            <p:ph type="dt" sz="half" idx="10"/>
          </p:nvPr>
        </p:nvSpPr>
        <p:spPr/>
        <p:txBody>
          <a:bodyPr/>
          <a:lstStyle/>
          <a:p>
            <a:fld id="{2951527E-CB94-5646-BD5A-24E30591CE69}" type="datetimeFigureOut">
              <a:rPr lang="en-US" smtClean="0"/>
              <a:t>8/12/23</a:t>
            </a:fld>
            <a:endParaRPr lang="en-US"/>
          </a:p>
        </p:txBody>
      </p:sp>
      <p:sp>
        <p:nvSpPr>
          <p:cNvPr id="3" name="Footer Placeholder 2">
            <a:extLst>
              <a:ext uri="{FF2B5EF4-FFF2-40B4-BE49-F238E27FC236}">
                <a16:creationId xmlns:a16="http://schemas.microsoft.com/office/drawing/2014/main" id="{7A154B03-5F45-B44F-AFDE-4898AEF357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5D30ED-25F8-6046-8F0A-CDC984AB65D6}"/>
              </a:ext>
            </a:extLst>
          </p:cNvPr>
          <p:cNvSpPr>
            <a:spLocks noGrp="1"/>
          </p:cNvSpPr>
          <p:nvPr>
            <p:ph type="sldNum" sz="quarter" idx="12"/>
          </p:nvPr>
        </p:nvSpPr>
        <p:spPr/>
        <p:txBody>
          <a:bodyPr/>
          <a:lstStyle/>
          <a:p>
            <a:fld id="{7720229C-2DE8-C04F-AA7F-7F405FD63B22}" type="slidenum">
              <a:rPr lang="en-US" smtClean="0"/>
              <a:t>‹#›</a:t>
            </a:fld>
            <a:endParaRPr lang="en-US"/>
          </a:p>
        </p:txBody>
      </p:sp>
    </p:spTree>
    <p:extLst>
      <p:ext uri="{BB962C8B-B14F-4D97-AF65-F5344CB8AC3E}">
        <p14:creationId xmlns:p14="http://schemas.microsoft.com/office/powerpoint/2010/main" val="15261959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813"/>
        <p:cNvGrpSpPr/>
        <p:nvPr/>
      </p:nvGrpSpPr>
      <p:grpSpPr>
        <a:xfrm>
          <a:off x="0" y="0"/>
          <a:ext cx="0" cy="0"/>
          <a:chOff x="0" y="0"/>
          <a:chExt cx="0" cy="0"/>
        </a:xfrm>
      </p:grpSpPr>
      <p:sp>
        <p:nvSpPr>
          <p:cNvPr id="814" name="Google Shape;814;p28"/>
          <p:cNvSpPr txBox="1">
            <a:spLocks noGrp="1"/>
          </p:cNvSpPr>
          <p:nvPr>
            <p:ph type="title"/>
          </p:nvPr>
        </p:nvSpPr>
        <p:spPr>
          <a:xfrm>
            <a:off x="951033" y="593367"/>
            <a:ext cx="10290000" cy="9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15" name="Google Shape;815;p28"/>
          <p:cNvSpPr txBox="1">
            <a:spLocks noGrp="1"/>
          </p:cNvSpPr>
          <p:nvPr>
            <p:ph type="title" idx="2"/>
          </p:nvPr>
        </p:nvSpPr>
        <p:spPr>
          <a:xfrm>
            <a:off x="951200" y="3653200"/>
            <a:ext cx="32072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16" name="Google Shape;816;p28"/>
          <p:cNvSpPr txBox="1">
            <a:spLocks noGrp="1"/>
          </p:cNvSpPr>
          <p:nvPr>
            <p:ph type="subTitle" idx="1"/>
          </p:nvPr>
        </p:nvSpPr>
        <p:spPr>
          <a:xfrm>
            <a:off x="951200" y="4323475"/>
            <a:ext cx="3207200" cy="11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7" name="Google Shape;817;p28"/>
          <p:cNvSpPr txBox="1">
            <a:spLocks noGrp="1"/>
          </p:cNvSpPr>
          <p:nvPr>
            <p:ph type="title" idx="3"/>
          </p:nvPr>
        </p:nvSpPr>
        <p:spPr>
          <a:xfrm>
            <a:off x="4492400" y="3653200"/>
            <a:ext cx="32072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18" name="Google Shape;818;p28"/>
          <p:cNvSpPr txBox="1">
            <a:spLocks noGrp="1"/>
          </p:cNvSpPr>
          <p:nvPr>
            <p:ph type="subTitle" idx="4"/>
          </p:nvPr>
        </p:nvSpPr>
        <p:spPr>
          <a:xfrm>
            <a:off x="4492400" y="4323476"/>
            <a:ext cx="3207200" cy="11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9" name="Google Shape;819;p28"/>
          <p:cNvSpPr txBox="1">
            <a:spLocks noGrp="1"/>
          </p:cNvSpPr>
          <p:nvPr>
            <p:ph type="title" idx="5"/>
          </p:nvPr>
        </p:nvSpPr>
        <p:spPr>
          <a:xfrm>
            <a:off x="8033796" y="3653200"/>
            <a:ext cx="32072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20" name="Google Shape;820;p28"/>
          <p:cNvSpPr txBox="1">
            <a:spLocks noGrp="1"/>
          </p:cNvSpPr>
          <p:nvPr>
            <p:ph type="subTitle" idx="6"/>
          </p:nvPr>
        </p:nvSpPr>
        <p:spPr>
          <a:xfrm>
            <a:off x="8033791" y="4323476"/>
            <a:ext cx="3207200" cy="11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21" name="Google Shape;821;p28"/>
          <p:cNvGrpSpPr/>
          <p:nvPr/>
        </p:nvGrpSpPr>
        <p:grpSpPr>
          <a:xfrm>
            <a:off x="-994366" y="-1104696"/>
            <a:ext cx="14695713" cy="11059011"/>
            <a:chOff x="-745775" y="-828522"/>
            <a:chExt cx="11021785" cy="8294258"/>
          </a:xfrm>
        </p:grpSpPr>
        <p:grpSp>
          <p:nvGrpSpPr>
            <p:cNvPr id="822" name="Google Shape;822;p28"/>
            <p:cNvGrpSpPr/>
            <p:nvPr/>
          </p:nvGrpSpPr>
          <p:grpSpPr>
            <a:xfrm>
              <a:off x="7667890" y="-828522"/>
              <a:ext cx="2608120" cy="6723997"/>
              <a:chOff x="7667890" y="-828522"/>
              <a:chExt cx="2608120" cy="6723997"/>
            </a:xfrm>
          </p:grpSpPr>
          <p:grpSp>
            <p:nvGrpSpPr>
              <p:cNvPr id="823" name="Google Shape;823;p28"/>
              <p:cNvGrpSpPr/>
              <p:nvPr/>
            </p:nvGrpSpPr>
            <p:grpSpPr>
              <a:xfrm rot="-5400000">
                <a:off x="8068400" y="3687865"/>
                <a:ext cx="2646190" cy="1769031"/>
                <a:chOff x="8218892" y="533597"/>
                <a:chExt cx="1572025" cy="1050931"/>
              </a:xfrm>
            </p:grpSpPr>
            <p:sp>
              <p:nvSpPr>
                <p:cNvPr id="824" name="Google Shape;824;p28"/>
                <p:cNvSpPr/>
                <p:nvPr/>
              </p:nvSpPr>
              <p:spPr>
                <a:xfrm>
                  <a:off x="8218892" y="533597"/>
                  <a:ext cx="1572025" cy="1050931"/>
                </a:xfrm>
                <a:custGeom>
                  <a:avLst/>
                  <a:gdLst/>
                  <a:ahLst/>
                  <a:cxnLst/>
                  <a:rect l="l" t="t" r="r" b="b"/>
                  <a:pathLst>
                    <a:path w="33628" h="22481" extrusionOk="0">
                      <a:moveTo>
                        <a:pt x="21493" y="0"/>
                      </a:moveTo>
                      <a:cubicBezTo>
                        <a:pt x="18387" y="0"/>
                        <a:pt x="15302" y="334"/>
                        <a:pt x="13107" y="501"/>
                      </a:cubicBezTo>
                      <a:cubicBezTo>
                        <a:pt x="11914" y="596"/>
                        <a:pt x="10689" y="722"/>
                        <a:pt x="9485" y="934"/>
                      </a:cubicBezTo>
                      <a:cubicBezTo>
                        <a:pt x="6717" y="1441"/>
                        <a:pt x="4098" y="2402"/>
                        <a:pt x="2451" y="4461"/>
                      </a:cubicBezTo>
                      <a:cubicBezTo>
                        <a:pt x="0" y="7513"/>
                        <a:pt x="634" y="11770"/>
                        <a:pt x="1395" y="15519"/>
                      </a:cubicBezTo>
                      <a:cubicBezTo>
                        <a:pt x="1680" y="16934"/>
                        <a:pt x="1986" y="18381"/>
                        <a:pt x="2863" y="19575"/>
                      </a:cubicBezTo>
                      <a:cubicBezTo>
                        <a:pt x="4456" y="21767"/>
                        <a:pt x="7504" y="22480"/>
                        <a:pt x="10399" y="22480"/>
                      </a:cubicBezTo>
                      <a:cubicBezTo>
                        <a:pt x="10767" y="22480"/>
                        <a:pt x="11132" y="22469"/>
                        <a:pt x="11491" y="22447"/>
                      </a:cubicBezTo>
                      <a:cubicBezTo>
                        <a:pt x="15695" y="22204"/>
                        <a:pt x="18979" y="20641"/>
                        <a:pt x="22845" y="19395"/>
                      </a:cubicBezTo>
                      <a:cubicBezTo>
                        <a:pt x="26098" y="18349"/>
                        <a:pt x="28675" y="17209"/>
                        <a:pt x="30871" y="14526"/>
                      </a:cubicBezTo>
                      <a:cubicBezTo>
                        <a:pt x="32698" y="12319"/>
                        <a:pt x="33628" y="9478"/>
                        <a:pt x="33448" y="6690"/>
                      </a:cubicBezTo>
                      <a:cubicBezTo>
                        <a:pt x="33112" y="1155"/>
                        <a:pt x="27266" y="0"/>
                        <a:pt x="214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8"/>
                <p:cNvSpPr/>
                <p:nvPr/>
              </p:nvSpPr>
              <p:spPr>
                <a:xfrm>
                  <a:off x="8424252" y="669069"/>
                  <a:ext cx="1194352" cy="793445"/>
                </a:xfrm>
                <a:custGeom>
                  <a:avLst/>
                  <a:gdLst/>
                  <a:ahLst/>
                  <a:cxnLst/>
                  <a:rect l="l" t="t" r="r" b="b"/>
                  <a:pathLst>
                    <a:path w="25549" h="16973" extrusionOk="0">
                      <a:moveTo>
                        <a:pt x="20268" y="1056"/>
                      </a:moveTo>
                      <a:cubicBezTo>
                        <a:pt x="20638" y="1056"/>
                        <a:pt x="20986" y="1077"/>
                        <a:pt x="21324" y="1151"/>
                      </a:cubicBezTo>
                      <a:cubicBezTo>
                        <a:pt x="22180" y="1341"/>
                        <a:pt x="22930" y="1838"/>
                        <a:pt x="23479" y="2503"/>
                      </a:cubicBezTo>
                      <a:cubicBezTo>
                        <a:pt x="24039" y="3168"/>
                        <a:pt x="24387" y="4003"/>
                        <a:pt x="24472" y="4837"/>
                      </a:cubicBezTo>
                      <a:cubicBezTo>
                        <a:pt x="24482" y="4985"/>
                        <a:pt x="24493" y="5133"/>
                        <a:pt x="24493" y="5281"/>
                      </a:cubicBezTo>
                      <a:cubicBezTo>
                        <a:pt x="24493" y="6052"/>
                        <a:pt x="24303" y="6823"/>
                        <a:pt x="23965" y="7562"/>
                      </a:cubicBezTo>
                      <a:cubicBezTo>
                        <a:pt x="23627" y="8301"/>
                        <a:pt x="23141" y="8998"/>
                        <a:pt x="22571" y="9611"/>
                      </a:cubicBezTo>
                      <a:cubicBezTo>
                        <a:pt x="21314" y="10952"/>
                        <a:pt x="19624" y="11956"/>
                        <a:pt x="17850" y="12822"/>
                      </a:cubicBezTo>
                      <a:cubicBezTo>
                        <a:pt x="16688" y="13392"/>
                        <a:pt x="14861" y="14174"/>
                        <a:pt x="12844" y="14807"/>
                      </a:cubicBezTo>
                      <a:cubicBezTo>
                        <a:pt x="10826" y="15441"/>
                        <a:pt x="8608" y="15916"/>
                        <a:pt x="6686" y="15916"/>
                      </a:cubicBezTo>
                      <a:cubicBezTo>
                        <a:pt x="5820" y="15916"/>
                        <a:pt x="5028" y="15821"/>
                        <a:pt x="4331" y="15610"/>
                      </a:cubicBezTo>
                      <a:cubicBezTo>
                        <a:pt x="3634" y="15399"/>
                        <a:pt x="3053" y="15071"/>
                        <a:pt x="2599" y="14617"/>
                      </a:cubicBezTo>
                      <a:cubicBezTo>
                        <a:pt x="2208" y="14226"/>
                        <a:pt x="1955" y="13740"/>
                        <a:pt x="1765" y="13191"/>
                      </a:cubicBezTo>
                      <a:cubicBezTo>
                        <a:pt x="1575" y="12632"/>
                        <a:pt x="1469" y="12008"/>
                        <a:pt x="1374" y="11385"/>
                      </a:cubicBezTo>
                      <a:cubicBezTo>
                        <a:pt x="1216" y="10414"/>
                        <a:pt x="1057" y="9463"/>
                        <a:pt x="1057" y="8534"/>
                      </a:cubicBezTo>
                      <a:cubicBezTo>
                        <a:pt x="1057" y="8153"/>
                        <a:pt x="1089" y="7784"/>
                        <a:pt x="1142" y="7414"/>
                      </a:cubicBezTo>
                      <a:cubicBezTo>
                        <a:pt x="1247" y="6791"/>
                        <a:pt x="1458" y="6168"/>
                        <a:pt x="1796" y="5640"/>
                      </a:cubicBezTo>
                      <a:cubicBezTo>
                        <a:pt x="2124" y="5101"/>
                        <a:pt x="2567" y="4658"/>
                        <a:pt x="3117" y="4362"/>
                      </a:cubicBezTo>
                      <a:cubicBezTo>
                        <a:pt x="3655" y="4066"/>
                        <a:pt x="4331" y="3918"/>
                        <a:pt x="5039" y="3760"/>
                      </a:cubicBezTo>
                      <a:cubicBezTo>
                        <a:pt x="9538" y="2788"/>
                        <a:pt x="14026" y="1817"/>
                        <a:pt x="18578" y="1204"/>
                      </a:cubicBezTo>
                      <a:cubicBezTo>
                        <a:pt x="19149" y="1120"/>
                        <a:pt x="19730" y="1056"/>
                        <a:pt x="20268" y="1056"/>
                      </a:cubicBezTo>
                      <a:close/>
                      <a:moveTo>
                        <a:pt x="20268" y="0"/>
                      </a:moveTo>
                      <a:cubicBezTo>
                        <a:pt x="19635" y="0"/>
                        <a:pt x="19022" y="74"/>
                        <a:pt x="18431" y="148"/>
                      </a:cubicBezTo>
                      <a:cubicBezTo>
                        <a:pt x="13836" y="771"/>
                        <a:pt x="9316" y="1753"/>
                        <a:pt x="4817" y="2735"/>
                      </a:cubicBezTo>
                      <a:cubicBezTo>
                        <a:pt x="4109" y="2883"/>
                        <a:pt x="3338" y="3052"/>
                        <a:pt x="2620" y="3433"/>
                      </a:cubicBezTo>
                      <a:cubicBezTo>
                        <a:pt x="1881" y="3823"/>
                        <a:pt x="1311" y="4415"/>
                        <a:pt x="899" y="5080"/>
                      </a:cubicBezTo>
                      <a:cubicBezTo>
                        <a:pt x="476" y="5745"/>
                        <a:pt x="223" y="6495"/>
                        <a:pt x="107" y="7245"/>
                      </a:cubicBezTo>
                      <a:cubicBezTo>
                        <a:pt x="33" y="7678"/>
                        <a:pt x="1" y="8111"/>
                        <a:pt x="1" y="8534"/>
                      </a:cubicBezTo>
                      <a:cubicBezTo>
                        <a:pt x="1" y="9569"/>
                        <a:pt x="170" y="10583"/>
                        <a:pt x="328" y="11554"/>
                      </a:cubicBezTo>
                      <a:cubicBezTo>
                        <a:pt x="434" y="12188"/>
                        <a:pt x="540" y="12864"/>
                        <a:pt x="761" y="13519"/>
                      </a:cubicBezTo>
                      <a:cubicBezTo>
                        <a:pt x="983" y="14174"/>
                        <a:pt x="1311" y="14828"/>
                        <a:pt x="1849" y="15367"/>
                      </a:cubicBezTo>
                      <a:cubicBezTo>
                        <a:pt x="2451" y="15958"/>
                        <a:pt x="3201" y="16370"/>
                        <a:pt x="4025" y="16624"/>
                      </a:cubicBezTo>
                      <a:cubicBezTo>
                        <a:pt x="4838" y="16867"/>
                        <a:pt x="5746" y="16972"/>
                        <a:pt x="6686" y="16972"/>
                      </a:cubicBezTo>
                      <a:cubicBezTo>
                        <a:pt x="8777" y="16972"/>
                        <a:pt x="11069" y="16465"/>
                        <a:pt x="13160" y="15811"/>
                      </a:cubicBezTo>
                      <a:cubicBezTo>
                        <a:pt x="15241" y="15156"/>
                        <a:pt x="17110" y="14364"/>
                        <a:pt x="18314" y="13772"/>
                      </a:cubicBezTo>
                      <a:cubicBezTo>
                        <a:pt x="20131" y="12874"/>
                        <a:pt x="21937" y="11829"/>
                        <a:pt x="23342" y="10329"/>
                      </a:cubicBezTo>
                      <a:cubicBezTo>
                        <a:pt x="23986" y="9643"/>
                        <a:pt x="24535" y="8851"/>
                        <a:pt x="24926" y="7995"/>
                      </a:cubicBezTo>
                      <a:cubicBezTo>
                        <a:pt x="25317" y="7140"/>
                        <a:pt x="25549" y="6221"/>
                        <a:pt x="25549" y="5281"/>
                      </a:cubicBezTo>
                      <a:cubicBezTo>
                        <a:pt x="25549" y="5091"/>
                        <a:pt x="25538" y="4911"/>
                        <a:pt x="25517" y="4732"/>
                      </a:cubicBezTo>
                      <a:cubicBezTo>
                        <a:pt x="25422" y="3675"/>
                        <a:pt x="24979" y="2662"/>
                        <a:pt x="24292" y="1827"/>
                      </a:cubicBezTo>
                      <a:cubicBezTo>
                        <a:pt x="23606" y="1003"/>
                        <a:pt x="22666" y="370"/>
                        <a:pt x="21546" y="127"/>
                      </a:cubicBezTo>
                      <a:cubicBezTo>
                        <a:pt x="21124" y="32"/>
                        <a:pt x="20691" y="0"/>
                        <a:pt x="20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8"/>
                <p:cNvSpPr/>
                <p:nvPr/>
              </p:nvSpPr>
              <p:spPr>
                <a:xfrm>
                  <a:off x="8627695" y="853999"/>
                  <a:ext cx="795409" cy="452563"/>
                </a:xfrm>
                <a:custGeom>
                  <a:avLst/>
                  <a:gdLst/>
                  <a:ahLst/>
                  <a:cxnLst/>
                  <a:rect l="l" t="t" r="r" b="b"/>
                  <a:pathLst>
                    <a:path w="17015" h="9681" extrusionOk="0">
                      <a:moveTo>
                        <a:pt x="13883" y="1"/>
                      </a:moveTo>
                      <a:cubicBezTo>
                        <a:pt x="13202" y="1"/>
                        <a:pt x="12512" y="127"/>
                        <a:pt x="11840" y="258"/>
                      </a:cubicBezTo>
                      <a:cubicBezTo>
                        <a:pt x="9674" y="681"/>
                        <a:pt x="7509" y="1103"/>
                        <a:pt x="5344" y="1515"/>
                      </a:cubicBezTo>
                      <a:cubicBezTo>
                        <a:pt x="3940" y="1789"/>
                        <a:pt x="2524" y="2064"/>
                        <a:pt x="1194" y="2582"/>
                      </a:cubicBezTo>
                      <a:cubicBezTo>
                        <a:pt x="898" y="2698"/>
                        <a:pt x="581" y="2835"/>
                        <a:pt x="412" y="3089"/>
                      </a:cubicBezTo>
                      <a:cubicBezTo>
                        <a:pt x="264" y="3289"/>
                        <a:pt x="233" y="3532"/>
                        <a:pt x="201" y="3775"/>
                      </a:cubicBezTo>
                      <a:cubicBezTo>
                        <a:pt x="0" y="5475"/>
                        <a:pt x="42" y="8412"/>
                        <a:pt x="1944" y="9394"/>
                      </a:cubicBezTo>
                      <a:cubicBezTo>
                        <a:pt x="2338" y="9597"/>
                        <a:pt x="2781" y="9681"/>
                        <a:pt x="3247" y="9681"/>
                      </a:cubicBezTo>
                      <a:cubicBezTo>
                        <a:pt x="4738" y="9681"/>
                        <a:pt x="6467" y="8828"/>
                        <a:pt x="7626" y="8338"/>
                      </a:cubicBezTo>
                      <a:cubicBezTo>
                        <a:pt x="10139" y="7281"/>
                        <a:pt x="12674" y="6215"/>
                        <a:pt x="14871" y="4683"/>
                      </a:cubicBezTo>
                      <a:cubicBezTo>
                        <a:pt x="15937" y="3944"/>
                        <a:pt x="17015" y="2835"/>
                        <a:pt x="16687" y="1642"/>
                      </a:cubicBezTo>
                      <a:cubicBezTo>
                        <a:pt x="16465" y="786"/>
                        <a:pt x="15557" y="216"/>
                        <a:pt x="14628" y="57"/>
                      </a:cubicBezTo>
                      <a:cubicBezTo>
                        <a:pt x="14381" y="18"/>
                        <a:pt x="14133" y="1"/>
                        <a:pt x="13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7" name="Google Shape;827;p28"/>
              <p:cNvSpPr/>
              <p:nvPr/>
            </p:nvSpPr>
            <p:spPr>
              <a:xfrm rot="5678227">
                <a:off x="8370503" y="2029583"/>
                <a:ext cx="1702869" cy="1194781"/>
              </a:xfrm>
              <a:custGeom>
                <a:avLst/>
                <a:gdLst/>
                <a:ahLst/>
                <a:cxnLst/>
                <a:rect l="l" t="t" r="r" b="b"/>
                <a:pathLst>
                  <a:path w="16244" h="11397" extrusionOk="0">
                    <a:moveTo>
                      <a:pt x="14152" y="0"/>
                    </a:moveTo>
                    <a:cubicBezTo>
                      <a:pt x="14131" y="0"/>
                      <a:pt x="14100" y="11"/>
                      <a:pt x="14068" y="11"/>
                    </a:cubicBezTo>
                    <a:cubicBezTo>
                      <a:pt x="14015" y="32"/>
                      <a:pt x="13973" y="53"/>
                      <a:pt x="13931" y="95"/>
                    </a:cubicBezTo>
                    <a:lnTo>
                      <a:pt x="13878" y="159"/>
                    </a:lnTo>
                    <a:cubicBezTo>
                      <a:pt x="13846" y="211"/>
                      <a:pt x="13836" y="264"/>
                      <a:pt x="13836" y="328"/>
                    </a:cubicBezTo>
                    <a:lnTo>
                      <a:pt x="13836" y="380"/>
                    </a:lnTo>
                    <a:cubicBezTo>
                      <a:pt x="13836" y="433"/>
                      <a:pt x="13846" y="475"/>
                      <a:pt x="13857" y="507"/>
                    </a:cubicBezTo>
                    <a:cubicBezTo>
                      <a:pt x="13878" y="549"/>
                      <a:pt x="13899" y="581"/>
                      <a:pt x="13931" y="613"/>
                    </a:cubicBezTo>
                    <a:cubicBezTo>
                      <a:pt x="13962" y="644"/>
                      <a:pt x="13994" y="666"/>
                      <a:pt x="14036" y="676"/>
                    </a:cubicBezTo>
                    <a:cubicBezTo>
                      <a:pt x="14068" y="697"/>
                      <a:pt x="14110" y="708"/>
                      <a:pt x="14152" y="708"/>
                    </a:cubicBezTo>
                    <a:cubicBezTo>
                      <a:pt x="14184" y="708"/>
                      <a:pt x="14216" y="697"/>
                      <a:pt x="14247" y="697"/>
                    </a:cubicBezTo>
                    <a:cubicBezTo>
                      <a:pt x="14300" y="687"/>
                      <a:pt x="14343" y="655"/>
                      <a:pt x="14385" y="613"/>
                    </a:cubicBezTo>
                    <a:lnTo>
                      <a:pt x="14438" y="549"/>
                    </a:lnTo>
                    <a:cubicBezTo>
                      <a:pt x="14469" y="497"/>
                      <a:pt x="14480" y="444"/>
                      <a:pt x="14480" y="380"/>
                    </a:cubicBezTo>
                    <a:lnTo>
                      <a:pt x="14480" y="328"/>
                    </a:lnTo>
                    <a:cubicBezTo>
                      <a:pt x="14480" y="275"/>
                      <a:pt x="14469" y="243"/>
                      <a:pt x="14448" y="201"/>
                    </a:cubicBezTo>
                    <a:cubicBezTo>
                      <a:pt x="14438" y="159"/>
                      <a:pt x="14416" y="127"/>
                      <a:pt x="14385" y="95"/>
                    </a:cubicBezTo>
                    <a:cubicBezTo>
                      <a:pt x="14353" y="64"/>
                      <a:pt x="14321" y="42"/>
                      <a:pt x="14279" y="32"/>
                    </a:cubicBezTo>
                    <a:cubicBezTo>
                      <a:pt x="14247" y="11"/>
                      <a:pt x="14205" y="0"/>
                      <a:pt x="14152" y="0"/>
                    </a:cubicBezTo>
                    <a:close/>
                    <a:moveTo>
                      <a:pt x="11821" y="609"/>
                    </a:moveTo>
                    <a:cubicBezTo>
                      <a:pt x="11809" y="609"/>
                      <a:pt x="11798" y="610"/>
                      <a:pt x="11787" y="613"/>
                    </a:cubicBezTo>
                    <a:cubicBezTo>
                      <a:pt x="11755" y="613"/>
                      <a:pt x="11734" y="613"/>
                      <a:pt x="11702" y="623"/>
                    </a:cubicBezTo>
                    <a:cubicBezTo>
                      <a:pt x="11649" y="634"/>
                      <a:pt x="11597" y="666"/>
                      <a:pt x="11554" y="708"/>
                    </a:cubicBezTo>
                    <a:lnTo>
                      <a:pt x="11512" y="771"/>
                    </a:lnTo>
                    <a:cubicBezTo>
                      <a:pt x="11480" y="824"/>
                      <a:pt x="11459" y="877"/>
                      <a:pt x="11459" y="930"/>
                    </a:cubicBezTo>
                    <a:cubicBezTo>
                      <a:pt x="11470" y="1025"/>
                      <a:pt x="11470" y="1130"/>
                      <a:pt x="11470" y="1225"/>
                    </a:cubicBezTo>
                    <a:cubicBezTo>
                      <a:pt x="11459" y="1268"/>
                      <a:pt x="11470" y="1310"/>
                      <a:pt x="11491" y="1352"/>
                    </a:cubicBezTo>
                    <a:cubicBezTo>
                      <a:pt x="11501" y="1384"/>
                      <a:pt x="11533" y="1426"/>
                      <a:pt x="11565" y="1447"/>
                    </a:cubicBezTo>
                    <a:cubicBezTo>
                      <a:pt x="11586" y="1479"/>
                      <a:pt x="11628" y="1500"/>
                      <a:pt x="11660" y="1521"/>
                    </a:cubicBezTo>
                    <a:cubicBezTo>
                      <a:pt x="11691" y="1537"/>
                      <a:pt x="11722" y="1546"/>
                      <a:pt x="11753" y="1546"/>
                    </a:cubicBezTo>
                    <a:cubicBezTo>
                      <a:pt x="11764" y="1546"/>
                      <a:pt x="11775" y="1545"/>
                      <a:pt x="11787" y="1542"/>
                    </a:cubicBezTo>
                    <a:cubicBezTo>
                      <a:pt x="11818" y="1542"/>
                      <a:pt x="11850" y="1542"/>
                      <a:pt x="11871" y="1532"/>
                    </a:cubicBezTo>
                    <a:cubicBezTo>
                      <a:pt x="11935" y="1521"/>
                      <a:pt x="11977" y="1489"/>
                      <a:pt x="12019" y="1447"/>
                    </a:cubicBezTo>
                    <a:lnTo>
                      <a:pt x="12072" y="1384"/>
                    </a:lnTo>
                    <a:cubicBezTo>
                      <a:pt x="12093" y="1331"/>
                      <a:pt x="12114" y="1278"/>
                      <a:pt x="12114" y="1225"/>
                    </a:cubicBezTo>
                    <a:cubicBezTo>
                      <a:pt x="12114" y="1130"/>
                      <a:pt x="12114" y="1025"/>
                      <a:pt x="12114" y="930"/>
                    </a:cubicBezTo>
                    <a:cubicBezTo>
                      <a:pt x="12114" y="887"/>
                      <a:pt x="12103" y="845"/>
                      <a:pt x="12082" y="803"/>
                    </a:cubicBezTo>
                    <a:cubicBezTo>
                      <a:pt x="12072" y="771"/>
                      <a:pt x="12051" y="729"/>
                      <a:pt x="12019" y="708"/>
                    </a:cubicBezTo>
                    <a:cubicBezTo>
                      <a:pt x="11987" y="676"/>
                      <a:pt x="11956" y="644"/>
                      <a:pt x="11913" y="634"/>
                    </a:cubicBezTo>
                    <a:cubicBezTo>
                      <a:pt x="11882" y="618"/>
                      <a:pt x="11852" y="609"/>
                      <a:pt x="11821" y="609"/>
                    </a:cubicBezTo>
                    <a:close/>
                    <a:moveTo>
                      <a:pt x="9093" y="732"/>
                    </a:moveTo>
                    <a:cubicBezTo>
                      <a:pt x="9072" y="732"/>
                      <a:pt x="9051" y="734"/>
                      <a:pt x="9030" y="740"/>
                    </a:cubicBezTo>
                    <a:cubicBezTo>
                      <a:pt x="8946" y="771"/>
                      <a:pt x="8872" y="813"/>
                      <a:pt x="8840" y="887"/>
                    </a:cubicBezTo>
                    <a:lnTo>
                      <a:pt x="8829" y="909"/>
                    </a:lnTo>
                    <a:cubicBezTo>
                      <a:pt x="8787" y="930"/>
                      <a:pt x="8745" y="961"/>
                      <a:pt x="8724" y="1014"/>
                    </a:cubicBezTo>
                    <a:lnTo>
                      <a:pt x="8692" y="1088"/>
                    </a:lnTo>
                    <a:cubicBezTo>
                      <a:pt x="8682" y="1141"/>
                      <a:pt x="8682" y="1204"/>
                      <a:pt x="8692" y="1257"/>
                    </a:cubicBezTo>
                    <a:lnTo>
                      <a:pt x="8756" y="1616"/>
                    </a:lnTo>
                    <a:cubicBezTo>
                      <a:pt x="8766" y="1637"/>
                      <a:pt x="8777" y="1658"/>
                      <a:pt x="8787" y="1690"/>
                    </a:cubicBezTo>
                    <a:cubicBezTo>
                      <a:pt x="8808" y="1722"/>
                      <a:pt x="8829" y="1753"/>
                      <a:pt x="8872" y="1775"/>
                    </a:cubicBezTo>
                    <a:cubicBezTo>
                      <a:pt x="8893" y="1796"/>
                      <a:pt x="8914" y="1817"/>
                      <a:pt x="8946" y="1817"/>
                    </a:cubicBezTo>
                    <a:cubicBezTo>
                      <a:pt x="8977" y="1838"/>
                      <a:pt x="9020" y="1848"/>
                      <a:pt x="9062" y="1848"/>
                    </a:cubicBezTo>
                    <a:cubicBezTo>
                      <a:pt x="9125" y="1848"/>
                      <a:pt x="9178" y="1827"/>
                      <a:pt x="9231" y="1806"/>
                    </a:cubicBezTo>
                    <a:cubicBezTo>
                      <a:pt x="9262" y="1785"/>
                      <a:pt x="9294" y="1753"/>
                      <a:pt x="9315" y="1722"/>
                    </a:cubicBezTo>
                    <a:cubicBezTo>
                      <a:pt x="9347" y="1690"/>
                      <a:pt x="9368" y="1658"/>
                      <a:pt x="9379" y="1616"/>
                    </a:cubicBezTo>
                    <a:cubicBezTo>
                      <a:pt x="9410" y="1511"/>
                      <a:pt x="9431" y="1405"/>
                      <a:pt x="9442" y="1289"/>
                    </a:cubicBezTo>
                    <a:cubicBezTo>
                      <a:pt x="9453" y="1183"/>
                      <a:pt x="9442" y="1078"/>
                      <a:pt x="9431" y="972"/>
                    </a:cubicBezTo>
                    <a:cubicBezTo>
                      <a:pt x="9421" y="930"/>
                      <a:pt x="9400" y="887"/>
                      <a:pt x="9368" y="856"/>
                    </a:cubicBezTo>
                    <a:cubicBezTo>
                      <a:pt x="9347" y="824"/>
                      <a:pt x="9315" y="792"/>
                      <a:pt x="9273" y="771"/>
                    </a:cubicBezTo>
                    <a:cubicBezTo>
                      <a:pt x="9241" y="750"/>
                      <a:pt x="9199" y="740"/>
                      <a:pt x="9157" y="740"/>
                    </a:cubicBezTo>
                    <a:cubicBezTo>
                      <a:pt x="9136" y="734"/>
                      <a:pt x="9115" y="732"/>
                      <a:pt x="9093" y="732"/>
                    </a:cubicBezTo>
                    <a:close/>
                    <a:moveTo>
                      <a:pt x="3291" y="748"/>
                    </a:moveTo>
                    <a:cubicBezTo>
                      <a:pt x="3264" y="748"/>
                      <a:pt x="3238" y="752"/>
                      <a:pt x="3211" y="761"/>
                    </a:cubicBezTo>
                    <a:cubicBezTo>
                      <a:pt x="3126" y="792"/>
                      <a:pt x="3052" y="845"/>
                      <a:pt x="3000" y="930"/>
                    </a:cubicBezTo>
                    <a:cubicBezTo>
                      <a:pt x="2989" y="951"/>
                      <a:pt x="2978" y="982"/>
                      <a:pt x="2968" y="1004"/>
                    </a:cubicBezTo>
                    <a:lnTo>
                      <a:pt x="2968" y="1025"/>
                    </a:lnTo>
                    <a:lnTo>
                      <a:pt x="2957" y="1056"/>
                    </a:lnTo>
                    <a:cubicBezTo>
                      <a:pt x="2936" y="1183"/>
                      <a:pt x="2926" y="1310"/>
                      <a:pt x="2915" y="1426"/>
                    </a:cubicBezTo>
                    <a:cubicBezTo>
                      <a:pt x="2915" y="1521"/>
                      <a:pt x="2926" y="1606"/>
                      <a:pt x="2968" y="1690"/>
                    </a:cubicBezTo>
                    <a:cubicBezTo>
                      <a:pt x="3000" y="1743"/>
                      <a:pt x="3052" y="1796"/>
                      <a:pt x="3105" y="1827"/>
                    </a:cubicBezTo>
                    <a:cubicBezTo>
                      <a:pt x="3137" y="1838"/>
                      <a:pt x="3169" y="1859"/>
                      <a:pt x="3200" y="1870"/>
                    </a:cubicBezTo>
                    <a:cubicBezTo>
                      <a:pt x="3232" y="1875"/>
                      <a:pt x="3264" y="1878"/>
                      <a:pt x="3294" y="1878"/>
                    </a:cubicBezTo>
                    <a:cubicBezTo>
                      <a:pt x="3324" y="1878"/>
                      <a:pt x="3353" y="1875"/>
                      <a:pt x="3380" y="1870"/>
                    </a:cubicBezTo>
                    <a:cubicBezTo>
                      <a:pt x="3411" y="1859"/>
                      <a:pt x="3443" y="1838"/>
                      <a:pt x="3475" y="1827"/>
                    </a:cubicBezTo>
                    <a:cubicBezTo>
                      <a:pt x="3496" y="1817"/>
                      <a:pt x="3528" y="1796"/>
                      <a:pt x="3549" y="1764"/>
                    </a:cubicBezTo>
                    <a:cubicBezTo>
                      <a:pt x="3602" y="1711"/>
                      <a:pt x="3623" y="1669"/>
                      <a:pt x="3654" y="1595"/>
                    </a:cubicBezTo>
                    <a:cubicBezTo>
                      <a:pt x="3665" y="1563"/>
                      <a:pt x="3665" y="1521"/>
                      <a:pt x="3676" y="1479"/>
                    </a:cubicBezTo>
                    <a:cubicBezTo>
                      <a:pt x="3676" y="1458"/>
                      <a:pt x="3676" y="1437"/>
                      <a:pt x="3676" y="1415"/>
                    </a:cubicBezTo>
                    <a:cubicBezTo>
                      <a:pt x="3665" y="1331"/>
                      <a:pt x="3654" y="1257"/>
                      <a:pt x="3633" y="1173"/>
                    </a:cubicBezTo>
                    <a:cubicBezTo>
                      <a:pt x="3644" y="1151"/>
                      <a:pt x="3644" y="1109"/>
                      <a:pt x="3644" y="1088"/>
                    </a:cubicBezTo>
                    <a:cubicBezTo>
                      <a:pt x="3644" y="1067"/>
                      <a:pt x="3644" y="1014"/>
                      <a:pt x="3633" y="993"/>
                    </a:cubicBezTo>
                    <a:cubicBezTo>
                      <a:pt x="3623" y="940"/>
                      <a:pt x="3591" y="887"/>
                      <a:pt x="3549" y="845"/>
                    </a:cubicBezTo>
                    <a:cubicBezTo>
                      <a:pt x="3517" y="813"/>
                      <a:pt x="3443" y="771"/>
                      <a:pt x="3401" y="761"/>
                    </a:cubicBezTo>
                    <a:cubicBezTo>
                      <a:pt x="3364" y="755"/>
                      <a:pt x="3328" y="748"/>
                      <a:pt x="3291" y="748"/>
                    </a:cubicBezTo>
                    <a:close/>
                    <a:moveTo>
                      <a:pt x="570" y="740"/>
                    </a:moveTo>
                    <a:cubicBezTo>
                      <a:pt x="539" y="740"/>
                      <a:pt x="497" y="740"/>
                      <a:pt x="465" y="750"/>
                    </a:cubicBezTo>
                    <a:cubicBezTo>
                      <a:pt x="433" y="750"/>
                      <a:pt x="401" y="771"/>
                      <a:pt x="380" y="782"/>
                    </a:cubicBezTo>
                    <a:lnTo>
                      <a:pt x="359" y="792"/>
                    </a:lnTo>
                    <a:cubicBezTo>
                      <a:pt x="264" y="856"/>
                      <a:pt x="201" y="951"/>
                      <a:pt x="159" y="1067"/>
                    </a:cubicBezTo>
                    <a:cubicBezTo>
                      <a:pt x="137" y="1151"/>
                      <a:pt x="137" y="1236"/>
                      <a:pt x="137" y="1320"/>
                    </a:cubicBezTo>
                    <a:cubicBezTo>
                      <a:pt x="137" y="1415"/>
                      <a:pt x="148" y="1511"/>
                      <a:pt x="169" y="1606"/>
                    </a:cubicBezTo>
                    <a:cubicBezTo>
                      <a:pt x="180" y="1648"/>
                      <a:pt x="211" y="1701"/>
                      <a:pt x="254" y="1743"/>
                    </a:cubicBezTo>
                    <a:cubicBezTo>
                      <a:pt x="296" y="1838"/>
                      <a:pt x="380" y="1912"/>
                      <a:pt x="486" y="1933"/>
                    </a:cubicBezTo>
                    <a:cubicBezTo>
                      <a:pt x="523" y="1944"/>
                      <a:pt x="557" y="1949"/>
                      <a:pt x="592" y="1949"/>
                    </a:cubicBezTo>
                    <a:cubicBezTo>
                      <a:pt x="626" y="1949"/>
                      <a:pt x="660" y="1944"/>
                      <a:pt x="697" y="1933"/>
                    </a:cubicBezTo>
                    <a:cubicBezTo>
                      <a:pt x="792" y="1901"/>
                      <a:pt x="866" y="1838"/>
                      <a:pt x="919" y="1764"/>
                    </a:cubicBezTo>
                    <a:cubicBezTo>
                      <a:pt x="940" y="1732"/>
                      <a:pt x="951" y="1690"/>
                      <a:pt x="961" y="1658"/>
                    </a:cubicBezTo>
                    <a:lnTo>
                      <a:pt x="972" y="1627"/>
                    </a:lnTo>
                    <a:cubicBezTo>
                      <a:pt x="982" y="1574"/>
                      <a:pt x="982" y="1532"/>
                      <a:pt x="982" y="1479"/>
                    </a:cubicBezTo>
                    <a:cubicBezTo>
                      <a:pt x="982" y="1415"/>
                      <a:pt x="982" y="1352"/>
                      <a:pt x="982" y="1289"/>
                    </a:cubicBezTo>
                    <a:cubicBezTo>
                      <a:pt x="982" y="1215"/>
                      <a:pt x="982" y="1141"/>
                      <a:pt x="961" y="1067"/>
                    </a:cubicBezTo>
                    <a:cubicBezTo>
                      <a:pt x="951" y="1025"/>
                      <a:pt x="930" y="972"/>
                      <a:pt x="908" y="940"/>
                    </a:cubicBezTo>
                    <a:cubicBezTo>
                      <a:pt x="898" y="909"/>
                      <a:pt x="877" y="877"/>
                      <a:pt x="845" y="856"/>
                    </a:cubicBezTo>
                    <a:cubicBezTo>
                      <a:pt x="824" y="835"/>
                      <a:pt x="792" y="803"/>
                      <a:pt x="771" y="792"/>
                    </a:cubicBezTo>
                    <a:cubicBezTo>
                      <a:pt x="708" y="761"/>
                      <a:pt x="634" y="740"/>
                      <a:pt x="570" y="740"/>
                    </a:cubicBezTo>
                    <a:close/>
                    <a:moveTo>
                      <a:pt x="6390" y="666"/>
                    </a:moveTo>
                    <a:cubicBezTo>
                      <a:pt x="6305" y="676"/>
                      <a:pt x="6221" y="697"/>
                      <a:pt x="6168" y="761"/>
                    </a:cubicBezTo>
                    <a:cubicBezTo>
                      <a:pt x="6126" y="803"/>
                      <a:pt x="6105" y="835"/>
                      <a:pt x="6094" y="877"/>
                    </a:cubicBezTo>
                    <a:cubicBezTo>
                      <a:pt x="6031" y="972"/>
                      <a:pt x="5999" y="1067"/>
                      <a:pt x="6010" y="1173"/>
                    </a:cubicBezTo>
                    <a:cubicBezTo>
                      <a:pt x="6010" y="1236"/>
                      <a:pt x="6020" y="1299"/>
                      <a:pt x="6062" y="1352"/>
                    </a:cubicBezTo>
                    <a:cubicBezTo>
                      <a:pt x="6062" y="1553"/>
                      <a:pt x="6083" y="1753"/>
                      <a:pt x="6115" y="1944"/>
                    </a:cubicBezTo>
                    <a:cubicBezTo>
                      <a:pt x="6126" y="1996"/>
                      <a:pt x="6168" y="2060"/>
                      <a:pt x="6200" y="2091"/>
                    </a:cubicBezTo>
                    <a:cubicBezTo>
                      <a:pt x="6252" y="2144"/>
                      <a:pt x="6316" y="2165"/>
                      <a:pt x="6379" y="2176"/>
                    </a:cubicBezTo>
                    <a:cubicBezTo>
                      <a:pt x="6398" y="2179"/>
                      <a:pt x="6416" y="2180"/>
                      <a:pt x="6435" y="2180"/>
                    </a:cubicBezTo>
                    <a:cubicBezTo>
                      <a:pt x="6547" y="2180"/>
                      <a:pt x="6661" y="2127"/>
                      <a:pt x="6707" y="2028"/>
                    </a:cubicBezTo>
                    <a:cubicBezTo>
                      <a:pt x="6802" y="1838"/>
                      <a:pt x="6844" y="1637"/>
                      <a:pt x="6844" y="1437"/>
                    </a:cubicBezTo>
                    <a:cubicBezTo>
                      <a:pt x="6844" y="1225"/>
                      <a:pt x="6791" y="1025"/>
                      <a:pt x="6707" y="845"/>
                    </a:cubicBezTo>
                    <a:cubicBezTo>
                      <a:pt x="6675" y="782"/>
                      <a:pt x="6590" y="718"/>
                      <a:pt x="6527" y="697"/>
                    </a:cubicBezTo>
                    <a:cubicBezTo>
                      <a:pt x="6485" y="676"/>
                      <a:pt x="6432" y="666"/>
                      <a:pt x="6390" y="666"/>
                    </a:cubicBezTo>
                    <a:close/>
                    <a:moveTo>
                      <a:pt x="14279" y="1944"/>
                    </a:moveTo>
                    <a:cubicBezTo>
                      <a:pt x="14226" y="1944"/>
                      <a:pt x="14174" y="1965"/>
                      <a:pt x="14121" y="1986"/>
                    </a:cubicBezTo>
                    <a:lnTo>
                      <a:pt x="14057" y="2039"/>
                    </a:lnTo>
                    <a:cubicBezTo>
                      <a:pt x="14015" y="2081"/>
                      <a:pt x="13983" y="2123"/>
                      <a:pt x="13973" y="2186"/>
                    </a:cubicBezTo>
                    <a:lnTo>
                      <a:pt x="13973" y="2197"/>
                    </a:lnTo>
                    <a:cubicBezTo>
                      <a:pt x="13962" y="2218"/>
                      <a:pt x="13952" y="2271"/>
                      <a:pt x="13952" y="2303"/>
                    </a:cubicBezTo>
                    <a:lnTo>
                      <a:pt x="13952" y="2313"/>
                    </a:lnTo>
                    <a:cubicBezTo>
                      <a:pt x="13962" y="2345"/>
                      <a:pt x="13962" y="2366"/>
                      <a:pt x="13973" y="2398"/>
                    </a:cubicBezTo>
                    <a:lnTo>
                      <a:pt x="13973" y="2419"/>
                    </a:lnTo>
                    <a:cubicBezTo>
                      <a:pt x="13973" y="2440"/>
                      <a:pt x="13983" y="2461"/>
                      <a:pt x="13994" y="2472"/>
                    </a:cubicBezTo>
                    <a:cubicBezTo>
                      <a:pt x="14005" y="2493"/>
                      <a:pt x="14005" y="2514"/>
                      <a:pt x="14015" y="2524"/>
                    </a:cubicBezTo>
                    <a:cubicBezTo>
                      <a:pt x="14036" y="2556"/>
                      <a:pt x="14057" y="2588"/>
                      <a:pt x="14078" y="2609"/>
                    </a:cubicBezTo>
                    <a:lnTo>
                      <a:pt x="14089" y="2619"/>
                    </a:lnTo>
                    <a:cubicBezTo>
                      <a:pt x="14110" y="2641"/>
                      <a:pt x="14142" y="2662"/>
                      <a:pt x="14163" y="2672"/>
                    </a:cubicBezTo>
                    <a:lnTo>
                      <a:pt x="14174" y="2683"/>
                    </a:lnTo>
                    <a:cubicBezTo>
                      <a:pt x="14205" y="2693"/>
                      <a:pt x="14226" y="2704"/>
                      <a:pt x="14258" y="2715"/>
                    </a:cubicBezTo>
                    <a:cubicBezTo>
                      <a:pt x="14284" y="2725"/>
                      <a:pt x="14311" y="2730"/>
                      <a:pt x="14339" y="2730"/>
                    </a:cubicBezTo>
                    <a:cubicBezTo>
                      <a:pt x="14366" y="2730"/>
                      <a:pt x="14395" y="2725"/>
                      <a:pt x="14427" y="2715"/>
                    </a:cubicBezTo>
                    <a:lnTo>
                      <a:pt x="14459" y="2704"/>
                    </a:lnTo>
                    <a:lnTo>
                      <a:pt x="14501" y="2683"/>
                    </a:lnTo>
                    <a:lnTo>
                      <a:pt x="14511" y="2683"/>
                    </a:lnTo>
                    <a:cubicBezTo>
                      <a:pt x="14543" y="2662"/>
                      <a:pt x="14564" y="2641"/>
                      <a:pt x="14596" y="2619"/>
                    </a:cubicBezTo>
                    <a:lnTo>
                      <a:pt x="14607" y="2609"/>
                    </a:lnTo>
                    <a:cubicBezTo>
                      <a:pt x="14617" y="2588"/>
                      <a:pt x="14638" y="2556"/>
                      <a:pt x="14659" y="2535"/>
                    </a:cubicBezTo>
                    <a:lnTo>
                      <a:pt x="14670" y="2514"/>
                    </a:lnTo>
                    <a:cubicBezTo>
                      <a:pt x="14680" y="2482"/>
                      <a:pt x="14702" y="2461"/>
                      <a:pt x="14712" y="2429"/>
                    </a:cubicBezTo>
                    <a:lnTo>
                      <a:pt x="14712" y="2408"/>
                    </a:lnTo>
                    <a:cubicBezTo>
                      <a:pt x="14712" y="2377"/>
                      <a:pt x="14723" y="2345"/>
                      <a:pt x="14723" y="2324"/>
                    </a:cubicBezTo>
                    <a:lnTo>
                      <a:pt x="14723" y="2292"/>
                    </a:lnTo>
                    <a:cubicBezTo>
                      <a:pt x="14723" y="2271"/>
                      <a:pt x="14712" y="2239"/>
                      <a:pt x="14712" y="2208"/>
                    </a:cubicBezTo>
                    <a:lnTo>
                      <a:pt x="14702" y="2186"/>
                    </a:lnTo>
                    <a:cubicBezTo>
                      <a:pt x="14691" y="2144"/>
                      <a:pt x="14680" y="2102"/>
                      <a:pt x="14649" y="2070"/>
                    </a:cubicBezTo>
                    <a:cubicBezTo>
                      <a:pt x="14628" y="2039"/>
                      <a:pt x="14596" y="2007"/>
                      <a:pt x="14554" y="1986"/>
                    </a:cubicBezTo>
                    <a:cubicBezTo>
                      <a:pt x="14522" y="1965"/>
                      <a:pt x="14480" y="1954"/>
                      <a:pt x="14438" y="1954"/>
                    </a:cubicBezTo>
                    <a:cubicBezTo>
                      <a:pt x="14422" y="1949"/>
                      <a:pt x="14406" y="1946"/>
                      <a:pt x="14390" y="1946"/>
                    </a:cubicBezTo>
                    <a:cubicBezTo>
                      <a:pt x="14374" y="1946"/>
                      <a:pt x="14358" y="1949"/>
                      <a:pt x="14343" y="1954"/>
                    </a:cubicBezTo>
                    <a:cubicBezTo>
                      <a:pt x="14321" y="1954"/>
                      <a:pt x="14300" y="1944"/>
                      <a:pt x="14279" y="1944"/>
                    </a:cubicBezTo>
                    <a:close/>
                    <a:moveTo>
                      <a:pt x="4732" y="2060"/>
                    </a:moveTo>
                    <a:cubicBezTo>
                      <a:pt x="4647" y="2070"/>
                      <a:pt x="4552" y="2091"/>
                      <a:pt x="4499" y="2155"/>
                    </a:cubicBezTo>
                    <a:cubicBezTo>
                      <a:pt x="4436" y="2229"/>
                      <a:pt x="4404" y="2303"/>
                      <a:pt x="4404" y="2387"/>
                    </a:cubicBezTo>
                    <a:cubicBezTo>
                      <a:pt x="4394" y="2535"/>
                      <a:pt x="4394" y="2672"/>
                      <a:pt x="4383" y="2810"/>
                    </a:cubicBezTo>
                    <a:cubicBezTo>
                      <a:pt x="4383" y="2862"/>
                      <a:pt x="4394" y="2905"/>
                      <a:pt x="4415" y="2936"/>
                    </a:cubicBezTo>
                    <a:cubicBezTo>
                      <a:pt x="4425" y="2979"/>
                      <a:pt x="4446" y="3010"/>
                      <a:pt x="4478" y="3042"/>
                    </a:cubicBezTo>
                    <a:cubicBezTo>
                      <a:pt x="4510" y="3074"/>
                      <a:pt x="4542" y="3095"/>
                      <a:pt x="4584" y="3105"/>
                    </a:cubicBezTo>
                    <a:cubicBezTo>
                      <a:pt x="4626" y="3126"/>
                      <a:pt x="4668" y="3137"/>
                      <a:pt x="4711" y="3137"/>
                    </a:cubicBezTo>
                    <a:cubicBezTo>
                      <a:pt x="4795" y="3137"/>
                      <a:pt x="4879" y="3105"/>
                      <a:pt x="4943" y="3042"/>
                    </a:cubicBezTo>
                    <a:cubicBezTo>
                      <a:pt x="4996" y="2979"/>
                      <a:pt x="5027" y="2905"/>
                      <a:pt x="5038" y="2810"/>
                    </a:cubicBezTo>
                    <a:cubicBezTo>
                      <a:pt x="5038" y="2672"/>
                      <a:pt x="5048" y="2535"/>
                      <a:pt x="5048" y="2387"/>
                    </a:cubicBezTo>
                    <a:cubicBezTo>
                      <a:pt x="5048" y="2345"/>
                      <a:pt x="5038" y="2303"/>
                      <a:pt x="5027" y="2260"/>
                    </a:cubicBezTo>
                    <a:cubicBezTo>
                      <a:pt x="5006" y="2218"/>
                      <a:pt x="4985" y="2186"/>
                      <a:pt x="4953" y="2155"/>
                    </a:cubicBezTo>
                    <a:cubicBezTo>
                      <a:pt x="4922" y="2123"/>
                      <a:pt x="4890" y="2102"/>
                      <a:pt x="4848" y="2091"/>
                    </a:cubicBezTo>
                    <a:cubicBezTo>
                      <a:pt x="4816" y="2070"/>
                      <a:pt x="4774" y="2060"/>
                      <a:pt x="4732" y="2060"/>
                    </a:cubicBezTo>
                    <a:close/>
                    <a:moveTo>
                      <a:pt x="2017" y="2493"/>
                    </a:moveTo>
                    <a:cubicBezTo>
                      <a:pt x="1954" y="2493"/>
                      <a:pt x="1901" y="2503"/>
                      <a:pt x="1848" y="2535"/>
                    </a:cubicBezTo>
                    <a:lnTo>
                      <a:pt x="1785" y="2588"/>
                    </a:lnTo>
                    <a:cubicBezTo>
                      <a:pt x="1743" y="2619"/>
                      <a:pt x="1711" y="2672"/>
                      <a:pt x="1701" y="2725"/>
                    </a:cubicBezTo>
                    <a:lnTo>
                      <a:pt x="1637" y="2905"/>
                    </a:lnTo>
                    <a:cubicBezTo>
                      <a:pt x="1627" y="2947"/>
                      <a:pt x="1627" y="2989"/>
                      <a:pt x="1637" y="3042"/>
                    </a:cubicBezTo>
                    <a:cubicBezTo>
                      <a:pt x="1637" y="3084"/>
                      <a:pt x="1648" y="3116"/>
                      <a:pt x="1669" y="3158"/>
                    </a:cubicBezTo>
                    <a:cubicBezTo>
                      <a:pt x="1690" y="3200"/>
                      <a:pt x="1722" y="3221"/>
                      <a:pt x="1753" y="3253"/>
                    </a:cubicBezTo>
                    <a:cubicBezTo>
                      <a:pt x="1785" y="3274"/>
                      <a:pt x="1827" y="3295"/>
                      <a:pt x="1870" y="3306"/>
                    </a:cubicBezTo>
                    <a:cubicBezTo>
                      <a:pt x="1891" y="3306"/>
                      <a:pt x="1922" y="3317"/>
                      <a:pt x="1954" y="3317"/>
                    </a:cubicBezTo>
                    <a:cubicBezTo>
                      <a:pt x="2007" y="3317"/>
                      <a:pt x="2060" y="3306"/>
                      <a:pt x="2112" y="3274"/>
                    </a:cubicBezTo>
                    <a:lnTo>
                      <a:pt x="2176" y="3221"/>
                    </a:lnTo>
                    <a:cubicBezTo>
                      <a:pt x="2218" y="3179"/>
                      <a:pt x="2250" y="3137"/>
                      <a:pt x="2260" y="3084"/>
                    </a:cubicBezTo>
                    <a:cubicBezTo>
                      <a:pt x="2281" y="3021"/>
                      <a:pt x="2303" y="2957"/>
                      <a:pt x="2324" y="2894"/>
                    </a:cubicBezTo>
                    <a:cubicBezTo>
                      <a:pt x="2334" y="2852"/>
                      <a:pt x="2345" y="2810"/>
                      <a:pt x="2334" y="2767"/>
                    </a:cubicBezTo>
                    <a:cubicBezTo>
                      <a:pt x="2324" y="2725"/>
                      <a:pt x="2313" y="2683"/>
                      <a:pt x="2292" y="2651"/>
                    </a:cubicBezTo>
                    <a:cubicBezTo>
                      <a:pt x="2271" y="2609"/>
                      <a:pt x="2239" y="2577"/>
                      <a:pt x="2207" y="2556"/>
                    </a:cubicBezTo>
                    <a:cubicBezTo>
                      <a:pt x="2176" y="2535"/>
                      <a:pt x="2144" y="2514"/>
                      <a:pt x="2102" y="2503"/>
                    </a:cubicBezTo>
                    <a:cubicBezTo>
                      <a:pt x="2070" y="2493"/>
                      <a:pt x="2038" y="2493"/>
                      <a:pt x="2017" y="2493"/>
                    </a:cubicBezTo>
                    <a:close/>
                    <a:moveTo>
                      <a:pt x="12526" y="2546"/>
                    </a:moveTo>
                    <a:cubicBezTo>
                      <a:pt x="12484" y="2546"/>
                      <a:pt x="12441" y="2556"/>
                      <a:pt x="12399" y="2577"/>
                    </a:cubicBezTo>
                    <a:cubicBezTo>
                      <a:pt x="12357" y="2588"/>
                      <a:pt x="12325" y="2609"/>
                      <a:pt x="12294" y="2641"/>
                    </a:cubicBezTo>
                    <a:cubicBezTo>
                      <a:pt x="12283" y="2662"/>
                      <a:pt x="12262" y="2683"/>
                      <a:pt x="12241" y="2704"/>
                    </a:cubicBezTo>
                    <a:cubicBezTo>
                      <a:pt x="12220" y="2757"/>
                      <a:pt x="12199" y="2810"/>
                      <a:pt x="12199" y="2873"/>
                    </a:cubicBezTo>
                    <a:cubicBezTo>
                      <a:pt x="12199" y="2894"/>
                      <a:pt x="12209" y="2926"/>
                      <a:pt x="12209" y="2957"/>
                    </a:cubicBezTo>
                    <a:cubicBezTo>
                      <a:pt x="12230" y="3010"/>
                      <a:pt x="12251" y="3052"/>
                      <a:pt x="12294" y="3095"/>
                    </a:cubicBezTo>
                    <a:cubicBezTo>
                      <a:pt x="12336" y="3137"/>
                      <a:pt x="12378" y="3179"/>
                      <a:pt x="12410" y="3221"/>
                    </a:cubicBezTo>
                    <a:cubicBezTo>
                      <a:pt x="12441" y="3253"/>
                      <a:pt x="12473" y="3274"/>
                      <a:pt x="12515" y="3285"/>
                    </a:cubicBezTo>
                    <a:cubicBezTo>
                      <a:pt x="12558" y="3306"/>
                      <a:pt x="12600" y="3317"/>
                      <a:pt x="12642" y="3317"/>
                    </a:cubicBezTo>
                    <a:cubicBezTo>
                      <a:pt x="12684" y="3317"/>
                      <a:pt x="12727" y="3306"/>
                      <a:pt x="12769" y="3285"/>
                    </a:cubicBezTo>
                    <a:cubicBezTo>
                      <a:pt x="12811" y="3274"/>
                      <a:pt x="12843" y="3253"/>
                      <a:pt x="12874" y="3221"/>
                    </a:cubicBezTo>
                    <a:lnTo>
                      <a:pt x="12927" y="3158"/>
                    </a:lnTo>
                    <a:cubicBezTo>
                      <a:pt x="12948" y="3105"/>
                      <a:pt x="12970" y="3052"/>
                      <a:pt x="12970" y="2989"/>
                    </a:cubicBezTo>
                    <a:cubicBezTo>
                      <a:pt x="12959" y="2968"/>
                      <a:pt x="12959" y="2936"/>
                      <a:pt x="12959" y="2905"/>
                    </a:cubicBezTo>
                    <a:cubicBezTo>
                      <a:pt x="12938" y="2852"/>
                      <a:pt x="12917" y="2799"/>
                      <a:pt x="12874" y="2767"/>
                    </a:cubicBezTo>
                    <a:cubicBezTo>
                      <a:pt x="12832" y="2725"/>
                      <a:pt x="12790" y="2683"/>
                      <a:pt x="12748" y="2641"/>
                    </a:cubicBezTo>
                    <a:cubicBezTo>
                      <a:pt x="12727" y="2609"/>
                      <a:pt x="12684" y="2588"/>
                      <a:pt x="12653" y="2577"/>
                    </a:cubicBezTo>
                    <a:cubicBezTo>
                      <a:pt x="12610" y="2556"/>
                      <a:pt x="12568" y="2546"/>
                      <a:pt x="12526" y="2546"/>
                    </a:cubicBezTo>
                    <a:close/>
                    <a:moveTo>
                      <a:pt x="6638" y="2805"/>
                    </a:moveTo>
                    <a:cubicBezTo>
                      <a:pt x="6608" y="2805"/>
                      <a:pt x="6578" y="2813"/>
                      <a:pt x="6548" y="2820"/>
                    </a:cubicBezTo>
                    <a:cubicBezTo>
                      <a:pt x="6495" y="2831"/>
                      <a:pt x="6443" y="2862"/>
                      <a:pt x="6400" y="2905"/>
                    </a:cubicBezTo>
                    <a:cubicBezTo>
                      <a:pt x="6358" y="2936"/>
                      <a:pt x="6316" y="2968"/>
                      <a:pt x="6274" y="3000"/>
                    </a:cubicBezTo>
                    <a:cubicBezTo>
                      <a:pt x="6242" y="3031"/>
                      <a:pt x="6221" y="3063"/>
                      <a:pt x="6210" y="3105"/>
                    </a:cubicBezTo>
                    <a:cubicBezTo>
                      <a:pt x="6189" y="3148"/>
                      <a:pt x="6179" y="3190"/>
                      <a:pt x="6179" y="3232"/>
                    </a:cubicBezTo>
                    <a:cubicBezTo>
                      <a:pt x="6179" y="3274"/>
                      <a:pt x="6189" y="3317"/>
                      <a:pt x="6210" y="3359"/>
                    </a:cubicBezTo>
                    <a:cubicBezTo>
                      <a:pt x="6221" y="3401"/>
                      <a:pt x="6242" y="3433"/>
                      <a:pt x="6274" y="3464"/>
                    </a:cubicBezTo>
                    <a:cubicBezTo>
                      <a:pt x="6295" y="3475"/>
                      <a:pt x="6316" y="3496"/>
                      <a:pt x="6337" y="3517"/>
                    </a:cubicBezTo>
                    <a:cubicBezTo>
                      <a:pt x="6390" y="3538"/>
                      <a:pt x="6443" y="3559"/>
                      <a:pt x="6506" y="3559"/>
                    </a:cubicBezTo>
                    <a:cubicBezTo>
                      <a:pt x="6517" y="3549"/>
                      <a:pt x="6538" y="3549"/>
                      <a:pt x="6559" y="3549"/>
                    </a:cubicBezTo>
                    <a:cubicBezTo>
                      <a:pt x="6590" y="3581"/>
                      <a:pt x="6622" y="3602"/>
                      <a:pt x="6664" y="3612"/>
                    </a:cubicBezTo>
                    <a:cubicBezTo>
                      <a:pt x="6685" y="3618"/>
                      <a:pt x="6707" y="3620"/>
                      <a:pt x="6728" y="3620"/>
                    </a:cubicBezTo>
                    <a:cubicBezTo>
                      <a:pt x="6749" y="3620"/>
                      <a:pt x="6770" y="3618"/>
                      <a:pt x="6791" y="3612"/>
                    </a:cubicBezTo>
                    <a:cubicBezTo>
                      <a:pt x="6844" y="3612"/>
                      <a:pt x="6876" y="3602"/>
                      <a:pt x="6918" y="3581"/>
                    </a:cubicBezTo>
                    <a:cubicBezTo>
                      <a:pt x="6939" y="3559"/>
                      <a:pt x="6960" y="3538"/>
                      <a:pt x="6981" y="3528"/>
                    </a:cubicBezTo>
                    <a:cubicBezTo>
                      <a:pt x="7023" y="3486"/>
                      <a:pt x="7045" y="3433"/>
                      <a:pt x="7066" y="3380"/>
                    </a:cubicBezTo>
                    <a:cubicBezTo>
                      <a:pt x="7066" y="3359"/>
                      <a:pt x="7076" y="3327"/>
                      <a:pt x="7076" y="3295"/>
                    </a:cubicBezTo>
                    <a:cubicBezTo>
                      <a:pt x="7076" y="3243"/>
                      <a:pt x="7066" y="3179"/>
                      <a:pt x="7034" y="3137"/>
                    </a:cubicBezTo>
                    <a:cubicBezTo>
                      <a:pt x="6992" y="3074"/>
                      <a:pt x="6950" y="3021"/>
                      <a:pt x="6907" y="2968"/>
                    </a:cubicBezTo>
                    <a:cubicBezTo>
                      <a:pt x="6886" y="2915"/>
                      <a:pt x="6844" y="2884"/>
                      <a:pt x="6791" y="2852"/>
                    </a:cubicBezTo>
                    <a:cubicBezTo>
                      <a:pt x="6759" y="2831"/>
                      <a:pt x="6717" y="2820"/>
                      <a:pt x="6675" y="2810"/>
                    </a:cubicBezTo>
                    <a:cubicBezTo>
                      <a:pt x="6663" y="2806"/>
                      <a:pt x="6650" y="2805"/>
                      <a:pt x="6638" y="2805"/>
                    </a:cubicBezTo>
                    <a:close/>
                    <a:moveTo>
                      <a:pt x="10847" y="2619"/>
                    </a:moveTo>
                    <a:cubicBezTo>
                      <a:pt x="10783" y="2619"/>
                      <a:pt x="10731" y="2630"/>
                      <a:pt x="10678" y="2662"/>
                    </a:cubicBezTo>
                    <a:cubicBezTo>
                      <a:pt x="10635" y="2693"/>
                      <a:pt x="10593" y="2725"/>
                      <a:pt x="10562" y="2757"/>
                    </a:cubicBezTo>
                    <a:cubicBezTo>
                      <a:pt x="10519" y="2799"/>
                      <a:pt x="10488" y="2841"/>
                      <a:pt x="10456" y="2884"/>
                    </a:cubicBezTo>
                    <a:cubicBezTo>
                      <a:pt x="10414" y="2947"/>
                      <a:pt x="10382" y="3021"/>
                      <a:pt x="10361" y="3095"/>
                    </a:cubicBezTo>
                    <a:cubicBezTo>
                      <a:pt x="10340" y="3158"/>
                      <a:pt x="10329" y="3221"/>
                      <a:pt x="10319" y="3285"/>
                    </a:cubicBezTo>
                    <a:cubicBezTo>
                      <a:pt x="10276" y="3348"/>
                      <a:pt x="10255" y="3422"/>
                      <a:pt x="10255" y="3486"/>
                    </a:cubicBezTo>
                    <a:cubicBezTo>
                      <a:pt x="10255" y="3559"/>
                      <a:pt x="10287" y="3655"/>
                      <a:pt x="10350" y="3718"/>
                    </a:cubicBezTo>
                    <a:cubicBezTo>
                      <a:pt x="10414" y="3771"/>
                      <a:pt x="10488" y="3813"/>
                      <a:pt x="10583" y="3813"/>
                    </a:cubicBezTo>
                    <a:lnTo>
                      <a:pt x="10604" y="3802"/>
                    </a:lnTo>
                    <a:cubicBezTo>
                      <a:pt x="10625" y="3808"/>
                      <a:pt x="10649" y="3810"/>
                      <a:pt x="10674" y="3810"/>
                    </a:cubicBezTo>
                    <a:cubicBezTo>
                      <a:pt x="10699" y="3810"/>
                      <a:pt x="10725" y="3808"/>
                      <a:pt x="10752" y="3802"/>
                    </a:cubicBezTo>
                    <a:cubicBezTo>
                      <a:pt x="10826" y="3771"/>
                      <a:pt x="10889" y="3739"/>
                      <a:pt x="10952" y="3676"/>
                    </a:cubicBezTo>
                    <a:cubicBezTo>
                      <a:pt x="11005" y="3623"/>
                      <a:pt x="11037" y="3570"/>
                      <a:pt x="11058" y="3507"/>
                    </a:cubicBezTo>
                    <a:cubicBezTo>
                      <a:pt x="11090" y="3443"/>
                      <a:pt x="11100" y="3380"/>
                      <a:pt x="11100" y="3306"/>
                    </a:cubicBezTo>
                    <a:lnTo>
                      <a:pt x="11100" y="3274"/>
                    </a:lnTo>
                    <a:cubicBezTo>
                      <a:pt x="11111" y="3243"/>
                      <a:pt x="11121" y="3211"/>
                      <a:pt x="11132" y="3179"/>
                    </a:cubicBezTo>
                    <a:cubicBezTo>
                      <a:pt x="11153" y="3105"/>
                      <a:pt x="11164" y="3021"/>
                      <a:pt x="11164" y="2936"/>
                    </a:cubicBezTo>
                    <a:cubicBezTo>
                      <a:pt x="11174" y="2831"/>
                      <a:pt x="11100" y="2715"/>
                      <a:pt x="11005" y="2662"/>
                    </a:cubicBezTo>
                    <a:cubicBezTo>
                      <a:pt x="10952" y="2630"/>
                      <a:pt x="10899" y="2619"/>
                      <a:pt x="10847" y="2619"/>
                    </a:cubicBezTo>
                    <a:close/>
                    <a:moveTo>
                      <a:pt x="14279" y="3464"/>
                    </a:moveTo>
                    <a:cubicBezTo>
                      <a:pt x="13867" y="3464"/>
                      <a:pt x="13857" y="4109"/>
                      <a:pt x="14279" y="4109"/>
                    </a:cubicBezTo>
                    <a:cubicBezTo>
                      <a:pt x="14691" y="4109"/>
                      <a:pt x="14691" y="3464"/>
                      <a:pt x="14279" y="3464"/>
                    </a:cubicBezTo>
                    <a:close/>
                    <a:moveTo>
                      <a:pt x="4019" y="3640"/>
                    </a:moveTo>
                    <a:cubicBezTo>
                      <a:pt x="4007" y="3640"/>
                      <a:pt x="3994" y="3641"/>
                      <a:pt x="3982" y="3644"/>
                    </a:cubicBezTo>
                    <a:cubicBezTo>
                      <a:pt x="3940" y="3655"/>
                      <a:pt x="3897" y="3665"/>
                      <a:pt x="3855" y="3686"/>
                    </a:cubicBezTo>
                    <a:cubicBezTo>
                      <a:pt x="3792" y="3728"/>
                      <a:pt x="3728" y="3792"/>
                      <a:pt x="3707" y="3876"/>
                    </a:cubicBezTo>
                    <a:cubicBezTo>
                      <a:pt x="3707" y="3908"/>
                      <a:pt x="3707" y="3940"/>
                      <a:pt x="3697" y="3961"/>
                    </a:cubicBezTo>
                    <a:cubicBezTo>
                      <a:pt x="3697" y="4024"/>
                      <a:pt x="3718" y="4077"/>
                      <a:pt x="3739" y="4130"/>
                    </a:cubicBezTo>
                    <a:cubicBezTo>
                      <a:pt x="3771" y="4172"/>
                      <a:pt x="3813" y="4225"/>
                      <a:pt x="3844" y="4257"/>
                    </a:cubicBezTo>
                    <a:lnTo>
                      <a:pt x="3887" y="4288"/>
                    </a:lnTo>
                    <a:cubicBezTo>
                      <a:pt x="3918" y="4320"/>
                      <a:pt x="3950" y="4341"/>
                      <a:pt x="3982" y="4362"/>
                    </a:cubicBezTo>
                    <a:cubicBezTo>
                      <a:pt x="4024" y="4394"/>
                      <a:pt x="4087" y="4415"/>
                      <a:pt x="4140" y="4436"/>
                    </a:cubicBezTo>
                    <a:cubicBezTo>
                      <a:pt x="4161" y="4447"/>
                      <a:pt x="4193" y="4457"/>
                      <a:pt x="4225" y="4468"/>
                    </a:cubicBezTo>
                    <a:cubicBezTo>
                      <a:pt x="4246" y="4473"/>
                      <a:pt x="4267" y="4476"/>
                      <a:pt x="4288" y="4476"/>
                    </a:cubicBezTo>
                    <a:cubicBezTo>
                      <a:pt x="4309" y="4476"/>
                      <a:pt x="4330" y="4473"/>
                      <a:pt x="4351" y="4468"/>
                    </a:cubicBezTo>
                    <a:cubicBezTo>
                      <a:pt x="4394" y="4468"/>
                      <a:pt x="4436" y="4457"/>
                      <a:pt x="4478" y="4425"/>
                    </a:cubicBezTo>
                    <a:cubicBezTo>
                      <a:pt x="4499" y="4415"/>
                      <a:pt x="4520" y="4394"/>
                      <a:pt x="4542" y="4383"/>
                    </a:cubicBezTo>
                    <a:cubicBezTo>
                      <a:pt x="4584" y="4341"/>
                      <a:pt x="4605" y="4288"/>
                      <a:pt x="4626" y="4235"/>
                    </a:cubicBezTo>
                    <a:cubicBezTo>
                      <a:pt x="4647" y="4172"/>
                      <a:pt x="4668" y="4119"/>
                      <a:pt x="4700" y="4056"/>
                    </a:cubicBezTo>
                    <a:cubicBezTo>
                      <a:pt x="4711" y="4014"/>
                      <a:pt x="4711" y="3971"/>
                      <a:pt x="4700" y="3929"/>
                    </a:cubicBezTo>
                    <a:cubicBezTo>
                      <a:pt x="4700" y="3876"/>
                      <a:pt x="4689" y="3845"/>
                      <a:pt x="4658" y="3802"/>
                    </a:cubicBezTo>
                    <a:cubicBezTo>
                      <a:pt x="4647" y="3771"/>
                      <a:pt x="4615" y="3739"/>
                      <a:pt x="4584" y="3718"/>
                    </a:cubicBezTo>
                    <a:cubicBezTo>
                      <a:pt x="4552" y="3686"/>
                      <a:pt x="4510" y="3665"/>
                      <a:pt x="4468" y="3655"/>
                    </a:cubicBezTo>
                    <a:cubicBezTo>
                      <a:pt x="4436" y="3655"/>
                      <a:pt x="4415" y="3644"/>
                      <a:pt x="4383" y="3644"/>
                    </a:cubicBezTo>
                    <a:cubicBezTo>
                      <a:pt x="4320" y="3644"/>
                      <a:pt x="4267" y="3655"/>
                      <a:pt x="4225" y="3686"/>
                    </a:cubicBezTo>
                    <a:lnTo>
                      <a:pt x="4204" y="3697"/>
                    </a:lnTo>
                    <a:cubicBezTo>
                      <a:pt x="4172" y="3676"/>
                      <a:pt x="4140" y="3665"/>
                      <a:pt x="4109" y="3655"/>
                    </a:cubicBezTo>
                    <a:cubicBezTo>
                      <a:pt x="4079" y="3647"/>
                      <a:pt x="4049" y="3640"/>
                      <a:pt x="4019" y="3640"/>
                    </a:cubicBezTo>
                    <a:close/>
                    <a:moveTo>
                      <a:pt x="491" y="3610"/>
                    </a:moveTo>
                    <a:cubicBezTo>
                      <a:pt x="473" y="3610"/>
                      <a:pt x="454" y="3612"/>
                      <a:pt x="423" y="3623"/>
                    </a:cubicBezTo>
                    <a:cubicBezTo>
                      <a:pt x="359" y="3633"/>
                      <a:pt x="306" y="3665"/>
                      <a:pt x="264" y="3707"/>
                    </a:cubicBezTo>
                    <a:cubicBezTo>
                      <a:pt x="243" y="3728"/>
                      <a:pt x="222" y="3750"/>
                      <a:pt x="211" y="3781"/>
                    </a:cubicBezTo>
                    <a:cubicBezTo>
                      <a:pt x="180" y="3845"/>
                      <a:pt x="169" y="3887"/>
                      <a:pt x="169" y="3961"/>
                    </a:cubicBezTo>
                    <a:cubicBezTo>
                      <a:pt x="159" y="4003"/>
                      <a:pt x="169" y="4045"/>
                      <a:pt x="190" y="4077"/>
                    </a:cubicBezTo>
                    <a:lnTo>
                      <a:pt x="201" y="4098"/>
                    </a:lnTo>
                    <a:cubicBezTo>
                      <a:pt x="190" y="4119"/>
                      <a:pt x="190" y="4140"/>
                      <a:pt x="190" y="4172"/>
                    </a:cubicBezTo>
                    <a:cubicBezTo>
                      <a:pt x="190" y="4235"/>
                      <a:pt x="211" y="4320"/>
                      <a:pt x="243" y="4373"/>
                    </a:cubicBezTo>
                    <a:cubicBezTo>
                      <a:pt x="264" y="4415"/>
                      <a:pt x="296" y="4436"/>
                      <a:pt x="328" y="4468"/>
                    </a:cubicBezTo>
                    <a:cubicBezTo>
                      <a:pt x="359" y="4489"/>
                      <a:pt x="391" y="4510"/>
                      <a:pt x="433" y="4521"/>
                    </a:cubicBezTo>
                    <a:cubicBezTo>
                      <a:pt x="475" y="4531"/>
                      <a:pt x="528" y="4531"/>
                      <a:pt x="570" y="4531"/>
                    </a:cubicBezTo>
                    <a:cubicBezTo>
                      <a:pt x="613" y="4521"/>
                      <a:pt x="644" y="4510"/>
                      <a:pt x="687" y="4489"/>
                    </a:cubicBezTo>
                    <a:lnTo>
                      <a:pt x="750" y="4436"/>
                    </a:lnTo>
                    <a:cubicBezTo>
                      <a:pt x="792" y="4394"/>
                      <a:pt x="824" y="4352"/>
                      <a:pt x="834" y="4299"/>
                    </a:cubicBezTo>
                    <a:cubicBezTo>
                      <a:pt x="834" y="4267"/>
                      <a:pt x="845" y="4235"/>
                      <a:pt x="845" y="4204"/>
                    </a:cubicBezTo>
                    <a:cubicBezTo>
                      <a:pt x="856" y="4172"/>
                      <a:pt x="877" y="4140"/>
                      <a:pt x="887" y="4119"/>
                    </a:cubicBezTo>
                    <a:cubicBezTo>
                      <a:pt x="908" y="4056"/>
                      <a:pt x="908" y="3971"/>
                      <a:pt x="887" y="3908"/>
                    </a:cubicBezTo>
                    <a:cubicBezTo>
                      <a:pt x="877" y="3876"/>
                      <a:pt x="866" y="3834"/>
                      <a:pt x="845" y="3802"/>
                    </a:cubicBezTo>
                    <a:cubicBezTo>
                      <a:pt x="792" y="3739"/>
                      <a:pt x="771" y="3707"/>
                      <a:pt x="697" y="3665"/>
                    </a:cubicBezTo>
                    <a:lnTo>
                      <a:pt x="687" y="3655"/>
                    </a:lnTo>
                    <a:cubicBezTo>
                      <a:pt x="623" y="3623"/>
                      <a:pt x="623" y="3623"/>
                      <a:pt x="560" y="3612"/>
                    </a:cubicBezTo>
                    <a:cubicBezTo>
                      <a:pt x="528" y="3612"/>
                      <a:pt x="510" y="3610"/>
                      <a:pt x="491" y="3610"/>
                    </a:cubicBezTo>
                    <a:close/>
                    <a:moveTo>
                      <a:pt x="8344" y="3612"/>
                    </a:moveTo>
                    <a:cubicBezTo>
                      <a:pt x="8291" y="3612"/>
                      <a:pt x="8249" y="3612"/>
                      <a:pt x="8196" y="3623"/>
                    </a:cubicBezTo>
                    <a:cubicBezTo>
                      <a:pt x="8090" y="3655"/>
                      <a:pt x="8016" y="3728"/>
                      <a:pt x="7963" y="3813"/>
                    </a:cubicBezTo>
                    <a:cubicBezTo>
                      <a:pt x="7942" y="3845"/>
                      <a:pt x="7932" y="3876"/>
                      <a:pt x="7921" y="3897"/>
                    </a:cubicBezTo>
                    <a:cubicBezTo>
                      <a:pt x="7889" y="3950"/>
                      <a:pt x="7868" y="4003"/>
                      <a:pt x="7847" y="4066"/>
                    </a:cubicBezTo>
                    <a:cubicBezTo>
                      <a:pt x="7826" y="4130"/>
                      <a:pt x="7816" y="4193"/>
                      <a:pt x="7794" y="4267"/>
                    </a:cubicBezTo>
                    <a:cubicBezTo>
                      <a:pt x="7794" y="4288"/>
                      <a:pt x="7794" y="4320"/>
                      <a:pt x="7784" y="4352"/>
                    </a:cubicBezTo>
                    <a:cubicBezTo>
                      <a:pt x="7784" y="4394"/>
                      <a:pt x="7794" y="4436"/>
                      <a:pt x="7816" y="4478"/>
                    </a:cubicBezTo>
                    <a:cubicBezTo>
                      <a:pt x="7826" y="4499"/>
                      <a:pt x="7837" y="4521"/>
                      <a:pt x="7858" y="4542"/>
                    </a:cubicBezTo>
                    <a:cubicBezTo>
                      <a:pt x="7879" y="4584"/>
                      <a:pt x="7911" y="4605"/>
                      <a:pt x="7942" y="4626"/>
                    </a:cubicBezTo>
                    <a:cubicBezTo>
                      <a:pt x="7974" y="4637"/>
                      <a:pt x="7995" y="4647"/>
                      <a:pt x="8027" y="4658"/>
                    </a:cubicBezTo>
                    <a:cubicBezTo>
                      <a:pt x="8058" y="4668"/>
                      <a:pt x="8080" y="4668"/>
                      <a:pt x="8111" y="4668"/>
                    </a:cubicBezTo>
                    <a:cubicBezTo>
                      <a:pt x="8123" y="4671"/>
                      <a:pt x="8134" y="4673"/>
                      <a:pt x="8145" y="4673"/>
                    </a:cubicBezTo>
                    <a:cubicBezTo>
                      <a:pt x="8176" y="4673"/>
                      <a:pt x="8207" y="4663"/>
                      <a:pt x="8238" y="4647"/>
                    </a:cubicBezTo>
                    <a:cubicBezTo>
                      <a:pt x="8280" y="4637"/>
                      <a:pt x="8312" y="4605"/>
                      <a:pt x="8344" y="4573"/>
                    </a:cubicBezTo>
                    <a:cubicBezTo>
                      <a:pt x="8418" y="4499"/>
                      <a:pt x="8481" y="4415"/>
                      <a:pt x="8544" y="4330"/>
                    </a:cubicBezTo>
                    <a:cubicBezTo>
                      <a:pt x="8587" y="4267"/>
                      <a:pt x="8629" y="4204"/>
                      <a:pt x="8671" y="4130"/>
                    </a:cubicBezTo>
                    <a:cubicBezTo>
                      <a:pt x="8703" y="4056"/>
                      <a:pt x="8724" y="3961"/>
                      <a:pt x="8703" y="3876"/>
                    </a:cubicBezTo>
                    <a:cubicBezTo>
                      <a:pt x="8692" y="3834"/>
                      <a:pt x="8671" y="3802"/>
                      <a:pt x="8639" y="3771"/>
                    </a:cubicBezTo>
                    <a:cubicBezTo>
                      <a:pt x="8618" y="3739"/>
                      <a:pt x="8587" y="3707"/>
                      <a:pt x="8555" y="3686"/>
                    </a:cubicBezTo>
                    <a:cubicBezTo>
                      <a:pt x="8523" y="3676"/>
                      <a:pt x="8502" y="3665"/>
                      <a:pt x="8470" y="3655"/>
                    </a:cubicBezTo>
                    <a:cubicBezTo>
                      <a:pt x="8418" y="3623"/>
                      <a:pt x="8396" y="3623"/>
                      <a:pt x="8344" y="3612"/>
                    </a:cubicBezTo>
                    <a:close/>
                    <a:moveTo>
                      <a:pt x="15916" y="3950"/>
                    </a:moveTo>
                    <a:cubicBezTo>
                      <a:pt x="15863" y="3950"/>
                      <a:pt x="15800" y="3961"/>
                      <a:pt x="15758" y="3992"/>
                    </a:cubicBezTo>
                    <a:lnTo>
                      <a:pt x="15684" y="4045"/>
                    </a:lnTo>
                    <a:cubicBezTo>
                      <a:pt x="15652" y="4088"/>
                      <a:pt x="15620" y="4130"/>
                      <a:pt x="15610" y="4183"/>
                    </a:cubicBezTo>
                    <a:lnTo>
                      <a:pt x="15599" y="4204"/>
                    </a:lnTo>
                    <a:lnTo>
                      <a:pt x="15578" y="4225"/>
                    </a:lnTo>
                    <a:cubicBezTo>
                      <a:pt x="15547" y="4278"/>
                      <a:pt x="15536" y="4330"/>
                      <a:pt x="15536" y="4394"/>
                    </a:cubicBezTo>
                    <a:cubicBezTo>
                      <a:pt x="15536" y="4447"/>
                      <a:pt x="15536" y="4489"/>
                      <a:pt x="15536" y="4542"/>
                    </a:cubicBezTo>
                    <a:cubicBezTo>
                      <a:pt x="15525" y="4584"/>
                      <a:pt x="15536" y="4626"/>
                      <a:pt x="15557" y="4668"/>
                    </a:cubicBezTo>
                    <a:cubicBezTo>
                      <a:pt x="15568" y="4711"/>
                      <a:pt x="15599" y="4742"/>
                      <a:pt x="15631" y="4774"/>
                    </a:cubicBezTo>
                    <a:cubicBezTo>
                      <a:pt x="15652" y="4785"/>
                      <a:pt x="15673" y="4806"/>
                      <a:pt x="15694" y="4827"/>
                    </a:cubicBezTo>
                    <a:cubicBezTo>
                      <a:pt x="15726" y="4848"/>
                      <a:pt x="15768" y="4859"/>
                      <a:pt x="15811" y="4859"/>
                    </a:cubicBezTo>
                    <a:cubicBezTo>
                      <a:pt x="15826" y="4864"/>
                      <a:pt x="15842" y="4866"/>
                      <a:pt x="15857" y="4866"/>
                    </a:cubicBezTo>
                    <a:cubicBezTo>
                      <a:pt x="15871" y="4866"/>
                      <a:pt x="15884" y="4864"/>
                      <a:pt x="15895" y="4859"/>
                    </a:cubicBezTo>
                    <a:cubicBezTo>
                      <a:pt x="15937" y="4859"/>
                      <a:pt x="15980" y="4848"/>
                      <a:pt x="16022" y="4827"/>
                    </a:cubicBezTo>
                    <a:cubicBezTo>
                      <a:pt x="16043" y="4806"/>
                      <a:pt x="16064" y="4785"/>
                      <a:pt x="16085" y="4774"/>
                    </a:cubicBezTo>
                    <a:cubicBezTo>
                      <a:pt x="16127" y="4732"/>
                      <a:pt x="16149" y="4679"/>
                      <a:pt x="16170" y="4626"/>
                    </a:cubicBezTo>
                    <a:lnTo>
                      <a:pt x="16233" y="4352"/>
                    </a:lnTo>
                    <a:cubicBezTo>
                      <a:pt x="16244" y="4309"/>
                      <a:pt x="16244" y="4267"/>
                      <a:pt x="16233" y="4225"/>
                    </a:cubicBezTo>
                    <a:cubicBezTo>
                      <a:pt x="16233" y="4183"/>
                      <a:pt x="16222" y="4140"/>
                      <a:pt x="16201" y="4109"/>
                    </a:cubicBezTo>
                    <a:cubicBezTo>
                      <a:pt x="16180" y="4066"/>
                      <a:pt x="16149" y="4035"/>
                      <a:pt x="16117" y="4014"/>
                    </a:cubicBezTo>
                    <a:cubicBezTo>
                      <a:pt x="16085" y="3992"/>
                      <a:pt x="16043" y="3971"/>
                      <a:pt x="16001" y="3961"/>
                    </a:cubicBezTo>
                    <a:cubicBezTo>
                      <a:pt x="15980" y="3950"/>
                      <a:pt x="15948" y="3950"/>
                      <a:pt x="15916" y="3950"/>
                    </a:cubicBezTo>
                    <a:close/>
                    <a:moveTo>
                      <a:pt x="12209" y="4188"/>
                    </a:moveTo>
                    <a:cubicBezTo>
                      <a:pt x="12180" y="4188"/>
                      <a:pt x="12151" y="4193"/>
                      <a:pt x="12125" y="4204"/>
                    </a:cubicBezTo>
                    <a:cubicBezTo>
                      <a:pt x="12093" y="4214"/>
                      <a:pt x="12072" y="4225"/>
                      <a:pt x="12051" y="4235"/>
                    </a:cubicBezTo>
                    <a:cubicBezTo>
                      <a:pt x="11998" y="4257"/>
                      <a:pt x="11956" y="4299"/>
                      <a:pt x="11935" y="4352"/>
                    </a:cubicBezTo>
                    <a:cubicBezTo>
                      <a:pt x="11913" y="4383"/>
                      <a:pt x="11892" y="4425"/>
                      <a:pt x="11871" y="4468"/>
                    </a:cubicBezTo>
                    <a:cubicBezTo>
                      <a:pt x="11850" y="4510"/>
                      <a:pt x="11829" y="4542"/>
                      <a:pt x="11829" y="4594"/>
                    </a:cubicBezTo>
                    <a:cubicBezTo>
                      <a:pt x="11818" y="4637"/>
                      <a:pt x="11818" y="4679"/>
                      <a:pt x="11839" y="4721"/>
                    </a:cubicBezTo>
                    <a:cubicBezTo>
                      <a:pt x="11850" y="4763"/>
                      <a:pt x="11871" y="4795"/>
                      <a:pt x="11892" y="4827"/>
                    </a:cubicBezTo>
                    <a:cubicBezTo>
                      <a:pt x="11913" y="4859"/>
                      <a:pt x="11945" y="4890"/>
                      <a:pt x="11987" y="4911"/>
                    </a:cubicBezTo>
                    <a:lnTo>
                      <a:pt x="12061" y="4943"/>
                    </a:lnTo>
                    <a:cubicBezTo>
                      <a:pt x="12093" y="4954"/>
                      <a:pt x="12122" y="4959"/>
                      <a:pt x="12150" y="4959"/>
                    </a:cubicBezTo>
                    <a:cubicBezTo>
                      <a:pt x="12177" y="4959"/>
                      <a:pt x="12204" y="4954"/>
                      <a:pt x="12230" y="4943"/>
                    </a:cubicBezTo>
                    <a:cubicBezTo>
                      <a:pt x="12262" y="4932"/>
                      <a:pt x="12283" y="4922"/>
                      <a:pt x="12315" y="4911"/>
                    </a:cubicBezTo>
                    <a:cubicBezTo>
                      <a:pt x="12357" y="4880"/>
                      <a:pt x="12399" y="4848"/>
                      <a:pt x="12431" y="4795"/>
                    </a:cubicBezTo>
                    <a:cubicBezTo>
                      <a:pt x="12452" y="4753"/>
                      <a:pt x="12473" y="4711"/>
                      <a:pt x="12484" y="4679"/>
                    </a:cubicBezTo>
                    <a:cubicBezTo>
                      <a:pt x="12515" y="4637"/>
                      <a:pt x="12526" y="4594"/>
                      <a:pt x="12526" y="4552"/>
                    </a:cubicBezTo>
                    <a:cubicBezTo>
                      <a:pt x="12537" y="4510"/>
                      <a:pt x="12537" y="4468"/>
                      <a:pt x="12515" y="4425"/>
                    </a:cubicBezTo>
                    <a:cubicBezTo>
                      <a:pt x="12515" y="4383"/>
                      <a:pt x="12494" y="4341"/>
                      <a:pt x="12463" y="4320"/>
                    </a:cubicBezTo>
                    <a:cubicBezTo>
                      <a:pt x="12441" y="4278"/>
                      <a:pt x="12410" y="4257"/>
                      <a:pt x="12368" y="4235"/>
                    </a:cubicBezTo>
                    <a:cubicBezTo>
                      <a:pt x="12346" y="4225"/>
                      <a:pt x="12325" y="4214"/>
                      <a:pt x="12294" y="4204"/>
                    </a:cubicBezTo>
                    <a:cubicBezTo>
                      <a:pt x="12267" y="4193"/>
                      <a:pt x="12238" y="4188"/>
                      <a:pt x="12209" y="4188"/>
                    </a:cubicBezTo>
                    <a:close/>
                    <a:moveTo>
                      <a:pt x="2376" y="4130"/>
                    </a:moveTo>
                    <a:cubicBezTo>
                      <a:pt x="2355" y="4130"/>
                      <a:pt x="2324" y="4140"/>
                      <a:pt x="2292" y="4140"/>
                    </a:cubicBezTo>
                    <a:cubicBezTo>
                      <a:pt x="2271" y="4151"/>
                      <a:pt x="2250" y="4151"/>
                      <a:pt x="2229" y="4161"/>
                    </a:cubicBezTo>
                    <a:lnTo>
                      <a:pt x="2186" y="4161"/>
                    </a:lnTo>
                    <a:cubicBezTo>
                      <a:pt x="2155" y="4161"/>
                      <a:pt x="2134" y="4172"/>
                      <a:pt x="2102" y="4172"/>
                    </a:cubicBezTo>
                    <a:cubicBezTo>
                      <a:pt x="2060" y="4183"/>
                      <a:pt x="2017" y="4204"/>
                      <a:pt x="1986" y="4225"/>
                    </a:cubicBezTo>
                    <a:cubicBezTo>
                      <a:pt x="1965" y="4246"/>
                      <a:pt x="1943" y="4267"/>
                      <a:pt x="1933" y="4288"/>
                    </a:cubicBezTo>
                    <a:cubicBezTo>
                      <a:pt x="1901" y="4320"/>
                      <a:pt x="1880" y="4352"/>
                      <a:pt x="1880" y="4394"/>
                    </a:cubicBezTo>
                    <a:lnTo>
                      <a:pt x="1817" y="4542"/>
                    </a:lnTo>
                    <a:cubicBezTo>
                      <a:pt x="1806" y="4584"/>
                      <a:pt x="1796" y="4626"/>
                      <a:pt x="1806" y="4668"/>
                    </a:cubicBezTo>
                    <a:cubicBezTo>
                      <a:pt x="1806" y="4721"/>
                      <a:pt x="1827" y="4753"/>
                      <a:pt x="1848" y="4795"/>
                    </a:cubicBezTo>
                    <a:cubicBezTo>
                      <a:pt x="1870" y="4827"/>
                      <a:pt x="1891" y="4859"/>
                      <a:pt x="1933" y="4880"/>
                    </a:cubicBezTo>
                    <a:cubicBezTo>
                      <a:pt x="1965" y="4911"/>
                      <a:pt x="1996" y="4932"/>
                      <a:pt x="2038" y="4943"/>
                    </a:cubicBezTo>
                    <a:cubicBezTo>
                      <a:pt x="2070" y="4943"/>
                      <a:pt x="2102" y="4954"/>
                      <a:pt x="2123" y="4954"/>
                    </a:cubicBezTo>
                    <a:lnTo>
                      <a:pt x="2134" y="4954"/>
                    </a:lnTo>
                    <a:lnTo>
                      <a:pt x="2144" y="4975"/>
                    </a:lnTo>
                    <a:cubicBezTo>
                      <a:pt x="2176" y="4985"/>
                      <a:pt x="2197" y="5006"/>
                      <a:pt x="2218" y="5017"/>
                    </a:cubicBezTo>
                    <a:cubicBezTo>
                      <a:pt x="2250" y="5049"/>
                      <a:pt x="2292" y="5059"/>
                      <a:pt x="2334" y="5059"/>
                    </a:cubicBezTo>
                    <a:cubicBezTo>
                      <a:pt x="2350" y="5064"/>
                      <a:pt x="2363" y="5067"/>
                      <a:pt x="2376" y="5067"/>
                    </a:cubicBezTo>
                    <a:cubicBezTo>
                      <a:pt x="2390" y="5067"/>
                      <a:pt x="2403" y="5064"/>
                      <a:pt x="2419" y="5059"/>
                    </a:cubicBezTo>
                    <a:cubicBezTo>
                      <a:pt x="2461" y="5059"/>
                      <a:pt x="2503" y="5049"/>
                      <a:pt x="2545" y="5017"/>
                    </a:cubicBezTo>
                    <a:cubicBezTo>
                      <a:pt x="2567" y="5006"/>
                      <a:pt x="2588" y="4985"/>
                      <a:pt x="2609" y="4975"/>
                    </a:cubicBezTo>
                    <a:cubicBezTo>
                      <a:pt x="2651" y="4932"/>
                      <a:pt x="2672" y="4880"/>
                      <a:pt x="2693" y="4827"/>
                    </a:cubicBezTo>
                    <a:lnTo>
                      <a:pt x="2693" y="4806"/>
                    </a:lnTo>
                    <a:cubicBezTo>
                      <a:pt x="2704" y="4763"/>
                      <a:pt x="2704" y="4732"/>
                      <a:pt x="2714" y="4690"/>
                    </a:cubicBezTo>
                    <a:lnTo>
                      <a:pt x="2714" y="4668"/>
                    </a:lnTo>
                    <a:cubicBezTo>
                      <a:pt x="2704" y="4658"/>
                      <a:pt x="2704" y="4637"/>
                      <a:pt x="2704" y="4616"/>
                    </a:cubicBezTo>
                    <a:cubicBezTo>
                      <a:pt x="2704" y="4563"/>
                      <a:pt x="2704" y="4510"/>
                      <a:pt x="2704" y="4457"/>
                    </a:cubicBezTo>
                    <a:cubicBezTo>
                      <a:pt x="2704" y="4404"/>
                      <a:pt x="2693" y="4362"/>
                      <a:pt x="2672" y="4330"/>
                    </a:cubicBezTo>
                    <a:cubicBezTo>
                      <a:pt x="2662" y="4288"/>
                      <a:pt x="2640" y="4257"/>
                      <a:pt x="2609" y="4225"/>
                    </a:cubicBezTo>
                    <a:cubicBezTo>
                      <a:pt x="2577" y="4193"/>
                      <a:pt x="2545" y="4172"/>
                      <a:pt x="2503" y="4161"/>
                    </a:cubicBezTo>
                    <a:cubicBezTo>
                      <a:pt x="2461" y="4140"/>
                      <a:pt x="2429" y="4130"/>
                      <a:pt x="2376" y="4130"/>
                    </a:cubicBezTo>
                    <a:close/>
                    <a:moveTo>
                      <a:pt x="5344" y="4056"/>
                    </a:moveTo>
                    <a:cubicBezTo>
                      <a:pt x="5302" y="4056"/>
                      <a:pt x="5260" y="4056"/>
                      <a:pt x="5217" y="4066"/>
                    </a:cubicBezTo>
                    <a:lnTo>
                      <a:pt x="5196" y="4077"/>
                    </a:lnTo>
                    <a:cubicBezTo>
                      <a:pt x="5122" y="4077"/>
                      <a:pt x="5059" y="4109"/>
                      <a:pt x="5006" y="4161"/>
                    </a:cubicBezTo>
                    <a:cubicBezTo>
                      <a:pt x="4943" y="4225"/>
                      <a:pt x="4911" y="4299"/>
                      <a:pt x="4911" y="4394"/>
                    </a:cubicBezTo>
                    <a:lnTo>
                      <a:pt x="4911" y="4436"/>
                    </a:lnTo>
                    <a:cubicBezTo>
                      <a:pt x="4879" y="4489"/>
                      <a:pt x="4858" y="4542"/>
                      <a:pt x="4837" y="4594"/>
                    </a:cubicBezTo>
                    <a:cubicBezTo>
                      <a:pt x="4806" y="4626"/>
                      <a:pt x="4795" y="4668"/>
                      <a:pt x="4795" y="4711"/>
                    </a:cubicBezTo>
                    <a:cubicBezTo>
                      <a:pt x="4784" y="4753"/>
                      <a:pt x="4784" y="4795"/>
                      <a:pt x="4795" y="4837"/>
                    </a:cubicBezTo>
                    <a:cubicBezTo>
                      <a:pt x="4806" y="4880"/>
                      <a:pt x="4827" y="4922"/>
                      <a:pt x="4858" y="4954"/>
                    </a:cubicBezTo>
                    <a:cubicBezTo>
                      <a:pt x="4879" y="4985"/>
                      <a:pt x="4911" y="5017"/>
                      <a:pt x="4953" y="5038"/>
                    </a:cubicBezTo>
                    <a:cubicBezTo>
                      <a:pt x="5007" y="5061"/>
                      <a:pt x="5065" y="5078"/>
                      <a:pt x="5126" y="5078"/>
                    </a:cubicBezTo>
                    <a:cubicBezTo>
                      <a:pt x="5149" y="5078"/>
                      <a:pt x="5173" y="5076"/>
                      <a:pt x="5196" y="5070"/>
                    </a:cubicBezTo>
                    <a:cubicBezTo>
                      <a:pt x="5270" y="5038"/>
                      <a:pt x="5355" y="4996"/>
                      <a:pt x="5386" y="4922"/>
                    </a:cubicBezTo>
                    <a:cubicBezTo>
                      <a:pt x="5408" y="4890"/>
                      <a:pt x="5418" y="4859"/>
                      <a:pt x="5429" y="4837"/>
                    </a:cubicBezTo>
                    <a:cubicBezTo>
                      <a:pt x="5481" y="4795"/>
                      <a:pt x="5524" y="4742"/>
                      <a:pt x="5545" y="4679"/>
                    </a:cubicBezTo>
                    <a:cubicBezTo>
                      <a:pt x="5566" y="4605"/>
                      <a:pt x="5587" y="4531"/>
                      <a:pt x="5608" y="4468"/>
                    </a:cubicBezTo>
                    <a:cubicBezTo>
                      <a:pt x="5619" y="4425"/>
                      <a:pt x="5629" y="4383"/>
                      <a:pt x="5619" y="4330"/>
                    </a:cubicBezTo>
                    <a:cubicBezTo>
                      <a:pt x="5619" y="4288"/>
                      <a:pt x="5598" y="4257"/>
                      <a:pt x="5577" y="4214"/>
                    </a:cubicBezTo>
                    <a:lnTo>
                      <a:pt x="5524" y="4151"/>
                    </a:lnTo>
                    <a:cubicBezTo>
                      <a:pt x="5503" y="4119"/>
                      <a:pt x="5460" y="4098"/>
                      <a:pt x="5418" y="4088"/>
                    </a:cubicBezTo>
                    <a:cubicBezTo>
                      <a:pt x="5397" y="4066"/>
                      <a:pt x="5365" y="4056"/>
                      <a:pt x="5344" y="4056"/>
                    </a:cubicBezTo>
                    <a:close/>
                    <a:moveTo>
                      <a:pt x="10276" y="4436"/>
                    </a:moveTo>
                    <a:cubicBezTo>
                      <a:pt x="10213" y="4436"/>
                      <a:pt x="10160" y="4447"/>
                      <a:pt x="10107" y="4478"/>
                    </a:cubicBezTo>
                    <a:lnTo>
                      <a:pt x="10044" y="4531"/>
                    </a:lnTo>
                    <a:lnTo>
                      <a:pt x="10033" y="4531"/>
                    </a:lnTo>
                    <a:lnTo>
                      <a:pt x="10033" y="4542"/>
                    </a:lnTo>
                    <a:cubicBezTo>
                      <a:pt x="10012" y="4563"/>
                      <a:pt x="9991" y="4584"/>
                      <a:pt x="9981" y="4616"/>
                    </a:cubicBezTo>
                    <a:lnTo>
                      <a:pt x="9970" y="4616"/>
                    </a:lnTo>
                    <a:cubicBezTo>
                      <a:pt x="9938" y="4690"/>
                      <a:pt x="9917" y="4742"/>
                      <a:pt x="9917" y="4816"/>
                    </a:cubicBezTo>
                    <a:lnTo>
                      <a:pt x="9917" y="4827"/>
                    </a:lnTo>
                    <a:cubicBezTo>
                      <a:pt x="9928" y="4859"/>
                      <a:pt x="9928" y="4890"/>
                      <a:pt x="9938" y="4922"/>
                    </a:cubicBezTo>
                    <a:lnTo>
                      <a:pt x="9938" y="4932"/>
                    </a:lnTo>
                    <a:cubicBezTo>
                      <a:pt x="9949" y="4954"/>
                      <a:pt x="9960" y="4985"/>
                      <a:pt x="9970" y="5017"/>
                    </a:cubicBezTo>
                    <a:lnTo>
                      <a:pt x="9981" y="5017"/>
                    </a:lnTo>
                    <a:lnTo>
                      <a:pt x="9981" y="5027"/>
                    </a:lnTo>
                    <a:lnTo>
                      <a:pt x="10033" y="5091"/>
                    </a:lnTo>
                    <a:lnTo>
                      <a:pt x="10033" y="5101"/>
                    </a:lnTo>
                    <a:cubicBezTo>
                      <a:pt x="10065" y="5123"/>
                      <a:pt x="10086" y="5133"/>
                      <a:pt x="10107" y="5154"/>
                    </a:cubicBezTo>
                    <a:cubicBezTo>
                      <a:pt x="10150" y="5175"/>
                      <a:pt x="10192" y="5186"/>
                      <a:pt x="10234" y="5196"/>
                    </a:cubicBezTo>
                    <a:cubicBezTo>
                      <a:pt x="10247" y="5200"/>
                      <a:pt x="10259" y="5201"/>
                      <a:pt x="10271" y="5201"/>
                    </a:cubicBezTo>
                    <a:cubicBezTo>
                      <a:pt x="10301" y="5201"/>
                      <a:pt x="10331" y="5193"/>
                      <a:pt x="10361" y="5186"/>
                    </a:cubicBezTo>
                    <a:cubicBezTo>
                      <a:pt x="10403" y="5175"/>
                      <a:pt x="10435" y="5154"/>
                      <a:pt x="10466" y="5133"/>
                    </a:cubicBezTo>
                    <a:cubicBezTo>
                      <a:pt x="10509" y="5101"/>
                      <a:pt x="10530" y="5080"/>
                      <a:pt x="10551" y="5038"/>
                    </a:cubicBezTo>
                    <a:lnTo>
                      <a:pt x="10583" y="4964"/>
                    </a:lnTo>
                    <a:cubicBezTo>
                      <a:pt x="10593" y="4911"/>
                      <a:pt x="10593" y="4869"/>
                      <a:pt x="10593" y="4827"/>
                    </a:cubicBezTo>
                    <a:cubicBezTo>
                      <a:pt x="10593" y="4785"/>
                      <a:pt x="10604" y="4753"/>
                      <a:pt x="10593" y="4721"/>
                    </a:cubicBezTo>
                    <a:cubicBezTo>
                      <a:pt x="10593" y="4668"/>
                      <a:pt x="10572" y="4637"/>
                      <a:pt x="10551" y="4594"/>
                    </a:cubicBezTo>
                    <a:cubicBezTo>
                      <a:pt x="10540" y="4573"/>
                      <a:pt x="10519" y="4552"/>
                      <a:pt x="10498" y="4531"/>
                    </a:cubicBezTo>
                    <a:cubicBezTo>
                      <a:pt x="10466" y="4489"/>
                      <a:pt x="10414" y="4468"/>
                      <a:pt x="10361" y="4447"/>
                    </a:cubicBezTo>
                    <a:cubicBezTo>
                      <a:pt x="10329" y="4447"/>
                      <a:pt x="10297" y="4436"/>
                      <a:pt x="10276" y="4436"/>
                    </a:cubicBezTo>
                    <a:close/>
                    <a:moveTo>
                      <a:pt x="6390" y="5218"/>
                    </a:moveTo>
                    <a:cubicBezTo>
                      <a:pt x="6337" y="5218"/>
                      <a:pt x="6305" y="5228"/>
                      <a:pt x="6263" y="5249"/>
                    </a:cubicBezTo>
                    <a:cubicBezTo>
                      <a:pt x="6221" y="5260"/>
                      <a:pt x="6189" y="5281"/>
                      <a:pt x="6157" y="5313"/>
                    </a:cubicBezTo>
                    <a:cubicBezTo>
                      <a:pt x="6126" y="5344"/>
                      <a:pt x="6105" y="5376"/>
                      <a:pt x="6094" y="5418"/>
                    </a:cubicBezTo>
                    <a:cubicBezTo>
                      <a:pt x="6073" y="5461"/>
                      <a:pt x="6062" y="5503"/>
                      <a:pt x="6062" y="5545"/>
                    </a:cubicBezTo>
                    <a:cubicBezTo>
                      <a:pt x="6062" y="5577"/>
                      <a:pt x="6073" y="5598"/>
                      <a:pt x="6073" y="5629"/>
                    </a:cubicBezTo>
                    <a:cubicBezTo>
                      <a:pt x="6094" y="5682"/>
                      <a:pt x="6115" y="5735"/>
                      <a:pt x="6157" y="5777"/>
                    </a:cubicBezTo>
                    <a:lnTo>
                      <a:pt x="6221" y="5820"/>
                    </a:lnTo>
                    <a:cubicBezTo>
                      <a:pt x="6274" y="5851"/>
                      <a:pt x="6326" y="5862"/>
                      <a:pt x="6390" y="5862"/>
                    </a:cubicBezTo>
                    <a:lnTo>
                      <a:pt x="6569" y="5862"/>
                    </a:lnTo>
                    <a:cubicBezTo>
                      <a:pt x="6612" y="5862"/>
                      <a:pt x="6654" y="5851"/>
                      <a:pt x="6696" y="5830"/>
                    </a:cubicBezTo>
                    <a:cubicBezTo>
                      <a:pt x="6738" y="5820"/>
                      <a:pt x="6770" y="5798"/>
                      <a:pt x="6802" y="5767"/>
                    </a:cubicBezTo>
                    <a:cubicBezTo>
                      <a:pt x="6833" y="5735"/>
                      <a:pt x="6854" y="5703"/>
                      <a:pt x="6865" y="5661"/>
                    </a:cubicBezTo>
                    <a:cubicBezTo>
                      <a:pt x="6886" y="5629"/>
                      <a:pt x="6897" y="5587"/>
                      <a:pt x="6897" y="5534"/>
                    </a:cubicBezTo>
                    <a:cubicBezTo>
                      <a:pt x="6886" y="5513"/>
                      <a:pt x="6886" y="5482"/>
                      <a:pt x="6876" y="5450"/>
                    </a:cubicBezTo>
                    <a:cubicBezTo>
                      <a:pt x="6865" y="5397"/>
                      <a:pt x="6833" y="5355"/>
                      <a:pt x="6802" y="5313"/>
                    </a:cubicBezTo>
                    <a:lnTo>
                      <a:pt x="6728" y="5260"/>
                    </a:lnTo>
                    <a:cubicBezTo>
                      <a:pt x="6685" y="5228"/>
                      <a:pt x="6622" y="5218"/>
                      <a:pt x="6569" y="5218"/>
                    </a:cubicBezTo>
                    <a:close/>
                    <a:moveTo>
                      <a:pt x="13550" y="5038"/>
                    </a:moveTo>
                    <a:cubicBezTo>
                      <a:pt x="13519" y="5049"/>
                      <a:pt x="13487" y="5049"/>
                      <a:pt x="13466" y="5049"/>
                    </a:cubicBezTo>
                    <a:cubicBezTo>
                      <a:pt x="13413" y="5070"/>
                      <a:pt x="13360" y="5091"/>
                      <a:pt x="13318" y="5133"/>
                    </a:cubicBezTo>
                    <a:lnTo>
                      <a:pt x="13265" y="5196"/>
                    </a:lnTo>
                    <a:cubicBezTo>
                      <a:pt x="13244" y="5249"/>
                      <a:pt x="13223" y="5302"/>
                      <a:pt x="13223" y="5365"/>
                    </a:cubicBezTo>
                    <a:lnTo>
                      <a:pt x="13223" y="5545"/>
                    </a:lnTo>
                    <a:cubicBezTo>
                      <a:pt x="13223" y="5587"/>
                      <a:pt x="13234" y="5629"/>
                      <a:pt x="13255" y="5672"/>
                    </a:cubicBezTo>
                    <a:cubicBezTo>
                      <a:pt x="13265" y="5714"/>
                      <a:pt x="13286" y="5746"/>
                      <a:pt x="13318" y="5777"/>
                    </a:cubicBezTo>
                    <a:cubicBezTo>
                      <a:pt x="13350" y="5809"/>
                      <a:pt x="13381" y="5830"/>
                      <a:pt x="13424" y="5841"/>
                    </a:cubicBezTo>
                    <a:cubicBezTo>
                      <a:pt x="13466" y="5862"/>
                      <a:pt x="13508" y="5872"/>
                      <a:pt x="13550" y="5872"/>
                    </a:cubicBezTo>
                    <a:cubicBezTo>
                      <a:pt x="13582" y="5862"/>
                      <a:pt x="13603" y="5862"/>
                      <a:pt x="13635" y="5862"/>
                    </a:cubicBezTo>
                    <a:cubicBezTo>
                      <a:pt x="13688" y="5841"/>
                      <a:pt x="13741" y="5809"/>
                      <a:pt x="13783" y="5777"/>
                    </a:cubicBezTo>
                    <a:cubicBezTo>
                      <a:pt x="13793" y="5756"/>
                      <a:pt x="13814" y="5735"/>
                      <a:pt x="13825" y="5703"/>
                    </a:cubicBezTo>
                    <a:cubicBezTo>
                      <a:pt x="13857" y="5661"/>
                      <a:pt x="13878" y="5608"/>
                      <a:pt x="13878" y="5545"/>
                    </a:cubicBezTo>
                    <a:lnTo>
                      <a:pt x="13878" y="5365"/>
                    </a:lnTo>
                    <a:cubicBezTo>
                      <a:pt x="13878" y="5323"/>
                      <a:pt x="13867" y="5281"/>
                      <a:pt x="13846" y="5239"/>
                    </a:cubicBezTo>
                    <a:cubicBezTo>
                      <a:pt x="13836" y="5196"/>
                      <a:pt x="13814" y="5165"/>
                      <a:pt x="13783" y="5133"/>
                    </a:cubicBezTo>
                    <a:cubicBezTo>
                      <a:pt x="13751" y="5101"/>
                      <a:pt x="13719" y="5080"/>
                      <a:pt x="13677" y="5070"/>
                    </a:cubicBezTo>
                    <a:cubicBezTo>
                      <a:pt x="13635" y="5049"/>
                      <a:pt x="13593" y="5038"/>
                      <a:pt x="13550" y="5038"/>
                    </a:cubicBezTo>
                    <a:close/>
                    <a:moveTo>
                      <a:pt x="549" y="5577"/>
                    </a:moveTo>
                    <a:cubicBezTo>
                      <a:pt x="528" y="5577"/>
                      <a:pt x="497" y="5587"/>
                      <a:pt x="475" y="5587"/>
                    </a:cubicBezTo>
                    <a:cubicBezTo>
                      <a:pt x="454" y="5587"/>
                      <a:pt x="433" y="5587"/>
                      <a:pt x="412" y="5598"/>
                    </a:cubicBezTo>
                    <a:cubicBezTo>
                      <a:pt x="370" y="5608"/>
                      <a:pt x="328" y="5629"/>
                      <a:pt x="285" y="5651"/>
                    </a:cubicBezTo>
                    <a:cubicBezTo>
                      <a:pt x="264" y="5651"/>
                      <a:pt x="254" y="5661"/>
                      <a:pt x="232" y="5672"/>
                    </a:cubicBezTo>
                    <a:cubicBezTo>
                      <a:pt x="201" y="5703"/>
                      <a:pt x="159" y="5725"/>
                      <a:pt x="137" y="5756"/>
                    </a:cubicBezTo>
                    <a:cubicBezTo>
                      <a:pt x="106" y="5788"/>
                      <a:pt x="85" y="5820"/>
                      <a:pt x="64" y="5851"/>
                    </a:cubicBezTo>
                    <a:cubicBezTo>
                      <a:pt x="53" y="5883"/>
                      <a:pt x="32" y="5915"/>
                      <a:pt x="21" y="5946"/>
                    </a:cubicBezTo>
                    <a:lnTo>
                      <a:pt x="11" y="5978"/>
                    </a:lnTo>
                    <a:cubicBezTo>
                      <a:pt x="11" y="6010"/>
                      <a:pt x="0" y="6052"/>
                      <a:pt x="0" y="6094"/>
                    </a:cubicBezTo>
                    <a:cubicBezTo>
                      <a:pt x="0" y="6136"/>
                      <a:pt x="11" y="6179"/>
                      <a:pt x="32" y="6221"/>
                    </a:cubicBezTo>
                    <a:cubicBezTo>
                      <a:pt x="42" y="6253"/>
                      <a:pt x="64" y="6295"/>
                      <a:pt x="95" y="6316"/>
                    </a:cubicBezTo>
                    <a:cubicBezTo>
                      <a:pt x="127" y="6348"/>
                      <a:pt x="159" y="6379"/>
                      <a:pt x="201" y="6390"/>
                    </a:cubicBezTo>
                    <a:cubicBezTo>
                      <a:pt x="224" y="6405"/>
                      <a:pt x="253" y="6415"/>
                      <a:pt x="287" y="6415"/>
                    </a:cubicBezTo>
                    <a:cubicBezTo>
                      <a:pt x="300" y="6415"/>
                      <a:pt x="313" y="6414"/>
                      <a:pt x="328" y="6411"/>
                    </a:cubicBezTo>
                    <a:cubicBezTo>
                      <a:pt x="412" y="6411"/>
                      <a:pt x="497" y="6379"/>
                      <a:pt x="549" y="6316"/>
                    </a:cubicBezTo>
                    <a:lnTo>
                      <a:pt x="592" y="6274"/>
                    </a:lnTo>
                    <a:cubicBezTo>
                      <a:pt x="602" y="6284"/>
                      <a:pt x="623" y="6295"/>
                      <a:pt x="634" y="6295"/>
                    </a:cubicBezTo>
                    <a:cubicBezTo>
                      <a:pt x="676" y="6305"/>
                      <a:pt x="718" y="6305"/>
                      <a:pt x="761" y="6305"/>
                    </a:cubicBezTo>
                    <a:cubicBezTo>
                      <a:pt x="803" y="6295"/>
                      <a:pt x="845" y="6284"/>
                      <a:pt x="887" y="6263"/>
                    </a:cubicBezTo>
                    <a:cubicBezTo>
                      <a:pt x="951" y="6221"/>
                      <a:pt x="1014" y="6147"/>
                      <a:pt x="1035" y="6073"/>
                    </a:cubicBezTo>
                    <a:cubicBezTo>
                      <a:pt x="1056" y="5989"/>
                      <a:pt x="1046" y="5894"/>
                      <a:pt x="1003" y="5820"/>
                    </a:cubicBezTo>
                    <a:cubicBezTo>
                      <a:pt x="982" y="5788"/>
                      <a:pt x="961" y="5767"/>
                      <a:pt x="940" y="5735"/>
                    </a:cubicBezTo>
                    <a:lnTo>
                      <a:pt x="919" y="5714"/>
                    </a:lnTo>
                    <a:cubicBezTo>
                      <a:pt x="887" y="5682"/>
                      <a:pt x="845" y="5661"/>
                      <a:pt x="813" y="5640"/>
                    </a:cubicBezTo>
                    <a:cubicBezTo>
                      <a:pt x="771" y="5619"/>
                      <a:pt x="729" y="5598"/>
                      <a:pt x="687" y="5587"/>
                    </a:cubicBezTo>
                    <a:cubicBezTo>
                      <a:pt x="644" y="5587"/>
                      <a:pt x="592" y="5577"/>
                      <a:pt x="549" y="5577"/>
                    </a:cubicBezTo>
                    <a:close/>
                    <a:moveTo>
                      <a:pt x="11578" y="5404"/>
                    </a:moveTo>
                    <a:cubicBezTo>
                      <a:pt x="11566" y="5404"/>
                      <a:pt x="11555" y="5405"/>
                      <a:pt x="11544" y="5408"/>
                    </a:cubicBezTo>
                    <a:cubicBezTo>
                      <a:pt x="11459" y="5408"/>
                      <a:pt x="11375" y="5439"/>
                      <a:pt x="11322" y="5503"/>
                    </a:cubicBezTo>
                    <a:cubicBezTo>
                      <a:pt x="11259" y="5566"/>
                      <a:pt x="11227" y="5640"/>
                      <a:pt x="11227" y="5725"/>
                    </a:cubicBezTo>
                    <a:lnTo>
                      <a:pt x="11227" y="6158"/>
                    </a:lnTo>
                    <a:cubicBezTo>
                      <a:pt x="11227" y="6231"/>
                      <a:pt x="11259" y="6327"/>
                      <a:pt x="11322" y="6379"/>
                    </a:cubicBezTo>
                    <a:cubicBezTo>
                      <a:pt x="11343" y="6411"/>
                      <a:pt x="11385" y="6432"/>
                      <a:pt x="11417" y="6443"/>
                    </a:cubicBezTo>
                    <a:cubicBezTo>
                      <a:pt x="11459" y="6464"/>
                      <a:pt x="11501" y="6474"/>
                      <a:pt x="11544" y="6474"/>
                    </a:cubicBezTo>
                    <a:cubicBezTo>
                      <a:pt x="11628" y="6474"/>
                      <a:pt x="11713" y="6443"/>
                      <a:pt x="11776" y="6379"/>
                    </a:cubicBezTo>
                    <a:cubicBezTo>
                      <a:pt x="11829" y="6316"/>
                      <a:pt x="11871" y="6242"/>
                      <a:pt x="11871" y="6158"/>
                    </a:cubicBezTo>
                    <a:lnTo>
                      <a:pt x="11871" y="5725"/>
                    </a:lnTo>
                    <a:cubicBezTo>
                      <a:pt x="11871" y="5640"/>
                      <a:pt x="11829" y="5556"/>
                      <a:pt x="11776" y="5503"/>
                    </a:cubicBezTo>
                    <a:cubicBezTo>
                      <a:pt x="11744" y="5471"/>
                      <a:pt x="11713" y="5450"/>
                      <a:pt x="11670" y="5429"/>
                    </a:cubicBezTo>
                    <a:cubicBezTo>
                      <a:pt x="11640" y="5413"/>
                      <a:pt x="11609" y="5404"/>
                      <a:pt x="11578" y="5404"/>
                    </a:cubicBezTo>
                    <a:close/>
                    <a:moveTo>
                      <a:pt x="9389" y="5991"/>
                    </a:moveTo>
                    <a:cubicBezTo>
                      <a:pt x="9360" y="5991"/>
                      <a:pt x="9331" y="5994"/>
                      <a:pt x="9294" y="5999"/>
                    </a:cubicBezTo>
                    <a:lnTo>
                      <a:pt x="9284" y="5999"/>
                    </a:lnTo>
                    <a:cubicBezTo>
                      <a:pt x="9262" y="6010"/>
                      <a:pt x="9231" y="6020"/>
                      <a:pt x="9210" y="6031"/>
                    </a:cubicBezTo>
                    <a:lnTo>
                      <a:pt x="9199" y="6041"/>
                    </a:lnTo>
                    <a:cubicBezTo>
                      <a:pt x="9178" y="6052"/>
                      <a:pt x="9157" y="6073"/>
                      <a:pt x="9136" y="6094"/>
                    </a:cubicBezTo>
                    <a:cubicBezTo>
                      <a:pt x="9093" y="6136"/>
                      <a:pt x="9062" y="6179"/>
                      <a:pt x="9051" y="6242"/>
                    </a:cubicBezTo>
                    <a:cubicBezTo>
                      <a:pt x="9030" y="6305"/>
                      <a:pt x="9030" y="6358"/>
                      <a:pt x="9051" y="6422"/>
                    </a:cubicBezTo>
                    <a:cubicBezTo>
                      <a:pt x="9062" y="6464"/>
                      <a:pt x="9083" y="6496"/>
                      <a:pt x="9104" y="6527"/>
                    </a:cubicBezTo>
                    <a:cubicBezTo>
                      <a:pt x="9125" y="6569"/>
                      <a:pt x="9157" y="6591"/>
                      <a:pt x="9199" y="6612"/>
                    </a:cubicBezTo>
                    <a:cubicBezTo>
                      <a:pt x="9231" y="6633"/>
                      <a:pt x="9273" y="6654"/>
                      <a:pt x="9315" y="6654"/>
                    </a:cubicBezTo>
                    <a:lnTo>
                      <a:pt x="9410" y="6654"/>
                    </a:lnTo>
                    <a:cubicBezTo>
                      <a:pt x="9474" y="6654"/>
                      <a:pt x="9527" y="6643"/>
                      <a:pt x="9579" y="6612"/>
                    </a:cubicBezTo>
                    <a:cubicBezTo>
                      <a:pt x="9600" y="6591"/>
                      <a:pt x="9622" y="6580"/>
                      <a:pt x="9643" y="6559"/>
                    </a:cubicBezTo>
                    <a:cubicBezTo>
                      <a:pt x="9685" y="6517"/>
                      <a:pt x="9706" y="6474"/>
                      <a:pt x="9727" y="6422"/>
                    </a:cubicBezTo>
                    <a:cubicBezTo>
                      <a:pt x="9738" y="6348"/>
                      <a:pt x="9738" y="6316"/>
                      <a:pt x="9727" y="6242"/>
                    </a:cubicBezTo>
                    <a:cubicBezTo>
                      <a:pt x="9706" y="6179"/>
                      <a:pt x="9674" y="6136"/>
                      <a:pt x="9632" y="6094"/>
                    </a:cubicBezTo>
                    <a:lnTo>
                      <a:pt x="9632" y="6084"/>
                    </a:lnTo>
                    <a:lnTo>
                      <a:pt x="9569" y="6041"/>
                    </a:lnTo>
                    <a:lnTo>
                      <a:pt x="9569" y="6031"/>
                    </a:lnTo>
                    <a:lnTo>
                      <a:pt x="9558" y="6031"/>
                    </a:lnTo>
                    <a:lnTo>
                      <a:pt x="9484" y="5999"/>
                    </a:lnTo>
                    <a:cubicBezTo>
                      <a:pt x="9447" y="5994"/>
                      <a:pt x="9418" y="5991"/>
                      <a:pt x="9389" y="5991"/>
                    </a:cubicBezTo>
                    <a:close/>
                    <a:moveTo>
                      <a:pt x="2440" y="6316"/>
                    </a:moveTo>
                    <a:cubicBezTo>
                      <a:pt x="2387" y="6316"/>
                      <a:pt x="2334" y="6337"/>
                      <a:pt x="2281" y="6369"/>
                    </a:cubicBezTo>
                    <a:lnTo>
                      <a:pt x="2218" y="6411"/>
                    </a:lnTo>
                    <a:cubicBezTo>
                      <a:pt x="2176" y="6453"/>
                      <a:pt x="2144" y="6506"/>
                      <a:pt x="2134" y="6559"/>
                    </a:cubicBezTo>
                    <a:cubicBezTo>
                      <a:pt x="2123" y="6591"/>
                      <a:pt x="2123" y="6622"/>
                      <a:pt x="2112" y="6654"/>
                    </a:cubicBezTo>
                    <a:lnTo>
                      <a:pt x="2112" y="6675"/>
                    </a:lnTo>
                    <a:lnTo>
                      <a:pt x="2112" y="6707"/>
                    </a:lnTo>
                    <a:cubicBezTo>
                      <a:pt x="2123" y="6738"/>
                      <a:pt x="2123" y="6781"/>
                      <a:pt x="2134" y="6812"/>
                    </a:cubicBezTo>
                    <a:lnTo>
                      <a:pt x="2134" y="6823"/>
                    </a:lnTo>
                    <a:lnTo>
                      <a:pt x="2165" y="6897"/>
                    </a:lnTo>
                    <a:lnTo>
                      <a:pt x="2176" y="6918"/>
                    </a:lnTo>
                    <a:cubicBezTo>
                      <a:pt x="2186" y="6929"/>
                      <a:pt x="2207" y="6960"/>
                      <a:pt x="2229" y="6981"/>
                    </a:cubicBezTo>
                    <a:lnTo>
                      <a:pt x="2239" y="6992"/>
                    </a:lnTo>
                    <a:cubicBezTo>
                      <a:pt x="2250" y="7002"/>
                      <a:pt x="2281" y="7034"/>
                      <a:pt x="2313" y="7045"/>
                    </a:cubicBezTo>
                    <a:cubicBezTo>
                      <a:pt x="2310" y="7044"/>
                      <a:pt x="2307" y="7043"/>
                      <a:pt x="2307" y="7043"/>
                    </a:cubicBezTo>
                    <a:cubicBezTo>
                      <a:pt x="2300" y="7043"/>
                      <a:pt x="2369" y="7076"/>
                      <a:pt x="2398" y="7076"/>
                    </a:cubicBezTo>
                    <a:cubicBezTo>
                      <a:pt x="2429" y="7087"/>
                      <a:pt x="2450" y="7087"/>
                      <a:pt x="2482" y="7098"/>
                    </a:cubicBezTo>
                    <a:cubicBezTo>
                      <a:pt x="2514" y="7098"/>
                      <a:pt x="2545" y="7087"/>
                      <a:pt x="2577" y="7076"/>
                    </a:cubicBezTo>
                    <a:lnTo>
                      <a:pt x="2588" y="7076"/>
                    </a:lnTo>
                    <a:lnTo>
                      <a:pt x="2662" y="7045"/>
                    </a:lnTo>
                    <a:cubicBezTo>
                      <a:pt x="2693" y="7034"/>
                      <a:pt x="2714" y="7002"/>
                      <a:pt x="2736" y="6992"/>
                    </a:cubicBezTo>
                    <a:lnTo>
                      <a:pt x="2746" y="6981"/>
                    </a:lnTo>
                    <a:cubicBezTo>
                      <a:pt x="2767" y="6960"/>
                      <a:pt x="2788" y="6929"/>
                      <a:pt x="2799" y="6907"/>
                    </a:cubicBezTo>
                    <a:lnTo>
                      <a:pt x="2809" y="6897"/>
                    </a:lnTo>
                    <a:lnTo>
                      <a:pt x="2841" y="6823"/>
                    </a:lnTo>
                    <a:cubicBezTo>
                      <a:pt x="2852" y="6791"/>
                      <a:pt x="2852" y="6760"/>
                      <a:pt x="2852" y="6728"/>
                    </a:cubicBezTo>
                    <a:cubicBezTo>
                      <a:pt x="2852" y="6665"/>
                      <a:pt x="2841" y="6612"/>
                      <a:pt x="2809" y="6548"/>
                    </a:cubicBezTo>
                    <a:lnTo>
                      <a:pt x="2757" y="6485"/>
                    </a:lnTo>
                    <a:cubicBezTo>
                      <a:pt x="2736" y="6464"/>
                      <a:pt x="2693" y="6432"/>
                      <a:pt x="2683" y="6432"/>
                    </a:cubicBezTo>
                    <a:lnTo>
                      <a:pt x="2672" y="6422"/>
                    </a:lnTo>
                    <a:lnTo>
                      <a:pt x="2640" y="6390"/>
                    </a:lnTo>
                    <a:cubicBezTo>
                      <a:pt x="2609" y="6358"/>
                      <a:pt x="2567" y="6337"/>
                      <a:pt x="2524" y="6327"/>
                    </a:cubicBezTo>
                    <a:cubicBezTo>
                      <a:pt x="2503" y="6327"/>
                      <a:pt x="2472" y="6327"/>
                      <a:pt x="2440" y="6316"/>
                    </a:cubicBezTo>
                    <a:close/>
                    <a:moveTo>
                      <a:pt x="7414" y="6110"/>
                    </a:moveTo>
                    <a:cubicBezTo>
                      <a:pt x="7385" y="6110"/>
                      <a:pt x="7356" y="6115"/>
                      <a:pt x="7330" y="6126"/>
                    </a:cubicBezTo>
                    <a:cubicBezTo>
                      <a:pt x="7309" y="6126"/>
                      <a:pt x="7298" y="6136"/>
                      <a:pt x="7287" y="6136"/>
                    </a:cubicBezTo>
                    <a:lnTo>
                      <a:pt x="7235" y="6136"/>
                    </a:lnTo>
                    <a:cubicBezTo>
                      <a:pt x="7182" y="6136"/>
                      <a:pt x="7119" y="6147"/>
                      <a:pt x="7076" y="6179"/>
                    </a:cubicBezTo>
                    <a:cubicBezTo>
                      <a:pt x="7055" y="6189"/>
                      <a:pt x="7034" y="6210"/>
                      <a:pt x="7013" y="6231"/>
                    </a:cubicBezTo>
                    <a:cubicBezTo>
                      <a:pt x="6971" y="6263"/>
                      <a:pt x="6939" y="6316"/>
                      <a:pt x="6928" y="6369"/>
                    </a:cubicBezTo>
                    <a:cubicBezTo>
                      <a:pt x="6918" y="6390"/>
                      <a:pt x="6907" y="6411"/>
                      <a:pt x="6907" y="6432"/>
                    </a:cubicBezTo>
                    <a:lnTo>
                      <a:pt x="6886" y="6453"/>
                    </a:lnTo>
                    <a:cubicBezTo>
                      <a:pt x="6854" y="6496"/>
                      <a:pt x="6844" y="6548"/>
                      <a:pt x="6823" y="6591"/>
                    </a:cubicBezTo>
                    <a:cubicBezTo>
                      <a:pt x="6812" y="6612"/>
                      <a:pt x="6812" y="6633"/>
                      <a:pt x="6802" y="6654"/>
                    </a:cubicBezTo>
                    <a:cubicBezTo>
                      <a:pt x="6802" y="6696"/>
                      <a:pt x="6791" y="6749"/>
                      <a:pt x="6791" y="6802"/>
                    </a:cubicBezTo>
                    <a:cubicBezTo>
                      <a:pt x="6791" y="6844"/>
                      <a:pt x="6802" y="6886"/>
                      <a:pt x="6823" y="6929"/>
                    </a:cubicBezTo>
                    <a:cubicBezTo>
                      <a:pt x="6833" y="6971"/>
                      <a:pt x="6854" y="7002"/>
                      <a:pt x="6886" y="7034"/>
                    </a:cubicBezTo>
                    <a:lnTo>
                      <a:pt x="6950" y="7076"/>
                    </a:lnTo>
                    <a:cubicBezTo>
                      <a:pt x="6992" y="7108"/>
                      <a:pt x="7023" y="7119"/>
                      <a:pt x="7066" y="7119"/>
                    </a:cubicBezTo>
                    <a:cubicBezTo>
                      <a:pt x="7082" y="7124"/>
                      <a:pt x="7097" y="7127"/>
                      <a:pt x="7113" y="7127"/>
                    </a:cubicBezTo>
                    <a:cubicBezTo>
                      <a:pt x="7129" y="7127"/>
                      <a:pt x="7145" y="7124"/>
                      <a:pt x="7161" y="7119"/>
                    </a:cubicBezTo>
                    <a:cubicBezTo>
                      <a:pt x="7203" y="7119"/>
                      <a:pt x="7235" y="7108"/>
                      <a:pt x="7277" y="7076"/>
                    </a:cubicBezTo>
                    <a:lnTo>
                      <a:pt x="7340" y="7034"/>
                    </a:lnTo>
                    <a:cubicBezTo>
                      <a:pt x="7383" y="6992"/>
                      <a:pt x="7414" y="6939"/>
                      <a:pt x="7425" y="6886"/>
                    </a:cubicBezTo>
                    <a:cubicBezTo>
                      <a:pt x="7435" y="6844"/>
                      <a:pt x="7456" y="6802"/>
                      <a:pt x="7467" y="6760"/>
                    </a:cubicBezTo>
                    <a:lnTo>
                      <a:pt x="7499" y="6749"/>
                    </a:lnTo>
                    <a:cubicBezTo>
                      <a:pt x="7541" y="6738"/>
                      <a:pt x="7583" y="6717"/>
                      <a:pt x="7615" y="6696"/>
                    </a:cubicBezTo>
                    <a:cubicBezTo>
                      <a:pt x="7647" y="6665"/>
                      <a:pt x="7678" y="6643"/>
                      <a:pt x="7699" y="6601"/>
                    </a:cubicBezTo>
                    <a:cubicBezTo>
                      <a:pt x="7721" y="6559"/>
                      <a:pt x="7731" y="6527"/>
                      <a:pt x="7731" y="6485"/>
                    </a:cubicBezTo>
                    <a:cubicBezTo>
                      <a:pt x="7742" y="6432"/>
                      <a:pt x="7742" y="6390"/>
                      <a:pt x="7731" y="6348"/>
                    </a:cubicBezTo>
                    <a:cubicBezTo>
                      <a:pt x="7699" y="6274"/>
                      <a:pt x="7657" y="6200"/>
                      <a:pt x="7583" y="6158"/>
                    </a:cubicBezTo>
                    <a:cubicBezTo>
                      <a:pt x="7552" y="6147"/>
                      <a:pt x="7530" y="6136"/>
                      <a:pt x="7499" y="6126"/>
                    </a:cubicBezTo>
                    <a:cubicBezTo>
                      <a:pt x="7472" y="6115"/>
                      <a:pt x="7443" y="6110"/>
                      <a:pt x="7414" y="6110"/>
                    </a:cubicBezTo>
                    <a:close/>
                    <a:moveTo>
                      <a:pt x="4320" y="6390"/>
                    </a:moveTo>
                    <a:cubicBezTo>
                      <a:pt x="4299" y="6400"/>
                      <a:pt x="4267" y="6400"/>
                      <a:pt x="4235" y="6400"/>
                    </a:cubicBezTo>
                    <a:cubicBezTo>
                      <a:pt x="4182" y="6422"/>
                      <a:pt x="4140" y="6453"/>
                      <a:pt x="4098" y="6485"/>
                    </a:cubicBezTo>
                    <a:cubicBezTo>
                      <a:pt x="4035" y="6548"/>
                      <a:pt x="4003" y="6633"/>
                      <a:pt x="4003" y="6717"/>
                    </a:cubicBezTo>
                    <a:cubicBezTo>
                      <a:pt x="4003" y="6812"/>
                      <a:pt x="4003" y="6907"/>
                      <a:pt x="4003" y="7002"/>
                    </a:cubicBezTo>
                    <a:cubicBezTo>
                      <a:pt x="3992" y="7045"/>
                      <a:pt x="4003" y="7087"/>
                      <a:pt x="4024" y="7129"/>
                    </a:cubicBezTo>
                    <a:lnTo>
                      <a:pt x="4035" y="7140"/>
                    </a:lnTo>
                    <a:lnTo>
                      <a:pt x="4045" y="7182"/>
                    </a:lnTo>
                    <a:cubicBezTo>
                      <a:pt x="4066" y="7224"/>
                      <a:pt x="4087" y="7256"/>
                      <a:pt x="4119" y="7288"/>
                    </a:cubicBezTo>
                    <a:cubicBezTo>
                      <a:pt x="4151" y="7319"/>
                      <a:pt x="4182" y="7340"/>
                      <a:pt x="4225" y="7362"/>
                    </a:cubicBezTo>
                    <a:cubicBezTo>
                      <a:pt x="4256" y="7383"/>
                      <a:pt x="4299" y="7383"/>
                      <a:pt x="4341" y="7383"/>
                    </a:cubicBezTo>
                    <a:cubicBezTo>
                      <a:pt x="4373" y="7383"/>
                      <a:pt x="4404" y="7383"/>
                      <a:pt x="4436" y="7372"/>
                    </a:cubicBezTo>
                    <a:cubicBezTo>
                      <a:pt x="4489" y="7362"/>
                      <a:pt x="4531" y="7330"/>
                      <a:pt x="4573" y="7288"/>
                    </a:cubicBezTo>
                    <a:cubicBezTo>
                      <a:pt x="4626" y="7235"/>
                      <a:pt x="4679" y="7150"/>
                      <a:pt x="4668" y="7066"/>
                    </a:cubicBezTo>
                    <a:cubicBezTo>
                      <a:pt x="4658" y="6950"/>
                      <a:pt x="4658" y="6834"/>
                      <a:pt x="4647" y="6717"/>
                    </a:cubicBezTo>
                    <a:cubicBezTo>
                      <a:pt x="4647" y="6675"/>
                      <a:pt x="4637" y="6633"/>
                      <a:pt x="4615" y="6591"/>
                    </a:cubicBezTo>
                    <a:cubicBezTo>
                      <a:pt x="4605" y="6548"/>
                      <a:pt x="4584" y="6517"/>
                      <a:pt x="4552" y="6485"/>
                    </a:cubicBezTo>
                    <a:cubicBezTo>
                      <a:pt x="4520" y="6453"/>
                      <a:pt x="4489" y="6432"/>
                      <a:pt x="4446" y="6422"/>
                    </a:cubicBezTo>
                    <a:cubicBezTo>
                      <a:pt x="4415" y="6400"/>
                      <a:pt x="4373" y="6390"/>
                      <a:pt x="4320" y="6390"/>
                    </a:cubicBezTo>
                    <a:close/>
                    <a:moveTo>
                      <a:pt x="12991" y="6654"/>
                    </a:moveTo>
                    <a:cubicBezTo>
                      <a:pt x="12927" y="6654"/>
                      <a:pt x="12874" y="6675"/>
                      <a:pt x="12822" y="6707"/>
                    </a:cubicBezTo>
                    <a:lnTo>
                      <a:pt x="12779" y="6738"/>
                    </a:lnTo>
                    <a:lnTo>
                      <a:pt x="12769" y="6738"/>
                    </a:lnTo>
                    <a:cubicBezTo>
                      <a:pt x="12737" y="6738"/>
                      <a:pt x="12716" y="6749"/>
                      <a:pt x="12684" y="6749"/>
                    </a:cubicBezTo>
                    <a:cubicBezTo>
                      <a:pt x="12632" y="6760"/>
                      <a:pt x="12579" y="6791"/>
                      <a:pt x="12547" y="6834"/>
                    </a:cubicBezTo>
                    <a:lnTo>
                      <a:pt x="12494" y="6897"/>
                    </a:lnTo>
                    <a:cubicBezTo>
                      <a:pt x="12463" y="6950"/>
                      <a:pt x="12452" y="7002"/>
                      <a:pt x="12452" y="7055"/>
                    </a:cubicBezTo>
                    <a:cubicBezTo>
                      <a:pt x="12441" y="7076"/>
                      <a:pt x="12452" y="7098"/>
                      <a:pt x="12452" y="7119"/>
                    </a:cubicBezTo>
                    <a:cubicBezTo>
                      <a:pt x="12452" y="7140"/>
                      <a:pt x="12452" y="7150"/>
                      <a:pt x="12463" y="7171"/>
                    </a:cubicBezTo>
                    <a:lnTo>
                      <a:pt x="12494" y="7256"/>
                    </a:lnTo>
                    <a:lnTo>
                      <a:pt x="12505" y="7256"/>
                    </a:lnTo>
                    <a:lnTo>
                      <a:pt x="12558" y="7330"/>
                    </a:lnTo>
                    <a:lnTo>
                      <a:pt x="12558" y="7340"/>
                    </a:lnTo>
                    <a:cubicBezTo>
                      <a:pt x="12589" y="7362"/>
                      <a:pt x="12621" y="7383"/>
                      <a:pt x="12653" y="7404"/>
                    </a:cubicBezTo>
                    <a:cubicBezTo>
                      <a:pt x="12674" y="7414"/>
                      <a:pt x="12705" y="7425"/>
                      <a:pt x="12727" y="7436"/>
                    </a:cubicBezTo>
                    <a:lnTo>
                      <a:pt x="12748" y="7436"/>
                    </a:lnTo>
                    <a:cubicBezTo>
                      <a:pt x="12779" y="7446"/>
                      <a:pt x="12811" y="7446"/>
                      <a:pt x="12843" y="7457"/>
                    </a:cubicBezTo>
                    <a:lnTo>
                      <a:pt x="12864" y="7457"/>
                    </a:lnTo>
                    <a:cubicBezTo>
                      <a:pt x="12896" y="7446"/>
                      <a:pt x="12927" y="7446"/>
                      <a:pt x="12959" y="7446"/>
                    </a:cubicBezTo>
                    <a:lnTo>
                      <a:pt x="12970" y="7436"/>
                    </a:lnTo>
                    <a:cubicBezTo>
                      <a:pt x="12991" y="7425"/>
                      <a:pt x="13033" y="7414"/>
                      <a:pt x="13054" y="7404"/>
                    </a:cubicBezTo>
                    <a:lnTo>
                      <a:pt x="13065" y="7404"/>
                    </a:lnTo>
                    <a:lnTo>
                      <a:pt x="13075" y="7393"/>
                    </a:lnTo>
                    <a:cubicBezTo>
                      <a:pt x="13096" y="7372"/>
                      <a:pt x="13117" y="7362"/>
                      <a:pt x="13139" y="7340"/>
                    </a:cubicBezTo>
                    <a:lnTo>
                      <a:pt x="13160" y="7319"/>
                    </a:lnTo>
                    <a:cubicBezTo>
                      <a:pt x="13181" y="7298"/>
                      <a:pt x="13202" y="7277"/>
                      <a:pt x="13212" y="7245"/>
                    </a:cubicBezTo>
                    <a:lnTo>
                      <a:pt x="13234" y="7224"/>
                    </a:lnTo>
                    <a:cubicBezTo>
                      <a:pt x="13255" y="7193"/>
                      <a:pt x="13265" y="7150"/>
                      <a:pt x="13286" y="7108"/>
                    </a:cubicBezTo>
                    <a:lnTo>
                      <a:pt x="13297" y="7066"/>
                    </a:lnTo>
                    <a:cubicBezTo>
                      <a:pt x="13307" y="7024"/>
                      <a:pt x="13318" y="6981"/>
                      <a:pt x="13307" y="6939"/>
                    </a:cubicBezTo>
                    <a:cubicBezTo>
                      <a:pt x="13297" y="6897"/>
                      <a:pt x="13286" y="6855"/>
                      <a:pt x="13265" y="6823"/>
                    </a:cubicBezTo>
                    <a:cubicBezTo>
                      <a:pt x="13244" y="6781"/>
                      <a:pt x="13212" y="6749"/>
                      <a:pt x="13181" y="6728"/>
                    </a:cubicBezTo>
                    <a:cubicBezTo>
                      <a:pt x="13149" y="6696"/>
                      <a:pt x="13117" y="6675"/>
                      <a:pt x="13075" y="6665"/>
                    </a:cubicBezTo>
                    <a:cubicBezTo>
                      <a:pt x="13043" y="6665"/>
                      <a:pt x="13012" y="6665"/>
                      <a:pt x="12991" y="6654"/>
                    </a:cubicBezTo>
                    <a:close/>
                    <a:moveTo>
                      <a:pt x="15652" y="6559"/>
                    </a:moveTo>
                    <a:cubicBezTo>
                      <a:pt x="15568" y="6569"/>
                      <a:pt x="15483" y="6591"/>
                      <a:pt x="15430" y="6654"/>
                    </a:cubicBezTo>
                    <a:cubicBezTo>
                      <a:pt x="15388" y="6696"/>
                      <a:pt x="15367" y="6738"/>
                      <a:pt x="15356" y="6781"/>
                    </a:cubicBezTo>
                    <a:lnTo>
                      <a:pt x="15304" y="6791"/>
                    </a:lnTo>
                    <a:cubicBezTo>
                      <a:pt x="15240" y="6812"/>
                      <a:pt x="15187" y="6865"/>
                      <a:pt x="15156" y="6918"/>
                    </a:cubicBezTo>
                    <a:cubicBezTo>
                      <a:pt x="15145" y="6950"/>
                      <a:pt x="15135" y="6971"/>
                      <a:pt x="15124" y="7002"/>
                    </a:cubicBezTo>
                    <a:cubicBezTo>
                      <a:pt x="15113" y="7034"/>
                      <a:pt x="15113" y="7066"/>
                      <a:pt x="15113" y="7098"/>
                    </a:cubicBezTo>
                    <a:cubicBezTo>
                      <a:pt x="15113" y="7119"/>
                      <a:pt x="15113" y="7150"/>
                      <a:pt x="15113" y="7171"/>
                    </a:cubicBezTo>
                    <a:lnTo>
                      <a:pt x="15092" y="7214"/>
                    </a:lnTo>
                    <a:cubicBezTo>
                      <a:pt x="15092" y="7235"/>
                      <a:pt x="15082" y="7256"/>
                      <a:pt x="15071" y="7277"/>
                    </a:cubicBezTo>
                    <a:cubicBezTo>
                      <a:pt x="15018" y="7330"/>
                      <a:pt x="14987" y="7404"/>
                      <a:pt x="14987" y="7488"/>
                    </a:cubicBezTo>
                    <a:cubicBezTo>
                      <a:pt x="14987" y="7562"/>
                      <a:pt x="15018" y="7657"/>
                      <a:pt x="15082" y="7710"/>
                    </a:cubicBezTo>
                    <a:cubicBezTo>
                      <a:pt x="15139" y="7767"/>
                      <a:pt x="15204" y="7807"/>
                      <a:pt x="15278" y="7807"/>
                    </a:cubicBezTo>
                    <a:cubicBezTo>
                      <a:pt x="15286" y="7807"/>
                      <a:pt x="15295" y="7806"/>
                      <a:pt x="15304" y="7805"/>
                    </a:cubicBezTo>
                    <a:cubicBezTo>
                      <a:pt x="15388" y="7805"/>
                      <a:pt x="15473" y="7773"/>
                      <a:pt x="15536" y="7710"/>
                    </a:cubicBezTo>
                    <a:cubicBezTo>
                      <a:pt x="15620" y="7615"/>
                      <a:pt x="15684" y="7509"/>
                      <a:pt x="15726" y="7393"/>
                    </a:cubicBezTo>
                    <a:lnTo>
                      <a:pt x="15747" y="7383"/>
                    </a:lnTo>
                    <a:cubicBezTo>
                      <a:pt x="15842" y="7319"/>
                      <a:pt x="15916" y="7224"/>
                      <a:pt x="15948" y="7108"/>
                    </a:cubicBezTo>
                    <a:cubicBezTo>
                      <a:pt x="15969" y="7034"/>
                      <a:pt x="15980" y="6960"/>
                      <a:pt x="15980" y="6886"/>
                    </a:cubicBezTo>
                    <a:cubicBezTo>
                      <a:pt x="15980" y="6802"/>
                      <a:pt x="15937" y="6717"/>
                      <a:pt x="15884" y="6654"/>
                    </a:cubicBezTo>
                    <a:cubicBezTo>
                      <a:pt x="15832" y="6601"/>
                      <a:pt x="15737" y="6559"/>
                      <a:pt x="15652" y="6559"/>
                    </a:cubicBezTo>
                    <a:close/>
                    <a:moveTo>
                      <a:pt x="14036" y="7404"/>
                    </a:moveTo>
                    <a:cubicBezTo>
                      <a:pt x="13994" y="7404"/>
                      <a:pt x="13952" y="7404"/>
                      <a:pt x="13920" y="7425"/>
                    </a:cubicBezTo>
                    <a:cubicBezTo>
                      <a:pt x="13878" y="7446"/>
                      <a:pt x="13846" y="7467"/>
                      <a:pt x="13814" y="7499"/>
                    </a:cubicBezTo>
                    <a:cubicBezTo>
                      <a:pt x="13793" y="7520"/>
                      <a:pt x="13783" y="7541"/>
                      <a:pt x="13762" y="7562"/>
                    </a:cubicBezTo>
                    <a:cubicBezTo>
                      <a:pt x="13730" y="7615"/>
                      <a:pt x="13719" y="7668"/>
                      <a:pt x="13719" y="7721"/>
                    </a:cubicBezTo>
                    <a:cubicBezTo>
                      <a:pt x="13719" y="7752"/>
                      <a:pt x="13730" y="7784"/>
                      <a:pt x="13730" y="7805"/>
                    </a:cubicBezTo>
                    <a:cubicBezTo>
                      <a:pt x="13741" y="7837"/>
                      <a:pt x="13751" y="7869"/>
                      <a:pt x="13762" y="7890"/>
                    </a:cubicBezTo>
                    <a:cubicBezTo>
                      <a:pt x="13762" y="7932"/>
                      <a:pt x="13762" y="7964"/>
                      <a:pt x="13762" y="7995"/>
                    </a:cubicBezTo>
                    <a:cubicBezTo>
                      <a:pt x="13772" y="8038"/>
                      <a:pt x="13783" y="8080"/>
                      <a:pt x="13804" y="8111"/>
                    </a:cubicBezTo>
                    <a:lnTo>
                      <a:pt x="13857" y="8185"/>
                    </a:lnTo>
                    <a:cubicBezTo>
                      <a:pt x="13888" y="8206"/>
                      <a:pt x="13920" y="8238"/>
                      <a:pt x="13962" y="8249"/>
                    </a:cubicBezTo>
                    <a:cubicBezTo>
                      <a:pt x="13983" y="8259"/>
                      <a:pt x="14015" y="8270"/>
                      <a:pt x="14036" y="8270"/>
                    </a:cubicBezTo>
                    <a:cubicBezTo>
                      <a:pt x="14054" y="8274"/>
                      <a:pt x="14073" y="8277"/>
                      <a:pt x="14093" y="8277"/>
                    </a:cubicBezTo>
                    <a:cubicBezTo>
                      <a:pt x="14120" y="8277"/>
                      <a:pt x="14149" y="8272"/>
                      <a:pt x="14174" y="8259"/>
                    </a:cubicBezTo>
                    <a:cubicBezTo>
                      <a:pt x="14195" y="8249"/>
                      <a:pt x="14226" y="8238"/>
                      <a:pt x="14247" y="8228"/>
                    </a:cubicBezTo>
                    <a:cubicBezTo>
                      <a:pt x="14300" y="8206"/>
                      <a:pt x="14332" y="8164"/>
                      <a:pt x="14364" y="8111"/>
                    </a:cubicBezTo>
                    <a:cubicBezTo>
                      <a:pt x="14374" y="8090"/>
                      <a:pt x="14385" y="8059"/>
                      <a:pt x="14395" y="8038"/>
                    </a:cubicBezTo>
                    <a:lnTo>
                      <a:pt x="14406" y="8006"/>
                    </a:lnTo>
                    <a:lnTo>
                      <a:pt x="14416" y="7964"/>
                    </a:lnTo>
                    <a:cubicBezTo>
                      <a:pt x="14427" y="7911"/>
                      <a:pt x="14448" y="7869"/>
                      <a:pt x="14459" y="7816"/>
                    </a:cubicBezTo>
                    <a:cubicBezTo>
                      <a:pt x="14469" y="7773"/>
                      <a:pt x="14469" y="7731"/>
                      <a:pt x="14459" y="7689"/>
                    </a:cubicBezTo>
                    <a:cubicBezTo>
                      <a:pt x="14459" y="7647"/>
                      <a:pt x="14448" y="7604"/>
                      <a:pt x="14427" y="7562"/>
                    </a:cubicBezTo>
                    <a:cubicBezTo>
                      <a:pt x="14406" y="7531"/>
                      <a:pt x="14374" y="7499"/>
                      <a:pt x="14343" y="7478"/>
                    </a:cubicBezTo>
                    <a:cubicBezTo>
                      <a:pt x="14311" y="7446"/>
                      <a:pt x="14269" y="7425"/>
                      <a:pt x="14226" y="7414"/>
                    </a:cubicBezTo>
                    <a:cubicBezTo>
                      <a:pt x="14205" y="7414"/>
                      <a:pt x="14174" y="7404"/>
                      <a:pt x="14142" y="7404"/>
                    </a:cubicBezTo>
                    <a:close/>
                    <a:moveTo>
                      <a:pt x="10086" y="7531"/>
                    </a:moveTo>
                    <a:cubicBezTo>
                      <a:pt x="10065" y="7531"/>
                      <a:pt x="10033" y="7541"/>
                      <a:pt x="10002" y="7541"/>
                    </a:cubicBezTo>
                    <a:cubicBezTo>
                      <a:pt x="9949" y="7552"/>
                      <a:pt x="9896" y="7583"/>
                      <a:pt x="9864" y="7626"/>
                    </a:cubicBezTo>
                    <a:lnTo>
                      <a:pt x="9812" y="7689"/>
                    </a:lnTo>
                    <a:cubicBezTo>
                      <a:pt x="9780" y="7742"/>
                      <a:pt x="9769" y="7795"/>
                      <a:pt x="9769" y="7847"/>
                    </a:cubicBezTo>
                    <a:lnTo>
                      <a:pt x="9769" y="7974"/>
                    </a:lnTo>
                    <a:cubicBezTo>
                      <a:pt x="9769" y="8016"/>
                      <a:pt x="9769" y="8059"/>
                      <a:pt x="9791" y="8101"/>
                    </a:cubicBezTo>
                    <a:cubicBezTo>
                      <a:pt x="9812" y="8143"/>
                      <a:pt x="9833" y="8175"/>
                      <a:pt x="9864" y="8206"/>
                    </a:cubicBezTo>
                    <a:cubicBezTo>
                      <a:pt x="9886" y="8238"/>
                      <a:pt x="9928" y="8259"/>
                      <a:pt x="9970" y="8270"/>
                    </a:cubicBezTo>
                    <a:cubicBezTo>
                      <a:pt x="10002" y="8291"/>
                      <a:pt x="10044" y="8302"/>
                      <a:pt x="10086" y="8302"/>
                    </a:cubicBezTo>
                    <a:cubicBezTo>
                      <a:pt x="10118" y="8291"/>
                      <a:pt x="10150" y="8291"/>
                      <a:pt x="10171" y="8280"/>
                    </a:cubicBezTo>
                    <a:cubicBezTo>
                      <a:pt x="10234" y="8270"/>
                      <a:pt x="10276" y="8238"/>
                      <a:pt x="10319" y="8206"/>
                    </a:cubicBezTo>
                    <a:lnTo>
                      <a:pt x="10371" y="8133"/>
                    </a:lnTo>
                    <a:cubicBezTo>
                      <a:pt x="10403" y="8090"/>
                      <a:pt x="10414" y="8027"/>
                      <a:pt x="10414" y="7974"/>
                    </a:cubicBezTo>
                    <a:lnTo>
                      <a:pt x="10414" y="7847"/>
                    </a:lnTo>
                    <a:cubicBezTo>
                      <a:pt x="10414" y="7805"/>
                      <a:pt x="10403" y="7763"/>
                      <a:pt x="10382" y="7731"/>
                    </a:cubicBezTo>
                    <a:cubicBezTo>
                      <a:pt x="10371" y="7689"/>
                      <a:pt x="10350" y="7657"/>
                      <a:pt x="10319" y="7626"/>
                    </a:cubicBezTo>
                    <a:cubicBezTo>
                      <a:pt x="10287" y="7594"/>
                      <a:pt x="10255" y="7573"/>
                      <a:pt x="10213" y="7552"/>
                    </a:cubicBezTo>
                    <a:cubicBezTo>
                      <a:pt x="10171" y="7541"/>
                      <a:pt x="10139" y="7531"/>
                      <a:pt x="10086" y="7531"/>
                    </a:cubicBezTo>
                    <a:close/>
                    <a:moveTo>
                      <a:pt x="4903" y="7833"/>
                    </a:moveTo>
                    <a:cubicBezTo>
                      <a:pt x="4892" y="7833"/>
                      <a:pt x="4880" y="7834"/>
                      <a:pt x="4869" y="7837"/>
                    </a:cubicBezTo>
                    <a:cubicBezTo>
                      <a:pt x="4837" y="7837"/>
                      <a:pt x="4816" y="7837"/>
                      <a:pt x="4784" y="7847"/>
                    </a:cubicBezTo>
                    <a:cubicBezTo>
                      <a:pt x="4732" y="7858"/>
                      <a:pt x="4679" y="7890"/>
                      <a:pt x="4637" y="7932"/>
                    </a:cubicBezTo>
                    <a:cubicBezTo>
                      <a:pt x="4626" y="7953"/>
                      <a:pt x="4605" y="7974"/>
                      <a:pt x="4594" y="7995"/>
                    </a:cubicBezTo>
                    <a:cubicBezTo>
                      <a:pt x="4563" y="8048"/>
                      <a:pt x="4542" y="8101"/>
                      <a:pt x="4542" y="8154"/>
                    </a:cubicBezTo>
                    <a:lnTo>
                      <a:pt x="4542" y="8333"/>
                    </a:lnTo>
                    <a:cubicBezTo>
                      <a:pt x="4542" y="8386"/>
                      <a:pt x="4552" y="8428"/>
                      <a:pt x="4573" y="8460"/>
                    </a:cubicBezTo>
                    <a:cubicBezTo>
                      <a:pt x="4584" y="8502"/>
                      <a:pt x="4605" y="8534"/>
                      <a:pt x="4637" y="8566"/>
                    </a:cubicBezTo>
                    <a:cubicBezTo>
                      <a:pt x="4668" y="8597"/>
                      <a:pt x="4700" y="8618"/>
                      <a:pt x="4742" y="8629"/>
                    </a:cubicBezTo>
                    <a:cubicBezTo>
                      <a:pt x="4784" y="8650"/>
                      <a:pt x="4827" y="8661"/>
                      <a:pt x="4869" y="8661"/>
                    </a:cubicBezTo>
                    <a:cubicBezTo>
                      <a:pt x="4901" y="8661"/>
                      <a:pt x="4922" y="8650"/>
                      <a:pt x="4953" y="8650"/>
                    </a:cubicBezTo>
                    <a:cubicBezTo>
                      <a:pt x="5006" y="8640"/>
                      <a:pt x="5059" y="8608"/>
                      <a:pt x="5101" y="8566"/>
                    </a:cubicBezTo>
                    <a:lnTo>
                      <a:pt x="5144" y="8502"/>
                    </a:lnTo>
                    <a:cubicBezTo>
                      <a:pt x="5175" y="8449"/>
                      <a:pt x="5196" y="8397"/>
                      <a:pt x="5196" y="8333"/>
                    </a:cubicBezTo>
                    <a:lnTo>
                      <a:pt x="5196" y="8154"/>
                    </a:lnTo>
                    <a:cubicBezTo>
                      <a:pt x="5196" y="8111"/>
                      <a:pt x="5186" y="8069"/>
                      <a:pt x="5165" y="8027"/>
                    </a:cubicBezTo>
                    <a:cubicBezTo>
                      <a:pt x="5154" y="7995"/>
                      <a:pt x="5133" y="7953"/>
                      <a:pt x="5101" y="7932"/>
                    </a:cubicBezTo>
                    <a:cubicBezTo>
                      <a:pt x="5070" y="7900"/>
                      <a:pt x="5038" y="7869"/>
                      <a:pt x="4996" y="7858"/>
                    </a:cubicBezTo>
                    <a:cubicBezTo>
                      <a:pt x="4965" y="7842"/>
                      <a:pt x="4934" y="7833"/>
                      <a:pt x="4903" y="7833"/>
                    </a:cubicBezTo>
                    <a:close/>
                    <a:moveTo>
                      <a:pt x="6506" y="7953"/>
                    </a:moveTo>
                    <a:cubicBezTo>
                      <a:pt x="6474" y="7953"/>
                      <a:pt x="6453" y="7964"/>
                      <a:pt x="6421" y="7964"/>
                    </a:cubicBezTo>
                    <a:cubicBezTo>
                      <a:pt x="6369" y="7985"/>
                      <a:pt x="6316" y="8006"/>
                      <a:pt x="6284" y="8048"/>
                    </a:cubicBezTo>
                    <a:cubicBezTo>
                      <a:pt x="6242" y="8090"/>
                      <a:pt x="6200" y="8133"/>
                      <a:pt x="6157" y="8175"/>
                    </a:cubicBezTo>
                    <a:cubicBezTo>
                      <a:pt x="6126" y="8196"/>
                      <a:pt x="6105" y="8238"/>
                      <a:pt x="6094" y="8270"/>
                    </a:cubicBezTo>
                    <a:cubicBezTo>
                      <a:pt x="6073" y="8312"/>
                      <a:pt x="6062" y="8354"/>
                      <a:pt x="6062" y="8397"/>
                    </a:cubicBezTo>
                    <a:cubicBezTo>
                      <a:pt x="6062" y="8439"/>
                      <a:pt x="6073" y="8481"/>
                      <a:pt x="6094" y="8523"/>
                    </a:cubicBezTo>
                    <a:cubicBezTo>
                      <a:pt x="6105" y="8566"/>
                      <a:pt x="6126" y="8597"/>
                      <a:pt x="6157" y="8629"/>
                    </a:cubicBezTo>
                    <a:lnTo>
                      <a:pt x="6221" y="8682"/>
                    </a:lnTo>
                    <a:cubicBezTo>
                      <a:pt x="6274" y="8703"/>
                      <a:pt x="6326" y="8724"/>
                      <a:pt x="6390" y="8724"/>
                    </a:cubicBezTo>
                    <a:cubicBezTo>
                      <a:pt x="6411" y="8713"/>
                      <a:pt x="6443" y="8713"/>
                      <a:pt x="6474" y="8713"/>
                    </a:cubicBezTo>
                    <a:cubicBezTo>
                      <a:pt x="6527" y="8692"/>
                      <a:pt x="6580" y="8671"/>
                      <a:pt x="6612" y="8629"/>
                    </a:cubicBezTo>
                    <a:cubicBezTo>
                      <a:pt x="6654" y="8587"/>
                      <a:pt x="6696" y="8544"/>
                      <a:pt x="6738" y="8502"/>
                    </a:cubicBezTo>
                    <a:cubicBezTo>
                      <a:pt x="6770" y="8481"/>
                      <a:pt x="6791" y="8439"/>
                      <a:pt x="6802" y="8407"/>
                    </a:cubicBezTo>
                    <a:cubicBezTo>
                      <a:pt x="6823" y="8365"/>
                      <a:pt x="6833" y="8323"/>
                      <a:pt x="6833" y="8280"/>
                    </a:cubicBezTo>
                    <a:cubicBezTo>
                      <a:pt x="6833" y="8228"/>
                      <a:pt x="6823" y="8196"/>
                      <a:pt x="6802" y="8154"/>
                    </a:cubicBezTo>
                    <a:cubicBezTo>
                      <a:pt x="6791" y="8111"/>
                      <a:pt x="6770" y="8080"/>
                      <a:pt x="6738" y="8048"/>
                    </a:cubicBezTo>
                    <a:lnTo>
                      <a:pt x="6675" y="7995"/>
                    </a:lnTo>
                    <a:cubicBezTo>
                      <a:pt x="6622" y="7964"/>
                      <a:pt x="6569" y="7953"/>
                      <a:pt x="6506" y="7953"/>
                    </a:cubicBezTo>
                    <a:close/>
                    <a:moveTo>
                      <a:pt x="1008" y="7835"/>
                    </a:moveTo>
                    <a:cubicBezTo>
                      <a:pt x="1000" y="7835"/>
                      <a:pt x="991" y="7836"/>
                      <a:pt x="982" y="7837"/>
                    </a:cubicBezTo>
                    <a:cubicBezTo>
                      <a:pt x="898" y="7837"/>
                      <a:pt x="813" y="7869"/>
                      <a:pt x="750" y="7932"/>
                    </a:cubicBezTo>
                    <a:cubicBezTo>
                      <a:pt x="697" y="7995"/>
                      <a:pt x="666" y="8069"/>
                      <a:pt x="666" y="8154"/>
                    </a:cubicBezTo>
                    <a:lnTo>
                      <a:pt x="666" y="8692"/>
                    </a:lnTo>
                    <a:cubicBezTo>
                      <a:pt x="666" y="8777"/>
                      <a:pt x="697" y="8861"/>
                      <a:pt x="750" y="8925"/>
                    </a:cubicBezTo>
                    <a:cubicBezTo>
                      <a:pt x="813" y="8977"/>
                      <a:pt x="908" y="9020"/>
                      <a:pt x="982" y="9020"/>
                    </a:cubicBezTo>
                    <a:cubicBezTo>
                      <a:pt x="1067" y="9009"/>
                      <a:pt x="1151" y="8988"/>
                      <a:pt x="1215" y="8925"/>
                    </a:cubicBezTo>
                    <a:cubicBezTo>
                      <a:pt x="1268" y="8861"/>
                      <a:pt x="1310" y="8787"/>
                      <a:pt x="1310" y="8692"/>
                    </a:cubicBezTo>
                    <a:lnTo>
                      <a:pt x="1310" y="8154"/>
                    </a:lnTo>
                    <a:cubicBezTo>
                      <a:pt x="1310" y="8069"/>
                      <a:pt x="1268" y="7985"/>
                      <a:pt x="1215" y="7932"/>
                    </a:cubicBezTo>
                    <a:cubicBezTo>
                      <a:pt x="1158" y="7875"/>
                      <a:pt x="1084" y="7835"/>
                      <a:pt x="1008" y="7835"/>
                    </a:cubicBezTo>
                    <a:close/>
                    <a:moveTo>
                      <a:pt x="11892" y="8618"/>
                    </a:moveTo>
                    <a:cubicBezTo>
                      <a:pt x="11818" y="8618"/>
                      <a:pt x="11787" y="8629"/>
                      <a:pt x="11723" y="8661"/>
                    </a:cubicBezTo>
                    <a:cubicBezTo>
                      <a:pt x="11670" y="8692"/>
                      <a:pt x="11639" y="8735"/>
                      <a:pt x="11607" y="8787"/>
                    </a:cubicBezTo>
                    <a:cubicBezTo>
                      <a:pt x="11587" y="8807"/>
                      <a:pt x="11568" y="8873"/>
                      <a:pt x="11565" y="8873"/>
                    </a:cubicBezTo>
                    <a:cubicBezTo>
                      <a:pt x="11565" y="8873"/>
                      <a:pt x="11565" y="8873"/>
                      <a:pt x="11565" y="8872"/>
                    </a:cubicBezTo>
                    <a:lnTo>
                      <a:pt x="11565" y="8882"/>
                    </a:lnTo>
                    <a:cubicBezTo>
                      <a:pt x="11565" y="8904"/>
                      <a:pt x="11554" y="8935"/>
                      <a:pt x="11554" y="8967"/>
                    </a:cubicBezTo>
                    <a:lnTo>
                      <a:pt x="11554" y="8977"/>
                    </a:lnTo>
                    <a:lnTo>
                      <a:pt x="11554" y="8988"/>
                    </a:lnTo>
                    <a:lnTo>
                      <a:pt x="11565" y="9073"/>
                    </a:lnTo>
                    <a:lnTo>
                      <a:pt x="11565" y="9083"/>
                    </a:lnTo>
                    <a:cubicBezTo>
                      <a:pt x="11586" y="9136"/>
                      <a:pt x="11607" y="9178"/>
                      <a:pt x="11660" y="9231"/>
                    </a:cubicBezTo>
                    <a:cubicBezTo>
                      <a:pt x="11702" y="9273"/>
                      <a:pt x="11744" y="9294"/>
                      <a:pt x="11797" y="9315"/>
                    </a:cubicBezTo>
                    <a:lnTo>
                      <a:pt x="11850" y="9315"/>
                    </a:lnTo>
                    <a:lnTo>
                      <a:pt x="11892" y="9326"/>
                    </a:lnTo>
                    <a:lnTo>
                      <a:pt x="11977" y="9315"/>
                    </a:lnTo>
                    <a:cubicBezTo>
                      <a:pt x="12008" y="9305"/>
                      <a:pt x="12030" y="9294"/>
                      <a:pt x="12061" y="9284"/>
                    </a:cubicBezTo>
                    <a:lnTo>
                      <a:pt x="12061" y="9273"/>
                    </a:lnTo>
                    <a:cubicBezTo>
                      <a:pt x="12082" y="9263"/>
                      <a:pt x="12114" y="9242"/>
                      <a:pt x="12135" y="9220"/>
                    </a:cubicBezTo>
                    <a:cubicBezTo>
                      <a:pt x="12167" y="9199"/>
                      <a:pt x="12188" y="9157"/>
                      <a:pt x="12199" y="9115"/>
                    </a:cubicBezTo>
                    <a:cubicBezTo>
                      <a:pt x="12220" y="9083"/>
                      <a:pt x="12230" y="9041"/>
                      <a:pt x="12230" y="8999"/>
                    </a:cubicBezTo>
                    <a:lnTo>
                      <a:pt x="12220" y="8977"/>
                    </a:lnTo>
                    <a:lnTo>
                      <a:pt x="12230" y="8946"/>
                    </a:lnTo>
                    <a:cubicBezTo>
                      <a:pt x="12220" y="8925"/>
                      <a:pt x="12220" y="8893"/>
                      <a:pt x="12220" y="8861"/>
                    </a:cubicBezTo>
                    <a:cubicBezTo>
                      <a:pt x="12199" y="8808"/>
                      <a:pt x="12177" y="8766"/>
                      <a:pt x="12135" y="8724"/>
                    </a:cubicBezTo>
                    <a:cubicBezTo>
                      <a:pt x="12114" y="8703"/>
                      <a:pt x="12082" y="8682"/>
                      <a:pt x="12061" y="8671"/>
                    </a:cubicBezTo>
                    <a:lnTo>
                      <a:pt x="12061" y="8661"/>
                    </a:lnTo>
                    <a:cubicBezTo>
                      <a:pt x="12040" y="8650"/>
                      <a:pt x="12008" y="8640"/>
                      <a:pt x="11977" y="8629"/>
                    </a:cubicBezTo>
                    <a:cubicBezTo>
                      <a:pt x="11956" y="8618"/>
                      <a:pt x="11924" y="8618"/>
                      <a:pt x="11892" y="8618"/>
                    </a:cubicBezTo>
                    <a:close/>
                    <a:moveTo>
                      <a:pt x="8497" y="8625"/>
                    </a:moveTo>
                    <a:cubicBezTo>
                      <a:pt x="8485" y="8625"/>
                      <a:pt x="8472" y="8626"/>
                      <a:pt x="8460" y="8629"/>
                    </a:cubicBezTo>
                    <a:cubicBezTo>
                      <a:pt x="8418" y="8629"/>
                      <a:pt x="8375" y="8650"/>
                      <a:pt x="8344" y="8671"/>
                    </a:cubicBezTo>
                    <a:lnTo>
                      <a:pt x="8270" y="8724"/>
                    </a:lnTo>
                    <a:cubicBezTo>
                      <a:pt x="8238" y="8756"/>
                      <a:pt x="8206" y="8808"/>
                      <a:pt x="8185" y="8861"/>
                    </a:cubicBezTo>
                    <a:cubicBezTo>
                      <a:pt x="8185" y="8893"/>
                      <a:pt x="8185" y="8925"/>
                      <a:pt x="8175" y="8946"/>
                    </a:cubicBezTo>
                    <a:cubicBezTo>
                      <a:pt x="8175" y="8967"/>
                      <a:pt x="8185" y="8988"/>
                      <a:pt x="8185" y="9009"/>
                    </a:cubicBezTo>
                    <a:cubicBezTo>
                      <a:pt x="8175" y="9030"/>
                      <a:pt x="8164" y="9041"/>
                      <a:pt x="8164" y="9062"/>
                    </a:cubicBezTo>
                    <a:cubicBezTo>
                      <a:pt x="8143" y="9104"/>
                      <a:pt x="8132" y="9136"/>
                      <a:pt x="8132" y="9189"/>
                    </a:cubicBezTo>
                    <a:cubicBezTo>
                      <a:pt x="8132" y="9231"/>
                      <a:pt x="8143" y="9273"/>
                      <a:pt x="8164" y="9305"/>
                    </a:cubicBezTo>
                    <a:cubicBezTo>
                      <a:pt x="8175" y="9347"/>
                      <a:pt x="8196" y="9389"/>
                      <a:pt x="8227" y="9410"/>
                    </a:cubicBezTo>
                    <a:cubicBezTo>
                      <a:pt x="8249" y="9432"/>
                      <a:pt x="8270" y="9453"/>
                      <a:pt x="8291" y="9463"/>
                    </a:cubicBezTo>
                    <a:cubicBezTo>
                      <a:pt x="8344" y="9495"/>
                      <a:pt x="8396" y="9506"/>
                      <a:pt x="8460" y="9506"/>
                    </a:cubicBezTo>
                    <a:cubicBezTo>
                      <a:pt x="8491" y="9506"/>
                      <a:pt x="8513" y="9506"/>
                      <a:pt x="8544" y="9495"/>
                    </a:cubicBezTo>
                    <a:cubicBezTo>
                      <a:pt x="8597" y="9484"/>
                      <a:pt x="8650" y="9453"/>
                      <a:pt x="8682" y="9410"/>
                    </a:cubicBezTo>
                    <a:cubicBezTo>
                      <a:pt x="8724" y="9379"/>
                      <a:pt x="8766" y="9337"/>
                      <a:pt x="8798" y="9294"/>
                    </a:cubicBezTo>
                    <a:cubicBezTo>
                      <a:pt x="8829" y="9263"/>
                      <a:pt x="8851" y="9231"/>
                      <a:pt x="8872" y="9189"/>
                    </a:cubicBezTo>
                    <a:cubicBezTo>
                      <a:pt x="8893" y="9157"/>
                      <a:pt x="8893" y="9115"/>
                      <a:pt x="8893" y="9062"/>
                    </a:cubicBezTo>
                    <a:cubicBezTo>
                      <a:pt x="8893" y="9020"/>
                      <a:pt x="8893" y="8977"/>
                      <a:pt x="8872" y="8946"/>
                    </a:cubicBezTo>
                    <a:cubicBezTo>
                      <a:pt x="8851" y="8904"/>
                      <a:pt x="8829" y="8872"/>
                      <a:pt x="8808" y="8840"/>
                    </a:cubicBezTo>
                    <a:cubicBezTo>
                      <a:pt x="8798" y="8819"/>
                      <a:pt x="8787" y="8808"/>
                      <a:pt x="8777" y="8787"/>
                    </a:cubicBezTo>
                    <a:cubicBezTo>
                      <a:pt x="8766" y="8745"/>
                      <a:pt x="8734" y="8713"/>
                      <a:pt x="8703" y="8692"/>
                    </a:cubicBezTo>
                    <a:cubicBezTo>
                      <a:pt x="8671" y="8671"/>
                      <a:pt x="8629" y="8650"/>
                      <a:pt x="8587" y="8640"/>
                    </a:cubicBezTo>
                    <a:cubicBezTo>
                      <a:pt x="8557" y="8632"/>
                      <a:pt x="8527" y="8625"/>
                      <a:pt x="8497" y="8625"/>
                    </a:cubicBezTo>
                    <a:close/>
                    <a:moveTo>
                      <a:pt x="15247" y="9046"/>
                    </a:moveTo>
                    <a:cubicBezTo>
                      <a:pt x="15219" y="9046"/>
                      <a:pt x="15193" y="9051"/>
                      <a:pt x="15166" y="9062"/>
                    </a:cubicBezTo>
                    <a:cubicBezTo>
                      <a:pt x="15135" y="9073"/>
                      <a:pt x="15113" y="9083"/>
                      <a:pt x="15082" y="9094"/>
                    </a:cubicBezTo>
                    <a:cubicBezTo>
                      <a:pt x="15040" y="9115"/>
                      <a:pt x="14997" y="9157"/>
                      <a:pt x="14966" y="9210"/>
                    </a:cubicBezTo>
                    <a:lnTo>
                      <a:pt x="14923" y="9273"/>
                    </a:lnTo>
                    <a:cubicBezTo>
                      <a:pt x="14902" y="9315"/>
                      <a:pt x="14881" y="9347"/>
                      <a:pt x="14881" y="9400"/>
                    </a:cubicBezTo>
                    <a:cubicBezTo>
                      <a:pt x="14871" y="9442"/>
                      <a:pt x="14871" y="9484"/>
                      <a:pt x="14892" y="9527"/>
                    </a:cubicBezTo>
                    <a:cubicBezTo>
                      <a:pt x="14902" y="9569"/>
                      <a:pt x="14913" y="9601"/>
                      <a:pt x="14945" y="9632"/>
                    </a:cubicBezTo>
                    <a:cubicBezTo>
                      <a:pt x="14966" y="9664"/>
                      <a:pt x="14997" y="9696"/>
                      <a:pt x="15040" y="9717"/>
                    </a:cubicBezTo>
                    <a:cubicBezTo>
                      <a:pt x="15061" y="9727"/>
                      <a:pt x="15092" y="9738"/>
                      <a:pt x="15113" y="9748"/>
                    </a:cubicBezTo>
                    <a:cubicBezTo>
                      <a:pt x="15140" y="9759"/>
                      <a:pt x="15169" y="9764"/>
                      <a:pt x="15198" y="9764"/>
                    </a:cubicBezTo>
                    <a:cubicBezTo>
                      <a:pt x="15227" y="9764"/>
                      <a:pt x="15256" y="9759"/>
                      <a:pt x="15282" y="9748"/>
                    </a:cubicBezTo>
                    <a:cubicBezTo>
                      <a:pt x="15314" y="9738"/>
                      <a:pt x="15335" y="9727"/>
                      <a:pt x="15367" y="9717"/>
                    </a:cubicBezTo>
                    <a:cubicBezTo>
                      <a:pt x="15409" y="9685"/>
                      <a:pt x="15451" y="9653"/>
                      <a:pt x="15483" y="9601"/>
                    </a:cubicBezTo>
                    <a:cubicBezTo>
                      <a:pt x="15494" y="9579"/>
                      <a:pt x="15515" y="9558"/>
                      <a:pt x="15525" y="9527"/>
                    </a:cubicBezTo>
                    <a:cubicBezTo>
                      <a:pt x="15547" y="9495"/>
                      <a:pt x="15568" y="9453"/>
                      <a:pt x="15568" y="9410"/>
                    </a:cubicBezTo>
                    <a:cubicBezTo>
                      <a:pt x="15578" y="9368"/>
                      <a:pt x="15578" y="9326"/>
                      <a:pt x="15557" y="9284"/>
                    </a:cubicBezTo>
                    <a:cubicBezTo>
                      <a:pt x="15547" y="9242"/>
                      <a:pt x="15536" y="9199"/>
                      <a:pt x="15504" y="9178"/>
                    </a:cubicBezTo>
                    <a:cubicBezTo>
                      <a:pt x="15483" y="9136"/>
                      <a:pt x="15451" y="9115"/>
                      <a:pt x="15409" y="9094"/>
                    </a:cubicBezTo>
                    <a:cubicBezTo>
                      <a:pt x="15388" y="9083"/>
                      <a:pt x="15356" y="9073"/>
                      <a:pt x="15335" y="9062"/>
                    </a:cubicBezTo>
                    <a:cubicBezTo>
                      <a:pt x="15304" y="9051"/>
                      <a:pt x="15275" y="9046"/>
                      <a:pt x="15247" y="9046"/>
                    </a:cubicBezTo>
                    <a:close/>
                    <a:moveTo>
                      <a:pt x="2947" y="8687"/>
                    </a:moveTo>
                    <a:cubicBezTo>
                      <a:pt x="2890" y="8687"/>
                      <a:pt x="2829" y="8698"/>
                      <a:pt x="2778" y="8735"/>
                    </a:cubicBezTo>
                    <a:cubicBezTo>
                      <a:pt x="2704" y="8777"/>
                      <a:pt x="2651" y="8840"/>
                      <a:pt x="2630" y="8925"/>
                    </a:cubicBezTo>
                    <a:lnTo>
                      <a:pt x="2567" y="9157"/>
                    </a:lnTo>
                    <a:cubicBezTo>
                      <a:pt x="2524" y="9189"/>
                      <a:pt x="2503" y="9242"/>
                      <a:pt x="2493" y="9284"/>
                    </a:cubicBezTo>
                    <a:cubicBezTo>
                      <a:pt x="2482" y="9337"/>
                      <a:pt x="2472" y="9389"/>
                      <a:pt x="2482" y="9442"/>
                    </a:cubicBezTo>
                    <a:cubicBezTo>
                      <a:pt x="2472" y="9474"/>
                      <a:pt x="2461" y="9516"/>
                      <a:pt x="2450" y="9548"/>
                    </a:cubicBezTo>
                    <a:cubicBezTo>
                      <a:pt x="2440" y="9622"/>
                      <a:pt x="2440" y="9696"/>
                      <a:pt x="2472" y="9759"/>
                    </a:cubicBezTo>
                    <a:cubicBezTo>
                      <a:pt x="2493" y="9822"/>
                      <a:pt x="2545" y="9886"/>
                      <a:pt x="2598" y="9917"/>
                    </a:cubicBezTo>
                    <a:cubicBezTo>
                      <a:pt x="2651" y="9949"/>
                      <a:pt x="2704" y="9960"/>
                      <a:pt x="2767" y="9960"/>
                    </a:cubicBezTo>
                    <a:cubicBezTo>
                      <a:pt x="2775" y="9961"/>
                      <a:pt x="2782" y="9961"/>
                      <a:pt x="2789" y="9961"/>
                    </a:cubicBezTo>
                    <a:cubicBezTo>
                      <a:pt x="2866" y="9961"/>
                      <a:pt x="2942" y="9913"/>
                      <a:pt x="3000" y="9865"/>
                    </a:cubicBezTo>
                    <a:lnTo>
                      <a:pt x="3021" y="9833"/>
                    </a:lnTo>
                    <a:cubicBezTo>
                      <a:pt x="3052" y="9812"/>
                      <a:pt x="3074" y="9780"/>
                      <a:pt x="3095" y="9748"/>
                    </a:cubicBezTo>
                    <a:cubicBezTo>
                      <a:pt x="3137" y="9664"/>
                      <a:pt x="3147" y="9601"/>
                      <a:pt x="3158" y="9516"/>
                    </a:cubicBezTo>
                    <a:cubicBezTo>
                      <a:pt x="3158" y="9495"/>
                      <a:pt x="3158" y="9463"/>
                      <a:pt x="3158" y="9442"/>
                    </a:cubicBezTo>
                    <a:cubicBezTo>
                      <a:pt x="3190" y="9326"/>
                      <a:pt x="3221" y="9210"/>
                      <a:pt x="3253" y="9094"/>
                    </a:cubicBezTo>
                    <a:cubicBezTo>
                      <a:pt x="3274" y="9009"/>
                      <a:pt x="3264" y="8914"/>
                      <a:pt x="3221" y="8851"/>
                    </a:cubicBezTo>
                    <a:cubicBezTo>
                      <a:pt x="3179" y="8777"/>
                      <a:pt x="3105" y="8713"/>
                      <a:pt x="3021" y="8692"/>
                    </a:cubicBezTo>
                    <a:cubicBezTo>
                      <a:pt x="2998" y="8689"/>
                      <a:pt x="2973" y="8687"/>
                      <a:pt x="2947" y="8687"/>
                    </a:cubicBezTo>
                    <a:close/>
                    <a:moveTo>
                      <a:pt x="10414" y="9368"/>
                    </a:moveTo>
                    <a:cubicBezTo>
                      <a:pt x="10371" y="9368"/>
                      <a:pt x="10340" y="9379"/>
                      <a:pt x="10308" y="9379"/>
                    </a:cubicBezTo>
                    <a:lnTo>
                      <a:pt x="10297" y="9389"/>
                    </a:lnTo>
                    <a:cubicBezTo>
                      <a:pt x="10266" y="9400"/>
                      <a:pt x="10234" y="9410"/>
                      <a:pt x="10202" y="9421"/>
                    </a:cubicBezTo>
                    <a:cubicBezTo>
                      <a:pt x="10171" y="9442"/>
                      <a:pt x="10150" y="9463"/>
                      <a:pt x="10129" y="9484"/>
                    </a:cubicBezTo>
                    <a:lnTo>
                      <a:pt x="10118" y="9484"/>
                    </a:lnTo>
                    <a:cubicBezTo>
                      <a:pt x="10097" y="9516"/>
                      <a:pt x="10086" y="9537"/>
                      <a:pt x="10065" y="9558"/>
                    </a:cubicBezTo>
                    <a:lnTo>
                      <a:pt x="10065" y="9569"/>
                    </a:lnTo>
                    <a:cubicBezTo>
                      <a:pt x="10044" y="9590"/>
                      <a:pt x="10033" y="9622"/>
                      <a:pt x="10023" y="9653"/>
                    </a:cubicBezTo>
                    <a:cubicBezTo>
                      <a:pt x="10012" y="9696"/>
                      <a:pt x="10012" y="9738"/>
                      <a:pt x="10023" y="9780"/>
                    </a:cubicBezTo>
                    <a:cubicBezTo>
                      <a:pt x="10023" y="9822"/>
                      <a:pt x="10033" y="9865"/>
                      <a:pt x="10055" y="9896"/>
                    </a:cubicBezTo>
                    <a:cubicBezTo>
                      <a:pt x="10076" y="9939"/>
                      <a:pt x="10107" y="9970"/>
                      <a:pt x="10139" y="9991"/>
                    </a:cubicBezTo>
                    <a:lnTo>
                      <a:pt x="10181" y="10023"/>
                    </a:lnTo>
                    <a:lnTo>
                      <a:pt x="10213" y="10055"/>
                    </a:lnTo>
                    <a:cubicBezTo>
                      <a:pt x="10255" y="10097"/>
                      <a:pt x="10297" y="10129"/>
                      <a:pt x="10350" y="10139"/>
                    </a:cubicBezTo>
                    <a:cubicBezTo>
                      <a:pt x="10382" y="10139"/>
                      <a:pt x="10414" y="10150"/>
                      <a:pt x="10435" y="10150"/>
                    </a:cubicBezTo>
                    <a:cubicBezTo>
                      <a:pt x="10498" y="10150"/>
                      <a:pt x="10551" y="10139"/>
                      <a:pt x="10604" y="10108"/>
                    </a:cubicBezTo>
                    <a:cubicBezTo>
                      <a:pt x="10625" y="10097"/>
                      <a:pt x="10657" y="10065"/>
                      <a:pt x="10678" y="10055"/>
                    </a:cubicBezTo>
                    <a:lnTo>
                      <a:pt x="10688" y="10034"/>
                    </a:lnTo>
                    <a:cubicBezTo>
                      <a:pt x="10699" y="10034"/>
                      <a:pt x="10731" y="9991"/>
                      <a:pt x="10741" y="9960"/>
                    </a:cubicBezTo>
                    <a:cubicBezTo>
                      <a:pt x="10762" y="9939"/>
                      <a:pt x="10773" y="9907"/>
                      <a:pt x="10783" y="9875"/>
                    </a:cubicBezTo>
                    <a:lnTo>
                      <a:pt x="10783" y="9854"/>
                    </a:lnTo>
                    <a:cubicBezTo>
                      <a:pt x="10794" y="9833"/>
                      <a:pt x="10794" y="9801"/>
                      <a:pt x="10794" y="9770"/>
                    </a:cubicBezTo>
                    <a:lnTo>
                      <a:pt x="10804" y="9770"/>
                    </a:lnTo>
                    <a:lnTo>
                      <a:pt x="10804" y="9759"/>
                    </a:lnTo>
                    <a:cubicBezTo>
                      <a:pt x="10794" y="9727"/>
                      <a:pt x="10794" y="9696"/>
                      <a:pt x="10783" y="9664"/>
                    </a:cubicBezTo>
                    <a:lnTo>
                      <a:pt x="10783" y="9643"/>
                    </a:lnTo>
                    <a:cubicBezTo>
                      <a:pt x="10752" y="9579"/>
                      <a:pt x="10741" y="9537"/>
                      <a:pt x="10688" y="9484"/>
                    </a:cubicBezTo>
                    <a:cubicBezTo>
                      <a:pt x="10635" y="9432"/>
                      <a:pt x="10593" y="9410"/>
                      <a:pt x="10519" y="9389"/>
                    </a:cubicBezTo>
                    <a:lnTo>
                      <a:pt x="10509" y="9379"/>
                    </a:lnTo>
                    <a:cubicBezTo>
                      <a:pt x="10477" y="9379"/>
                      <a:pt x="10445" y="9368"/>
                      <a:pt x="10414" y="9368"/>
                    </a:cubicBezTo>
                    <a:close/>
                    <a:moveTo>
                      <a:pt x="13610" y="9226"/>
                    </a:moveTo>
                    <a:cubicBezTo>
                      <a:pt x="13582" y="9226"/>
                      <a:pt x="13556" y="9231"/>
                      <a:pt x="13529" y="9242"/>
                    </a:cubicBezTo>
                    <a:cubicBezTo>
                      <a:pt x="13498" y="9252"/>
                      <a:pt x="13476" y="9263"/>
                      <a:pt x="13445" y="9273"/>
                    </a:cubicBezTo>
                    <a:cubicBezTo>
                      <a:pt x="13403" y="9305"/>
                      <a:pt x="13360" y="9337"/>
                      <a:pt x="13329" y="9389"/>
                    </a:cubicBezTo>
                    <a:cubicBezTo>
                      <a:pt x="13297" y="9474"/>
                      <a:pt x="13255" y="9548"/>
                      <a:pt x="13212" y="9632"/>
                    </a:cubicBezTo>
                    <a:lnTo>
                      <a:pt x="13202" y="9664"/>
                    </a:lnTo>
                    <a:cubicBezTo>
                      <a:pt x="13181" y="9696"/>
                      <a:pt x="13160" y="9738"/>
                      <a:pt x="13149" y="9770"/>
                    </a:cubicBezTo>
                    <a:cubicBezTo>
                      <a:pt x="13139" y="9812"/>
                      <a:pt x="13139" y="9854"/>
                      <a:pt x="13149" y="9896"/>
                    </a:cubicBezTo>
                    <a:cubicBezTo>
                      <a:pt x="13149" y="9939"/>
                      <a:pt x="13160" y="9981"/>
                      <a:pt x="13181" y="10023"/>
                    </a:cubicBezTo>
                    <a:lnTo>
                      <a:pt x="13234" y="10086"/>
                    </a:lnTo>
                    <a:cubicBezTo>
                      <a:pt x="13265" y="10118"/>
                      <a:pt x="13297" y="10139"/>
                      <a:pt x="13339" y="10150"/>
                    </a:cubicBezTo>
                    <a:cubicBezTo>
                      <a:pt x="13360" y="10171"/>
                      <a:pt x="13392" y="10171"/>
                      <a:pt x="13424" y="10171"/>
                    </a:cubicBezTo>
                    <a:cubicBezTo>
                      <a:pt x="13445" y="10176"/>
                      <a:pt x="13466" y="10179"/>
                      <a:pt x="13487" y="10179"/>
                    </a:cubicBezTo>
                    <a:cubicBezTo>
                      <a:pt x="13508" y="10179"/>
                      <a:pt x="13529" y="10176"/>
                      <a:pt x="13550" y="10171"/>
                    </a:cubicBezTo>
                    <a:lnTo>
                      <a:pt x="13624" y="10139"/>
                    </a:lnTo>
                    <a:cubicBezTo>
                      <a:pt x="13677" y="10108"/>
                      <a:pt x="13719" y="10065"/>
                      <a:pt x="13741" y="10023"/>
                    </a:cubicBezTo>
                    <a:lnTo>
                      <a:pt x="13762" y="9981"/>
                    </a:lnTo>
                    <a:cubicBezTo>
                      <a:pt x="13804" y="9970"/>
                      <a:pt x="13836" y="9949"/>
                      <a:pt x="13867" y="9928"/>
                    </a:cubicBezTo>
                    <a:cubicBezTo>
                      <a:pt x="13899" y="9896"/>
                      <a:pt x="13931" y="9865"/>
                      <a:pt x="13952" y="9833"/>
                    </a:cubicBezTo>
                    <a:cubicBezTo>
                      <a:pt x="13973" y="9791"/>
                      <a:pt x="13983" y="9759"/>
                      <a:pt x="13983" y="9717"/>
                    </a:cubicBezTo>
                    <a:cubicBezTo>
                      <a:pt x="13994" y="9664"/>
                      <a:pt x="13994" y="9622"/>
                      <a:pt x="13983" y="9579"/>
                    </a:cubicBezTo>
                    <a:lnTo>
                      <a:pt x="13952" y="9506"/>
                    </a:lnTo>
                    <a:lnTo>
                      <a:pt x="13920" y="9474"/>
                    </a:lnTo>
                    <a:lnTo>
                      <a:pt x="13920" y="9463"/>
                    </a:lnTo>
                    <a:cubicBezTo>
                      <a:pt x="13909" y="9421"/>
                      <a:pt x="13888" y="9389"/>
                      <a:pt x="13867" y="9358"/>
                    </a:cubicBezTo>
                    <a:cubicBezTo>
                      <a:pt x="13846" y="9326"/>
                      <a:pt x="13814" y="9294"/>
                      <a:pt x="13772" y="9273"/>
                    </a:cubicBezTo>
                    <a:cubicBezTo>
                      <a:pt x="13751" y="9263"/>
                      <a:pt x="13719" y="9252"/>
                      <a:pt x="13698" y="9242"/>
                    </a:cubicBezTo>
                    <a:cubicBezTo>
                      <a:pt x="13667" y="9231"/>
                      <a:pt x="13638" y="9226"/>
                      <a:pt x="13610" y="9226"/>
                    </a:cubicBezTo>
                    <a:close/>
                    <a:moveTo>
                      <a:pt x="4346" y="9229"/>
                    </a:moveTo>
                    <a:cubicBezTo>
                      <a:pt x="4337" y="9229"/>
                      <a:pt x="4328" y="9230"/>
                      <a:pt x="4320" y="9231"/>
                    </a:cubicBezTo>
                    <a:cubicBezTo>
                      <a:pt x="4235" y="9231"/>
                      <a:pt x="4151" y="9263"/>
                      <a:pt x="4098" y="9326"/>
                    </a:cubicBezTo>
                    <a:cubicBezTo>
                      <a:pt x="4035" y="9389"/>
                      <a:pt x="4003" y="9463"/>
                      <a:pt x="4003" y="9548"/>
                    </a:cubicBezTo>
                    <a:cubicBezTo>
                      <a:pt x="4003" y="9706"/>
                      <a:pt x="4003" y="9854"/>
                      <a:pt x="4003" y="10002"/>
                    </a:cubicBezTo>
                    <a:cubicBezTo>
                      <a:pt x="3992" y="10044"/>
                      <a:pt x="3992" y="10086"/>
                      <a:pt x="4003" y="10129"/>
                    </a:cubicBezTo>
                    <a:lnTo>
                      <a:pt x="4003" y="10139"/>
                    </a:lnTo>
                    <a:cubicBezTo>
                      <a:pt x="4003" y="10171"/>
                      <a:pt x="4003" y="10203"/>
                      <a:pt x="4013" y="10234"/>
                    </a:cubicBezTo>
                    <a:cubicBezTo>
                      <a:pt x="4024" y="10298"/>
                      <a:pt x="4098" y="10393"/>
                      <a:pt x="4161" y="10424"/>
                    </a:cubicBezTo>
                    <a:cubicBezTo>
                      <a:pt x="4209" y="10448"/>
                      <a:pt x="4256" y="10460"/>
                      <a:pt x="4308" y="10460"/>
                    </a:cubicBezTo>
                    <a:cubicBezTo>
                      <a:pt x="4326" y="10460"/>
                      <a:pt x="4344" y="10459"/>
                      <a:pt x="4362" y="10456"/>
                    </a:cubicBezTo>
                    <a:cubicBezTo>
                      <a:pt x="4436" y="10456"/>
                      <a:pt x="4510" y="10424"/>
                      <a:pt x="4552" y="10372"/>
                    </a:cubicBezTo>
                    <a:cubicBezTo>
                      <a:pt x="4615" y="10308"/>
                      <a:pt x="4647" y="10234"/>
                      <a:pt x="4647" y="10139"/>
                    </a:cubicBezTo>
                    <a:cubicBezTo>
                      <a:pt x="4647" y="10108"/>
                      <a:pt x="4647" y="10065"/>
                      <a:pt x="4647" y="10034"/>
                    </a:cubicBezTo>
                    <a:lnTo>
                      <a:pt x="4658" y="10013"/>
                    </a:lnTo>
                    <a:cubicBezTo>
                      <a:pt x="4700" y="9949"/>
                      <a:pt x="4711" y="9844"/>
                      <a:pt x="4689" y="9770"/>
                    </a:cubicBezTo>
                    <a:cubicBezTo>
                      <a:pt x="4679" y="9738"/>
                      <a:pt x="4668" y="9706"/>
                      <a:pt x="4647" y="9675"/>
                    </a:cubicBezTo>
                    <a:lnTo>
                      <a:pt x="4647" y="9548"/>
                    </a:lnTo>
                    <a:cubicBezTo>
                      <a:pt x="4647" y="9474"/>
                      <a:pt x="4615" y="9379"/>
                      <a:pt x="4552" y="9326"/>
                    </a:cubicBezTo>
                    <a:cubicBezTo>
                      <a:pt x="4505" y="9269"/>
                      <a:pt x="4423" y="9229"/>
                      <a:pt x="4346" y="9229"/>
                    </a:cubicBezTo>
                    <a:close/>
                    <a:moveTo>
                      <a:pt x="6443" y="10076"/>
                    </a:moveTo>
                    <a:cubicBezTo>
                      <a:pt x="6031" y="10076"/>
                      <a:pt x="6031" y="10720"/>
                      <a:pt x="6443" y="10720"/>
                    </a:cubicBezTo>
                    <a:cubicBezTo>
                      <a:pt x="6865" y="10720"/>
                      <a:pt x="6865" y="10076"/>
                      <a:pt x="6443" y="10076"/>
                    </a:cubicBezTo>
                    <a:close/>
                    <a:moveTo>
                      <a:pt x="15431" y="10185"/>
                    </a:moveTo>
                    <a:cubicBezTo>
                      <a:pt x="15406" y="10185"/>
                      <a:pt x="15381" y="10190"/>
                      <a:pt x="15356" y="10203"/>
                    </a:cubicBezTo>
                    <a:cubicBezTo>
                      <a:pt x="15314" y="10213"/>
                      <a:pt x="15272" y="10224"/>
                      <a:pt x="15240" y="10255"/>
                    </a:cubicBezTo>
                    <a:cubicBezTo>
                      <a:pt x="15209" y="10277"/>
                      <a:pt x="15177" y="10308"/>
                      <a:pt x="15156" y="10350"/>
                    </a:cubicBezTo>
                    <a:lnTo>
                      <a:pt x="15124" y="10424"/>
                    </a:lnTo>
                    <a:cubicBezTo>
                      <a:pt x="15113" y="10488"/>
                      <a:pt x="15113" y="10541"/>
                      <a:pt x="15124" y="10593"/>
                    </a:cubicBezTo>
                    <a:cubicBezTo>
                      <a:pt x="15135" y="10615"/>
                      <a:pt x="15145" y="10636"/>
                      <a:pt x="15156" y="10657"/>
                    </a:cubicBezTo>
                    <a:lnTo>
                      <a:pt x="15145" y="10688"/>
                    </a:lnTo>
                    <a:cubicBezTo>
                      <a:pt x="15145" y="10731"/>
                      <a:pt x="15156" y="10773"/>
                      <a:pt x="15177" y="10805"/>
                    </a:cubicBezTo>
                    <a:cubicBezTo>
                      <a:pt x="15187" y="10847"/>
                      <a:pt x="15209" y="10889"/>
                      <a:pt x="15240" y="10910"/>
                    </a:cubicBezTo>
                    <a:cubicBezTo>
                      <a:pt x="15261" y="10931"/>
                      <a:pt x="15282" y="10952"/>
                      <a:pt x="15304" y="10963"/>
                    </a:cubicBezTo>
                    <a:cubicBezTo>
                      <a:pt x="15356" y="10995"/>
                      <a:pt x="15409" y="11005"/>
                      <a:pt x="15473" y="11005"/>
                    </a:cubicBezTo>
                    <a:cubicBezTo>
                      <a:pt x="15504" y="11005"/>
                      <a:pt x="15525" y="11005"/>
                      <a:pt x="15557" y="10995"/>
                    </a:cubicBezTo>
                    <a:cubicBezTo>
                      <a:pt x="15610" y="10984"/>
                      <a:pt x="15663" y="10952"/>
                      <a:pt x="15705" y="10910"/>
                    </a:cubicBezTo>
                    <a:cubicBezTo>
                      <a:pt x="15726" y="10889"/>
                      <a:pt x="15737" y="10868"/>
                      <a:pt x="15758" y="10836"/>
                    </a:cubicBezTo>
                    <a:lnTo>
                      <a:pt x="15768" y="10826"/>
                    </a:lnTo>
                    <a:cubicBezTo>
                      <a:pt x="15779" y="10794"/>
                      <a:pt x="15789" y="10762"/>
                      <a:pt x="15800" y="10741"/>
                    </a:cubicBezTo>
                    <a:lnTo>
                      <a:pt x="15811" y="10731"/>
                    </a:lnTo>
                    <a:cubicBezTo>
                      <a:pt x="15811" y="10710"/>
                      <a:pt x="15811" y="10688"/>
                      <a:pt x="15811" y="10667"/>
                    </a:cubicBezTo>
                    <a:cubicBezTo>
                      <a:pt x="15821" y="10657"/>
                      <a:pt x="15821" y="10636"/>
                      <a:pt x="15821" y="10615"/>
                    </a:cubicBezTo>
                    <a:cubicBezTo>
                      <a:pt x="15821" y="10583"/>
                      <a:pt x="15811" y="10541"/>
                      <a:pt x="15811" y="10509"/>
                    </a:cubicBezTo>
                    <a:cubicBezTo>
                      <a:pt x="15800" y="10467"/>
                      <a:pt x="15779" y="10424"/>
                      <a:pt x="15768" y="10403"/>
                    </a:cubicBezTo>
                    <a:lnTo>
                      <a:pt x="15758" y="10382"/>
                    </a:lnTo>
                    <a:cubicBezTo>
                      <a:pt x="15737" y="10361"/>
                      <a:pt x="15715" y="10329"/>
                      <a:pt x="15705" y="10308"/>
                    </a:cubicBezTo>
                    <a:lnTo>
                      <a:pt x="15694" y="10308"/>
                    </a:lnTo>
                    <a:lnTo>
                      <a:pt x="15684" y="10298"/>
                    </a:lnTo>
                    <a:cubicBezTo>
                      <a:pt x="15663" y="10277"/>
                      <a:pt x="15642" y="10255"/>
                      <a:pt x="15610" y="10234"/>
                    </a:cubicBezTo>
                    <a:lnTo>
                      <a:pt x="15599" y="10234"/>
                    </a:lnTo>
                    <a:cubicBezTo>
                      <a:pt x="15568" y="10213"/>
                      <a:pt x="15525" y="10192"/>
                      <a:pt x="15483" y="10192"/>
                    </a:cubicBezTo>
                    <a:cubicBezTo>
                      <a:pt x="15466" y="10188"/>
                      <a:pt x="15448" y="10185"/>
                      <a:pt x="15431" y="10185"/>
                    </a:cubicBezTo>
                    <a:close/>
                    <a:moveTo>
                      <a:pt x="3169" y="10382"/>
                    </a:moveTo>
                    <a:cubicBezTo>
                      <a:pt x="3137" y="10382"/>
                      <a:pt x="3116" y="10393"/>
                      <a:pt x="3084" y="10393"/>
                    </a:cubicBezTo>
                    <a:cubicBezTo>
                      <a:pt x="3031" y="10414"/>
                      <a:pt x="2978" y="10435"/>
                      <a:pt x="2936" y="10477"/>
                    </a:cubicBezTo>
                    <a:lnTo>
                      <a:pt x="2894" y="10541"/>
                    </a:lnTo>
                    <a:cubicBezTo>
                      <a:pt x="2862" y="10593"/>
                      <a:pt x="2841" y="10646"/>
                      <a:pt x="2841" y="10710"/>
                    </a:cubicBezTo>
                    <a:lnTo>
                      <a:pt x="2841" y="10762"/>
                    </a:lnTo>
                    <a:cubicBezTo>
                      <a:pt x="2841" y="10815"/>
                      <a:pt x="2852" y="10857"/>
                      <a:pt x="2873" y="10889"/>
                    </a:cubicBezTo>
                    <a:cubicBezTo>
                      <a:pt x="2883" y="10931"/>
                      <a:pt x="2905" y="10963"/>
                      <a:pt x="2936" y="10995"/>
                    </a:cubicBezTo>
                    <a:cubicBezTo>
                      <a:pt x="2968" y="11026"/>
                      <a:pt x="3000" y="11048"/>
                      <a:pt x="3042" y="11058"/>
                    </a:cubicBezTo>
                    <a:cubicBezTo>
                      <a:pt x="3084" y="11079"/>
                      <a:pt x="3126" y="11090"/>
                      <a:pt x="3169" y="11090"/>
                    </a:cubicBezTo>
                    <a:cubicBezTo>
                      <a:pt x="3200" y="11090"/>
                      <a:pt x="3221" y="11079"/>
                      <a:pt x="3253" y="11079"/>
                    </a:cubicBezTo>
                    <a:cubicBezTo>
                      <a:pt x="3306" y="11058"/>
                      <a:pt x="3359" y="11037"/>
                      <a:pt x="3401" y="10995"/>
                    </a:cubicBezTo>
                    <a:lnTo>
                      <a:pt x="3443" y="10931"/>
                    </a:lnTo>
                    <a:cubicBezTo>
                      <a:pt x="3475" y="10879"/>
                      <a:pt x="3496" y="10826"/>
                      <a:pt x="3496" y="10762"/>
                    </a:cubicBezTo>
                    <a:lnTo>
                      <a:pt x="3496" y="10710"/>
                    </a:lnTo>
                    <a:cubicBezTo>
                      <a:pt x="3496" y="10657"/>
                      <a:pt x="3485" y="10615"/>
                      <a:pt x="3464" y="10583"/>
                    </a:cubicBezTo>
                    <a:cubicBezTo>
                      <a:pt x="3454" y="10541"/>
                      <a:pt x="3433" y="10509"/>
                      <a:pt x="3401" y="10477"/>
                    </a:cubicBezTo>
                    <a:cubicBezTo>
                      <a:pt x="3369" y="10446"/>
                      <a:pt x="3338" y="10424"/>
                      <a:pt x="3295" y="10414"/>
                    </a:cubicBezTo>
                    <a:cubicBezTo>
                      <a:pt x="3253" y="10393"/>
                      <a:pt x="3211" y="10382"/>
                      <a:pt x="3169" y="10382"/>
                    </a:cubicBezTo>
                    <a:close/>
                    <a:moveTo>
                      <a:pt x="720" y="10321"/>
                    </a:moveTo>
                    <a:cubicBezTo>
                      <a:pt x="697" y="10321"/>
                      <a:pt x="676" y="10324"/>
                      <a:pt x="655" y="10329"/>
                    </a:cubicBezTo>
                    <a:lnTo>
                      <a:pt x="581" y="10361"/>
                    </a:lnTo>
                    <a:cubicBezTo>
                      <a:pt x="528" y="10393"/>
                      <a:pt x="497" y="10435"/>
                      <a:pt x="465" y="10477"/>
                    </a:cubicBezTo>
                    <a:cubicBezTo>
                      <a:pt x="454" y="10509"/>
                      <a:pt x="444" y="10530"/>
                      <a:pt x="433" y="10562"/>
                    </a:cubicBezTo>
                    <a:cubicBezTo>
                      <a:pt x="423" y="10615"/>
                      <a:pt x="423" y="10678"/>
                      <a:pt x="433" y="10731"/>
                    </a:cubicBezTo>
                    <a:cubicBezTo>
                      <a:pt x="465" y="10805"/>
                      <a:pt x="486" y="10879"/>
                      <a:pt x="518" y="10963"/>
                    </a:cubicBezTo>
                    <a:lnTo>
                      <a:pt x="549" y="11037"/>
                    </a:lnTo>
                    <a:cubicBezTo>
                      <a:pt x="570" y="11079"/>
                      <a:pt x="602" y="11100"/>
                      <a:pt x="634" y="11132"/>
                    </a:cubicBezTo>
                    <a:cubicBezTo>
                      <a:pt x="655" y="11143"/>
                      <a:pt x="676" y="11164"/>
                      <a:pt x="708" y="11174"/>
                    </a:cubicBezTo>
                    <a:cubicBezTo>
                      <a:pt x="739" y="11185"/>
                      <a:pt x="782" y="11195"/>
                      <a:pt x="824" y="11195"/>
                    </a:cubicBezTo>
                    <a:cubicBezTo>
                      <a:pt x="856" y="11195"/>
                      <a:pt x="887" y="11185"/>
                      <a:pt x="919" y="11185"/>
                    </a:cubicBezTo>
                    <a:cubicBezTo>
                      <a:pt x="940" y="11174"/>
                      <a:pt x="961" y="11164"/>
                      <a:pt x="993" y="11153"/>
                    </a:cubicBezTo>
                    <a:lnTo>
                      <a:pt x="1025" y="11121"/>
                    </a:lnTo>
                    <a:lnTo>
                      <a:pt x="1067" y="11132"/>
                    </a:lnTo>
                    <a:cubicBezTo>
                      <a:pt x="1130" y="11132"/>
                      <a:pt x="1183" y="11111"/>
                      <a:pt x="1225" y="11090"/>
                    </a:cubicBezTo>
                    <a:cubicBezTo>
                      <a:pt x="1257" y="11069"/>
                      <a:pt x="1278" y="11048"/>
                      <a:pt x="1299" y="11037"/>
                    </a:cubicBezTo>
                    <a:cubicBezTo>
                      <a:pt x="1331" y="10995"/>
                      <a:pt x="1363" y="10952"/>
                      <a:pt x="1384" y="10889"/>
                    </a:cubicBezTo>
                    <a:lnTo>
                      <a:pt x="1384" y="10879"/>
                    </a:lnTo>
                    <a:cubicBezTo>
                      <a:pt x="1384" y="10847"/>
                      <a:pt x="1394" y="10826"/>
                      <a:pt x="1394" y="10794"/>
                    </a:cubicBezTo>
                    <a:lnTo>
                      <a:pt x="1394" y="10783"/>
                    </a:lnTo>
                    <a:cubicBezTo>
                      <a:pt x="1394" y="10752"/>
                      <a:pt x="1394" y="10720"/>
                      <a:pt x="1384" y="10678"/>
                    </a:cubicBezTo>
                    <a:cubicBezTo>
                      <a:pt x="1363" y="10615"/>
                      <a:pt x="1320" y="10551"/>
                      <a:pt x="1268" y="10509"/>
                    </a:cubicBezTo>
                    <a:cubicBezTo>
                      <a:pt x="1246" y="10488"/>
                      <a:pt x="1225" y="10467"/>
                      <a:pt x="1194" y="10446"/>
                    </a:cubicBezTo>
                    <a:lnTo>
                      <a:pt x="1141" y="10424"/>
                    </a:lnTo>
                    <a:cubicBezTo>
                      <a:pt x="1130" y="10414"/>
                      <a:pt x="1109" y="10414"/>
                      <a:pt x="1088" y="10403"/>
                    </a:cubicBezTo>
                    <a:cubicBezTo>
                      <a:pt x="1062" y="10393"/>
                      <a:pt x="1038" y="10390"/>
                      <a:pt x="1014" y="10390"/>
                    </a:cubicBezTo>
                    <a:cubicBezTo>
                      <a:pt x="990" y="10390"/>
                      <a:pt x="967" y="10393"/>
                      <a:pt x="940" y="10393"/>
                    </a:cubicBezTo>
                    <a:lnTo>
                      <a:pt x="908" y="10361"/>
                    </a:lnTo>
                    <a:cubicBezTo>
                      <a:pt x="866" y="10340"/>
                      <a:pt x="834" y="10329"/>
                      <a:pt x="792" y="10329"/>
                    </a:cubicBezTo>
                    <a:cubicBezTo>
                      <a:pt x="766" y="10324"/>
                      <a:pt x="742" y="10321"/>
                      <a:pt x="720" y="10321"/>
                    </a:cubicBezTo>
                    <a:close/>
                    <a:moveTo>
                      <a:pt x="11787" y="10319"/>
                    </a:moveTo>
                    <a:cubicBezTo>
                      <a:pt x="11734" y="10319"/>
                      <a:pt x="11681" y="10340"/>
                      <a:pt x="11628" y="10361"/>
                    </a:cubicBezTo>
                    <a:cubicBezTo>
                      <a:pt x="11501" y="10446"/>
                      <a:pt x="11385" y="10530"/>
                      <a:pt x="11259" y="10604"/>
                    </a:cubicBezTo>
                    <a:cubicBezTo>
                      <a:pt x="11227" y="10625"/>
                      <a:pt x="11195" y="10657"/>
                      <a:pt x="11174" y="10688"/>
                    </a:cubicBezTo>
                    <a:cubicBezTo>
                      <a:pt x="11142" y="10720"/>
                      <a:pt x="11121" y="10762"/>
                      <a:pt x="11111" y="10805"/>
                    </a:cubicBezTo>
                    <a:cubicBezTo>
                      <a:pt x="11100" y="10847"/>
                      <a:pt x="11100" y="10889"/>
                      <a:pt x="11111" y="10931"/>
                    </a:cubicBezTo>
                    <a:cubicBezTo>
                      <a:pt x="11111" y="10974"/>
                      <a:pt x="11121" y="11016"/>
                      <a:pt x="11142" y="11048"/>
                    </a:cubicBezTo>
                    <a:cubicBezTo>
                      <a:pt x="11195" y="11121"/>
                      <a:pt x="11259" y="11185"/>
                      <a:pt x="11343" y="11195"/>
                    </a:cubicBezTo>
                    <a:cubicBezTo>
                      <a:pt x="11364" y="11206"/>
                      <a:pt x="11396" y="11206"/>
                      <a:pt x="11428" y="11206"/>
                    </a:cubicBezTo>
                    <a:cubicBezTo>
                      <a:pt x="11480" y="11206"/>
                      <a:pt x="11533" y="11195"/>
                      <a:pt x="11586" y="11164"/>
                    </a:cubicBezTo>
                    <a:cubicBezTo>
                      <a:pt x="11713" y="11090"/>
                      <a:pt x="11829" y="11005"/>
                      <a:pt x="11956" y="10921"/>
                    </a:cubicBezTo>
                    <a:cubicBezTo>
                      <a:pt x="11987" y="10900"/>
                      <a:pt x="12019" y="10879"/>
                      <a:pt x="12040" y="10836"/>
                    </a:cubicBezTo>
                    <a:cubicBezTo>
                      <a:pt x="12072" y="10805"/>
                      <a:pt x="12093" y="10773"/>
                      <a:pt x="12103" y="10731"/>
                    </a:cubicBezTo>
                    <a:cubicBezTo>
                      <a:pt x="12114" y="10688"/>
                      <a:pt x="12114" y="10646"/>
                      <a:pt x="12103" y="10604"/>
                    </a:cubicBezTo>
                    <a:cubicBezTo>
                      <a:pt x="12103" y="10562"/>
                      <a:pt x="12093" y="10519"/>
                      <a:pt x="12072" y="10477"/>
                    </a:cubicBezTo>
                    <a:cubicBezTo>
                      <a:pt x="12019" y="10414"/>
                      <a:pt x="11956" y="10350"/>
                      <a:pt x="11871" y="10329"/>
                    </a:cubicBezTo>
                    <a:cubicBezTo>
                      <a:pt x="11850" y="10329"/>
                      <a:pt x="11818" y="10329"/>
                      <a:pt x="11787" y="10319"/>
                    </a:cubicBezTo>
                    <a:close/>
                    <a:moveTo>
                      <a:pt x="8882" y="10699"/>
                    </a:moveTo>
                    <a:cubicBezTo>
                      <a:pt x="8829" y="10699"/>
                      <a:pt x="8777" y="10720"/>
                      <a:pt x="8724" y="10741"/>
                    </a:cubicBezTo>
                    <a:lnTo>
                      <a:pt x="8724" y="10752"/>
                    </a:lnTo>
                    <a:lnTo>
                      <a:pt x="8682" y="10773"/>
                    </a:lnTo>
                    <a:lnTo>
                      <a:pt x="8650" y="10805"/>
                    </a:lnTo>
                    <a:lnTo>
                      <a:pt x="8629" y="10836"/>
                    </a:lnTo>
                    <a:lnTo>
                      <a:pt x="8597" y="10868"/>
                    </a:lnTo>
                    <a:lnTo>
                      <a:pt x="8565" y="10952"/>
                    </a:lnTo>
                    <a:lnTo>
                      <a:pt x="8555" y="11037"/>
                    </a:lnTo>
                    <a:lnTo>
                      <a:pt x="8555" y="11048"/>
                    </a:lnTo>
                    <a:lnTo>
                      <a:pt x="8565" y="11132"/>
                    </a:lnTo>
                    <a:lnTo>
                      <a:pt x="8587" y="11174"/>
                    </a:lnTo>
                    <a:lnTo>
                      <a:pt x="8597" y="11217"/>
                    </a:lnTo>
                    <a:lnTo>
                      <a:pt x="8608" y="11217"/>
                    </a:lnTo>
                    <a:lnTo>
                      <a:pt x="8650" y="11290"/>
                    </a:lnTo>
                    <a:lnTo>
                      <a:pt x="8660" y="11290"/>
                    </a:lnTo>
                    <a:cubicBezTo>
                      <a:pt x="8682" y="11312"/>
                      <a:pt x="8703" y="11333"/>
                      <a:pt x="8734" y="11343"/>
                    </a:cubicBezTo>
                    <a:lnTo>
                      <a:pt x="8734" y="11354"/>
                    </a:lnTo>
                    <a:lnTo>
                      <a:pt x="8777" y="11364"/>
                    </a:lnTo>
                    <a:lnTo>
                      <a:pt x="8819" y="11385"/>
                    </a:lnTo>
                    <a:cubicBezTo>
                      <a:pt x="8851" y="11385"/>
                      <a:pt x="8882" y="11396"/>
                      <a:pt x="8903" y="11396"/>
                    </a:cubicBezTo>
                    <a:lnTo>
                      <a:pt x="8914" y="11396"/>
                    </a:lnTo>
                    <a:lnTo>
                      <a:pt x="8998" y="11385"/>
                    </a:lnTo>
                    <a:lnTo>
                      <a:pt x="9083" y="11354"/>
                    </a:lnTo>
                    <a:lnTo>
                      <a:pt x="9146" y="11301"/>
                    </a:lnTo>
                    <a:cubicBezTo>
                      <a:pt x="9167" y="11280"/>
                      <a:pt x="9189" y="11248"/>
                      <a:pt x="9199" y="11227"/>
                    </a:cubicBezTo>
                    <a:cubicBezTo>
                      <a:pt x="9231" y="11185"/>
                      <a:pt x="9241" y="11153"/>
                      <a:pt x="9241" y="11111"/>
                    </a:cubicBezTo>
                    <a:cubicBezTo>
                      <a:pt x="9252" y="11069"/>
                      <a:pt x="9252" y="11016"/>
                      <a:pt x="9231" y="10974"/>
                    </a:cubicBezTo>
                    <a:cubicBezTo>
                      <a:pt x="9220" y="10931"/>
                      <a:pt x="9210" y="10900"/>
                      <a:pt x="9178" y="10868"/>
                    </a:cubicBezTo>
                    <a:lnTo>
                      <a:pt x="9146" y="10836"/>
                    </a:lnTo>
                    <a:lnTo>
                      <a:pt x="9115" y="10794"/>
                    </a:lnTo>
                    <a:cubicBezTo>
                      <a:pt x="9072" y="10752"/>
                      <a:pt x="9030" y="10731"/>
                      <a:pt x="8967" y="10710"/>
                    </a:cubicBezTo>
                    <a:cubicBezTo>
                      <a:pt x="8946" y="10710"/>
                      <a:pt x="8914" y="10710"/>
                      <a:pt x="8882" y="106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8"/>
              <p:cNvSpPr/>
              <p:nvPr/>
            </p:nvSpPr>
            <p:spPr>
              <a:xfrm rot="-8271987">
                <a:off x="7899763" y="4553025"/>
                <a:ext cx="693633" cy="958457"/>
              </a:xfrm>
              <a:custGeom>
                <a:avLst/>
                <a:gdLst/>
                <a:ahLst/>
                <a:cxnLst/>
                <a:rect l="l" t="t" r="r" b="b"/>
                <a:pathLst>
                  <a:path w="11556" h="15968" extrusionOk="0">
                    <a:moveTo>
                      <a:pt x="9672" y="1"/>
                    </a:moveTo>
                    <a:cubicBezTo>
                      <a:pt x="9064" y="1"/>
                      <a:pt x="8536" y="518"/>
                      <a:pt x="8355" y="1103"/>
                    </a:cubicBezTo>
                    <a:cubicBezTo>
                      <a:pt x="8165" y="1705"/>
                      <a:pt x="8270" y="2370"/>
                      <a:pt x="8418" y="2993"/>
                    </a:cubicBezTo>
                    <a:cubicBezTo>
                      <a:pt x="8577" y="3616"/>
                      <a:pt x="8756" y="4239"/>
                      <a:pt x="8735" y="4884"/>
                    </a:cubicBezTo>
                    <a:cubicBezTo>
                      <a:pt x="8378" y="4543"/>
                      <a:pt x="7892" y="4380"/>
                      <a:pt x="7400" y="4380"/>
                    </a:cubicBezTo>
                    <a:cubicBezTo>
                      <a:pt x="6976" y="4380"/>
                      <a:pt x="6547" y="4501"/>
                      <a:pt x="6190" y="4736"/>
                    </a:cubicBezTo>
                    <a:cubicBezTo>
                      <a:pt x="5429" y="5243"/>
                      <a:pt x="5018" y="6183"/>
                      <a:pt x="5018" y="7102"/>
                    </a:cubicBezTo>
                    <a:cubicBezTo>
                      <a:pt x="4892" y="7082"/>
                      <a:pt x="4766" y="7072"/>
                      <a:pt x="4640" y="7072"/>
                    </a:cubicBezTo>
                    <a:cubicBezTo>
                      <a:pt x="3818" y="7072"/>
                      <a:pt x="2998" y="7477"/>
                      <a:pt x="2504" y="8137"/>
                    </a:cubicBezTo>
                    <a:cubicBezTo>
                      <a:pt x="1944" y="8908"/>
                      <a:pt x="1849" y="9995"/>
                      <a:pt x="2272" y="10840"/>
                    </a:cubicBezTo>
                    <a:cubicBezTo>
                      <a:pt x="2409" y="11125"/>
                      <a:pt x="2599" y="11389"/>
                      <a:pt x="2736" y="11675"/>
                    </a:cubicBezTo>
                    <a:cubicBezTo>
                      <a:pt x="2691" y="11673"/>
                      <a:pt x="2645" y="11672"/>
                      <a:pt x="2600" y="11672"/>
                    </a:cubicBezTo>
                    <a:cubicBezTo>
                      <a:pt x="2041" y="11672"/>
                      <a:pt x="1472" y="11794"/>
                      <a:pt x="994" y="12097"/>
                    </a:cubicBezTo>
                    <a:cubicBezTo>
                      <a:pt x="476" y="12424"/>
                      <a:pt x="96" y="12984"/>
                      <a:pt x="54" y="13586"/>
                    </a:cubicBezTo>
                    <a:cubicBezTo>
                      <a:pt x="1" y="14410"/>
                      <a:pt x="550" y="15118"/>
                      <a:pt x="1173" y="15582"/>
                    </a:cubicBezTo>
                    <a:cubicBezTo>
                      <a:pt x="1562" y="15877"/>
                      <a:pt x="1992" y="15967"/>
                      <a:pt x="2443" y="15967"/>
                    </a:cubicBezTo>
                    <a:cubicBezTo>
                      <a:pt x="2752" y="15967"/>
                      <a:pt x="3070" y="15925"/>
                      <a:pt x="3391" y="15878"/>
                    </a:cubicBezTo>
                    <a:cubicBezTo>
                      <a:pt x="3909" y="15794"/>
                      <a:pt x="4458" y="15477"/>
                      <a:pt x="4511" y="14959"/>
                    </a:cubicBezTo>
                    <a:cubicBezTo>
                      <a:pt x="4574" y="14252"/>
                      <a:pt x="3750" y="13840"/>
                      <a:pt x="3074" y="13639"/>
                    </a:cubicBezTo>
                    <a:cubicBezTo>
                      <a:pt x="3761" y="13565"/>
                      <a:pt x="4458" y="13491"/>
                      <a:pt x="5049" y="13164"/>
                    </a:cubicBezTo>
                    <a:cubicBezTo>
                      <a:pt x="5651" y="12836"/>
                      <a:pt x="6126" y="12182"/>
                      <a:pt x="6031" y="11506"/>
                    </a:cubicBezTo>
                    <a:cubicBezTo>
                      <a:pt x="5947" y="10851"/>
                      <a:pt x="5355" y="10365"/>
                      <a:pt x="4732" y="10164"/>
                    </a:cubicBezTo>
                    <a:lnTo>
                      <a:pt x="4732" y="10164"/>
                    </a:lnTo>
                    <a:cubicBezTo>
                      <a:pt x="4808" y="10167"/>
                      <a:pt x="4884" y="10168"/>
                      <a:pt x="4959" y="10168"/>
                    </a:cubicBezTo>
                    <a:cubicBezTo>
                      <a:pt x="5941" y="10168"/>
                      <a:pt x="6925" y="9977"/>
                      <a:pt x="7827" y="9605"/>
                    </a:cubicBezTo>
                    <a:cubicBezTo>
                      <a:pt x="8545" y="9319"/>
                      <a:pt x="9284" y="8823"/>
                      <a:pt x="9411" y="8063"/>
                    </a:cubicBezTo>
                    <a:cubicBezTo>
                      <a:pt x="9536" y="7312"/>
                      <a:pt x="8859" y="6531"/>
                      <a:pt x="8090" y="6531"/>
                    </a:cubicBezTo>
                    <a:cubicBezTo>
                      <a:pt x="8080" y="6531"/>
                      <a:pt x="8069" y="6531"/>
                      <a:pt x="8059" y="6531"/>
                    </a:cubicBezTo>
                    <a:cubicBezTo>
                      <a:pt x="9242" y="6373"/>
                      <a:pt x="10330" y="5633"/>
                      <a:pt x="10911" y="4588"/>
                    </a:cubicBezTo>
                    <a:cubicBezTo>
                      <a:pt x="11492" y="3553"/>
                      <a:pt x="11555" y="2243"/>
                      <a:pt x="11069" y="1145"/>
                    </a:cubicBezTo>
                    <a:cubicBezTo>
                      <a:pt x="10826" y="585"/>
                      <a:pt x="10372" y="46"/>
                      <a:pt x="9760" y="4"/>
                    </a:cubicBezTo>
                    <a:cubicBezTo>
                      <a:pt x="9730" y="2"/>
                      <a:pt x="9701" y="1"/>
                      <a:pt x="9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8"/>
              <p:cNvSpPr/>
              <p:nvPr/>
            </p:nvSpPr>
            <p:spPr>
              <a:xfrm rot="-7050196">
                <a:off x="7930674" y="-510554"/>
                <a:ext cx="1514133" cy="1313805"/>
              </a:xfrm>
              <a:custGeom>
                <a:avLst/>
                <a:gdLst/>
                <a:ahLst/>
                <a:cxnLst/>
                <a:rect l="l" t="t" r="r" b="b"/>
                <a:pathLst>
                  <a:path w="17712" h="15368" extrusionOk="0">
                    <a:moveTo>
                      <a:pt x="16516" y="1"/>
                    </a:moveTo>
                    <a:cubicBezTo>
                      <a:pt x="16270" y="1"/>
                      <a:pt x="16020" y="65"/>
                      <a:pt x="15810" y="191"/>
                    </a:cubicBezTo>
                    <a:cubicBezTo>
                      <a:pt x="15272" y="497"/>
                      <a:pt x="14976" y="1109"/>
                      <a:pt x="14849" y="1711"/>
                    </a:cubicBezTo>
                    <a:cubicBezTo>
                      <a:pt x="14477" y="1387"/>
                      <a:pt x="14035" y="1045"/>
                      <a:pt x="13556" y="1045"/>
                    </a:cubicBezTo>
                    <a:cubicBezTo>
                      <a:pt x="13505" y="1045"/>
                      <a:pt x="13454" y="1048"/>
                      <a:pt x="13402" y="1057"/>
                    </a:cubicBezTo>
                    <a:cubicBezTo>
                      <a:pt x="12927" y="1141"/>
                      <a:pt x="12568" y="1574"/>
                      <a:pt x="12441" y="2039"/>
                    </a:cubicBezTo>
                    <a:cubicBezTo>
                      <a:pt x="12304" y="2493"/>
                      <a:pt x="12357" y="2989"/>
                      <a:pt x="12410" y="3465"/>
                    </a:cubicBezTo>
                    <a:cubicBezTo>
                      <a:pt x="12452" y="3908"/>
                      <a:pt x="12494" y="4352"/>
                      <a:pt x="12547" y="4785"/>
                    </a:cubicBezTo>
                    <a:cubicBezTo>
                      <a:pt x="12095" y="4531"/>
                      <a:pt x="11580" y="4380"/>
                      <a:pt x="11073" y="4380"/>
                    </a:cubicBezTo>
                    <a:cubicBezTo>
                      <a:pt x="10798" y="4380"/>
                      <a:pt x="10525" y="4424"/>
                      <a:pt x="10266" y="4521"/>
                    </a:cubicBezTo>
                    <a:cubicBezTo>
                      <a:pt x="9516" y="4785"/>
                      <a:pt x="8935" y="5524"/>
                      <a:pt x="8977" y="6316"/>
                    </a:cubicBezTo>
                    <a:cubicBezTo>
                      <a:pt x="8487" y="5623"/>
                      <a:pt x="7634" y="5236"/>
                      <a:pt x="6792" y="5236"/>
                    </a:cubicBezTo>
                    <a:cubicBezTo>
                      <a:pt x="6364" y="5236"/>
                      <a:pt x="5939" y="5335"/>
                      <a:pt x="5566" y="5545"/>
                    </a:cubicBezTo>
                    <a:cubicBezTo>
                      <a:pt x="4446" y="6179"/>
                      <a:pt x="3950" y="7700"/>
                      <a:pt x="4468" y="8872"/>
                    </a:cubicBezTo>
                    <a:cubicBezTo>
                      <a:pt x="4044" y="8551"/>
                      <a:pt x="3519" y="8399"/>
                      <a:pt x="2991" y="8399"/>
                    </a:cubicBezTo>
                    <a:cubicBezTo>
                      <a:pt x="2163" y="8399"/>
                      <a:pt x="1326" y="8774"/>
                      <a:pt x="856" y="9464"/>
                    </a:cubicBezTo>
                    <a:cubicBezTo>
                      <a:pt x="0" y="10741"/>
                      <a:pt x="465" y="12970"/>
                      <a:pt x="1067" y="14311"/>
                    </a:cubicBezTo>
                    <a:cubicBezTo>
                      <a:pt x="1361" y="14982"/>
                      <a:pt x="2058" y="15368"/>
                      <a:pt x="2685" y="15368"/>
                    </a:cubicBezTo>
                    <a:cubicBezTo>
                      <a:pt x="3341" y="15368"/>
                      <a:pt x="3919" y="14945"/>
                      <a:pt x="3876" y="13984"/>
                    </a:cubicBezTo>
                    <a:cubicBezTo>
                      <a:pt x="3844" y="13350"/>
                      <a:pt x="3496" y="12769"/>
                      <a:pt x="3095" y="12262"/>
                    </a:cubicBezTo>
                    <a:lnTo>
                      <a:pt x="3095" y="12262"/>
                    </a:lnTo>
                    <a:cubicBezTo>
                      <a:pt x="3561" y="12449"/>
                      <a:pt x="4075" y="12553"/>
                      <a:pt x="4581" y="12553"/>
                    </a:cubicBezTo>
                    <a:cubicBezTo>
                      <a:pt x="5277" y="12553"/>
                      <a:pt x="5959" y="12356"/>
                      <a:pt x="6485" y="11903"/>
                    </a:cubicBezTo>
                    <a:cubicBezTo>
                      <a:pt x="7382" y="11111"/>
                      <a:pt x="7488" y="9474"/>
                      <a:pt x="6516" y="8788"/>
                    </a:cubicBezTo>
                    <a:lnTo>
                      <a:pt x="6516" y="8788"/>
                    </a:lnTo>
                    <a:cubicBezTo>
                      <a:pt x="7119" y="9004"/>
                      <a:pt x="7766" y="9156"/>
                      <a:pt x="8400" y="9156"/>
                    </a:cubicBezTo>
                    <a:cubicBezTo>
                      <a:pt x="8754" y="9156"/>
                      <a:pt x="9105" y="9109"/>
                      <a:pt x="9442" y="8999"/>
                    </a:cubicBezTo>
                    <a:cubicBezTo>
                      <a:pt x="10392" y="8693"/>
                      <a:pt x="11206" y="7795"/>
                      <a:pt x="11142" y="6802"/>
                    </a:cubicBezTo>
                    <a:lnTo>
                      <a:pt x="11142" y="6802"/>
                    </a:lnTo>
                    <a:cubicBezTo>
                      <a:pt x="11519" y="6912"/>
                      <a:pt x="11919" y="6972"/>
                      <a:pt x="12315" y="6972"/>
                    </a:cubicBezTo>
                    <a:cubicBezTo>
                      <a:pt x="13094" y="6972"/>
                      <a:pt x="13859" y="6739"/>
                      <a:pt x="14406" y="6200"/>
                    </a:cubicBezTo>
                    <a:cubicBezTo>
                      <a:pt x="15230" y="5387"/>
                      <a:pt x="15251" y="3792"/>
                      <a:pt x="14258" y="3190"/>
                    </a:cubicBezTo>
                    <a:lnTo>
                      <a:pt x="14258" y="3190"/>
                    </a:lnTo>
                    <a:cubicBezTo>
                      <a:pt x="14312" y="3192"/>
                      <a:pt x="14367" y="3193"/>
                      <a:pt x="14421" y="3193"/>
                    </a:cubicBezTo>
                    <a:cubicBezTo>
                      <a:pt x="15158" y="3193"/>
                      <a:pt x="15889" y="2994"/>
                      <a:pt x="16529" y="2630"/>
                    </a:cubicBezTo>
                    <a:cubicBezTo>
                      <a:pt x="16909" y="2408"/>
                      <a:pt x="17268" y="2113"/>
                      <a:pt x="17479" y="1722"/>
                    </a:cubicBezTo>
                    <a:cubicBezTo>
                      <a:pt x="17680" y="1331"/>
                      <a:pt x="17712" y="824"/>
                      <a:pt x="17469" y="455"/>
                    </a:cubicBezTo>
                    <a:cubicBezTo>
                      <a:pt x="17258" y="149"/>
                      <a:pt x="16891" y="1"/>
                      <a:pt x="165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0" name="Google Shape;830;p28"/>
            <p:cNvGrpSpPr/>
            <p:nvPr/>
          </p:nvGrpSpPr>
          <p:grpSpPr>
            <a:xfrm>
              <a:off x="-637120" y="2797291"/>
              <a:ext cx="2355488" cy="4668444"/>
              <a:chOff x="-637120" y="2797291"/>
              <a:chExt cx="2355488" cy="4668444"/>
            </a:xfrm>
          </p:grpSpPr>
          <p:sp>
            <p:nvSpPr>
              <p:cNvPr id="831" name="Google Shape;831;p28"/>
              <p:cNvSpPr/>
              <p:nvPr/>
            </p:nvSpPr>
            <p:spPr>
              <a:xfrm rot="526139">
                <a:off x="-306794" y="2900387"/>
                <a:ext cx="1694836" cy="4462253"/>
              </a:xfrm>
              <a:custGeom>
                <a:avLst/>
                <a:gdLst/>
                <a:ahLst/>
                <a:cxnLst/>
                <a:rect l="l" t="t" r="r" b="b"/>
                <a:pathLst>
                  <a:path w="34822" h="61987" extrusionOk="0">
                    <a:moveTo>
                      <a:pt x="1" y="1"/>
                    </a:moveTo>
                    <a:lnTo>
                      <a:pt x="7267" y="61986"/>
                    </a:lnTo>
                    <a:cubicBezTo>
                      <a:pt x="8524" y="61711"/>
                      <a:pt x="9781" y="61479"/>
                      <a:pt x="11038" y="61278"/>
                    </a:cubicBezTo>
                    <a:cubicBezTo>
                      <a:pt x="14069" y="60793"/>
                      <a:pt x="17121" y="60465"/>
                      <a:pt x="20173" y="60201"/>
                    </a:cubicBezTo>
                    <a:cubicBezTo>
                      <a:pt x="23204" y="59937"/>
                      <a:pt x="26235" y="59694"/>
                      <a:pt x="29267" y="59567"/>
                    </a:cubicBezTo>
                    <a:cubicBezTo>
                      <a:pt x="31115" y="59494"/>
                      <a:pt x="32974" y="59430"/>
                      <a:pt x="34822" y="59388"/>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32" name="Google Shape;832;p28"/>
              <p:cNvGrpSpPr/>
              <p:nvPr/>
            </p:nvGrpSpPr>
            <p:grpSpPr>
              <a:xfrm rot="-582305">
                <a:off x="-390002" y="3337379"/>
                <a:ext cx="1057551" cy="2350837"/>
                <a:chOff x="952975" y="2608775"/>
                <a:chExt cx="767781" cy="1706704"/>
              </a:xfrm>
            </p:grpSpPr>
            <p:sp>
              <p:nvSpPr>
                <p:cNvPr id="833" name="Google Shape;833;p28"/>
                <p:cNvSpPr/>
                <p:nvPr/>
              </p:nvSpPr>
              <p:spPr>
                <a:xfrm>
                  <a:off x="952975" y="2608775"/>
                  <a:ext cx="767781" cy="1706704"/>
                </a:xfrm>
                <a:custGeom>
                  <a:avLst/>
                  <a:gdLst/>
                  <a:ahLst/>
                  <a:cxnLst/>
                  <a:rect l="l" t="t" r="r" b="b"/>
                  <a:pathLst>
                    <a:path w="16424" h="36509" extrusionOk="0">
                      <a:moveTo>
                        <a:pt x="8767" y="0"/>
                      </a:moveTo>
                      <a:cubicBezTo>
                        <a:pt x="8750" y="0"/>
                        <a:pt x="8732" y="1"/>
                        <a:pt x="8713" y="3"/>
                      </a:cubicBezTo>
                      <a:cubicBezTo>
                        <a:pt x="8418" y="34"/>
                        <a:pt x="8185" y="288"/>
                        <a:pt x="8048" y="552"/>
                      </a:cubicBezTo>
                      <a:cubicBezTo>
                        <a:pt x="7552" y="1439"/>
                        <a:pt x="7615" y="2516"/>
                        <a:pt x="7689" y="3530"/>
                      </a:cubicBezTo>
                      <a:cubicBezTo>
                        <a:pt x="7773" y="4512"/>
                        <a:pt x="7847" y="5505"/>
                        <a:pt x="7921" y="6498"/>
                      </a:cubicBezTo>
                      <a:cubicBezTo>
                        <a:pt x="7942" y="6847"/>
                        <a:pt x="7911" y="7301"/>
                        <a:pt x="7573" y="7417"/>
                      </a:cubicBezTo>
                      <a:cubicBezTo>
                        <a:pt x="7529" y="7431"/>
                        <a:pt x="7487" y="7437"/>
                        <a:pt x="7445" y="7437"/>
                      </a:cubicBezTo>
                      <a:cubicBezTo>
                        <a:pt x="7142" y="7437"/>
                        <a:pt x="6886" y="7092"/>
                        <a:pt x="6728" y="6804"/>
                      </a:cubicBezTo>
                      <a:cubicBezTo>
                        <a:pt x="6422" y="6266"/>
                        <a:pt x="6073" y="5738"/>
                        <a:pt x="5703" y="5241"/>
                      </a:cubicBezTo>
                      <a:cubicBezTo>
                        <a:pt x="5569" y="5068"/>
                        <a:pt x="5391" y="4887"/>
                        <a:pt x="5185" y="4887"/>
                      </a:cubicBezTo>
                      <a:cubicBezTo>
                        <a:pt x="5165" y="4887"/>
                        <a:pt x="5144" y="4889"/>
                        <a:pt x="5123" y="4893"/>
                      </a:cubicBezTo>
                      <a:cubicBezTo>
                        <a:pt x="4869" y="4945"/>
                        <a:pt x="4763" y="5252"/>
                        <a:pt x="4742" y="5516"/>
                      </a:cubicBezTo>
                      <a:cubicBezTo>
                        <a:pt x="4679" y="6414"/>
                        <a:pt x="5027" y="7290"/>
                        <a:pt x="5450" y="8093"/>
                      </a:cubicBezTo>
                      <a:cubicBezTo>
                        <a:pt x="5872" y="8895"/>
                        <a:pt x="6379" y="9645"/>
                        <a:pt x="6696" y="10490"/>
                      </a:cubicBezTo>
                      <a:cubicBezTo>
                        <a:pt x="6770" y="10680"/>
                        <a:pt x="6823" y="10881"/>
                        <a:pt x="6791" y="11071"/>
                      </a:cubicBezTo>
                      <a:cubicBezTo>
                        <a:pt x="6760" y="11261"/>
                        <a:pt x="6601" y="11451"/>
                        <a:pt x="6400" y="11451"/>
                      </a:cubicBezTo>
                      <a:cubicBezTo>
                        <a:pt x="6274" y="11441"/>
                        <a:pt x="6158" y="11367"/>
                        <a:pt x="6052" y="11293"/>
                      </a:cubicBezTo>
                      <a:cubicBezTo>
                        <a:pt x="5714" y="11039"/>
                        <a:pt x="5418" y="10733"/>
                        <a:pt x="5165" y="10406"/>
                      </a:cubicBezTo>
                      <a:cubicBezTo>
                        <a:pt x="4658" y="9740"/>
                        <a:pt x="4256" y="8885"/>
                        <a:pt x="3464" y="8642"/>
                      </a:cubicBezTo>
                      <a:cubicBezTo>
                        <a:pt x="3411" y="8629"/>
                        <a:pt x="3357" y="8615"/>
                        <a:pt x="3307" y="8615"/>
                      </a:cubicBezTo>
                      <a:cubicBezTo>
                        <a:pt x="3277" y="8615"/>
                        <a:pt x="3249" y="8620"/>
                        <a:pt x="3221" y="8631"/>
                      </a:cubicBezTo>
                      <a:cubicBezTo>
                        <a:pt x="3148" y="8663"/>
                        <a:pt x="3095" y="8737"/>
                        <a:pt x="3052" y="8811"/>
                      </a:cubicBezTo>
                      <a:cubicBezTo>
                        <a:pt x="2757" y="9392"/>
                        <a:pt x="3000" y="10089"/>
                        <a:pt x="3317" y="10659"/>
                      </a:cubicBezTo>
                      <a:cubicBezTo>
                        <a:pt x="4204" y="12254"/>
                        <a:pt x="5661" y="13490"/>
                        <a:pt x="6506" y="15116"/>
                      </a:cubicBezTo>
                      <a:cubicBezTo>
                        <a:pt x="6696" y="15485"/>
                        <a:pt x="7224" y="17173"/>
                        <a:pt x="6446" y="17173"/>
                      </a:cubicBezTo>
                      <a:cubicBezTo>
                        <a:pt x="6400" y="17173"/>
                        <a:pt x="6350" y="17167"/>
                        <a:pt x="6295" y="17155"/>
                      </a:cubicBezTo>
                      <a:cubicBezTo>
                        <a:pt x="5534" y="16986"/>
                        <a:pt x="5270" y="15201"/>
                        <a:pt x="4996" y="14641"/>
                      </a:cubicBezTo>
                      <a:cubicBezTo>
                        <a:pt x="4616" y="13891"/>
                        <a:pt x="4098" y="13078"/>
                        <a:pt x="3348" y="12645"/>
                      </a:cubicBezTo>
                      <a:cubicBezTo>
                        <a:pt x="2922" y="12400"/>
                        <a:pt x="2488" y="12282"/>
                        <a:pt x="2106" y="12282"/>
                      </a:cubicBezTo>
                      <a:cubicBezTo>
                        <a:pt x="1172" y="12282"/>
                        <a:pt x="555" y="12989"/>
                        <a:pt x="1162" y="14271"/>
                      </a:cubicBezTo>
                      <a:cubicBezTo>
                        <a:pt x="2250" y="16574"/>
                        <a:pt x="4985" y="17862"/>
                        <a:pt x="5809" y="20270"/>
                      </a:cubicBezTo>
                      <a:cubicBezTo>
                        <a:pt x="6073" y="21041"/>
                        <a:pt x="5872" y="22182"/>
                        <a:pt x="5070" y="22224"/>
                      </a:cubicBezTo>
                      <a:cubicBezTo>
                        <a:pt x="4320" y="21062"/>
                        <a:pt x="3475" y="19953"/>
                        <a:pt x="2546" y="18929"/>
                      </a:cubicBezTo>
                      <a:cubicBezTo>
                        <a:pt x="2238" y="18574"/>
                        <a:pt x="1844" y="18210"/>
                        <a:pt x="1394" y="18210"/>
                      </a:cubicBezTo>
                      <a:cubicBezTo>
                        <a:pt x="1349" y="18210"/>
                        <a:pt x="1303" y="18214"/>
                        <a:pt x="1257" y="18221"/>
                      </a:cubicBezTo>
                      <a:cubicBezTo>
                        <a:pt x="803" y="18295"/>
                        <a:pt x="497" y="18760"/>
                        <a:pt x="391" y="19214"/>
                      </a:cubicBezTo>
                      <a:cubicBezTo>
                        <a:pt x="169" y="20249"/>
                        <a:pt x="708" y="21305"/>
                        <a:pt x="1373" y="22129"/>
                      </a:cubicBezTo>
                      <a:cubicBezTo>
                        <a:pt x="2588" y="23671"/>
                        <a:pt x="4256" y="24801"/>
                        <a:pt x="5598" y="26237"/>
                      </a:cubicBezTo>
                      <a:cubicBezTo>
                        <a:pt x="5936" y="26607"/>
                        <a:pt x="6274" y="27019"/>
                        <a:pt x="6316" y="27515"/>
                      </a:cubicBezTo>
                      <a:cubicBezTo>
                        <a:pt x="6357" y="27994"/>
                        <a:pt x="5995" y="28531"/>
                        <a:pt x="5524" y="28531"/>
                      </a:cubicBezTo>
                      <a:cubicBezTo>
                        <a:pt x="5506" y="28531"/>
                        <a:pt x="5489" y="28531"/>
                        <a:pt x="5471" y="28529"/>
                      </a:cubicBezTo>
                      <a:cubicBezTo>
                        <a:pt x="5165" y="28498"/>
                        <a:pt x="4922" y="28244"/>
                        <a:pt x="4700" y="28012"/>
                      </a:cubicBezTo>
                      <a:cubicBezTo>
                        <a:pt x="4119" y="27367"/>
                        <a:pt x="3538" y="26723"/>
                        <a:pt x="2957" y="26079"/>
                      </a:cubicBezTo>
                      <a:cubicBezTo>
                        <a:pt x="2651" y="25741"/>
                        <a:pt x="2324" y="25382"/>
                        <a:pt x="1901" y="25181"/>
                      </a:cubicBezTo>
                      <a:cubicBezTo>
                        <a:pt x="1714" y="25092"/>
                        <a:pt x="1502" y="25043"/>
                        <a:pt x="1293" y="25043"/>
                      </a:cubicBezTo>
                      <a:cubicBezTo>
                        <a:pt x="1031" y="25043"/>
                        <a:pt x="775" y="25121"/>
                        <a:pt x="581" y="25297"/>
                      </a:cubicBezTo>
                      <a:cubicBezTo>
                        <a:pt x="0" y="25847"/>
                        <a:pt x="391" y="26829"/>
                        <a:pt x="856" y="27494"/>
                      </a:cubicBezTo>
                      <a:cubicBezTo>
                        <a:pt x="2017" y="29163"/>
                        <a:pt x="3475" y="30948"/>
                        <a:pt x="5260" y="31972"/>
                      </a:cubicBezTo>
                      <a:cubicBezTo>
                        <a:pt x="6073" y="32448"/>
                        <a:pt x="6812" y="33102"/>
                        <a:pt x="7214" y="33979"/>
                      </a:cubicBezTo>
                      <a:cubicBezTo>
                        <a:pt x="7469" y="34538"/>
                        <a:pt x="7314" y="36508"/>
                        <a:pt x="8051" y="36508"/>
                      </a:cubicBezTo>
                      <a:cubicBezTo>
                        <a:pt x="8108" y="36508"/>
                        <a:pt x="8170" y="36496"/>
                        <a:pt x="8238" y="36471"/>
                      </a:cubicBezTo>
                      <a:cubicBezTo>
                        <a:pt x="8967" y="36207"/>
                        <a:pt x="8661" y="34845"/>
                        <a:pt x="8629" y="34296"/>
                      </a:cubicBezTo>
                      <a:cubicBezTo>
                        <a:pt x="8544" y="32722"/>
                        <a:pt x="8523" y="30821"/>
                        <a:pt x="9865" y="29723"/>
                      </a:cubicBezTo>
                      <a:cubicBezTo>
                        <a:pt x="10530" y="29184"/>
                        <a:pt x="11407" y="28983"/>
                        <a:pt x="12199" y="28645"/>
                      </a:cubicBezTo>
                      <a:cubicBezTo>
                        <a:pt x="13772" y="27980"/>
                        <a:pt x="15092" y="26755"/>
                        <a:pt x="15874" y="25245"/>
                      </a:cubicBezTo>
                      <a:cubicBezTo>
                        <a:pt x="16233" y="24537"/>
                        <a:pt x="16423" y="23555"/>
                        <a:pt x="15800" y="23058"/>
                      </a:cubicBezTo>
                      <a:cubicBezTo>
                        <a:pt x="15602" y="22903"/>
                        <a:pt x="15381" y="22837"/>
                        <a:pt x="15152" y="22837"/>
                      </a:cubicBezTo>
                      <a:cubicBezTo>
                        <a:pt x="14525" y="22837"/>
                        <a:pt x="13828" y="23323"/>
                        <a:pt x="13318" y="23787"/>
                      </a:cubicBezTo>
                      <a:cubicBezTo>
                        <a:pt x="12188" y="24812"/>
                        <a:pt x="10995" y="25773"/>
                        <a:pt x="9748" y="26649"/>
                      </a:cubicBezTo>
                      <a:cubicBezTo>
                        <a:pt x="9544" y="26800"/>
                        <a:pt x="9302" y="26952"/>
                        <a:pt x="9054" y="26952"/>
                      </a:cubicBezTo>
                      <a:cubicBezTo>
                        <a:pt x="9008" y="26952"/>
                        <a:pt x="8961" y="26946"/>
                        <a:pt x="8914" y="26934"/>
                      </a:cubicBezTo>
                      <a:cubicBezTo>
                        <a:pt x="8671" y="26861"/>
                        <a:pt x="8502" y="26618"/>
                        <a:pt x="8407" y="26385"/>
                      </a:cubicBezTo>
                      <a:cubicBezTo>
                        <a:pt x="7900" y="25139"/>
                        <a:pt x="8534" y="23671"/>
                        <a:pt x="9516" y="22752"/>
                      </a:cubicBezTo>
                      <a:cubicBezTo>
                        <a:pt x="10498" y="21833"/>
                        <a:pt x="11766" y="21305"/>
                        <a:pt x="12949" y="20650"/>
                      </a:cubicBezTo>
                      <a:cubicBezTo>
                        <a:pt x="14110" y="20006"/>
                        <a:pt x="15853" y="19056"/>
                        <a:pt x="16159" y="17630"/>
                      </a:cubicBezTo>
                      <a:cubicBezTo>
                        <a:pt x="16254" y="17155"/>
                        <a:pt x="16085" y="16574"/>
                        <a:pt x="15642" y="16384"/>
                      </a:cubicBezTo>
                      <a:cubicBezTo>
                        <a:pt x="15515" y="16330"/>
                        <a:pt x="15382" y="16308"/>
                        <a:pt x="15247" y="16308"/>
                      </a:cubicBezTo>
                      <a:cubicBezTo>
                        <a:pt x="15089" y="16308"/>
                        <a:pt x="14929" y="16338"/>
                        <a:pt x="14776" y="16384"/>
                      </a:cubicBezTo>
                      <a:cubicBezTo>
                        <a:pt x="14374" y="16489"/>
                        <a:pt x="13994" y="16658"/>
                        <a:pt x="13656" y="16901"/>
                      </a:cubicBezTo>
                      <a:cubicBezTo>
                        <a:pt x="13386" y="17089"/>
                        <a:pt x="13066" y="17328"/>
                        <a:pt x="12758" y="17328"/>
                      </a:cubicBezTo>
                      <a:cubicBezTo>
                        <a:pt x="12669" y="17328"/>
                        <a:pt x="12580" y="17308"/>
                        <a:pt x="12494" y="17260"/>
                      </a:cubicBezTo>
                      <a:cubicBezTo>
                        <a:pt x="12125" y="17059"/>
                        <a:pt x="12146" y="16531"/>
                        <a:pt x="12304" y="16151"/>
                      </a:cubicBezTo>
                      <a:cubicBezTo>
                        <a:pt x="12611" y="15444"/>
                        <a:pt x="13223" y="14916"/>
                        <a:pt x="13741" y="14345"/>
                      </a:cubicBezTo>
                      <a:cubicBezTo>
                        <a:pt x="14269" y="13775"/>
                        <a:pt x="14744" y="13067"/>
                        <a:pt x="14691" y="12296"/>
                      </a:cubicBezTo>
                      <a:cubicBezTo>
                        <a:pt x="14681" y="12138"/>
                        <a:pt x="14638" y="11969"/>
                        <a:pt x="14533" y="11853"/>
                      </a:cubicBezTo>
                      <a:cubicBezTo>
                        <a:pt x="14480" y="11810"/>
                        <a:pt x="14438" y="11768"/>
                        <a:pt x="14374" y="11747"/>
                      </a:cubicBezTo>
                      <a:cubicBezTo>
                        <a:pt x="14300" y="11715"/>
                        <a:pt x="14216" y="11694"/>
                        <a:pt x="14131" y="11684"/>
                      </a:cubicBezTo>
                      <a:cubicBezTo>
                        <a:pt x="14105" y="11681"/>
                        <a:pt x="14079" y="11680"/>
                        <a:pt x="14054" y="11680"/>
                      </a:cubicBezTo>
                      <a:cubicBezTo>
                        <a:pt x="13590" y="11680"/>
                        <a:pt x="13186" y="12032"/>
                        <a:pt x="12896" y="12402"/>
                      </a:cubicBezTo>
                      <a:cubicBezTo>
                        <a:pt x="12494" y="12951"/>
                        <a:pt x="12135" y="13532"/>
                        <a:pt x="11660" y="14018"/>
                      </a:cubicBezTo>
                      <a:cubicBezTo>
                        <a:pt x="11453" y="14217"/>
                        <a:pt x="11174" y="14416"/>
                        <a:pt x="10909" y="14416"/>
                      </a:cubicBezTo>
                      <a:cubicBezTo>
                        <a:pt x="10822" y="14416"/>
                        <a:pt x="10737" y="14395"/>
                        <a:pt x="10657" y="14345"/>
                      </a:cubicBezTo>
                      <a:cubicBezTo>
                        <a:pt x="10424" y="14197"/>
                        <a:pt x="10382" y="13870"/>
                        <a:pt x="10403" y="13585"/>
                      </a:cubicBezTo>
                      <a:cubicBezTo>
                        <a:pt x="10488" y="12106"/>
                        <a:pt x="11375" y="10818"/>
                        <a:pt x="12199" y="9593"/>
                      </a:cubicBezTo>
                      <a:cubicBezTo>
                        <a:pt x="13022" y="8357"/>
                        <a:pt x="13825" y="6984"/>
                        <a:pt x="13709" y="5505"/>
                      </a:cubicBezTo>
                      <a:cubicBezTo>
                        <a:pt x="13698" y="5262"/>
                        <a:pt x="13646" y="5009"/>
                        <a:pt x="13508" y="4808"/>
                      </a:cubicBezTo>
                      <a:cubicBezTo>
                        <a:pt x="13382" y="4628"/>
                        <a:pt x="13178" y="4501"/>
                        <a:pt x="12970" y="4501"/>
                      </a:cubicBezTo>
                      <a:cubicBezTo>
                        <a:pt x="12935" y="4501"/>
                        <a:pt x="12899" y="4505"/>
                        <a:pt x="12864" y="4512"/>
                      </a:cubicBezTo>
                      <a:cubicBezTo>
                        <a:pt x="12727" y="4534"/>
                        <a:pt x="12611" y="4618"/>
                        <a:pt x="12505" y="4713"/>
                      </a:cubicBezTo>
                      <a:cubicBezTo>
                        <a:pt x="11649" y="5400"/>
                        <a:pt x="11153" y="6424"/>
                        <a:pt x="10709" y="7417"/>
                      </a:cubicBezTo>
                      <a:cubicBezTo>
                        <a:pt x="10614" y="7607"/>
                        <a:pt x="10530" y="7797"/>
                        <a:pt x="10372" y="7934"/>
                      </a:cubicBezTo>
                      <a:cubicBezTo>
                        <a:pt x="10276" y="8010"/>
                        <a:pt x="10147" y="8060"/>
                        <a:pt x="10025" y="8060"/>
                      </a:cubicBezTo>
                      <a:cubicBezTo>
                        <a:pt x="9943" y="8060"/>
                        <a:pt x="9865" y="8038"/>
                        <a:pt x="9801" y="7987"/>
                      </a:cubicBezTo>
                      <a:cubicBezTo>
                        <a:pt x="9611" y="7829"/>
                        <a:pt x="9632" y="7544"/>
                        <a:pt x="9674" y="7301"/>
                      </a:cubicBezTo>
                      <a:cubicBezTo>
                        <a:pt x="10044" y="5178"/>
                        <a:pt x="10308" y="2949"/>
                        <a:pt x="9632" y="911"/>
                      </a:cubicBezTo>
                      <a:cubicBezTo>
                        <a:pt x="9490" y="485"/>
                        <a:pt x="9202" y="0"/>
                        <a:pt x="87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8"/>
                <p:cNvSpPr/>
                <p:nvPr/>
              </p:nvSpPr>
              <p:spPr>
                <a:xfrm>
                  <a:off x="1286702" y="2608869"/>
                  <a:ext cx="89895" cy="1664865"/>
                </a:xfrm>
                <a:custGeom>
                  <a:avLst/>
                  <a:gdLst/>
                  <a:ahLst/>
                  <a:cxnLst/>
                  <a:rect l="l" t="t" r="r" b="b"/>
                  <a:pathLst>
                    <a:path w="1923" h="35614" extrusionOk="0">
                      <a:moveTo>
                        <a:pt x="1596" y="1"/>
                      </a:moveTo>
                      <a:cubicBezTo>
                        <a:pt x="1617" y="349"/>
                        <a:pt x="1627" y="708"/>
                        <a:pt x="1638" y="1057"/>
                      </a:cubicBezTo>
                      <a:cubicBezTo>
                        <a:pt x="1669" y="2483"/>
                        <a:pt x="1691" y="3908"/>
                        <a:pt x="1722" y="5334"/>
                      </a:cubicBezTo>
                      <a:cubicBezTo>
                        <a:pt x="1754" y="6728"/>
                        <a:pt x="1786" y="8122"/>
                        <a:pt x="1775" y="9517"/>
                      </a:cubicBezTo>
                      <a:cubicBezTo>
                        <a:pt x="1754" y="10900"/>
                        <a:pt x="1648" y="12263"/>
                        <a:pt x="1448" y="13625"/>
                      </a:cubicBezTo>
                      <a:cubicBezTo>
                        <a:pt x="1067" y="16255"/>
                        <a:pt x="465" y="18842"/>
                        <a:pt x="233" y="21493"/>
                      </a:cubicBezTo>
                      <a:cubicBezTo>
                        <a:pt x="1" y="24039"/>
                        <a:pt x="54" y="26605"/>
                        <a:pt x="244" y="29161"/>
                      </a:cubicBezTo>
                      <a:cubicBezTo>
                        <a:pt x="413" y="31315"/>
                        <a:pt x="687" y="33470"/>
                        <a:pt x="983" y="35614"/>
                      </a:cubicBezTo>
                      <a:cubicBezTo>
                        <a:pt x="1015" y="35582"/>
                        <a:pt x="1057" y="35561"/>
                        <a:pt x="1099" y="35540"/>
                      </a:cubicBezTo>
                      <a:cubicBezTo>
                        <a:pt x="846" y="33734"/>
                        <a:pt x="613" y="31917"/>
                        <a:pt x="444" y="30090"/>
                      </a:cubicBezTo>
                      <a:cubicBezTo>
                        <a:pt x="212" y="27513"/>
                        <a:pt x="117" y="24915"/>
                        <a:pt x="286" y="22338"/>
                      </a:cubicBezTo>
                      <a:cubicBezTo>
                        <a:pt x="455" y="19687"/>
                        <a:pt x="1015" y="17100"/>
                        <a:pt x="1437" y="14491"/>
                      </a:cubicBezTo>
                      <a:cubicBezTo>
                        <a:pt x="1648" y="13171"/>
                        <a:pt x="1807" y="11851"/>
                        <a:pt x="1860" y="10520"/>
                      </a:cubicBezTo>
                      <a:cubicBezTo>
                        <a:pt x="1923" y="9147"/>
                        <a:pt x="1891" y="7763"/>
                        <a:pt x="1860" y="6380"/>
                      </a:cubicBezTo>
                      <a:cubicBezTo>
                        <a:pt x="1838" y="4933"/>
                        <a:pt x="1807" y="3486"/>
                        <a:pt x="1775" y="2039"/>
                      </a:cubicBezTo>
                      <a:cubicBezTo>
                        <a:pt x="1764" y="1363"/>
                        <a:pt x="1754" y="677"/>
                        <a:pt x="17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835" name="Google Shape;835;p28"/>
            <p:cNvGrpSpPr/>
            <p:nvPr/>
          </p:nvGrpSpPr>
          <p:grpSpPr>
            <a:xfrm>
              <a:off x="-745775" y="-828515"/>
              <a:ext cx="2754710" cy="2402219"/>
              <a:chOff x="-745775" y="-828515"/>
              <a:chExt cx="2754710" cy="2402219"/>
            </a:xfrm>
          </p:grpSpPr>
          <p:grpSp>
            <p:nvGrpSpPr>
              <p:cNvPr id="836" name="Google Shape;836;p28"/>
              <p:cNvGrpSpPr/>
              <p:nvPr/>
            </p:nvGrpSpPr>
            <p:grpSpPr>
              <a:xfrm rot="2700000" flipH="1">
                <a:off x="-635264" y="212241"/>
                <a:ext cx="1548091" cy="953812"/>
                <a:chOff x="1446013" y="926500"/>
                <a:chExt cx="1104495" cy="680503"/>
              </a:xfrm>
            </p:grpSpPr>
            <p:sp>
              <p:nvSpPr>
                <p:cNvPr id="837" name="Google Shape;837;p28"/>
                <p:cNvSpPr/>
                <p:nvPr/>
              </p:nvSpPr>
              <p:spPr>
                <a:xfrm>
                  <a:off x="2079435" y="1247417"/>
                  <a:ext cx="31181" cy="34079"/>
                </a:xfrm>
                <a:custGeom>
                  <a:avLst/>
                  <a:gdLst/>
                  <a:ahLst/>
                  <a:cxnLst/>
                  <a:rect l="l" t="t" r="r" b="b"/>
                  <a:pathLst>
                    <a:path w="667" h="729" extrusionOk="0">
                      <a:moveTo>
                        <a:pt x="297" y="0"/>
                      </a:moveTo>
                      <a:cubicBezTo>
                        <a:pt x="265" y="0"/>
                        <a:pt x="223" y="21"/>
                        <a:pt x="191" y="43"/>
                      </a:cubicBezTo>
                      <a:cubicBezTo>
                        <a:pt x="170" y="53"/>
                        <a:pt x="149" y="64"/>
                        <a:pt x="138" y="85"/>
                      </a:cubicBezTo>
                      <a:cubicBezTo>
                        <a:pt x="96" y="116"/>
                        <a:pt x="75" y="159"/>
                        <a:pt x="54" y="211"/>
                      </a:cubicBezTo>
                      <a:lnTo>
                        <a:pt x="54" y="222"/>
                      </a:lnTo>
                      <a:lnTo>
                        <a:pt x="43" y="243"/>
                      </a:lnTo>
                      <a:lnTo>
                        <a:pt x="22" y="285"/>
                      </a:lnTo>
                      <a:lnTo>
                        <a:pt x="11" y="317"/>
                      </a:lnTo>
                      <a:lnTo>
                        <a:pt x="1" y="391"/>
                      </a:lnTo>
                      <a:cubicBezTo>
                        <a:pt x="1" y="423"/>
                        <a:pt x="1" y="444"/>
                        <a:pt x="11" y="476"/>
                      </a:cubicBezTo>
                      <a:lnTo>
                        <a:pt x="11" y="486"/>
                      </a:lnTo>
                      <a:cubicBezTo>
                        <a:pt x="22" y="507"/>
                        <a:pt x="32" y="528"/>
                        <a:pt x="43" y="549"/>
                      </a:cubicBezTo>
                      <a:cubicBezTo>
                        <a:pt x="54" y="581"/>
                        <a:pt x="75" y="602"/>
                        <a:pt x="85" y="623"/>
                      </a:cubicBezTo>
                      <a:lnTo>
                        <a:pt x="96" y="623"/>
                      </a:lnTo>
                      <a:cubicBezTo>
                        <a:pt x="106" y="634"/>
                        <a:pt x="138" y="666"/>
                        <a:pt x="170" y="676"/>
                      </a:cubicBezTo>
                      <a:cubicBezTo>
                        <a:pt x="191" y="687"/>
                        <a:pt x="223" y="708"/>
                        <a:pt x="244" y="708"/>
                      </a:cubicBezTo>
                      <a:lnTo>
                        <a:pt x="254" y="718"/>
                      </a:lnTo>
                      <a:cubicBezTo>
                        <a:pt x="275" y="718"/>
                        <a:pt x="307" y="729"/>
                        <a:pt x="339" y="729"/>
                      </a:cubicBezTo>
                      <a:cubicBezTo>
                        <a:pt x="370" y="729"/>
                        <a:pt x="402" y="718"/>
                        <a:pt x="434" y="718"/>
                      </a:cubicBezTo>
                      <a:cubicBezTo>
                        <a:pt x="497" y="697"/>
                        <a:pt x="518" y="676"/>
                        <a:pt x="571" y="634"/>
                      </a:cubicBezTo>
                      <a:lnTo>
                        <a:pt x="571" y="623"/>
                      </a:lnTo>
                      <a:lnTo>
                        <a:pt x="624" y="571"/>
                      </a:lnTo>
                      <a:lnTo>
                        <a:pt x="624" y="560"/>
                      </a:lnTo>
                      <a:cubicBezTo>
                        <a:pt x="634" y="539"/>
                        <a:pt x="645" y="507"/>
                        <a:pt x="656" y="486"/>
                      </a:cubicBezTo>
                      <a:lnTo>
                        <a:pt x="656" y="476"/>
                      </a:lnTo>
                      <a:cubicBezTo>
                        <a:pt x="666" y="444"/>
                        <a:pt x="666" y="423"/>
                        <a:pt x="666" y="391"/>
                      </a:cubicBezTo>
                      <a:lnTo>
                        <a:pt x="666" y="380"/>
                      </a:lnTo>
                      <a:cubicBezTo>
                        <a:pt x="666" y="349"/>
                        <a:pt x="666" y="317"/>
                        <a:pt x="656" y="296"/>
                      </a:cubicBezTo>
                      <a:lnTo>
                        <a:pt x="656" y="275"/>
                      </a:lnTo>
                      <a:cubicBezTo>
                        <a:pt x="645" y="243"/>
                        <a:pt x="634" y="211"/>
                        <a:pt x="613" y="180"/>
                      </a:cubicBezTo>
                      <a:lnTo>
                        <a:pt x="592" y="138"/>
                      </a:lnTo>
                      <a:cubicBezTo>
                        <a:pt x="571" y="106"/>
                        <a:pt x="550" y="85"/>
                        <a:pt x="518" y="64"/>
                      </a:cubicBezTo>
                      <a:cubicBezTo>
                        <a:pt x="487" y="32"/>
                        <a:pt x="455" y="21"/>
                        <a:pt x="423" y="11"/>
                      </a:cubicBezTo>
                      <a:cubicBezTo>
                        <a:pt x="392" y="0"/>
                        <a:pt x="370" y="0"/>
                        <a:pt x="349" y="0"/>
                      </a:cubicBezTo>
                      <a:close/>
                    </a:path>
                  </a:pathLst>
                </a:custGeom>
                <a:solidFill>
                  <a:srgbClr val="5B8E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8"/>
                <p:cNvSpPr/>
                <p:nvPr/>
              </p:nvSpPr>
              <p:spPr>
                <a:xfrm>
                  <a:off x="2072049" y="960578"/>
                  <a:ext cx="445878" cy="581118"/>
                </a:xfrm>
                <a:custGeom>
                  <a:avLst/>
                  <a:gdLst/>
                  <a:ahLst/>
                  <a:cxnLst/>
                  <a:rect l="l" t="t" r="r" b="b"/>
                  <a:pathLst>
                    <a:path w="9538" h="12431" extrusionOk="0">
                      <a:moveTo>
                        <a:pt x="2715" y="359"/>
                      </a:moveTo>
                      <a:cubicBezTo>
                        <a:pt x="2672" y="359"/>
                        <a:pt x="2641" y="370"/>
                        <a:pt x="2609" y="391"/>
                      </a:cubicBezTo>
                      <a:lnTo>
                        <a:pt x="2588" y="412"/>
                      </a:lnTo>
                      <a:lnTo>
                        <a:pt x="2535" y="412"/>
                      </a:lnTo>
                      <a:cubicBezTo>
                        <a:pt x="2482" y="423"/>
                        <a:pt x="2419" y="454"/>
                        <a:pt x="2387" y="496"/>
                      </a:cubicBezTo>
                      <a:cubicBezTo>
                        <a:pt x="2356" y="518"/>
                        <a:pt x="2334" y="549"/>
                        <a:pt x="2324" y="591"/>
                      </a:cubicBezTo>
                      <a:cubicBezTo>
                        <a:pt x="2303" y="623"/>
                        <a:pt x="2292" y="665"/>
                        <a:pt x="2292" y="697"/>
                      </a:cubicBezTo>
                      <a:cubicBezTo>
                        <a:pt x="2303" y="782"/>
                        <a:pt x="2324" y="856"/>
                        <a:pt x="2387" y="908"/>
                      </a:cubicBezTo>
                      <a:cubicBezTo>
                        <a:pt x="2440" y="961"/>
                        <a:pt x="2514" y="993"/>
                        <a:pt x="2588" y="993"/>
                      </a:cubicBezTo>
                      <a:lnTo>
                        <a:pt x="2958" y="993"/>
                      </a:lnTo>
                      <a:cubicBezTo>
                        <a:pt x="3000" y="993"/>
                        <a:pt x="3031" y="993"/>
                        <a:pt x="3063" y="972"/>
                      </a:cubicBezTo>
                      <a:cubicBezTo>
                        <a:pt x="3105" y="961"/>
                        <a:pt x="3137" y="940"/>
                        <a:pt x="3158" y="908"/>
                      </a:cubicBezTo>
                      <a:cubicBezTo>
                        <a:pt x="3169" y="887"/>
                        <a:pt x="3190" y="877"/>
                        <a:pt x="3200" y="856"/>
                      </a:cubicBezTo>
                      <a:cubicBezTo>
                        <a:pt x="3222" y="813"/>
                        <a:pt x="3232" y="782"/>
                        <a:pt x="3243" y="739"/>
                      </a:cubicBezTo>
                      <a:cubicBezTo>
                        <a:pt x="3243" y="718"/>
                        <a:pt x="3243" y="687"/>
                        <a:pt x="3243" y="665"/>
                      </a:cubicBezTo>
                      <a:cubicBezTo>
                        <a:pt x="3232" y="623"/>
                        <a:pt x="3222" y="591"/>
                        <a:pt x="3200" y="560"/>
                      </a:cubicBezTo>
                      <a:cubicBezTo>
                        <a:pt x="3158" y="496"/>
                        <a:pt x="3105" y="444"/>
                        <a:pt x="3031" y="423"/>
                      </a:cubicBezTo>
                      <a:cubicBezTo>
                        <a:pt x="2968" y="401"/>
                        <a:pt x="2894" y="380"/>
                        <a:pt x="2831" y="359"/>
                      </a:cubicBezTo>
                      <a:close/>
                      <a:moveTo>
                        <a:pt x="4457" y="0"/>
                      </a:moveTo>
                      <a:cubicBezTo>
                        <a:pt x="4447" y="11"/>
                        <a:pt x="4447" y="21"/>
                        <a:pt x="4447" y="21"/>
                      </a:cubicBezTo>
                      <a:cubicBezTo>
                        <a:pt x="4309" y="85"/>
                        <a:pt x="4193" y="180"/>
                        <a:pt x="4109" y="306"/>
                      </a:cubicBezTo>
                      <a:cubicBezTo>
                        <a:pt x="4067" y="370"/>
                        <a:pt x="4035" y="444"/>
                        <a:pt x="4014" y="528"/>
                      </a:cubicBezTo>
                      <a:cubicBezTo>
                        <a:pt x="3993" y="602"/>
                        <a:pt x="3982" y="687"/>
                        <a:pt x="3993" y="771"/>
                      </a:cubicBezTo>
                      <a:cubicBezTo>
                        <a:pt x="3993" y="824"/>
                        <a:pt x="4003" y="877"/>
                        <a:pt x="4024" y="919"/>
                      </a:cubicBezTo>
                      <a:cubicBezTo>
                        <a:pt x="4056" y="961"/>
                        <a:pt x="4088" y="993"/>
                        <a:pt x="4130" y="1025"/>
                      </a:cubicBezTo>
                      <a:cubicBezTo>
                        <a:pt x="4183" y="1046"/>
                        <a:pt x="4225" y="1067"/>
                        <a:pt x="4278" y="1067"/>
                      </a:cubicBezTo>
                      <a:cubicBezTo>
                        <a:pt x="4331" y="1067"/>
                        <a:pt x="4383" y="1046"/>
                        <a:pt x="4426" y="1025"/>
                      </a:cubicBezTo>
                      <a:cubicBezTo>
                        <a:pt x="4658" y="898"/>
                        <a:pt x="4848" y="718"/>
                        <a:pt x="4985" y="496"/>
                      </a:cubicBezTo>
                      <a:cubicBezTo>
                        <a:pt x="5017" y="454"/>
                        <a:pt x="5049" y="412"/>
                        <a:pt x="5070" y="359"/>
                      </a:cubicBezTo>
                      <a:cubicBezTo>
                        <a:pt x="5102" y="296"/>
                        <a:pt x="5133" y="232"/>
                        <a:pt x="5144" y="169"/>
                      </a:cubicBezTo>
                      <a:cubicBezTo>
                        <a:pt x="5133" y="169"/>
                        <a:pt x="5112" y="158"/>
                        <a:pt x="5102" y="148"/>
                      </a:cubicBezTo>
                      <a:cubicBezTo>
                        <a:pt x="4890" y="74"/>
                        <a:pt x="4669" y="21"/>
                        <a:pt x="4457" y="0"/>
                      </a:cubicBezTo>
                      <a:close/>
                      <a:moveTo>
                        <a:pt x="1563" y="771"/>
                      </a:moveTo>
                      <a:lnTo>
                        <a:pt x="1563" y="771"/>
                      </a:lnTo>
                      <a:cubicBezTo>
                        <a:pt x="1394" y="856"/>
                        <a:pt x="1225" y="940"/>
                        <a:pt x="1067" y="1025"/>
                      </a:cubicBezTo>
                      <a:cubicBezTo>
                        <a:pt x="1035" y="1046"/>
                        <a:pt x="1004" y="1067"/>
                        <a:pt x="972" y="1088"/>
                      </a:cubicBezTo>
                      <a:cubicBezTo>
                        <a:pt x="1004" y="1109"/>
                        <a:pt x="1035" y="1141"/>
                        <a:pt x="1088" y="1151"/>
                      </a:cubicBezTo>
                      <a:cubicBezTo>
                        <a:pt x="1109" y="1151"/>
                        <a:pt x="1141" y="1151"/>
                        <a:pt x="1162" y="1162"/>
                      </a:cubicBezTo>
                      <a:cubicBezTo>
                        <a:pt x="1215" y="1162"/>
                        <a:pt x="1268" y="1141"/>
                        <a:pt x="1310" y="1120"/>
                      </a:cubicBezTo>
                      <a:cubicBezTo>
                        <a:pt x="1352" y="1098"/>
                        <a:pt x="1384" y="1077"/>
                        <a:pt x="1416" y="1067"/>
                      </a:cubicBezTo>
                      <a:cubicBezTo>
                        <a:pt x="1458" y="1046"/>
                        <a:pt x="1479" y="1025"/>
                        <a:pt x="1500" y="993"/>
                      </a:cubicBezTo>
                      <a:cubicBezTo>
                        <a:pt x="1532" y="961"/>
                        <a:pt x="1542" y="929"/>
                        <a:pt x="1553" y="887"/>
                      </a:cubicBezTo>
                      <a:cubicBezTo>
                        <a:pt x="1563" y="845"/>
                        <a:pt x="1563" y="813"/>
                        <a:pt x="1563" y="771"/>
                      </a:cubicBezTo>
                      <a:close/>
                      <a:moveTo>
                        <a:pt x="2092" y="2165"/>
                      </a:moveTo>
                      <a:cubicBezTo>
                        <a:pt x="1722" y="2165"/>
                        <a:pt x="1722" y="2746"/>
                        <a:pt x="2092" y="2746"/>
                      </a:cubicBezTo>
                      <a:cubicBezTo>
                        <a:pt x="2472" y="2746"/>
                        <a:pt x="2472" y="2165"/>
                        <a:pt x="2092" y="2165"/>
                      </a:cubicBezTo>
                      <a:close/>
                      <a:moveTo>
                        <a:pt x="3908" y="2271"/>
                      </a:moveTo>
                      <a:cubicBezTo>
                        <a:pt x="3813" y="2271"/>
                        <a:pt x="3739" y="2313"/>
                        <a:pt x="3686" y="2376"/>
                      </a:cubicBezTo>
                      <a:cubicBezTo>
                        <a:pt x="3560" y="2545"/>
                        <a:pt x="3633" y="2862"/>
                        <a:pt x="3908" y="2862"/>
                      </a:cubicBezTo>
                      <a:cubicBezTo>
                        <a:pt x="3929" y="2862"/>
                        <a:pt x="3950" y="2862"/>
                        <a:pt x="3971" y="2852"/>
                      </a:cubicBezTo>
                      <a:cubicBezTo>
                        <a:pt x="4278" y="2799"/>
                        <a:pt x="4267" y="2271"/>
                        <a:pt x="3908" y="2271"/>
                      </a:cubicBezTo>
                      <a:close/>
                      <a:moveTo>
                        <a:pt x="381" y="2218"/>
                      </a:moveTo>
                      <a:cubicBezTo>
                        <a:pt x="359" y="2218"/>
                        <a:pt x="338" y="2229"/>
                        <a:pt x="317" y="2229"/>
                      </a:cubicBezTo>
                      <a:cubicBezTo>
                        <a:pt x="296" y="2239"/>
                        <a:pt x="264" y="2250"/>
                        <a:pt x="243" y="2260"/>
                      </a:cubicBezTo>
                      <a:lnTo>
                        <a:pt x="222" y="2281"/>
                      </a:lnTo>
                      <a:cubicBezTo>
                        <a:pt x="190" y="2292"/>
                        <a:pt x="169" y="2292"/>
                        <a:pt x="148" y="2313"/>
                      </a:cubicBezTo>
                      <a:cubicBezTo>
                        <a:pt x="127" y="2324"/>
                        <a:pt x="106" y="2345"/>
                        <a:pt x="85" y="2355"/>
                      </a:cubicBezTo>
                      <a:cubicBezTo>
                        <a:pt x="53" y="2397"/>
                        <a:pt x="21" y="2440"/>
                        <a:pt x="11" y="2482"/>
                      </a:cubicBezTo>
                      <a:cubicBezTo>
                        <a:pt x="11" y="2514"/>
                        <a:pt x="0" y="2535"/>
                        <a:pt x="0" y="2566"/>
                      </a:cubicBezTo>
                      <a:cubicBezTo>
                        <a:pt x="0" y="2619"/>
                        <a:pt x="11" y="2662"/>
                        <a:pt x="43" y="2714"/>
                      </a:cubicBezTo>
                      <a:cubicBezTo>
                        <a:pt x="53" y="2735"/>
                        <a:pt x="74" y="2757"/>
                        <a:pt x="95" y="2778"/>
                      </a:cubicBezTo>
                      <a:lnTo>
                        <a:pt x="159" y="2831"/>
                      </a:lnTo>
                      <a:lnTo>
                        <a:pt x="169" y="2831"/>
                      </a:lnTo>
                      <a:lnTo>
                        <a:pt x="233" y="2862"/>
                      </a:lnTo>
                      <a:lnTo>
                        <a:pt x="243" y="2862"/>
                      </a:lnTo>
                      <a:cubicBezTo>
                        <a:pt x="264" y="2873"/>
                        <a:pt x="307" y="2873"/>
                        <a:pt x="328" y="2873"/>
                      </a:cubicBezTo>
                      <a:lnTo>
                        <a:pt x="338" y="2873"/>
                      </a:lnTo>
                      <a:cubicBezTo>
                        <a:pt x="359" y="2873"/>
                        <a:pt x="402" y="2873"/>
                        <a:pt x="423" y="2862"/>
                      </a:cubicBezTo>
                      <a:lnTo>
                        <a:pt x="433" y="2862"/>
                      </a:lnTo>
                      <a:lnTo>
                        <a:pt x="465" y="2841"/>
                      </a:lnTo>
                      <a:lnTo>
                        <a:pt x="507" y="2831"/>
                      </a:lnTo>
                      <a:lnTo>
                        <a:pt x="518" y="2820"/>
                      </a:lnTo>
                      <a:cubicBezTo>
                        <a:pt x="539" y="2809"/>
                        <a:pt x="571" y="2788"/>
                        <a:pt x="581" y="2778"/>
                      </a:cubicBezTo>
                      <a:lnTo>
                        <a:pt x="581" y="2767"/>
                      </a:lnTo>
                      <a:lnTo>
                        <a:pt x="592" y="2767"/>
                      </a:lnTo>
                      <a:cubicBezTo>
                        <a:pt x="613" y="2746"/>
                        <a:pt x="623" y="2725"/>
                        <a:pt x="645" y="2704"/>
                      </a:cubicBezTo>
                      <a:lnTo>
                        <a:pt x="645" y="2693"/>
                      </a:lnTo>
                      <a:lnTo>
                        <a:pt x="676" y="2619"/>
                      </a:lnTo>
                      <a:lnTo>
                        <a:pt x="676" y="2609"/>
                      </a:lnTo>
                      <a:lnTo>
                        <a:pt x="687" y="2535"/>
                      </a:lnTo>
                      <a:cubicBezTo>
                        <a:pt x="687" y="2503"/>
                        <a:pt x="687" y="2471"/>
                        <a:pt x="676" y="2440"/>
                      </a:cubicBezTo>
                      <a:cubicBezTo>
                        <a:pt x="666" y="2397"/>
                        <a:pt x="645" y="2366"/>
                        <a:pt x="623" y="2334"/>
                      </a:cubicBezTo>
                      <a:cubicBezTo>
                        <a:pt x="602" y="2302"/>
                        <a:pt x="571" y="2281"/>
                        <a:pt x="539" y="2260"/>
                      </a:cubicBezTo>
                      <a:cubicBezTo>
                        <a:pt x="507" y="2239"/>
                        <a:pt x="476" y="2229"/>
                        <a:pt x="433" y="2229"/>
                      </a:cubicBezTo>
                      <a:cubicBezTo>
                        <a:pt x="412" y="2218"/>
                        <a:pt x="402" y="2218"/>
                        <a:pt x="381" y="2218"/>
                      </a:cubicBezTo>
                      <a:close/>
                      <a:moveTo>
                        <a:pt x="7341" y="2060"/>
                      </a:moveTo>
                      <a:cubicBezTo>
                        <a:pt x="7319" y="2060"/>
                        <a:pt x="7298" y="2060"/>
                        <a:pt x="7277" y="2070"/>
                      </a:cubicBezTo>
                      <a:cubicBezTo>
                        <a:pt x="7203" y="2091"/>
                        <a:pt x="7140" y="2133"/>
                        <a:pt x="7098" y="2207"/>
                      </a:cubicBezTo>
                      <a:cubicBezTo>
                        <a:pt x="7066" y="2271"/>
                        <a:pt x="7045" y="2355"/>
                        <a:pt x="7077" y="2429"/>
                      </a:cubicBezTo>
                      <a:cubicBezTo>
                        <a:pt x="7119" y="2588"/>
                        <a:pt x="7203" y="2746"/>
                        <a:pt x="7298" y="2883"/>
                      </a:cubicBezTo>
                      <a:cubicBezTo>
                        <a:pt x="7319" y="2915"/>
                        <a:pt x="7341" y="2947"/>
                        <a:pt x="7372" y="2968"/>
                      </a:cubicBezTo>
                      <a:cubicBezTo>
                        <a:pt x="7404" y="2989"/>
                        <a:pt x="7436" y="3010"/>
                        <a:pt x="7478" y="3021"/>
                      </a:cubicBezTo>
                      <a:cubicBezTo>
                        <a:pt x="7499" y="3021"/>
                        <a:pt x="7531" y="3021"/>
                        <a:pt x="7552" y="3031"/>
                      </a:cubicBezTo>
                      <a:lnTo>
                        <a:pt x="7562" y="3031"/>
                      </a:lnTo>
                      <a:cubicBezTo>
                        <a:pt x="7605" y="3031"/>
                        <a:pt x="7636" y="3021"/>
                        <a:pt x="7668" y="3000"/>
                      </a:cubicBezTo>
                      <a:cubicBezTo>
                        <a:pt x="7689" y="3000"/>
                        <a:pt x="7710" y="2989"/>
                        <a:pt x="7731" y="2968"/>
                      </a:cubicBezTo>
                      <a:cubicBezTo>
                        <a:pt x="7763" y="2947"/>
                        <a:pt x="7784" y="2915"/>
                        <a:pt x="7805" y="2883"/>
                      </a:cubicBezTo>
                      <a:cubicBezTo>
                        <a:pt x="7816" y="2862"/>
                        <a:pt x="7826" y="2841"/>
                        <a:pt x="7837" y="2809"/>
                      </a:cubicBezTo>
                      <a:cubicBezTo>
                        <a:pt x="7847" y="2767"/>
                        <a:pt x="7847" y="2714"/>
                        <a:pt x="7837" y="2662"/>
                      </a:cubicBezTo>
                      <a:lnTo>
                        <a:pt x="7700" y="2324"/>
                      </a:lnTo>
                      <a:cubicBezTo>
                        <a:pt x="7689" y="2292"/>
                        <a:pt x="7679" y="2250"/>
                        <a:pt x="7647" y="2229"/>
                      </a:cubicBezTo>
                      <a:cubicBezTo>
                        <a:pt x="7626" y="2197"/>
                        <a:pt x="7605" y="2165"/>
                        <a:pt x="7573" y="2155"/>
                      </a:cubicBezTo>
                      <a:lnTo>
                        <a:pt x="7562" y="2144"/>
                      </a:lnTo>
                      <a:cubicBezTo>
                        <a:pt x="7541" y="2123"/>
                        <a:pt x="7520" y="2112"/>
                        <a:pt x="7499" y="2102"/>
                      </a:cubicBezTo>
                      <a:cubicBezTo>
                        <a:pt x="7467" y="2081"/>
                        <a:pt x="7436" y="2070"/>
                        <a:pt x="7393" y="2060"/>
                      </a:cubicBezTo>
                      <a:close/>
                      <a:moveTo>
                        <a:pt x="5661" y="2397"/>
                      </a:moveTo>
                      <a:cubicBezTo>
                        <a:pt x="5587" y="2397"/>
                        <a:pt x="5545" y="2408"/>
                        <a:pt x="5482" y="2440"/>
                      </a:cubicBezTo>
                      <a:cubicBezTo>
                        <a:pt x="5450" y="2461"/>
                        <a:pt x="5418" y="2482"/>
                        <a:pt x="5397" y="2514"/>
                      </a:cubicBezTo>
                      <a:lnTo>
                        <a:pt x="5366" y="2545"/>
                      </a:lnTo>
                      <a:lnTo>
                        <a:pt x="5302" y="2545"/>
                      </a:lnTo>
                      <a:cubicBezTo>
                        <a:pt x="5260" y="2545"/>
                        <a:pt x="5228" y="2556"/>
                        <a:pt x="5186" y="2577"/>
                      </a:cubicBezTo>
                      <a:cubicBezTo>
                        <a:pt x="5154" y="2598"/>
                        <a:pt x="5133" y="2619"/>
                        <a:pt x="5112" y="2651"/>
                      </a:cubicBezTo>
                      <a:cubicBezTo>
                        <a:pt x="5080" y="2683"/>
                        <a:pt x="5059" y="2714"/>
                        <a:pt x="5059" y="2757"/>
                      </a:cubicBezTo>
                      <a:cubicBezTo>
                        <a:pt x="5049" y="2778"/>
                        <a:pt x="5049" y="2809"/>
                        <a:pt x="5049" y="2831"/>
                      </a:cubicBezTo>
                      <a:cubicBezTo>
                        <a:pt x="5049" y="2883"/>
                        <a:pt x="5059" y="2936"/>
                        <a:pt x="5080" y="2978"/>
                      </a:cubicBezTo>
                      <a:cubicBezTo>
                        <a:pt x="5123" y="3042"/>
                        <a:pt x="5186" y="3095"/>
                        <a:pt x="5260" y="3116"/>
                      </a:cubicBezTo>
                      <a:cubicBezTo>
                        <a:pt x="5366" y="3147"/>
                        <a:pt x="5471" y="3168"/>
                        <a:pt x="5577" y="3200"/>
                      </a:cubicBezTo>
                      <a:cubicBezTo>
                        <a:pt x="5598" y="3211"/>
                        <a:pt x="5619" y="3211"/>
                        <a:pt x="5640" y="3211"/>
                      </a:cubicBezTo>
                      <a:lnTo>
                        <a:pt x="5693" y="3211"/>
                      </a:lnTo>
                      <a:cubicBezTo>
                        <a:pt x="5725" y="3200"/>
                        <a:pt x="5767" y="3190"/>
                        <a:pt x="5799" y="3168"/>
                      </a:cubicBezTo>
                      <a:cubicBezTo>
                        <a:pt x="5830" y="3158"/>
                        <a:pt x="5862" y="3126"/>
                        <a:pt x="5883" y="3095"/>
                      </a:cubicBezTo>
                      <a:cubicBezTo>
                        <a:pt x="5904" y="3063"/>
                        <a:pt x="5925" y="3031"/>
                        <a:pt x="5936" y="3000"/>
                      </a:cubicBezTo>
                      <a:cubicBezTo>
                        <a:pt x="5936" y="2968"/>
                        <a:pt x="5936" y="2947"/>
                        <a:pt x="5946" y="2915"/>
                      </a:cubicBezTo>
                      <a:cubicBezTo>
                        <a:pt x="5946" y="2883"/>
                        <a:pt x="5936" y="2852"/>
                        <a:pt x="5925" y="2820"/>
                      </a:cubicBezTo>
                      <a:lnTo>
                        <a:pt x="5936" y="2799"/>
                      </a:lnTo>
                      <a:cubicBezTo>
                        <a:pt x="5946" y="2767"/>
                        <a:pt x="5957" y="2725"/>
                        <a:pt x="5957" y="2683"/>
                      </a:cubicBezTo>
                      <a:cubicBezTo>
                        <a:pt x="5957" y="2609"/>
                        <a:pt x="5925" y="2535"/>
                        <a:pt x="5873" y="2482"/>
                      </a:cubicBezTo>
                      <a:cubicBezTo>
                        <a:pt x="5820" y="2429"/>
                        <a:pt x="5746" y="2397"/>
                        <a:pt x="5682" y="2397"/>
                      </a:cubicBezTo>
                      <a:close/>
                      <a:moveTo>
                        <a:pt x="3021" y="2883"/>
                      </a:moveTo>
                      <a:cubicBezTo>
                        <a:pt x="2979" y="2883"/>
                        <a:pt x="2947" y="2883"/>
                        <a:pt x="2915" y="2904"/>
                      </a:cubicBezTo>
                      <a:cubicBezTo>
                        <a:pt x="2884" y="2915"/>
                        <a:pt x="2852" y="2936"/>
                        <a:pt x="2820" y="2968"/>
                      </a:cubicBezTo>
                      <a:cubicBezTo>
                        <a:pt x="2810" y="2989"/>
                        <a:pt x="2789" y="3000"/>
                        <a:pt x="2778" y="3021"/>
                      </a:cubicBezTo>
                      <a:cubicBezTo>
                        <a:pt x="2746" y="3073"/>
                        <a:pt x="2736" y="3116"/>
                        <a:pt x="2736" y="3168"/>
                      </a:cubicBezTo>
                      <a:cubicBezTo>
                        <a:pt x="2736" y="3200"/>
                        <a:pt x="2746" y="3221"/>
                        <a:pt x="2746" y="3253"/>
                      </a:cubicBezTo>
                      <a:cubicBezTo>
                        <a:pt x="2757" y="3295"/>
                        <a:pt x="2789" y="3337"/>
                        <a:pt x="2820" y="3380"/>
                      </a:cubicBezTo>
                      <a:cubicBezTo>
                        <a:pt x="2894" y="3443"/>
                        <a:pt x="2968" y="3517"/>
                        <a:pt x="3031" y="3591"/>
                      </a:cubicBezTo>
                      <a:cubicBezTo>
                        <a:pt x="3053" y="3602"/>
                        <a:pt x="3074" y="3612"/>
                        <a:pt x="3095" y="3633"/>
                      </a:cubicBezTo>
                      <a:cubicBezTo>
                        <a:pt x="3116" y="3644"/>
                        <a:pt x="3137" y="3654"/>
                        <a:pt x="3158" y="3665"/>
                      </a:cubicBezTo>
                      <a:cubicBezTo>
                        <a:pt x="3190" y="3665"/>
                        <a:pt x="3211" y="3665"/>
                        <a:pt x="3243" y="3675"/>
                      </a:cubicBezTo>
                      <a:lnTo>
                        <a:pt x="3253" y="3675"/>
                      </a:lnTo>
                      <a:cubicBezTo>
                        <a:pt x="3285" y="3675"/>
                        <a:pt x="3317" y="3665"/>
                        <a:pt x="3359" y="3644"/>
                      </a:cubicBezTo>
                      <a:cubicBezTo>
                        <a:pt x="3380" y="3644"/>
                        <a:pt x="3401" y="3623"/>
                        <a:pt x="3422" y="3612"/>
                      </a:cubicBezTo>
                      <a:cubicBezTo>
                        <a:pt x="3443" y="3591"/>
                        <a:pt x="3454" y="3580"/>
                        <a:pt x="3475" y="3559"/>
                      </a:cubicBezTo>
                      <a:cubicBezTo>
                        <a:pt x="3486" y="3538"/>
                        <a:pt x="3507" y="3517"/>
                        <a:pt x="3507" y="3496"/>
                      </a:cubicBezTo>
                      <a:cubicBezTo>
                        <a:pt x="3528" y="3454"/>
                        <a:pt x="3538" y="3422"/>
                        <a:pt x="3538" y="3380"/>
                      </a:cubicBezTo>
                      <a:cubicBezTo>
                        <a:pt x="3538" y="3327"/>
                        <a:pt x="3538" y="3274"/>
                        <a:pt x="3549" y="3232"/>
                      </a:cubicBezTo>
                      <a:cubicBezTo>
                        <a:pt x="3549" y="3190"/>
                        <a:pt x="3538" y="3147"/>
                        <a:pt x="3517" y="3116"/>
                      </a:cubicBezTo>
                      <a:cubicBezTo>
                        <a:pt x="3507" y="3073"/>
                        <a:pt x="3486" y="3042"/>
                        <a:pt x="3465" y="3021"/>
                      </a:cubicBezTo>
                      <a:cubicBezTo>
                        <a:pt x="3433" y="2989"/>
                        <a:pt x="3401" y="2968"/>
                        <a:pt x="3369" y="2957"/>
                      </a:cubicBezTo>
                      <a:cubicBezTo>
                        <a:pt x="3338" y="2947"/>
                        <a:pt x="3296" y="2936"/>
                        <a:pt x="3264" y="2936"/>
                      </a:cubicBezTo>
                      <a:lnTo>
                        <a:pt x="3211" y="2936"/>
                      </a:lnTo>
                      <a:cubicBezTo>
                        <a:pt x="3190" y="2926"/>
                        <a:pt x="3169" y="2915"/>
                        <a:pt x="3137" y="2904"/>
                      </a:cubicBezTo>
                      <a:cubicBezTo>
                        <a:pt x="3105" y="2883"/>
                        <a:pt x="3074" y="2883"/>
                        <a:pt x="3042" y="2883"/>
                      </a:cubicBezTo>
                      <a:close/>
                      <a:moveTo>
                        <a:pt x="4616" y="3591"/>
                      </a:moveTo>
                      <a:cubicBezTo>
                        <a:pt x="4595" y="3591"/>
                        <a:pt x="4563" y="3591"/>
                        <a:pt x="4542" y="3602"/>
                      </a:cubicBezTo>
                      <a:cubicBezTo>
                        <a:pt x="4510" y="3612"/>
                        <a:pt x="4489" y="3623"/>
                        <a:pt x="4468" y="3633"/>
                      </a:cubicBezTo>
                      <a:cubicBezTo>
                        <a:pt x="4457" y="3633"/>
                        <a:pt x="4447" y="3644"/>
                        <a:pt x="4436" y="3654"/>
                      </a:cubicBezTo>
                      <a:cubicBezTo>
                        <a:pt x="4404" y="3675"/>
                        <a:pt x="4383" y="3707"/>
                        <a:pt x="4362" y="3739"/>
                      </a:cubicBezTo>
                      <a:cubicBezTo>
                        <a:pt x="4331" y="3813"/>
                        <a:pt x="4288" y="3887"/>
                        <a:pt x="4257" y="3961"/>
                      </a:cubicBezTo>
                      <a:cubicBezTo>
                        <a:pt x="4235" y="3992"/>
                        <a:pt x="4225" y="4024"/>
                        <a:pt x="4225" y="4066"/>
                      </a:cubicBezTo>
                      <a:cubicBezTo>
                        <a:pt x="4214" y="4098"/>
                        <a:pt x="4214" y="4140"/>
                        <a:pt x="4225" y="4182"/>
                      </a:cubicBezTo>
                      <a:cubicBezTo>
                        <a:pt x="4235" y="4214"/>
                        <a:pt x="4257" y="4256"/>
                        <a:pt x="4278" y="4277"/>
                      </a:cubicBezTo>
                      <a:cubicBezTo>
                        <a:pt x="4299" y="4309"/>
                        <a:pt x="4331" y="4341"/>
                        <a:pt x="4362" y="4351"/>
                      </a:cubicBezTo>
                      <a:cubicBezTo>
                        <a:pt x="4383" y="4362"/>
                        <a:pt x="4404" y="4372"/>
                        <a:pt x="4426" y="4383"/>
                      </a:cubicBezTo>
                      <a:cubicBezTo>
                        <a:pt x="4457" y="4394"/>
                        <a:pt x="4478" y="4394"/>
                        <a:pt x="4510" y="4394"/>
                      </a:cubicBezTo>
                      <a:cubicBezTo>
                        <a:pt x="4531" y="4394"/>
                        <a:pt x="4563" y="4394"/>
                        <a:pt x="4584" y="4383"/>
                      </a:cubicBezTo>
                      <a:lnTo>
                        <a:pt x="4658" y="4351"/>
                      </a:lnTo>
                      <a:cubicBezTo>
                        <a:pt x="4700" y="4330"/>
                        <a:pt x="4732" y="4299"/>
                        <a:pt x="4764" y="4246"/>
                      </a:cubicBezTo>
                      <a:cubicBezTo>
                        <a:pt x="4764" y="4246"/>
                        <a:pt x="4764" y="4235"/>
                        <a:pt x="4774" y="4225"/>
                      </a:cubicBezTo>
                      <a:cubicBezTo>
                        <a:pt x="4806" y="4161"/>
                        <a:pt x="4837" y="4098"/>
                        <a:pt x="4869" y="4035"/>
                      </a:cubicBezTo>
                      <a:cubicBezTo>
                        <a:pt x="4890" y="3992"/>
                        <a:pt x="4901" y="3961"/>
                        <a:pt x="4901" y="3918"/>
                      </a:cubicBezTo>
                      <a:cubicBezTo>
                        <a:pt x="4911" y="3887"/>
                        <a:pt x="4911" y="3844"/>
                        <a:pt x="4901" y="3802"/>
                      </a:cubicBezTo>
                      <a:cubicBezTo>
                        <a:pt x="4890" y="3770"/>
                        <a:pt x="4869" y="3739"/>
                        <a:pt x="4848" y="3707"/>
                      </a:cubicBezTo>
                      <a:cubicBezTo>
                        <a:pt x="4827" y="3675"/>
                        <a:pt x="4795" y="3644"/>
                        <a:pt x="4764" y="3633"/>
                      </a:cubicBezTo>
                      <a:cubicBezTo>
                        <a:pt x="4742" y="3623"/>
                        <a:pt x="4721" y="3612"/>
                        <a:pt x="4690" y="3602"/>
                      </a:cubicBezTo>
                      <a:cubicBezTo>
                        <a:pt x="4669" y="3591"/>
                        <a:pt x="4637" y="3591"/>
                        <a:pt x="4616" y="3591"/>
                      </a:cubicBezTo>
                      <a:close/>
                      <a:moveTo>
                        <a:pt x="5989" y="3918"/>
                      </a:moveTo>
                      <a:cubicBezTo>
                        <a:pt x="5619" y="3918"/>
                        <a:pt x="5619" y="4510"/>
                        <a:pt x="5989" y="4510"/>
                      </a:cubicBezTo>
                      <a:cubicBezTo>
                        <a:pt x="6369" y="4510"/>
                        <a:pt x="6369" y="3918"/>
                        <a:pt x="5989" y="3918"/>
                      </a:cubicBezTo>
                      <a:close/>
                      <a:moveTo>
                        <a:pt x="8988" y="3992"/>
                      </a:moveTo>
                      <a:cubicBezTo>
                        <a:pt x="8988" y="3992"/>
                        <a:pt x="8978" y="4003"/>
                        <a:pt x="8967" y="4003"/>
                      </a:cubicBezTo>
                      <a:cubicBezTo>
                        <a:pt x="8946" y="4035"/>
                        <a:pt x="8925" y="4066"/>
                        <a:pt x="8914" y="4098"/>
                      </a:cubicBezTo>
                      <a:cubicBezTo>
                        <a:pt x="8893" y="4140"/>
                        <a:pt x="8883" y="4172"/>
                        <a:pt x="8883" y="4214"/>
                      </a:cubicBezTo>
                      <a:cubicBezTo>
                        <a:pt x="8893" y="4235"/>
                        <a:pt x="8893" y="4267"/>
                        <a:pt x="8893" y="4288"/>
                      </a:cubicBezTo>
                      <a:cubicBezTo>
                        <a:pt x="8914" y="4341"/>
                        <a:pt x="8935" y="4383"/>
                        <a:pt x="8967" y="4425"/>
                      </a:cubicBezTo>
                      <a:cubicBezTo>
                        <a:pt x="8988" y="4436"/>
                        <a:pt x="9009" y="4446"/>
                        <a:pt x="9030" y="4468"/>
                      </a:cubicBezTo>
                      <a:cubicBezTo>
                        <a:pt x="9073" y="4489"/>
                        <a:pt x="9125" y="4510"/>
                        <a:pt x="9178" y="4510"/>
                      </a:cubicBezTo>
                      <a:lnTo>
                        <a:pt x="9210" y="4510"/>
                      </a:lnTo>
                      <a:cubicBezTo>
                        <a:pt x="9147" y="4320"/>
                        <a:pt x="9073" y="4151"/>
                        <a:pt x="8988" y="3992"/>
                      </a:cubicBezTo>
                      <a:close/>
                      <a:moveTo>
                        <a:pt x="7414" y="4415"/>
                      </a:moveTo>
                      <a:cubicBezTo>
                        <a:pt x="7383" y="4415"/>
                        <a:pt x="7351" y="4415"/>
                        <a:pt x="7309" y="4436"/>
                      </a:cubicBezTo>
                      <a:cubicBezTo>
                        <a:pt x="7277" y="4446"/>
                        <a:pt x="7245" y="4468"/>
                        <a:pt x="7224" y="4499"/>
                      </a:cubicBezTo>
                      <a:cubicBezTo>
                        <a:pt x="7203" y="4520"/>
                        <a:pt x="7193" y="4541"/>
                        <a:pt x="7172" y="4552"/>
                      </a:cubicBezTo>
                      <a:cubicBezTo>
                        <a:pt x="7150" y="4605"/>
                        <a:pt x="7129" y="4647"/>
                        <a:pt x="7129" y="4700"/>
                      </a:cubicBezTo>
                      <a:cubicBezTo>
                        <a:pt x="7140" y="4732"/>
                        <a:pt x="7140" y="4753"/>
                        <a:pt x="7140" y="4784"/>
                      </a:cubicBezTo>
                      <a:cubicBezTo>
                        <a:pt x="7161" y="4827"/>
                        <a:pt x="7182" y="4869"/>
                        <a:pt x="7224" y="4911"/>
                      </a:cubicBezTo>
                      <a:cubicBezTo>
                        <a:pt x="7235" y="4932"/>
                        <a:pt x="7256" y="4953"/>
                        <a:pt x="7267" y="4964"/>
                      </a:cubicBezTo>
                      <a:cubicBezTo>
                        <a:pt x="7298" y="4996"/>
                        <a:pt x="7330" y="5017"/>
                        <a:pt x="7362" y="5027"/>
                      </a:cubicBezTo>
                      <a:cubicBezTo>
                        <a:pt x="7393" y="5048"/>
                        <a:pt x="7436" y="5048"/>
                        <a:pt x="7467" y="5048"/>
                      </a:cubicBezTo>
                      <a:lnTo>
                        <a:pt x="7488" y="5048"/>
                      </a:lnTo>
                      <a:cubicBezTo>
                        <a:pt x="7520" y="5048"/>
                        <a:pt x="7562" y="5048"/>
                        <a:pt x="7594" y="5027"/>
                      </a:cubicBezTo>
                      <a:cubicBezTo>
                        <a:pt x="7626" y="5017"/>
                        <a:pt x="7657" y="4996"/>
                        <a:pt x="7689" y="4964"/>
                      </a:cubicBezTo>
                      <a:cubicBezTo>
                        <a:pt x="7700" y="4943"/>
                        <a:pt x="7721" y="4932"/>
                        <a:pt x="7731" y="4911"/>
                      </a:cubicBezTo>
                      <a:cubicBezTo>
                        <a:pt x="7763" y="4858"/>
                        <a:pt x="7774" y="4816"/>
                        <a:pt x="7774" y="4763"/>
                      </a:cubicBezTo>
                      <a:cubicBezTo>
                        <a:pt x="7763" y="4732"/>
                        <a:pt x="7763" y="4710"/>
                        <a:pt x="7763" y="4679"/>
                      </a:cubicBezTo>
                      <a:cubicBezTo>
                        <a:pt x="7742" y="4637"/>
                        <a:pt x="7721" y="4594"/>
                        <a:pt x="7689" y="4552"/>
                      </a:cubicBezTo>
                      <a:cubicBezTo>
                        <a:pt x="7668" y="4531"/>
                        <a:pt x="7647" y="4520"/>
                        <a:pt x="7636" y="4499"/>
                      </a:cubicBezTo>
                      <a:cubicBezTo>
                        <a:pt x="7605" y="4468"/>
                        <a:pt x="7573" y="4446"/>
                        <a:pt x="7541" y="4436"/>
                      </a:cubicBezTo>
                      <a:cubicBezTo>
                        <a:pt x="7510" y="4415"/>
                        <a:pt x="7467" y="4415"/>
                        <a:pt x="7436" y="4415"/>
                      </a:cubicBezTo>
                      <a:close/>
                      <a:moveTo>
                        <a:pt x="1405" y="4193"/>
                      </a:moveTo>
                      <a:cubicBezTo>
                        <a:pt x="1373" y="4193"/>
                        <a:pt x="1331" y="4193"/>
                        <a:pt x="1299" y="4204"/>
                      </a:cubicBezTo>
                      <a:cubicBezTo>
                        <a:pt x="1257" y="4214"/>
                        <a:pt x="1215" y="4235"/>
                        <a:pt x="1173" y="4256"/>
                      </a:cubicBezTo>
                      <a:lnTo>
                        <a:pt x="1141" y="4277"/>
                      </a:lnTo>
                      <a:cubicBezTo>
                        <a:pt x="1120" y="4299"/>
                        <a:pt x="1088" y="4320"/>
                        <a:pt x="1057" y="4341"/>
                      </a:cubicBezTo>
                      <a:cubicBezTo>
                        <a:pt x="1035" y="4372"/>
                        <a:pt x="1004" y="4404"/>
                        <a:pt x="983" y="4446"/>
                      </a:cubicBezTo>
                      <a:cubicBezTo>
                        <a:pt x="972" y="4478"/>
                        <a:pt x="951" y="4510"/>
                        <a:pt x="940" y="4541"/>
                      </a:cubicBezTo>
                      <a:lnTo>
                        <a:pt x="940" y="4563"/>
                      </a:lnTo>
                      <a:cubicBezTo>
                        <a:pt x="930" y="4594"/>
                        <a:pt x="930" y="4626"/>
                        <a:pt x="930" y="4658"/>
                      </a:cubicBezTo>
                      <a:cubicBezTo>
                        <a:pt x="930" y="4679"/>
                        <a:pt x="930" y="4700"/>
                        <a:pt x="930" y="4710"/>
                      </a:cubicBezTo>
                      <a:cubicBezTo>
                        <a:pt x="930" y="4742"/>
                        <a:pt x="940" y="4763"/>
                        <a:pt x="940" y="4784"/>
                      </a:cubicBezTo>
                      <a:cubicBezTo>
                        <a:pt x="951" y="4806"/>
                        <a:pt x="961" y="4827"/>
                        <a:pt x="961" y="4848"/>
                      </a:cubicBezTo>
                      <a:cubicBezTo>
                        <a:pt x="972" y="4869"/>
                        <a:pt x="983" y="4890"/>
                        <a:pt x="993" y="4901"/>
                      </a:cubicBezTo>
                      <a:cubicBezTo>
                        <a:pt x="1014" y="4932"/>
                        <a:pt x="1035" y="4953"/>
                        <a:pt x="1057" y="4974"/>
                      </a:cubicBezTo>
                      <a:lnTo>
                        <a:pt x="1078" y="4996"/>
                      </a:lnTo>
                      <a:cubicBezTo>
                        <a:pt x="1109" y="5027"/>
                        <a:pt x="1141" y="5059"/>
                        <a:pt x="1173" y="5070"/>
                      </a:cubicBezTo>
                      <a:cubicBezTo>
                        <a:pt x="1215" y="5091"/>
                        <a:pt x="1257" y="5112"/>
                        <a:pt x="1299" y="5122"/>
                      </a:cubicBezTo>
                      <a:cubicBezTo>
                        <a:pt x="1331" y="5122"/>
                        <a:pt x="1363" y="5133"/>
                        <a:pt x="1394" y="5133"/>
                      </a:cubicBezTo>
                      <a:lnTo>
                        <a:pt x="1426" y="5133"/>
                      </a:lnTo>
                      <a:cubicBezTo>
                        <a:pt x="1468" y="5133"/>
                        <a:pt x="1511" y="5122"/>
                        <a:pt x="1553" y="5112"/>
                      </a:cubicBezTo>
                      <a:cubicBezTo>
                        <a:pt x="1585" y="5101"/>
                        <a:pt x="1616" y="5091"/>
                        <a:pt x="1648" y="5070"/>
                      </a:cubicBezTo>
                      <a:cubicBezTo>
                        <a:pt x="1669" y="5059"/>
                        <a:pt x="1701" y="5038"/>
                        <a:pt x="1722" y="5017"/>
                      </a:cubicBezTo>
                      <a:lnTo>
                        <a:pt x="1743" y="4996"/>
                      </a:lnTo>
                      <a:cubicBezTo>
                        <a:pt x="1764" y="4964"/>
                        <a:pt x="1785" y="4943"/>
                        <a:pt x="1806" y="4911"/>
                      </a:cubicBezTo>
                      <a:cubicBezTo>
                        <a:pt x="1817" y="4890"/>
                        <a:pt x="1827" y="4869"/>
                        <a:pt x="1827" y="4858"/>
                      </a:cubicBezTo>
                      <a:cubicBezTo>
                        <a:pt x="1838" y="4837"/>
                        <a:pt x="1849" y="4816"/>
                        <a:pt x="1859" y="4795"/>
                      </a:cubicBezTo>
                      <a:cubicBezTo>
                        <a:pt x="1859" y="4763"/>
                        <a:pt x="1870" y="4732"/>
                        <a:pt x="1870" y="4700"/>
                      </a:cubicBezTo>
                      <a:lnTo>
                        <a:pt x="1870" y="4668"/>
                      </a:lnTo>
                      <a:cubicBezTo>
                        <a:pt x="1870" y="4626"/>
                        <a:pt x="1870" y="4584"/>
                        <a:pt x="1859" y="4541"/>
                      </a:cubicBezTo>
                      <a:lnTo>
                        <a:pt x="1849" y="4510"/>
                      </a:lnTo>
                      <a:cubicBezTo>
                        <a:pt x="1838" y="4478"/>
                        <a:pt x="1817" y="4446"/>
                        <a:pt x="1806" y="4415"/>
                      </a:cubicBezTo>
                      <a:lnTo>
                        <a:pt x="1785" y="4394"/>
                      </a:lnTo>
                      <a:cubicBezTo>
                        <a:pt x="1775" y="4372"/>
                        <a:pt x="1754" y="4341"/>
                        <a:pt x="1732" y="4320"/>
                      </a:cubicBezTo>
                      <a:cubicBezTo>
                        <a:pt x="1701" y="4288"/>
                        <a:pt x="1659" y="4256"/>
                        <a:pt x="1627" y="4246"/>
                      </a:cubicBezTo>
                      <a:cubicBezTo>
                        <a:pt x="1595" y="4235"/>
                        <a:pt x="1563" y="4214"/>
                        <a:pt x="1532" y="4204"/>
                      </a:cubicBezTo>
                      <a:cubicBezTo>
                        <a:pt x="1500" y="4193"/>
                        <a:pt x="1468" y="4193"/>
                        <a:pt x="1426" y="4193"/>
                      </a:cubicBezTo>
                      <a:close/>
                      <a:moveTo>
                        <a:pt x="5281" y="5175"/>
                      </a:moveTo>
                      <a:cubicBezTo>
                        <a:pt x="5249" y="5175"/>
                        <a:pt x="5218" y="5186"/>
                        <a:pt x="5186" y="5186"/>
                      </a:cubicBezTo>
                      <a:cubicBezTo>
                        <a:pt x="5154" y="5196"/>
                        <a:pt x="5112" y="5207"/>
                        <a:pt x="5080" y="5228"/>
                      </a:cubicBezTo>
                      <a:cubicBezTo>
                        <a:pt x="5049" y="5249"/>
                        <a:pt x="5017" y="5270"/>
                        <a:pt x="4996" y="5302"/>
                      </a:cubicBezTo>
                      <a:lnTo>
                        <a:pt x="4985" y="5323"/>
                      </a:lnTo>
                      <a:cubicBezTo>
                        <a:pt x="4964" y="5344"/>
                        <a:pt x="4943" y="5365"/>
                        <a:pt x="4933" y="5386"/>
                      </a:cubicBezTo>
                      <a:cubicBezTo>
                        <a:pt x="4911" y="5418"/>
                        <a:pt x="4901" y="5450"/>
                        <a:pt x="4890" y="5471"/>
                      </a:cubicBezTo>
                      <a:lnTo>
                        <a:pt x="4890" y="5481"/>
                      </a:lnTo>
                      <a:cubicBezTo>
                        <a:pt x="4890" y="5513"/>
                        <a:pt x="4880" y="5545"/>
                        <a:pt x="4880" y="5566"/>
                      </a:cubicBezTo>
                      <a:lnTo>
                        <a:pt x="4880" y="5587"/>
                      </a:lnTo>
                      <a:cubicBezTo>
                        <a:pt x="4880" y="5619"/>
                        <a:pt x="4890" y="5640"/>
                        <a:pt x="4890" y="5672"/>
                      </a:cubicBezTo>
                      <a:lnTo>
                        <a:pt x="4890" y="5682"/>
                      </a:lnTo>
                      <a:cubicBezTo>
                        <a:pt x="4911" y="5756"/>
                        <a:pt x="4954" y="5819"/>
                        <a:pt x="4996" y="5872"/>
                      </a:cubicBezTo>
                      <a:lnTo>
                        <a:pt x="5017" y="5883"/>
                      </a:lnTo>
                      <a:cubicBezTo>
                        <a:pt x="5038" y="5904"/>
                        <a:pt x="5059" y="5925"/>
                        <a:pt x="5091" y="5936"/>
                      </a:cubicBezTo>
                      <a:cubicBezTo>
                        <a:pt x="5123" y="5957"/>
                        <a:pt x="5154" y="5967"/>
                        <a:pt x="5186" y="5988"/>
                      </a:cubicBezTo>
                      <a:lnTo>
                        <a:pt x="5228" y="5999"/>
                      </a:lnTo>
                      <a:cubicBezTo>
                        <a:pt x="5249" y="5999"/>
                        <a:pt x="5292" y="6010"/>
                        <a:pt x="5323" y="6010"/>
                      </a:cubicBezTo>
                      <a:lnTo>
                        <a:pt x="5334" y="6010"/>
                      </a:lnTo>
                      <a:cubicBezTo>
                        <a:pt x="5366" y="6010"/>
                        <a:pt x="5397" y="5999"/>
                        <a:pt x="5429" y="5999"/>
                      </a:cubicBezTo>
                      <a:lnTo>
                        <a:pt x="5439" y="5988"/>
                      </a:lnTo>
                      <a:cubicBezTo>
                        <a:pt x="5461" y="5988"/>
                        <a:pt x="5492" y="5967"/>
                        <a:pt x="5513" y="5957"/>
                      </a:cubicBezTo>
                      <a:cubicBezTo>
                        <a:pt x="5545" y="5946"/>
                        <a:pt x="5577" y="5925"/>
                        <a:pt x="5598" y="5893"/>
                      </a:cubicBezTo>
                      <a:lnTo>
                        <a:pt x="5608" y="5883"/>
                      </a:lnTo>
                      <a:cubicBezTo>
                        <a:pt x="5630" y="5872"/>
                        <a:pt x="5640" y="5841"/>
                        <a:pt x="5661" y="5819"/>
                      </a:cubicBezTo>
                      <a:lnTo>
                        <a:pt x="5672" y="5809"/>
                      </a:lnTo>
                      <a:cubicBezTo>
                        <a:pt x="5672" y="5798"/>
                        <a:pt x="5682" y="5788"/>
                        <a:pt x="5682" y="5777"/>
                      </a:cubicBezTo>
                      <a:cubicBezTo>
                        <a:pt x="5704" y="5724"/>
                        <a:pt x="5714" y="5693"/>
                        <a:pt x="5714" y="5629"/>
                      </a:cubicBezTo>
                      <a:cubicBezTo>
                        <a:pt x="5725" y="5598"/>
                        <a:pt x="5714" y="5555"/>
                        <a:pt x="5704" y="5513"/>
                      </a:cubicBezTo>
                      <a:cubicBezTo>
                        <a:pt x="5704" y="5481"/>
                        <a:pt x="5682" y="5439"/>
                        <a:pt x="5672" y="5418"/>
                      </a:cubicBezTo>
                      <a:lnTo>
                        <a:pt x="5651" y="5386"/>
                      </a:lnTo>
                      <a:cubicBezTo>
                        <a:pt x="5630" y="5355"/>
                        <a:pt x="5608" y="5334"/>
                        <a:pt x="5587" y="5312"/>
                      </a:cubicBezTo>
                      <a:lnTo>
                        <a:pt x="5577" y="5302"/>
                      </a:lnTo>
                      <a:cubicBezTo>
                        <a:pt x="5556" y="5281"/>
                        <a:pt x="5524" y="5260"/>
                        <a:pt x="5503" y="5239"/>
                      </a:cubicBezTo>
                      <a:lnTo>
                        <a:pt x="5482" y="5228"/>
                      </a:lnTo>
                      <a:lnTo>
                        <a:pt x="5471" y="5228"/>
                      </a:lnTo>
                      <a:cubicBezTo>
                        <a:pt x="5450" y="5217"/>
                        <a:pt x="5429" y="5196"/>
                        <a:pt x="5397" y="5196"/>
                      </a:cubicBezTo>
                      <a:lnTo>
                        <a:pt x="5376" y="5186"/>
                      </a:lnTo>
                      <a:cubicBezTo>
                        <a:pt x="5366" y="5186"/>
                        <a:pt x="5344" y="5186"/>
                        <a:pt x="5334" y="5175"/>
                      </a:cubicBezTo>
                      <a:close/>
                      <a:moveTo>
                        <a:pt x="3465" y="4140"/>
                      </a:moveTo>
                      <a:cubicBezTo>
                        <a:pt x="3401" y="4140"/>
                        <a:pt x="3338" y="4151"/>
                        <a:pt x="3274" y="4172"/>
                      </a:cubicBezTo>
                      <a:cubicBezTo>
                        <a:pt x="2915" y="4267"/>
                        <a:pt x="2672" y="4668"/>
                        <a:pt x="2588" y="5017"/>
                      </a:cubicBezTo>
                      <a:cubicBezTo>
                        <a:pt x="2503" y="5365"/>
                        <a:pt x="2577" y="5745"/>
                        <a:pt x="2820" y="5999"/>
                      </a:cubicBezTo>
                      <a:cubicBezTo>
                        <a:pt x="2894" y="6083"/>
                        <a:pt x="2979" y="6147"/>
                        <a:pt x="3063" y="6200"/>
                      </a:cubicBezTo>
                      <a:cubicBezTo>
                        <a:pt x="3169" y="6274"/>
                        <a:pt x="3296" y="6337"/>
                        <a:pt x="3422" y="6337"/>
                      </a:cubicBezTo>
                      <a:lnTo>
                        <a:pt x="3454" y="6337"/>
                      </a:lnTo>
                      <a:cubicBezTo>
                        <a:pt x="3612" y="6326"/>
                        <a:pt x="3729" y="6200"/>
                        <a:pt x="3813" y="6062"/>
                      </a:cubicBezTo>
                      <a:cubicBezTo>
                        <a:pt x="3919" y="5872"/>
                        <a:pt x="3993" y="5661"/>
                        <a:pt x="4077" y="5450"/>
                      </a:cubicBezTo>
                      <a:cubicBezTo>
                        <a:pt x="4098" y="5397"/>
                        <a:pt x="4109" y="5334"/>
                        <a:pt x="4119" y="5270"/>
                      </a:cubicBezTo>
                      <a:cubicBezTo>
                        <a:pt x="4140" y="5165"/>
                        <a:pt x="4151" y="5059"/>
                        <a:pt x="4151" y="4953"/>
                      </a:cubicBezTo>
                      <a:cubicBezTo>
                        <a:pt x="4140" y="4848"/>
                        <a:pt x="4130" y="4732"/>
                        <a:pt x="4098" y="4626"/>
                      </a:cubicBezTo>
                      <a:cubicBezTo>
                        <a:pt x="4014" y="4330"/>
                        <a:pt x="3750" y="4140"/>
                        <a:pt x="3465" y="4140"/>
                      </a:cubicBezTo>
                      <a:close/>
                      <a:moveTo>
                        <a:pt x="7478" y="5788"/>
                      </a:moveTo>
                      <a:cubicBezTo>
                        <a:pt x="7224" y="5809"/>
                        <a:pt x="6981" y="5841"/>
                        <a:pt x="6739" y="5914"/>
                      </a:cubicBezTo>
                      <a:cubicBezTo>
                        <a:pt x="6665" y="5936"/>
                        <a:pt x="6601" y="5978"/>
                        <a:pt x="6570" y="6041"/>
                      </a:cubicBezTo>
                      <a:cubicBezTo>
                        <a:pt x="6527" y="6105"/>
                        <a:pt x="6517" y="6200"/>
                        <a:pt x="6538" y="6274"/>
                      </a:cubicBezTo>
                      <a:cubicBezTo>
                        <a:pt x="6580" y="6400"/>
                        <a:pt x="6686" y="6485"/>
                        <a:pt x="6823" y="6485"/>
                      </a:cubicBezTo>
                      <a:cubicBezTo>
                        <a:pt x="6844" y="6485"/>
                        <a:pt x="6865" y="6485"/>
                        <a:pt x="6897" y="6474"/>
                      </a:cubicBezTo>
                      <a:cubicBezTo>
                        <a:pt x="6960" y="6453"/>
                        <a:pt x="7024" y="6443"/>
                        <a:pt x="7087" y="6432"/>
                      </a:cubicBezTo>
                      <a:cubicBezTo>
                        <a:pt x="7140" y="6443"/>
                        <a:pt x="7193" y="6453"/>
                        <a:pt x="7245" y="6453"/>
                      </a:cubicBezTo>
                      <a:cubicBezTo>
                        <a:pt x="7298" y="6453"/>
                        <a:pt x="7351" y="6443"/>
                        <a:pt x="7393" y="6443"/>
                      </a:cubicBezTo>
                      <a:cubicBezTo>
                        <a:pt x="7510" y="6421"/>
                        <a:pt x="7594" y="6358"/>
                        <a:pt x="7689" y="6295"/>
                      </a:cubicBezTo>
                      <a:cubicBezTo>
                        <a:pt x="7700" y="6274"/>
                        <a:pt x="7721" y="6252"/>
                        <a:pt x="7731" y="6231"/>
                      </a:cubicBezTo>
                      <a:cubicBezTo>
                        <a:pt x="7742" y="6210"/>
                        <a:pt x="7752" y="6189"/>
                        <a:pt x="7763" y="6157"/>
                      </a:cubicBezTo>
                      <a:cubicBezTo>
                        <a:pt x="7774" y="6094"/>
                        <a:pt x="7774" y="6031"/>
                        <a:pt x="7742" y="5967"/>
                      </a:cubicBezTo>
                      <a:cubicBezTo>
                        <a:pt x="7700" y="5872"/>
                        <a:pt x="7605" y="5788"/>
                        <a:pt x="7488" y="5788"/>
                      </a:cubicBezTo>
                      <a:close/>
                      <a:moveTo>
                        <a:pt x="9485" y="5819"/>
                      </a:moveTo>
                      <a:cubicBezTo>
                        <a:pt x="9432" y="5819"/>
                        <a:pt x="9379" y="5830"/>
                        <a:pt x="9337" y="5862"/>
                      </a:cubicBezTo>
                      <a:cubicBezTo>
                        <a:pt x="9273" y="5893"/>
                        <a:pt x="9220" y="5957"/>
                        <a:pt x="9199" y="6031"/>
                      </a:cubicBezTo>
                      <a:cubicBezTo>
                        <a:pt x="9189" y="6105"/>
                        <a:pt x="9189" y="6200"/>
                        <a:pt x="9231" y="6263"/>
                      </a:cubicBezTo>
                      <a:lnTo>
                        <a:pt x="9242" y="6274"/>
                      </a:lnTo>
                      <a:cubicBezTo>
                        <a:pt x="9189" y="6316"/>
                        <a:pt x="9147" y="6369"/>
                        <a:pt x="9115" y="6443"/>
                      </a:cubicBezTo>
                      <a:cubicBezTo>
                        <a:pt x="9041" y="6654"/>
                        <a:pt x="9073" y="6886"/>
                        <a:pt x="9189" y="7076"/>
                      </a:cubicBezTo>
                      <a:cubicBezTo>
                        <a:pt x="9242" y="7171"/>
                        <a:pt x="9337" y="7224"/>
                        <a:pt x="9442" y="7224"/>
                      </a:cubicBezTo>
                      <a:cubicBezTo>
                        <a:pt x="9453" y="7224"/>
                        <a:pt x="9474" y="7224"/>
                        <a:pt x="9485" y="7214"/>
                      </a:cubicBezTo>
                      <a:cubicBezTo>
                        <a:pt x="9516" y="6971"/>
                        <a:pt x="9537" y="6717"/>
                        <a:pt x="9537" y="6464"/>
                      </a:cubicBezTo>
                      <a:cubicBezTo>
                        <a:pt x="9537" y="6252"/>
                        <a:pt x="9516" y="6031"/>
                        <a:pt x="9495" y="5819"/>
                      </a:cubicBezTo>
                      <a:close/>
                      <a:moveTo>
                        <a:pt x="2039" y="6179"/>
                      </a:moveTo>
                      <a:cubicBezTo>
                        <a:pt x="1986" y="6179"/>
                        <a:pt x="1933" y="6189"/>
                        <a:pt x="1891" y="6210"/>
                      </a:cubicBezTo>
                      <a:cubicBezTo>
                        <a:pt x="1827" y="6252"/>
                        <a:pt x="1775" y="6316"/>
                        <a:pt x="1754" y="6390"/>
                      </a:cubicBezTo>
                      <a:cubicBezTo>
                        <a:pt x="1711" y="6622"/>
                        <a:pt x="1659" y="6854"/>
                        <a:pt x="1606" y="7087"/>
                      </a:cubicBezTo>
                      <a:cubicBezTo>
                        <a:pt x="1574" y="7235"/>
                        <a:pt x="1637" y="7383"/>
                        <a:pt x="1775" y="7435"/>
                      </a:cubicBezTo>
                      <a:cubicBezTo>
                        <a:pt x="1817" y="7456"/>
                        <a:pt x="1849" y="7456"/>
                        <a:pt x="1891" y="7456"/>
                      </a:cubicBezTo>
                      <a:cubicBezTo>
                        <a:pt x="1923" y="7456"/>
                        <a:pt x="1944" y="7456"/>
                        <a:pt x="1965" y="7446"/>
                      </a:cubicBezTo>
                      <a:cubicBezTo>
                        <a:pt x="2039" y="7425"/>
                        <a:pt x="2092" y="7383"/>
                        <a:pt x="2144" y="7319"/>
                      </a:cubicBezTo>
                      <a:cubicBezTo>
                        <a:pt x="2282" y="7118"/>
                        <a:pt x="2345" y="6865"/>
                        <a:pt x="2334" y="6633"/>
                      </a:cubicBezTo>
                      <a:cubicBezTo>
                        <a:pt x="2334" y="6601"/>
                        <a:pt x="2324" y="6580"/>
                        <a:pt x="2324" y="6559"/>
                      </a:cubicBezTo>
                      <a:lnTo>
                        <a:pt x="2324" y="6538"/>
                      </a:lnTo>
                      <a:cubicBezTo>
                        <a:pt x="2334" y="6464"/>
                        <a:pt x="2334" y="6390"/>
                        <a:pt x="2292" y="6316"/>
                      </a:cubicBezTo>
                      <a:cubicBezTo>
                        <a:pt x="2261" y="6252"/>
                        <a:pt x="2187" y="6200"/>
                        <a:pt x="2113" y="6179"/>
                      </a:cubicBezTo>
                      <a:close/>
                      <a:moveTo>
                        <a:pt x="5777" y="6886"/>
                      </a:moveTo>
                      <a:cubicBezTo>
                        <a:pt x="5397" y="6886"/>
                        <a:pt x="5397" y="7467"/>
                        <a:pt x="5777" y="7467"/>
                      </a:cubicBezTo>
                      <a:cubicBezTo>
                        <a:pt x="6147" y="7467"/>
                        <a:pt x="6147" y="6886"/>
                        <a:pt x="5777" y="6886"/>
                      </a:cubicBezTo>
                      <a:close/>
                      <a:moveTo>
                        <a:pt x="3528" y="6833"/>
                      </a:moveTo>
                      <a:cubicBezTo>
                        <a:pt x="3475" y="6833"/>
                        <a:pt x="3422" y="6844"/>
                        <a:pt x="3380" y="6876"/>
                      </a:cubicBezTo>
                      <a:cubicBezTo>
                        <a:pt x="3359" y="6886"/>
                        <a:pt x="3338" y="6907"/>
                        <a:pt x="3317" y="6918"/>
                      </a:cubicBezTo>
                      <a:cubicBezTo>
                        <a:pt x="3285" y="6949"/>
                        <a:pt x="3264" y="7002"/>
                        <a:pt x="3243" y="7045"/>
                      </a:cubicBezTo>
                      <a:cubicBezTo>
                        <a:pt x="3232" y="7097"/>
                        <a:pt x="3222" y="7150"/>
                        <a:pt x="3211" y="7203"/>
                      </a:cubicBezTo>
                      <a:lnTo>
                        <a:pt x="3211" y="7224"/>
                      </a:lnTo>
                      <a:cubicBezTo>
                        <a:pt x="3222" y="7256"/>
                        <a:pt x="3222" y="7277"/>
                        <a:pt x="3232" y="7309"/>
                      </a:cubicBezTo>
                      <a:lnTo>
                        <a:pt x="3232" y="7319"/>
                      </a:lnTo>
                      <a:cubicBezTo>
                        <a:pt x="3232" y="7351"/>
                        <a:pt x="3253" y="7383"/>
                        <a:pt x="3264" y="7404"/>
                      </a:cubicBezTo>
                      <a:lnTo>
                        <a:pt x="3264" y="7414"/>
                      </a:lnTo>
                      <a:lnTo>
                        <a:pt x="3274" y="7414"/>
                      </a:lnTo>
                      <a:lnTo>
                        <a:pt x="3274" y="7425"/>
                      </a:lnTo>
                      <a:cubicBezTo>
                        <a:pt x="3285" y="7435"/>
                        <a:pt x="3306" y="7456"/>
                        <a:pt x="3317" y="7478"/>
                      </a:cubicBezTo>
                      <a:lnTo>
                        <a:pt x="3327" y="7488"/>
                      </a:lnTo>
                      <a:lnTo>
                        <a:pt x="3391" y="7530"/>
                      </a:lnTo>
                      <a:lnTo>
                        <a:pt x="3391" y="7541"/>
                      </a:lnTo>
                      <a:lnTo>
                        <a:pt x="3401" y="7541"/>
                      </a:lnTo>
                      <a:cubicBezTo>
                        <a:pt x="3422" y="7551"/>
                        <a:pt x="3443" y="7562"/>
                        <a:pt x="3465" y="7573"/>
                      </a:cubicBezTo>
                      <a:lnTo>
                        <a:pt x="3475" y="7573"/>
                      </a:lnTo>
                      <a:cubicBezTo>
                        <a:pt x="3507" y="7583"/>
                        <a:pt x="3538" y="7583"/>
                        <a:pt x="3570" y="7583"/>
                      </a:cubicBezTo>
                      <a:lnTo>
                        <a:pt x="3581" y="7583"/>
                      </a:lnTo>
                      <a:cubicBezTo>
                        <a:pt x="3602" y="7583"/>
                        <a:pt x="3633" y="7573"/>
                        <a:pt x="3655" y="7573"/>
                      </a:cubicBezTo>
                      <a:lnTo>
                        <a:pt x="3676" y="7573"/>
                      </a:lnTo>
                      <a:lnTo>
                        <a:pt x="3707" y="7551"/>
                      </a:lnTo>
                      <a:lnTo>
                        <a:pt x="3750" y="7530"/>
                      </a:lnTo>
                      <a:cubicBezTo>
                        <a:pt x="3771" y="7520"/>
                        <a:pt x="3802" y="7499"/>
                        <a:pt x="3824" y="7488"/>
                      </a:cubicBezTo>
                      <a:cubicBezTo>
                        <a:pt x="3866" y="7446"/>
                        <a:pt x="3887" y="7393"/>
                        <a:pt x="3908" y="7340"/>
                      </a:cubicBezTo>
                      <a:cubicBezTo>
                        <a:pt x="3919" y="7309"/>
                        <a:pt x="3919" y="7277"/>
                        <a:pt x="3919" y="7245"/>
                      </a:cubicBezTo>
                      <a:cubicBezTo>
                        <a:pt x="3919" y="7171"/>
                        <a:pt x="3908" y="7161"/>
                        <a:pt x="3876" y="7087"/>
                      </a:cubicBezTo>
                      <a:cubicBezTo>
                        <a:pt x="3855" y="7055"/>
                        <a:pt x="3834" y="7023"/>
                        <a:pt x="3802" y="7002"/>
                      </a:cubicBezTo>
                      <a:lnTo>
                        <a:pt x="3792" y="7002"/>
                      </a:lnTo>
                      <a:lnTo>
                        <a:pt x="3781" y="6981"/>
                      </a:lnTo>
                      <a:cubicBezTo>
                        <a:pt x="3760" y="6939"/>
                        <a:pt x="3739" y="6918"/>
                        <a:pt x="3707" y="6897"/>
                      </a:cubicBezTo>
                      <a:cubicBezTo>
                        <a:pt x="3676" y="6865"/>
                        <a:pt x="3644" y="6854"/>
                        <a:pt x="3602" y="6844"/>
                      </a:cubicBezTo>
                      <a:cubicBezTo>
                        <a:pt x="3581" y="6844"/>
                        <a:pt x="3560" y="6833"/>
                        <a:pt x="3528" y="6833"/>
                      </a:cubicBezTo>
                      <a:close/>
                      <a:moveTo>
                        <a:pt x="5059" y="7604"/>
                      </a:moveTo>
                      <a:cubicBezTo>
                        <a:pt x="4679" y="7604"/>
                        <a:pt x="4679" y="8185"/>
                        <a:pt x="5059" y="8185"/>
                      </a:cubicBezTo>
                      <a:cubicBezTo>
                        <a:pt x="5439" y="8185"/>
                        <a:pt x="5439" y="7604"/>
                        <a:pt x="5059" y="7604"/>
                      </a:cubicBezTo>
                      <a:close/>
                      <a:moveTo>
                        <a:pt x="8101" y="6432"/>
                      </a:moveTo>
                      <a:cubicBezTo>
                        <a:pt x="7943" y="6432"/>
                        <a:pt x="7795" y="6516"/>
                        <a:pt x="7668" y="6601"/>
                      </a:cubicBezTo>
                      <a:cubicBezTo>
                        <a:pt x="7414" y="6770"/>
                        <a:pt x="6834" y="7013"/>
                        <a:pt x="6580" y="7298"/>
                      </a:cubicBezTo>
                      <a:cubicBezTo>
                        <a:pt x="6517" y="7361"/>
                        <a:pt x="6475" y="7425"/>
                        <a:pt x="6453" y="7488"/>
                      </a:cubicBezTo>
                      <a:cubicBezTo>
                        <a:pt x="6316" y="7932"/>
                        <a:pt x="6823" y="8301"/>
                        <a:pt x="7182" y="8354"/>
                      </a:cubicBezTo>
                      <a:cubicBezTo>
                        <a:pt x="7182" y="8354"/>
                        <a:pt x="7193" y="8365"/>
                        <a:pt x="7193" y="8365"/>
                      </a:cubicBezTo>
                      <a:lnTo>
                        <a:pt x="7309" y="8365"/>
                      </a:lnTo>
                      <a:cubicBezTo>
                        <a:pt x="7541" y="8365"/>
                        <a:pt x="7774" y="8259"/>
                        <a:pt x="7985" y="8143"/>
                      </a:cubicBezTo>
                      <a:cubicBezTo>
                        <a:pt x="8164" y="8037"/>
                        <a:pt x="8333" y="7911"/>
                        <a:pt x="8439" y="7731"/>
                      </a:cubicBezTo>
                      <a:cubicBezTo>
                        <a:pt x="8576" y="7509"/>
                        <a:pt x="8597" y="7235"/>
                        <a:pt x="8555" y="6971"/>
                      </a:cubicBezTo>
                      <a:cubicBezTo>
                        <a:pt x="8513" y="6749"/>
                        <a:pt x="8407" y="6485"/>
                        <a:pt x="8175" y="6443"/>
                      </a:cubicBezTo>
                      <a:cubicBezTo>
                        <a:pt x="8154" y="6432"/>
                        <a:pt x="8122" y="6432"/>
                        <a:pt x="8101" y="6432"/>
                      </a:cubicBezTo>
                      <a:close/>
                      <a:moveTo>
                        <a:pt x="1437" y="8312"/>
                      </a:moveTo>
                      <a:cubicBezTo>
                        <a:pt x="1057" y="8312"/>
                        <a:pt x="1057" y="8903"/>
                        <a:pt x="1437" y="8903"/>
                      </a:cubicBezTo>
                      <a:cubicBezTo>
                        <a:pt x="1817" y="8903"/>
                        <a:pt x="1817" y="8312"/>
                        <a:pt x="1437" y="8312"/>
                      </a:cubicBezTo>
                      <a:close/>
                      <a:moveTo>
                        <a:pt x="2704" y="8534"/>
                      </a:moveTo>
                      <a:cubicBezTo>
                        <a:pt x="2324" y="8534"/>
                        <a:pt x="2324" y="9115"/>
                        <a:pt x="2704" y="9115"/>
                      </a:cubicBezTo>
                      <a:cubicBezTo>
                        <a:pt x="3074" y="9115"/>
                        <a:pt x="3074" y="8534"/>
                        <a:pt x="2704" y="8534"/>
                      </a:cubicBezTo>
                      <a:close/>
                      <a:moveTo>
                        <a:pt x="6876" y="8703"/>
                      </a:moveTo>
                      <a:cubicBezTo>
                        <a:pt x="6844" y="8703"/>
                        <a:pt x="6823" y="8703"/>
                        <a:pt x="6791" y="8713"/>
                      </a:cubicBezTo>
                      <a:cubicBezTo>
                        <a:pt x="6749" y="8724"/>
                        <a:pt x="6696" y="8745"/>
                        <a:pt x="6665" y="8787"/>
                      </a:cubicBezTo>
                      <a:cubicBezTo>
                        <a:pt x="6654" y="8808"/>
                        <a:pt x="6633" y="8819"/>
                        <a:pt x="6622" y="8840"/>
                      </a:cubicBezTo>
                      <a:cubicBezTo>
                        <a:pt x="6591" y="8893"/>
                        <a:pt x="6580" y="8935"/>
                        <a:pt x="6580" y="8988"/>
                      </a:cubicBezTo>
                      <a:lnTo>
                        <a:pt x="6580" y="9041"/>
                      </a:lnTo>
                      <a:cubicBezTo>
                        <a:pt x="6580" y="9083"/>
                        <a:pt x="6591" y="9125"/>
                        <a:pt x="6601" y="9157"/>
                      </a:cubicBezTo>
                      <a:cubicBezTo>
                        <a:pt x="6612" y="9199"/>
                        <a:pt x="6633" y="9220"/>
                        <a:pt x="6665" y="9252"/>
                      </a:cubicBezTo>
                      <a:cubicBezTo>
                        <a:pt x="6696" y="9284"/>
                        <a:pt x="6717" y="9305"/>
                        <a:pt x="6760" y="9315"/>
                      </a:cubicBezTo>
                      <a:cubicBezTo>
                        <a:pt x="6791" y="9326"/>
                        <a:pt x="6823" y="9336"/>
                        <a:pt x="6865" y="9336"/>
                      </a:cubicBezTo>
                      <a:lnTo>
                        <a:pt x="6876" y="9336"/>
                      </a:lnTo>
                      <a:cubicBezTo>
                        <a:pt x="6897" y="9336"/>
                        <a:pt x="6929" y="9326"/>
                        <a:pt x="6950" y="9326"/>
                      </a:cubicBezTo>
                      <a:cubicBezTo>
                        <a:pt x="7003" y="9315"/>
                        <a:pt x="7045" y="9284"/>
                        <a:pt x="7077" y="9252"/>
                      </a:cubicBezTo>
                      <a:cubicBezTo>
                        <a:pt x="7098" y="9231"/>
                        <a:pt x="7108" y="9210"/>
                        <a:pt x="7129" y="9189"/>
                      </a:cubicBezTo>
                      <a:cubicBezTo>
                        <a:pt x="7150" y="9146"/>
                        <a:pt x="7161" y="9093"/>
                        <a:pt x="7161" y="9041"/>
                      </a:cubicBezTo>
                      <a:lnTo>
                        <a:pt x="7161" y="8988"/>
                      </a:lnTo>
                      <a:cubicBezTo>
                        <a:pt x="7161" y="8946"/>
                        <a:pt x="7161" y="8914"/>
                        <a:pt x="7140" y="8882"/>
                      </a:cubicBezTo>
                      <a:cubicBezTo>
                        <a:pt x="7129" y="8840"/>
                        <a:pt x="7108" y="8808"/>
                        <a:pt x="7077" y="8787"/>
                      </a:cubicBezTo>
                      <a:cubicBezTo>
                        <a:pt x="7055" y="8755"/>
                        <a:pt x="7024" y="8734"/>
                        <a:pt x="6981" y="8724"/>
                      </a:cubicBezTo>
                      <a:cubicBezTo>
                        <a:pt x="6950" y="8703"/>
                        <a:pt x="6918" y="8703"/>
                        <a:pt x="6876" y="8703"/>
                      </a:cubicBezTo>
                      <a:close/>
                      <a:moveTo>
                        <a:pt x="8397" y="8967"/>
                      </a:moveTo>
                      <a:cubicBezTo>
                        <a:pt x="8376" y="8967"/>
                        <a:pt x="8354" y="8967"/>
                        <a:pt x="8323" y="8977"/>
                      </a:cubicBezTo>
                      <a:cubicBezTo>
                        <a:pt x="8302" y="8988"/>
                        <a:pt x="8281" y="8998"/>
                        <a:pt x="8259" y="9009"/>
                      </a:cubicBezTo>
                      <a:cubicBezTo>
                        <a:pt x="8207" y="9030"/>
                        <a:pt x="8175" y="9072"/>
                        <a:pt x="8154" y="9115"/>
                      </a:cubicBezTo>
                      <a:cubicBezTo>
                        <a:pt x="8090" y="9189"/>
                        <a:pt x="8038" y="9252"/>
                        <a:pt x="7985" y="9326"/>
                      </a:cubicBezTo>
                      <a:cubicBezTo>
                        <a:pt x="7964" y="9358"/>
                        <a:pt x="7953" y="9400"/>
                        <a:pt x="7943" y="9442"/>
                      </a:cubicBezTo>
                      <a:cubicBezTo>
                        <a:pt x="7943" y="9474"/>
                        <a:pt x="7943" y="9516"/>
                        <a:pt x="7953" y="9558"/>
                      </a:cubicBezTo>
                      <a:cubicBezTo>
                        <a:pt x="7964" y="9590"/>
                        <a:pt x="7974" y="9622"/>
                        <a:pt x="8006" y="9653"/>
                      </a:cubicBezTo>
                      <a:cubicBezTo>
                        <a:pt x="8027" y="9685"/>
                        <a:pt x="8048" y="9706"/>
                        <a:pt x="8090" y="9727"/>
                      </a:cubicBezTo>
                      <a:lnTo>
                        <a:pt x="8154" y="9759"/>
                      </a:lnTo>
                      <a:cubicBezTo>
                        <a:pt x="8185" y="9769"/>
                        <a:pt x="8207" y="9769"/>
                        <a:pt x="8238" y="9769"/>
                      </a:cubicBezTo>
                      <a:cubicBezTo>
                        <a:pt x="8259" y="9769"/>
                        <a:pt x="8291" y="9769"/>
                        <a:pt x="8312" y="9759"/>
                      </a:cubicBezTo>
                      <a:cubicBezTo>
                        <a:pt x="8333" y="9748"/>
                        <a:pt x="8354" y="9738"/>
                        <a:pt x="8386" y="9727"/>
                      </a:cubicBezTo>
                      <a:cubicBezTo>
                        <a:pt x="8428" y="9706"/>
                        <a:pt x="8460" y="9664"/>
                        <a:pt x="8492" y="9622"/>
                      </a:cubicBezTo>
                      <a:lnTo>
                        <a:pt x="8650" y="9410"/>
                      </a:lnTo>
                      <a:cubicBezTo>
                        <a:pt x="8671" y="9379"/>
                        <a:pt x="8692" y="9336"/>
                        <a:pt x="8692" y="9294"/>
                      </a:cubicBezTo>
                      <a:cubicBezTo>
                        <a:pt x="8703" y="9262"/>
                        <a:pt x="8692" y="9220"/>
                        <a:pt x="8682" y="9178"/>
                      </a:cubicBezTo>
                      <a:cubicBezTo>
                        <a:pt x="8671" y="9146"/>
                        <a:pt x="8661" y="9115"/>
                        <a:pt x="8629" y="9083"/>
                      </a:cubicBezTo>
                      <a:cubicBezTo>
                        <a:pt x="8608" y="9051"/>
                        <a:pt x="8587" y="9030"/>
                        <a:pt x="8545" y="9009"/>
                      </a:cubicBezTo>
                      <a:cubicBezTo>
                        <a:pt x="8523" y="8998"/>
                        <a:pt x="8502" y="8988"/>
                        <a:pt x="8481" y="8977"/>
                      </a:cubicBezTo>
                      <a:cubicBezTo>
                        <a:pt x="8449" y="8967"/>
                        <a:pt x="8428" y="8967"/>
                        <a:pt x="8397" y="8967"/>
                      </a:cubicBezTo>
                      <a:close/>
                      <a:moveTo>
                        <a:pt x="4183" y="9189"/>
                      </a:moveTo>
                      <a:cubicBezTo>
                        <a:pt x="4119" y="9199"/>
                        <a:pt x="4056" y="9210"/>
                        <a:pt x="4003" y="9252"/>
                      </a:cubicBezTo>
                      <a:lnTo>
                        <a:pt x="3961" y="9252"/>
                      </a:lnTo>
                      <a:cubicBezTo>
                        <a:pt x="3919" y="9252"/>
                        <a:pt x="3866" y="9262"/>
                        <a:pt x="3824" y="9294"/>
                      </a:cubicBezTo>
                      <a:cubicBezTo>
                        <a:pt x="3760" y="9326"/>
                        <a:pt x="3707" y="9389"/>
                        <a:pt x="3686" y="9463"/>
                      </a:cubicBezTo>
                      <a:cubicBezTo>
                        <a:pt x="3676" y="9495"/>
                        <a:pt x="3676" y="9526"/>
                        <a:pt x="3676" y="9548"/>
                      </a:cubicBezTo>
                      <a:cubicBezTo>
                        <a:pt x="3665" y="9579"/>
                        <a:pt x="3665" y="9611"/>
                        <a:pt x="3665" y="9643"/>
                      </a:cubicBezTo>
                      <a:cubicBezTo>
                        <a:pt x="3665" y="9685"/>
                        <a:pt x="3676" y="9727"/>
                        <a:pt x="3676" y="9759"/>
                      </a:cubicBezTo>
                      <a:cubicBezTo>
                        <a:pt x="3686" y="9780"/>
                        <a:pt x="3686" y="9801"/>
                        <a:pt x="3686" y="9812"/>
                      </a:cubicBezTo>
                      <a:cubicBezTo>
                        <a:pt x="3697" y="9854"/>
                        <a:pt x="3718" y="9886"/>
                        <a:pt x="3729" y="9928"/>
                      </a:cubicBezTo>
                      <a:cubicBezTo>
                        <a:pt x="3739" y="9938"/>
                        <a:pt x="3750" y="9960"/>
                        <a:pt x="3760" y="9970"/>
                      </a:cubicBezTo>
                      <a:cubicBezTo>
                        <a:pt x="3781" y="10002"/>
                        <a:pt x="3802" y="10033"/>
                        <a:pt x="3834" y="10065"/>
                      </a:cubicBezTo>
                      <a:lnTo>
                        <a:pt x="3866" y="10107"/>
                      </a:lnTo>
                      <a:cubicBezTo>
                        <a:pt x="3908" y="10150"/>
                        <a:pt x="3950" y="10171"/>
                        <a:pt x="3993" y="10181"/>
                      </a:cubicBezTo>
                      <a:cubicBezTo>
                        <a:pt x="4014" y="10192"/>
                        <a:pt x="4045" y="10192"/>
                        <a:pt x="4067" y="10192"/>
                      </a:cubicBezTo>
                      <a:lnTo>
                        <a:pt x="4109" y="10192"/>
                      </a:lnTo>
                      <a:cubicBezTo>
                        <a:pt x="4151" y="10192"/>
                        <a:pt x="4183" y="10171"/>
                        <a:pt x="4225" y="10150"/>
                      </a:cubicBezTo>
                      <a:cubicBezTo>
                        <a:pt x="4267" y="10128"/>
                        <a:pt x="4299" y="10097"/>
                        <a:pt x="4331" y="10055"/>
                      </a:cubicBezTo>
                      <a:cubicBezTo>
                        <a:pt x="4426" y="9886"/>
                        <a:pt x="4478" y="9685"/>
                        <a:pt x="4468" y="9484"/>
                      </a:cubicBezTo>
                      <a:cubicBezTo>
                        <a:pt x="4468" y="9410"/>
                        <a:pt x="4436" y="9336"/>
                        <a:pt x="4383" y="9273"/>
                      </a:cubicBezTo>
                      <a:cubicBezTo>
                        <a:pt x="4362" y="9252"/>
                        <a:pt x="4331" y="9231"/>
                        <a:pt x="4288" y="9220"/>
                      </a:cubicBezTo>
                      <a:cubicBezTo>
                        <a:pt x="4257" y="9199"/>
                        <a:pt x="4225" y="9189"/>
                        <a:pt x="4193" y="9189"/>
                      </a:cubicBezTo>
                      <a:close/>
                      <a:moveTo>
                        <a:pt x="1046" y="9791"/>
                      </a:moveTo>
                      <a:cubicBezTo>
                        <a:pt x="1004" y="9791"/>
                        <a:pt x="972" y="9801"/>
                        <a:pt x="940" y="9822"/>
                      </a:cubicBezTo>
                      <a:cubicBezTo>
                        <a:pt x="909" y="9833"/>
                        <a:pt x="877" y="9854"/>
                        <a:pt x="845" y="9886"/>
                      </a:cubicBezTo>
                      <a:cubicBezTo>
                        <a:pt x="835" y="9907"/>
                        <a:pt x="814" y="9917"/>
                        <a:pt x="803" y="9938"/>
                      </a:cubicBezTo>
                      <a:cubicBezTo>
                        <a:pt x="771" y="9991"/>
                        <a:pt x="761" y="10033"/>
                        <a:pt x="761" y="10086"/>
                      </a:cubicBezTo>
                      <a:cubicBezTo>
                        <a:pt x="761" y="10118"/>
                        <a:pt x="771" y="10139"/>
                        <a:pt x="771" y="10171"/>
                      </a:cubicBezTo>
                      <a:cubicBezTo>
                        <a:pt x="771" y="10181"/>
                        <a:pt x="782" y="10202"/>
                        <a:pt x="792" y="10224"/>
                      </a:cubicBezTo>
                      <a:lnTo>
                        <a:pt x="782" y="10245"/>
                      </a:lnTo>
                      <a:cubicBezTo>
                        <a:pt x="761" y="10276"/>
                        <a:pt x="750" y="10319"/>
                        <a:pt x="761" y="10361"/>
                      </a:cubicBezTo>
                      <a:cubicBezTo>
                        <a:pt x="750" y="10403"/>
                        <a:pt x="761" y="10435"/>
                        <a:pt x="782" y="10466"/>
                      </a:cubicBezTo>
                      <a:cubicBezTo>
                        <a:pt x="792" y="10509"/>
                        <a:pt x="814" y="10540"/>
                        <a:pt x="845" y="10562"/>
                      </a:cubicBezTo>
                      <a:cubicBezTo>
                        <a:pt x="866" y="10583"/>
                        <a:pt x="877" y="10593"/>
                        <a:pt x="898" y="10614"/>
                      </a:cubicBezTo>
                      <a:cubicBezTo>
                        <a:pt x="951" y="10635"/>
                        <a:pt x="993" y="10646"/>
                        <a:pt x="1046" y="10646"/>
                      </a:cubicBezTo>
                      <a:cubicBezTo>
                        <a:pt x="1078" y="10646"/>
                        <a:pt x="1099" y="10646"/>
                        <a:pt x="1130" y="10635"/>
                      </a:cubicBezTo>
                      <a:cubicBezTo>
                        <a:pt x="1173" y="10625"/>
                        <a:pt x="1215" y="10604"/>
                        <a:pt x="1257" y="10562"/>
                      </a:cubicBezTo>
                      <a:cubicBezTo>
                        <a:pt x="1278" y="10540"/>
                        <a:pt x="1299" y="10509"/>
                        <a:pt x="1321" y="10477"/>
                      </a:cubicBezTo>
                      <a:lnTo>
                        <a:pt x="1331" y="10456"/>
                      </a:lnTo>
                      <a:cubicBezTo>
                        <a:pt x="1342" y="10435"/>
                        <a:pt x="1352" y="10403"/>
                        <a:pt x="1363" y="10371"/>
                      </a:cubicBezTo>
                      <a:lnTo>
                        <a:pt x="1373" y="10340"/>
                      </a:lnTo>
                      <a:cubicBezTo>
                        <a:pt x="1384" y="10308"/>
                        <a:pt x="1384" y="10276"/>
                        <a:pt x="1394" y="10245"/>
                      </a:cubicBezTo>
                      <a:lnTo>
                        <a:pt x="1394" y="10224"/>
                      </a:lnTo>
                      <a:cubicBezTo>
                        <a:pt x="1394" y="10192"/>
                        <a:pt x="1384" y="10150"/>
                        <a:pt x="1384" y="10107"/>
                      </a:cubicBezTo>
                      <a:lnTo>
                        <a:pt x="1373" y="10076"/>
                      </a:lnTo>
                      <a:cubicBezTo>
                        <a:pt x="1363" y="10044"/>
                        <a:pt x="1352" y="10012"/>
                        <a:pt x="1331" y="9991"/>
                      </a:cubicBezTo>
                      <a:lnTo>
                        <a:pt x="1331" y="9970"/>
                      </a:lnTo>
                      <a:lnTo>
                        <a:pt x="1321" y="9960"/>
                      </a:lnTo>
                      <a:cubicBezTo>
                        <a:pt x="1299" y="9928"/>
                        <a:pt x="1278" y="9907"/>
                        <a:pt x="1257" y="9886"/>
                      </a:cubicBezTo>
                      <a:cubicBezTo>
                        <a:pt x="1236" y="9854"/>
                        <a:pt x="1204" y="9833"/>
                        <a:pt x="1162" y="9822"/>
                      </a:cubicBezTo>
                      <a:cubicBezTo>
                        <a:pt x="1130" y="9801"/>
                        <a:pt x="1099" y="9791"/>
                        <a:pt x="1057" y="9791"/>
                      </a:cubicBezTo>
                      <a:cubicBezTo>
                        <a:pt x="1057" y="9791"/>
                        <a:pt x="1057" y="9791"/>
                        <a:pt x="1057" y="9801"/>
                      </a:cubicBezTo>
                      <a:cubicBezTo>
                        <a:pt x="1046" y="9791"/>
                        <a:pt x="1046" y="9791"/>
                        <a:pt x="1046" y="9791"/>
                      </a:cubicBezTo>
                      <a:close/>
                      <a:moveTo>
                        <a:pt x="5598" y="8777"/>
                      </a:moveTo>
                      <a:cubicBezTo>
                        <a:pt x="5429" y="8777"/>
                        <a:pt x="5260" y="8851"/>
                        <a:pt x="5123" y="8998"/>
                      </a:cubicBezTo>
                      <a:cubicBezTo>
                        <a:pt x="5006" y="9125"/>
                        <a:pt x="4922" y="9284"/>
                        <a:pt x="4901" y="9453"/>
                      </a:cubicBezTo>
                      <a:cubicBezTo>
                        <a:pt x="4880" y="9622"/>
                        <a:pt x="4933" y="9801"/>
                        <a:pt x="4985" y="9970"/>
                      </a:cubicBezTo>
                      <a:cubicBezTo>
                        <a:pt x="5049" y="10160"/>
                        <a:pt x="5123" y="10350"/>
                        <a:pt x="5228" y="10509"/>
                      </a:cubicBezTo>
                      <a:cubicBezTo>
                        <a:pt x="5344" y="10678"/>
                        <a:pt x="5503" y="10815"/>
                        <a:pt x="5693" y="10868"/>
                      </a:cubicBezTo>
                      <a:cubicBezTo>
                        <a:pt x="5735" y="10878"/>
                        <a:pt x="5767" y="10889"/>
                        <a:pt x="5799" y="10889"/>
                      </a:cubicBezTo>
                      <a:cubicBezTo>
                        <a:pt x="5830" y="10889"/>
                        <a:pt x="5851" y="10878"/>
                        <a:pt x="5873" y="10878"/>
                      </a:cubicBezTo>
                      <a:cubicBezTo>
                        <a:pt x="5925" y="10857"/>
                        <a:pt x="5978" y="10804"/>
                        <a:pt x="6010" y="10762"/>
                      </a:cubicBezTo>
                      <a:cubicBezTo>
                        <a:pt x="6232" y="10488"/>
                        <a:pt x="6411" y="9981"/>
                        <a:pt x="6379" y="9569"/>
                      </a:cubicBezTo>
                      <a:cubicBezTo>
                        <a:pt x="6369" y="9474"/>
                        <a:pt x="6358" y="9379"/>
                        <a:pt x="6316" y="9294"/>
                      </a:cubicBezTo>
                      <a:cubicBezTo>
                        <a:pt x="6189" y="8977"/>
                        <a:pt x="5894" y="8777"/>
                        <a:pt x="5598" y="8777"/>
                      </a:cubicBezTo>
                      <a:close/>
                      <a:moveTo>
                        <a:pt x="7140" y="11005"/>
                      </a:moveTo>
                      <a:cubicBezTo>
                        <a:pt x="7098" y="11005"/>
                        <a:pt x="7066" y="11016"/>
                        <a:pt x="7034" y="11026"/>
                      </a:cubicBezTo>
                      <a:cubicBezTo>
                        <a:pt x="7003" y="11037"/>
                        <a:pt x="6971" y="11058"/>
                        <a:pt x="6939" y="11090"/>
                      </a:cubicBezTo>
                      <a:cubicBezTo>
                        <a:pt x="6929" y="11111"/>
                        <a:pt x="6908" y="11132"/>
                        <a:pt x="6897" y="11153"/>
                      </a:cubicBezTo>
                      <a:cubicBezTo>
                        <a:pt x="6865" y="11195"/>
                        <a:pt x="6855" y="11248"/>
                        <a:pt x="6855" y="11301"/>
                      </a:cubicBezTo>
                      <a:cubicBezTo>
                        <a:pt x="6855" y="11322"/>
                        <a:pt x="6865" y="11343"/>
                        <a:pt x="6865" y="11375"/>
                      </a:cubicBezTo>
                      <a:cubicBezTo>
                        <a:pt x="6876" y="11406"/>
                        <a:pt x="6897" y="11449"/>
                        <a:pt x="6918" y="11480"/>
                      </a:cubicBezTo>
                      <a:cubicBezTo>
                        <a:pt x="7024" y="11417"/>
                        <a:pt x="7119" y="11354"/>
                        <a:pt x="7214" y="11280"/>
                      </a:cubicBezTo>
                      <a:cubicBezTo>
                        <a:pt x="7277" y="11237"/>
                        <a:pt x="7341" y="11185"/>
                        <a:pt x="7404" y="11142"/>
                      </a:cubicBezTo>
                      <a:lnTo>
                        <a:pt x="7351" y="11090"/>
                      </a:lnTo>
                      <a:cubicBezTo>
                        <a:pt x="7330" y="11058"/>
                        <a:pt x="7298" y="11037"/>
                        <a:pt x="7256" y="11026"/>
                      </a:cubicBezTo>
                      <a:cubicBezTo>
                        <a:pt x="7224" y="11016"/>
                        <a:pt x="7193" y="11005"/>
                        <a:pt x="7150" y="11005"/>
                      </a:cubicBezTo>
                      <a:close/>
                      <a:moveTo>
                        <a:pt x="2863" y="10562"/>
                      </a:moveTo>
                      <a:cubicBezTo>
                        <a:pt x="2831" y="10562"/>
                        <a:pt x="2810" y="10562"/>
                        <a:pt x="2778" y="10572"/>
                      </a:cubicBezTo>
                      <a:cubicBezTo>
                        <a:pt x="2736" y="10583"/>
                        <a:pt x="2683" y="10604"/>
                        <a:pt x="2651" y="10646"/>
                      </a:cubicBezTo>
                      <a:cubicBezTo>
                        <a:pt x="2598" y="10709"/>
                        <a:pt x="2546" y="10783"/>
                        <a:pt x="2482" y="10847"/>
                      </a:cubicBezTo>
                      <a:cubicBezTo>
                        <a:pt x="2461" y="10878"/>
                        <a:pt x="2440" y="10910"/>
                        <a:pt x="2429" y="10942"/>
                      </a:cubicBezTo>
                      <a:cubicBezTo>
                        <a:pt x="2408" y="10973"/>
                        <a:pt x="2398" y="11016"/>
                        <a:pt x="2398" y="11058"/>
                      </a:cubicBezTo>
                      <a:cubicBezTo>
                        <a:pt x="2398" y="11100"/>
                        <a:pt x="2408" y="11132"/>
                        <a:pt x="2429" y="11164"/>
                      </a:cubicBezTo>
                      <a:cubicBezTo>
                        <a:pt x="2440" y="11206"/>
                        <a:pt x="2461" y="11237"/>
                        <a:pt x="2482" y="11259"/>
                      </a:cubicBezTo>
                      <a:cubicBezTo>
                        <a:pt x="2546" y="11311"/>
                        <a:pt x="2609" y="11343"/>
                        <a:pt x="2683" y="11343"/>
                      </a:cubicBezTo>
                      <a:lnTo>
                        <a:pt x="2704" y="11343"/>
                      </a:lnTo>
                      <a:lnTo>
                        <a:pt x="2715" y="11385"/>
                      </a:lnTo>
                      <a:cubicBezTo>
                        <a:pt x="2736" y="11417"/>
                        <a:pt x="2757" y="11449"/>
                        <a:pt x="2789" y="11470"/>
                      </a:cubicBezTo>
                      <a:cubicBezTo>
                        <a:pt x="2820" y="11491"/>
                        <a:pt x="2852" y="11512"/>
                        <a:pt x="2894" y="11523"/>
                      </a:cubicBezTo>
                      <a:cubicBezTo>
                        <a:pt x="2915" y="11523"/>
                        <a:pt x="2947" y="11533"/>
                        <a:pt x="2968" y="11533"/>
                      </a:cubicBezTo>
                      <a:cubicBezTo>
                        <a:pt x="3021" y="11533"/>
                        <a:pt x="3074" y="11523"/>
                        <a:pt x="3116" y="11491"/>
                      </a:cubicBezTo>
                      <a:cubicBezTo>
                        <a:pt x="3179" y="11449"/>
                        <a:pt x="3232" y="11396"/>
                        <a:pt x="3253" y="11322"/>
                      </a:cubicBezTo>
                      <a:cubicBezTo>
                        <a:pt x="3264" y="11259"/>
                        <a:pt x="3274" y="11206"/>
                        <a:pt x="3274" y="11142"/>
                      </a:cubicBezTo>
                      <a:cubicBezTo>
                        <a:pt x="3285" y="11090"/>
                        <a:pt x="3274" y="11047"/>
                        <a:pt x="3264" y="11005"/>
                      </a:cubicBezTo>
                      <a:cubicBezTo>
                        <a:pt x="3264" y="10952"/>
                        <a:pt x="3253" y="10910"/>
                        <a:pt x="3243" y="10868"/>
                      </a:cubicBezTo>
                      <a:cubicBezTo>
                        <a:pt x="3222" y="10804"/>
                        <a:pt x="3200" y="10752"/>
                        <a:pt x="3169" y="10699"/>
                      </a:cubicBezTo>
                      <a:cubicBezTo>
                        <a:pt x="3137" y="10657"/>
                        <a:pt x="3105" y="10625"/>
                        <a:pt x="3063" y="10593"/>
                      </a:cubicBezTo>
                      <a:cubicBezTo>
                        <a:pt x="3031" y="10572"/>
                        <a:pt x="2989" y="10562"/>
                        <a:pt x="2958" y="10562"/>
                      </a:cubicBezTo>
                      <a:close/>
                      <a:moveTo>
                        <a:pt x="5492" y="11797"/>
                      </a:moveTo>
                      <a:cubicBezTo>
                        <a:pt x="5471" y="11797"/>
                        <a:pt x="5439" y="11797"/>
                        <a:pt x="5418" y="11808"/>
                      </a:cubicBezTo>
                      <a:lnTo>
                        <a:pt x="5344" y="11839"/>
                      </a:lnTo>
                      <a:cubicBezTo>
                        <a:pt x="5302" y="11861"/>
                        <a:pt x="5271" y="11892"/>
                        <a:pt x="5239" y="11945"/>
                      </a:cubicBezTo>
                      <a:cubicBezTo>
                        <a:pt x="5218" y="11977"/>
                        <a:pt x="5207" y="12008"/>
                        <a:pt x="5186" y="12040"/>
                      </a:cubicBezTo>
                      <a:lnTo>
                        <a:pt x="5175" y="12072"/>
                      </a:lnTo>
                      <a:cubicBezTo>
                        <a:pt x="5165" y="12093"/>
                        <a:pt x="5144" y="12114"/>
                        <a:pt x="5133" y="12135"/>
                      </a:cubicBezTo>
                      <a:cubicBezTo>
                        <a:pt x="5123" y="12156"/>
                        <a:pt x="5123" y="12177"/>
                        <a:pt x="5112" y="12199"/>
                      </a:cubicBezTo>
                      <a:cubicBezTo>
                        <a:pt x="5334" y="12135"/>
                        <a:pt x="5556" y="12061"/>
                        <a:pt x="5767" y="11987"/>
                      </a:cubicBezTo>
                      <a:cubicBezTo>
                        <a:pt x="5746" y="11924"/>
                        <a:pt x="5704" y="11871"/>
                        <a:pt x="5640" y="11839"/>
                      </a:cubicBezTo>
                      <a:cubicBezTo>
                        <a:pt x="5598" y="11808"/>
                        <a:pt x="5545" y="11797"/>
                        <a:pt x="5492" y="11797"/>
                      </a:cubicBezTo>
                      <a:close/>
                      <a:moveTo>
                        <a:pt x="613" y="11882"/>
                      </a:moveTo>
                      <a:cubicBezTo>
                        <a:pt x="592" y="11882"/>
                        <a:pt x="571" y="11882"/>
                        <a:pt x="539" y="11892"/>
                      </a:cubicBezTo>
                      <a:cubicBezTo>
                        <a:pt x="486" y="11903"/>
                        <a:pt x="433" y="11934"/>
                        <a:pt x="402" y="11977"/>
                      </a:cubicBezTo>
                      <a:cubicBezTo>
                        <a:pt x="560" y="12103"/>
                        <a:pt x="729" y="12209"/>
                        <a:pt x="898" y="12294"/>
                      </a:cubicBezTo>
                      <a:cubicBezTo>
                        <a:pt x="1004" y="12346"/>
                        <a:pt x="1109" y="12389"/>
                        <a:pt x="1215" y="12431"/>
                      </a:cubicBezTo>
                      <a:cubicBezTo>
                        <a:pt x="1225" y="12399"/>
                        <a:pt x="1225" y="12378"/>
                        <a:pt x="1225" y="12357"/>
                      </a:cubicBezTo>
                      <a:cubicBezTo>
                        <a:pt x="1215" y="12272"/>
                        <a:pt x="1194" y="12199"/>
                        <a:pt x="1141" y="12146"/>
                      </a:cubicBezTo>
                      <a:cubicBezTo>
                        <a:pt x="1067" y="12072"/>
                        <a:pt x="972" y="12030"/>
                        <a:pt x="866" y="12019"/>
                      </a:cubicBezTo>
                      <a:cubicBezTo>
                        <a:pt x="845" y="11977"/>
                        <a:pt x="814" y="11945"/>
                        <a:pt x="771" y="11924"/>
                      </a:cubicBezTo>
                      <a:cubicBezTo>
                        <a:pt x="729" y="11892"/>
                        <a:pt x="666" y="11882"/>
                        <a:pt x="613" y="118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8"/>
                <p:cNvSpPr/>
                <p:nvPr/>
              </p:nvSpPr>
              <p:spPr>
                <a:xfrm>
                  <a:off x="2019225" y="1143218"/>
                  <a:ext cx="58294" cy="57827"/>
                </a:xfrm>
                <a:custGeom>
                  <a:avLst/>
                  <a:gdLst/>
                  <a:ahLst/>
                  <a:cxnLst/>
                  <a:rect l="l" t="t" r="r" b="b"/>
                  <a:pathLst>
                    <a:path w="1247" h="1237" extrusionOk="0">
                      <a:moveTo>
                        <a:pt x="634" y="1"/>
                      </a:moveTo>
                      <a:cubicBezTo>
                        <a:pt x="613" y="1"/>
                        <a:pt x="592" y="11"/>
                        <a:pt x="560" y="11"/>
                      </a:cubicBezTo>
                      <a:cubicBezTo>
                        <a:pt x="528" y="11"/>
                        <a:pt x="497" y="22"/>
                        <a:pt x="476" y="32"/>
                      </a:cubicBezTo>
                      <a:cubicBezTo>
                        <a:pt x="359" y="64"/>
                        <a:pt x="254" y="128"/>
                        <a:pt x="180" y="223"/>
                      </a:cubicBezTo>
                      <a:cubicBezTo>
                        <a:pt x="138" y="265"/>
                        <a:pt x="106" y="307"/>
                        <a:pt x="74" y="370"/>
                      </a:cubicBezTo>
                      <a:cubicBezTo>
                        <a:pt x="64" y="402"/>
                        <a:pt x="43" y="434"/>
                        <a:pt x="32" y="476"/>
                      </a:cubicBezTo>
                      <a:cubicBezTo>
                        <a:pt x="21" y="518"/>
                        <a:pt x="21" y="561"/>
                        <a:pt x="11" y="603"/>
                      </a:cubicBezTo>
                      <a:cubicBezTo>
                        <a:pt x="0" y="719"/>
                        <a:pt x="32" y="846"/>
                        <a:pt x="95" y="941"/>
                      </a:cubicBezTo>
                      <a:cubicBezTo>
                        <a:pt x="127" y="983"/>
                        <a:pt x="159" y="1036"/>
                        <a:pt x="201" y="1067"/>
                      </a:cubicBezTo>
                      <a:cubicBezTo>
                        <a:pt x="243" y="1099"/>
                        <a:pt x="285" y="1141"/>
                        <a:pt x="338" y="1163"/>
                      </a:cubicBezTo>
                      <a:cubicBezTo>
                        <a:pt x="433" y="1205"/>
                        <a:pt x="528" y="1236"/>
                        <a:pt x="634" y="1236"/>
                      </a:cubicBezTo>
                      <a:lnTo>
                        <a:pt x="687" y="1236"/>
                      </a:lnTo>
                      <a:cubicBezTo>
                        <a:pt x="782" y="1226"/>
                        <a:pt x="845" y="1205"/>
                        <a:pt x="930" y="1173"/>
                      </a:cubicBezTo>
                      <a:cubicBezTo>
                        <a:pt x="983" y="1141"/>
                        <a:pt x="1035" y="1110"/>
                        <a:pt x="1078" y="1067"/>
                      </a:cubicBezTo>
                      <a:cubicBezTo>
                        <a:pt x="1088" y="1046"/>
                        <a:pt x="1109" y="1025"/>
                        <a:pt x="1120" y="1004"/>
                      </a:cubicBezTo>
                      <a:cubicBezTo>
                        <a:pt x="1141" y="983"/>
                        <a:pt x="1151" y="962"/>
                        <a:pt x="1162" y="941"/>
                      </a:cubicBezTo>
                      <a:cubicBezTo>
                        <a:pt x="1194" y="899"/>
                        <a:pt x="1215" y="846"/>
                        <a:pt x="1225" y="782"/>
                      </a:cubicBezTo>
                      <a:cubicBezTo>
                        <a:pt x="1236" y="730"/>
                        <a:pt x="1247" y="666"/>
                        <a:pt x="1247" y="613"/>
                      </a:cubicBezTo>
                      <a:cubicBezTo>
                        <a:pt x="1236" y="497"/>
                        <a:pt x="1204" y="381"/>
                        <a:pt x="1141" y="286"/>
                      </a:cubicBezTo>
                      <a:cubicBezTo>
                        <a:pt x="1099" y="244"/>
                        <a:pt x="1067" y="191"/>
                        <a:pt x="1025" y="159"/>
                      </a:cubicBezTo>
                      <a:cubicBezTo>
                        <a:pt x="961" y="96"/>
                        <a:pt x="909" y="64"/>
                        <a:pt x="824" y="32"/>
                      </a:cubicBezTo>
                      <a:cubicBezTo>
                        <a:pt x="771" y="11"/>
                        <a:pt x="708" y="11"/>
                        <a:pt x="6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8"/>
                <p:cNvSpPr/>
                <p:nvPr/>
              </p:nvSpPr>
              <p:spPr>
                <a:xfrm>
                  <a:off x="1984165" y="1254335"/>
                  <a:ext cx="30152" cy="29638"/>
                </a:xfrm>
                <a:custGeom>
                  <a:avLst/>
                  <a:gdLst/>
                  <a:ahLst/>
                  <a:cxnLst/>
                  <a:rect l="l" t="t" r="r" b="b"/>
                  <a:pathLst>
                    <a:path w="645" h="634" extrusionOk="0">
                      <a:moveTo>
                        <a:pt x="349" y="0"/>
                      </a:moveTo>
                      <a:cubicBezTo>
                        <a:pt x="328" y="0"/>
                        <a:pt x="307" y="0"/>
                        <a:pt x="275" y="11"/>
                      </a:cubicBezTo>
                      <a:cubicBezTo>
                        <a:pt x="222" y="21"/>
                        <a:pt x="180" y="53"/>
                        <a:pt x="148" y="85"/>
                      </a:cubicBezTo>
                      <a:cubicBezTo>
                        <a:pt x="127" y="106"/>
                        <a:pt x="106" y="116"/>
                        <a:pt x="96" y="137"/>
                      </a:cubicBezTo>
                      <a:cubicBezTo>
                        <a:pt x="64" y="169"/>
                        <a:pt x="43" y="201"/>
                        <a:pt x="32" y="232"/>
                      </a:cubicBezTo>
                      <a:cubicBezTo>
                        <a:pt x="11" y="264"/>
                        <a:pt x="0" y="306"/>
                        <a:pt x="11" y="349"/>
                      </a:cubicBezTo>
                      <a:cubicBezTo>
                        <a:pt x="0" y="391"/>
                        <a:pt x="11" y="423"/>
                        <a:pt x="32" y="454"/>
                      </a:cubicBezTo>
                      <a:cubicBezTo>
                        <a:pt x="43" y="497"/>
                        <a:pt x="64" y="528"/>
                        <a:pt x="96" y="549"/>
                      </a:cubicBezTo>
                      <a:cubicBezTo>
                        <a:pt x="117" y="570"/>
                        <a:pt x="127" y="581"/>
                        <a:pt x="148" y="602"/>
                      </a:cubicBezTo>
                      <a:cubicBezTo>
                        <a:pt x="201" y="623"/>
                        <a:pt x="243" y="634"/>
                        <a:pt x="296" y="634"/>
                      </a:cubicBezTo>
                      <a:cubicBezTo>
                        <a:pt x="328" y="634"/>
                        <a:pt x="349" y="634"/>
                        <a:pt x="381" y="623"/>
                      </a:cubicBezTo>
                      <a:cubicBezTo>
                        <a:pt x="423" y="613"/>
                        <a:pt x="465" y="592"/>
                        <a:pt x="507" y="549"/>
                      </a:cubicBezTo>
                      <a:lnTo>
                        <a:pt x="560" y="497"/>
                      </a:lnTo>
                      <a:cubicBezTo>
                        <a:pt x="592" y="475"/>
                        <a:pt x="613" y="444"/>
                        <a:pt x="624" y="401"/>
                      </a:cubicBezTo>
                      <a:cubicBezTo>
                        <a:pt x="634" y="370"/>
                        <a:pt x="645" y="328"/>
                        <a:pt x="645" y="296"/>
                      </a:cubicBezTo>
                      <a:cubicBezTo>
                        <a:pt x="645" y="254"/>
                        <a:pt x="634" y="211"/>
                        <a:pt x="624" y="180"/>
                      </a:cubicBezTo>
                      <a:cubicBezTo>
                        <a:pt x="613" y="137"/>
                        <a:pt x="592" y="106"/>
                        <a:pt x="560" y="85"/>
                      </a:cubicBezTo>
                      <a:cubicBezTo>
                        <a:pt x="539" y="63"/>
                        <a:pt x="518" y="53"/>
                        <a:pt x="497" y="42"/>
                      </a:cubicBezTo>
                      <a:cubicBezTo>
                        <a:pt x="455" y="11"/>
                        <a:pt x="40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8"/>
                <p:cNvSpPr/>
                <p:nvPr/>
              </p:nvSpPr>
              <p:spPr>
                <a:xfrm>
                  <a:off x="2011792" y="1079549"/>
                  <a:ext cx="32162" cy="27675"/>
                </a:xfrm>
                <a:custGeom>
                  <a:avLst/>
                  <a:gdLst/>
                  <a:ahLst/>
                  <a:cxnLst/>
                  <a:rect l="l" t="t" r="r" b="b"/>
                  <a:pathLst>
                    <a:path w="688" h="592" extrusionOk="0">
                      <a:moveTo>
                        <a:pt x="307" y="0"/>
                      </a:moveTo>
                      <a:cubicBezTo>
                        <a:pt x="275" y="0"/>
                        <a:pt x="244" y="11"/>
                        <a:pt x="212" y="21"/>
                      </a:cubicBezTo>
                      <a:cubicBezTo>
                        <a:pt x="159" y="85"/>
                        <a:pt x="96" y="159"/>
                        <a:pt x="33" y="233"/>
                      </a:cubicBezTo>
                      <a:cubicBezTo>
                        <a:pt x="1" y="402"/>
                        <a:pt x="96" y="592"/>
                        <a:pt x="307" y="592"/>
                      </a:cubicBezTo>
                      <a:cubicBezTo>
                        <a:pt x="687" y="592"/>
                        <a:pt x="687" y="0"/>
                        <a:pt x="3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8"/>
                <p:cNvSpPr/>
                <p:nvPr/>
              </p:nvSpPr>
              <p:spPr>
                <a:xfrm>
                  <a:off x="1962427" y="1181270"/>
                  <a:ext cx="35107" cy="52357"/>
                </a:xfrm>
                <a:custGeom>
                  <a:avLst/>
                  <a:gdLst/>
                  <a:ahLst/>
                  <a:cxnLst/>
                  <a:rect l="l" t="t" r="r" b="b"/>
                  <a:pathLst>
                    <a:path w="751" h="1120" extrusionOk="0">
                      <a:moveTo>
                        <a:pt x="349" y="0"/>
                      </a:moveTo>
                      <a:cubicBezTo>
                        <a:pt x="296" y="0"/>
                        <a:pt x="244" y="11"/>
                        <a:pt x="201" y="32"/>
                      </a:cubicBezTo>
                      <a:cubicBezTo>
                        <a:pt x="170" y="42"/>
                        <a:pt x="138" y="53"/>
                        <a:pt x="106" y="74"/>
                      </a:cubicBezTo>
                      <a:cubicBezTo>
                        <a:pt x="64" y="253"/>
                        <a:pt x="32" y="422"/>
                        <a:pt x="1" y="602"/>
                      </a:cubicBezTo>
                      <a:cubicBezTo>
                        <a:pt x="1" y="623"/>
                        <a:pt x="11" y="644"/>
                        <a:pt x="11" y="665"/>
                      </a:cubicBezTo>
                      <a:cubicBezTo>
                        <a:pt x="32" y="771"/>
                        <a:pt x="85" y="877"/>
                        <a:pt x="149" y="972"/>
                      </a:cubicBezTo>
                      <a:cubicBezTo>
                        <a:pt x="201" y="1067"/>
                        <a:pt x="296" y="1120"/>
                        <a:pt x="402" y="1120"/>
                      </a:cubicBezTo>
                      <a:cubicBezTo>
                        <a:pt x="497" y="1120"/>
                        <a:pt x="603" y="1067"/>
                        <a:pt x="656" y="972"/>
                      </a:cubicBezTo>
                      <a:cubicBezTo>
                        <a:pt x="687" y="908"/>
                        <a:pt x="708" y="845"/>
                        <a:pt x="729" y="771"/>
                      </a:cubicBezTo>
                      <a:cubicBezTo>
                        <a:pt x="740" y="697"/>
                        <a:pt x="751" y="623"/>
                        <a:pt x="740" y="549"/>
                      </a:cubicBezTo>
                      <a:cubicBezTo>
                        <a:pt x="729" y="475"/>
                        <a:pt x="729" y="401"/>
                        <a:pt x="698" y="327"/>
                      </a:cubicBezTo>
                      <a:cubicBezTo>
                        <a:pt x="677" y="285"/>
                        <a:pt x="666" y="243"/>
                        <a:pt x="634" y="201"/>
                      </a:cubicBezTo>
                      <a:cubicBezTo>
                        <a:pt x="613" y="158"/>
                        <a:pt x="582" y="127"/>
                        <a:pt x="550" y="85"/>
                      </a:cubicBezTo>
                      <a:cubicBezTo>
                        <a:pt x="508" y="32"/>
                        <a:pt x="413"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8"/>
                <p:cNvSpPr/>
                <p:nvPr/>
              </p:nvSpPr>
              <p:spPr>
                <a:xfrm>
                  <a:off x="2349025" y="991151"/>
                  <a:ext cx="6451" cy="5984"/>
                </a:xfrm>
                <a:custGeom>
                  <a:avLst/>
                  <a:gdLst/>
                  <a:ahLst/>
                  <a:cxnLst/>
                  <a:rect l="l" t="t" r="r" b="b"/>
                  <a:pathLst>
                    <a:path w="138" h="128" extrusionOk="0">
                      <a:moveTo>
                        <a:pt x="0" y="1"/>
                      </a:moveTo>
                      <a:lnTo>
                        <a:pt x="0" y="1"/>
                      </a:lnTo>
                      <a:cubicBezTo>
                        <a:pt x="21" y="33"/>
                        <a:pt x="43" y="43"/>
                        <a:pt x="64" y="64"/>
                      </a:cubicBezTo>
                      <a:lnTo>
                        <a:pt x="74" y="75"/>
                      </a:lnTo>
                      <a:cubicBezTo>
                        <a:pt x="95" y="96"/>
                        <a:pt x="116" y="117"/>
                        <a:pt x="138" y="128"/>
                      </a:cubicBezTo>
                      <a:cubicBezTo>
                        <a:pt x="127" y="106"/>
                        <a:pt x="106" y="96"/>
                        <a:pt x="85" y="75"/>
                      </a:cubicBezTo>
                      <a:cubicBezTo>
                        <a:pt x="64" y="54"/>
                        <a:pt x="32" y="22"/>
                        <a:pt x="0" y="1"/>
                      </a:cubicBezTo>
                      <a:close/>
                    </a:path>
                  </a:pathLst>
                </a:custGeom>
                <a:solidFill>
                  <a:srgbClr val="7BA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44" name="Google Shape;844;p28"/>
                <p:cNvGrpSpPr/>
                <p:nvPr/>
              </p:nvGrpSpPr>
              <p:grpSpPr>
                <a:xfrm>
                  <a:off x="1925918" y="926500"/>
                  <a:ext cx="624591" cy="658158"/>
                  <a:chOff x="1925918" y="926500"/>
                  <a:chExt cx="624591" cy="658158"/>
                </a:xfrm>
              </p:grpSpPr>
              <p:sp>
                <p:nvSpPr>
                  <p:cNvPr id="845" name="Google Shape;845;p28"/>
                  <p:cNvSpPr/>
                  <p:nvPr/>
                </p:nvSpPr>
                <p:spPr>
                  <a:xfrm>
                    <a:off x="2171760" y="926500"/>
                    <a:ext cx="378748" cy="542645"/>
                  </a:xfrm>
                  <a:custGeom>
                    <a:avLst/>
                    <a:gdLst/>
                    <a:ahLst/>
                    <a:cxnLst/>
                    <a:rect l="l" t="t" r="r" b="b"/>
                    <a:pathLst>
                      <a:path w="8102" h="11608" extrusionOk="0">
                        <a:moveTo>
                          <a:pt x="2007" y="0"/>
                        </a:moveTo>
                        <a:cubicBezTo>
                          <a:pt x="1416" y="0"/>
                          <a:pt x="835" y="148"/>
                          <a:pt x="265" y="359"/>
                        </a:cubicBezTo>
                        <a:cubicBezTo>
                          <a:pt x="170" y="391"/>
                          <a:pt x="85" y="423"/>
                          <a:pt x="1" y="454"/>
                        </a:cubicBezTo>
                        <a:lnTo>
                          <a:pt x="360" y="1067"/>
                        </a:lnTo>
                        <a:cubicBezTo>
                          <a:pt x="413" y="1046"/>
                          <a:pt x="455" y="1035"/>
                          <a:pt x="508" y="1014"/>
                        </a:cubicBezTo>
                        <a:cubicBezTo>
                          <a:pt x="1025" y="824"/>
                          <a:pt x="1532" y="708"/>
                          <a:pt x="2007" y="708"/>
                        </a:cubicBezTo>
                        <a:cubicBezTo>
                          <a:pt x="2113" y="708"/>
                          <a:pt x="2219" y="718"/>
                          <a:pt x="2324" y="729"/>
                        </a:cubicBezTo>
                        <a:cubicBezTo>
                          <a:pt x="2536" y="750"/>
                          <a:pt x="2757" y="803"/>
                          <a:pt x="2969" y="877"/>
                        </a:cubicBezTo>
                        <a:cubicBezTo>
                          <a:pt x="2979" y="887"/>
                          <a:pt x="3000" y="898"/>
                          <a:pt x="3011" y="898"/>
                        </a:cubicBezTo>
                        <a:cubicBezTo>
                          <a:pt x="3275" y="1004"/>
                          <a:pt x="3539" y="1162"/>
                          <a:pt x="3792" y="1384"/>
                        </a:cubicBezTo>
                        <a:cubicBezTo>
                          <a:pt x="3824" y="1405"/>
                          <a:pt x="3856" y="1437"/>
                          <a:pt x="3877" y="1458"/>
                        </a:cubicBezTo>
                        <a:cubicBezTo>
                          <a:pt x="3898" y="1479"/>
                          <a:pt x="3919" y="1500"/>
                          <a:pt x="3930" y="1511"/>
                        </a:cubicBezTo>
                        <a:cubicBezTo>
                          <a:pt x="4679" y="2197"/>
                          <a:pt x="5387" y="2767"/>
                          <a:pt x="5968" y="3412"/>
                        </a:cubicBezTo>
                        <a:cubicBezTo>
                          <a:pt x="6316" y="3802"/>
                          <a:pt x="6623" y="4225"/>
                          <a:pt x="6855" y="4721"/>
                        </a:cubicBezTo>
                        <a:cubicBezTo>
                          <a:pt x="6940" y="4880"/>
                          <a:pt x="7014" y="5049"/>
                          <a:pt x="7077" y="5239"/>
                        </a:cubicBezTo>
                        <a:cubicBezTo>
                          <a:pt x="7130" y="5408"/>
                          <a:pt x="7193" y="5598"/>
                          <a:pt x="7235" y="5788"/>
                        </a:cubicBezTo>
                        <a:cubicBezTo>
                          <a:pt x="7299" y="6041"/>
                          <a:pt x="7341" y="6295"/>
                          <a:pt x="7362" y="6548"/>
                        </a:cubicBezTo>
                        <a:cubicBezTo>
                          <a:pt x="7383" y="6760"/>
                          <a:pt x="7404" y="6981"/>
                          <a:pt x="7404" y="7193"/>
                        </a:cubicBezTo>
                        <a:cubicBezTo>
                          <a:pt x="7404" y="7446"/>
                          <a:pt x="7383" y="7700"/>
                          <a:pt x="7352" y="7943"/>
                        </a:cubicBezTo>
                        <a:cubicBezTo>
                          <a:pt x="7235" y="8956"/>
                          <a:pt x="6876" y="9928"/>
                          <a:pt x="6295" y="10762"/>
                        </a:cubicBezTo>
                        <a:cubicBezTo>
                          <a:pt x="6253" y="10826"/>
                          <a:pt x="6200" y="10889"/>
                          <a:pt x="6158" y="10953"/>
                        </a:cubicBezTo>
                        <a:lnTo>
                          <a:pt x="6538" y="11607"/>
                        </a:lnTo>
                        <a:cubicBezTo>
                          <a:pt x="6654" y="11459"/>
                          <a:pt x="6771" y="11312"/>
                          <a:pt x="6876" y="11164"/>
                        </a:cubicBezTo>
                        <a:cubicBezTo>
                          <a:pt x="7679" y="10002"/>
                          <a:pt x="8101" y="8597"/>
                          <a:pt x="8101" y="7193"/>
                        </a:cubicBezTo>
                        <a:cubicBezTo>
                          <a:pt x="8101" y="6665"/>
                          <a:pt x="8049" y="6147"/>
                          <a:pt x="7922" y="5630"/>
                        </a:cubicBezTo>
                        <a:cubicBezTo>
                          <a:pt x="7658" y="4489"/>
                          <a:pt x="7130" y="3655"/>
                          <a:pt x="6485" y="2936"/>
                        </a:cubicBezTo>
                        <a:cubicBezTo>
                          <a:pt x="5852" y="2229"/>
                          <a:pt x="5102" y="1627"/>
                          <a:pt x="4352" y="940"/>
                        </a:cubicBezTo>
                        <a:cubicBezTo>
                          <a:pt x="3993" y="613"/>
                          <a:pt x="3613" y="370"/>
                          <a:pt x="3211" y="222"/>
                        </a:cubicBezTo>
                        <a:cubicBezTo>
                          <a:pt x="2821" y="74"/>
                          <a:pt x="2419" y="0"/>
                          <a:pt x="2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28"/>
                  <p:cNvSpPr/>
                  <p:nvPr/>
                </p:nvSpPr>
                <p:spPr>
                  <a:xfrm>
                    <a:off x="1925918" y="947723"/>
                    <a:ext cx="551527" cy="636935"/>
                  </a:xfrm>
                  <a:custGeom>
                    <a:avLst/>
                    <a:gdLst/>
                    <a:ahLst/>
                    <a:cxnLst/>
                    <a:rect l="l" t="t" r="r" b="b"/>
                    <a:pathLst>
                      <a:path w="11798" h="13625" extrusionOk="0">
                        <a:moveTo>
                          <a:pt x="5260" y="0"/>
                        </a:moveTo>
                        <a:cubicBezTo>
                          <a:pt x="4785" y="201"/>
                          <a:pt x="4309" y="433"/>
                          <a:pt x="3855" y="687"/>
                        </a:cubicBezTo>
                        <a:cubicBezTo>
                          <a:pt x="3179" y="1057"/>
                          <a:pt x="2472" y="1458"/>
                          <a:pt x="1870" y="2028"/>
                        </a:cubicBezTo>
                        <a:cubicBezTo>
                          <a:pt x="623" y="3179"/>
                          <a:pt x="0" y="4869"/>
                          <a:pt x="0" y="6549"/>
                        </a:cubicBezTo>
                        <a:cubicBezTo>
                          <a:pt x="0" y="6686"/>
                          <a:pt x="11" y="6834"/>
                          <a:pt x="11" y="6971"/>
                        </a:cubicBezTo>
                        <a:cubicBezTo>
                          <a:pt x="138" y="8777"/>
                          <a:pt x="940" y="10477"/>
                          <a:pt x="2091" y="11829"/>
                        </a:cubicBezTo>
                        <a:cubicBezTo>
                          <a:pt x="2535" y="12357"/>
                          <a:pt x="3052" y="12864"/>
                          <a:pt x="3707" y="13192"/>
                        </a:cubicBezTo>
                        <a:cubicBezTo>
                          <a:pt x="4330" y="13509"/>
                          <a:pt x="5006" y="13625"/>
                          <a:pt x="5672" y="13625"/>
                        </a:cubicBezTo>
                        <a:cubicBezTo>
                          <a:pt x="6527" y="13625"/>
                          <a:pt x="7383" y="13435"/>
                          <a:pt x="8175" y="13213"/>
                        </a:cubicBezTo>
                        <a:cubicBezTo>
                          <a:pt x="9051" y="12980"/>
                          <a:pt x="9960" y="12685"/>
                          <a:pt x="10752" y="12136"/>
                        </a:cubicBezTo>
                        <a:cubicBezTo>
                          <a:pt x="11142" y="11850"/>
                          <a:pt x="11491" y="11523"/>
                          <a:pt x="11797" y="11153"/>
                        </a:cubicBezTo>
                        <a:lnTo>
                          <a:pt x="11417" y="10499"/>
                        </a:lnTo>
                        <a:cubicBezTo>
                          <a:pt x="11153" y="10847"/>
                          <a:pt x="10857" y="11153"/>
                          <a:pt x="10530" y="11417"/>
                        </a:cubicBezTo>
                        <a:cubicBezTo>
                          <a:pt x="10467" y="11460"/>
                          <a:pt x="10403" y="11512"/>
                          <a:pt x="10340" y="11555"/>
                        </a:cubicBezTo>
                        <a:cubicBezTo>
                          <a:pt x="10245" y="11629"/>
                          <a:pt x="10150" y="11692"/>
                          <a:pt x="10044" y="11755"/>
                        </a:cubicBezTo>
                        <a:cubicBezTo>
                          <a:pt x="9685" y="11956"/>
                          <a:pt x="9305" y="12125"/>
                          <a:pt x="8893" y="12262"/>
                        </a:cubicBezTo>
                        <a:cubicBezTo>
                          <a:pt x="8682" y="12336"/>
                          <a:pt x="8460" y="12410"/>
                          <a:pt x="8238" y="12474"/>
                        </a:cubicBezTo>
                        <a:cubicBezTo>
                          <a:pt x="8154" y="12495"/>
                          <a:pt x="8069" y="12516"/>
                          <a:pt x="7995" y="12537"/>
                        </a:cubicBezTo>
                        <a:cubicBezTo>
                          <a:pt x="7224" y="12748"/>
                          <a:pt x="6422" y="12917"/>
                          <a:pt x="5672" y="12917"/>
                        </a:cubicBezTo>
                        <a:cubicBezTo>
                          <a:pt x="5196" y="12917"/>
                          <a:pt x="4753" y="12854"/>
                          <a:pt x="4341" y="12706"/>
                        </a:cubicBezTo>
                        <a:cubicBezTo>
                          <a:pt x="4235" y="12664"/>
                          <a:pt x="4130" y="12621"/>
                          <a:pt x="4024" y="12569"/>
                        </a:cubicBezTo>
                        <a:cubicBezTo>
                          <a:pt x="3855" y="12484"/>
                          <a:pt x="3686" y="12378"/>
                          <a:pt x="3528" y="12252"/>
                        </a:cubicBezTo>
                        <a:cubicBezTo>
                          <a:pt x="3200" y="12009"/>
                          <a:pt x="2905" y="11703"/>
                          <a:pt x="2630" y="11375"/>
                        </a:cubicBezTo>
                        <a:cubicBezTo>
                          <a:pt x="1553" y="10118"/>
                          <a:pt x="824" y="8545"/>
                          <a:pt x="718" y="6929"/>
                        </a:cubicBezTo>
                        <a:cubicBezTo>
                          <a:pt x="708" y="6802"/>
                          <a:pt x="708" y="6675"/>
                          <a:pt x="708" y="6549"/>
                        </a:cubicBezTo>
                        <a:cubicBezTo>
                          <a:pt x="708" y="6232"/>
                          <a:pt x="729" y="5915"/>
                          <a:pt x="782" y="5598"/>
                        </a:cubicBezTo>
                        <a:cubicBezTo>
                          <a:pt x="803" y="5418"/>
                          <a:pt x="845" y="5249"/>
                          <a:pt x="887" y="5070"/>
                        </a:cubicBezTo>
                        <a:cubicBezTo>
                          <a:pt x="1077" y="4331"/>
                          <a:pt x="1405" y="3644"/>
                          <a:pt x="1870" y="3053"/>
                        </a:cubicBezTo>
                        <a:cubicBezTo>
                          <a:pt x="1933" y="2979"/>
                          <a:pt x="1996" y="2905"/>
                          <a:pt x="2049" y="2841"/>
                        </a:cubicBezTo>
                        <a:cubicBezTo>
                          <a:pt x="2144" y="2736"/>
                          <a:pt x="2250" y="2630"/>
                          <a:pt x="2345" y="2535"/>
                        </a:cubicBezTo>
                        <a:cubicBezTo>
                          <a:pt x="2852" y="2070"/>
                          <a:pt x="3454" y="1711"/>
                          <a:pt x="4098" y="1363"/>
                        </a:cubicBezTo>
                        <a:cubicBezTo>
                          <a:pt x="4130" y="1342"/>
                          <a:pt x="4161" y="1321"/>
                          <a:pt x="4193" y="1300"/>
                        </a:cubicBezTo>
                        <a:cubicBezTo>
                          <a:pt x="4351" y="1215"/>
                          <a:pt x="4520" y="1131"/>
                          <a:pt x="4689" y="1046"/>
                        </a:cubicBezTo>
                        <a:cubicBezTo>
                          <a:pt x="4996" y="888"/>
                          <a:pt x="5313" y="740"/>
                          <a:pt x="5619" y="613"/>
                        </a:cubicBezTo>
                        <a:lnTo>
                          <a:pt x="52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7" name="Google Shape;847;p28"/>
                <p:cNvSpPr/>
                <p:nvPr/>
              </p:nvSpPr>
              <p:spPr>
                <a:xfrm>
                  <a:off x="1446013" y="930801"/>
                  <a:ext cx="694200" cy="676203"/>
                </a:xfrm>
                <a:custGeom>
                  <a:avLst/>
                  <a:gdLst/>
                  <a:ahLst/>
                  <a:cxnLst/>
                  <a:rect l="l" t="t" r="r" b="b"/>
                  <a:pathLst>
                    <a:path w="14850" h="14465" extrusionOk="0">
                      <a:moveTo>
                        <a:pt x="9370" y="0"/>
                      </a:moveTo>
                      <a:cubicBezTo>
                        <a:pt x="6477" y="0"/>
                        <a:pt x="2945" y="2619"/>
                        <a:pt x="1553" y="4788"/>
                      </a:cubicBezTo>
                      <a:cubicBezTo>
                        <a:pt x="1" y="7217"/>
                        <a:pt x="560" y="10702"/>
                        <a:pt x="2673" y="12667"/>
                      </a:cubicBezTo>
                      <a:cubicBezTo>
                        <a:pt x="3949" y="13860"/>
                        <a:pt x="5697" y="14464"/>
                        <a:pt x="7448" y="14464"/>
                      </a:cubicBezTo>
                      <a:cubicBezTo>
                        <a:pt x="8580" y="14464"/>
                        <a:pt x="9713" y="14212"/>
                        <a:pt x="10720" y="13702"/>
                      </a:cubicBezTo>
                      <a:cubicBezTo>
                        <a:pt x="13160" y="12476"/>
                        <a:pt x="14850" y="9836"/>
                        <a:pt x="14829" y="7101"/>
                      </a:cubicBezTo>
                      <a:cubicBezTo>
                        <a:pt x="14818" y="4745"/>
                        <a:pt x="12907" y="722"/>
                        <a:pt x="10340" y="109"/>
                      </a:cubicBezTo>
                      <a:cubicBezTo>
                        <a:pt x="10028" y="35"/>
                        <a:pt x="9703" y="0"/>
                        <a:pt x="9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8"/>
                <p:cNvSpPr/>
                <p:nvPr/>
              </p:nvSpPr>
              <p:spPr>
                <a:xfrm>
                  <a:off x="1533383" y="958101"/>
                  <a:ext cx="543627" cy="609073"/>
                </a:xfrm>
                <a:custGeom>
                  <a:avLst/>
                  <a:gdLst/>
                  <a:ahLst/>
                  <a:cxnLst/>
                  <a:rect l="l" t="t" r="r" b="b"/>
                  <a:pathLst>
                    <a:path w="11629" h="13029" extrusionOk="0">
                      <a:moveTo>
                        <a:pt x="7806" y="127"/>
                      </a:moveTo>
                      <a:cubicBezTo>
                        <a:pt x="8313" y="127"/>
                        <a:pt x="8777" y="444"/>
                        <a:pt x="9147" y="771"/>
                      </a:cubicBezTo>
                      <a:cubicBezTo>
                        <a:pt x="9379" y="961"/>
                        <a:pt x="9591" y="1183"/>
                        <a:pt x="9802" y="1394"/>
                      </a:cubicBezTo>
                      <a:cubicBezTo>
                        <a:pt x="10024" y="1627"/>
                        <a:pt x="10245" y="1870"/>
                        <a:pt x="10414" y="2144"/>
                      </a:cubicBezTo>
                      <a:cubicBezTo>
                        <a:pt x="10763" y="2683"/>
                        <a:pt x="10921" y="3306"/>
                        <a:pt x="11069" y="3919"/>
                      </a:cubicBezTo>
                      <a:cubicBezTo>
                        <a:pt x="11228" y="4594"/>
                        <a:pt x="11386" y="5260"/>
                        <a:pt x="11449" y="5946"/>
                      </a:cubicBezTo>
                      <a:cubicBezTo>
                        <a:pt x="11513" y="6580"/>
                        <a:pt x="11481" y="7224"/>
                        <a:pt x="11323" y="7847"/>
                      </a:cubicBezTo>
                      <a:cubicBezTo>
                        <a:pt x="11185" y="8449"/>
                        <a:pt x="10953" y="9020"/>
                        <a:pt x="10636" y="9558"/>
                      </a:cubicBezTo>
                      <a:cubicBezTo>
                        <a:pt x="10066" y="10572"/>
                        <a:pt x="9242" y="11459"/>
                        <a:pt x="8249" y="12061"/>
                      </a:cubicBezTo>
                      <a:cubicBezTo>
                        <a:pt x="7280" y="12645"/>
                        <a:pt x="6167" y="12918"/>
                        <a:pt x="5046" y="12918"/>
                      </a:cubicBezTo>
                      <a:cubicBezTo>
                        <a:pt x="4910" y="12918"/>
                        <a:pt x="4774" y="12914"/>
                        <a:pt x="4637" y="12906"/>
                      </a:cubicBezTo>
                      <a:cubicBezTo>
                        <a:pt x="4014" y="12864"/>
                        <a:pt x="3349" y="12780"/>
                        <a:pt x="2768" y="12516"/>
                      </a:cubicBezTo>
                      <a:cubicBezTo>
                        <a:pt x="2493" y="12389"/>
                        <a:pt x="2240" y="12209"/>
                        <a:pt x="2018" y="11987"/>
                      </a:cubicBezTo>
                      <a:cubicBezTo>
                        <a:pt x="1807" y="11776"/>
                        <a:pt x="1617" y="11533"/>
                        <a:pt x="1448" y="11280"/>
                      </a:cubicBezTo>
                      <a:cubicBezTo>
                        <a:pt x="1078" y="10762"/>
                        <a:pt x="709" y="10224"/>
                        <a:pt x="466" y="9632"/>
                      </a:cubicBezTo>
                      <a:cubicBezTo>
                        <a:pt x="212" y="9020"/>
                        <a:pt x="149" y="8354"/>
                        <a:pt x="138" y="7700"/>
                      </a:cubicBezTo>
                      <a:cubicBezTo>
                        <a:pt x="138" y="7055"/>
                        <a:pt x="159" y="6411"/>
                        <a:pt x="275" y="5777"/>
                      </a:cubicBezTo>
                      <a:cubicBezTo>
                        <a:pt x="328" y="5482"/>
                        <a:pt x="413" y="5175"/>
                        <a:pt x="540" y="4890"/>
                      </a:cubicBezTo>
                      <a:cubicBezTo>
                        <a:pt x="666" y="4605"/>
                        <a:pt x="835" y="4341"/>
                        <a:pt x="1046" y="4109"/>
                      </a:cubicBezTo>
                      <a:cubicBezTo>
                        <a:pt x="1437" y="3644"/>
                        <a:pt x="1913" y="3243"/>
                        <a:pt x="2377" y="2852"/>
                      </a:cubicBezTo>
                      <a:cubicBezTo>
                        <a:pt x="2842" y="2461"/>
                        <a:pt x="3317" y="2102"/>
                        <a:pt x="3814" y="1775"/>
                      </a:cubicBezTo>
                      <a:cubicBezTo>
                        <a:pt x="4796" y="1120"/>
                        <a:pt x="5873" y="581"/>
                        <a:pt x="7024" y="285"/>
                      </a:cubicBezTo>
                      <a:cubicBezTo>
                        <a:pt x="7278" y="222"/>
                        <a:pt x="7542" y="169"/>
                        <a:pt x="7806" y="127"/>
                      </a:cubicBezTo>
                      <a:close/>
                      <a:moveTo>
                        <a:pt x="7837" y="0"/>
                      </a:moveTo>
                      <a:cubicBezTo>
                        <a:pt x="7827" y="11"/>
                        <a:pt x="7806" y="11"/>
                        <a:pt x="7795" y="11"/>
                      </a:cubicBezTo>
                      <a:cubicBezTo>
                        <a:pt x="7721" y="11"/>
                        <a:pt x="7647" y="21"/>
                        <a:pt x="7573" y="32"/>
                      </a:cubicBezTo>
                      <a:cubicBezTo>
                        <a:pt x="7563" y="32"/>
                        <a:pt x="7552" y="42"/>
                        <a:pt x="7542" y="64"/>
                      </a:cubicBezTo>
                      <a:cubicBezTo>
                        <a:pt x="6443" y="264"/>
                        <a:pt x="5398" y="697"/>
                        <a:pt x="4437" y="1257"/>
                      </a:cubicBezTo>
                      <a:cubicBezTo>
                        <a:pt x="3370" y="1870"/>
                        <a:pt x="2398" y="2641"/>
                        <a:pt x="1501" y="3475"/>
                      </a:cubicBezTo>
                      <a:cubicBezTo>
                        <a:pt x="1036" y="3908"/>
                        <a:pt x="613" y="4383"/>
                        <a:pt x="381" y="4985"/>
                      </a:cubicBezTo>
                      <a:cubicBezTo>
                        <a:pt x="138" y="5577"/>
                        <a:pt x="75" y="6210"/>
                        <a:pt x="54" y="6844"/>
                      </a:cubicBezTo>
                      <a:cubicBezTo>
                        <a:pt x="22" y="7520"/>
                        <a:pt x="1" y="8196"/>
                        <a:pt x="128" y="8861"/>
                      </a:cubicBezTo>
                      <a:cubicBezTo>
                        <a:pt x="244" y="9516"/>
                        <a:pt x="540" y="10108"/>
                        <a:pt x="899" y="10678"/>
                      </a:cubicBezTo>
                      <a:cubicBezTo>
                        <a:pt x="1078" y="10952"/>
                        <a:pt x="1258" y="11217"/>
                        <a:pt x="1448" y="11481"/>
                      </a:cubicBezTo>
                      <a:cubicBezTo>
                        <a:pt x="1627" y="11734"/>
                        <a:pt x="1817" y="11977"/>
                        <a:pt x="2050" y="12178"/>
                      </a:cubicBezTo>
                      <a:cubicBezTo>
                        <a:pt x="2525" y="12611"/>
                        <a:pt x="3138" y="12811"/>
                        <a:pt x="3761" y="12917"/>
                      </a:cubicBezTo>
                      <a:cubicBezTo>
                        <a:pt x="4186" y="12990"/>
                        <a:pt x="4619" y="13029"/>
                        <a:pt x="5052" y="13029"/>
                      </a:cubicBezTo>
                      <a:cubicBezTo>
                        <a:pt x="5931" y="13029"/>
                        <a:pt x="6809" y="12869"/>
                        <a:pt x="7616" y="12516"/>
                      </a:cubicBezTo>
                      <a:cubicBezTo>
                        <a:pt x="8693" y="12051"/>
                        <a:pt x="9601" y="11248"/>
                        <a:pt x="10288" y="10308"/>
                      </a:cubicBezTo>
                      <a:cubicBezTo>
                        <a:pt x="11038" y="9294"/>
                        <a:pt x="11523" y="8080"/>
                        <a:pt x="11587" y="6812"/>
                      </a:cubicBezTo>
                      <a:cubicBezTo>
                        <a:pt x="11629" y="6115"/>
                        <a:pt x="11513" y="5429"/>
                        <a:pt x="11376" y="4742"/>
                      </a:cubicBezTo>
                      <a:cubicBezTo>
                        <a:pt x="11302" y="4404"/>
                        <a:pt x="11217" y="4066"/>
                        <a:pt x="11143" y="3718"/>
                      </a:cubicBezTo>
                      <a:cubicBezTo>
                        <a:pt x="11059" y="3412"/>
                        <a:pt x="10974" y="3095"/>
                        <a:pt x="10858" y="2788"/>
                      </a:cubicBezTo>
                      <a:cubicBezTo>
                        <a:pt x="10752" y="2493"/>
                        <a:pt x="10605" y="2197"/>
                        <a:pt x="10414" y="1944"/>
                      </a:cubicBezTo>
                      <a:cubicBezTo>
                        <a:pt x="10224" y="1680"/>
                        <a:pt x="10003" y="1437"/>
                        <a:pt x="9781" y="1215"/>
                      </a:cubicBezTo>
                      <a:cubicBezTo>
                        <a:pt x="9358" y="792"/>
                        <a:pt x="8925" y="349"/>
                        <a:pt x="8376" y="127"/>
                      </a:cubicBezTo>
                      <a:cubicBezTo>
                        <a:pt x="8218" y="64"/>
                        <a:pt x="8049" y="21"/>
                        <a:pt x="7890" y="11"/>
                      </a:cubicBezTo>
                      <a:cubicBezTo>
                        <a:pt x="7880" y="11"/>
                        <a:pt x="7859" y="0"/>
                        <a:pt x="7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8"/>
                <p:cNvSpPr/>
                <p:nvPr/>
              </p:nvSpPr>
              <p:spPr>
                <a:xfrm>
                  <a:off x="1566994" y="988720"/>
                  <a:ext cx="433490" cy="527172"/>
                </a:xfrm>
                <a:custGeom>
                  <a:avLst/>
                  <a:gdLst/>
                  <a:ahLst/>
                  <a:cxnLst/>
                  <a:rect l="l" t="t" r="r" b="b"/>
                  <a:pathLst>
                    <a:path w="9273" h="11277" extrusionOk="0">
                      <a:moveTo>
                        <a:pt x="6791" y="116"/>
                      </a:moveTo>
                      <a:cubicBezTo>
                        <a:pt x="7182" y="116"/>
                        <a:pt x="7541" y="338"/>
                        <a:pt x="7816" y="613"/>
                      </a:cubicBezTo>
                      <a:cubicBezTo>
                        <a:pt x="8164" y="951"/>
                        <a:pt x="8418" y="1405"/>
                        <a:pt x="8618" y="1848"/>
                      </a:cubicBezTo>
                      <a:cubicBezTo>
                        <a:pt x="9009" y="2767"/>
                        <a:pt x="9125" y="3792"/>
                        <a:pt x="9136" y="4795"/>
                      </a:cubicBezTo>
                      <a:cubicBezTo>
                        <a:pt x="9136" y="5302"/>
                        <a:pt x="9115" y="5809"/>
                        <a:pt x="9083" y="6316"/>
                      </a:cubicBezTo>
                      <a:cubicBezTo>
                        <a:pt x="9041" y="6844"/>
                        <a:pt x="8977" y="7383"/>
                        <a:pt x="8840" y="7900"/>
                      </a:cubicBezTo>
                      <a:cubicBezTo>
                        <a:pt x="8703" y="8407"/>
                        <a:pt x="8481" y="8882"/>
                        <a:pt x="8153" y="9284"/>
                      </a:cubicBezTo>
                      <a:cubicBezTo>
                        <a:pt x="7847" y="9664"/>
                        <a:pt x="7467" y="9991"/>
                        <a:pt x="7045" y="10245"/>
                      </a:cubicBezTo>
                      <a:cubicBezTo>
                        <a:pt x="6580" y="10519"/>
                        <a:pt x="6073" y="10720"/>
                        <a:pt x="5555" y="10857"/>
                      </a:cubicBezTo>
                      <a:cubicBezTo>
                        <a:pt x="5006" y="11005"/>
                        <a:pt x="4446" y="11100"/>
                        <a:pt x="3887" y="11142"/>
                      </a:cubicBezTo>
                      <a:cubicBezTo>
                        <a:pt x="3779" y="11151"/>
                        <a:pt x="3671" y="11155"/>
                        <a:pt x="3564" y="11155"/>
                      </a:cubicBezTo>
                      <a:cubicBezTo>
                        <a:pt x="3117" y="11155"/>
                        <a:pt x="2684" y="11075"/>
                        <a:pt x="2292" y="10836"/>
                      </a:cubicBezTo>
                      <a:cubicBezTo>
                        <a:pt x="2060" y="10688"/>
                        <a:pt x="1848" y="10519"/>
                        <a:pt x="1648" y="10340"/>
                      </a:cubicBezTo>
                      <a:cubicBezTo>
                        <a:pt x="1447" y="10160"/>
                        <a:pt x="1257" y="9960"/>
                        <a:pt x="1088" y="9759"/>
                      </a:cubicBezTo>
                      <a:cubicBezTo>
                        <a:pt x="423" y="8967"/>
                        <a:pt x="169" y="7953"/>
                        <a:pt x="190" y="6939"/>
                      </a:cubicBezTo>
                      <a:cubicBezTo>
                        <a:pt x="201" y="6443"/>
                        <a:pt x="275" y="5936"/>
                        <a:pt x="391" y="5450"/>
                      </a:cubicBezTo>
                      <a:cubicBezTo>
                        <a:pt x="518" y="4911"/>
                        <a:pt x="697" y="4383"/>
                        <a:pt x="982" y="3908"/>
                      </a:cubicBezTo>
                      <a:cubicBezTo>
                        <a:pt x="1257" y="3443"/>
                        <a:pt x="1637" y="3052"/>
                        <a:pt x="2038" y="2693"/>
                      </a:cubicBezTo>
                      <a:cubicBezTo>
                        <a:pt x="2440" y="2345"/>
                        <a:pt x="2852" y="2017"/>
                        <a:pt x="3285" y="1711"/>
                      </a:cubicBezTo>
                      <a:cubicBezTo>
                        <a:pt x="4130" y="1109"/>
                        <a:pt x="5048" y="613"/>
                        <a:pt x="6041" y="306"/>
                      </a:cubicBezTo>
                      <a:cubicBezTo>
                        <a:pt x="6284" y="232"/>
                        <a:pt x="6538" y="169"/>
                        <a:pt x="6780" y="116"/>
                      </a:cubicBezTo>
                      <a:close/>
                      <a:moveTo>
                        <a:pt x="6784" y="1"/>
                      </a:moveTo>
                      <a:cubicBezTo>
                        <a:pt x="6683" y="1"/>
                        <a:pt x="6583" y="14"/>
                        <a:pt x="6485" y="42"/>
                      </a:cubicBezTo>
                      <a:cubicBezTo>
                        <a:pt x="6464" y="53"/>
                        <a:pt x="6453" y="63"/>
                        <a:pt x="6453" y="85"/>
                      </a:cubicBezTo>
                      <a:cubicBezTo>
                        <a:pt x="5513" y="306"/>
                        <a:pt x="4626" y="718"/>
                        <a:pt x="3802" y="1225"/>
                      </a:cubicBezTo>
                      <a:cubicBezTo>
                        <a:pt x="3348" y="1510"/>
                        <a:pt x="2904" y="1838"/>
                        <a:pt x="2493" y="2176"/>
                      </a:cubicBezTo>
                      <a:cubicBezTo>
                        <a:pt x="2060" y="2514"/>
                        <a:pt x="1637" y="2883"/>
                        <a:pt x="1278" y="3306"/>
                      </a:cubicBezTo>
                      <a:cubicBezTo>
                        <a:pt x="570" y="4130"/>
                        <a:pt x="243" y="5239"/>
                        <a:pt x="116" y="6305"/>
                      </a:cubicBezTo>
                      <a:cubicBezTo>
                        <a:pt x="0" y="7309"/>
                        <a:pt x="106" y="8375"/>
                        <a:pt x="613" y="9273"/>
                      </a:cubicBezTo>
                      <a:cubicBezTo>
                        <a:pt x="887" y="9748"/>
                        <a:pt x="1267" y="10150"/>
                        <a:pt x="1679" y="10519"/>
                      </a:cubicBezTo>
                      <a:cubicBezTo>
                        <a:pt x="1891" y="10699"/>
                        <a:pt x="2112" y="10868"/>
                        <a:pt x="2355" y="10995"/>
                      </a:cubicBezTo>
                      <a:cubicBezTo>
                        <a:pt x="2598" y="11132"/>
                        <a:pt x="2852" y="11206"/>
                        <a:pt x="3126" y="11248"/>
                      </a:cubicBezTo>
                      <a:cubicBezTo>
                        <a:pt x="3275" y="11268"/>
                        <a:pt x="3426" y="11276"/>
                        <a:pt x="3577" y="11276"/>
                      </a:cubicBezTo>
                      <a:cubicBezTo>
                        <a:pt x="3993" y="11276"/>
                        <a:pt x="4413" y="11212"/>
                        <a:pt x="4816" y="11142"/>
                      </a:cubicBezTo>
                      <a:cubicBezTo>
                        <a:pt x="5397" y="11037"/>
                        <a:pt x="5957" y="10889"/>
                        <a:pt x="6495" y="10646"/>
                      </a:cubicBezTo>
                      <a:cubicBezTo>
                        <a:pt x="7435" y="10245"/>
                        <a:pt x="8270" y="9558"/>
                        <a:pt x="8703" y="8618"/>
                      </a:cubicBezTo>
                      <a:cubicBezTo>
                        <a:pt x="8924" y="8122"/>
                        <a:pt x="9051" y="7594"/>
                        <a:pt x="9115" y="7055"/>
                      </a:cubicBezTo>
                      <a:cubicBezTo>
                        <a:pt x="9188" y="6527"/>
                        <a:pt x="9220" y="5978"/>
                        <a:pt x="9241" y="5439"/>
                      </a:cubicBezTo>
                      <a:cubicBezTo>
                        <a:pt x="9273" y="4415"/>
                        <a:pt x="9220" y="3359"/>
                        <a:pt x="8924" y="2366"/>
                      </a:cubicBezTo>
                      <a:cubicBezTo>
                        <a:pt x="8777" y="1880"/>
                        <a:pt x="8565" y="1415"/>
                        <a:pt x="8280" y="993"/>
                      </a:cubicBezTo>
                      <a:cubicBezTo>
                        <a:pt x="8006" y="591"/>
                        <a:pt x="7636" y="211"/>
                        <a:pt x="7161" y="63"/>
                      </a:cubicBezTo>
                      <a:cubicBezTo>
                        <a:pt x="7037" y="22"/>
                        <a:pt x="6910" y="1"/>
                        <a:pt x="67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8"/>
                <p:cNvSpPr/>
                <p:nvPr/>
              </p:nvSpPr>
              <p:spPr>
                <a:xfrm>
                  <a:off x="1662265" y="1111524"/>
                  <a:ext cx="242479" cy="326531"/>
                </a:xfrm>
                <a:custGeom>
                  <a:avLst/>
                  <a:gdLst/>
                  <a:ahLst/>
                  <a:cxnLst/>
                  <a:rect l="l" t="t" r="r" b="b"/>
                  <a:pathLst>
                    <a:path w="5187" h="6985" extrusionOk="0">
                      <a:moveTo>
                        <a:pt x="3891" y="112"/>
                      </a:moveTo>
                      <a:cubicBezTo>
                        <a:pt x="4220" y="112"/>
                        <a:pt x="4519" y="323"/>
                        <a:pt x="4700" y="605"/>
                      </a:cubicBezTo>
                      <a:cubicBezTo>
                        <a:pt x="5038" y="1133"/>
                        <a:pt x="4985" y="1777"/>
                        <a:pt x="4848" y="2369"/>
                      </a:cubicBezTo>
                      <a:cubicBezTo>
                        <a:pt x="4552" y="3562"/>
                        <a:pt x="4035" y="4703"/>
                        <a:pt x="3370" y="5738"/>
                      </a:cubicBezTo>
                      <a:cubicBezTo>
                        <a:pt x="3211" y="5991"/>
                        <a:pt x="3042" y="6245"/>
                        <a:pt x="2841" y="6466"/>
                      </a:cubicBezTo>
                      <a:cubicBezTo>
                        <a:pt x="2651" y="6688"/>
                        <a:pt x="2408" y="6836"/>
                        <a:pt x="2102" y="6868"/>
                      </a:cubicBezTo>
                      <a:cubicBezTo>
                        <a:pt x="2052" y="6873"/>
                        <a:pt x="2002" y="6876"/>
                        <a:pt x="1952" y="6876"/>
                      </a:cubicBezTo>
                      <a:cubicBezTo>
                        <a:pt x="1714" y="6876"/>
                        <a:pt x="1475" y="6818"/>
                        <a:pt x="1257" y="6731"/>
                      </a:cubicBezTo>
                      <a:cubicBezTo>
                        <a:pt x="1004" y="6635"/>
                        <a:pt x="750" y="6509"/>
                        <a:pt x="560" y="6329"/>
                      </a:cubicBezTo>
                      <a:cubicBezTo>
                        <a:pt x="349" y="6139"/>
                        <a:pt x="222" y="5886"/>
                        <a:pt x="169" y="5600"/>
                      </a:cubicBezTo>
                      <a:cubicBezTo>
                        <a:pt x="106" y="5305"/>
                        <a:pt x="127" y="4998"/>
                        <a:pt x="127" y="4692"/>
                      </a:cubicBezTo>
                      <a:cubicBezTo>
                        <a:pt x="148" y="4080"/>
                        <a:pt x="180" y="3446"/>
                        <a:pt x="412" y="2865"/>
                      </a:cubicBezTo>
                      <a:cubicBezTo>
                        <a:pt x="624" y="2316"/>
                        <a:pt x="1014" y="1851"/>
                        <a:pt x="1447" y="1460"/>
                      </a:cubicBezTo>
                      <a:cubicBezTo>
                        <a:pt x="1901" y="1059"/>
                        <a:pt x="2419" y="721"/>
                        <a:pt x="2968" y="457"/>
                      </a:cubicBezTo>
                      <a:cubicBezTo>
                        <a:pt x="3211" y="341"/>
                        <a:pt x="3465" y="193"/>
                        <a:pt x="3729" y="130"/>
                      </a:cubicBezTo>
                      <a:cubicBezTo>
                        <a:pt x="3783" y="118"/>
                        <a:pt x="3838" y="112"/>
                        <a:pt x="3891" y="112"/>
                      </a:cubicBezTo>
                      <a:close/>
                      <a:moveTo>
                        <a:pt x="3906" y="1"/>
                      </a:moveTo>
                      <a:cubicBezTo>
                        <a:pt x="3588" y="1"/>
                        <a:pt x="3291" y="176"/>
                        <a:pt x="2989" y="320"/>
                      </a:cubicBezTo>
                      <a:cubicBezTo>
                        <a:pt x="2535" y="541"/>
                        <a:pt x="2092" y="806"/>
                        <a:pt x="1690" y="1122"/>
                      </a:cubicBezTo>
                      <a:cubicBezTo>
                        <a:pt x="1204" y="1492"/>
                        <a:pt x="750" y="1946"/>
                        <a:pt x="455" y="2495"/>
                      </a:cubicBezTo>
                      <a:cubicBezTo>
                        <a:pt x="148" y="3066"/>
                        <a:pt x="53" y="3720"/>
                        <a:pt x="32" y="4365"/>
                      </a:cubicBezTo>
                      <a:cubicBezTo>
                        <a:pt x="11" y="4682"/>
                        <a:pt x="0" y="5009"/>
                        <a:pt x="22" y="5336"/>
                      </a:cubicBezTo>
                      <a:cubicBezTo>
                        <a:pt x="43" y="5632"/>
                        <a:pt x="106" y="5928"/>
                        <a:pt x="275" y="6181"/>
                      </a:cubicBezTo>
                      <a:cubicBezTo>
                        <a:pt x="433" y="6414"/>
                        <a:pt x="666" y="6583"/>
                        <a:pt x="909" y="6709"/>
                      </a:cubicBezTo>
                      <a:cubicBezTo>
                        <a:pt x="1173" y="6836"/>
                        <a:pt x="1458" y="6931"/>
                        <a:pt x="1754" y="6973"/>
                      </a:cubicBezTo>
                      <a:cubicBezTo>
                        <a:pt x="1818" y="6981"/>
                        <a:pt x="1883" y="6984"/>
                        <a:pt x="1948" y="6984"/>
                      </a:cubicBezTo>
                      <a:cubicBezTo>
                        <a:pt x="2174" y="6984"/>
                        <a:pt x="2404" y="6938"/>
                        <a:pt x="2609" y="6815"/>
                      </a:cubicBezTo>
                      <a:cubicBezTo>
                        <a:pt x="2863" y="6667"/>
                        <a:pt x="3042" y="6403"/>
                        <a:pt x="3211" y="6171"/>
                      </a:cubicBezTo>
                      <a:cubicBezTo>
                        <a:pt x="3961" y="5104"/>
                        <a:pt x="4521" y="3921"/>
                        <a:pt x="4880" y="2685"/>
                      </a:cubicBezTo>
                      <a:cubicBezTo>
                        <a:pt x="5059" y="2062"/>
                        <a:pt x="5186" y="1386"/>
                        <a:pt x="4922" y="774"/>
                      </a:cubicBezTo>
                      <a:cubicBezTo>
                        <a:pt x="4795" y="489"/>
                        <a:pt x="4574" y="235"/>
                        <a:pt x="4299" y="98"/>
                      </a:cubicBezTo>
                      <a:cubicBezTo>
                        <a:pt x="4163" y="29"/>
                        <a:pt x="4033" y="1"/>
                        <a:pt x="3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28"/>
                <p:cNvSpPr/>
                <p:nvPr/>
              </p:nvSpPr>
              <p:spPr>
                <a:xfrm>
                  <a:off x="1713126" y="1179727"/>
                  <a:ext cx="128883" cy="176472"/>
                </a:xfrm>
                <a:custGeom>
                  <a:avLst/>
                  <a:gdLst/>
                  <a:ahLst/>
                  <a:cxnLst/>
                  <a:rect l="l" t="t" r="r" b="b"/>
                  <a:pathLst>
                    <a:path w="2757" h="3775" extrusionOk="0">
                      <a:moveTo>
                        <a:pt x="2195" y="110"/>
                      </a:moveTo>
                      <a:cubicBezTo>
                        <a:pt x="2235" y="110"/>
                        <a:pt x="2275" y="120"/>
                        <a:pt x="2313" y="139"/>
                      </a:cubicBezTo>
                      <a:cubicBezTo>
                        <a:pt x="2450" y="202"/>
                        <a:pt x="2524" y="350"/>
                        <a:pt x="2535" y="498"/>
                      </a:cubicBezTo>
                      <a:cubicBezTo>
                        <a:pt x="2577" y="793"/>
                        <a:pt x="2450" y="1100"/>
                        <a:pt x="2313" y="1364"/>
                      </a:cubicBezTo>
                      <a:cubicBezTo>
                        <a:pt x="2176" y="1638"/>
                        <a:pt x="2017" y="1902"/>
                        <a:pt x="1880" y="2166"/>
                      </a:cubicBezTo>
                      <a:cubicBezTo>
                        <a:pt x="1732" y="2441"/>
                        <a:pt x="1584" y="2716"/>
                        <a:pt x="1405" y="2969"/>
                      </a:cubicBezTo>
                      <a:cubicBezTo>
                        <a:pt x="1236" y="3201"/>
                        <a:pt x="1025" y="3413"/>
                        <a:pt x="782" y="3550"/>
                      </a:cubicBezTo>
                      <a:cubicBezTo>
                        <a:pt x="693" y="3606"/>
                        <a:pt x="586" y="3663"/>
                        <a:pt x="479" y="3663"/>
                      </a:cubicBezTo>
                      <a:cubicBezTo>
                        <a:pt x="446" y="3663"/>
                        <a:pt x="413" y="3658"/>
                        <a:pt x="380" y="3645"/>
                      </a:cubicBezTo>
                      <a:cubicBezTo>
                        <a:pt x="243" y="3592"/>
                        <a:pt x="169" y="3465"/>
                        <a:pt x="138" y="3328"/>
                      </a:cubicBezTo>
                      <a:cubicBezTo>
                        <a:pt x="106" y="3170"/>
                        <a:pt x="138" y="3011"/>
                        <a:pt x="169" y="2853"/>
                      </a:cubicBezTo>
                      <a:cubicBezTo>
                        <a:pt x="201" y="2705"/>
                        <a:pt x="243" y="2557"/>
                        <a:pt x="296" y="2420"/>
                      </a:cubicBezTo>
                      <a:cubicBezTo>
                        <a:pt x="391" y="2135"/>
                        <a:pt x="528" y="1860"/>
                        <a:pt x="708" y="1617"/>
                      </a:cubicBezTo>
                      <a:cubicBezTo>
                        <a:pt x="1099" y="1110"/>
                        <a:pt x="1648" y="751"/>
                        <a:pt x="2007" y="223"/>
                      </a:cubicBezTo>
                      <a:lnTo>
                        <a:pt x="2007" y="202"/>
                      </a:lnTo>
                      <a:cubicBezTo>
                        <a:pt x="2054" y="141"/>
                        <a:pt x="2124" y="110"/>
                        <a:pt x="2195" y="110"/>
                      </a:cubicBezTo>
                      <a:close/>
                      <a:moveTo>
                        <a:pt x="2190" y="0"/>
                      </a:moveTo>
                      <a:cubicBezTo>
                        <a:pt x="2055" y="0"/>
                        <a:pt x="1940" y="73"/>
                        <a:pt x="1891" y="191"/>
                      </a:cubicBezTo>
                      <a:cubicBezTo>
                        <a:pt x="1521" y="709"/>
                        <a:pt x="982" y="1068"/>
                        <a:pt x="602" y="1575"/>
                      </a:cubicBezTo>
                      <a:cubicBezTo>
                        <a:pt x="402" y="1839"/>
                        <a:pt x="264" y="2145"/>
                        <a:pt x="159" y="2473"/>
                      </a:cubicBezTo>
                      <a:cubicBezTo>
                        <a:pt x="106" y="2631"/>
                        <a:pt x="64" y="2811"/>
                        <a:pt x="32" y="2980"/>
                      </a:cubicBezTo>
                      <a:cubicBezTo>
                        <a:pt x="11" y="3138"/>
                        <a:pt x="0" y="3318"/>
                        <a:pt x="64" y="3465"/>
                      </a:cubicBezTo>
                      <a:cubicBezTo>
                        <a:pt x="116" y="3592"/>
                        <a:pt x="201" y="3698"/>
                        <a:pt x="328" y="3751"/>
                      </a:cubicBezTo>
                      <a:cubicBezTo>
                        <a:pt x="374" y="3767"/>
                        <a:pt x="420" y="3775"/>
                        <a:pt x="465" y="3775"/>
                      </a:cubicBezTo>
                      <a:cubicBezTo>
                        <a:pt x="562" y="3775"/>
                        <a:pt x="656" y="3741"/>
                        <a:pt x="750" y="3698"/>
                      </a:cubicBezTo>
                      <a:cubicBezTo>
                        <a:pt x="1025" y="3561"/>
                        <a:pt x="1257" y="3339"/>
                        <a:pt x="1447" y="3085"/>
                      </a:cubicBezTo>
                      <a:cubicBezTo>
                        <a:pt x="1669" y="2811"/>
                        <a:pt x="1827" y="2504"/>
                        <a:pt x="1996" y="2188"/>
                      </a:cubicBezTo>
                      <a:cubicBezTo>
                        <a:pt x="2155" y="1892"/>
                        <a:pt x="2334" y="1607"/>
                        <a:pt x="2482" y="1290"/>
                      </a:cubicBezTo>
                      <a:cubicBezTo>
                        <a:pt x="2619" y="984"/>
                        <a:pt x="2757" y="561"/>
                        <a:pt x="2577" y="234"/>
                      </a:cubicBezTo>
                      <a:cubicBezTo>
                        <a:pt x="2503" y="107"/>
                        <a:pt x="2366" y="1"/>
                        <a:pt x="2218" y="1"/>
                      </a:cubicBezTo>
                      <a:cubicBezTo>
                        <a:pt x="2209" y="1"/>
                        <a:pt x="2200" y="0"/>
                        <a:pt x="21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8"/>
                <p:cNvSpPr/>
                <p:nvPr/>
              </p:nvSpPr>
              <p:spPr>
                <a:xfrm>
                  <a:off x="1736312" y="1219275"/>
                  <a:ext cx="68672" cy="95178"/>
                </a:xfrm>
                <a:custGeom>
                  <a:avLst/>
                  <a:gdLst/>
                  <a:ahLst/>
                  <a:cxnLst/>
                  <a:rect l="l" t="t" r="r" b="b"/>
                  <a:pathLst>
                    <a:path w="1469" h="2036" extrusionOk="0">
                      <a:moveTo>
                        <a:pt x="1257" y="254"/>
                      </a:moveTo>
                      <a:cubicBezTo>
                        <a:pt x="1162" y="444"/>
                        <a:pt x="1036" y="623"/>
                        <a:pt x="919" y="803"/>
                      </a:cubicBezTo>
                      <a:cubicBezTo>
                        <a:pt x="761" y="1067"/>
                        <a:pt x="603" y="1331"/>
                        <a:pt x="434" y="1595"/>
                      </a:cubicBezTo>
                      <a:cubicBezTo>
                        <a:pt x="415" y="1633"/>
                        <a:pt x="260" y="1925"/>
                        <a:pt x="183" y="1925"/>
                      </a:cubicBezTo>
                      <a:cubicBezTo>
                        <a:pt x="174" y="1925"/>
                        <a:pt x="166" y="1921"/>
                        <a:pt x="159" y="1912"/>
                      </a:cubicBezTo>
                      <a:cubicBezTo>
                        <a:pt x="127" y="1880"/>
                        <a:pt x="159" y="1785"/>
                        <a:pt x="170" y="1743"/>
                      </a:cubicBezTo>
                      <a:cubicBezTo>
                        <a:pt x="191" y="1680"/>
                        <a:pt x="212" y="1616"/>
                        <a:pt x="233" y="1553"/>
                      </a:cubicBezTo>
                      <a:cubicBezTo>
                        <a:pt x="339" y="1289"/>
                        <a:pt x="497" y="1056"/>
                        <a:pt x="666" y="845"/>
                      </a:cubicBezTo>
                      <a:cubicBezTo>
                        <a:pt x="846" y="634"/>
                        <a:pt x="1057" y="433"/>
                        <a:pt x="1257" y="254"/>
                      </a:cubicBezTo>
                      <a:close/>
                      <a:moveTo>
                        <a:pt x="1405" y="0"/>
                      </a:moveTo>
                      <a:cubicBezTo>
                        <a:pt x="1352" y="0"/>
                        <a:pt x="1310" y="21"/>
                        <a:pt x="1289" y="74"/>
                      </a:cubicBezTo>
                      <a:lnTo>
                        <a:pt x="1279" y="74"/>
                      </a:lnTo>
                      <a:cubicBezTo>
                        <a:pt x="814" y="507"/>
                        <a:pt x="328" y="961"/>
                        <a:pt x="106" y="1574"/>
                      </a:cubicBezTo>
                      <a:cubicBezTo>
                        <a:pt x="75" y="1690"/>
                        <a:pt x="1" y="1849"/>
                        <a:pt x="53" y="1965"/>
                      </a:cubicBezTo>
                      <a:cubicBezTo>
                        <a:pt x="81" y="2015"/>
                        <a:pt x="127" y="2036"/>
                        <a:pt x="175" y="2036"/>
                      </a:cubicBezTo>
                      <a:cubicBezTo>
                        <a:pt x="237" y="2036"/>
                        <a:pt x="303" y="2002"/>
                        <a:pt x="339" y="1954"/>
                      </a:cubicBezTo>
                      <a:cubicBezTo>
                        <a:pt x="391" y="1901"/>
                        <a:pt x="423" y="1827"/>
                        <a:pt x="465" y="1764"/>
                      </a:cubicBezTo>
                      <a:cubicBezTo>
                        <a:pt x="508" y="1690"/>
                        <a:pt x="560" y="1606"/>
                        <a:pt x="613" y="1521"/>
                      </a:cubicBezTo>
                      <a:lnTo>
                        <a:pt x="898" y="1067"/>
                      </a:lnTo>
                      <a:cubicBezTo>
                        <a:pt x="1099" y="740"/>
                        <a:pt x="1331" y="423"/>
                        <a:pt x="1458" y="74"/>
                      </a:cubicBezTo>
                      <a:cubicBezTo>
                        <a:pt x="1469" y="32"/>
                        <a:pt x="1437" y="0"/>
                        <a:pt x="1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53" name="Google Shape;853;p28"/>
              <p:cNvSpPr/>
              <p:nvPr/>
            </p:nvSpPr>
            <p:spPr>
              <a:xfrm rot="-2699944" flipH="1">
                <a:off x="74783" y="-165762"/>
                <a:ext cx="2070287" cy="472453"/>
              </a:xfrm>
              <a:custGeom>
                <a:avLst/>
                <a:gdLst/>
                <a:ahLst/>
                <a:cxnLst/>
                <a:rect l="l" t="t" r="r" b="b"/>
                <a:pathLst>
                  <a:path w="18939" h="4322" extrusionOk="0">
                    <a:moveTo>
                      <a:pt x="14984" y="1205"/>
                    </a:moveTo>
                    <a:cubicBezTo>
                      <a:pt x="15216" y="1501"/>
                      <a:pt x="15353" y="1870"/>
                      <a:pt x="15343" y="2250"/>
                    </a:cubicBezTo>
                    <a:cubicBezTo>
                      <a:pt x="15334" y="2460"/>
                      <a:pt x="15206" y="3002"/>
                      <a:pt x="14933" y="3002"/>
                    </a:cubicBezTo>
                    <a:cubicBezTo>
                      <a:pt x="14890" y="3002"/>
                      <a:pt x="14844" y="2988"/>
                      <a:pt x="14794" y="2958"/>
                    </a:cubicBezTo>
                    <a:cubicBezTo>
                      <a:pt x="14530" y="2800"/>
                      <a:pt x="14487" y="2367"/>
                      <a:pt x="14551" y="2103"/>
                    </a:cubicBezTo>
                    <a:cubicBezTo>
                      <a:pt x="14625" y="1775"/>
                      <a:pt x="14772" y="1469"/>
                      <a:pt x="14984" y="1205"/>
                    </a:cubicBezTo>
                    <a:close/>
                    <a:moveTo>
                      <a:pt x="11446" y="1617"/>
                    </a:moveTo>
                    <a:cubicBezTo>
                      <a:pt x="11562" y="1765"/>
                      <a:pt x="11667" y="1934"/>
                      <a:pt x="11731" y="2134"/>
                    </a:cubicBezTo>
                    <a:cubicBezTo>
                      <a:pt x="11836" y="2472"/>
                      <a:pt x="11847" y="2979"/>
                      <a:pt x="11530" y="3222"/>
                    </a:cubicBezTo>
                    <a:cubicBezTo>
                      <a:pt x="11453" y="3283"/>
                      <a:pt x="11386" y="3309"/>
                      <a:pt x="11327" y="3309"/>
                    </a:cubicBezTo>
                    <a:cubicBezTo>
                      <a:pt x="11111" y="3309"/>
                      <a:pt x="11015" y="2960"/>
                      <a:pt x="11023" y="2736"/>
                    </a:cubicBezTo>
                    <a:cubicBezTo>
                      <a:pt x="11034" y="2356"/>
                      <a:pt x="11203" y="1965"/>
                      <a:pt x="11446" y="1617"/>
                    </a:cubicBezTo>
                    <a:close/>
                    <a:moveTo>
                      <a:pt x="4338" y="1701"/>
                    </a:moveTo>
                    <a:cubicBezTo>
                      <a:pt x="4391" y="1817"/>
                      <a:pt x="4433" y="1934"/>
                      <a:pt x="4443" y="2071"/>
                    </a:cubicBezTo>
                    <a:cubicBezTo>
                      <a:pt x="4517" y="2800"/>
                      <a:pt x="3937" y="3423"/>
                      <a:pt x="3408" y="3866"/>
                    </a:cubicBezTo>
                    <a:cubicBezTo>
                      <a:pt x="3155" y="3708"/>
                      <a:pt x="3166" y="3317"/>
                      <a:pt x="3271" y="3064"/>
                    </a:cubicBezTo>
                    <a:cubicBezTo>
                      <a:pt x="3408" y="2736"/>
                      <a:pt x="3662" y="2462"/>
                      <a:pt x="3894" y="2187"/>
                    </a:cubicBezTo>
                    <a:cubicBezTo>
                      <a:pt x="4032" y="2029"/>
                      <a:pt x="4179" y="1860"/>
                      <a:pt x="4338" y="1701"/>
                    </a:cubicBezTo>
                    <a:close/>
                    <a:moveTo>
                      <a:pt x="8045" y="1701"/>
                    </a:moveTo>
                    <a:cubicBezTo>
                      <a:pt x="8172" y="2008"/>
                      <a:pt x="8224" y="2345"/>
                      <a:pt x="8151" y="2673"/>
                    </a:cubicBezTo>
                    <a:cubicBezTo>
                      <a:pt x="8003" y="3307"/>
                      <a:pt x="7475" y="3803"/>
                      <a:pt x="6851" y="3940"/>
                    </a:cubicBezTo>
                    <a:cubicBezTo>
                      <a:pt x="6883" y="3064"/>
                      <a:pt x="7358" y="2250"/>
                      <a:pt x="8045" y="1701"/>
                    </a:cubicBezTo>
                    <a:close/>
                    <a:moveTo>
                      <a:pt x="16705" y="0"/>
                    </a:moveTo>
                    <a:cubicBezTo>
                      <a:pt x="16572" y="0"/>
                      <a:pt x="16438" y="11"/>
                      <a:pt x="16304" y="33"/>
                    </a:cubicBezTo>
                    <a:cubicBezTo>
                      <a:pt x="15808" y="106"/>
                      <a:pt x="15353" y="349"/>
                      <a:pt x="14984" y="687"/>
                    </a:cubicBezTo>
                    <a:cubicBezTo>
                      <a:pt x="14553" y="285"/>
                      <a:pt x="14001" y="72"/>
                      <a:pt x="13432" y="72"/>
                    </a:cubicBezTo>
                    <a:cubicBezTo>
                      <a:pt x="13150" y="72"/>
                      <a:pt x="12863" y="124"/>
                      <a:pt x="12586" y="233"/>
                    </a:cubicBezTo>
                    <a:cubicBezTo>
                      <a:pt x="12132" y="423"/>
                      <a:pt x="11731" y="719"/>
                      <a:pt x="11414" y="1099"/>
                    </a:cubicBezTo>
                    <a:cubicBezTo>
                      <a:pt x="11361" y="1057"/>
                      <a:pt x="11298" y="1015"/>
                      <a:pt x="11245" y="973"/>
                    </a:cubicBezTo>
                    <a:cubicBezTo>
                      <a:pt x="10869" y="729"/>
                      <a:pt x="10442" y="626"/>
                      <a:pt x="10006" y="626"/>
                    </a:cubicBezTo>
                    <a:cubicBezTo>
                      <a:pt x="9365" y="626"/>
                      <a:pt x="8706" y="850"/>
                      <a:pt x="8172" y="1184"/>
                    </a:cubicBezTo>
                    <a:cubicBezTo>
                      <a:pt x="8108" y="1110"/>
                      <a:pt x="8055" y="1025"/>
                      <a:pt x="7982" y="951"/>
                    </a:cubicBezTo>
                    <a:cubicBezTo>
                      <a:pt x="7581" y="515"/>
                      <a:pt x="7020" y="319"/>
                      <a:pt x="6451" y="319"/>
                    </a:cubicBezTo>
                    <a:cubicBezTo>
                      <a:pt x="6194" y="319"/>
                      <a:pt x="5936" y="358"/>
                      <a:pt x="5690" y="434"/>
                    </a:cubicBezTo>
                    <a:cubicBezTo>
                      <a:pt x="5193" y="582"/>
                      <a:pt x="4760" y="846"/>
                      <a:pt x="4380" y="1184"/>
                    </a:cubicBezTo>
                    <a:cubicBezTo>
                      <a:pt x="4359" y="1152"/>
                      <a:pt x="4327" y="1120"/>
                      <a:pt x="4296" y="1099"/>
                    </a:cubicBezTo>
                    <a:cubicBezTo>
                      <a:pt x="3941" y="802"/>
                      <a:pt x="3483" y="662"/>
                      <a:pt x="3030" y="662"/>
                    </a:cubicBezTo>
                    <a:cubicBezTo>
                      <a:pt x="2984" y="662"/>
                      <a:pt x="2937" y="663"/>
                      <a:pt x="2891" y="666"/>
                    </a:cubicBezTo>
                    <a:cubicBezTo>
                      <a:pt x="2310" y="708"/>
                      <a:pt x="1803" y="962"/>
                      <a:pt x="1381" y="1342"/>
                    </a:cubicBezTo>
                    <a:cubicBezTo>
                      <a:pt x="821" y="1839"/>
                      <a:pt x="441" y="2504"/>
                      <a:pt x="82" y="3148"/>
                    </a:cubicBezTo>
                    <a:cubicBezTo>
                      <a:pt x="0" y="3281"/>
                      <a:pt x="126" y="3409"/>
                      <a:pt x="244" y="3409"/>
                    </a:cubicBezTo>
                    <a:cubicBezTo>
                      <a:pt x="295" y="3409"/>
                      <a:pt x="345" y="3385"/>
                      <a:pt x="377" y="3328"/>
                    </a:cubicBezTo>
                    <a:cubicBezTo>
                      <a:pt x="949" y="2323"/>
                      <a:pt x="1741" y="1015"/>
                      <a:pt x="3010" y="1015"/>
                    </a:cubicBezTo>
                    <a:cubicBezTo>
                      <a:pt x="3102" y="1015"/>
                      <a:pt x="3196" y="1022"/>
                      <a:pt x="3292" y="1036"/>
                    </a:cubicBezTo>
                    <a:cubicBezTo>
                      <a:pt x="3609" y="1078"/>
                      <a:pt x="3905" y="1215"/>
                      <a:pt x="4127" y="1427"/>
                    </a:cubicBezTo>
                    <a:cubicBezTo>
                      <a:pt x="3915" y="1627"/>
                      <a:pt x="3725" y="1839"/>
                      <a:pt x="3546" y="2050"/>
                    </a:cubicBezTo>
                    <a:cubicBezTo>
                      <a:pt x="3261" y="2409"/>
                      <a:pt x="2912" y="2789"/>
                      <a:pt x="2849" y="3264"/>
                    </a:cubicBezTo>
                    <a:cubicBezTo>
                      <a:pt x="2796" y="3676"/>
                      <a:pt x="2986" y="4088"/>
                      <a:pt x="3387" y="4247"/>
                    </a:cubicBezTo>
                    <a:cubicBezTo>
                      <a:pt x="3401" y="4251"/>
                      <a:pt x="3415" y="4253"/>
                      <a:pt x="3429" y="4253"/>
                    </a:cubicBezTo>
                    <a:cubicBezTo>
                      <a:pt x="3477" y="4253"/>
                      <a:pt x="3523" y="4227"/>
                      <a:pt x="3556" y="4194"/>
                    </a:cubicBezTo>
                    <a:cubicBezTo>
                      <a:pt x="4074" y="3782"/>
                      <a:pt x="4581" y="3243"/>
                      <a:pt x="4750" y="2588"/>
                    </a:cubicBezTo>
                    <a:cubicBezTo>
                      <a:pt x="4845" y="2198"/>
                      <a:pt x="4792" y="1796"/>
                      <a:pt x="4591" y="1458"/>
                    </a:cubicBezTo>
                    <a:cubicBezTo>
                      <a:pt x="4887" y="1205"/>
                      <a:pt x="5214" y="983"/>
                      <a:pt x="5574" y="835"/>
                    </a:cubicBezTo>
                    <a:cubicBezTo>
                      <a:pt x="5854" y="730"/>
                      <a:pt x="6160" y="666"/>
                      <a:pt x="6463" y="666"/>
                    </a:cubicBezTo>
                    <a:cubicBezTo>
                      <a:pt x="6856" y="666"/>
                      <a:pt x="7243" y="773"/>
                      <a:pt x="7559" y="1036"/>
                    </a:cubicBezTo>
                    <a:cubicBezTo>
                      <a:pt x="7686" y="1131"/>
                      <a:pt x="7791" y="1258"/>
                      <a:pt x="7876" y="1384"/>
                    </a:cubicBezTo>
                    <a:cubicBezTo>
                      <a:pt x="7031" y="2050"/>
                      <a:pt x="6450" y="3053"/>
                      <a:pt x="6492" y="4152"/>
                    </a:cubicBezTo>
                    <a:cubicBezTo>
                      <a:pt x="6502" y="4232"/>
                      <a:pt x="6569" y="4321"/>
                      <a:pt x="6657" y="4321"/>
                    </a:cubicBezTo>
                    <a:cubicBezTo>
                      <a:pt x="6662" y="4321"/>
                      <a:pt x="6667" y="4321"/>
                      <a:pt x="6672" y="4320"/>
                    </a:cubicBezTo>
                    <a:cubicBezTo>
                      <a:pt x="7432" y="4247"/>
                      <a:pt x="8098" y="3761"/>
                      <a:pt x="8393" y="3064"/>
                    </a:cubicBezTo>
                    <a:cubicBezTo>
                      <a:pt x="8605" y="2546"/>
                      <a:pt x="8562" y="1976"/>
                      <a:pt x="8341" y="1490"/>
                    </a:cubicBezTo>
                    <a:cubicBezTo>
                      <a:pt x="8774" y="1205"/>
                      <a:pt x="9281" y="1025"/>
                      <a:pt x="9809" y="994"/>
                    </a:cubicBezTo>
                    <a:cubicBezTo>
                      <a:pt x="9858" y="990"/>
                      <a:pt x="9908" y="989"/>
                      <a:pt x="9958" y="989"/>
                    </a:cubicBezTo>
                    <a:cubicBezTo>
                      <a:pt x="10405" y="989"/>
                      <a:pt x="10850" y="1117"/>
                      <a:pt x="11192" y="1374"/>
                    </a:cubicBezTo>
                    <a:cubicBezTo>
                      <a:pt x="11013" y="1648"/>
                      <a:pt x="10854" y="1944"/>
                      <a:pt x="10759" y="2261"/>
                    </a:cubicBezTo>
                    <a:cubicBezTo>
                      <a:pt x="10643" y="2620"/>
                      <a:pt x="10601" y="3085"/>
                      <a:pt x="10844" y="3412"/>
                    </a:cubicBezTo>
                    <a:cubicBezTo>
                      <a:pt x="10967" y="3578"/>
                      <a:pt x="11134" y="3650"/>
                      <a:pt x="11305" y="3650"/>
                    </a:cubicBezTo>
                    <a:cubicBezTo>
                      <a:pt x="11516" y="3650"/>
                      <a:pt x="11733" y="3540"/>
                      <a:pt x="11879" y="3359"/>
                    </a:cubicBezTo>
                    <a:cubicBezTo>
                      <a:pt x="12375" y="2757"/>
                      <a:pt x="12143" y="1902"/>
                      <a:pt x="11657" y="1342"/>
                    </a:cubicBezTo>
                    <a:cubicBezTo>
                      <a:pt x="11805" y="1163"/>
                      <a:pt x="11974" y="1015"/>
                      <a:pt x="12132" y="888"/>
                    </a:cubicBezTo>
                    <a:cubicBezTo>
                      <a:pt x="12521" y="604"/>
                      <a:pt x="12996" y="424"/>
                      <a:pt x="13471" y="424"/>
                    </a:cubicBezTo>
                    <a:cubicBezTo>
                      <a:pt x="13719" y="424"/>
                      <a:pt x="13967" y="473"/>
                      <a:pt x="14202" y="582"/>
                    </a:cubicBezTo>
                    <a:cubicBezTo>
                      <a:pt x="14403" y="666"/>
                      <a:pt x="14582" y="793"/>
                      <a:pt x="14741" y="941"/>
                    </a:cubicBezTo>
                    <a:cubicBezTo>
                      <a:pt x="14540" y="1194"/>
                      <a:pt x="14382" y="1469"/>
                      <a:pt x="14276" y="1775"/>
                    </a:cubicBezTo>
                    <a:cubicBezTo>
                      <a:pt x="14139" y="2166"/>
                      <a:pt x="14128" y="2610"/>
                      <a:pt x="14339" y="2979"/>
                    </a:cubicBezTo>
                    <a:cubicBezTo>
                      <a:pt x="14473" y="3197"/>
                      <a:pt x="14695" y="3340"/>
                      <a:pt x="14928" y="3340"/>
                    </a:cubicBezTo>
                    <a:cubicBezTo>
                      <a:pt x="15046" y="3340"/>
                      <a:pt x="15166" y="3304"/>
                      <a:pt x="15279" y="3222"/>
                    </a:cubicBezTo>
                    <a:cubicBezTo>
                      <a:pt x="15649" y="2969"/>
                      <a:pt x="15734" y="2409"/>
                      <a:pt x="15681" y="1997"/>
                    </a:cubicBezTo>
                    <a:cubicBezTo>
                      <a:pt x="15639" y="1606"/>
                      <a:pt x="15470" y="1247"/>
                      <a:pt x="15227" y="941"/>
                    </a:cubicBezTo>
                    <a:cubicBezTo>
                      <a:pt x="15501" y="687"/>
                      <a:pt x="15839" y="497"/>
                      <a:pt x="16209" y="413"/>
                    </a:cubicBezTo>
                    <a:cubicBezTo>
                      <a:pt x="16371" y="373"/>
                      <a:pt x="16537" y="354"/>
                      <a:pt x="16702" y="354"/>
                    </a:cubicBezTo>
                    <a:cubicBezTo>
                      <a:pt x="17412" y="354"/>
                      <a:pt x="18123" y="705"/>
                      <a:pt x="18543" y="1279"/>
                    </a:cubicBezTo>
                    <a:cubicBezTo>
                      <a:pt x="18580" y="1331"/>
                      <a:pt x="18633" y="1353"/>
                      <a:pt x="18685" y="1353"/>
                    </a:cubicBezTo>
                    <a:cubicBezTo>
                      <a:pt x="18812" y="1353"/>
                      <a:pt x="18939" y="1226"/>
                      <a:pt x="18849" y="1099"/>
                    </a:cubicBezTo>
                    <a:cubicBezTo>
                      <a:pt x="18348" y="416"/>
                      <a:pt x="17541" y="0"/>
                      <a:pt x="167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41983345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854"/>
        <p:cNvGrpSpPr/>
        <p:nvPr/>
      </p:nvGrpSpPr>
      <p:grpSpPr>
        <a:xfrm>
          <a:off x="0" y="0"/>
          <a:ext cx="0" cy="0"/>
          <a:chOff x="0" y="0"/>
          <a:chExt cx="0" cy="0"/>
        </a:xfrm>
      </p:grpSpPr>
      <p:sp>
        <p:nvSpPr>
          <p:cNvPr id="855" name="Google Shape;855;p29"/>
          <p:cNvSpPr txBox="1">
            <a:spLocks noGrp="1"/>
          </p:cNvSpPr>
          <p:nvPr>
            <p:ph type="title"/>
          </p:nvPr>
        </p:nvSpPr>
        <p:spPr>
          <a:xfrm>
            <a:off x="951033" y="593367"/>
            <a:ext cx="10290000" cy="9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56" name="Google Shape;856;p29"/>
          <p:cNvSpPr txBox="1">
            <a:spLocks noGrp="1"/>
          </p:cNvSpPr>
          <p:nvPr>
            <p:ph type="title" idx="2"/>
          </p:nvPr>
        </p:nvSpPr>
        <p:spPr>
          <a:xfrm>
            <a:off x="2927219" y="2071433"/>
            <a:ext cx="26700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57" name="Google Shape;857;p29"/>
          <p:cNvSpPr txBox="1">
            <a:spLocks noGrp="1"/>
          </p:cNvSpPr>
          <p:nvPr>
            <p:ph type="subTitle" idx="1"/>
          </p:nvPr>
        </p:nvSpPr>
        <p:spPr>
          <a:xfrm>
            <a:off x="2927219" y="2644163"/>
            <a:ext cx="2670000" cy="82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58" name="Google Shape;858;p29"/>
          <p:cNvSpPr txBox="1">
            <a:spLocks noGrp="1"/>
          </p:cNvSpPr>
          <p:nvPr>
            <p:ph type="title" idx="3"/>
          </p:nvPr>
        </p:nvSpPr>
        <p:spPr>
          <a:xfrm>
            <a:off x="7880583" y="2071433"/>
            <a:ext cx="26700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59" name="Google Shape;859;p29"/>
          <p:cNvSpPr txBox="1">
            <a:spLocks noGrp="1"/>
          </p:cNvSpPr>
          <p:nvPr>
            <p:ph type="subTitle" idx="4"/>
          </p:nvPr>
        </p:nvSpPr>
        <p:spPr>
          <a:xfrm>
            <a:off x="7880584" y="2644164"/>
            <a:ext cx="2670000" cy="82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0" name="Google Shape;860;p29"/>
          <p:cNvSpPr txBox="1">
            <a:spLocks noGrp="1"/>
          </p:cNvSpPr>
          <p:nvPr>
            <p:ph type="title" idx="5"/>
          </p:nvPr>
        </p:nvSpPr>
        <p:spPr>
          <a:xfrm>
            <a:off x="2927219" y="4288207"/>
            <a:ext cx="26700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61" name="Google Shape;861;p29"/>
          <p:cNvSpPr txBox="1">
            <a:spLocks noGrp="1"/>
          </p:cNvSpPr>
          <p:nvPr>
            <p:ph type="subTitle" idx="6"/>
          </p:nvPr>
        </p:nvSpPr>
        <p:spPr>
          <a:xfrm>
            <a:off x="2927219" y="4860937"/>
            <a:ext cx="2670000" cy="82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2" name="Google Shape;862;p29"/>
          <p:cNvSpPr txBox="1">
            <a:spLocks noGrp="1"/>
          </p:cNvSpPr>
          <p:nvPr>
            <p:ph type="title" idx="7"/>
          </p:nvPr>
        </p:nvSpPr>
        <p:spPr>
          <a:xfrm>
            <a:off x="7880583" y="4288207"/>
            <a:ext cx="26700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63" name="Google Shape;863;p29"/>
          <p:cNvSpPr txBox="1">
            <a:spLocks noGrp="1"/>
          </p:cNvSpPr>
          <p:nvPr>
            <p:ph type="subTitle" idx="8"/>
          </p:nvPr>
        </p:nvSpPr>
        <p:spPr>
          <a:xfrm>
            <a:off x="7880584" y="4860937"/>
            <a:ext cx="2670000" cy="82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64" name="Google Shape;864;p29"/>
          <p:cNvGrpSpPr/>
          <p:nvPr/>
        </p:nvGrpSpPr>
        <p:grpSpPr>
          <a:xfrm>
            <a:off x="-2037495" y="-707081"/>
            <a:ext cx="15922269" cy="9726648"/>
            <a:chOff x="-1528121" y="-530311"/>
            <a:chExt cx="11941702" cy="7294986"/>
          </a:xfrm>
        </p:grpSpPr>
        <p:grpSp>
          <p:nvGrpSpPr>
            <p:cNvPr id="865" name="Google Shape;865;p29"/>
            <p:cNvGrpSpPr/>
            <p:nvPr/>
          </p:nvGrpSpPr>
          <p:grpSpPr>
            <a:xfrm>
              <a:off x="7763790" y="-530311"/>
              <a:ext cx="2649791" cy="7294986"/>
              <a:chOff x="7763790" y="-530311"/>
              <a:chExt cx="2649791" cy="7294986"/>
            </a:xfrm>
          </p:grpSpPr>
          <p:grpSp>
            <p:nvGrpSpPr>
              <p:cNvPr id="866" name="Google Shape;866;p29"/>
              <p:cNvGrpSpPr/>
              <p:nvPr/>
            </p:nvGrpSpPr>
            <p:grpSpPr>
              <a:xfrm>
                <a:off x="8162438" y="2562831"/>
                <a:ext cx="2251142" cy="4201844"/>
                <a:chOff x="8162438" y="2562831"/>
                <a:chExt cx="2251142" cy="4201844"/>
              </a:xfrm>
            </p:grpSpPr>
            <p:grpSp>
              <p:nvGrpSpPr>
                <p:cNvPr id="867" name="Google Shape;867;p29"/>
                <p:cNvGrpSpPr/>
                <p:nvPr/>
              </p:nvGrpSpPr>
              <p:grpSpPr>
                <a:xfrm rot="-4191490">
                  <a:off x="7909912" y="5245593"/>
                  <a:ext cx="1992323" cy="858729"/>
                  <a:chOff x="4205804" y="417102"/>
                  <a:chExt cx="2196950" cy="662397"/>
                </a:xfrm>
              </p:grpSpPr>
              <p:sp>
                <p:nvSpPr>
                  <p:cNvPr id="868" name="Google Shape;868;p29"/>
                  <p:cNvSpPr/>
                  <p:nvPr/>
                </p:nvSpPr>
                <p:spPr>
                  <a:xfrm>
                    <a:off x="4205804" y="417102"/>
                    <a:ext cx="2196950" cy="662397"/>
                  </a:xfrm>
                  <a:custGeom>
                    <a:avLst/>
                    <a:gdLst/>
                    <a:ahLst/>
                    <a:cxnLst/>
                    <a:rect l="l" t="t" r="r" b="b"/>
                    <a:pathLst>
                      <a:path w="23943" h="7219" extrusionOk="0">
                        <a:moveTo>
                          <a:pt x="17742" y="1"/>
                        </a:moveTo>
                        <a:cubicBezTo>
                          <a:pt x="16725" y="1"/>
                          <a:pt x="15699" y="156"/>
                          <a:pt x="14702" y="340"/>
                        </a:cubicBezTo>
                        <a:cubicBezTo>
                          <a:pt x="9759" y="1237"/>
                          <a:pt x="4668" y="2800"/>
                          <a:pt x="0" y="4564"/>
                        </a:cubicBezTo>
                        <a:cubicBezTo>
                          <a:pt x="1943" y="5504"/>
                          <a:pt x="4953" y="5557"/>
                          <a:pt x="7119" y="5884"/>
                        </a:cubicBezTo>
                        <a:cubicBezTo>
                          <a:pt x="9822" y="6307"/>
                          <a:pt x="12537" y="6676"/>
                          <a:pt x="15251" y="6983"/>
                        </a:cubicBezTo>
                        <a:cubicBezTo>
                          <a:pt x="16366" y="7105"/>
                          <a:pt x="17493" y="7219"/>
                          <a:pt x="18613" y="7219"/>
                        </a:cubicBezTo>
                        <a:cubicBezTo>
                          <a:pt x="19338" y="7219"/>
                          <a:pt x="20060" y="7171"/>
                          <a:pt x="20774" y="7046"/>
                        </a:cubicBezTo>
                        <a:cubicBezTo>
                          <a:pt x="22264" y="6772"/>
                          <a:pt x="23943" y="5832"/>
                          <a:pt x="23932" y="4321"/>
                        </a:cubicBezTo>
                        <a:cubicBezTo>
                          <a:pt x="23932" y="3666"/>
                          <a:pt x="23594" y="3064"/>
                          <a:pt x="23204" y="2547"/>
                        </a:cubicBezTo>
                        <a:cubicBezTo>
                          <a:pt x="22306" y="1396"/>
                          <a:pt x="20996" y="551"/>
                          <a:pt x="19581" y="202"/>
                        </a:cubicBezTo>
                        <a:cubicBezTo>
                          <a:pt x="18977" y="58"/>
                          <a:pt x="18361" y="1"/>
                          <a:pt x="177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9"/>
                  <p:cNvSpPr/>
                  <p:nvPr/>
                </p:nvSpPr>
                <p:spPr>
                  <a:xfrm>
                    <a:off x="4260032" y="473440"/>
                    <a:ext cx="2141804" cy="577613"/>
                  </a:xfrm>
                  <a:custGeom>
                    <a:avLst/>
                    <a:gdLst/>
                    <a:ahLst/>
                    <a:cxnLst/>
                    <a:rect l="l" t="t" r="r" b="b"/>
                    <a:pathLst>
                      <a:path w="23342" h="6295" extrusionOk="0">
                        <a:moveTo>
                          <a:pt x="19339" y="148"/>
                        </a:moveTo>
                        <a:cubicBezTo>
                          <a:pt x="19687" y="148"/>
                          <a:pt x="20046" y="159"/>
                          <a:pt x="20395" y="190"/>
                        </a:cubicBezTo>
                        <a:cubicBezTo>
                          <a:pt x="20437" y="201"/>
                          <a:pt x="20469" y="201"/>
                          <a:pt x="20511" y="211"/>
                        </a:cubicBezTo>
                        <a:cubicBezTo>
                          <a:pt x="19835" y="370"/>
                          <a:pt x="19159" y="549"/>
                          <a:pt x="18473" y="687"/>
                        </a:cubicBezTo>
                        <a:cubicBezTo>
                          <a:pt x="17913" y="803"/>
                          <a:pt x="17332" y="887"/>
                          <a:pt x="16751" y="898"/>
                        </a:cubicBezTo>
                        <a:lnTo>
                          <a:pt x="16635" y="898"/>
                        </a:lnTo>
                        <a:cubicBezTo>
                          <a:pt x="16286" y="898"/>
                          <a:pt x="15938" y="866"/>
                          <a:pt x="15589" y="813"/>
                        </a:cubicBezTo>
                        <a:cubicBezTo>
                          <a:pt x="16043" y="644"/>
                          <a:pt x="16519" y="497"/>
                          <a:pt x="17004" y="391"/>
                        </a:cubicBezTo>
                        <a:cubicBezTo>
                          <a:pt x="17765" y="233"/>
                          <a:pt x="18557" y="148"/>
                          <a:pt x="19339" y="148"/>
                        </a:cubicBezTo>
                        <a:close/>
                        <a:moveTo>
                          <a:pt x="12907" y="465"/>
                        </a:moveTo>
                        <a:cubicBezTo>
                          <a:pt x="13012" y="465"/>
                          <a:pt x="13128" y="465"/>
                          <a:pt x="13234" y="475"/>
                        </a:cubicBezTo>
                        <a:cubicBezTo>
                          <a:pt x="13773" y="528"/>
                          <a:pt x="14290" y="676"/>
                          <a:pt x="14808" y="792"/>
                        </a:cubicBezTo>
                        <a:cubicBezTo>
                          <a:pt x="14892" y="813"/>
                          <a:pt x="14977" y="835"/>
                          <a:pt x="15061" y="856"/>
                        </a:cubicBezTo>
                        <a:cubicBezTo>
                          <a:pt x="14776" y="972"/>
                          <a:pt x="14491" y="1088"/>
                          <a:pt x="14206" y="1215"/>
                        </a:cubicBezTo>
                        <a:cubicBezTo>
                          <a:pt x="13942" y="1341"/>
                          <a:pt x="13667" y="1468"/>
                          <a:pt x="13414" y="1595"/>
                        </a:cubicBezTo>
                        <a:cubicBezTo>
                          <a:pt x="13139" y="1563"/>
                          <a:pt x="12875" y="1542"/>
                          <a:pt x="12611" y="1542"/>
                        </a:cubicBezTo>
                        <a:lnTo>
                          <a:pt x="12453" y="1542"/>
                        </a:lnTo>
                        <a:cubicBezTo>
                          <a:pt x="11840" y="1563"/>
                          <a:pt x="11238" y="1637"/>
                          <a:pt x="10636" y="1711"/>
                        </a:cubicBezTo>
                        <a:cubicBezTo>
                          <a:pt x="10499" y="1732"/>
                          <a:pt x="10361" y="1743"/>
                          <a:pt x="10224" y="1753"/>
                        </a:cubicBezTo>
                        <a:cubicBezTo>
                          <a:pt x="10689" y="1405"/>
                          <a:pt x="11132" y="1004"/>
                          <a:pt x="11660" y="739"/>
                        </a:cubicBezTo>
                        <a:cubicBezTo>
                          <a:pt x="12051" y="549"/>
                          <a:pt x="12474" y="465"/>
                          <a:pt x="12907" y="465"/>
                        </a:cubicBezTo>
                        <a:close/>
                        <a:moveTo>
                          <a:pt x="19212" y="1817"/>
                        </a:moveTo>
                        <a:lnTo>
                          <a:pt x="19212" y="1817"/>
                        </a:lnTo>
                        <a:cubicBezTo>
                          <a:pt x="19075" y="1859"/>
                          <a:pt x="18937" y="1912"/>
                          <a:pt x="18800" y="1975"/>
                        </a:cubicBezTo>
                        <a:cubicBezTo>
                          <a:pt x="18230" y="2239"/>
                          <a:pt x="17702" y="2598"/>
                          <a:pt x="17142" y="2883"/>
                        </a:cubicBezTo>
                        <a:cubicBezTo>
                          <a:pt x="16762" y="2810"/>
                          <a:pt x="16392" y="2704"/>
                          <a:pt x="16033" y="2567"/>
                        </a:cubicBezTo>
                        <a:cubicBezTo>
                          <a:pt x="15927" y="2535"/>
                          <a:pt x="15832" y="2493"/>
                          <a:pt x="15748" y="2450"/>
                        </a:cubicBezTo>
                        <a:cubicBezTo>
                          <a:pt x="16054" y="2355"/>
                          <a:pt x="16360" y="2260"/>
                          <a:pt x="16677" y="2186"/>
                        </a:cubicBezTo>
                        <a:cubicBezTo>
                          <a:pt x="17110" y="2081"/>
                          <a:pt x="17554" y="2028"/>
                          <a:pt x="17987" y="1975"/>
                        </a:cubicBezTo>
                        <a:cubicBezTo>
                          <a:pt x="18399" y="1933"/>
                          <a:pt x="18810" y="1891"/>
                          <a:pt x="19212" y="1817"/>
                        </a:cubicBezTo>
                        <a:close/>
                        <a:moveTo>
                          <a:pt x="13435" y="1743"/>
                        </a:moveTo>
                        <a:cubicBezTo>
                          <a:pt x="13583" y="1764"/>
                          <a:pt x="13720" y="1796"/>
                          <a:pt x="13868" y="1827"/>
                        </a:cubicBezTo>
                        <a:cubicBezTo>
                          <a:pt x="14375" y="1965"/>
                          <a:pt x="14861" y="2197"/>
                          <a:pt x="15336" y="2429"/>
                        </a:cubicBezTo>
                        <a:cubicBezTo>
                          <a:pt x="15029" y="2524"/>
                          <a:pt x="14713" y="2619"/>
                          <a:pt x="14406" y="2704"/>
                        </a:cubicBezTo>
                        <a:cubicBezTo>
                          <a:pt x="13984" y="2810"/>
                          <a:pt x="13561" y="2883"/>
                          <a:pt x="13139" y="2936"/>
                        </a:cubicBezTo>
                        <a:cubicBezTo>
                          <a:pt x="12717" y="2989"/>
                          <a:pt x="12294" y="3010"/>
                          <a:pt x="11872" y="3010"/>
                        </a:cubicBezTo>
                        <a:cubicBezTo>
                          <a:pt x="11713" y="3010"/>
                          <a:pt x="11555" y="3010"/>
                          <a:pt x="11407" y="3000"/>
                        </a:cubicBezTo>
                        <a:cubicBezTo>
                          <a:pt x="11322" y="3000"/>
                          <a:pt x="11227" y="2989"/>
                          <a:pt x="11143" y="2989"/>
                        </a:cubicBezTo>
                        <a:cubicBezTo>
                          <a:pt x="10995" y="2979"/>
                          <a:pt x="10837" y="2968"/>
                          <a:pt x="10678" y="2947"/>
                        </a:cubicBezTo>
                        <a:cubicBezTo>
                          <a:pt x="11629" y="2619"/>
                          <a:pt x="12537" y="2176"/>
                          <a:pt x="13435" y="1743"/>
                        </a:cubicBezTo>
                        <a:close/>
                        <a:moveTo>
                          <a:pt x="12611" y="1690"/>
                        </a:moveTo>
                        <a:cubicBezTo>
                          <a:pt x="12801" y="1690"/>
                          <a:pt x="12981" y="1701"/>
                          <a:pt x="13171" y="1711"/>
                        </a:cubicBezTo>
                        <a:cubicBezTo>
                          <a:pt x="12484" y="2039"/>
                          <a:pt x="11798" y="2377"/>
                          <a:pt x="11080" y="2651"/>
                        </a:cubicBezTo>
                        <a:cubicBezTo>
                          <a:pt x="10562" y="2852"/>
                          <a:pt x="10013" y="3021"/>
                          <a:pt x="9464" y="3126"/>
                        </a:cubicBezTo>
                        <a:cubicBezTo>
                          <a:pt x="9020" y="3211"/>
                          <a:pt x="8566" y="3253"/>
                          <a:pt x="8112" y="3253"/>
                        </a:cubicBezTo>
                        <a:cubicBezTo>
                          <a:pt x="7985" y="3253"/>
                          <a:pt x="7858" y="3253"/>
                          <a:pt x="7732" y="3243"/>
                        </a:cubicBezTo>
                        <a:cubicBezTo>
                          <a:pt x="7394" y="3232"/>
                          <a:pt x="7066" y="3211"/>
                          <a:pt x="6739" y="3211"/>
                        </a:cubicBezTo>
                        <a:cubicBezTo>
                          <a:pt x="6654" y="3211"/>
                          <a:pt x="6559" y="3221"/>
                          <a:pt x="6475" y="3221"/>
                        </a:cubicBezTo>
                        <a:cubicBezTo>
                          <a:pt x="6570" y="3158"/>
                          <a:pt x="6675" y="3095"/>
                          <a:pt x="6781" y="3042"/>
                        </a:cubicBezTo>
                        <a:cubicBezTo>
                          <a:pt x="7077" y="2894"/>
                          <a:pt x="7383" y="2788"/>
                          <a:pt x="7700" y="2714"/>
                        </a:cubicBezTo>
                        <a:cubicBezTo>
                          <a:pt x="8017" y="2651"/>
                          <a:pt x="8334" y="2619"/>
                          <a:pt x="8650" y="2546"/>
                        </a:cubicBezTo>
                        <a:cubicBezTo>
                          <a:pt x="9147" y="2440"/>
                          <a:pt x="9580" y="2208"/>
                          <a:pt x="9992" y="1922"/>
                        </a:cubicBezTo>
                        <a:cubicBezTo>
                          <a:pt x="10066" y="1922"/>
                          <a:pt x="10129" y="1912"/>
                          <a:pt x="10203" y="1912"/>
                        </a:cubicBezTo>
                        <a:cubicBezTo>
                          <a:pt x="10815" y="1848"/>
                          <a:pt x="11428" y="1753"/>
                          <a:pt x="12041" y="1711"/>
                        </a:cubicBezTo>
                        <a:cubicBezTo>
                          <a:pt x="12231" y="1701"/>
                          <a:pt x="12421" y="1690"/>
                          <a:pt x="12611" y="1690"/>
                        </a:cubicBezTo>
                        <a:close/>
                        <a:moveTo>
                          <a:pt x="9707" y="1943"/>
                        </a:moveTo>
                        <a:lnTo>
                          <a:pt x="9707" y="1943"/>
                        </a:lnTo>
                        <a:cubicBezTo>
                          <a:pt x="9474" y="2091"/>
                          <a:pt x="9242" y="2218"/>
                          <a:pt x="8978" y="2313"/>
                        </a:cubicBezTo>
                        <a:cubicBezTo>
                          <a:pt x="8672" y="2419"/>
                          <a:pt x="8355" y="2450"/>
                          <a:pt x="8038" y="2503"/>
                        </a:cubicBezTo>
                        <a:cubicBezTo>
                          <a:pt x="7732" y="2556"/>
                          <a:pt x="7415" y="2619"/>
                          <a:pt x="7119" y="2736"/>
                        </a:cubicBezTo>
                        <a:cubicBezTo>
                          <a:pt x="6781" y="2862"/>
                          <a:pt x="6475" y="3042"/>
                          <a:pt x="6179" y="3232"/>
                        </a:cubicBezTo>
                        <a:cubicBezTo>
                          <a:pt x="6095" y="3243"/>
                          <a:pt x="6010" y="3243"/>
                          <a:pt x="5936" y="3253"/>
                        </a:cubicBezTo>
                        <a:cubicBezTo>
                          <a:pt x="5746" y="3264"/>
                          <a:pt x="5566" y="3285"/>
                          <a:pt x="5387" y="3316"/>
                        </a:cubicBezTo>
                        <a:cubicBezTo>
                          <a:pt x="5028" y="3211"/>
                          <a:pt x="4669" y="3105"/>
                          <a:pt x="4299" y="3031"/>
                        </a:cubicBezTo>
                        <a:cubicBezTo>
                          <a:pt x="3940" y="2947"/>
                          <a:pt x="3570" y="2894"/>
                          <a:pt x="3201" y="2873"/>
                        </a:cubicBezTo>
                        <a:cubicBezTo>
                          <a:pt x="3444" y="2820"/>
                          <a:pt x="3676" y="2767"/>
                          <a:pt x="3919" y="2714"/>
                        </a:cubicBezTo>
                        <a:cubicBezTo>
                          <a:pt x="5313" y="2398"/>
                          <a:pt x="6718" y="2039"/>
                          <a:pt x="8165" y="1996"/>
                        </a:cubicBezTo>
                        <a:cubicBezTo>
                          <a:pt x="8672" y="1975"/>
                          <a:pt x="9189" y="1975"/>
                          <a:pt x="9707" y="1943"/>
                        </a:cubicBezTo>
                        <a:close/>
                        <a:moveTo>
                          <a:pt x="5936" y="3401"/>
                        </a:moveTo>
                        <a:cubicBezTo>
                          <a:pt x="5915" y="3422"/>
                          <a:pt x="5883" y="3443"/>
                          <a:pt x="5862" y="3464"/>
                        </a:cubicBezTo>
                        <a:cubicBezTo>
                          <a:pt x="5809" y="3443"/>
                          <a:pt x="5778" y="3433"/>
                          <a:pt x="5725" y="3422"/>
                        </a:cubicBezTo>
                        <a:cubicBezTo>
                          <a:pt x="5799" y="3412"/>
                          <a:pt x="5873" y="3401"/>
                          <a:pt x="5936" y="3401"/>
                        </a:cubicBezTo>
                        <a:close/>
                        <a:moveTo>
                          <a:pt x="15536" y="2514"/>
                        </a:moveTo>
                        <a:cubicBezTo>
                          <a:pt x="15568" y="2535"/>
                          <a:pt x="15610" y="2556"/>
                          <a:pt x="15653" y="2567"/>
                        </a:cubicBezTo>
                        <a:cubicBezTo>
                          <a:pt x="16065" y="2746"/>
                          <a:pt x="16487" y="2894"/>
                          <a:pt x="16920" y="2989"/>
                        </a:cubicBezTo>
                        <a:cubicBezTo>
                          <a:pt x="16846" y="3021"/>
                          <a:pt x="16783" y="3052"/>
                          <a:pt x="16709" y="3084"/>
                        </a:cubicBezTo>
                        <a:cubicBezTo>
                          <a:pt x="16160" y="3295"/>
                          <a:pt x="15579" y="3390"/>
                          <a:pt x="14998" y="3433"/>
                        </a:cubicBezTo>
                        <a:cubicBezTo>
                          <a:pt x="14702" y="3443"/>
                          <a:pt x="14396" y="3464"/>
                          <a:pt x="14090" y="3464"/>
                        </a:cubicBezTo>
                        <a:cubicBezTo>
                          <a:pt x="13815" y="3464"/>
                          <a:pt x="13551" y="3454"/>
                          <a:pt x="13287" y="3422"/>
                        </a:cubicBezTo>
                        <a:cubicBezTo>
                          <a:pt x="12917" y="3380"/>
                          <a:pt x="12600" y="3243"/>
                          <a:pt x="12241" y="3148"/>
                        </a:cubicBezTo>
                        <a:cubicBezTo>
                          <a:pt x="12421" y="3148"/>
                          <a:pt x="12600" y="3137"/>
                          <a:pt x="12780" y="3116"/>
                        </a:cubicBezTo>
                        <a:cubicBezTo>
                          <a:pt x="13635" y="3042"/>
                          <a:pt x="14480" y="2852"/>
                          <a:pt x="15304" y="2588"/>
                        </a:cubicBezTo>
                        <a:cubicBezTo>
                          <a:pt x="15378" y="2567"/>
                          <a:pt x="15452" y="2546"/>
                          <a:pt x="15536" y="2514"/>
                        </a:cubicBezTo>
                        <a:close/>
                        <a:moveTo>
                          <a:pt x="10551" y="3105"/>
                        </a:moveTo>
                        <a:cubicBezTo>
                          <a:pt x="10710" y="3105"/>
                          <a:pt x="10879" y="3116"/>
                          <a:pt x="11027" y="3126"/>
                        </a:cubicBezTo>
                        <a:cubicBezTo>
                          <a:pt x="11185" y="3137"/>
                          <a:pt x="11344" y="3148"/>
                          <a:pt x="11502" y="3158"/>
                        </a:cubicBezTo>
                        <a:cubicBezTo>
                          <a:pt x="11914" y="3200"/>
                          <a:pt x="12326" y="3306"/>
                          <a:pt x="12727" y="3454"/>
                        </a:cubicBezTo>
                        <a:lnTo>
                          <a:pt x="12484" y="3454"/>
                        </a:lnTo>
                        <a:cubicBezTo>
                          <a:pt x="12136" y="3475"/>
                          <a:pt x="11787" y="3507"/>
                          <a:pt x="11439" y="3570"/>
                        </a:cubicBezTo>
                        <a:cubicBezTo>
                          <a:pt x="11090" y="3633"/>
                          <a:pt x="10742" y="3739"/>
                          <a:pt x="10404" y="3866"/>
                        </a:cubicBezTo>
                        <a:cubicBezTo>
                          <a:pt x="9992" y="3665"/>
                          <a:pt x="9559" y="3507"/>
                          <a:pt x="9094" y="3433"/>
                        </a:cubicBezTo>
                        <a:cubicBezTo>
                          <a:pt x="8967" y="3422"/>
                          <a:pt x="8841" y="3412"/>
                          <a:pt x="8714" y="3412"/>
                        </a:cubicBezTo>
                        <a:cubicBezTo>
                          <a:pt x="8598" y="3412"/>
                          <a:pt x="8492" y="3422"/>
                          <a:pt x="8376" y="3433"/>
                        </a:cubicBezTo>
                        <a:cubicBezTo>
                          <a:pt x="8122" y="3475"/>
                          <a:pt x="7890" y="3559"/>
                          <a:pt x="7647" y="3665"/>
                        </a:cubicBezTo>
                        <a:cubicBezTo>
                          <a:pt x="7478" y="3739"/>
                          <a:pt x="7299" y="3813"/>
                          <a:pt x="7130" y="3866"/>
                        </a:cubicBezTo>
                        <a:cubicBezTo>
                          <a:pt x="6866" y="3781"/>
                          <a:pt x="6601" y="3697"/>
                          <a:pt x="6348" y="3612"/>
                        </a:cubicBezTo>
                        <a:cubicBezTo>
                          <a:pt x="6242" y="3581"/>
                          <a:pt x="6137" y="3549"/>
                          <a:pt x="6031" y="3517"/>
                        </a:cubicBezTo>
                        <a:cubicBezTo>
                          <a:pt x="6095" y="3464"/>
                          <a:pt x="6158" y="3422"/>
                          <a:pt x="6221" y="3380"/>
                        </a:cubicBezTo>
                        <a:cubicBezTo>
                          <a:pt x="6433" y="3369"/>
                          <a:pt x="6644" y="3359"/>
                          <a:pt x="6855" y="3359"/>
                        </a:cubicBezTo>
                        <a:cubicBezTo>
                          <a:pt x="7003" y="3359"/>
                          <a:pt x="7161" y="3359"/>
                          <a:pt x="7320" y="3369"/>
                        </a:cubicBezTo>
                        <a:cubicBezTo>
                          <a:pt x="7605" y="3380"/>
                          <a:pt x="7890" y="3390"/>
                          <a:pt x="8175" y="3390"/>
                        </a:cubicBezTo>
                        <a:cubicBezTo>
                          <a:pt x="8460" y="3390"/>
                          <a:pt x="8756" y="3380"/>
                          <a:pt x="9052" y="3348"/>
                        </a:cubicBezTo>
                        <a:cubicBezTo>
                          <a:pt x="9337" y="3306"/>
                          <a:pt x="9633" y="3243"/>
                          <a:pt x="9918" y="3179"/>
                        </a:cubicBezTo>
                        <a:cubicBezTo>
                          <a:pt x="10034" y="3148"/>
                          <a:pt x="10150" y="3126"/>
                          <a:pt x="10277" y="3116"/>
                        </a:cubicBezTo>
                        <a:cubicBezTo>
                          <a:pt x="10372" y="3105"/>
                          <a:pt x="10467" y="3105"/>
                          <a:pt x="10551" y="3105"/>
                        </a:cubicBezTo>
                        <a:close/>
                        <a:moveTo>
                          <a:pt x="5376" y="3464"/>
                        </a:moveTo>
                        <a:cubicBezTo>
                          <a:pt x="5493" y="3496"/>
                          <a:pt x="5598" y="3528"/>
                          <a:pt x="5714" y="3570"/>
                        </a:cubicBezTo>
                        <a:cubicBezTo>
                          <a:pt x="5619" y="3633"/>
                          <a:pt x="5535" y="3707"/>
                          <a:pt x="5440" y="3781"/>
                        </a:cubicBezTo>
                        <a:cubicBezTo>
                          <a:pt x="5324" y="3876"/>
                          <a:pt x="5197" y="3971"/>
                          <a:pt x="5081" y="4077"/>
                        </a:cubicBezTo>
                        <a:cubicBezTo>
                          <a:pt x="4806" y="3950"/>
                          <a:pt x="4521" y="3845"/>
                          <a:pt x="4236" y="3760"/>
                        </a:cubicBezTo>
                        <a:cubicBezTo>
                          <a:pt x="4172" y="3739"/>
                          <a:pt x="4109" y="3718"/>
                          <a:pt x="4046" y="3707"/>
                        </a:cubicBezTo>
                        <a:cubicBezTo>
                          <a:pt x="4489" y="3612"/>
                          <a:pt x="4933" y="3528"/>
                          <a:pt x="5376" y="3464"/>
                        </a:cubicBezTo>
                        <a:close/>
                        <a:moveTo>
                          <a:pt x="5883" y="3623"/>
                        </a:moveTo>
                        <a:cubicBezTo>
                          <a:pt x="5915" y="3633"/>
                          <a:pt x="5957" y="3644"/>
                          <a:pt x="5989" y="3654"/>
                        </a:cubicBezTo>
                        <a:cubicBezTo>
                          <a:pt x="6285" y="3750"/>
                          <a:pt x="6570" y="3845"/>
                          <a:pt x="6866" y="3940"/>
                        </a:cubicBezTo>
                        <a:lnTo>
                          <a:pt x="6823" y="3950"/>
                        </a:lnTo>
                        <a:cubicBezTo>
                          <a:pt x="6559" y="4003"/>
                          <a:pt x="6285" y="4024"/>
                          <a:pt x="6010" y="4045"/>
                        </a:cubicBezTo>
                        <a:cubicBezTo>
                          <a:pt x="5767" y="4066"/>
                          <a:pt x="5514" y="4087"/>
                          <a:pt x="5271" y="4109"/>
                        </a:cubicBezTo>
                        <a:cubicBezTo>
                          <a:pt x="5471" y="3940"/>
                          <a:pt x="5672" y="3781"/>
                          <a:pt x="5883" y="3623"/>
                        </a:cubicBezTo>
                        <a:close/>
                        <a:moveTo>
                          <a:pt x="20194" y="1785"/>
                        </a:moveTo>
                        <a:cubicBezTo>
                          <a:pt x="20257" y="1785"/>
                          <a:pt x="20321" y="1785"/>
                          <a:pt x="20384" y="1796"/>
                        </a:cubicBezTo>
                        <a:cubicBezTo>
                          <a:pt x="20954" y="1838"/>
                          <a:pt x="21504" y="2039"/>
                          <a:pt x="22042" y="2239"/>
                        </a:cubicBezTo>
                        <a:cubicBezTo>
                          <a:pt x="21599" y="2450"/>
                          <a:pt x="21176" y="2693"/>
                          <a:pt x="20785" y="2979"/>
                        </a:cubicBezTo>
                        <a:cubicBezTo>
                          <a:pt x="20764" y="3000"/>
                          <a:pt x="20733" y="3021"/>
                          <a:pt x="20701" y="3052"/>
                        </a:cubicBezTo>
                        <a:cubicBezTo>
                          <a:pt x="20638" y="3042"/>
                          <a:pt x="20564" y="3042"/>
                          <a:pt x="20500" y="3042"/>
                        </a:cubicBezTo>
                        <a:cubicBezTo>
                          <a:pt x="20173" y="3042"/>
                          <a:pt x="19845" y="3063"/>
                          <a:pt x="19518" y="3105"/>
                        </a:cubicBezTo>
                        <a:cubicBezTo>
                          <a:pt x="18747" y="3190"/>
                          <a:pt x="18008" y="3390"/>
                          <a:pt x="17290" y="3676"/>
                        </a:cubicBezTo>
                        <a:cubicBezTo>
                          <a:pt x="16888" y="3834"/>
                          <a:pt x="16476" y="4003"/>
                          <a:pt x="16043" y="4077"/>
                        </a:cubicBezTo>
                        <a:cubicBezTo>
                          <a:pt x="15917" y="4098"/>
                          <a:pt x="15779" y="4109"/>
                          <a:pt x="15653" y="4109"/>
                        </a:cubicBezTo>
                        <a:cubicBezTo>
                          <a:pt x="15410" y="4109"/>
                          <a:pt x="15177" y="4077"/>
                          <a:pt x="14934" y="4014"/>
                        </a:cubicBezTo>
                        <a:cubicBezTo>
                          <a:pt x="14554" y="3908"/>
                          <a:pt x="14185" y="3760"/>
                          <a:pt x="13815" y="3591"/>
                        </a:cubicBezTo>
                        <a:lnTo>
                          <a:pt x="14132" y="3591"/>
                        </a:lnTo>
                        <a:cubicBezTo>
                          <a:pt x="14829" y="3591"/>
                          <a:pt x="15515" y="3570"/>
                          <a:pt x="16191" y="3401"/>
                        </a:cubicBezTo>
                        <a:cubicBezTo>
                          <a:pt x="16529" y="3316"/>
                          <a:pt x="16846" y="3179"/>
                          <a:pt x="17152" y="3031"/>
                        </a:cubicBezTo>
                        <a:cubicBezTo>
                          <a:pt x="17585" y="3116"/>
                          <a:pt x="18029" y="3158"/>
                          <a:pt x="18473" y="3158"/>
                        </a:cubicBezTo>
                        <a:cubicBezTo>
                          <a:pt x="18737" y="3158"/>
                          <a:pt x="19001" y="3148"/>
                          <a:pt x="19265" y="3116"/>
                        </a:cubicBezTo>
                        <a:cubicBezTo>
                          <a:pt x="19412" y="3095"/>
                          <a:pt x="19571" y="3074"/>
                          <a:pt x="19719" y="3042"/>
                        </a:cubicBezTo>
                        <a:cubicBezTo>
                          <a:pt x="19803" y="3031"/>
                          <a:pt x="19793" y="2905"/>
                          <a:pt x="19708" y="2905"/>
                        </a:cubicBezTo>
                        <a:lnTo>
                          <a:pt x="19698" y="2905"/>
                        </a:lnTo>
                        <a:cubicBezTo>
                          <a:pt x="19286" y="2979"/>
                          <a:pt x="18863" y="3021"/>
                          <a:pt x="18451" y="3021"/>
                        </a:cubicBezTo>
                        <a:cubicBezTo>
                          <a:pt x="18082" y="3021"/>
                          <a:pt x="17723" y="2989"/>
                          <a:pt x="17364" y="2926"/>
                        </a:cubicBezTo>
                        <a:cubicBezTo>
                          <a:pt x="17659" y="2767"/>
                          <a:pt x="17966" y="2588"/>
                          <a:pt x="18272" y="2419"/>
                        </a:cubicBezTo>
                        <a:cubicBezTo>
                          <a:pt x="18863" y="2081"/>
                          <a:pt x="19497" y="1785"/>
                          <a:pt x="20194" y="1785"/>
                        </a:cubicBezTo>
                        <a:close/>
                        <a:moveTo>
                          <a:pt x="8767" y="3559"/>
                        </a:moveTo>
                        <a:cubicBezTo>
                          <a:pt x="9263" y="3570"/>
                          <a:pt x="9738" y="3728"/>
                          <a:pt x="10192" y="3929"/>
                        </a:cubicBezTo>
                        <a:lnTo>
                          <a:pt x="10213" y="3940"/>
                        </a:lnTo>
                        <a:cubicBezTo>
                          <a:pt x="9865" y="4077"/>
                          <a:pt x="9516" y="4225"/>
                          <a:pt x="9168" y="4352"/>
                        </a:cubicBezTo>
                        <a:cubicBezTo>
                          <a:pt x="9147" y="4362"/>
                          <a:pt x="9126" y="4362"/>
                          <a:pt x="9105" y="4373"/>
                        </a:cubicBezTo>
                        <a:cubicBezTo>
                          <a:pt x="8524" y="4267"/>
                          <a:pt x="7943" y="4119"/>
                          <a:pt x="7362" y="3940"/>
                        </a:cubicBezTo>
                        <a:cubicBezTo>
                          <a:pt x="7573" y="3855"/>
                          <a:pt x="7784" y="3760"/>
                          <a:pt x="7996" y="3676"/>
                        </a:cubicBezTo>
                        <a:cubicBezTo>
                          <a:pt x="8228" y="3602"/>
                          <a:pt x="8471" y="3559"/>
                          <a:pt x="8714" y="3559"/>
                        </a:cubicBezTo>
                        <a:close/>
                        <a:moveTo>
                          <a:pt x="13086" y="3591"/>
                        </a:moveTo>
                        <a:cubicBezTo>
                          <a:pt x="13540" y="3781"/>
                          <a:pt x="13984" y="4003"/>
                          <a:pt x="14417" y="4235"/>
                        </a:cubicBezTo>
                        <a:cubicBezTo>
                          <a:pt x="14100" y="4214"/>
                          <a:pt x="13794" y="4193"/>
                          <a:pt x="13488" y="4172"/>
                        </a:cubicBezTo>
                        <a:cubicBezTo>
                          <a:pt x="13308" y="4161"/>
                          <a:pt x="13118" y="4151"/>
                          <a:pt x="12938" y="4151"/>
                        </a:cubicBezTo>
                        <a:cubicBezTo>
                          <a:pt x="12769" y="4151"/>
                          <a:pt x="12600" y="4151"/>
                          <a:pt x="12431" y="4183"/>
                        </a:cubicBezTo>
                        <a:cubicBezTo>
                          <a:pt x="12104" y="4225"/>
                          <a:pt x="11777" y="4320"/>
                          <a:pt x="11460" y="4383"/>
                        </a:cubicBezTo>
                        <a:cubicBezTo>
                          <a:pt x="11164" y="4246"/>
                          <a:pt x="10879" y="4098"/>
                          <a:pt x="10583" y="3950"/>
                        </a:cubicBezTo>
                        <a:cubicBezTo>
                          <a:pt x="10689" y="3918"/>
                          <a:pt x="10784" y="3887"/>
                          <a:pt x="10889" y="3855"/>
                        </a:cubicBezTo>
                        <a:cubicBezTo>
                          <a:pt x="11238" y="3750"/>
                          <a:pt x="11597" y="3686"/>
                          <a:pt x="11956" y="3644"/>
                        </a:cubicBezTo>
                        <a:cubicBezTo>
                          <a:pt x="12326" y="3602"/>
                          <a:pt x="12706" y="3591"/>
                          <a:pt x="13086" y="3591"/>
                        </a:cubicBezTo>
                        <a:close/>
                        <a:moveTo>
                          <a:pt x="20521" y="3190"/>
                        </a:moveTo>
                        <a:cubicBezTo>
                          <a:pt x="20300" y="3369"/>
                          <a:pt x="20088" y="3559"/>
                          <a:pt x="19888" y="3760"/>
                        </a:cubicBezTo>
                        <a:cubicBezTo>
                          <a:pt x="19402" y="3771"/>
                          <a:pt x="18916" y="3834"/>
                          <a:pt x="18462" y="4035"/>
                        </a:cubicBezTo>
                        <a:cubicBezTo>
                          <a:pt x="18166" y="4151"/>
                          <a:pt x="17902" y="4309"/>
                          <a:pt x="17638" y="4468"/>
                        </a:cubicBezTo>
                        <a:cubicBezTo>
                          <a:pt x="16677" y="4404"/>
                          <a:pt x="15727" y="4330"/>
                          <a:pt x="14776" y="4267"/>
                        </a:cubicBezTo>
                        <a:cubicBezTo>
                          <a:pt x="14385" y="4056"/>
                          <a:pt x="13994" y="3845"/>
                          <a:pt x="13604" y="3654"/>
                        </a:cubicBezTo>
                        <a:lnTo>
                          <a:pt x="13604" y="3654"/>
                        </a:lnTo>
                        <a:cubicBezTo>
                          <a:pt x="13942" y="3802"/>
                          <a:pt x="14280" y="3961"/>
                          <a:pt x="14628" y="4077"/>
                        </a:cubicBezTo>
                        <a:cubicBezTo>
                          <a:pt x="14956" y="4183"/>
                          <a:pt x="15294" y="4256"/>
                          <a:pt x="15642" y="4256"/>
                        </a:cubicBezTo>
                        <a:cubicBezTo>
                          <a:pt x="16065" y="4256"/>
                          <a:pt x="16466" y="4140"/>
                          <a:pt x="16857" y="4003"/>
                        </a:cubicBezTo>
                        <a:cubicBezTo>
                          <a:pt x="17237" y="3855"/>
                          <a:pt x="17628" y="3686"/>
                          <a:pt x="18018" y="3570"/>
                        </a:cubicBezTo>
                        <a:cubicBezTo>
                          <a:pt x="18388" y="3454"/>
                          <a:pt x="18758" y="3369"/>
                          <a:pt x="19138" y="3306"/>
                        </a:cubicBezTo>
                        <a:cubicBezTo>
                          <a:pt x="19592" y="3221"/>
                          <a:pt x="20057" y="3190"/>
                          <a:pt x="20521" y="3190"/>
                        </a:cubicBezTo>
                        <a:close/>
                        <a:moveTo>
                          <a:pt x="10404" y="4024"/>
                        </a:moveTo>
                        <a:cubicBezTo>
                          <a:pt x="10668" y="4161"/>
                          <a:pt x="10932" y="4299"/>
                          <a:pt x="11206" y="4425"/>
                        </a:cubicBezTo>
                        <a:cubicBezTo>
                          <a:pt x="10932" y="4468"/>
                          <a:pt x="10657" y="4489"/>
                          <a:pt x="10382" y="4489"/>
                        </a:cubicBezTo>
                        <a:lnTo>
                          <a:pt x="10372" y="4489"/>
                        </a:lnTo>
                        <a:cubicBezTo>
                          <a:pt x="10055" y="4489"/>
                          <a:pt x="9728" y="4457"/>
                          <a:pt x="9411" y="4415"/>
                        </a:cubicBezTo>
                        <a:cubicBezTo>
                          <a:pt x="9506" y="4383"/>
                          <a:pt x="9590" y="4352"/>
                          <a:pt x="9685" y="4309"/>
                        </a:cubicBezTo>
                        <a:cubicBezTo>
                          <a:pt x="9918" y="4214"/>
                          <a:pt x="10161" y="4119"/>
                          <a:pt x="10404" y="4024"/>
                        </a:cubicBezTo>
                        <a:close/>
                        <a:moveTo>
                          <a:pt x="19750" y="3897"/>
                        </a:moveTo>
                        <a:lnTo>
                          <a:pt x="19750" y="3897"/>
                        </a:lnTo>
                        <a:cubicBezTo>
                          <a:pt x="19687" y="3961"/>
                          <a:pt x="19634" y="4014"/>
                          <a:pt x="19581" y="4077"/>
                        </a:cubicBezTo>
                        <a:cubicBezTo>
                          <a:pt x="19434" y="4246"/>
                          <a:pt x="19286" y="4425"/>
                          <a:pt x="19117" y="4584"/>
                        </a:cubicBezTo>
                        <a:cubicBezTo>
                          <a:pt x="18705" y="4552"/>
                          <a:pt x="18293" y="4520"/>
                          <a:pt x="17881" y="4489"/>
                        </a:cubicBezTo>
                        <a:cubicBezTo>
                          <a:pt x="17997" y="4425"/>
                          <a:pt x="18113" y="4352"/>
                          <a:pt x="18240" y="4299"/>
                        </a:cubicBezTo>
                        <a:cubicBezTo>
                          <a:pt x="18546" y="4140"/>
                          <a:pt x="18874" y="4014"/>
                          <a:pt x="19212" y="3961"/>
                        </a:cubicBezTo>
                        <a:cubicBezTo>
                          <a:pt x="19391" y="3929"/>
                          <a:pt x="19571" y="3908"/>
                          <a:pt x="19750" y="3897"/>
                        </a:cubicBezTo>
                        <a:close/>
                        <a:moveTo>
                          <a:pt x="7130" y="4024"/>
                        </a:moveTo>
                        <a:cubicBezTo>
                          <a:pt x="7689" y="4193"/>
                          <a:pt x="8249" y="4352"/>
                          <a:pt x="8819" y="4468"/>
                        </a:cubicBezTo>
                        <a:cubicBezTo>
                          <a:pt x="8545" y="4542"/>
                          <a:pt x="8270" y="4616"/>
                          <a:pt x="7996" y="4679"/>
                        </a:cubicBezTo>
                        <a:cubicBezTo>
                          <a:pt x="7563" y="4763"/>
                          <a:pt x="7140" y="4837"/>
                          <a:pt x="6707" y="4880"/>
                        </a:cubicBezTo>
                        <a:cubicBezTo>
                          <a:pt x="6285" y="4668"/>
                          <a:pt x="5862" y="4447"/>
                          <a:pt x="5440" y="4235"/>
                        </a:cubicBezTo>
                        <a:lnTo>
                          <a:pt x="5545" y="4235"/>
                        </a:lnTo>
                        <a:cubicBezTo>
                          <a:pt x="6073" y="4193"/>
                          <a:pt x="6623" y="4172"/>
                          <a:pt x="7130" y="4024"/>
                        </a:cubicBezTo>
                        <a:close/>
                        <a:moveTo>
                          <a:pt x="12970" y="4288"/>
                        </a:moveTo>
                        <a:cubicBezTo>
                          <a:pt x="13012" y="4288"/>
                          <a:pt x="13044" y="4299"/>
                          <a:pt x="13086" y="4299"/>
                        </a:cubicBezTo>
                        <a:cubicBezTo>
                          <a:pt x="13456" y="4309"/>
                          <a:pt x="13825" y="4341"/>
                          <a:pt x="14206" y="4362"/>
                        </a:cubicBezTo>
                        <a:cubicBezTo>
                          <a:pt x="14375" y="4383"/>
                          <a:pt x="14554" y="4394"/>
                          <a:pt x="14734" y="4404"/>
                        </a:cubicBezTo>
                        <a:cubicBezTo>
                          <a:pt x="14998" y="4552"/>
                          <a:pt x="15251" y="4689"/>
                          <a:pt x="15515" y="4816"/>
                        </a:cubicBezTo>
                        <a:cubicBezTo>
                          <a:pt x="15589" y="4858"/>
                          <a:pt x="15674" y="4901"/>
                          <a:pt x="15748" y="4932"/>
                        </a:cubicBezTo>
                        <a:cubicBezTo>
                          <a:pt x="15325" y="5017"/>
                          <a:pt x="14882" y="5049"/>
                          <a:pt x="14449" y="5049"/>
                        </a:cubicBezTo>
                        <a:cubicBezTo>
                          <a:pt x="14079" y="5049"/>
                          <a:pt x="13709" y="5027"/>
                          <a:pt x="13350" y="4964"/>
                        </a:cubicBezTo>
                        <a:cubicBezTo>
                          <a:pt x="12864" y="4890"/>
                          <a:pt x="12400" y="4763"/>
                          <a:pt x="11946" y="4594"/>
                        </a:cubicBezTo>
                        <a:cubicBezTo>
                          <a:pt x="11851" y="4563"/>
                          <a:pt x="11766" y="4520"/>
                          <a:pt x="11682" y="4478"/>
                        </a:cubicBezTo>
                        <a:cubicBezTo>
                          <a:pt x="11787" y="4457"/>
                          <a:pt x="11893" y="4436"/>
                          <a:pt x="11998" y="4415"/>
                        </a:cubicBezTo>
                        <a:cubicBezTo>
                          <a:pt x="12326" y="4330"/>
                          <a:pt x="12643" y="4288"/>
                          <a:pt x="12970" y="4288"/>
                        </a:cubicBezTo>
                        <a:close/>
                        <a:moveTo>
                          <a:pt x="15082" y="4436"/>
                        </a:moveTo>
                        <a:lnTo>
                          <a:pt x="15082" y="4436"/>
                        </a:lnTo>
                        <a:cubicBezTo>
                          <a:pt x="15864" y="4489"/>
                          <a:pt x="16656" y="4542"/>
                          <a:pt x="17437" y="4605"/>
                        </a:cubicBezTo>
                        <a:cubicBezTo>
                          <a:pt x="17311" y="4689"/>
                          <a:pt x="17184" y="4774"/>
                          <a:pt x="17057" y="4858"/>
                        </a:cubicBezTo>
                        <a:cubicBezTo>
                          <a:pt x="16941" y="4943"/>
                          <a:pt x="16835" y="5038"/>
                          <a:pt x="16688" y="5049"/>
                        </a:cubicBezTo>
                        <a:cubicBezTo>
                          <a:pt x="16645" y="5059"/>
                          <a:pt x="16603" y="5059"/>
                          <a:pt x="16561" y="5059"/>
                        </a:cubicBezTo>
                        <a:cubicBezTo>
                          <a:pt x="16508" y="5059"/>
                          <a:pt x="16466" y="5059"/>
                          <a:pt x="16413" y="5049"/>
                        </a:cubicBezTo>
                        <a:cubicBezTo>
                          <a:pt x="16233" y="5038"/>
                          <a:pt x="16065" y="4985"/>
                          <a:pt x="15927" y="4880"/>
                        </a:cubicBezTo>
                        <a:cubicBezTo>
                          <a:pt x="15695" y="4689"/>
                          <a:pt x="15357" y="4573"/>
                          <a:pt x="15082" y="4436"/>
                        </a:cubicBezTo>
                        <a:close/>
                        <a:moveTo>
                          <a:pt x="17670" y="4616"/>
                        </a:moveTo>
                        <a:cubicBezTo>
                          <a:pt x="18071" y="4647"/>
                          <a:pt x="18473" y="4679"/>
                          <a:pt x="18863" y="4711"/>
                        </a:cubicBezTo>
                        <a:lnTo>
                          <a:pt x="18958" y="4711"/>
                        </a:lnTo>
                        <a:cubicBezTo>
                          <a:pt x="18768" y="4869"/>
                          <a:pt x="18546" y="4975"/>
                          <a:pt x="18304" y="5027"/>
                        </a:cubicBezTo>
                        <a:cubicBezTo>
                          <a:pt x="18082" y="5091"/>
                          <a:pt x="17860" y="5112"/>
                          <a:pt x="17628" y="5112"/>
                        </a:cubicBezTo>
                        <a:cubicBezTo>
                          <a:pt x="17427" y="5112"/>
                          <a:pt x="17216" y="5091"/>
                          <a:pt x="17015" y="5070"/>
                        </a:cubicBezTo>
                        <a:cubicBezTo>
                          <a:pt x="17237" y="4911"/>
                          <a:pt x="17448" y="4763"/>
                          <a:pt x="17670" y="4616"/>
                        </a:cubicBezTo>
                        <a:close/>
                        <a:moveTo>
                          <a:pt x="19339" y="0"/>
                        </a:moveTo>
                        <a:cubicBezTo>
                          <a:pt x="18705" y="0"/>
                          <a:pt x="18071" y="53"/>
                          <a:pt x="17448" y="159"/>
                        </a:cubicBezTo>
                        <a:cubicBezTo>
                          <a:pt x="16709" y="285"/>
                          <a:pt x="16001" y="497"/>
                          <a:pt x="15304" y="761"/>
                        </a:cubicBezTo>
                        <a:cubicBezTo>
                          <a:pt x="15241" y="750"/>
                          <a:pt x="15177" y="729"/>
                          <a:pt x="15103" y="718"/>
                        </a:cubicBezTo>
                        <a:cubicBezTo>
                          <a:pt x="14375" y="549"/>
                          <a:pt x="13625" y="317"/>
                          <a:pt x="12886" y="317"/>
                        </a:cubicBezTo>
                        <a:cubicBezTo>
                          <a:pt x="12579" y="317"/>
                          <a:pt x="12284" y="359"/>
                          <a:pt x="11988" y="454"/>
                        </a:cubicBezTo>
                        <a:cubicBezTo>
                          <a:pt x="11196" y="708"/>
                          <a:pt x="10615" y="1299"/>
                          <a:pt x="9949" y="1775"/>
                        </a:cubicBezTo>
                        <a:cubicBezTo>
                          <a:pt x="9516" y="1817"/>
                          <a:pt x="9083" y="1827"/>
                          <a:pt x="8640" y="1838"/>
                        </a:cubicBezTo>
                        <a:cubicBezTo>
                          <a:pt x="7932" y="1848"/>
                          <a:pt x="7225" y="1891"/>
                          <a:pt x="6528" y="2007"/>
                        </a:cubicBezTo>
                        <a:cubicBezTo>
                          <a:pt x="5820" y="2134"/>
                          <a:pt x="5133" y="2292"/>
                          <a:pt x="4436" y="2450"/>
                        </a:cubicBezTo>
                        <a:cubicBezTo>
                          <a:pt x="3655" y="2630"/>
                          <a:pt x="2863" y="2810"/>
                          <a:pt x="2071" y="2979"/>
                        </a:cubicBezTo>
                        <a:cubicBezTo>
                          <a:pt x="1690" y="3116"/>
                          <a:pt x="1300" y="3253"/>
                          <a:pt x="909" y="3401"/>
                        </a:cubicBezTo>
                        <a:cubicBezTo>
                          <a:pt x="1015" y="3369"/>
                          <a:pt x="1131" y="3348"/>
                          <a:pt x="1236" y="3327"/>
                        </a:cubicBezTo>
                        <a:cubicBezTo>
                          <a:pt x="1764" y="3200"/>
                          <a:pt x="2303" y="3063"/>
                          <a:pt x="2852" y="3031"/>
                        </a:cubicBezTo>
                        <a:cubicBezTo>
                          <a:pt x="2926" y="3021"/>
                          <a:pt x="3000" y="3021"/>
                          <a:pt x="3074" y="3021"/>
                        </a:cubicBezTo>
                        <a:cubicBezTo>
                          <a:pt x="3359" y="3021"/>
                          <a:pt x="3644" y="3052"/>
                          <a:pt x="3929" y="3105"/>
                        </a:cubicBezTo>
                        <a:cubicBezTo>
                          <a:pt x="4310" y="3169"/>
                          <a:pt x="4679" y="3264"/>
                          <a:pt x="5049" y="3369"/>
                        </a:cubicBezTo>
                        <a:cubicBezTo>
                          <a:pt x="4743" y="3422"/>
                          <a:pt x="4447" y="3475"/>
                          <a:pt x="4141" y="3538"/>
                        </a:cubicBezTo>
                        <a:cubicBezTo>
                          <a:pt x="4003" y="3570"/>
                          <a:pt x="3856" y="3602"/>
                          <a:pt x="3718" y="3623"/>
                        </a:cubicBezTo>
                        <a:cubicBezTo>
                          <a:pt x="3718" y="3633"/>
                          <a:pt x="3708" y="3633"/>
                          <a:pt x="3697" y="3633"/>
                        </a:cubicBezTo>
                        <a:cubicBezTo>
                          <a:pt x="3655" y="3633"/>
                          <a:pt x="3581" y="3602"/>
                          <a:pt x="3539" y="3591"/>
                        </a:cubicBezTo>
                        <a:cubicBezTo>
                          <a:pt x="3465" y="3581"/>
                          <a:pt x="3391" y="3570"/>
                          <a:pt x="3317" y="3549"/>
                        </a:cubicBezTo>
                        <a:cubicBezTo>
                          <a:pt x="3169" y="3528"/>
                          <a:pt x="3032" y="3517"/>
                          <a:pt x="2884" y="3507"/>
                        </a:cubicBezTo>
                        <a:cubicBezTo>
                          <a:pt x="2694" y="3485"/>
                          <a:pt x="2493" y="3475"/>
                          <a:pt x="2292" y="3475"/>
                        </a:cubicBezTo>
                        <a:cubicBezTo>
                          <a:pt x="2208" y="3475"/>
                          <a:pt x="2113" y="3475"/>
                          <a:pt x="2028" y="3485"/>
                        </a:cubicBezTo>
                        <a:cubicBezTo>
                          <a:pt x="1743" y="3496"/>
                          <a:pt x="1458" y="3528"/>
                          <a:pt x="1183" y="3559"/>
                        </a:cubicBezTo>
                        <a:cubicBezTo>
                          <a:pt x="888" y="3602"/>
                          <a:pt x="603" y="3771"/>
                          <a:pt x="360" y="3929"/>
                        </a:cubicBezTo>
                        <a:cubicBezTo>
                          <a:pt x="233" y="4014"/>
                          <a:pt x="117" y="4109"/>
                          <a:pt x="1" y="4193"/>
                        </a:cubicBezTo>
                        <a:cubicBezTo>
                          <a:pt x="11" y="4204"/>
                          <a:pt x="32" y="4214"/>
                          <a:pt x="43" y="4214"/>
                        </a:cubicBezTo>
                        <a:cubicBezTo>
                          <a:pt x="666" y="3760"/>
                          <a:pt x="1448" y="3612"/>
                          <a:pt x="2219" y="3612"/>
                        </a:cubicBezTo>
                        <a:cubicBezTo>
                          <a:pt x="2578" y="3612"/>
                          <a:pt x="2947" y="3644"/>
                          <a:pt x="3285" y="3697"/>
                        </a:cubicBezTo>
                        <a:cubicBezTo>
                          <a:pt x="3423" y="3718"/>
                          <a:pt x="3549" y="3739"/>
                          <a:pt x="3676" y="3760"/>
                        </a:cubicBezTo>
                        <a:cubicBezTo>
                          <a:pt x="3687" y="3771"/>
                          <a:pt x="3697" y="3771"/>
                          <a:pt x="3708" y="3771"/>
                        </a:cubicBezTo>
                        <a:lnTo>
                          <a:pt x="3718" y="3771"/>
                        </a:lnTo>
                        <a:cubicBezTo>
                          <a:pt x="3803" y="3792"/>
                          <a:pt x="3898" y="3813"/>
                          <a:pt x="3982" y="3834"/>
                        </a:cubicBezTo>
                        <a:cubicBezTo>
                          <a:pt x="4278" y="3918"/>
                          <a:pt x="4563" y="4014"/>
                          <a:pt x="4848" y="4140"/>
                        </a:cubicBezTo>
                        <a:cubicBezTo>
                          <a:pt x="4669" y="4151"/>
                          <a:pt x="4479" y="4161"/>
                          <a:pt x="4299" y="4172"/>
                        </a:cubicBezTo>
                        <a:cubicBezTo>
                          <a:pt x="3201" y="4235"/>
                          <a:pt x="2102" y="4267"/>
                          <a:pt x="1004" y="4267"/>
                        </a:cubicBezTo>
                        <a:lnTo>
                          <a:pt x="497" y="4267"/>
                        </a:lnTo>
                        <a:cubicBezTo>
                          <a:pt x="413" y="4267"/>
                          <a:pt x="328" y="4267"/>
                          <a:pt x="254" y="4288"/>
                        </a:cubicBezTo>
                        <a:cubicBezTo>
                          <a:pt x="381" y="4330"/>
                          <a:pt x="508" y="4362"/>
                          <a:pt x="634" y="4404"/>
                        </a:cubicBezTo>
                        <a:cubicBezTo>
                          <a:pt x="687" y="4404"/>
                          <a:pt x="750" y="4415"/>
                          <a:pt x="814" y="4415"/>
                        </a:cubicBezTo>
                        <a:lnTo>
                          <a:pt x="972" y="4415"/>
                        </a:lnTo>
                        <a:cubicBezTo>
                          <a:pt x="1236" y="4415"/>
                          <a:pt x="1500" y="4404"/>
                          <a:pt x="1764" y="4404"/>
                        </a:cubicBezTo>
                        <a:cubicBezTo>
                          <a:pt x="2398" y="4394"/>
                          <a:pt x="3042" y="4373"/>
                          <a:pt x="3676" y="4352"/>
                        </a:cubicBezTo>
                        <a:cubicBezTo>
                          <a:pt x="3729" y="4341"/>
                          <a:pt x="3771" y="4341"/>
                          <a:pt x="3824" y="4341"/>
                        </a:cubicBezTo>
                        <a:cubicBezTo>
                          <a:pt x="4257" y="4320"/>
                          <a:pt x="4700" y="4288"/>
                          <a:pt x="5133" y="4256"/>
                        </a:cubicBezTo>
                        <a:cubicBezTo>
                          <a:pt x="5577" y="4457"/>
                          <a:pt x="5999" y="4689"/>
                          <a:pt x="6433" y="4911"/>
                        </a:cubicBezTo>
                        <a:cubicBezTo>
                          <a:pt x="5757" y="4975"/>
                          <a:pt x="5070" y="4985"/>
                          <a:pt x="4384" y="4985"/>
                        </a:cubicBezTo>
                        <a:lnTo>
                          <a:pt x="4130" y="4985"/>
                        </a:lnTo>
                        <a:cubicBezTo>
                          <a:pt x="4542" y="5038"/>
                          <a:pt x="4954" y="5080"/>
                          <a:pt x="5345" y="5122"/>
                        </a:cubicBezTo>
                        <a:cubicBezTo>
                          <a:pt x="5788" y="5101"/>
                          <a:pt x="6232" y="5080"/>
                          <a:pt x="6675" y="5027"/>
                        </a:cubicBezTo>
                        <a:lnTo>
                          <a:pt x="6718" y="5049"/>
                        </a:lnTo>
                        <a:cubicBezTo>
                          <a:pt x="7003" y="5186"/>
                          <a:pt x="7288" y="5313"/>
                          <a:pt x="7584" y="5439"/>
                        </a:cubicBezTo>
                        <a:cubicBezTo>
                          <a:pt x="7816" y="5471"/>
                          <a:pt x="8048" y="5503"/>
                          <a:pt x="8281" y="5534"/>
                        </a:cubicBezTo>
                        <a:cubicBezTo>
                          <a:pt x="7837" y="5387"/>
                          <a:pt x="7394" y="5207"/>
                          <a:pt x="6961" y="5006"/>
                        </a:cubicBezTo>
                        <a:lnTo>
                          <a:pt x="6950" y="4996"/>
                        </a:lnTo>
                        <a:cubicBezTo>
                          <a:pt x="7098" y="4975"/>
                          <a:pt x="7246" y="4964"/>
                          <a:pt x="7394" y="4932"/>
                        </a:cubicBezTo>
                        <a:cubicBezTo>
                          <a:pt x="7974" y="4848"/>
                          <a:pt x="8555" y="4711"/>
                          <a:pt x="9115" y="4520"/>
                        </a:cubicBezTo>
                        <a:cubicBezTo>
                          <a:pt x="9411" y="4563"/>
                          <a:pt x="9707" y="4605"/>
                          <a:pt x="10002" y="4616"/>
                        </a:cubicBezTo>
                        <a:cubicBezTo>
                          <a:pt x="10129" y="4626"/>
                          <a:pt x="10256" y="4626"/>
                          <a:pt x="10372" y="4626"/>
                        </a:cubicBezTo>
                        <a:cubicBezTo>
                          <a:pt x="10573" y="4626"/>
                          <a:pt x="10784" y="4626"/>
                          <a:pt x="10984" y="4605"/>
                        </a:cubicBezTo>
                        <a:cubicBezTo>
                          <a:pt x="11132" y="4584"/>
                          <a:pt x="11280" y="4563"/>
                          <a:pt x="11428" y="4531"/>
                        </a:cubicBezTo>
                        <a:cubicBezTo>
                          <a:pt x="11513" y="4573"/>
                          <a:pt x="11597" y="4605"/>
                          <a:pt x="11671" y="4647"/>
                        </a:cubicBezTo>
                        <a:cubicBezTo>
                          <a:pt x="12115" y="4827"/>
                          <a:pt x="12579" y="4964"/>
                          <a:pt x="13044" y="5059"/>
                        </a:cubicBezTo>
                        <a:cubicBezTo>
                          <a:pt x="13509" y="5154"/>
                          <a:pt x="13984" y="5196"/>
                          <a:pt x="14449" y="5196"/>
                        </a:cubicBezTo>
                        <a:cubicBezTo>
                          <a:pt x="14966" y="5196"/>
                          <a:pt x="15473" y="5144"/>
                          <a:pt x="15969" y="5038"/>
                        </a:cubicBezTo>
                        <a:cubicBezTo>
                          <a:pt x="16149" y="5112"/>
                          <a:pt x="16318" y="5186"/>
                          <a:pt x="16487" y="5249"/>
                        </a:cubicBezTo>
                        <a:cubicBezTo>
                          <a:pt x="15917" y="5640"/>
                          <a:pt x="15294" y="5978"/>
                          <a:pt x="14596" y="6041"/>
                        </a:cubicBezTo>
                        <a:cubicBezTo>
                          <a:pt x="14565" y="6041"/>
                          <a:pt x="14554" y="6062"/>
                          <a:pt x="14544" y="6073"/>
                        </a:cubicBezTo>
                        <a:cubicBezTo>
                          <a:pt x="14142" y="6136"/>
                          <a:pt x="13741" y="6189"/>
                          <a:pt x="13340" y="6210"/>
                        </a:cubicBezTo>
                        <a:cubicBezTo>
                          <a:pt x="13572" y="6242"/>
                          <a:pt x="13804" y="6263"/>
                          <a:pt x="14037" y="6295"/>
                        </a:cubicBezTo>
                        <a:cubicBezTo>
                          <a:pt x="14332" y="6263"/>
                          <a:pt x="14618" y="6210"/>
                          <a:pt x="14903" y="6158"/>
                        </a:cubicBezTo>
                        <a:cubicBezTo>
                          <a:pt x="14924" y="6158"/>
                          <a:pt x="14934" y="6147"/>
                          <a:pt x="14934" y="6136"/>
                        </a:cubicBezTo>
                        <a:cubicBezTo>
                          <a:pt x="15568" y="6010"/>
                          <a:pt x="16128" y="5682"/>
                          <a:pt x="16667" y="5313"/>
                        </a:cubicBezTo>
                        <a:cubicBezTo>
                          <a:pt x="17121" y="5482"/>
                          <a:pt x="17596" y="5619"/>
                          <a:pt x="18082" y="5703"/>
                        </a:cubicBezTo>
                        <a:cubicBezTo>
                          <a:pt x="18789" y="5830"/>
                          <a:pt x="19497" y="5883"/>
                          <a:pt x="20205" y="5883"/>
                        </a:cubicBezTo>
                        <a:lnTo>
                          <a:pt x="20722" y="5883"/>
                        </a:lnTo>
                        <a:cubicBezTo>
                          <a:pt x="21123" y="5862"/>
                          <a:pt x="21535" y="5841"/>
                          <a:pt x="21937" y="5798"/>
                        </a:cubicBezTo>
                        <a:cubicBezTo>
                          <a:pt x="22032" y="5735"/>
                          <a:pt x="22116" y="5682"/>
                          <a:pt x="22211" y="5619"/>
                        </a:cubicBezTo>
                        <a:lnTo>
                          <a:pt x="22211" y="5619"/>
                        </a:lnTo>
                        <a:cubicBezTo>
                          <a:pt x="21546" y="5693"/>
                          <a:pt x="20881" y="5746"/>
                          <a:pt x="20215" y="5746"/>
                        </a:cubicBezTo>
                        <a:cubicBezTo>
                          <a:pt x="19592" y="5746"/>
                          <a:pt x="18958" y="5703"/>
                          <a:pt x="18335" y="5598"/>
                        </a:cubicBezTo>
                        <a:cubicBezTo>
                          <a:pt x="17807" y="5513"/>
                          <a:pt x="17311" y="5387"/>
                          <a:pt x="16814" y="5218"/>
                        </a:cubicBezTo>
                        <a:lnTo>
                          <a:pt x="16835" y="5196"/>
                        </a:lnTo>
                        <a:cubicBezTo>
                          <a:pt x="17100" y="5228"/>
                          <a:pt x="17364" y="5249"/>
                          <a:pt x="17628" y="5249"/>
                        </a:cubicBezTo>
                        <a:cubicBezTo>
                          <a:pt x="17775" y="5249"/>
                          <a:pt x="17923" y="5249"/>
                          <a:pt x="18071" y="5228"/>
                        </a:cubicBezTo>
                        <a:cubicBezTo>
                          <a:pt x="18325" y="5186"/>
                          <a:pt x="18578" y="5122"/>
                          <a:pt x="18810" y="4996"/>
                        </a:cubicBezTo>
                        <a:cubicBezTo>
                          <a:pt x="18937" y="4922"/>
                          <a:pt x="19064" y="4827"/>
                          <a:pt x="19170" y="4732"/>
                        </a:cubicBezTo>
                        <a:cubicBezTo>
                          <a:pt x="19814" y="4785"/>
                          <a:pt x="20458" y="4837"/>
                          <a:pt x="21092" y="4858"/>
                        </a:cubicBezTo>
                        <a:cubicBezTo>
                          <a:pt x="21240" y="4869"/>
                          <a:pt x="21398" y="4869"/>
                          <a:pt x="21546" y="4869"/>
                        </a:cubicBezTo>
                        <a:cubicBezTo>
                          <a:pt x="22063" y="4869"/>
                          <a:pt x="22581" y="4827"/>
                          <a:pt x="23088" y="4689"/>
                        </a:cubicBezTo>
                        <a:cubicBezTo>
                          <a:pt x="23120" y="4626"/>
                          <a:pt x="23151" y="4573"/>
                          <a:pt x="23172" y="4510"/>
                        </a:cubicBezTo>
                        <a:lnTo>
                          <a:pt x="23172" y="4510"/>
                        </a:lnTo>
                        <a:cubicBezTo>
                          <a:pt x="22644" y="4668"/>
                          <a:pt x="22095" y="4721"/>
                          <a:pt x="21546" y="4721"/>
                        </a:cubicBezTo>
                        <a:lnTo>
                          <a:pt x="21493" y="4721"/>
                        </a:lnTo>
                        <a:cubicBezTo>
                          <a:pt x="20764" y="4721"/>
                          <a:pt x="20036" y="4647"/>
                          <a:pt x="19317" y="4594"/>
                        </a:cubicBezTo>
                        <a:cubicBezTo>
                          <a:pt x="19349" y="4563"/>
                          <a:pt x="19381" y="4520"/>
                          <a:pt x="19412" y="4489"/>
                        </a:cubicBezTo>
                        <a:cubicBezTo>
                          <a:pt x="19592" y="4288"/>
                          <a:pt x="19761" y="4087"/>
                          <a:pt x="19951" y="3897"/>
                        </a:cubicBezTo>
                        <a:cubicBezTo>
                          <a:pt x="20057" y="3897"/>
                          <a:pt x="20162" y="3897"/>
                          <a:pt x="20268" y="3908"/>
                        </a:cubicBezTo>
                        <a:cubicBezTo>
                          <a:pt x="20870" y="3929"/>
                          <a:pt x="21461" y="4024"/>
                          <a:pt x="22063" y="4024"/>
                        </a:cubicBezTo>
                        <a:cubicBezTo>
                          <a:pt x="22169" y="4024"/>
                          <a:pt x="22275" y="4014"/>
                          <a:pt x="22370" y="4014"/>
                        </a:cubicBezTo>
                        <a:cubicBezTo>
                          <a:pt x="22697" y="3992"/>
                          <a:pt x="23014" y="3950"/>
                          <a:pt x="23331" y="3887"/>
                        </a:cubicBezTo>
                        <a:cubicBezTo>
                          <a:pt x="23341" y="3834"/>
                          <a:pt x="23341" y="3781"/>
                          <a:pt x="23341" y="3739"/>
                        </a:cubicBezTo>
                        <a:lnTo>
                          <a:pt x="23341" y="3739"/>
                        </a:lnTo>
                        <a:cubicBezTo>
                          <a:pt x="23109" y="3781"/>
                          <a:pt x="22866" y="3823"/>
                          <a:pt x="22634" y="3845"/>
                        </a:cubicBezTo>
                        <a:cubicBezTo>
                          <a:pt x="22444" y="3866"/>
                          <a:pt x="22264" y="3876"/>
                          <a:pt x="22085" y="3876"/>
                        </a:cubicBezTo>
                        <a:cubicBezTo>
                          <a:pt x="21546" y="3876"/>
                          <a:pt x="21018" y="3802"/>
                          <a:pt x="20479" y="3771"/>
                        </a:cubicBezTo>
                        <a:cubicBezTo>
                          <a:pt x="20352" y="3760"/>
                          <a:pt x="20226" y="3760"/>
                          <a:pt x="20099" y="3760"/>
                        </a:cubicBezTo>
                        <a:cubicBezTo>
                          <a:pt x="20257" y="3602"/>
                          <a:pt x="20416" y="3454"/>
                          <a:pt x="20585" y="3316"/>
                        </a:cubicBezTo>
                        <a:cubicBezTo>
                          <a:pt x="20638" y="3274"/>
                          <a:pt x="20701" y="3232"/>
                          <a:pt x="20754" y="3190"/>
                        </a:cubicBezTo>
                        <a:cubicBezTo>
                          <a:pt x="20976" y="3200"/>
                          <a:pt x="21197" y="3211"/>
                          <a:pt x="21419" y="3232"/>
                        </a:cubicBezTo>
                        <a:cubicBezTo>
                          <a:pt x="22074" y="3306"/>
                          <a:pt x="22718" y="3454"/>
                          <a:pt x="23341" y="3676"/>
                        </a:cubicBezTo>
                        <a:cubicBezTo>
                          <a:pt x="23341" y="3623"/>
                          <a:pt x="23341" y="3570"/>
                          <a:pt x="23331" y="3517"/>
                        </a:cubicBezTo>
                        <a:cubicBezTo>
                          <a:pt x="22560" y="3243"/>
                          <a:pt x="21747" y="3095"/>
                          <a:pt x="20933" y="3052"/>
                        </a:cubicBezTo>
                        <a:cubicBezTo>
                          <a:pt x="21261" y="2820"/>
                          <a:pt x="21609" y="2609"/>
                          <a:pt x="21979" y="2429"/>
                        </a:cubicBezTo>
                        <a:cubicBezTo>
                          <a:pt x="22063" y="2387"/>
                          <a:pt x="22148" y="2345"/>
                          <a:pt x="22232" y="2303"/>
                        </a:cubicBezTo>
                        <a:cubicBezTo>
                          <a:pt x="22486" y="2398"/>
                          <a:pt x="22750" y="2472"/>
                          <a:pt x="23003" y="2535"/>
                        </a:cubicBezTo>
                        <a:cubicBezTo>
                          <a:pt x="22972" y="2472"/>
                          <a:pt x="22940" y="2419"/>
                          <a:pt x="22908" y="2366"/>
                        </a:cubicBezTo>
                        <a:cubicBezTo>
                          <a:pt x="22750" y="2324"/>
                          <a:pt x="22581" y="2271"/>
                          <a:pt x="22422" y="2218"/>
                        </a:cubicBezTo>
                        <a:cubicBezTo>
                          <a:pt x="22518" y="2176"/>
                          <a:pt x="22623" y="2134"/>
                          <a:pt x="22729" y="2091"/>
                        </a:cubicBezTo>
                        <a:cubicBezTo>
                          <a:pt x="22697" y="2060"/>
                          <a:pt x="22665" y="2017"/>
                          <a:pt x="22644" y="1975"/>
                        </a:cubicBezTo>
                        <a:cubicBezTo>
                          <a:pt x="22496" y="2028"/>
                          <a:pt x="22359" y="2091"/>
                          <a:pt x="22222" y="2155"/>
                        </a:cubicBezTo>
                        <a:cubicBezTo>
                          <a:pt x="21736" y="1986"/>
                          <a:pt x="21261" y="1796"/>
                          <a:pt x="20775" y="1701"/>
                        </a:cubicBezTo>
                        <a:cubicBezTo>
                          <a:pt x="20574" y="1658"/>
                          <a:pt x="20374" y="1637"/>
                          <a:pt x="20173" y="1637"/>
                        </a:cubicBezTo>
                        <a:cubicBezTo>
                          <a:pt x="20088" y="1637"/>
                          <a:pt x="20004" y="1637"/>
                          <a:pt x="19919" y="1648"/>
                        </a:cubicBezTo>
                        <a:cubicBezTo>
                          <a:pt x="20173" y="1584"/>
                          <a:pt x="20416" y="1510"/>
                          <a:pt x="20680" y="1437"/>
                        </a:cubicBezTo>
                        <a:cubicBezTo>
                          <a:pt x="21081" y="1331"/>
                          <a:pt x="21504" y="1225"/>
                          <a:pt x="21926" y="1183"/>
                        </a:cubicBezTo>
                        <a:cubicBezTo>
                          <a:pt x="21873" y="1141"/>
                          <a:pt x="21820" y="1099"/>
                          <a:pt x="21778" y="1056"/>
                        </a:cubicBezTo>
                        <a:cubicBezTo>
                          <a:pt x="21546" y="1077"/>
                          <a:pt x="21314" y="1130"/>
                          <a:pt x="21092" y="1183"/>
                        </a:cubicBezTo>
                        <a:cubicBezTo>
                          <a:pt x="20648" y="1289"/>
                          <a:pt x="20205" y="1426"/>
                          <a:pt x="19761" y="1542"/>
                        </a:cubicBezTo>
                        <a:cubicBezTo>
                          <a:pt x="19317" y="1658"/>
                          <a:pt x="18863" y="1732"/>
                          <a:pt x="18409" y="1785"/>
                        </a:cubicBezTo>
                        <a:cubicBezTo>
                          <a:pt x="17955" y="1838"/>
                          <a:pt x="17501" y="1880"/>
                          <a:pt x="17057" y="1954"/>
                        </a:cubicBezTo>
                        <a:cubicBezTo>
                          <a:pt x="16614" y="2039"/>
                          <a:pt x="16181" y="2155"/>
                          <a:pt x="15748" y="2292"/>
                        </a:cubicBezTo>
                        <a:cubicBezTo>
                          <a:pt x="15684" y="2313"/>
                          <a:pt x="15610" y="2334"/>
                          <a:pt x="15547" y="2355"/>
                        </a:cubicBezTo>
                        <a:cubicBezTo>
                          <a:pt x="15114" y="2165"/>
                          <a:pt x="14692" y="1954"/>
                          <a:pt x="14248" y="1796"/>
                        </a:cubicBezTo>
                        <a:cubicBezTo>
                          <a:pt x="14058" y="1732"/>
                          <a:pt x="13857" y="1679"/>
                          <a:pt x="13657" y="1637"/>
                        </a:cubicBezTo>
                        <a:cubicBezTo>
                          <a:pt x="13709" y="1616"/>
                          <a:pt x="13752" y="1595"/>
                          <a:pt x="13794" y="1574"/>
                        </a:cubicBezTo>
                        <a:cubicBezTo>
                          <a:pt x="14301" y="1331"/>
                          <a:pt x="14808" y="1109"/>
                          <a:pt x="15325" y="908"/>
                        </a:cubicBezTo>
                        <a:cubicBezTo>
                          <a:pt x="15684" y="982"/>
                          <a:pt x="16043" y="1035"/>
                          <a:pt x="16424" y="1046"/>
                        </a:cubicBezTo>
                        <a:lnTo>
                          <a:pt x="16603" y="1046"/>
                        </a:lnTo>
                        <a:cubicBezTo>
                          <a:pt x="17100" y="1046"/>
                          <a:pt x="17596" y="993"/>
                          <a:pt x="18092" y="908"/>
                        </a:cubicBezTo>
                        <a:cubicBezTo>
                          <a:pt x="18990" y="750"/>
                          <a:pt x="19856" y="507"/>
                          <a:pt x="20743" y="296"/>
                        </a:cubicBezTo>
                        <a:cubicBezTo>
                          <a:pt x="20574" y="201"/>
                          <a:pt x="20405" y="116"/>
                          <a:pt x="20236" y="32"/>
                        </a:cubicBezTo>
                        <a:cubicBezTo>
                          <a:pt x="19930" y="11"/>
                          <a:pt x="19634" y="0"/>
                          <a:pt x="19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0" name="Google Shape;870;p29"/>
                <p:cNvGrpSpPr/>
                <p:nvPr/>
              </p:nvGrpSpPr>
              <p:grpSpPr>
                <a:xfrm rot="-288074">
                  <a:off x="8507196" y="2634802"/>
                  <a:ext cx="1814739" cy="2265937"/>
                  <a:chOff x="6835704" y="-2403495"/>
                  <a:chExt cx="2011888" cy="2512102"/>
                </a:xfrm>
              </p:grpSpPr>
              <p:sp>
                <p:nvSpPr>
                  <p:cNvPr id="871" name="Google Shape;871;p29"/>
                  <p:cNvSpPr/>
                  <p:nvPr/>
                </p:nvSpPr>
                <p:spPr>
                  <a:xfrm>
                    <a:off x="6961376" y="-2403495"/>
                    <a:ext cx="1879317" cy="2512032"/>
                  </a:xfrm>
                  <a:custGeom>
                    <a:avLst/>
                    <a:gdLst/>
                    <a:ahLst/>
                    <a:cxnLst/>
                    <a:rect l="l" t="t" r="r" b="b"/>
                    <a:pathLst>
                      <a:path w="37431" h="50033" extrusionOk="0">
                        <a:moveTo>
                          <a:pt x="15319" y="10423"/>
                        </a:moveTo>
                        <a:cubicBezTo>
                          <a:pt x="15683" y="10423"/>
                          <a:pt x="15983" y="10734"/>
                          <a:pt x="16065" y="11174"/>
                        </a:cubicBezTo>
                        <a:cubicBezTo>
                          <a:pt x="16107" y="11406"/>
                          <a:pt x="16065" y="11618"/>
                          <a:pt x="15970" y="11818"/>
                        </a:cubicBezTo>
                        <a:cubicBezTo>
                          <a:pt x="15846" y="12100"/>
                          <a:pt x="15568" y="12272"/>
                          <a:pt x="15296" y="12272"/>
                        </a:cubicBezTo>
                        <a:cubicBezTo>
                          <a:pt x="15242" y="12272"/>
                          <a:pt x="15188" y="12265"/>
                          <a:pt x="15135" y="12251"/>
                        </a:cubicBezTo>
                        <a:cubicBezTo>
                          <a:pt x="14776" y="12156"/>
                          <a:pt x="14544" y="11808"/>
                          <a:pt x="14544" y="11364"/>
                        </a:cubicBezTo>
                        <a:cubicBezTo>
                          <a:pt x="14544" y="11322"/>
                          <a:pt x="14533" y="11280"/>
                          <a:pt x="14544" y="11227"/>
                        </a:cubicBezTo>
                        <a:cubicBezTo>
                          <a:pt x="14576" y="10783"/>
                          <a:pt x="14892" y="10435"/>
                          <a:pt x="15283" y="10424"/>
                        </a:cubicBezTo>
                        <a:cubicBezTo>
                          <a:pt x="15295" y="10423"/>
                          <a:pt x="15307" y="10423"/>
                          <a:pt x="15319" y="10423"/>
                        </a:cubicBezTo>
                        <a:close/>
                        <a:moveTo>
                          <a:pt x="17169" y="12230"/>
                        </a:moveTo>
                        <a:cubicBezTo>
                          <a:pt x="17174" y="12230"/>
                          <a:pt x="17179" y="12230"/>
                          <a:pt x="17184" y="12230"/>
                        </a:cubicBezTo>
                        <a:cubicBezTo>
                          <a:pt x="17522" y="12241"/>
                          <a:pt x="17776" y="12536"/>
                          <a:pt x="17765" y="12927"/>
                        </a:cubicBezTo>
                        <a:cubicBezTo>
                          <a:pt x="17765" y="13339"/>
                          <a:pt x="17501" y="13656"/>
                          <a:pt x="17163" y="13656"/>
                        </a:cubicBezTo>
                        <a:cubicBezTo>
                          <a:pt x="16825" y="13645"/>
                          <a:pt x="16572" y="13318"/>
                          <a:pt x="16582" y="12906"/>
                        </a:cubicBezTo>
                        <a:cubicBezTo>
                          <a:pt x="16582" y="12542"/>
                          <a:pt x="16858" y="12230"/>
                          <a:pt x="17169" y="12230"/>
                        </a:cubicBezTo>
                        <a:close/>
                        <a:moveTo>
                          <a:pt x="12580" y="13803"/>
                        </a:moveTo>
                        <a:cubicBezTo>
                          <a:pt x="12937" y="13803"/>
                          <a:pt x="13171" y="14065"/>
                          <a:pt x="13171" y="14448"/>
                        </a:cubicBezTo>
                        <a:cubicBezTo>
                          <a:pt x="13181" y="14839"/>
                          <a:pt x="12960" y="15092"/>
                          <a:pt x="12611" y="15103"/>
                        </a:cubicBezTo>
                        <a:cubicBezTo>
                          <a:pt x="12605" y="15103"/>
                          <a:pt x="12599" y="15103"/>
                          <a:pt x="12593" y="15103"/>
                        </a:cubicBezTo>
                        <a:cubicBezTo>
                          <a:pt x="12242" y="15103"/>
                          <a:pt x="11956" y="14801"/>
                          <a:pt x="11956" y="14416"/>
                        </a:cubicBezTo>
                        <a:cubicBezTo>
                          <a:pt x="11946" y="14047"/>
                          <a:pt x="12189" y="13804"/>
                          <a:pt x="12558" y="13804"/>
                        </a:cubicBezTo>
                        <a:cubicBezTo>
                          <a:pt x="12565" y="13804"/>
                          <a:pt x="12573" y="13803"/>
                          <a:pt x="12580" y="13803"/>
                        </a:cubicBezTo>
                        <a:close/>
                        <a:moveTo>
                          <a:pt x="15110" y="14105"/>
                        </a:moveTo>
                        <a:cubicBezTo>
                          <a:pt x="15307" y="14105"/>
                          <a:pt x="15505" y="14195"/>
                          <a:pt x="15663" y="14374"/>
                        </a:cubicBezTo>
                        <a:cubicBezTo>
                          <a:pt x="15843" y="14575"/>
                          <a:pt x="15896" y="14818"/>
                          <a:pt x="15917" y="15061"/>
                        </a:cubicBezTo>
                        <a:cubicBezTo>
                          <a:pt x="15896" y="15399"/>
                          <a:pt x="15811" y="15694"/>
                          <a:pt x="15558" y="15906"/>
                        </a:cubicBezTo>
                        <a:cubicBezTo>
                          <a:pt x="15421" y="16024"/>
                          <a:pt x="15259" y="16082"/>
                          <a:pt x="15097" y="16082"/>
                        </a:cubicBezTo>
                        <a:cubicBezTo>
                          <a:pt x="14885" y="16082"/>
                          <a:pt x="14673" y="15982"/>
                          <a:pt x="14523" y="15789"/>
                        </a:cubicBezTo>
                        <a:cubicBezTo>
                          <a:pt x="14227" y="15409"/>
                          <a:pt x="14248" y="14733"/>
                          <a:pt x="14565" y="14374"/>
                        </a:cubicBezTo>
                        <a:cubicBezTo>
                          <a:pt x="14718" y="14195"/>
                          <a:pt x="14914" y="14105"/>
                          <a:pt x="15110" y="14105"/>
                        </a:cubicBezTo>
                        <a:close/>
                        <a:moveTo>
                          <a:pt x="13491" y="16722"/>
                        </a:moveTo>
                        <a:cubicBezTo>
                          <a:pt x="13525" y="16722"/>
                          <a:pt x="13559" y="16724"/>
                          <a:pt x="13593" y="16729"/>
                        </a:cubicBezTo>
                        <a:cubicBezTo>
                          <a:pt x="14069" y="16803"/>
                          <a:pt x="14396" y="17236"/>
                          <a:pt x="14364" y="17870"/>
                        </a:cubicBezTo>
                        <a:cubicBezTo>
                          <a:pt x="14301" y="18292"/>
                          <a:pt x="14037" y="18715"/>
                          <a:pt x="13614" y="19011"/>
                        </a:cubicBezTo>
                        <a:cubicBezTo>
                          <a:pt x="13499" y="19089"/>
                          <a:pt x="13380" y="19125"/>
                          <a:pt x="13260" y="19125"/>
                        </a:cubicBezTo>
                        <a:cubicBezTo>
                          <a:pt x="13106" y="19125"/>
                          <a:pt x="12950" y="19065"/>
                          <a:pt x="12801" y="18958"/>
                        </a:cubicBezTo>
                        <a:cubicBezTo>
                          <a:pt x="12548" y="18757"/>
                          <a:pt x="12453" y="18483"/>
                          <a:pt x="12495" y="18166"/>
                        </a:cubicBezTo>
                        <a:cubicBezTo>
                          <a:pt x="12527" y="17944"/>
                          <a:pt x="12579" y="17722"/>
                          <a:pt x="12622" y="17511"/>
                        </a:cubicBezTo>
                        <a:cubicBezTo>
                          <a:pt x="12719" y="17054"/>
                          <a:pt x="13094" y="16722"/>
                          <a:pt x="13491" y="16722"/>
                        </a:cubicBezTo>
                        <a:close/>
                        <a:moveTo>
                          <a:pt x="24884" y="31378"/>
                        </a:moveTo>
                        <a:cubicBezTo>
                          <a:pt x="25074" y="31378"/>
                          <a:pt x="25190" y="31494"/>
                          <a:pt x="25190" y="31705"/>
                        </a:cubicBezTo>
                        <a:cubicBezTo>
                          <a:pt x="25200" y="31980"/>
                          <a:pt x="25021" y="32223"/>
                          <a:pt x="24831" y="32244"/>
                        </a:cubicBezTo>
                        <a:cubicBezTo>
                          <a:pt x="24825" y="32244"/>
                          <a:pt x="24819" y="32245"/>
                          <a:pt x="24813" y="32245"/>
                        </a:cubicBezTo>
                        <a:cubicBezTo>
                          <a:pt x="24631" y="32245"/>
                          <a:pt x="24493" y="32089"/>
                          <a:pt x="24493" y="31874"/>
                        </a:cubicBezTo>
                        <a:cubicBezTo>
                          <a:pt x="24482" y="31600"/>
                          <a:pt x="24651" y="31389"/>
                          <a:pt x="24884" y="31378"/>
                        </a:cubicBezTo>
                        <a:close/>
                        <a:moveTo>
                          <a:pt x="22871" y="32043"/>
                        </a:moveTo>
                        <a:cubicBezTo>
                          <a:pt x="22876" y="32043"/>
                          <a:pt x="22882" y="32043"/>
                          <a:pt x="22887" y="32043"/>
                        </a:cubicBezTo>
                        <a:cubicBezTo>
                          <a:pt x="23268" y="32054"/>
                          <a:pt x="23563" y="32381"/>
                          <a:pt x="23553" y="32783"/>
                        </a:cubicBezTo>
                        <a:cubicBezTo>
                          <a:pt x="23553" y="33173"/>
                          <a:pt x="23194" y="33523"/>
                          <a:pt x="22815" y="33523"/>
                        </a:cubicBezTo>
                        <a:cubicBezTo>
                          <a:pt x="22804" y="33523"/>
                          <a:pt x="22793" y="33523"/>
                          <a:pt x="22782" y="33522"/>
                        </a:cubicBezTo>
                        <a:cubicBezTo>
                          <a:pt x="22476" y="33511"/>
                          <a:pt x="22169" y="33152"/>
                          <a:pt x="22169" y="32783"/>
                        </a:cubicBezTo>
                        <a:cubicBezTo>
                          <a:pt x="22159" y="32387"/>
                          <a:pt x="22497" y="32043"/>
                          <a:pt x="22871" y="32043"/>
                        </a:cubicBezTo>
                        <a:close/>
                        <a:moveTo>
                          <a:pt x="24279" y="33902"/>
                        </a:moveTo>
                        <a:cubicBezTo>
                          <a:pt x="24577" y="33902"/>
                          <a:pt x="24820" y="34152"/>
                          <a:pt x="24820" y="34462"/>
                        </a:cubicBezTo>
                        <a:cubicBezTo>
                          <a:pt x="24810" y="34758"/>
                          <a:pt x="24588" y="34990"/>
                          <a:pt x="24292" y="35001"/>
                        </a:cubicBezTo>
                        <a:cubicBezTo>
                          <a:pt x="24285" y="35001"/>
                          <a:pt x="24278" y="35001"/>
                          <a:pt x="24271" y="35001"/>
                        </a:cubicBezTo>
                        <a:cubicBezTo>
                          <a:pt x="23964" y="35001"/>
                          <a:pt x="23711" y="34772"/>
                          <a:pt x="23701" y="34473"/>
                        </a:cubicBezTo>
                        <a:cubicBezTo>
                          <a:pt x="23701" y="34177"/>
                          <a:pt x="23954" y="33913"/>
                          <a:pt x="24260" y="33902"/>
                        </a:cubicBezTo>
                        <a:cubicBezTo>
                          <a:pt x="24267" y="33902"/>
                          <a:pt x="24273" y="33902"/>
                          <a:pt x="24279" y="33902"/>
                        </a:cubicBezTo>
                        <a:close/>
                        <a:moveTo>
                          <a:pt x="21246" y="34439"/>
                        </a:moveTo>
                        <a:cubicBezTo>
                          <a:pt x="21348" y="34439"/>
                          <a:pt x="21452" y="34466"/>
                          <a:pt x="21557" y="34525"/>
                        </a:cubicBezTo>
                        <a:cubicBezTo>
                          <a:pt x="21757" y="34652"/>
                          <a:pt x="21852" y="34842"/>
                          <a:pt x="21863" y="35075"/>
                        </a:cubicBezTo>
                        <a:cubicBezTo>
                          <a:pt x="21768" y="35518"/>
                          <a:pt x="21673" y="35962"/>
                          <a:pt x="21335" y="36289"/>
                        </a:cubicBezTo>
                        <a:cubicBezTo>
                          <a:pt x="21161" y="36451"/>
                          <a:pt x="20956" y="36534"/>
                          <a:pt x="20757" y="36534"/>
                        </a:cubicBezTo>
                        <a:cubicBezTo>
                          <a:pt x="20593" y="36534"/>
                          <a:pt x="20434" y="36478"/>
                          <a:pt x="20300" y="36363"/>
                        </a:cubicBezTo>
                        <a:cubicBezTo>
                          <a:pt x="20015" y="36110"/>
                          <a:pt x="19962" y="35719"/>
                          <a:pt x="20194" y="35349"/>
                        </a:cubicBezTo>
                        <a:cubicBezTo>
                          <a:pt x="20363" y="35053"/>
                          <a:pt x="20574" y="34779"/>
                          <a:pt x="20849" y="34578"/>
                        </a:cubicBezTo>
                        <a:cubicBezTo>
                          <a:pt x="20976" y="34488"/>
                          <a:pt x="21109" y="34439"/>
                          <a:pt x="21246" y="34439"/>
                        </a:cubicBezTo>
                        <a:close/>
                        <a:moveTo>
                          <a:pt x="8515" y="38961"/>
                        </a:moveTo>
                        <a:cubicBezTo>
                          <a:pt x="8521" y="38961"/>
                          <a:pt x="8528" y="38961"/>
                          <a:pt x="8534" y="38961"/>
                        </a:cubicBezTo>
                        <a:cubicBezTo>
                          <a:pt x="9115" y="38982"/>
                          <a:pt x="9591" y="39510"/>
                          <a:pt x="9580" y="40165"/>
                        </a:cubicBezTo>
                        <a:cubicBezTo>
                          <a:pt x="9601" y="40936"/>
                          <a:pt x="9020" y="41338"/>
                          <a:pt x="8429" y="41359"/>
                        </a:cubicBezTo>
                        <a:cubicBezTo>
                          <a:pt x="8417" y="41359"/>
                          <a:pt x="8406" y="41359"/>
                          <a:pt x="8394" y="41359"/>
                        </a:cubicBezTo>
                        <a:cubicBezTo>
                          <a:pt x="7820" y="41359"/>
                          <a:pt x="7383" y="40850"/>
                          <a:pt x="7383" y="40218"/>
                        </a:cubicBezTo>
                        <a:cubicBezTo>
                          <a:pt x="7383" y="39486"/>
                          <a:pt x="7860" y="38961"/>
                          <a:pt x="8515" y="38961"/>
                        </a:cubicBezTo>
                        <a:close/>
                        <a:moveTo>
                          <a:pt x="8159" y="1"/>
                        </a:moveTo>
                        <a:cubicBezTo>
                          <a:pt x="8102" y="1"/>
                          <a:pt x="8044" y="10"/>
                          <a:pt x="7985" y="32"/>
                        </a:cubicBezTo>
                        <a:cubicBezTo>
                          <a:pt x="7626" y="169"/>
                          <a:pt x="7235" y="275"/>
                          <a:pt x="6950" y="560"/>
                        </a:cubicBezTo>
                        <a:cubicBezTo>
                          <a:pt x="7288" y="982"/>
                          <a:pt x="7320" y="1521"/>
                          <a:pt x="7468" y="2017"/>
                        </a:cubicBezTo>
                        <a:cubicBezTo>
                          <a:pt x="7859" y="3316"/>
                          <a:pt x="8355" y="4552"/>
                          <a:pt x="9063" y="5693"/>
                        </a:cubicBezTo>
                        <a:cubicBezTo>
                          <a:pt x="9654" y="6643"/>
                          <a:pt x="10478" y="7277"/>
                          <a:pt x="11471" y="7689"/>
                        </a:cubicBezTo>
                        <a:cubicBezTo>
                          <a:pt x="11882" y="7868"/>
                          <a:pt x="12220" y="8164"/>
                          <a:pt x="12495" y="8502"/>
                        </a:cubicBezTo>
                        <a:cubicBezTo>
                          <a:pt x="13213" y="9379"/>
                          <a:pt x="13583" y="10371"/>
                          <a:pt x="13498" y="11533"/>
                        </a:cubicBezTo>
                        <a:cubicBezTo>
                          <a:pt x="13491" y="11626"/>
                          <a:pt x="13448" y="11743"/>
                          <a:pt x="13380" y="11743"/>
                        </a:cubicBezTo>
                        <a:cubicBezTo>
                          <a:pt x="13356" y="11743"/>
                          <a:pt x="13328" y="11728"/>
                          <a:pt x="13298" y="11692"/>
                        </a:cubicBezTo>
                        <a:cubicBezTo>
                          <a:pt x="12949" y="11280"/>
                          <a:pt x="12432" y="11227"/>
                          <a:pt x="11988" y="11037"/>
                        </a:cubicBezTo>
                        <a:cubicBezTo>
                          <a:pt x="11050" y="10627"/>
                          <a:pt x="10066" y="10476"/>
                          <a:pt x="9061" y="10476"/>
                        </a:cubicBezTo>
                        <a:cubicBezTo>
                          <a:pt x="8900" y="10476"/>
                          <a:pt x="8739" y="10480"/>
                          <a:pt x="8577" y="10488"/>
                        </a:cubicBezTo>
                        <a:cubicBezTo>
                          <a:pt x="7985" y="10509"/>
                          <a:pt x="7447" y="10752"/>
                          <a:pt x="6876" y="10878"/>
                        </a:cubicBezTo>
                        <a:cubicBezTo>
                          <a:pt x="5936" y="11090"/>
                          <a:pt x="5007" y="11406"/>
                          <a:pt x="4056" y="11586"/>
                        </a:cubicBezTo>
                        <a:cubicBezTo>
                          <a:pt x="3421" y="11707"/>
                          <a:pt x="2777" y="11746"/>
                          <a:pt x="2132" y="11746"/>
                        </a:cubicBezTo>
                        <a:cubicBezTo>
                          <a:pt x="2048" y="11746"/>
                          <a:pt x="1965" y="11746"/>
                          <a:pt x="1881" y="11744"/>
                        </a:cubicBezTo>
                        <a:lnTo>
                          <a:pt x="1881" y="11744"/>
                        </a:lnTo>
                        <a:cubicBezTo>
                          <a:pt x="1870" y="11882"/>
                          <a:pt x="1934" y="12008"/>
                          <a:pt x="1976" y="12135"/>
                        </a:cubicBezTo>
                        <a:cubicBezTo>
                          <a:pt x="2140" y="12719"/>
                          <a:pt x="2304" y="12909"/>
                          <a:pt x="2789" y="12909"/>
                        </a:cubicBezTo>
                        <a:cubicBezTo>
                          <a:pt x="2865" y="12909"/>
                          <a:pt x="2949" y="12904"/>
                          <a:pt x="3043" y="12896"/>
                        </a:cubicBezTo>
                        <a:cubicBezTo>
                          <a:pt x="3898" y="12811"/>
                          <a:pt x="4743" y="12695"/>
                          <a:pt x="5598" y="12579"/>
                        </a:cubicBezTo>
                        <a:cubicBezTo>
                          <a:pt x="6276" y="12488"/>
                          <a:pt x="6954" y="12367"/>
                          <a:pt x="7639" y="12367"/>
                        </a:cubicBezTo>
                        <a:cubicBezTo>
                          <a:pt x="7754" y="12367"/>
                          <a:pt x="7870" y="12370"/>
                          <a:pt x="7985" y="12378"/>
                        </a:cubicBezTo>
                        <a:cubicBezTo>
                          <a:pt x="8915" y="12452"/>
                          <a:pt x="9707" y="12822"/>
                          <a:pt x="10129" y="13751"/>
                        </a:cubicBezTo>
                        <a:cubicBezTo>
                          <a:pt x="10763" y="15156"/>
                          <a:pt x="10942" y="16613"/>
                          <a:pt x="10657" y="18134"/>
                        </a:cubicBezTo>
                        <a:cubicBezTo>
                          <a:pt x="10457" y="19190"/>
                          <a:pt x="10013" y="20130"/>
                          <a:pt x="9443" y="21007"/>
                        </a:cubicBezTo>
                        <a:cubicBezTo>
                          <a:pt x="9305" y="21218"/>
                          <a:pt x="9136" y="21397"/>
                          <a:pt x="8936" y="21556"/>
                        </a:cubicBezTo>
                        <a:cubicBezTo>
                          <a:pt x="8376" y="21989"/>
                          <a:pt x="7837" y="22443"/>
                          <a:pt x="7288" y="22887"/>
                        </a:cubicBezTo>
                        <a:cubicBezTo>
                          <a:pt x="6623" y="23425"/>
                          <a:pt x="5957" y="23953"/>
                          <a:pt x="5292" y="24492"/>
                        </a:cubicBezTo>
                        <a:cubicBezTo>
                          <a:pt x="5324" y="24682"/>
                          <a:pt x="5176" y="24788"/>
                          <a:pt x="5081" y="24914"/>
                        </a:cubicBezTo>
                        <a:cubicBezTo>
                          <a:pt x="4468" y="25696"/>
                          <a:pt x="3887" y="26499"/>
                          <a:pt x="3349" y="27344"/>
                        </a:cubicBezTo>
                        <a:cubicBezTo>
                          <a:pt x="2620" y="28495"/>
                          <a:pt x="2029" y="29709"/>
                          <a:pt x="1596" y="31008"/>
                        </a:cubicBezTo>
                        <a:cubicBezTo>
                          <a:pt x="1099" y="32476"/>
                          <a:pt x="613" y="33955"/>
                          <a:pt x="360" y="35497"/>
                        </a:cubicBezTo>
                        <a:cubicBezTo>
                          <a:pt x="64" y="37345"/>
                          <a:pt x="1" y="39204"/>
                          <a:pt x="244" y="41063"/>
                        </a:cubicBezTo>
                        <a:cubicBezTo>
                          <a:pt x="444" y="42679"/>
                          <a:pt x="920" y="44210"/>
                          <a:pt x="1733" y="45636"/>
                        </a:cubicBezTo>
                        <a:cubicBezTo>
                          <a:pt x="2092" y="46270"/>
                          <a:pt x="2451" y="46903"/>
                          <a:pt x="2905" y="47474"/>
                        </a:cubicBezTo>
                        <a:cubicBezTo>
                          <a:pt x="3085" y="47706"/>
                          <a:pt x="3285" y="47917"/>
                          <a:pt x="3518" y="48107"/>
                        </a:cubicBezTo>
                        <a:cubicBezTo>
                          <a:pt x="3740" y="48276"/>
                          <a:pt x="3961" y="48445"/>
                          <a:pt x="4173" y="48636"/>
                        </a:cubicBezTo>
                        <a:cubicBezTo>
                          <a:pt x="4817" y="49238"/>
                          <a:pt x="5567" y="49649"/>
                          <a:pt x="6348" y="50030"/>
                        </a:cubicBezTo>
                        <a:cubicBezTo>
                          <a:pt x="6411" y="50031"/>
                          <a:pt x="6473" y="50032"/>
                          <a:pt x="6536" y="50032"/>
                        </a:cubicBezTo>
                        <a:cubicBezTo>
                          <a:pt x="7983" y="50032"/>
                          <a:pt x="9308" y="49567"/>
                          <a:pt x="10583" y="48868"/>
                        </a:cubicBezTo>
                        <a:cubicBezTo>
                          <a:pt x="11661" y="48266"/>
                          <a:pt x="12643" y="47537"/>
                          <a:pt x="13583" y="46724"/>
                        </a:cubicBezTo>
                        <a:cubicBezTo>
                          <a:pt x="14048" y="46301"/>
                          <a:pt x="14576" y="45942"/>
                          <a:pt x="14987" y="45467"/>
                        </a:cubicBezTo>
                        <a:cubicBezTo>
                          <a:pt x="14871" y="45330"/>
                          <a:pt x="15019" y="45277"/>
                          <a:pt x="15072" y="45214"/>
                        </a:cubicBezTo>
                        <a:cubicBezTo>
                          <a:pt x="15420" y="44812"/>
                          <a:pt x="15801" y="44443"/>
                          <a:pt x="16149" y="44031"/>
                        </a:cubicBezTo>
                        <a:cubicBezTo>
                          <a:pt x="16762" y="43323"/>
                          <a:pt x="17300" y="42563"/>
                          <a:pt x="17860" y="41823"/>
                        </a:cubicBezTo>
                        <a:cubicBezTo>
                          <a:pt x="18716" y="40704"/>
                          <a:pt x="19613" y="39627"/>
                          <a:pt x="20648" y="38676"/>
                        </a:cubicBezTo>
                        <a:cubicBezTo>
                          <a:pt x="21451" y="37916"/>
                          <a:pt x="22317" y="37229"/>
                          <a:pt x="23278" y="36701"/>
                        </a:cubicBezTo>
                        <a:cubicBezTo>
                          <a:pt x="23870" y="36384"/>
                          <a:pt x="24482" y="36173"/>
                          <a:pt x="25137" y="36078"/>
                        </a:cubicBezTo>
                        <a:cubicBezTo>
                          <a:pt x="25591" y="36015"/>
                          <a:pt x="26056" y="35951"/>
                          <a:pt x="26510" y="35898"/>
                        </a:cubicBezTo>
                        <a:cubicBezTo>
                          <a:pt x="26605" y="35888"/>
                          <a:pt x="26699" y="35883"/>
                          <a:pt x="26794" y="35883"/>
                        </a:cubicBezTo>
                        <a:cubicBezTo>
                          <a:pt x="27164" y="35883"/>
                          <a:pt x="27532" y="35954"/>
                          <a:pt x="27894" y="36004"/>
                        </a:cubicBezTo>
                        <a:cubicBezTo>
                          <a:pt x="28833" y="36120"/>
                          <a:pt x="29689" y="36458"/>
                          <a:pt x="30523" y="36912"/>
                        </a:cubicBezTo>
                        <a:cubicBezTo>
                          <a:pt x="31115" y="37250"/>
                          <a:pt x="31611" y="37715"/>
                          <a:pt x="32129" y="38137"/>
                        </a:cubicBezTo>
                        <a:cubicBezTo>
                          <a:pt x="32963" y="38824"/>
                          <a:pt x="33797" y="39489"/>
                          <a:pt x="34674" y="40102"/>
                        </a:cubicBezTo>
                        <a:cubicBezTo>
                          <a:pt x="34980" y="40313"/>
                          <a:pt x="35297" y="40482"/>
                          <a:pt x="35635" y="40619"/>
                        </a:cubicBezTo>
                        <a:cubicBezTo>
                          <a:pt x="35783" y="40672"/>
                          <a:pt x="35994" y="40693"/>
                          <a:pt x="36026" y="40926"/>
                        </a:cubicBezTo>
                        <a:cubicBezTo>
                          <a:pt x="36406" y="40461"/>
                          <a:pt x="36406" y="40197"/>
                          <a:pt x="35984" y="39774"/>
                        </a:cubicBezTo>
                        <a:cubicBezTo>
                          <a:pt x="35096" y="38856"/>
                          <a:pt x="34273" y="37863"/>
                          <a:pt x="33354" y="36976"/>
                        </a:cubicBezTo>
                        <a:cubicBezTo>
                          <a:pt x="33026" y="36669"/>
                          <a:pt x="32752" y="36331"/>
                          <a:pt x="32467" y="35993"/>
                        </a:cubicBezTo>
                        <a:cubicBezTo>
                          <a:pt x="32097" y="35550"/>
                          <a:pt x="31780" y="35075"/>
                          <a:pt x="31410" y="34631"/>
                        </a:cubicBezTo>
                        <a:cubicBezTo>
                          <a:pt x="31294" y="34631"/>
                          <a:pt x="31220" y="34568"/>
                          <a:pt x="31146" y="34494"/>
                        </a:cubicBezTo>
                        <a:cubicBezTo>
                          <a:pt x="30608" y="33892"/>
                          <a:pt x="29911" y="33564"/>
                          <a:pt x="29193" y="33279"/>
                        </a:cubicBezTo>
                        <a:cubicBezTo>
                          <a:pt x="29034" y="33226"/>
                          <a:pt x="28886" y="33174"/>
                          <a:pt x="28760" y="33078"/>
                        </a:cubicBezTo>
                        <a:cubicBezTo>
                          <a:pt x="28316" y="32751"/>
                          <a:pt x="27809" y="32635"/>
                          <a:pt x="27292" y="32550"/>
                        </a:cubicBezTo>
                        <a:cubicBezTo>
                          <a:pt x="26901" y="32498"/>
                          <a:pt x="26605" y="32234"/>
                          <a:pt x="26225" y="32065"/>
                        </a:cubicBezTo>
                        <a:cubicBezTo>
                          <a:pt x="27038" y="31463"/>
                          <a:pt x="27883" y="31114"/>
                          <a:pt x="28738" y="30787"/>
                        </a:cubicBezTo>
                        <a:cubicBezTo>
                          <a:pt x="29689" y="30417"/>
                          <a:pt x="30671" y="30174"/>
                          <a:pt x="31685" y="30026"/>
                        </a:cubicBezTo>
                        <a:cubicBezTo>
                          <a:pt x="31939" y="29995"/>
                          <a:pt x="32192" y="29952"/>
                          <a:pt x="32456" y="29899"/>
                        </a:cubicBezTo>
                        <a:cubicBezTo>
                          <a:pt x="33037" y="29783"/>
                          <a:pt x="33618" y="29678"/>
                          <a:pt x="34209" y="29678"/>
                        </a:cubicBezTo>
                        <a:cubicBezTo>
                          <a:pt x="34466" y="29678"/>
                          <a:pt x="34716" y="29581"/>
                          <a:pt x="34970" y="29581"/>
                        </a:cubicBezTo>
                        <a:cubicBezTo>
                          <a:pt x="35019" y="29581"/>
                          <a:pt x="35068" y="29585"/>
                          <a:pt x="35118" y="29593"/>
                        </a:cubicBezTo>
                        <a:cubicBezTo>
                          <a:pt x="35815" y="29699"/>
                          <a:pt x="36543" y="29604"/>
                          <a:pt x="37219" y="29921"/>
                        </a:cubicBezTo>
                        <a:cubicBezTo>
                          <a:pt x="37272" y="29942"/>
                          <a:pt x="37357" y="29942"/>
                          <a:pt x="37430" y="29942"/>
                        </a:cubicBezTo>
                        <a:cubicBezTo>
                          <a:pt x="37399" y="29519"/>
                          <a:pt x="37272" y="29128"/>
                          <a:pt x="37156" y="28727"/>
                        </a:cubicBezTo>
                        <a:cubicBezTo>
                          <a:pt x="37103" y="28526"/>
                          <a:pt x="36966" y="28379"/>
                          <a:pt x="36765" y="28336"/>
                        </a:cubicBezTo>
                        <a:cubicBezTo>
                          <a:pt x="36667" y="28308"/>
                          <a:pt x="36559" y="28304"/>
                          <a:pt x="36451" y="28304"/>
                        </a:cubicBezTo>
                        <a:cubicBezTo>
                          <a:pt x="36397" y="28304"/>
                          <a:pt x="36343" y="28305"/>
                          <a:pt x="36290" y="28305"/>
                        </a:cubicBezTo>
                        <a:cubicBezTo>
                          <a:pt x="34938" y="28315"/>
                          <a:pt x="33586" y="28368"/>
                          <a:pt x="32245" y="28495"/>
                        </a:cubicBezTo>
                        <a:cubicBezTo>
                          <a:pt x="31146" y="28590"/>
                          <a:pt x="30037" y="28674"/>
                          <a:pt x="28960" y="28896"/>
                        </a:cubicBezTo>
                        <a:cubicBezTo>
                          <a:pt x="26489" y="29403"/>
                          <a:pt x="24102" y="30206"/>
                          <a:pt x="21768" y="31199"/>
                        </a:cubicBezTo>
                        <a:cubicBezTo>
                          <a:pt x="21652" y="31251"/>
                          <a:pt x="21536" y="31315"/>
                          <a:pt x="21451" y="31420"/>
                        </a:cubicBezTo>
                        <a:cubicBezTo>
                          <a:pt x="20743" y="32191"/>
                          <a:pt x="20025" y="32962"/>
                          <a:pt x="19497" y="33892"/>
                        </a:cubicBezTo>
                        <a:cubicBezTo>
                          <a:pt x="18842" y="35043"/>
                          <a:pt x="18272" y="36236"/>
                          <a:pt x="18008" y="37567"/>
                        </a:cubicBezTo>
                        <a:cubicBezTo>
                          <a:pt x="17860" y="38349"/>
                          <a:pt x="17554" y="39067"/>
                          <a:pt x="17089" y="39732"/>
                        </a:cubicBezTo>
                        <a:cubicBezTo>
                          <a:pt x="16540" y="40545"/>
                          <a:pt x="15854" y="41200"/>
                          <a:pt x="15125" y="41823"/>
                        </a:cubicBezTo>
                        <a:cubicBezTo>
                          <a:pt x="13752" y="43006"/>
                          <a:pt x="12358" y="44157"/>
                          <a:pt x="10795" y="45066"/>
                        </a:cubicBezTo>
                        <a:cubicBezTo>
                          <a:pt x="9897" y="45583"/>
                          <a:pt x="9158" y="46259"/>
                          <a:pt x="8513" y="47072"/>
                        </a:cubicBezTo>
                        <a:cubicBezTo>
                          <a:pt x="8474" y="47146"/>
                          <a:pt x="8428" y="47187"/>
                          <a:pt x="8381" y="47187"/>
                        </a:cubicBezTo>
                        <a:cubicBezTo>
                          <a:pt x="8340" y="47187"/>
                          <a:pt x="8299" y="47157"/>
                          <a:pt x="8260" y="47094"/>
                        </a:cubicBezTo>
                        <a:cubicBezTo>
                          <a:pt x="8144" y="46935"/>
                          <a:pt x="8091" y="46745"/>
                          <a:pt x="8080" y="46544"/>
                        </a:cubicBezTo>
                        <a:cubicBezTo>
                          <a:pt x="8059" y="46132"/>
                          <a:pt x="8112" y="45721"/>
                          <a:pt x="8228" y="45309"/>
                        </a:cubicBezTo>
                        <a:cubicBezTo>
                          <a:pt x="8534" y="44210"/>
                          <a:pt x="9063" y="43207"/>
                          <a:pt x="9717" y="42288"/>
                        </a:cubicBezTo>
                        <a:cubicBezTo>
                          <a:pt x="10119" y="41728"/>
                          <a:pt x="10340" y="41116"/>
                          <a:pt x="10446" y="40440"/>
                        </a:cubicBezTo>
                        <a:cubicBezTo>
                          <a:pt x="10509" y="39922"/>
                          <a:pt x="10594" y="39415"/>
                          <a:pt x="10446" y="38887"/>
                        </a:cubicBezTo>
                        <a:cubicBezTo>
                          <a:pt x="10404" y="38729"/>
                          <a:pt x="10351" y="38581"/>
                          <a:pt x="10256" y="38444"/>
                        </a:cubicBezTo>
                        <a:cubicBezTo>
                          <a:pt x="10002" y="38053"/>
                          <a:pt x="9612" y="37799"/>
                          <a:pt x="9295" y="37483"/>
                        </a:cubicBezTo>
                        <a:cubicBezTo>
                          <a:pt x="9189" y="37377"/>
                          <a:pt x="9010" y="37345"/>
                          <a:pt x="8841" y="37335"/>
                        </a:cubicBezTo>
                        <a:cubicBezTo>
                          <a:pt x="8672" y="37324"/>
                          <a:pt x="8503" y="37271"/>
                          <a:pt x="8355" y="37176"/>
                        </a:cubicBezTo>
                        <a:cubicBezTo>
                          <a:pt x="8323" y="37176"/>
                          <a:pt x="8302" y="37176"/>
                          <a:pt x="8270" y="37187"/>
                        </a:cubicBezTo>
                        <a:cubicBezTo>
                          <a:pt x="7394" y="37630"/>
                          <a:pt x="6781" y="38359"/>
                          <a:pt x="6295" y="39215"/>
                        </a:cubicBezTo>
                        <a:cubicBezTo>
                          <a:pt x="6200" y="39384"/>
                          <a:pt x="6169" y="39574"/>
                          <a:pt x="6169" y="39774"/>
                        </a:cubicBezTo>
                        <a:cubicBezTo>
                          <a:pt x="6158" y="40567"/>
                          <a:pt x="6084" y="41348"/>
                          <a:pt x="5979" y="42140"/>
                        </a:cubicBezTo>
                        <a:cubicBezTo>
                          <a:pt x="5894" y="42753"/>
                          <a:pt x="5746" y="43365"/>
                          <a:pt x="5313" y="43872"/>
                        </a:cubicBezTo>
                        <a:cubicBezTo>
                          <a:pt x="5303" y="43777"/>
                          <a:pt x="5282" y="43703"/>
                          <a:pt x="5271" y="43640"/>
                        </a:cubicBezTo>
                        <a:cubicBezTo>
                          <a:pt x="5229" y="43598"/>
                          <a:pt x="5165" y="43555"/>
                          <a:pt x="5155" y="43513"/>
                        </a:cubicBezTo>
                        <a:cubicBezTo>
                          <a:pt x="5018" y="42689"/>
                          <a:pt x="4637" y="41961"/>
                          <a:pt x="4394" y="41179"/>
                        </a:cubicBezTo>
                        <a:cubicBezTo>
                          <a:pt x="4088" y="40197"/>
                          <a:pt x="3887" y="39215"/>
                          <a:pt x="3782" y="38201"/>
                        </a:cubicBezTo>
                        <a:cubicBezTo>
                          <a:pt x="3718" y="37599"/>
                          <a:pt x="3697" y="37007"/>
                          <a:pt x="3666" y="36405"/>
                        </a:cubicBezTo>
                        <a:cubicBezTo>
                          <a:pt x="3613" y="35666"/>
                          <a:pt x="3750" y="34927"/>
                          <a:pt x="3919" y="34198"/>
                        </a:cubicBezTo>
                        <a:cubicBezTo>
                          <a:pt x="4331" y="32466"/>
                          <a:pt x="5070" y="30913"/>
                          <a:pt x="6000" y="29424"/>
                        </a:cubicBezTo>
                        <a:cubicBezTo>
                          <a:pt x="6866" y="28020"/>
                          <a:pt x="7901" y="26773"/>
                          <a:pt x="9073" y="25643"/>
                        </a:cubicBezTo>
                        <a:cubicBezTo>
                          <a:pt x="9591" y="25147"/>
                          <a:pt x="10203" y="24756"/>
                          <a:pt x="10752" y="24291"/>
                        </a:cubicBezTo>
                        <a:cubicBezTo>
                          <a:pt x="11692" y="23499"/>
                          <a:pt x="12738" y="22887"/>
                          <a:pt x="13678" y="22105"/>
                        </a:cubicBezTo>
                        <a:cubicBezTo>
                          <a:pt x="14428" y="21482"/>
                          <a:pt x="15199" y="20901"/>
                          <a:pt x="15854" y="20162"/>
                        </a:cubicBezTo>
                        <a:cubicBezTo>
                          <a:pt x="16783" y="19095"/>
                          <a:pt x="17670" y="17986"/>
                          <a:pt x="18283" y="16677"/>
                        </a:cubicBezTo>
                        <a:cubicBezTo>
                          <a:pt x="18589" y="16022"/>
                          <a:pt x="18937" y="15399"/>
                          <a:pt x="19170" y="14723"/>
                        </a:cubicBezTo>
                        <a:cubicBezTo>
                          <a:pt x="19529" y="13624"/>
                          <a:pt x="19539" y="12515"/>
                          <a:pt x="19223" y="11406"/>
                        </a:cubicBezTo>
                        <a:cubicBezTo>
                          <a:pt x="19159" y="11185"/>
                          <a:pt x="19075" y="10952"/>
                          <a:pt x="19032" y="10720"/>
                        </a:cubicBezTo>
                        <a:cubicBezTo>
                          <a:pt x="18874" y="9695"/>
                          <a:pt x="18325" y="8861"/>
                          <a:pt x="17828" y="8006"/>
                        </a:cubicBezTo>
                        <a:cubicBezTo>
                          <a:pt x="17744" y="7858"/>
                          <a:pt x="17617" y="7752"/>
                          <a:pt x="17501" y="7636"/>
                        </a:cubicBezTo>
                        <a:cubicBezTo>
                          <a:pt x="17110" y="7203"/>
                          <a:pt x="16667" y="6802"/>
                          <a:pt x="16318" y="6326"/>
                        </a:cubicBezTo>
                        <a:cubicBezTo>
                          <a:pt x="16044" y="5967"/>
                          <a:pt x="15695" y="5693"/>
                          <a:pt x="15336" y="5439"/>
                        </a:cubicBezTo>
                        <a:cubicBezTo>
                          <a:pt x="15273" y="5397"/>
                          <a:pt x="15156" y="5365"/>
                          <a:pt x="15241" y="5249"/>
                        </a:cubicBezTo>
                        <a:cubicBezTo>
                          <a:pt x="14650" y="4953"/>
                          <a:pt x="14037" y="4742"/>
                          <a:pt x="13414" y="4541"/>
                        </a:cubicBezTo>
                        <a:cubicBezTo>
                          <a:pt x="12315" y="4182"/>
                          <a:pt x="11471" y="3485"/>
                          <a:pt x="10752" y="2588"/>
                        </a:cubicBezTo>
                        <a:cubicBezTo>
                          <a:pt x="10119" y="1764"/>
                          <a:pt x="9453" y="972"/>
                          <a:pt x="8693" y="264"/>
                        </a:cubicBezTo>
                        <a:cubicBezTo>
                          <a:pt x="8537" y="116"/>
                          <a:pt x="8356" y="1"/>
                          <a:pt x="81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29"/>
                  <p:cNvSpPr/>
                  <p:nvPr/>
                </p:nvSpPr>
                <p:spPr>
                  <a:xfrm>
                    <a:off x="6835704" y="-1173793"/>
                    <a:ext cx="444437" cy="1282400"/>
                  </a:xfrm>
                  <a:custGeom>
                    <a:avLst/>
                    <a:gdLst/>
                    <a:ahLst/>
                    <a:cxnLst/>
                    <a:rect l="l" t="t" r="r" b="b"/>
                    <a:pathLst>
                      <a:path w="8852" h="25542" extrusionOk="0">
                        <a:moveTo>
                          <a:pt x="7795" y="0"/>
                        </a:moveTo>
                        <a:lnTo>
                          <a:pt x="7795" y="0"/>
                        </a:lnTo>
                        <a:cubicBezTo>
                          <a:pt x="7256" y="412"/>
                          <a:pt x="6771" y="887"/>
                          <a:pt x="6274" y="1352"/>
                        </a:cubicBezTo>
                        <a:cubicBezTo>
                          <a:pt x="4775" y="2767"/>
                          <a:pt x="3454" y="4330"/>
                          <a:pt x="2377" y="6126"/>
                        </a:cubicBezTo>
                        <a:cubicBezTo>
                          <a:pt x="1765" y="7161"/>
                          <a:pt x="1184" y="8217"/>
                          <a:pt x="814" y="9379"/>
                        </a:cubicBezTo>
                        <a:cubicBezTo>
                          <a:pt x="85" y="11744"/>
                          <a:pt x="1" y="14163"/>
                          <a:pt x="381" y="16592"/>
                        </a:cubicBezTo>
                        <a:cubicBezTo>
                          <a:pt x="582" y="17944"/>
                          <a:pt x="920" y="19264"/>
                          <a:pt x="1574" y="20479"/>
                        </a:cubicBezTo>
                        <a:cubicBezTo>
                          <a:pt x="2335" y="21862"/>
                          <a:pt x="3243" y="23119"/>
                          <a:pt x="4500" y="24070"/>
                        </a:cubicBezTo>
                        <a:cubicBezTo>
                          <a:pt x="5731" y="25008"/>
                          <a:pt x="7096" y="25541"/>
                          <a:pt x="8633" y="25541"/>
                        </a:cubicBezTo>
                        <a:cubicBezTo>
                          <a:pt x="8706" y="25541"/>
                          <a:pt x="8778" y="25540"/>
                          <a:pt x="8851" y="25538"/>
                        </a:cubicBezTo>
                        <a:cubicBezTo>
                          <a:pt x="8070" y="25157"/>
                          <a:pt x="7320" y="24746"/>
                          <a:pt x="6676" y="24144"/>
                        </a:cubicBezTo>
                        <a:cubicBezTo>
                          <a:pt x="6464" y="23953"/>
                          <a:pt x="6243" y="23784"/>
                          <a:pt x="6021" y="23615"/>
                        </a:cubicBezTo>
                        <a:cubicBezTo>
                          <a:pt x="5788" y="23436"/>
                          <a:pt x="5588" y="23214"/>
                          <a:pt x="5408" y="22982"/>
                        </a:cubicBezTo>
                        <a:cubicBezTo>
                          <a:pt x="4954" y="22411"/>
                          <a:pt x="4595" y="21778"/>
                          <a:pt x="4236" y="21144"/>
                        </a:cubicBezTo>
                        <a:cubicBezTo>
                          <a:pt x="3423" y="19718"/>
                          <a:pt x="2947" y="18187"/>
                          <a:pt x="2747" y="16571"/>
                        </a:cubicBezTo>
                        <a:cubicBezTo>
                          <a:pt x="2504" y="14712"/>
                          <a:pt x="2567" y="12853"/>
                          <a:pt x="2863" y="11005"/>
                        </a:cubicBezTo>
                        <a:cubicBezTo>
                          <a:pt x="3116" y="9463"/>
                          <a:pt x="3602" y="7984"/>
                          <a:pt x="4099" y="6516"/>
                        </a:cubicBezTo>
                        <a:cubicBezTo>
                          <a:pt x="4532" y="5217"/>
                          <a:pt x="5123" y="4003"/>
                          <a:pt x="5852" y="2852"/>
                        </a:cubicBezTo>
                        <a:cubicBezTo>
                          <a:pt x="6390" y="2007"/>
                          <a:pt x="6971" y="1204"/>
                          <a:pt x="7584" y="422"/>
                        </a:cubicBezTo>
                        <a:cubicBezTo>
                          <a:pt x="7679" y="296"/>
                          <a:pt x="7827" y="190"/>
                          <a:pt x="77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73" name="Google Shape;873;p29"/>
                  <p:cNvGrpSpPr/>
                  <p:nvPr/>
                </p:nvGrpSpPr>
                <p:grpSpPr>
                  <a:xfrm>
                    <a:off x="7049943" y="-2375429"/>
                    <a:ext cx="1797649" cy="2341306"/>
                    <a:chOff x="7049943" y="-2375429"/>
                    <a:chExt cx="1797649" cy="2341306"/>
                  </a:xfrm>
                </p:grpSpPr>
                <p:sp>
                  <p:nvSpPr>
                    <p:cNvPr id="874" name="Google Shape;874;p29"/>
                    <p:cNvSpPr/>
                    <p:nvPr/>
                  </p:nvSpPr>
                  <p:spPr>
                    <a:xfrm>
                      <a:off x="7142728" y="-2139952"/>
                      <a:ext cx="985272" cy="1927516"/>
                    </a:xfrm>
                    <a:custGeom>
                      <a:avLst/>
                      <a:gdLst/>
                      <a:ahLst/>
                      <a:cxnLst/>
                      <a:rect l="l" t="t" r="r" b="b"/>
                      <a:pathLst>
                        <a:path w="19624" h="38391" extrusionOk="0">
                          <a:moveTo>
                            <a:pt x="11640" y="0"/>
                          </a:moveTo>
                          <a:lnTo>
                            <a:pt x="11640" y="0"/>
                          </a:lnTo>
                          <a:cubicBezTo>
                            <a:pt x="11544" y="116"/>
                            <a:pt x="11661" y="148"/>
                            <a:pt x="11724" y="190"/>
                          </a:cubicBezTo>
                          <a:cubicBezTo>
                            <a:pt x="12083" y="444"/>
                            <a:pt x="12432" y="718"/>
                            <a:pt x="12706" y="1077"/>
                          </a:cubicBezTo>
                          <a:cubicBezTo>
                            <a:pt x="13055" y="1553"/>
                            <a:pt x="13498" y="1954"/>
                            <a:pt x="13889" y="2387"/>
                          </a:cubicBezTo>
                          <a:cubicBezTo>
                            <a:pt x="14005" y="2503"/>
                            <a:pt x="14132" y="2609"/>
                            <a:pt x="14216" y="2757"/>
                          </a:cubicBezTo>
                          <a:cubicBezTo>
                            <a:pt x="14713" y="3612"/>
                            <a:pt x="15262" y="4446"/>
                            <a:pt x="15420" y="5471"/>
                          </a:cubicBezTo>
                          <a:cubicBezTo>
                            <a:pt x="15463" y="5703"/>
                            <a:pt x="15547" y="5936"/>
                            <a:pt x="15611" y="6157"/>
                          </a:cubicBezTo>
                          <a:cubicBezTo>
                            <a:pt x="15927" y="7266"/>
                            <a:pt x="15917" y="8375"/>
                            <a:pt x="15558" y="9474"/>
                          </a:cubicBezTo>
                          <a:cubicBezTo>
                            <a:pt x="15325" y="10150"/>
                            <a:pt x="14977" y="10773"/>
                            <a:pt x="14671" y="11428"/>
                          </a:cubicBezTo>
                          <a:cubicBezTo>
                            <a:pt x="14058" y="12737"/>
                            <a:pt x="13171" y="13846"/>
                            <a:pt x="12242" y="14913"/>
                          </a:cubicBezTo>
                          <a:cubicBezTo>
                            <a:pt x="11587" y="15652"/>
                            <a:pt x="10816" y="16233"/>
                            <a:pt x="10066" y="16856"/>
                          </a:cubicBezTo>
                          <a:cubicBezTo>
                            <a:pt x="9126" y="17638"/>
                            <a:pt x="8080" y="18250"/>
                            <a:pt x="7140" y="19042"/>
                          </a:cubicBezTo>
                          <a:cubicBezTo>
                            <a:pt x="6591" y="19507"/>
                            <a:pt x="5979" y="19898"/>
                            <a:pt x="5461" y="20394"/>
                          </a:cubicBezTo>
                          <a:cubicBezTo>
                            <a:pt x="4289" y="21524"/>
                            <a:pt x="3254" y="22771"/>
                            <a:pt x="2388" y="24175"/>
                          </a:cubicBezTo>
                          <a:cubicBezTo>
                            <a:pt x="1458" y="25664"/>
                            <a:pt x="719" y="27217"/>
                            <a:pt x="307" y="28949"/>
                          </a:cubicBezTo>
                          <a:cubicBezTo>
                            <a:pt x="138" y="29678"/>
                            <a:pt x="1" y="30417"/>
                            <a:pt x="54" y="31156"/>
                          </a:cubicBezTo>
                          <a:cubicBezTo>
                            <a:pt x="85" y="31758"/>
                            <a:pt x="106" y="32350"/>
                            <a:pt x="170" y="32952"/>
                          </a:cubicBezTo>
                          <a:cubicBezTo>
                            <a:pt x="275" y="33966"/>
                            <a:pt x="476" y="34948"/>
                            <a:pt x="782" y="35930"/>
                          </a:cubicBezTo>
                          <a:cubicBezTo>
                            <a:pt x="1025" y="36712"/>
                            <a:pt x="1416" y="37440"/>
                            <a:pt x="1543" y="38264"/>
                          </a:cubicBezTo>
                          <a:cubicBezTo>
                            <a:pt x="1553" y="38306"/>
                            <a:pt x="1617" y="38349"/>
                            <a:pt x="1659" y="38391"/>
                          </a:cubicBezTo>
                          <a:cubicBezTo>
                            <a:pt x="1722" y="37842"/>
                            <a:pt x="1807" y="37293"/>
                            <a:pt x="1754" y="36733"/>
                          </a:cubicBezTo>
                          <a:cubicBezTo>
                            <a:pt x="1680" y="35740"/>
                            <a:pt x="1606" y="34758"/>
                            <a:pt x="1543" y="33765"/>
                          </a:cubicBezTo>
                          <a:cubicBezTo>
                            <a:pt x="1490" y="32952"/>
                            <a:pt x="1501" y="32139"/>
                            <a:pt x="1627" y="31346"/>
                          </a:cubicBezTo>
                          <a:cubicBezTo>
                            <a:pt x="1765" y="30396"/>
                            <a:pt x="2029" y="29467"/>
                            <a:pt x="2388" y="28579"/>
                          </a:cubicBezTo>
                          <a:cubicBezTo>
                            <a:pt x="3064" y="26879"/>
                            <a:pt x="3930" y="25316"/>
                            <a:pt x="5250" y="24059"/>
                          </a:cubicBezTo>
                          <a:cubicBezTo>
                            <a:pt x="6591" y="22781"/>
                            <a:pt x="7985" y="21588"/>
                            <a:pt x="9591" y="20669"/>
                          </a:cubicBezTo>
                          <a:cubicBezTo>
                            <a:pt x="10351" y="20225"/>
                            <a:pt x="11111" y="19792"/>
                            <a:pt x="11925" y="19454"/>
                          </a:cubicBezTo>
                          <a:cubicBezTo>
                            <a:pt x="12125" y="19359"/>
                            <a:pt x="12315" y="19243"/>
                            <a:pt x="12484" y="19116"/>
                          </a:cubicBezTo>
                          <a:cubicBezTo>
                            <a:pt x="14100" y="17902"/>
                            <a:pt x="15632" y="16592"/>
                            <a:pt x="17005" y="15082"/>
                          </a:cubicBezTo>
                          <a:cubicBezTo>
                            <a:pt x="17955" y="14036"/>
                            <a:pt x="18663" y="12843"/>
                            <a:pt x="19106" y="11491"/>
                          </a:cubicBezTo>
                          <a:cubicBezTo>
                            <a:pt x="19423" y="10530"/>
                            <a:pt x="19624" y="9537"/>
                            <a:pt x="19444" y="8523"/>
                          </a:cubicBezTo>
                          <a:cubicBezTo>
                            <a:pt x="19032" y="6083"/>
                            <a:pt x="17892" y="4056"/>
                            <a:pt x="16075" y="2440"/>
                          </a:cubicBezTo>
                          <a:cubicBezTo>
                            <a:pt x="14776" y="1278"/>
                            <a:pt x="13224" y="602"/>
                            <a:pt x="116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9"/>
                    <p:cNvSpPr/>
                    <p:nvPr/>
                  </p:nvSpPr>
                  <p:spPr>
                    <a:xfrm>
                      <a:off x="7708526" y="-601870"/>
                      <a:ext cx="1061638" cy="481239"/>
                    </a:xfrm>
                    <a:custGeom>
                      <a:avLst/>
                      <a:gdLst/>
                      <a:ahLst/>
                      <a:cxnLst/>
                      <a:rect l="l" t="t" r="r" b="b"/>
                      <a:pathLst>
                        <a:path w="21145" h="9585" extrusionOk="0">
                          <a:moveTo>
                            <a:pt x="11913" y="0"/>
                          </a:moveTo>
                          <a:cubicBezTo>
                            <a:pt x="11818" y="0"/>
                            <a:pt x="11724" y="5"/>
                            <a:pt x="11629" y="15"/>
                          </a:cubicBezTo>
                          <a:cubicBezTo>
                            <a:pt x="11175" y="79"/>
                            <a:pt x="10710" y="132"/>
                            <a:pt x="10256" y="195"/>
                          </a:cubicBezTo>
                          <a:cubicBezTo>
                            <a:pt x="9601" y="290"/>
                            <a:pt x="8989" y="501"/>
                            <a:pt x="8408" y="818"/>
                          </a:cubicBezTo>
                          <a:cubicBezTo>
                            <a:pt x="7436" y="1346"/>
                            <a:pt x="6570" y="2033"/>
                            <a:pt x="5767" y="2793"/>
                          </a:cubicBezTo>
                          <a:cubicBezTo>
                            <a:pt x="4732" y="3744"/>
                            <a:pt x="3835" y="4821"/>
                            <a:pt x="2979" y="5940"/>
                          </a:cubicBezTo>
                          <a:cubicBezTo>
                            <a:pt x="2419" y="6680"/>
                            <a:pt x="1881" y="7440"/>
                            <a:pt x="1268" y="8158"/>
                          </a:cubicBezTo>
                          <a:cubicBezTo>
                            <a:pt x="920" y="8560"/>
                            <a:pt x="550" y="8929"/>
                            <a:pt x="202" y="9331"/>
                          </a:cubicBezTo>
                          <a:cubicBezTo>
                            <a:pt x="138" y="9394"/>
                            <a:pt x="1" y="9447"/>
                            <a:pt x="106" y="9584"/>
                          </a:cubicBezTo>
                          <a:cubicBezTo>
                            <a:pt x="328" y="9362"/>
                            <a:pt x="561" y="9151"/>
                            <a:pt x="782" y="8940"/>
                          </a:cubicBezTo>
                          <a:cubicBezTo>
                            <a:pt x="1691" y="8021"/>
                            <a:pt x="2610" y="7092"/>
                            <a:pt x="3528" y="6173"/>
                          </a:cubicBezTo>
                          <a:cubicBezTo>
                            <a:pt x="4553" y="5138"/>
                            <a:pt x="5704" y="4293"/>
                            <a:pt x="7003" y="3649"/>
                          </a:cubicBezTo>
                          <a:cubicBezTo>
                            <a:pt x="8255" y="3015"/>
                            <a:pt x="9509" y="2711"/>
                            <a:pt x="10763" y="2711"/>
                          </a:cubicBezTo>
                          <a:cubicBezTo>
                            <a:pt x="12017" y="2711"/>
                            <a:pt x="13271" y="3015"/>
                            <a:pt x="14523" y="3596"/>
                          </a:cubicBezTo>
                          <a:cubicBezTo>
                            <a:pt x="15611" y="4103"/>
                            <a:pt x="16656" y="4694"/>
                            <a:pt x="17660" y="5359"/>
                          </a:cubicBezTo>
                          <a:cubicBezTo>
                            <a:pt x="18198" y="5719"/>
                            <a:pt x="18768" y="6025"/>
                            <a:pt x="19360" y="6268"/>
                          </a:cubicBezTo>
                          <a:cubicBezTo>
                            <a:pt x="19578" y="6362"/>
                            <a:pt x="19748" y="6412"/>
                            <a:pt x="19893" y="6412"/>
                          </a:cubicBezTo>
                          <a:cubicBezTo>
                            <a:pt x="20155" y="6412"/>
                            <a:pt x="20336" y="6248"/>
                            <a:pt x="20574" y="5888"/>
                          </a:cubicBezTo>
                          <a:cubicBezTo>
                            <a:pt x="20754" y="5602"/>
                            <a:pt x="20955" y="5317"/>
                            <a:pt x="21145" y="5043"/>
                          </a:cubicBezTo>
                          <a:cubicBezTo>
                            <a:pt x="21113" y="4810"/>
                            <a:pt x="20902" y="4789"/>
                            <a:pt x="20754" y="4736"/>
                          </a:cubicBezTo>
                          <a:cubicBezTo>
                            <a:pt x="20416" y="4599"/>
                            <a:pt x="20099" y="4430"/>
                            <a:pt x="19793" y="4219"/>
                          </a:cubicBezTo>
                          <a:cubicBezTo>
                            <a:pt x="18916" y="3606"/>
                            <a:pt x="18082" y="2941"/>
                            <a:pt x="17248" y="2254"/>
                          </a:cubicBezTo>
                          <a:cubicBezTo>
                            <a:pt x="16730" y="1832"/>
                            <a:pt x="16234" y="1367"/>
                            <a:pt x="15642" y="1029"/>
                          </a:cubicBezTo>
                          <a:cubicBezTo>
                            <a:pt x="14819" y="575"/>
                            <a:pt x="13952" y="237"/>
                            <a:pt x="13013" y="121"/>
                          </a:cubicBezTo>
                          <a:cubicBezTo>
                            <a:pt x="12651" y="71"/>
                            <a:pt x="12283" y="0"/>
                            <a:pt x="119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9"/>
                    <p:cNvSpPr/>
                    <p:nvPr/>
                  </p:nvSpPr>
                  <p:spPr>
                    <a:xfrm>
                      <a:off x="7049943" y="-2375429"/>
                      <a:ext cx="593402" cy="561722"/>
                    </a:xfrm>
                    <a:custGeom>
                      <a:avLst/>
                      <a:gdLst/>
                      <a:ahLst/>
                      <a:cxnLst/>
                      <a:rect l="l" t="t" r="r" b="b"/>
                      <a:pathLst>
                        <a:path w="11819" h="11188" extrusionOk="0">
                          <a:moveTo>
                            <a:pt x="5186" y="1"/>
                          </a:moveTo>
                          <a:cubicBezTo>
                            <a:pt x="4891" y="244"/>
                            <a:pt x="4922" y="550"/>
                            <a:pt x="5028" y="867"/>
                          </a:cubicBezTo>
                          <a:cubicBezTo>
                            <a:pt x="5228" y="1469"/>
                            <a:pt x="5440" y="2081"/>
                            <a:pt x="5640" y="2683"/>
                          </a:cubicBezTo>
                          <a:cubicBezTo>
                            <a:pt x="5915" y="3486"/>
                            <a:pt x="6116" y="4289"/>
                            <a:pt x="6253" y="5123"/>
                          </a:cubicBezTo>
                          <a:cubicBezTo>
                            <a:pt x="6422" y="6211"/>
                            <a:pt x="6084" y="7066"/>
                            <a:pt x="5165" y="7668"/>
                          </a:cubicBezTo>
                          <a:cubicBezTo>
                            <a:pt x="4626" y="8017"/>
                            <a:pt x="4067" y="8323"/>
                            <a:pt x="3465" y="8577"/>
                          </a:cubicBezTo>
                          <a:cubicBezTo>
                            <a:pt x="2398" y="9020"/>
                            <a:pt x="1395" y="9580"/>
                            <a:pt x="349" y="10087"/>
                          </a:cubicBezTo>
                          <a:cubicBezTo>
                            <a:pt x="117" y="10203"/>
                            <a:pt x="1" y="10393"/>
                            <a:pt x="22" y="10657"/>
                          </a:cubicBezTo>
                          <a:cubicBezTo>
                            <a:pt x="32" y="10837"/>
                            <a:pt x="32" y="11027"/>
                            <a:pt x="117" y="11185"/>
                          </a:cubicBezTo>
                          <a:cubicBezTo>
                            <a:pt x="201" y="11187"/>
                            <a:pt x="284" y="11187"/>
                            <a:pt x="368" y="11187"/>
                          </a:cubicBezTo>
                          <a:cubicBezTo>
                            <a:pt x="1013" y="11187"/>
                            <a:pt x="1657" y="11148"/>
                            <a:pt x="2292" y="11027"/>
                          </a:cubicBezTo>
                          <a:cubicBezTo>
                            <a:pt x="3243" y="10847"/>
                            <a:pt x="4172" y="10531"/>
                            <a:pt x="5112" y="10319"/>
                          </a:cubicBezTo>
                          <a:cubicBezTo>
                            <a:pt x="5683" y="10193"/>
                            <a:pt x="6221" y="9950"/>
                            <a:pt x="6813" y="9929"/>
                          </a:cubicBezTo>
                          <a:cubicBezTo>
                            <a:pt x="6975" y="9921"/>
                            <a:pt x="7136" y="9917"/>
                            <a:pt x="7297" y="9917"/>
                          </a:cubicBezTo>
                          <a:cubicBezTo>
                            <a:pt x="8302" y="9917"/>
                            <a:pt x="9286" y="10068"/>
                            <a:pt x="10224" y="10478"/>
                          </a:cubicBezTo>
                          <a:cubicBezTo>
                            <a:pt x="10668" y="10668"/>
                            <a:pt x="11185" y="10721"/>
                            <a:pt x="11534" y="11133"/>
                          </a:cubicBezTo>
                          <a:cubicBezTo>
                            <a:pt x="11564" y="11165"/>
                            <a:pt x="11591" y="11179"/>
                            <a:pt x="11615" y="11179"/>
                          </a:cubicBezTo>
                          <a:cubicBezTo>
                            <a:pt x="11684" y="11179"/>
                            <a:pt x="11726" y="11068"/>
                            <a:pt x="11734" y="10974"/>
                          </a:cubicBezTo>
                          <a:cubicBezTo>
                            <a:pt x="11819" y="9812"/>
                            <a:pt x="11449" y="8820"/>
                            <a:pt x="10731" y="7943"/>
                          </a:cubicBezTo>
                          <a:cubicBezTo>
                            <a:pt x="10456" y="7605"/>
                            <a:pt x="10118" y="7309"/>
                            <a:pt x="9707" y="7130"/>
                          </a:cubicBezTo>
                          <a:cubicBezTo>
                            <a:pt x="8714" y="6718"/>
                            <a:pt x="7890" y="6084"/>
                            <a:pt x="7299" y="5134"/>
                          </a:cubicBezTo>
                          <a:cubicBezTo>
                            <a:pt x="6591" y="3993"/>
                            <a:pt x="6095" y="2757"/>
                            <a:pt x="5704" y="1458"/>
                          </a:cubicBezTo>
                          <a:cubicBezTo>
                            <a:pt x="5556" y="962"/>
                            <a:pt x="5524" y="423"/>
                            <a:pt x="51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29"/>
                    <p:cNvSpPr/>
                    <p:nvPr/>
                  </p:nvSpPr>
                  <p:spPr>
                    <a:xfrm>
                      <a:off x="8278039" y="-918283"/>
                      <a:ext cx="569554" cy="253598"/>
                    </a:xfrm>
                    <a:custGeom>
                      <a:avLst/>
                      <a:gdLst/>
                      <a:ahLst/>
                      <a:cxnLst/>
                      <a:rect l="l" t="t" r="r" b="b"/>
                      <a:pathLst>
                        <a:path w="11344" h="5051" extrusionOk="0">
                          <a:moveTo>
                            <a:pt x="8747" y="0"/>
                          </a:moveTo>
                          <a:cubicBezTo>
                            <a:pt x="8494" y="0"/>
                            <a:pt x="8251" y="97"/>
                            <a:pt x="7985" y="97"/>
                          </a:cubicBezTo>
                          <a:cubicBezTo>
                            <a:pt x="7394" y="97"/>
                            <a:pt x="6813" y="202"/>
                            <a:pt x="6232" y="318"/>
                          </a:cubicBezTo>
                          <a:cubicBezTo>
                            <a:pt x="5968" y="371"/>
                            <a:pt x="5715" y="414"/>
                            <a:pt x="5461" y="456"/>
                          </a:cubicBezTo>
                          <a:cubicBezTo>
                            <a:pt x="4447" y="593"/>
                            <a:pt x="3465" y="836"/>
                            <a:pt x="2514" y="1206"/>
                          </a:cubicBezTo>
                          <a:cubicBezTo>
                            <a:pt x="1659" y="1533"/>
                            <a:pt x="814" y="1882"/>
                            <a:pt x="1" y="2484"/>
                          </a:cubicBezTo>
                          <a:cubicBezTo>
                            <a:pt x="381" y="2653"/>
                            <a:pt x="677" y="2917"/>
                            <a:pt x="1068" y="2969"/>
                          </a:cubicBezTo>
                          <a:cubicBezTo>
                            <a:pt x="1596" y="3054"/>
                            <a:pt x="2092" y="3170"/>
                            <a:pt x="2536" y="3497"/>
                          </a:cubicBezTo>
                          <a:cubicBezTo>
                            <a:pt x="2662" y="3593"/>
                            <a:pt x="2810" y="3645"/>
                            <a:pt x="2969" y="3698"/>
                          </a:cubicBezTo>
                          <a:cubicBezTo>
                            <a:pt x="3687" y="3983"/>
                            <a:pt x="4384" y="4321"/>
                            <a:pt x="4922" y="4913"/>
                          </a:cubicBezTo>
                          <a:cubicBezTo>
                            <a:pt x="4996" y="4987"/>
                            <a:pt x="5070" y="5050"/>
                            <a:pt x="5186" y="5050"/>
                          </a:cubicBezTo>
                          <a:cubicBezTo>
                            <a:pt x="5081" y="4892"/>
                            <a:pt x="4986" y="4723"/>
                            <a:pt x="4880" y="4564"/>
                          </a:cubicBezTo>
                          <a:cubicBezTo>
                            <a:pt x="4489" y="3994"/>
                            <a:pt x="4447" y="4047"/>
                            <a:pt x="5060" y="3677"/>
                          </a:cubicBezTo>
                          <a:cubicBezTo>
                            <a:pt x="6676" y="2684"/>
                            <a:pt x="8397" y="1924"/>
                            <a:pt x="10245" y="1491"/>
                          </a:cubicBezTo>
                          <a:cubicBezTo>
                            <a:pt x="10478" y="1438"/>
                            <a:pt x="10700" y="1396"/>
                            <a:pt x="10911" y="1269"/>
                          </a:cubicBezTo>
                          <a:cubicBezTo>
                            <a:pt x="11259" y="1058"/>
                            <a:pt x="11344" y="794"/>
                            <a:pt x="11206" y="361"/>
                          </a:cubicBezTo>
                          <a:cubicBezTo>
                            <a:pt x="11133" y="361"/>
                            <a:pt x="11048" y="361"/>
                            <a:pt x="10995" y="340"/>
                          </a:cubicBezTo>
                          <a:cubicBezTo>
                            <a:pt x="10319" y="23"/>
                            <a:pt x="9591" y="118"/>
                            <a:pt x="8894" y="12"/>
                          </a:cubicBezTo>
                          <a:cubicBezTo>
                            <a:pt x="8844" y="4"/>
                            <a:pt x="8795" y="0"/>
                            <a:pt x="8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9"/>
                    <p:cNvSpPr/>
                    <p:nvPr/>
                  </p:nvSpPr>
                  <p:spPr>
                    <a:xfrm>
                      <a:off x="7366004" y="-558239"/>
                      <a:ext cx="241850" cy="524116"/>
                    </a:xfrm>
                    <a:custGeom>
                      <a:avLst/>
                      <a:gdLst/>
                      <a:ahLst/>
                      <a:cxnLst/>
                      <a:rect l="l" t="t" r="r" b="b"/>
                      <a:pathLst>
                        <a:path w="4817" h="10439" extrusionOk="0">
                          <a:moveTo>
                            <a:pt x="1944" y="1"/>
                          </a:moveTo>
                          <a:cubicBezTo>
                            <a:pt x="1814" y="1"/>
                            <a:pt x="1680" y="11"/>
                            <a:pt x="1542" y="34"/>
                          </a:cubicBezTo>
                          <a:cubicBezTo>
                            <a:pt x="1120" y="107"/>
                            <a:pt x="697" y="255"/>
                            <a:pt x="296" y="424"/>
                          </a:cubicBezTo>
                          <a:cubicBezTo>
                            <a:pt x="444" y="519"/>
                            <a:pt x="613" y="572"/>
                            <a:pt x="782" y="583"/>
                          </a:cubicBezTo>
                          <a:cubicBezTo>
                            <a:pt x="951" y="593"/>
                            <a:pt x="1130" y="625"/>
                            <a:pt x="1236" y="731"/>
                          </a:cubicBezTo>
                          <a:cubicBezTo>
                            <a:pt x="1553" y="1047"/>
                            <a:pt x="1943" y="1301"/>
                            <a:pt x="2197" y="1692"/>
                          </a:cubicBezTo>
                          <a:cubicBezTo>
                            <a:pt x="2292" y="1829"/>
                            <a:pt x="2345" y="1977"/>
                            <a:pt x="2387" y="2135"/>
                          </a:cubicBezTo>
                          <a:cubicBezTo>
                            <a:pt x="2535" y="2663"/>
                            <a:pt x="2461" y="3170"/>
                            <a:pt x="2387" y="3688"/>
                          </a:cubicBezTo>
                          <a:cubicBezTo>
                            <a:pt x="2281" y="4364"/>
                            <a:pt x="2060" y="4976"/>
                            <a:pt x="1658" y="5536"/>
                          </a:cubicBezTo>
                          <a:cubicBezTo>
                            <a:pt x="1004" y="6455"/>
                            <a:pt x="475" y="7458"/>
                            <a:pt x="169" y="8557"/>
                          </a:cubicBezTo>
                          <a:cubicBezTo>
                            <a:pt x="53" y="8969"/>
                            <a:pt x="0" y="9380"/>
                            <a:pt x="21" y="9792"/>
                          </a:cubicBezTo>
                          <a:cubicBezTo>
                            <a:pt x="32" y="9993"/>
                            <a:pt x="85" y="10183"/>
                            <a:pt x="201" y="10342"/>
                          </a:cubicBezTo>
                          <a:cubicBezTo>
                            <a:pt x="241" y="10406"/>
                            <a:pt x="283" y="10438"/>
                            <a:pt x="324" y="10438"/>
                          </a:cubicBezTo>
                          <a:cubicBezTo>
                            <a:pt x="370" y="10438"/>
                            <a:pt x="415" y="10398"/>
                            <a:pt x="454" y="10320"/>
                          </a:cubicBezTo>
                          <a:cubicBezTo>
                            <a:pt x="306" y="10310"/>
                            <a:pt x="264" y="10215"/>
                            <a:pt x="264" y="10078"/>
                          </a:cubicBezTo>
                          <a:cubicBezTo>
                            <a:pt x="264" y="9909"/>
                            <a:pt x="338" y="9761"/>
                            <a:pt x="402" y="9613"/>
                          </a:cubicBezTo>
                          <a:cubicBezTo>
                            <a:pt x="792" y="8821"/>
                            <a:pt x="1341" y="8166"/>
                            <a:pt x="2017" y="7638"/>
                          </a:cubicBezTo>
                          <a:cubicBezTo>
                            <a:pt x="2926" y="6930"/>
                            <a:pt x="3771" y="6191"/>
                            <a:pt x="4246" y="5061"/>
                          </a:cubicBezTo>
                          <a:cubicBezTo>
                            <a:pt x="4816" y="3698"/>
                            <a:pt x="4763" y="2420"/>
                            <a:pt x="3961" y="1216"/>
                          </a:cubicBezTo>
                          <a:cubicBezTo>
                            <a:pt x="3474" y="473"/>
                            <a:pt x="2804" y="1"/>
                            <a:pt x="19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9" name="Google Shape;879;p29"/>
                  <p:cNvSpPr/>
                  <p:nvPr/>
                </p:nvSpPr>
                <p:spPr>
                  <a:xfrm>
                    <a:off x="7363343" y="-862401"/>
                    <a:ext cx="110356" cy="126774"/>
                  </a:xfrm>
                  <a:custGeom>
                    <a:avLst/>
                    <a:gdLst/>
                    <a:ahLst/>
                    <a:cxnLst/>
                    <a:rect l="l" t="t" r="r" b="b"/>
                    <a:pathLst>
                      <a:path w="2198" h="2525" extrusionOk="0">
                        <a:moveTo>
                          <a:pt x="1339" y="1"/>
                        </a:moveTo>
                        <a:cubicBezTo>
                          <a:pt x="1058" y="1"/>
                          <a:pt x="773" y="161"/>
                          <a:pt x="550" y="473"/>
                        </a:cubicBezTo>
                        <a:cubicBezTo>
                          <a:pt x="381" y="695"/>
                          <a:pt x="233" y="938"/>
                          <a:pt x="138" y="1212"/>
                        </a:cubicBezTo>
                        <a:cubicBezTo>
                          <a:pt x="0" y="1582"/>
                          <a:pt x="22" y="1941"/>
                          <a:pt x="317" y="2247"/>
                        </a:cubicBezTo>
                        <a:cubicBezTo>
                          <a:pt x="485" y="2428"/>
                          <a:pt x="708" y="2524"/>
                          <a:pt x="945" y="2524"/>
                        </a:cubicBezTo>
                        <a:cubicBezTo>
                          <a:pt x="1082" y="2524"/>
                          <a:pt x="1224" y="2492"/>
                          <a:pt x="1363" y="2427"/>
                        </a:cubicBezTo>
                        <a:cubicBezTo>
                          <a:pt x="1923" y="2163"/>
                          <a:pt x="2155" y="1677"/>
                          <a:pt x="2187" y="1212"/>
                        </a:cubicBezTo>
                        <a:cubicBezTo>
                          <a:pt x="2197" y="578"/>
                          <a:pt x="1975" y="198"/>
                          <a:pt x="1606" y="50"/>
                        </a:cubicBezTo>
                        <a:cubicBezTo>
                          <a:pt x="1518" y="17"/>
                          <a:pt x="1429" y="1"/>
                          <a:pt x="1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80" name="Google Shape;880;p29"/>
                  <p:cNvGrpSpPr/>
                  <p:nvPr/>
                </p:nvGrpSpPr>
                <p:grpSpPr>
                  <a:xfrm>
                    <a:off x="7561114" y="-1880676"/>
                    <a:ext cx="665561" cy="1311490"/>
                    <a:chOff x="7561114" y="-1880676"/>
                    <a:chExt cx="665561" cy="1311490"/>
                  </a:xfrm>
                </p:grpSpPr>
                <p:sp>
                  <p:nvSpPr>
                    <p:cNvPr id="881" name="Google Shape;881;p29"/>
                    <p:cNvSpPr/>
                    <p:nvPr/>
                  </p:nvSpPr>
                  <p:spPr>
                    <a:xfrm>
                      <a:off x="7586570" y="-1563962"/>
                      <a:ext cx="97654" cy="120749"/>
                    </a:xfrm>
                    <a:custGeom>
                      <a:avLst/>
                      <a:gdLst/>
                      <a:ahLst/>
                      <a:cxnLst/>
                      <a:rect l="l" t="t" r="r" b="b"/>
                      <a:pathLst>
                        <a:path w="1945" h="2405" extrusionOk="0">
                          <a:moveTo>
                            <a:pt x="1039" y="1"/>
                          </a:moveTo>
                          <a:cubicBezTo>
                            <a:pt x="642" y="1"/>
                            <a:pt x="267" y="333"/>
                            <a:pt x="170" y="790"/>
                          </a:cubicBezTo>
                          <a:cubicBezTo>
                            <a:pt x="127" y="1001"/>
                            <a:pt x="75" y="1223"/>
                            <a:pt x="43" y="1445"/>
                          </a:cubicBezTo>
                          <a:cubicBezTo>
                            <a:pt x="1" y="1762"/>
                            <a:pt x="96" y="2036"/>
                            <a:pt x="349" y="2237"/>
                          </a:cubicBezTo>
                          <a:cubicBezTo>
                            <a:pt x="498" y="2344"/>
                            <a:pt x="654" y="2404"/>
                            <a:pt x="808" y="2404"/>
                          </a:cubicBezTo>
                          <a:cubicBezTo>
                            <a:pt x="928" y="2404"/>
                            <a:pt x="1047" y="2368"/>
                            <a:pt x="1162" y="2290"/>
                          </a:cubicBezTo>
                          <a:cubicBezTo>
                            <a:pt x="1585" y="1994"/>
                            <a:pt x="1849" y="1571"/>
                            <a:pt x="1912" y="1149"/>
                          </a:cubicBezTo>
                          <a:cubicBezTo>
                            <a:pt x="1944" y="515"/>
                            <a:pt x="1617" y="82"/>
                            <a:pt x="1141" y="8"/>
                          </a:cubicBezTo>
                          <a:cubicBezTo>
                            <a:pt x="1107" y="3"/>
                            <a:pt x="1073" y="1"/>
                            <a:pt x="1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9"/>
                    <p:cNvSpPr/>
                    <p:nvPr/>
                  </p:nvSpPr>
                  <p:spPr>
                    <a:xfrm>
                      <a:off x="7963584" y="-674421"/>
                      <a:ext cx="96047" cy="105235"/>
                    </a:xfrm>
                    <a:custGeom>
                      <a:avLst/>
                      <a:gdLst/>
                      <a:ahLst/>
                      <a:cxnLst/>
                      <a:rect l="l" t="t" r="r" b="b"/>
                      <a:pathLst>
                        <a:path w="1913" h="2096" extrusionOk="0">
                          <a:moveTo>
                            <a:pt x="1285" y="1"/>
                          </a:moveTo>
                          <a:cubicBezTo>
                            <a:pt x="1148" y="1"/>
                            <a:pt x="1015" y="50"/>
                            <a:pt x="888" y="140"/>
                          </a:cubicBezTo>
                          <a:cubicBezTo>
                            <a:pt x="624" y="341"/>
                            <a:pt x="402" y="615"/>
                            <a:pt x="233" y="911"/>
                          </a:cubicBezTo>
                          <a:cubicBezTo>
                            <a:pt x="1" y="1281"/>
                            <a:pt x="54" y="1672"/>
                            <a:pt x="339" y="1925"/>
                          </a:cubicBezTo>
                          <a:cubicBezTo>
                            <a:pt x="473" y="2040"/>
                            <a:pt x="632" y="2096"/>
                            <a:pt x="796" y="2096"/>
                          </a:cubicBezTo>
                          <a:cubicBezTo>
                            <a:pt x="995" y="2096"/>
                            <a:pt x="1200" y="2013"/>
                            <a:pt x="1374" y="1851"/>
                          </a:cubicBezTo>
                          <a:cubicBezTo>
                            <a:pt x="1712" y="1524"/>
                            <a:pt x="1807" y="1080"/>
                            <a:pt x="1913" y="637"/>
                          </a:cubicBezTo>
                          <a:cubicBezTo>
                            <a:pt x="1891" y="404"/>
                            <a:pt x="1796" y="214"/>
                            <a:pt x="1596" y="87"/>
                          </a:cubicBezTo>
                          <a:cubicBezTo>
                            <a:pt x="1491" y="28"/>
                            <a:pt x="1387" y="1"/>
                            <a:pt x="1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9"/>
                    <p:cNvSpPr/>
                    <p:nvPr/>
                  </p:nvSpPr>
                  <p:spPr>
                    <a:xfrm>
                      <a:off x="7675689" y="-1695357"/>
                      <a:ext cx="84851" cy="99310"/>
                    </a:xfrm>
                    <a:custGeom>
                      <a:avLst/>
                      <a:gdLst/>
                      <a:ahLst/>
                      <a:cxnLst/>
                      <a:rect l="l" t="t" r="r" b="b"/>
                      <a:pathLst>
                        <a:path w="1690" h="1978" extrusionOk="0">
                          <a:moveTo>
                            <a:pt x="883" y="1"/>
                          </a:moveTo>
                          <a:cubicBezTo>
                            <a:pt x="687" y="1"/>
                            <a:pt x="491" y="91"/>
                            <a:pt x="338" y="270"/>
                          </a:cubicBezTo>
                          <a:cubicBezTo>
                            <a:pt x="21" y="629"/>
                            <a:pt x="0" y="1305"/>
                            <a:pt x="296" y="1685"/>
                          </a:cubicBezTo>
                          <a:cubicBezTo>
                            <a:pt x="446" y="1878"/>
                            <a:pt x="658" y="1978"/>
                            <a:pt x="870" y="1978"/>
                          </a:cubicBezTo>
                          <a:cubicBezTo>
                            <a:pt x="1032" y="1978"/>
                            <a:pt x="1194" y="1920"/>
                            <a:pt x="1331" y="1802"/>
                          </a:cubicBezTo>
                          <a:cubicBezTo>
                            <a:pt x="1584" y="1590"/>
                            <a:pt x="1669" y="1295"/>
                            <a:pt x="1690" y="957"/>
                          </a:cubicBezTo>
                          <a:cubicBezTo>
                            <a:pt x="1669" y="714"/>
                            <a:pt x="1616" y="471"/>
                            <a:pt x="1436" y="270"/>
                          </a:cubicBezTo>
                          <a:cubicBezTo>
                            <a:pt x="1278" y="91"/>
                            <a:pt x="1080" y="1"/>
                            <a:pt x="8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29"/>
                    <p:cNvSpPr/>
                    <p:nvPr/>
                  </p:nvSpPr>
                  <p:spPr>
                    <a:xfrm>
                      <a:off x="7691053" y="-1880676"/>
                      <a:ext cx="79027" cy="93336"/>
                    </a:xfrm>
                    <a:custGeom>
                      <a:avLst/>
                      <a:gdLst/>
                      <a:ahLst/>
                      <a:cxnLst/>
                      <a:rect l="l" t="t" r="r" b="b"/>
                      <a:pathLst>
                        <a:path w="1574" h="1859" extrusionOk="0">
                          <a:moveTo>
                            <a:pt x="759" y="0"/>
                          </a:moveTo>
                          <a:cubicBezTo>
                            <a:pt x="752" y="0"/>
                            <a:pt x="746" y="0"/>
                            <a:pt x="740" y="1"/>
                          </a:cubicBezTo>
                          <a:cubicBezTo>
                            <a:pt x="359" y="22"/>
                            <a:pt x="43" y="370"/>
                            <a:pt x="11" y="814"/>
                          </a:cubicBezTo>
                          <a:cubicBezTo>
                            <a:pt x="0" y="867"/>
                            <a:pt x="11" y="909"/>
                            <a:pt x="11" y="951"/>
                          </a:cubicBezTo>
                          <a:cubicBezTo>
                            <a:pt x="11" y="1395"/>
                            <a:pt x="243" y="1743"/>
                            <a:pt x="602" y="1838"/>
                          </a:cubicBezTo>
                          <a:cubicBezTo>
                            <a:pt x="655" y="1852"/>
                            <a:pt x="709" y="1859"/>
                            <a:pt x="763" y="1859"/>
                          </a:cubicBezTo>
                          <a:cubicBezTo>
                            <a:pt x="1035" y="1859"/>
                            <a:pt x="1313" y="1687"/>
                            <a:pt x="1437" y="1405"/>
                          </a:cubicBezTo>
                          <a:cubicBezTo>
                            <a:pt x="1532" y="1205"/>
                            <a:pt x="1574" y="993"/>
                            <a:pt x="1532" y="761"/>
                          </a:cubicBezTo>
                          <a:cubicBezTo>
                            <a:pt x="1449" y="314"/>
                            <a:pt x="1141" y="0"/>
                            <a:pt x="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9"/>
                    <p:cNvSpPr/>
                    <p:nvPr/>
                  </p:nvSpPr>
                  <p:spPr>
                    <a:xfrm>
                      <a:off x="8073891" y="-794670"/>
                      <a:ext cx="70592" cy="74307"/>
                    </a:xfrm>
                    <a:custGeom>
                      <a:avLst/>
                      <a:gdLst/>
                      <a:ahLst/>
                      <a:cxnLst/>
                      <a:rect l="l" t="t" r="r" b="b"/>
                      <a:pathLst>
                        <a:path w="1406" h="1480" extrusionOk="0">
                          <a:moveTo>
                            <a:pt x="713" y="0"/>
                          </a:moveTo>
                          <a:cubicBezTo>
                            <a:pt x="339" y="0"/>
                            <a:pt x="1" y="344"/>
                            <a:pt x="11" y="740"/>
                          </a:cubicBezTo>
                          <a:cubicBezTo>
                            <a:pt x="11" y="1109"/>
                            <a:pt x="318" y="1468"/>
                            <a:pt x="624" y="1479"/>
                          </a:cubicBezTo>
                          <a:cubicBezTo>
                            <a:pt x="635" y="1480"/>
                            <a:pt x="646" y="1480"/>
                            <a:pt x="657" y="1480"/>
                          </a:cubicBezTo>
                          <a:cubicBezTo>
                            <a:pt x="1036" y="1480"/>
                            <a:pt x="1395" y="1130"/>
                            <a:pt x="1395" y="740"/>
                          </a:cubicBezTo>
                          <a:cubicBezTo>
                            <a:pt x="1405" y="338"/>
                            <a:pt x="1110" y="11"/>
                            <a:pt x="729" y="0"/>
                          </a:cubicBezTo>
                          <a:cubicBezTo>
                            <a:pt x="724" y="0"/>
                            <a:pt x="718" y="0"/>
                            <a:pt x="7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29"/>
                    <p:cNvSpPr/>
                    <p:nvPr/>
                  </p:nvSpPr>
                  <p:spPr>
                    <a:xfrm>
                      <a:off x="7793378" y="-1789498"/>
                      <a:ext cx="60500" cy="71646"/>
                    </a:xfrm>
                    <a:custGeom>
                      <a:avLst/>
                      <a:gdLst/>
                      <a:ahLst/>
                      <a:cxnLst/>
                      <a:rect l="l" t="t" r="r" b="b"/>
                      <a:pathLst>
                        <a:path w="1205" h="1427" extrusionOk="0">
                          <a:moveTo>
                            <a:pt x="598" y="1"/>
                          </a:moveTo>
                          <a:cubicBezTo>
                            <a:pt x="287" y="1"/>
                            <a:pt x="11" y="313"/>
                            <a:pt x="11" y="677"/>
                          </a:cubicBezTo>
                          <a:cubicBezTo>
                            <a:pt x="1" y="1089"/>
                            <a:pt x="254" y="1416"/>
                            <a:pt x="592" y="1427"/>
                          </a:cubicBezTo>
                          <a:cubicBezTo>
                            <a:pt x="930" y="1427"/>
                            <a:pt x="1194" y="1110"/>
                            <a:pt x="1194" y="698"/>
                          </a:cubicBezTo>
                          <a:cubicBezTo>
                            <a:pt x="1205" y="307"/>
                            <a:pt x="951" y="12"/>
                            <a:pt x="613" y="1"/>
                          </a:cubicBezTo>
                          <a:cubicBezTo>
                            <a:pt x="608" y="1"/>
                            <a:pt x="603" y="1"/>
                            <a:pt x="5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29"/>
                    <p:cNvSpPr/>
                    <p:nvPr/>
                  </p:nvSpPr>
                  <p:spPr>
                    <a:xfrm>
                      <a:off x="7561114" y="-1710470"/>
                      <a:ext cx="62107" cy="65320"/>
                    </a:xfrm>
                    <a:custGeom>
                      <a:avLst/>
                      <a:gdLst/>
                      <a:ahLst/>
                      <a:cxnLst/>
                      <a:rect l="l" t="t" r="r" b="b"/>
                      <a:pathLst>
                        <a:path w="1237" h="1301" extrusionOk="0">
                          <a:moveTo>
                            <a:pt x="635" y="0"/>
                          </a:moveTo>
                          <a:cubicBezTo>
                            <a:pt x="628" y="0"/>
                            <a:pt x="621" y="1"/>
                            <a:pt x="613" y="1"/>
                          </a:cubicBezTo>
                          <a:cubicBezTo>
                            <a:pt x="244" y="1"/>
                            <a:pt x="1" y="244"/>
                            <a:pt x="11" y="613"/>
                          </a:cubicBezTo>
                          <a:cubicBezTo>
                            <a:pt x="11" y="998"/>
                            <a:pt x="297" y="1300"/>
                            <a:pt x="648" y="1300"/>
                          </a:cubicBezTo>
                          <a:cubicBezTo>
                            <a:pt x="654" y="1300"/>
                            <a:pt x="660" y="1300"/>
                            <a:pt x="666" y="1300"/>
                          </a:cubicBezTo>
                          <a:cubicBezTo>
                            <a:pt x="1015" y="1289"/>
                            <a:pt x="1236" y="1036"/>
                            <a:pt x="1226" y="645"/>
                          </a:cubicBezTo>
                          <a:cubicBezTo>
                            <a:pt x="1226" y="252"/>
                            <a:pt x="993" y="0"/>
                            <a:pt x="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29"/>
                    <p:cNvSpPr/>
                    <p:nvPr/>
                  </p:nvSpPr>
                  <p:spPr>
                    <a:xfrm>
                      <a:off x="8151313" y="-701383"/>
                      <a:ext cx="56283" cy="55278"/>
                    </a:xfrm>
                    <a:custGeom>
                      <a:avLst/>
                      <a:gdLst/>
                      <a:ahLst/>
                      <a:cxnLst/>
                      <a:rect l="l" t="t" r="r" b="b"/>
                      <a:pathLst>
                        <a:path w="1121" h="1101" extrusionOk="0">
                          <a:moveTo>
                            <a:pt x="579" y="1"/>
                          </a:moveTo>
                          <a:cubicBezTo>
                            <a:pt x="573" y="1"/>
                            <a:pt x="567" y="1"/>
                            <a:pt x="560" y="1"/>
                          </a:cubicBezTo>
                          <a:cubicBezTo>
                            <a:pt x="254" y="12"/>
                            <a:pt x="1" y="276"/>
                            <a:pt x="1" y="572"/>
                          </a:cubicBezTo>
                          <a:cubicBezTo>
                            <a:pt x="11" y="871"/>
                            <a:pt x="264" y="1100"/>
                            <a:pt x="571" y="1100"/>
                          </a:cubicBezTo>
                          <a:cubicBezTo>
                            <a:pt x="578" y="1100"/>
                            <a:pt x="585" y="1100"/>
                            <a:pt x="592" y="1100"/>
                          </a:cubicBezTo>
                          <a:cubicBezTo>
                            <a:pt x="888" y="1089"/>
                            <a:pt x="1110" y="857"/>
                            <a:pt x="1120" y="561"/>
                          </a:cubicBezTo>
                          <a:cubicBezTo>
                            <a:pt x="1120" y="251"/>
                            <a:pt x="877" y="1"/>
                            <a:pt x="5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29"/>
                    <p:cNvSpPr/>
                    <p:nvPr/>
                  </p:nvSpPr>
                  <p:spPr>
                    <a:xfrm>
                      <a:off x="8190576" y="-828058"/>
                      <a:ext cx="36099" cy="43530"/>
                    </a:xfrm>
                    <a:custGeom>
                      <a:avLst/>
                      <a:gdLst/>
                      <a:ahLst/>
                      <a:cxnLst/>
                      <a:rect l="l" t="t" r="r" b="b"/>
                      <a:pathLst>
                        <a:path w="719" h="867" extrusionOk="0">
                          <a:moveTo>
                            <a:pt x="402" y="0"/>
                          </a:moveTo>
                          <a:cubicBezTo>
                            <a:pt x="169" y="11"/>
                            <a:pt x="0" y="222"/>
                            <a:pt x="11" y="496"/>
                          </a:cubicBezTo>
                          <a:cubicBezTo>
                            <a:pt x="11" y="711"/>
                            <a:pt x="149" y="867"/>
                            <a:pt x="331" y="867"/>
                          </a:cubicBezTo>
                          <a:cubicBezTo>
                            <a:pt x="337" y="867"/>
                            <a:pt x="343" y="866"/>
                            <a:pt x="349" y="866"/>
                          </a:cubicBezTo>
                          <a:cubicBezTo>
                            <a:pt x="539" y="845"/>
                            <a:pt x="718" y="602"/>
                            <a:pt x="708" y="327"/>
                          </a:cubicBezTo>
                          <a:cubicBezTo>
                            <a:pt x="708" y="116"/>
                            <a:pt x="592" y="0"/>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90" name="Google Shape;890;p29"/>
                  <p:cNvSpPr/>
                  <p:nvPr/>
                </p:nvSpPr>
                <p:spPr>
                  <a:xfrm>
                    <a:off x="8384129" y="-252721"/>
                    <a:ext cx="50" cy="50"/>
                  </a:xfrm>
                  <a:custGeom>
                    <a:avLst/>
                    <a:gdLst/>
                    <a:ahLst/>
                    <a:cxnLst/>
                    <a:rect l="l" t="t" r="r" b="b"/>
                    <a:pathLst>
                      <a:path w="1" h="1" extrusionOk="0">
                        <a:moveTo>
                          <a:pt x="0" y="0"/>
                        </a:moveTo>
                        <a:lnTo>
                          <a:pt x="0" y="0"/>
                        </a:lnTo>
                        <a:lnTo>
                          <a:pt x="0" y="0"/>
                        </a:lnTo>
                        <a:close/>
                      </a:path>
                    </a:pathLst>
                  </a:custGeom>
                  <a:solidFill>
                    <a:srgbClr val="337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29"/>
                  <p:cNvSpPr/>
                  <p:nvPr/>
                </p:nvSpPr>
                <p:spPr>
                  <a:xfrm>
                    <a:off x="8760641" y="-2242829"/>
                    <a:ext cx="28618" cy="29823"/>
                  </a:xfrm>
                  <a:custGeom>
                    <a:avLst/>
                    <a:gdLst/>
                    <a:ahLst/>
                    <a:cxnLst/>
                    <a:rect l="l" t="t" r="r" b="b"/>
                    <a:pathLst>
                      <a:path w="570" h="594" extrusionOk="0">
                        <a:moveTo>
                          <a:pt x="295" y="0"/>
                        </a:moveTo>
                        <a:cubicBezTo>
                          <a:pt x="137" y="21"/>
                          <a:pt x="31" y="116"/>
                          <a:pt x="21" y="285"/>
                        </a:cubicBezTo>
                        <a:cubicBezTo>
                          <a:pt x="1" y="444"/>
                          <a:pt x="140" y="593"/>
                          <a:pt x="288" y="593"/>
                        </a:cubicBezTo>
                        <a:cubicBezTo>
                          <a:pt x="297" y="593"/>
                          <a:pt x="307" y="593"/>
                          <a:pt x="317" y="592"/>
                        </a:cubicBezTo>
                        <a:cubicBezTo>
                          <a:pt x="486" y="570"/>
                          <a:pt x="570" y="465"/>
                          <a:pt x="559" y="296"/>
                        </a:cubicBezTo>
                        <a:cubicBezTo>
                          <a:pt x="559" y="116"/>
                          <a:pt x="464" y="21"/>
                          <a:pt x="295" y="0"/>
                        </a:cubicBezTo>
                        <a:close/>
                      </a:path>
                    </a:pathLst>
                  </a:custGeom>
                  <a:solidFill>
                    <a:srgbClr val="FDF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892" name="Google Shape;892;p29"/>
              <p:cNvGrpSpPr/>
              <p:nvPr/>
            </p:nvGrpSpPr>
            <p:grpSpPr>
              <a:xfrm rot="-7318390">
                <a:off x="7857290" y="-349423"/>
                <a:ext cx="792524" cy="659977"/>
                <a:chOff x="6248054" y="3044970"/>
                <a:chExt cx="700599" cy="583497"/>
              </a:xfrm>
            </p:grpSpPr>
            <p:sp>
              <p:nvSpPr>
                <p:cNvPr id="893" name="Google Shape;893;p29"/>
                <p:cNvSpPr/>
                <p:nvPr/>
              </p:nvSpPr>
              <p:spPr>
                <a:xfrm>
                  <a:off x="6412463" y="3076290"/>
                  <a:ext cx="120001" cy="283570"/>
                </a:xfrm>
                <a:custGeom>
                  <a:avLst/>
                  <a:gdLst/>
                  <a:ahLst/>
                  <a:cxnLst/>
                  <a:rect l="l" t="t" r="r" b="b"/>
                  <a:pathLst>
                    <a:path w="2567" h="6066" extrusionOk="0">
                      <a:moveTo>
                        <a:pt x="1786" y="1"/>
                      </a:moveTo>
                      <a:cubicBezTo>
                        <a:pt x="1230" y="1"/>
                        <a:pt x="656" y="599"/>
                        <a:pt x="454" y="1038"/>
                      </a:cubicBezTo>
                      <a:cubicBezTo>
                        <a:pt x="264" y="1440"/>
                        <a:pt x="211" y="1883"/>
                        <a:pt x="169" y="2316"/>
                      </a:cubicBezTo>
                      <a:cubicBezTo>
                        <a:pt x="106" y="2971"/>
                        <a:pt x="53" y="3626"/>
                        <a:pt x="32" y="4281"/>
                      </a:cubicBezTo>
                      <a:cubicBezTo>
                        <a:pt x="11" y="4608"/>
                        <a:pt x="11" y="4936"/>
                        <a:pt x="0" y="5274"/>
                      </a:cubicBezTo>
                      <a:cubicBezTo>
                        <a:pt x="0" y="5369"/>
                        <a:pt x="95" y="5992"/>
                        <a:pt x="32" y="6066"/>
                      </a:cubicBezTo>
                      <a:cubicBezTo>
                        <a:pt x="898" y="5073"/>
                        <a:pt x="1606" y="3943"/>
                        <a:pt x="2123" y="2728"/>
                      </a:cubicBezTo>
                      <a:cubicBezTo>
                        <a:pt x="2366" y="2169"/>
                        <a:pt x="2567" y="1577"/>
                        <a:pt x="2545" y="975"/>
                      </a:cubicBezTo>
                      <a:cubicBezTo>
                        <a:pt x="2535" y="605"/>
                        <a:pt x="2387" y="183"/>
                        <a:pt x="2039" y="46"/>
                      </a:cubicBezTo>
                      <a:cubicBezTo>
                        <a:pt x="1956" y="15"/>
                        <a:pt x="1871" y="1"/>
                        <a:pt x="17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29"/>
                <p:cNvSpPr/>
                <p:nvPr/>
              </p:nvSpPr>
              <p:spPr>
                <a:xfrm>
                  <a:off x="6604500" y="3152768"/>
                  <a:ext cx="142720" cy="321155"/>
                </a:xfrm>
                <a:custGeom>
                  <a:avLst/>
                  <a:gdLst/>
                  <a:ahLst/>
                  <a:cxnLst/>
                  <a:rect l="l" t="t" r="r" b="b"/>
                  <a:pathLst>
                    <a:path w="3053" h="6870" extrusionOk="0">
                      <a:moveTo>
                        <a:pt x="2280" y="1"/>
                      </a:moveTo>
                      <a:cubicBezTo>
                        <a:pt x="1995" y="1"/>
                        <a:pt x="1700" y="156"/>
                        <a:pt x="1458" y="332"/>
                      </a:cubicBezTo>
                      <a:cubicBezTo>
                        <a:pt x="1173" y="543"/>
                        <a:pt x="898" y="786"/>
                        <a:pt x="719" y="1092"/>
                      </a:cubicBezTo>
                      <a:cubicBezTo>
                        <a:pt x="465" y="1536"/>
                        <a:pt x="423" y="2053"/>
                        <a:pt x="391" y="2560"/>
                      </a:cubicBezTo>
                      <a:cubicBezTo>
                        <a:pt x="339" y="3352"/>
                        <a:pt x="286" y="4155"/>
                        <a:pt x="233" y="4947"/>
                      </a:cubicBezTo>
                      <a:cubicBezTo>
                        <a:pt x="201" y="5539"/>
                        <a:pt x="1" y="6289"/>
                        <a:pt x="159" y="6869"/>
                      </a:cubicBezTo>
                      <a:cubicBezTo>
                        <a:pt x="1268" y="5444"/>
                        <a:pt x="2113" y="3574"/>
                        <a:pt x="2789" y="1906"/>
                      </a:cubicBezTo>
                      <a:cubicBezTo>
                        <a:pt x="2926" y="1578"/>
                        <a:pt x="3053" y="1240"/>
                        <a:pt x="3042" y="881"/>
                      </a:cubicBezTo>
                      <a:cubicBezTo>
                        <a:pt x="3032" y="533"/>
                        <a:pt x="2842" y="152"/>
                        <a:pt x="2504" y="36"/>
                      </a:cubicBezTo>
                      <a:cubicBezTo>
                        <a:pt x="2431" y="12"/>
                        <a:pt x="2356" y="1"/>
                        <a:pt x="22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29"/>
                <p:cNvSpPr/>
                <p:nvPr/>
              </p:nvSpPr>
              <p:spPr>
                <a:xfrm>
                  <a:off x="6796069" y="3115184"/>
                  <a:ext cx="152584" cy="267910"/>
                </a:xfrm>
                <a:custGeom>
                  <a:avLst/>
                  <a:gdLst/>
                  <a:ahLst/>
                  <a:cxnLst/>
                  <a:rect l="l" t="t" r="r" b="b"/>
                  <a:pathLst>
                    <a:path w="3264" h="5731" extrusionOk="0">
                      <a:moveTo>
                        <a:pt x="2744" y="1"/>
                      </a:moveTo>
                      <a:cubicBezTo>
                        <a:pt x="2623" y="1"/>
                        <a:pt x="2492" y="45"/>
                        <a:pt x="2377" y="90"/>
                      </a:cubicBezTo>
                      <a:cubicBezTo>
                        <a:pt x="2018" y="249"/>
                        <a:pt x="1669" y="449"/>
                        <a:pt x="1395" y="724"/>
                      </a:cubicBezTo>
                      <a:cubicBezTo>
                        <a:pt x="845" y="1263"/>
                        <a:pt x="581" y="2034"/>
                        <a:pt x="465" y="2783"/>
                      </a:cubicBezTo>
                      <a:cubicBezTo>
                        <a:pt x="359" y="3364"/>
                        <a:pt x="359" y="3956"/>
                        <a:pt x="275" y="4537"/>
                      </a:cubicBezTo>
                      <a:cubicBezTo>
                        <a:pt x="201" y="4949"/>
                        <a:pt x="0" y="5297"/>
                        <a:pt x="74" y="5730"/>
                      </a:cubicBezTo>
                      <a:cubicBezTo>
                        <a:pt x="877" y="4727"/>
                        <a:pt x="1585" y="3628"/>
                        <a:pt x="2324" y="2583"/>
                      </a:cubicBezTo>
                      <a:cubicBezTo>
                        <a:pt x="2789" y="1939"/>
                        <a:pt x="3264" y="1199"/>
                        <a:pt x="3137" y="418"/>
                      </a:cubicBezTo>
                      <a:cubicBezTo>
                        <a:pt x="3116" y="291"/>
                        <a:pt x="3074" y="143"/>
                        <a:pt x="2958" y="69"/>
                      </a:cubicBezTo>
                      <a:cubicBezTo>
                        <a:pt x="2895" y="19"/>
                        <a:pt x="2822" y="1"/>
                        <a:pt x="2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29"/>
                <p:cNvSpPr/>
                <p:nvPr/>
              </p:nvSpPr>
              <p:spPr>
                <a:xfrm>
                  <a:off x="6404563" y="3375797"/>
                  <a:ext cx="133838" cy="252670"/>
                </a:xfrm>
                <a:custGeom>
                  <a:avLst/>
                  <a:gdLst/>
                  <a:ahLst/>
                  <a:cxnLst/>
                  <a:rect l="l" t="t" r="r" b="b"/>
                  <a:pathLst>
                    <a:path w="2863" h="5405" extrusionOk="0">
                      <a:moveTo>
                        <a:pt x="2359" y="0"/>
                      </a:moveTo>
                      <a:cubicBezTo>
                        <a:pt x="2329" y="0"/>
                        <a:pt x="2300" y="2"/>
                        <a:pt x="2271" y="7"/>
                      </a:cubicBezTo>
                      <a:cubicBezTo>
                        <a:pt x="2081" y="28"/>
                        <a:pt x="1912" y="134"/>
                        <a:pt x="1753" y="250"/>
                      </a:cubicBezTo>
                      <a:cubicBezTo>
                        <a:pt x="1384" y="535"/>
                        <a:pt x="1067" y="916"/>
                        <a:pt x="866" y="1338"/>
                      </a:cubicBezTo>
                      <a:cubicBezTo>
                        <a:pt x="676" y="1708"/>
                        <a:pt x="571" y="2120"/>
                        <a:pt x="486" y="2531"/>
                      </a:cubicBezTo>
                      <a:cubicBezTo>
                        <a:pt x="349" y="3123"/>
                        <a:pt x="243" y="3725"/>
                        <a:pt x="159" y="4327"/>
                      </a:cubicBezTo>
                      <a:cubicBezTo>
                        <a:pt x="127" y="4623"/>
                        <a:pt x="0" y="5140"/>
                        <a:pt x="190" y="5404"/>
                      </a:cubicBezTo>
                      <a:cubicBezTo>
                        <a:pt x="412" y="5256"/>
                        <a:pt x="571" y="4887"/>
                        <a:pt x="718" y="4665"/>
                      </a:cubicBezTo>
                      <a:cubicBezTo>
                        <a:pt x="940" y="4348"/>
                        <a:pt x="1162" y="4042"/>
                        <a:pt x="1373" y="3735"/>
                      </a:cubicBezTo>
                      <a:cubicBezTo>
                        <a:pt x="1817" y="3112"/>
                        <a:pt x="2239" y="2468"/>
                        <a:pt x="2546" y="1771"/>
                      </a:cubicBezTo>
                      <a:cubicBezTo>
                        <a:pt x="2704" y="1401"/>
                        <a:pt x="2831" y="1011"/>
                        <a:pt x="2852" y="609"/>
                      </a:cubicBezTo>
                      <a:cubicBezTo>
                        <a:pt x="2862" y="472"/>
                        <a:pt x="2852" y="324"/>
                        <a:pt x="2778" y="208"/>
                      </a:cubicBezTo>
                      <a:cubicBezTo>
                        <a:pt x="2688" y="74"/>
                        <a:pt x="2523" y="0"/>
                        <a:pt x="23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29"/>
                <p:cNvSpPr/>
                <p:nvPr/>
              </p:nvSpPr>
              <p:spPr>
                <a:xfrm>
                  <a:off x="6248054" y="3044970"/>
                  <a:ext cx="116542" cy="246266"/>
                </a:xfrm>
                <a:custGeom>
                  <a:avLst/>
                  <a:gdLst/>
                  <a:ahLst/>
                  <a:cxnLst/>
                  <a:rect l="l" t="t" r="r" b="b"/>
                  <a:pathLst>
                    <a:path w="2493" h="5268" extrusionOk="0">
                      <a:moveTo>
                        <a:pt x="2108" y="0"/>
                      </a:moveTo>
                      <a:cubicBezTo>
                        <a:pt x="1730" y="0"/>
                        <a:pt x="1347" y="190"/>
                        <a:pt x="1088" y="473"/>
                      </a:cubicBezTo>
                      <a:cubicBezTo>
                        <a:pt x="729" y="842"/>
                        <a:pt x="549" y="1349"/>
                        <a:pt x="412" y="1846"/>
                      </a:cubicBezTo>
                      <a:cubicBezTo>
                        <a:pt x="127" y="2976"/>
                        <a:pt x="169" y="4127"/>
                        <a:pt x="0" y="5268"/>
                      </a:cubicBezTo>
                      <a:cubicBezTo>
                        <a:pt x="476" y="4412"/>
                        <a:pt x="993" y="3588"/>
                        <a:pt x="1500" y="2754"/>
                      </a:cubicBezTo>
                      <a:cubicBezTo>
                        <a:pt x="1986" y="1930"/>
                        <a:pt x="2408" y="1033"/>
                        <a:pt x="2493" y="71"/>
                      </a:cubicBezTo>
                      <a:cubicBezTo>
                        <a:pt x="2368" y="23"/>
                        <a:pt x="2239" y="0"/>
                        <a:pt x="2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898" name="Google Shape;898;p29"/>
            <p:cNvGrpSpPr/>
            <p:nvPr/>
          </p:nvGrpSpPr>
          <p:grpSpPr>
            <a:xfrm>
              <a:off x="-1528121" y="56117"/>
              <a:ext cx="2664100" cy="5113576"/>
              <a:chOff x="-1528121" y="56117"/>
              <a:chExt cx="2664100" cy="5113576"/>
            </a:xfrm>
          </p:grpSpPr>
          <p:sp>
            <p:nvSpPr>
              <p:cNvPr id="899" name="Google Shape;899;p29"/>
              <p:cNvSpPr/>
              <p:nvPr/>
            </p:nvSpPr>
            <p:spPr>
              <a:xfrm rot="5400000">
                <a:off x="-1681732" y="1996161"/>
                <a:ext cx="2232719" cy="1925496"/>
              </a:xfrm>
              <a:custGeom>
                <a:avLst/>
                <a:gdLst/>
                <a:ahLst/>
                <a:cxnLst/>
                <a:rect l="l" t="t" r="r" b="b"/>
                <a:pathLst>
                  <a:path w="7405" h="3381" extrusionOk="0">
                    <a:moveTo>
                      <a:pt x="3960" y="0"/>
                    </a:moveTo>
                    <a:cubicBezTo>
                      <a:pt x="3655" y="0"/>
                      <a:pt x="3373" y="34"/>
                      <a:pt x="3095" y="119"/>
                    </a:cubicBezTo>
                    <a:cubicBezTo>
                      <a:pt x="2736" y="225"/>
                      <a:pt x="2388" y="267"/>
                      <a:pt x="2018" y="288"/>
                    </a:cubicBezTo>
                    <a:cubicBezTo>
                      <a:pt x="1384" y="320"/>
                      <a:pt x="793" y="520"/>
                      <a:pt x="275" y="901"/>
                    </a:cubicBezTo>
                    <a:cubicBezTo>
                      <a:pt x="22" y="1091"/>
                      <a:pt x="1" y="1260"/>
                      <a:pt x="159" y="1524"/>
                    </a:cubicBezTo>
                    <a:cubicBezTo>
                      <a:pt x="465" y="2062"/>
                      <a:pt x="835" y="2527"/>
                      <a:pt x="1416" y="2781"/>
                    </a:cubicBezTo>
                    <a:cubicBezTo>
                      <a:pt x="1860" y="2960"/>
                      <a:pt x="2314" y="3129"/>
                      <a:pt x="2757" y="3298"/>
                    </a:cubicBezTo>
                    <a:cubicBezTo>
                      <a:pt x="2895" y="3340"/>
                      <a:pt x="3042" y="3340"/>
                      <a:pt x="3190" y="3362"/>
                    </a:cubicBezTo>
                    <a:cubicBezTo>
                      <a:pt x="3310" y="3374"/>
                      <a:pt x="3428" y="3380"/>
                      <a:pt x="3545" y="3380"/>
                    </a:cubicBezTo>
                    <a:cubicBezTo>
                      <a:pt x="4111" y="3380"/>
                      <a:pt x="4654" y="3243"/>
                      <a:pt x="5197" y="3076"/>
                    </a:cubicBezTo>
                    <a:cubicBezTo>
                      <a:pt x="5767" y="2907"/>
                      <a:pt x="6274" y="2643"/>
                      <a:pt x="6781" y="2348"/>
                    </a:cubicBezTo>
                    <a:cubicBezTo>
                      <a:pt x="6971" y="2231"/>
                      <a:pt x="7119" y="2062"/>
                      <a:pt x="7256" y="1883"/>
                    </a:cubicBezTo>
                    <a:cubicBezTo>
                      <a:pt x="7404" y="1703"/>
                      <a:pt x="7404" y="1513"/>
                      <a:pt x="7320" y="1302"/>
                    </a:cubicBezTo>
                    <a:cubicBezTo>
                      <a:pt x="7183" y="996"/>
                      <a:pt x="6929" y="806"/>
                      <a:pt x="6665" y="658"/>
                    </a:cubicBezTo>
                    <a:cubicBezTo>
                      <a:pt x="5991" y="287"/>
                      <a:pt x="5291" y="2"/>
                      <a:pt x="4558" y="2"/>
                    </a:cubicBezTo>
                    <a:cubicBezTo>
                      <a:pt x="4476" y="2"/>
                      <a:pt x="4393" y="6"/>
                      <a:pt x="4310" y="14"/>
                    </a:cubicBezTo>
                    <a:cubicBezTo>
                      <a:pt x="4190" y="5"/>
                      <a:pt x="4074" y="0"/>
                      <a:pt x="3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29"/>
              <p:cNvSpPr/>
              <p:nvPr/>
            </p:nvSpPr>
            <p:spPr>
              <a:xfrm rot="10415729">
                <a:off x="-440325" y="349453"/>
                <a:ext cx="1303291" cy="3272423"/>
              </a:xfrm>
              <a:custGeom>
                <a:avLst/>
                <a:gdLst/>
                <a:ahLst/>
                <a:cxnLst/>
                <a:rect l="l" t="t" r="r" b="b"/>
                <a:pathLst>
                  <a:path w="14681" h="20756" extrusionOk="0">
                    <a:moveTo>
                      <a:pt x="11787" y="1"/>
                    </a:moveTo>
                    <a:lnTo>
                      <a:pt x="11787" y="1"/>
                    </a:lnTo>
                    <a:cubicBezTo>
                      <a:pt x="8714" y="4986"/>
                      <a:pt x="6285" y="10372"/>
                      <a:pt x="4584" y="15980"/>
                    </a:cubicBezTo>
                    <a:cubicBezTo>
                      <a:pt x="5292" y="12484"/>
                      <a:pt x="5999" y="8988"/>
                      <a:pt x="6707" y="5503"/>
                    </a:cubicBezTo>
                    <a:lnTo>
                      <a:pt x="6707" y="5503"/>
                    </a:lnTo>
                    <a:cubicBezTo>
                      <a:pt x="4151" y="8872"/>
                      <a:pt x="2451" y="13477"/>
                      <a:pt x="708" y="17385"/>
                    </a:cubicBezTo>
                    <a:cubicBezTo>
                      <a:pt x="328" y="18219"/>
                      <a:pt x="1" y="19275"/>
                      <a:pt x="592" y="19962"/>
                    </a:cubicBezTo>
                    <a:cubicBezTo>
                      <a:pt x="1257" y="20743"/>
                      <a:pt x="2504" y="20405"/>
                      <a:pt x="3517" y="20553"/>
                    </a:cubicBezTo>
                    <a:cubicBezTo>
                      <a:pt x="3924" y="20608"/>
                      <a:pt x="4336" y="20755"/>
                      <a:pt x="4737" y="20755"/>
                    </a:cubicBezTo>
                    <a:cubicBezTo>
                      <a:pt x="4878" y="20755"/>
                      <a:pt x="5017" y="20737"/>
                      <a:pt x="5154" y="20691"/>
                    </a:cubicBezTo>
                    <a:cubicBezTo>
                      <a:pt x="5492" y="20564"/>
                      <a:pt x="5746" y="20300"/>
                      <a:pt x="5989" y="20025"/>
                    </a:cubicBezTo>
                    <a:cubicBezTo>
                      <a:pt x="7151" y="18705"/>
                      <a:pt x="8481" y="17343"/>
                      <a:pt x="9442" y="15885"/>
                    </a:cubicBezTo>
                    <a:cubicBezTo>
                      <a:pt x="12146" y="11861"/>
                      <a:pt x="13456" y="7077"/>
                      <a:pt x="14681" y="2387"/>
                    </a:cubicBezTo>
                    <a:lnTo>
                      <a:pt x="14681" y="2387"/>
                    </a:lnTo>
                    <a:cubicBezTo>
                      <a:pt x="10594" y="5292"/>
                      <a:pt x="10118" y="11270"/>
                      <a:pt x="6791" y="15008"/>
                    </a:cubicBezTo>
                    <a:cubicBezTo>
                      <a:pt x="8450" y="10002"/>
                      <a:pt x="10118" y="5007"/>
                      <a:pt x="117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01" name="Google Shape;901;p29"/>
              <p:cNvGrpSpPr/>
              <p:nvPr/>
            </p:nvGrpSpPr>
            <p:grpSpPr>
              <a:xfrm rot="-666258" flipH="1">
                <a:off x="86728" y="127197"/>
                <a:ext cx="782614" cy="457618"/>
                <a:chOff x="9296110" y="317975"/>
                <a:chExt cx="782597" cy="457608"/>
              </a:xfrm>
            </p:grpSpPr>
            <p:grpSp>
              <p:nvGrpSpPr>
                <p:cNvPr id="902" name="Google Shape;902;p29"/>
                <p:cNvGrpSpPr/>
                <p:nvPr/>
              </p:nvGrpSpPr>
              <p:grpSpPr>
                <a:xfrm>
                  <a:off x="9611606" y="317975"/>
                  <a:ext cx="467101" cy="236449"/>
                  <a:chOff x="9611606" y="317975"/>
                  <a:chExt cx="467101" cy="236449"/>
                </a:xfrm>
              </p:grpSpPr>
              <p:sp>
                <p:nvSpPr>
                  <p:cNvPr id="903" name="Google Shape;903;p29"/>
                  <p:cNvSpPr/>
                  <p:nvPr/>
                </p:nvSpPr>
                <p:spPr>
                  <a:xfrm>
                    <a:off x="9611606" y="317975"/>
                    <a:ext cx="467101" cy="236449"/>
                  </a:xfrm>
                  <a:custGeom>
                    <a:avLst/>
                    <a:gdLst/>
                    <a:ahLst/>
                    <a:cxnLst/>
                    <a:rect l="l" t="t" r="r" b="b"/>
                    <a:pathLst>
                      <a:path w="9992" h="5058" extrusionOk="0">
                        <a:moveTo>
                          <a:pt x="4848" y="1"/>
                        </a:moveTo>
                        <a:cubicBezTo>
                          <a:pt x="3370" y="1"/>
                          <a:pt x="1895" y="620"/>
                          <a:pt x="751" y="1746"/>
                        </a:cubicBezTo>
                        <a:cubicBezTo>
                          <a:pt x="434" y="2063"/>
                          <a:pt x="138" y="2422"/>
                          <a:pt x="1" y="2887"/>
                        </a:cubicBezTo>
                        <a:cubicBezTo>
                          <a:pt x="772" y="3827"/>
                          <a:pt x="1733" y="4577"/>
                          <a:pt x="2810" y="4830"/>
                        </a:cubicBezTo>
                        <a:cubicBezTo>
                          <a:pt x="3460" y="4981"/>
                          <a:pt x="4116" y="5058"/>
                          <a:pt x="4768" y="5058"/>
                        </a:cubicBezTo>
                        <a:cubicBezTo>
                          <a:pt x="6627" y="5058"/>
                          <a:pt x="8451" y="4433"/>
                          <a:pt x="9992" y="3119"/>
                        </a:cubicBezTo>
                        <a:cubicBezTo>
                          <a:pt x="8946" y="1440"/>
                          <a:pt x="7330" y="310"/>
                          <a:pt x="5609" y="56"/>
                        </a:cubicBezTo>
                        <a:cubicBezTo>
                          <a:pt x="5356" y="19"/>
                          <a:pt x="5102" y="1"/>
                          <a:pt x="48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29"/>
                  <p:cNvSpPr/>
                  <p:nvPr/>
                </p:nvSpPr>
                <p:spPr>
                  <a:xfrm>
                    <a:off x="9782934" y="336206"/>
                    <a:ext cx="143234" cy="217329"/>
                  </a:xfrm>
                  <a:custGeom>
                    <a:avLst/>
                    <a:gdLst/>
                    <a:ahLst/>
                    <a:cxnLst/>
                    <a:rect l="l" t="t" r="r" b="b"/>
                    <a:pathLst>
                      <a:path w="3064" h="4649" extrusionOk="0">
                        <a:moveTo>
                          <a:pt x="1372" y="0"/>
                        </a:moveTo>
                        <a:cubicBezTo>
                          <a:pt x="1" y="0"/>
                          <a:pt x="135" y="2688"/>
                          <a:pt x="581" y="3732"/>
                        </a:cubicBezTo>
                        <a:cubicBezTo>
                          <a:pt x="806" y="4240"/>
                          <a:pt x="1229" y="4649"/>
                          <a:pt x="1693" y="4649"/>
                        </a:cubicBezTo>
                        <a:cubicBezTo>
                          <a:pt x="1731" y="4649"/>
                          <a:pt x="1768" y="4646"/>
                          <a:pt x="1806" y="4641"/>
                        </a:cubicBezTo>
                        <a:cubicBezTo>
                          <a:pt x="1944" y="4620"/>
                          <a:pt x="2071" y="4567"/>
                          <a:pt x="2166" y="4461"/>
                        </a:cubicBezTo>
                        <a:cubicBezTo>
                          <a:pt x="2240" y="4377"/>
                          <a:pt x="2292" y="4271"/>
                          <a:pt x="2345" y="4165"/>
                        </a:cubicBezTo>
                        <a:cubicBezTo>
                          <a:pt x="2820" y="3014"/>
                          <a:pt x="3063" y="247"/>
                          <a:pt x="1553" y="15"/>
                        </a:cubicBezTo>
                        <a:cubicBezTo>
                          <a:pt x="1490" y="5"/>
                          <a:pt x="1430"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05" name="Google Shape;905;p29"/>
                <p:cNvGrpSpPr/>
                <p:nvPr/>
              </p:nvGrpSpPr>
              <p:grpSpPr>
                <a:xfrm>
                  <a:off x="9296110" y="541799"/>
                  <a:ext cx="488839" cy="233784"/>
                  <a:chOff x="9296110" y="541799"/>
                  <a:chExt cx="488839" cy="233784"/>
                </a:xfrm>
              </p:grpSpPr>
              <p:sp>
                <p:nvSpPr>
                  <p:cNvPr id="906" name="Google Shape;906;p29"/>
                  <p:cNvSpPr/>
                  <p:nvPr/>
                </p:nvSpPr>
                <p:spPr>
                  <a:xfrm>
                    <a:off x="9296110" y="551756"/>
                    <a:ext cx="488839" cy="223827"/>
                  </a:xfrm>
                  <a:custGeom>
                    <a:avLst/>
                    <a:gdLst/>
                    <a:ahLst/>
                    <a:cxnLst/>
                    <a:rect l="l" t="t" r="r" b="b"/>
                    <a:pathLst>
                      <a:path w="10457" h="4788" extrusionOk="0">
                        <a:moveTo>
                          <a:pt x="5786" y="0"/>
                        </a:moveTo>
                        <a:cubicBezTo>
                          <a:pt x="3732" y="0"/>
                          <a:pt x="1657" y="669"/>
                          <a:pt x="1" y="2269"/>
                        </a:cubicBezTo>
                        <a:cubicBezTo>
                          <a:pt x="772" y="3473"/>
                          <a:pt x="1891" y="4201"/>
                          <a:pt x="3053" y="4529"/>
                        </a:cubicBezTo>
                        <a:cubicBezTo>
                          <a:pt x="3693" y="4717"/>
                          <a:pt x="4350" y="4787"/>
                          <a:pt x="5010" y="4787"/>
                        </a:cubicBezTo>
                        <a:cubicBezTo>
                          <a:pt x="5537" y="4787"/>
                          <a:pt x="6066" y="4742"/>
                          <a:pt x="6591" y="4677"/>
                        </a:cubicBezTo>
                        <a:cubicBezTo>
                          <a:pt x="7478" y="4561"/>
                          <a:pt x="10457" y="2575"/>
                          <a:pt x="10457" y="2575"/>
                        </a:cubicBezTo>
                        <a:cubicBezTo>
                          <a:pt x="10457" y="2575"/>
                          <a:pt x="7468" y="93"/>
                          <a:pt x="6538" y="30"/>
                        </a:cubicBezTo>
                        <a:cubicBezTo>
                          <a:pt x="6288" y="10"/>
                          <a:pt x="6037" y="0"/>
                          <a:pt x="5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29"/>
                  <p:cNvSpPr/>
                  <p:nvPr/>
                </p:nvSpPr>
                <p:spPr>
                  <a:xfrm>
                    <a:off x="9491139" y="541799"/>
                    <a:ext cx="110137" cy="232101"/>
                  </a:xfrm>
                  <a:custGeom>
                    <a:avLst/>
                    <a:gdLst/>
                    <a:ahLst/>
                    <a:cxnLst/>
                    <a:rect l="l" t="t" r="r" b="b"/>
                    <a:pathLst>
                      <a:path w="2356" h="4965" extrusionOk="0">
                        <a:moveTo>
                          <a:pt x="1345" y="1"/>
                        </a:moveTo>
                        <a:cubicBezTo>
                          <a:pt x="1213" y="1"/>
                          <a:pt x="1068" y="51"/>
                          <a:pt x="909" y="169"/>
                        </a:cubicBezTo>
                        <a:cubicBezTo>
                          <a:pt x="212" y="676"/>
                          <a:pt x="75" y="1742"/>
                          <a:pt x="32" y="2535"/>
                        </a:cubicBezTo>
                        <a:cubicBezTo>
                          <a:pt x="1" y="3137"/>
                          <a:pt x="22" y="3760"/>
                          <a:pt x="254" y="4277"/>
                        </a:cubicBezTo>
                        <a:cubicBezTo>
                          <a:pt x="435" y="4672"/>
                          <a:pt x="783" y="4965"/>
                          <a:pt x="1123" y="4965"/>
                        </a:cubicBezTo>
                        <a:cubicBezTo>
                          <a:pt x="1219" y="4965"/>
                          <a:pt x="1314" y="4941"/>
                          <a:pt x="1405" y="4890"/>
                        </a:cubicBezTo>
                        <a:cubicBezTo>
                          <a:pt x="1775" y="4679"/>
                          <a:pt x="1955" y="4108"/>
                          <a:pt x="2081" y="3591"/>
                        </a:cubicBezTo>
                        <a:cubicBezTo>
                          <a:pt x="2219" y="3031"/>
                          <a:pt x="2356" y="2461"/>
                          <a:pt x="2356" y="1869"/>
                        </a:cubicBezTo>
                        <a:cubicBezTo>
                          <a:pt x="2347" y="1330"/>
                          <a:pt x="2020" y="1"/>
                          <a:pt x="1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908" name="Google Shape;908;p29"/>
              <p:cNvSpPr/>
              <p:nvPr/>
            </p:nvSpPr>
            <p:spPr>
              <a:xfrm rot="-2290406">
                <a:off x="-864593" y="2169238"/>
                <a:ext cx="1625820" cy="1469299"/>
              </a:xfrm>
              <a:custGeom>
                <a:avLst/>
                <a:gdLst/>
                <a:ahLst/>
                <a:cxnLst/>
                <a:rect l="l" t="t" r="r" b="b"/>
                <a:pathLst>
                  <a:path w="18832" h="17019" extrusionOk="0">
                    <a:moveTo>
                      <a:pt x="9411" y="2792"/>
                    </a:moveTo>
                    <a:cubicBezTo>
                      <a:pt x="9665" y="2972"/>
                      <a:pt x="9929" y="3151"/>
                      <a:pt x="10172" y="3342"/>
                    </a:cubicBezTo>
                    <a:cubicBezTo>
                      <a:pt x="10457" y="3563"/>
                      <a:pt x="10731" y="3796"/>
                      <a:pt x="11006" y="4028"/>
                    </a:cubicBezTo>
                    <a:lnTo>
                      <a:pt x="8556" y="6489"/>
                    </a:lnTo>
                    <a:cubicBezTo>
                      <a:pt x="8101" y="6109"/>
                      <a:pt x="7658" y="5739"/>
                      <a:pt x="7214" y="5348"/>
                    </a:cubicBezTo>
                    <a:cubicBezTo>
                      <a:pt x="7151" y="5295"/>
                      <a:pt x="7088" y="5243"/>
                      <a:pt x="7024" y="5190"/>
                    </a:cubicBezTo>
                    <a:cubicBezTo>
                      <a:pt x="7795" y="4429"/>
                      <a:pt x="8566" y="3658"/>
                      <a:pt x="9327" y="2877"/>
                    </a:cubicBezTo>
                    <a:lnTo>
                      <a:pt x="9411" y="2792"/>
                    </a:lnTo>
                    <a:close/>
                    <a:moveTo>
                      <a:pt x="11228" y="4229"/>
                    </a:moveTo>
                    <a:cubicBezTo>
                      <a:pt x="11566" y="4535"/>
                      <a:pt x="11904" y="4862"/>
                      <a:pt x="12231" y="5190"/>
                    </a:cubicBezTo>
                    <a:cubicBezTo>
                      <a:pt x="12516" y="5464"/>
                      <a:pt x="12801" y="5760"/>
                      <a:pt x="13097" y="6045"/>
                    </a:cubicBezTo>
                    <a:cubicBezTo>
                      <a:pt x="12284" y="6742"/>
                      <a:pt x="11492" y="7460"/>
                      <a:pt x="10710" y="8200"/>
                    </a:cubicBezTo>
                    <a:cubicBezTo>
                      <a:pt x="10066" y="7703"/>
                      <a:pt x="9422" y="7196"/>
                      <a:pt x="8788" y="6679"/>
                    </a:cubicBezTo>
                    <a:lnTo>
                      <a:pt x="10974" y="4482"/>
                    </a:lnTo>
                    <a:lnTo>
                      <a:pt x="11228" y="4229"/>
                    </a:lnTo>
                    <a:close/>
                    <a:moveTo>
                      <a:pt x="6813" y="5390"/>
                    </a:moveTo>
                    <a:cubicBezTo>
                      <a:pt x="7320" y="5834"/>
                      <a:pt x="7827" y="6267"/>
                      <a:pt x="8344" y="6700"/>
                    </a:cubicBezTo>
                    <a:lnTo>
                      <a:pt x="6074" y="8971"/>
                    </a:lnTo>
                    <a:cubicBezTo>
                      <a:pt x="5641" y="8591"/>
                      <a:pt x="5197" y="8210"/>
                      <a:pt x="4743" y="7841"/>
                    </a:cubicBezTo>
                    <a:cubicBezTo>
                      <a:pt x="4669" y="7777"/>
                      <a:pt x="4585" y="7703"/>
                      <a:pt x="4500" y="7640"/>
                    </a:cubicBezTo>
                    <a:lnTo>
                      <a:pt x="4732" y="7418"/>
                    </a:lnTo>
                    <a:cubicBezTo>
                      <a:pt x="5429" y="6753"/>
                      <a:pt x="6127" y="6077"/>
                      <a:pt x="6813" y="5390"/>
                    </a:cubicBezTo>
                    <a:close/>
                    <a:moveTo>
                      <a:pt x="13308" y="6246"/>
                    </a:moveTo>
                    <a:cubicBezTo>
                      <a:pt x="13995" y="6922"/>
                      <a:pt x="14702" y="7577"/>
                      <a:pt x="15484" y="8126"/>
                    </a:cubicBezTo>
                    <a:cubicBezTo>
                      <a:pt x="14787" y="8802"/>
                      <a:pt x="14079" y="9467"/>
                      <a:pt x="13382" y="10143"/>
                    </a:cubicBezTo>
                    <a:cubicBezTo>
                      <a:pt x="12875" y="9773"/>
                      <a:pt x="12368" y="9414"/>
                      <a:pt x="11861" y="9045"/>
                    </a:cubicBezTo>
                    <a:cubicBezTo>
                      <a:pt x="11555" y="8823"/>
                      <a:pt x="11249" y="8601"/>
                      <a:pt x="10953" y="8379"/>
                    </a:cubicBezTo>
                    <a:cubicBezTo>
                      <a:pt x="11724" y="7651"/>
                      <a:pt x="12506" y="6943"/>
                      <a:pt x="13308" y="6246"/>
                    </a:cubicBezTo>
                    <a:close/>
                    <a:moveTo>
                      <a:pt x="8577" y="6880"/>
                    </a:moveTo>
                    <a:cubicBezTo>
                      <a:pt x="8714" y="6996"/>
                      <a:pt x="8851" y="7112"/>
                      <a:pt x="8989" y="7218"/>
                    </a:cubicBezTo>
                    <a:cubicBezTo>
                      <a:pt x="9496" y="7619"/>
                      <a:pt x="9992" y="8010"/>
                      <a:pt x="10509" y="8390"/>
                    </a:cubicBezTo>
                    <a:cubicBezTo>
                      <a:pt x="9686" y="9171"/>
                      <a:pt x="8872" y="9974"/>
                      <a:pt x="8091" y="10787"/>
                    </a:cubicBezTo>
                    <a:cubicBezTo>
                      <a:pt x="7499" y="10238"/>
                      <a:pt x="6897" y="9700"/>
                      <a:pt x="6295" y="9171"/>
                    </a:cubicBezTo>
                    <a:lnTo>
                      <a:pt x="6327" y="9140"/>
                    </a:lnTo>
                    <a:lnTo>
                      <a:pt x="8577" y="6880"/>
                    </a:lnTo>
                    <a:close/>
                    <a:moveTo>
                      <a:pt x="4289" y="7841"/>
                    </a:moveTo>
                    <a:cubicBezTo>
                      <a:pt x="4817" y="8284"/>
                      <a:pt x="5345" y="8728"/>
                      <a:pt x="5873" y="9182"/>
                    </a:cubicBezTo>
                    <a:lnTo>
                      <a:pt x="4173" y="10882"/>
                    </a:lnTo>
                    <a:cubicBezTo>
                      <a:pt x="4067" y="10988"/>
                      <a:pt x="3972" y="11094"/>
                      <a:pt x="3866" y="11199"/>
                    </a:cubicBezTo>
                    <a:cubicBezTo>
                      <a:pt x="3423" y="10840"/>
                      <a:pt x="2979" y="10492"/>
                      <a:pt x="2525" y="10143"/>
                    </a:cubicBezTo>
                    <a:cubicBezTo>
                      <a:pt x="2409" y="10048"/>
                      <a:pt x="2282" y="9953"/>
                      <a:pt x="2155" y="9847"/>
                    </a:cubicBezTo>
                    <a:cubicBezTo>
                      <a:pt x="2229" y="9773"/>
                      <a:pt x="2303" y="9710"/>
                      <a:pt x="2388" y="9636"/>
                    </a:cubicBezTo>
                    <a:cubicBezTo>
                      <a:pt x="3021" y="9045"/>
                      <a:pt x="3655" y="8443"/>
                      <a:pt x="4289" y="7841"/>
                    </a:cubicBezTo>
                    <a:close/>
                    <a:moveTo>
                      <a:pt x="10742" y="8569"/>
                    </a:moveTo>
                    <a:cubicBezTo>
                      <a:pt x="11555" y="9171"/>
                      <a:pt x="12368" y="9752"/>
                      <a:pt x="13171" y="10354"/>
                    </a:cubicBezTo>
                    <a:lnTo>
                      <a:pt x="10488" y="12942"/>
                    </a:lnTo>
                    <a:cubicBezTo>
                      <a:pt x="9749" y="12298"/>
                      <a:pt x="9031" y="11643"/>
                      <a:pt x="8313" y="10988"/>
                    </a:cubicBezTo>
                    <a:cubicBezTo>
                      <a:pt x="9105" y="10164"/>
                      <a:pt x="9918" y="9362"/>
                      <a:pt x="10742" y="8569"/>
                    </a:cubicBezTo>
                    <a:close/>
                    <a:moveTo>
                      <a:pt x="6095" y="9383"/>
                    </a:moveTo>
                    <a:cubicBezTo>
                      <a:pt x="6697" y="9911"/>
                      <a:pt x="7288" y="10449"/>
                      <a:pt x="7880" y="10999"/>
                    </a:cubicBezTo>
                    <a:cubicBezTo>
                      <a:pt x="7404" y="11495"/>
                      <a:pt x="6929" y="11991"/>
                      <a:pt x="6464" y="12498"/>
                    </a:cubicBezTo>
                    <a:cubicBezTo>
                      <a:pt x="6317" y="12657"/>
                      <a:pt x="6179" y="12815"/>
                      <a:pt x="6031" y="12974"/>
                    </a:cubicBezTo>
                    <a:cubicBezTo>
                      <a:pt x="5387" y="12435"/>
                      <a:pt x="4743" y="11907"/>
                      <a:pt x="4099" y="11379"/>
                    </a:cubicBezTo>
                    <a:cubicBezTo>
                      <a:pt x="4764" y="10713"/>
                      <a:pt x="5429" y="10048"/>
                      <a:pt x="6095" y="9383"/>
                    </a:cubicBezTo>
                    <a:close/>
                    <a:moveTo>
                      <a:pt x="8101" y="11199"/>
                    </a:moveTo>
                    <a:cubicBezTo>
                      <a:pt x="8820" y="11854"/>
                      <a:pt x="9538" y="12509"/>
                      <a:pt x="10277" y="13143"/>
                    </a:cubicBezTo>
                    <a:lnTo>
                      <a:pt x="8925" y="14442"/>
                    </a:lnTo>
                    <a:cubicBezTo>
                      <a:pt x="8746" y="14611"/>
                      <a:pt x="8556" y="14790"/>
                      <a:pt x="8376" y="14970"/>
                    </a:cubicBezTo>
                    <a:cubicBezTo>
                      <a:pt x="7679" y="14357"/>
                      <a:pt x="6971" y="13766"/>
                      <a:pt x="6264" y="13164"/>
                    </a:cubicBezTo>
                    <a:cubicBezTo>
                      <a:pt x="6866" y="12498"/>
                      <a:pt x="7478" y="11843"/>
                      <a:pt x="8101" y="11199"/>
                    </a:cubicBezTo>
                    <a:close/>
                    <a:moveTo>
                      <a:pt x="11756" y="0"/>
                    </a:moveTo>
                    <a:cubicBezTo>
                      <a:pt x="11721" y="0"/>
                      <a:pt x="11682" y="14"/>
                      <a:pt x="11650" y="46"/>
                    </a:cubicBezTo>
                    <a:cubicBezTo>
                      <a:pt x="10900" y="838"/>
                      <a:pt x="10129" y="1631"/>
                      <a:pt x="9369" y="2423"/>
                    </a:cubicBezTo>
                    <a:cubicBezTo>
                      <a:pt x="8915" y="2137"/>
                      <a:pt x="8450" y="1873"/>
                      <a:pt x="7964" y="1641"/>
                    </a:cubicBezTo>
                    <a:cubicBezTo>
                      <a:pt x="7890" y="1704"/>
                      <a:pt x="7806" y="1778"/>
                      <a:pt x="7721" y="1842"/>
                    </a:cubicBezTo>
                    <a:cubicBezTo>
                      <a:pt x="8218" y="2085"/>
                      <a:pt x="8693" y="2349"/>
                      <a:pt x="9158" y="2634"/>
                    </a:cubicBezTo>
                    <a:cubicBezTo>
                      <a:pt x="8376" y="3426"/>
                      <a:pt x="7595" y="4218"/>
                      <a:pt x="6802" y="4989"/>
                    </a:cubicBezTo>
                    <a:cubicBezTo>
                      <a:pt x="6338" y="4577"/>
                      <a:pt x="5873" y="4155"/>
                      <a:pt x="5419" y="3732"/>
                    </a:cubicBezTo>
                    <a:cubicBezTo>
                      <a:pt x="5345" y="3796"/>
                      <a:pt x="5260" y="3859"/>
                      <a:pt x="5187" y="3922"/>
                    </a:cubicBezTo>
                    <a:cubicBezTo>
                      <a:pt x="5651" y="4355"/>
                      <a:pt x="6116" y="4778"/>
                      <a:pt x="6591" y="5200"/>
                    </a:cubicBezTo>
                    <a:lnTo>
                      <a:pt x="6412" y="5380"/>
                    </a:lnTo>
                    <a:cubicBezTo>
                      <a:pt x="5704" y="6077"/>
                      <a:pt x="4986" y="6763"/>
                      <a:pt x="4268" y="7450"/>
                    </a:cubicBezTo>
                    <a:cubicBezTo>
                      <a:pt x="3697" y="7006"/>
                      <a:pt x="3127" y="6563"/>
                      <a:pt x="2525" y="6151"/>
                    </a:cubicBezTo>
                    <a:cubicBezTo>
                      <a:pt x="2451" y="6225"/>
                      <a:pt x="2377" y="6288"/>
                      <a:pt x="2303" y="6352"/>
                    </a:cubicBezTo>
                    <a:cubicBezTo>
                      <a:pt x="2905" y="6774"/>
                      <a:pt x="3486" y="7207"/>
                      <a:pt x="4056" y="7661"/>
                    </a:cubicBezTo>
                    <a:cubicBezTo>
                      <a:pt x="3349" y="8337"/>
                      <a:pt x="2631" y="9002"/>
                      <a:pt x="1913" y="9668"/>
                    </a:cubicBezTo>
                    <a:cubicBezTo>
                      <a:pt x="1342" y="9235"/>
                      <a:pt x="782" y="8802"/>
                      <a:pt x="202" y="8369"/>
                    </a:cubicBezTo>
                    <a:cubicBezTo>
                      <a:pt x="138" y="8443"/>
                      <a:pt x="64" y="8506"/>
                      <a:pt x="1" y="8569"/>
                    </a:cubicBezTo>
                    <a:cubicBezTo>
                      <a:pt x="11" y="8591"/>
                      <a:pt x="33" y="8612"/>
                      <a:pt x="43" y="8622"/>
                    </a:cubicBezTo>
                    <a:cubicBezTo>
                      <a:pt x="603" y="9034"/>
                      <a:pt x="1152" y="9446"/>
                      <a:pt x="1691" y="9868"/>
                    </a:cubicBezTo>
                    <a:cubicBezTo>
                      <a:pt x="1448" y="10101"/>
                      <a:pt x="1194" y="10323"/>
                      <a:pt x="951" y="10555"/>
                    </a:cubicBezTo>
                    <a:cubicBezTo>
                      <a:pt x="698" y="10787"/>
                      <a:pt x="444" y="11020"/>
                      <a:pt x="191" y="11241"/>
                    </a:cubicBezTo>
                    <a:cubicBezTo>
                      <a:pt x="149" y="11284"/>
                      <a:pt x="96" y="11326"/>
                      <a:pt x="43" y="11368"/>
                    </a:cubicBezTo>
                    <a:cubicBezTo>
                      <a:pt x="117" y="11432"/>
                      <a:pt x="202" y="11495"/>
                      <a:pt x="286" y="11558"/>
                    </a:cubicBezTo>
                    <a:lnTo>
                      <a:pt x="297" y="11548"/>
                    </a:lnTo>
                    <a:cubicBezTo>
                      <a:pt x="381" y="11474"/>
                      <a:pt x="466" y="11389"/>
                      <a:pt x="550" y="11315"/>
                    </a:cubicBezTo>
                    <a:cubicBezTo>
                      <a:pt x="761" y="11125"/>
                      <a:pt x="973" y="10925"/>
                      <a:pt x="1184" y="10735"/>
                    </a:cubicBezTo>
                    <a:cubicBezTo>
                      <a:pt x="1437" y="10513"/>
                      <a:pt x="1680" y="10280"/>
                      <a:pt x="1934" y="10048"/>
                    </a:cubicBezTo>
                    <a:cubicBezTo>
                      <a:pt x="2515" y="10502"/>
                      <a:pt x="3085" y="10956"/>
                      <a:pt x="3666" y="11410"/>
                    </a:cubicBezTo>
                    <a:cubicBezTo>
                      <a:pt x="3148" y="11939"/>
                      <a:pt x="2620" y="12477"/>
                      <a:pt x="2018" y="12900"/>
                    </a:cubicBezTo>
                    <a:cubicBezTo>
                      <a:pt x="2103" y="12963"/>
                      <a:pt x="2187" y="13026"/>
                      <a:pt x="2272" y="13079"/>
                    </a:cubicBezTo>
                    <a:cubicBezTo>
                      <a:pt x="2863" y="12657"/>
                      <a:pt x="3370" y="12108"/>
                      <a:pt x="3887" y="11590"/>
                    </a:cubicBezTo>
                    <a:cubicBezTo>
                      <a:pt x="4542" y="12118"/>
                      <a:pt x="5197" y="12646"/>
                      <a:pt x="5841" y="13185"/>
                    </a:cubicBezTo>
                    <a:cubicBezTo>
                      <a:pt x="5398" y="13692"/>
                      <a:pt x="4954" y="14199"/>
                      <a:pt x="4511" y="14706"/>
                    </a:cubicBezTo>
                    <a:lnTo>
                      <a:pt x="4521" y="14716"/>
                    </a:lnTo>
                    <a:cubicBezTo>
                      <a:pt x="4595" y="14769"/>
                      <a:pt x="4669" y="14832"/>
                      <a:pt x="4754" y="14885"/>
                    </a:cubicBezTo>
                    <a:cubicBezTo>
                      <a:pt x="5187" y="14378"/>
                      <a:pt x="5620" y="13882"/>
                      <a:pt x="6074" y="13375"/>
                    </a:cubicBezTo>
                    <a:cubicBezTo>
                      <a:pt x="6760" y="13956"/>
                      <a:pt x="7447" y="14547"/>
                      <a:pt x="8133" y="15139"/>
                    </a:cubicBezTo>
                    <a:lnTo>
                      <a:pt x="8175" y="15170"/>
                    </a:lnTo>
                    <a:cubicBezTo>
                      <a:pt x="7700" y="15624"/>
                      <a:pt x="7225" y="16079"/>
                      <a:pt x="6750" y="16533"/>
                    </a:cubicBezTo>
                    <a:cubicBezTo>
                      <a:pt x="6824" y="16596"/>
                      <a:pt x="6908" y="16660"/>
                      <a:pt x="6982" y="16723"/>
                    </a:cubicBezTo>
                    <a:lnTo>
                      <a:pt x="8397" y="15360"/>
                    </a:lnTo>
                    <a:cubicBezTo>
                      <a:pt x="9020" y="15910"/>
                      <a:pt x="9633" y="16469"/>
                      <a:pt x="10256" y="17019"/>
                    </a:cubicBezTo>
                    <a:cubicBezTo>
                      <a:pt x="10319" y="16945"/>
                      <a:pt x="10393" y="16881"/>
                      <a:pt x="10467" y="16807"/>
                    </a:cubicBezTo>
                    <a:cubicBezTo>
                      <a:pt x="9844" y="16258"/>
                      <a:pt x="9232" y="15709"/>
                      <a:pt x="8598" y="15160"/>
                    </a:cubicBezTo>
                    <a:lnTo>
                      <a:pt x="10499" y="13343"/>
                    </a:lnTo>
                    <a:cubicBezTo>
                      <a:pt x="10520" y="13364"/>
                      <a:pt x="10541" y="13375"/>
                      <a:pt x="10562" y="13396"/>
                    </a:cubicBezTo>
                    <a:cubicBezTo>
                      <a:pt x="11207" y="13956"/>
                      <a:pt x="11872" y="14505"/>
                      <a:pt x="12548" y="15022"/>
                    </a:cubicBezTo>
                    <a:cubicBezTo>
                      <a:pt x="12622" y="14959"/>
                      <a:pt x="12706" y="14896"/>
                      <a:pt x="12780" y="14832"/>
                    </a:cubicBezTo>
                    <a:cubicBezTo>
                      <a:pt x="12073" y="14283"/>
                      <a:pt x="11386" y="13713"/>
                      <a:pt x="10710" y="13132"/>
                    </a:cubicBezTo>
                    <a:lnTo>
                      <a:pt x="13414" y="10523"/>
                    </a:lnTo>
                    <a:cubicBezTo>
                      <a:pt x="13477" y="10576"/>
                      <a:pt x="13551" y="10629"/>
                      <a:pt x="13615" y="10682"/>
                    </a:cubicBezTo>
                    <a:cubicBezTo>
                      <a:pt x="14312" y="11199"/>
                      <a:pt x="14998" y="11738"/>
                      <a:pt x="15600" y="12361"/>
                    </a:cubicBezTo>
                    <a:cubicBezTo>
                      <a:pt x="15685" y="12287"/>
                      <a:pt x="15748" y="12224"/>
                      <a:pt x="15822" y="12160"/>
                    </a:cubicBezTo>
                    <a:cubicBezTo>
                      <a:pt x="15146" y="11484"/>
                      <a:pt x="14396" y="10882"/>
                      <a:pt x="13625" y="10323"/>
                    </a:cubicBezTo>
                    <a:lnTo>
                      <a:pt x="15727" y="8295"/>
                    </a:lnTo>
                    <a:cubicBezTo>
                      <a:pt x="15927" y="8432"/>
                      <a:pt x="16139" y="8569"/>
                      <a:pt x="16350" y="8686"/>
                    </a:cubicBezTo>
                    <a:cubicBezTo>
                      <a:pt x="17058" y="9087"/>
                      <a:pt x="17850" y="9330"/>
                      <a:pt x="18578" y="9689"/>
                    </a:cubicBezTo>
                    <a:cubicBezTo>
                      <a:pt x="18663" y="9615"/>
                      <a:pt x="18747" y="9552"/>
                      <a:pt x="18832" y="9478"/>
                    </a:cubicBezTo>
                    <a:cubicBezTo>
                      <a:pt x="18167" y="9161"/>
                      <a:pt x="17459" y="8939"/>
                      <a:pt x="16804" y="8601"/>
                    </a:cubicBezTo>
                    <a:cubicBezTo>
                      <a:pt x="16508" y="8443"/>
                      <a:pt x="16223" y="8274"/>
                      <a:pt x="15938" y="8094"/>
                    </a:cubicBezTo>
                    <a:cubicBezTo>
                      <a:pt x="15991" y="8041"/>
                      <a:pt x="16044" y="7999"/>
                      <a:pt x="16086" y="7957"/>
                    </a:cubicBezTo>
                    <a:cubicBezTo>
                      <a:pt x="16836" y="7239"/>
                      <a:pt x="17575" y="6521"/>
                      <a:pt x="18325" y="5792"/>
                    </a:cubicBezTo>
                    <a:cubicBezTo>
                      <a:pt x="18251" y="5728"/>
                      <a:pt x="18188" y="5654"/>
                      <a:pt x="18114" y="5591"/>
                    </a:cubicBezTo>
                    <a:cubicBezTo>
                      <a:pt x="17311" y="6362"/>
                      <a:pt x="16498" y="7144"/>
                      <a:pt x="15695" y="7915"/>
                    </a:cubicBezTo>
                    <a:cubicBezTo>
                      <a:pt x="15315" y="7651"/>
                      <a:pt x="14956" y="7365"/>
                      <a:pt x="14607" y="7059"/>
                    </a:cubicBezTo>
                    <a:cubicBezTo>
                      <a:pt x="14238" y="6732"/>
                      <a:pt x="13879" y="6394"/>
                      <a:pt x="13530" y="6056"/>
                    </a:cubicBezTo>
                    <a:cubicBezTo>
                      <a:pt x="14417" y="5285"/>
                      <a:pt x="15336" y="4524"/>
                      <a:pt x="16265" y="3785"/>
                    </a:cubicBezTo>
                    <a:cubicBezTo>
                      <a:pt x="16192" y="3722"/>
                      <a:pt x="16118" y="3658"/>
                      <a:pt x="16044" y="3584"/>
                    </a:cubicBezTo>
                    <a:cubicBezTo>
                      <a:pt x="15125" y="4324"/>
                      <a:pt x="14206" y="5074"/>
                      <a:pt x="13319" y="5845"/>
                    </a:cubicBezTo>
                    <a:cubicBezTo>
                      <a:pt x="12696" y="5232"/>
                      <a:pt x="12083" y="4609"/>
                      <a:pt x="11428" y="4017"/>
                    </a:cubicBezTo>
                    <a:cubicBezTo>
                      <a:pt x="12147" y="3299"/>
                      <a:pt x="12854" y="2592"/>
                      <a:pt x="13572" y="1873"/>
                    </a:cubicBezTo>
                    <a:cubicBezTo>
                      <a:pt x="13670" y="1768"/>
                      <a:pt x="13567" y="1618"/>
                      <a:pt x="13456" y="1618"/>
                    </a:cubicBezTo>
                    <a:cubicBezTo>
                      <a:pt x="13423" y="1618"/>
                      <a:pt x="13390" y="1631"/>
                      <a:pt x="13361" y="1662"/>
                    </a:cubicBezTo>
                    <a:lnTo>
                      <a:pt x="11207" y="3817"/>
                    </a:lnTo>
                    <a:cubicBezTo>
                      <a:pt x="11016" y="3648"/>
                      <a:pt x="10816" y="3479"/>
                      <a:pt x="10605" y="3310"/>
                    </a:cubicBezTo>
                    <a:cubicBezTo>
                      <a:pt x="10288" y="3056"/>
                      <a:pt x="9960" y="2813"/>
                      <a:pt x="9612" y="2581"/>
                    </a:cubicBezTo>
                    <a:cubicBezTo>
                      <a:pt x="10372" y="1810"/>
                      <a:pt x="11122" y="1039"/>
                      <a:pt x="11861" y="247"/>
                    </a:cubicBezTo>
                    <a:cubicBezTo>
                      <a:pt x="11914" y="194"/>
                      <a:pt x="11914" y="131"/>
                      <a:pt x="11872" y="78"/>
                    </a:cubicBezTo>
                    <a:lnTo>
                      <a:pt x="11882" y="78"/>
                    </a:lnTo>
                    <a:cubicBezTo>
                      <a:pt x="11851" y="46"/>
                      <a:pt x="11819" y="25"/>
                      <a:pt x="11787" y="4"/>
                    </a:cubicBezTo>
                    <a:cubicBezTo>
                      <a:pt x="11777" y="2"/>
                      <a:pt x="11767" y="0"/>
                      <a:pt x="11756" y="0"/>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09" name="Google Shape;909;p29"/>
              <p:cNvGrpSpPr/>
              <p:nvPr/>
            </p:nvGrpSpPr>
            <p:grpSpPr>
              <a:xfrm rot="-1917599" flipH="1">
                <a:off x="285941" y="4020647"/>
                <a:ext cx="614070" cy="1067425"/>
                <a:chOff x="8273671" y="3587906"/>
                <a:chExt cx="342620" cy="595569"/>
              </a:xfrm>
            </p:grpSpPr>
            <p:sp>
              <p:nvSpPr>
                <p:cNvPr id="910" name="Google Shape;910;p29"/>
                <p:cNvSpPr/>
                <p:nvPr/>
              </p:nvSpPr>
              <p:spPr>
                <a:xfrm>
                  <a:off x="8419526" y="3842362"/>
                  <a:ext cx="152229" cy="178538"/>
                </a:xfrm>
                <a:custGeom>
                  <a:avLst/>
                  <a:gdLst/>
                  <a:ahLst/>
                  <a:cxnLst/>
                  <a:rect l="l" t="t" r="r" b="b"/>
                  <a:pathLst>
                    <a:path w="3032" h="3556" extrusionOk="0">
                      <a:moveTo>
                        <a:pt x="1664" y="1"/>
                      </a:moveTo>
                      <a:cubicBezTo>
                        <a:pt x="1191" y="1"/>
                        <a:pt x="833" y="209"/>
                        <a:pt x="571" y="562"/>
                      </a:cubicBezTo>
                      <a:cubicBezTo>
                        <a:pt x="159" y="1090"/>
                        <a:pt x="0" y="1713"/>
                        <a:pt x="85" y="2368"/>
                      </a:cubicBezTo>
                      <a:cubicBezTo>
                        <a:pt x="159" y="2917"/>
                        <a:pt x="454" y="3329"/>
                        <a:pt x="982" y="3487"/>
                      </a:cubicBezTo>
                      <a:cubicBezTo>
                        <a:pt x="1130" y="3532"/>
                        <a:pt x="1274" y="3556"/>
                        <a:pt x="1415" y="3556"/>
                      </a:cubicBezTo>
                      <a:cubicBezTo>
                        <a:pt x="1737" y="3556"/>
                        <a:pt x="2038" y="3432"/>
                        <a:pt x="2303" y="3160"/>
                      </a:cubicBezTo>
                      <a:cubicBezTo>
                        <a:pt x="2788" y="2653"/>
                        <a:pt x="2989" y="2019"/>
                        <a:pt x="3010" y="1333"/>
                      </a:cubicBezTo>
                      <a:cubicBezTo>
                        <a:pt x="3031" y="604"/>
                        <a:pt x="2408" y="2"/>
                        <a:pt x="1732" y="2"/>
                      </a:cubicBezTo>
                      <a:cubicBezTo>
                        <a:pt x="1709" y="1"/>
                        <a:pt x="1686" y="1"/>
                        <a:pt x="16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29"/>
                <p:cNvSpPr/>
                <p:nvPr/>
              </p:nvSpPr>
              <p:spPr>
                <a:xfrm>
                  <a:off x="8273671" y="4068851"/>
                  <a:ext cx="110356" cy="114624"/>
                </a:xfrm>
                <a:custGeom>
                  <a:avLst/>
                  <a:gdLst/>
                  <a:ahLst/>
                  <a:cxnLst/>
                  <a:rect l="l" t="t" r="r" b="b"/>
                  <a:pathLst>
                    <a:path w="2198" h="2283" extrusionOk="0">
                      <a:moveTo>
                        <a:pt x="1099" y="1"/>
                      </a:moveTo>
                      <a:cubicBezTo>
                        <a:pt x="508" y="1"/>
                        <a:pt x="33" y="497"/>
                        <a:pt x="11" y="1120"/>
                      </a:cubicBezTo>
                      <a:cubicBezTo>
                        <a:pt x="1" y="1754"/>
                        <a:pt x="487" y="2271"/>
                        <a:pt x="1089" y="2282"/>
                      </a:cubicBezTo>
                      <a:cubicBezTo>
                        <a:pt x="1095" y="2282"/>
                        <a:pt x="1102" y="2282"/>
                        <a:pt x="1108" y="2282"/>
                      </a:cubicBezTo>
                      <a:cubicBezTo>
                        <a:pt x="1722" y="2282"/>
                        <a:pt x="2198" y="1789"/>
                        <a:pt x="2198" y="1152"/>
                      </a:cubicBezTo>
                      <a:cubicBezTo>
                        <a:pt x="2198" y="508"/>
                        <a:pt x="1712" y="1"/>
                        <a:pt x="1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29"/>
                <p:cNvSpPr/>
                <p:nvPr/>
              </p:nvSpPr>
              <p:spPr>
                <a:xfrm>
                  <a:off x="8519742" y="3587906"/>
                  <a:ext cx="96549" cy="100264"/>
                </a:xfrm>
                <a:custGeom>
                  <a:avLst/>
                  <a:gdLst/>
                  <a:ahLst/>
                  <a:cxnLst/>
                  <a:rect l="l" t="t" r="r" b="b"/>
                  <a:pathLst>
                    <a:path w="1923" h="1997" extrusionOk="0">
                      <a:moveTo>
                        <a:pt x="982" y="0"/>
                      </a:moveTo>
                      <a:cubicBezTo>
                        <a:pt x="975" y="0"/>
                        <a:pt x="968" y="0"/>
                        <a:pt x="961" y="0"/>
                      </a:cubicBezTo>
                      <a:cubicBezTo>
                        <a:pt x="423" y="11"/>
                        <a:pt x="0" y="444"/>
                        <a:pt x="0" y="1004"/>
                      </a:cubicBezTo>
                      <a:cubicBezTo>
                        <a:pt x="0" y="1557"/>
                        <a:pt x="434" y="1997"/>
                        <a:pt x="954" y="1997"/>
                      </a:cubicBezTo>
                      <a:cubicBezTo>
                        <a:pt x="960" y="1997"/>
                        <a:pt x="966" y="1997"/>
                        <a:pt x="972" y="1997"/>
                      </a:cubicBezTo>
                      <a:cubicBezTo>
                        <a:pt x="1511" y="1997"/>
                        <a:pt x="1923" y="1542"/>
                        <a:pt x="1923" y="983"/>
                      </a:cubicBezTo>
                      <a:cubicBezTo>
                        <a:pt x="1923" y="419"/>
                        <a:pt x="1521" y="0"/>
                        <a:pt x="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34168045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913"/>
        <p:cNvGrpSpPr/>
        <p:nvPr/>
      </p:nvGrpSpPr>
      <p:grpSpPr>
        <a:xfrm>
          <a:off x="0" y="0"/>
          <a:ext cx="0" cy="0"/>
          <a:chOff x="0" y="0"/>
          <a:chExt cx="0" cy="0"/>
        </a:xfrm>
      </p:grpSpPr>
      <p:sp>
        <p:nvSpPr>
          <p:cNvPr id="914" name="Google Shape;914;p30"/>
          <p:cNvSpPr txBox="1">
            <a:spLocks noGrp="1"/>
          </p:cNvSpPr>
          <p:nvPr>
            <p:ph type="title"/>
          </p:nvPr>
        </p:nvSpPr>
        <p:spPr>
          <a:xfrm>
            <a:off x="951033" y="593367"/>
            <a:ext cx="10290000" cy="9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915" name="Google Shape;915;p30"/>
          <p:cNvSpPr txBox="1">
            <a:spLocks noGrp="1"/>
          </p:cNvSpPr>
          <p:nvPr>
            <p:ph type="title" idx="2"/>
          </p:nvPr>
        </p:nvSpPr>
        <p:spPr>
          <a:xfrm>
            <a:off x="1086133" y="4283887"/>
            <a:ext cx="29344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6" name="Google Shape;916;p30"/>
          <p:cNvSpPr txBox="1">
            <a:spLocks noGrp="1"/>
          </p:cNvSpPr>
          <p:nvPr>
            <p:ph type="subTitle" idx="1"/>
          </p:nvPr>
        </p:nvSpPr>
        <p:spPr>
          <a:xfrm>
            <a:off x="1086133" y="4856619"/>
            <a:ext cx="2934400" cy="8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7" name="Google Shape;917;p30"/>
          <p:cNvSpPr txBox="1">
            <a:spLocks noGrp="1"/>
          </p:cNvSpPr>
          <p:nvPr>
            <p:ph type="title" idx="3"/>
          </p:nvPr>
        </p:nvSpPr>
        <p:spPr>
          <a:xfrm>
            <a:off x="4628800" y="4283887"/>
            <a:ext cx="29344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8" name="Google Shape;918;p30"/>
          <p:cNvSpPr txBox="1">
            <a:spLocks noGrp="1"/>
          </p:cNvSpPr>
          <p:nvPr>
            <p:ph type="subTitle" idx="4"/>
          </p:nvPr>
        </p:nvSpPr>
        <p:spPr>
          <a:xfrm>
            <a:off x="4628800" y="4856620"/>
            <a:ext cx="2934400" cy="8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9" name="Google Shape;919;p30"/>
          <p:cNvSpPr txBox="1">
            <a:spLocks noGrp="1"/>
          </p:cNvSpPr>
          <p:nvPr>
            <p:ph type="title" idx="5"/>
          </p:nvPr>
        </p:nvSpPr>
        <p:spPr>
          <a:xfrm>
            <a:off x="8171477" y="4283887"/>
            <a:ext cx="29344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0" name="Google Shape;920;p30"/>
          <p:cNvSpPr txBox="1">
            <a:spLocks noGrp="1"/>
          </p:cNvSpPr>
          <p:nvPr>
            <p:ph type="subTitle" idx="6"/>
          </p:nvPr>
        </p:nvSpPr>
        <p:spPr>
          <a:xfrm>
            <a:off x="8171477" y="4856620"/>
            <a:ext cx="2934400" cy="8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1" name="Google Shape;921;p30"/>
          <p:cNvSpPr txBox="1">
            <a:spLocks noGrp="1"/>
          </p:cNvSpPr>
          <p:nvPr>
            <p:ph type="title" idx="7"/>
          </p:nvPr>
        </p:nvSpPr>
        <p:spPr>
          <a:xfrm>
            <a:off x="1086133" y="2076480"/>
            <a:ext cx="29344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2" name="Google Shape;922;p30"/>
          <p:cNvSpPr txBox="1">
            <a:spLocks noGrp="1"/>
          </p:cNvSpPr>
          <p:nvPr>
            <p:ph type="subTitle" idx="8"/>
          </p:nvPr>
        </p:nvSpPr>
        <p:spPr>
          <a:xfrm>
            <a:off x="1086133" y="2649212"/>
            <a:ext cx="2934400" cy="8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3" name="Google Shape;923;p30"/>
          <p:cNvSpPr txBox="1">
            <a:spLocks noGrp="1"/>
          </p:cNvSpPr>
          <p:nvPr>
            <p:ph type="title" idx="9"/>
          </p:nvPr>
        </p:nvSpPr>
        <p:spPr>
          <a:xfrm>
            <a:off x="4628800" y="2076480"/>
            <a:ext cx="29344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4" name="Google Shape;924;p30"/>
          <p:cNvSpPr txBox="1">
            <a:spLocks noGrp="1"/>
          </p:cNvSpPr>
          <p:nvPr>
            <p:ph type="subTitle" idx="13"/>
          </p:nvPr>
        </p:nvSpPr>
        <p:spPr>
          <a:xfrm>
            <a:off x="4628800" y="2649213"/>
            <a:ext cx="2934400" cy="8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5" name="Google Shape;925;p30"/>
          <p:cNvSpPr txBox="1">
            <a:spLocks noGrp="1"/>
          </p:cNvSpPr>
          <p:nvPr>
            <p:ph type="title" idx="14"/>
          </p:nvPr>
        </p:nvSpPr>
        <p:spPr>
          <a:xfrm>
            <a:off x="8171477" y="2076480"/>
            <a:ext cx="29344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6" name="Google Shape;926;p30"/>
          <p:cNvSpPr txBox="1">
            <a:spLocks noGrp="1"/>
          </p:cNvSpPr>
          <p:nvPr>
            <p:ph type="subTitle" idx="15"/>
          </p:nvPr>
        </p:nvSpPr>
        <p:spPr>
          <a:xfrm>
            <a:off x="8171477" y="2649213"/>
            <a:ext cx="2934400" cy="8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27" name="Google Shape;927;p30"/>
          <p:cNvGrpSpPr/>
          <p:nvPr/>
        </p:nvGrpSpPr>
        <p:grpSpPr>
          <a:xfrm>
            <a:off x="-987142" y="-1241707"/>
            <a:ext cx="15118675" cy="9507608"/>
            <a:chOff x="-740356" y="-931280"/>
            <a:chExt cx="11339006" cy="7130706"/>
          </a:xfrm>
        </p:grpSpPr>
        <p:grpSp>
          <p:nvGrpSpPr>
            <p:cNvPr id="928" name="Google Shape;928;p30"/>
            <p:cNvGrpSpPr/>
            <p:nvPr/>
          </p:nvGrpSpPr>
          <p:grpSpPr>
            <a:xfrm>
              <a:off x="7534100" y="-931280"/>
              <a:ext cx="3064550" cy="5038658"/>
              <a:chOff x="7534100" y="-931280"/>
              <a:chExt cx="3064550" cy="5038658"/>
            </a:xfrm>
          </p:grpSpPr>
          <p:sp>
            <p:nvSpPr>
              <p:cNvPr id="929" name="Google Shape;929;p30"/>
              <p:cNvSpPr/>
              <p:nvPr/>
            </p:nvSpPr>
            <p:spPr>
              <a:xfrm rot="-5400000" flipH="1">
                <a:off x="8519543" y="1866911"/>
                <a:ext cx="2232719" cy="1925496"/>
              </a:xfrm>
              <a:custGeom>
                <a:avLst/>
                <a:gdLst/>
                <a:ahLst/>
                <a:cxnLst/>
                <a:rect l="l" t="t" r="r" b="b"/>
                <a:pathLst>
                  <a:path w="7405" h="3381" extrusionOk="0">
                    <a:moveTo>
                      <a:pt x="3960" y="0"/>
                    </a:moveTo>
                    <a:cubicBezTo>
                      <a:pt x="3655" y="0"/>
                      <a:pt x="3373" y="34"/>
                      <a:pt x="3095" y="119"/>
                    </a:cubicBezTo>
                    <a:cubicBezTo>
                      <a:pt x="2736" y="225"/>
                      <a:pt x="2388" y="267"/>
                      <a:pt x="2018" y="288"/>
                    </a:cubicBezTo>
                    <a:cubicBezTo>
                      <a:pt x="1384" y="320"/>
                      <a:pt x="793" y="520"/>
                      <a:pt x="275" y="901"/>
                    </a:cubicBezTo>
                    <a:cubicBezTo>
                      <a:pt x="22" y="1091"/>
                      <a:pt x="1" y="1260"/>
                      <a:pt x="159" y="1524"/>
                    </a:cubicBezTo>
                    <a:cubicBezTo>
                      <a:pt x="465" y="2062"/>
                      <a:pt x="835" y="2527"/>
                      <a:pt x="1416" y="2781"/>
                    </a:cubicBezTo>
                    <a:cubicBezTo>
                      <a:pt x="1860" y="2960"/>
                      <a:pt x="2314" y="3129"/>
                      <a:pt x="2757" y="3298"/>
                    </a:cubicBezTo>
                    <a:cubicBezTo>
                      <a:pt x="2895" y="3340"/>
                      <a:pt x="3042" y="3340"/>
                      <a:pt x="3190" y="3362"/>
                    </a:cubicBezTo>
                    <a:cubicBezTo>
                      <a:pt x="3310" y="3374"/>
                      <a:pt x="3428" y="3380"/>
                      <a:pt x="3545" y="3380"/>
                    </a:cubicBezTo>
                    <a:cubicBezTo>
                      <a:pt x="4111" y="3380"/>
                      <a:pt x="4654" y="3243"/>
                      <a:pt x="5197" y="3076"/>
                    </a:cubicBezTo>
                    <a:cubicBezTo>
                      <a:pt x="5767" y="2907"/>
                      <a:pt x="6274" y="2643"/>
                      <a:pt x="6781" y="2348"/>
                    </a:cubicBezTo>
                    <a:cubicBezTo>
                      <a:pt x="6971" y="2231"/>
                      <a:pt x="7119" y="2062"/>
                      <a:pt x="7256" y="1883"/>
                    </a:cubicBezTo>
                    <a:cubicBezTo>
                      <a:pt x="7404" y="1703"/>
                      <a:pt x="7404" y="1513"/>
                      <a:pt x="7320" y="1302"/>
                    </a:cubicBezTo>
                    <a:cubicBezTo>
                      <a:pt x="7183" y="996"/>
                      <a:pt x="6929" y="806"/>
                      <a:pt x="6665" y="658"/>
                    </a:cubicBezTo>
                    <a:cubicBezTo>
                      <a:pt x="5991" y="287"/>
                      <a:pt x="5291" y="2"/>
                      <a:pt x="4558" y="2"/>
                    </a:cubicBezTo>
                    <a:cubicBezTo>
                      <a:pt x="4476" y="2"/>
                      <a:pt x="4393" y="6"/>
                      <a:pt x="4310" y="14"/>
                    </a:cubicBezTo>
                    <a:cubicBezTo>
                      <a:pt x="4190" y="5"/>
                      <a:pt x="4074" y="0"/>
                      <a:pt x="39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30"/>
              <p:cNvSpPr/>
              <p:nvPr/>
            </p:nvSpPr>
            <p:spPr>
              <a:xfrm rot="-5787824">
                <a:off x="7421051" y="-534813"/>
                <a:ext cx="2939037" cy="2397320"/>
              </a:xfrm>
              <a:custGeom>
                <a:avLst/>
                <a:gdLst/>
                <a:ahLst/>
                <a:cxnLst/>
                <a:rect l="l" t="t" r="r" b="b"/>
                <a:pathLst>
                  <a:path w="17712" h="15368" extrusionOk="0">
                    <a:moveTo>
                      <a:pt x="16516" y="1"/>
                    </a:moveTo>
                    <a:cubicBezTo>
                      <a:pt x="16270" y="1"/>
                      <a:pt x="16020" y="65"/>
                      <a:pt x="15810" y="191"/>
                    </a:cubicBezTo>
                    <a:cubicBezTo>
                      <a:pt x="15272" y="497"/>
                      <a:pt x="14976" y="1109"/>
                      <a:pt x="14849" y="1711"/>
                    </a:cubicBezTo>
                    <a:cubicBezTo>
                      <a:pt x="14477" y="1387"/>
                      <a:pt x="14035" y="1045"/>
                      <a:pt x="13556" y="1045"/>
                    </a:cubicBezTo>
                    <a:cubicBezTo>
                      <a:pt x="13505" y="1045"/>
                      <a:pt x="13454" y="1048"/>
                      <a:pt x="13402" y="1057"/>
                    </a:cubicBezTo>
                    <a:cubicBezTo>
                      <a:pt x="12927" y="1141"/>
                      <a:pt x="12568" y="1574"/>
                      <a:pt x="12441" y="2039"/>
                    </a:cubicBezTo>
                    <a:cubicBezTo>
                      <a:pt x="12304" y="2493"/>
                      <a:pt x="12357" y="2989"/>
                      <a:pt x="12410" y="3465"/>
                    </a:cubicBezTo>
                    <a:cubicBezTo>
                      <a:pt x="12452" y="3908"/>
                      <a:pt x="12494" y="4352"/>
                      <a:pt x="12547" y="4785"/>
                    </a:cubicBezTo>
                    <a:cubicBezTo>
                      <a:pt x="12095" y="4531"/>
                      <a:pt x="11580" y="4380"/>
                      <a:pt x="11073" y="4380"/>
                    </a:cubicBezTo>
                    <a:cubicBezTo>
                      <a:pt x="10798" y="4380"/>
                      <a:pt x="10525" y="4424"/>
                      <a:pt x="10266" y="4521"/>
                    </a:cubicBezTo>
                    <a:cubicBezTo>
                      <a:pt x="9516" y="4785"/>
                      <a:pt x="8935" y="5524"/>
                      <a:pt x="8977" y="6316"/>
                    </a:cubicBezTo>
                    <a:cubicBezTo>
                      <a:pt x="8487" y="5623"/>
                      <a:pt x="7634" y="5236"/>
                      <a:pt x="6792" y="5236"/>
                    </a:cubicBezTo>
                    <a:cubicBezTo>
                      <a:pt x="6364" y="5236"/>
                      <a:pt x="5939" y="5335"/>
                      <a:pt x="5566" y="5545"/>
                    </a:cubicBezTo>
                    <a:cubicBezTo>
                      <a:pt x="4446" y="6179"/>
                      <a:pt x="3950" y="7700"/>
                      <a:pt x="4468" y="8872"/>
                    </a:cubicBezTo>
                    <a:cubicBezTo>
                      <a:pt x="4044" y="8551"/>
                      <a:pt x="3519" y="8399"/>
                      <a:pt x="2991" y="8399"/>
                    </a:cubicBezTo>
                    <a:cubicBezTo>
                      <a:pt x="2163" y="8399"/>
                      <a:pt x="1326" y="8774"/>
                      <a:pt x="856" y="9464"/>
                    </a:cubicBezTo>
                    <a:cubicBezTo>
                      <a:pt x="0" y="10741"/>
                      <a:pt x="465" y="12970"/>
                      <a:pt x="1067" y="14311"/>
                    </a:cubicBezTo>
                    <a:cubicBezTo>
                      <a:pt x="1361" y="14982"/>
                      <a:pt x="2058" y="15368"/>
                      <a:pt x="2685" y="15368"/>
                    </a:cubicBezTo>
                    <a:cubicBezTo>
                      <a:pt x="3341" y="15368"/>
                      <a:pt x="3919" y="14945"/>
                      <a:pt x="3876" y="13984"/>
                    </a:cubicBezTo>
                    <a:cubicBezTo>
                      <a:pt x="3844" y="13350"/>
                      <a:pt x="3496" y="12769"/>
                      <a:pt x="3095" y="12262"/>
                    </a:cubicBezTo>
                    <a:lnTo>
                      <a:pt x="3095" y="12262"/>
                    </a:lnTo>
                    <a:cubicBezTo>
                      <a:pt x="3561" y="12449"/>
                      <a:pt x="4075" y="12553"/>
                      <a:pt x="4581" y="12553"/>
                    </a:cubicBezTo>
                    <a:cubicBezTo>
                      <a:pt x="5277" y="12553"/>
                      <a:pt x="5959" y="12356"/>
                      <a:pt x="6485" y="11903"/>
                    </a:cubicBezTo>
                    <a:cubicBezTo>
                      <a:pt x="7382" y="11111"/>
                      <a:pt x="7488" y="9474"/>
                      <a:pt x="6516" y="8788"/>
                    </a:cubicBezTo>
                    <a:lnTo>
                      <a:pt x="6516" y="8788"/>
                    </a:lnTo>
                    <a:cubicBezTo>
                      <a:pt x="7119" y="9004"/>
                      <a:pt x="7766" y="9156"/>
                      <a:pt x="8400" y="9156"/>
                    </a:cubicBezTo>
                    <a:cubicBezTo>
                      <a:pt x="8754" y="9156"/>
                      <a:pt x="9105" y="9109"/>
                      <a:pt x="9442" y="8999"/>
                    </a:cubicBezTo>
                    <a:cubicBezTo>
                      <a:pt x="10392" y="8693"/>
                      <a:pt x="11206" y="7795"/>
                      <a:pt x="11142" y="6802"/>
                    </a:cubicBezTo>
                    <a:lnTo>
                      <a:pt x="11142" y="6802"/>
                    </a:lnTo>
                    <a:cubicBezTo>
                      <a:pt x="11519" y="6912"/>
                      <a:pt x="11919" y="6972"/>
                      <a:pt x="12315" y="6972"/>
                    </a:cubicBezTo>
                    <a:cubicBezTo>
                      <a:pt x="13094" y="6972"/>
                      <a:pt x="13859" y="6739"/>
                      <a:pt x="14406" y="6200"/>
                    </a:cubicBezTo>
                    <a:cubicBezTo>
                      <a:pt x="15230" y="5387"/>
                      <a:pt x="15251" y="3792"/>
                      <a:pt x="14258" y="3190"/>
                    </a:cubicBezTo>
                    <a:lnTo>
                      <a:pt x="14258" y="3190"/>
                    </a:lnTo>
                    <a:cubicBezTo>
                      <a:pt x="14312" y="3192"/>
                      <a:pt x="14367" y="3193"/>
                      <a:pt x="14421" y="3193"/>
                    </a:cubicBezTo>
                    <a:cubicBezTo>
                      <a:pt x="15158" y="3193"/>
                      <a:pt x="15889" y="2994"/>
                      <a:pt x="16529" y="2630"/>
                    </a:cubicBezTo>
                    <a:cubicBezTo>
                      <a:pt x="16909" y="2408"/>
                      <a:pt x="17268" y="2113"/>
                      <a:pt x="17479" y="1722"/>
                    </a:cubicBezTo>
                    <a:cubicBezTo>
                      <a:pt x="17680" y="1331"/>
                      <a:pt x="17712" y="824"/>
                      <a:pt x="17469" y="455"/>
                    </a:cubicBezTo>
                    <a:cubicBezTo>
                      <a:pt x="17258" y="149"/>
                      <a:pt x="16891" y="1"/>
                      <a:pt x="165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31" name="Google Shape;931;p30"/>
              <p:cNvGrpSpPr/>
              <p:nvPr/>
            </p:nvGrpSpPr>
            <p:grpSpPr>
              <a:xfrm rot="-2433162" flipH="1">
                <a:off x="8695052" y="670149"/>
                <a:ext cx="371178" cy="640501"/>
                <a:chOff x="8273671" y="3866779"/>
                <a:chExt cx="248042" cy="428019"/>
              </a:xfrm>
            </p:grpSpPr>
            <p:sp>
              <p:nvSpPr>
                <p:cNvPr id="932" name="Google Shape;932;p30"/>
                <p:cNvSpPr/>
                <p:nvPr/>
              </p:nvSpPr>
              <p:spPr>
                <a:xfrm>
                  <a:off x="8344069" y="3866779"/>
                  <a:ext cx="152229" cy="178538"/>
                </a:xfrm>
                <a:custGeom>
                  <a:avLst/>
                  <a:gdLst/>
                  <a:ahLst/>
                  <a:cxnLst/>
                  <a:rect l="l" t="t" r="r" b="b"/>
                  <a:pathLst>
                    <a:path w="3032" h="3556" extrusionOk="0">
                      <a:moveTo>
                        <a:pt x="1664" y="1"/>
                      </a:moveTo>
                      <a:cubicBezTo>
                        <a:pt x="1191" y="1"/>
                        <a:pt x="833" y="209"/>
                        <a:pt x="571" y="562"/>
                      </a:cubicBezTo>
                      <a:cubicBezTo>
                        <a:pt x="159" y="1090"/>
                        <a:pt x="0" y="1713"/>
                        <a:pt x="85" y="2368"/>
                      </a:cubicBezTo>
                      <a:cubicBezTo>
                        <a:pt x="159" y="2917"/>
                        <a:pt x="454" y="3329"/>
                        <a:pt x="982" y="3487"/>
                      </a:cubicBezTo>
                      <a:cubicBezTo>
                        <a:pt x="1130" y="3532"/>
                        <a:pt x="1274" y="3556"/>
                        <a:pt x="1415" y="3556"/>
                      </a:cubicBezTo>
                      <a:cubicBezTo>
                        <a:pt x="1737" y="3556"/>
                        <a:pt x="2038" y="3432"/>
                        <a:pt x="2303" y="3160"/>
                      </a:cubicBezTo>
                      <a:cubicBezTo>
                        <a:pt x="2788" y="2653"/>
                        <a:pt x="2989" y="2019"/>
                        <a:pt x="3010" y="1333"/>
                      </a:cubicBezTo>
                      <a:cubicBezTo>
                        <a:pt x="3031" y="604"/>
                        <a:pt x="2408" y="2"/>
                        <a:pt x="1732" y="2"/>
                      </a:cubicBezTo>
                      <a:cubicBezTo>
                        <a:pt x="1709" y="1"/>
                        <a:pt x="1686" y="1"/>
                        <a:pt x="16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30"/>
                <p:cNvSpPr/>
                <p:nvPr/>
              </p:nvSpPr>
              <p:spPr>
                <a:xfrm>
                  <a:off x="8273671" y="4068851"/>
                  <a:ext cx="110356" cy="114624"/>
                </a:xfrm>
                <a:custGeom>
                  <a:avLst/>
                  <a:gdLst/>
                  <a:ahLst/>
                  <a:cxnLst/>
                  <a:rect l="l" t="t" r="r" b="b"/>
                  <a:pathLst>
                    <a:path w="2198" h="2283" extrusionOk="0">
                      <a:moveTo>
                        <a:pt x="1099" y="1"/>
                      </a:moveTo>
                      <a:cubicBezTo>
                        <a:pt x="508" y="1"/>
                        <a:pt x="33" y="497"/>
                        <a:pt x="11" y="1120"/>
                      </a:cubicBezTo>
                      <a:cubicBezTo>
                        <a:pt x="1" y="1754"/>
                        <a:pt x="487" y="2271"/>
                        <a:pt x="1089" y="2282"/>
                      </a:cubicBezTo>
                      <a:cubicBezTo>
                        <a:pt x="1095" y="2282"/>
                        <a:pt x="1102" y="2282"/>
                        <a:pt x="1108" y="2282"/>
                      </a:cubicBezTo>
                      <a:cubicBezTo>
                        <a:pt x="1722" y="2282"/>
                        <a:pt x="2198" y="1789"/>
                        <a:pt x="2198" y="1152"/>
                      </a:cubicBezTo>
                      <a:cubicBezTo>
                        <a:pt x="2198" y="508"/>
                        <a:pt x="1712" y="1"/>
                        <a:pt x="10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30"/>
                <p:cNvSpPr/>
                <p:nvPr/>
              </p:nvSpPr>
              <p:spPr>
                <a:xfrm>
                  <a:off x="8425164" y="4194533"/>
                  <a:ext cx="96549" cy="100264"/>
                </a:xfrm>
                <a:custGeom>
                  <a:avLst/>
                  <a:gdLst/>
                  <a:ahLst/>
                  <a:cxnLst/>
                  <a:rect l="l" t="t" r="r" b="b"/>
                  <a:pathLst>
                    <a:path w="1923" h="1997" extrusionOk="0">
                      <a:moveTo>
                        <a:pt x="982" y="0"/>
                      </a:moveTo>
                      <a:cubicBezTo>
                        <a:pt x="975" y="0"/>
                        <a:pt x="968" y="0"/>
                        <a:pt x="961" y="0"/>
                      </a:cubicBezTo>
                      <a:cubicBezTo>
                        <a:pt x="423" y="11"/>
                        <a:pt x="0" y="444"/>
                        <a:pt x="0" y="1004"/>
                      </a:cubicBezTo>
                      <a:cubicBezTo>
                        <a:pt x="0" y="1557"/>
                        <a:pt x="434" y="1997"/>
                        <a:pt x="954" y="1997"/>
                      </a:cubicBezTo>
                      <a:cubicBezTo>
                        <a:pt x="960" y="1997"/>
                        <a:pt x="966" y="1997"/>
                        <a:pt x="972" y="1997"/>
                      </a:cubicBezTo>
                      <a:cubicBezTo>
                        <a:pt x="1511" y="1997"/>
                        <a:pt x="1923" y="1542"/>
                        <a:pt x="1923" y="983"/>
                      </a:cubicBezTo>
                      <a:cubicBezTo>
                        <a:pt x="1923" y="419"/>
                        <a:pt x="1521" y="0"/>
                        <a:pt x="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5" name="Google Shape;935;p30"/>
              <p:cNvGrpSpPr/>
              <p:nvPr/>
            </p:nvGrpSpPr>
            <p:grpSpPr>
              <a:xfrm rot="63333" flipH="1">
                <a:off x="8112469" y="19647"/>
                <a:ext cx="1045867" cy="522843"/>
                <a:chOff x="7894994" y="166653"/>
                <a:chExt cx="978012" cy="488921"/>
              </a:xfrm>
            </p:grpSpPr>
            <p:sp>
              <p:nvSpPr>
                <p:cNvPr id="936" name="Google Shape;936;p30"/>
                <p:cNvSpPr/>
                <p:nvPr/>
              </p:nvSpPr>
              <p:spPr>
                <a:xfrm rot="-327070">
                  <a:off x="7911908" y="210594"/>
                  <a:ext cx="944184" cy="401040"/>
                </a:xfrm>
                <a:custGeom>
                  <a:avLst/>
                  <a:gdLst/>
                  <a:ahLst/>
                  <a:cxnLst/>
                  <a:rect l="l" t="t" r="r" b="b"/>
                  <a:pathLst>
                    <a:path w="23162" h="9838" extrusionOk="0">
                      <a:moveTo>
                        <a:pt x="11161" y="1"/>
                      </a:moveTo>
                      <a:cubicBezTo>
                        <a:pt x="10248" y="1"/>
                        <a:pt x="9335" y="89"/>
                        <a:pt x="8429" y="281"/>
                      </a:cubicBezTo>
                      <a:cubicBezTo>
                        <a:pt x="5651" y="873"/>
                        <a:pt x="1448" y="3249"/>
                        <a:pt x="1" y="6407"/>
                      </a:cubicBezTo>
                      <a:cubicBezTo>
                        <a:pt x="180" y="6576"/>
                        <a:pt x="349" y="6745"/>
                        <a:pt x="529" y="6914"/>
                      </a:cubicBezTo>
                      <a:cubicBezTo>
                        <a:pt x="941" y="7305"/>
                        <a:pt x="1384" y="7611"/>
                        <a:pt x="1870" y="7875"/>
                      </a:cubicBezTo>
                      <a:cubicBezTo>
                        <a:pt x="4194" y="9174"/>
                        <a:pt x="6844" y="9681"/>
                        <a:pt x="9421" y="9808"/>
                      </a:cubicBezTo>
                      <a:cubicBezTo>
                        <a:pt x="9798" y="9828"/>
                        <a:pt x="10175" y="9837"/>
                        <a:pt x="10553" y="9837"/>
                      </a:cubicBezTo>
                      <a:cubicBezTo>
                        <a:pt x="11987" y="9837"/>
                        <a:pt x="13427" y="9697"/>
                        <a:pt x="14839" y="9438"/>
                      </a:cubicBezTo>
                      <a:cubicBezTo>
                        <a:pt x="16719" y="9090"/>
                        <a:pt x="18610" y="8519"/>
                        <a:pt x="20310" y="7516"/>
                      </a:cubicBezTo>
                      <a:cubicBezTo>
                        <a:pt x="21398" y="6872"/>
                        <a:pt x="22422" y="6027"/>
                        <a:pt x="23162" y="4929"/>
                      </a:cubicBezTo>
                      <a:cubicBezTo>
                        <a:pt x="22011" y="3587"/>
                        <a:pt x="20458" y="2626"/>
                        <a:pt x="18906" y="1897"/>
                      </a:cubicBezTo>
                      <a:cubicBezTo>
                        <a:pt x="16462" y="750"/>
                        <a:pt x="13814" y="1"/>
                        <a:pt x="111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30"/>
                <p:cNvSpPr/>
                <p:nvPr/>
              </p:nvSpPr>
              <p:spPr>
                <a:xfrm rot="-327070">
                  <a:off x="8254762" y="200582"/>
                  <a:ext cx="198522" cy="426762"/>
                </a:xfrm>
                <a:custGeom>
                  <a:avLst/>
                  <a:gdLst/>
                  <a:ahLst/>
                  <a:cxnLst/>
                  <a:rect l="l" t="t" r="r" b="b"/>
                  <a:pathLst>
                    <a:path w="4870" h="10469" extrusionOk="0">
                      <a:moveTo>
                        <a:pt x="2844" y="0"/>
                      </a:moveTo>
                      <a:cubicBezTo>
                        <a:pt x="2362" y="0"/>
                        <a:pt x="1829" y="254"/>
                        <a:pt x="1289" y="861"/>
                      </a:cubicBezTo>
                      <a:cubicBezTo>
                        <a:pt x="1" y="2308"/>
                        <a:pt x="486" y="5540"/>
                        <a:pt x="803" y="7241"/>
                      </a:cubicBezTo>
                      <a:cubicBezTo>
                        <a:pt x="1025" y="8371"/>
                        <a:pt x="1426" y="9554"/>
                        <a:pt x="2377" y="10198"/>
                      </a:cubicBezTo>
                      <a:cubicBezTo>
                        <a:pt x="2602" y="10353"/>
                        <a:pt x="2872" y="10468"/>
                        <a:pt x="3138" y="10468"/>
                      </a:cubicBezTo>
                      <a:cubicBezTo>
                        <a:pt x="3234" y="10468"/>
                        <a:pt x="3330" y="10453"/>
                        <a:pt x="3422" y="10420"/>
                      </a:cubicBezTo>
                      <a:cubicBezTo>
                        <a:pt x="3866" y="10251"/>
                        <a:pt x="4035" y="9723"/>
                        <a:pt x="4141" y="9268"/>
                      </a:cubicBezTo>
                      <a:cubicBezTo>
                        <a:pt x="4648" y="7124"/>
                        <a:pt x="4869" y="4907"/>
                        <a:pt x="4795" y="2710"/>
                      </a:cubicBezTo>
                      <a:cubicBezTo>
                        <a:pt x="4752" y="1284"/>
                        <a:pt x="3928" y="0"/>
                        <a:pt x="2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8" name="Google Shape;938;p30"/>
              <p:cNvGrpSpPr/>
              <p:nvPr/>
            </p:nvGrpSpPr>
            <p:grpSpPr>
              <a:xfrm rot="-3481624" flipH="1">
                <a:off x="7742297" y="-263577"/>
                <a:ext cx="626033" cy="731718"/>
                <a:chOff x="6248054" y="3044970"/>
                <a:chExt cx="499166" cy="583497"/>
              </a:xfrm>
            </p:grpSpPr>
            <p:sp>
              <p:nvSpPr>
                <p:cNvPr id="939" name="Google Shape;939;p30"/>
                <p:cNvSpPr/>
                <p:nvPr/>
              </p:nvSpPr>
              <p:spPr>
                <a:xfrm>
                  <a:off x="6412463" y="3076290"/>
                  <a:ext cx="120001" cy="283570"/>
                </a:xfrm>
                <a:custGeom>
                  <a:avLst/>
                  <a:gdLst/>
                  <a:ahLst/>
                  <a:cxnLst/>
                  <a:rect l="l" t="t" r="r" b="b"/>
                  <a:pathLst>
                    <a:path w="2567" h="6066" extrusionOk="0">
                      <a:moveTo>
                        <a:pt x="1786" y="1"/>
                      </a:moveTo>
                      <a:cubicBezTo>
                        <a:pt x="1230" y="1"/>
                        <a:pt x="656" y="599"/>
                        <a:pt x="454" y="1038"/>
                      </a:cubicBezTo>
                      <a:cubicBezTo>
                        <a:pt x="264" y="1440"/>
                        <a:pt x="211" y="1883"/>
                        <a:pt x="169" y="2316"/>
                      </a:cubicBezTo>
                      <a:cubicBezTo>
                        <a:pt x="106" y="2971"/>
                        <a:pt x="53" y="3626"/>
                        <a:pt x="32" y="4281"/>
                      </a:cubicBezTo>
                      <a:cubicBezTo>
                        <a:pt x="11" y="4608"/>
                        <a:pt x="11" y="4936"/>
                        <a:pt x="0" y="5274"/>
                      </a:cubicBezTo>
                      <a:cubicBezTo>
                        <a:pt x="0" y="5369"/>
                        <a:pt x="95" y="5992"/>
                        <a:pt x="32" y="6066"/>
                      </a:cubicBezTo>
                      <a:cubicBezTo>
                        <a:pt x="898" y="5073"/>
                        <a:pt x="1606" y="3943"/>
                        <a:pt x="2123" y="2728"/>
                      </a:cubicBezTo>
                      <a:cubicBezTo>
                        <a:pt x="2366" y="2169"/>
                        <a:pt x="2567" y="1577"/>
                        <a:pt x="2545" y="975"/>
                      </a:cubicBezTo>
                      <a:cubicBezTo>
                        <a:pt x="2535" y="605"/>
                        <a:pt x="2387" y="183"/>
                        <a:pt x="2039" y="46"/>
                      </a:cubicBezTo>
                      <a:cubicBezTo>
                        <a:pt x="1956" y="15"/>
                        <a:pt x="1871" y="1"/>
                        <a:pt x="17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30"/>
                <p:cNvSpPr/>
                <p:nvPr/>
              </p:nvSpPr>
              <p:spPr>
                <a:xfrm>
                  <a:off x="6604500" y="3152768"/>
                  <a:ext cx="142720" cy="321155"/>
                </a:xfrm>
                <a:custGeom>
                  <a:avLst/>
                  <a:gdLst/>
                  <a:ahLst/>
                  <a:cxnLst/>
                  <a:rect l="l" t="t" r="r" b="b"/>
                  <a:pathLst>
                    <a:path w="3053" h="6870" extrusionOk="0">
                      <a:moveTo>
                        <a:pt x="2280" y="1"/>
                      </a:moveTo>
                      <a:cubicBezTo>
                        <a:pt x="1995" y="1"/>
                        <a:pt x="1700" y="156"/>
                        <a:pt x="1458" y="332"/>
                      </a:cubicBezTo>
                      <a:cubicBezTo>
                        <a:pt x="1173" y="543"/>
                        <a:pt x="898" y="786"/>
                        <a:pt x="719" y="1092"/>
                      </a:cubicBezTo>
                      <a:cubicBezTo>
                        <a:pt x="465" y="1536"/>
                        <a:pt x="423" y="2053"/>
                        <a:pt x="391" y="2560"/>
                      </a:cubicBezTo>
                      <a:cubicBezTo>
                        <a:pt x="339" y="3352"/>
                        <a:pt x="286" y="4155"/>
                        <a:pt x="233" y="4947"/>
                      </a:cubicBezTo>
                      <a:cubicBezTo>
                        <a:pt x="201" y="5539"/>
                        <a:pt x="1" y="6289"/>
                        <a:pt x="159" y="6869"/>
                      </a:cubicBezTo>
                      <a:cubicBezTo>
                        <a:pt x="1268" y="5444"/>
                        <a:pt x="2113" y="3574"/>
                        <a:pt x="2789" y="1906"/>
                      </a:cubicBezTo>
                      <a:cubicBezTo>
                        <a:pt x="2926" y="1578"/>
                        <a:pt x="3053" y="1240"/>
                        <a:pt x="3042" y="881"/>
                      </a:cubicBezTo>
                      <a:cubicBezTo>
                        <a:pt x="3032" y="533"/>
                        <a:pt x="2842" y="152"/>
                        <a:pt x="2504" y="36"/>
                      </a:cubicBezTo>
                      <a:cubicBezTo>
                        <a:pt x="2431" y="12"/>
                        <a:pt x="2356" y="1"/>
                        <a:pt x="22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30"/>
                <p:cNvSpPr/>
                <p:nvPr/>
              </p:nvSpPr>
              <p:spPr>
                <a:xfrm>
                  <a:off x="6404563" y="3375797"/>
                  <a:ext cx="133838" cy="252670"/>
                </a:xfrm>
                <a:custGeom>
                  <a:avLst/>
                  <a:gdLst/>
                  <a:ahLst/>
                  <a:cxnLst/>
                  <a:rect l="l" t="t" r="r" b="b"/>
                  <a:pathLst>
                    <a:path w="2863" h="5405" extrusionOk="0">
                      <a:moveTo>
                        <a:pt x="2359" y="0"/>
                      </a:moveTo>
                      <a:cubicBezTo>
                        <a:pt x="2329" y="0"/>
                        <a:pt x="2300" y="2"/>
                        <a:pt x="2271" y="7"/>
                      </a:cubicBezTo>
                      <a:cubicBezTo>
                        <a:pt x="2081" y="28"/>
                        <a:pt x="1912" y="134"/>
                        <a:pt x="1753" y="250"/>
                      </a:cubicBezTo>
                      <a:cubicBezTo>
                        <a:pt x="1384" y="535"/>
                        <a:pt x="1067" y="916"/>
                        <a:pt x="866" y="1338"/>
                      </a:cubicBezTo>
                      <a:cubicBezTo>
                        <a:pt x="676" y="1708"/>
                        <a:pt x="571" y="2120"/>
                        <a:pt x="486" y="2531"/>
                      </a:cubicBezTo>
                      <a:cubicBezTo>
                        <a:pt x="349" y="3123"/>
                        <a:pt x="243" y="3725"/>
                        <a:pt x="159" y="4327"/>
                      </a:cubicBezTo>
                      <a:cubicBezTo>
                        <a:pt x="127" y="4623"/>
                        <a:pt x="0" y="5140"/>
                        <a:pt x="190" y="5404"/>
                      </a:cubicBezTo>
                      <a:cubicBezTo>
                        <a:pt x="412" y="5256"/>
                        <a:pt x="571" y="4887"/>
                        <a:pt x="718" y="4665"/>
                      </a:cubicBezTo>
                      <a:cubicBezTo>
                        <a:pt x="940" y="4348"/>
                        <a:pt x="1162" y="4042"/>
                        <a:pt x="1373" y="3735"/>
                      </a:cubicBezTo>
                      <a:cubicBezTo>
                        <a:pt x="1817" y="3112"/>
                        <a:pt x="2239" y="2468"/>
                        <a:pt x="2546" y="1771"/>
                      </a:cubicBezTo>
                      <a:cubicBezTo>
                        <a:pt x="2704" y="1401"/>
                        <a:pt x="2831" y="1011"/>
                        <a:pt x="2852" y="609"/>
                      </a:cubicBezTo>
                      <a:cubicBezTo>
                        <a:pt x="2862" y="472"/>
                        <a:pt x="2852" y="324"/>
                        <a:pt x="2778" y="208"/>
                      </a:cubicBezTo>
                      <a:cubicBezTo>
                        <a:pt x="2688" y="74"/>
                        <a:pt x="2523" y="0"/>
                        <a:pt x="23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30"/>
                <p:cNvSpPr/>
                <p:nvPr/>
              </p:nvSpPr>
              <p:spPr>
                <a:xfrm>
                  <a:off x="6248054" y="3044970"/>
                  <a:ext cx="116542" cy="246266"/>
                </a:xfrm>
                <a:custGeom>
                  <a:avLst/>
                  <a:gdLst/>
                  <a:ahLst/>
                  <a:cxnLst/>
                  <a:rect l="l" t="t" r="r" b="b"/>
                  <a:pathLst>
                    <a:path w="2493" h="5268" extrusionOk="0">
                      <a:moveTo>
                        <a:pt x="2108" y="0"/>
                      </a:moveTo>
                      <a:cubicBezTo>
                        <a:pt x="1730" y="0"/>
                        <a:pt x="1347" y="190"/>
                        <a:pt x="1088" y="473"/>
                      </a:cubicBezTo>
                      <a:cubicBezTo>
                        <a:pt x="729" y="842"/>
                        <a:pt x="549" y="1349"/>
                        <a:pt x="412" y="1846"/>
                      </a:cubicBezTo>
                      <a:cubicBezTo>
                        <a:pt x="127" y="2976"/>
                        <a:pt x="169" y="4127"/>
                        <a:pt x="0" y="5268"/>
                      </a:cubicBezTo>
                      <a:cubicBezTo>
                        <a:pt x="476" y="4412"/>
                        <a:pt x="993" y="3588"/>
                        <a:pt x="1500" y="2754"/>
                      </a:cubicBezTo>
                      <a:cubicBezTo>
                        <a:pt x="1986" y="1930"/>
                        <a:pt x="2408" y="1033"/>
                        <a:pt x="2493" y="71"/>
                      </a:cubicBezTo>
                      <a:cubicBezTo>
                        <a:pt x="2368" y="23"/>
                        <a:pt x="2239" y="0"/>
                        <a:pt x="2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43" name="Google Shape;943;p30"/>
              <p:cNvSpPr/>
              <p:nvPr/>
            </p:nvSpPr>
            <p:spPr>
              <a:xfrm rot="-2290406">
                <a:off x="8450857" y="2292775"/>
                <a:ext cx="1625820" cy="1469299"/>
              </a:xfrm>
              <a:custGeom>
                <a:avLst/>
                <a:gdLst/>
                <a:ahLst/>
                <a:cxnLst/>
                <a:rect l="l" t="t" r="r" b="b"/>
                <a:pathLst>
                  <a:path w="18832" h="17019" extrusionOk="0">
                    <a:moveTo>
                      <a:pt x="9411" y="2792"/>
                    </a:moveTo>
                    <a:cubicBezTo>
                      <a:pt x="9665" y="2972"/>
                      <a:pt x="9929" y="3151"/>
                      <a:pt x="10172" y="3342"/>
                    </a:cubicBezTo>
                    <a:cubicBezTo>
                      <a:pt x="10457" y="3563"/>
                      <a:pt x="10731" y="3796"/>
                      <a:pt x="11006" y="4028"/>
                    </a:cubicBezTo>
                    <a:lnTo>
                      <a:pt x="8556" y="6489"/>
                    </a:lnTo>
                    <a:cubicBezTo>
                      <a:pt x="8101" y="6109"/>
                      <a:pt x="7658" y="5739"/>
                      <a:pt x="7214" y="5348"/>
                    </a:cubicBezTo>
                    <a:cubicBezTo>
                      <a:pt x="7151" y="5295"/>
                      <a:pt x="7088" y="5243"/>
                      <a:pt x="7024" y="5190"/>
                    </a:cubicBezTo>
                    <a:cubicBezTo>
                      <a:pt x="7795" y="4429"/>
                      <a:pt x="8566" y="3658"/>
                      <a:pt x="9327" y="2877"/>
                    </a:cubicBezTo>
                    <a:lnTo>
                      <a:pt x="9411" y="2792"/>
                    </a:lnTo>
                    <a:close/>
                    <a:moveTo>
                      <a:pt x="11228" y="4229"/>
                    </a:moveTo>
                    <a:cubicBezTo>
                      <a:pt x="11566" y="4535"/>
                      <a:pt x="11904" y="4862"/>
                      <a:pt x="12231" y="5190"/>
                    </a:cubicBezTo>
                    <a:cubicBezTo>
                      <a:pt x="12516" y="5464"/>
                      <a:pt x="12801" y="5760"/>
                      <a:pt x="13097" y="6045"/>
                    </a:cubicBezTo>
                    <a:cubicBezTo>
                      <a:pt x="12284" y="6742"/>
                      <a:pt x="11492" y="7460"/>
                      <a:pt x="10710" y="8200"/>
                    </a:cubicBezTo>
                    <a:cubicBezTo>
                      <a:pt x="10066" y="7703"/>
                      <a:pt x="9422" y="7196"/>
                      <a:pt x="8788" y="6679"/>
                    </a:cubicBezTo>
                    <a:lnTo>
                      <a:pt x="10974" y="4482"/>
                    </a:lnTo>
                    <a:lnTo>
                      <a:pt x="11228" y="4229"/>
                    </a:lnTo>
                    <a:close/>
                    <a:moveTo>
                      <a:pt x="6813" y="5390"/>
                    </a:moveTo>
                    <a:cubicBezTo>
                      <a:pt x="7320" y="5834"/>
                      <a:pt x="7827" y="6267"/>
                      <a:pt x="8344" y="6700"/>
                    </a:cubicBezTo>
                    <a:lnTo>
                      <a:pt x="6074" y="8971"/>
                    </a:lnTo>
                    <a:cubicBezTo>
                      <a:pt x="5641" y="8591"/>
                      <a:pt x="5197" y="8210"/>
                      <a:pt x="4743" y="7841"/>
                    </a:cubicBezTo>
                    <a:cubicBezTo>
                      <a:pt x="4669" y="7777"/>
                      <a:pt x="4585" y="7703"/>
                      <a:pt x="4500" y="7640"/>
                    </a:cubicBezTo>
                    <a:lnTo>
                      <a:pt x="4732" y="7418"/>
                    </a:lnTo>
                    <a:cubicBezTo>
                      <a:pt x="5429" y="6753"/>
                      <a:pt x="6127" y="6077"/>
                      <a:pt x="6813" y="5390"/>
                    </a:cubicBezTo>
                    <a:close/>
                    <a:moveTo>
                      <a:pt x="13308" y="6246"/>
                    </a:moveTo>
                    <a:cubicBezTo>
                      <a:pt x="13995" y="6922"/>
                      <a:pt x="14702" y="7577"/>
                      <a:pt x="15484" y="8126"/>
                    </a:cubicBezTo>
                    <a:cubicBezTo>
                      <a:pt x="14787" y="8802"/>
                      <a:pt x="14079" y="9467"/>
                      <a:pt x="13382" y="10143"/>
                    </a:cubicBezTo>
                    <a:cubicBezTo>
                      <a:pt x="12875" y="9773"/>
                      <a:pt x="12368" y="9414"/>
                      <a:pt x="11861" y="9045"/>
                    </a:cubicBezTo>
                    <a:cubicBezTo>
                      <a:pt x="11555" y="8823"/>
                      <a:pt x="11249" y="8601"/>
                      <a:pt x="10953" y="8379"/>
                    </a:cubicBezTo>
                    <a:cubicBezTo>
                      <a:pt x="11724" y="7651"/>
                      <a:pt x="12506" y="6943"/>
                      <a:pt x="13308" y="6246"/>
                    </a:cubicBezTo>
                    <a:close/>
                    <a:moveTo>
                      <a:pt x="8577" y="6880"/>
                    </a:moveTo>
                    <a:cubicBezTo>
                      <a:pt x="8714" y="6996"/>
                      <a:pt x="8851" y="7112"/>
                      <a:pt x="8989" y="7218"/>
                    </a:cubicBezTo>
                    <a:cubicBezTo>
                      <a:pt x="9496" y="7619"/>
                      <a:pt x="9992" y="8010"/>
                      <a:pt x="10509" y="8390"/>
                    </a:cubicBezTo>
                    <a:cubicBezTo>
                      <a:pt x="9686" y="9171"/>
                      <a:pt x="8872" y="9974"/>
                      <a:pt x="8091" y="10787"/>
                    </a:cubicBezTo>
                    <a:cubicBezTo>
                      <a:pt x="7499" y="10238"/>
                      <a:pt x="6897" y="9700"/>
                      <a:pt x="6295" y="9171"/>
                    </a:cubicBezTo>
                    <a:lnTo>
                      <a:pt x="6327" y="9140"/>
                    </a:lnTo>
                    <a:lnTo>
                      <a:pt x="8577" y="6880"/>
                    </a:lnTo>
                    <a:close/>
                    <a:moveTo>
                      <a:pt x="4289" y="7841"/>
                    </a:moveTo>
                    <a:cubicBezTo>
                      <a:pt x="4817" y="8284"/>
                      <a:pt x="5345" y="8728"/>
                      <a:pt x="5873" y="9182"/>
                    </a:cubicBezTo>
                    <a:lnTo>
                      <a:pt x="4173" y="10882"/>
                    </a:lnTo>
                    <a:cubicBezTo>
                      <a:pt x="4067" y="10988"/>
                      <a:pt x="3972" y="11094"/>
                      <a:pt x="3866" y="11199"/>
                    </a:cubicBezTo>
                    <a:cubicBezTo>
                      <a:pt x="3423" y="10840"/>
                      <a:pt x="2979" y="10492"/>
                      <a:pt x="2525" y="10143"/>
                    </a:cubicBezTo>
                    <a:cubicBezTo>
                      <a:pt x="2409" y="10048"/>
                      <a:pt x="2282" y="9953"/>
                      <a:pt x="2155" y="9847"/>
                    </a:cubicBezTo>
                    <a:cubicBezTo>
                      <a:pt x="2229" y="9773"/>
                      <a:pt x="2303" y="9710"/>
                      <a:pt x="2388" y="9636"/>
                    </a:cubicBezTo>
                    <a:cubicBezTo>
                      <a:pt x="3021" y="9045"/>
                      <a:pt x="3655" y="8443"/>
                      <a:pt x="4289" y="7841"/>
                    </a:cubicBezTo>
                    <a:close/>
                    <a:moveTo>
                      <a:pt x="10742" y="8569"/>
                    </a:moveTo>
                    <a:cubicBezTo>
                      <a:pt x="11555" y="9171"/>
                      <a:pt x="12368" y="9752"/>
                      <a:pt x="13171" y="10354"/>
                    </a:cubicBezTo>
                    <a:lnTo>
                      <a:pt x="10488" y="12942"/>
                    </a:lnTo>
                    <a:cubicBezTo>
                      <a:pt x="9749" y="12298"/>
                      <a:pt x="9031" y="11643"/>
                      <a:pt x="8313" y="10988"/>
                    </a:cubicBezTo>
                    <a:cubicBezTo>
                      <a:pt x="9105" y="10164"/>
                      <a:pt x="9918" y="9362"/>
                      <a:pt x="10742" y="8569"/>
                    </a:cubicBezTo>
                    <a:close/>
                    <a:moveTo>
                      <a:pt x="6095" y="9383"/>
                    </a:moveTo>
                    <a:cubicBezTo>
                      <a:pt x="6697" y="9911"/>
                      <a:pt x="7288" y="10449"/>
                      <a:pt x="7880" y="10999"/>
                    </a:cubicBezTo>
                    <a:cubicBezTo>
                      <a:pt x="7404" y="11495"/>
                      <a:pt x="6929" y="11991"/>
                      <a:pt x="6464" y="12498"/>
                    </a:cubicBezTo>
                    <a:cubicBezTo>
                      <a:pt x="6317" y="12657"/>
                      <a:pt x="6179" y="12815"/>
                      <a:pt x="6031" y="12974"/>
                    </a:cubicBezTo>
                    <a:cubicBezTo>
                      <a:pt x="5387" y="12435"/>
                      <a:pt x="4743" y="11907"/>
                      <a:pt x="4099" y="11379"/>
                    </a:cubicBezTo>
                    <a:cubicBezTo>
                      <a:pt x="4764" y="10713"/>
                      <a:pt x="5429" y="10048"/>
                      <a:pt x="6095" y="9383"/>
                    </a:cubicBezTo>
                    <a:close/>
                    <a:moveTo>
                      <a:pt x="8101" y="11199"/>
                    </a:moveTo>
                    <a:cubicBezTo>
                      <a:pt x="8820" y="11854"/>
                      <a:pt x="9538" y="12509"/>
                      <a:pt x="10277" y="13143"/>
                    </a:cubicBezTo>
                    <a:lnTo>
                      <a:pt x="8925" y="14442"/>
                    </a:lnTo>
                    <a:cubicBezTo>
                      <a:pt x="8746" y="14611"/>
                      <a:pt x="8556" y="14790"/>
                      <a:pt x="8376" y="14970"/>
                    </a:cubicBezTo>
                    <a:cubicBezTo>
                      <a:pt x="7679" y="14357"/>
                      <a:pt x="6971" y="13766"/>
                      <a:pt x="6264" y="13164"/>
                    </a:cubicBezTo>
                    <a:cubicBezTo>
                      <a:pt x="6866" y="12498"/>
                      <a:pt x="7478" y="11843"/>
                      <a:pt x="8101" y="11199"/>
                    </a:cubicBezTo>
                    <a:close/>
                    <a:moveTo>
                      <a:pt x="11756" y="0"/>
                    </a:moveTo>
                    <a:cubicBezTo>
                      <a:pt x="11721" y="0"/>
                      <a:pt x="11682" y="14"/>
                      <a:pt x="11650" y="46"/>
                    </a:cubicBezTo>
                    <a:cubicBezTo>
                      <a:pt x="10900" y="838"/>
                      <a:pt x="10129" y="1631"/>
                      <a:pt x="9369" y="2423"/>
                    </a:cubicBezTo>
                    <a:cubicBezTo>
                      <a:pt x="8915" y="2137"/>
                      <a:pt x="8450" y="1873"/>
                      <a:pt x="7964" y="1641"/>
                    </a:cubicBezTo>
                    <a:cubicBezTo>
                      <a:pt x="7890" y="1704"/>
                      <a:pt x="7806" y="1778"/>
                      <a:pt x="7721" y="1842"/>
                    </a:cubicBezTo>
                    <a:cubicBezTo>
                      <a:pt x="8218" y="2085"/>
                      <a:pt x="8693" y="2349"/>
                      <a:pt x="9158" y="2634"/>
                    </a:cubicBezTo>
                    <a:cubicBezTo>
                      <a:pt x="8376" y="3426"/>
                      <a:pt x="7595" y="4218"/>
                      <a:pt x="6802" y="4989"/>
                    </a:cubicBezTo>
                    <a:cubicBezTo>
                      <a:pt x="6338" y="4577"/>
                      <a:pt x="5873" y="4155"/>
                      <a:pt x="5419" y="3732"/>
                    </a:cubicBezTo>
                    <a:cubicBezTo>
                      <a:pt x="5345" y="3796"/>
                      <a:pt x="5260" y="3859"/>
                      <a:pt x="5187" y="3922"/>
                    </a:cubicBezTo>
                    <a:cubicBezTo>
                      <a:pt x="5651" y="4355"/>
                      <a:pt x="6116" y="4778"/>
                      <a:pt x="6591" y="5200"/>
                    </a:cubicBezTo>
                    <a:lnTo>
                      <a:pt x="6412" y="5380"/>
                    </a:lnTo>
                    <a:cubicBezTo>
                      <a:pt x="5704" y="6077"/>
                      <a:pt x="4986" y="6763"/>
                      <a:pt x="4268" y="7450"/>
                    </a:cubicBezTo>
                    <a:cubicBezTo>
                      <a:pt x="3697" y="7006"/>
                      <a:pt x="3127" y="6563"/>
                      <a:pt x="2525" y="6151"/>
                    </a:cubicBezTo>
                    <a:cubicBezTo>
                      <a:pt x="2451" y="6225"/>
                      <a:pt x="2377" y="6288"/>
                      <a:pt x="2303" y="6352"/>
                    </a:cubicBezTo>
                    <a:cubicBezTo>
                      <a:pt x="2905" y="6774"/>
                      <a:pt x="3486" y="7207"/>
                      <a:pt x="4056" y="7661"/>
                    </a:cubicBezTo>
                    <a:cubicBezTo>
                      <a:pt x="3349" y="8337"/>
                      <a:pt x="2631" y="9002"/>
                      <a:pt x="1913" y="9668"/>
                    </a:cubicBezTo>
                    <a:cubicBezTo>
                      <a:pt x="1342" y="9235"/>
                      <a:pt x="782" y="8802"/>
                      <a:pt x="202" y="8369"/>
                    </a:cubicBezTo>
                    <a:cubicBezTo>
                      <a:pt x="138" y="8443"/>
                      <a:pt x="64" y="8506"/>
                      <a:pt x="1" y="8569"/>
                    </a:cubicBezTo>
                    <a:cubicBezTo>
                      <a:pt x="11" y="8591"/>
                      <a:pt x="33" y="8612"/>
                      <a:pt x="43" y="8622"/>
                    </a:cubicBezTo>
                    <a:cubicBezTo>
                      <a:pt x="603" y="9034"/>
                      <a:pt x="1152" y="9446"/>
                      <a:pt x="1691" y="9868"/>
                    </a:cubicBezTo>
                    <a:cubicBezTo>
                      <a:pt x="1448" y="10101"/>
                      <a:pt x="1194" y="10323"/>
                      <a:pt x="951" y="10555"/>
                    </a:cubicBezTo>
                    <a:cubicBezTo>
                      <a:pt x="698" y="10787"/>
                      <a:pt x="444" y="11020"/>
                      <a:pt x="191" y="11241"/>
                    </a:cubicBezTo>
                    <a:cubicBezTo>
                      <a:pt x="149" y="11284"/>
                      <a:pt x="96" y="11326"/>
                      <a:pt x="43" y="11368"/>
                    </a:cubicBezTo>
                    <a:cubicBezTo>
                      <a:pt x="117" y="11432"/>
                      <a:pt x="202" y="11495"/>
                      <a:pt x="286" y="11558"/>
                    </a:cubicBezTo>
                    <a:lnTo>
                      <a:pt x="297" y="11548"/>
                    </a:lnTo>
                    <a:cubicBezTo>
                      <a:pt x="381" y="11474"/>
                      <a:pt x="466" y="11389"/>
                      <a:pt x="550" y="11315"/>
                    </a:cubicBezTo>
                    <a:cubicBezTo>
                      <a:pt x="761" y="11125"/>
                      <a:pt x="973" y="10925"/>
                      <a:pt x="1184" y="10735"/>
                    </a:cubicBezTo>
                    <a:cubicBezTo>
                      <a:pt x="1437" y="10513"/>
                      <a:pt x="1680" y="10280"/>
                      <a:pt x="1934" y="10048"/>
                    </a:cubicBezTo>
                    <a:cubicBezTo>
                      <a:pt x="2515" y="10502"/>
                      <a:pt x="3085" y="10956"/>
                      <a:pt x="3666" y="11410"/>
                    </a:cubicBezTo>
                    <a:cubicBezTo>
                      <a:pt x="3148" y="11939"/>
                      <a:pt x="2620" y="12477"/>
                      <a:pt x="2018" y="12900"/>
                    </a:cubicBezTo>
                    <a:cubicBezTo>
                      <a:pt x="2103" y="12963"/>
                      <a:pt x="2187" y="13026"/>
                      <a:pt x="2272" y="13079"/>
                    </a:cubicBezTo>
                    <a:cubicBezTo>
                      <a:pt x="2863" y="12657"/>
                      <a:pt x="3370" y="12108"/>
                      <a:pt x="3887" y="11590"/>
                    </a:cubicBezTo>
                    <a:cubicBezTo>
                      <a:pt x="4542" y="12118"/>
                      <a:pt x="5197" y="12646"/>
                      <a:pt x="5841" y="13185"/>
                    </a:cubicBezTo>
                    <a:cubicBezTo>
                      <a:pt x="5398" y="13692"/>
                      <a:pt x="4954" y="14199"/>
                      <a:pt x="4511" y="14706"/>
                    </a:cubicBezTo>
                    <a:lnTo>
                      <a:pt x="4521" y="14716"/>
                    </a:lnTo>
                    <a:cubicBezTo>
                      <a:pt x="4595" y="14769"/>
                      <a:pt x="4669" y="14832"/>
                      <a:pt x="4754" y="14885"/>
                    </a:cubicBezTo>
                    <a:cubicBezTo>
                      <a:pt x="5187" y="14378"/>
                      <a:pt x="5620" y="13882"/>
                      <a:pt x="6074" y="13375"/>
                    </a:cubicBezTo>
                    <a:cubicBezTo>
                      <a:pt x="6760" y="13956"/>
                      <a:pt x="7447" y="14547"/>
                      <a:pt x="8133" y="15139"/>
                    </a:cubicBezTo>
                    <a:lnTo>
                      <a:pt x="8175" y="15170"/>
                    </a:lnTo>
                    <a:cubicBezTo>
                      <a:pt x="7700" y="15624"/>
                      <a:pt x="7225" y="16079"/>
                      <a:pt x="6750" y="16533"/>
                    </a:cubicBezTo>
                    <a:cubicBezTo>
                      <a:pt x="6824" y="16596"/>
                      <a:pt x="6908" y="16660"/>
                      <a:pt x="6982" y="16723"/>
                    </a:cubicBezTo>
                    <a:lnTo>
                      <a:pt x="8397" y="15360"/>
                    </a:lnTo>
                    <a:cubicBezTo>
                      <a:pt x="9020" y="15910"/>
                      <a:pt x="9633" y="16469"/>
                      <a:pt x="10256" y="17019"/>
                    </a:cubicBezTo>
                    <a:cubicBezTo>
                      <a:pt x="10319" y="16945"/>
                      <a:pt x="10393" y="16881"/>
                      <a:pt x="10467" y="16807"/>
                    </a:cubicBezTo>
                    <a:cubicBezTo>
                      <a:pt x="9844" y="16258"/>
                      <a:pt x="9232" y="15709"/>
                      <a:pt x="8598" y="15160"/>
                    </a:cubicBezTo>
                    <a:lnTo>
                      <a:pt x="10499" y="13343"/>
                    </a:lnTo>
                    <a:cubicBezTo>
                      <a:pt x="10520" y="13364"/>
                      <a:pt x="10541" y="13375"/>
                      <a:pt x="10562" y="13396"/>
                    </a:cubicBezTo>
                    <a:cubicBezTo>
                      <a:pt x="11207" y="13956"/>
                      <a:pt x="11872" y="14505"/>
                      <a:pt x="12548" y="15022"/>
                    </a:cubicBezTo>
                    <a:cubicBezTo>
                      <a:pt x="12622" y="14959"/>
                      <a:pt x="12706" y="14896"/>
                      <a:pt x="12780" y="14832"/>
                    </a:cubicBezTo>
                    <a:cubicBezTo>
                      <a:pt x="12073" y="14283"/>
                      <a:pt x="11386" y="13713"/>
                      <a:pt x="10710" y="13132"/>
                    </a:cubicBezTo>
                    <a:lnTo>
                      <a:pt x="13414" y="10523"/>
                    </a:lnTo>
                    <a:cubicBezTo>
                      <a:pt x="13477" y="10576"/>
                      <a:pt x="13551" y="10629"/>
                      <a:pt x="13615" y="10682"/>
                    </a:cubicBezTo>
                    <a:cubicBezTo>
                      <a:pt x="14312" y="11199"/>
                      <a:pt x="14998" y="11738"/>
                      <a:pt x="15600" y="12361"/>
                    </a:cubicBezTo>
                    <a:cubicBezTo>
                      <a:pt x="15685" y="12287"/>
                      <a:pt x="15748" y="12224"/>
                      <a:pt x="15822" y="12160"/>
                    </a:cubicBezTo>
                    <a:cubicBezTo>
                      <a:pt x="15146" y="11484"/>
                      <a:pt x="14396" y="10882"/>
                      <a:pt x="13625" y="10323"/>
                    </a:cubicBezTo>
                    <a:lnTo>
                      <a:pt x="15727" y="8295"/>
                    </a:lnTo>
                    <a:cubicBezTo>
                      <a:pt x="15927" y="8432"/>
                      <a:pt x="16139" y="8569"/>
                      <a:pt x="16350" y="8686"/>
                    </a:cubicBezTo>
                    <a:cubicBezTo>
                      <a:pt x="17058" y="9087"/>
                      <a:pt x="17850" y="9330"/>
                      <a:pt x="18578" y="9689"/>
                    </a:cubicBezTo>
                    <a:cubicBezTo>
                      <a:pt x="18663" y="9615"/>
                      <a:pt x="18747" y="9552"/>
                      <a:pt x="18832" y="9478"/>
                    </a:cubicBezTo>
                    <a:cubicBezTo>
                      <a:pt x="18167" y="9161"/>
                      <a:pt x="17459" y="8939"/>
                      <a:pt x="16804" y="8601"/>
                    </a:cubicBezTo>
                    <a:cubicBezTo>
                      <a:pt x="16508" y="8443"/>
                      <a:pt x="16223" y="8274"/>
                      <a:pt x="15938" y="8094"/>
                    </a:cubicBezTo>
                    <a:cubicBezTo>
                      <a:pt x="15991" y="8041"/>
                      <a:pt x="16044" y="7999"/>
                      <a:pt x="16086" y="7957"/>
                    </a:cubicBezTo>
                    <a:cubicBezTo>
                      <a:pt x="16836" y="7239"/>
                      <a:pt x="17575" y="6521"/>
                      <a:pt x="18325" y="5792"/>
                    </a:cubicBezTo>
                    <a:cubicBezTo>
                      <a:pt x="18251" y="5728"/>
                      <a:pt x="18188" y="5654"/>
                      <a:pt x="18114" y="5591"/>
                    </a:cubicBezTo>
                    <a:cubicBezTo>
                      <a:pt x="17311" y="6362"/>
                      <a:pt x="16498" y="7144"/>
                      <a:pt x="15695" y="7915"/>
                    </a:cubicBezTo>
                    <a:cubicBezTo>
                      <a:pt x="15315" y="7651"/>
                      <a:pt x="14956" y="7365"/>
                      <a:pt x="14607" y="7059"/>
                    </a:cubicBezTo>
                    <a:cubicBezTo>
                      <a:pt x="14238" y="6732"/>
                      <a:pt x="13879" y="6394"/>
                      <a:pt x="13530" y="6056"/>
                    </a:cubicBezTo>
                    <a:cubicBezTo>
                      <a:pt x="14417" y="5285"/>
                      <a:pt x="15336" y="4524"/>
                      <a:pt x="16265" y="3785"/>
                    </a:cubicBezTo>
                    <a:cubicBezTo>
                      <a:pt x="16192" y="3722"/>
                      <a:pt x="16118" y="3658"/>
                      <a:pt x="16044" y="3584"/>
                    </a:cubicBezTo>
                    <a:cubicBezTo>
                      <a:pt x="15125" y="4324"/>
                      <a:pt x="14206" y="5074"/>
                      <a:pt x="13319" y="5845"/>
                    </a:cubicBezTo>
                    <a:cubicBezTo>
                      <a:pt x="12696" y="5232"/>
                      <a:pt x="12083" y="4609"/>
                      <a:pt x="11428" y="4017"/>
                    </a:cubicBezTo>
                    <a:cubicBezTo>
                      <a:pt x="12147" y="3299"/>
                      <a:pt x="12854" y="2592"/>
                      <a:pt x="13572" y="1873"/>
                    </a:cubicBezTo>
                    <a:cubicBezTo>
                      <a:pt x="13670" y="1768"/>
                      <a:pt x="13567" y="1618"/>
                      <a:pt x="13456" y="1618"/>
                    </a:cubicBezTo>
                    <a:cubicBezTo>
                      <a:pt x="13423" y="1618"/>
                      <a:pt x="13390" y="1631"/>
                      <a:pt x="13361" y="1662"/>
                    </a:cubicBezTo>
                    <a:lnTo>
                      <a:pt x="11207" y="3817"/>
                    </a:lnTo>
                    <a:cubicBezTo>
                      <a:pt x="11016" y="3648"/>
                      <a:pt x="10816" y="3479"/>
                      <a:pt x="10605" y="3310"/>
                    </a:cubicBezTo>
                    <a:cubicBezTo>
                      <a:pt x="10288" y="3056"/>
                      <a:pt x="9960" y="2813"/>
                      <a:pt x="9612" y="2581"/>
                    </a:cubicBezTo>
                    <a:cubicBezTo>
                      <a:pt x="10372" y="1810"/>
                      <a:pt x="11122" y="1039"/>
                      <a:pt x="11861" y="247"/>
                    </a:cubicBezTo>
                    <a:cubicBezTo>
                      <a:pt x="11914" y="194"/>
                      <a:pt x="11914" y="131"/>
                      <a:pt x="11872" y="78"/>
                    </a:cubicBezTo>
                    <a:lnTo>
                      <a:pt x="11882" y="78"/>
                    </a:lnTo>
                    <a:cubicBezTo>
                      <a:pt x="11851" y="46"/>
                      <a:pt x="11819" y="25"/>
                      <a:pt x="11787" y="4"/>
                    </a:cubicBezTo>
                    <a:cubicBezTo>
                      <a:pt x="11777" y="2"/>
                      <a:pt x="11767" y="0"/>
                      <a:pt x="11756" y="0"/>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44" name="Google Shape;944;p30"/>
            <p:cNvGrpSpPr/>
            <p:nvPr/>
          </p:nvGrpSpPr>
          <p:grpSpPr>
            <a:xfrm>
              <a:off x="-740356" y="2899211"/>
              <a:ext cx="2383152" cy="3300215"/>
              <a:chOff x="-740356" y="2899211"/>
              <a:chExt cx="2383152" cy="3300215"/>
            </a:xfrm>
          </p:grpSpPr>
          <p:grpSp>
            <p:nvGrpSpPr>
              <p:cNvPr id="945" name="Google Shape;945;p30"/>
              <p:cNvGrpSpPr/>
              <p:nvPr/>
            </p:nvGrpSpPr>
            <p:grpSpPr>
              <a:xfrm rot="2700000" flipH="1">
                <a:off x="-591488" y="4365416"/>
                <a:ext cx="2085416" cy="1284870"/>
                <a:chOff x="1446013" y="926500"/>
                <a:chExt cx="1104495" cy="680503"/>
              </a:xfrm>
            </p:grpSpPr>
            <p:sp>
              <p:nvSpPr>
                <p:cNvPr id="946" name="Google Shape;946;p30"/>
                <p:cNvSpPr/>
                <p:nvPr/>
              </p:nvSpPr>
              <p:spPr>
                <a:xfrm>
                  <a:off x="2079435" y="1247417"/>
                  <a:ext cx="31181" cy="34079"/>
                </a:xfrm>
                <a:custGeom>
                  <a:avLst/>
                  <a:gdLst/>
                  <a:ahLst/>
                  <a:cxnLst/>
                  <a:rect l="l" t="t" r="r" b="b"/>
                  <a:pathLst>
                    <a:path w="667" h="729" extrusionOk="0">
                      <a:moveTo>
                        <a:pt x="297" y="0"/>
                      </a:moveTo>
                      <a:cubicBezTo>
                        <a:pt x="265" y="0"/>
                        <a:pt x="223" y="21"/>
                        <a:pt x="191" y="43"/>
                      </a:cubicBezTo>
                      <a:cubicBezTo>
                        <a:pt x="170" y="53"/>
                        <a:pt x="149" y="64"/>
                        <a:pt x="138" y="85"/>
                      </a:cubicBezTo>
                      <a:cubicBezTo>
                        <a:pt x="96" y="116"/>
                        <a:pt x="75" y="159"/>
                        <a:pt x="54" y="211"/>
                      </a:cubicBezTo>
                      <a:lnTo>
                        <a:pt x="54" y="222"/>
                      </a:lnTo>
                      <a:lnTo>
                        <a:pt x="43" y="243"/>
                      </a:lnTo>
                      <a:lnTo>
                        <a:pt x="22" y="285"/>
                      </a:lnTo>
                      <a:lnTo>
                        <a:pt x="11" y="317"/>
                      </a:lnTo>
                      <a:lnTo>
                        <a:pt x="1" y="391"/>
                      </a:lnTo>
                      <a:cubicBezTo>
                        <a:pt x="1" y="423"/>
                        <a:pt x="1" y="444"/>
                        <a:pt x="11" y="476"/>
                      </a:cubicBezTo>
                      <a:lnTo>
                        <a:pt x="11" y="486"/>
                      </a:lnTo>
                      <a:cubicBezTo>
                        <a:pt x="22" y="507"/>
                        <a:pt x="32" y="528"/>
                        <a:pt x="43" y="549"/>
                      </a:cubicBezTo>
                      <a:cubicBezTo>
                        <a:pt x="54" y="581"/>
                        <a:pt x="75" y="602"/>
                        <a:pt x="85" y="623"/>
                      </a:cubicBezTo>
                      <a:lnTo>
                        <a:pt x="96" y="623"/>
                      </a:lnTo>
                      <a:cubicBezTo>
                        <a:pt x="106" y="634"/>
                        <a:pt x="138" y="666"/>
                        <a:pt x="170" y="676"/>
                      </a:cubicBezTo>
                      <a:cubicBezTo>
                        <a:pt x="191" y="687"/>
                        <a:pt x="223" y="708"/>
                        <a:pt x="244" y="708"/>
                      </a:cubicBezTo>
                      <a:lnTo>
                        <a:pt x="254" y="718"/>
                      </a:lnTo>
                      <a:cubicBezTo>
                        <a:pt x="275" y="718"/>
                        <a:pt x="307" y="729"/>
                        <a:pt x="339" y="729"/>
                      </a:cubicBezTo>
                      <a:cubicBezTo>
                        <a:pt x="370" y="729"/>
                        <a:pt x="402" y="718"/>
                        <a:pt x="434" y="718"/>
                      </a:cubicBezTo>
                      <a:cubicBezTo>
                        <a:pt x="497" y="697"/>
                        <a:pt x="518" y="676"/>
                        <a:pt x="571" y="634"/>
                      </a:cubicBezTo>
                      <a:lnTo>
                        <a:pt x="571" y="623"/>
                      </a:lnTo>
                      <a:lnTo>
                        <a:pt x="624" y="571"/>
                      </a:lnTo>
                      <a:lnTo>
                        <a:pt x="624" y="560"/>
                      </a:lnTo>
                      <a:cubicBezTo>
                        <a:pt x="634" y="539"/>
                        <a:pt x="645" y="507"/>
                        <a:pt x="656" y="486"/>
                      </a:cubicBezTo>
                      <a:lnTo>
                        <a:pt x="656" y="476"/>
                      </a:lnTo>
                      <a:cubicBezTo>
                        <a:pt x="666" y="444"/>
                        <a:pt x="666" y="423"/>
                        <a:pt x="666" y="391"/>
                      </a:cubicBezTo>
                      <a:lnTo>
                        <a:pt x="666" y="380"/>
                      </a:lnTo>
                      <a:cubicBezTo>
                        <a:pt x="666" y="349"/>
                        <a:pt x="666" y="317"/>
                        <a:pt x="656" y="296"/>
                      </a:cubicBezTo>
                      <a:lnTo>
                        <a:pt x="656" y="275"/>
                      </a:lnTo>
                      <a:cubicBezTo>
                        <a:pt x="645" y="243"/>
                        <a:pt x="634" y="211"/>
                        <a:pt x="613" y="180"/>
                      </a:cubicBezTo>
                      <a:lnTo>
                        <a:pt x="592" y="138"/>
                      </a:lnTo>
                      <a:cubicBezTo>
                        <a:pt x="571" y="106"/>
                        <a:pt x="550" y="85"/>
                        <a:pt x="518" y="64"/>
                      </a:cubicBezTo>
                      <a:cubicBezTo>
                        <a:pt x="487" y="32"/>
                        <a:pt x="455" y="21"/>
                        <a:pt x="423" y="11"/>
                      </a:cubicBezTo>
                      <a:cubicBezTo>
                        <a:pt x="392" y="0"/>
                        <a:pt x="370" y="0"/>
                        <a:pt x="349" y="0"/>
                      </a:cubicBezTo>
                      <a:close/>
                    </a:path>
                  </a:pathLst>
                </a:custGeom>
                <a:solidFill>
                  <a:srgbClr val="5B8E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30"/>
                <p:cNvSpPr/>
                <p:nvPr/>
              </p:nvSpPr>
              <p:spPr>
                <a:xfrm>
                  <a:off x="2072049" y="960578"/>
                  <a:ext cx="445878" cy="581118"/>
                </a:xfrm>
                <a:custGeom>
                  <a:avLst/>
                  <a:gdLst/>
                  <a:ahLst/>
                  <a:cxnLst/>
                  <a:rect l="l" t="t" r="r" b="b"/>
                  <a:pathLst>
                    <a:path w="9538" h="12431" extrusionOk="0">
                      <a:moveTo>
                        <a:pt x="2715" y="359"/>
                      </a:moveTo>
                      <a:cubicBezTo>
                        <a:pt x="2672" y="359"/>
                        <a:pt x="2641" y="370"/>
                        <a:pt x="2609" y="391"/>
                      </a:cubicBezTo>
                      <a:lnTo>
                        <a:pt x="2588" y="412"/>
                      </a:lnTo>
                      <a:lnTo>
                        <a:pt x="2535" y="412"/>
                      </a:lnTo>
                      <a:cubicBezTo>
                        <a:pt x="2482" y="423"/>
                        <a:pt x="2419" y="454"/>
                        <a:pt x="2387" y="496"/>
                      </a:cubicBezTo>
                      <a:cubicBezTo>
                        <a:pt x="2356" y="518"/>
                        <a:pt x="2334" y="549"/>
                        <a:pt x="2324" y="591"/>
                      </a:cubicBezTo>
                      <a:cubicBezTo>
                        <a:pt x="2303" y="623"/>
                        <a:pt x="2292" y="665"/>
                        <a:pt x="2292" y="697"/>
                      </a:cubicBezTo>
                      <a:cubicBezTo>
                        <a:pt x="2303" y="782"/>
                        <a:pt x="2324" y="856"/>
                        <a:pt x="2387" y="908"/>
                      </a:cubicBezTo>
                      <a:cubicBezTo>
                        <a:pt x="2440" y="961"/>
                        <a:pt x="2514" y="993"/>
                        <a:pt x="2588" y="993"/>
                      </a:cubicBezTo>
                      <a:lnTo>
                        <a:pt x="2958" y="993"/>
                      </a:lnTo>
                      <a:cubicBezTo>
                        <a:pt x="3000" y="993"/>
                        <a:pt x="3031" y="993"/>
                        <a:pt x="3063" y="972"/>
                      </a:cubicBezTo>
                      <a:cubicBezTo>
                        <a:pt x="3105" y="961"/>
                        <a:pt x="3137" y="940"/>
                        <a:pt x="3158" y="908"/>
                      </a:cubicBezTo>
                      <a:cubicBezTo>
                        <a:pt x="3169" y="887"/>
                        <a:pt x="3190" y="877"/>
                        <a:pt x="3200" y="856"/>
                      </a:cubicBezTo>
                      <a:cubicBezTo>
                        <a:pt x="3222" y="813"/>
                        <a:pt x="3232" y="782"/>
                        <a:pt x="3243" y="739"/>
                      </a:cubicBezTo>
                      <a:cubicBezTo>
                        <a:pt x="3243" y="718"/>
                        <a:pt x="3243" y="687"/>
                        <a:pt x="3243" y="665"/>
                      </a:cubicBezTo>
                      <a:cubicBezTo>
                        <a:pt x="3232" y="623"/>
                        <a:pt x="3222" y="591"/>
                        <a:pt x="3200" y="560"/>
                      </a:cubicBezTo>
                      <a:cubicBezTo>
                        <a:pt x="3158" y="496"/>
                        <a:pt x="3105" y="444"/>
                        <a:pt x="3031" y="423"/>
                      </a:cubicBezTo>
                      <a:cubicBezTo>
                        <a:pt x="2968" y="401"/>
                        <a:pt x="2894" y="380"/>
                        <a:pt x="2831" y="359"/>
                      </a:cubicBezTo>
                      <a:close/>
                      <a:moveTo>
                        <a:pt x="4457" y="0"/>
                      </a:moveTo>
                      <a:cubicBezTo>
                        <a:pt x="4447" y="11"/>
                        <a:pt x="4447" y="21"/>
                        <a:pt x="4447" y="21"/>
                      </a:cubicBezTo>
                      <a:cubicBezTo>
                        <a:pt x="4309" y="85"/>
                        <a:pt x="4193" y="180"/>
                        <a:pt x="4109" y="306"/>
                      </a:cubicBezTo>
                      <a:cubicBezTo>
                        <a:pt x="4067" y="370"/>
                        <a:pt x="4035" y="444"/>
                        <a:pt x="4014" y="528"/>
                      </a:cubicBezTo>
                      <a:cubicBezTo>
                        <a:pt x="3993" y="602"/>
                        <a:pt x="3982" y="687"/>
                        <a:pt x="3993" y="771"/>
                      </a:cubicBezTo>
                      <a:cubicBezTo>
                        <a:pt x="3993" y="824"/>
                        <a:pt x="4003" y="877"/>
                        <a:pt x="4024" y="919"/>
                      </a:cubicBezTo>
                      <a:cubicBezTo>
                        <a:pt x="4056" y="961"/>
                        <a:pt x="4088" y="993"/>
                        <a:pt x="4130" y="1025"/>
                      </a:cubicBezTo>
                      <a:cubicBezTo>
                        <a:pt x="4183" y="1046"/>
                        <a:pt x="4225" y="1067"/>
                        <a:pt x="4278" y="1067"/>
                      </a:cubicBezTo>
                      <a:cubicBezTo>
                        <a:pt x="4331" y="1067"/>
                        <a:pt x="4383" y="1046"/>
                        <a:pt x="4426" y="1025"/>
                      </a:cubicBezTo>
                      <a:cubicBezTo>
                        <a:pt x="4658" y="898"/>
                        <a:pt x="4848" y="718"/>
                        <a:pt x="4985" y="496"/>
                      </a:cubicBezTo>
                      <a:cubicBezTo>
                        <a:pt x="5017" y="454"/>
                        <a:pt x="5049" y="412"/>
                        <a:pt x="5070" y="359"/>
                      </a:cubicBezTo>
                      <a:cubicBezTo>
                        <a:pt x="5102" y="296"/>
                        <a:pt x="5133" y="232"/>
                        <a:pt x="5144" y="169"/>
                      </a:cubicBezTo>
                      <a:cubicBezTo>
                        <a:pt x="5133" y="169"/>
                        <a:pt x="5112" y="158"/>
                        <a:pt x="5102" y="148"/>
                      </a:cubicBezTo>
                      <a:cubicBezTo>
                        <a:pt x="4890" y="74"/>
                        <a:pt x="4669" y="21"/>
                        <a:pt x="4457" y="0"/>
                      </a:cubicBezTo>
                      <a:close/>
                      <a:moveTo>
                        <a:pt x="1563" y="771"/>
                      </a:moveTo>
                      <a:lnTo>
                        <a:pt x="1563" y="771"/>
                      </a:lnTo>
                      <a:cubicBezTo>
                        <a:pt x="1394" y="856"/>
                        <a:pt x="1225" y="940"/>
                        <a:pt x="1067" y="1025"/>
                      </a:cubicBezTo>
                      <a:cubicBezTo>
                        <a:pt x="1035" y="1046"/>
                        <a:pt x="1004" y="1067"/>
                        <a:pt x="972" y="1088"/>
                      </a:cubicBezTo>
                      <a:cubicBezTo>
                        <a:pt x="1004" y="1109"/>
                        <a:pt x="1035" y="1141"/>
                        <a:pt x="1088" y="1151"/>
                      </a:cubicBezTo>
                      <a:cubicBezTo>
                        <a:pt x="1109" y="1151"/>
                        <a:pt x="1141" y="1151"/>
                        <a:pt x="1162" y="1162"/>
                      </a:cubicBezTo>
                      <a:cubicBezTo>
                        <a:pt x="1215" y="1162"/>
                        <a:pt x="1268" y="1141"/>
                        <a:pt x="1310" y="1120"/>
                      </a:cubicBezTo>
                      <a:cubicBezTo>
                        <a:pt x="1352" y="1098"/>
                        <a:pt x="1384" y="1077"/>
                        <a:pt x="1416" y="1067"/>
                      </a:cubicBezTo>
                      <a:cubicBezTo>
                        <a:pt x="1458" y="1046"/>
                        <a:pt x="1479" y="1025"/>
                        <a:pt x="1500" y="993"/>
                      </a:cubicBezTo>
                      <a:cubicBezTo>
                        <a:pt x="1532" y="961"/>
                        <a:pt x="1542" y="929"/>
                        <a:pt x="1553" y="887"/>
                      </a:cubicBezTo>
                      <a:cubicBezTo>
                        <a:pt x="1563" y="845"/>
                        <a:pt x="1563" y="813"/>
                        <a:pt x="1563" y="771"/>
                      </a:cubicBezTo>
                      <a:close/>
                      <a:moveTo>
                        <a:pt x="2092" y="2165"/>
                      </a:moveTo>
                      <a:cubicBezTo>
                        <a:pt x="1722" y="2165"/>
                        <a:pt x="1722" y="2746"/>
                        <a:pt x="2092" y="2746"/>
                      </a:cubicBezTo>
                      <a:cubicBezTo>
                        <a:pt x="2472" y="2746"/>
                        <a:pt x="2472" y="2165"/>
                        <a:pt x="2092" y="2165"/>
                      </a:cubicBezTo>
                      <a:close/>
                      <a:moveTo>
                        <a:pt x="3908" y="2271"/>
                      </a:moveTo>
                      <a:cubicBezTo>
                        <a:pt x="3813" y="2271"/>
                        <a:pt x="3739" y="2313"/>
                        <a:pt x="3686" y="2376"/>
                      </a:cubicBezTo>
                      <a:cubicBezTo>
                        <a:pt x="3560" y="2545"/>
                        <a:pt x="3633" y="2862"/>
                        <a:pt x="3908" y="2862"/>
                      </a:cubicBezTo>
                      <a:cubicBezTo>
                        <a:pt x="3929" y="2862"/>
                        <a:pt x="3950" y="2862"/>
                        <a:pt x="3971" y="2852"/>
                      </a:cubicBezTo>
                      <a:cubicBezTo>
                        <a:pt x="4278" y="2799"/>
                        <a:pt x="4267" y="2271"/>
                        <a:pt x="3908" y="2271"/>
                      </a:cubicBezTo>
                      <a:close/>
                      <a:moveTo>
                        <a:pt x="381" y="2218"/>
                      </a:moveTo>
                      <a:cubicBezTo>
                        <a:pt x="359" y="2218"/>
                        <a:pt x="338" y="2229"/>
                        <a:pt x="317" y="2229"/>
                      </a:cubicBezTo>
                      <a:cubicBezTo>
                        <a:pt x="296" y="2239"/>
                        <a:pt x="264" y="2250"/>
                        <a:pt x="243" y="2260"/>
                      </a:cubicBezTo>
                      <a:lnTo>
                        <a:pt x="222" y="2281"/>
                      </a:lnTo>
                      <a:cubicBezTo>
                        <a:pt x="190" y="2292"/>
                        <a:pt x="169" y="2292"/>
                        <a:pt x="148" y="2313"/>
                      </a:cubicBezTo>
                      <a:cubicBezTo>
                        <a:pt x="127" y="2324"/>
                        <a:pt x="106" y="2345"/>
                        <a:pt x="85" y="2355"/>
                      </a:cubicBezTo>
                      <a:cubicBezTo>
                        <a:pt x="53" y="2397"/>
                        <a:pt x="21" y="2440"/>
                        <a:pt x="11" y="2482"/>
                      </a:cubicBezTo>
                      <a:cubicBezTo>
                        <a:pt x="11" y="2514"/>
                        <a:pt x="0" y="2535"/>
                        <a:pt x="0" y="2566"/>
                      </a:cubicBezTo>
                      <a:cubicBezTo>
                        <a:pt x="0" y="2619"/>
                        <a:pt x="11" y="2662"/>
                        <a:pt x="43" y="2714"/>
                      </a:cubicBezTo>
                      <a:cubicBezTo>
                        <a:pt x="53" y="2735"/>
                        <a:pt x="74" y="2757"/>
                        <a:pt x="95" y="2778"/>
                      </a:cubicBezTo>
                      <a:lnTo>
                        <a:pt x="159" y="2831"/>
                      </a:lnTo>
                      <a:lnTo>
                        <a:pt x="169" y="2831"/>
                      </a:lnTo>
                      <a:lnTo>
                        <a:pt x="233" y="2862"/>
                      </a:lnTo>
                      <a:lnTo>
                        <a:pt x="243" y="2862"/>
                      </a:lnTo>
                      <a:cubicBezTo>
                        <a:pt x="264" y="2873"/>
                        <a:pt x="307" y="2873"/>
                        <a:pt x="328" y="2873"/>
                      </a:cubicBezTo>
                      <a:lnTo>
                        <a:pt x="338" y="2873"/>
                      </a:lnTo>
                      <a:cubicBezTo>
                        <a:pt x="359" y="2873"/>
                        <a:pt x="402" y="2873"/>
                        <a:pt x="423" y="2862"/>
                      </a:cubicBezTo>
                      <a:lnTo>
                        <a:pt x="433" y="2862"/>
                      </a:lnTo>
                      <a:lnTo>
                        <a:pt x="465" y="2841"/>
                      </a:lnTo>
                      <a:lnTo>
                        <a:pt x="507" y="2831"/>
                      </a:lnTo>
                      <a:lnTo>
                        <a:pt x="518" y="2820"/>
                      </a:lnTo>
                      <a:cubicBezTo>
                        <a:pt x="539" y="2809"/>
                        <a:pt x="571" y="2788"/>
                        <a:pt x="581" y="2778"/>
                      </a:cubicBezTo>
                      <a:lnTo>
                        <a:pt x="581" y="2767"/>
                      </a:lnTo>
                      <a:lnTo>
                        <a:pt x="592" y="2767"/>
                      </a:lnTo>
                      <a:cubicBezTo>
                        <a:pt x="613" y="2746"/>
                        <a:pt x="623" y="2725"/>
                        <a:pt x="645" y="2704"/>
                      </a:cubicBezTo>
                      <a:lnTo>
                        <a:pt x="645" y="2693"/>
                      </a:lnTo>
                      <a:lnTo>
                        <a:pt x="676" y="2619"/>
                      </a:lnTo>
                      <a:lnTo>
                        <a:pt x="676" y="2609"/>
                      </a:lnTo>
                      <a:lnTo>
                        <a:pt x="687" y="2535"/>
                      </a:lnTo>
                      <a:cubicBezTo>
                        <a:pt x="687" y="2503"/>
                        <a:pt x="687" y="2471"/>
                        <a:pt x="676" y="2440"/>
                      </a:cubicBezTo>
                      <a:cubicBezTo>
                        <a:pt x="666" y="2397"/>
                        <a:pt x="645" y="2366"/>
                        <a:pt x="623" y="2334"/>
                      </a:cubicBezTo>
                      <a:cubicBezTo>
                        <a:pt x="602" y="2302"/>
                        <a:pt x="571" y="2281"/>
                        <a:pt x="539" y="2260"/>
                      </a:cubicBezTo>
                      <a:cubicBezTo>
                        <a:pt x="507" y="2239"/>
                        <a:pt x="476" y="2229"/>
                        <a:pt x="433" y="2229"/>
                      </a:cubicBezTo>
                      <a:cubicBezTo>
                        <a:pt x="412" y="2218"/>
                        <a:pt x="402" y="2218"/>
                        <a:pt x="381" y="2218"/>
                      </a:cubicBezTo>
                      <a:close/>
                      <a:moveTo>
                        <a:pt x="7341" y="2060"/>
                      </a:moveTo>
                      <a:cubicBezTo>
                        <a:pt x="7319" y="2060"/>
                        <a:pt x="7298" y="2060"/>
                        <a:pt x="7277" y="2070"/>
                      </a:cubicBezTo>
                      <a:cubicBezTo>
                        <a:pt x="7203" y="2091"/>
                        <a:pt x="7140" y="2133"/>
                        <a:pt x="7098" y="2207"/>
                      </a:cubicBezTo>
                      <a:cubicBezTo>
                        <a:pt x="7066" y="2271"/>
                        <a:pt x="7045" y="2355"/>
                        <a:pt x="7077" y="2429"/>
                      </a:cubicBezTo>
                      <a:cubicBezTo>
                        <a:pt x="7119" y="2588"/>
                        <a:pt x="7203" y="2746"/>
                        <a:pt x="7298" y="2883"/>
                      </a:cubicBezTo>
                      <a:cubicBezTo>
                        <a:pt x="7319" y="2915"/>
                        <a:pt x="7341" y="2947"/>
                        <a:pt x="7372" y="2968"/>
                      </a:cubicBezTo>
                      <a:cubicBezTo>
                        <a:pt x="7404" y="2989"/>
                        <a:pt x="7436" y="3010"/>
                        <a:pt x="7478" y="3021"/>
                      </a:cubicBezTo>
                      <a:cubicBezTo>
                        <a:pt x="7499" y="3021"/>
                        <a:pt x="7531" y="3021"/>
                        <a:pt x="7552" y="3031"/>
                      </a:cubicBezTo>
                      <a:lnTo>
                        <a:pt x="7562" y="3031"/>
                      </a:lnTo>
                      <a:cubicBezTo>
                        <a:pt x="7605" y="3031"/>
                        <a:pt x="7636" y="3021"/>
                        <a:pt x="7668" y="3000"/>
                      </a:cubicBezTo>
                      <a:cubicBezTo>
                        <a:pt x="7689" y="3000"/>
                        <a:pt x="7710" y="2989"/>
                        <a:pt x="7731" y="2968"/>
                      </a:cubicBezTo>
                      <a:cubicBezTo>
                        <a:pt x="7763" y="2947"/>
                        <a:pt x="7784" y="2915"/>
                        <a:pt x="7805" y="2883"/>
                      </a:cubicBezTo>
                      <a:cubicBezTo>
                        <a:pt x="7816" y="2862"/>
                        <a:pt x="7826" y="2841"/>
                        <a:pt x="7837" y="2809"/>
                      </a:cubicBezTo>
                      <a:cubicBezTo>
                        <a:pt x="7847" y="2767"/>
                        <a:pt x="7847" y="2714"/>
                        <a:pt x="7837" y="2662"/>
                      </a:cubicBezTo>
                      <a:lnTo>
                        <a:pt x="7700" y="2324"/>
                      </a:lnTo>
                      <a:cubicBezTo>
                        <a:pt x="7689" y="2292"/>
                        <a:pt x="7679" y="2250"/>
                        <a:pt x="7647" y="2229"/>
                      </a:cubicBezTo>
                      <a:cubicBezTo>
                        <a:pt x="7626" y="2197"/>
                        <a:pt x="7605" y="2165"/>
                        <a:pt x="7573" y="2155"/>
                      </a:cubicBezTo>
                      <a:lnTo>
                        <a:pt x="7562" y="2144"/>
                      </a:lnTo>
                      <a:cubicBezTo>
                        <a:pt x="7541" y="2123"/>
                        <a:pt x="7520" y="2112"/>
                        <a:pt x="7499" y="2102"/>
                      </a:cubicBezTo>
                      <a:cubicBezTo>
                        <a:pt x="7467" y="2081"/>
                        <a:pt x="7436" y="2070"/>
                        <a:pt x="7393" y="2060"/>
                      </a:cubicBezTo>
                      <a:close/>
                      <a:moveTo>
                        <a:pt x="5661" y="2397"/>
                      </a:moveTo>
                      <a:cubicBezTo>
                        <a:pt x="5587" y="2397"/>
                        <a:pt x="5545" y="2408"/>
                        <a:pt x="5482" y="2440"/>
                      </a:cubicBezTo>
                      <a:cubicBezTo>
                        <a:pt x="5450" y="2461"/>
                        <a:pt x="5418" y="2482"/>
                        <a:pt x="5397" y="2514"/>
                      </a:cubicBezTo>
                      <a:lnTo>
                        <a:pt x="5366" y="2545"/>
                      </a:lnTo>
                      <a:lnTo>
                        <a:pt x="5302" y="2545"/>
                      </a:lnTo>
                      <a:cubicBezTo>
                        <a:pt x="5260" y="2545"/>
                        <a:pt x="5228" y="2556"/>
                        <a:pt x="5186" y="2577"/>
                      </a:cubicBezTo>
                      <a:cubicBezTo>
                        <a:pt x="5154" y="2598"/>
                        <a:pt x="5133" y="2619"/>
                        <a:pt x="5112" y="2651"/>
                      </a:cubicBezTo>
                      <a:cubicBezTo>
                        <a:pt x="5080" y="2683"/>
                        <a:pt x="5059" y="2714"/>
                        <a:pt x="5059" y="2757"/>
                      </a:cubicBezTo>
                      <a:cubicBezTo>
                        <a:pt x="5049" y="2778"/>
                        <a:pt x="5049" y="2809"/>
                        <a:pt x="5049" y="2831"/>
                      </a:cubicBezTo>
                      <a:cubicBezTo>
                        <a:pt x="5049" y="2883"/>
                        <a:pt x="5059" y="2936"/>
                        <a:pt x="5080" y="2978"/>
                      </a:cubicBezTo>
                      <a:cubicBezTo>
                        <a:pt x="5123" y="3042"/>
                        <a:pt x="5186" y="3095"/>
                        <a:pt x="5260" y="3116"/>
                      </a:cubicBezTo>
                      <a:cubicBezTo>
                        <a:pt x="5366" y="3147"/>
                        <a:pt x="5471" y="3168"/>
                        <a:pt x="5577" y="3200"/>
                      </a:cubicBezTo>
                      <a:cubicBezTo>
                        <a:pt x="5598" y="3211"/>
                        <a:pt x="5619" y="3211"/>
                        <a:pt x="5640" y="3211"/>
                      </a:cubicBezTo>
                      <a:lnTo>
                        <a:pt x="5693" y="3211"/>
                      </a:lnTo>
                      <a:cubicBezTo>
                        <a:pt x="5725" y="3200"/>
                        <a:pt x="5767" y="3190"/>
                        <a:pt x="5799" y="3168"/>
                      </a:cubicBezTo>
                      <a:cubicBezTo>
                        <a:pt x="5830" y="3158"/>
                        <a:pt x="5862" y="3126"/>
                        <a:pt x="5883" y="3095"/>
                      </a:cubicBezTo>
                      <a:cubicBezTo>
                        <a:pt x="5904" y="3063"/>
                        <a:pt x="5925" y="3031"/>
                        <a:pt x="5936" y="3000"/>
                      </a:cubicBezTo>
                      <a:cubicBezTo>
                        <a:pt x="5936" y="2968"/>
                        <a:pt x="5936" y="2947"/>
                        <a:pt x="5946" y="2915"/>
                      </a:cubicBezTo>
                      <a:cubicBezTo>
                        <a:pt x="5946" y="2883"/>
                        <a:pt x="5936" y="2852"/>
                        <a:pt x="5925" y="2820"/>
                      </a:cubicBezTo>
                      <a:lnTo>
                        <a:pt x="5936" y="2799"/>
                      </a:lnTo>
                      <a:cubicBezTo>
                        <a:pt x="5946" y="2767"/>
                        <a:pt x="5957" y="2725"/>
                        <a:pt x="5957" y="2683"/>
                      </a:cubicBezTo>
                      <a:cubicBezTo>
                        <a:pt x="5957" y="2609"/>
                        <a:pt x="5925" y="2535"/>
                        <a:pt x="5873" y="2482"/>
                      </a:cubicBezTo>
                      <a:cubicBezTo>
                        <a:pt x="5820" y="2429"/>
                        <a:pt x="5746" y="2397"/>
                        <a:pt x="5682" y="2397"/>
                      </a:cubicBezTo>
                      <a:close/>
                      <a:moveTo>
                        <a:pt x="3021" y="2883"/>
                      </a:moveTo>
                      <a:cubicBezTo>
                        <a:pt x="2979" y="2883"/>
                        <a:pt x="2947" y="2883"/>
                        <a:pt x="2915" y="2904"/>
                      </a:cubicBezTo>
                      <a:cubicBezTo>
                        <a:pt x="2884" y="2915"/>
                        <a:pt x="2852" y="2936"/>
                        <a:pt x="2820" y="2968"/>
                      </a:cubicBezTo>
                      <a:cubicBezTo>
                        <a:pt x="2810" y="2989"/>
                        <a:pt x="2789" y="3000"/>
                        <a:pt x="2778" y="3021"/>
                      </a:cubicBezTo>
                      <a:cubicBezTo>
                        <a:pt x="2746" y="3073"/>
                        <a:pt x="2736" y="3116"/>
                        <a:pt x="2736" y="3168"/>
                      </a:cubicBezTo>
                      <a:cubicBezTo>
                        <a:pt x="2736" y="3200"/>
                        <a:pt x="2746" y="3221"/>
                        <a:pt x="2746" y="3253"/>
                      </a:cubicBezTo>
                      <a:cubicBezTo>
                        <a:pt x="2757" y="3295"/>
                        <a:pt x="2789" y="3337"/>
                        <a:pt x="2820" y="3380"/>
                      </a:cubicBezTo>
                      <a:cubicBezTo>
                        <a:pt x="2894" y="3443"/>
                        <a:pt x="2968" y="3517"/>
                        <a:pt x="3031" y="3591"/>
                      </a:cubicBezTo>
                      <a:cubicBezTo>
                        <a:pt x="3053" y="3602"/>
                        <a:pt x="3074" y="3612"/>
                        <a:pt x="3095" y="3633"/>
                      </a:cubicBezTo>
                      <a:cubicBezTo>
                        <a:pt x="3116" y="3644"/>
                        <a:pt x="3137" y="3654"/>
                        <a:pt x="3158" y="3665"/>
                      </a:cubicBezTo>
                      <a:cubicBezTo>
                        <a:pt x="3190" y="3665"/>
                        <a:pt x="3211" y="3665"/>
                        <a:pt x="3243" y="3675"/>
                      </a:cubicBezTo>
                      <a:lnTo>
                        <a:pt x="3253" y="3675"/>
                      </a:lnTo>
                      <a:cubicBezTo>
                        <a:pt x="3285" y="3675"/>
                        <a:pt x="3317" y="3665"/>
                        <a:pt x="3359" y="3644"/>
                      </a:cubicBezTo>
                      <a:cubicBezTo>
                        <a:pt x="3380" y="3644"/>
                        <a:pt x="3401" y="3623"/>
                        <a:pt x="3422" y="3612"/>
                      </a:cubicBezTo>
                      <a:cubicBezTo>
                        <a:pt x="3443" y="3591"/>
                        <a:pt x="3454" y="3580"/>
                        <a:pt x="3475" y="3559"/>
                      </a:cubicBezTo>
                      <a:cubicBezTo>
                        <a:pt x="3486" y="3538"/>
                        <a:pt x="3507" y="3517"/>
                        <a:pt x="3507" y="3496"/>
                      </a:cubicBezTo>
                      <a:cubicBezTo>
                        <a:pt x="3528" y="3454"/>
                        <a:pt x="3538" y="3422"/>
                        <a:pt x="3538" y="3380"/>
                      </a:cubicBezTo>
                      <a:cubicBezTo>
                        <a:pt x="3538" y="3327"/>
                        <a:pt x="3538" y="3274"/>
                        <a:pt x="3549" y="3232"/>
                      </a:cubicBezTo>
                      <a:cubicBezTo>
                        <a:pt x="3549" y="3190"/>
                        <a:pt x="3538" y="3147"/>
                        <a:pt x="3517" y="3116"/>
                      </a:cubicBezTo>
                      <a:cubicBezTo>
                        <a:pt x="3507" y="3073"/>
                        <a:pt x="3486" y="3042"/>
                        <a:pt x="3465" y="3021"/>
                      </a:cubicBezTo>
                      <a:cubicBezTo>
                        <a:pt x="3433" y="2989"/>
                        <a:pt x="3401" y="2968"/>
                        <a:pt x="3369" y="2957"/>
                      </a:cubicBezTo>
                      <a:cubicBezTo>
                        <a:pt x="3338" y="2947"/>
                        <a:pt x="3296" y="2936"/>
                        <a:pt x="3264" y="2936"/>
                      </a:cubicBezTo>
                      <a:lnTo>
                        <a:pt x="3211" y="2936"/>
                      </a:lnTo>
                      <a:cubicBezTo>
                        <a:pt x="3190" y="2926"/>
                        <a:pt x="3169" y="2915"/>
                        <a:pt x="3137" y="2904"/>
                      </a:cubicBezTo>
                      <a:cubicBezTo>
                        <a:pt x="3105" y="2883"/>
                        <a:pt x="3074" y="2883"/>
                        <a:pt x="3042" y="2883"/>
                      </a:cubicBezTo>
                      <a:close/>
                      <a:moveTo>
                        <a:pt x="4616" y="3591"/>
                      </a:moveTo>
                      <a:cubicBezTo>
                        <a:pt x="4595" y="3591"/>
                        <a:pt x="4563" y="3591"/>
                        <a:pt x="4542" y="3602"/>
                      </a:cubicBezTo>
                      <a:cubicBezTo>
                        <a:pt x="4510" y="3612"/>
                        <a:pt x="4489" y="3623"/>
                        <a:pt x="4468" y="3633"/>
                      </a:cubicBezTo>
                      <a:cubicBezTo>
                        <a:pt x="4457" y="3633"/>
                        <a:pt x="4447" y="3644"/>
                        <a:pt x="4436" y="3654"/>
                      </a:cubicBezTo>
                      <a:cubicBezTo>
                        <a:pt x="4404" y="3675"/>
                        <a:pt x="4383" y="3707"/>
                        <a:pt x="4362" y="3739"/>
                      </a:cubicBezTo>
                      <a:cubicBezTo>
                        <a:pt x="4331" y="3813"/>
                        <a:pt x="4288" y="3887"/>
                        <a:pt x="4257" y="3961"/>
                      </a:cubicBezTo>
                      <a:cubicBezTo>
                        <a:pt x="4235" y="3992"/>
                        <a:pt x="4225" y="4024"/>
                        <a:pt x="4225" y="4066"/>
                      </a:cubicBezTo>
                      <a:cubicBezTo>
                        <a:pt x="4214" y="4098"/>
                        <a:pt x="4214" y="4140"/>
                        <a:pt x="4225" y="4182"/>
                      </a:cubicBezTo>
                      <a:cubicBezTo>
                        <a:pt x="4235" y="4214"/>
                        <a:pt x="4257" y="4256"/>
                        <a:pt x="4278" y="4277"/>
                      </a:cubicBezTo>
                      <a:cubicBezTo>
                        <a:pt x="4299" y="4309"/>
                        <a:pt x="4331" y="4341"/>
                        <a:pt x="4362" y="4351"/>
                      </a:cubicBezTo>
                      <a:cubicBezTo>
                        <a:pt x="4383" y="4362"/>
                        <a:pt x="4404" y="4372"/>
                        <a:pt x="4426" y="4383"/>
                      </a:cubicBezTo>
                      <a:cubicBezTo>
                        <a:pt x="4457" y="4394"/>
                        <a:pt x="4478" y="4394"/>
                        <a:pt x="4510" y="4394"/>
                      </a:cubicBezTo>
                      <a:cubicBezTo>
                        <a:pt x="4531" y="4394"/>
                        <a:pt x="4563" y="4394"/>
                        <a:pt x="4584" y="4383"/>
                      </a:cubicBezTo>
                      <a:lnTo>
                        <a:pt x="4658" y="4351"/>
                      </a:lnTo>
                      <a:cubicBezTo>
                        <a:pt x="4700" y="4330"/>
                        <a:pt x="4732" y="4299"/>
                        <a:pt x="4764" y="4246"/>
                      </a:cubicBezTo>
                      <a:cubicBezTo>
                        <a:pt x="4764" y="4246"/>
                        <a:pt x="4764" y="4235"/>
                        <a:pt x="4774" y="4225"/>
                      </a:cubicBezTo>
                      <a:cubicBezTo>
                        <a:pt x="4806" y="4161"/>
                        <a:pt x="4837" y="4098"/>
                        <a:pt x="4869" y="4035"/>
                      </a:cubicBezTo>
                      <a:cubicBezTo>
                        <a:pt x="4890" y="3992"/>
                        <a:pt x="4901" y="3961"/>
                        <a:pt x="4901" y="3918"/>
                      </a:cubicBezTo>
                      <a:cubicBezTo>
                        <a:pt x="4911" y="3887"/>
                        <a:pt x="4911" y="3844"/>
                        <a:pt x="4901" y="3802"/>
                      </a:cubicBezTo>
                      <a:cubicBezTo>
                        <a:pt x="4890" y="3770"/>
                        <a:pt x="4869" y="3739"/>
                        <a:pt x="4848" y="3707"/>
                      </a:cubicBezTo>
                      <a:cubicBezTo>
                        <a:pt x="4827" y="3675"/>
                        <a:pt x="4795" y="3644"/>
                        <a:pt x="4764" y="3633"/>
                      </a:cubicBezTo>
                      <a:cubicBezTo>
                        <a:pt x="4742" y="3623"/>
                        <a:pt x="4721" y="3612"/>
                        <a:pt x="4690" y="3602"/>
                      </a:cubicBezTo>
                      <a:cubicBezTo>
                        <a:pt x="4669" y="3591"/>
                        <a:pt x="4637" y="3591"/>
                        <a:pt x="4616" y="3591"/>
                      </a:cubicBezTo>
                      <a:close/>
                      <a:moveTo>
                        <a:pt x="5989" y="3918"/>
                      </a:moveTo>
                      <a:cubicBezTo>
                        <a:pt x="5619" y="3918"/>
                        <a:pt x="5619" y="4510"/>
                        <a:pt x="5989" y="4510"/>
                      </a:cubicBezTo>
                      <a:cubicBezTo>
                        <a:pt x="6369" y="4510"/>
                        <a:pt x="6369" y="3918"/>
                        <a:pt x="5989" y="3918"/>
                      </a:cubicBezTo>
                      <a:close/>
                      <a:moveTo>
                        <a:pt x="8988" y="3992"/>
                      </a:moveTo>
                      <a:cubicBezTo>
                        <a:pt x="8988" y="3992"/>
                        <a:pt x="8978" y="4003"/>
                        <a:pt x="8967" y="4003"/>
                      </a:cubicBezTo>
                      <a:cubicBezTo>
                        <a:pt x="8946" y="4035"/>
                        <a:pt x="8925" y="4066"/>
                        <a:pt x="8914" y="4098"/>
                      </a:cubicBezTo>
                      <a:cubicBezTo>
                        <a:pt x="8893" y="4140"/>
                        <a:pt x="8883" y="4172"/>
                        <a:pt x="8883" y="4214"/>
                      </a:cubicBezTo>
                      <a:cubicBezTo>
                        <a:pt x="8893" y="4235"/>
                        <a:pt x="8893" y="4267"/>
                        <a:pt x="8893" y="4288"/>
                      </a:cubicBezTo>
                      <a:cubicBezTo>
                        <a:pt x="8914" y="4341"/>
                        <a:pt x="8935" y="4383"/>
                        <a:pt x="8967" y="4425"/>
                      </a:cubicBezTo>
                      <a:cubicBezTo>
                        <a:pt x="8988" y="4436"/>
                        <a:pt x="9009" y="4446"/>
                        <a:pt x="9030" y="4468"/>
                      </a:cubicBezTo>
                      <a:cubicBezTo>
                        <a:pt x="9073" y="4489"/>
                        <a:pt x="9125" y="4510"/>
                        <a:pt x="9178" y="4510"/>
                      </a:cubicBezTo>
                      <a:lnTo>
                        <a:pt x="9210" y="4510"/>
                      </a:lnTo>
                      <a:cubicBezTo>
                        <a:pt x="9147" y="4320"/>
                        <a:pt x="9073" y="4151"/>
                        <a:pt x="8988" y="3992"/>
                      </a:cubicBezTo>
                      <a:close/>
                      <a:moveTo>
                        <a:pt x="7414" y="4415"/>
                      </a:moveTo>
                      <a:cubicBezTo>
                        <a:pt x="7383" y="4415"/>
                        <a:pt x="7351" y="4415"/>
                        <a:pt x="7309" y="4436"/>
                      </a:cubicBezTo>
                      <a:cubicBezTo>
                        <a:pt x="7277" y="4446"/>
                        <a:pt x="7245" y="4468"/>
                        <a:pt x="7224" y="4499"/>
                      </a:cubicBezTo>
                      <a:cubicBezTo>
                        <a:pt x="7203" y="4520"/>
                        <a:pt x="7193" y="4541"/>
                        <a:pt x="7172" y="4552"/>
                      </a:cubicBezTo>
                      <a:cubicBezTo>
                        <a:pt x="7150" y="4605"/>
                        <a:pt x="7129" y="4647"/>
                        <a:pt x="7129" y="4700"/>
                      </a:cubicBezTo>
                      <a:cubicBezTo>
                        <a:pt x="7140" y="4732"/>
                        <a:pt x="7140" y="4753"/>
                        <a:pt x="7140" y="4784"/>
                      </a:cubicBezTo>
                      <a:cubicBezTo>
                        <a:pt x="7161" y="4827"/>
                        <a:pt x="7182" y="4869"/>
                        <a:pt x="7224" y="4911"/>
                      </a:cubicBezTo>
                      <a:cubicBezTo>
                        <a:pt x="7235" y="4932"/>
                        <a:pt x="7256" y="4953"/>
                        <a:pt x="7267" y="4964"/>
                      </a:cubicBezTo>
                      <a:cubicBezTo>
                        <a:pt x="7298" y="4996"/>
                        <a:pt x="7330" y="5017"/>
                        <a:pt x="7362" y="5027"/>
                      </a:cubicBezTo>
                      <a:cubicBezTo>
                        <a:pt x="7393" y="5048"/>
                        <a:pt x="7436" y="5048"/>
                        <a:pt x="7467" y="5048"/>
                      </a:cubicBezTo>
                      <a:lnTo>
                        <a:pt x="7488" y="5048"/>
                      </a:lnTo>
                      <a:cubicBezTo>
                        <a:pt x="7520" y="5048"/>
                        <a:pt x="7562" y="5048"/>
                        <a:pt x="7594" y="5027"/>
                      </a:cubicBezTo>
                      <a:cubicBezTo>
                        <a:pt x="7626" y="5017"/>
                        <a:pt x="7657" y="4996"/>
                        <a:pt x="7689" y="4964"/>
                      </a:cubicBezTo>
                      <a:cubicBezTo>
                        <a:pt x="7700" y="4943"/>
                        <a:pt x="7721" y="4932"/>
                        <a:pt x="7731" y="4911"/>
                      </a:cubicBezTo>
                      <a:cubicBezTo>
                        <a:pt x="7763" y="4858"/>
                        <a:pt x="7774" y="4816"/>
                        <a:pt x="7774" y="4763"/>
                      </a:cubicBezTo>
                      <a:cubicBezTo>
                        <a:pt x="7763" y="4732"/>
                        <a:pt x="7763" y="4710"/>
                        <a:pt x="7763" y="4679"/>
                      </a:cubicBezTo>
                      <a:cubicBezTo>
                        <a:pt x="7742" y="4637"/>
                        <a:pt x="7721" y="4594"/>
                        <a:pt x="7689" y="4552"/>
                      </a:cubicBezTo>
                      <a:cubicBezTo>
                        <a:pt x="7668" y="4531"/>
                        <a:pt x="7647" y="4520"/>
                        <a:pt x="7636" y="4499"/>
                      </a:cubicBezTo>
                      <a:cubicBezTo>
                        <a:pt x="7605" y="4468"/>
                        <a:pt x="7573" y="4446"/>
                        <a:pt x="7541" y="4436"/>
                      </a:cubicBezTo>
                      <a:cubicBezTo>
                        <a:pt x="7510" y="4415"/>
                        <a:pt x="7467" y="4415"/>
                        <a:pt x="7436" y="4415"/>
                      </a:cubicBezTo>
                      <a:close/>
                      <a:moveTo>
                        <a:pt x="1405" y="4193"/>
                      </a:moveTo>
                      <a:cubicBezTo>
                        <a:pt x="1373" y="4193"/>
                        <a:pt x="1331" y="4193"/>
                        <a:pt x="1299" y="4204"/>
                      </a:cubicBezTo>
                      <a:cubicBezTo>
                        <a:pt x="1257" y="4214"/>
                        <a:pt x="1215" y="4235"/>
                        <a:pt x="1173" y="4256"/>
                      </a:cubicBezTo>
                      <a:lnTo>
                        <a:pt x="1141" y="4277"/>
                      </a:lnTo>
                      <a:cubicBezTo>
                        <a:pt x="1120" y="4299"/>
                        <a:pt x="1088" y="4320"/>
                        <a:pt x="1057" y="4341"/>
                      </a:cubicBezTo>
                      <a:cubicBezTo>
                        <a:pt x="1035" y="4372"/>
                        <a:pt x="1004" y="4404"/>
                        <a:pt x="983" y="4446"/>
                      </a:cubicBezTo>
                      <a:cubicBezTo>
                        <a:pt x="972" y="4478"/>
                        <a:pt x="951" y="4510"/>
                        <a:pt x="940" y="4541"/>
                      </a:cubicBezTo>
                      <a:lnTo>
                        <a:pt x="940" y="4563"/>
                      </a:lnTo>
                      <a:cubicBezTo>
                        <a:pt x="930" y="4594"/>
                        <a:pt x="930" y="4626"/>
                        <a:pt x="930" y="4658"/>
                      </a:cubicBezTo>
                      <a:cubicBezTo>
                        <a:pt x="930" y="4679"/>
                        <a:pt x="930" y="4700"/>
                        <a:pt x="930" y="4710"/>
                      </a:cubicBezTo>
                      <a:cubicBezTo>
                        <a:pt x="930" y="4742"/>
                        <a:pt x="940" y="4763"/>
                        <a:pt x="940" y="4784"/>
                      </a:cubicBezTo>
                      <a:cubicBezTo>
                        <a:pt x="951" y="4806"/>
                        <a:pt x="961" y="4827"/>
                        <a:pt x="961" y="4848"/>
                      </a:cubicBezTo>
                      <a:cubicBezTo>
                        <a:pt x="972" y="4869"/>
                        <a:pt x="983" y="4890"/>
                        <a:pt x="993" y="4901"/>
                      </a:cubicBezTo>
                      <a:cubicBezTo>
                        <a:pt x="1014" y="4932"/>
                        <a:pt x="1035" y="4953"/>
                        <a:pt x="1057" y="4974"/>
                      </a:cubicBezTo>
                      <a:lnTo>
                        <a:pt x="1078" y="4996"/>
                      </a:lnTo>
                      <a:cubicBezTo>
                        <a:pt x="1109" y="5027"/>
                        <a:pt x="1141" y="5059"/>
                        <a:pt x="1173" y="5070"/>
                      </a:cubicBezTo>
                      <a:cubicBezTo>
                        <a:pt x="1215" y="5091"/>
                        <a:pt x="1257" y="5112"/>
                        <a:pt x="1299" y="5122"/>
                      </a:cubicBezTo>
                      <a:cubicBezTo>
                        <a:pt x="1331" y="5122"/>
                        <a:pt x="1363" y="5133"/>
                        <a:pt x="1394" y="5133"/>
                      </a:cubicBezTo>
                      <a:lnTo>
                        <a:pt x="1426" y="5133"/>
                      </a:lnTo>
                      <a:cubicBezTo>
                        <a:pt x="1468" y="5133"/>
                        <a:pt x="1511" y="5122"/>
                        <a:pt x="1553" y="5112"/>
                      </a:cubicBezTo>
                      <a:cubicBezTo>
                        <a:pt x="1585" y="5101"/>
                        <a:pt x="1616" y="5091"/>
                        <a:pt x="1648" y="5070"/>
                      </a:cubicBezTo>
                      <a:cubicBezTo>
                        <a:pt x="1669" y="5059"/>
                        <a:pt x="1701" y="5038"/>
                        <a:pt x="1722" y="5017"/>
                      </a:cubicBezTo>
                      <a:lnTo>
                        <a:pt x="1743" y="4996"/>
                      </a:lnTo>
                      <a:cubicBezTo>
                        <a:pt x="1764" y="4964"/>
                        <a:pt x="1785" y="4943"/>
                        <a:pt x="1806" y="4911"/>
                      </a:cubicBezTo>
                      <a:cubicBezTo>
                        <a:pt x="1817" y="4890"/>
                        <a:pt x="1827" y="4869"/>
                        <a:pt x="1827" y="4858"/>
                      </a:cubicBezTo>
                      <a:cubicBezTo>
                        <a:pt x="1838" y="4837"/>
                        <a:pt x="1849" y="4816"/>
                        <a:pt x="1859" y="4795"/>
                      </a:cubicBezTo>
                      <a:cubicBezTo>
                        <a:pt x="1859" y="4763"/>
                        <a:pt x="1870" y="4732"/>
                        <a:pt x="1870" y="4700"/>
                      </a:cubicBezTo>
                      <a:lnTo>
                        <a:pt x="1870" y="4668"/>
                      </a:lnTo>
                      <a:cubicBezTo>
                        <a:pt x="1870" y="4626"/>
                        <a:pt x="1870" y="4584"/>
                        <a:pt x="1859" y="4541"/>
                      </a:cubicBezTo>
                      <a:lnTo>
                        <a:pt x="1849" y="4510"/>
                      </a:lnTo>
                      <a:cubicBezTo>
                        <a:pt x="1838" y="4478"/>
                        <a:pt x="1817" y="4446"/>
                        <a:pt x="1806" y="4415"/>
                      </a:cubicBezTo>
                      <a:lnTo>
                        <a:pt x="1785" y="4394"/>
                      </a:lnTo>
                      <a:cubicBezTo>
                        <a:pt x="1775" y="4372"/>
                        <a:pt x="1754" y="4341"/>
                        <a:pt x="1732" y="4320"/>
                      </a:cubicBezTo>
                      <a:cubicBezTo>
                        <a:pt x="1701" y="4288"/>
                        <a:pt x="1659" y="4256"/>
                        <a:pt x="1627" y="4246"/>
                      </a:cubicBezTo>
                      <a:cubicBezTo>
                        <a:pt x="1595" y="4235"/>
                        <a:pt x="1563" y="4214"/>
                        <a:pt x="1532" y="4204"/>
                      </a:cubicBezTo>
                      <a:cubicBezTo>
                        <a:pt x="1500" y="4193"/>
                        <a:pt x="1468" y="4193"/>
                        <a:pt x="1426" y="4193"/>
                      </a:cubicBezTo>
                      <a:close/>
                      <a:moveTo>
                        <a:pt x="5281" y="5175"/>
                      </a:moveTo>
                      <a:cubicBezTo>
                        <a:pt x="5249" y="5175"/>
                        <a:pt x="5218" y="5186"/>
                        <a:pt x="5186" y="5186"/>
                      </a:cubicBezTo>
                      <a:cubicBezTo>
                        <a:pt x="5154" y="5196"/>
                        <a:pt x="5112" y="5207"/>
                        <a:pt x="5080" y="5228"/>
                      </a:cubicBezTo>
                      <a:cubicBezTo>
                        <a:pt x="5049" y="5249"/>
                        <a:pt x="5017" y="5270"/>
                        <a:pt x="4996" y="5302"/>
                      </a:cubicBezTo>
                      <a:lnTo>
                        <a:pt x="4985" y="5323"/>
                      </a:lnTo>
                      <a:cubicBezTo>
                        <a:pt x="4964" y="5344"/>
                        <a:pt x="4943" y="5365"/>
                        <a:pt x="4933" y="5386"/>
                      </a:cubicBezTo>
                      <a:cubicBezTo>
                        <a:pt x="4911" y="5418"/>
                        <a:pt x="4901" y="5450"/>
                        <a:pt x="4890" y="5471"/>
                      </a:cubicBezTo>
                      <a:lnTo>
                        <a:pt x="4890" y="5481"/>
                      </a:lnTo>
                      <a:cubicBezTo>
                        <a:pt x="4890" y="5513"/>
                        <a:pt x="4880" y="5545"/>
                        <a:pt x="4880" y="5566"/>
                      </a:cubicBezTo>
                      <a:lnTo>
                        <a:pt x="4880" y="5587"/>
                      </a:lnTo>
                      <a:cubicBezTo>
                        <a:pt x="4880" y="5619"/>
                        <a:pt x="4890" y="5640"/>
                        <a:pt x="4890" y="5672"/>
                      </a:cubicBezTo>
                      <a:lnTo>
                        <a:pt x="4890" y="5682"/>
                      </a:lnTo>
                      <a:cubicBezTo>
                        <a:pt x="4911" y="5756"/>
                        <a:pt x="4954" y="5819"/>
                        <a:pt x="4996" y="5872"/>
                      </a:cubicBezTo>
                      <a:lnTo>
                        <a:pt x="5017" y="5883"/>
                      </a:lnTo>
                      <a:cubicBezTo>
                        <a:pt x="5038" y="5904"/>
                        <a:pt x="5059" y="5925"/>
                        <a:pt x="5091" y="5936"/>
                      </a:cubicBezTo>
                      <a:cubicBezTo>
                        <a:pt x="5123" y="5957"/>
                        <a:pt x="5154" y="5967"/>
                        <a:pt x="5186" y="5988"/>
                      </a:cubicBezTo>
                      <a:lnTo>
                        <a:pt x="5228" y="5999"/>
                      </a:lnTo>
                      <a:cubicBezTo>
                        <a:pt x="5249" y="5999"/>
                        <a:pt x="5292" y="6010"/>
                        <a:pt x="5323" y="6010"/>
                      </a:cubicBezTo>
                      <a:lnTo>
                        <a:pt x="5334" y="6010"/>
                      </a:lnTo>
                      <a:cubicBezTo>
                        <a:pt x="5366" y="6010"/>
                        <a:pt x="5397" y="5999"/>
                        <a:pt x="5429" y="5999"/>
                      </a:cubicBezTo>
                      <a:lnTo>
                        <a:pt x="5439" y="5988"/>
                      </a:lnTo>
                      <a:cubicBezTo>
                        <a:pt x="5461" y="5988"/>
                        <a:pt x="5492" y="5967"/>
                        <a:pt x="5513" y="5957"/>
                      </a:cubicBezTo>
                      <a:cubicBezTo>
                        <a:pt x="5545" y="5946"/>
                        <a:pt x="5577" y="5925"/>
                        <a:pt x="5598" y="5893"/>
                      </a:cubicBezTo>
                      <a:lnTo>
                        <a:pt x="5608" y="5883"/>
                      </a:lnTo>
                      <a:cubicBezTo>
                        <a:pt x="5630" y="5872"/>
                        <a:pt x="5640" y="5841"/>
                        <a:pt x="5661" y="5819"/>
                      </a:cubicBezTo>
                      <a:lnTo>
                        <a:pt x="5672" y="5809"/>
                      </a:lnTo>
                      <a:cubicBezTo>
                        <a:pt x="5672" y="5798"/>
                        <a:pt x="5682" y="5788"/>
                        <a:pt x="5682" y="5777"/>
                      </a:cubicBezTo>
                      <a:cubicBezTo>
                        <a:pt x="5704" y="5724"/>
                        <a:pt x="5714" y="5693"/>
                        <a:pt x="5714" y="5629"/>
                      </a:cubicBezTo>
                      <a:cubicBezTo>
                        <a:pt x="5725" y="5598"/>
                        <a:pt x="5714" y="5555"/>
                        <a:pt x="5704" y="5513"/>
                      </a:cubicBezTo>
                      <a:cubicBezTo>
                        <a:pt x="5704" y="5481"/>
                        <a:pt x="5682" y="5439"/>
                        <a:pt x="5672" y="5418"/>
                      </a:cubicBezTo>
                      <a:lnTo>
                        <a:pt x="5651" y="5386"/>
                      </a:lnTo>
                      <a:cubicBezTo>
                        <a:pt x="5630" y="5355"/>
                        <a:pt x="5608" y="5334"/>
                        <a:pt x="5587" y="5312"/>
                      </a:cubicBezTo>
                      <a:lnTo>
                        <a:pt x="5577" y="5302"/>
                      </a:lnTo>
                      <a:cubicBezTo>
                        <a:pt x="5556" y="5281"/>
                        <a:pt x="5524" y="5260"/>
                        <a:pt x="5503" y="5239"/>
                      </a:cubicBezTo>
                      <a:lnTo>
                        <a:pt x="5482" y="5228"/>
                      </a:lnTo>
                      <a:lnTo>
                        <a:pt x="5471" y="5228"/>
                      </a:lnTo>
                      <a:cubicBezTo>
                        <a:pt x="5450" y="5217"/>
                        <a:pt x="5429" y="5196"/>
                        <a:pt x="5397" y="5196"/>
                      </a:cubicBezTo>
                      <a:lnTo>
                        <a:pt x="5376" y="5186"/>
                      </a:lnTo>
                      <a:cubicBezTo>
                        <a:pt x="5366" y="5186"/>
                        <a:pt x="5344" y="5186"/>
                        <a:pt x="5334" y="5175"/>
                      </a:cubicBezTo>
                      <a:close/>
                      <a:moveTo>
                        <a:pt x="3465" y="4140"/>
                      </a:moveTo>
                      <a:cubicBezTo>
                        <a:pt x="3401" y="4140"/>
                        <a:pt x="3338" y="4151"/>
                        <a:pt x="3274" y="4172"/>
                      </a:cubicBezTo>
                      <a:cubicBezTo>
                        <a:pt x="2915" y="4267"/>
                        <a:pt x="2672" y="4668"/>
                        <a:pt x="2588" y="5017"/>
                      </a:cubicBezTo>
                      <a:cubicBezTo>
                        <a:pt x="2503" y="5365"/>
                        <a:pt x="2577" y="5745"/>
                        <a:pt x="2820" y="5999"/>
                      </a:cubicBezTo>
                      <a:cubicBezTo>
                        <a:pt x="2894" y="6083"/>
                        <a:pt x="2979" y="6147"/>
                        <a:pt x="3063" y="6200"/>
                      </a:cubicBezTo>
                      <a:cubicBezTo>
                        <a:pt x="3169" y="6274"/>
                        <a:pt x="3296" y="6337"/>
                        <a:pt x="3422" y="6337"/>
                      </a:cubicBezTo>
                      <a:lnTo>
                        <a:pt x="3454" y="6337"/>
                      </a:lnTo>
                      <a:cubicBezTo>
                        <a:pt x="3612" y="6326"/>
                        <a:pt x="3729" y="6200"/>
                        <a:pt x="3813" y="6062"/>
                      </a:cubicBezTo>
                      <a:cubicBezTo>
                        <a:pt x="3919" y="5872"/>
                        <a:pt x="3993" y="5661"/>
                        <a:pt x="4077" y="5450"/>
                      </a:cubicBezTo>
                      <a:cubicBezTo>
                        <a:pt x="4098" y="5397"/>
                        <a:pt x="4109" y="5334"/>
                        <a:pt x="4119" y="5270"/>
                      </a:cubicBezTo>
                      <a:cubicBezTo>
                        <a:pt x="4140" y="5165"/>
                        <a:pt x="4151" y="5059"/>
                        <a:pt x="4151" y="4953"/>
                      </a:cubicBezTo>
                      <a:cubicBezTo>
                        <a:pt x="4140" y="4848"/>
                        <a:pt x="4130" y="4732"/>
                        <a:pt x="4098" y="4626"/>
                      </a:cubicBezTo>
                      <a:cubicBezTo>
                        <a:pt x="4014" y="4330"/>
                        <a:pt x="3750" y="4140"/>
                        <a:pt x="3465" y="4140"/>
                      </a:cubicBezTo>
                      <a:close/>
                      <a:moveTo>
                        <a:pt x="7478" y="5788"/>
                      </a:moveTo>
                      <a:cubicBezTo>
                        <a:pt x="7224" y="5809"/>
                        <a:pt x="6981" y="5841"/>
                        <a:pt x="6739" y="5914"/>
                      </a:cubicBezTo>
                      <a:cubicBezTo>
                        <a:pt x="6665" y="5936"/>
                        <a:pt x="6601" y="5978"/>
                        <a:pt x="6570" y="6041"/>
                      </a:cubicBezTo>
                      <a:cubicBezTo>
                        <a:pt x="6527" y="6105"/>
                        <a:pt x="6517" y="6200"/>
                        <a:pt x="6538" y="6274"/>
                      </a:cubicBezTo>
                      <a:cubicBezTo>
                        <a:pt x="6580" y="6400"/>
                        <a:pt x="6686" y="6485"/>
                        <a:pt x="6823" y="6485"/>
                      </a:cubicBezTo>
                      <a:cubicBezTo>
                        <a:pt x="6844" y="6485"/>
                        <a:pt x="6865" y="6485"/>
                        <a:pt x="6897" y="6474"/>
                      </a:cubicBezTo>
                      <a:cubicBezTo>
                        <a:pt x="6960" y="6453"/>
                        <a:pt x="7024" y="6443"/>
                        <a:pt x="7087" y="6432"/>
                      </a:cubicBezTo>
                      <a:cubicBezTo>
                        <a:pt x="7140" y="6443"/>
                        <a:pt x="7193" y="6453"/>
                        <a:pt x="7245" y="6453"/>
                      </a:cubicBezTo>
                      <a:cubicBezTo>
                        <a:pt x="7298" y="6453"/>
                        <a:pt x="7351" y="6443"/>
                        <a:pt x="7393" y="6443"/>
                      </a:cubicBezTo>
                      <a:cubicBezTo>
                        <a:pt x="7510" y="6421"/>
                        <a:pt x="7594" y="6358"/>
                        <a:pt x="7689" y="6295"/>
                      </a:cubicBezTo>
                      <a:cubicBezTo>
                        <a:pt x="7700" y="6274"/>
                        <a:pt x="7721" y="6252"/>
                        <a:pt x="7731" y="6231"/>
                      </a:cubicBezTo>
                      <a:cubicBezTo>
                        <a:pt x="7742" y="6210"/>
                        <a:pt x="7752" y="6189"/>
                        <a:pt x="7763" y="6157"/>
                      </a:cubicBezTo>
                      <a:cubicBezTo>
                        <a:pt x="7774" y="6094"/>
                        <a:pt x="7774" y="6031"/>
                        <a:pt x="7742" y="5967"/>
                      </a:cubicBezTo>
                      <a:cubicBezTo>
                        <a:pt x="7700" y="5872"/>
                        <a:pt x="7605" y="5788"/>
                        <a:pt x="7488" y="5788"/>
                      </a:cubicBezTo>
                      <a:close/>
                      <a:moveTo>
                        <a:pt x="9485" y="5819"/>
                      </a:moveTo>
                      <a:cubicBezTo>
                        <a:pt x="9432" y="5819"/>
                        <a:pt x="9379" y="5830"/>
                        <a:pt x="9337" y="5862"/>
                      </a:cubicBezTo>
                      <a:cubicBezTo>
                        <a:pt x="9273" y="5893"/>
                        <a:pt x="9220" y="5957"/>
                        <a:pt x="9199" y="6031"/>
                      </a:cubicBezTo>
                      <a:cubicBezTo>
                        <a:pt x="9189" y="6105"/>
                        <a:pt x="9189" y="6200"/>
                        <a:pt x="9231" y="6263"/>
                      </a:cubicBezTo>
                      <a:lnTo>
                        <a:pt x="9242" y="6274"/>
                      </a:lnTo>
                      <a:cubicBezTo>
                        <a:pt x="9189" y="6316"/>
                        <a:pt x="9147" y="6369"/>
                        <a:pt x="9115" y="6443"/>
                      </a:cubicBezTo>
                      <a:cubicBezTo>
                        <a:pt x="9041" y="6654"/>
                        <a:pt x="9073" y="6886"/>
                        <a:pt x="9189" y="7076"/>
                      </a:cubicBezTo>
                      <a:cubicBezTo>
                        <a:pt x="9242" y="7171"/>
                        <a:pt x="9337" y="7224"/>
                        <a:pt x="9442" y="7224"/>
                      </a:cubicBezTo>
                      <a:cubicBezTo>
                        <a:pt x="9453" y="7224"/>
                        <a:pt x="9474" y="7224"/>
                        <a:pt x="9485" y="7214"/>
                      </a:cubicBezTo>
                      <a:cubicBezTo>
                        <a:pt x="9516" y="6971"/>
                        <a:pt x="9537" y="6717"/>
                        <a:pt x="9537" y="6464"/>
                      </a:cubicBezTo>
                      <a:cubicBezTo>
                        <a:pt x="9537" y="6252"/>
                        <a:pt x="9516" y="6031"/>
                        <a:pt x="9495" y="5819"/>
                      </a:cubicBezTo>
                      <a:close/>
                      <a:moveTo>
                        <a:pt x="2039" y="6179"/>
                      </a:moveTo>
                      <a:cubicBezTo>
                        <a:pt x="1986" y="6179"/>
                        <a:pt x="1933" y="6189"/>
                        <a:pt x="1891" y="6210"/>
                      </a:cubicBezTo>
                      <a:cubicBezTo>
                        <a:pt x="1827" y="6252"/>
                        <a:pt x="1775" y="6316"/>
                        <a:pt x="1754" y="6390"/>
                      </a:cubicBezTo>
                      <a:cubicBezTo>
                        <a:pt x="1711" y="6622"/>
                        <a:pt x="1659" y="6854"/>
                        <a:pt x="1606" y="7087"/>
                      </a:cubicBezTo>
                      <a:cubicBezTo>
                        <a:pt x="1574" y="7235"/>
                        <a:pt x="1637" y="7383"/>
                        <a:pt x="1775" y="7435"/>
                      </a:cubicBezTo>
                      <a:cubicBezTo>
                        <a:pt x="1817" y="7456"/>
                        <a:pt x="1849" y="7456"/>
                        <a:pt x="1891" y="7456"/>
                      </a:cubicBezTo>
                      <a:cubicBezTo>
                        <a:pt x="1923" y="7456"/>
                        <a:pt x="1944" y="7456"/>
                        <a:pt x="1965" y="7446"/>
                      </a:cubicBezTo>
                      <a:cubicBezTo>
                        <a:pt x="2039" y="7425"/>
                        <a:pt x="2092" y="7383"/>
                        <a:pt x="2144" y="7319"/>
                      </a:cubicBezTo>
                      <a:cubicBezTo>
                        <a:pt x="2282" y="7118"/>
                        <a:pt x="2345" y="6865"/>
                        <a:pt x="2334" y="6633"/>
                      </a:cubicBezTo>
                      <a:cubicBezTo>
                        <a:pt x="2334" y="6601"/>
                        <a:pt x="2324" y="6580"/>
                        <a:pt x="2324" y="6559"/>
                      </a:cubicBezTo>
                      <a:lnTo>
                        <a:pt x="2324" y="6538"/>
                      </a:lnTo>
                      <a:cubicBezTo>
                        <a:pt x="2334" y="6464"/>
                        <a:pt x="2334" y="6390"/>
                        <a:pt x="2292" y="6316"/>
                      </a:cubicBezTo>
                      <a:cubicBezTo>
                        <a:pt x="2261" y="6252"/>
                        <a:pt x="2187" y="6200"/>
                        <a:pt x="2113" y="6179"/>
                      </a:cubicBezTo>
                      <a:close/>
                      <a:moveTo>
                        <a:pt x="5777" y="6886"/>
                      </a:moveTo>
                      <a:cubicBezTo>
                        <a:pt x="5397" y="6886"/>
                        <a:pt x="5397" y="7467"/>
                        <a:pt x="5777" y="7467"/>
                      </a:cubicBezTo>
                      <a:cubicBezTo>
                        <a:pt x="6147" y="7467"/>
                        <a:pt x="6147" y="6886"/>
                        <a:pt x="5777" y="6886"/>
                      </a:cubicBezTo>
                      <a:close/>
                      <a:moveTo>
                        <a:pt x="3528" y="6833"/>
                      </a:moveTo>
                      <a:cubicBezTo>
                        <a:pt x="3475" y="6833"/>
                        <a:pt x="3422" y="6844"/>
                        <a:pt x="3380" y="6876"/>
                      </a:cubicBezTo>
                      <a:cubicBezTo>
                        <a:pt x="3359" y="6886"/>
                        <a:pt x="3338" y="6907"/>
                        <a:pt x="3317" y="6918"/>
                      </a:cubicBezTo>
                      <a:cubicBezTo>
                        <a:pt x="3285" y="6949"/>
                        <a:pt x="3264" y="7002"/>
                        <a:pt x="3243" y="7045"/>
                      </a:cubicBezTo>
                      <a:cubicBezTo>
                        <a:pt x="3232" y="7097"/>
                        <a:pt x="3222" y="7150"/>
                        <a:pt x="3211" y="7203"/>
                      </a:cubicBezTo>
                      <a:lnTo>
                        <a:pt x="3211" y="7224"/>
                      </a:lnTo>
                      <a:cubicBezTo>
                        <a:pt x="3222" y="7256"/>
                        <a:pt x="3222" y="7277"/>
                        <a:pt x="3232" y="7309"/>
                      </a:cubicBezTo>
                      <a:lnTo>
                        <a:pt x="3232" y="7319"/>
                      </a:lnTo>
                      <a:cubicBezTo>
                        <a:pt x="3232" y="7351"/>
                        <a:pt x="3253" y="7383"/>
                        <a:pt x="3264" y="7404"/>
                      </a:cubicBezTo>
                      <a:lnTo>
                        <a:pt x="3264" y="7414"/>
                      </a:lnTo>
                      <a:lnTo>
                        <a:pt x="3274" y="7414"/>
                      </a:lnTo>
                      <a:lnTo>
                        <a:pt x="3274" y="7425"/>
                      </a:lnTo>
                      <a:cubicBezTo>
                        <a:pt x="3285" y="7435"/>
                        <a:pt x="3306" y="7456"/>
                        <a:pt x="3317" y="7478"/>
                      </a:cubicBezTo>
                      <a:lnTo>
                        <a:pt x="3327" y="7488"/>
                      </a:lnTo>
                      <a:lnTo>
                        <a:pt x="3391" y="7530"/>
                      </a:lnTo>
                      <a:lnTo>
                        <a:pt x="3391" y="7541"/>
                      </a:lnTo>
                      <a:lnTo>
                        <a:pt x="3401" y="7541"/>
                      </a:lnTo>
                      <a:cubicBezTo>
                        <a:pt x="3422" y="7551"/>
                        <a:pt x="3443" y="7562"/>
                        <a:pt x="3465" y="7573"/>
                      </a:cubicBezTo>
                      <a:lnTo>
                        <a:pt x="3475" y="7573"/>
                      </a:lnTo>
                      <a:cubicBezTo>
                        <a:pt x="3507" y="7583"/>
                        <a:pt x="3538" y="7583"/>
                        <a:pt x="3570" y="7583"/>
                      </a:cubicBezTo>
                      <a:lnTo>
                        <a:pt x="3581" y="7583"/>
                      </a:lnTo>
                      <a:cubicBezTo>
                        <a:pt x="3602" y="7583"/>
                        <a:pt x="3633" y="7573"/>
                        <a:pt x="3655" y="7573"/>
                      </a:cubicBezTo>
                      <a:lnTo>
                        <a:pt x="3676" y="7573"/>
                      </a:lnTo>
                      <a:lnTo>
                        <a:pt x="3707" y="7551"/>
                      </a:lnTo>
                      <a:lnTo>
                        <a:pt x="3750" y="7530"/>
                      </a:lnTo>
                      <a:cubicBezTo>
                        <a:pt x="3771" y="7520"/>
                        <a:pt x="3802" y="7499"/>
                        <a:pt x="3824" y="7488"/>
                      </a:cubicBezTo>
                      <a:cubicBezTo>
                        <a:pt x="3866" y="7446"/>
                        <a:pt x="3887" y="7393"/>
                        <a:pt x="3908" y="7340"/>
                      </a:cubicBezTo>
                      <a:cubicBezTo>
                        <a:pt x="3919" y="7309"/>
                        <a:pt x="3919" y="7277"/>
                        <a:pt x="3919" y="7245"/>
                      </a:cubicBezTo>
                      <a:cubicBezTo>
                        <a:pt x="3919" y="7171"/>
                        <a:pt x="3908" y="7161"/>
                        <a:pt x="3876" y="7087"/>
                      </a:cubicBezTo>
                      <a:cubicBezTo>
                        <a:pt x="3855" y="7055"/>
                        <a:pt x="3834" y="7023"/>
                        <a:pt x="3802" y="7002"/>
                      </a:cubicBezTo>
                      <a:lnTo>
                        <a:pt x="3792" y="7002"/>
                      </a:lnTo>
                      <a:lnTo>
                        <a:pt x="3781" y="6981"/>
                      </a:lnTo>
                      <a:cubicBezTo>
                        <a:pt x="3760" y="6939"/>
                        <a:pt x="3739" y="6918"/>
                        <a:pt x="3707" y="6897"/>
                      </a:cubicBezTo>
                      <a:cubicBezTo>
                        <a:pt x="3676" y="6865"/>
                        <a:pt x="3644" y="6854"/>
                        <a:pt x="3602" y="6844"/>
                      </a:cubicBezTo>
                      <a:cubicBezTo>
                        <a:pt x="3581" y="6844"/>
                        <a:pt x="3560" y="6833"/>
                        <a:pt x="3528" y="6833"/>
                      </a:cubicBezTo>
                      <a:close/>
                      <a:moveTo>
                        <a:pt x="5059" y="7604"/>
                      </a:moveTo>
                      <a:cubicBezTo>
                        <a:pt x="4679" y="7604"/>
                        <a:pt x="4679" y="8185"/>
                        <a:pt x="5059" y="8185"/>
                      </a:cubicBezTo>
                      <a:cubicBezTo>
                        <a:pt x="5439" y="8185"/>
                        <a:pt x="5439" y="7604"/>
                        <a:pt x="5059" y="7604"/>
                      </a:cubicBezTo>
                      <a:close/>
                      <a:moveTo>
                        <a:pt x="8101" y="6432"/>
                      </a:moveTo>
                      <a:cubicBezTo>
                        <a:pt x="7943" y="6432"/>
                        <a:pt x="7795" y="6516"/>
                        <a:pt x="7668" y="6601"/>
                      </a:cubicBezTo>
                      <a:cubicBezTo>
                        <a:pt x="7414" y="6770"/>
                        <a:pt x="6834" y="7013"/>
                        <a:pt x="6580" y="7298"/>
                      </a:cubicBezTo>
                      <a:cubicBezTo>
                        <a:pt x="6517" y="7361"/>
                        <a:pt x="6475" y="7425"/>
                        <a:pt x="6453" y="7488"/>
                      </a:cubicBezTo>
                      <a:cubicBezTo>
                        <a:pt x="6316" y="7932"/>
                        <a:pt x="6823" y="8301"/>
                        <a:pt x="7182" y="8354"/>
                      </a:cubicBezTo>
                      <a:cubicBezTo>
                        <a:pt x="7182" y="8354"/>
                        <a:pt x="7193" y="8365"/>
                        <a:pt x="7193" y="8365"/>
                      </a:cubicBezTo>
                      <a:lnTo>
                        <a:pt x="7309" y="8365"/>
                      </a:lnTo>
                      <a:cubicBezTo>
                        <a:pt x="7541" y="8365"/>
                        <a:pt x="7774" y="8259"/>
                        <a:pt x="7985" y="8143"/>
                      </a:cubicBezTo>
                      <a:cubicBezTo>
                        <a:pt x="8164" y="8037"/>
                        <a:pt x="8333" y="7911"/>
                        <a:pt x="8439" y="7731"/>
                      </a:cubicBezTo>
                      <a:cubicBezTo>
                        <a:pt x="8576" y="7509"/>
                        <a:pt x="8597" y="7235"/>
                        <a:pt x="8555" y="6971"/>
                      </a:cubicBezTo>
                      <a:cubicBezTo>
                        <a:pt x="8513" y="6749"/>
                        <a:pt x="8407" y="6485"/>
                        <a:pt x="8175" y="6443"/>
                      </a:cubicBezTo>
                      <a:cubicBezTo>
                        <a:pt x="8154" y="6432"/>
                        <a:pt x="8122" y="6432"/>
                        <a:pt x="8101" y="6432"/>
                      </a:cubicBezTo>
                      <a:close/>
                      <a:moveTo>
                        <a:pt x="1437" y="8312"/>
                      </a:moveTo>
                      <a:cubicBezTo>
                        <a:pt x="1057" y="8312"/>
                        <a:pt x="1057" y="8903"/>
                        <a:pt x="1437" y="8903"/>
                      </a:cubicBezTo>
                      <a:cubicBezTo>
                        <a:pt x="1817" y="8903"/>
                        <a:pt x="1817" y="8312"/>
                        <a:pt x="1437" y="8312"/>
                      </a:cubicBezTo>
                      <a:close/>
                      <a:moveTo>
                        <a:pt x="2704" y="8534"/>
                      </a:moveTo>
                      <a:cubicBezTo>
                        <a:pt x="2324" y="8534"/>
                        <a:pt x="2324" y="9115"/>
                        <a:pt x="2704" y="9115"/>
                      </a:cubicBezTo>
                      <a:cubicBezTo>
                        <a:pt x="3074" y="9115"/>
                        <a:pt x="3074" y="8534"/>
                        <a:pt x="2704" y="8534"/>
                      </a:cubicBezTo>
                      <a:close/>
                      <a:moveTo>
                        <a:pt x="6876" y="8703"/>
                      </a:moveTo>
                      <a:cubicBezTo>
                        <a:pt x="6844" y="8703"/>
                        <a:pt x="6823" y="8703"/>
                        <a:pt x="6791" y="8713"/>
                      </a:cubicBezTo>
                      <a:cubicBezTo>
                        <a:pt x="6749" y="8724"/>
                        <a:pt x="6696" y="8745"/>
                        <a:pt x="6665" y="8787"/>
                      </a:cubicBezTo>
                      <a:cubicBezTo>
                        <a:pt x="6654" y="8808"/>
                        <a:pt x="6633" y="8819"/>
                        <a:pt x="6622" y="8840"/>
                      </a:cubicBezTo>
                      <a:cubicBezTo>
                        <a:pt x="6591" y="8893"/>
                        <a:pt x="6580" y="8935"/>
                        <a:pt x="6580" y="8988"/>
                      </a:cubicBezTo>
                      <a:lnTo>
                        <a:pt x="6580" y="9041"/>
                      </a:lnTo>
                      <a:cubicBezTo>
                        <a:pt x="6580" y="9083"/>
                        <a:pt x="6591" y="9125"/>
                        <a:pt x="6601" y="9157"/>
                      </a:cubicBezTo>
                      <a:cubicBezTo>
                        <a:pt x="6612" y="9199"/>
                        <a:pt x="6633" y="9220"/>
                        <a:pt x="6665" y="9252"/>
                      </a:cubicBezTo>
                      <a:cubicBezTo>
                        <a:pt x="6696" y="9284"/>
                        <a:pt x="6717" y="9305"/>
                        <a:pt x="6760" y="9315"/>
                      </a:cubicBezTo>
                      <a:cubicBezTo>
                        <a:pt x="6791" y="9326"/>
                        <a:pt x="6823" y="9336"/>
                        <a:pt x="6865" y="9336"/>
                      </a:cubicBezTo>
                      <a:lnTo>
                        <a:pt x="6876" y="9336"/>
                      </a:lnTo>
                      <a:cubicBezTo>
                        <a:pt x="6897" y="9336"/>
                        <a:pt x="6929" y="9326"/>
                        <a:pt x="6950" y="9326"/>
                      </a:cubicBezTo>
                      <a:cubicBezTo>
                        <a:pt x="7003" y="9315"/>
                        <a:pt x="7045" y="9284"/>
                        <a:pt x="7077" y="9252"/>
                      </a:cubicBezTo>
                      <a:cubicBezTo>
                        <a:pt x="7098" y="9231"/>
                        <a:pt x="7108" y="9210"/>
                        <a:pt x="7129" y="9189"/>
                      </a:cubicBezTo>
                      <a:cubicBezTo>
                        <a:pt x="7150" y="9146"/>
                        <a:pt x="7161" y="9093"/>
                        <a:pt x="7161" y="9041"/>
                      </a:cubicBezTo>
                      <a:lnTo>
                        <a:pt x="7161" y="8988"/>
                      </a:lnTo>
                      <a:cubicBezTo>
                        <a:pt x="7161" y="8946"/>
                        <a:pt x="7161" y="8914"/>
                        <a:pt x="7140" y="8882"/>
                      </a:cubicBezTo>
                      <a:cubicBezTo>
                        <a:pt x="7129" y="8840"/>
                        <a:pt x="7108" y="8808"/>
                        <a:pt x="7077" y="8787"/>
                      </a:cubicBezTo>
                      <a:cubicBezTo>
                        <a:pt x="7055" y="8755"/>
                        <a:pt x="7024" y="8734"/>
                        <a:pt x="6981" y="8724"/>
                      </a:cubicBezTo>
                      <a:cubicBezTo>
                        <a:pt x="6950" y="8703"/>
                        <a:pt x="6918" y="8703"/>
                        <a:pt x="6876" y="8703"/>
                      </a:cubicBezTo>
                      <a:close/>
                      <a:moveTo>
                        <a:pt x="8397" y="8967"/>
                      </a:moveTo>
                      <a:cubicBezTo>
                        <a:pt x="8376" y="8967"/>
                        <a:pt x="8354" y="8967"/>
                        <a:pt x="8323" y="8977"/>
                      </a:cubicBezTo>
                      <a:cubicBezTo>
                        <a:pt x="8302" y="8988"/>
                        <a:pt x="8281" y="8998"/>
                        <a:pt x="8259" y="9009"/>
                      </a:cubicBezTo>
                      <a:cubicBezTo>
                        <a:pt x="8207" y="9030"/>
                        <a:pt x="8175" y="9072"/>
                        <a:pt x="8154" y="9115"/>
                      </a:cubicBezTo>
                      <a:cubicBezTo>
                        <a:pt x="8090" y="9189"/>
                        <a:pt x="8038" y="9252"/>
                        <a:pt x="7985" y="9326"/>
                      </a:cubicBezTo>
                      <a:cubicBezTo>
                        <a:pt x="7964" y="9358"/>
                        <a:pt x="7953" y="9400"/>
                        <a:pt x="7943" y="9442"/>
                      </a:cubicBezTo>
                      <a:cubicBezTo>
                        <a:pt x="7943" y="9474"/>
                        <a:pt x="7943" y="9516"/>
                        <a:pt x="7953" y="9558"/>
                      </a:cubicBezTo>
                      <a:cubicBezTo>
                        <a:pt x="7964" y="9590"/>
                        <a:pt x="7974" y="9622"/>
                        <a:pt x="8006" y="9653"/>
                      </a:cubicBezTo>
                      <a:cubicBezTo>
                        <a:pt x="8027" y="9685"/>
                        <a:pt x="8048" y="9706"/>
                        <a:pt x="8090" y="9727"/>
                      </a:cubicBezTo>
                      <a:lnTo>
                        <a:pt x="8154" y="9759"/>
                      </a:lnTo>
                      <a:cubicBezTo>
                        <a:pt x="8185" y="9769"/>
                        <a:pt x="8207" y="9769"/>
                        <a:pt x="8238" y="9769"/>
                      </a:cubicBezTo>
                      <a:cubicBezTo>
                        <a:pt x="8259" y="9769"/>
                        <a:pt x="8291" y="9769"/>
                        <a:pt x="8312" y="9759"/>
                      </a:cubicBezTo>
                      <a:cubicBezTo>
                        <a:pt x="8333" y="9748"/>
                        <a:pt x="8354" y="9738"/>
                        <a:pt x="8386" y="9727"/>
                      </a:cubicBezTo>
                      <a:cubicBezTo>
                        <a:pt x="8428" y="9706"/>
                        <a:pt x="8460" y="9664"/>
                        <a:pt x="8492" y="9622"/>
                      </a:cubicBezTo>
                      <a:lnTo>
                        <a:pt x="8650" y="9410"/>
                      </a:lnTo>
                      <a:cubicBezTo>
                        <a:pt x="8671" y="9379"/>
                        <a:pt x="8692" y="9336"/>
                        <a:pt x="8692" y="9294"/>
                      </a:cubicBezTo>
                      <a:cubicBezTo>
                        <a:pt x="8703" y="9262"/>
                        <a:pt x="8692" y="9220"/>
                        <a:pt x="8682" y="9178"/>
                      </a:cubicBezTo>
                      <a:cubicBezTo>
                        <a:pt x="8671" y="9146"/>
                        <a:pt x="8661" y="9115"/>
                        <a:pt x="8629" y="9083"/>
                      </a:cubicBezTo>
                      <a:cubicBezTo>
                        <a:pt x="8608" y="9051"/>
                        <a:pt x="8587" y="9030"/>
                        <a:pt x="8545" y="9009"/>
                      </a:cubicBezTo>
                      <a:cubicBezTo>
                        <a:pt x="8523" y="8998"/>
                        <a:pt x="8502" y="8988"/>
                        <a:pt x="8481" y="8977"/>
                      </a:cubicBezTo>
                      <a:cubicBezTo>
                        <a:pt x="8449" y="8967"/>
                        <a:pt x="8428" y="8967"/>
                        <a:pt x="8397" y="8967"/>
                      </a:cubicBezTo>
                      <a:close/>
                      <a:moveTo>
                        <a:pt x="4183" y="9189"/>
                      </a:moveTo>
                      <a:cubicBezTo>
                        <a:pt x="4119" y="9199"/>
                        <a:pt x="4056" y="9210"/>
                        <a:pt x="4003" y="9252"/>
                      </a:cubicBezTo>
                      <a:lnTo>
                        <a:pt x="3961" y="9252"/>
                      </a:lnTo>
                      <a:cubicBezTo>
                        <a:pt x="3919" y="9252"/>
                        <a:pt x="3866" y="9262"/>
                        <a:pt x="3824" y="9294"/>
                      </a:cubicBezTo>
                      <a:cubicBezTo>
                        <a:pt x="3760" y="9326"/>
                        <a:pt x="3707" y="9389"/>
                        <a:pt x="3686" y="9463"/>
                      </a:cubicBezTo>
                      <a:cubicBezTo>
                        <a:pt x="3676" y="9495"/>
                        <a:pt x="3676" y="9526"/>
                        <a:pt x="3676" y="9548"/>
                      </a:cubicBezTo>
                      <a:cubicBezTo>
                        <a:pt x="3665" y="9579"/>
                        <a:pt x="3665" y="9611"/>
                        <a:pt x="3665" y="9643"/>
                      </a:cubicBezTo>
                      <a:cubicBezTo>
                        <a:pt x="3665" y="9685"/>
                        <a:pt x="3676" y="9727"/>
                        <a:pt x="3676" y="9759"/>
                      </a:cubicBezTo>
                      <a:cubicBezTo>
                        <a:pt x="3686" y="9780"/>
                        <a:pt x="3686" y="9801"/>
                        <a:pt x="3686" y="9812"/>
                      </a:cubicBezTo>
                      <a:cubicBezTo>
                        <a:pt x="3697" y="9854"/>
                        <a:pt x="3718" y="9886"/>
                        <a:pt x="3729" y="9928"/>
                      </a:cubicBezTo>
                      <a:cubicBezTo>
                        <a:pt x="3739" y="9938"/>
                        <a:pt x="3750" y="9960"/>
                        <a:pt x="3760" y="9970"/>
                      </a:cubicBezTo>
                      <a:cubicBezTo>
                        <a:pt x="3781" y="10002"/>
                        <a:pt x="3802" y="10033"/>
                        <a:pt x="3834" y="10065"/>
                      </a:cubicBezTo>
                      <a:lnTo>
                        <a:pt x="3866" y="10107"/>
                      </a:lnTo>
                      <a:cubicBezTo>
                        <a:pt x="3908" y="10150"/>
                        <a:pt x="3950" y="10171"/>
                        <a:pt x="3993" y="10181"/>
                      </a:cubicBezTo>
                      <a:cubicBezTo>
                        <a:pt x="4014" y="10192"/>
                        <a:pt x="4045" y="10192"/>
                        <a:pt x="4067" y="10192"/>
                      </a:cubicBezTo>
                      <a:lnTo>
                        <a:pt x="4109" y="10192"/>
                      </a:lnTo>
                      <a:cubicBezTo>
                        <a:pt x="4151" y="10192"/>
                        <a:pt x="4183" y="10171"/>
                        <a:pt x="4225" y="10150"/>
                      </a:cubicBezTo>
                      <a:cubicBezTo>
                        <a:pt x="4267" y="10128"/>
                        <a:pt x="4299" y="10097"/>
                        <a:pt x="4331" y="10055"/>
                      </a:cubicBezTo>
                      <a:cubicBezTo>
                        <a:pt x="4426" y="9886"/>
                        <a:pt x="4478" y="9685"/>
                        <a:pt x="4468" y="9484"/>
                      </a:cubicBezTo>
                      <a:cubicBezTo>
                        <a:pt x="4468" y="9410"/>
                        <a:pt x="4436" y="9336"/>
                        <a:pt x="4383" y="9273"/>
                      </a:cubicBezTo>
                      <a:cubicBezTo>
                        <a:pt x="4362" y="9252"/>
                        <a:pt x="4331" y="9231"/>
                        <a:pt x="4288" y="9220"/>
                      </a:cubicBezTo>
                      <a:cubicBezTo>
                        <a:pt x="4257" y="9199"/>
                        <a:pt x="4225" y="9189"/>
                        <a:pt x="4193" y="9189"/>
                      </a:cubicBezTo>
                      <a:close/>
                      <a:moveTo>
                        <a:pt x="1046" y="9791"/>
                      </a:moveTo>
                      <a:cubicBezTo>
                        <a:pt x="1004" y="9791"/>
                        <a:pt x="972" y="9801"/>
                        <a:pt x="940" y="9822"/>
                      </a:cubicBezTo>
                      <a:cubicBezTo>
                        <a:pt x="909" y="9833"/>
                        <a:pt x="877" y="9854"/>
                        <a:pt x="845" y="9886"/>
                      </a:cubicBezTo>
                      <a:cubicBezTo>
                        <a:pt x="835" y="9907"/>
                        <a:pt x="814" y="9917"/>
                        <a:pt x="803" y="9938"/>
                      </a:cubicBezTo>
                      <a:cubicBezTo>
                        <a:pt x="771" y="9991"/>
                        <a:pt x="761" y="10033"/>
                        <a:pt x="761" y="10086"/>
                      </a:cubicBezTo>
                      <a:cubicBezTo>
                        <a:pt x="761" y="10118"/>
                        <a:pt x="771" y="10139"/>
                        <a:pt x="771" y="10171"/>
                      </a:cubicBezTo>
                      <a:cubicBezTo>
                        <a:pt x="771" y="10181"/>
                        <a:pt x="782" y="10202"/>
                        <a:pt x="792" y="10224"/>
                      </a:cubicBezTo>
                      <a:lnTo>
                        <a:pt x="782" y="10245"/>
                      </a:lnTo>
                      <a:cubicBezTo>
                        <a:pt x="761" y="10276"/>
                        <a:pt x="750" y="10319"/>
                        <a:pt x="761" y="10361"/>
                      </a:cubicBezTo>
                      <a:cubicBezTo>
                        <a:pt x="750" y="10403"/>
                        <a:pt x="761" y="10435"/>
                        <a:pt x="782" y="10466"/>
                      </a:cubicBezTo>
                      <a:cubicBezTo>
                        <a:pt x="792" y="10509"/>
                        <a:pt x="814" y="10540"/>
                        <a:pt x="845" y="10562"/>
                      </a:cubicBezTo>
                      <a:cubicBezTo>
                        <a:pt x="866" y="10583"/>
                        <a:pt x="877" y="10593"/>
                        <a:pt x="898" y="10614"/>
                      </a:cubicBezTo>
                      <a:cubicBezTo>
                        <a:pt x="951" y="10635"/>
                        <a:pt x="993" y="10646"/>
                        <a:pt x="1046" y="10646"/>
                      </a:cubicBezTo>
                      <a:cubicBezTo>
                        <a:pt x="1078" y="10646"/>
                        <a:pt x="1099" y="10646"/>
                        <a:pt x="1130" y="10635"/>
                      </a:cubicBezTo>
                      <a:cubicBezTo>
                        <a:pt x="1173" y="10625"/>
                        <a:pt x="1215" y="10604"/>
                        <a:pt x="1257" y="10562"/>
                      </a:cubicBezTo>
                      <a:cubicBezTo>
                        <a:pt x="1278" y="10540"/>
                        <a:pt x="1299" y="10509"/>
                        <a:pt x="1321" y="10477"/>
                      </a:cubicBezTo>
                      <a:lnTo>
                        <a:pt x="1331" y="10456"/>
                      </a:lnTo>
                      <a:cubicBezTo>
                        <a:pt x="1342" y="10435"/>
                        <a:pt x="1352" y="10403"/>
                        <a:pt x="1363" y="10371"/>
                      </a:cubicBezTo>
                      <a:lnTo>
                        <a:pt x="1373" y="10340"/>
                      </a:lnTo>
                      <a:cubicBezTo>
                        <a:pt x="1384" y="10308"/>
                        <a:pt x="1384" y="10276"/>
                        <a:pt x="1394" y="10245"/>
                      </a:cubicBezTo>
                      <a:lnTo>
                        <a:pt x="1394" y="10224"/>
                      </a:lnTo>
                      <a:cubicBezTo>
                        <a:pt x="1394" y="10192"/>
                        <a:pt x="1384" y="10150"/>
                        <a:pt x="1384" y="10107"/>
                      </a:cubicBezTo>
                      <a:lnTo>
                        <a:pt x="1373" y="10076"/>
                      </a:lnTo>
                      <a:cubicBezTo>
                        <a:pt x="1363" y="10044"/>
                        <a:pt x="1352" y="10012"/>
                        <a:pt x="1331" y="9991"/>
                      </a:cubicBezTo>
                      <a:lnTo>
                        <a:pt x="1331" y="9970"/>
                      </a:lnTo>
                      <a:lnTo>
                        <a:pt x="1321" y="9960"/>
                      </a:lnTo>
                      <a:cubicBezTo>
                        <a:pt x="1299" y="9928"/>
                        <a:pt x="1278" y="9907"/>
                        <a:pt x="1257" y="9886"/>
                      </a:cubicBezTo>
                      <a:cubicBezTo>
                        <a:pt x="1236" y="9854"/>
                        <a:pt x="1204" y="9833"/>
                        <a:pt x="1162" y="9822"/>
                      </a:cubicBezTo>
                      <a:cubicBezTo>
                        <a:pt x="1130" y="9801"/>
                        <a:pt x="1099" y="9791"/>
                        <a:pt x="1057" y="9791"/>
                      </a:cubicBezTo>
                      <a:cubicBezTo>
                        <a:pt x="1057" y="9791"/>
                        <a:pt x="1057" y="9791"/>
                        <a:pt x="1057" y="9801"/>
                      </a:cubicBezTo>
                      <a:cubicBezTo>
                        <a:pt x="1046" y="9791"/>
                        <a:pt x="1046" y="9791"/>
                        <a:pt x="1046" y="9791"/>
                      </a:cubicBezTo>
                      <a:close/>
                      <a:moveTo>
                        <a:pt x="5598" y="8777"/>
                      </a:moveTo>
                      <a:cubicBezTo>
                        <a:pt x="5429" y="8777"/>
                        <a:pt x="5260" y="8851"/>
                        <a:pt x="5123" y="8998"/>
                      </a:cubicBezTo>
                      <a:cubicBezTo>
                        <a:pt x="5006" y="9125"/>
                        <a:pt x="4922" y="9284"/>
                        <a:pt x="4901" y="9453"/>
                      </a:cubicBezTo>
                      <a:cubicBezTo>
                        <a:pt x="4880" y="9622"/>
                        <a:pt x="4933" y="9801"/>
                        <a:pt x="4985" y="9970"/>
                      </a:cubicBezTo>
                      <a:cubicBezTo>
                        <a:pt x="5049" y="10160"/>
                        <a:pt x="5123" y="10350"/>
                        <a:pt x="5228" y="10509"/>
                      </a:cubicBezTo>
                      <a:cubicBezTo>
                        <a:pt x="5344" y="10678"/>
                        <a:pt x="5503" y="10815"/>
                        <a:pt x="5693" y="10868"/>
                      </a:cubicBezTo>
                      <a:cubicBezTo>
                        <a:pt x="5735" y="10878"/>
                        <a:pt x="5767" y="10889"/>
                        <a:pt x="5799" y="10889"/>
                      </a:cubicBezTo>
                      <a:cubicBezTo>
                        <a:pt x="5830" y="10889"/>
                        <a:pt x="5851" y="10878"/>
                        <a:pt x="5873" y="10878"/>
                      </a:cubicBezTo>
                      <a:cubicBezTo>
                        <a:pt x="5925" y="10857"/>
                        <a:pt x="5978" y="10804"/>
                        <a:pt x="6010" y="10762"/>
                      </a:cubicBezTo>
                      <a:cubicBezTo>
                        <a:pt x="6232" y="10488"/>
                        <a:pt x="6411" y="9981"/>
                        <a:pt x="6379" y="9569"/>
                      </a:cubicBezTo>
                      <a:cubicBezTo>
                        <a:pt x="6369" y="9474"/>
                        <a:pt x="6358" y="9379"/>
                        <a:pt x="6316" y="9294"/>
                      </a:cubicBezTo>
                      <a:cubicBezTo>
                        <a:pt x="6189" y="8977"/>
                        <a:pt x="5894" y="8777"/>
                        <a:pt x="5598" y="8777"/>
                      </a:cubicBezTo>
                      <a:close/>
                      <a:moveTo>
                        <a:pt x="7140" y="11005"/>
                      </a:moveTo>
                      <a:cubicBezTo>
                        <a:pt x="7098" y="11005"/>
                        <a:pt x="7066" y="11016"/>
                        <a:pt x="7034" y="11026"/>
                      </a:cubicBezTo>
                      <a:cubicBezTo>
                        <a:pt x="7003" y="11037"/>
                        <a:pt x="6971" y="11058"/>
                        <a:pt x="6939" y="11090"/>
                      </a:cubicBezTo>
                      <a:cubicBezTo>
                        <a:pt x="6929" y="11111"/>
                        <a:pt x="6908" y="11132"/>
                        <a:pt x="6897" y="11153"/>
                      </a:cubicBezTo>
                      <a:cubicBezTo>
                        <a:pt x="6865" y="11195"/>
                        <a:pt x="6855" y="11248"/>
                        <a:pt x="6855" y="11301"/>
                      </a:cubicBezTo>
                      <a:cubicBezTo>
                        <a:pt x="6855" y="11322"/>
                        <a:pt x="6865" y="11343"/>
                        <a:pt x="6865" y="11375"/>
                      </a:cubicBezTo>
                      <a:cubicBezTo>
                        <a:pt x="6876" y="11406"/>
                        <a:pt x="6897" y="11449"/>
                        <a:pt x="6918" y="11480"/>
                      </a:cubicBezTo>
                      <a:cubicBezTo>
                        <a:pt x="7024" y="11417"/>
                        <a:pt x="7119" y="11354"/>
                        <a:pt x="7214" y="11280"/>
                      </a:cubicBezTo>
                      <a:cubicBezTo>
                        <a:pt x="7277" y="11237"/>
                        <a:pt x="7341" y="11185"/>
                        <a:pt x="7404" y="11142"/>
                      </a:cubicBezTo>
                      <a:lnTo>
                        <a:pt x="7351" y="11090"/>
                      </a:lnTo>
                      <a:cubicBezTo>
                        <a:pt x="7330" y="11058"/>
                        <a:pt x="7298" y="11037"/>
                        <a:pt x="7256" y="11026"/>
                      </a:cubicBezTo>
                      <a:cubicBezTo>
                        <a:pt x="7224" y="11016"/>
                        <a:pt x="7193" y="11005"/>
                        <a:pt x="7150" y="11005"/>
                      </a:cubicBezTo>
                      <a:close/>
                      <a:moveTo>
                        <a:pt x="2863" y="10562"/>
                      </a:moveTo>
                      <a:cubicBezTo>
                        <a:pt x="2831" y="10562"/>
                        <a:pt x="2810" y="10562"/>
                        <a:pt x="2778" y="10572"/>
                      </a:cubicBezTo>
                      <a:cubicBezTo>
                        <a:pt x="2736" y="10583"/>
                        <a:pt x="2683" y="10604"/>
                        <a:pt x="2651" y="10646"/>
                      </a:cubicBezTo>
                      <a:cubicBezTo>
                        <a:pt x="2598" y="10709"/>
                        <a:pt x="2546" y="10783"/>
                        <a:pt x="2482" y="10847"/>
                      </a:cubicBezTo>
                      <a:cubicBezTo>
                        <a:pt x="2461" y="10878"/>
                        <a:pt x="2440" y="10910"/>
                        <a:pt x="2429" y="10942"/>
                      </a:cubicBezTo>
                      <a:cubicBezTo>
                        <a:pt x="2408" y="10973"/>
                        <a:pt x="2398" y="11016"/>
                        <a:pt x="2398" y="11058"/>
                      </a:cubicBezTo>
                      <a:cubicBezTo>
                        <a:pt x="2398" y="11100"/>
                        <a:pt x="2408" y="11132"/>
                        <a:pt x="2429" y="11164"/>
                      </a:cubicBezTo>
                      <a:cubicBezTo>
                        <a:pt x="2440" y="11206"/>
                        <a:pt x="2461" y="11237"/>
                        <a:pt x="2482" y="11259"/>
                      </a:cubicBezTo>
                      <a:cubicBezTo>
                        <a:pt x="2546" y="11311"/>
                        <a:pt x="2609" y="11343"/>
                        <a:pt x="2683" y="11343"/>
                      </a:cubicBezTo>
                      <a:lnTo>
                        <a:pt x="2704" y="11343"/>
                      </a:lnTo>
                      <a:lnTo>
                        <a:pt x="2715" y="11385"/>
                      </a:lnTo>
                      <a:cubicBezTo>
                        <a:pt x="2736" y="11417"/>
                        <a:pt x="2757" y="11449"/>
                        <a:pt x="2789" y="11470"/>
                      </a:cubicBezTo>
                      <a:cubicBezTo>
                        <a:pt x="2820" y="11491"/>
                        <a:pt x="2852" y="11512"/>
                        <a:pt x="2894" y="11523"/>
                      </a:cubicBezTo>
                      <a:cubicBezTo>
                        <a:pt x="2915" y="11523"/>
                        <a:pt x="2947" y="11533"/>
                        <a:pt x="2968" y="11533"/>
                      </a:cubicBezTo>
                      <a:cubicBezTo>
                        <a:pt x="3021" y="11533"/>
                        <a:pt x="3074" y="11523"/>
                        <a:pt x="3116" y="11491"/>
                      </a:cubicBezTo>
                      <a:cubicBezTo>
                        <a:pt x="3179" y="11449"/>
                        <a:pt x="3232" y="11396"/>
                        <a:pt x="3253" y="11322"/>
                      </a:cubicBezTo>
                      <a:cubicBezTo>
                        <a:pt x="3264" y="11259"/>
                        <a:pt x="3274" y="11206"/>
                        <a:pt x="3274" y="11142"/>
                      </a:cubicBezTo>
                      <a:cubicBezTo>
                        <a:pt x="3285" y="11090"/>
                        <a:pt x="3274" y="11047"/>
                        <a:pt x="3264" y="11005"/>
                      </a:cubicBezTo>
                      <a:cubicBezTo>
                        <a:pt x="3264" y="10952"/>
                        <a:pt x="3253" y="10910"/>
                        <a:pt x="3243" y="10868"/>
                      </a:cubicBezTo>
                      <a:cubicBezTo>
                        <a:pt x="3222" y="10804"/>
                        <a:pt x="3200" y="10752"/>
                        <a:pt x="3169" y="10699"/>
                      </a:cubicBezTo>
                      <a:cubicBezTo>
                        <a:pt x="3137" y="10657"/>
                        <a:pt x="3105" y="10625"/>
                        <a:pt x="3063" y="10593"/>
                      </a:cubicBezTo>
                      <a:cubicBezTo>
                        <a:pt x="3031" y="10572"/>
                        <a:pt x="2989" y="10562"/>
                        <a:pt x="2958" y="10562"/>
                      </a:cubicBezTo>
                      <a:close/>
                      <a:moveTo>
                        <a:pt x="5492" y="11797"/>
                      </a:moveTo>
                      <a:cubicBezTo>
                        <a:pt x="5471" y="11797"/>
                        <a:pt x="5439" y="11797"/>
                        <a:pt x="5418" y="11808"/>
                      </a:cubicBezTo>
                      <a:lnTo>
                        <a:pt x="5344" y="11839"/>
                      </a:lnTo>
                      <a:cubicBezTo>
                        <a:pt x="5302" y="11861"/>
                        <a:pt x="5271" y="11892"/>
                        <a:pt x="5239" y="11945"/>
                      </a:cubicBezTo>
                      <a:cubicBezTo>
                        <a:pt x="5218" y="11977"/>
                        <a:pt x="5207" y="12008"/>
                        <a:pt x="5186" y="12040"/>
                      </a:cubicBezTo>
                      <a:lnTo>
                        <a:pt x="5175" y="12072"/>
                      </a:lnTo>
                      <a:cubicBezTo>
                        <a:pt x="5165" y="12093"/>
                        <a:pt x="5144" y="12114"/>
                        <a:pt x="5133" y="12135"/>
                      </a:cubicBezTo>
                      <a:cubicBezTo>
                        <a:pt x="5123" y="12156"/>
                        <a:pt x="5123" y="12177"/>
                        <a:pt x="5112" y="12199"/>
                      </a:cubicBezTo>
                      <a:cubicBezTo>
                        <a:pt x="5334" y="12135"/>
                        <a:pt x="5556" y="12061"/>
                        <a:pt x="5767" y="11987"/>
                      </a:cubicBezTo>
                      <a:cubicBezTo>
                        <a:pt x="5746" y="11924"/>
                        <a:pt x="5704" y="11871"/>
                        <a:pt x="5640" y="11839"/>
                      </a:cubicBezTo>
                      <a:cubicBezTo>
                        <a:pt x="5598" y="11808"/>
                        <a:pt x="5545" y="11797"/>
                        <a:pt x="5492" y="11797"/>
                      </a:cubicBezTo>
                      <a:close/>
                      <a:moveTo>
                        <a:pt x="613" y="11882"/>
                      </a:moveTo>
                      <a:cubicBezTo>
                        <a:pt x="592" y="11882"/>
                        <a:pt x="571" y="11882"/>
                        <a:pt x="539" y="11892"/>
                      </a:cubicBezTo>
                      <a:cubicBezTo>
                        <a:pt x="486" y="11903"/>
                        <a:pt x="433" y="11934"/>
                        <a:pt x="402" y="11977"/>
                      </a:cubicBezTo>
                      <a:cubicBezTo>
                        <a:pt x="560" y="12103"/>
                        <a:pt x="729" y="12209"/>
                        <a:pt x="898" y="12294"/>
                      </a:cubicBezTo>
                      <a:cubicBezTo>
                        <a:pt x="1004" y="12346"/>
                        <a:pt x="1109" y="12389"/>
                        <a:pt x="1215" y="12431"/>
                      </a:cubicBezTo>
                      <a:cubicBezTo>
                        <a:pt x="1225" y="12399"/>
                        <a:pt x="1225" y="12378"/>
                        <a:pt x="1225" y="12357"/>
                      </a:cubicBezTo>
                      <a:cubicBezTo>
                        <a:pt x="1215" y="12272"/>
                        <a:pt x="1194" y="12199"/>
                        <a:pt x="1141" y="12146"/>
                      </a:cubicBezTo>
                      <a:cubicBezTo>
                        <a:pt x="1067" y="12072"/>
                        <a:pt x="972" y="12030"/>
                        <a:pt x="866" y="12019"/>
                      </a:cubicBezTo>
                      <a:cubicBezTo>
                        <a:pt x="845" y="11977"/>
                        <a:pt x="814" y="11945"/>
                        <a:pt x="771" y="11924"/>
                      </a:cubicBezTo>
                      <a:cubicBezTo>
                        <a:pt x="729" y="11892"/>
                        <a:pt x="666" y="11882"/>
                        <a:pt x="613" y="118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30"/>
                <p:cNvSpPr/>
                <p:nvPr/>
              </p:nvSpPr>
              <p:spPr>
                <a:xfrm>
                  <a:off x="2019225" y="1143218"/>
                  <a:ext cx="58294" cy="57827"/>
                </a:xfrm>
                <a:custGeom>
                  <a:avLst/>
                  <a:gdLst/>
                  <a:ahLst/>
                  <a:cxnLst/>
                  <a:rect l="l" t="t" r="r" b="b"/>
                  <a:pathLst>
                    <a:path w="1247" h="1237" extrusionOk="0">
                      <a:moveTo>
                        <a:pt x="634" y="1"/>
                      </a:moveTo>
                      <a:cubicBezTo>
                        <a:pt x="613" y="1"/>
                        <a:pt x="592" y="11"/>
                        <a:pt x="560" y="11"/>
                      </a:cubicBezTo>
                      <a:cubicBezTo>
                        <a:pt x="528" y="11"/>
                        <a:pt x="497" y="22"/>
                        <a:pt x="476" y="32"/>
                      </a:cubicBezTo>
                      <a:cubicBezTo>
                        <a:pt x="359" y="64"/>
                        <a:pt x="254" y="128"/>
                        <a:pt x="180" y="223"/>
                      </a:cubicBezTo>
                      <a:cubicBezTo>
                        <a:pt x="138" y="265"/>
                        <a:pt x="106" y="307"/>
                        <a:pt x="74" y="370"/>
                      </a:cubicBezTo>
                      <a:cubicBezTo>
                        <a:pt x="64" y="402"/>
                        <a:pt x="43" y="434"/>
                        <a:pt x="32" y="476"/>
                      </a:cubicBezTo>
                      <a:cubicBezTo>
                        <a:pt x="21" y="518"/>
                        <a:pt x="21" y="561"/>
                        <a:pt x="11" y="603"/>
                      </a:cubicBezTo>
                      <a:cubicBezTo>
                        <a:pt x="0" y="719"/>
                        <a:pt x="32" y="846"/>
                        <a:pt x="95" y="941"/>
                      </a:cubicBezTo>
                      <a:cubicBezTo>
                        <a:pt x="127" y="983"/>
                        <a:pt x="159" y="1036"/>
                        <a:pt x="201" y="1067"/>
                      </a:cubicBezTo>
                      <a:cubicBezTo>
                        <a:pt x="243" y="1099"/>
                        <a:pt x="285" y="1141"/>
                        <a:pt x="338" y="1163"/>
                      </a:cubicBezTo>
                      <a:cubicBezTo>
                        <a:pt x="433" y="1205"/>
                        <a:pt x="528" y="1236"/>
                        <a:pt x="634" y="1236"/>
                      </a:cubicBezTo>
                      <a:lnTo>
                        <a:pt x="687" y="1236"/>
                      </a:lnTo>
                      <a:cubicBezTo>
                        <a:pt x="782" y="1226"/>
                        <a:pt x="845" y="1205"/>
                        <a:pt x="930" y="1173"/>
                      </a:cubicBezTo>
                      <a:cubicBezTo>
                        <a:pt x="983" y="1141"/>
                        <a:pt x="1035" y="1110"/>
                        <a:pt x="1078" y="1067"/>
                      </a:cubicBezTo>
                      <a:cubicBezTo>
                        <a:pt x="1088" y="1046"/>
                        <a:pt x="1109" y="1025"/>
                        <a:pt x="1120" y="1004"/>
                      </a:cubicBezTo>
                      <a:cubicBezTo>
                        <a:pt x="1141" y="983"/>
                        <a:pt x="1151" y="962"/>
                        <a:pt x="1162" y="941"/>
                      </a:cubicBezTo>
                      <a:cubicBezTo>
                        <a:pt x="1194" y="899"/>
                        <a:pt x="1215" y="846"/>
                        <a:pt x="1225" y="782"/>
                      </a:cubicBezTo>
                      <a:cubicBezTo>
                        <a:pt x="1236" y="730"/>
                        <a:pt x="1247" y="666"/>
                        <a:pt x="1247" y="613"/>
                      </a:cubicBezTo>
                      <a:cubicBezTo>
                        <a:pt x="1236" y="497"/>
                        <a:pt x="1204" y="381"/>
                        <a:pt x="1141" y="286"/>
                      </a:cubicBezTo>
                      <a:cubicBezTo>
                        <a:pt x="1099" y="244"/>
                        <a:pt x="1067" y="191"/>
                        <a:pt x="1025" y="159"/>
                      </a:cubicBezTo>
                      <a:cubicBezTo>
                        <a:pt x="961" y="96"/>
                        <a:pt x="909" y="64"/>
                        <a:pt x="824" y="32"/>
                      </a:cubicBezTo>
                      <a:cubicBezTo>
                        <a:pt x="771" y="11"/>
                        <a:pt x="708" y="11"/>
                        <a:pt x="6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30"/>
                <p:cNvSpPr/>
                <p:nvPr/>
              </p:nvSpPr>
              <p:spPr>
                <a:xfrm>
                  <a:off x="1984165" y="1254335"/>
                  <a:ext cx="30152" cy="29638"/>
                </a:xfrm>
                <a:custGeom>
                  <a:avLst/>
                  <a:gdLst/>
                  <a:ahLst/>
                  <a:cxnLst/>
                  <a:rect l="l" t="t" r="r" b="b"/>
                  <a:pathLst>
                    <a:path w="645" h="634" extrusionOk="0">
                      <a:moveTo>
                        <a:pt x="349" y="0"/>
                      </a:moveTo>
                      <a:cubicBezTo>
                        <a:pt x="328" y="0"/>
                        <a:pt x="307" y="0"/>
                        <a:pt x="275" y="11"/>
                      </a:cubicBezTo>
                      <a:cubicBezTo>
                        <a:pt x="222" y="21"/>
                        <a:pt x="180" y="53"/>
                        <a:pt x="148" y="85"/>
                      </a:cubicBezTo>
                      <a:cubicBezTo>
                        <a:pt x="127" y="106"/>
                        <a:pt x="106" y="116"/>
                        <a:pt x="96" y="137"/>
                      </a:cubicBezTo>
                      <a:cubicBezTo>
                        <a:pt x="64" y="169"/>
                        <a:pt x="43" y="201"/>
                        <a:pt x="32" y="232"/>
                      </a:cubicBezTo>
                      <a:cubicBezTo>
                        <a:pt x="11" y="264"/>
                        <a:pt x="0" y="306"/>
                        <a:pt x="11" y="349"/>
                      </a:cubicBezTo>
                      <a:cubicBezTo>
                        <a:pt x="0" y="391"/>
                        <a:pt x="11" y="423"/>
                        <a:pt x="32" y="454"/>
                      </a:cubicBezTo>
                      <a:cubicBezTo>
                        <a:pt x="43" y="497"/>
                        <a:pt x="64" y="528"/>
                        <a:pt x="96" y="549"/>
                      </a:cubicBezTo>
                      <a:cubicBezTo>
                        <a:pt x="117" y="570"/>
                        <a:pt x="127" y="581"/>
                        <a:pt x="148" y="602"/>
                      </a:cubicBezTo>
                      <a:cubicBezTo>
                        <a:pt x="201" y="623"/>
                        <a:pt x="243" y="634"/>
                        <a:pt x="296" y="634"/>
                      </a:cubicBezTo>
                      <a:cubicBezTo>
                        <a:pt x="328" y="634"/>
                        <a:pt x="349" y="634"/>
                        <a:pt x="381" y="623"/>
                      </a:cubicBezTo>
                      <a:cubicBezTo>
                        <a:pt x="423" y="613"/>
                        <a:pt x="465" y="592"/>
                        <a:pt x="507" y="549"/>
                      </a:cubicBezTo>
                      <a:lnTo>
                        <a:pt x="560" y="497"/>
                      </a:lnTo>
                      <a:cubicBezTo>
                        <a:pt x="592" y="475"/>
                        <a:pt x="613" y="444"/>
                        <a:pt x="624" y="401"/>
                      </a:cubicBezTo>
                      <a:cubicBezTo>
                        <a:pt x="634" y="370"/>
                        <a:pt x="645" y="328"/>
                        <a:pt x="645" y="296"/>
                      </a:cubicBezTo>
                      <a:cubicBezTo>
                        <a:pt x="645" y="254"/>
                        <a:pt x="634" y="211"/>
                        <a:pt x="624" y="180"/>
                      </a:cubicBezTo>
                      <a:cubicBezTo>
                        <a:pt x="613" y="137"/>
                        <a:pt x="592" y="106"/>
                        <a:pt x="560" y="85"/>
                      </a:cubicBezTo>
                      <a:cubicBezTo>
                        <a:pt x="539" y="63"/>
                        <a:pt x="518" y="53"/>
                        <a:pt x="497" y="42"/>
                      </a:cubicBezTo>
                      <a:cubicBezTo>
                        <a:pt x="455" y="11"/>
                        <a:pt x="40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30"/>
                <p:cNvSpPr/>
                <p:nvPr/>
              </p:nvSpPr>
              <p:spPr>
                <a:xfrm>
                  <a:off x="2011792" y="1079549"/>
                  <a:ext cx="32162" cy="27675"/>
                </a:xfrm>
                <a:custGeom>
                  <a:avLst/>
                  <a:gdLst/>
                  <a:ahLst/>
                  <a:cxnLst/>
                  <a:rect l="l" t="t" r="r" b="b"/>
                  <a:pathLst>
                    <a:path w="688" h="592" extrusionOk="0">
                      <a:moveTo>
                        <a:pt x="307" y="0"/>
                      </a:moveTo>
                      <a:cubicBezTo>
                        <a:pt x="275" y="0"/>
                        <a:pt x="244" y="11"/>
                        <a:pt x="212" y="21"/>
                      </a:cubicBezTo>
                      <a:cubicBezTo>
                        <a:pt x="159" y="85"/>
                        <a:pt x="96" y="159"/>
                        <a:pt x="33" y="233"/>
                      </a:cubicBezTo>
                      <a:cubicBezTo>
                        <a:pt x="1" y="402"/>
                        <a:pt x="96" y="592"/>
                        <a:pt x="307" y="592"/>
                      </a:cubicBezTo>
                      <a:cubicBezTo>
                        <a:pt x="687" y="592"/>
                        <a:pt x="687" y="0"/>
                        <a:pt x="3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30"/>
                <p:cNvSpPr/>
                <p:nvPr/>
              </p:nvSpPr>
              <p:spPr>
                <a:xfrm>
                  <a:off x="1962427" y="1181270"/>
                  <a:ext cx="35107" cy="52357"/>
                </a:xfrm>
                <a:custGeom>
                  <a:avLst/>
                  <a:gdLst/>
                  <a:ahLst/>
                  <a:cxnLst/>
                  <a:rect l="l" t="t" r="r" b="b"/>
                  <a:pathLst>
                    <a:path w="751" h="1120" extrusionOk="0">
                      <a:moveTo>
                        <a:pt x="349" y="0"/>
                      </a:moveTo>
                      <a:cubicBezTo>
                        <a:pt x="296" y="0"/>
                        <a:pt x="244" y="11"/>
                        <a:pt x="201" y="32"/>
                      </a:cubicBezTo>
                      <a:cubicBezTo>
                        <a:pt x="170" y="42"/>
                        <a:pt x="138" y="53"/>
                        <a:pt x="106" y="74"/>
                      </a:cubicBezTo>
                      <a:cubicBezTo>
                        <a:pt x="64" y="253"/>
                        <a:pt x="32" y="422"/>
                        <a:pt x="1" y="602"/>
                      </a:cubicBezTo>
                      <a:cubicBezTo>
                        <a:pt x="1" y="623"/>
                        <a:pt x="11" y="644"/>
                        <a:pt x="11" y="665"/>
                      </a:cubicBezTo>
                      <a:cubicBezTo>
                        <a:pt x="32" y="771"/>
                        <a:pt x="85" y="877"/>
                        <a:pt x="149" y="972"/>
                      </a:cubicBezTo>
                      <a:cubicBezTo>
                        <a:pt x="201" y="1067"/>
                        <a:pt x="296" y="1120"/>
                        <a:pt x="402" y="1120"/>
                      </a:cubicBezTo>
                      <a:cubicBezTo>
                        <a:pt x="497" y="1120"/>
                        <a:pt x="603" y="1067"/>
                        <a:pt x="656" y="972"/>
                      </a:cubicBezTo>
                      <a:cubicBezTo>
                        <a:pt x="687" y="908"/>
                        <a:pt x="708" y="845"/>
                        <a:pt x="729" y="771"/>
                      </a:cubicBezTo>
                      <a:cubicBezTo>
                        <a:pt x="740" y="697"/>
                        <a:pt x="751" y="623"/>
                        <a:pt x="740" y="549"/>
                      </a:cubicBezTo>
                      <a:cubicBezTo>
                        <a:pt x="729" y="475"/>
                        <a:pt x="729" y="401"/>
                        <a:pt x="698" y="327"/>
                      </a:cubicBezTo>
                      <a:cubicBezTo>
                        <a:pt x="677" y="285"/>
                        <a:pt x="666" y="243"/>
                        <a:pt x="634" y="201"/>
                      </a:cubicBezTo>
                      <a:cubicBezTo>
                        <a:pt x="613" y="158"/>
                        <a:pt x="582" y="127"/>
                        <a:pt x="550" y="85"/>
                      </a:cubicBezTo>
                      <a:cubicBezTo>
                        <a:pt x="508" y="32"/>
                        <a:pt x="413"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30"/>
                <p:cNvSpPr/>
                <p:nvPr/>
              </p:nvSpPr>
              <p:spPr>
                <a:xfrm>
                  <a:off x="2349025" y="991151"/>
                  <a:ext cx="6451" cy="5984"/>
                </a:xfrm>
                <a:custGeom>
                  <a:avLst/>
                  <a:gdLst/>
                  <a:ahLst/>
                  <a:cxnLst/>
                  <a:rect l="l" t="t" r="r" b="b"/>
                  <a:pathLst>
                    <a:path w="138" h="128" extrusionOk="0">
                      <a:moveTo>
                        <a:pt x="0" y="1"/>
                      </a:moveTo>
                      <a:lnTo>
                        <a:pt x="0" y="1"/>
                      </a:lnTo>
                      <a:cubicBezTo>
                        <a:pt x="21" y="33"/>
                        <a:pt x="43" y="43"/>
                        <a:pt x="64" y="64"/>
                      </a:cubicBezTo>
                      <a:lnTo>
                        <a:pt x="74" y="75"/>
                      </a:lnTo>
                      <a:cubicBezTo>
                        <a:pt x="95" y="96"/>
                        <a:pt x="116" y="117"/>
                        <a:pt x="138" y="128"/>
                      </a:cubicBezTo>
                      <a:cubicBezTo>
                        <a:pt x="127" y="106"/>
                        <a:pt x="106" y="96"/>
                        <a:pt x="85" y="75"/>
                      </a:cubicBezTo>
                      <a:cubicBezTo>
                        <a:pt x="64" y="54"/>
                        <a:pt x="32" y="22"/>
                        <a:pt x="0" y="1"/>
                      </a:cubicBezTo>
                      <a:close/>
                    </a:path>
                  </a:pathLst>
                </a:custGeom>
                <a:solidFill>
                  <a:srgbClr val="7BA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53" name="Google Shape;953;p30"/>
                <p:cNvGrpSpPr/>
                <p:nvPr/>
              </p:nvGrpSpPr>
              <p:grpSpPr>
                <a:xfrm>
                  <a:off x="1925918" y="926500"/>
                  <a:ext cx="624591" cy="658158"/>
                  <a:chOff x="1925918" y="926500"/>
                  <a:chExt cx="624591" cy="658158"/>
                </a:xfrm>
              </p:grpSpPr>
              <p:sp>
                <p:nvSpPr>
                  <p:cNvPr id="954" name="Google Shape;954;p30"/>
                  <p:cNvSpPr/>
                  <p:nvPr/>
                </p:nvSpPr>
                <p:spPr>
                  <a:xfrm>
                    <a:off x="2171760" y="926500"/>
                    <a:ext cx="378748" cy="542645"/>
                  </a:xfrm>
                  <a:custGeom>
                    <a:avLst/>
                    <a:gdLst/>
                    <a:ahLst/>
                    <a:cxnLst/>
                    <a:rect l="l" t="t" r="r" b="b"/>
                    <a:pathLst>
                      <a:path w="8102" h="11608" extrusionOk="0">
                        <a:moveTo>
                          <a:pt x="2007" y="0"/>
                        </a:moveTo>
                        <a:cubicBezTo>
                          <a:pt x="1416" y="0"/>
                          <a:pt x="835" y="148"/>
                          <a:pt x="265" y="359"/>
                        </a:cubicBezTo>
                        <a:cubicBezTo>
                          <a:pt x="170" y="391"/>
                          <a:pt x="85" y="423"/>
                          <a:pt x="1" y="454"/>
                        </a:cubicBezTo>
                        <a:lnTo>
                          <a:pt x="360" y="1067"/>
                        </a:lnTo>
                        <a:cubicBezTo>
                          <a:pt x="413" y="1046"/>
                          <a:pt x="455" y="1035"/>
                          <a:pt x="508" y="1014"/>
                        </a:cubicBezTo>
                        <a:cubicBezTo>
                          <a:pt x="1025" y="824"/>
                          <a:pt x="1532" y="708"/>
                          <a:pt x="2007" y="708"/>
                        </a:cubicBezTo>
                        <a:cubicBezTo>
                          <a:pt x="2113" y="708"/>
                          <a:pt x="2219" y="718"/>
                          <a:pt x="2324" y="729"/>
                        </a:cubicBezTo>
                        <a:cubicBezTo>
                          <a:pt x="2536" y="750"/>
                          <a:pt x="2757" y="803"/>
                          <a:pt x="2969" y="877"/>
                        </a:cubicBezTo>
                        <a:cubicBezTo>
                          <a:pt x="2979" y="887"/>
                          <a:pt x="3000" y="898"/>
                          <a:pt x="3011" y="898"/>
                        </a:cubicBezTo>
                        <a:cubicBezTo>
                          <a:pt x="3275" y="1004"/>
                          <a:pt x="3539" y="1162"/>
                          <a:pt x="3792" y="1384"/>
                        </a:cubicBezTo>
                        <a:cubicBezTo>
                          <a:pt x="3824" y="1405"/>
                          <a:pt x="3856" y="1437"/>
                          <a:pt x="3877" y="1458"/>
                        </a:cubicBezTo>
                        <a:cubicBezTo>
                          <a:pt x="3898" y="1479"/>
                          <a:pt x="3919" y="1500"/>
                          <a:pt x="3930" y="1511"/>
                        </a:cubicBezTo>
                        <a:cubicBezTo>
                          <a:pt x="4679" y="2197"/>
                          <a:pt x="5387" y="2767"/>
                          <a:pt x="5968" y="3412"/>
                        </a:cubicBezTo>
                        <a:cubicBezTo>
                          <a:pt x="6316" y="3802"/>
                          <a:pt x="6623" y="4225"/>
                          <a:pt x="6855" y="4721"/>
                        </a:cubicBezTo>
                        <a:cubicBezTo>
                          <a:pt x="6940" y="4880"/>
                          <a:pt x="7014" y="5049"/>
                          <a:pt x="7077" y="5239"/>
                        </a:cubicBezTo>
                        <a:cubicBezTo>
                          <a:pt x="7130" y="5408"/>
                          <a:pt x="7193" y="5598"/>
                          <a:pt x="7235" y="5788"/>
                        </a:cubicBezTo>
                        <a:cubicBezTo>
                          <a:pt x="7299" y="6041"/>
                          <a:pt x="7341" y="6295"/>
                          <a:pt x="7362" y="6548"/>
                        </a:cubicBezTo>
                        <a:cubicBezTo>
                          <a:pt x="7383" y="6760"/>
                          <a:pt x="7404" y="6981"/>
                          <a:pt x="7404" y="7193"/>
                        </a:cubicBezTo>
                        <a:cubicBezTo>
                          <a:pt x="7404" y="7446"/>
                          <a:pt x="7383" y="7700"/>
                          <a:pt x="7352" y="7943"/>
                        </a:cubicBezTo>
                        <a:cubicBezTo>
                          <a:pt x="7235" y="8956"/>
                          <a:pt x="6876" y="9928"/>
                          <a:pt x="6295" y="10762"/>
                        </a:cubicBezTo>
                        <a:cubicBezTo>
                          <a:pt x="6253" y="10826"/>
                          <a:pt x="6200" y="10889"/>
                          <a:pt x="6158" y="10953"/>
                        </a:cubicBezTo>
                        <a:lnTo>
                          <a:pt x="6538" y="11607"/>
                        </a:lnTo>
                        <a:cubicBezTo>
                          <a:pt x="6654" y="11459"/>
                          <a:pt x="6771" y="11312"/>
                          <a:pt x="6876" y="11164"/>
                        </a:cubicBezTo>
                        <a:cubicBezTo>
                          <a:pt x="7679" y="10002"/>
                          <a:pt x="8101" y="8597"/>
                          <a:pt x="8101" y="7193"/>
                        </a:cubicBezTo>
                        <a:cubicBezTo>
                          <a:pt x="8101" y="6665"/>
                          <a:pt x="8049" y="6147"/>
                          <a:pt x="7922" y="5630"/>
                        </a:cubicBezTo>
                        <a:cubicBezTo>
                          <a:pt x="7658" y="4489"/>
                          <a:pt x="7130" y="3655"/>
                          <a:pt x="6485" y="2936"/>
                        </a:cubicBezTo>
                        <a:cubicBezTo>
                          <a:pt x="5852" y="2229"/>
                          <a:pt x="5102" y="1627"/>
                          <a:pt x="4352" y="940"/>
                        </a:cubicBezTo>
                        <a:cubicBezTo>
                          <a:pt x="3993" y="613"/>
                          <a:pt x="3613" y="370"/>
                          <a:pt x="3211" y="222"/>
                        </a:cubicBezTo>
                        <a:cubicBezTo>
                          <a:pt x="2821" y="74"/>
                          <a:pt x="2419" y="0"/>
                          <a:pt x="2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30"/>
                  <p:cNvSpPr/>
                  <p:nvPr/>
                </p:nvSpPr>
                <p:spPr>
                  <a:xfrm>
                    <a:off x="1925918" y="947723"/>
                    <a:ext cx="551527" cy="636935"/>
                  </a:xfrm>
                  <a:custGeom>
                    <a:avLst/>
                    <a:gdLst/>
                    <a:ahLst/>
                    <a:cxnLst/>
                    <a:rect l="l" t="t" r="r" b="b"/>
                    <a:pathLst>
                      <a:path w="11798" h="13625" extrusionOk="0">
                        <a:moveTo>
                          <a:pt x="5260" y="0"/>
                        </a:moveTo>
                        <a:cubicBezTo>
                          <a:pt x="4785" y="201"/>
                          <a:pt x="4309" y="433"/>
                          <a:pt x="3855" y="687"/>
                        </a:cubicBezTo>
                        <a:cubicBezTo>
                          <a:pt x="3179" y="1057"/>
                          <a:pt x="2472" y="1458"/>
                          <a:pt x="1870" y="2028"/>
                        </a:cubicBezTo>
                        <a:cubicBezTo>
                          <a:pt x="623" y="3179"/>
                          <a:pt x="0" y="4869"/>
                          <a:pt x="0" y="6549"/>
                        </a:cubicBezTo>
                        <a:cubicBezTo>
                          <a:pt x="0" y="6686"/>
                          <a:pt x="11" y="6834"/>
                          <a:pt x="11" y="6971"/>
                        </a:cubicBezTo>
                        <a:cubicBezTo>
                          <a:pt x="138" y="8777"/>
                          <a:pt x="940" y="10477"/>
                          <a:pt x="2091" y="11829"/>
                        </a:cubicBezTo>
                        <a:cubicBezTo>
                          <a:pt x="2535" y="12357"/>
                          <a:pt x="3052" y="12864"/>
                          <a:pt x="3707" y="13192"/>
                        </a:cubicBezTo>
                        <a:cubicBezTo>
                          <a:pt x="4330" y="13509"/>
                          <a:pt x="5006" y="13625"/>
                          <a:pt x="5672" y="13625"/>
                        </a:cubicBezTo>
                        <a:cubicBezTo>
                          <a:pt x="6527" y="13625"/>
                          <a:pt x="7383" y="13435"/>
                          <a:pt x="8175" y="13213"/>
                        </a:cubicBezTo>
                        <a:cubicBezTo>
                          <a:pt x="9051" y="12980"/>
                          <a:pt x="9960" y="12685"/>
                          <a:pt x="10752" y="12136"/>
                        </a:cubicBezTo>
                        <a:cubicBezTo>
                          <a:pt x="11142" y="11850"/>
                          <a:pt x="11491" y="11523"/>
                          <a:pt x="11797" y="11153"/>
                        </a:cubicBezTo>
                        <a:lnTo>
                          <a:pt x="11417" y="10499"/>
                        </a:lnTo>
                        <a:cubicBezTo>
                          <a:pt x="11153" y="10847"/>
                          <a:pt x="10857" y="11153"/>
                          <a:pt x="10530" y="11417"/>
                        </a:cubicBezTo>
                        <a:cubicBezTo>
                          <a:pt x="10467" y="11460"/>
                          <a:pt x="10403" y="11512"/>
                          <a:pt x="10340" y="11555"/>
                        </a:cubicBezTo>
                        <a:cubicBezTo>
                          <a:pt x="10245" y="11629"/>
                          <a:pt x="10150" y="11692"/>
                          <a:pt x="10044" y="11755"/>
                        </a:cubicBezTo>
                        <a:cubicBezTo>
                          <a:pt x="9685" y="11956"/>
                          <a:pt x="9305" y="12125"/>
                          <a:pt x="8893" y="12262"/>
                        </a:cubicBezTo>
                        <a:cubicBezTo>
                          <a:pt x="8682" y="12336"/>
                          <a:pt x="8460" y="12410"/>
                          <a:pt x="8238" y="12474"/>
                        </a:cubicBezTo>
                        <a:cubicBezTo>
                          <a:pt x="8154" y="12495"/>
                          <a:pt x="8069" y="12516"/>
                          <a:pt x="7995" y="12537"/>
                        </a:cubicBezTo>
                        <a:cubicBezTo>
                          <a:pt x="7224" y="12748"/>
                          <a:pt x="6422" y="12917"/>
                          <a:pt x="5672" y="12917"/>
                        </a:cubicBezTo>
                        <a:cubicBezTo>
                          <a:pt x="5196" y="12917"/>
                          <a:pt x="4753" y="12854"/>
                          <a:pt x="4341" y="12706"/>
                        </a:cubicBezTo>
                        <a:cubicBezTo>
                          <a:pt x="4235" y="12664"/>
                          <a:pt x="4130" y="12621"/>
                          <a:pt x="4024" y="12569"/>
                        </a:cubicBezTo>
                        <a:cubicBezTo>
                          <a:pt x="3855" y="12484"/>
                          <a:pt x="3686" y="12378"/>
                          <a:pt x="3528" y="12252"/>
                        </a:cubicBezTo>
                        <a:cubicBezTo>
                          <a:pt x="3200" y="12009"/>
                          <a:pt x="2905" y="11703"/>
                          <a:pt x="2630" y="11375"/>
                        </a:cubicBezTo>
                        <a:cubicBezTo>
                          <a:pt x="1553" y="10118"/>
                          <a:pt x="824" y="8545"/>
                          <a:pt x="718" y="6929"/>
                        </a:cubicBezTo>
                        <a:cubicBezTo>
                          <a:pt x="708" y="6802"/>
                          <a:pt x="708" y="6675"/>
                          <a:pt x="708" y="6549"/>
                        </a:cubicBezTo>
                        <a:cubicBezTo>
                          <a:pt x="708" y="6232"/>
                          <a:pt x="729" y="5915"/>
                          <a:pt x="782" y="5598"/>
                        </a:cubicBezTo>
                        <a:cubicBezTo>
                          <a:pt x="803" y="5418"/>
                          <a:pt x="845" y="5249"/>
                          <a:pt x="887" y="5070"/>
                        </a:cubicBezTo>
                        <a:cubicBezTo>
                          <a:pt x="1077" y="4331"/>
                          <a:pt x="1405" y="3644"/>
                          <a:pt x="1870" y="3053"/>
                        </a:cubicBezTo>
                        <a:cubicBezTo>
                          <a:pt x="1933" y="2979"/>
                          <a:pt x="1996" y="2905"/>
                          <a:pt x="2049" y="2841"/>
                        </a:cubicBezTo>
                        <a:cubicBezTo>
                          <a:pt x="2144" y="2736"/>
                          <a:pt x="2250" y="2630"/>
                          <a:pt x="2345" y="2535"/>
                        </a:cubicBezTo>
                        <a:cubicBezTo>
                          <a:pt x="2852" y="2070"/>
                          <a:pt x="3454" y="1711"/>
                          <a:pt x="4098" y="1363"/>
                        </a:cubicBezTo>
                        <a:cubicBezTo>
                          <a:pt x="4130" y="1342"/>
                          <a:pt x="4161" y="1321"/>
                          <a:pt x="4193" y="1300"/>
                        </a:cubicBezTo>
                        <a:cubicBezTo>
                          <a:pt x="4351" y="1215"/>
                          <a:pt x="4520" y="1131"/>
                          <a:pt x="4689" y="1046"/>
                        </a:cubicBezTo>
                        <a:cubicBezTo>
                          <a:pt x="4996" y="888"/>
                          <a:pt x="5313" y="740"/>
                          <a:pt x="5619" y="613"/>
                        </a:cubicBezTo>
                        <a:lnTo>
                          <a:pt x="52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56" name="Google Shape;956;p30"/>
                <p:cNvSpPr/>
                <p:nvPr/>
              </p:nvSpPr>
              <p:spPr>
                <a:xfrm>
                  <a:off x="1446013" y="930801"/>
                  <a:ext cx="694200" cy="676203"/>
                </a:xfrm>
                <a:custGeom>
                  <a:avLst/>
                  <a:gdLst/>
                  <a:ahLst/>
                  <a:cxnLst/>
                  <a:rect l="l" t="t" r="r" b="b"/>
                  <a:pathLst>
                    <a:path w="14850" h="14465" extrusionOk="0">
                      <a:moveTo>
                        <a:pt x="9370" y="0"/>
                      </a:moveTo>
                      <a:cubicBezTo>
                        <a:pt x="6477" y="0"/>
                        <a:pt x="2945" y="2619"/>
                        <a:pt x="1553" y="4788"/>
                      </a:cubicBezTo>
                      <a:cubicBezTo>
                        <a:pt x="1" y="7217"/>
                        <a:pt x="560" y="10702"/>
                        <a:pt x="2673" y="12667"/>
                      </a:cubicBezTo>
                      <a:cubicBezTo>
                        <a:pt x="3949" y="13860"/>
                        <a:pt x="5697" y="14464"/>
                        <a:pt x="7448" y="14464"/>
                      </a:cubicBezTo>
                      <a:cubicBezTo>
                        <a:pt x="8580" y="14464"/>
                        <a:pt x="9713" y="14212"/>
                        <a:pt x="10720" y="13702"/>
                      </a:cubicBezTo>
                      <a:cubicBezTo>
                        <a:pt x="13160" y="12476"/>
                        <a:pt x="14850" y="9836"/>
                        <a:pt x="14829" y="7101"/>
                      </a:cubicBezTo>
                      <a:cubicBezTo>
                        <a:pt x="14818" y="4745"/>
                        <a:pt x="12907" y="722"/>
                        <a:pt x="10340" y="109"/>
                      </a:cubicBezTo>
                      <a:cubicBezTo>
                        <a:pt x="10028" y="35"/>
                        <a:pt x="9703" y="0"/>
                        <a:pt x="9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30"/>
                <p:cNvSpPr/>
                <p:nvPr/>
              </p:nvSpPr>
              <p:spPr>
                <a:xfrm>
                  <a:off x="1533383" y="958101"/>
                  <a:ext cx="543627" cy="609073"/>
                </a:xfrm>
                <a:custGeom>
                  <a:avLst/>
                  <a:gdLst/>
                  <a:ahLst/>
                  <a:cxnLst/>
                  <a:rect l="l" t="t" r="r" b="b"/>
                  <a:pathLst>
                    <a:path w="11629" h="13029" extrusionOk="0">
                      <a:moveTo>
                        <a:pt x="7806" y="127"/>
                      </a:moveTo>
                      <a:cubicBezTo>
                        <a:pt x="8313" y="127"/>
                        <a:pt x="8777" y="444"/>
                        <a:pt x="9147" y="771"/>
                      </a:cubicBezTo>
                      <a:cubicBezTo>
                        <a:pt x="9379" y="961"/>
                        <a:pt x="9591" y="1183"/>
                        <a:pt x="9802" y="1394"/>
                      </a:cubicBezTo>
                      <a:cubicBezTo>
                        <a:pt x="10024" y="1627"/>
                        <a:pt x="10245" y="1870"/>
                        <a:pt x="10414" y="2144"/>
                      </a:cubicBezTo>
                      <a:cubicBezTo>
                        <a:pt x="10763" y="2683"/>
                        <a:pt x="10921" y="3306"/>
                        <a:pt x="11069" y="3919"/>
                      </a:cubicBezTo>
                      <a:cubicBezTo>
                        <a:pt x="11228" y="4594"/>
                        <a:pt x="11386" y="5260"/>
                        <a:pt x="11449" y="5946"/>
                      </a:cubicBezTo>
                      <a:cubicBezTo>
                        <a:pt x="11513" y="6580"/>
                        <a:pt x="11481" y="7224"/>
                        <a:pt x="11323" y="7847"/>
                      </a:cubicBezTo>
                      <a:cubicBezTo>
                        <a:pt x="11185" y="8449"/>
                        <a:pt x="10953" y="9020"/>
                        <a:pt x="10636" y="9558"/>
                      </a:cubicBezTo>
                      <a:cubicBezTo>
                        <a:pt x="10066" y="10572"/>
                        <a:pt x="9242" y="11459"/>
                        <a:pt x="8249" y="12061"/>
                      </a:cubicBezTo>
                      <a:cubicBezTo>
                        <a:pt x="7280" y="12645"/>
                        <a:pt x="6167" y="12918"/>
                        <a:pt x="5046" y="12918"/>
                      </a:cubicBezTo>
                      <a:cubicBezTo>
                        <a:pt x="4910" y="12918"/>
                        <a:pt x="4774" y="12914"/>
                        <a:pt x="4637" y="12906"/>
                      </a:cubicBezTo>
                      <a:cubicBezTo>
                        <a:pt x="4014" y="12864"/>
                        <a:pt x="3349" y="12780"/>
                        <a:pt x="2768" y="12516"/>
                      </a:cubicBezTo>
                      <a:cubicBezTo>
                        <a:pt x="2493" y="12389"/>
                        <a:pt x="2240" y="12209"/>
                        <a:pt x="2018" y="11987"/>
                      </a:cubicBezTo>
                      <a:cubicBezTo>
                        <a:pt x="1807" y="11776"/>
                        <a:pt x="1617" y="11533"/>
                        <a:pt x="1448" y="11280"/>
                      </a:cubicBezTo>
                      <a:cubicBezTo>
                        <a:pt x="1078" y="10762"/>
                        <a:pt x="709" y="10224"/>
                        <a:pt x="466" y="9632"/>
                      </a:cubicBezTo>
                      <a:cubicBezTo>
                        <a:pt x="212" y="9020"/>
                        <a:pt x="149" y="8354"/>
                        <a:pt x="138" y="7700"/>
                      </a:cubicBezTo>
                      <a:cubicBezTo>
                        <a:pt x="138" y="7055"/>
                        <a:pt x="159" y="6411"/>
                        <a:pt x="275" y="5777"/>
                      </a:cubicBezTo>
                      <a:cubicBezTo>
                        <a:pt x="328" y="5482"/>
                        <a:pt x="413" y="5175"/>
                        <a:pt x="540" y="4890"/>
                      </a:cubicBezTo>
                      <a:cubicBezTo>
                        <a:pt x="666" y="4605"/>
                        <a:pt x="835" y="4341"/>
                        <a:pt x="1046" y="4109"/>
                      </a:cubicBezTo>
                      <a:cubicBezTo>
                        <a:pt x="1437" y="3644"/>
                        <a:pt x="1913" y="3243"/>
                        <a:pt x="2377" y="2852"/>
                      </a:cubicBezTo>
                      <a:cubicBezTo>
                        <a:pt x="2842" y="2461"/>
                        <a:pt x="3317" y="2102"/>
                        <a:pt x="3814" y="1775"/>
                      </a:cubicBezTo>
                      <a:cubicBezTo>
                        <a:pt x="4796" y="1120"/>
                        <a:pt x="5873" y="581"/>
                        <a:pt x="7024" y="285"/>
                      </a:cubicBezTo>
                      <a:cubicBezTo>
                        <a:pt x="7278" y="222"/>
                        <a:pt x="7542" y="169"/>
                        <a:pt x="7806" y="127"/>
                      </a:cubicBezTo>
                      <a:close/>
                      <a:moveTo>
                        <a:pt x="7837" y="0"/>
                      </a:moveTo>
                      <a:cubicBezTo>
                        <a:pt x="7827" y="11"/>
                        <a:pt x="7806" y="11"/>
                        <a:pt x="7795" y="11"/>
                      </a:cubicBezTo>
                      <a:cubicBezTo>
                        <a:pt x="7721" y="11"/>
                        <a:pt x="7647" y="21"/>
                        <a:pt x="7573" y="32"/>
                      </a:cubicBezTo>
                      <a:cubicBezTo>
                        <a:pt x="7563" y="32"/>
                        <a:pt x="7552" y="42"/>
                        <a:pt x="7542" y="64"/>
                      </a:cubicBezTo>
                      <a:cubicBezTo>
                        <a:pt x="6443" y="264"/>
                        <a:pt x="5398" y="697"/>
                        <a:pt x="4437" y="1257"/>
                      </a:cubicBezTo>
                      <a:cubicBezTo>
                        <a:pt x="3370" y="1870"/>
                        <a:pt x="2398" y="2641"/>
                        <a:pt x="1501" y="3475"/>
                      </a:cubicBezTo>
                      <a:cubicBezTo>
                        <a:pt x="1036" y="3908"/>
                        <a:pt x="613" y="4383"/>
                        <a:pt x="381" y="4985"/>
                      </a:cubicBezTo>
                      <a:cubicBezTo>
                        <a:pt x="138" y="5577"/>
                        <a:pt x="75" y="6210"/>
                        <a:pt x="54" y="6844"/>
                      </a:cubicBezTo>
                      <a:cubicBezTo>
                        <a:pt x="22" y="7520"/>
                        <a:pt x="1" y="8196"/>
                        <a:pt x="128" y="8861"/>
                      </a:cubicBezTo>
                      <a:cubicBezTo>
                        <a:pt x="244" y="9516"/>
                        <a:pt x="540" y="10108"/>
                        <a:pt x="899" y="10678"/>
                      </a:cubicBezTo>
                      <a:cubicBezTo>
                        <a:pt x="1078" y="10952"/>
                        <a:pt x="1258" y="11217"/>
                        <a:pt x="1448" y="11481"/>
                      </a:cubicBezTo>
                      <a:cubicBezTo>
                        <a:pt x="1627" y="11734"/>
                        <a:pt x="1817" y="11977"/>
                        <a:pt x="2050" y="12178"/>
                      </a:cubicBezTo>
                      <a:cubicBezTo>
                        <a:pt x="2525" y="12611"/>
                        <a:pt x="3138" y="12811"/>
                        <a:pt x="3761" y="12917"/>
                      </a:cubicBezTo>
                      <a:cubicBezTo>
                        <a:pt x="4186" y="12990"/>
                        <a:pt x="4619" y="13029"/>
                        <a:pt x="5052" y="13029"/>
                      </a:cubicBezTo>
                      <a:cubicBezTo>
                        <a:pt x="5931" y="13029"/>
                        <a:pt x="6809" y="12869"/>
                        <a:pt x="7616" y="12516"/>
                      </a:cubicBezTo>
                      <a:cubicBezTo>
                        <a:pt x="8693" y="12051"/>
                        <a:pt x="9601" y="11248"/>
                        <a:pt x="10288" y="10308"/>
                      </a:cubicBezTo>
                      <a:cubicBezTo>
                        <a:pt x="11038" y="9294"/>
                        <a:pt x="11523" y="8080"/>
                        <a:pt x="11587" y="6812"/>
                      </a:cubicBezTo>
                      <a:cubicBezTo>
                        <a:pt x="11629" y="6115"/>
                        <a:pt x="11513" y="5429"/>
                        <a:pt x="11376" y="4742"/>
                      </a:cubicBezTo>
                      <a:cubicBezTo>
                        <a:pt x="11302" y="4404"/>
                        <a:pt x="11217" y="4066"/>
                        <a:pt x="11143" y="3718"/>
                      </a:cubicBezTo>
                      <a:cubicBezTo>
                        <a:pt x="11059" y="3412"/>
                        <a:pt x="10974" y="3095"/>
                        <a:pt x="10858" y="2788"/>
                      </a:cubicBezTo>
                      <a:cubicBezTo>
                        <a:pt x="10752" y="2493"/>
                        <a:pt x="10605" y="2197"/>
                        <a:pt x="10414" y="1944"/>
                      </a:cubicBezTo>
                      <a:cubicBezTo>
                        <a:pt x="10224" y="1680"/>
                        <a:pt x="10003" y="1437"/>
                        <a:pt x="9781" y="1215"/>
                      </a:cubicBezTo>
                      <a:cubicBezTo>
                        <a:pt x="9358" y="792"/>
                        <a:pt x="8925" y="349"/>
                        <a:pt x="8376" y="127"/>
                      </a:cubicBezTo>
                      <a:cubicBezTo>
                        <a:pt x="8218" y="64"/>
                        <a:pt x="8049" y="21"/>
                        <a:pt x="7890" y="11"/>
                      </a:cubicBezTo>
                      <a:cubicBezTo>
                        <a:pt x="7880" y="11"/>
                        <a:pt x="7859" y="0"/>
                        <a:pt x="7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30"/>
                <p:cNvSpPr/>
                <p:nvPr/>
              </p:nvSpPr>
              <p:spPr>
                <a:xfrm>
                  <a:off x="1566994" y="988720"/>
                  <a:ext cx="433490" cy="527172"/>
                </a:xfrm>
                <a:custGeom>
                  <a:avLst/>
                  <a:gdLst/>
                  <a:ahLst/>
                  <a:cxnLst/>
                  <a:rect l="l" t="t" r="r" b="b"/>
                  <a:pathLst>
                    <a:path w="9273" h="11277" extrusionOk="0">
                      <a:moveTo>
                        <a:pt x="6791" y="116"/>
                      </a:moveTo>
                      <a:cubicBezTo>
                        <a:pt x="7182" y="116"/>
                        <a:pt x="7541" y="338"/>
                        <a:pt x="7816" y="613"/>
                      </a:cubicBezTo>
                      <a:cubicBezTo>
                        <a:pt x="8164" y="951"/>
                        <a:pt x="8418" y="1405"/>
                        <a:pt x="8618" y="1848"/>
                      </a:cubicBezTo>
                      <a:cubicBezTo>
                        <a:pt x="9009" y="2767"/>
                        <a:pt x="9125" y="3792"/>
                        <a:pt x="9136" y="4795"/>
                      </a:cubicBezTo>
                      <a:cubicBezTo>
                        <a:pt x="9136" y="5302"/>
                        <a:pt x="9115" y="5809"/>
                        <a:pt x="9083" y="6316"/>
                      </a:cubicBezTo>
                      <a:cubicBezTo>
                        <a:pt x="9041" y="6844"/>
                        <a:pt x="8977" y="7383"/>
                        <a:pt x="8840" y="7900"/>
                      </a:cubicBezTo>
                      <a:cubicBezTo>
                        <a:pt x="8703" y="8407"/>
                        <a:pt x="8481" y="8882"/>
                        <a:pt x="8153" y="9284"/>
                      </a:cubicBezTo>
                      <a:cubicBezTo>
                        <a:pt x="7847" y="9664"/>
                        <a:pt x="7467" y="9991"/>
                        <a:pt x="7045" y="10245"/>
                      </a:cubicBezTo>
                      <a:cubicBezTo>
                        <a:pt x="6580" y="10519"/>
                        <a:pt x="6073" y="10720"/>
                        <a:pt x="5555" y="10857"/>
                      </a:cubicBezTo>
                      <a:cubicBezTo>
                        <a:pt x="5006" y="11005"/>
                        <a:pt x="4446" y="11100"/>
                        <a:pt x="3887" y="11142"/>
                      </a:cubicBezTo>
                      <a:cubicBezTo>
                        <a:pt x="3779" y="11151"/>
                        <a:pt x="3671" y="11155"/>
                        <a:pt x="3564" y="11155"/>
                      </a:cubicBezTo>
                      <a:cubicBezTo>
                        <a:pt x="3117" y="11155"/>
                        <a:pt x="2684" y="11075"/>
                        <a:pt x="2292" y="10836"/>
                      </a:cubicBezTo>
                      <a:cubicBezTo>
                        <a:pt x="2060" y="10688"/>
                        <a:pt x="1848" y="10519"/>
                        <a:pt x="1648" y="10340"/>
                      </a:cubicBezTo>
                      <a:cubicBezTo>
                        <a:pt x="1447" y="10160"/>
                        <a:pt x="1257" y="9960"/>
                        <a:pt x="1088" y="9759"/>
                      </a:cubicBezTo>
                      <a:cubicBezTo>
                        <a:pt x="423" y="8967"/>
                        <a:pt x="169" y="7953"/>
                        <a:pt x="190" y="6939"/>
                      </a:cubicBezTo>
                      <a:cubicBezTo>
                        <a:pt x="201" y="6443"/>
                        <a:pt x="275" y="5936"/>
                        <a:pt x="391" y="5450"/>
                      </a:cubicBezTo>
                      <a:cubicBezTo>
                        <a:pt x="518" y="4911"/>
                        <a:pt x="697" y="4383"/>
                        <a:pt x="982" y="3908"/>
                      </a:cubicBezTo>
                      <a:cubicBezTo>
                        <a:pt x="1257" y="3443"/>
                        <a:pt x="1637" y="3052"/>
                        <a:pt x="2038" y="2693"/>
                      </a:cubicBezTo>
                      <a:cubicBezTo>
                        <a:pt x="2440" y="2345"/>
                        <a:pt x="2852" y="2017"/>
                        <a:pt x="3285" y="1711"/>
                      </a:cubicBezTo>
                      <a:cubicBezTo>
                        <a:pt x="4130" y="1109"/>
                        <a:pt x="5048" y="613"/>
                        <a:pt x="6041" y="306"/>
                      </a:cubicBezTo>
                      <a:cubicBezTo>
                        <a:pt x="6284" y="232"/>
                        <a:pt x="6538" y="169"/>
                        <a:pt x="6780" y="116"/>
                      </a:cubicBezTo>
                      <a:close/>
                      <a:moveTo>
                        <a:pt x="6784" y="1"/>
                      </a:moveTo>
                      <a:cubicBezTo>
                        <a:pt x="6683" y="1"/>
                        <a:pt x="6583" y="14"/>
                        <a:pt x="6485" y="42"/>
                      </a:cubicBezTo>
                      <a:cubicBezTo>
                        <a:pt x="6464" y="53"/>
                        <a:pt x="6453" y="63"/>
                        <a:pt x="6453" y="85"/>
                      </a:cubicBezTo>
                      <a:cubicBezTo>
                        <a:pt x="5513" y="306"/>
                        <a:pt x="4626" y="718"/>
                        <a:pt x="3802" y="1225"/>
                      </a:cubicBezTo>
                      <a:cubicBezTo>
                        <a:pt x="3348" y="1510"/>
                        <a:pt x="2904" y="1838"/>
                        <a:pt x="2493" y="2176"/>
                      </a:cubicBezTo>
                      <a:cubicBezTo>
                        <a:pt x="2060" y="2514"/>
                        <a:pt x="1637" y="2883"/>
                        <a:pt x="1278" y="3306"/>
                      </a:cubicBezTo>
                      <a:cubicBezTo>
                        <a:pt x="570" y="4130"/>
                        <a:pt x="243" y="5239"/>
                        <a:pt x="116" y="6305"/>
                      </a:cubicBezTo>
                      <a:cubicBezTo>
                        <a:pt x="0" y="7309"/>
                        <a:pt x="106" y="8375"/>
                        <a:pt x="613" y="9273"/>
                      </a:cubicBezTo>
                      <a:cubicBezTo>
                        <a:pt x="887" y="9748"/>
                        <a:pt x="1267" y="10150"/>
                        <a:pt x="1679" y="10519"/>
                      </a:cubicBezTo>
                      <a:cubicBezTo>
                        <a:pt x="1891" y="10699"/>
                        <a:pt x="2112" y="10868"/>
                        <a:pt x="2355" y="10995"/>
                      </a:cubicBezTo>
                      <a:cubicBezTo>
                        <a:pt x="2598" y="11132"/>
                        <a:pt x="2852" y="11206"/>
                        <a:pt x="3126" y="11248"/>
                      </a:cubicBezTo>
                      <a:cubicBezTo>
                        <a:pt x="3275" y="11268"/>
                        <a:pt x="3426" y="11276"/>
                        <a:pt x="3577" y="11276"/>
                      </a:cubicBezTo>
                      <a:cubicBezTo>
                        <a:pt x="3993" y="11276"/>
                        <a:pt x="4413" y="11212"/>
                        <a:pt x="4816" y="11142"/>
                      </a:cubicBezTo>
                      <a:cubicBezTo>
                        <a:pt x="5397" y="11037"/>
                        <a:pt x="5957" y="10889"/>
                        <a:pt x="6495" y="10646"/>
                      </a:cubicBezTo>
                      <a:cubicBezTo>
                        <a:pt x="7435" y="10245"/>
                        <a:pt x="8270" y="9558"/>
                        <a:pt x="8703" y="8618"/>
                      </a:cubicBezTo>
                      <a:cubicBezTo>
                        <a:pt x="8924" y="8122"/>
                        <a:pt x="9051" y="7594"/>
                        <a:pt x="9115" y="7055"/>
                      </a:cubicBezTo>
                      <a:cubicBezTo>
                        <a:pt x="9188" y="6527"/>
                        <a:pt x="9220" y="5978"/>
                        <a:pt x="9241" y="5439"/>
                      </a:cubicBezTo>
                      <a:cubicBezTo>
                        <a:pt x="9273" y="4415"/>
                        <a:pt x="9220" y="3359"/>
                        <a:pt x="8924" y="2366"/>
                      </a:cubicBezTo>
                      <a:cubicBezTo>
                        <a:pt x="8777" y="1880"/>
                        <a:pt x="8565" y="1415"/>
                        <a:pt x="8280" y="993"/>
                      </a:cubicBezTo>
                      <a:cubicBezTo>
                        <a:pt x="8006" y="591"/>
                        <a:pt x="7636" y="211"/>
                        <a:pt x="7161" y="63"/>
                      </a:cubicBezTo>
                      <a:cubicBezTo>
                        <a:pt x="7037" y="22"/>
                        <a:pt x="6910" y="1"/>
                        <a:pt x="67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30"/>
                <p:cNvSpPr/>
                <p:nvPr/>
              </p:nvSpPr>
              <p:spPr>
                <a:xfrm>
                  <a:off x="1662265" y="1111524"/>
                  <a:ext cx="242479" cy="326531"/>
                </a:xfrm>
                <a:custGeom>
                  <a:avLst/>
                  <a:gdLst/>
                  <a:ahLst/>
                  <a:cxnLst/>
                  <a:rect l="l" t="t" r="r" b="b"/>
                  <a:pathLst>
                    <a:path w="5187" h="6985" extrusionOk="0">
                      <a:moveTo>
                        <a:pt x="3891" y="112"/>
                      </a:moveTo>
                      <a:cubicBezTo>
                        <a:pt x="4220" y="112"/>
                        <a:pt x="4519" y="323"/>
                        <a:pt x="4700" y="605"/>
                      </a:cubicBezTo>
                      <a:cubicBezTo>
                        <a:pt x="5038" y="1133"/>
                        <a:pt x="4985" y="1777"/>
                        <a:pt x="4848" y="2369"/>
                      </a:cubicBezTo>
                      <a:cubicBezTo>
                        <a:pt x="4552" y="3562"/>
                        <a:pt x="4035" y="4703"/>
                        <a:pt x="3370" y="5738"/>
                      </a:cubicBezTo>
                      <a:cubicBezTo>
                        <a:pt x="3211" y="5991"/>
                        <a:pt x="3042" y="6245"/>
                        <a:pt x="2841" y="6466"/>
                      </a:cubicBezTo>
                      <a:cubicBezTo>
                        <a:pt x="2651" y="6688"/>
                        <a:pt x="2408" y="6836"/>
                        <a:pt x="2102" y="6868"/>
                      </a:cubicBezTo>
                      <a:cubicBezTo>
                        <a:pt x="2052" y="6873"/>
                        <a:pt x="2002" y="6876"/>
                        <a:pt x="1952" y="6876"/>
                      </a:cubicBezTo>
                      <a:cubicBezTo>
                        <a:pt x="1714" y="6876"/>
                        <a:pt x="1475" y="6818"/>
                        <a:pt x="1257" y="6731"/>
                      </a:cubicBezTo>
                      <a:cubicBezTo>
                        <a:pt x="1004" y="6635"/>
                        <a:pt x="750" y="6509"/>
                        <a:pt x="560" y="6329"/>
                      </a:cubicBezTo>
                      <a:cubicBezTo>
                        <a:pt x="349" y="6139"/>
                        <a:pt x="222" y="5886"/>
                        <a:pt x="169" y="5600"/>
                      </a:cubicBezTo>
                      <a:cubicBezTo>
                        <a:pt x="106" y="5305"/>
                        <a:pt x="127" y="4998"/>
                        <a:pt x="127" y="4692"/>
                      </a:cubicBezTo>
                      <a:cubicBezTo>
                        <a:pt x="148" y="4080"/>
                        <a:pt x="180" y="3446"/>
                        <a:pt x="412" y="2865"/>
                      </a:cubicBezTo>
                      <a:cubicBezTo>
                        <a:pt x="624" y="2316"/>
                        <a:pt x="1014" y="1851"/>
                        <a:pt x="1447" y="1460"/>
                      </a:cubicBezTo>
                      <a:cubicBezTo>
                        <a:pt x="1901" y="1059"/>
                        <a:pt x="2419" y="721"/>
                        <a:pt x="2968" y="457"/>
                      </a:cubicBezTo>
                      <a:cubicBezTo>
                        <a:pt x="3211" y="341"/>
                        <a:pt x="3465" y="193"/>
                        <a:pt x="3729" y="130"/>
                      </a:cubicBezTo>
                      <a:cubicBezTo>
                        <a:pt x="3783" y="118"/>
                        <a:pt x="3838" y="112"/>
                        <a:pt x="3891" y="112"/>
                      </a:cubicBezTo>
                      <a:close/>
                      <a:moveTo>
                        <a:pt x="3906" y="1"/>
                      </a:moveTo>
                      <a:cubicBezTo>
                        <a:pt x="3588" y="1"/>
                        <a:pt x="3291" y="176"/>
                        <a:pt x="2989" y="320"/>
                      </a:cubicBezTo>
                      <a:cubicBezTo>
                        <a:pt x="2535" y="541"/>
                        <a:pt x="2092" y="806"/>
                        <a:pt x="1690" y="1122"/>
                      </a:cubicBezTo>
                      <a:cubicBezTo>
                        <a:pt x="1204" y="1492"/>
                        <a:pt x="750" y="1946"/>
                        <a:pt x="455" y="2495"/>
                      </a:cubicBezTo>
                      <a:cubicBezTo>
                        <a:pt x="148" y="3066"/>
                        <a:pt x="53" y="3720"/>
                        <a:pt x="32" y="4365"/>
                      </a:cubicBezTo>
                      <a:cubicBezTo>
                        <a:pt x="11" y="4682"/>
                        <a:pt x="0" y="5009"/>
                        <a:pt x="22" y="5336"/>
                      </a:cubicBezTo>
                      <a:cubicBezTo>
                        <a:pt x="43" y="5632"/>
                        <a:pt x="106" y="5928"/>
                        <a:pt x="275" y="6181"/>
                      </a:cubicBezTo>
                      <a:cubicBezTo>
                        <a:pt x="433" y="6414"/>
                        <a:pt x="666" y="6583"/>
                        <a:pt x="909" y="6709"/>
                      </a:cubicBezTo>
                      <a:cubicBezTo>
                        <a:pt x="1173" y="6836"/>
                        <a:pt x="1458" y="6931"/>
                        <a:pt x="1754" y="6973"/>
                      </a:cubicBezTo>
                      <a:cubicBezTo>
                        <a:pt x="1818" y="6981"/>
                        <a:pt x="1883" y="6984"/>
                        <a:pt x="1948" y="6984"/>
                      </a:cubicBezTo>
                      <a:cubicBezTo>
                        <a:pt x="2174" y="6984"/>
                        <a:pt x="2404" y="6938"/>
                        <a:pt x="2609" y="6815"/>
                      </a:cubicBezTo>
                      <a:cubicBezTo>
                        <a:pt x="2863" y="6667"/>
                        <a:pt x="3042" y="6403"/>
                        <a:pt x="3211" y="6171"/>
                      </a:cubicBezTo>
                      <a:cubicBezTo>
                        <a:pt x="3961" y="5104"/>
                        <a:pt x="4521" y="3921"/>
                        <a:pt x="4880" y="2685"/>
                      </a:cubicBezTo>
                      <a:cubicBezTo>
                        <a:pt x="5059" y="2062"/>
                        <a:pt x="5186" y="1386"/>
                        <a:pt x="4922" y="774"/>
                      </a:cubicBezTo>
                      <a:cubicBezTo>
                        <a:pt x="4795" y="489"/>
                        <a:pt x="4574" y="235"/>
                        <a:pt x="4299" y="98"/>
                      </a:cubicBezTo>
                      <a:cubicBezTo>
                        <a:pt x="4163" y="29"/>
                        <a:pt x="4033" y="1"/>
                        <a:pt x="3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30"/>
                <p:cNvSpPr/>
                <p:nvPr/>
              </p:nvSpPr>
              <p:spPr>
                <a:xfrm>
                  <a:off x="1713126" y="1179727"/>
                  <a:ext cx="128883" cy="176472"/>
                </a:xfrm>
                <a:custGeom>
                  <a:avLst/>
                  <a:gdLst/>
                  <a:ahLst/>
                  <a:cxnLst/>
                  <a:rect l="l" t="t" r="r" b="b"/>
                  <a:pathLst>
                    <a:path w="2757" h="3775" extrusionOk="0">
                      <a:moveTo>
                        <a:pt x="2195" y="110"/>
                      </a:moveTo>
                      <a:cubicBezTo>
                        <a:pt x="2235" y="110"/>
                        <a:pt x="2275" y="120"/>
                        <a:pt x="2313" y="139"/>
                      </a:cubicBezTo>
                      <a:cubicBezTo>
                        <a:pt x="2450" y="202"/>
                        <a:pt x="2524" y="350"/>
                        <a:pt x="2535" y="498"/>
                      </a:cubicBezTo>
                      <a:cubicBezTo>
                        <a:pt x="2577" y="793"/>
                        <a:pt x="2450" y="1100"/>
                        <a:pt x="2313" y="1364"/>
                      </a:cubicBezTo>
                      <a:cubicBezTo>
                        <a:pt x="2176" y="1638"/>
                        <a:pt x="2017" y="1902"/>
                        <a:pt x="1880" y="2166"/>
                      </a:cubicBezTo>
                      <a:cubicBezTo>
                        <a:pt x="1732" y="2441"/>
                        <a:pt x="1584" y="2716"/>
                        <a:pt x="1405" y="2969"/>
                      </a:cubicBezTo>
                      <a:cubicBezTo>
                        <a:pt x="1236" y="3201"/>
                        <a:pt x="1025" y="3413"/>
                        <a:pt x="782" y="3550"/>
                      </a:cubicBezTo>
                      <a:cubicBezTo>
                        <a:pt x="693" y="3606"/>
                        <a:pt x="586" y="3663"/>
                        <a:pt x="479" y="3663"/>
                      </a:cubicBezTo>
                      <a:cubicBezTo>
                        <a:pt x="446" y="3663"/>
                        <a:pt x="413" y="3658"/>
                        <a:pt x="380" y="3645"/>
                      </a:cubicBezTo>
                      <a:cubicBezTo>
                        <a:pt x="243" y="3592"/>
                        <a:pt x="169" y="3465"/>
                        <a:pt x="138" y="3328"/>
                      </a:cubicBezTo>
                      <a:cubicBezTo>
                        <a:pt x="106" y="3170"/>
                        <a:pt x="138" y="3011"/>
                        <a:pt x="169" y="2853"/>
                      </a:cubicBezTo>
                      <a:cubicBezTo>
                        <a:pt x="201" y="2705"/>
                        <a:pt x="243" y="2557"/>
                        <a:pt x="296" y="2420"/>
                      </a:cubicBezTo>
                      <a:cubicBezTo>
                        <a:pt x="391" y="2135"/>
                        <a:pt x="528" y="1860"/>
                        <a:pt x="708" y="1617"/>
                      </a:cubicBezTo>
                      <a:cubicBezTo>
                        <a:pt x="1099" y="1110"/>
                        <a:pt x="1648" y="751"/>
                        <a:pt x="2007" y="223"/>
                      </a:cubicBezTo>
                      <a:lnTo>
                        <a:pt x="2007" y="202"/>
                      </a:lnTo>
                      <a:cubicBezTo>
                        <a:pt x="2054" y="141"/>
                        <a:pt x="2124" y="110"/>
                        <a:pt x="2195" y="110"/>
                      </a:cubicBezTo>
                      <a:close/>
                      <a:moveTo>
                        <a:pt x="2190" y="0"/>
                      </a:moveTo>
                      <a:cubicBezTo>
                        <a:pt x="2055" y="0"/>
                        <a:pt x="1940" y="73"/>
                        <a:pt x="1891" y="191"/>
                      </a:cubicBezTo>
                      <a:cubicBezTo>
                        <a:pt x="1521" y="709"/>
                        <a:pt x="982" y="1068"/>
                        <a:pt x="602" y="1575"/>
                      </a:cubicBezTo>
                      <a:cubicBezTo>
                        <a:pt x="402" y="1839"/>
                        <a:pt x="264" y="2145"/>
                        <a:pt x="159" y="2473"/>
                      </a:cubicBezTo>
                      <a:cubicBezTo>
                        <a:pt x="106" y="2631"/>
                        <a:pt x="64" y="2811"/>
                        <a:pt x="32" y="2980"/>
                      </a:cubicBezTo>
                      <a:cubicBezTo>
                        <a:pt x="11" y="3138"/>
                        <a:pt x="0" y="3318"/>
                        <a:pt x="64" y="3465"/>
                      </a:cubicBezTo>
                      <a:cubicBezTo>
                        <a:pt x="116" y="3592"/>
                        <a:pt x="201" y="3698"/>
                        <a:pt x="328" y="3751"/>
                      </a:cubicBezTo>
                      <a:cubicBezTo>
                        <a:pt x="374" y="3767"/>
                        <a:pt x="420" y="3775"/>
                        <a:pt x="465" y="3775"/>
                      </a:cubicBezTo>
                      <a:cubicBezTo>
                        <a:pt x="562" y="3775"/>
                        <a:pt x="656" y="3741"/>
                        <a:pt x="750" y="3698"/>
                      </a:cubicBezTo>
                      <a:cubicBezTo>
                        <a:pt x="1025" y="3561"/>
                        <a:pt x="1257" y="3339"/>
                        <a:pt x="1447" y="3085"/>
                      </a:cubicBezTo>
                      <a:cubicBezTo>
                        <a:pt x="1669" y="2811"/>
                        <a:pt x="1827" y="2504"/>
                        <a:pt x="1996" y="2188"/>
                      </a:cubicBezTo>
                      <a:cubicBezTo>
                        <a:pt x="2155" y="1892"/>
                        <a:pt x="2334" y="1607"/>
                        <a:pt x="2482" y="1290"/>
                      </a:cubicBezTo>
                      <a:cubicBezTo>
                        <a:pt x="2619" y="984"/>
                        <a:pt x="2757" y="561"/>
                        <a:pt x="2577" y="234"/>
                      </a:cubicBezTo>
                      <a:cubicBezTo>
                        <a:pt x="2503" y="107"/>
                        <a:pt x="2366" y="1"/>
                        <a:pt x="2218" y="1"/>
                      </a:cubicBezTo>
                      <a:cubicBezTo>
                        <a:pt x="2209" y="1"/>
                        <a:pt x="2200" y="0"/>
                        <a:pt x="21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30"/>
                <p:cNvSpPr/>
                <p:nvPr/>
              </p:nvSpPr>
              <p:spPr>
                <a:xfrm>
                  <a:off x="1736312" y="1219275"/>
                  <a:ext cx="68672" cy="95178"/>
                </a:xfrm>
                <a:custGeom>
                  <a:avLst/>
                  <a:gdLst/>
                  <a:ahLst/>
                  <a:cxnLst/>
                  <a:rect l="l" t="t" r="r" b="b"/>
                  <a:pathLst>
                    <a:path w="1469" h="2036" extrusionOk="0">
                      <a:moveTo>
                        <a:pt x="1257" y="254"/>
                      </a:moveTo>
                      <a:cubicBezTo>
                        <a:pt x="1162" y="444"/>
                        <a:pt x="1036" y="623"/>
                        <a:pt x="919" y="803"/>
                      </a:cubicBezTo>
                      <a:cubicBezTo>
                        <a:pt x="761" y="1067"/>
                        <a:pt x="603" y="1331"/>
                        <a:pt x="434" y="1595"/>
                      </a:cubicBezTo>
                      <a:cubicBezTo>
                        <a:pt x="415" y="1633"/>
                        <a:pt x="260" y="1925"/>
                        <a:pt x="183" y="1925"/>
                      </a:cubicBezTo>
                      <a:cubicBezTo>
                        <a:pt x="174" y="1925"/>
                        <a:pt x="166" y="1921"/>
                        <a:pt x="159" y="1912"/>
                      </a:cubicBezTo>
                      <a:cubicBezTo>
                        <a:pt x="127" y="1880"/>
                        <a:pt x="159" y="1785"/>
                        <a:pt x="170" y="1743"/>
                      </a:cubicBezTo>
                      <a:cubicBezTo>
                        <a:pt x="191" y="1680"/>
                        <a:pt x="212" y="1616"/>
                        <a:pt x="233" y="1553"/>
                      </a:cubicBezTo>
                      <a:cubicBezTo>
                        <a:pt x="339" y="1289"/>
                        <a:pt x="497" y="1056"/>
                        <a:pt x="666" y="845"/>
                      </a:cubicBezTo>
                      <a:cubicBezTo>
                        <a:pt x="846" y="634"/>
                        <a:pt x="1057" y="433"/>
                        <a:pt x="1257" y="254"/>
                      </a:cubicBezTo>
                      <a:close/>
                      <a:moveTo>
                        <a:pt x="1405" y="0"/>
                      </a:moveTo>
                      <a:cubicBezTo>
                        <a:pt x="1352" y="0"/>
                        <a:pt x="1310" y="21"/>
                        <a:pt x="1289" y="74"/>
                      </a:cubicBezTo>
                      <a:lnTo>
                        <a:pt x="1279" y="74"/>
                      </a:lnTo>
                      <a:cubicBezTo>
                        <a:pt x="814" y="507"/>
                        <a:pt x="328" y="961"/>
                        <a:pt x="106" y="1574"/>
                      </a:cubicBezTo>
                      <a:cubicBezTo>
                        <a:pt x="75" y="1690"/>
                        <a:pt x="1" y="1849"/>
                        <a:pt x="53" y="1965"/>
                      </a:cubicBezTo>
                      <a:cubicBezTo>
                        <a:pt x="81" y="2015"/>
                        <a:pt x="127" y="2036"/>
                        <a:pt x="175" y="2036"/>
                      </a:cubicBezTo>
                      <a:cubicBezTo>
                        <a:pt x="237" y="2036"/>
                        <a:pt x="303" y="2002"/>
                        <a:pt x="339" y="1954"/>
                      </a:cubicBezTo>
                      <a:cubicBezTo>
                        <a:pt x="391" y="1901"/>
                        <a:pt x="423" y="1827"/>
                        <a:pt x="465" y="1764"/>
                      </a:cubicBezTo>
                      <a:cubicBezTo>
                        <a:pt x="508" y="1690"/>
                        <a:pt x="560" y="1606"/>
                        <a:pt x="613" y="1521"/>
                      </a:cubicBezTo>
                      <a:lnTo>
                        <a:pt x="898" y="1067"/>
                      </a:lnTo>
                      <a:cubicBezTo>
                        <a:pt x="1099" y="740"/>
                        <a:pt x="1331" y="423"/>
                        <a:pt x="1458" y="74"/>
                      </a:cubicBezTo>
                      <a:cubicBezTo>
                        <a:pt x="1469" y="32"/>
                        <a:pt x="1437" y="0"/>
                        <a:pt x="1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62" name="Google Shape;962;p30"/>
              <p:cNvGrpSpPr/>
              <p:nvPr/>
            </p:nvGrpSpPr>
            <p:grpSpPr>
              <a:xfrm rot="484171" flipH="1">
                <a:off x="98800" y="2937028"/>
                <a:ext cx="614094" cy="1067467"/>
                <a:chOff x="8273671" y="3587906"/>
                <a:chExt cx="342620" cy="595569"/>
              </a:xfrm>
            </p:grpSpPr>
            <p:sp>
              <p:nvSpPr>
                <p:cNvPr id="963" name="Google Shape;963;p30"/>
                <p:cNvSpPr/>
                <p:nvPr/>
              </p:nvSpPr>
              <p:spPr>
                <a:xfrm>
                  <a:off x="8419526" y="3842362"/>
                  <a:ext cx="152229" cy="178538"/>
                </a:xfrm>
                <a:custGeom>
                  <a:avLst/>
                  <a:gdLst/>
                  <a:ahLst/>
                  <a:cxnLst/>
                  <a:rect l="l" t="t" r="r" b="b"/>
                  <a:pathLst>
                    <a:path w="3032" h="3556" extrusionOk="0">
                      <a:moveTo>
                        <a:pt x="1664" y="1"/>
                      </a:moveTo>
                      <a:cubicBezTo>
                        <a:pt x="1191" y="1"/>
                        <a:pt x="833" y="209"/>
                        <a:pt x="571" y="562"/>
                      </a:cubicBezTo>
                      <a:cubicBezTo>
                        <a:pt x="159" y="1090"/>
                        <a:pt x="0" y="1713"/>
                        <a:pt x="85" y="2368"/>
                      </a:cubicBezTo>
                      <a:cubicBezTo>
                        <a:pt x="159" y="2917"/>
                        <a:pt x="454" y="3329"/>
                        <a:pt x="982" y="3487"/>
                      </a:cubicBezTo>
                      <a:cubicBezTo>
                        <a:pt x="1130" y="3532"/>
                        <a:pt x="1274" y="3556"/>
                        <a:pt x="1415" y="3556"/>
                      </a:cubicBezTo>
                      <a:cubicBezTo>
                        <a:pt x="1737" y="3556"/>
                        <a:pt x="2038" y="3432"/>
                        <a:pt x="2303" y="3160"/>
                      </a:cubicBezTo>
                      <a:cubicBezTo>
                        <a:pt x="2788" y="2653"/>
                        <a:pt x="2989" y="2019"/>
                        <a:pt x="3010" y="1333"/>
                      </a:cubicBezTo>
                      <a:cubicBezTo>
                        <a:pt x="3031" y="604"/>
                        <a:pt x="2408" y="2"/>
                        <a:pt x="1732" y="2"/>
                      </a:cubicBezTo>
                      <a:cubicBezTo>
                        <a:pt x="1709" y="1"/>
                        <a:pt x="1686" y="1"/>
                        <a:pt x="1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30"/>
                <p:cNvSpPr/>
                <p:nvPr/>
              </p:nvSpPr>
              <p:spPr>
                <a:xfrm>
                  <a:off x="8273671" y="4068851"/>
                  <a:ext cx="110356" cy="114624"/>
                </a:xfrm>
                <a:custGeom>
                  <a:avLst/>
                  <a:gdLst/>
                  <a:ahLst/>
                  <a:cxnLst/>
                  <a:rect l="l" t="t" r="r" b="b"/>
                  <a:pathLst>
                    <a:path w="2198" h="2283" extrusionOk="0">
                      <a:moveTo>
                        <a:pt x="1099" y="1"/>
                      </a:moveTo>
                      <a:cubicBezTo>
                        <a:pt x="508" y="1"/>
                        <a:pt x="33" y="497"/>
                        <a:pt x="11" y="1120"/>
                      </a:cubicBezTo>
                      <a:cubicBezTo>
                        <a:pt x="1" y="1754"/>
                        <a:pt x="487" y="2271"/>
                        <a:pt x="1089" y="2282"/>
                      </a:cubicBezTo>
                      <a:cubicBezTo>
                        <a:pt x="1095" y="2282"/>
                        <a:pt x="1102" y="2282"/>
                        <a:pt x="1108" y="2282"/>
                      </a:cubicBezTo>
                      <a:cubicBezTo>
                        <a:pt x="1722" y="2282"/>
                        <a:pt x="2198" y="1789"/>
                        <a:pt x="2198" y="1152"/>
                      </a:cubicBezTo>
                      <a:cubicBezTo>
                        <a:pt x="2198" y="508"/>
                        <a:pt x="1712" y="1"/>
                        <a:pt x="1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30"/>
                <p:cNvSpPr/>
                <p:nvPr/>
              </p:nvSpPr>
              <p:spPr>
                <a:xfrm>
                  <a:off x="8519742" y="3587906"/>
                  <a:ext cx="96549" cy="100264"/>
                </a:xfrm>
                <a:custGeom>
                  <a:avLst/>
                  <a:gdLst/>
                  <a:ahLst/>
                  <a:cxnLst/>
                  <a:rect l="l" t="t" r="r" b="b"/>
                  <a:pathLst>
                    <a:path w="1923" h="1997" extrusionOk="0">
                      <a:moveTo>
                        <a:pt x="982" y="0"/>
                      </a:moveTo>
                      <a:cubicBezTo>
                        <a:pt x="975" y="0"/>
                        <a:pt x="968" y="0"/>
                        <a:pt x="961" y="0"/>
                      </a:cubicBezTo>
                      <a:cubicBezTo>
                        <a:pt x="423" y="11"/>
                        <a:pt x="0" y="444"/>
                        <a:pt x="0" y="1004"/>
                      </a:cubicBezTo>
                      <a:cubicBezTo>
                        <a:pt x="0" y="1557"/>
                        <a:pt x="434" y="1997"/>
                        <a:pt x="954" y="1997"/>
                      </a:cubicBezTo>
                      <a:cubicBezTo>
                        <a:pt x="960" y="1997"/>
                        <a:pt x="966" y="1997"/>
                        <a:pt x="972" y="1997"/>
                      </a:cubicBezTo>
                      <a:cubicBezTo>
                        <a:pt x="1511" y="1997"/>
                        <a:pt x="1923" y="1542"/>
                        <a:pt x="1923" y="983"/>
                      </a:cubicBezTo>
                      <a:cubicBezTo>
                        <a:pt x="1923" y="419"/>
                        <a:pt x="1521" y="0"/>
                        <a:pt x="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29375615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966"/>
        <p:cNvGrpSpPr/>
        <p:nvPr/>
      </p:nvGrpSpPr>
      <p:grpSpPr>
        <a:xfrm>
          <a:off x="0" y="0"/>
          <a:ext cx="0" cy="0"/>
          <a:chOff x="0" y="0"/>
          <a:chExt cx="0" cy="0"/>
        </a:xfrm>
      </p:grpSpPr>
      <p:sp>
        <p:nvSpPr>
          <p:cNvPr id="967" name="Google Shape;967;p31"/>
          <p:cNvSpPr txBox="1">
            <a:spLocks noGrp="1"/>
          </p:cNvSpPr>
          <p:nvPr>
            <p:ph type="title" hasCustomPrompt="1"/>
          </p:nvPr>
        </p:nvSpPr>
        <p:spPr>
          <a:xfrm>
            <a:off x="1296375" y="1109584"/>
            <a:ext cx="2501200" cy="116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68" name="Google Shape;968;p31"/>
          <p:cNvSpPr txBox="1">
            <a:spLocks noGrp="1"/>
          </p:cNvSpPr>
          <p:nvPr>
            <p:ph type="subTitle" idx="1"/>
          </p:nvPr>
        </p:nvSpPr>
        <p:spPr>
          <a:xfrm>
            <a:off x="1296375" y="2217548"/>
            <a:ext cx="2501200" cy="8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endParaRPr/>
          </a:p>
        </p:txBody>
      </p:sp>
      <p:sp>
        <p:nvSpPr>
          <p:cNvPr id="969" name="Google Shape;969;p31"/>
          <p:cNvSpPr txBox="1">
            <a:spLocks noGrp="1"/>
          </p:cNvSpPr>
          <p:nvPr>
            <p:ph type="title" idx="2" hasCustomPrompt="1"/>
          </p:nvPr>
        </p:nvSpPr>
        <p:spPr>
          <a:xfrm>
            <a:off x="4845541" y="3946451"/>
            <a:ext cx="2501200" cy="116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70" name="Google Shape;970;p31"/>
          <p:cNvSpPr txBox="1">
            <a:spLocks noGrp="1"/>
          </p:cNvSpPr>
          <p:nvPr>
            <p:ph type="subTitle" idx="3"/>
          </p:nvPr>
        </p:nvSpPr>
        <p:spPr>
          <a:xfrm>
            <a:off x="4845541" y="5062683"/>
            <a:ext cx="2501200" cy="8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endParaRPr/>
          </a:p>
        </p:txBody>
      </p:sp>
      <p:sp>
        <p:nvSpPr>
          <p:cNvPr id="971" name="Google Shape;971;p31"/>
          <p:cNvSpPr txBox="1">
            <a:spLocks noGrp="1"/>
          </p:cNvSpPr>
          <p:nvPr>
            <p:ph type="title" idx="4" hasCustomPrompt="1"/>
          </p:nvPr>
        </p:nvSpPr>
        <p:spPr>
          <a:xfrm>
            <a:off x="8394692" y="1109584"/>
            <a:ext cx="2501200" cy="116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72" name="Google Shape;972;p31"/>
          <p:cNvSpPr txBox="1">
            <a:spLocks noGrp="1"/>
          </p:cNvSpPr>
          <p:nvPr>
            <p:ph type="subTitle" idx="5"/>
          </p:nvPr>
        </p:nvSpPr>
        <p:spPr>
          <a:xfrm>
            <a:off x="8394692" y="2217547"/>
            <a:ext cx="2501200" cy="8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endParaRPr/>
          </a:p>
        </p:txBody>
      </p:sp>
    </p:spTree>
    <p:extLst>
      <p:ext uri="{BB962C8B-B14F-4D97-AF65-F5344CB8AC3E}">
        <p14:creationId xmlns:p14="http://schemas.microsoft.com/office/powerpoint/2010/main" val="921887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973"/>
        <p:cNvGrpSpPr/>
        <p:nvPr/>
      </p:nvGrpSpPr>
      <p:grpSpPr>
        <a:xfrm>
          <a:off x="0" y="0"/>
          <a:ext cx="0" cy="0"/>
          <a:chOff x="0" y="0"/>
          <a:chExt cx="0" cy="0"/>
        </a:xfrm>
      </p:grpSpPr>
      <p:sp>
        <p:nvSpPr>
          <p:cNvPr id="974" name="Google Shape;974;p32"/>
          <p:cNvSpPr txBox="1">
            <a:spLocks noGrp="1"/>
          </p:cNvSpPr>
          <p:nvPr>
            <p:ph type="title" hasCustomPrompt="1"/>
          </p:nvPr>
        </p:nvSpPr>
        <p:spPr>
          <a:xfrm>
            <a:off x="2449484" y="3349900"/>
            <a:ext cx="32768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75" name="Google Shape;975;p32"/>
          <p:cNvSpPr txBox="1">
            <a:spLocks noGrp="1"/>
          </p:cNvSpPr>
          <p:nvPr>
            <p:ph type="title" idx="2" hasCustomPrompt="1"/>
          </p:nvPr>
        </p:nvSpPr>
        <p:spPr>
          <a:xfrm>
            <a:off x="6465700" y="3349900"/>
            <a:ext cx="32768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76" name="Google Shape;976;p32"/>
          <p:cNvSpPr txBox="1">
            <a:spLocks noGrp="1"/>
          </p:cNvSpPr>
          <p:nvPr>
            <p:ph type="title" idx="3"/>
          </p:nvPr>
        </p:nvSpPr>
        <p:spPr>
          <a:xfrm>
            <a:off x="951033" y="593367"/>
            <a:ext cx="10290000" cy="9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977" name="Google Shape;977;p32"/>
          <p:cNvSpPr txBox="1">
            <a:spLocks noGrp="1"/>
          </p:cNvSpPr>
          <p:nvPr>
            <p:ph type="title" idx="4"/>
          </p:nvPr>
        </p:nvSpPr>
        <p:spPr>
          <a:xfrm>
            <a:off x="2449500" y="4375100"/>
            <a:ext cx="32768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78" name="Google Shape;978;p32"/>
          <p:cNvSpPr txBox="1">
            <a:spLocks noGrp="1"/>
          </p:cNvSpPr>
          <p:nvPr>
            <p:ph type="subTitle" idx="1"/>
          </p:nvPr>
        </p:nvSpPr>
        <p:spPr>
          <a:xfrm>
            <a:off x="2449500" y="4947833"/>
            <a:ext cx="3276800" cy="11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9" name="Google Shape;979;p32"/>
          <p:cNvSpPr txBox="1">
            <a:spLocks noGrp="1"/>
          </p:cNvSpPr>
          <p:nvPr>
            <p:ph type="title" idx="5"/>
          </p:nvPr>
        </p:nvSpPr>
        <p:spPr>
          <a:xfrm>
            <a:off x="6465715" y="4375100"/>
            <a:ext cx="32768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80" name="Google Shape;980;p32"/>
          <p:cNvSpPr txBox="1">
            <a:spLocks noGrp="1"/>
          </p:cNvSpPr>
          <p:nvPr>
            <p:ph type="subTitle" idx="6"/>
          </p:nvPr>
        </p:nvSpPr>
        <p:spPr>
          <a:xfrm>
            <a:off x="6465700" y="4947833"/>
            <a:ext cx="3276800" cy="11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81" name="Google Shape;981;p32"/>
          <p:cNvGrpSpPr/>
          <p:nvPr/>
        </p:nvGrpSpPr>
        <p:grpSpPr>
          <a:xfrm>
            <a:off x="-1968077" y="-163540"/>
            <a:ext cx="15121929" cy="8298641"/>
            <a:chOff x="-1476058" y="-122656"/>
            <a:chExt cx="11341447" cy="6223981"/>
          </a:xfrm>
        </p:grpSpPr>
        <p:grpSp>
          <p:nvGrpSpPr>
            <p:cNvPr id="982" name="Google Shape;982;p32"/>
            <p:cNvGrpSpPr/>
            <p:nvPr/>
          </p:nvGrpSpPr>
          <p:grpSpPr>
            <a:xfrm>
              <a:off x="7614837" y="185002"/>
              <a:ext cx="2250552" cy="5172129"/>
              <a:chOff x="7614837" y="185002"/>
              <a:chExt cx="2250552" cy="5172129"/>
            </a:xfrm>
          </p:grpSpPr>
          <p:sp>
            <p:nvSpPr>
              <p:cNvPr id="983" name="Google Shape;983;p32"/>
              <p:cNvSpPr/>
              <p:nvPr/>
            </p:nvSpPr>
            <p:spPr>
              <a:xfrm rot="-453076" flipH="1">
                <a:off x="7884893" y="1040955"/>
                <a:ext cx="1709789" cy="4222145"/>
              </a:xfrm>
              <a:custGeom>
                <a:avLst/>
                <a:gdLst/>
                <a:ahLst/>
                <a:cxnLst/>
                <a:rect l="l" t="t" r="r" b="b"/>
                <a:pathLst>
                  <a:path w="34822" h="61987" extrusionOk="0">
                    <a:moveTo>
                      <a:pt x="1" y="1"/>
                    </a:moveTo>
                    <a:lnTo>
                      <a:pt x="7267" y="61986"/>
                    </a:lnTo>
                    <a:cubicBezTo>
                      <a:pt x="8524" y="61711"/>
                      <a:pt x="9781" y="61479"/>
                      <a:pt x="11038" y="61278"/>
                    </a:cubicBezTo>
                    <a:cubicBezTo>
                      <a:pt x="14069" y="60793"/>
                      <a:pt x="17121" y="60465"/>
                      <a:pt x="20173" y="60201"/>
                    </a:cubicBezTo>
                    <a:cubicBezTo>
                      <a:pt x="23204" y="59937"/>
                      <a:pt x="26235" y="59694"/>
                      <a:pt x="29267" y="59567"/>
                    </a:cubicBezTo>
                    <a:cubicBezTo>
                      <a:pt x="31115" y="59494"/>
                      <a:pt x="32974" y="59430"/>
                      <a:pt x="34822" y="59388"/>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84" name="Google Shape;984;p32"/>
              <p:cNvGrpSpPr/>
              <p:nvPr/>
            </p:nvGrpSpPr>
            <p:grpSpPr>
              <a:xfrm rot="-792406">
                <a:off x="8369207" y="865491"/>
                <a:ext cx="1183226" cy="2876608"/>
                <a:chOff x="3328967" y="-979524"/>
                <a:chExt cx="966143" cy="2348844"/>
              </a:xfrm>
            </p:grpSpPr>
            <p:grpSp>
              <p:nvGrpSpPr>
                <p:cNvPr id="985" name="Google Shape;985;p32"/>
                <p:cNvGrpSpPr/>
                <p:nvPr/>
              </p:nvGrpSpPr>
              <p:grpSpPr>
                <a:xfrm>
                  <a:off x="3328967" y="-979524"/>
                  <a:ext cx="966143" cy="2348844"/>
                  <a:chOff x="6747867" y="-803324"/>
                  <a:chExt cx="966143" cy="2348844"/>
                </a:xfrm>
              </p:grpSpPr>
              <p:sp>
                <p:nvSpPr>
                  <p:cNvPr id="986" name="Google Shape;986;p32"/>
                  <p:cNvSpPr/>
                  <p:nvPr/>
                </p:nvSpPr>
                <p:spPr>
                  <a:xfrm>
                    <a:off x="6747867" y="-803324"/>
                    <a:ext cx="966143" cy="1988066"/>
                  </a:xfrm>
                  <a:custGeom>
                    <a:avLst/>
                    <a:gdLst/>
                    <a:ahLst/>
                    <a:cxnLst/>
                    <a:rect l="l" t="t" r="r" b="b"/>
                    <a:pathLst>
                      <a:path w="19243" h="39597" extrusionOk="0">
                        <a:moveTo>
                          <a:pt x="12389" y="4459"/>
                        </a:moveTo>
                        <a:cubicBezTo>
                          <a:pt x="12895" y="4459"/>
                          <a:pt x="13307" y="4892"/>
                          <a:pt x="13318" y="5430"/>
                        </a:cubicBezTo>
                        <a:cubicBezTo>
                          <a:pt x="13328" y="6005"/>
                          <a:pt x="12905" y="6487"/>
                          <a:pt x="12374" y="6487"/>
                        </a:cubicBezTo>
                        <a:cubicBezTo>
                          <a:pt x="12368" y="6487"/>
                          <a:pt x="12363" y="6487"/>
                          <a:pt x="12357" y="6486"/>
                        </a:cubicBezTo>
                        <a:cubicBezTo>
                          <a:pt x="11850" y="6476"/>
                          <a:pt x="11449" y="6043"/>
                          <a:pt x="11449" y="5483"/>
                        </a:cubicBezTo>
                        <a:cubicBezTo>
                          <a:pt x="11449" y="4923"/>
                          <a:pt x="11860" y="4469"/>
                          <a:pt x="12389" y="4459"/>
                        </a:cubicBezTo>
                        <a:close/>
                        <a:moveTo>
                          <a:pt x="10823" y="8588"/>
                        </a:moveTo>
                        <a:cubicBezTo>
                          <a:pt x="11332" y="8588"/>
                          <a:pt x="11734" y="9017"/>
                          <a:pt x="11734" y="9560"/>
                        </a:cubicBezTo>
                        <a:cubicBezTo>
                          <a:pt x="11734" y="10141"/>
                          <a:pt x="11269" y="10648"/>
                          <a:pt x="10730" y="10648"/>
                        </a:cubicBezTo>
                        <a:cubicBezTo>
                          <a:pt x="10223" y="10648"/>
                          <a:pt x="9885" y="10246"/>
                          <a:pt x="9875" y="9665"/>
                        </a:cubicBezTo>
                        <a:cubicBezTo>
                          <a:pt x="9875" y="9042"/>
                          <a:pt x="10266" y="8588"/>
                          <a:pt x="10804" y="8588"/>
                        </a:cubicBezTo>
                        <a:cubicBezTo>
                          <a:pt x="10811" y="8588"/>
                          <a:pt x="10817" y="8588"/>
                          <a:pt x="10823" y="8588"/>
                        </a:cubicBezTo>
                        <a:close/>
                        <a:moveTo>
                          <a:pt x="5798" y="12718"/>
                        </a:moveTo>
                        <a:lnTo>
                          <a:pt x="5798" y="12718"/>
                        </a:lnTo>
                        <a:cubicBezTo>
                          <a:pt x="5809" y="12813"/>
                          <a:pt x="5788" y="12918"/>
                          <a:pt x="5883" y="12992"/>
                        </a:cubicBezTo>
                        <a:cubicBezTo>
                          <a:pt x="5883" y="12887"/>
                          <a:pt x="5883" y="12792"/>
                          <a:pt x="5798" y="12718"/>
                        </a:cubicBezTo>
                        <a:close/>
                        <a:moveTo>
                          <a:pt x="17037" y="13710"/>
                        </a:moveTo>
                        <a:cubicBezTo>
                          <a:pt x="17044" y="13710"/>
                          <a:pt x="17050" y="13710"/>
                          <a:pt x="17057" y="13710"/>
                        </a:cubicBezTo>
                        <a:cubicBezTo>
                          <a:pt x="17532" y="13732"/>
                          <a:pt x="17923" y="14154"/>
                          <a:pt x="17912" y="14650"/>
                        </a:cubicBezTo>
                        <a:cubicBezTo>
                          <a:pt x="17912" y="15145"/>
                          <a:pt x="17489" y="15570"/>
                          <a:pt x="17017" y="15570"/>
                        </a:cubicBezTo>
                        <a:cubicBezTo>
                          <a:pt x="17006" y="15570"/>
                          <a:pt x="16994" y="15570"/>
                          <a:pt x="16983" y="15569"/>
                        </a:cubicBezTo>
                        <a:cubicBezTo>
                          <a:pt x="16497" y="15548"/>
                          <a:pt x="16106" y="15115"/>
                          <a:pt x="16117" y="14619"/>
                        </a:cubicBezTo>
                        <a:cubicBezTo>
                          <a:pt x="16138" y="14108"/>
                          <a:pt x="16539" y="13710"/>
                          <a:pt x="17037" y="13710"/>
                        </a:cubicBezTo>
                        <a:close/>
                        <a:moveTo>
                          <a:pt x="2355" y="17882"/>
                        </a:moveTo>
                        <a:cubicBezTo>
                          <a:pt x="2926" y="17893"/>
                          <a:pt x="3359" y="18347"/>
                          <a:pt x="3369" y="18949"/>
                        </a:cubicBezTo>
                        <a:cubicBezTo>
                          <a:pt x="3380" y="19572"/>
                          <a:pt x="2915" y="20090"/>
                          <a:pt x="2334" y="20111"/>
                        </a:cubicBezTo>
                        <a:cubicBezTo>
                          <a:pt x="2327" y="20111"/>
                          <a:pt x="2321" y="20111"/>
                          <a:pt x="2314" y="20111"/>
                        </a:cubicBezTo>
                        <a:cubicBezTo>
                          <a:pt x="1733" y="20111"/>
                          <a:pt x="1320" y="19660"/>
                          <a:pt x="1310" y="19023"/>
                        </a:cubicBezTo>
                        <a:cubicBezTo>
                          <a:pt x="1310" y="18379"/>
                          <a:pt x="1774" y="17882"/>
                          <a:pt x="2355" y="17882"/>
                        </a:cubicBezTo>
                        <a:close/>
                        <a:moveTo>
                          <a:pt x="15274" y="18558"/>
                        </a:moveTo>
                        <a:cubicBezTo>
                          <a:pt x="15280" y="18558"/>
                          <a:pt x="15287" y="18558"/>
                          <a:pt x="15293" y="18558"/>
                        </a:cubicBezTo>
                        <a:cubicBezTo>
                          <a:pt x="15905" y="18558"/>
                          <a:pt x="16370" y="19023"/>
                          <a:pt x="16381" y="19657"/>
                        </a:cubicBezTo>
                        <a:cubicBezTo>
                          <a:pt x="16391" y="20322"/>
                          <a:pt x="15916" y="20839"/>
                          <a:pt x="15282" y="20850"/>
                        </a:cubicBezTo>
                        <a:cubicBezTo>
                          <a:pt x="14649" y="20850"/>
                          <a:pt x="14173" y="20375"/>
                          <a:pt x="14173" y="19731"/>
                        </a:cubicBezTo>
                        <a:cubicBezTo>
                          <a:pt x="14173" y="19072"/>
                          <a:pt x="14650" y="18558"/>
                          <a:pt x="15274" y="18558"/>
                        </a:cubicBezTo>
                        <a:close/>
                        <a:moveTo>
                          <a:pt x="5070" y="21061"/>
                        </a:moveTo>
                        <a:cubicBezTo>
                          <a:pt x="5629" y="21061"/>
                          <a:pt x="6052" y="21494"/>
                          <a:pt x="6052" y="22043"/>
                        </a:cubicBezTo>
                        <a:cubicBezTo>
                          <a:pt x="6052" y="22582"/>
                          <a:pt x="5640" y="23005"/>
                          <a:pt x="5101" y="23005"/>
                        </a:cubicBezTo>
                        <a:cubicBezTo>
                          <a:pt x="4573" y="23005"/>
                          <a:pt x="4140" y="22550"/>
                          <a:pt x="4151" y="21991"/>
                        </a:cubicBezTo>
                        <a:cubicBezTo>
                          <a:pt x="4161" y="21463"/>
                          <a:pt x="4552" y="21072"/>
                          <a:pt x="5070" y="21061"/>
                        </a:cubicBezTo>
                        <a:close/>
                        <a:moveTo>
                          <a:pt x="16022" y="24726"/>
                        </a:moveTo>
                        <a:cubicBezTo>
                          <a:pt x="16581" y="24726"/>
                          <a:pt x="17004" y="25191"/>
                          <a:pt x="17004" y="25772"/>
                        </a:cubicBezTo>
                        <a:cubicBezTo>
                          <a:pt x="16993" y="26346"/>
                          <a:pt x="16571" y="26775"/>
                          <a:pt x="16010" y="26775"/>
                        </a:cubicBezTo>
                        <a:cubicBezTo>
                          <a:pt x="16004" y="26775"/>
                          <a:pt x="15997" y="26775"/>
                          <a:pt x="15990" y="26775"/>
                        </a:cubicBezTo>
                        <a:cubicBezTo>
                          <a:pt x="15451" y="26764"/>
                          <a:pt x="15039" y="26331"/>
                          <a:pt x="15039" y="25772"/>
                        </a:cubicBezTo>
                        <a:cubicBezTo>
                          <a:pt x="15039" y="25180"/>
                          <a:pt x="15472" y="24726"/>
                          <a:pt x="16022" y="24726"/>
                        </a:cubicBezTo>
                        <a:close/>
                        <a:moveTo>
                          <a:pt x="13054" y="28877"/>
                        </a:moveTo>
                        <a:cubicBezTo>
                          <a:pt x="13614" y="28877"/>
                          <a:pt x="14078" y="29341"/>
                          <a:pt x="14089" y="29933"/>
                        </a:cubicBezTo>
                        <a:cubicBezTo>
                          <a:pt x="14099" y="30535"/>
                          <a:pt x="13645" y="31021"/>
                          <a:pt x="13054" y="31031"/>
                        </a:cubicBezTo>
                        <a:cubicBezTo>
                          <a:pt x="12484" y="31031"/>
                          <a:pt x="12040" y="30588"/>
                          <a:pt x="12029" y="29986"/>
                        </a:cubicBezTo>
                        <a:cubicBezTo>
                          <a:pt x="12019" y="29394"/>
                          <a:pt x="12494" y="28877"/>
                          <a:pt x="13054" y="28877"/>
                        </a:cubicBezTo>
                        <a:close/>
                        <a:moveTo>
                          <a:pt x="5574" y="31644"/>
                        </a:moveTo>
                        <a:cubicBezTo>
                          <a:pt x="6135" y="31644"/>
                          <a:pt x="6569" y="32105"/>
                          <a:pt x="6569" y="32700"/>
                        </a:cubicBezTo>
                        <a:cubicBezTo>
                          <a:pt x="6569" y="33275"/>
                          <a:pt x="6114" y="33767"/>
                          <a:pt x="5573" y="33767"/>
                        </a:cubicBezTo>
                        <a:cubicBezTo>
                          <a:pt x="5567" y="33767"/>
                          <a:pt x="5561" y="33767"/>
                          <a:pt x="5555" y="33767"/>
                        </a:cubicBezTo>
                        <a:cubicBezTo>
                          <a:pt x="5017" y="33756"/>
                          <a:pt x="4584" y="33291"/>
                          <a:pt x="4573" y="32721"/>
                        </a:cubicBezTo>
                        <a:cubicBezTo>
                          <a:pt x="4563" y="32119"/>
                          <a:pt x="4996" y="31644"/>
                          <a:pt x="5555" y="31644"/>
                        </a:cubicBezTo>
                        <a:cubicBezTo>
                          <a:pt x="5562" y="31644"/>
                          <a:pt x="5568" y="31644"/>
                          <a:pt x="5574" y="31644"/>
                        </a:cubicBezTo>
                        <a:close/>
                        <a:moveTo>
                          <a:pt x="12640" y="1"/>
                        </a:moveTo>
                        <a:cubicBezTo>
                          <a:pt x="12428" y="1"/>
                          <a:pt x="12299" y="101"/>
                          <a:pt x="12209" y="382"/>
                        </a:cubicBezTo>
                        <a:cubicBezTo>
                          <a:pt x="11966" y="1132"/>
                          <a:pt x="11544" y="1755"/>
                          <a:pt x="11089" y="2357"/>
                        </a:cubicBezTo>
                        <a:cubicBezTo>
                          <a:pt x="10593" y="3012"/>
                          <a:pt x="10002" y="3571"/>
                          <a:pt x="9474" y="4195"/>
                        </a:cubicBezTo>
                        <a:cubicBezTo>
                          <a:pt x="9252" y="4459"/>
                          <a:pt x="8988" y="4712"/>
                          <a:pt x="8819" y="5029"/>
                        </a:cubicBezTo>
                        <a:cubicBezTo>
                          <a:pt x="9674" y="5335"/>
                          <a:pt x="9822" y="6412"/>
                          <a:pt x="9315" y="7131"/>
                        </a:cubicBezTo>
                        <a:cubicBezTo>
                          <a:pt x="9135" y="7392"/>
                          <a:pt x="8878" y="7546"/>
                          <a:pt x="8570" y="7546"/>
                        </a:cubicBezTo>
                        <a:cubicBezTo>
                          <a:pt x="8517" y="7546"/>
                          <a:pt x="8463" y="7541"/>
                          <a:pt x="8407" y="7532"/>
                        </a:cubicBezTo>
                        <a:cubicBezTo>
                          <a:pt x="8037" y="7469"/>
                          <a:pt x="7794" y="7226"/>
                          <a:pt x="7689" y="6846"/>
                        </a:cubicBezTo>
                        <a:cubicBezTo>
                          <a:pt x="7646" y="6698"/>
                          <a:pt x="7636" y="6550"/>
                          <a:pt x="7541" y="6423"/>
                        </a:cubicBezTo>
                        <a:cubicBezTo>
                          <a:pt x="6316" y="7796"/>
                          <a:pt x="5524" y="9370"/>
                          <a:pt x="5566" y="11281"/>
                        </a:cubicBezTo>
                        <a:cubicBezTo>
                          <a:pt x="5576" y="11767"/>
                          <a:pt x="5555" y="12264"/>
                          <a:pt x="5798" y="12718"/>
                        </a:cubicBezTo>
                        <a:cubicBezTo>
                          <a:pt x="5798" y="12570"/>
                          <a:pt x="5788" y="12422"/>
                          <a:pt x="5798" y="12274"/>
                        </a:cubicBezTo>
                        <a:cubicBezTo>
                          <a:pt x="5819" y="11440"/>
                          <a:pt x="6337" y="10817"/>
                          <a:pt x="7055" y="10753"/>
                        </a:cubicBezTo>
                        <a:cubicBezTo>
                          <a:pt x="7084" y="10751"/>
                          <a:pt x="7114" y="10750"/>
                          <a:pt x="7143" y="10750"/>
                        </a:cubicBezTo>
                        <a:cubicBezTo>
                          <a:pt x="7828" y="10750"/>
                          <a:pt x="8454" y="11335"/>
                          <a:pt x="8565" y="12095"/>
                        </a:cubicBezTo>
                        <a:cubicBezTo>
                          <a:pt x="8671" y="12781"/>
                          <a:pt x="8344" y="13446"/>
                          <a:pt x="7784" y="13700"/>
                        </a:cubicBezTo>
                        <a:cubicBezTo>
                          <a:pt x="7597" y="13789"/>
                          <a:pt x="7403" y="13831"/>
                          <a:pt x="7210" y="13831"/>
                        </a:cubicBezTo>
                        <a:cubicBezTo>
                          <a:pt x="6784" y="13831"/>
                          <a:pt x="6368" y="13621"/>
                          <a:pt x="6062" y="13235"/>
                        </a:cubicBezTo>
                        <a:cubicBezTo>
                          <a:pt x="6009" y="13151"/>
                          <a:pt x="5978" y="13045"/>
                          <a:pt x="5883" y="12992"/>
                        </a:cubicBezTo>
                        <a:lnTo>
                          <a:pt x="5883" y="12992"/>
                        </a:lnTo>
                        <a:cubicBezTo>
                          <a:pt x="5872" y="13225"/>
                          <a:pt x="5978" y="13425"/>
                          <a:pt x="6062" y="13626"/>
                        </a:cubicBezTo>
                        <a:cubicBezTo>
                          <a:pt x="6242" y="14048"/>
                          <a:pt x="6453" y="14439"/>
                          <a:pt x="6664" y="14830"/>
                        </a:cubicBezTo>
                        <a:cubicBezTo>
                          <a:pt x="6897" y="15252"/>
                          <a:pt x="7192" y="15622"/>
                          <a:pt x="7446" y="16023"/>
                        </a:cubicBezTo>
                        <a:cubicBezTo>
                          <a:pt x="8090" y="17037"/>
                          <a:pt x="8354" y="18189"/>
                          <a:pt x="8576" y="19350"/>
                        </a:cubicBezTo>
                        <a:cubicBezTo>
                          <a:pt x="8734" y="20185"/>
                          <a:pt x="8671" y="20998"/>
                          <a:pt x="8534" y="21832"/>
                        </a:cubicBezTo>
                        <a:cubicBezTo>
                          <a:pt x="8449" y="21790"/>
                          <a:pt x="8449" y="21737"/>
                          <a:pt x="8417" y="21684"/>
                        </a:cubicBezTo>
                        <a:cubicBezTo>
                          <a:pt x="8143" y="21051"/>
                          <a:pt x="7858" y="20428"/>
                          <a:pt x="7488" y="19847"/>
                        </a:cubicBezTo>
                        <a:cubicBezTo>
                          <a:pt x="6622" y="18516"/>
                          <a:pt x="5460" y="17502"/>
                          <a:pt x="4140" y="16689"/>
                        </a:cubicBezTo>
                        <a:cubicBezTo>
                          <a:pt x="3601" y="16351"/>
                          <a:pt x="3095" y="15981"/>
                          <a:pt x="2672" y="15495"/>
                        </a:cubicBezTo>
                        <a:cubicBezTo>
                          <a:pt x="2345" y="15105"/>
                          <a:pt x="2112" y="14650"/>
                          <a:pt x="1859" y="14217"/>
                        </a:cubicBezTo>
                        <a:cubicBezTo>
                          <a:pt x="1764" y="14059"/>
                          <a:pt x="1679" y="13901"/>
                          <a:pt x="1574" y="13763"/>
                        </a:cubicBezTo>
                        <a:cubicBezTo>
                          <a:pt x="1453" y="13600"/>
                          <a:pt x="1320" y="13519"/>
                          <a:pt x="1194" y="13519"/>
                        </a:cubicBezTo>
                        <a:cubicBezTo>
                          <a:pt x="1044" y="13519"/>
                          <a:pt x="905" y="13634"/>
                          <a:pt x="813" y="13858"/>
                        </a:cubicBezTo>
                        <a:cubicBezTo>
                          <a:pt x="792" y="13901"/>
                          <a:pt x="782" y="13943"/>
                          <a:pt x="771" y="13985"/>
                        </a:cubicBezTo>
                        <a:cubicBezTo>
                          <a:pt x="444" y="15073"/>
                          <a:pt x="222" y="16192"/>
                          <a:pt x="137" y="17333"/>
                        </a:cubicBezTo>
                        <a:cubicBezTo>
                          <a:pt x="0" y="18981"/>
                          <a:pt x="275" y="20554"/>
                          <a:pt x="951" y="22065"/>
                        </a:cubicBezTo>
                        <a:cubicBezTo>
                          <a:pt x="1510" y="23290"/>
                          <a:pt x="2366" y="24166"/>
                          <a:pt x="3570" y="24705"/>
                        </a:cubicBezTo>
                        <a:cubicBezTo>
                          <a:pt x="4267" y="25011"/>
                          <a:pt x="4996" y="25233"/>
                          <a:pt x="5724" y="25423"/>
                        </a:cubicBezTo>
                        <a:cubicBezTo>
                          <a:pt x="6802" y="25698"/>
                          <a:pt x="7636" y="26331"/>
                          <a:pt x="8322" y="27208"/>
                        </a:cubicBezTo>
                        <a:cubicBezTo>
                          <a:pt x="8449" y="27377"/>
                          <a:pt x="8513" y="27567"/>
                          <a:pt x="8513" y="27789"/>
                        </a:cubicBezTo>
                        <a:cubicBezTo>
                          <a:pt x="8502" y="28887"/>
                          <a:pt x="8513" y="29986"/>
                          <a:pt x="8491" y="31074"/>
                        </a:cubicBezTo>
                        <a:cubicBezTo>
                          <a:pt x="8481" y="31707"/>
                          <a:pt x="8386" y="32330"/>
                          <a:pt x="8206" y="32932"/>
                        </a:cubicBezTo>
                        <a:cubicBezTo>
                          <a:pt x="8079" y="33365"/>
                          <a:pt x="7900" y="33767"/>
                          <a:pt x="7657" y="34210"/>
                        </a:cubicBezTo>
                        <a:cubicBezTo>
                          <a:pt x="7530" y="33154"/>
                          <a:pt x="7245" y="32204"/>
                          <a:pt x="6844" y="31306"/>
                        </a:cubicBezTo>
                        <a:cubicBezTo>
                          <a:pt x="6379" y="30250"/>
                          <a:pt x="5471" y="29616"/>
                          <a:pt x="4605" y="28961"/>
                        </a:cubicBezTo>
                        <a:cubicBezTo>
                          <a:pt x="4446" y="28834"/>
                          <a:pt x="4267" y="28739"/>
                          <a:pt x="4077" y="28644"/>
                        </a:cubicBezTo>
                        <a:cubicBezTo>
                          <a:pt x="3970" y="28583"/>
                          <a:pt x="3858" y="28545"/>
                          <a:pt x="3748" y="28545"/>
                        </a:cubicBezTo>
                        <a:cubicBezTo>
                          <a:pt x="3650" y="28545"/>
                          <a:pt x="3554" y="28575"/>
                          <a:pt x="3464" y="28644"/>
                        </a:cubicBezTo>
                        <a:cubicBezTo>
                          <a:pt x="3242" y="28813"/>
                          <a:pt x="3242" y="29046"/>
                          <a:pt x="3306" y="29299"/>
                        </a:cubicBezTo>
                        <a:cubicBezTo>
                          <a:pt x="3432" y="29764"/>
                          <a:pt x="3454" y="30250"/>
                          <a:pt x="3443" y="30725"/>
                        </a:cubicBezTo>
                        <a:cubicBezTo>
                          <a:pt x="3432" y="31443"/>
                          <a:pt x="3443" y="32172"/>
                          <a:pt x="3443" y="32890"/>
                        </a:cubicBezTo>
                        <a:cubicBezTo>
                          <a:pt x="3443" y="33207"/>
                          <a:pt x="3496" y="33513"/>
                          <a:pt x="3580" y="33819"/>
                        </a:cubicBezTo>
                        <a:cubicBezTo>
                          <a:pt x="3866" y="34886"/>
                          <a:pt x="4531" y="35689"/>
                          <a:pt x="5365" y="36354"/>
                        </a:cubicBezTo>
                        <a:cubicBezTo>
                          <a:pt x="5524" y="36481"/>
                          <a:pt x="5693" y="36597"/>
                          <a:pt x="5862" y="36713"/>
                        </a:cubicBezTo>
                        <a:cubicBezTo>
                          <a:pt x="5978" y="36787"/>
                          <a:pt x="5988" y="36872"/>
                          <a:pt x="5904" y="36967"/>
                        </a:cubicBezTo>
                        <a:cubicBezTo>
                          <a:pt x="5851" y="37030"/>
                          <a:pt x="5798" y="37083"/>
                          <a:pt x="5756" y="37136"/>
                        </a:cubicBezTo>
                        <a:cubicBezTo>
                          <a:pt x="5186" y="37886"/>
                          <a:pt x="4668" y="38657"/>
                          <a:pt x="4425" y="39597"/>
                        </a:cubicBezTo>
                        <a:cubicBezTo>
                          <a:pt x="4721" y="39544"/>
                          <a:pt x="5006" y="39428"/>
                          <a:pt x="5281" y="39301"/>
                        </a:cubicBezTo>
                        <a:cubicBezTo>
                          <a:pt x="5682" y="39100"/>
                          <a:pt x="6115" y="39026"/>
                          <a:pt x="6569" y="39026"/>
                        </a:cubicBezTo>
                        <a:cubicBezTo>
                          <a:pt x="6875" y="38403"/>
                          <a:pt x="7256" y="37812"/>
                          <a:pt x="7625" y="37220"/>
                        </a:cubicBezTo>
                        <a:cubicBezTo>
                          <a:pt x="8185" y="36344"/>
                          <a:pt x="8808" y="35509"/>
                          <a:pt x="9262" y="34559"/>
                        </a:cubicBezTo>
                        <a:cubicBezTo>
                          <a:pt x="9336" y="34411"/>
                          <a:pt x="9463" y="34358"/>
                          <a:pt x="9600" y="34305"/>
                        </a:cubicBezTo>
                        <a:cubicBezTo>
                          <a:pt x="10295" y="34022"/>
                          <a:pt x="11013" y="33952"/>
                          <a:pt x="11748" y="33952"/>
                        </a:cubicBezTo>
                        <a:cubicBezTo>
                          <a:pt x="11863" y="33952"/>
                          <a:pt x="11977" y="33954"/>
                          <a:pt x="12093" y="33957"/>
                        </a:cubicBezTo>
                        <a:cubicBezTo>
                          <a:pt x="12151" y="33958"/>
                          <a:pt x="12209" y="33958"/>
                          <a:pt x="12267" y="33958"/>
                        </a:cubicBezTo>
                        <a:cubicBezTo>
                          <a:pt x="12916" y="33958"/>
                          <a:pt x="13562" y="33894"/>
                          <a:pt x="14163" y="33545"/>
                        </a:cubicBezTo>
                        <a:cubicBezTo>
                          <a:pt x="14659" y="33260"/>
                          <a:pt x="15092" y="32880"/>
                          <a:pt x="15494" y="32468"/>
                        </a:cubicBezTo>
                        <a:cubicBezTo>
                          <a:pt x="16645" y="31285"/>
                          <a:pt x="17268" y="29817"/>
                          <a:pt x="17574" y="28190"/>
                        </a:cubicBezTo>
                        <a:cubicBezTo>
                          <a:pt x="17669" y="27704"/>
                          <a:pt x="17733" y="27208"/>
                          <a:pt x="17775" y="26722"/>
                        </a:cubicBezTo>
                        <a:cubicBezTo>
                          <a:pt x="17891" y="25560"/>
                          <a:pt x="17891" y="24420"/>
                          <a:pt x="17690" y="23269"/>
                        </a:cubicBezTo>
                        <a:cubicBezTo>
                          <a:pt x="17659" y="23110"/>
                          <a:pt x="17659" y="22941"/>
                          <a:pt x="17595" y="22783"/>
                        </a:cubicBezTo>
                        <a:cubicBezTo>
                          <a:pt x="17526" y="22612"/>
                          <a:pt x="17391" y="22520"/>
                          <a:pt x="17245" y="22520"/>
                        </a:cubicBezTo>
                        <a:cubicBezTo>
                          <a:pt x="17147" y="22520"/>
                          <a:pt x="17044" y="22561"/>
                          <a:pt x="16951" y="22645"/>
                        </a:cubicBezTo>
                        <a:cubicBezTo>
                          <a:pt x="16877" y="22709"/>
                          <a:pt x="16824" y="22804"/>
                          <a:pt x="16761" y="22878"/>
                        </a:cubicBezTo>
                        <a:cubicBezTo>
                          <a:pt x="16159" y="23659"/>
                          <a:pt x="15494" y="24367"/>
                          <a:pt x="14649" y="24884"/>
                        </a:cubicBezTo>
                        <a:cubicBezTo>
                          <a:pt x="14089" y="25222"/>
                          <a:pt x="13582" y="25655"/>
                          <a:pt x="13043" y="26046"/>
                        </a:cubicBezTo>
                        <a:cubicBezTo>
                          <a:pt x="11882" y="26923"/>
                          <a:pt x="10931" y="27968"/>
                          <a:pt x="10308" y="29320"/>
                        </a:cubicBezTo>
                        <a:cubicBezTo>
                          <a:pt x="10266" y="29415"/>
                          <a:pt x="10234" y="29553"/>
                          <a:pt x="10097" y="29584"/>
                        </a:cubicBezTo>
                        <a:cubicBezTo>
                          <a:pt x="9991" y="29056"/>
                          <a:pt x="10033" y="28528"/>
                          <a:pt x="9949" y="28011"/>
                        </a:cubicBezTo>
                        <a:cubicBezTo>
                          <a:pt x="9780" y="26870"/>
                          <a:pt x="9695" y="25719"/>
                          <a:pt x="9717" y="24568"/>
                        </a:cubicBezTo>
                        <a:cubicBezTo>
                          <a:pt x="9717" y="24346"/>
                          <a:pt x="9759" y="24156"/>
                          <a:pt x="9854" y="23955"/>
                        </a:cubicBezTo>
                        <a:cubicBezTo>
                          <a:pt x="10086" y="23438"/>
                          <a:pt x="10509" y="23163"/>
                          <a:pt x="10994" y="22983"/>
                        </a:cubicBezTo>
                        <a:cubicBezTo>
                          <a:pt x="11491" y="22804"/>
                          <a:pt x="11998" y="22698"/>
                          <a:pt x="12526" y="22624"/>
                        </a:cubicBezTo>
                        <a:cubicBezTo>
                          <a:pt x="13603" y="22466"/>
                          <a:pt x="14670" y="22223"/>
                          <a:pt x="15673" y="21758"/>
                        </a:cubicBezTo>
                        <a:cubicBezTo>
                          <a:pt x="17395" y="20966"/>
                          <a:pt x="18430" y="19562"/>
                          <a:pt x="18894" y="17692"/>
                        </a:cubicBezTo>
                        <a:cubicBezTo>
                          <a:pt x="19243" y="16287"/>
                          <a:pt x="19243" y="14872"/>
                          <a:pt x="19000" y="13457"/>
                        </a:cubicBezTo>
                        <a:cubicBezTo>
                          <a:pt x="18842" y="12528"/>
                          <a:pt x="18757" y="11577"/>
                          <a:pt x="18472" y="10679"/>
                        </a:cubicBezTo>
                        <a:cubicBezTo>
                          <a:pt x="18345" y="10289"/>
                          <a:pt x="18197" y="9908"/>
                          <a:pt x="17933" y="9602"/>
                        </a:cubicBezTo>
                        <a:cubicBezTo>
                          <a:pt x="17809" y="9458"/>
                          <a:pt x="17682" y="9386"/>
                          <a:pt x="17561" y="9386"/>
                        </a:cubicBezTo>
                        <a:cubicBezTo>
                          <a:pt x="17424" y="9386"/>
                          <a:pt x="17295" y="9476"/>
                          <a:pt x="17183" y="9655"/>
                        </a:cubicBezTo>
                        <a:cubicBezTo>
                          <a:pt x="17057" y="9834"/>
                          <a:pt x="16962" y="10046"/>
                          <a:pt x="16867" y="10246"/>
                        </a:cubicBezTo>
                        <a:cubicBezTo>
                          <a:pt x="16339" y="11366"/>
                          <a:pt x="15652" y="12401"/>
                          <a:pt x="14860" y="13341"/>
                        </a:cubicBezTo>
                        <a:cubicBezTo>
                          <a:pt x="14490" y="13784"/>
                          <a:pt x="14089" y="14207"/>
                          <a:pt x="13709" y="14629"/>
                        </a:cubicBezTo>
                        <a:cubicBezTo>
                          <a:pt x="13909" y="14745"/>
                          <a:pt x="14121" y="14841"/>
                          <a:pt x="14279" y="15020"/>
                        </a:cubicBezTo>
                        <a:cubicBezTo>
                          <a:pt x="14723" y="15527"/>
                          <a:pt x="14723" y="16330"/>
                          <a:pt x="14258" y="16858"/>
                        </a:cubicBezTo>
                        <a:cubicBezTo>
                          <a:pt x="13998" y="17154"/>
                          <a:pt x="13673" y="17305"/>
                          <a:pt x="13344" y="17305"/>
                        </a:cubicBezTo>
                        <a:cubicBezTo>
                          <a:pt x="13097" y="17305"/>
                          <a:pt x="12847" y="17220"/>
                          <a:pt x="12621" y="17048"/>
                        </a:cubicBezTo>
                        <a:cubicBezTo>
                          <a:pt x="12346" y="16837"/>
                          <a:pt x="12209" y="16552"/>
                          <a:pt x="12125" y="16224"/>
                        </a:cubicBezTo>
                        <a:cubicBezTo>
                          <a:pt x="12072" y="16266"/>
                          <a:pt x="11998" y="16298"/>
                          <a:pt x="11956" y="16351"/>
                        </a:cubicBezTo>
                        <a:cubicBezTo>
                          <a:pt x="11385" y="16963"/>
                          <a:pt x="10857" y="17597"/>
                          <a:pt x="10445" y="18326"/>
                        </a:cubicBezTo>
                        <a:cubicBezTo>
                          <a:pt x="10371" y="18453"/>
                          <a:pt x="10308" y="18590"/>
                          <a:pt x="10160" y="18706"/>
                        </a:cubicBezTo>
                        <a:cubicBezTo>
                          <a:pt x="10276" y="18062"/>
                          <a:pt x="10403" y="17470"/>
                          <a:pt x="10625" y="16900"/>
                        </a:cubicBezTo>
                        <a:cubicBezTo>
                          <a:pt x="11449" y="14830"/>
                          <a:pt x="12103" y="12707"/>
                          <a:pt x="12737" y="10563"/>
                        </a:cubicBezTo>
                        <a:cubicBezTo>
                          <a:pt x="13191" y="9042"/>
                          <a:pt x="13434" y="7469"/>
                          <a:pt x="13540" y="5884"/>
                        </a:cubicBezTo>
                        <a:cubicBezTo>
                          <a:pt x="13614" y="4754"/>
                          <a:pt x="13614" y="3603"/>
                          <a:pt x="13466" y="2473"/>
                        </a:cubicBezTo>
                        <a:cubicBezTo>
                          <a:pt x="13381" y="1787"/>
                          <a:pt x="13276" y="1111"/>
                          <a:pt x="13086" y="445"/>
                        </a:cubicBezTo>
                        <a:cubicBezTo>
                          <a:pt x="13022" y="213"/>
                          <a:pt x="12938" y="12"/>
                          <a:pt x="12674" y="2"/>
                        </a:cubicBezTo>
                        <a:cubicBezTo>
                          <a:pt x="12662" y="1"/>
                          <a:pt x="12651" y="1"/>
                          <a:pt x="126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32"/>
                  <p:cNvSpPr/>
                  <p:nvPr/>
                </p:nvSpPr>
                <p:spPr>
                  <a:xfrm>
                    <a:off x="6968985" y="1278564"/>
                    <a:ext cx="115628" cy="145351"/>
                  </a:xfrm>
                  <a:custGeom>
                    <a:avLst/>
                    <a:gdLst/>
                    <a:ahLst/>
                    <a:cxnLst/>
                    <a:rect l="l" t="t" r="r" b="b"/>
                    <a:pathLst>
                      <a:path w="2303" h="2895" extrusionOk="0">
                        <a:moveTo>
                          <a:pt x="1891" y="1"/>
                        </a:moveTo>
                        <a:cubicBezTo>
                          <a:pt x="1753" y="96"/>
                          <a:pt x="1627" y="191"/>
                          <a:pt x="1500" y="286"/>
                        </a:cubicBezTo>
                        <a:cubicBezTo>
                          <a:pt x="1003" y="635"/>
                          <a:pt x="539" y="1025"/>
                          <a:pt x="0" y="1289"/>
                        </a:cubicBezTo>
                        <a:cubicBezTo>
                          <a:pt x="106" y="1881"/>
                          <a:pt x="328" y="2420"/>
                          <a:pt x="687" y="2895"/>
                        </a:cubicBezTo>
                        <a:cubicBezTo>
                          <a:pt x="1204" y="2367"/>
                          <a:pt x="1753" y="1881"/>
                          <a:pt x="2303" y="1406"/>
                        </a:cubicBezTo>
                        <a:cubicBezTo>
                          <a:pt x="2197" y="930"/>
                          <a:pt x="1943" y="497"/>
                          <a:pt x="18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32"/>
                  <p:cNvSpPr/>
                  <p:nvPr/>
                </p:nvSpPr>
                <p:spPr>
                  <a:xfrm>
                    <a:off x="7336460" y="1434511"/>
                    <a:ext cx="68433" cy="111009"/>
                  </a:xfrm>
                  <a:custGeom>
                    <a:avLst/>
                    <a:gdLst/>
                    <a:ahLst/>
                    <a:cxnLst/>
                    <a:rect l="l" t="t" r="r" b="b"/>
                    <a:pathLst>
                      <a:path w="1363" h="2211" extrusionOk="0">
                        <a:moveTo>
                          <a:pt x="1289" y="21"/>
                        </a:moveTo>
                        <a:cubicBezTo>
                          <a:pt x="856" y="32"/>
                          <a:pt x="423" y="0"/>
                          <a:pt x="0" y="148"/>
                        </a:cubicBezTo>
                        <a:cubicBezTo>
                          <a:pt x="106" y="803"/>
                          <a:pt x="106" y="1468"/>
                          <a:pt x="11" y="2123"/>
                        </a:cubicBezTo>
                        <a:cubicBezTo>
                          <a:pt x="243" y="2178"/>
                          <a:pt x="477" y="2210"/>
                          <a:pt x="713" y="2210"/>
                        </a:cubicBezTo>
                        <a:cubicBezTo>
                          <a:pt x="929" y="2210"/>
                          <a:pt x="1146" y="2183"/>
                          <a:pt x="1363" y="2123"/>
                        </a:cubicBezTo>
                        <a:cubicBezTo>
                          <a:pt x="1268" y="1859"/>
                          <a:pt x="1236" y="1584"/>
                          <a:pt x="1268" y="1299"/>
                        </a:cubicBezTo>
                        <a:cubicBezTo>
                          <a:pt x="1320" y="877"/>
                          <a:pt x="1299" y="444"/>
                          <a:pt x="1289" y="2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32"/>
                  <p:cNvSpPr/>
                  <p:nvPr/>
                </p:nvSpPr>
                <p:spPr>
                  <a:xfrm>
                    <a:off x="7124882" y="1432352"/>
                    <a:ext cx="95495" cy="102925"/>
                  </a:xfrm>
                  <a:custGeom>
                    <a:avLst/>
                    <a:gdLst/>
                    <a:ahLst/>
                    <a:cxnLst/>
                    <a:rect l="l" t="t" r="r" b="b"/>
                    <a:pathLst>
                      <a:path w="1902" h="2050" extrusionOk="0">
                        <a:moveTo>
                          <a:pt x="761" y="1"/>
                        </a:moveTo>
                        <a:cubicBezTo>
                          <a:pt x="560" y="603"/>
                          <a:pt x="275" y="1163"/>
                          <a:pt x="0" y="1722"/>
                        </a:cubicBezTo>
                        <a:cubicBezTo>
                          <a:pt x="475" y="1986"/>
                          <a:pt x="1004" y="1955"/>
                          <a:pt x="1510" y="2050"/>
                        </a:cubicBezTo>
                        <a:cubicBezTo>
                          <a:pt x="1563" y="1437"/>
                          <a:pt x="1722" y="856"/>
                          <a:pt x="1901" y="286"/>
                        </a:cubicBezTo>
                        <a:cubicBezTo>
                          <a:pt x="1521" y="191"/>
                          <a:pt x="1141" y="96"/>
                          <a:pt x="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32"/>
                  <p:cNvSpPr/>
                  <p:nvPr/>
                </p:nvSpPr>
                <p:spPr>
                  <a:xfrm>
                    <a:off x="7468457" y="1482761"/>
                    <a:ext cx="16518" cy="44584"/>
                  </a:xfrm>
                  <a:custGeom>
                    <a:avLst/>
                    <a:gdLst/>
                    <a:ahLst/>
                    <a:cxnLst/>
                    <a:rect l="l" t="t" r="r" b="b"/>
                    <a:pathLst>
                      <a:path w="329" h="888" extrusionOk="0">
                        <a:moveTo>
                          <a:pt x="1" y="0"/>
                        </a:moveTo>
                        <a:lnTo>
                          <a:pt x="1" y="0"/>
                        </a:lnTo>
                        <a:cubicBezTo>
                          <a:pt x="12" y="296"/>
                          <a:pt x="12" y="592"/>
                          <a:pt x="12" y="887"/>
                        </a:cubicBezTo>
                        <a:cubicBezTo>
                          <a:pt x="328" y="581"/>
                          <a:pt x="159" y="285"/>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1" name="Google Shape;991;p32"/>
                <p:cNvGrpSpPr/>
                <p:nvPr/>
              </p:nvGrpSpPr>
              <p:grpSpPr>
                <a:xfrm>
                  <a:off x="3394690" y="-755696"/>
                  <a:ext cx="834159" cy="2123158"/>
                  <a:chOff x="6813590" y="-579496"/>
                  <a:chExt cx="834159" cy="2123158"/>
                </a:xfrm>
              </p:grpSpPr>
              <p:sp>
                <p:nvSpPr>
                  <p:cNvPr id="992" name="Google Shape;992;p32"/>
                  <p:cNvSpPr/>
                  <p:nvPr/>
                </p:nvSpPr>
                <p:spPr>
                  <a:xfrm>
                    <a:off x="6956232" y="1156106"/>
                    <a:ext cx="121502" cy="187224"/>
                  </a:xfrm>
                  <a:custGeom>
                    <a:avLst/>
                    <a:gdLst/>
                    <a:ahLst/>
                    <a:cxnLst/>
                    <a:rect l="l" t="t" r="r" b="b"/>
                    <a:pathLst>
                      <a:path w="2420" h="3729" extrusionOk="0">
                        <a:moveTo>
                          <a:pt x="2419" y="0"/>
                        </a:moveTo>
                        <a:cubicBezTo>
                          <a:pt x="1965" y="0"/>
                          <a:pt x="1532" y="74"/>
                          <a:pt x="1131" y="275"/>
                        </a:cubicBezTo>
                        <a:cubicBezTo>
                          <a:pt x="856" y="402"/>
                          <a:pt x="571" y="518"/>
                          <a:pt x="275" y="571"/>
                        </a:cubicBezTo>
                        <a:cubicBezTo>
                          <a:pt x="1" y="1405"/>
                          <a:pt x="22" y="2271"/>
                          <a:pt x="117" y="3126"/>
                        </a:cubicBezTo>
                        <a:cubicBezTo>
                          <a:pt x="138" y="3327"/>
                          <a:pt x="117" y="3549"/>
                          <a:pt x="254" y="3728"/>
                        </a:cubicBezTo>
                        <a:cubicBezTo>
                          <a:pt x="793" y="3464"/>
                          <a:pt x="1257" y="3074"/>
                          <a:pt x="1754" y="2725"/>
                        </a:cubicBezTo>
                        <a:cubicBezTo>
                          <a:pt x="1881" y="2630"/>
                          <a:pt x="2007" y="2535"/>
                          <a:pt x="2145" y="2440"/>
                        </a:cubicBezTo>
                        <a:cubicBezTo>
                          <a:pt x="2060" y="1606"/>
                          <a:pt x="2176" y="792"/>
                          <a:pt x="24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32"/>
                  <p:cNvSpPr/>
                  <p:nvPr/>
                </p:nvSpPr>
                <p:spPr>
                  <a:xfrm>
                    <a:off x="7003428" y="1349107"/>
                    <a:ext cx="160212" cy="169802"/>
                  </a:xfrm>
                  <a:custGeom>
                    <a:avLst/>
                    <a:gdLst/>
                    <a:ahLst/>
                    <a:cxnLst/>
                    <a:rect l="l" t="t" r="r" b="b"/>
                    <a:pathLst>
                      <a:path w="3191" h="3382" extrusionOk="0">
                        <a:moveTo>
                          <a:pt x="1617" y="1"/>
                        </a:moveTo>
                        <a:cubicBezTo>
                          <a:pt x="1067" y="476"/>
                          <a:pt x="518" y="962"/>
                          <a:pt x="1" y="1490"/>
                        </a:cubicBezTo>
                        <a:cubicBezTo>
                          <a:pt x="328" y="2145"/>
                          <a:pt x="824" y="2641"/>
                          <a:pt x="1426" y="3000"/>
                        </a:cubicBezTo>
                        <a:cubicBezTo>
                          <a:pt x="1720" y="3162"/>
                          <a:pt x="2013" y="3382"/>
                          <a:pt x="2371" y="3382"/>
                        </a:cubicBezTo>
                        <a:cubicBezTo>
                          <a:pt x="2387" y="3382"/>
                          <a:pt x="2403" y="3381"/>
                          <a:pt x="2419" y="3380"/>
                        </a:cubicBezTo>
                        <a:cubicBezTo>
                          <a:pt x="2694" y="2821"/>
                          <a:pt x="2979" y="2261"/>
                          <a:pt x="3190" y="1659"/>
                        </a:cubicBezTo>
                        <a:cubicBezTo>
                          <a:pt x="2535" y="1363"/>
                          <a:pt x="2071" y="867"/>
                          <a:pt x="1775" y="212"/>
                        </a:cubicBezTo>
                        <a:cubicBezTo>
                          <a:pt x="1733" y="127"/>
                          <a:pt x="1669" y="64"/>
                          <a:pt x="1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32"/>
                  <p:cNvSpPr/>
                  <p:nvPr/>
                </p:nvSpPr>
                <p:spPr>
                  <a:xfrm>
                    <a:off x="7200696" y="1441892"/>
                    <a:ext cx="141083" cy="99863"/>
                  </a:xfrm>
                  <a:custGeom>
                    <a:avLst/>
                    <a:gdLst/>
                    <a:ahLst/>
                    <a:cxnLst/>
                    <a:rect l="l" t="t" r="r" b="b"/>
                    <a:pathLst>
                      <a:path w="2810" h="1989" extrusionOk="0">
                        <a:moveTo>
                          <a:pt x="2704" y="1"/>
                        </a:moveTo>
                        <a:cubicBezTo>
                          <a:pt x="2609" y="1"/>
                          <a:pt x="2504" y="11"/>
                          <a:pt x="2408" y="22"/>
                        </a:cubicBezTo>
                        <a:cubicBezTo>
                          <a:pt x="1988" y="62"/>
                          <a:pt x="1567" y="150"/>
                          <a:pt x="1147" y="150"/>
                        </a:cubicBezTo>
                        <a:cubicBezTo>
                          <a:pt x="1124" y="150"/>
                          <a:pt x="1101" y="149"/>
                          <a:pt x="1078" y="149"/>
                        </a:cubicBezTo>
                        <a:cubicBezTo>
                          <a:pt x="888" y="149"/>
                          <a:pt x="705" y="85"/>
                          <a:pt x="517" y="85"/>
                        </a:cubicBezTo>
                        <a:cubicBezTo>
                          <a:pt x="475" y="85"/>
                          <a:pt x="433" y="88"/>
                          <a:pt x="391" y="96"/>
                        </a:cubicBezTo>
                        <a:cubicBezTo>
                          <a:pt x="212" y="666"/>
                          <a:pt x="53" y="1247"/>
                          <a:pt x="0" y="1860"/>
                        </a:cubicBezTo>
                        <a:cubicBezTo>
                          <a:pt x="617" y="1961"/>
                          <a:pt x="1239" y="1988"/>
                          <a:pt x="1862" y="1988"/>
                        </a:cubicBezTo>
                        <a:cubicBezTo>
                          <a:pt x="2146" y="1988"/>
                          <a:pt x="2430" y="1983"/>
                          <a:pt x="2715" y="1976"/>
                        </a:cubicBezTo>
                        <a:cubicBezTo>
                          <a:pt x="2810" y="1321"/>
                          <a:pt x="2810" y="656"/>
                          <a:pt x="27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32"/>
                  <p:cNvSpPr/>
                  <p:nvPr/>
                </p:nvSpPr>
                <p:spPr>
                  <a:xfrm>
                    <a:off x="7356593" y="-68827"/>
                    <a:ext cx="130489" cy="134355"/>
                  </a:xfrm>
                  <a:custGeom>
                    <a:avLst/>
                    <a:gdLst/>
                    <a:ahLst/>
                    <a:cxnLst/>
                    <a:rect l="l" t="t" r="r" b="b"/>
                    <a:pathLst>
                      <a:path w="2599" h="2676" extrusionOk="0">
                        <a:moveTo>
                          <a:pt x="1585" y="0"/>
                        </a:moveTo>
                        <a:cubicBezTo>
                          <a:pt x="1215" y="359"/>
                          <a:pt x="835" y="708"/>
                          <a:pt x="465" y="1067"/>
                        </a:cubicBezTo>
                        <a:cubicBezTo>
                          <a:pt x="296" y="1225"/>
                          <a:pt x="117" y="1373"/>
                          <a:pt x="1" y="1595"/>
                        </a:cubicBezTo>
                        <a:cubicBezTo>
                          <a:pt x="85" y="1923"/>
                          <a:pt x="222" y="2208"/>
                          <a:pt x="497" y="2419"/>
                        </a:cubicBezTo>
                        <a:cubicBezTo>
                          <a:pt x="723" y="2591"/>
                          <a:pt x="973" y="2676"/>
                          <a:pt x="1220" y="2676"/>
                        </a:cubicBezTo>
                        <a:cubicBezTo>
                          <a:pt x="1549" y="2676"/>
                          <a:pt x="1874" y="2525"/>
                          <a:pt x="2134" y="2229"/>
                        </a:cubicBezTo>
                        <a:cubicBezTo>
                          <a:pt x="2588" y="1701"/>
                          <a:pt x="2599" y="898"/>
                          <a:pt x="2155" y="391"/>
                        </a:cubicBezTo>
                        <a:cubicBezTo>
                          <a:pt x="1997" y="212"/>
                          <a:pt x="1785" y="116"/>
                          <a:pt x="1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32"/>
                  <p:cNvSpPr/>
                  <p:nvPr/>
                </p:nvSpPr>
                <p:spPr>
                  <a:xfrm>
                    <a:off x="7126438" y="-550877"/>
                    <a:ext cx="114624" cy="126422"/>
                  </a:xfrm>
                  <a:custGeom>
                    <a:avLst/>
                    <a:gdLst/>
                    <a:ahLst/>
                    <a:cxnLst/>
                    <a:rect l="l" t="t" r="r" b="b"/>
                    <a:pathLst>
                      <a:path w="2283" h="2518" extrusionOk="0">
                        <a:moveTo>
                          <a:pt x="1279" y="1"/>
                        </a:moveTo>
                        <a:cubicBezTo>
                          <a:pt x="782" y="392"/>
                          <a:pt x="371" y="878"/>
                          <a:pt x="1" y="1395"/>
                        </a:cubicBezTo>
                        <a:cubicBezTo>
                          <a:pt x="96" y="1522"/>
                          <a:pt x="106" y="1670"/>
                          <a:pt x="149" y="1818"/>
                        </a:cubicBezTo>
                        <a:cubicBezTo>
                          <a:pt x="254" y="2198"/>
                          <a:pt x="497" y="2441"/>
                          <a:pt x="867" y="2504"/>
                        </a:cubicBezTo>
                        <a:cubicBezTo>
                          <a:pt x="923" y="2513"/>
                          <a:pt x="977" y="2518"/>
                          <a:pt x="1030" y="2518"/>
                        </a:cubicBezTo>
                        <a:cubicBezTo>
                          <a:pt x="1338" y="2518"/>
                          <a:pt x="1595" y="2364"/>
                          <a:pt x="1775" y="2103"/>
                        </a:cubicBezTo>
                        <a:cubicBezTo>
                          <a:pt x="2282" y="1384"/>
                          <a:pt x="2134" y="307"/>
                          <a:pt x="1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32"/>
                  <p:cNvSpPr/>
                  <p:nvPr/>
                </p:nvSpPr>
                <p:spPr>
                  <a:xfrm>
                    <a:off x="7398467" y="1431800"/>
                    <a:ext cx="70592" cy="111862"/>
                  </a:xfrm>
                  <a:custGeom>
                    <a:avLst/>
                    <a:gdLst/>
                    <a:ahLst/>
                    <a:cxnLst/>
                    <a:rect l="l" t="t" r="r" b="b"/>
                    <a:pathLst>
                      <a:path w="1406" h="2228" extrusionOk="0">
                        <a:moveTo>
                          <a:pt x="376" y="1"/>
                        </a:moveTo>
                        <a:cubicBezTo>
                          <a:pt x="267" y="1"/>
                          <a:pt x="157" y="18"/>
                          <a:pt x="54" y="75"/>
                        </a:cubicBezTo>
                        <a:cubicBezTo>
                          <a:pt x="64" y="498"/>
                          <a:pt x="85" y="931"/>
                          <a:pt x="33" y="1353"/>
                        </a:cubicBezTo>
                        <a:cubicBezTo>
                          <a:pt x="1" y="1638"/>
                          <a:pt x="33" y="1913"/>
                          <a:pt x="128" y="2177"/>
                        </a:cubicBezTo>
                        <a:cubicBezTo>
                          <a:pt x="285" y="2206"/>
                          <a:pt x="442" y="2228"/>
                          <a:pt x="596" y="2228"/>
                        </a:cubicBezTo>
                        <a:cubicBezTo>
                          <a:pt x="886" y="2228"/>
                          <a:pt x="1164" y="2151"/>
                          <a:pt x="1406" y="1902"/>
                        </a:cubicBezTo>
                        <a:cubicBezTo>
                          <a:pt x="1406" y="1607"/>
                          <a:pt x="1406" y="1311"/>
                          <a:pt x="1395" y="1015"/>
                        </a:cubicBezTo>
                        <a:cubicBezTo>
                          <a:pt x="1342" y="825"/>
                          <a:pt x="1279" y="646"/>
                          <a:pt x="1205" y="466"/>
                        </a:cubicBezTo>
                        <a:cubicBezTo>
                          <a:pt x="1110" y="212"/>
                          <a:pt x="909" y="54"/>
                          <a:pt x="645" y="22"/>
                        </a:cubicBezTo>
                        <a:cubicBezTo>
                          <a:pt x="558" y="13"/>
                          <a:pt x="467" y="1"/>
                          <a:pt x="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32"/>
                  <p:cNvSpPr/>
                  <p:nvPr/>
                </p:nvSpPr>
                <p:spPr>
                  <a:xfrm>
                    <a:off x="7038975" y="-164825"/>
                    <a:ext cx="50" cy="50"/>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32"/>
                  <p:cNvSpPr/>
                  <p:nvPr/>
                </p:nvSpPr>
                <p:spPr>
                  <a:xfrm>
                    <a:off x="7038975" y="-164825"/>
                    <a:ext cx="50" cy="50"/>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32"/>
                  <p:cNvSpPr/>
                  <p:nvPr/>
                </p:nvSpPr>
                <p:spPr>
                  <a:xfrm>
                    <a:off x="7038423" y="-263585"/>
                    <a:ext cx="144798" cy="154740"/>
                  </a:xfrm>
                  <a:custGeom>
                    <a:avLst/>
                    <a:gdLst/>
                    <a:ahLst/>
                    <a:cxnLst/>
                    <a:rect l="l" t="t" r="r" b="b"/>
                    <a:pathLst>
                      <a:path w="2884" h="3082" extrusionOk="0">
                        <a:moveTo>
                          <a:pt x="1356" y="0"/>
                        </a:moveTo>
                        <a:cubicBezTo>
                          <a:pt x="1327" y="0"/>
                          <a:pt x="1297" y="1"/>
                          <a:pt x="1268" y="3"/>
                        </a:cubicBezTo>
                        <a:cubicBezTo>
                          <a:pt x="550" y="56"/>
                          <a:pt x="32" y="690"/>
                          <a:pt x="11" y="1524"/>
                        </a:cubicBezTo>
                        <a:cubicBezTo>
                          <a:pt x="1" y="1672"/>
                          <a:pt x="11" y="1820"/>
                          <a:pt x="11" y="1968"/>
                        </a:cubicBezTo>
                        <a:cubicBezTo>
                          <a:pt x="96" y="2042"/>
                          <a:pt x="96" y="2137"/>
                          <a:pt x="96" y="2242"/>
                        </a:cubicBezTo>
                        <a:cubicBezTo>
                          <a:pt x="191" y="2295"/>
                          <a:pt x="222" y="2401"/>
                          <a:pt x="275" y="2485"/>
                        </a:cubicBezTo>
                        <a:cubicBezTo>
                          <a:pt x="581" y="2871"/>
                          <a:pt x="997" y="3081"/>
                          <a:pt x="1423" y="3081"/>
                        </a:cubicBezTo>
                        <a:cubicBezTo>
                          <a:pt x="1616" y="3081"/>
                          <a:pt x="1810" y="3039"/>
                          <a:pt x="1997" y="2950"/>
                        </a:cubicBezTo>
                        <a:cubicBezTo>
                          <a:pt x="2557" y="2696"/>
                          <a:pt x="2884" y="2020"/>
                          <a:pt x="2778" y="1345"/>
                        </a:cubicBezTo>
                        <a:cubicBezTo>
                          <a:pt x="2667" y="585"/>
                          <a:pt x="2041" y="0"/>
                          <a:pt x="1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32"/>
                  <p:cNvSpPr/>
                  <p:nvPr/>
                </p:nvSpPr>
                <p:spPr>
                  <a:xfrm>
                    <a:off x="7038975" y="-164825"/>
                    <a:ext cx="50" cy="50"/>
                  </a:xfrm>
                  <a:custGeom>
                    <a:avLst/>
                    <a:gdLst/>
                    <a:ahLst/>
                    <a:cxnLst/>
                    <a:rect l="l" t="t" r="r" b="b"/>
                    <a:pathLst>
                      <a:path w="1" h="1" extrusionOk="0">
                        <a:moveTo>
                          <a:pt x="0" y="1"/>
                        </a:move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32"/>
                  <p:cNvSpPr/>
                  <p:nvPr/>
                </p:nvSpPr>
                <p:spPr>
                  <a:xfrm>
                    <a:off x="7459470" y="128442"/>
                    <a:ext cx="111410" cy="115126"/>
                  </a:xfrm>
                  <a:custGeom>
                    <a:avLst/>
                    <a:gdLst/>
                    <a:ahLst/>
                    <a:cxnLst/>
                    <a:rect l="l" t="t" r="r" b="b"/>
                    <a:pathLst>
                      <a:path w="2219" h="2293" extrusionOk="0">
                        <a:moveTo>
                          <a:pt x="1101" y="0"/>
                        </a:moveTo>
                        <a:cubicBezTo>
                          <a:pt x="477" y="0"/>
                          <a:pt x="0" y="514"/>
                          <a:pt x="0" y="1173"/>
                        </a:cubicBezTo>
                        <a:cubicBezTo>
                          <a:pt x="0" y="1817"/>
                          <a:pt x="476" y="2292"/>
                          <a:pt x="1109" y="2292"/>
                        </a:cubicBezTo>
                        <a:cubicBezTo>
                          <a:pt x="1743" y="2281"/>
                          <a:pt x="2218" y="1764"/>
                          <a:pt x="2208" y="1099"/>
                        </a:cubicBezTo>
                        <a:cubicBezTo>
                          <a:pt x="2197" y="465"/>
                          <a:pt x="1732" y="0"/>
                          <a:pt x="1120" y="0"/>
                        </a:cubicBezTo>
                        <a:cubicBezTo>
                          <a:pt x="1114" y="0"/>
                          <a:pt x="1107" y="0"/>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32"/>
                  <p:cNvSpPr/>
                  <p:nvPr/>
                </p:nvSpPr>
                <p:spPr>
                  <a:xfrm>
                    <a:off x="6813590" y="94501"/>
                    <a:ext cx="103980" cy="111913"/>
                  </a:xfrm>
                  <a:custGeom>
                    <a:avLst/>
                    <a:gdLst/>
                    <a:ahLst/>
                    <a:cxnLst/>
                    <a:rect l="l" t="t" r="r" b="b"/>
                    <a:pathLst>
                      <a:path w="2071" h="2229" extrusionOk="0">
                        <a:moveTo>
                          <a:pt x="1046" y="0"/>
                        </a:moveTo>
                        <a:cubicBezTo>
                          <a:pt x="465" y="0"/>
                          <a:pt x="1" y="497"/>
                          <a:pt x="11" y="1141"/>
                        </a:cubicBezTo>
                        <a:cubicBezTo>
                          <a:pt x="11" y="1778"/>
                          <a:pt x="424" y="2229"/>
                          <a:pt x="1005" y="2229"/>
                        </a:cubicBezTo>
                        <a:cubicBezTo>
                          <a:pt x="1012" y="2229"/>
                          <a:pt x="1018" y="2229"/>
                          <a:pt x="1025" y="2229"/>
                        </a:cubicBezTo>
                        <a:cubicBezTo>
                          <a:pt x="1606" y="2208"/>
                          <a:pt x="2071" y="1690"/>
                          <a:pt x="2060" y="1067"/>
                        </a:cubicBezTo>
                        <a:cubicBezTo>
                          <a:pt x="2050" y="465"/>
                          <a:pt x="1617" y="11"/>
                          <a:pt x="10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32"/>
                  <p:cNvSpPr/>
                  <p:nvPr/>
                </p:nvSpPr>
                <p:spPr>
                  <a:xfrm>
                    <a:off x="7351271" y="646491"/>
                    <a:ext cx="104532" cy="108247"/>
                  </a:xfrm>
                  <a:custGeom>
                    <a:avLst/>
                    <a:gdLst/>
                    <a:ahLst/>
                    <a:cxnLst/>
                    <a:rect l="l" t="t" r="r" b="b"/>
                    <a:pathLst>
                      <a:path w="2082" h="2156" extrusionOk="0">
                        <a:moveTo>
                          <a:pt x="1036" y="1"/>
                        </a:moveTo>
                        <a:cubicBezTo>
                          <a:pt x="476" y="1"/>
                          <a:pt x="1" y="518"/>
                          <a:pt x="11" y="1110"/>
                        </a:cubicBezTo>
                        <a:cubicBezTo>
                          <a:pt x="22" y="1712"/>
                          <a:pt x="466" y="2155"/>
                          <a:pt x="1036" y="2155"/>
                        </a:cubicBezTo>
                        <a:cubicBezTo>
                          <a:pt x="1627" y="2145"/>
                          <a:pt x="2081" y="1659"/>
                          <a:pt x="2071" y="1057"/>
                        </a:cubicBezTo>
                        <a:cubicBezTo>
                          <a:pt x="2060" y="465"/>
                          <a:pt x="1596" y="1"/>
                          <a:pt x="10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32"/>
                  <p:cNvSpPr/>
                  <p:nvPr/>
                </p:nvSpPr>
                <p:spPr>
                  <a:xfrm>
                    <a:off x="6976918" y="785418"/>
                    <a:ext cx="100817" cy="106641"/>
                  </a:xfrm>
                  <a:custGeom>
                    <a:avLst/>
                    <a:gdLst/>
                    <a:ahLst/>
                    <a:cxnLst/>
                    <a:rect l="l" t="t" r="r" b="b"/>
                    <a:pathLst>
                      <a:path w="2008" h="2124" extrusionOk="0">
                        <a:moveTo>
                          <a:pt x="1012" y="1"/>
                        </a:moveTo>
                        <a:cubicBezTo>
                          <a:pt x="1006" y="1"/>
                          <a:pt x="1000" y="1"/>
                          <a:pt x="993" y="1"/>
                        </a:cubicBezTo>
                        <a:cubicBezTo>
                          <a:pt x="434" y="1"/>
                          <a:pt x="1" y="476"/>
                          <a:pt x="11" y="1078"/>
                        </a:cubicBezTo>
                        <a:cubicBezTo>
                          <a:pt x="22" y="1648"/>
                          <a:pt x="455" y="2113"/>
                          <a:pt x="993" y="2124"/>
                        </a:cubicBezTo>
                        <a:cubicBezTo>
                          <a:pt x="999" y="2124"/>
                          <a:pt x="1005" y="2124"/>
                          <a:pt x="1011" y="2124"/>
                        </a:cubicBezTo>
                        <a:cubicBezTo>
                          <a:pt x="1552" y="2124"/>
                          <a:pt x="2007" y="1632"/>
                          <a:pt x="2007" y="1057"/>
                        </a:cubicBezTo>
                        <a:cubicBezTo>
                          <a:pt x="2007" y="462"/>
                          <a:pt x="1573" y="1"/>
                          <a:pt x="10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32"/>
                  <p:cNvSpPr/>
                  <p:nvPr/>
                </p:nvSpPr>
                <p:spPr>
                  <a:xfrm>
                    <a:off x="7502950" y="438127"/>
                    <a:ext cx="98658" cy="102925"/>
                  </a:xfrm>
                  <a:custGeom>
                    <a:avLst/>
                    <a:gdLst/>
                    <a:ahLst/>
                    <a:cxnLst/>
                    <a:rect l="l" t="t" r="r" b="b"/>
                    <a:pathLst>
                      <a:path w="1965" h="2050" extrusionOk="0">
                        <a:moveTo>
                          <a:pt x="983" y="0"/>
                        </a:moveTo>
                        <a:cubicBezTo>
                          <a:pt x="433" y="0"/>
                          <a:pt x="0" y="454"/>
                          <a:pt x="0" y="1046"/>
                        </a:cubicBezTo>
                        <a:cubicBezTo>
                          <a:pt x="0" y="1605"/>
                          <a:pt x="412" y="2038"/>
                          <a:pt x="951" y="2049"/>
                        </a:cubicBezTo>
                        <a:cubicBezTo>
                          <a:pt x="958" y="2049"/>
                          <a:pt x="965" y="2049"/>
                          <a:pt x="971" y="2049"/>
                        </a:cubicBezTo>
                        <a:cubicBezTo>
                          <a:pt x="1532" y="2049"/>
                          <a:pt x="1954" y="1620"/>
                          <a:pt x="1965" y="1046"/>
                        </a:cubicBezTo>
                        <a:cubicBezTo>
                          <a:pt x="1965" y="465"/>
                          <a:pt x="1542" y="0"/>
                          <a:pt x="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32"/>
                  <p:cNvSpPr/>
                  <p:nvPr/>
                </p:nvSpPr>
                <p:spPr>
                  <a:xfrm>
                    <a:off x="7243624" y="-372185"/>
                    <a:ext cx="93386" cy="103478"/>
                  </a:xfrm>
                  <a:custGeom>
                    <a:avLst/>
                    <a:gdLst/>
                    <a:ahLst/>
                    <a:cxnLst/>
                    <a:rect l="l" t="t" r="r" b="b"/>
                    <a:pathLst>
                      <a:path w="1860" h="2061" extrusionOk="0">
                        <a:moveTo>
                          <a:pt x="949" y="1"/>
                        </a:moveTo>
                        <a:cubicBezTo>
                          <a:pt x="943" y="1"/>
                          <a:pt x="937" y="1"/>
                          <a:pt x="930" y="1"/>
                        </a:cubicBezTo>
                        <a:cubicBezTo>
                          <a:pt x="392" y="1"/>
                          <a:pt x="1" y="455"/>
                          <a:pt x="1" y="1078"/>
                        </a:cubicBezTo>
                        <a:cubicBezTo>
                          <a:pt x="11" y="1659"/>
                          <a:pt x="349" y="2061"/>
                          <a:pt x="856" y="2061"/>
                        </a:cubicBezTo>
                        <a:cubicBezTo>
                          <a:pt x="1395" y="2061"/>
                          <a:pt x="1860" y="1554"/>
                          <a:pt x="1860" y="973"/>
                        </a:cubicBezTo>
                        <a:cubicBezTo>
                          <a:pt x="1860" y="430"/>
                          <a:pt x="1458" y="1"/>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32"/>
                  <p:cNvSpPr/>
                  <p:nvPr/>
                </p:nvSpPr>
                <p:spPr>
                  <a:xfrm>
                    <a:off x="7322652" y="-579496"/>
                    <a:ext cx="94440" cy="101871"/>
                  </a:xfrm>
                  <a:custGeom>
                    <a:avLst/>
                    <a:gdLst/>
                    <a:ahLst/>
                    <a:cxnLst/>
                    <a:rect l="l" t="t" r="r" b="b"/>
                    <a:pathLst>
                      <a:path w="1881" h="2029" extrusionOk="0">
                        <a:moveTo>
                          <a:pt x="941" y="1"/>
                        </a:moveTo>
                        <a:cubicBezTo>
                          <a:pt x="412" y="11"/>
                          <a:pt x="1" y="465"/>
                          <a:pt x="1" y="1025"/>
                        </a:cubicBezTo>
                        <a:cubicBezTo>
                          <a:pt x="1" y="1585"/>
                          <a:pt x="402" y="2018"/>
                          <a:pt x="909" y="2028"/>
                        </a:cubicBezTo>
                        <a:cubicBezTo>
                          <a:pt x="915" y="2029"/>
                          <a:pt x="920" y="2029"/>
                          <a:pt x="926" y="2029"/>
                        </a:cubicBezTo>
                        <a:cubicBezTo>
                          <a:pt x="1457" y="2029"/>
                          <a:pt x="1880" y="1547"/>
                          <a:pt x="1870" y="972"/>
                        </a:cubicBezTo>
                        <a:cubicBezTo>
                          <a:pt x="1859" y="434"/>
                          <a:pt x="1447" y="1"/>
                          <a:pt x="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32"/>
                  <p:cNvSpPr/>
                  <p:nvPr/>
                </p:nvSpPr>
                <p:spPr>
                  <a:xfrm>
                    <a:off x="6955730" y="254113"/>
                    <a:ext cx="95997" cy="97603"/>
                  </a:xfrm>
                  <a:custGeom>
                    <a:avLst/>
                    <a:gdLst/>
                    <a:ahLst/>
                    <a:cxnLst/>
                    <a:rect l="l" t="t" r="r" b="b"/>
                    <a:pathLst>
                      <a:path w="1912" h="1944" extrusionOk="0">
                        <a:moveTo>
                          <a:pt x="930" y="0"/>
                        </a:moveTo>
                        <a:cubicBezTo>
                          <a:pt x="412" y="11"/>
                          <a:pt x="21" y="402"/>
                          <a:pt x="11" y="930"/>
                        </a:cubicBezTo>
                        <a:cubicBezTo>
                          <a:pt x="0" y="1489"/>
                          <a:pt x="433" y="1944"/>
                          <a:pt x="961" y="1944"/>
                        </a:cubicBezTo>
                        <a:cubicBezTo>
                          <a:pt x="1500" y="1944"/>
                          <a:pt x="1912" y="1521"/>
                          <a:pt x="1912" y="982"/>
                        </a:cubicBezTo>
                        <a:cubicBezTo>
                          <a:pt x="1912" y="433"/>
                          <a:pt x="1489" y="0"/>
                          <a:pt x="9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32"/>
                  <p:cNvSpPr/>
                  <p:nvPr/>
                </p:nvSpPr>
                <p:spPr>
                  <a:xfrm>
                    <a:off x="7556523" y="-114968"/>
                    <a:ext cx="91227" cy="93436"/>
                  </a:xfrm>
                  <a:custGeom>
                    <a:avLst/>
                    <a:gdLst/>
                    <a:ahLst/>
                    <a:cxnLst/>
                    <a:rect l="l" t="t" r="r" b="b"/>
                    <a:pathLst>
                      <a:path w="1817" h="1861" extrusionOk="0">
                        <a:moveTo>
                          <a:pt x="931" y="0"/>
                        </a:moveTo>
                        <a:cubicBezTo>
                          <a:pt x="433" y="0"/>
                          <a:pt x="32" y="398"/>
                          <a:pt x="11" y="909"/>
                        </a:cubicBezTo>
                        <a:cubicBezTo>
                          <a:pt x="0" y="1405"/>
                          <a:pt x="391" y="1838"/>
                          <a:pt x="877" y="1859"/>
                        </a:cubicBezTo>
                        <a:cubicBezTo>
                          <a:pt x="888" y="1860"/>
                          <a:pt x="900" y="1860"/>
                          <a:pt x="911" y="1860"/>
                        </a:cubicBezTo>
                        <a:cubicBezTo>
                          <a:pt x="1383" y="1860"/>
                          <a:pt x="1806" y="1435"/>
                          <a:pt x="1806" y="940"/>
                        </a:cubicBezTo>
                        <a:cubicBezTo>
                          <a:pt x="1817" y="444"/>
                          <a:pt x="1426" y="22"/>
                          <a:pt x="951" y="0"/>
                        </a:cubicBezTo>
                        <a:cubicBezTo>
                          <a:pt x="944" y="0"/>
                          <a:pt x="938" y="0"/>
                          <a:pt x="9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11" name="Google Shape;1011;p32"/>
              <p:cNvSpPr/>
              <p:nvPr/>
            </p:nvSpPr>
            <p:spPr>
              <a:xfrm>
                <a:off x="8302600" y="185002"/>
                <a:ext cx="971425" cy="892655"/>
              </a:xfrm>
              <a:custGeom>
                <a:avLst/>
                <a:gdLst/>
                <a:ahLst/>
                <a:cxnLst/>
                <a:rect l="l" t="t" r="r" b="b"/>
                <a:pathLst>
                  <a:path w="8894" h="8173" extrusionOk="0">
                    <a:moveTo>
                      <a:pt x="3238" y="1"/>
                    </a:moveTo>
                    <a:cubicBezTo>
                      <a:pt x="3222" y="1"/>
                      <a:pt x="3206" y="4"/>
                      <a:pt x="3190" y="9"/>
                    </a:cubicBezTo>
                    <a:cubicBezTo>
                      <a:pt x="3158" y="19"/>
                      <a:pt x="3127" y="30"/>
                      <a:pt x="3095" y="51"/>
                    </a:cubicBezTo>
                    <a:cubicBezTo>
                      <a:pt x="3074" y="72"/>
                      <a:pt x="3042" y="93"/>
                      <a:pt x="3032" y="125"/>
                    </a:cubicBezTo>
                    <a:cubicBezTo>
                      <a:pt x="3011" y="157"/>
                      <a:pt x="3000" y="188"/>
                      <a:pt x="2989" y="220"/>
                    </a:cubicBezTo>
                    <a:cubicBezTo>
                      <a:pt x="2989" y="252"/>
                      <a:pt x="2989" y="273"/>
                      <a:pt x="2979" y="294"/>
                    </a:cubicBezTo>
                    <a:cubicBezTo>
                      <a:pt x="2989" y="347"/>
                      <a:pt x="3000" y="400"/>
                      <a:pt x="3021" y="442"/>
                    </a:cubicBezTo>
                    <a:lnTo>
                      <a:pt x="3063" y="495"/>
                    </a:lnTo>
                    <a:cubicBezTo>
                      <a:pt x="3095" y="526"/>
                      <a:pt x="3137" y="547"/>
                      <a:pt x="3169" y="558"/>
                    </a:cubicBezTo>
                    <a:lnTo>
                      <a:pt x="3190" y="569"/>
                    </a:lnTo>
                    <a:lnTo>
                      <a:pt x="3211" y="579"/>
                    </a:lnTo>
                    <a:cubicBezTo>
                      <a:pt x="3243" y="611"/>
                      <a:pt x="3296" y="621"/>
                      <a:pt x="3338" y="621"/>
                    </a:cubicBezTo>
                    <a:lnTo>
                      <a:pt x="3454" y="621"/>
                    </a:lnTo>
                    <a:cubicBezTo>
                      <a:pt x="3486" y="621"/>
                      <a:pt x="3517" y="611"/>
                      <a:pt x="3549" y="590"/>
                    </a:cubicBezTo>
                    <a:cubicBezTo>
                      <a:pt x="3581" y="579"/>
                      <a:pt x="3602" y="558"/>
                      <a:pt x="3623" y="526"/>
                    </a:cubicBezTo>
                    <a:cubicBezTo>
                      <a:pt x="3634" y="505"/>
                      <a:pt x="3655" y="484"/>
                      <a:pt x="3665" y="474"/>
                    </a:cubicBezTo>
                    <a:cubicBezTo>
                      <a:pt x="3676" y="431"/>
                      <a:pt x="3686" y="400"/>
                      <a:pt x="3686" y="357"/>
                    </a:cubicBezTo>
                    <a:cubicBezTo>
                      <a:pt x="3697" y="336"/>
                      <a:pt x="3697" y="315"/>
                      <a:pt x="3686" y="283"/>
                    </a:cubicBezTo>
                    <a:cubicBezTo>
                      <a:pt x="3686" y="252"/>
                      <a:pt x="3676" y="220"/>
                      <a:pt x="3655" y="188"/>
                    </a:cubicBezTo>
                    <a:cubicBezTo>
                      <a:pt x="3644" y="167"/>
                      <a:pt x="3623" y="146"/>
                      <a:pt x="3613" y="125"/>
                    </a:cubicBezTo>
                    <a:cubicBezTo>
                      <a:pt x="3581" y="93"/>
                      <a:pt x="3539" y="72"/>
                      <a:pt x="3496" y="62"/>
                    </a:cubicBezTo>
                    <a:lnTo>
                      <a:pt x="3285" y="9"/>
                    </a:lnTo>
                    <a:cubicBezTo>
                      <a:pt x="3269" y="4"/>
                      <a:pt x="3253" y="1"/>
                      <a:pt x="3238" y="1"/>
                    </a:cubicBezTo>
                    <a:close/>
                    <a:moveTo>
                      <a:pt x="8101" y="178"/>
                    </a:moveTo>
                    <a:cubicBezTo>
                      <a:pt x="8080" y="178"/>
                      <a:pt x="8048" y="178"/>
                      <a:pt x="8017" y="188"/>
                    </a:cubicBezTo>
                    <a:cubicBezTo>
                      <a:pt x="7996" y="199"/>
                      <a:pt x="7964" y="220"/>
                      <a:pt x="7943" y="231"/>
                    </a:cubicBezTo>
                    <a:lnTo>
                      <a:pt x="7922" y="241"/>
                    </a:lnTo>
                    <a:cubicBezTo>
                      <a:pt x="7911" y="252"/>
                      <a:pt x="7890" y="273"/>
                      <a:pt x="7869" y="283"/>
                    </a:cubicBezTo>
                    <a:lnTo>
                      <a:pt x="7869" y="294"/>
                    </a:lnTo>
                    <a:lnTo>
                      <a:pt x="7858" y="305"/>
                    </a:lnTo>
                    <a:cubicBezTo>
                      <a:pt x="7848" y="326"/>
                      <a:pt x="7827" y="347"/>
                      <a:pt x="7816" y="368"/>
                    </a:cubicBezTo>
                    <a:lnTo>
                      <a:pt x="7816" y="379"/>
                    </a:lnTo>
                    <a:cubicBezTo>
                      <a:pt x="7795" y="410"/>
                      <a:pt x="7795" y="442"/>
                      <a:pt x="7795" y="484"/>
                    </a:cubicBezTo>
                    <a:cubicBezTo>
                      <a:pt x="7784" y="526"/>
                      <a:pt x="7784" y="558"/>
                      <a:pt x="7795" y="600"/>
                    </a:cubicBezTo>
                    <a:cubicBezTo>
                      <a:pt x="7805" y="632"/>
                      <a:pt x="7816" y="664"/>
                      <a:pt x="7848" y="695"/>
                    </a:cubicBezTo>
                    <a:cubicBezTo>
                      <a:pt x="7869" y="716"/>
                      <a:pt x="7890" y="748"/>
                      <a:pt x="7922" y="759"/>
                    </a:cubicBezTo>
                    <a:lnTo>
                      <a:pt x="7974" y="790"/>
                    </a:lnTo>
                    <a:cubicBezTo>
                      <a:pt x="7992" y="795"/>
                      <a:pt x="8011" y="797"/>
                      <a:pt x="8031" y="797"/>
                    </a:cubicBezTo>
                    <a:cubicBezTo>
                      <a:pt x="8059" y="797"/>
                      <a:pt x="8087" y="792"/>
                      <a:pt x="8112" y="780"/>
                    </a:cubicBezTo>
                    <a:lnTo>
                      <a:pt x="8154" y="759"/>
                    </a:lnTo>
                    <a:lnTo>
                      <a:pt x="8175" y="759"/>
                    </a:lnTo>
                    <a:cubicBezTo>
                      <a:pt x="8207" y="759"/>
                      <a:pt x="8238" y="748"/>
                      <a:pt x="8270" y="727"/>
                    </a:cubicBezTo>
                    <a:cubicBezTo>
                      <a:pt x="8302" y="716"/>
                      <a:pt x="8323" y="695"/>
                      <a:pt x="8344" y="664"/>
                    </a:cubicBezTo>
                    <a:cubicBezTo>
                      <a:pt x="8365" y="653"/>
                      <a:pt x="8376" y="632"/>
                      <a:pt x="8386" y="611"/>
                    </a:cubicBezTo>
                    <a:cubicBezTo>
                      <a:pt x="8407" y="569"/>
                      <a:pt x="8418" y="516"/>
                      <a:pt x="8418" y="463"/>
                    </a:cubicBezTo>
                    <a:cubicBezTo>
                      <a:pt x="8407" y="442"/>
                      <a:pt x="8407" y="421"/>
                      <a:pt x="8407" y="389"/>
                    </a:cubicBezTo>
                    <a:cubicBezTo>
                      <a:pt x="8386" y="347"/>
                      <a:pt x="8365" y="305"/>
                      <a:pt x="8333" y="273"/>
                    </a:cubicBezTo>
                    <a:cubicBezTo>
                      <a:pt x="8323" y="252"/>
                      <a:pt x="8291" y="231"/>
                      <a:pt x="8281" y="220"/>
                    </a:cubicBezTo>
                    <a:lnTo>
                      <a:pt x="8270" y="220"/>
                    </a:lnTo>
                    <a:lnTo>
                      <a:pt x="8260" y="210"/>
                    </a:lnTo>
                    <a:cubicBezTo>
                      <a:pt x="8238" y="199"/>
                      <a:pt x="8217" y="188"/>
                      <a:pt x="8196" y="188"/>
                    </a:cubicBezTo>
                    <a:lnTo>
                      <a:pt x="8186" y="178"/>
                    </a:lnTo>
                    <a:close/>
                    <a:moveTo>
                      <a:pt x="5239" y="157"/>
                    </a:moveTo>
                    <a:cubicBezTo>
                      <a:pt x="5176" y="157"/>
                      <a:pt x="5102" y="188"/>
                      <a:pt x="5059" y="241"/>
                    </a:cubicBezTo>
                    <a:cubicBezTo>
                      <a:pt x="5028" y="294"/>
                      <a:pt x="4996" y="379"/>
                      <a:pt x="4996" y="442"/>
                    </a:cubicBezTo>
                    <a:cubicBezTo>
                      <a:pt x="5007" y="516"/>
                      <a:pt x="5028" y="590"/>
                      <a:pt x="5081" y="643"/>
                    </a:cubicBezTo>
                    <a:cubicBezTo>
                      <a:pt x="5102" y="674"/>
                      <a:pt x="5133" y="685"/>
                      <a:pt x="5176" y="706"/>
                    </a:cubicBezTo>
                    <a:lnTo>
                      <a:pt x="5186" y="738"/>
                    </a:lnTo>
                    <a:cubicBezTo>
                      <a:pt x="5207" y="801"/>
                      <a:pt x="5239" y="843"/>
                      <a:pt x="5292" y="875"/>
                    </a:cubicBezTo>
                    <a:cubicBezTo>
                      <a:pt x="5313" y="885"/>
                      <a:pt x="5323" y="885"/>
                      <a:pt x="5345" y="896"/>
                    </a:cubicBezTo>
                    <a:cubicBezTo>
                      <a:pt x="5376" y="907"/>
                      <a:pt x="5397" y="907"/>
                      <a:pt x="5419" y="907"/>
                    </a:cubicBezTo>
                    <a:lnTo>
                      <a:pt x="5482" y="907"/>
                    </a:lnTo>
                    <a:lnTo>
                      <a:pt x="5514" y="917"/>
                    </a:lnTo>
                    <a:lnTo>
                      <a:pt x="5556" y="938"/>
                    </a:lnTo>
                    <a:cubicBezTo>
                      <a:pt x="5609" y="981"/>
                      <a:pt x="5661" y="1002"/>
                      <a:pt x="5725" y="1002"/>
                    </a:cubicBezTo>
                    <a:cubicBezTo>
                      <a:pt x="5788" y="1002"/>
                      <a:pt x="5852" y="970"/>
                      <a:pt x="5894" y="917"/>
                    </a:cubicBezTo>
                    <a:cubicBezTo>
                      <a:pt x="5936" y="854"/>
                      <a:pt x="5968" y="780"/>
                      <a:pt x="5968" y="706"/>
                    </a:cubicBezTo>
                    <a:cubicBezTo>
                      <a:pt x="5957" y="632"/>
                      <a:pt x="5936" y="558"/>
                      <a:pt x="5883" y="516"/>
                    </a:cubicBezTo>
                    <a:cubicBezTo>
                      <a:pt x="5809" y="442"/>
                      <a:pt x="5725" y="389"/>
                      <a:pt x="5630" y="357"/>
                    </a:cubicBezTo>
                    <a:lnTo>
                      <a:pt x="5619" y="347"/>
                    </a:lnTo>
                    <a:cubicBezTo>
                      <a:pt x="5566" y="252"/>
                      <a:pt x="5492" y="199"/>
                      <a:pt x="5408" y="167"/>
                    </a:cubicBezTo>
                    <a:cubicBezTo>
                      <a:pt x="5355" y="157"/>
                      <a:pt x="5292" y="157"/>
                      <a:pt x="5239" y="157"/>
                    </a:cubicBezTo>
                    <a:close/>
                    <a:moveTo>
                      <a:pt x="7182" y="431"/>
                    </a:moveTo>
                    <a:cubicBezTo>
                      <a:pt x="7151" y="431"/>
                      <a:pt x="7119" y="431"/>
                      <a:pt x="7087" y="442"/>
                    </a:cubicBezTo>
                    <a:cubicBezTo>
                      <a:pt x="7056" y="452"/>
                      <a:pt x="7024" y="474"/>
                      <a:pt x="7003" y="495"/>
                    </a:cubicBezTo>
                    <a:cubicBezTo>
                      <a:pt x="6982" y="516"/>
                      <a:pt x="6961" y="547"/>
                      <a:pt x="6939" y="579"/>
                    </a:cubicBezTo>
                    <a:cubicBezTo>
                      <a:pt x="6939" y="600"/>
                      <a:pt x="6929" y="621"/>
                      <a:pt x="6918" y="643"/>
                    </a:cubicBezTo>
                    <a:cubicBezTo>
                      <a:pt x="6908" y="695"/>
                      <a:pt x="6908" y="748"/>
                      <a:pt x="6929" y="801"/>
                    </a:cubicBezTo>
                    <a:cubicBezTo>
                      <a:pt x="6939" y="822"/>
                      <a:pt x="6939" y="843"/>
                      <a:pt x="6950" y="864"/>
                    </a:cubicBezTo>
                    <a:cubicBezTo>
                      <a:pt x="6971" y="907"/>
                      <a:pt x="7003" y="938"/>
                      <a:pt x="7045" y="959"/>
                    </a:cubicBezTo>
                    <a:lnTo>
                      <a:pt x="7098" y="1002"/>
                    </a:lnTo>
                    <a:cubicBezTo>
                      <a:pt x="7129" y="1023"/>
                      <a:pt x="7161" y="1033"/>
                      <a:pt x="7193" y="1033"/>
                    </a:cubicBezTo>
                    <a:cubicBezTo>
                      <a:pt x="7225" y="1033"/>
                      <a:pt x="7256" y="1033"/>
                      <a:pt x="7288" y="1023"/>
                    </a:cubicBezTo>
                    <a:cubicBezTo>
                      <a:pt x="7320" y="1012"/>
                      <a:pt x="7351" y="991"/>
                      <a:pt x="7372" y="970"/>
                    </a:cubicBezTo>
                    <a:cubicBezTo>
                      <a:pt x="7404" y="949"/>
                      <a:pt x="7425" y="917"/>
                      <a:pt x="7436" y="885"/>
                    </a:cubicBezTo>
                    <a:cubicBezTo>
                      <a:pt x="7446" y="864"/>
                      <a:pt x="7457" y="843"/>
                      <a:pt x="7457" y="822"/>
                    </a:cubicBezTo>
                    <a:cubicBezTo>
                      <a:pt x="7467" y="769"/>
                      <a:pt x="7467" y="716"/>
                      <a:pt x="7457" y="664"/>
                    </a:cubicBezTo>
                    <a:cubicBezTo>
                      <a:pt x="7446" y="643"/>
                      <a:pt x="7436" y="621"/>
                      <a:pt x="7425" y="600"/>
                    </a:cubicBezTo>
                    <a:cubicBezTo>
                      <a:pt x="7404" y="558"/>
                      <a:pt x="7372" y="526"/>
                      <a:pt x="7330" y="505"/>
                    </a:cubicBezTo>
                    <a:cubicBezTo>
                      <a:pt x="7320" y="495"/>
                      <a:pt x="7298" y="474"/>
                      <a:pt x="7277" y="463"/>
                    </a:cubicBezTo>
                    <a:cubicBezTo>
                      <a:pt x="7246" y="442"/>
                      <a:pt x="7225" y="431"/>
                      <a:pt x="7182" y="431"/>
                    </a:cubicBezTo>
                    <a:close/>
                    <a:moveTo>
                      <a:pt x="2905" y="1461"/>
                    </a:moveTo>
                    <a:cubicBezTo>
                      <a:pt x="2777" y="1461"/>
                      <a:pt x="2651" y="1556"/>
                      <a:pt x="2662" y="1741"/>
                    </a:cubicBezTo>
                    <a:cubicBezTo>
                      <a:pt x="2667" y="1920"/>
                      <a:pt x="2787" y="2008"/>
                      <a:pt x="2907" y="2008"/>
                    </a:cubicBezTo>
                    <a:cubicBezTo>
                      <a:pt x="3035" y="2008"/>
                      <a:pt x="3164" y="1910"/>
                      <a:pt x="3158" y="1720"/>
                    </a:cubicBezTo>
                    <a:cubicBezTo>
                      <a:pt x="3148" y="1546"/>
                      <a:pt x="3026" y="1461"/>
                      <a:pt x="2905" y="1461"/>
                    </a:cubicBezTo>
                    <a:close/>
                    <a:moveTo>
                      <a:pt x="1754" y="1392"/>
                    </a:moveTo>
                    <a:cubicBezTo>
                      <a:pt x="1733" y="1392"/>
                      <a:pt x="1701" y="1403"/>
                      <a:pt x="1680" y="1403"/>
                    </a:cubicBezTo>
                    <a:lnTo>
                      <a:pt x="1669" y="1414"/>
                    </a:lnTo>
                    <a:cubicBezTo>
                      <a:pt x="1627" y="1424"/>
                      <a:pt x="1606" y="1435"/>
                      <a:pt x="1585" y="1466"/>
                    </a:cubicBezTo>
                    <a:cubicBezTo>
                      <a:pt x="1553" y="1487"/>
                      <a:pt x="1532" y="1509"/>
                      <a:pt x="1521" y="1551"/>
                    </a:cubicBezTo>
                    <a:cubicBezTo>
                      <a:pt x="1500" y="1583"/>
                      <a:pt x="1490" y="1614"/>
                      <a:pt x="1490" y="1656"/>
                    </a:cubicBezTo>
                    <a:cubicBezTo>
                      <a:pt x="1490" y="1678"/>
                      <a:pt x="1490" y="1709"/>
                      <a:pt x="1500" y="1741"/>
                    </a:cubicBezTo>
                    <a:lnTo>
                      <a:pt x="1490" y="1783"/>
                    </a:lnTo>
                    <a:cubicBezTo>
                      <a:pt x="1490" y="1836"/>
                      <a:pt x="1511" y="1889"/>
                      <a:pt x="1532" y="1931"/>
                    </a:cubicBezTo>
                    <a:lnTo>
                      <a:pt x="1574" y="1984"/>
                    </a:lnTo>
                    <a:cubicBezTo>
                      <a:pt x="1606" y="2016"/>
                      <a:pt x="1638" y="2037"/>
                      <a:pt x="1680" y="2047"/>
                    </a:cubicBezTo>
                    <a:lnTo>
                      <a:pt x="1690" y="2058"/>
                    </a:lnTo>
                    <a:lnTo>
                      <a:pt x="1785" y="2058"/>
                    </a:lnTo>
                    <a:cubicBezTo>
                      <a:pt x="1807" y="2058"/>
                      <a:pt x="1828" y="2047"/>
                      <a:pt x="1849" y="2047"/>
                    </a:cubicBezTo>
                    <a:lnTo>
                      <a:pt x="1870" y="2047"/>
                    </a:lnTo>
                    <a:lnTo>
                      <a:pt x="1902" y="2026"/>
                    </a:lnTo>
                    <a:lnTo>
                      <a:pt x="1944" y="2005"/>
                    </a:lnTo>
                    <a:cubicBezTo>
                      <a:pt x="1965" y="1984"/>
                      <a:pt x="1986" y="1963"/>
                      <a:pt x="2007" y="1942"/>
                    </a:cubicBezTo>
                    <a:lnTo>
                      <a:pt x="2018" y="1931"/>
                    </a:lnTo>
                    <a:cubicBezTo>
                      <a:pt x="2028" y="1910"/>
                      <a:pt x="2049" y="1889"/>
                      <a:pt x="2060" y="1868"/>
                    </a:cubicBezTo>
                    <a:lnTo>
                      <a:pt x="2060" y="1857"/>
                    </a:lnTo>
                    <a:cubicBezTo>
                      <a:pt x="2071" y="1836"/>
                      <a:pt x="2081" y="1815"/>
                      <a:pt x="2081" y="1794"/>
                    </a:cubicBezTo>
                    <a:cubicBezTo>
                      <a:pt x="2092" y="1741"/>
                      <a:pt x="2092" y="1688"/>
                      <a:pt x="2081" y="1635"/>
                    </a:cubicBezTo>
                    <a:lnTo>
                      <a:pt x="2071" y="1604"/>
                    </a:lnTo>
                    <a:lnTo>
                      <a:pt x="2049" y="1572"/>
                    </a:lnTo>
                    <a:lnTo>
                      <a:pt x="2049" y="1561"/>
                    </a:lnTo>
                    <a:cubicBezTo>
                      <a:pt x="2039" y="1540"/>
                      <a:pt x="2018" y="1519"/>
                      <a:pt x="1997" y="1498"/>
                    </a:cubicBezTo>
                    <a:lnTo>
                      <a:pt x="1986" y="1487"/>
                    </a:lnTo>
                    <a:cubicBezTo>
                      <a:pt x="1976" y="1466"/>
                      <a:pt x="1954" y="1456"/>
                      <a:pt x="1933" y="1445"/>
                    </a:cubicBezTo>
                    <a:lnTo>
                      <a:pt x="1933" y="1435"/>
                    </a:lnTo>
                    <a:lnTo>
                      <a:pt x="1923" y="1435"/>
                    </a:lnTo>
                    <a:cubicBezTo>
                      <a:pt x="1902" y="1424"/>
                      <a:pt x="1870" y="1414"/>
                      <a:pt x="1849" y="1403"/>
                    </a:cubicBezTo>
                    <a:lnTo>
                      <a:pt x="1838" y="1403"/>
                    </a:lnTo>
                    <a:cubicBezTo>
                      <a:pt x="1817" y="1392"/>
                      <a:pt x="1785" y="1392"/>
                      <a:pt x="1764" y="1392"/>
                    </a:cubicBezTo>
                    <a:close/>
                    <a:moveTo>
                      <a:pt x="5894" y="1445"/>
                    </a:moveTo>
                    <a:lnTo>
                      <a:pt x="5894" y="1456"/>
                    </a:lnTo>
                    <a:cubicBezTo>
                      <a:pt x="5862" y="1456"/>
                      <a:pt x="5830" y="1466"/>
                      <a:pt x="5799" y="1487"/>
                    </a:cubicBezTo>
                    <a:cubicBezTo>
                      <a:pt x="5767" y="1509"/>
                      <a:pt x="5746" y="1530"/>
                      <a:pt x="5735" y="1561"/>
                    </a:cubicBezTo>
                    <a:cubicBezTo>
                      <a:pt x="5714" y="1593"/>
                      <a:pt x="5693" y="1625"/>
                      <a:pt x="5693" y="1656"/>
                    </a:cubicBezTo>
                    <a:cubicBezTo>
                      <a:pt x="5693" y="1688"/>
                      <a:pt x="5693" y="1709"/>
                      <a:pt x="5683" y="1741"/>
                    </a:cubicBezTo>
                    <a:lnTo>
                      <a:pt x="5693" y="1762"/>
                    </a:lnTo>
                    <a:cubicBezTo>
                      <a:pt x="5683" y="1783"/>
                      <a:pt x="5683" y="1804"/>
                      <a:pt x="5683" y="1825"/>
                    </a:cubicBezTo>
                    <a:cubicBezTo>
                      <a:pt x="5683" y="1868"/>
                      <a:pt x="5693" y="1899"/>
                      <a:pt x="5714" y="1931"/>
                    </a:cubicBezTo>
                    <a:cubicBezTo>
                      <a:pt x="5725" y="1973"/>
                      <a:pt x="5735" y="1994"/>
                      <a:pt x="5767" y="2026"/>
                    </a:cubicBezTo>
                    <a:cubicBezTo>
                      <a:pt x="5778" y="2037"/>
                      <a:pt x="5799" y="2047"/>
                      <a:pt x="5820" y="2068"/>
                    </a:cubicBezTo>
                    <a:cubicBezTo>
                      <a:pt x="5852" y="2089"/>
                      <a:pt x="5894" y="2100"/>
                      <a:pt x="5947" y="2100"/>
                    </a:cubicBezTo>
                    <a:cubicBezTo>
                      <a:pt x="5968" y="2089"/>
                      <a:pt x="5989" y="2089"/>
                      <a:pt x="6010" y="2089"/>
                    </a:cubicBezTo>
                    <a:cubicBezTo>
                      <a:pt x="6031" y="2079"/>
                      <a:pt x="6052" y="2068"/>
                      <a:pt x="6073" y="2047"/>
                    </a:cubicBezTo>
                    <a:cubicBezTo>
                      <a:pt x="6084" y="2052"/>
                      <a:pt x="6097" y="2055"/>
                      <a:pt x="6110" y="2055"/>
                    </a:cubicBezTo>
                    <a:cubicBezTo>
                      <a:pt x="6124" y="2055"/>
                      <a:pt x="6137" y="2052"/>
                      <a:pt x="6147" y="2047"/>
                    </a:cubicBezTo>
                    <a:cubicBezTo>
                      <a:pt x="6179" y="2047"/>
                      <a:pt x="6211" y="2037"/>
                      <a:pt x="6242" y="2016"/>
                    </a:cubicBezTo>
                    <a:lnTo>
                      <a:pt x="6285" y="1963"/>
                    </a:lnTo>
                    <a:cubicBezTo>
                      <a:pt x="6316" y="1942"/>
                      <a:pt x="6327" y="1910"/>
                      <a:pt x="6337" y="1868"/>
                    </a:cubicBezTo>
                    <a:cubicBezTo>
                      <a:pt x="6348" y="1847"/>
                      <a:pt x="6348" y="1825"/>
                      <a:pt x="6348" y="1804"/>
                    </a:cubicBezTo>
                    <a:cubicBezTo>
                      <a:pt x="6359" y="1762"/>
                      <a:pt x="6359" y="1730"/>
                      <a:pt x="6337" y="1688"/>
                    </a:cubicBezTo>
                    <a:cubicBezTo>
                      <a:pt x="6337" y="1667"/>
                      <a:pt x="6327" y="1646"/>
                      <a:pt x="6316" y="1625"/>
                    </a:cubicBezTo>
                    <a:cubicBezTo>
                      <a:pt x="6295" y="1583"/>
                      <a:pt x="6263" y="1551"/>
                      <a:pt x="6221" y="1519"/>
                    </a:cubicBezTo>
                    <a:cubicBezTo>
                      <a:pt x="6200" y="1519"/>
                      <a:pt x="6190" y="1509"/>
                      <a:pt x="6168" y="1498"/>
                    </a:cubicBezTo>
                    <a:lnTo>
                      <a:pt x="6158" y="1498"/>
                    </a:lnTo>
                    <a:lnTo>
                      <a:pt x="6147" y="1487"/>
                    </a:lnTo>
                    <a:lnTo>
                      <a:pt x="6105" y="1487"/>
                    </a:lnTo>
                    <a:cubicBezTo>
                      <a:pt x="6073" y="1477"/>
                      <a:pt x="6031" y="1466"/>
                      <a:pt x="5989" y="1456"/>
                    </a:cubicBezTo>
                    <a:cubicBezTo>
                      <a:pt x="5957" y="1445"/>
                      <a:pt x="5925" y="1445"/>
                      <a:pt x="5894" y="1445"/>
                    </a:cubicBezTo>
                    <a:close/>
                    <a:moveTo>
                      <a:pt x="243" y="1667"/>
                    </a:moveTo>
                    <a:cubicBezTo>
                      <a:pt x="212" y="1667"/>
                      <a:pt x="180" y="1678"/>
                      <a:pt x="148" y="1699"/>
                    </a:cubicBezTo>
                    <a:cubicBezTo>
                      <a:pt x="117" y="1709"/>
                      <a:pt x="96" y="1730"/>
                      <a:pt x="74" y="1751"/>
                    </a:cubicBezTo>
                    <a:cubicBezTo>
                      <a:pt x="43" y="1783"/>
                      <a:pt x="32" y="1815"/>
                      <a:pt x="22" y="1847"/>
                    </a:cubicBezTo>
                    <a:cubicBezTo>
                      <a:pt x="11" y="1878"/>
                      <a:pt x="1" y="1920"/>
                      <a:pt x="1" y="1963"/>
                    </a:cubicBezTo>
                    <a:cubicBezTo>
                      <a:pt x="11" y="1984"/>
                      <a:pt x="11" y="2005"/>
                      <a:pt x="11" y="2037"/>
                    </a:cubicBezTo>
                    <a:cubicBezTo>
                      <a:pt x="32" y="2079"/>
                      <a:pt x="53" y="2121"/>
                      <a:pt x="85" y="2153"/>
                    </a:cubicBezTo>
                    <a:lnTo>
                      <a:pt x="138" y="2195"/>
                    </a:lnTo>
                    <a:cubicBezTo>
                      <a:pt x="170" y="2216"/>
                      <a:pt x="222" y="2227"/>
                      <a:pt x="265" y="2227"/>
                    </a:cubicBezTo>
                    <a:lnTo>
                      <a:pt x="307" y="2227"/>
                    </a:lnTo>
                    <a:cubicBezTo>
                      <a:pt x="339" y="2227"/>
                      <a:pt x="370" y="2216"/>
                      <a:pt x="402" y="2195"/>
                    </a:cubicBezTo>
                    <a:cubicBezTo>
                      <a:pt x="434" y="2185"/>
                      <a:pt x="465" y="2163"/>
                      <a:pt x="486" y="2142"/>
                    </a:cubicBezTo>
                    <a:cubicBezTo>
                      <a:pt x="507" y="2111"/>
                      <a:pt x="518" y="2079"/>
                      <a:pt x="529" y="2047"/>
                    </a:cubicBezTo>
                    <a:cubicBezTo>
                      <a:pt x="550" y="2016"/>
                      <a:pt x="550" y="1973"/>
                      <a:pt x="550" y="1931"/>
                    </a:cubicBezTo>
                    <a:cubicBezTo>
                      <a:pt x="539" y="1910"/>
                      <a:pt x="539" y="1889"/>
                      <a:pt x="539" y="1857"/>
                    </a:cubicBezTo>
                    <a:cubicBezTo>
                      <a:pt x="529" y="1815"/>
                      <a:pt x="497" y="1773"/>
                      <a:pt x="465" y="1741"/>
                    </a:cubicBezTo>
                    <a:lnTo>
                      <a:pt x="412" y="1699"/>
                    </a:lnTo>
                    <a:cubicBezTo>
                      <a:pt x="381" y="1678"/>
                      <a:pt x="339" y="1667"/>
                      <a:pt x="286" y="1667"/>
                    </a:cubicBezTo>
                    <a:close/>
                    <a:moveTo>
                      <a:pt x="7418" y="1797"/>
                    </a:moveTo>
                    <a:cubicBezTo>
                      <a:pt x="7399" y="1797"/>
                      <a:pt x="7380" y="1802"/>
                      <a:pt x="7362" y="1815"/>
                    </a:cubicBezTo>
                    <a:lnTo>
                      <a:pt x="7298" y="1847"/>
                    </a:lnTo>
                    <a:lnTo>
                      <a:pt x="7277" y="1868"/>
                    </a:lnTo>
                    <a:cubicBezTo>
                      <a:pt x="7246" y="1878"/>
                      <a:pt x="7214" y="1899"/>
                      <a:pt x="7193" y="1920"/>
                    </a:cubicBezTo>
                    <a:cubicBezTo>
                      <a:pt x="7161" y="1942"/>
                      <a:pt x="7140" y="1973"/>
                      <a:pt x="7129" y="2005"/>
                    </a:cubicBezTo>
                    <a:cubicBezTo>
                      <a:pt x="7119" y="2026"/>
                      <a:pt x="7108" y="2047"/>
                      <a:pt x="7108" y="2068"/>
                    </a:cubicBezTo>
                    <a:cubicBezTo>
                      <a:pt x="7098" y="2121"/>
                      <a:pt x="7098" y="2174"/>
                      <a:pt x="7108" y="2216"/>
                    </a:cubicBezTo>
                    <a:cubicBezTo>
                      <a:pt x="7119" y="2237"/>
                      <a:pt x="7129" y="2269"/>
                      <a:pt x="7140" y="2290"/>
                    </a:cubicBezTo>
                    <a:cubicBezTo>
                      <a:pt x="7161" y="2332"/>
                      <a:pt x="7193" y="2364"/>
                      <a:pt x="7235" y="2385"/>
                    </a:cubicBezTo>
                    <a:cubicBezTo>
                      <a:pt x="7298" y="2417"/>
                      <a:pt x="7362" y="2449"/>
                      <a:pt x="7425" y="2480"/>
                    </a:cubicBezTo>
                    <a:lnTo>
                      <a:pt x="7446" y="2491"/>
                    </a:lnTo>
                    <a:cubicBezTo>
                      <a:pt x="7467" y="2501"/>
                      <a:pt x="7499" y="2522"/>
                      <a:pt x="7531" y="2533"/>
                    </a:cubicBezTo>
                    <a:cubicBezTo>
                      <a:pt x="7547" y="2538"/>
                      <a:pt x="7563" y="2541"/>
                      <a:pt x="7578" y="2541"/>
                    </a:cubicBezTo>
                    <a:cubicBezTo>
                      <a:pt x="7594" y="2541"/>
                      <a:pt x="7610" y="2538"/>
                      <a:pt x="7626" y="2533"/>
                    </a:cubicBezTo>
                    <a:cubicBezTo>
                      <a:pt x="7658" y="2522"/>
                      <a:pt x="7689" y="2512"/>
                      <a:pt x="7721" y="2491"/>
                    </a:cubicBezTo>
                    <a:lnTo>
                      <a:pt x="7774" y="2449"/>
                    </a:lnTo>
                    <a:cubicBezTo>
                      <a:pt x="7795" y="2417"/>
                      <a:pt x="7805" y="2385"/>
                      <a:pt x="7816" y="2353"/>
                    </a:cubicBezTo>
                    <a:cubicBezTo>
                      <a:pt x="7827" y="2332"/>
                      <a:pt x="7837" y="2311"/>
                      <a:pt x="7837" y="2280"/>
                    </a:cubicBezTo>
                    <a:cubicBezTo>
                      <a:pt x="7837" y="2248"/>
                      <a:pt x="7837" y="2206"/>
                      <a:pt x="7827" y="2174"/>
                    </a:cubicBezTo>
                    <a:lnTo>
                      <a:pt x="7795" y="2100"/>
                    </a:lnTo>
                    <a:cubicBezTo>
                      <a:pt x="7774" y="2058"/>
                      <a:pt x="7742" y="2026"/>
                      <a:pt x="7700" y="2005"/>
                    </a:cubicBezTo>
                    <a:lnTo>
                      <a:pt x="7668" y="1984"/>
                    </a:lnTo>
                    <a:cubicBezTo>
                      <a:pt x="7658" y="1952"/>
                      <a:pt x="7647" y="1920"/>
                      <a:pt x="7626" y="1899"/>
                    </a:cubicBezTo>
                    <a:cubicBezTo>
                      <a:pt x="7605" y="1868"/>
                      <a:pt x="7584" y="1847"/>
                      <a:pt x="7552" y="1836"/>
                    </a:cubicBezTo>
                    <a:cubicBezTo>
                      <a:pt x="7520" y="1815"/>
                      <a:pt x="7489" y="1804"/>
                      <a:pt x="7457" y="1804"/>
                    </a:cubicBezTo>
                    <a:cubicBezTo>
                      <a:pt x="7444" y="1800"/>
                      <a:pt x="7431" y="1797"/>
                      <a:pt x="7418" y="1797"/>
                    </a:cubicBezTo>
                    <a:close/>
                    <a:moveTo>
                      <a:pt x="4299" y="2033"/>
                    </a:moveTo>
                    <a:cubicBezTo>
                      <a:pt x="4288" y="2033"/>
                      <a:pt x="4278" y="2034"/>
                      <a:pt x="4267" y="2037"/>
                    </a:cubicBezTo>
                    <a:lnTo>
                      <a:pt x="4130" y="2037"/>
                    </a:lnTo>
                    <a:cubicBezTo>
                      <a:pt x="4088" y="2037"/>
                      <a:pt x="4067" y="2047"/>
                      <a:pt x="4035" y="2068"/>
                    </a:cubicBezTo>
                    <a:cubicBezTo>
                      <a:pt x="4003" y="2079"/>
                      <a:pt x="3972" y="2100"/>
                      <a:pt x="3951" y="2132"/>
                    </a:cubicBezTo>
                    <a:cubicBezTo>
                      <a:pt x="3929" y="2153"/>
                      <a:pt x="3919" y="2185"/>
                      <a:pt x="3908" y="2216"/>
                    </a:cubicBezTo>
                    <a:cubicBezTo>
                      <a:pt x="3887" y="2258"/>
                      <a:pt x="3887" y="2290"/>
                      <a:pt x="3887" y="2332"/>
                    </a:cubicBezTo>
                    <a:cubicBezTo>
                      <a:pt x="3887" y="2353"/>
                      <a:pt x="3898" y="2375"/>
                      <a:pt x="3898" y="2406"/>
                    </a:cubicBezTo>
                    <a:cubicBezTo>
                      <a:pt x="3908" y="2449"/>
                      <a:pt x="3940" y="2491"/>
                      <a:pt x="3972" y="2522"/>
                    </a:cubicBezTo>
                    <a:lnTo>
                      <a:pt x="4014" y="2565"/>
                    </a:lnTo>
                    <a:cubicBezTo>
                      <a:pt x="4056" y="2596"/>
                      <a:pt x="4098" y="2607"/>
                      <a:pt x="4141" y="2607"/>
                    </a:cubicBezTo>
                    <a:lnTo>
                      <a:pt x="4288" y="2596"/>
                    </a:lnTo>
                    <a:cubicBezTo>
                      <a:pt x="4320" y="2596"/>
                      <a:pt x="4352" y="2586"/>
                      <a:pt x="4373" y="2565"/>
                    </a:cubicBezTo>
                    <a:cubicBezTo>
                      <a:pt x="4415" y="2554"/>
                      <a:pt x="4436" y="2533"/>
                      <a:pt x="4457" y="2501"/>
                    </a:cubicBezTo>
                    <a:cubicBezTo>
                      <a:pt x="4479" y="2480"/>
                      <a:pt x="4500" y="2449"/>
                      <a:pt x="4500" y="2417"/>
                    </a:cubicBezTo>
                    <a:cubicBezTo>
                      <a:pt x="4521" y="2375"/>
                      <a:pt x="4531" y="2343"/>
                      <a:pt x="4521" y="2301"/>
                    </a:cubicBezTo>
                    <a:cubicBezTo>
                      <a:pt x="4521" y="2280"/>
                      <a:pt x="4510" y="2258"/>
                      <a:pt x="4510" y="2227"/>
                    </a:cubicBezTo>
                    <a:cubicBezTo>
                      <a:pt x="4500" y="2185"/>
                      <a:pt x="4479" y="2142"/>
                      <a:pt x="4447" y="2111"/>
                    </a:cubicBezTo>
                    <a:cubicBezTo>
                      <a:pt x="4426" y="2089"/>
                      <a:pt x="4415" y="2079"/>
                      <a:pt x="4394" y="2068"/>
                    </a:cubicBezTo>
                    <a:cubicBezTo>
                      <a:pt x="4362" y="2045"/>
                      <a:pt x="4331" y="2033"/>
                      <a:pt x="4299" y="2033"/>
                    </a:cubicBezTo>
                    <a:close/>
                    <a:moveTo>
                      <a:pt x="5379" y="2476"/>
                    </a:moveTo>
                    <a:cubicBezTo>
                      <a:pt x="5368" y="2476"/>
                      <a:pt x="5357" y="2477"/>
                      <a:pt x="5345" y="2480"/>
                    </a:cubicBezTo>
                    <a:cubicBezTo>
                      <a:pt x="5323" y="2491"/>
                      <a:pt x="5281" y="2501"/>
                      <a:pt x="5260" y="2522"/>
                    </a:cubicBezTo>
                    <a:cubicBezTo>
                      <a:pt x="5228" y="2544"/>
                      <a:pt x="5207" y="2565"/>
                      <a:pt x="5197" y="2596"/>
                    </a:cubicBezTo>
                    <a:cubicBezTo>
                      <a:pt x="5176" y="2628"/>
                      <a:pt x="5155" y="2660"/>
                      <a:pt x="5155" y="2691"/>
                    </a:cubicBezTo>
                    <a:cubicBezTo>
                      <a:pt x="5144" y="2723"/>
                      <a:pt x="5144" y="2744"/>
                      <a:pt x="5144" y="2776"/>
                    </a:cubicBezTo>
                    <a:cubicBezTo>
                      <a:pt x="5144" y="2818"/>
                      <a:pt x="5155" y="2871"/>
                      <a:pt x="5186" y="2913"/>
                    </a:cubicBezTo>
                    <a:lnTo>
                      <a:pt x="5207" y="2945"/>
                    </a:lnTo>
                    <a:lnTo>
                      <a:pt x="5207" y="2956"/>
                    </a:lnTo>
                    <a:cubicBezTo>
                      <a:pt x="5218" y="2977"/>
                      <a:pt x="5218" y="3008"/>
                      <a:pt x="5218" y="3029"/>
                    </a:cubicBezTo>
                    <a:cubicBezTo>
                      <a:pt x="5239" y="3082"/>
                      <a:pt x="5260" y="3114"/>
                      <a:pt x="5292" y="3156"/>
                    </a:cubicBezTo>
                    <a:lnTo>
                      <a:pt x="5345" y="3198"/>
                    </a:lnTo>
                    <a:cubicBezTo>
                      <a:pt x="5376" y="3220"/>
                      <a:pt x="5419" y="3230"/>
                      <a:pt x="5471" y="3230"/>
                    </a:cubicBezTo>
                    <a:lnTo>
                      <a:pt x="5514" y="3220"/>
                    </a:lnTo>
                    <a:lnTo>
                      <a:pt x="5556" y="3209"/>
                    </a:lnTo>
                    <a:lnTo>
                      <a:pt x="5609" y="3177"/>
                    </a:lnTo>
                    <a:lnTo>
                      <a:pt x="5619" y="3177"/>
                    </a:lnTo>
                    <a:lnTo>
                      <a:pt x="5672" y="3124"/>
                    </a:lnTo>
                    <a:cubicBezTo>
                      <a:pt x="5693" y="3093"/>
                      <a:pt x="5714" y="3072"/>
                      <a:pt x="5725" y="3040"/>
                    </a:cubicBezTo>
                    <a:cubicBezTo>
                      <a:pt x="5735" y="3019"/>
                      <a:pt x="5746" y="2987"/>
                      <a:pt x="5746" y="2966"/>
                    </a:cubicBezTo>
                    <a:lnTo>
                      <a:pt x="5757" y="2956"/>
                    </a:lnTo>
                    <a:cubicBezTo>
                      <a:pt x="5757" y="2924"/>
                      <a:pt x="5757" y="2903"/>
                      <a:pt x="5757" y="2871"/>
                    </a:cubicBezTo>
                    <a:lnTo>
                      <a:pt x="5757" y="2850"/>
                    </a:lnTo>
                    <a:cubicBezTo>
                      <a:pt x="5757" y="2829"/>
                      <a:pt x="5757" y="2797"/>
                      <a:pt x="5746" y="2776"/>
                    </a:cubicBezTo>
                    <a:lnTo>
                      <a:pt x="5746" y="2755"/>
                    </a:lnTo>
                    <a:lnTo>
                      <a:pt x="5714" y="2691"/>
                    </a:lnTo>
                    <a:lnTo>
                      <a:pt x="5714" y="2681"/>
                    </a:lnTo>
                    <a:lnTo>
                      <a:pt x="5704" y="2670"/>
                    </a:lnTo>
                    <a:cubicBezTo>
                      <a:pt x="5693" y="2649"/>
                      <a:pt x="5683" y="2639"/>
                      <a:pt x="5661" y="2618"/>
                    </a:cubicBezTo>
                    <a:lnTo>
                      <a:pt x="5651" y="2596"/>
                    </a:lnTo>
                    <a:cubicBezTo>
                      <a:pt x="5630" y="2586"/>
                      <a:pt x="5609" y="2565"/>
                      <a:pt x="5588" y="2554"/>
                    </a:cubicBezTo>
                    <a:lnTo>
                      <a:pt x="5577" y="2544"/>
                    </a:lnTo>
                    <a:cubicBezTo>
                      <a:pt x="5545" y="2522"/>
                      <a:pt x="5514" y="2512"/>
                      <a:pt x="5482" y="2501"/>
                    </a:cubicBezTo>
                    <a:lnTo>
                      <a:pt x="5450" y="2491"/>
                    </a:lnTo>
                    <a:cubicBezTo>
                      <a:pt x="5428" y="2483"/>
                      <a:pt x="5405" y="2476"/>
                      <a:pt x="5379" y="2476"/>
                    </a:cubicBezTo>
                    <a:close/>
                    <a:moveTo>
                      <a:pt x="2335" y="2903"/>
                    </a:moveTo>
                    <a:cubicBezTo>
                      <a:pt x="2313" y="2903"/>
                      <a:pt x="2292" y="2913"/>
                      <a:pt x="2261" y="2913"/>
                    </a:cubicBezTo>
                    <a:cubicBezTo>
                      <a:pt x="2229" y="2934"/>
                      <a:pt x="2187" y="2956"/>
                      <a:pt x="2155" y="2998"/>
                    </a:cubicBezTo>
                    <a:cubicBezTo>
                      <a:pt x="2123" y="3029"/>
                      <a:pt x="2102" y="3061"/>
                      <a:pt x="2071" y="3103"/>
                    </a:cubicBezTo>
                    <a:cubicBezTo>
                      <a:pt x="2049" y="3124"/>
                      <a:pt x="2028" y="3156"/>
                      <a:pt x="2018" y="3198"/>
                    </a:cubicBezTo>
                    <a:cubicBezTo>
                      <a:pt x="2007" y="3230"/>
                      <a:pt x="1997" y="3262"/>
                      <a:pt x="1997" y="3304"/>
                    </a:cubicBezTo>
                    <a:cubicBezTo>
                      <a:pt x="1997" y="3346"/>
                      <a:pt x="2007" y="3378"/>
                      <a:pt x="2028" y="3410"/>
                    </a:cubicBezTo>
                    <a:cubicBezTo>
                      <a:pt x="2039" y="3441"/>
                      <a:pt x="2049" y="3473"/>
                      <a:pt x="2081" y="3505"/>
                    </a:cubicBezTo>
                    <a:cubicBezTo>
                      <a:pt x="2102" y="3515"/>
                      <a:pt x="2113" y="3526"/>
                      <a:pt x="2134" y="3547"/>
                    </a:cubicBezTo>
                    <a:cubicBezTo>
                      <a:pt x="2176" y="3568"/>
                      <a:pt x="2218" y="3579"/>
                      <a:pt x="2261" y="3579"/>
                    </a:cubicBezTo>
                    <a:cubicBezTo>
                      <a:pt x="2282" y="3568"/>
                      <a:pt x="2303" y="3568"/>
                      <a:pt x="2324" y="3568"/>
                    </a:cubicBezTo>
                    <a:cubicBezTo>
                      <a:pt x="2366" y="3547"/>
                      <a:pt x="2398" y="3526"/>
                      <a:pt x="2430" y="3484"/>
                    </a:cubicBezTo>
                    <a:cubicBezTo>
                      <a:pt x="2461" y="3452"/>
                      <a:pt x="2493" y="3410"/>
                      <a:pt x="2525" y="3378"/>
                    </a:cubicBezTo>
                    <a:cubicBezTo>
                      <a:pt x="2546" y="3346"/>
                      <a:pt x="2556" y="3325"/>
                      <a:pt x="2567" y="3283"/>
                    </a:cubicBezTo>
                    <a:cubicBezTo>
                      <a:pt x="2588" y="3251"/>
                      <a:pt x="2588" y="3220"/>
                      <a:pt x="2588" y="3177"/>
                    </a:cubicBezTo>
                    <a:cubicBezTo>
                      <a:pt x="2588" y="3135"/>
                      <a:pt x="2578" y="3103"/>
                      <a:pt x="2567" y="3072"/>
                    </a:cubicBezTo>
                    <a:cubicBezTo>
                      <a:pt x="2556" y="3029"/>
                      <a:pt x="2535" y="3008"/>
                      <a:pt x="2514" y="2977"/>
                    </a:cubicBezTo>
                    <a:lnTo>
                      <a:pt x="2461" y="2934"/>
                    </a:lnTo>
                    <a:cubicBezTo>
                      <a:pt x="2419" y="2913"/>
                      <a:pt x="2377" y="2903"/>
                      <a:pt x="2335" y="2903"/>
                    </a:cubicBezTo>
                    <a:close/>
                    <a:moveTo>
                      <a:pt x="3499" y="3234"/>
                    </a:moveTo>
                    <a:cubicBezTo>
                      <a:pt x="3481" y="3234"/>
                      <a:pt x="3462" y="3239"/>
                      <a:pt x="3444" y="3251"/>
                    </a:cubicBezTo>
                    <a:cubicBezTo>
                      <a:pt x="3412" y="3262"/>
                      <a:pt x="3380" y="3272"/>
                      <a:pt x="3359" y="3304"/>
                    </a:cubicBezTo>
                    <a:cubicBezTo>
                      <a:pt x="3338" y="3325"/>
                      <a:pt x="3317" y="3346"/>
                      <a:pt x="3296" y="3389"/>
                    </a:cubicBezTo>
                    <a:cubicBezTo>
                      <a:pt x="3296" y="3410"/>
                      <a:pt x="3285" y="3431"/>
                      <a:pt x="3275" y="3452"/>
                    </a:cubicBezTo>
                    <a:cubicBezTo>
                      <a:pt x="3264" y="3505"/>
                      <a:pt x="3264" y="3547"/>
                      <a:pt x="3285" y="3600"/>
                    </a:cubicBezTo>
                    <a:cubicBezTo>
                      <a:pt x="3296" y="3621"/>
                      <a:pt x="3296" y="3642"/>
                      <a:pt x="3306" y="3663"/>
                    </a:cubicBezTo>
                    <a:cubicBezTo>
                      <a:pt x="3327" y="3705"/>
                      <a:pt x="3359" y="3737"/>
                      <a:pt x="3401" y="3769"/>
                    </a:cubicBezTo>
                    <a:cubicBezTo>
                      <a:pt x="3433" y="3779"/>
                      <a:pt x="3465" y="3800"/>
                      <a:pt x="3496" y="3811"/>
                    </a:cubicBezTo>
                    <a:cubicBezTo>
                      <a:pt x="3528" y="3832"/>
                      <a:pt x="3560" y="3843"/>
                      <a:pt x="3591" y="3843"/>
                    </a:cubicBezTo>
                    <a:cubicBezTo>
                      <a:pt x="3601" y="3846"/>
                      <a:pt x="3610" y="3847"/>
                      <a:pt x="3619" y="3847"/>
                    </a:cubicBezTo>
                    <a:cubicBezTo>
                      <a:pt x="3642" y="3847"/>
                      <a:pt x="3664" y="3840"/>
                      <a:pt x="3686" y="3832"/>
                    </a:cubicBezTo>
                    <a:cubicBezTo>
                      <a:pt x="3718" y="3822"/>
                      <a:pt x="3750" y="3811"/>
                      <a:pt x="3771" y="3779"/>
                    </a:cubicBezTo>
                    <a:cubicBezTo>
                      <a:pt x="3803" y="3758"/>
                      <a:pt x="3813" y="3737"/>
                      <a:pt x="3834" y="3695"/>
                    </a:cubicBezTo>
                    <a:lnTo>
                      <a:pt x="3855" y="3631"/>
                    </a:lnTo>
                    <a:cubicBezTo>
                      <a:pt x="3866" y="3579"/>
                      <a:pt x="3866" y="3526"/>
                      <a:pt x="3855" y="3484"/>
                    </a:cubicBezTo>
                    <a:cubicBezTo>
                      <a:pt x="3845" y="3462"/>
                      <a:pt x="3834" y="3441"/>
                      <a:pt x="3824" y="3410"/>
                    </a:cubicBezTo>
                    <a:cubicBezTo>
                      <a:pt x="3803" y="3367"/>
                      <a:pt x="3771" y="3336"/>
                      <a:pt x="3729" y="3315"/>
                    </a:cubicBezTo>
                    <a:cubicBezTo>
                      <a:pt x="3697" y="3304"/>
                      <a:pt x="3665" y="3283"/>
                      <a:pt x="3634" y="3272"/>
                    </a:cubicBezTo>
                    <a:cubicBezTo>
                      <a:pt x="3602" y="3251"/>
                      <a:pt x="3581" y="3241"/>
                      <a:pt x="3539" y="3241"/>
                    </a:cubicBezTo>
                    <a:cubicBezTo>
                      <a:pt x="3525" y="3236"/>
                      <a:pt x="3512" y="3234"/>
                      <a:pt x="3499" y="3234"/>
                    </a:cubicBezTo>
                    <a:close/>
                    <a:moveTo>
                      <a:pt x="6929" y="3357"/>
                    </a:moveTo>
                    <a:cubicBezTo>
                      <a:pt x="6897" y="3367"/>
                      <a:pt x="6887" y="3367"/>
                      <a:pt x="6855" y="3378"/>
                    </a:cubicBezTo>
                    <a:cubicBezTo>
                      <a:pt x="6823" y="3389"/>
                      <a:pt x="6781" y="3410"/>
                      <a:pt x="6749" y="3452"/>
                    </a:cubicBezTo>
                    <a:cubicBezTo>
                      <a:pt x="6739" y="3473"/>
                      <a:pt x="6728" y="3494"/>
                      <a:pt x="6707" y="3515"/>
                    </a:cubicBezTo>
                    <a:cubicBezTo>
                      <a:pt x="6696" y="3536"/>
                      <a:pt x="6696" y="3558"/>
                      <a:pt x="6686" y="3589"/>
                    </a:cubicBezTo>
                    <a:cubicBezTo>
                      <a:pt x="6675" y="3610"/>
                      <a:pt x="6675" y="3642"/>
                      <a:pt x="6675" y="3663"/>
                    </a:cubicBezTo>
                    <a:cubicBezTo>
                      <a:pt x="6686" y="3726"/>
                      <a:pt x="6696" y="3758"/>
                      <a:pt x="6718" y="3811"/>
                    </a:cubicBezTo>
                    <a:cubicBezTo>
                      <a:pt x="6739" y="3853"/>
                      <a:pt x="6781" y="3885"/>
                      <a:pt x="6813" y="3906"/>
                    </a:cubicBezTo>
                    <a:lnTo>
                      <a:pt x="6813" y="3917"/>
                    </a:lnTo>
                    <a:cubicBezTo>
                      <a:pt x="6830" y="3925"/>
                      <a:pt x="6868" y="3941"/>
                      <a:pt x="6876" y="3941"/>
                    </a:cubicBezTo>
                    <a:cubicBezTo>
                      <a:pt x="6878" y="3941"/>
                      <a:pt x="6878" y="3940"/>
                      <a:pt x="6876" y="3938"/>
                    </a:cubicBezTo>
                    <a:lnTo>
                      <a:pt x="6887" y="3938"/>
                    </a:lnTo>
                    <a:cubicBezTo>
                      <a:pt x="6908" y="3948"/>
                      <a:pt x="6939" y="3948"/>
                      <a:pt x="6961" y="3948"/>
                    </a:cubicBezTo>
                    <a:lnTo>
                      <a:pt x="6971" y="3948"/>
                    </a:lnTo>
                    <a:lnTo>
                      <a:pt x="7034" y="3938"/>
                    </a:lnTo>
                    <a:cubicBezTo>
                      <a:pt x="7087" y="3917"/>
                      <a:pt x="7119" y="3895"/>
                      <a:pt x="7151" y="3853"/>
                    </a:cubicBezTo>
                    <a:cubicBezTo>
                      <a:pt x="7182" y="3811"/>
                      <a:pt x="7203" y="3779"/>
                      <a:pt x="7214" y="3726"/>
                    </a:cubicBezTo>
                    <a:lnTo>
                      <a:pt x="7214" y="3716"/>
                    </a:lnTo>
                    <a:lnTo>
                      <a:pt x="7214" y="3684"/>
                    </a:lnTo>
                    <a:lnTo>
                      <a:pt x="7225" y="3642"/>
                    </a:lnTo>
                    <a:lnTo>
                      <a:pt x="7214" y="3568"/>
                    </a:lnTo>
                    <a:cubicBezTo>
                      <a:pt x="7203" y="3547"/>
                      <a:pt x="7193" y="3515"/>
                      <a:pt x="7182" y="3494"/>
                    </a:cubicBezTo>
                    <a:cubicBezTo>
                      <a:pt x="7172" y="3473"/>
                      <a:pt x="7151" y="3452"/>
                      <a:pt x="7140" y="3441"/>
                    </a:cubicBezTo>
                    <a:cubicBezTo>
                      <a:pt x="7108" y="3410"/>
                      <a:pt x="7087" y="3389"/>
                      <a:pt x="7056" y="3378"/>
                    </a:cubicBezTo>
                    <a:cubicBezTo>
                      <a:pt x="7024" y="3367"/>
                      <a:pt x="6992" y="3357"/>
                      <a:pt x="6961" y="3357"/>
                    </a:cubicBezTo>
                    <a:lnTo>
                      <a:pt x="6950" y="3367"/>
                    </a:lnTo>
                    <a:lnTo>
                      <a:pt x="6929" y="3357"/>
                    </a:lnTo>
                    <a:close/>
                    <a:moveTo>
                      <a:pt x="993" y="3705"/>
                    </a:moveTo>
                    <a:cubicBezTo>
                      <a:pt x="919" y="3705"/>
                      <a:pt x="845" y="3705"/>
                      <a:pt x="772" y="3716"/>
                    </a:cubicBezTo>
                    <a:cubicBezTo>
                      <a:pt x="740" y="3716"/>
                      <a:pt x="708" y="3726"/>
                      <a:pt x="676" y="3737"/>
                    </a:cubicBezTo>
                    <a:cubicBezTo>
                      <a:pt x="645" y="3758"/>
                      <a:pt x="624" y="3779"/>
                      <a:pt x="603" y="3800"/>
                    </a:cubicBezTo>
                    <a:cubicBezTo>
                      <a:pt x="581" y="3832"/>
                      <a:pt x="560" y="3864"/>
                      <a:pt x="550" y="3895"/>
                    </a:cubicBezTo>
                    <a:cubicBezTo>
                      <a:pt x="539" y="3927"/>
                      <a:pt x="529" y="3969"/>
                      <a:pt x="539" y="4001"/>
                    </a:cubicBezTo>
                    <a:cubicBezTo>
                      <a:pt x="539" y="4033"/>
                      <a:pt x="539" y="4054"/>
                      <a:pt x="550" y="4086"/>
                    </a:cubicBezTo>
                    <a:cubicBezTo>
                      <a:pt x="560" y="4128"/>
                      <a:pt x="581" y="4170"/>
                      <a:pt x="613" y="4202"/>
                    </a:cubicBezTo>
                    <a:lnTo>
                      <a:pt x="666" y="4244"/>
                    </a:lnTo>
                    <a:cubicBezTo>
                      <a:pt x="708" y="4265"/>
                      <a:pt x="750" y="4276"/>
                      <a:pt x="793" y="4276"/>
                    </a:cubicBezTo>
                    <a:cubicBezTo>
                      <a:pt x="867" y="4276"/>
                      <a:pt x="941" y="4276"/>
                      <a:pt x="1014" y="4265"/>
                    </a:cubicBezTo>
                    <a:cubicBezTo>
                      <a:pt x="1046" y="4265"/>
                      <a:pt x="1078" y="4255"/>
                      <a:pt x="1109" y="4244"/>
                    </a:cubicBezTo>
                    <a:cubicBezTo>
                      <a:pt x="1141" y="4223"/>
                      <a:pt x="1162" y="4202"/>
                      <a:pt x="1194" y="4181"/>
                    </a:cubicBezTo>
                    <a:cubicBezTo>
                      <a:pt x="1215" y="4149"/>
                      <a:pt x="1226" y="4117"/>
                      <a:pt x="1236" y="4086"/>
                    </a:cubicBezTo>
                    <a:cubicBezTo>
                      <a:pt x="1247" y="4054"/>
                      <a:pt x="1257" y="4012"/>
                      <a:pt x="1257" y="3980"/>
                    </a:cubicBezTo>
                    <a:cubicBezTo>
                      <a:pt x="1247" y="3948"/>
                      <a:pt x="1247" y="3927"/>
                      <a:pt x="1247" y="3906"/>
                    </a:cubicBezTo>
                    <a:cubicBezTo>
                      <a:pt x="1236" y="3853"/>
                      <a:pt x="1205" y="3811"/>
                      <a:pt x="1173" y="3779"/>
                    </a:cubicBezTo>
                    <a:lnTo>
                      <a:pt x="1120" y="3737"/>
                    </a:lnTo>
                    <a:cubicBezTo>
                      <a:pt x="1088" y="3716"/>
                      <a:pt x="1046" y="3705"/>
                      <a:pt x="993" y="3705"/>
                    </a:cubicBezTo>
                    <a:close/>
                    <a:moveTo>
                      <a:pt x="8196" y="3410"/>
                    </a:moveTo>
                    <a:cubicBezTo>
                      <a:pt x="8165" y="3420"/>
                      <a:pt x="8133" y="3431"/>
                      <a:pt x="8101" y="3452"/>
                    </a:cubicBezTo>
                    <a:cubicBezTo>
                      <a:pt x="8048" y="3494"/>
                      <a:pt x="8006" y="3558"/>
                      <a:pt x="7996" y="3621"/>
                    </a:cubicBezTo>
                    <a:cubicBezTo>
                      <a:pt x="7996" y="3653"/>
                      <a:pt x="7996" y="3674"/>
                      <a:pt x="7985" y="3705"/>
                    </a:cubicBezTo>
                    <a:cubicBezTo>
                      <a:pt x="7996" y="3748"/>
                      <a:pt x="8006" y="3800"/>
                      <a:pt x="8027" y="3843"/>
                    </a:cubicBezTo>
                    <a:cubicBezTo>
                      <a:pt x="8091" y="3948"/>
                      <a:pt x="8154" y="4054"/>
                      <a:pt x="8228" y="4149"/>
                    </a:cubicBezTo>
                    <a:cubicBezTo>
                      <a:pt x="8238" y="4181"/>
                      <a:pt x="8260" y="4212"/>
                      <a:pt x="8291" y="4233"/>
                    </a:cubicBezTo>
                    <a:cubicBezTo>
                      <a:pt x="8312" y="4255"/>
                      <a:pt x="8344" y="4265"/>
                      <a:pt x="8376" y="4276"/>
                    </a:cubicBezTo>
                    <a:cubicBezTo>
                      <a:pt x="8392" y="4281"/>
                      <a:pt x="8407" y="4284"/>
                      <a:pt x="8423" y="4284"/>
                    </a:cubicBezTo>
                    <a:cubicBezTo>
                      <a:pt x="8439" y="4284"/>
                      <a:pt x="8455" y="4281"/>
                      <a:pt x="8471" y="4276"/>
                    </a:cubicBezTo>
                    <a:cubicBezTo>
                      <a:pt x="8502" y="4276"/>
                      <a:pt x="8534" y="4265"/>
                      <a:pt x="8566" y="4244"/>
                    </a:cubicBezTo>
                    <a:cubicBezTo>
                      <a:pt x="8619" y="4202"/>
                      <a:pt x="8661" y="4138"/>
                      <a:pt x="8671" y="4064"/>
                    </a:cubicBezTo>
                    <a:cubicBezTo>
                      <a:pt x="8671" y="4043"/>
                      <a:pt x="8682" y="4012"/>
                      <a:pt x="8682" y="3991"/>
                    </a:cubicBezTo>
                    <a:cubicBezTo>
                      <a:pt x="8682" y="3938"/>
                      <a:pt x="8661" y="3895"/>
                      <a:pt x="8640" y="3853"/>
                    </a:cubicBezTo>
                    <a:cubicBezTo>
                      <a:pt x="8576" y="3748"/>
                      <a:pt x="8513" y="3642"/>
                      <a:pt x="8450" y="3536"/>
                    </a:cubicBezTo>
                    <a:cubicBezTo>
                      <a:pt x="8429" y="3505"/>
                      <a:pt x="8407" y="3484"/>
                      <a:pt x="8376" y="3462"/>
                    </a:cubicBezTo>
                    <a:cubicBezTo>
                      <a:pt x="8355" y="3441"/>
                      <a:pt x="8323" y="3420"/>
                      <a:pt x="8291" y="3420"/>
                    </a:cubicBezTo>
                    <a:cubicBezTo>
                      <a:pt x="8260" y="3410"/>
                      <a:pt x="8228" y="3410"/>
                      <a:pt x="8196" y="3410"/>
                    </a:cubicBezTo>
                    <a:close/>
                    <a:moveTo>
                      <a:pt x="4785" y="3758"/>
                    </a:moveTo>
                    <a:lnTo>
                      <a:pt x="4457" y="3779"/>
                    </a:lnTo>
                    <a:cubicBezTo>
                      <a:pt x="4394" y="3779"/>
                      <a:pt x="4331" y="3811"/>
                      <a:pt x="4288" y="3864"/>
                    </a:cubicBezTo>
                    <a:cubicBezTo>
                      <a:pt x="4267" y="3895"/>
                      <a:pt x="4246" y="3917"/>
                      <a:pt x="4236" y="3959"/>
                    </a:cubicBezTo>
                    <a:cubicBezTo>
                      <a:pt x="4225" y="3991"/>
                      <a:pt x="4225" y="4033"/>
                      <a:pt x="4225" y="4064"/>
                    </a:cubicBezTo>
                    <a:cubicBezTo>
                      <a:pt x="4225" y="4138"/>
                      <a:pt x="4246" y="4212"/>
                      <a:pt x="4299" y="4265"/>
                    </a:cubicBezTo>
                    <a:cubicBezTo>
                      <a:pt x="4352" y="4307"/>
                      <a:pt x="4415" y="4339"/>
                      <a:pt x="4479" y="4339"/>
                    </a:cubicBezTo>
                    <a:lnTo>
                      <a:pt x="4806" y="4328"/>
                    </a:lnTo>
                    <a:cubicBezTo>
                      <a:pt x="4869" y="4318"/>
                      <a:pt x="4933" y="4286"/>
                      <a:pt x="4975" y="4233"/>
                    </a:cubicBezTo>
                    <a:cubicBezTo>
                      <a:pt x="4996" y="4212"/>
                      <a:pt x="5017" y="4181"/>
                      <a:pt x="5028" y="4138"/>
                    </a:cubicBezTo>
                    <a:cubicBezTo>
                      <a:pt x="5038" y="4107"/>
                      <a:pt x="5049" y="4075"/>
                      <a:pt x="5049" y="4033"/>
                    </a:cubicBezTo>
                    <a:cubicBezTo>
                      <a:pt x="5038" y="3959"/>
                      <a:pt x="5017" y="3885"/>
                      <a:pt x="4964" y="3832"/>
                    </a:cubicBezTo>
                    <a:cubicBezTo>
                      <a:pt x="4912" y="3790"/>
                      <a:pt x="4859" y="3758"/>
                      <a:pt x="4785" y="3758"/>
                    </a:cubicBezTo>
                    <a:close/>
                    <a:moveTo>
                      <a:pt x="2335" y="4476"/>
                    </a:moveTo>
                    <a:cubicBezTo>
                      <a:pt x="2261" y="4476"/>
                      <a:pt x="2176" y="4540"/>
                      <a:pt x="2134" y="4624"/>
                    </a:cubicBezTo>
                    <a:cubicBezTo>
                      <a:pt x="2113" y="4666"/>
                      <a:pt x="2102" y="4719"/>
                      <a:pt x="2102" y="4772"/>
                    </a:cubicBezTo>
                    <a:cubicBezTo>
                      <a:pt x="2102" y="4814"/>
                      <a:pt x="2113" y="4867"/>
                      <a:pt x="2134" y="4909"/>
                    </a:cubicBezTo>
                    <a:cubicBezTo>
                      <a:pt x="2166" y="4941"/>
                      <a:pt x="2187" y="4983"/>
                      <a:pt x="2218" y="5015"/>
                    </a:cubicBezTo>
                    <a:cubicBezTo>
                      <a:pt x="2250" y="5047"/>
                      <a:pt x="2282" y="5068"/>
                      <a:pt x="2313" y="5089"/>
                    </a:cubicBezTo>
                    <a:cubicBezTo>
                      <a:pt x="2366" y="5131"/>
                      <a:pt x="2430" y="5163"/>
                      <a:pt x="2482" y="5173"/>
                    </a:cubicBezTo>
                    <a:cubicBezTo>
                      <a:pt x="2535" y="5195"/>
                      <a:pt x="2588" y="5205"/>
                      <a:pt x="2630" y="5205"/>
                    </a:cubicBezTo>
                    <a:cubicBezTo>
                      <a:pt x="2673" y="5237"/>
                      <a:pt x="2736" y="5258"/>
                      <a:pt x="2789" y="5258"/>
                    </a:cubicBezTo>
                    <a:cubicBezTo>
                      <a:pt x="2842" y="5247"/>
                      <a:pt x="2915" y="5216"/>
                      <a:pt x="2958" y="5163"/>
                    </a:cubicBezTo>
                    <a:cubicBezTo>
                      <a:pt x="3000" y="5110"/>
                      <a:pt x="3032" y="5036"/>
                      <a:pt x="3021" y="4962"/>
                    </a:cubicBezTo>
                    <a:lnTo>
                      <a:pt x="3021" y="4941"/>
                    </a:lnTo>
                    <a:cubicBezTo>
                      <a:pt x="3032" y="4899"/>
                      <a:pt x="3032" y="4857"/>
                      <a:pt x="3011" y="4814"/>
                    </a:cubicBezTo>
                    <a:cubicBezTo>
                      <a:pt x="2989" y="4740"/>
                      <a:pt x="2958" y="4688"/>
                      <a:pt x="2915" y="4635"/>
                    </a:cubicBezTo>
                    <a:cubicBezTo>
                      <a:pt x="2873" y="4593"/>
                      <a:pt x="2831" y="4571"/>
                      <a:pt x="2778" y="4550"/>
                    </a:cubicBezTo>
                    <a:cubicBezTo>
                      <a:pt x="2736" y="4529"/>
                      <a:pt x="2683" y="4519"/>
                      <a:pt x="2630" y="4519"/>
                    </a:cubicBezTo>
                    <a:lnTo>
                      <a:pt x="2599" y="4519"/>
                    </a:lnTo>
                    <a:cubicBezTo>
                      <a:pt x="2578" y="4519"/>
                      <a:pt x="2546" y="4508"/>
                      <a:pt x="2525" y="4497"/>
                    </a:cubicBezTo>
                    <a:cubicBezTo>
                      <a:pt x="2472" y="4487"/>
                      <a:pt x="2398" y="4476"/>
                      <a:pt x="2335" y="4476"/>
                    </a:cubicBezTo>
                    <a:close/>
                    <a:moveTo>
                      <a:pt x="7584" y="4582"/>
                    </a:moveTo>
                    <a:cubicBezTo>
                      <a:pt x="7563" y="4582"/>
                      <a:pt x="7531" y="4593"/>
                      <a:pt x="7510" y="4593"/>
                    </a:cubicBezTo>
                    <a:lnTo>
                      <a:pt x="7499" y="4603"/>
                    </a:lnTo>
                    <a:cubicBezTo>
                      <a:pt x="7446" y="4624"/>
                      <a:pt x="7415" y="4645"/>
                      <a:pt x="7372" y="4688"/>
                    </a:cubicBezTo>
                    <a:cubicBezTo>
                      <a:pt x="7330" y="4740"/>
                      <a:pt x="7320" y="4772"/>
                      <a:pt x="7309" y="4835"/>
                    </a:cubicBezTo>
                    <a:lnTo>
                      <a:pt x="7298" y="4846"/>
                    </a:lnTo>
                    <a:cubicBezTo>
                      <a:pt x="7298" y="4878"/>
                      <a:pt x="7298" y="4909"/>
                      <a:pt x="7298" y="4930"/>
                    </a:cubicBezTo>
                    <a:cubicBezTo>
                      <a:pt x="7298" y="4962"/>
                      <a:pt x="7309" y="4994"/>
                      <a:pt x="7309" y="5026"/>
                    </a:cubicBezTo>
                    <a:lnTo>
                      <a:pt x="7309" y="5036"/>
                    </a:lnTo>
                    <a:cubicBezTo>
                      <a:pt x="7320" y="5057"/>
                      <a:pt x="7330" y="5089"/>
                      <a:pt x="7341" y="5110"/>
                    </a:cubicBezTo>
                    <a:cubicBezTo>
                      <a:pt x="7362" y="5131"/>
                      <a:pt x="7372" y="5152"/>
                      <a:pt x="7394" y="5173"/>
                    </a:cubicBezTo>
                    <a:lnTo>
                      <a:pt x="7394" y="5184"/>
                    </a:lnTo>
                    <a:cubicBezTo>
                      <a:pt x="7415" y="5195"/>
                      <a:pt x="7436" y="5216"/>
                      <a:pt x="7457" y="5226"/>
                    </a:cubicBezTo>
                    <a:lnTo>
                      <a:pt x="7457" y="5237"/>
                    </a:lnTo>
                    <a:cubicBezTo>
                      <a:pt x="7478" y="5247"/>
                      <a:pt x="7499" y="5247"/>
                      <a:pt x="7520" y="5258"/>
                    </a:cubicBezTo>
                    <a:cubicBezTo>
                      <a:pt x="7536" y="5263"/>
                      <a:pt x="7555" y="5266"/>
                      <a:pt x="7573" y="5266"/>
                    </a:cubicBezTo>
                    <a:cubicBezTo>
                      <a:pt x="7592" y="5266"/>
                      <a:pt x="7610" y="5263"/>
                      <a:pt x="7626" y="5258"/>
                    </a:cubicBezTo>
                    <a:cubicBezTo>
                      <a:pt x="7658" y="5258"/>
                      <a:pt x="7679" y="5247"/>
                      <a:pt x="7710" y="5226"/>
                    </a:cubicBezTo>
                    <a:cubicBezTo>
                      <a:pt x="7742" y="5205"/>
                      <a:pt x="7763" y="5184"/>
                      <a:pt x="7784" y="5152"/>
                    </a:cubicBezTo>
                    <a:lnTo>
                      <a:pt x="7805" y="5110"/>
                    </a:lnTo>
                    <a:lnTo>
                      <a:pt x="7827" y="5089"/>
                    </a:lnTo>
                    <a:cubicBezTo>
                      <a:pt x="7858" y="5047"/>
                      <a:pt x="7879" y="5004"/>
                      <a:pt x="7890" y="4962"/>
                    </a:cubicBezTo>
                    <a:cubicBezTo>
                      <a:pt x="7890" y="4930"/>
                      <a:pt x="7890" y="4909"/>
                      <a:pt x="7890" y="4888"/>
                    </a:cubicBezTo>
                    <a:cubicBezTo>
                      <a:pt x="7890" y="4835"/>
                      <a:pt x="7879" y="4783"/>
                      <a:pt x="7858" y="4740"/>
                    </a:cubicBezTo>
                    <a:cubicBezTo>
                      <a:pt x="7848" y="4719"/>
                      <a:pt x="7827" y="4698"/>
                      <a:pt x="7805" y="4677"/>
                    </a:cubicBezTo>
                    <a:lnTo>
                      <a:pt x="7805" y="4666"/>
                    </a:lnTo>
                    <a:cubicBezTo>
                      <a:pt x="7795" y="4666"/>
                      <a:pt x="7763" y="4635"/>
                      <a:pt x="7742" y="4624"/>
                    </a:cubicBezTo>
                    <a:cubicBezTo>
                      <a:pt x="7721" y="4614"/>
                      <a:pt x="7700" y="4603"/>
                      <a:pt x="7668" y="4593"/>
                    </a:cubicBezTo>
                    <a:lnTo>
                      <a:pt x="7658" y="4593"/>
                    </a:lnTo>
                    <a:cubicBezTo>
                      <a:pt x="7647" y="4582"/>
                      <a:pt x="7615" y="4582"/>
                      <a:pt x="7594" y="4582"/>
                    </a:cubicBezTo>
                    <a:close/>
                    <a:moveTo>
                      <a:pt x="3760" y="4912"/>
                    </a:moveTo>
                    <a:cubicBezTo>
                      <a:pt x="3747" y="4912"/>
                      <a:pt x="3734" y="4915"/>
                      <a:pt x="3718" y="4920"/>
                    </a:cubicBezTo>
                    <a:cubicBezTo>
                      <a:pt x="3686" y="4920"/>
                      <a:pt x="3655" y="4941"/>
                      <a:pt x="3634" y="4962"/>
                    </a:cubicBezTo>
                    <a:cubicBezTo>
                      <a:pt x="3613" y="4973"/>
                      <a:pt x="3591" y="4994"/>
                      <a:pt x="3581" y="5004"/>
                    </a:cubicBezTo>
                    <a:cubicBezTo>
                      <a:pt x="3549" y="5047"/>
                      <a:pt x="3528" y="5089"/>
                      <a:pt x="3517" y="5131"/>
                    </a:cubicBezTo>
                    <a:cubicBezTo>
                      <a:pt x="3517" y="5163"/>
                      <a:pt x="3517" y="5184"/>
                      <a:pt x="3517" y="5205"/>
                    </a:cubicBezTo>
                    <a:cubicBezTo>
                      <a:pt x="3517" y="5258"/>
                      <a:pt x="3528" y="5311"/>
                      <a:pt x="3549" y="5353"/>
                    </a:cubicBezTo>
                    <a:lnTo>
                      <a:pt x="3560" y="5353"/>
                    </a:lnTo>
                    <a:lnTo>
                      <a:pt x="3591" y="5406"/>
                    </a:lnTo>
                    <a:lnTo>
                      <a:pt x="3602" y="5416"/>
                    </a:lnTo>
                    <a:cubicBezTo>
                      <a:pt x="3623" y="5427"/>
                      <a:pt x="3644" y="5448"/>
                      <a:pt x="3655" y="5459"/>
                    </a:cubicBezTo>
                    <a:lnTo>
                      <a:pt x="3665" y="5469"/>
                    </a:lnTo>
                    <a:cubicBezTo>
                      <a:pt x="3718" y="5490"/>
                      <a:pt x="3760" y="5501"/>
                      <a:pt x="3813" y="5501"/>
                    </a:cubicBezTo>
                    <a:lnTo>
                      <a:pt x="3824" y="5501"/>
                    </a:lnTo>
                    <a:cubicBezTo>
                      <a:pt x="3845" y="5501"/>
                      <a:pt x="3877" y="5501"/>
                      <a:pt x="3898" y="5490"/>
                    </a:cubicBezTo>
                    <a:cubicBezTo>
                      <a:pt x="3929" y="5480"/>
                      <a:pt x="3940" y="5469"/>
                      <a:pt x="3961" y="5448"/>
                    </a:cubicBezTo>
                    <a:lnTo>
                      <a:pt x="3972" y="5448"/>
                    </a:lnTo>
                    <a:lnTo>
                      <a:pt x="4024" y="5395"/>
                    </a:lnTo>
                    <a:cubicBezTo>
                      <a:pt x="4046" y="5374"/>
                      <a:pt x="4056" y="5353"/>
                      <a:pt x="4067" y="5332"/>
                    </a:cubicBezTo>
                    <a:cubicBezTo>
                      <a:pt x="4088" y="5290"/>
                      <a:pt x="4098" y="5258"/>
                      <a:pt x="4098" y="5226"/>
                    </a:cubicBezTo>
                    <a:cubicBezTo>
                      <a:pt x="4098" y="5184"/>
                      <a:pt x="4098" y="5142"/>
                      <a:pt x="4088" y="5110"/>
                    </a:cubicBezTo>
                    <a:cubicBezTo>
                      <a:pt x="4077" y="5068"/>
                      <a:pt x="4067" y="5047"/>
                      <a:pt x="4046" y="5015"/>
                    </a:cubicBezTo>
                    <a:cubicBezTo>
                      <a:pt x="4024" y="4983"/>
                      <a:pt x="4003" y="4962"/>
                      <a:pt x="3972" y="4941"/>
                    </a:cubicBezTo>
                    <a:lnTo>
                      <a:pt x="3908" y="4920"/>
                    </a:lnTo>
                    <a:cubicBezTo>
                      <a:pt x="3892" y="4915"/>
                      <a:pt x="3874" y="4912"/>
                      <a:pt x="3855" y="4912"/>
                    </a:cubicBezTo>
                    <a:cubicBezTo>
                      <a:pt x="3837" y="4912"/>
                      <a:pt x="3818" y="4915"/>
                      <a:pt x="3803" y="4920"/>
                    </a:cubicBezTo>
                    <a:cubicBezTo>
                      <a:pt x="3787" y="4915"/>
                      <a:pt x="3774" y="4912"/>
                      <a:pt x="3760" y="4912"/>
                    </a:cubicBezTo>
                    <a:close/>
                    <a:moveTo>
                      <a:pt x="6221" y="4973"/>
                    </a:moveTo>
                    <a:lnTo>
                      <a:pt x="6126" y="4983"/>
                    </a:lnTo>
                    <a:cubicBezTo>
                      <a:pt x="6094" y="4983"/>
                      <a:pt x="6063" y="4983"/>
                      <a:pt x="6042" y="5004"/>
                    </a:cubicBezTo>
                    <a:cubicBezTo>
                      <a:pt x="6010" y="5015"/>
                      <a:pt x="5978" y="5036"/>
                      <a:pt x="5957" y="5068"/>
                    </a:cubicBezTo>
                    <a:cubicBezTo>
                      <a:pt x="5936" y="5099"/>
                      <a:pt x="5915" y="5131"/>
                      <a:pt x="5904" y="5163"/>
                    </a:cubicBezTo>
                    <a:cubicBezTo>
                      <a:pt x="5894" y="5195"/>
                      <a:pt x="5894" y="5237"/>
                      <a:pt x="5894" y="5268"/>
                    </a:cubicBezTo>
                    <a:cubicBezTo>
                      <a:pt x="5894" y="5300"/>
                      <a:pt x="5904" y="5321"/>
                      <a:pt x="5904" y="5342"/>
                    </a:cubicBezTo>
                    <a:cubicBezTo>
                      <a:pt x="5915" y="5395"/>
                      <a:pt x="5936" y="5437"/>
                      <a:pt x="5968" y="5469"/>
                    </a:cubicBezTo>
                    <a:lnTo>
                      <a:pt x="6021" y="5511"/>
                    </a:lnTo>
                    <a:cubicBezTo>
                      <a:pt x="6063" y="5532"/>
                      <a:pt x="6105" y="5543"/>
                      <a:pt x="6147" y="5543"/>
                    </a:cubicBezTo>
                    <a:lnTo>
                      <a:pt x="6242" y="5543"/>
                    </a:lnTo>
                    <a:cubicBezTo>
                      <a:pt x="6274" y="5543"/>
                      <a:pt x="6306" y="5532"/>
                      <a:pt x="6337" y="5511"/>
                    </a:cubicBezTo>
                    <a:cubicBezTo>
                      <a:pt x="6369" y="5501"/>
                      <a:pt x="6390" y="5480"/>
                      <a:pt x="6411" y="5448"/>
                    </a:cubicBezTo>
                    <a:cubicBezTo>
                      <a:pt x="6443" y="5427"/>
                      <a:pt x="6454" y="5395"/>
                      <a:pt x="6464" y="5353"/>
                    </a:cubicBezTo>
                    <a:cubicBezTo>
                      <a:pt x="6475" y="5321"/>
                      <a:pt x="6485" y="5290"/>
                      <a:pt x="6485" y="5247"/>
                    </a:cubicBezTo>
                    <a:cubicBezTo>
                      <a:pt x="6475" y="5226"/>
                      <a:pt x="6475" y="5195"/>
                      <a:pt x="6475" y="5173"/>
                    </a:cubicBezTo>
                    <a:cubicBezTo>
                      <a:pt x="6454" y="5121"/>
                      <a:pt x="6432" y="5089"/>
                      <a:pt x="6401" y="5047"/>
                    </a:cubicBezTo>
                    <a:lnTo>
                      <a:pt x="6348" y="5004"/>
                    </a:lnTo>
                    <a:cubicBezTo>
                      <a:pt x="6316" y="4983"/>
                      <a:pt x="6274" y="4973"/>
                      <a:pt x="6221" y="4973"/>
                    </a:cubicBezTo>
                    <a:close/>
                    <a:moveTo>
                      <a:pt x="4980" y="5620"/>
                    </a:moveTo>
                    <a:cubicBezTo>
                      <a:pt x="4959" y="5620"/>
                      <a:pt x="4938" y="5622"/>
                      <a:pt x="4912" y="5628"/>
                    </a:cubicBezTo>
                    <a:cubicBezTo>
                      <a:pt x="4859" y="5649"/>
                      <a:pt x="4838" y="5670"/>
                      <a:pt x="4795" y="5712"/>
                    </a:cubicBezTo>
                    <a:lnTo>
                      <a:pt x="4764" y="5775"/>
                    </a:lnTo>
                    <a:lnTo>
                      <a:pt x="4743" y="5849"/>
                    </a:lnTo>
                    <a:lnTo>
                      <a:pt x="4732" y="5849"/>
                    </a:lnTo>
                    <a:cubicBezTo>
                      <a:pt x="4721" y="5913"/>
                      <a:pt x="4721" y="5955"/>
                      <a:pt x="4743" y="6018"/>
                    </a:cubicBezTo>
                    <a:cubicBezTo>
                      <a:pt x="4753" y="6039"/>
                      <a:pt x="4764" y="6061"/>
                      <a:pt x="4774" y="6092"/>
                    </a:cubicBezTo>
                    <a:cubicBezTo>
                      <a:pt x="4785" y="6113"/>
                      <a:pt x="4795" y="6135"/>
                      <a:pt x="4817" y="6145"/>
                    </a:cubicBezTo>
                    <a:cubicBezTo>
                      <a:pt x="4848" y="6187"/>
                      <a:pt x="4890" y="6208"/>
                      <a:pt x="4933" y="6219"/>
                    </a:cubicBezTo>
                    <a:cubicBezTo>
                      <a:pt x="4959" y="6224"/>
                      <a:pt x="4983" y="6227"/>
                      <a:pt x="5005" y="6227"/>
                    </a:cubicBezTo>
                    <a:cubicBezTo>
                      <a:pt x="5028" y="6227"/>
                      <a:pt x="5049" y="6224"/>
                      <a:pt x="5070" y="6219"/>
                    </a:cubicBezTo>
                    <a:cubicBezTo>
                      <a:pt x="5102" y="6208"/>
                      <a:pt x="5133" y="6187"/>
                      <a:pt x="5155" y="6156"/>
                    </a:cubicBezTo>
                    <a:cubicBezTo>
                      <a:pt x="5176" y="6135"/>
                      <a:pt x="5197" y="6113"/>
                      <a:pt x="5218" y="6082"/>
                    </a:cubicBezTo>
                    <a:cubicBezTo>
                      <a:pt x="5228" y="6050"/>
                      <a:pt x="5239" y="6008"/>
                      <a:pt x="5239" y="5976"/>
                    </a:cubicBezTo>
                    <a:cubicBezTo>
                      <a:pt x="5250" y="5944"/>
                      <a:pt x="5250" y="5923"/>
                      <a:pt x="5239" y="5902"/>
                    </a:cubicBezTo>
                    <a:lnTo>
                      <a:pt x="5239" y="5892"/>
                    </a:lnTo>
                    <a:cubicBezTo>
                      <a:pt x="5239" y="5839"/>
                      <a:pt x="5228" y="5797"/>
                      <a:pt x="5207" y="5754"/>
                    </a:cubicBezTo>
                    <a:cubicBezTo>
                      <a:pt x="5186" y="5733"/>
                      <a:pt x="5176" y="5712"/>
                      <a:pt x="5165" y="5691"/>
                    </a:cubicBezTo>
                    <a:cubicBezTo>
                      <a:pt x="5133" y="5659"/>
                      <a:pt x="5091" y="5638"/>
                      <a:pt x="5049" y="5628"/>
                    </a:cubicBezTo>
                    <a:cubicBezTo>
                      <a:pt x="5022" y="5622"/>
                      <a:pt x="5001" y="5620"/>
                      <a:pt x="4980" y="5620"/>
                    </a:cubicBezTo>
                    <a:close/>
                    <a:moveTo>
                      <a:pt x="8622" y="5895"/>
                    </a:moveTo>
                    <a:cubicBezTo>
                      <a:pt x="8603" y="5895"/>
                      <a:pt x="8584" y="5900"/>
                      <a:pt x="8566" y="5913"/>
                    </a:cubicBezTo>
                    <a:cubicBezTo>
                      <a:pt x="8534" y="5923"/>
                      <a:pt x="8502" y="5934"/>
                      <a:pt x="8481" y="5966"/>
                    </a:cubicBezTo>
                    <a:lnTo>
                      <a:pt x="8460" y="5997"/>
                    </a:lnTo>
                    <a:lnTo>
                      <a:pt x="8429" y="6018"/>
                    </a:lnTo>
                    <a:cubicBezTo>
                      <a:pt x="8397" y="6061"/>
                      <a:pt x="8376" y="6103"/>
                      <a:pt x="8365" y="6145"/>
                    </a:cubicBezTo>
                    <a:cubicBezTo>
                      <a:pt x="8365" y="6177"/>
                      <a:pt x="8365" y="6198"/>
                      <a:pt x="8365" y="6219"/>
                    </a:cubicBezTo>
                    <a:cubicBezTo>
                      <a:pt x="8365" y="6272"/>
                      <a:pt x="8376" y="6325"/>
                      <a:pt x="8397" y="6367"/>
                    </a:cubicBezTo>
                    <a:lnTo>
                      <a:pt x="8418" y="6399"/>
                    </a:lnTo>
                    <a:lnTo>
                      <a:pt x="8439" y="6420"/>
                    </a:lnTo>
                    <a:lnTo>
                      <a:pt x="8439" y="6430"/>
                    </a:lnTo>
                    <a:lnTo>
                      <a:pt x="8471" y="6451"/>
                    </a:lnTo>
                    <a:lnTo>
                      <a:pt x="8492" y="6472"/>
                    </a:lnTo>
                    <a:lnTo>
                      <a:pt x="8502" y="6472"/>
                    </a:lnTo>
                    <a:lnTo>
                      <a:pt x="8555" y="6494"/>
                    </a:lnTo>
                    <a:lnTo>
                      <a:pt x="8566" y="6494"/>
                    </a:lnTo>
                    <a:lnTo>
                      <a:pt x="8629" y="6504"/>
                    </a:lnTo>
                    <a:lnTo>
                      <a:pt x="8693" y="6494"/>
                    </a:lnTo>
                    <a:lnTo>
                      <a:pt x="8703" y="6494"/>
                    </a:lnTo>
                    <a:lnTo>
                      <a:pt x="8735" y="6472"/>
                    </a:lnTo>
                    <a:lnTo>
                      <a:pt x="8767" y="6462"/>
                    </a:lnTo>
                    <a:lnTo>
                      <a:pt x="8767" y="6451"/>
                    </a:lnTo>
                    <a:lnTo>
                      <a:pt x="8819" y="6409"/>
                    </a:lnTo>
                    <a:lnTo>
                      <a:pt x="8819" y="6399"/>
                    </a:lnTo>
                    <a:cubicBezTo>
                      <a:pt x="8840" y="6377"/>
                      <a:pt x="8851" y="6356"/>
                      <a:pt x="8862" y="6335"/>
                    </a:cubicBezTo>
                    <a:lnTo>
                      <a:pt x="8872" y="6303"/>
                    </a:lnTo>
                    <a:lnTo>
                      <a:pt x="8883" y="6261"/>
                    </a:lnTo>
                    <a:cubicBezTo>
                      <a:pt x="8893" y="6230"/>
                      <a:pt x="8893" y="6208"/>
                      <a:pt x="8893" y="6187"/>
                    </a:cubicBezTo>
                    <a:lnTo>
                      <a:pt x="8893" y="6177"/>
                    </a:lnTo>
                    <a:lnTo>
                      <a:pt x="8883" y="6103"/>
                    </a:lnTo>
                    <a:lnTo>
                      <a:pt x="8851" y="6039"/>
                    </a:lnTo>
                    <a:lnTo>
                      <a:pt x="8851" y="6029"/>
                    </a:lnTo>
                    <a:lnTo>
                      <a:pt x="8809" y="5976"/>
                    </a:lnTo>
                    <a:cubicBezTo>
                      <a:pt x="8788" y="5955"/>
                      <a:pt x="8777" y="5944"/>
                      <a:pt x="8756" y="5934"/>
                    </a:cubicBezTo>
                    <a:cubicBezTo>
                      <a:pt x="8724" y="5913"/>
                      <a:pt x="8693" y="5902"/>
                      <a:pt x="8661" y="5902"/>
                    </a:cubicBezTo>
                    <a:cubicBezTo>
                      <a:pt x="8648" y="5898"/>
                      <a:pt x="8635" y="5895"/>
                      <a:pt x="8622" y="5895"/>
                    </a:cubicBezTo>
                    <a:close/>
                    <a:moveTo>
                      <a:pt x="1131" y="6029"/>
                    </a:moveTo>
                    <a:cubicBezTo>
                      <a:pt x="1046" y="6029"/>
                      <a:pt x="962" y="6039"/>
                      <a:pt x="877" y="6061"/>
                    </a:cubicBezTo>
                    <a:cubicBezTo>
                      <a:pt x="845" y="6061"/>
                      <a:pt x="814" y="6082"/>
                      <a:pt x="793" y="6113"/>
                    </a:cubicBezTo>
                    <a:cubicBezTo>
                      <a:pt x="772" y="6135"/>
                      <a:pt x="750" y="6156"/>
                      <a:pt x="729" y="6187"/>
                    </a:cubicBezTo>
                    <a:cubicBezTo>
                      <a:pt x="719" y="6230"/>
                      <a:pt x="708" y="6261"/>
                      <a:pt x="708" y="6293"/>
                    </a:cubicBezTo>
                    <a:cubicBezTo>
                      <a:pt x="698" y="6335"/>
                      <a:pt x="708" y="6377"/>
                      <a:pt x="708" y="6409"/>
                    </a:cubicBezTo>
                    <a:cubicBezTo>
                      <a:pt x="740" y="6472"/>
                      <a:pt x="772" y="6546"/>
                      <a:pt x="835" y="6578"/>
                    </a:cubicBezTo>
                    <a:lnTo>
                      <a:pt x="845" y="6578"/>
                    </a:lnTo>
                    <a:cubicBezTo>
                      <a:pt x="867" y="6610"/>
                      <a:pt x="898" y="6641"/>
                      <a:pt x="930" y="6663"/>
                    </a:cubicBezTo>
                    <a:lnTo>
                      <a:pt x="993" y="6694"/>
                    </a:lnTo>
                    <a:cubicBezTo>
                      <a:pt x="1011" y="6699"/>
                      <a:pt x="1028" y="6701"/>
                      <a:pt x="1046" y="6701"/>
                    </a:cubicBezTo>
                    <a:cubicBezTo>
                      <a:pt x="1071" y="6701"/>
                      <a:pt x="1095" y="6696"/>
                      <a:pt x="1120" y="6684"/>
                    </a:cubicBezTo>
                    <a:lnTo>
                      <a:pt x="1395" y="6620"/>
                    </a:lnTo>
                    <a:cubicBezTo>
                      <a:pt x="1405" y="6610"/>
                      <a:pt x="1426" y="6599"/>
                      <a:pt x="1447" y="6589"/>
                    </a:cubicBezTo>
                    <a:cubicBezTo>
                      <a:pt x="1479" y="6578"/>
                      <a:pt x="1500" y="6546"/>
                      <a:pt x="1511" y="6515"/>
                    </a:cubicBezTo>
                    <a:cubicBezTo>
                      <a:pt x="1532" y="6494"/>
                      <a:pt x="1543" y="6472"/>
                      <a:pt x="1543" y="6451"/>
                    </a:cubicBezTo>
                    <a:cubicBezTo>
                      <a:pt x="1553" y="6420"/>
                      <a:pt x="1564" y="6377"/>
                      <a:pt x="1564" y="6346"/>
                    </a:cubicBezTo>
                    <a:cubicBezTo>
                      <a:pt x="1553" y="6293"/>
                      <a:pt x="1543" y="6251"/>
                      <a:pt x="1521" y="6198"/>
                    </a:cubicBezTo>
                    <a:cubicBezTo>
                      <a:pt x="1511" y="6166"/>
                      <a:pt x="1490" y="6145"/>
                      <a:pt x="1458" y="6124"/>
                    </a:cubicBezTo>
                    <a:cubicBezTo>
                      <a:pt x="1437" y="6103"/>
                      <a:pt x="1405" y="6082"/>
                      <a:pt x="1374" y="6082"/>
                    </a:cubicBezTo>
                    <a:cubicBezTo>
                      <a:pt x="1289" y="6050"/>
                      <a:pt x="1205" y="6039"/>
                      <a:pt x="1131" y="6029"/>
                    </a:cubicBezTo>
                    <a:close/>
                    <a:moveTo>
                      <a:pt x="7108" y="6261"/>
                    </a:moveTo>
                    <a:cubicBezTo>
                      <a:pt x="7077" y="6261"/>
                      <a:pt x="7034" y="6272"/>
                      <a:pt x="7013" y="6293"/>
                    </a:cubicBezTo>
                    <a:cubicBezTo>
                      <a:pt x="6982" y="6303"/>
                      <a:pt x="6961" y="6325"/>
                      <a:pt x="6939" y="6356"/>
                    </a:cubicBezTo>
                    <a:lnTo>
                      <a:pt x="6897" y="6377"/>
                    </a:lnTo>
                    <a:cubicBezTo>
                      <a:pt x="6865" y="6388"/>
                      <a:pt x="6844" y="6420"/>
                      <a:pt x="6823" y="6451"/>
                    </a:cubicBezTo>
                    <a:cubicBezTo>
                      <a:pt x="6802" y="6472"/>
                      <a:pt x="6792" y="6515"/>
                      <a:pt x="6781" y="6546"/>
                    </a:cubicBezTo>
                    <a:cubicBezTo>
                      <a:pt x="6781" y="6589"/>
                      <a:pt x="6781" y="6620"/>
                      <a:pt x="6781" y="6663"/>
                    </a:cubicBezTo>
                    <a:cubicBezTo>
                      <a:pt x="6792" y="6694"/>
                      <a:pt x="6802" y="6737"/>
                      <a:pt x="6813" y="6768"/>
                    </a:cubicBezTo>
                    <a:lnTo>
                      <a:pt x="6855" y="6821"/>
                    </a:lnTo>
                    <a:cubicBezTo>
                      <a:pt x="6887" y="6853"/>
                      <a:pt x="6929" y="6874"/>
                      <a:pt x="6971" y="6884"/>
                    </a:cubicBezTo>
                    <a:cubicBezTo>
                      <a:pt x="6992" y="6895"/>
                      <a:pt x="7013" y="6895"/>
                      <a:pt x="7034" y="6895"/>
                    </a:cubicBezTo>
                    <a:cubicBezTo>
                      <a:pt x="7045" y="6895"/>
                      <a:pt x="7066" y="6895"/>
                      <a:pt x="7077" y="6884"/>
                    </a:cubicBezTo>
                    <a:lnTo>
                      <a:pt x="7119" y="6905"/>
                    </a:lnTo>
                    <a:cubicBezTo>
                      <a:pt x="7151" y="6927"/>
                      <a:pt x="7182" y="6927"/>
                      <a:pt x="7214" y="6927"/>
                    </a:cubicBezTo>
                    <a:cubicBezTo>
                      <a:pt x="7246" y="6927"/>
                      <a:pt x="7288" y="6916"/>
                      <a:pt x="7309" y="6895"/>
                    </a:cubicBezTo>
                    <a:cubicBezTo>
                      <a:pt x="7341" y="6884"/>
                      <a:pt x="7372" y="6863"/>
                      <a:pt x="7394" y="6832"/>
                    </a:cubicBezTo>
                    <a:cubicBezTo>
                      <a:pt x="7404" y="6821"/>
                      <a:pt x="7415" y="6800"/>
                      <a:pt x="7425" y="6779"/>
                    </a:cubicBezTo>
                    <a:cubicBezTo>
                      <a:pt x="7446" y="6737"/>
                      <a:pt x="7457" y="6684"/>
                      <a:pt x="7457" y="6631"/>
                    </a:cubicBezTo>
                    <a:cubicBezTo>
                      <a:pt x="7457" y="6610"/>
                      <a:pt x="7446" y="6589"/>
                      <a:pt x="7446" y="6557"/>
                    </a:cubicBezTo>
                    <a:cubicBezTo>
                      <a:pt x="7436" y="6515"/>
                      <a:pt x="7415" y="6472"/>
                      <a:pt x="7383" y="6441"/>
                    </a:cubicBezTo>
                    <a:cubicBezTo>
                      <a:pt x="7351" y="6409"/>
                      <a:pt x="7309" y="6377"/>
                      <a:pt x="7288" y="6346"/>
                    </a:cubicBezTo>
                    <a:cubicBezTo>
                      <a:pt x="7256" y="6314"/>
                      <a:pt x="7235" y="6293"/>
                      <a:pt x="7203" y="6282"/>
                    </a:cubicBezTo>
                    <a:cubicBezTo>
                      <a:pt x="7172" y="6272"/>
                      <a:pt x="7140" y="6261"/>
                      <a:pt x="7108" y="6261"/>
                    </a:cubicBezTo>
                    <a:close/>
                    <a:moveTo>
                      <a:pt x="3201" y="6588"/>
                    </a:moveTo>
                    <a:cubicBezTo>
                      <a:pt x="3178" y="6588"/>
                      <a:pt x="3153" y="6592"/>
                      <a:pt x="3127" y="6599"/>
                    </a:cubicBezTo>
                    <a:cubicBezTo>
                      <a:pt x="3095" y="6610"/>
                      <a:pt x="3074" y="6631"/>
                      <a:pt x="3042" y="6652"/>
                    </a:cubicBezTo>
                    <a:cubicBezTo>
                      <a:pt x="3021" y="6673"/>
                      <a:pt x="3000" y="6705"/>
                      <a:pt x="2989" y="6737"/>
                    </a:cubicBezTo>
                    <a:cubicBezTo>
                      <a:pt x="2979" y="6758"/>
                      <a:pt x="2968" y="6779"/>
                      <a:pt x="2968" y="6800"/>
                    </a:cubicBezTo>
                    <a:cubicBezTo>
                      <a:pt x="2947" y="6853"/>
                      <a:pt x="2947" y="6863"/>
                      <a:pt x="2937" y="6916"/>
                    </a:cubicBezTo>
                    <a:cubicBezTo>
                      <a:pt x="2937" y="6958"/>
                      <a:pt x="2937" y="7001"/>
                      <a:pt x="2947" y="7043"/>
                    </a:cubicBezTo>
                    <a:cubicBezTo>
                      <a:pt x="2979" y="7138"/>
                      <a:pt x="3032" y="7201"/>
                      <a:pt x="3106" y="7243"/>
                    </a:cubicBezTo>
                    <a:cubicBezTo>
                      <a:pt x="3127" y="7265"/>
                      <a:pt x="3148" y="7275"/>
                      <a:pt x="3169" y="7286"/>
                    </a:cubicBezTo>
                    <a:cubicBezTo>
                      <a:pt x="3211" y="7296"/>
                      <a:pt x="3253" y="7317"/>
                      <a:pt x="3296" y="7339"/>
                    </a:cubicBezTo>
                    <a:cubicBezTo>
                      <a:pt x="3349" y="7349"/>
                      <a:pt x="3401" y="7360"/>
                      <a:pt x="3454" y="7370"/>
                    </a:cubicBezTo>
                    <a:cubicBezTo>
                      <a:pt x="3475" y="7381"/>
                      <a:pt x="3496" y="7381"/>
                      <a:pt x="3517" y="7381"/>
                    </a:cubicBezTo>
                    <a:cubicBezTo>
                      <a:pt x="3549" y="7381"/>
                      <a:pt x="3581" y="7370"/>
                      <a:pt x="3613" y="7349"/>
                    </a:cubicBezTo>
                    <a:cubicBezTo>
                      <a:pt x="3634" y="7349"/>
                      <a:pt x="3655" y="7328"/>
                      <a:pt x="3665" y="7317"/>
                    </a:cubicBezTo>
                    <a:cubicBezTo>
                      <a:pt x="3697" y="7296"/>
                      <a:pt x="3708" y="7265"/>
                      <a:pt x="3729" y="7233"/>
                    </a:cubicBezTo>
                    <a:cubicBezTo>
                      <a:pt x="3729" y="7212"/>
                      <a:pt x="3739" y="7191"/>
                      <a:pt x="3750" y="7159"/>
                    </a:cubicBezTo>
                    <a:cubicBezTo>
                      <a:pt x="3750" y="7138"/>
                      <a:pt x="3750" y="7117"/>
                      <a:pt x="3760" y="7085"/>
                    </a:cubicBezTo>
                    <a:cubicBezTo>
                      <a:pt x="3760" y="7053"/>
                      <a:pt x="3750" y="7011"/>
                      <a:pt x="3729" y="6979"/>
                    </a:cubicBezTo>
                    <a:cubicBezTo>
                      <a:pt x="3718" y="6948"/>
                      <a:pt x="3708" y="6916"/>
                      <a:pt x="3676" y="6895"/>
                    </a:cubicBezTo>
                    <a:cubicBezTo>
                      <a:pt x="3613" y="6832"/>
                      <a:pt x="3549" y="6779"/>
                      <a:pt x="3486" y="6726"/>
                    </a:cubicBezTo>
                    <a:cubicBezTo>
                      <a:pt x="3433" y="6684"/>
                      <a:pt x="3380" y="6652"/>
                      <a:pt x="3317" y="6620"/>
                    </a:cubicBezTo>
                    <a:cubicBezTo>
                      <a:pt x="3283" y="6600"/>
                      <a:pt x="3244" y="6588"/>
                      <a:pt x="3201" y="6588"/>
                    </a:cubicBezTo>
                    <a:close/>
                    <a:moveTo>
                      <a:pt x="5125" y="7355"/>
                    </a:moveTo>
                    <a:cubicBezTo>
                      <a:pt x="5100" y="7355"/>
                      <a:pt x="5074" y="7363"/>
                      <a:pt x="5059" y="7370"/>
                    </a:cubicBezTo>
                    <a:cubicBezTo>
                      <a:pt x="4996" y="7391"/>
                      <a:pt x="4933" y="7434"/>
                      <a:pt x="4912" y="7507"/>
                    </a:cubicBezTo>
                    <a:cubicBezTo>
                      <a:pt x="4901" y="7529"/>
                      <a:pt x="4890" y="7550"/>
                      <a:pt x="4890" y="7571"/>
                    </a:cubicBezTo>
                    <a:cubicBezTo>
                      <a:pt x="4880" y="7624"/>
                      <a:pt x="4880" y="7676"/>
                      <a:pt x="4890" y="7729"/>
                    </a:cubicBezTo>
                    <a:lnTo>
                      <a:pt x="4901" y="7761"/>
                    </a:lnTo>
                    <a:lnTo>
                      <a:pt x="4901" y="7803"/>
                    </a:lnTo>
                    <a:cubicBezTo>
                      <a:pt x="4901" y="7856"/>
                      <a:pt x="4912" y="7898"/>
                      <a:pt x="4933" y="7951"/>
                    </a:cubicBezTo>
                    <a:cubicBezTo>
                      <a:pt x="4954" y="7962"/>
                      <a:pt x="4964" y="7983"/>
                      <a:pt x="4975" y="8004"/>
                    </a:cubicBezTo>
                    <a:cubicBezTo>
                      <a:pt x="5007" y="8036"/>
                      <a:pt x="5049" y="8057"/>
                      <a:pt x="5091" y="8067"/>
                    </a:cubicBezTo>
                    <a:lnTo>
                      <a:pt x="5133" y="8088"/>
                    </a:lnTo>
                    <a:lnTo>
                      <a:pt x="5155" y="8099"/>
                    </a:lnTo>
                    <a:cubicBezTo>
                      <a:pt x="5186" y="8120"/>
                      <a:pt x="5228" y="8141"/>
                      <a:pt x="5260" y="8152"/>
                    </a:cubicBezTo>
                    <a:cubicBezTo>
                      <a:pt x="5281" y="8152"/>
                      <a:pt x="5292" y="8162"/>
                      <a:pt x="5313" y="8162"/>
                    </a:cubicBezTo>
                    <a:cubicBezTo>
                      <a:pt x="5345" y="8173"/>
                      <a:pt x="5387" y="8173"/>
                      <a:pt x="5429" y="8173"/>
                    </a:cubicBezTo>
                    <a:cubicBezTo>
                      <a:pt x="5461" y="8173"/>
                      <a:pt x="5492" y="8162"/>
                      <a:pt x="5524" y="8141"/>
                    </a:cubicBezTo>
                    <a:cubicBezTo>
                      <a:pt x="5556" y="8131"/>
                      <a:pt x="5577" y="8109"/>
                      <a:pt x="5598" y="8088"/>
                    </a:cubicBezTo>
                    <a:lnTo>
                      <a:pt x="5630" y="8025"/>
                    </a:lnTo>
                    <a:cubicBezTo>
                      <a:pt x="5651" y="7993"/>
                      <a:pt x="5661" y="7962"/>
                      <a:pt x="5661" y="7919"/>
                    </a:cubicBezTo>
                    <a:cubicBezTo>
                      <a:pt x="5672" y="7898"/>
                      <a:pt x="5661" y="7867"/>
                      <a:pt x="5661" y="7845"/>
                    </a:cubicBezTo>
                    <a:cubicBezTo>
                      <a:pt x="5661" y="7803"/>
                      <a:pt x="5640" y="7772"/>
                      <a:pt x="5630" y="7740"/>
                    </a:cubicBezTo>
                    <a:lnTo>
                      <a:pt x="5588" y="7687"/>
                    </a:lnTo>
                    <a:cubicBezTo>
                      <a:pt x="5556" y="7655"/>
                      <a:pt x="5514" y="7624"/>
                      <a:pt x="5471" y="7613"/>
                    </a:cubicBezTo>
                    <a:cubicBezTo>
                      <a:pt x="5440" y="7603"/>
                      <a:pt x="5408" y="7592"/>
                      <a:pt x="5376" y="7581"/>
                    </a:cubicBezTo>
                    <a:lnTo>
                      <a:pt x="5366" y="7550"/>
                    </a:lnTo>
                    <a:cubicBezTo>
                      <a:pt x="5355" y="7518"/>
                      <a:pt x="5345" y="7486"/>
                      <a:pt x="5323" y="7465"/>
                    </a:cubicBezTo>
                    <a:cubicBezTo>
                      <a:pt x="5302" y="7434"/>
                      <a:pt x="5281" y="7402"/>
                      <a:pt x="5250" y="7391"/>
                    </a:cubicBezTo>
                    <a:cubicBezTo>
                      <a:pt x="5218" y="7370"/>
                      <a:pt x="5186" y="7360"/>
                      <a:pt x="5155" y="7360"/>
                    </a:cubicBezTo>
                    <a:cubicBezTo>
                      <a:pt x="5145" y="7357"/>
                      <a:pt x="5135" y="7355"/>
                      <a:pt x="5125" y="73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32"/>
              <p:cNvSpPr/>
              <p:nvPr/>
            </p:nvSpPr>
            <p:spPr>
              <a:xfrm rot="10800000" flipH="1">
                <a:off x="8231075" y="3845726"/>
                <a:ext cx="739958" cy="1085050"/>
              </a:xfrm>
              <a:custGeom>
                <a:avLst/>
                <a:gdLst/>
                <a:ahLst/>
                <a:cxnLst/>
                <a:rect l="l" t="t" r="r" b="b"/>
                <a:pathLst>
                  <a:path w="13974" h="20491" extrusionOk="0">
                    <a:moveTo>
                      <a:pt x="11108" y="1"/>
                    </a:moveTo>
                    <a:cubicBezTo>
                      <a:pt x="10816" y="1"/>
                      <a:pt x="10520" y="60"/>
                      <a:pt x="10245" y="150"/>
                    </a:cubicBezTo>
                    <a:cubicBezTo>
                      <a:pt x="9664" y="350"/>
                      <a:pt x="9115" y="720"/>
                      <a:pt x="8830" y="1259"/>
                    </a:cubicBezTo>
                    <a:cubicBezTo>
                      <a:pt x="8555" y="1787"/>
                      <a:pt x="8555" y="2410"/>
                      <a:pt x="8651" y="2980"/>
                    </a:cubicBezTo>
                    <a:cubicBezTo>
                      <a:pt x="8851" y="4173"/>
                      <a:pt x="9643" y="5451"/>
                      <a:pt x="9580" y="6645"/>
                    </a:cubicBezTo>
                    <a:cubicBezTo>
                      <a:pt x="9506" y="7891"/>
                      <a:pt x="8883" y="9127"/>
                      <a:pt x="8091" y="10067"/>
                    </a:cubicBezTo>
                    <a:cubicBezTo>
                      <a:pt x="7151" y="11197"/>
                      <a:pt x="5894" y="12042"/>
                      <a:pt x="4574" y="12697"/>
                    </a:cubicBezTo>
                    <a:cubicBezTo>
                      <a:pt x="3739" y="13108"/>
                      <a:pt x="2863" y="13457"/>
                      <a:pt x="2092" y="13975"/>
                    </a:cubicBezTo>
                    <a:cubicBezTo>
                      <a:pt x="972" y="14724"/>
                      <a:pt x="307" y="15886"/>
                      <a:pt x="127" y="17217"/>
                    </a:cubicBezTo>
                    <a:cubicBezTo>
                      <a:pt x="1" y="18167"/>
                      <a:pt x="307" y="19192"/>
                      <a:pt x="1015" y="19847"/>
                    </a:cubicBezTo>
                    <a:cubicBezTo>
                      <a:pt x="1458" y="20256"/>
                      <a:pt x="2071" y="20491"/>
                      <a:pt x="2677" y="20491"/>
                    </a:cubicBezTo>
                    <a:cubicBezTo>
                      <a:pt x="3024" y="20491"/>
                      <a:pt x="3368" y="20414"/>
                      <a:pt x="3676" y="20248"/>
                    </a:cubicBezTo>
                    <a:cubicBezTo>
                      <a:pt x="4120" y="20016"/>
                      <a:pt x="4458" y="19625"/>
                      <a:pt x="4764" y="19213"/>
                    </a:cubicBezTo>
                    <a:cubicBezTo>
                      <a:pt x="6042" y="17491"/>
                      <a:pt x="6961" y="15833"/>
                      <a:pt x="8851" y="14672"/>
                    </a:cubicBezTo>
                    <a:cubicBezTo>
                      <a:pt x="9950" y="13996"/>
                      <a:pt x="11132" y="13415"/>
                      <a:pt x="12062" y="12528"/>
                    </a:cubicBezTo>
                    <a:cubicBezTo>
                      <a:pt x="13234" y="11408"/>
                      <a:pt x="13741" y="10046"/>
                      <a:pt x="13868" y="8546"/>
                    </a:cubicBezTo>
                    <a:cubicBezTo>
                      <a:pt x="13889" y="8208"/>
                      <a:pt x="13900" y="7859"/>
                      <a:pt x="13889" y="7500"/>
                    </a:cubicBezTo>
                    <a:cubicBezTo>
                      <a:pt x="13826" y="5430"/>
                      <a:pt x="13973" y="3498"/>
                      <a:pt x="13055" y="1544"/>
                    </a:cubicBezTo>
                    <a:cubicBezTo>
                      <a:pt x="12769" y="952"/>
                      <a:pt x="12379" y="361"/>
                      <a:pt x="11766" y="118"/>
                    </a:cubicBezTo>
                    <a:cubicBezTo>
                      <a:pt x="11555" y="35"/>
                      <a:pt x="11333" y="1"/>
                      <a:pt x="111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32"/>
              <p:cNvSpPr/>
              <p:nvPr/>
            </p:nvSpPr>
            <p:spPr>
              <a:xfrm rot="8918505" flipH="1">
                <a:off x="8858127" y="3769534"/>
                <a:ext cx="334475" cy="688931"/>
              </a:xfrm>
              <a:custGeom>
                <a:avLst/>
                <a:gdLst/>
                <a:ahLst/>
                <a:cxnLst/>
                <a:rect l="l" t="t" r="r" b="b"/>
                <a:pathLst>
                  <a:path w="4955" h="10206" extrusionOk="0">
                    <a:moveTo>
                      <a:pt x="3728" y="1"/>
                    </a:moveTo>
                    <a:cubicBezTo>
                      <a:pt x="3546" y="1"/>
                      <a:pt x="2743" y="1821"/>
                      <a:pt x="2705" y="1928"/>
                    </a:cubicBezTo>
                    <a:cubicBezTo>
                      <a:pt x="2198" y="3354"/>
                      <a:pt x="1353" y="4737"/>
                      <a:pt x="708" y="6110"/>
                    </a:cubicBezTo>
                    <a:cubicBezTo>
                      <a:pt x="582" y="6374"/>
                      <a:pt x="455" y="6628"/>
                      <a:pt x="349" y="6902"/>
                    </a:cubicBezTo>
                    <a:cubicBezTo>
                      <a:pt x="180" y="7325"/>
                      <a:pt x="43" y="7758"/>
                      <a:pt x="33" y="8223"/>
                    </a:cubicBezTo>
                    <a:cubicBezTo>
                      <a:pt x="1" y="8962"/>
                      <a:pt x="328" y="9775"/>
                      <a:pt x="1015" y="10071"/>
                    </a:cubicBezTo>
                    <a:cubicBezTo>
                      <a:pt x="1241" y="10170"/>
                      <a:pt x="1484" y="10206"/>
                      <a:pt x="1733" y="10206"/>
                    </a:cubicBezTo>
                    <a:cubicBezTo>
                      <a:pt x="2041" y="10206"/>
                      <a:pt x="2358" y="10150"/>
                      <a:pt x="2662" y="10092"/>
                    </a:cubicBezTo>
                    <a:cubicBezTo>
                      <a:pt x="3095" y="10007"/>
                      <a:pt x="3539" y="9923"/>
                      <a:pt x="3877" y="9638"/>
                    </a:cubicBezTo>
                    <a:cubicBezTo>
                      <a:pt x="4130" y="9416"/>
                      <a:pt x="4289" y="9110"/>
                      <a:pt x="4415" y="8793"/>
                    </a:cubicBezTo>
                    <a:cubicBezTo>
                      <a:pt x="4954" y="7399"/>
                      <a:pt x="4880" y="5846"/>
                      <a:pt x="4627" y="4378"/>
                    </a:cubicBezTo>
                    <a:cubicBezTo>
                      <a:pt x="4363" y="2931"/>
                      <a:pt x="3982" y="1505"/>
                      <a:pt x="3761" y="48"/>
                    </a:cubicBezTo>
                    <a:cubicBezTo>
                      <a:pt x="3755" y="16"/>
                      <a:pt x="3744" y="1"/>
                      <a:pt x="37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4" name="Google Shape;1014;p32"/>
            <p:cNvGrpSpPr/>
            <p:nvPr/>
          </p:nvGrpSpPr>
          <p:grpSpPr>
            <a:xfrm>
              <a:off x="-1476058" y="-122656"/>
              <a:ext cx="2709811" cy="6223981"/>
              <a:chOff x="-1476058" y="-122656"/>
              <a:chExt cx="2709811" cy="6223981"/>
            </a:xfrm>
          </p:grpSpPr>
          <p:grpSp>
            <p:nvGrpSpPr>
              <p:cNvPr id="1015" name="Google Shape;1015;p32"/>
              <p:cNvGrpSpPr/>
              <p:nvPr/>
            </p:nvGrpSpPr>
            <p:grpSpPr>
              <a:xfrm rot="-3607682">
                <a:off x="-1378297" y="1039695"/>
                <a:ext cx="2514288" cy="1680853"/>
                <a:chOff x="8218892" y="533597"/>
                <a:chExt cx="1572025" cy="1050931"/>
              </a:xfrm>
            </p:grpSpPr>
            <p:sp>
              <p:nvSpPr>
                <p:cNvPr id="1016" name="Google Shape;1016;p32"/>
                <p:cNvSpPr/>
                <p:nvPr/>
              </p:nvSpPr>
              <p:spPr>
                <a:xfrm>
                  <a:off x="8218892" y="533597"/>
                  <a:ext cx="1572025" cy="1050931"/>
                </a:xfrm>
                <a:custGeom>
                  <a:avLst/>
                  <a:gdLst/>
                  <a:ahLst/>
                  <a:cxnLst/>
                  <a:rect l="l" t="t" r="r" b="b"/>
                  <a:pathLst>
                    <a:path w="33628" h="22481" extrusionOk="0">
                      <a:moveTo>
                        <a:pt x="21493" y="0"/>
                      </a:moveTo>
                      <a:cubicBezTo>
                        <a:pt x="18387" y="0"/>
                        <a:pt x="15302" y="334"/>
                        <a:pt x="13107" y="501"/>
                      </a:cubicBezTo>
                      <a:cubicBezTo>
                        <a:pt x="11914" y="596"/>
                        <a:pt x="10689" y="722"/>
                        <a:pt x="9485" y="934"/>
                      </a:cubicBezTo>
                      <a:cubicBezTo>
                        <a:pt x="6717" y="1441"/>
                        <a:pt x="4098" y="2402"/>
                        <a:pt x="2451" y="4461"/>
                      </a:cubicBezTo>
                      <a:cubicBezTo>
                        <a:pt x="0" y="7513"/>
                        <a:pt x="634" y="11770"/>
                        <a:pt x="1395" y="15519"/>
                      </a:cubicBezTo>
                      <a:cubicBezTo>
                        <a:pt x="1680" y="16934"/>
                        <a:pt x="1986" y="18381"/>
                        <a:pt x="2863" y="19575"/>
                      </a:cubicBezTo>
                      <a:cubicBezTo>
                        <a:pt x="4456" y="21767"/>
                        <a:pt x="7504" y="22480"/>
                        <a:pt x="10399" y="22480"/>
                      </a:cubicBezTo>
                      <a:cubicBezTo>
                        <a:pt x="10767" y="22480"/>
                        <a:pt x="11132" y="22469"/>
                        <a:pt x="11491" y="22447"/>
                      </a:cubicBezTo>
                      <a:cubicBezTo>
                        <a:pt x="15695" y="22204"/>
                        <a:pt x="18979" y="20641"/>
                        <a:pt x="22845" y="19395"/>
                      </a:cubicBezTo>
                      <a:cubicBezTo>
                        <a:pt x="26098" y="18349"/>
                        <a:pt x="28675" y="17209"/>
                        <a:pt x="30871" y="14526"/>
                      </a:cubicBezTo>
                      <a:cubicBezTo>
                        <a:pt x="32698" y="12319"/>
                        <a:pt x="33628" y="9478"/>
                        <a:pt x="33448" y="6690"/>
                      </a:cubicBezTo>
                      <a:cubicBezTo>
                        <a:pt x="33112" y="1155"/>
                        <a:pt x="27266" y="0"/>
                        <a:pt x="214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32"/>
                <p:cNvSpPr/>
                <p:nvPr/>
              </p:nvSpPr>
              <p:spPr>
                <a:xfrm>
                  <a:off x="8424252" y="669069"/>
                  <a:ext cx="1194352" cy="793445"/>
                </a:xfrm>
                <a:custGeom>
                  <a:avLst/>
                  <a:gdLst/>
                  <a:ahLst/>
                  <a:cxnLst/>
                  <a:rect l="l" t="t" r="r" b="b"/>
                  <a:pathLst>
                    <a:path w="25549" h="16973" extrusionOk="0">
                      <a:moveTo>
                        <a:pt x="20268" y="1056"/>
                      </a:moveTo>
                      <a:cubicBezTo>
                        <a:pt x="20638" y="1056"/>
                        <a:pt x="20986" y="1077"/>
                        <a:pt x="21324" y="1151"/>
                      </a:cubicBezTo>
                      <a:cubicBezTo>
                        <a:pt x="22180" y="1341"/>
                        <a:pt x="22930" y="1838"/>
                        <a:pt x="23479" y="2503"/>
                      </a:cubicBezTo>
                      <a:cubicBezTo>
                        <a:pt x="24039" y="3168"/>
                        <a:pt x="24387" y="4003"/>
                        <a:pt x="24472" y="4837"/>
                      </a:cubicBezTo>
                      <a:cubicBezTo>
                        <a:pt x="24482" y="4985"/>
                        <a:pt x="24493" y="5133"/>
                        <a:pt x="24493" y="5281"/>
                      </a:cubicBezTo>
                      <a:cubicBezTo>
                        <a:pt x="24493" y="6052"/>
                        <a:pt x="24303" y="6823"/>
                        <a:pt x="23965" y="7562"/>
                      </a:cubicBezTo>
                      <a:cubicBezTo>
                        <a:pt x="23627" y="8301"/>
                        <a:pt x="23141" y="8998"/>
                        <a:pt x="22571" y="9611"/>
                      </a:cubicBezTo>
                      <a:cubicBezTo>
                        <a:pt x="21314" y="10952"/>
                        <a:pt x="19624" y="11956"/>
                        <a:pt x="17850" y="12822"/>
                      </a:cubicBezTo>
                      <a:cubicBezTo>
                        <a:pt x="16688" y="13392"/>
                        <a:pt x="14861" y="14174"/>
                        <a:pt x="12844" y="14807"/>
                      </a:cubicBezTo>
                      <a:cubicBezTo>
                        <a:pt x="10826" y="15441"/>
                        <a:pt x="8608" y="15916"/>
                        <a:pt x="6686" y="15916"/>
                      </a:cubicBezTo>
                      <a:cubicBezTo>
                        <a:pt x="5820" y="15916"/>
                        <a:pt x="5028" y="15821"/>
                        <a:pt x="4331" y="15610"/>
                      </a:cubicBezTo>
                      <a:cubicBezTo>
                        <a:pt x="3634" y="15399"/>
                        <a:pt x="3053" y="15071"/>
                        <a:pt x="2599" y="14617"/>
                      </a:cubicBezTo>
                      <a:cubicBezTo>
                        <a:pt x="2208" y="14226"/>
                        <a:pt x="1955" y="13740"/>
                        <a:pt x="1765" y="13191"/>
                      </a:cubicBezTo>
                      <a:cubicBezTo>
                        <a:pt x="1575" y="12632"/>
                        <a:pt x="1469" y="12008"/>
                        <a:pt x="1374" y="11385"/>
                      </a:cubicBezTo>
                      <a:cubicBezTo>
                        <a:pt x="1216" y="10414"/>
                        <a:pt x="1057" y="9463"/>
                        <a:pt x="1057" y="8534"/>
                      </a:cubicBezTo>
                      <a:cubicBezTo>
                        <a:pt x="1057" y="8153"/>
                        <a:pt x="1089" y="7784"/>
                        <a:pt x="1142" y="7414"/>
                      </a:cubicBezTo>
                      <a:cubicBezTo>
                        <a:pt x="1247" y="6791"/>
                        <a:pt x="1458" y="6168"/>
                        <a:pt x="1796" y="5640"/>
                      </a:cubicBezTo>
                      <a:cubicBezTo>
                        <a:pt x="2124" y="5101"/>
                        <a:pt x="2567" y="4658"/>
                        <a:pt x="3117" y="4362"/>
                      </a:cubicBezTo>
                      <a:cubicBezTo>
                        <a:pt x="3655" y="4066"/>
                        <a:pt x="4331" y="3918"/>
                        <a:pt x="5039" y="3760"/>
                      </a:cubicBezTo>
                      <a:cubicBezTo>
                        <a:pt x="9538" y="2788"/>
                        <a:pt x="14026" y="1817"/>
                        <a:pt x="18578" y="1204"/>
                      </a:cubicBezTo>
                      <a:cubicBezTo>
                        <a:pt x="19149" y="1120"/>
                        <a:pt x="19730" y="1056"/>
                        <a:pt x="20268" y="1056"/>
                      </a:cubicBezTo>
                      <a:close/>
                      <a:moveTo>
                        <a:pt x="20268" y="0"/>
                      </a:moveTo>
                      <a:cubicBezTo>
                        <a:pt x="19635" y="0"/>
                        <a:pt x="19022" y="74"/>
                        <a:pt x="18431" y="148"/>
                      </a:cubicBezTo>
                      <a:cubicBezTo>
                        <a:pt x="13836" y="771"/>
                        <a:pt x="9316" y="1753"/>
                        <a:pt x="4817" y="2735"/>
                      </a:cubicBezTo>
                      <a:cubicBezTo>
                        <a:pt x="4109" y="2883"/>
                        <a:pt x="3338" y="3052"/>
                        <a:pt x="2620" y="3433"/>
                      </a:cubicBezTo>
                      <a:cubicBezTo>
                        <a:pt x="1881" y="3823"/>
                        <a:pt x="1311" y="4415"/>
                        <a:pt x="899" y="5080"/>
                      </a:cubicBezTo>
                      <a:cubicBezTo>
                        <a:pt x="476" y="5745"/>
                        <a:pt x="223" y="6495"/>
                        <a:pt x="107" y="7245"/>
                      </a:cubicBezTo>
                      <a:cubicBezTo>
                        <a:pt x="33" y="7678"/>
                        <a:pt x="1" y="8111"/>
                        <a:pt x="1" y="8534"/>
                      </a:cubicBezTo>
                      <a:cubicBezTo>
                        <a:pt x="1" y="9569"/>
                        <a:pt x="170" y="10583"/>
                        <a:pt x="328" y="11554"/>
                      </a:cubicBezTo>
                      <a:cubicBezTo>
                        <a:pt x="434" y="12188"/>
                        <a:pt x="540" y="12864"/>
                        <a:pt x="761" y="13519"/>
                      </a:cubicBezTo>
                      <a:cubicBezTo>
                        <a:pt x="983" y="14174"/>
                        <a:pt x="1311" y="14828"/>
                        <a:pt x="1849" y="15367"/>
                      </a:cubicBezTo>
                      <a:cubicBezTo>
                        <a:pt x="2451" y="15958"/>
                        <a:pt x="3201" y="16370"/>
                        <a:pt x="4025" y="16624"/>
                      </a:cubicBezTo>
                      <a:cubicBezTo>
                        <a:pt x="4838" y="16867"/>
                        <a:pt x="5746" y="16972"/>
                        <a:pt x="6686" y="16972"/>
                      </a:cubicBezTo>
                      <a:cubicBezTo>
                        <a:pt x="8777" y="16972"/>
                        <a:pt x="11069" y="16465"/>
                        <a:pt x="13160" y="15811"/>
                      </a:cubicBezTo>
                      <a:cubicBezTo>
                        <a:pt x="15241" y="15156"/>
                        <a:pt x="17110" y="14364"/>
                        <a:pt x="18314" y="13772"/>
                      </a:cubicBezTo>
                      <a:cubicBezTo>
                        <a:pt x="20131" y="12874"/>
                        <a:pt x="21937" y="11829"/>
                        <a:pt x="23342" y="10329"/>
                      </a:cubicBezTo>
                      <a:cubicBezTo>
                        <a:pt x="23986" y="9643"/>
                        <a:pt x="24535" y="8851"/>
                        <a:pt x="24926" y="7995"/>
                      </a:cubicBezTo>
                      <a:cubicBezTo>
                        <a:pt x="25317" y="7140"/>
                        <a:pt x="25549" y="6221"/>
                        <a:pt x="25549" y="5281"/>
                      </a:cubicBezTo>
                      <a:cubicBezTo>
                        <a:pt x="25549" y="5091"/>
                        <a:pt x="25538" y="4911"/>
                        <a:pt x="25517" y="4732"/>
                      </a:cubicBezTo>
                      <a:cubicBezTo>
                        <a:pt x="25422" y="3675"/>
                        <a:pt x="24979" y="2662"/>
                        <a:pt x="24292" y="1827"/>
                      </a:cubicBezTo>
                      <a:cubicBezTo>
                        <a:pt x="23606" y="1003"/>
                        <a:pt x="22666" y="370"/>
                        <a:pt x="21546" y="127"/>
                      </a:cubicBezTo>
                      <a:cubicBezTo>
                        <a:pt x="21124" y="32"/>
                        <a:pt x="20691" y="0"/>
                        <a:pt x="20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32"/>
                <p:cNvSpPr/>
                <p:nvPr/>
              </p:nvSpPr>
              <p:spPr>
                <a:xfrm>
                  <a:off x="8627695" y="853999"/>
                  <a:ext cx="795409" cy="452563"/>
                </a:xfrm>
                <a:custGeom>
                  <a:avLst/>
                  <a:gdLst/>
                  <a:ahLst/>
                  <a:cxnLst/>
                  <a:rect l="l" t="t" r="r" b="b"/>
                  <a:pathLst>
                    <a:path w="17015" h="9681" extrusionOk="0">
                      <a:moveTo>
                        <a:pt x="13883" y="1"/>
                      </a:moveTo>
                      <a:cubicBezTo>
                        <a:pt x="13202" y="1"/>
                        <a:pt x="12512" y="127"/>
                        <a:pt x="11840" y="258"/>
                      </a:cubicBezTo>
                      <a:cubicBezTo>
                        <a:pt x="9674" y="681"/>
                        <a:pt x="7509" y="1103"/>
                        <a:pt x="5344" y="1515"/>
                      </a:cubicBezTo>
                      <a:cubicBezTo>
                        <a:pt x="3940" y="1789"/>
                        <a:pt x="2524" y="2064"/>
                        <a:pt x="1194" y="2582"/>
                      </a:cubicBezTo>
                      <a:cubicBezTo>
                        <a:pt x="898" y="2698"/>
                        <a:pt x="581" y="2835"/>
                        <a:pt x="412" y="3089"/>
                      </a:cubicBezTo>
                      <a:cubicBezTo>
                        <a:pt x="264" y="3289"/>
                        <a:pt x="233" y="3532"/>
                        <a:pt x="201" y="3775"/>
                      </a:cubicBezTo>
                      <a:cubicBezTo>
                        <a:pt x="0" y="5475"/>
                        <a:pt x="42" y="8412"/>
                        <a:pt x="1944" y="9394"/>
                      </a:cubicBezTo>
                      <a:cubicBezTo>
                        <a:pt x="2338" y="9597"/>
                        <a:pt x="2781" y="9681"/>
                        <a:pt x="3247" y="9681"/>
                      </a:cubicBezTo>
                      <a:cubicBezTo>
                        <a:pt x="4738" y="9681"/>
                        <a:pt x="6467" y="8828"/>
                        <a:pt x="7626" y="8338"/>
                      </a:cubicBezTo>
                      <a:cubicBezTo>
                        <a:pt x="10139" y="7281"/>
                        <a:pt x="12674" y="6215"/>
                        <a:pt x="14871" y="4683"/>
                      </a:cubicBezTo>
                      <a:cubicBezTo>
                        <a:pt x="15937" y="3944"/>
                        <a:pt x="17015" y="2835"/>
                        <a:pt x="16687" y="1642"/>
                      </a:cubicBezTo>
                      <a:cubicBezTo>
                        <a:pt x="16465" y="786"/>
                        <a:pt x="15557" y="216"/>
                        <a:pt x="14628" y="57"/>
                      </a:cubicBezTo>
                      <a:cubicBezTo>
                        <a:pt x="14381" y="18"/>
                        <a:pt x="14133" y="1"/>
                        <a:pt x="13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9" name="Google Shape;1019;p32"/>
              <p:cNvSpPr/>
              <p:nvPr/>
            </p:nvSpPr>
            <p:spPr>
              <a:xfrm rot="5088269">
                <a:off x="-202299" y="1492791"/>
                <a:ext cx="1356138" cy="951487"/>
              </a:xfrm>
              <a:custGeom>
                <a:avLst/>
                <a:gdLst/>
                <a:ahLst/>
                <a:cxnLst/>
                <a:rect l="l" t="t" r="r" b="b"/>
                <a:pathLst>
                  <a:path w="16244" h="11397" extrusionOk="0">
                    <a:moveTo>
                      <a:pt x="14152" y="0"/>
                    </a:moveTo>
                    <a:cubicBezTo>
                      <a:pt x="14131" y="0"/>
                      <a:pt x="14100" y="11"/>
                      <a:pt x="14068" y="11"/>
                    </a:cubicBezTo>
                    <a:cubicBezTo>
                      <a:pt x="14015" y="32"/>
                      <a:pt x="13973" y="53"/>
                      <a:pt x="13931" y="95"/>
                    </a:cubicBezTo>
                    <a:lnTo>
                      <a:pt x="13878" y="159"/>
                    </a:lnTo>
                    <a:cubicBezTo>
                      <a:pt x="13846" y="211"/>
                      <a:pt x="13836" y="264"/>
                      <a:pt x="13836" y="328"/>
                    </a:cubicBezTo>
                    <a:lnTo>
                      <a:pt x="13836" y="380"/>
                    </a:lnTo>
                    <a:cubicBezTo>
                      <a:pt x="13836" y="433"/>
                      <a:pt x="13846" y="475"/>
                      <a:pt x="13857" y="507"/>
                    </a:cubicBezTo>
                    <a:cubicBezTo>
                      <a:pt x="13878" y="549"/>
                      <a:pt x="13899" y="581"/>
                      <a:pt x="13931" y="613"/>
                    </a:cubicBezTo>
                    <a:cubicBezTo>
                      <a:pt x="13962" y="644"/>
                      <a:pt x="13994" y="666"/>
                      <a:pt x="14036" y="676"/>
                    </a:cubicBezTo>
                    <a:cubicBezTo>
                      <a:pt x="14068" y="697"/>
                      <a:pt x="14110" y="708"/>
                      <a:pt x="14152" y="708"/>
                    </a:cubicBezTo>
                    <a:cubicBezTo>
                      <a:pt x="14184" y="708"/>
                      <a:pt x="14216" y="697"/>
                      <a:pt x="14247" y="697"/>
                    </a:cubicBezTo>
                    <a:cubicBezTo>
                      <a:pt x="14300" y="687"/>
                      <a:pt x="14343" y="655"/>
                      <a:pt x="14385" y="613"/>
                    </a:cubicBezTo>
                    <a:lnTo>
                      <a:pt x="14438" y="549"/>
                    </a:lnTo>
                    <a:cubicBezTo>
                      <a:pt x="14469" y="497"/>
                      <a:pt x="14480" y="444"/>
                      <a:pt x="14480" y="380"/>
                    </a:cubicBezTo>
                    <a:lnTo>
                      <a:pt x="14480" y="328"/>
                    </a:lnTo>
                    <a:cubicBezTo>
                      <a:pt x="14480" y="275"/>
                      <a:pt x="14469" y="243"/>
                      <a:pt x="14448" y="201"/>
                    </a:cubicBezTo>
                    <a:cubicBezTo>
                      <a:pt x="14438" y="159"/>
                      <a:pt x="14416" y="127"/>
                      <a:pt x="14385" y="95"/>
                    </a:cubicBezTo>
                    <a:cubicBezTo>
                      <a:pt x="14353" y="64"/>
                      <a:pt x="14321" y="42"/>
                      <a:pt x="14279" y="32"/>
                    </a:cubicBezTo>
                    <a:cubicBezTo>
                      <a:pt x="14247" y="11"/>
                      <a:pt x="14205" y="0"/>
                      <a:pt x="14152" y="0"/>
                    </a:cubicBezTo>
                    <a:close/>
                    <a:moveTo>
                      <a:pt x="11821" y="609"/>
                    </a:moveTo>
                    <a:cubicBezTo>
                      <a:pt x="11809" y="609"/>
                      <a:pt x="11798" y="610"/>
                      <a:pt x="11787" y="613"/>
                    </a:cubicBezTo>
                    <a:cubicBezTo>
                      <a:pt x="11755" y="613"/>
                      <a:pt x="11734" y="613"/>
                      <a:pt x="11702" y="623"/>
                    </a:cubicBezTo>
                    <a:cubicBezTo>
                      <a:pt x="11649" y="634"/>
                      <a:pt x="11597" y="666"/>
                      <a:pt x="11554" y="708"/>
                    </a:cubicBezTo>
                    <a:lnTo>
                      <a:pt x="11512" y="771"/>
                    </a:lnTo>
                    <a:cubicBezTo>
                      <a:pt x="11480" y="824"/>
                      <a:pt x="11459" y="877"/>
                      <a:pt x="11459" y="930"/>
                    </a:cubicBezTo>
                    <a:cubicBezTo>
                      <a:pt x="11470" y="1025"/>
                      <a:pt x="11470" y="1130"/>
                      <a:pt x="11470" y="1225"/>
                    </a:cubicBezTo>
                    <a:cubicBezTo>
                      <a:pt x="11459" y="1268"/>
                      <a:pt x="11470" y="1310"/>
                      <a:pt x="11491" y="1352"/>
                    </a:cubicBezTo>
                    <a:cubicBezTo>
                      <a:pt x="11501" y="1384"/>
                      <a:pt x="11533" y="1426"/>
                      <a:pt x="11565" y="1447"/>
                    </a:cubicBezTo>
                    <a:cubicBezTo>
                      <a:pt x="11586" y="1479"/>
                      <a:pt x="11628" y="1500"/>
                      <a:pt x="11660" y="1521"/>
                    </a:cubicBezTo>
                    <a:cubicBezTo>
                      <a:pt x="11691" y="1537"/>
                      <a:pt x="11722" y="1546"/>
                      <a:pt x="11753" y="1546"/>
                    </a:cubicBezTo>
                    <a:cubicBezTo>
                      <a:pt x="11764" y="1546"/>
                      <a:pt x="11775" y="1545"/>
                      <a:pt x="11787" y="1542"/>
                    </a:cubicBezTo>
                    <a:cubicBezTo>
                      <a:pt x="11818" y="1542"/>
                      <a:pt x="11850" y="1542"/>
                      <a:pt x="11871" y="1532"/>
                    </a:cubicBezTo>
                    <a:cubicBezTo>
                      <a:pt x="11935" y="1521"/>
                      <a:pt x="11977" y="1489"/>
                      <a:pt x="12019" y="1447"/>
                    </a:cubicBezTo>
                    <a:lnTo>
                      <a:pt x="12072" y="1384"/>
                    </a:lnTo>
                    <a:cubicBezTo>
                      <a:pt x="12093" y="1331"/>
                      <a:pt x="12114" y="1278"/>
                      <a:pt x="12114" y="1225"/>
                    </a:cubicBezTo>
                    <a:cubicBezTo>
                      <a:pt x="12114" y="1130"/>
                      <a:pt x="12114" y="1025"/>
                      <a:pt x="12114" y="930"/>
                    </a:cubicBezTo>
                    <a:cubicBezTo>
                      <a:pt x="12114" y="887"/>
                      <a:pt x="12103" y="845"/>
                      <a:pt x="12082" y="803"/>
                    </a:cubicBezTo>
                    <a:cubicBezTo>
                      <a:pt x="12072" y="771"/>
                      <a:pt x="12051" y="729"/>
                      <a:pt x="12019" y="708"/>
                    </a:cubicBezTo>
                    <a:cubicBezTo>
                      <a:pt x="11987" y="676"/>
                      <a:pt x="11956" y="644"/>
                      <a:pt x="11913" y="634"/>
                    </a:cubicBezTo>
                    <a:cubicBezTo>
                      <a:pt x="11882" y="618"/>
                      <a:pt x="11852" y="609"/>
                      <a:pt x="11821" y="609"/>
                    </a:cubicBezTo>
                    <a:close/>
                    <a:moveTo>
                      <a:pt x="9093" y="732"/>
                    </a:moveTo>
                    <a:cubicBezTo>
                      <a:pt x="9072" y="732"/>
                      <a:pt x="9051" y="734"/>
                      <a:pt x="9030" y="740"/>
                    </a:cubicBezTo>
                    <a:cubicBezTo>
                      <a:pt x="8946" y="771"/>
                      <a:pt x="8872" y="813"/>
                      <a:pt x="8840" y="887"/>
                    </a:cubicBezTo>
                    <a:lnTo>
                      <a:pt x="8829" y="909"/>
                    </a:lnTo>
                    <a:cubicBezTo>
                      <a:pt x="8787" y="930"/>
                      <a:pt x="8745" y="961"/>
                      <a:pt x="8724" y="1014"/>
                    </a:cubicBezTo>
                    <a:lnTo>
                      <a:pt x="8692" y="1088"/>
                    </a:lnTo>
                    <a:cubicBezTo>
                      <a:pt x="8682" y="1141"/>
                      <a:pt x="8682" y="1204"/>
                      <a:pt x="8692" y="1257"/>
                    </a:cubicBezTo>
                    <a:lnTo>
                      <a:pt x="8756" y="1616"/>
                    </a:lnTo>
                    <a:cubicBezTo>
                      <a:pt x="8766" y="1637"/>
                      <a:pt x="8777" y="1658"/>
                      <a:pt x="8787" y="1690"/>
                    </a:cubicBezTo>
                    <a:cubicBezTo>
                      <a:pt x="8808" y="1722"/>
                      <a:pt x="8829" y="1753"/>
                      <a:pt x="8872" y="1775"/>
                    </a:cubicBezTo>
                    <a:cubicBezTo>
                      <a:pt x="8893" y="1796"/>
                      <a:pt x="8914" y="1817"/>
                      <a:pt x="8946" y="1817"/>
                    </a:cubicBezTo>
                    <a:cubicBezTo>
                      <a:pt x="8977" y="1838"/>
                      <a:pt x="9020" y="1848"/>
                      <a:pt x="9062" y="1848"/>
                    </a:cubicBezTo>
                    <a:cubicBezTo>
                      <a:pt x="9125" y="1848"/>
                      <a:pt x="9178" y="1827"/>
                      <a:pt x="9231" y="1806"/>
                    </a:cubicBezTo>
                    <a:cubicBezTo>
                      <a:pt x="9262" y="1785"/>
                      <a:pt x="9294" y="1753"/>
                      <a:pt x="9315" y="1722"/>
                    </a:cubicBezTo>
                    <a:cubicBezTo>
                      <a:pt x="9347" y="1690"/>
                      <a:pt x="9368" y="1658"/>
                      <a:pt x="9379" y="1616"/>
                    </a:cubicBezTo>
                    <a:cubicBezTo>
                      <a:pt x="9410" y="1511"/>
                      <a:pt x="9431" y="1405"/>
                      <a:pt x="9442" y="1289"/>
                    </a:cubicBezTo>
                    <a:cubicBezTo>
                      <a:pt x="9453" y="1183"/>
                      <a:pt x="9442" y="1078"/>
                      <a:pt x="9431" y="972"/>
                    </a:cubicBezTo>
                    <a:cubicBezTo>
                      <a:pt x="9421" y="930"/>
                      <a:pt x="9400" y="887"/>
                      <a:pt x="9368" y="856"/>
                    </a:cubicBezTo>
                    <a:cubicBezTo>
                      <a:pt x="9347" y="824"/>
                      <a:pt x="9315" y="792"/>
                      <a:pt x="9273" y="771"/>
                    </a:cubicBezTo>
                    <a:cubicBezTo>
                      <a:pt x="9241" y="750"/>
                      <a:pt x="9199" y="740"/>
                      <a:pt x="9157" y="740"/>
                    </a:cubicBezTo>
                    <a:cubicBezTo>
                      <a:pt x="9136" y="734"/>
                      <a:pt x="9115" y="732"/>
                      <a:pt x="9093" y="732"/>
                    </a:cubicBezTo>
                    <a:close/>
                    <a:moveTo>
                      <a:pt x="3291" y="748"/>
                    </a:moveTo>
                    <a:cubicBezTo>
                      <a:pt x="3264" y="748"/>
                      <a:pt x="3238" y="752"/>
                      <a:pt x="3211" y="761"/>
                    </a:cubicBezTo>
                    <a:cubicBezTo>
                      <a:pt x="3126" y="792"/>
                      <a:pt x="3052" y="845"/>
                      <a:pt x="3000" y="930"/>
                    </a:cubicBezTo>
                    <a:cubicBezTo>
                      <a:pt x="2989" y="951"/>
                      <a:pt x="2978" y="982"/>
                      <a:pt x="2968" y="1004"/>
                    </a:cubicBezTo>
                    <a:lnTo>
                      <a:pt x="2968" y="1025"/>
                    </a:lnTo>
                    <a:lnTo>
                      <a:pt x="2957" y="1056"/>
                    </a:lnTo>
                    <a:cubicBezTo>
                      <a:pt x="2936" y="1183"/>
                      <a:pt x="2926" y="1310"/>
                      <a:pt x="2915" y="1426"/>
                    </a:cubicBezTo>
                    <a:cubicBezTo>
                      <a:pt x="2915" y="1521"/>
                      <a:pt x="2926" y="1606"/>
                      <a:pt x="2968" y="1690"/>
                    </a:cubicBezTo>
                    <a:cubicBezTo>
                      <a:pt x="3000" y="1743"/>
                      <a:pt x="3052" y="1796"/>
                      <a:pt x="3105" y="1827"/>
                    </a:cubicBezTo>
                    <a:cubicBezTo>
                      <a:pt x="3137" y="1838"/>
                      <a:pt x="3169" y="1859"/>
                      <a:pt x="3200" y="1870"/>
                    </a:cubicBezTo>
                    <a:cubicBezTo>
                      <a:pt x="3232" y="1875"/>
                      <a:pt x="3264" y="1878"/>
                      <a:pt x="3294" y="1878"/>
                    </a:cubicBezTo>
                    <a:cubicBezTo>
                      <a:pt x="3324" y="1878"/>
                      <a:pt x="3353" y="1875"/>
                      <a:pt x="3380" y="1870"/>
                    </a:cubicBezTo>
                    <a:cubicBezTo>
                      <a:pt x="3411" y="1859"/>
                      <a:pt x="3443" y="1838"/>
                      <a:pt x="3475" y="1827"/>
                    </a:cubicBezTo>
                    <a:cubicBezTo>
                      <a:pt x="3496" y="1817"/>
                      <a:pt x="3528" y="1796"/>
                      <a:pt x="3549" y="1764"/>
                    </a:cubicBezTo>
                    <a:cubicBezTo>
                      <a:pt x="3602" y="1711"/>
                      <a:pt x="3623" y="1669"/>
                      <a:pt x="3654" y="1595"/>
                    </a:cubicBezTo>
                    <a:cubicBezTo>
                      <a:pt x="3665" y="1563"/>
                      <a:pt x="3665" y="1521"/>
                      <a:pt x="3676" y="1479"/>
                    </a:cubicBezTo>
                    <a:cubicBezTo>
                      <a:pt x="3676" y="1458"/>
                      <a:pt x="3676" y="1437"/>
                      <a:pt x="3676" y="1415"/>
                    </a:cubicBezTo>
                    <a:cubicBezTo>
                      <a:pt x="3665" y="1331"/>
                      <a:pt x="3654" y="1257"/>
                      <a:pt x="3633" y="1173"/>
                    </a:cubicBezTo>
                    <a:cubicBezTo>
                      <a:pt x="3644" y="1151"/>
                      <a:pt x="3644" y="1109"/>
                      <a:pt x="3644" y="1088"/>
                    </a:cubicBezTo>
                    <a:cubicBezTo>
                      <a:pt x="3644" y="1067"/>
                      <a:pt x="3644" y="1014"/>
                      <a:pt x="3633" y="993"/>
                    </a:cubicBezTo>
                    <a:cubicBezTo>
                      <a:pt x="3623" y="940"/>
                      <a:pt x="3591" y="887"/>
                      <a:pt x="3549" y="845"/>
                    </a:cubicBezTo>
                    <a:cubicBezTo>
                      <a:pt x="3517" y="813"/>
                      <a:pt x="3443" y="771"/>
                      <a:pt x="3401" y="761"/>
                    </a:cubicBezTo>
                    <a:cubicBezTo>
                      <a:pt x="3364" y="755"/>
                      <a:pt x="3328" y="748"/>
                      <a:pt x="3291" y="748"/>
                    </a:cubicBezTo>
                    <a:close/>
                    <a:moveTo>
                      <a:pt x="570" y="740"/>
                    </a:moveTo>
                    <a:cubicBezTo>
                      <a:pt x="539" y="740"/>
                      <a:pt x="497" y="740"/>
                      <a:pt x="465" y="750"/>
                    </a:cubicBezTo>
                    <a:cubicBezTo>
                      <a:pt x="433" y="750"/>
                      <a:pt x="401" y="771"/>
                      <a:pt x="380" y="782"/>
                    </a:cubicBezTo>
                    <a:lnTo>
                      <a:pt x="359" y="792"/>
                    </a:lnTo>
                    <a:cubicBezTo>
                      <a:pt x="264" y="856"/>
                      <a:pt x="201" y="951"/>
                      <a:pt x="159" y="1067"/>
                    </a:cubicBezTo>
                    <a:cubicBezTo>
                      <a:pt x="137" y="1151"/>
                      <a:pt x="137" y="1236"/>
                      <a:pt x="137" y="1320"/>
                    </a:cubicBezTo>
                    <a:cubicBezTo>
                      <a:pt x="137" y="1415"/>
                      <a:pt x="148" y="1511"/>
                      <a:pt x="169" y="1606"/>
                    </a:cubicBezTo>
                    <a:cubicBezTo>
                      <a:pt x="180" y="1648"/>
                      <a:pt x="211" y="1701"/>
                      <a:pt x="254" y="1743"/>
                    </a:cubicBezTo>
                    <a:cubicBezTo>
                      <a:pt x="296" y="1838"/>
                      <a:pt x="380" y="1912"/>
                      <a:pt x="486" y="1933"/>
                    </a:cubicBezTo>
                    <a:cubicBezTo>
                      <a:pt x="523" y="1944"/>
                      <a:pt x="557" y="1949"/>
                      <a:pt x="592" y="1949"/>
                    </a:cubicBezTo>
                    <a:cubicBezTo>
                      <a:pt x="626" y="1949"/>
                      <a:pt x="660" y="1944"/>
                      <a:pt x="697" y="1933"/>
                    </a:cubicBezTo>
                    <a:cubicBezTo>
                      <a:pt x="792" y="1901"/>
                      <a:pt x="866" y="1838"/>
                      <a:pt x="919" y="1764"/>
                    </a:cubicBezTo>
                    <a:cubicBezTo>
                      <a:pt x="940" y="1732"/>
                      <a:pt x="951" y="1690"/>
                      <a:pt x="961" y="1658"/>
                    </a:cubicBezTo>
                    <a:lnTo>
                      <a:pt x="972" y="1627"/>
                    </a:lnTo>
                    <a:cubicBezTo>
                      <a:pt x="982" y="1574"/>
                      <a:pt x="982" y="1532"/>
                      <a:pt x="982" y="1479"/>
                    </a:cubicBezTo>
                    <a:cubicBezTo>
                      <a:pt x="982" y="1415"/>
                      <a:pt x="982" y="1352"/>
                      <a:pt x="982" y="1289"/>
                    </a:cubicBezTo>
                    <a:cubicBezTo>
                      <a:pt x="982" y="1215"/>
                      <a:pt x="982" y="1141"/>
                      <a:pt x="961" y="1067"/>
                    </a:cubicBezTo>
                    <a:cubicBezTo>
                      <a:pt x="951" y="1025"/>
                      <a:pt x="930" y="972"/>
                      <a:pt x="908" y="940"/>
                    </a:cubicBezTo>
                    <a:cubicBezTo>
                      <a:pt x="898" y="909"/>
                      <a:pt x="877" y="877"/>
                      <a:pt x="845" y="856"/>
                    </a:cubicBezTo>
                    <a:cubicBezTo>
                      <a:pt x="824" y="835"/>
                      <a:pt x="792" y="803"/>
                      <a:pt x="771" y="792"/>
                    </a:cubicBezTo>
                    <a:cubicBezTo>
                      <a:pt x="708" y="761"/>
                      <a:pt x="634" y="740"/>
                      <a:pt x="570" y="740"/>
                    </a:cubicBezTo>
                    <a:close/>
                    <a:moveTo>
                      <a:pt x="6390" y="666"/>
                    </a:moveTo>
                    <a:cubicBezTo>
                      <a:pt x="6305" y="676"/>
                      <a:pt x="6221" y="697"/>
                      <a:pt x="6168" y="761"/>
                    </a:cubicBezTo>
                    <a:cubicBezTo>
                      <a:pt x="6126" y="803"/>
                      <a:pt x="6105" y="835"/>
                      <a:pt x="6094" y="877"/>
                    </a:cubicBezTo>
                    <a:cubicBezTo>
                      <a:pt x="6031" y="972"/>
                      <a:pt x="5999" y="1067"/>
                      <a:pt x="6010" y="1173"/>
                    </a:cubicBezTo>
                    <a:cubicBezTo>
                      <a:pt x="6010" y="1236"/>
                      <a:pt x="6020" y="1299"/>
                      <a:pt x="6062" y="1352"/>
                    </a:cubicBezTo>
                    <a:cubicBezTo>
                      <a:pt x="6062" y="1553"/>
                      <a:pt x="6083" y="1753"/>
                      <a:pt x="6115" y="1944"/>
                    </a:cubicBezTo>
                    <a:cubicBezTo>
                      <a:pt x="6126" y="1996"/>
                      <a:pt x="6168" y="2060"/>
                      <a:pt x="6200" y="2091"/>
                    </a:cubicBezTo>
                    <a:cubicBezTo>
                      <a:pt x="6252" y="2144"/>
                      <a:pt x="6316" y="2165"/>
                      <a:pt x="6379" y="2176"/>
                    </a:cubicBezTo>
                    <a:cubicBezTo>
                      <a:pt x="6398" y="2179"/>
                      <a:pt x="6416" y="2180"/>
                      <a:pt x="6435" y="2180"/>
                    </a:cubicBezTo>
                    <a:cubicBezTo>
                      <a:pt x="6547" y="2180"/>
                      <a:pt x="6661" y="2127"/>
                      <a:pt x="6707" y="2028"/>
                    </a:cubicBezTo>
                    <a:cubicBezTo>
                      <a:pt x="6802" y="1838"/>
                      <a:pt x="6844" y="1637"/>
                      <a:pt x="6844" y="1437"/>
                    </a:cubicBezTo>
                    <a:cubicBezTo>
                      <a:pt x="6844" y="1225"/>
                      <a:pt x="6791" y="1025"/>
                      <a:pt x="6707" y="845"/>
                    </a:cubicBezTo>
                    <a:cubicBezTo>
                      <a:pt x="6675" y="782"/>
                      <a:pt x="6590" y="718"/>
                      <a:pt x="6527" y="697"/>
                    </a:cubicBezTo>
                    <a:cubicBezTo>
                      <a:pt x="6485" y="676"/>
                      <a:pt x="6432" y="666"/>
                      <a:pt x="6390" y="666"/>
                    </a:cubicBezTo>
                    <a:close/>
                    <a:moveTo>
                      <a:pt x="14279" y="1944"/>
                    </a:moveTo>
                    <a:cubicBezTo>
                      <a:pt x="14226" y="1944"/>
                      <a:pt x="14174" y="1965"/>
                      <a:pt x="14121" y="1986"/>
                    </a:cubicBezTo>
                    <a:lnTo>
                      <a:pt x="14057" y="2039"/>
                    </a:lnTo>
                    <a:cubicBezTo>
                      <a:pt x="14015" y="2081"/>
                      <a:pt x="13983" y="2123"/>
                      <a:pt x="13973" y="2186"/>
                    </a:cubicBezTo>
                    <a:lnTo>
                      <a:pt x="13973" y="2197"/>
                    </a:lnTo>
                    <a:cubicBezTo>
                      <a:pt x="13962" y="2218"/>
                      <a:pt x="13952" y="2271"/>
                      <a:pt x="13952" y="2303"/>
                    </a:cubicBezTo>
                    <a:lnTo>
                      <a:pt x="13952" y="2313"/>
                    </a:lnTo>
                    <a:cubicBezTo>
                      <a:pt x="13962" y="2345"/>
                      <a:pt x="13962" y="2366"/>
                      <a:pt x="13973" y="2398"/>
                    </a:cubicBezTo>
                    <a:lnTo>
                      <a:pt x="13973" y="2419"/>
                    </a:lnTo>
                    <a:cubicBezTo>
                      <a:pt x="13973" y="2440"/>
                      <a:pt x="13983" y="2461"/>
                      <a:pt x="13994" y="2472"/>
                    </a:cubicBezTo>
                    <a:cubicBezTo>
                      <a:pt x="14005" y="2493"/>
                      <a:pt x="14005" y="2514"/>
                      <a:pt x="14015" y="2524"/>
                    </a:cubicBezTo>
                    <a:cubicBezTo>
                      <a:pt x="14036" y="2556"/>
                      <a:pt x="14057" y="2588"/>
                      <a:pt x="14078" y="2609"/>
                    </a:cubicBezTo>
                    <a:lnTo>
                      <a:pt x="14089" y="2619"/>
                    </a:lnTo>
                    <a:cubicBezTo>
                      <a:pt x="14110" y="2641"/>
                      <a:pt x="14142" y="2662"/>
                      <a:pt x="14163" y="2672"/>
                    </a:cubicBezTo>
                    <a:lnTo>
                      <a:pt x="14174" y="2683"/>
                    </a:lnTo>
                    <a:cubicBezTo>
                      <a:pt x="14205" y="2693"/>
                      <a:pt x="14226" y="2704"/>
                      <a:pt x="14258" y="2715"/>
                    </a:cubicBezTo>
                    <a:cubicBezTo>
                      <a:pt x="14284" y="2725"/>
                      <a:pt x="14311" y="2730"/>
                      <a:pt x="14339" y="2730"/>
                    </a:cubicBezTo>
                    <a:cubicBezTo>
                      <a:pt x="14366" y="2730"/>
                      <a:pt x="14395" y="2725"/>
                      <a:pt x="14427" y="2715"/>
                    </a:cubicBezTo>
                    <a:lnTo>
                      <a:pt x="14459" y="2704"/>
                    </a:lnTo>
                    <a:lnTo>
                      <a:pt x="14501" y="2683"/>
                    </a:lnTo>
                    <a:lnTo>
                      <a:pt x="14511" y="2683"/>
                    </a:lnTo>
                    <a:cubicBezTo>
                      <a:pt x="14543" y="2662"/>
                      <a:pt x="14564" y="2641"/>
                      <a:pt x="14596" y="2619"/>
                    </a:cubicBezTo>
                    <a:lnTo>
                      <a:pt x="14607" y="2609"/>
                    </a:lnTo>
                    <a:cubicBezTo>
                      <a:pt x="14617" y="2588"/>
                      <a:pt x="14638" y="2556"/>
                      <a:pt x="14659" y="2535"/>
                    </a:cubicBezTo>
                    <a:lnTo>
                      <a:pt x="14670" y="2514"/>
                    </a:lnTo>
                    <a:cubicBezTo>
                      <a:pt x="14680" y="2482"/>
                      <a:pt x="14702" y="2461"/>
                      <a:pt x="14712" y="2429"/>
                    </a:cubicBezTo>
                    <a:lnTo>
                      <a:pt x="14712" y="2408"/>
                    </a:lnTo>
                    <a:cubicBezTo>
                      <a:pt x="14712" y="2377"/>
                      <a:pt x="14723" y="2345"/>
                      <a:pt x="14723" y="2324"/>
                    </a:cubicBezTo>
                    <a:lnTo>
                      <a:pt x="14723" y="2292"/>
                    </a:lnTo>
                    <a:cubicBezTo>
                      <a:pt x="14723" y="2271"/>
                      <a:pt x="14712" y="2239"/>
                      <a:pt x="14712" y="2208"/>
                    </a:cubicBezTo>
                    <a:lnTo>
                      <a:pt x="14702" y="2186"/>
                    </a:lnTo>
                    <a:cubicBezTo>
                      <a:pt x="14691" y="2144"/>
                      <a:pt x="14680" y="2102"/>
                      <a:pt x="14649" y="2070"/>
                    </a:cubicBezTo>
                    <a:cubicBezTo>
                      <a:pt x="14628" y="2039"/>
                      <a:pt x="14596" y="2007"/>
                      <a:pt x="14554" y="1986"/>
                    </a:cubicBezTo>
                    <a:cubicBezTo>
                      <a:pt x="14522" y="1965"/>
                      <a:pt x="14480" y="1954"/>
                      <a:pt x="14438" y="1954"/>
                    </a:cubicBezTo>
                    <a:cubicBezTo>
                      <a:pt x="14422" y="1949"/>
                      <a:pt x="14406" y="1946"/>
                      <a:pt x="14390" y="1946"/>
                    </a:cubicBezTo>
                    <a:cubicBezTo>
                      <a:pt x="14374" y="1946"/>
                      <a:pt x="14358" y="1949"/>
                      <a:pt x="14343" y="1954"/>
                    </a:cubicBezTo>
                    <a:cubicBezTo>
                      <a:pt x="14321" y="1954"/>
                      <a:pt x="14300" y="1944"/>
                      <a:pt x="14279" y="1944"/>
                    </a:cubicBezTo>
                    <a:close/>
                    <a:moveTo>
                      <a:pt x="4732" y="2060"/>
                    </a:moveTo>
                    <a:cubicBezTo>
                      <a:pt x="4647" y="2070"/>
                      <a:pt x="4552" y="2091"/>
                      <a:pt x="4499" y="2155"/>
                    </a:cubicBezTo>
                    <a:cubicBezTo>
                      <a:pt x="4436" y="2229"/>
                      <a:pt x="4404" y="2303"/>
                      <a:pt x="4404" y="2387"/>
                    </a:cubicBezTo>
                    <a:cubicBezTo>
                      <a:pt x="4394" y="2535"/>
                      <a:pt x="4394" y="2672"/>
                      <a:pt x="4383" y="2810"/>
                    </a:cubicBezTo>
                    <a:cubicBezTo>
                      <a:pt x="4383" y="2862"/>
                      <a:pt x="4394" y="2905"/>
                      <a:pt x="4415" y="2936"/>
                    </a:cubicBezTo>
                    <a:cubicBezTo>
                      <a:pt x="4425" y="2979"/>
                      <a:pt x="4446" y="3010"/>
                      <a:pt x="4478" y="3042"/>
                    </a:cubicBezTo>
                    <a:cubicBezTo>
                      <a:pt x="4510" y="3074"/>
                      <a:pt x="4542" y="3095"/>
                      <a:pt x="4584" y="3105"/>
                    </a:cubicBezTo>
                    <a:cubicBezTo>
                      <a:pt x="4626" y="3126"/>
                      <a:pt x="4668" y="3137"/>
                      <a:pt x="4711" y="3137"/>
                    </a:cubicBezTo>
                    <a:cubicBezTo>
                      <a:pt x="4795" y="3137"/>
                      <a:pt x="4879" y="3105"/>
                      <a:pt x="4943" y="3042"/>
                    </a:cubicBezTo>
                    <a:cubicBezTo>
                      <a:pt x="4996" y="2979"/>
                      <a:pt x="5027" y="2905"/>
                      <a:pt x="5038" y="2810"/>
                    </a:cubicBezTo>
                    <a:cubicBezTo>
                      <a:pt x="5038" y="2672"/>
                      <a:pt x="5048" y="2535"/>
                      <a:pt x="5048" y="2387"/>
                    </a:cubicBezTo>
                    <a:cubicBezTo>
                      <a:pt x="5048" y="2345"/>
                      <a:pt x="5038" y="2303"/>
                      <a:pt x="5027" y="2260"/>
                    </a:cubicBezTo>
                    <a:cubicBezTo>
                      <a:pt x="5006" y="2218"/>
                      <a:pt x="4985" y="2186"/>
                      <a:pt x="4953" y="2155"/>
                    </a:cubicBezTo>
                    <a:cubicBezTo>
                      <a:pt x="4922" y="2123"/>
                      <a:pt x="4890" y="2102"/>
                      <a:pt x="4848" y="2091"/>
                    </a:cubicBezTo>
                    <a:cubicBezTo>
                      <a:pt x="4816" y="2070"/>
                      <a:pt x="4774" y="2060"/>
                      <a:pt x="4732" y="2060"/>
                    </a:cubicBezTo>
                    <a:close/>
                    <a:moveTo>
                      <a:pt x="2017" y="2493"/>
                    </a:moveTo>
                    <a:cubicBezTo>
                      <a:pt x="1954" y="2493"/>
                      <a:pt x="1901" y="2503"/>
                      <a:pt x="1848" y="2535"/>
                    </a:cubicBezTo>
                    <a:lnTo>
                      <a:pt x="1785" y="2588"/>
                    </a:lnTo>
                    <a:cubicBezTo>
                      <a:pt x="1743" y="2619"/>
                      <a:pt x="1711" y="2672"/>
                      <a:pt x="1701" y="2725"/>
                    </a:cubicBezTo>
                    <a:lnTo>
                      <a:pt x="1637" y="2905"/>
                    </a:lnTo>
                    <a:cubicBezTo>
                      <a:pt x="1627" y="2947"/>
                      <a:pt x="1627" y="2989"/>
                      <a:pt x="1637" y="3042"/>
                    </a:cubicBezTo>
                    <a:cubicBezTo>
                      <a:pt x="1637" y="3084"/>
                      <a:pt x="1648" y="3116"/>
                      <a:pt x="1669" y="3158"/>
                    </a:cubicBezTo>
                    <a:cubicBezTo>
                      <a:pt x="1690" y="3200"/>
                      <a:pt x="1722" y="3221"/>
                      <a:pt x="1753" y="3253"/>
                    </a:cubicBezTo>
                    <a:cubicBezTo>
                      <a:pt x="1785" y="3274"/>
                      <a:pt x="1827" y="3295"/>
                      <a:pt x="1870" y="3306"/>
                    </a:cubicBezTo>
                    <a:cubicBezTo>
                      <a:pt x="1891" y="3306"/>
                      <a:pt x="1922" y="3317"/>
                      <a:pt x="1954" y="3317"/>
                    </a:cubicBezTo>
                    <a:cubicBezTo>
                      <a:pt x="2007" y="3317"/>
                      <a:pt x="2060" y="3306"/>
                      <a:pt x="2112" y="3274"/>
                    </a:cubicBezTo>
                    <a:lnTo>
                      <a:pt x="2176" y="3221"/>
                    </a:lnTo>
                    <a:cubicBezTo>
                      <a:pt x="2218" y="3179"/>
                      <a:pt x="2250" y="3137"/>
                      <a:pt x="2260" y="3084"/>
                    </a:cubicBezTo>
                    <a:cubicBezTo>
                      <a:pt x="2281" y="3021"/>
                      <a:pt x="2303" y="2957"/>
                      <a:pt x="2324" y="2894"/>
                    </a:cubicBezTo>
                    <a:cubicBezTo>
                      <a:pt x="2334" y="2852"/>
                      <a:pt x="2345" y="2810"/>
                      <a:pt x="2334" y="2767"/>
                    </a:cubicBezTo>
                    <a:cubicBezTo>
                      <a:pt x="2324" y="2725"/>
                      <a:pt x="2313" y="2683"/>
                      <a:pt x="2292" y="2651"/>
                    </a:cubicBezTo>
                    <a:cubicBezTo>
                      <a:pt x="2271" y="2609"/>
                      <a:pt x="2239" y="2577"/>
                      <a:pt x="2207" y="2556"/>
                    </a:cubicBezTo>
                    <a:cubicBezTo>
                      <a:pt x="2176" y="2535"/>
                      <a:pt x="2144" y="2514"/>
                      <a:pt x="2102" y="2503"/>
                    </a:cubicBezTo>
                    <a:cubicBezTo>
                      <a:pt x="2070" y="2493"/>
                      <a:pt x="2038" y="2493"/>
                      <a:pt x="2017" y="2493"/>
                    </a:cubicBezTo>
                    <a:close/>
                    <a:moveTo>
                      <a:pt x="12526" y="2546"/>
                    </a:moveTo>
                    <a:cubicBezTo>
                      <a:pt x="12484" y="2546"/>
                      <a:pt x="12441" y="2556"/>
                      <a:pt x="12399" y="2577"/>
                    </a:cubicBezTo>
                    <a:cubicBezTo>
                      <a:pt x="12357" y="2588"/>
                      <a:pt x="12325" y="2609"/>
                      <a:pt x="12294" y="2641"/>
                    </a:cubicBezTo>
                    <a:cubicBezTo>
                      <a:pt x="12283" y="2662"/>
                      <a:pt x="12262" y="2683"/>
                      <a:pt x="12241" y="2704"/>
                    </a:cubicBezTo>
                    <a:cubicBezTo>
                      <a:pt x="12220" y="2757"/>
                      <a:pt x="12199" y="2810"/>
                      <a:pt x="12199" y="2873"/>
                    </a:cubicBezTo>
                    <a:cubicBezTo>
                      <a:pt x="12199" y="2894"/>
                      <a:pt x="12209" y="2926"/>
                      <a:pt x="12209" y="2957"/>
                    </a:cubicBezTo>
                    <a:cubicBezTo>
                      <a:pt x="12230" y="3010"/>
                      <a:pt x="12251" y="3052"/>
                      <a:pt x="12294" y="3095"/>
                    </a:cubicBezTo>
                    <a:cubicBezTo>
                      <a:pt x="12336" y="3137"/>
                      <a:pt x="12378" y="3179"/>
                      <a:pt x="12410" y="3221"/>
                    </a:cubicBezTo>
                    <a:cubicBezTo>
                      <a:pt x="12441" y="3253"/>
                      <a:pt x="12473" y="3274"/>
                      <a:pt x="12515" y="3285"/>
                    </a:cubicBezTo>
                    <a:cubicBezTo>
                      <a:pt x="12558" y="3306"/>
                      <a:pt x="12600" y="3317"/>
                      <a:pt x="12642" y="3317"/>
                    </a:cubicBezTo>
                    <a:cubicBezTo>
                      <a:pt x="12684" y="3317"/>
                      <a:pt x="12727" y="3306"/>
                      <a:pt x="12769" y="3285"/>
                    </a:cubicBezTo>
                    <a:cubicBezTo>
                      <a:pt x="12811" y="3274"/>
                      <a:pt x="12843" y="3253"/>
                      <a:pt x="12874" y="3221"/>
                    </a:cubicBezTo>
                    <a:lnTo>
                      <a:pt x="12927" y="3158"/>
                    </a:lnTo>
                    <a:cubicBezTo>
                      <a:pt x="12948" y="3105"/>
                      <a:pt x="12970" y="3052"/>
                      <a:pt x="12970" y="2989"/>
                    </a:cubicBezTo>
                    <a:cubicBezTo>
                      <a:pt x="12959" y="2968"/>
                      <a:pt x="12959" y="2936"/>
                      <a:pt x="12959" y="2905"/>
                    </a:cubicBezTo>
                    <a:cubicBezTo>
                      <a:pt x="12938" y="2852"/>
                      <a:pt x="12917" y="2799"/>
                      <a:pt x="12874" y="2767"/>
                    </a:cubicBezTo>
                    <a:cubicBezTo>
                      <a:pt x="12832" y="2725"/>
                      <a:pt x="12790" y="2683"/>
                      <a:pt x="12748" y="2641"/>
                    </a:cubicBezTo>
                    <a:cubicBezTo>
                      <a:pt x="12727" y="2609"/>
                      <a:pt x="12684" y="2588"/>
                      <a:pt x="12653" y="2577"/>
                    </a:cubicBezTo>
                    <a:cubicBezTo>
                      <a:pt x="12610" y="2556"/>
                      <a:pt x="12568" y="2546"/>
                      <a:pt x="12526" y="2546"/>
                    </a:cubicBezTo>
                    <a:close/>
                    <a:moveTo>
                      <a:pt x="6638" y="2805"/>
                    </a:moveTo>
                    <a:cubicBezTo>
                      <a:pt x="6608" y="2805"/>
                      <a:pt x="6578" y="2813"/>
                      <a:pt x="6548" y="2820"/>
                    </a:cubicBezTo>
                    <a:cubicBezTo>
                      <a:pt x="6495" y="2831"/>
                      <a:pt x="6443" y="2862"/>
                      <a:pt x="6400" y="2905"/>
                    </a:cubicBezTo>
                    <a:cubicBezTo>
                      <a:pt x="6358" y="2936"/>
                      <a:pt x="6316" y="2968"/>
                      <a:pt x="6274" y="3000"/>
                    </a:cubicBezTo>
                    <a:cubicBezTo>
                      <a:pt x="6242" y="3031"/>
                      <a:pt x="6221" y="3063"/>
                      <a:pt x="6210" y="3105"/>
                    </a:cubicBezTo>
                    <a:cubicBezTo>
                      <a:pt x="6189" y="3148"/>
                      <a:pt x="6179" y="3190"/>
                      <a:pt x="6179" y="3232"/>
                    </a:cubicBezTo>
                    <a:cubicBezTo>
                      <a:pt x="6179" y="3274"/>
                      <a:pt x="6189" y="3317"/>
                      <a:pt x="6210" y="3359"/>
                    </a:cubicBezTo>
                    <a:cubicBezTo>
                      <a:pt x="6221" y="3401"/>
                      <a:pt x="6242" y="3433"/>
                      <a:pt x="6274" y="3464"/>
                    </a:cubicBezTo>
                    <a:cubicBezTo>
                      <a:pt x="6295" y="3475"/>
                      <a:pt x="6316" y="3496"/>
                      <a:pt x="6337" y="3517"/>
                    </a:cubicBezTo>
                    <a:cubicBezTo>
                      <a:pt x="6390" y="3538"/>
                      <a:pt x="6443" y="3559"/>
                      <a:pt x="6506" y="3559"/>
                    </a:cubicBezTo>
                    <a:cubicBezTo>
                      <a:pt x="6517" y="3549"/>
                      <a:pt x="6538" y="3549"/>
                      <a:pt x="6559" y="3549"/>
                    </a:cubicBezTo>
                    <a:cubicBezTo>
                      <a:pt x="6590" y="3581"/>
                      <a:pt x="6622" y="3602"/>
                      <a:pt x="6664" y="3612"/>
                    </a:cubicBezTo>
                    <a:cubicBezTo>
                      <a:pt x="6685" y="3618"/>
                      <a:pt x="6707" y="3620"/>
                      <a:pt x="6728" y="3620"/>
                    </a:cubicBezTo>
                    <a:cubicBezTo>
                      <a:pt x="6749" y="3620"/>
                      <a:pt x="6770" y="3618"/>
                      <a:pt x="6791" y="3612"/>
                    </a:cubicBezTo>
                    <a:cubicBezTo>
                      <a:pt x="6844" y="3612"/>
                      <a:pt x="6876" y="3602"/>
                      <a:pt x="6918" y="3581"/>
                    </a:cubicBezTo>
                    <a:cubicBezTo>
                      <a:pt x="6939" y="3559"/>
                      <a:pt x="6960" y="3538"/>
                      <a:pt x="6981" y="3528"/>
                    </a:cubicBezTo>
                    <a:cubicBezTo>
                      <a:pt x="7023" y="3486"/>
                      <a:pt x="7045" y="3433"/>
                      <a:pt x="7066" y="3380"/>
                    </a:cubicBezTo>
                    <a:cubicBezTo>
                      <a:pt x="7066" y="3359"/>
                      <a:pt x="7076" y="3327"/>
                      <a:pt x="7076" y="3295"/>
                    </a:cubicBezTo>
                    <a:cubicBezTo>
                      <a:pt x="7076" y="3243"/>
                      <a:pt x="7066" y="3179"/>
                      <a:pt x="7034" y="3137"/>
                    </a:cubicBezTo>
                    <a:cubicBezTo>
                      <a:pt x="6992" y="3074"/>
                      <a:pt x="6950" y="3021"/>
                      <a:pt x="6907" y="2968"/>
                    </a:cubicBezTo>
                    <a:cubicBezTo>
                      <a:pt x="6886" y="2915"/>
                      <a:pt x="6844" y="2884"/>
                      <a:pt x="6791" y="2852"/>
                    </a:cubicBezTo>
                    <a:cubicBezTo>
                      <a:pt x="6759" y="2831"/>
                      <a:pt x="6717" y="2820"/>
                      <a:pt x="6675" y="2810"/>
                    </a:cubicBezTo>
                    <a:cubicBezTo>
                      <a:pt x="6663" y="2806"/>
                      <a:pt x="6650" y="2805"/>
                      <a:pt x="6638" y="2805"/>
                    </a:cubicBezTo>
                    <a:close/>
                    <a:moveTo>
                      <a:pt x="10847" y="2619"/>
                    </a:moveTo>
                    <a:cubicBezTo>
                      <a:pt x="10783" y="2619"/>
                      <a:pt x="10731" y="2630"/>
                      <a:pt x="10678" y="2662"/>
                    </a:cubicBezTo>
                    <a:cubicBezTo>
                      <a:pt x="10635" y="2693"/>
                      <a:pt x="10593" y="2725"/>
                      <a:pt x="10562" y="2757"/>
                    </a:cubicBezTo>
                    <a:cubicBezTo>
                      <a:pt x="10519" y="2799"/>
                      <a:pt x="10488" y="2841"/>
                      <a:pt x="10456" y="2884"/>
                    </a:cubicBezTo>
                    <a:cubicBezTo>
                      <a:pt x="10414" y="2947"/>
                      <a:pt x="10382" y="3021"/>
                      <a:pt x="10361" y="3095"/>
                    </a:cubicBezTo>
                    <a:cubicBezTo>
                      <a:pt x="10340" y="3158"/>
                      <a:pt x="10329" y="3221"/>
                      <a:pt x="10319" y="3285"/>
                    </a:cubicBezTo>
                    <a:cubicBezTo>
                      <a:pt x="10276" y="3348"/>
                      <a:pt x="10255" y="3422"/>
                      <a:pt x="10255" y="3486"/>
                    </a:cubicBezTo>
                    <a:cubicBezTo>
                      <a:pt x="10255" y="3559"/>
                      <a:pt x="10287" y="3655"/>
                      <a:pt x="10350" y="3718"/>
                    </a:cubicBezTo>
                    <a:cubicBezTo>
                      <a:pt x="10414" y="3771"/>
                      <a:pt x="10488" y="3813"/>
                      <a:pt x="10583" y="3813"/>
                    </a:cubicBezTo>
                    <a:lnTo>
                      <a:pt x="10604" y="3802"/>
                    </a:lnTo>
                    <a:cubicBezTo>
                      <a:pt x="10625" y="3808"/>
                      <a:pt x="10649" y="3810"/>
                      <a:pt x="10674" y="3810"/>
                    </a:cubicBezTo>
                    <a:cubicBezTo>
                      <a:pt x="10699" y="3810"/>
                      <a:pt x="10725" y="3808"/>
                      <a:pt x="10752" y="3802"/>
                    </a:cubicBezTo>
                    <a:cubicBezTo>
                      <a:pt x="10826" y="3771"/>
                      <a:pt x="10889" y="3739"/>
                      <a:pt x="10952" y="3676"/>
                    </a:cubicBezTo>
                    <a:cubicBezTo>
                      <a:pt x="11005" y="3623"/>
                      <a:pt x="11037" y="3570"/>
                      <a:pt x="11058" y="3507"/>
                    </a:cubicBezTo>
                    <a:cubicBezTo>
                      <a:pt x="11090" y="3443"/>
                      <a:pt x="11100" y="3380"/>
                      <a:pt x="11100" y="3306"/>
                    </a:cubicBezTo>
                    <a:lnTo>
                      <a:pt x="11100" y="3274"/>
                    </a:lnTo>
                    <a:cubicBezTo>
                      <a:pt x="11111" y="3243"/>
                      <a:pt x="11121" y="3211"/>
                      <a:pt x="11132" y="3179"/>
                    </a:cubicBezTo>
                    <a:cubicBezTo>
                      <a:pt x="11153" y="3105"/>
                      <a:pt x="11164" y="3021"/>
                      <a:pt x="11164" y="2936"/>
                    </a:cubicBezTo>
                    <a:cubicBezTo>
                      <a:pt x="11174" y="2831"/>
                      <a:pt x="11100" y="2715"/>
                      <a:pt x="11005" y="2662"/>
                    </a:cubicBezTo>
                    <a:cubicBezTo>
                      <a:pt x="10952" y="2630"/>
                      <a:pt x="10899" y="2619"/>
                      <a:pt x="10847" y="2619"/>
                    </a:cubicBezTo>
                    <a:close/>
                    <a:moveTo>
                      <a:pt x="14279" y="3464"/>
                    </a:moveTo>
                    <a:cubicBezTo>
                      <a:pt x="13867" y="3464"/>
                      <a:pt x="13857" y="4109"/>
                      <a:pt x="14279" y="4109"/>
                    </a:cubicBezTo>
                    <a:cubicBezTo>
                      <a:pt x="14691" y="4109"/>
                      <a:pt x="14691" y="3464"/>
                      <a:pt x="14279" y="3464"/>
                    </a:cubicBezTo>
                    <a:close/>
                    <a:moveTo>
                      <a:pt x="4019" y="3640"/>
                    </a:moveTo>
                    <a:cubicBezTo>
                      <a:pt x="4007" y="3640"/>
                      <a:pt x="3994" y="3641"/>
                      <a:pt x="3982" y="3644"/>
                    </a:cubicBezTo>
                    <a:cubicBezTo>
                      <a:pt x="3940" y="3655"/>
                      <a:pt x="3897" y="3665"/>
                      <a:pt x="3855" y="3686"/>
                    </a:cubicBezTo>
                    <a:cubicBezTo>
                      <a:pt x="3792" y="3728"/>
                      <a:pt x="3728" y="3792"/>
                      <a:pt x="3707" y="3876"/>
                    </a:cubicBezTo>
                    <a:cubicBezTo>
                      <a:pt x="3707" y="3908"/>
                      <a:pt x="3707" y="3940"/>
                      <a:pt x="3697" y="3961"/>
                    </a:cubicBezTo>
                    <a:cubicBezTo>
                      <a:pt x="3697" y="4024"/>
                      <a:pt x="3718" y="4077"/>
                      <a:pt x="3739" y="4130"/>
                    </a:cubicBezTo>
                    <a:cubicBezTo>
                      <a:pt x="3771" y="4172"/>
                      <a:pt x="3813" y="4225"/>
                      <a:pt x="3844" y="4257"/>
                    </a:cubicBezTo>
                    <a:lnTo>
                      <a:pt x="3887" y="4288"/>
                    </a:lnTo>
                    <a:cubicBezTo>
                      <a:pt x="3918" y="4320"/>
                      <a:pt x="3950" y="4341"/>
                      <a:pt x="3982" y="4362"/>
                    </a:cubicBezTo>
                    <a:cubicBezTo>
                      <a:pt x="4024" y="4394"/>
                      <a:pt x="4087" y="4415"/>
                      <a:pt x="4140" y="4436"/>
                    </a:cubicBezTo>
                    <a:cubicBezTo>
                      <a:pt x="4161" y="4447"/>
                      <a:pt x="4193" y="4457"/>
                      <a:pt x="4225" y="4468"/>
                    </a:cubicBezTo>
                    <a:cubicBezTo>
                      <a:pt x="4246" y="4473"/>
                      <a:pt x="4267" y="4476"/>
                      <a:pt x="4288" y="4476"/>
                    </a:cubicBezTo>
                    <a:cubicBezTo>
                      <a:pt x="4309" y="4476"/>
                      <a:pt x="4330" y="4473"/>
                      <a:pt x="4351" y="4468"/>
                    </a:cubicBezTo>
                    <a:cubicBezTo>
                      <a:pt x="4394" y="4468"/>
                      <a:pt x="4436" y="4457"/>
                      <a:pt x="4478" y="4425"/>
                    </a:cubicBezTo>
                    <a:cubicBezTo>
                      <a:pt x="4499" y="4415"/>
                      <a:pt x="4520" y="4394"/>
                      <a:pt x="4542" y="4383"/>
                    </a:cubicBezTo>
                    <a:cubicBezTo>
                      <a:pt x="4584" y="4341"/>
                      <a:pt x="4605" y="4288"/>
                      <a:pt x="4626" y="4235"/>
                    </a:cubicBezTo>
                    <a:cubicBezTo>
                      <a:pt x="4647" y="4172"/>
                      <a:pt x="4668" y="4119"/>
                      <a:pt x="4700" y="4056"/>
                    </a:cubicBezTo>
                    <a:cubicBezTo>
                      <a:pt x="4711" y="4014"/>
                      <a:pt x="4711" y="3971"/>
                      <a:pt x="4700" y="3929"/>
                    </a:cubicBezTo>
                    <a:cubicBezTo>
                      <a:pt x="4700" y="3876"/>
                      <a:pt x="4689" y="3845"/>
                      <a:pt x="4658" y="3802"/>
                    </a:cubicBezTo>
                    <a:cubicBezTo>
                      <a:pt x="4647" y="3771"/>
                      <a:pt x="4615" y="3739"/>
                      <a:pt x="4584" y="3718"/>
                    </a:cubicBezTo>
                    <a:cubicBezTo>
                      <a:pt x="4552" y="3686"/>
                      <a:pt x="4510" y="3665"/>
                      <a:pt x="4468" y="3655"/>
                    </a:cubicBezTo>
                    <a:cubicBezTo>
                      <a:pt x="4436" y="3655"/>
                      <a:pt x="4415" y="3644"/>
                      <a:pt x="4383" y="3644"/>
                    </a:cubicBezTo>
                    <a:cubicBezTo>
                      <a:pt x="4320" y="3644"/>
                      <a:pt x="4267" y="3655"/>
                      <a:pt x="4225" y="3686"/>
                    </a:cubicBezTo>
                    <a:lnTo>
                      <a:pt x="4204" y="3697"/>
                    </a:lnTo>
                    <a:cubicBezTo>
                      <a:pt x="4172" y="3676"/>
                      <a:pt x="4140" y="3665"/>
                      <a:pt x="4109" y="3655"/>
                    </a:cubicBezTo>
                    <a:cubicBezTo>
                      <a:pt x="4079" y="3647"/>
                      <a:pt x="4049" y="3640"/>
                      <a:pt x="4019" y="3640"/>
                    </a:cubicBezTo>
                    <a:close/>
                    <a:moveTo>
                      <a:pt x="491" y="3610"/>
                    </a:moveTo>
                    <a:cubicBezTo>
                      <a:pt x="473" y="3610"/>
                      <a:pt x="454" y="3612"/>
                      <a:pt x="423" y="3623"/>
                    </a:cubicBezTo>
                    <a:cubicBezTo>
                      <a:pt x="359" y="3633"/>
                      <a:pt x="306" y="3665"/>
                      <a:pt x="264" y="3707"/>
                    </a:cubicBezTo>
                    <a:cubicBezTo>
                      <a:pt x="243" y="3728"/>
                      <a:pt x="222" y="3750"/>
                      <a:pt x="211" y="3781"/>
                    </a:cubicBezTo>
                    <a:cubicBezTo>
                      <a:pt x="180" y="3845"/>
                      <a:pt x="169" y="3887"/>
                      <a:pt x="169" y="3961"/>
                    </a:cubicBezTo>
                    <a:cubicBezTo>
                      <a:pt x="159" y="4003"/>
                      <a:pt x="169" y="4045"/>
                      <a:pt x="190" y="4077"/>
                    </a:cubicBezTo>
                    <a:lnTo>
                      <a:pt x="201" y="4098"/>
                    </a:lnTo>
                    <a:cubicBezTo>
                      <a:pt x="190" y="4119"/>
                      <a:pt x="190" y="4140"/>
                      <a:pt x="190" y="4172"/>
                    </a:cubicBezTo>
                    <a:cubicBezTo>
                      <a:pt x="190" y="4235"/>
                      <a:pt x="211" y="4320"/>
                      <a:pt x="243" y="4373"/>
                    </a:cubicBezTo>
                    <a:cubicBezTo>
                      <a:pt x="264" y="4415"/>
                      <a:pt x="296" y="4436"/>
                      <a:pt x="328" y="4468"/>
                    </a:cubicBezTo>
                    <a:cubicBezTo>
                      <a:pt x="359" y="4489"/>
                      <a:pt x="391" y="4510"/>
                      <a:pt x="433" y="4521"/>
                    </a:cubicBezTo>
                    <a:cubicBezTo>
                      <a:pt x="475" y="4531"/>
                      <a:pt x="528" y="4531"/>
                      <a:pt x="570" y="4531"/>
                    </a:cubicBezTo>
                    <a:cubicBezTo>
                      <a:pt x="613" y="4521"/>
                      <a:pt x="644" y="4510"/>
                      <a:pt x="687" y="4489"/>
                    </a:cubicBezTo>
                    <a:lnTo>
                      <a:pt x="750" y="4436"/>
                    </a:lnTo>
                    <a:cubicBezTo>
                      <a:pt x="792" y="4394"/>
                      <a:pt x="824" y="4352"/>
                      <a:pt x="834" y="4299"/>
                    </a:cubicBezTo>
                    <a:cubicBezTo>
                      <a:pt x="834" y="4267"/>
                      <a:pt x="845" y="4235"/>
                      <a:pt x="845" y="4204"/>
                    </a:cubicBezTo>
                    <a:cubicBezTo>
                      <a:pt x="856" y="4172"/>
                      <a:pt x="877" y="4140"/>
                      <a:pt x="887" y="4119"/>
                    </a:cubicBezTo>
                    <a:cubicBezTo>
                      <a:pt x="908" y="4056"/>
                      <a:pt x="908" y="3971"/>
                      <a:pt x="887" y="3908"/>
                    </a:cubicBezTo>
                    <a:cubicBezTo>
                      <a:pt x="877" y="3876"/>
                      <a:pt x="866" y="3834"/>
                      <a:pt x="845" y="3802"/>
                    </a:cubicBezTo>
                    <a:cubicBezTo>
                      <a:pt x="792" y="3739"/>
                      <a:pt x="771" y="3707"/>
                      <a:pt x="697" y="3665"/>
                    </a:cubicBezTo>
                    <a:lnTo>
                      <a:pt x="687" y="3655"/>
                    </a:lnTo>
                    <a:cubicBezTo>
                      <a:pt x="623" y="3623"/>
                      <a:pt x="623" y="3623"/>
                      <a:pt x="560" y="3612"/>
                    </a:cubicBezTo>
                    <a:cubicBezTo>
                      <a:pt x="528" y="3612"/>
                      <a:pt x="510" y="3610"/>
                      <a:pt x="491" y="3610"/>
                    </a:cubicBezTo>
                    <a:close/>
                    <a:moveTo>
                      <a:pt x="8344" y="3612"/>
                    </a:moveTo>
                    <a:cubicBezTo>
                      <a:pt x="8291" y="3612"/>
                      <a:pt x="8249" y="3612"/>
                      <a:pt x="8196" y="3623"/>
                    </a:cubicBezTo>
                    <a:cubicBezTo>
                      <a:pt x="8090" y="3655"/>
                      <a:pt x="8016" y="3728"/>
                      <a:pt x="7963" y="3813"/>
                    </a:cubicBezTo>
                    <a:cubicBezTo>
                      <a:pt x="7942" y="3845"/>
                      <a:pt x="7932" y="3876"/>
                      <a:pt x="7921" y="3897"/>
                    </a:cubicBezTo>
                    <a:cubicBezTo>
                      <a:pt x="7889" y="3950"/>
                      <a:pt x="7868" y="4003"/>
                      <a:pt x="7847" y="4066"/>
                    </a:cubicBezTo>
                    <a:cubicBezTo>
                      <a:pt x="7826" y="4130"/>
                      <a:pt x="7816" y="4193"/>
                      <a:pt x="7794" y="4267"/>
                    </a:cubicBezTo>
                    <a:cubicBezTo>
                      <a:pt x="7794" y="4288"/>
                      <a:pt x="7794" y="4320"/>
                      <a:pt x="7784" y="4352"/>
                    </a:cubicBezTo>
                    <a:cubicBezTo>
                      <a:pt x="7784" y="4394"/>
                      <a:pt x="7794" y="4436"/>
                      <a:pt x="7816" y="4478"/>
                    </a:cubicBezTo>
                    <a:cubicBezTo>
                      <a:pt x="7826" y="4499"/>
                      <a:pt x="7837" y="4521"/>
                      <a:pt x="7858" y="4542"/>
                    </a:cubicBezTo>
                    <a:cubicBezTo>
                      <a:pt x="7879" y="4584"/>
                      <a:pt x="7911" y="4605"/>
                      <a:pt x="7942" y="4626"/>
                    </a:cubicBezTo>
                    <a:cubicBezTo>
                      <a:pt x="7974" y="4637"/>
                      <a:pt x="7995" y="4647"/>
                      <a:pt x="8027" y="4658"/>
                    </a:cubicBezTo>
                    <a:cubicBezTo>
                      <a:pt x="8058" y="4668"/>
                      <a:pt x="8080" y="4668"/>
                      <a:pt x="8111" y="4668"/>
                    </a:cubicBezTo>
                    <a:cubicBezTo>
                      <a:pt x="8123" y="4671"/>
                      <a:pt x="8134" y="4673"/>
                      <a:pt x="8145" y="4673"/>
                    </a:cubicBezTo>
                    <a:cubicBezTo>
                      <a:pt x="8176" y="4673"/>
                      <a:pt x="8207" y="4663"/>
                      <a:pt x="8238" y="4647"/>
                    </a:cubicBezTo>
                    <a:cubicBezTo>
                      <a:pt x="8280" y="4637"/>
                      <a:pt x="8312" y="4605"/>
                      <a:pt x="8344" y="4573"/>
                    </a:cubicBezTo>
                    <a:cubicBezTo>
                      <a:pt x="8418" y="4499"/>
                      <a:pt x="8481" y="4415"/>
                      <a:pt x="8544" y="4330"/>
                    </a:cubicBezTo>
                    <a:cubicBezTo>
                      <a:pt x="8587" y="4267"/>
                      <a:pt x="8629" y="4204"/>
                      <a:pt x="8671" y="4130"/>
                    </a:cubicBezTo>
                    <a:cubicBezTo>
                      <a:pt x="8703" y="4056"/>
                      <a:pt x="8724" y="3961"/>
                      <a:pt x="8703" y="3876"/>
                    </a:cubicBezTo>
                    <a:cubicBezTo>
                      <a:pt x="8692" y="3834"/>
                      <a:pt x="8671" y="3802"/>
                      <a:pt x="8639" y="3771"/>
                    </a:cubicBezTo>
                    <a:cubicBezTo>
                      <a:pt x="8618" y="3739"/>
                      <a:pt x="8587" y="3707"/>
                      <a:pt x="8555" y="3686"/>
                    </a:cubicBezTo>
                    <a:cubicBezTo>
                      <a:pt x="8523" y="3676"/>
                      <a:pt x="8502" y="3665"/>
                      <a:pt x="8470" y="3655"/>
                    </a:cubicBezTo>
                    <a:cubicBezTo>
                      <a:pt x="8418" y="3623"/>
                      <a:pt x="8396" y="3623"/>
                      <a:pt x="8344" y="3612"/>
                    </a:cubicBezTo>
                    <a:close/>
                    <a:moveTo>
                      <a:pt x="15916" y="3950"/>
                    </a:moveTo>
                    <a:cubicBezTo>
                      <a:pt x="15863" y="3950"/>
                      <a:pt x="15800" y="3961"/>
                      <a:pt x="15758" y="3992"/>
                    </a:cubicBezTo>
                    <a:lnTo>
                      <a:pt x="15684" y="4045"/>
                    </a:lnTo>
                    <a:cubicBezTo>
                      <a:pt x="15652" y="4088"/>
                      <a:pt x="15620" y="4130"/>
                      <a:pt x="15610" y="4183"/>
                    </a:cubicBezTo>
                    <a:lnTo>
                      <a:pt x="15599" y="4204"/>
                    </a:lnTo>
                    <a:lnTo>
                      <a:pt x="15578" y="4225"/>
                    </a:lnTo>
                    <a:cubicBezTo>
                      <a:pt x="15547" y="4278"/>
                      <a:pt x="15536" y="4330"/>
                      <a:pt x="15536" y="4394"/>
                    </a:cubicBezTo>
                    <a:cubicBezTo>
                      <a:pt x="15536" y="4447"/>
                      <a:pt x="15536" y="4489"/>
                      <a:pt x="15536" y="4542"/>
                    </a:cubicBezTo>
                    <a:cubicBezTo>
                      <a:pt x="15525" y="4584"/>
                      <a:pt x="15536" y="4626"/>
                      <a:pt x="15557" y="4668"/>
                    </a:cubicBezTo>
                    <a:cubicBezTo>
                      <a:pt x="15568" y="4711"/>
                      <a:pt x="15599" y="4742"/>
                      <a:pt x="15631" y="4774"/>
                    </a:cubicBezTo>
                    <a:cubicBezTo>
                      <a:pt x="15652" y="4785"/>
                      <a:pt x="15673" y="4806"/>
                      <a:pt x="15694" y="4827"/>
                    </a:cubicBezTo>
                    <a:cubicBezTo>
                      <a:pt x="15726" y="4848"/>
                      <a:pt x="15768" y="4859"/>
                      <a:pt x="15811" y="4859"/>
                    </a:cubicBezTo>
                    <a:cubicBezTo>
                      <a:pt x="15826" y="4864"/>
                      <a:pt x="15842" y="4866"/>
                      <a:pt x="15857" y="4866"/>
                    </a:cubicBezTo>
                    <a:cubicBezTo>
                      <a:pt x="15871" y="4866"/>
                      <a:pt x="15884" y="4864"/>
                      <a:pt x="15895" y="4859"/>
                    </a:cubicBezTo>
                    <a:cubicBezTo>
                      <a:pt x="15937" y="4859"/>
                      <a:pt x="15980" y="4848"/>
                      <a:pt x="16022" y="4827"/>
                    </a:cubicBezTo>
                    <a:cubicBezTo>
                      <a:pt x="16043" y="4806"/>
                      <a:pt x="16064" y="4785"/>
                      <a:pt x="16085" y="4774"/>
                    </a:cubicBezTo>
                    <a:cubicBezTo>
                      <a:pt x="16127" y="4732"/>
                      <a:pt x="16149" y="4679"/>
                      <a:pt x="16170" y="4626"/>
                    </a:cubicBezTo>
                    <a:lnTo>
                      <a:pt x="16233" y="4352"/>
                    </a:lnTo>
                    <a:cubicBezTo>
                      <a:pt x="16244" y="4309"/>
                      <a:pt x="16244" y="4267"/>
                      <a:pt x="16233" y="4225"/>
                    </a:cubicBezTo>
                    <a:cubicBezTo>
                      <a:pt x="16233" y="4183"/>
                      <a:pt x="16222" y="4140"/>
                      <a:pt x="16201" y="4109"/>
                    </a:cubicBezTo>
                    <a:cubicBezTo>
                      <a:pt x="16180" y="4066"/>
                      <a:pt x="16149" y="4035"/>
                      <a:pt x="16117" y="4014"/>
                    </a:cubicBezTo>
                    <a:cubicBezTo>
                      <a:pt x="16085" y="3992"/>
                      <a:pt x="16043" y="3971"/>
                      <a:pt x="16001" y="3961"/>
                    </a:cubicBezTo>
                    <a:cubicBezTo>
                      <a:pt x="15980" y="3950"/>
                      <a:pt x="15948" y="3950"/>
                      <a:pt x="15916" y="3950"/>
                    </a:cubicBezTo>
                    <a:close/>
                    <a:moveTo>
                      <a:pt x="12209" y="4188"/>
                    </a:moveTo>
                    <a:cubicBezTo>
                      <a:pt x="12180" y="4188"/>
                      <a:pt x="12151" y="4193"/>
                      <a:pt x="12125" y="4204"/>
                    </a:cubicBezTo>
                    <a:cubicBezTo>
                      <a:pt x="12093" y="4214"/>
                      <a:pt x="12072" y="4225"/>
                      <a:pt x="12051" y="4235"/>
                    </a:cubicBezTo>
                    <a:cubicBezTo>
                      <a:pt x="11998" y="4257"/>
                      <a:pt x="11956" y="4299"/>
                      <a:pt x="11935" y="4352"/>
                    </a:cubicBezTo>
                    <a:cubicBezTo>
                      <a:pt x="11913" y="4383"/>
                      <a:pt x="11892" y="4425"/>
                      <a:pt x="11871" y="4468"/>
                    </a:cubicBezTo>
                    <a:cubicBezTo>
                      <a:pt x="11850" y="4510"/>
                      <a:pt x="11829" y="4542"/>
                      <a:pt x="11829" y="4594"/>
                    </a:cubicBezTo>
                    <a:cubicBezTo>
                      <a:pt x="11818" y="4637"/>
                      <a:pt x="11818" y="4679"/>
                      <a:pt x="11839" y="4721"/>
                    </a:cubicBezTo>
                    <a:cubicBezTo>
                      <a:pt x="11850" y="4763"/>
                      <a:pt x="11871" y="4795"/>
                      <a:pt x="11892" y="4827"/>
                    </a:cubicBezTo>
                    <a:cubicBezTo>
                      <a:pt x="11913" y="4859"/>
                      <a:pt x="11945" y="4890"/>
                      <a:pt x="11987" y="4911"/>
                    </a:cubicBezTo>
                    <a:lnTo>
                      <a:pt x="12061" y="4943"/>
                    </a:lnTo>
                    <a:cubicBezTo>
                      <a:pt x="12093" y="4954"/>
                      <a:pt x="12122" y="4959"/>
                      <a:pt x="12150" y="4959"/>
                    </a:cubicBezTo>
                    <a:cubicBezTo>
                      <a:pt x="12177" y="4959"/>
                      <a:pt x="12204" y="4954"/>
                      <a:pt x="12230" y="4943"/>
                    </a:cubicBezTo>
                    <a:cubicBezTo>
                      <a:pt x="12262" y="4932"/>
                      <a:pt x="12283" y="4922"/>
                      <a:pt x="12315" y="4911"/>
                    </a:cubicBezTo>
                    <a:cubicBezTo>
                      <a:pt x="12357" y="4880"/>
                      <a:pt x="12399" y="4848"/>
                      <a:pt x="12431" y="4795"/>
                    </a:cubicBezTo>
                    <a:cubicBezTo>
                      <a:pt x="12452" y="4753"/>
                      <a:pt x="12473" y="4711"/>
                      <a:pt x="12484" y="4679"/>
                    </a:cubicBezTo>
                    <a:cubicBezTo>
                      <a:pt x="12515" y="4637"/>
                      <a:pt x="12526" y="4594"/>
                      <a:pt x="12526" y="4552"/>
                    </a:cubicBezTo>
                    <a:cubicBezTo>
                      <a:pt x="12537" y="4510"/>
                      <a:pt x="12537" y="4468"/>
                      <a:pt x="12515" y="4425"/>
                    </a:cubicBezTo>
                    <a:cubicBezTo>
                      <a:pt x="12515" y="4383"/>
                      <a:pt x="12494" y="4341"/>
                      <a:pt x="12463" y="4320"/>
                    </a:cubicBezTo>
                    <a:cubicBezTo>
                      <a:pt x="12441" y="4278"/>
                      <a:pt x="12410" y="4257"/>
                      <a:pt x="12368" y="4235"/>
                    </a:cubicBezTo>
                    <a:cubicBezTo>
                      <a:pt x="12346" y="4225"/>
                      <a:pt x="12325" y="4214"/>
                      <a:pt x="12294" y="4204"/>
                    </a:cubicBezTo>
                    <a:cubicBezTo>
                      <a:pt x="12267" y="4193"/>
                      <a:pt x="12238" y="4188"/>
                      <a:pt x="12209" y="4188"/>
                    </a:cubicBezTo>
                    <a:close/>
                    <a:moveTo>
                      <a:pt x="2376" y="4130"/>
                    </a:moveTo>
                    <a:cubicBezTo>
                      <a:pt x="2355" y="4130"/>
                      <a:pt x="2324" y="4140"/>
                      <a:pt x="2292" y="4140"/>
                    </a:cubicBezTo>
                    <a:cubicBezTo>
                      <a:pt x="2271" y="4151"/>
                      <a:pt x="2250" y="4151"/>
                      <a:pt x="2229" y="4161"/>
                    </a:cubicBezTo>
                    <a:lnTo>
                      <a:pt x="2186" y="4161"/>
                    </a:lnTo>
                    <a:cubicBezTo>
                      <a:pt x="2155" y="4161"/>
                      <a:pt x="2134" y="4172"/>
                      <a:pt x="2102" y="4172"/>
                    </a:cubicBezTo>
                    <a:cubicBezTo>
                      <a:pt x="2060" y="4183"/>
                      <a:pt x="2017" y="4204"/>
                      <a:pt x="1986" y="4225"/>
                    </a:cubicBezTo>
                    <a:cubicBezTo>
                      <a:pt x="1965" y="4246"/>
                      <a:pt x="1943" y="4267"/>
                      <a:pt x="1933" y="4288"/>
                    </a:cubicBezTo>
                    <a:cubicBezTo>
                      <a:pt x="1901" y="4320"/>
                      <a:pt x="1880" y="4352"/>
                      <a:pt x="1880" y="4394"/>
                    </a:cubicBezTo>
                    <a:lnTo>
                      <a:pt x="1817" y="4542"/>
                    </a:lnTo>
                    <a:cubicBezTo>
                      <a:pt x="1806" y="4584"/>
                      <a:pt x="1796" y="4626"/>
                      <a:pt x="1806" y="4668"/>
                    </a:cubicBezTo>
                    <a:cubicBezTo>
                      <a:pt x="1806" y="4721"/>
                      <a:pt x="1827" y="4753"/>
                      <a:pt x="1848" y="4795"/>
                    </a:cubicBezTo>
                    <a:cubicBezTo>
                      <a:pt x="1870" y="4827"/>
                      <a:pt x="1891" y="4859"/>
                      <a:pt x="1933" y="4880"/>
                    </a:cubicBezTo>
                    <a:cubicBezTo>
                      <a:pt x="1965" y="4911"/>
                      <a:pt x="1996" y="4932"/>
                      <a:pt x="2038" y="4943"/>
                    </a:cubicBezTo>
                    <a:cubicBezTo>
                      <a:pt x="2070" y="4943"/>
                      <a:pt x="2102" y="4954"/>
                      <a:pt x="2123" y="4954"/>
                    </a:cubicBezTo>
                    <a:lnTo>
                      <a:pt x="2134" y="4954"/>
                    </a:lnTo>
                    <a:lnTo>
                      <a:pt x="2144" y="4975"/>
                    </a:lnTo>
                    <a:cubicBezTo>
                      <a:pt x="2176" y="4985"/>
                      <a:pt x="2197" y="5006"/>
                      <a:pt x="2218" y="5017"/>
                    </a:cubicBezTo>
                    <a:cubicBezTo>
                      <a:pt x="2250" y="5049"/>
                      <a:pt x="2292" y="5059"/>
                      <a:pt x="2334" y="5059"/>
                    </a:cubicBezTo>
                    <a:cubicBezTo>
                      <a:pt x="2350" y="5064"/>
                      <a:pt x="2363" y="5067"/>
                      <a:pt x="2376" y="5067"/>
                    </a:cubicBezTo>
                    <a:cubicBezTo>
                      <a:pt x="2390" y="5067"/>
                      <a:pt x="2403" y="5064"/>
                      <a:pt x="2419" y="5059"/>
                    </a:cubicBezTo>
                    <a:cubicBezTo>
                      <a:pt x="2461" y="5059"/>
                      <a:pt x="2503" y="5049"/>
                      <a:pt x="2545" y="5017"/>
                    </a:cubicBezTo>
                    <a:cubicBezTo>
                      <a:pt x="2567" y="5006"/>
                      <a:pt x="2588" y="4985"/>
                      <a:pt x="2609" y="4975"/>
                    </a:cubicBezTo>
                    <a:cubicBezTo>
                      <a:pt x="2651" y="4932"/>
                      <a:pt x="2672" y="4880"/>
                      <a:pt x="2693" y="4827"/>
                    </a:cubicBezTo>
                    <a:lnTo>
                      <a:pt x="2693" y="4806"/>
                    </a:lnTo>
                    <a:cubicBezTo>
                      <a:pt x="2704" y="4763"/>
                      <a:pt x="2704" y="4732"/>
                      <a:pt x="2714" y="4690"/>
                    </a:cubicBezTo>
                    <a:lnTo>
                      <a:pt x="2714" y="4668"/>
                    </a:lnTo>
                    <a:cubicBezTo>
                      <a:pt x="2704" y="4658"/>
                      <a:pt x="2704" y="4637"/>
                      <a:pt x="2704" y="4616"/>
                    </a:cubicBezTo>
                    <a:cubicBezTo>
                      <a:pt x="2704" y="4563"/>
                      <a:pt x="2704" y="4510"/>
                      <a:pt x="2704" y="4457"/>
                    </a:cubicBezTo>
                    <a:cubicBezTo>
                      <a:pt x="2704" y="4404"/>
                      <a:pt x="2693" y="4362"/>
                      <a:pt x="2672" y="4330"/>
                    </a:cubicBezTo>
                    <a:cubicBezTo>
                      <a:pt x="2662" y="4288"/>
                      <a:pt x="2640" y="4257"/>
                      <a:pt x="2609" y="4225"/>
                    </a:cubicBezTo>
                    <a:cubicBezTo>
                      <a:pt x="2577" y="4193"/>
                      <a:pt x="2545" y="4172"/>
                      <a:pt x="2503" y="4161"/>
                    </a:cubicBezTo>
                    <a:cubicBezTo>
                      <a:pt x="2461" y="4140"/>
                      <a:pt x="2429" y="4130"/>
                      <a:pt x="2376" y="4130"/>
                    </a:cubicBezTo>
                    <a:close/>
                    <a:moveTo>
                      <a:pt x="5344" y="4056"/>
                    </a:moveTo>
                    <a:cubicBezTo>
                      <a:pt x="5302" y="4056"/>
                      <a:pt x="5260" y="4056"/>
                      <a:pt x="5217" y="4066"/>
                    </a:cubicBezTo>
                    <a:lnTo>
                      <a:pt x="5196" y="4077"/>
                    </a:lnTo>
                    <a:cubicBezTo>
                      <a:pt x="5122" y="4077"/>
                      <a:pt x="5059" y="4109"/>
                      <a:pt x="5006" y="4161"/>
                    </a:cubicBezTo>
                    <a:cubicBezTo>
                      <a:pt x="4943" y="4225"/>
                      <a:pt x="4911" y="4299"/>
                      <a:pt x="4911" y="4394"/>
                    </a:cubicBezTo>
                    <a:lnTo>
                      <a:pt x="4911" y="4436"/>
                    </a:lnTo>
                    <a:cubicBezTo>
                      <a:pt x="4879" y="4489"/>
                      <a:pt x="4858" y="4542"/>
                      <a:pt x="4837" y="4594"/>
                    </a:cubicBezTo>
                    <a:cubicBezTo>
                      <a:pt x="4806" y="4626"/>
                      <a:pt x="4795" y="4668"/>
                      <a:pt x="4795" y="4711"/>
                    </a:cubicBezTo>
                    <a:cubicBezTo>
                      <a:pt x="4784" y="4753"/>
                      <a:pt x="4784" y="4795"/>
                      <a:pt x="4795" y="4837"/>
                    </a:cubicBezTo>
                    <a:cubicBezTo>
                      <a:pt x="4806" y="4880"/>
                      <a:pt x="4827" y="4922"/>
                      <a:pt x="4858" y="4954"/>
                    </a:cubicBezTo>
                    <a:cubicBezTo>
                      <a:pt x="4879" y="4985"/>
                      <a:pt x="4911" y="5017"/>
                      <a:pt x="4953" y="5038"/>
                    </a:cubicBezTo>
                    <a:cubicBezTo>
                      <a:pt x="5007" y="5061"/>
                      <a:pt x="5065" y="5078"/>
                      <a:pt x="5126" y="5078"/>
                    </a:cubicBezTo>
                    <a:cubicBezTo>
                      <a:pt x="5149" y="5078"/>
                      <a:pt x="5173" y="5076"/>
                      <a:pt x="5196" y="5070"/>
                    </a:cubicBezTo>
                    <a:cubicBezTo>
                      <a:pt x="5270" y="5038"/>
                      <a:pt x="5355" y="4996"/>
                      <a:pt x="5386" y="4922"/>
                    </a:cubicBezTo>
                    <a:cubicBezTo>
                      <a:pt x="5408" y="4890"/>
                      <a:pt x="5418" y="4859"/>
                      <a:pt x="5429" y="4837"/>
                    </a:cubicBezTo>
                    <a:cubicBezTo>
                      <a:pt x="5481" y="4795"/>
                      <a:pt x="5524" y="4742"/>
                      <a:pt x="5545" y="4679"/>
                    </a:cubicBezTo>
                    <a:cubicBezTo>
                      <a:pt x="5566" y="4605"/>
                      <a:pt x="5587" y="4531"/>
                      <a:pt x="5608" y="4468"/>
                    </a:cubicBezTo>
                    <a:cubicBezTo>
                      <a:pt x="5619" y="4425"/>
                      <a:pt x="5629" y="4383"/>
                      <a:pt x="5619" y="4330"/>
                    </a:cubicBezTo>
                    <a:cubicBezTo>
                      <a:pt x="5619" y="4288"/>
                      <a:pt x="5598" y="4257"/>
                      <a:pt x="5577" y="4214"/>
                    </a:cubicBezTo>
                    <a:lnTo>
                      <a:pt x="5524" y="4151"/>
                    </a:lnTo>
                    <a:cubicBezTo>
                      <a:pt x="5503" y="4119"/>
                      <a:pt x="5460" y="4098"/>
                      <a:pt x="5418" y="4088"/>
                    </a:cubicBezTo>
                    <a:cubicBezTo>
                      <a:pt x="5397" y="4066"/>
                      <a:pt x="5365" y="4056"/>
                      <a:pt x="5344" y="4056"/>
                    </a:cubicBezTo>
                    <a:close/>
                    <a:moveTo>
                      <a:pt x="10276" y="4436"/>
                    </a:moveTo>
                    <a:cubicBezTo>
                      <a:pt x="10213" y="4436"/>
                      <a:pt x="10160" y="4447"/>
                      <a:pt x="10107" y="4478"/>
                    </a:cubicBezTo>
                    <a:lnTo>
                      <a:pt x="10044" y="4531"/>
                    </a:lnTo>
                    <a:lnTo>
                      <a:pt x="10033" y="4531"/>
                    </a:lnTo>
                    <a:lnTo>
                      <a:pt x="10033" y="4542"/>
                    </a:lnTo>
                    <a:cubicBezTo>
                      <a:pt x="10012" y="4563"/>
                      <a:pt x="9991" y="4584"/>
                      <a:pt x="9981" y="4616"/>
                    </a:cubicBezTo>
                    <a:lnTo>
                      <a:pt x="9970" y="4616"/>
                    </a:lnTo>
                    <a:cubicBezTo>
                      <a:pt x="9938" y="4690"/>
                      <a:pt x="9917" y="4742"/>
                      <a:pt x="9917" y="4816"/>
                    </a:cubicBezTo>
                    <a:lnTo>
                      <a:pt x="9917" y="4827"/>
                    </a:lnTo>
                    <a:cubicBezTo>
                      <a:pt x="9928" y="4859"/>
                      <a:pt x="9928" y="4890"/>
                      <a:pt x="9938" y="4922"/>
                    </a:cubicBezTo>
                    <a:lnTo>
                      <a:pt x="9938" y="4932"/>
                    </a:lnTo>
                    <a:cubicBezTo>
                      <a:pt x="9949" y="4954"/>
                      <a:pt x="9960" y="4985"/>
                      <a:pt x="9970" y="5017"/>
                    </a:cubicBezTo>
                    <a:lnTo>
                      <a:pt x="9981" y="5017"/>
                    </a:lnTo>
                    <a:lnTo>
                      <a:pt x="9981" y="5027"/>
                    </a:lnTo>
                    <a:lnTo>
                      <a:pt x="10033" y="5091"/>
                    </a:lnTo>
                    <a:lnTo>
                      <a:pt x="10033" y="5101"/>
                    </a:lnTo>
                    <a:cubicBezTo>
                      <a:pt x="10065" y="5123"/>
                      <a:pt x="10086" y="5133"/>
                      <a:pt x="10107" y="5154"/>
                    </a:cubicBezTo>
                    <a:cubicBezTo>
                      <a:pt x="10150" y="5175"/>
                      <a:pt x="10192" y="5186"/>
                      <a:pt x="10234" y="5196"/>
                    </a:cubicBezTo>
                    <a:cubicBezTo>
                      <a:pt x="10247" y="5200"/>
                      <a:pt x="10259" y="5201"/>
                      <a:pt x="10271" y="5201"/>
                    </a:cubicBezTo>
                    <a:cubicBezTo>
                      <a:pt x="10301" y="5201"/>
                      <a:pt x="10331" y="5193"/>
                      <a:pt x="10361" y="5186"/>
                    </a:cubicBezTo>
                    <a:cubicBezTo>
                      <a:pt x="10403" y="5175"/>
                      <a:pt x="10435" y="5154"/>
                      <a:pt x="10466" y="5133"/>
                    </a:cubicBezTo>
                    <a:cubicBezTo>
                      <a:pt x="10509" y="5101"/>
                      <a:pt x="10530" y="5080"/>
                      <a:pt x="10551" y="5038"/>
                    </a:cubicBezTo>
                    <a:lnTo>
                      <a:pt x="10583" y="4964"/>
                    </a:lnTo>
                    <a:cubicBezTo>
                      <a:pt x="10593" y="4911"/>
                      <a:pt x="10593" y="4869"/>
                      <a:pt x="10593" y="4827"/>
                    </a:cubicBezTo>
                    <a:cubicBezTo>
                      <a:pt x="10593" y="4785"/>
                      <a:pt x="10604" y="4753"/>
                      <a:pt x="10593" y="4721"/>
                    </a:cubicBezTo>
                    <a:cubicBezTo>
                      <a:pt x="10593" y="4668"/>
                      <a:pt x="10572" y="4637"/>
                      <a:pt x="10551" y="4594"/>
                    </a:cubicBezTo>
                    <a:cubicBezTo>
                      <a:pt x="10540" y="4573"/>
                      <a:pt x="10519" y="4552"/>
                      <a:pt x="10498" y="4531"/>
                    </a:cubicBezTo>
                    <a:cubicBezTo>
                      <a:pt x="10466" y="4489"/>
                      <a:pt x="10414" y="4468"/>
                      <a:pt x="10361" y="4447"/>
                    </a:cubicBezTo>
                    <a:cubicBezTo>
                      <a:pt x="10329" y="4447"/>
                      <a:pt x="10297" y="4436"/>
                      <a:pt x="10276" y="4436"/>
                    </a:cubicBezTo>
                    <a:close/>
                    <a:moveTo>
                      <a:pt x="6390" y="5218"/>
                    </a:moveTo>
                    <a:cubicBezTo>
                      <a:pt x="6337" y="5218"/>
                      <a:pt x="6305" y="5228"/>
                      <a:pt x="6263" y="5249"/>
                    </a:cubicBezTo>
                    <a:cubicBezTo>
                      <a:pt x="6221" y="5260"/>
                      <a:pt x="6189" y="5281"/>
                      <a:pt x="6157" y="5313"/>
                    </a:cubicBezTo>
                    <a:cubicBezTo>
                      <a:pt x="6126" y="5344"/>
                      <a:pt x="6105" y="5376"/>
                      <a:pt x="6094" y="5418"/>
                    </a:cubicBezTo>
                    <a:cubicBezTo>
                      <a:pt x="6073" y="5461"/>
                      <a:pt x="6062" y="5503"/>
                      <a:pt x="6062" y="5545"/>
                    </a:cubicBezTo>
                    <a:cubicBezTo>
                      <a:pt x="6062" y="5577"/>
                      <a:pt x="6073" y="5598"/>
                      <a:pt x="6073" y="5629"/>
                    </a:cubicBezTo>
                    <a:cubicBezTo>
                      <a:pt x="6094" y="5682"/>
                      <a:pt x="6115" y="5735"/>
                      <a:pt x="6157" y="5777"/>
                    </a:cubicBezTo>
                    <a:lnTo>
                      <a:pt x="6221" y="5820"/>
                    </a:lnTo>
                    <a:cubicBezTo>
                      <a:pt x="6274" y="5851"/>
                      <a:pt x="6326" y="5862"/>
                      <a:pt x="6390" y="5862"/>
                    </a:cubicBezTo>
                    <a:lnTo>
                      <a:pt x="6569" y="5862"/>
                    </a:lnTo>
                    <a:cubicBezTo>
                      <a:pt x="6612" y="5862"/>
                      <a:pt x="6654" y="5851"/>
                      <a:pt x="6696" y="5830"/>
                    </a:cubicBezTo>
                    <a:cubicBezTo>
                      <a:pt x="6738" y="5820"/>
                      <a:pt x="6770" y="5798"/>
                      <a:pt x="6802" y="5767"/>
                    </a:cubicBezTo>
                    <a:cubicBezTo>
                      <a:pt x="6833" y="5735"/>
                      <a:pt x="6854" y="5703"/>
                      <a:pt x="6865" y="5661"/>
                    </a:cubicBezTo>
                    <a:cubicBezTo>
                      <a:pt x="6886" y="5629"/>
                      <a:pt x="6897" y="5587"/>
                      <a:pt x="6897" y="5534"/>
                    </a:cubicBezTo>
                    <a:cubicBezTo>
                      <a:pt x="6886" y="5513"/>
                      <a:pt x="6886" y="5482"/>
                      <a:pt x="6876" y="5450"/>
                    </a:cubicBezTo>
                    <a:cubicBezTo>
                      <a:pt x="6865" y="5397"/>
                      <a:pt x="6833" y="5355"/>
                      <a:pt x="6802" y="5313"/>
                    </a:cubicBezTo>
                    <a:lnTo>
                      <a:pt x="6728" y="5260"/>
                    </a:lnTo>
                    <a:cubicBezTo>
                      <a:pt x="6685" y="5228"/>
                      <a:pt x="6622" y="5218"/>
                      <a:pt x="6569" y="5218"/>
                    </a:cubicBezTo>
                    <a:close/>
                    <a:moveTo>
                      <a:pt x="13550" y="5038"/>
                    </a:moveTo>
                    <a:cubicBezTo>
                      <a:pt x="13519" y="5049"/>
                      <a:pt x="13487" y="5049"/>
                      <a:pt x="13466" y="5049"/>
                    </a:cubicBezTo>
                    <a:cubicBezTo>
                      <a:pt x="13413" y="5070"/>
                      <a:pt x="13360" y="5091"/>
                      <a:pt x="13318" y="5133"/>
                    </a:cubicBezTo>
                    <a:lnTo>
                      <a:pt x="13265" y="5196"/>
                    </a:lnTo>
                    <a:cubicBezTo>
                      <a:pt x="13244" y="5249"/>
                      <a:pt x="13223" y="5302"/>
                      <a:pt x="13223" y="5365"/>
                    </a:cubicBezTo>
                    <a:lnTo>
                      <a:pt x="13223" y="5545"/>
                    </a:lnTo>
                    <a:cubicBezTo>
                      <a:pt x="13223" y="5587"/>
                      <a:pt x="13234" y="5629"/>
                      <a:pt x="13255" y="5672"/>
                    </a:cubicBezTo>
                    <a:cubicBezTo>
                      <a:pt x="13265" y="5714"/>
                      <a:pt x="13286" y="5746"/>
                      <a:pt x="13318" y="5777"/>
                    </a:cubicBezTo>
                    <a:cubicBezTo>
                      <a:pt x="13350" y="5809"/>
                      <a:pt x="13381" y="5830"/>
                      <a:pt x="13424" y="5841"/>
                    </a:cubicBezTo>
                    <a:cubicBezTo>
                      <a:pt x="13466" y="5862"/>
                      <a:pt x="13508" y="5872"/>
                      <a:pt x="13550" y="5872"/>
                    </a:cubicBezTo>
                    <a:cubicBezTo>
                      <a:pt x="13582" y="5862"/>
                      <a:pt x="13603" y="5862"/>
                      <a:pt x="13635" y="5862"/>
                    </a:cubicBezTo>
                    <a:cubicBezTo>
                      <a:pt x="13688" y="5841"/>
                      <a:pt x="13741" y="5809"/>
                      <a:pt x="13783" y="5777"/>
                    </a:cubicBezTo>
                    <a:cubicBezTo>
                      <a:pt x="13793" y="5756"/>
                      <a:pt x="13814" y="5735"/>
                      <a:pt x="13825" y="5703"/>
                    </a:cubicBezTo>
                    <a:cubicBezTo>
                      <a:pt x="13857" y="5661"/>
                      <a:pt x="13878" y="5608"/>
                      <a:pt x="13878" y="5545"/>
                    </a:cubicBezTo>
                    <a:lnTo>
                      <a:pt x="13878" y="5365"/>
                    </a:lnTo>
                    <a:cubicBezTo>
                      <a:pt x="13878" y="5323"/>
                      <a:pt x="13867" y="5281"/>
                      <a:pt x="13846" y="5239"/>
                    </a:cubicBezTo>
                    <a:cubicBezTo>
                      <a:pt x="13836" y="5196"/>
                      <a:pt x="13814" y="5165"/>
                      <a:pt x="13783" y="5133"/>
                    </a:cubicBezTo>
                    <a:cubicBezTo>
                      <a:pt x="13751" y="5101"/>
                      <a:pt x="13719" y="5080"/>
                      <a:pt x="13677" y="5070"/>
                    </a:cubicBezTo>
                    <a:cubicBezTo>
                      <a:pt x="13635" y="5049"/>
                      <a:pt x="13593" y="5038"/>
                      <a:pt x="13550" y="5038"/>
                    </a:cubicBezTo>
                    <a:close/>
                    <a:moveTo>
                      <a:pt x="549" y="5577"/>
                    </a:moveTo>
                    <a:cubicBezTo>
                      <a:pt x="528" y="5577"/>
                      <a:pt x="497" y="5587"/>
                      <a:pt x="475" y="5587"/>
                    </a:cubicBezTo>
                    <a:cubicBezTo>
                      <a:pt x="454" y="5587"/>
                      <a:pt x="433" y="5587"/>
                      <a:pt x="412" y="5598"/>
                    </a:cubicBezTo>
                    <a:cubicBezTo>
                      <a:pt x="370" y="5608"/>
                      <a:pt x="328" y="5629"/>
                      <a:pt x="285" y="5651"/>
                    </a:cubicBezTo>
                    <a:cubicBezTo>
                      <a:pt x="264" y="5651"/>
                      <a:pt x="254" y="5661"/>
                      <a:pt x="232" y="5672"/>
                    </a:cubicBezTo>
                    <a:cubicBezTo>
                      <a:pt x="201" y="5703"/>
                      <a:pt x="159" y="5725"/>
                      <a:pt x="137" y="5756"/>
                    </a:cubicBezTo>
                    <a:cubicBezTo>
                      <a:pt x="106" y="5788"/>
                      <a:pt x="85" y="5820"/>
                      <a:pt x="64" y="5851"/>
                    </a:cubicBezTo>
                    <a:cubicBezTo>
                      <a:pt x="53" y="5883"/>
                      <a:pt x="32" y="5915"/>
                      <a:pt x="21" y="5946"/>
                    </a:cubicBezTo>
                    <a:lnTo>
                      <a:pt x="11" y="5978"/>
                    </a:lnTo>
                    <a:cubicBezTo>
                      <a:pt x="11" y="6010"/>
                      <a:pt x="0" y="6052"/>
                      <a:pt x="0" y="6094"/>
                    </a:cubicBezTo>
                    <a:cubicBezTo>
                      <a:pt x="0" y="6136"/>
                      <a:pt x="11" y="6179"/>
                      <a:pt x="32" y="6221"/>
                    </a:cubicBezTo>
                    <a:cubicBezTo>
                      <a:pt x="42" y="6253"/>
                      <a:pt x="64" y="6295"/>
                      <a:pt x="95" y="6316"/>
                    </a:cubicBezTo>
                    <a:cubicBezTo>
                      <a:pt x="127" y="6348"/>
                      <a:pt x="159" y="6379"/>
                      <a:pt x="201" y="6390"/>
                    </a:cubicBezTo>
                    <a:cubicBezTo>
                      <a:pt x="224" y="6405"/>
                      <a:pt x="253" y="6415"/>
                      <a:pt x="287" y="6415"/>
                    </a:cubicBezTo>
                    <a:cubicBezTo>
                      <a:pt x="300" y="6415"/>
                      <a:pt x="313" y="6414"/>
                      <a:pt x="328" y="6411"/>
                    </a:cubicBezTo>
                    <a:cubicBezTo>
                      <a:pt x="412" y="6411"/>
                      <a:pt x="497" y="6379"/>
                      <a:pt x="549" y="6316"/>
                    </a:cubicBezTo>
                    <a:lnTo>
                      <a:pt x="592" y="6274"/>
                    </a:lnTo>
                    <a:cubicBezTo>
                      <a:pt x="602" y="6284"/>
                      <a:pt x="623" y="6295"/>
                      <a:pt x="634" y="6295"/>
                    </a:cubicBezTo>
                    <a:cubicBezTo>
                      <a:pt x="676" y="6305"/>
                      <a:pt x="718" y="6305"/>
                      <a:pt x="761" y="6305"/>
                    </a:cubicBezTo>
                    <a:cubicBezTo>
                      <a:pt x="803" y="6295"/>
                      <a:pt x="845" y="6284"/>
                      <a:pt x="887" y="6263"/>
                    </a:cubicBezTo>
                    <a:cubicBezTo>
                      <a:pt x="951" y="6221"/>
                      <a:pt x="1014" y="6147"/>
                      <a:pt x="1035" y="6073"/>
                    </a:cubicBezTo>
                    <a:cubicBezTo>
                      <a:pt x="1056" y="5989"/>
                      <a:pt x="1046" y="5894"/>
                      <a:pt x="1003" y="5820"/>
                    </a:cubicBezTo>
                    <a:cubicBezTo>
                      <a:pt x="982" y="5788"/>
                      <a:pt x="961" y="5767"/>
                      <a:pt x="940" y="5735"/>
                    </a:cubicBezTo>
                    <a:lnTo>
                      <a:pt x="919" y="5714"/>
                    </a:lnTo>
                    <a:cubicBezTo>
                      <a:pt x="887" y="5682"/>
                      <a:pt x="845" y="5661"/>
                      <a:pt x="813" y="5640"/>
                    </a:cubicBezTo>
                    <a:cubicBezTo>
                      <a:pt x="771" y="5619"/>
                      <a:pt x="729" y="5598"/>
                      <a:pt x="687" y="5587"/>
                    </a:cubicBezTo>
                    <a:cubicBezTo>
                      <a:pt x="644" y="5587"/>
                      <a:pt x="592" y="5577"/>
                      <a:pt x="549" y="5577"/>
                    </a:cubicBezTo>
                    <a:close/>
                    <a:moveTo>
                      <a:pt x="11578" y="5404"/>
                    </a:moveTo>
                    <a:cubicBezTo>
                      <a:pt x="11566" y="5404"/>
                      <a:pt x="11555" y="5405"/>
                      <a:pt x="11544" y="5408"/>
                    </a:cubicBezTo>
                    <a:cubicBezTo>
                      <a:pt x="11459" y="5408"/>
                      <a:pt x="11375" y="5439"/>
                      <a:pt x="11322" y="5503"/>
                    </a:cubicBezTo>
                    <a:cubicBezTo>
                      <a:pt x="11259" y="5566"/>
                      <a:pt x="11227" y="5640"/>
                      <a:pt x="11227" y="5725"/>
                    </a:cubicBezTo>
                    <a:lnTo>
                      <a:pt x="11227" y="6158"/>
                    </a:lnTo>
                    <a:cubicBezTo>
                      <a:pt x="11227" y="6231"/>
                      <a:pt x="11259" y="6327"/>
                      <a:pt x="11322" y="6379"/>
                    </a:cubicBezTo>
                    <a:cubicBezTo>
                      <a:pt x="11343" y="6411"/>
                      <a:pt x="11385" y="6432"/>
                      <a:pt x="11417" y="6443"/>
                    </a:cubicBezTo>
                    <a:cubicBezTo>
                      <a:pt x="11459" y="6464"/>
                      <a:pt x="11501" y="6474"/>
                      <a:pt x="11544" y="6474"/>
                    </a:cubicBezTo>
                    <a:cubicBezTo>
                      <a:pt x="11628" y="6474"/>
                      <a:pt x="11713" y="6443"/>
                      <a:pt x="11776" y="6379"/>
                    </a:cubicBezTo>
                    <a:cubicBezTo>
                      <a:pt x="11829" y="6316"/>
                      <a:pt x="11871" y="6242"/>
                      <a:pt x="11871" y="6158"/>
                    </a:cubicBezTo>
                    <a:lnTo>
                      <a:pt x="11871" y="5725"/>
                    </a:lnTo>
                    <a:cubicBezTo>
                      <a:pt x="11871" y="5640"/>
                      <a:pt x="11829" y="5556"/>
                      <a:pt x="11776" y="5503"/>
                    </a:cubicBezTo>
                    <a:cubicBezTo>
                      <a:pt x="11744" y="5471"/>
                      <a:pt x="11713" y="5450"/>
                      <a:pt x="11670" y="5429"/>
                    </a:cubicBezTo>
                    <a:cubicBezTo>
                      <a:pt x="11640" y="5413"/>
                      <a:pt x="11609" y="5404"/>
                      <a:pt x="11578" y="5404"/>
                    </a:cubicBezTo>
                    <a:close/>
                    <a:moveTo>
                      <a:pt x="9389" y="5991"/>
                    </a:moveTo>
                    <a:cubicBezTo>
                      <a:pt x="9360" y="5991"/>
                      <a:pt x="9331" y="5994"/>
                      <a:pt x="9294" y="5999"/>
                    </a:cubicBezTo>
                    <a:lnTo>
                      <a:pt x="9284" y="5999"/>
                    </a:lnTo>
                    <a:cubicBezTo>
                      <a:pt x="9262" y="6010"/>
                      <a:pt x="9231" y="6020"/>
                      <a:pt x="9210" y="6031"/>
                    </a:cubicBezTo>
                    <a:lnTo>
                      <a:pt x="9199" y="6041"/>
                    </a:lnTo>
                    <a:cubicBezTo>
                      <a:pt x="9178" y="6052"/>
                      <a:pt x="9157" y="6073"/>
                      <a:pt x="9136" y="6094"/>
                    </a:cubicBezTo>
                    <a:cubicBezTo>
                      <a:pt x="9093" y="6136"/>
                      <a:pt x="9062" y="6179"/>
                      <a:pt x="9051" y="6242"/>
                    </a:cubicBezTo>
                    <a:cubicBezTo>
                      <a:pt x="9030" y="6305"/>
                      <a:pt x="9030" y="6358"/>
                      <a:pt x="9051" y="6422"/>
                    </a:cubicBezTo>
                    <a:cubicBezTo>
                      <a:pt x="9062" y="6464"/>
                      <a:pt x="9083" y="6496"/>
                      <a:pt x="9104" y="6527"/>
                    </a:cubicBezTo>
                    <a:cubicBezTo>
                      <a:pt x="9125" y="6569"/>
                      <a:pt x="9157" y="6591"/>
                      <a:pt x="9199" y="6612"/>
                    </a:cubicBezTo>
                    <a:cubicBezTo>
                      <a:pt x="9231" y="6633"/>
                      <a:pt x="9273" y="6654"/>
                      <a:pt x="9315" y="6654"/>
                    </a:cubicBezTo>
                    <a:lnTo>
                      <a:pt x="9410" y="6654"/>
                    </a:lnTo>
                    <a:cubicBezTo>
                      <a:pt x="9474" y="6654"/>
                      <a:pt x="9527" y="6643"/>
                      <a:pt x="9579" y="6612"/>
                    </a:cubicBezTo>
                    <a:cubicBezTo>
                      <a:pt x="9600" y="6591"/>
                      <a:pt x="9622" y="6580"/>
                      <a:pt x="9643" y="6559"/>
                    </a:cubicBezTo>
                    <a:cubicBezTo>
                      <a:pt x="9685" y="6517"/>
                      <a:pt x="9706" y="6474"/>
                      <a:pt x="9727" y="6422"/>
                    </a:cubicBezTo>
                    <a:cubicBezTo>
                      <a:pt x="9738" y="6348"/>
                      <a:pt x="9738" y="6316"/>
                      <a:pt x="9727" y="6242"/>
                    </a:cubicBezTo>
                    <a:cubicBezTo>
                      <a:pt x="9706" y="6179"/>
                      <a:pt x="9674" y="6136"/>
                      <a:pt x="9632" y="6094"/>
                    </a:cubicBezTo>
                    <a:lnTo>
                      <a:pt x="9632" y="6084"/>
                    </a:lnTo>
                    <a:lnTo>
                      <a:pt x="9569" y="6041"/>
                    </a:lnTo>
                    <a:lnTo>
                      <a:pt x="9569" y="6031"/>
                    </a:lnTo>
                    <a:lnTo>
                      <a:pt x="9558" y="6031"/>
                    </a:lnTo>
                    <a:lnTo>
                      <a:pt x="9484" y="5999"/>
                    </a:lnTo>
                    <a:cubicBezTo>
                      <a:pt x="9447" y="5994"/>
                      <a:pt x="9418" y="5991"/>
                      <a:pt x="9389" y="5991"/>
                    </a:cubicBezTo>
                    <a:close/>
                    <a:moveTo>
                      <a:pt x="2440" y="6316"/>
                    </a:moveTo>
                    <a:cubicBezTo>
                      <a:pt x="2387" y="6316"/>
                      <a:pt x="2334" y="6337"/>
                      <a:pt x="2281" y="6369"/>
                    </a:cubicBezTo>
                    <a:lnTo>
                      <a:pt x="2218" y="6411"/>
                    </a:lnTo>
                    <a:cubicBezTo>
                      <a:pt x="2176" y="6453"/>
                      <a:pt x="2144" y="6506"/>
                      <a:pt x="2134" y="6559"/>
                    </a:cubicBezTo>
                    <a:cubicBezTo>
                      <a:pt x="2123" y="6591"/>
                      <a:pt x="2123" y="6622"/>
                      <a:pt x="2112" y="6654"/>
                    </a:cubicBezTo>
                    <a:lnTo>
                      <a:pt x="2112" y="6675"/>
                    </a:lnTo>
                    <a:lnTo>
                      <a:pt x="2112" y="6707"/>
                    </a:lnTo>
                    <a:cubicBezTo>
                      <a:pt x="2123" y="6738"/>
                      <a:pt x="2123" y="6781"/>
                      <a:pt x="2134" y="6812"/>
                    </a:cubicBezTo>
                    <a:lnTo>
                      <a:pt x="2134" y="6823"/>
                    </a:lnTo>
                    <a:lnTo>
                      <a:pt x="2165" y="6897"/>
                    </a:lnTo>
                    <a:lnTo>
                      <a:pt x="2176" y="6918"/>
                    </a:lnTo>
                    <a:cubicBezTo>
                      <a:pt x="2186" y="6929"/>
                      <a:pt x="2207" y="6960"/>
                      <a:pt x="2229" y="6981"/>
                    </a:cubicBezTo>
                    <a:lnTo>
                      <a:pt x="2239" y="6992"/>
                    </a:lnTo>
                    <a:cubicBezTo>
                      <a:pt x="2250" y="7002"/>
                      <a:pt x="2281" y="7034"/>
                      <a:pt x="2313" y="7045"/>
                    </a:cubicBezTo>
                    <a:cubicBezTo>
                      <a:pt x="2310" y="7044"/>
                      <a:pt x="2307" y="7043"/>
                      <a:pt x="2307" y="7043"/>
                    </a:cubicBezTo>
                    <a:cubicBezTo>
                      <a:pt x="2300" y="7043"/>
                      <a:pt x="2369" y="7076"/>
                      <a:pt x="2398" y="7076"/>
                    </a:cubicBezTo>
                    <a:cubicBezTo>
                      <a:pt x="2429" y="7087"/>
                      <a:pt x="2450" y="7087"/>
                      <a:pt x="2482" y="7098"/>
                    </a:cubicBezTo>
                    <a:cubicBezTo>
                      <a:pt x="2514" y="7098"/>
                      <a:pt x="2545" y="7087"/>
                      <a:pt x="2577" y="7076"/>
                    </a:cubicBezTo>
                    <a:lnTo>
                      <a:pt x="2588" y="7076"/>
                    </a:lnTo>
                    <a:lnTo>
                      <a:pt x="2662" y="7045"/>
                    </a:lnTo>
                    <a:cubicBezTo>
                      <a:pt x="2693" y="7034"/>
                      <a:pt x="2714" y="7002"/>
                      <a:pt x="2736" y="6992"/>
                    </a:cubicBezTo>
                    <a:lnTo>
                      <a:pt x="2746" y="6981"/>
                    </a:lnTo>
                    <a:cubicBezTo>
                      <a:pt x="2767" y="6960"/>
                      <a:pt x="2788" y="6929"/>
                      <a:pt x="2799" y="6907"/>
                    </a:cubicBezTo>
                    <a:lnTo>
                      <a:pt x="2809" y="6897"/>
                    </a:lnTo>
                    <a:lnTo>
                      <a:pt x="2841" y="6823"/>
                    </a:lnTo>
                    <a:cubicBezTo>
                      <a:pt x="2852" y="6791"/>
                      <a:pt x="2852" y="6760"/>
                      <a:pt x="2852" y="6728"/>
                    </a:cubicBezTo>
                    <a:cubicBezTo>
                      <a:pt x="2852" y="6665"/>
                      <a:pt x="2841" y="6612"/>
                      <a:pt x="2809" y="6548"/>
                    </a:cubicBezTo>
                    <a:lnTo>
                      <a:pt x="2757" y="6485"/>
                    </a:lnTo>
                    <a:cubicBezTo>
                      <a:pt x="2736" y="6464"/>
                      <a:pt x="2693" y="6432"/>
                      <a:pt x="2683" y="6432"/>
                    </a:cubicBezTo>
                    <a:lnTo>
                      <a:pt x="2672" y="6422"/>
                    </a:lnTo>
                    <a:lnTo>
                      <a:pt x="2640" y="6390"/>
                    </a:lnTo>
                    <a:cubicBezTo>
                      <a:pt x="2609" y="6358"/>
                      <a:pt x="2567" y="6337"/>
                      <a:pt x="2524" y="6327"/>
                    </a:cubicBezTo>
                    <a:cubicBezTo>
                      <a:pt x="2503" y="6327"/>
                      <a:pt x="2472" y="6327"/>
                      <a:pt x="2440" y="6316"/>
                    </a:cubicBezTo>
                    <a:close/>
                    <a:moveTo>
                      <a:pt x="7414" y="6110"/>
                    </a:moveTo>
                    <a:cubicBezTo>
                      <a:pt x="7385" y="6110"/>
                      <a:pt x="7356" y="6115"/>
                      <a:pt x="7330" y="6126"/>
                    </a:cubicBezTo>
                    <a:cubicBezTo>
                      <a:pt x="7309" y="6126"/>
                      <a:pt x="7298" y="6136"/>
                      <a:pt x="7287" y="6136"/>
                    </a:cubicBezTo>
                    <a:lnTo>
                      <a:pt x="7235" y="6136"/>
                    </a:lnTo>
                    <a:cubicBezTo>
                      <a:pt x="7182" y="6136"/>
                      <a:pt x="7119" y="6147"/>
                      <a:pt x="7076" y="6179"/>
                    </a:cubicBezTo>
                    <a:cubicBezTo>
                      <a:pt x="7055" y="6189"/>
                      <a:pt x="7034" y="6210"/>
                      <a:pt x="7013" y="6231"/>
                    </a:cubicBezTo>
                    <a:cubicBezTo>
                      <a:pt x="6971" y="6263"/>
                      <a:pt x="6939" y="6316"/>
                      <a:pt x="6928" y="6369"/>
                    </a:cubicBezTo>
                    <a:cubicBezTo>
                      <a:pt x="6918" y="6390"/>
                      <a:pt x="6907" y="6411"/>
                      <a:pt x="6907" y="6432"/>
                    </a:cubicBezTo>
                    <a:lnTo>
                      <a:pt x="6886" y="6453"/>
                    </a:lnTo>
                    <a:cubicBezTo>
                      <a:pt x="6854" y="6496"/>
                      <a:pt x="6844" y="6548"/>
                      <a:pt x="6823" y="6591"/>
                    </a:cubicBezTo>
                    <a:cubicBezTo>
                      <a:pt x="6812" y="6612"/>
                      <a:pt x="6812" y="6633"/>
                      <a:pt x="6802" y="6654"/>
                    </a:cubicBezTo>
                    <a:cubicBezTo>
                      <a:pt x="6802" y="6696"/>
                      <a:pt x="6791" y="6749"/>
                      <a:pt x="6791" y="6802"/>
                    </a:cubicBezTo>
                    <a:cubicBezTo>
                      <a:pt x="6791" y="6844"/>
                      <a:pt x="6802" y="6886"/>
                      <a:pt x="6823" y="6929"/>
                    </a:cubicBezTo>
                    <a:cubicBezTo>
                      <a:pt x="6833" y="6971"/>
                      <a:pt x="6854" y="7002"/>
                      <a:pt x="6886" y="7034"/>
                    </a:cubicBezTo>
                    <a:lnTo>
                      <a:pt x="6950" y="7076"/>
                    </a:lnTo>
                    <a:cubicBezTo>
                      <a:pt x="6992" y="7108"/>
                      <a:pt x="7023" y="7119"/>
                      <a:pt x="7066" y="7119"/>
                    </a:cubicBezTo>
                    <a:cubicBezTo>
                      <a:pt x="7082" y="7124"/>
                      <a:pt x="7097" y="7127"/>
                      <a:pt x="7113" y="7127"/>
                    </a:cubicBezTo>
                    <a:cubicBezTo>
                      <a:pt x="7129" y="7127"/>
                      <a:pt x="7145" y="7124"/>
                      <a:pt x="7161" y="7119"/>
                    </a:cubicBezTo>
                    <a:cubicBezTo>
                      <a:pt x="7203" y="7119"/>
                      <a:pt x="7235" y="7108"/>
                      <a:pt x="7277" y="7076"/>
                    </a:cubicBezTo>
                    <a:lnTo>
                      <a:pt x="7340" y="7034"/>
                    </a:lnTo>
                    <a:cubicBezTo>
                      <a:pt x="7383" y="6992"/>
                      <a:pt x="7414" y="6939"/>
                      <a:pt x="7425" y="6886"/>
                    </a:cubicBezTo>
                    <a:cubicBezTo>
                      <a:pt x="7435" y="6844"/>
                      <a:pt x="7456" y="6802"/>
                      <a:pt x="7467" y="6760"/>
                    </a:cubicBezTo>
                    <a:lnTo>
                      <a:pt x="7499" y="6749"/>
                    </a:lnTo>
                    <a:cubicBezTo>
                      <a:pt x="7541" y="6738"/>
                      <a:pt x="7583" y="6717"/>
                      <a:pt x="7615" y="6696"/>
                    </a:cubicBezTo>
                    <a:cubicBezTo>
                      <a:pt x="7647" y="6665"/>
                      <a:pt x="7678" y="6643"/>
                      <a:pt x="7699" y="6601"/>
                    </a:cubicBezTo>
                    <a:cubicBezTo>
                      <a:pt x="7721" y="6559"/>
                      <a:pt x="7731" y="6527"/>
                      <a:pt x="7731" y="6485"/>
                    </a:cubicBezTo>
                    <a:cubicBezTo>
                      <a:pt x="7742" y="6432"/>
                      <a:pt x="7742" y="6390"/>
                      <a:pt x="7731" y="6348"/>
                    </a:cubicBezTo>
                    <a:cubicBezTo>
                      <a:pt x="7699" y="6274"/>
                      <a:pt x="7657" y="6200"/>
                      <a:pt x="7583" y="6158"/>
                    </a:cubicBezTo>
                    <a:cubicBezTo>
                      <a:pt x="7552" y="6147"/>
                      <a:pt x="7530" y="6136"/>
                      <a:pt x="7499" y="6126"/>
                    </a:cubicBezTo>
                    <a:cubicBezTo>
                      <a:pt x="7472" y="6115"/>
                      <a:pt x="7443" y="6110"/>
                      <a:pt x="7414" y="6110"/>
                    </a:cubicBezTo>
                    <a:close/>
                    <a:moveTo>
                      <a:pt x="4320" y="6390"/>
                    </a:moveTo>
                    <a:cubicBezTo>
                      <a:pt x="4299" y="6400"/>
                      <a:pt x="4267" y="6400"/>
                      <a:pt x="4235" y="6400"/>
                    </a:cubicBezTo>
                    <a:cubicBezTo>
                      <a:pt x="4182" y="6422"/>
                      <a:pt x="4140" y="6453"/>
                      <a:pt x="4098" y="6485"/>
                    </a:cubicBezTo>
                    <a:cubicBezTo>
                      <a:pt x="4035" y="6548"/>
                      <a:pt x="4003" y="6633"/>
                      <a:pt x="4003" y="6717"/>
                    </a:cubicBezTo>
                    <a:cubicBezTo>
                      <a:pt x="4003" y="6812"/>
                      <a:pt x="4003" y="6907"/>
                      <a:pt x="4003" y="7002"/>
                    </a:cubicBezTo>
                    <a:cubicBezTo>
                      <a:pt x="3992" y="7045"/>
                      <a:pt x="4003" y="7087"/>
                      <a:pt x="4024" y="7129"/>
                    </a:cubicBezTo>
                    <a:lnTo>
                      <a:pt x="4035" y="7140"/>
                    </a:lnTo>
                    <a:lnTo>
                      <a:pt x="4045" y="7182"/>
                    </a:lnTo>
                    <a:cubicBezTo>
                      <a:pt x="4066" y="7224"/>
                      <a:pt x="4087" y="7256"/>
                      <a:pt x="4119" y="7288"/>
                    </a:cubicBezTo>
                    <a:cubicBezTo>
                      <a:pt x="4151" y="7319"/>
                      <a:pt x="4182" y="7340"/>
                      <a:pt x="4225" y="7362"/>
                    </a:cubicBezTo>
                    <a:cubicBezTo>
                      <a:pt x="4256" y="7383"/>
                      <a:pt x="4299" y="7383"/>
                      <a:pt x="4341" y="7383"/>
                    </a:cubicBezTo>
                    <a:cubicBezTo>
                      <a:pt x="4373" y="7383"/>
                      <a:pt x="4404" y="7383"/>
                      <a:pt x="4436" y="7372"/>
                    </a:cubicBezTo>
                    <a:cubicBezTo>
                      <a:pt x="4489" y="7362"/>
                      <a:pt x="4531" y="7330"/>
                      <a:pt x="4573" y="7288"/>
                    </a:cubicBezTo>
                    <a:cubicBezTo>
                      <a:pt x="4626" y="7235"/>
                      <a:pt x="4679" y="7150"/>
                      <a:pt x="4668" y="7066"/>
                    </a:cubicBezTo>
                    <a:cubicBezTo>
                      <a:pt x="4658" y="6950"/>
                      <a:pt x="4658" y="6834"/>
                      <a:pt x="4647" y="6717"/>
                    </a:cubicBezTo>
                    <a:cubicBezTo>
                      <a:pt x="4647" y="6675"/>
                      <a:pt x="4637" y="6633"/>
                      <a:pt x="4615" y="6591"/>
                    </a:cubicBezTo>
                    <a:cubicBezTo>
                      <a:pt x="4605" y="6548"/>
                      <a:pt x="4584" y="6517"/>
                      <a:pt x="4552" y="6485"/>
                    </a:cubicBezTo>
                    <a:cubicBezTo>
                      <a:pt x="4520" y="6453"/>
                      <a:pt x="4489" y="6432"/>
                      <a:pt x="4446" y="6422"/>
                    </a:cubicBezTo>
                    <a:cubicBezTo>
                      <a:pt x="4415" y="6400"/>
                      <a:pt x="4373" y="6390"/>
                      <a:pt x="4320" y="6390"/>
                    </a:cubicBezTo>
                    <a:close/>
                    <a:moveTo>
                      <a:pt x="12991" y="6654"/>
                    </a:moveTo>
                    <a:cubicBezTo>
                      <a:pt x="12927" y="6654"/>
                      <a:pt x="12874" y="6675"/>
                      <a:pt x="12822" y="6707"/>
                    </a:cubicBezTo>
                    <a:lnTo>
                      <a:pt x="12779" y="6738"/>
                    </a:lnTo>
                    <a:lnTo>
                      <a:pt x="12769" y="6738"/>
                    </a:lnTo>
                    <a:cubicBezTo>
                      <a:pt x="12737" y="6738"/>
                      <a:pt x="12716" y="6749"/>
                      <a:pt x="12684" y="6749"/>
                    </a:cubicBezTo>
                    <a:cubicBezTo>
                      <a:pt x="12632" y="6760"/>
                      <a:pt x="12579" y="6791"/>
                      <a:pt x="12547" y="6834"/>
                    </a:cubicBezTo>
                    <a:lnTo>
                      <a:pt x="12494" y="6897"/>
                    </a:lnTo>
                    <a:cubicBezTo>
                      <a:pt x="12463" y="6950"/>
                      <a:pt x="12452" y="7002"/>
                      <a:pt x="12452" y="7055"/>
                    </a:cubicBezTo>
                    <a:cubicBezTo>
                      <a:pt x="12441" y="7076"/>
                      <a:pt x="12452" y="7098"/>
                      <a:pt x="12452" y="7119"/>
                    </a:cubicBezTo>
                    <a:cubicBezTo>
                      <a:pt x="12452" y="7140"/>
                      <a:pt x="12452" y="7150"/>
                      <a:pt x="12463" y="7171"/>
                    </a:cubicBezTo>
                    <a:lnTo>
                      <a:pt x="12494" y="7256"/>
                    </a:lnTo>
                    <a:lnTo>
                      <a:pt x="12505" y="7256"/>
                    </a:lnTo>
                    <a:lnTo>
                      <a:pt x="12558" y="7330"/>
                    </a:lnTo>
                    <a:lnTo>
                      <a:pt x="12558" y="7340"/>
                    </a:lnTo>
                    <a:cubicBezTo>
                      <a:pt x="12589" y="7362"/>
                      <a:pt x="12621" y="7383"/>
                      <a:pt x="12653" y="7404"/>
                    </a:cubicBezTo>
                    <a:cubicBezTo>
                      <a:pt x="12674" y="7414"/>
                      <a:pt x="12705" y="7425"/>
                      <a:pt x="12727" y="7436"/>
                    </a:cubicBezTo>
                    <a:lnTo>
                      <a:pt x="12748" y="7436"/>
                    </a:lnTo>
                    <a:cubicBezTo>
                      <a:pt x="12779" y="7446"/>
                      <a:pt x="12811" y="7446"/>
                      <a:pt x="12843" y="7457"/>
                    </a:cubicBezTo>
                    <a:lnTo>
                      <a:pt x="12864" y="7457"/>
                    </a:lnTo>
                    <a:cubicBezTo>
                      <a:pt x="12896" y="7446"/>
                      <a:pt x="12927" y="7446"/>
                      <a:pt x="12959" y="7446"/>
                    </a:cubicBezTo>
                    <a:lnTo>
                      <a:pt x="12970" y="7436"/>
                    </a:lnTo>
                    <a:cubicBezTo>
                      <a:pt x="12991" y="7425"/>
                      <a:pt x="13033" y="7414"/>
                      <a:pt x="13054" y="7404"/>
                    </a:cubicBezTo>
                    <a:lnTo>
                      <a:pt x="13065" y="7404"/>
                    </a:lnTo>
                    <a:lnTo>
                      <a:pt x="13075" y="7393"/>
                    </a:lnTo>
                    <a:cubicBezTo>
                      <a:pt x="13096" y="7372"/>
                      <a:pt x="13117" y="7362"/>
                      <a:pt x="13139" y="7340"/>
                    </a:cubicBezTo>
                    <a:lnTo>
                      <a:pt x="13160" y="7319"/>
                    </a:lnTo>
                    <a:cubicBezTo>
                      <a:pt x="13181" y="7298"/>
                      <a:pt x="13202" y="7277"/>
                      <a:pt x="13212" y="7245"/>
                    </a:cubicBezTo>
                    <a:lnTo>
                      <a:pt x="13234" y="7224"/>
                    </a:lnTo>
                    <a:cubicBezTo>
                      <a:pt x="13255" y="7193"/>
                      <a:pt x="13265" y="7150"/>
                      <a:pt x="13286" y="7108"/>
                    </a:cubicBezTo>
                    <a:lnTo>
                      <a:pt x="13297" y="7066"/>
                    </a:lnTo>
                    <a:cubicBezTo>
                      <a:pt x="13307" y="7024"/>
                      <a:pt x="13318" y="6981"/>
                      <a:pt x="13307" y="6939"/>
                    </a:cubicBezTo>
                    <a:cubicBezTo>
                      <a:pt x="13297" y="6897"/>
                      <a:pt x="13286" y="6855"/>
                      <a:pt x="13265" y="6823"/>
                    </a:cubicBezTo>
                    <a:cubicBezTo>
                      <a:pt x="13244" y="6781"/>
                      <a:pt x="13212" y="6749"/>
                      <a:pt x="13181" y="6728"/>
                    </a:cubicBezTo>
                    <a:cubicBezTo>
                      <a:pt x="13149" y="6696"/>
                      <a:pt x="13117" y="6675"/>
                      <a:pt x="13075" y="6665"/>
                    </a:cubicBezTo>
                    <a:cubicBezTo>
                      <a:pt x="13043" y="6665"/>
                      <a:pt x="13012" y="6665"/>
                      <a:pt x="12991" y="6654"/>
                    </a:cubicBezTo>
                    <a:close/>
                    <a:moveTo>
                      <a:pt x="15652" y="6559"/>
                    </a:moveTo>
                    <a:cubicBezTo>
                      <a:pt x="15568" y="6569"/>
                      <a:pt x="15483" y="6591"/>
                      <a:pt x="15430" y="6654"/>
                    </a:cubicBezTo>
                    <a:cubicBezTo>
                      <a:pt x="15388" y="6696"/>
                      <a:pt x="15367" y="6738"/>
                      <a:pt x="15356" y="6781"/>
                    </a:cubicBezTo>
                    <a:lnTo>
                      <a:pt x="15304" y="6791"/>
                    </a:lnTo>
                    <a:cubicBezTo>
                      <a:pt x="15240" y="6812"/>
                      <a:pt x="15187" y="6865"/>
                      <a:pt x="15156" y="6918"/>
                    </a:cubicBezTo>
                    <a:cubicBezTo>
                      <a:pt x="15145" y="6950"/>
                      <a:pt x="15135" y="6971"/>
                      <a:pt x="15124" y="7002"/>
                    </a:cubicBezTo>
                    <a:cubicBezTo>
                      <a:pt x="15113" y="7034"/>
                      <a:pt x="15113" y="7066"/>
                      <a:pt x="15113" y="7098"/>
                    </a:cubicBezTo>
                    <a:cubicBezTo>
                      <a:pt x="15113" y="7119"/>
                      <a:pt x="15113" y="7150"/>
                      <a:pt x="15113" y="7171"/>
                    </a:cubicBezTo>
                    <a:lnTo>
                      <a:pt x="15092" y="7214"/>
                    </a:lnTo>
                    <a:cubicBezTo>
                      <a:pt x="15092" y="7235"/>
                      <a:pt x="15082" y="7256"/>
                      <a:pt x="15071" y="7277"/>
                    </a:cubicBezTo>
                    <a:cubicBezTo>
                      <a:pt x="15018" y="7330"/>
                      <a:pt x="14987" y="7404"/>
                      <a:pt x="14987" y="7488"/>
                    </a:cubicBezTo>
                    <a:cubicBezTo>
                      <a:pt x="14987" y="7562"/>
                      <a:pt x="15018" y="7657"/>
                      <a:pt x="15082" y="7710"/>
                    </a:cubicBezTo>
                    <a:cubicBezTo>
                      <a:pt x="15139" y="7767"/>
                      <a:pt x="15204" y="7807"/>
                      <a:pt x="15278" y="7807"/>
                    </a:cubicBezTo>
                    <a:cubicBezTo>
                      <a:pt x="15286" y="7807"/>
                      <a:pt x="15295" y="7806"/>
                      <a:pt x="15304" y="7805"/>
                    </a:cubicBezTo>
                    <a:cubicBezTo>
                      <a:pt x="15388" y="7805"/>
                      <a:pt x="15473" y="7773"/>
                      <a:pt x="15536" y="7710"/>
                    </a:cubicBezTo>
                    <a:cubicBezTo>
                      <a:pt x="15620" y="7615"/>
                      <a:pt x="15684" y="7509"/>
                      <a:pt x="15726" y="7393"/>
                    </a:cubicBezTo>
                    <a:lnTo>
                      <a:pt x="15747" y="7383"/>
                    </a:lnTo>
                    <a:cubicBezTo>
                      <a:pt x="15842" y="7319"/>
                      <a:pt x="15916" y="7224"/>
                      <a:pt x="15948" y="7108"/>
                    </a:cubicBezTo>
                    <a:cubicBezTo>
                      <a:pt x="15969" y="7034"/>
                      <a:pt x="15980" y="6960"/>
                      <a:pt x="15980" y="6886"/>
                    </a:cubicBezTo>
                    <a:cubicBezTo>
                      <a:pt x="15980" y="6802"/>
                      <a:pt x="15937" y="6717"/>
                      <a:pt x="15884" y="6654"/>
                    </a:cubicBezTo>
                    <a:cubicBezTo>
                      <a:pt x="15832" y="6601"/>
                      <a:pt x="15737" y="6559"/>
                      <a:pt x="15652" y="6559"/>
                    </a:cubicBezTo>
                    <a:close/>
                    <a:moveTo>
                      <a:pt x="14036" y="7404"/>
                    </a:moveTo>
                    <a:cubicBezTo>
                      <a:pt x="13994" y="7404"/>
                      <a:pt x="13952" y="7404"/>
                      <a:pt x="13920" y="7425"/>
                    </a:cubicBezTo>
                    <a:cubicBezTo>
                      <a:pt x="13878" y="7446"/>
                      <a:pt x="13846" y="7467"/>
                      <a:pt x="13814" y="7499"/>
                    </a:cubicBezTo>
                    <a:cubicBezTo>
                      <a:pt x="13793" y="7520"/>
                      <a:pt x="13783" y="7541"/>
                      <a:pt x="13762" y="7562"/>
                    </a:cubicBezTo>
                    <a:cubicBezTo>
                      <a:pt x="13730" y="7615"/>
                      <a:pt x="13719" y="7668"/>
                      <a:pt x="13719" y="7721"/>
                    </a:cubicBezTo>
                    <a:cubicBezTo>
                      <a:pt x="13719" y="7752"/>
                      <a:pt x="13730" y="7784"/>
                      <a:pt x="13730" y="7805"/>
                    </a:cubicBezTo>
                    <a:cubicBezTo>
                      <a:pt x="13741" y="7837"/>
                      <a:pt x="13751" y="7869"/>
                      <a:pt x="13762" y="7890"/>
                    </a:cubicBezTo>
                    <a:cubicBezTo>
                      <a:pt x="13762" y="7932"/>
                      <a:pt x="13762" y="7964"/>
                      <a:pt x="13762" y="7995"/>
                    </a:cubicBezTo>
                    <a:cubicBezTo>
                      <a:pt x="13772" y="8038"/>
                      <a:pt x="13783" y="8080"/>
                      <a:pt x="13804" y="8111"/>
                    </a:cubicBezTo>
                    <a:lnTo>
                      <a:pt x="13857" y="8185"/>
                    </a:lnTo>
                    <a:cubicBezTo>
                      <a:pt x="13888" y="8206"/>
                      <a:pt x="13920" y="8238"/>
                      <a:pt x="13962" y="8249"/>
                    </a:cubicBezTo>
                    <a:cubicBezTo>
                      <a:pt x="13983" y="8259"/>
                      <a:pt x="14015" y="8270"/>
                      <a:pt x="14036" y="8270"/>
                    </a:cubicBezTo>
                    <a:cubicBezTo>
                      <a:pt x="14054" y="8274"/>
                      <a:pt x="14073" y="8277"/>
                      <a:pt x="14093" y="8277"/>
                    </a:cubicBezTo>
                    <a:cubicBezTo>
                      <a:pt x="14120" y="8277"/>
                      <a:pt x="14149" y="8272"/>
                      <a:pt x="14174" y="8259"/>
                    </a:cubicBezTo>
                    <a:cubicBezTo>
                      <a:pt x="14195" y="8249"/>
                      <a:pt x="14226" y="8238"/>
                      <a:pt x="14247" y="8228"/>
                    </a:cubicBezTo>
                    <a:cubicBezTo>
                      <a:pt x="14300" y="8206"/>
                      <a:pt x="14332" y="8164"/>
                      <a:pt x="14364" y="8111"/>
                    </a:cubicBezTo>
                    <a:cubicBezTo>
                      <a:pt x="14374" y="8090"/>
                      <a:pt x="14385" y="8059"/>
                      <a:pt x="14395" y="8038"/>
                    </a:cubicBezTo>
                    <a:lnTo>
                      <a:pt x="14406" y="8006"/>
                    </a:lnTo>
                    <a:lnTo>
                      <a:pt x="14416" y="7964"/>
                    </a:lnTo>
                    <a:cubicBezTo>
                      <a:pt x="14427" y="7911"/>
                      <a:pt x="14448" y="7869"/>
                      <a:pt x="14459" y="7816"/>
                    </a:cubicBezTo>
                    <a:cubicBezTo>
                      <a:pt x="14469" y="7773"/>
                      <a:pt x="14469" y="7731"/>
                      <a:pt x="14459" y="7689"/>
                    </a:cubicBezTo>
                    <a:cubicBezTo>
                      <a:pt x="14459" y="7647"/>
                      <a:pt x="14448" y="7604"/>
                      <a:pt x="14427" y="7562"/>
                    </a:cubicBezTo>
                    <a:cubicBezTo>
                      <a:pt x="14406" y="7531"/>
                      <a:pt x="14374" y="7499"/>
                      <a:pt x="14343" y="7478"/>
                    </a:cubicBezTo>
                    <a:cubicBezTo>
                      <a:pt x="14311" y="7446"/>
                      <a:pt x="14269" y="7425"/>
                      <a:pt x="14226" y="7414"/>
                    </a:cubicBezTo>
                    <a:cubicBezTo>
                      <a:pt x="14205" y="7414"/>
                      <a:pt x="14174" y="7404"/>
                      <a:pt x="14142" y="7404"/>
                    </a:cubicBezTo>
                    <a:close/>
                    <a:moveTo>
                      <a:pt x="10086" y="7531"/>
                    </a:moveTo>
                    <a:cubicBezTo>
                      <a:pt x="10065" y="7531"/>
                      <a:pt x="10033" y="7541"/>
                      <a:pt x="10002" y="7541"/>
                    </a:cubicBezTo>
                    <a:cubicBezTo>
                      <a:pt x="9949" y="7552"/>
                      <a:pt x="9896" y="7583"/>
                      <a:pt x="9864" y="7626"/>
                    </a:cubicBezTo>
                    <a:lnTo>
                      <a:pt x="9812" y="7689"/>
                    </a:lnTo>
                    <a:cubicBezTo>
                      <a:pt x="9780" y="7742"/>
                      <a:pt x="9769" y="7795"/>
                      <a:pt x="9769" y="7847"/>
                    </a:cubicBezTo>
                    <a:lnTo>
                      <a:pt x="9769" y="7974"/>
                    </a:lnTo>
                    <a:cubicBezTo>
                      <a:pt x="9769" y="8016"/>
                      <a:pt x="9769" y="8059"/>
                      <a:pt x="9791" y="8101"/>
                    </a:cubicBezTo>
                    <a:cubicBezTo>
                      <a:pt x="9812" y="8143"/>
                      <a:pt x="9833" y="8175"/>
                      <a:pt x="9864" y="8206"/>
                    </a:cubicBezTo>
                    <a:cubicBezTo>
                      <a:pt x="9886" y="8238"/>
                      <a:pt x="9928" y="8259"/>
                      <a:pt x="9970" y="8270"/>
                    </a:cubicBezTo>
                    <a:cubicBezTo>
                      <a:pt x="10002" y="8291"/>
                      <a:pt x="10044" y="8302"/>
                      <a:pt x="10086" y="8302"/>
                    </a:cubicBezTo>
                    <a:cubicBezTo>
                      <a:pt x="10118" y="8291"/>
                      <a:pt x="10150" y="8291"/>
                      <a:pt x="10171" y="8280"/>
                    </a:cubicBezTo>
                    <a:cubicBezTo>
                      <a:pt x="10234" y="8270"/>
                      <a:pt x="10276" y="8238"/>
                      <a:pt x="10319" y="8206"/>
                    </a:cubicBezTo>
                    <a:lnTo>
                      <a:pt x="10371" y="8133"/>
                    </a:lnTo>
                    <a:cubicBezTo>
                      <a:pt x="10403" y="8090"/>
                      <a:pt x="10414" y="8027"/>
                      <a:pt x="10414" y="7974"/>
                    </a:cubicBezTo>
                    <a:lnTo>
                      <a:pt x="10414" y="7847"/>
                    </a:lnTo>
                    <a:cubicBezTo>
                      <a:pt x="10414" y="7805"/>
                      <a:pt x="10403" y="7763"/>
                      <a:pt x="10382" y="7731"/>
                    </a:cubicBezTo>
                    <a:cubicBezTo>
                      <a:pt x="10371" y="7689"/>
                      <a:pt x="10350" y="7657"/>
                      <a:pt x="10319" y="7626"/>
                    </a:cubicBezTo>
                    <a:cubicBezTo>
                      <a:pt x="10287" y="7594"/>
                      <a:pt x="10255" y="7573"/>
                      <a:pt x="10213" y="7552"/>
                    </a:cubicBezTo>
                    <a:cubicBezTo>
                      <a:pt x="10171" y="7541"/>
                      <a:pt x="10139" y="7531"/>
                      <a:pt x="10086" y="7531"/>
                    </a:cubicBezTo>
                    <a:close/>
                    <a:moveTo>
                      <a:pt x="4903" y="7833"/>
                    </a:moveTo>
                    <a:cubicBezTo>
                      <a:pt x="4892" y="7833"/>
                      <a:pt x="4880" y="7834"/>
                      <a:pt x="4869" y="7837"/>
                    </a:cubicBezTo>
                    <a:cubicBezTo>
                      <a:pt x="4837" y="7837"/>
                      <a:pt x="4816" y="7837"/>
                      <a:pt x="4784" y="7847"/>
                    </a:cubicBezTo>
                    <a:cubicBezTo>
                      <a:pt x="4732" y="7858"/>
                      <a:pt x="4679" y="7890"/>
                      <a:pt x="4637" y="7932"/>
                    </a:cubicBezTo>
                    <a:cubicBezTo>
                      <a:pt x="4626" y="7953"/>
                      <a:pt x="4605" y="7974"/>
                      <a:pt x="4594" y="7995"/>
                    </a:cubicBezTo>
                    <a:cubicBezTo>
                      <a:pt x="4563" y="8048"/>
                      <a:pt x="4542" y="8101"/>
                      <a:pt x="4542" y="8154"/>
                    </a:cubicBezTo>
                    <a:lnTo>
                      <a:pt x="4542" y="8333"/>
                    </a:lnTo>
                    <a:cubicBezTo>
                      <a:pt x="4542" y="8386"/>
                      <a:pt x="4552" y="8428"/>
                      <a:pt x="4573" y="8460"/>
                    </a:cubicBezTo>
                    <a:cubicBezTo>
                      <a:pt x="4584" y="8502"/>
                      <a:pt x="4605" y="8534"/>
                      <a:pt x="4637" y="8566"/>
                    </a:cubicBezTo>
                    <a:cubicBezTo>
                      <a:pt x="4668" y="8597"/>
                      <a:pt x="4700" y="8618"/>
                      <a:pt x="4742" y="8629"/>
                    </a:cubicBezTo>
                    <a:cubicBezTo>
                      <a:pt x="4784" y="8650"/>
                      <a:pt x="4827" y="8661"/>
                      <a:pt x="4869" y="8661"/>
                    </a:cubicBezTo>
                    <a:cubicBezTo>
                      <a:pt x="4901" y="8661"/>
                      <a:pt x="4922" y="8650"/>
                      <a:pt x="4953" y="8650"/>
                    </a:cubicBezTo>
                    <a:cubicBezTo>
                      <a:pt x="5006" y="8640"/>
                      <a:pt x="5059" y="8608"/>
                      <a:pt x="5101" y="8566"/>
                    </a:cubicBezTo>
                    <a:lnTo>
                      <a:pt x="5144" y="8502"/>
                    </a:lnTo>
                    <a:cubicBezTo>
                      <a:pt x="5175" y="8449"/>
                      <a:pt x="5196" y="8397"/>
                      <a:pt x="5196" y="8333"/>
                    </a:cubicBezTo>
                    <a:lnTo>
                      <a:pt x="5196" y="8154"/>
                    </a:lnTo>
                    <a:cubicBezTo>
                      <a:pt x="5196" y="8111"/>
                      <a:pt x="5186" y="8069"/>
                      <a:pt x="5165" y="8027"/>
                    </a:cubicBezTo>
                    <a:cubicBezTo>
                      <a:pt x="5154" y="7995"/>
                      <a:pt x="5133" y="7953"/>
                      <a:pt x="5101" y="7932"/>
                    </a:cubicBezTo>
                    <a:cubicBezTo>
                      <a:pt x="5070" y="7900"/>
                      <a:pt x="5038" y="7869"/>
                      <a:pt x="4996" y="7858"/>
                    </a:cubicBezTo>
                    <a:cubicBezTo>
                      <a:pt x="4965" y="7842"/>
                      <a:pt x="4934" y="7833"/>
                      <a:pt x="4903" y="7833"/>
                    </a:cubicBezTo>
                    <a:close/>
                    <a:moveTo>
                      <a:pt x="6506" y="7953"/>
                    </a:moveTo>
                    <a:cubicBezTo>
                      <a:pt x="6474" y="7953"/>
                      <a:pt x="6453" y="7964"/>
                      <a:pt x="6421" y="7964"/>
                    </a:cubicBezTo>
                    <a:cubicBezTo>
                      <a:pt x="6369" y="7985"/>
                      <a:pt x="6316" y="8006"/>
                      <a:pt x="6284" y="8048"/>
                    </a:cubicBezTo>
                    <a:cubicBezTo>
                      <a:pt x="6242" y="8090"/>
                      <a:pt x="6200" y="8133"/>
                      <a:pt x="6157" y="8175"/>
                    </a:cubicBezTo>
                    <a:cubicBezTo>
                      <a:pt x="6126" y="8196"/>
                      <a:pt x="6105" y="8238"/>
                      <a:pt x="6094" y="8270"/>
                    </a:cubicBezTo>
                    <a:cubicBezTo>
                      <a:pt x="6073" y="8312"/>
                      <a:pt x="6062" y="8354"/>
                      <a:pt x="6062" y="8397"/>
                    </a:cubicBezTo>
                    <a:cubicBezTo>
                      <a:pt x="6062" y="8439"/>
                      <a:pt x="6073" y="8481"/>
                      <a:pt x="6094" y="8523"/>
                    </a:cubicBezTo>
                    <a:cubicBezTo>
                      <a:pt x="6105" y="8566"/>
                      <a:pt x="6126" y="8597"/>
                      <a:pt x="6157" y="8629"/>
                    </a:cubicBezTo>
                    <a:lnTo>
                      <a:pt x="6221" y="8682"/>
                    </a:lnTo>
                    <a:cubicBezTo>
                      <a:pt x="6274" y="8703"/>
                      <a:pt x="6326" y="8724"/>
                      <a:pt x="6390" y="8724"/>
                    </a:cubicBezTo>
                    <a:cubicBezTo>
                      <a:pt x="6411" y="8713"/>
                      <a:pt x="6443" y="8713"/>
                      <a:pt x="6474" y="8713"/>
                    </a:cubicBezTo>
                    <a:cubicBezTo>
                      <a:pt x="6527" y="8692"/>
                      <a:pt x="6580" y="8671"/>
                      <a:pt x="6612" y="8629"/>
                    </a:cubicBezTo>
                    <a:cubicBezTo>
                      <a:pt x="6654" y="8587"/>
                      <a:pt x="6696" y="8544"/>
                      <a:pt x="6738" y="8502"/>
                    </a:cubicBezTo>
                    <a:cubicBezTo>
                      <a:pt x="6770" y="8481"/>
                      <a:pt x="6791" y="8439"/>
                      <a:pt x="6802" y="8407"/>
                    </a:cubicBezTo>
                    <a:cubicBezTo>
                      <a:pt x="6823" y="8365"/>
                      <a:pt x="6833" y="8323"/>
                      <a:pt x="6833" y="8280"/>
                    </a:cubicBezTo>
                    <a:cubicBezTo>
                      <a:pt x="6833" y="8228"/>
                      <a:pt x="6823" y="8196"/>
                      <a:pt x="6802" y="8154"/>
                    </a:cubicBezTo>
                    <a:cubicBezTo>
                      <a:pt x="6791" y="8111"/>
                      <a:pt x="6770" y="8080"/>
                      <a:pt x="6738" y="8048"/>
                    </a:cubicBezTo>
                    <a:lnTo>
                      <a:pt x="6675" y="7995"/>
                    </a:lnTo>
                    <a:cubicBezTo>
                      <a:pt x="6622" y="7964"/>
                      <a:pt x="6569" y="7953"/>
                      <a:pt x="6506" y="7953"/>
                    </a:cubicBezTo>
                    <a:close/>
                    <a:moveTo>
                      <a:pt x="1008" y="7835"/>
                    </a:moveTo>
                    <a:cubicBezTo>
                      <a:pt x="1000" y="7835"/>
                      <a:pt x="991" y="7836"/>
                      <a:pt x="982" y="7837"/>
                    </a:cubicBezTo>
                    <a:cubicBezTo>
                      <a:pt x="898" y="7837"/>
                      <a:pt x="813" y="7869"/>
                      <a:pt x="750" y="7932"/>
                    </a:cubicBezTo>
                    <a:cubicBezTo>
                      <a:pt x="697" y="7995"/>
                      <a:pt x="666" y="8069"/>
                      <a:pt x="666" y="8154"/>
                    </a:cubicBezTo>
                    <a:lnTo>
                      <a:pt x="666" y="8692"/>
                    </a:lnTo>
                    <a:cubicBezTo>
                      <a:pt x="666" y="8777"/>
                      <a:pt x="697" y="8861"/>
                      <a:pt x="750" y="8925"/>
                    </a:cubicBezTo>
                    <a:cubicBezTo>
                      <a:pt x="813" y="8977"/>
                      <a:pt x="908" y="9020"/>
                      <a:pt x="982" y="9020"/>
                    </a:cubicBezTo>
                    <a:cubicBezTo>
                      <a:pt x="1067" y="9009"/>
                      <a:pt x="1151" y="8988"/>
                      <a:pt x="1215" y="8925"/>
                    </a:cubicBezTo>
                    <a:cubicBezTo>
                      <a:pt x="1268" y="8861"/>
                      <a:pt x="1310" y="8787"/>
                      <a:pt x="1310" y="8692"/>
                    </a:cubicBezTo>
                    <a:lnTo>
                      <a:pt x="1310" y="8154"/>
                    </a:lnTo>
                    <a:cubicBezTo>
                      <a:pt x="1310" y="8069"/>
                      <a:pt x="1268" y="7985"/>
                      <a:pt x="1215" y="7932"/>
                    </a:cubicBezTo>
                    <a:cubicBezTo>
                      <a:pt x="1158" y="7875"/>
                      <a:pt x="1084" y="7835"/>
                      <a:pt x="1008" y="7835"/>
                    </a:cubicBezTo>
                    <a:close/>
                    <a:moveTo>
                      <a:pt x="11892" y="8618"/>
                    </a:moveTo>
                    <a:cubicBezTo>
                      <a:pt x="11818" y="8618"/>
                      <a:pt x="11787" y="8629"/>
                      <a:pt x="11723" y="8661"/>
                    </a:cubicBezTo>
                    <a:cubicBezTo>
                      <a:pt x="11670" y="8692"/>
                      <a:pt x="11639" y="8735"/>
                      <a:pt x="11607" y="8787"/>
                    </a:cubicBezTo>
                    <a:cubicBezTo>
                      <a:pt x="11587" y="8807"/>
                      <a:pt x="11568" y="8873"/>
                      <a:pt x="11565" y="8873"/>
                    </a:cubicBezTo>
                    <a:cubicBezTo>
                      <a:pt x="11565" y="8873"/>
                      <a:pt x="11565" y="8873"/>
                      <a:pt x="11565" y="8872"/>
                    </a:cubicBezTo>
                    <a:lnTo>
                      <a:pt x="11565" y="8882"/>
                    </a:lnTo>
                    <a:cubicBezTo>
                      <a:pt x="11565" y="8904"/>
                      <a:pt x="11554" y="8935"/>
                      <a:pt x="11554" y="8967"/>
                    </a:cubicBezTo>
                    <a:lnTo>
                      <a:pt x="11554" y="8977"/>
                    </a:lnTo>
                    <a:lnTo>
                      <a:pt x="11554" y="8988"/>
                    </a:lnTo>
                    <a:lnTo>
                      <a:pt x="11565" y="9073"/>
                    </a:lnTo>
                    <a:lnTo>
                      <a:pt x="11565" y="9083"/>
                    </a:lnTo>
                    <a:cubicBezTo>
                      <a:pt x="11586" y="9136"/>
                      <a:pt x="11607" y="9178"/>
                      <a:pt x="11660" y="9231"/>
                    </a:cubicBezTo>
                    <a:cubicBezTo>
                      <a:pt x="11702" y="9273"/>
                      <a:pt x="11744" y="9294"/>
                      <a:pt x="11797" y="9315"/>
                    </a:cubicBezTo>
                    <a:lnTo>
                      <a:pt x="11850" y="9315"/>
                    </a:lnTo>
                    <a:lnTo>
                      <a:pt x="11892" y="9326"/>
                    </a:lnTo>
                    <a:lnTo>
                      <a:pt x="11977" y="9315"/>
                    </a:lnTo>
                    <a:cubicBezTo>
                      <a:pt x="12008" y="9305"/>
                      <a:pt x="12030" y="9294"/>
                      <a:pt x="12061" y="9284"/>
                    </a:cubicBezTo>
                    <a:lnTo>
                      <a:pt x="12061" y="9273"/>
                    </a:lnTo>
                    <a:cubicBezTo>
                      <a:pt x="12082" y="9263"/>
                      <a:pt x="12114" y="9242"/>
                      <a:pt x="12135" y="9220"/>
                    </a:cubicBezTo>
                    <a:cubicBezTo>
                      <a:pt x="12167" y="9199"/>
                      <a:pt x="12188" y="9157"/>
                      <a:pt x="12199" y="9115"/>
                    </a:cubicBezTo>
                    <a:cubicBezTo>
                      <a:pt x="12220" y="9083"/>
                      <a:pt x="12230" y="9041"/>
                      <a:pt x="12230" y="8999"/>
                    </a:cubicBezTo>
                    <a:lnTo>
                      <a:pt x="12220" y="8977"/>
                    </a:lnTo>
                    <a:lnTo>
                      <a:pt x="12230" y="8946"/>
                    </a:lnTo>
                    <a:cubicBezTo>
                      <a:pt x="12220" y="8925"/>
                      <a:pt x="12220" y="8893"/>
                      <a:pt x="12220" y="8861"/>
                    </a:cubicBezTo>
                    <a:cubicBezTo>
                      <a:pt x="12199" y="8808"/>
                      <a:pt x="12177" y="8766"/>
                      <a:pt x="12135" y="8724"/>
                    </a:cubicBezTo>
                    <a:cubicBezTo>
                      <a:pt x="12114" y="8703"/>
                      <a:pt x="12082" y="8682"/>
                      <a:pt x="12061" y="8671"/>
                    </a:cubicBezTo>
                    <a:lnTo>
                      <a:pt x="12061" y="8661"/>
                    </a:lnTo>
                    <a:cubicBezTo>
                      <a:pt x="12040" y="8650"/>
                      <a:pt x="12008" y="8640"/>
                      <a:pt x="11977" y="8629"/>
                    </a:cubicBezTo>
                    <a:cubicBezTo>
                      <a:pt x="11956" y="8618"/>
                      <a:pt x="11924" y="8618"/>
                      <a:pt x="11892" y="8618"/>
                    </a:cubicBezTo>
                    <a:close/>
                    <a:moveTo>
                      <a:pt x="8497" y="8625"/>
                    </a:moveTo>
                    <a:cubicBezTo>
                      <a:pt x="8485" y="8625"/>
                      <a:pt x="8472" y="8626"/>
                      <a:pt x="8460" y="8629"/>
                    </a:cubicBezTo>
                    <a:cubicBezTo>
                      <a:pt x="8418" y="8629"/>
                      <a:pt x="8375" y="8650"/>
                      <a:pt x="8344" y="8671"/>
                    </a:cubicBezTo>
                    <a:lnTo>
                      <a:pt x="8270" y="8724"/>
                    </a:lnTo>
                    <a:cubicBezTo>
                      <a:pt x="8238" y="8756"/>
                      <a:pt x="8206" y="8808"/>
                      <a:pt x="8185" y="8861"/>
                    </a:cubicBezTo>
                    <a:cubicBezTo>
                      <a:pt x="8185" y="8893"/>
                      <a:pt x="8185" y="8925"/>
                      <a:pt x="8175" y="8946"/>
                    </a:cubicBezTo>
                    <a:cubicBezTo>
                      <a:pt x="8175" y="8967"/>
                      <a:pt x="8185" y="8988"/>
                      <a:pt x="8185" y="9009"/>
                    </a:cubicBezTo>
                    <a:cubicBezTo>
                      <a:pt x="8175" y="9030"/>
                      <a:pt x="8164" y="9041"/>
                      <a:pt x="8164" y="9062"/>
                    </a:cubicBezTo>
                    <a:cubicBezTo>
                      <a:pt x="8143" y="9104"/>
                      <a:pt x="8132" y="9136"/>
                      <a:pt x="8132" y="9189"/>
                    </a:cubicBezTo>
                    <a:cubicBezTo>
                      <a:pt x="8132" y="9231"/>
                      <a:pt x="8143" y="9273"/>
                      <a:pt x="8164" y="9305"/>
                    </a:cubicBezTo>
                    <a:cubicBezTo>
                      <a:pt x="8175" y="9347"/>
                      <a:pt x="8196" y="9389"/>
                      <a:pt x="8227" y="9410"/>
                    </a:cubicBezTo>
                    <a:cubicBezTo>
                      <a:pt x="8249" y="9432"/>
                      <a:pt x="8270" y="9453"/>
                      <a:pt x="8291" y="9463"/>
                    </a:cubicBezTo>
                    <a:cubicBezTo>
                      <a:pt x="8344" y="9495"/>
                      <a:pt x="8396" y="9506"/>
                      <a:pt x="8460" y="9506"/>
                    </a:cubicBezTo>
                    <a:cubicBezTo>
                      <a:pt x="8491" y="9506"/>
                      <a:pt x="8513" y="9506"/>
                      <a:pt x="8544" y="9495"/>
                    </a:cubicBezTo>
                    <a:cubicBezTo>
                      <a:pt x="8597" y="9484"/>
                      <a:pt x="8650" y="9453"/>
                      <a:pt x="8682" y="9410"/>
                    </a:cubicBezTo>
                    <a:cubicBezTo>
                      <a:pt x="8724" y="9379"/>
                      <a:pt x="8766" y="9337"/>
                      <a:pt x="8798" y="9294"/>
                    </a:cubicBezTo>
                    <a:cubicBezTo>
                      <a:pt x="8829" y="9263"/>
                      <a:pt x="8851" y="9231"/>
                      <a:pt x="8872" y="9189"/>
                    </a:cubicBezTo>
                    <a:cubicBezTo>
                      <a:pt x="8893" y="9157"/>
                      <a:pt x="8893" y="9115"/>
                      <a:pt x="8893" y="9062"/>
                    </a:cubicBezTo>
                    <a:cubicBezTo>
                      <a:pt x="8893" y="9020"/>
                      <a:pt x="8893" y="8977"/>
                      <a:pt x="8872" y="8946"/>
                    </a:cubicBezTo>
                    <a:cubicBezTo>
                      <a:pt x="8851" y="8904"/>
                      <a:pt x="8829" y="8872"/>
                      <a:pt x="8808" y="8840"/>
                    </a:cubicBezTo>
                    <a:cubicBezTo>
                      <a:pt x="8798" y="8819"/>
                      <a:pt x="8787" y="8808"/>
                      <a:pt x="8777" y="8787"/>
                    </a:cubicBezTo>
                    <a:cubicBezTo>
                      <a:pt x="8766" y="8745"/>
                      <a:pt x="8734" y="8713"/>
                      <a:pt x="8703" y="8692"/>
                    </a:cubicBezTo>
                    <a:cubicBezTo>
                      <a:pt x="8671" y="8671"/>
                      <a:pt x="8629" y="8650"/>
                      <a:pt x="8587" y="8640"/>
                    </a:cubicBezTo>
                    <a:cubicBezTo>
                      <a:pt x="8557" y="8632"/>
                      <a:pt x="8527" y="8625"/>
                      <a:pt x="8497" y="8625"/>
                    </a:cubicBezTo>
                    <a:close/>
                    <a:moveTo>
                      <a:pt x="15247" y="9046"/>
                    </a:moveTo>
                    <a:cubicBezTo>
                      <a:pt x="15219" y="9046"/>
                      <a:pt x="15193" y="9051"/>
                      <a:pt x="15166" y="9062"/>
                    </a:cubicBezTo>
                    <a:cubicBezTo>
                      <a:pt x="15135" y="9073"/>
                      <a:pt x="15113" y="9083"/>
                      <a:pt x="15082" y="9094"/>
                    </a:cubicBezTo>
                    <a:cubicBezTo>
                      <a:pt x="15040" y="9115"/>
                      <a:pt x="14997" y="9157"/>
                      <a:pt x="14966" y="9210"/>
                    </a:cubicBezTo>
                    <a:lnTo>
                      <a:pt x="14923" y="9273"/>
                    </a:lnTo>
                    <a:cubicBezTo>
                      <a:pt x="14902" y="9315"/>
                      <a:pt x="14881" y="9347"/>
                      <a:pt x="14881" y="9400"/>
                    </a:cubicBezTo>
                    <a:cubicBezTo>
                      <a:pt x="14871" y="9442"/>
                      <a:pt x="14871" y="9484"/>
                      <a:pt x="14892" y="9527"/>
                    </a:cubicBezTo>
                    <a:cubicBezTo>
                      <a:pt x="14902" y="9569"/>
                      <a:pt x="14913" y="9601"/>
                      <a:pt x="14945" y="9632"/>
                    </a:cubicBezTo>
                    <a:cubicBezTo>
                      <a:pt x="14966" y="9664"/>
                      <a:pt x="14997" y="9696"/>
                      <a:pt x="15040" y="9717"/>
                    </a:cubicBezTo>
                    <a:cubicBezTo>
                      <a:pt x="15061" y="9727"/>
                      <a:pt x="15092" y="9738"/>
                      <a:pt x="15113" y="9748"/>
                    </a:cubicBezTo>
                    <a:cubicBezTo>
                      <a:pt x="15140" y="9759"/>
                      <a:pt x="15169" y="9764"/>
                      <a:pt x="15198" y="9764"/>
                    </a:cubicBezTo>
                    <a:cubicBezTo>
                      <a:pt x="15227" y="9764"/>
                      <a:pt x="15256" y="9759"/>
                      <a:pt x="15282" y="9748"/>
                    </a:cubicBezTo>
                    <a:cubicBezTo>
                      <a:pt x="15314" y="9738"/>
                      <a:pt x="15335" y="9727"/>
                      <a:pt x="15367" y="9717"/>
                    </a:cubicBezTo>
                    <a:cubicBezTo>
                      <a:pt x="15409" y="9685"/>
                      <a:pt x="15451" y="9653"/>
                      <a:pt x="15483" y="9601"/>
                    </a:cubicBezTo>
                    <a:cubicBezTo>
                      <a:pt x="15494" y="9579"/>
                      <a:pt x="15515" y="9558"/>
                      <a:pt x="15525" y="9527"/>
                    </a:cubicBezTo>
                    <a:cubicBezTo>
                      <a:pt x="15547" y="9495"/>
                      <a:pt x="15568" y="9453"/>
                      <a:pt x="15568" y="9410"/>
                    </a:cubicBezTo>
                    <a:cubicBezTo>
                      <a:pt x="15578" y="9368"/>
                      <a:pt x="15578" y="9326"/>
                      <a:pt x="15557" y="9284"/>
                    </a:cubicBezTo>
                    <a:cubicBezTo>
                      <a:pt x="15547" y="9242"/>
                      <a:pt x="15536" y="9199"/>
                      <a:pt x="15504" y="9178"/>
                    </a:cubicBezTo>
                    <a:cubicBezTo>
                      <a:pt x="15483" y="9136"/>
                      <a:pt x="15451" y="9115"/>
                      <a:pt x="15409" y="9094"/>
                    </a:cubicBezTo>
                    <a:cubicBezTo>
                      <a:pt x="15388" y="9083"/>
                      <a:pt x="15356" y="9073"/>
                      <a:pt x="15335" y="9062"/>
                    </a:cubicBezTo>
                    <a:cubicBezTo>
                      <a:pt x="15304" y="9051"/>
                      <a:pt x="15275" y="9046"/>
                      <a:pt x="15247" y="9046"/>
                    </a:cubicBezTo>
                    <a:close/>
                    <a:moveTo>
                      <a:pt x="2947" y="8687"/>
                    </a:moveTo>
                    <a:cubicBezTo>
                      <a:pt x="2890" y="8687"/>
                      <a:pt x="2829" y="8698"/>
                      <a:pt x="2778" y="8735"/>
                    </a:cubicBezTo>
                    <a:cubicBezTo>
                      <a:pt x="2704" y="8777"/>
                      <a:pt x="2651" y="8840"/>
                      <a:pt x="2630" y="8925"/>
                    </a:cubicBezTo>
                    <a:lnTo>
                      <a:pt x="2567" y="9157"/>
                    </a:lnTo>
                    <a:cubicBezTo>
                      <a:pt x="2524" y="9189"/>
                      <a:pt x="2503" y="9242"/>
                      <a:pt x="2493" y="9284"/>
                    </a:cubicBezTo>
                    <a:cubicBezTo>
                      <a:pt x="2482" y="9337"/>
                      <a:pt x="2472" y="9389"/>
                      <a:pt x="2482" y="9442"/>
                    </a:cubicBezTo>
                    <a:cubicBezTo>
                      <a:pt x="2472" y="9474"/>
                      <a:pt x="2461" y="9516"/>
                      <a:pt x="2450" y="9548"/>
                    </a:cubicBezTo>
                    <a:cubicBezTo>
                      <a:pt x="2440" y="9622"/>
                      <a:pt x="2440" y="9696"/>
                      <a:pt x="2472" y="9759"/>
                    </a:cubicBezTo>
                    <a:cubicBezTo>
                      <a:pt x="2493" y="9822"/>
                      <a:pt x="2545" y="9886"/>
                      <a:pt x="2598" y="9917"/>
                    </a:cubicBezTo>
                    <a:cubicBezTo>
                      <a:pt x="2651" y="9949"/>
                      <a:pt x="2704" y="9960"/>
                      <a:pt x="2767" y="9960"/>
                    </a:cubicBezTo>
                    <a:cubicBezTo>
                      <a:pt x="2775" y="9961"/>
                      <a:pt x="2782" y="9961"/>
                      <a:pt x="2789" y="9961"/>
                    </a:cubicBezTo>
                    <a:cubicBezTo>
                      <a:pt x="2866" y="9961"/>
                      <a:pt x="2942" y="9913"/>
                      <a:pt x="3000" y="9865"/>
                    </a:cubicBezTo>
                    <a:lnTo>
                      <a:pt x="3021" y="9833"/>
                    </a:lnTo>
                    <a:cubicBezTo>
                      <a:pt x="3052" y="9812"/>
                      <a:pt x="3074" y="9780"/>
                      <a:pt x="3095" y="9748"/>
                    </a:cubicBezTo>
                    <a:cubicBezTo>
                      <a:pt x="3137" y="9664"/>
                      <a:pt x="3147" y="9601"/>
                      <a:pt x="3158" y="9516"/>
                    </a:cubicBezTo>
                    <a:cubicBezTo>
                      <a:pt x="3158" y="9495"/>
                      <a:pt x="3158" y="9463"/>
                      <a:pt x="3158" y="9442"/>
                    </a:cubicBezTo>
                    <a:cubicBezTo>
                      <a:pt x="3190" y="9326"/>
                      <a:pt x="3221" y="9210"/>
                      <a:pt x="3253" y="9094"/>
                    </a:cubicBezTo>
                    <a:cubicBezTo>
                      <a:pt x="3274" y="9009"/>
                      <a:pt x="3264" y="8914"/>
                      <a:pt x="3221" y="8851"/>
                    </a:cubicBezTo>
                    <a:cubicBezTo>
                      <a:pt x="3179" y="8777"/>
                      <a:pt x="3105" y="8713"/>
                      <a:pt x="3021" y="8692"/>
                    </a:cubicBezTo>
                    <a:cubicBezTo>
                      <a:pt x="2998" y="8689"/>
                      <a:pt x="2973" y="8687"/>
                      <a:pt x="2947" y="8687"/>
                    </a:cubicBezTo>
                    <a:close/>
                    <a:moveTo>
                      <a:pt x="10414" y="9368"/>
                    </a:moveTo>
                    <a:cubicBezTo>
                      <a:pt x="10371" y="9368"/>
                      <a:pt x="10340" y="9379"/>
                      <a:pt x="10308" y="9379"/>
                    </a:cubicBezTo>
                    <a:lnTo>
                      <a:pt x="10297" y="9389"/>
                    </a:lnTo>
                    <a:cubicBezTo>
                      <a:pt x="10266" y="9400"/>
                      <a:pt x="10234" y="9410"/>
                      <a:pt x="10202" y="9421"/>
                    </a:cubicBezTo>
                    <a:cubicBezTo>
                      <a:pt x="10171" y="9442"/>
                      <a:pt x="10150" y="9463"/>
                      <a:pt x="10129" y="9484"/>
                    </a:cubicBezTo>
                    <a:lnTo>
                      <a:pt x="10118" y="9484"/>
                    </a:lnTo>
                    <a:cubicBezTo>
                      <a:pt x="10097" y="9516"/>
                      <a:pt x="10086" y="9537"/>
                      <a:pt x="10065" y="9558"/>
                    </a:cubicBezTo>
                    <a:lnTo>
                      <a:pt x="10065" y="9569"/>
                    </a:lnTo>
                    <a:cubicBezTo>
                      <a:pt x="10044" y="9590"/>
                      <a:pt x="10033" y="9622"/>
                      <a:pt x="10023" y="9653"/>
                    </a:cubicBezTo>
                    <a:cubicBezTo>
                      <a:pt x="10012" y="9696"/>
                      <a:pt x="10012" y="9738"/>
                      <a:pt x="10023" y="9780"/>
                    </a:cubicBezTo>
                    <a:cubicBezTo>
                      <a:pt x="10023" y="9822"/>
                      <a:pt x="10033" y="9865"/>
                      <a:pt x="10055" y="9896"/>
                    </a:cubicBezTo>
                    <a:cubicBezTo>
                      <a:pt x="10076" y="9939"/>
                      <a:pt x="10107" y="9970"/>
                      <a:pt x="10139" y="9991"/>
                    </a:cubicBezTo>
                    <a:lnTo>
                      <a:pt x="10181" y="10023"/>
                    </a:lnTo>
                    <a:lnTo>
                      <a:pt x="10213" y="10055"/>
                    </a:lnTo>
                    <a:cubicBezTo>
                      <a:pt x="10255" y="10097"/>
                      <a:pt x="10297" y="10129"/>
                      <a:pt x="10350" y="10139"/>
                    </a:cubicBezTo>
                    <a:cubicBezTo>
                      <a:pt x="10382" y="10139"/>
                      <a:pt x="10414" y="10150"/>
                      <a:pt x="10435" y="10150"/>
                    </a:cubicBezTo>
                    <a:cubicBezTo>
                      <a:pt x="10498" y="10150"/>
                      <a:pt x="10551" y="10139"/>
                      <a:pt x="10604" y="10108"/>
                    </a:cubicBezTo>
                    <a:cubicBezTo>
                      <a:pt x="10625" y="10097"/>
                      <a:pt x="10657" y="10065"/>
                      <a:pt x="10678" y="10055"/>
                    </a:cubicBezTo>
                    <a:lnTo>
                      <a:pt x="10688" y="10034"/>
                    </a:lnTo>
                    <a:cubicBezTo>
                      <a:pt x="10699" y="10034"/>
                      <a:pt x="10731" y="9991"/>
                      <a:pt x="10741" y="9960"/>
                    </a:cubicBezTo>
                    <a:cubicBezTo>
                      <a:pt x="10762" y="9939"/>
                      <a:pt x="10773" y="9907"/>
                      <a:pt x="10783" y="9875"/>
                    </a:cubicBezTo>
                    <a:lnTo>
                      <a:pt x="10783" y="9854"/>
                    </a:lnTo>
                    <a:cubicBezTo>
                      <a:pt x="10794" y="9833"/>
                      <a:pt x="10794" y="9801"/>
                      <a:pt x="10794" y="9770"/>
                    </a:cubicBezTo>
                    <a:lnTo>
                      <a:pt x="10804" y="9770"/>
                    </a:lnTo>
                    <a:lnTo>
                      <a:pt x="10804" y="9759"/>
                    </a:lnTo>
                    <a:cubicBezTo>
                      <a:pt x="10794" y="9727"/>
                      <a:pt x="10794" y="9696"/>
                      <a:pt x="10783" y="9664"/>
                    </a:cubicBezTo>
                    <a:lnTo>
                      <a:pt x="10783" y="9643"/>
                    </a:lnTo>
                    <a:cubicBezTo>
                      <a:pt x="10752" y="9579"/>
                      <a:pt x="10741" y="9537"/>
                      <a:pt x="10688" y="9484"/>
                    </a:cubicBezTo>
                    <a:cubicBezTo>
                      <a:pt x="10635" y="9432"/>
                      <a:pt x="10593" y="9410"/>
                      <a:pt x="10519" y="9389"/>
                    </a:cubicBezTo>
                    <a:lnTo>
                      <a:pt x="10509" y="9379"/>
                    </a:lnTo>
                    <a:cubicBezTo>
                      <a:pt x="10477" y="9379"/>
                      <a:pt x="10445" y="9368"/>
                      <a:pt x="10414" y="9368"/>
                    </a:cubicBezTo>
                    <a:close/>
                    <a:moveTo>
                      <a:pt x="13610" y="9226"/>
                    </a:moveTo>
                    <a:cubicBezTo>
                      <a:pt x="13582" y="9226"/>
                      <a:pt x="13556" y="9231"/>
                      <a:pt x="13529" y="9242"/>
                    </a:cubicBezTo>
                    <a:cubicBezTo>
                      <a:pt x="13498" y="9252"/>
                      <a:pt x="13476" y="9263"/>
                      <a:pt x="13445" y="9273"/>
                    </a:cubicBezTo>
                    <a:cubicBezTo>
                      <a:pt x="13403" y="9305"/>
                      <a:pt x="13360" y="9337"/>
                      <a:pt x="13329" y="9389"/>
                    </a:cubicBezTo>
                    <a:cubicBezTo>
                      <a:pt x="13297" y="9474"/>
                      <a:pt x="13255" y="9548"/>
                      <a:pt x="13212" y="9632"/>
                    </a:cubicBezTo>
                    <a:lnTo>
                      <a:pt x="13202" y="9664"/>
                    </a:lnTo>
                    <a:cubicBezTo>
                      <a:pt x="13181" y="9696"/>
                      <a:pt x="13160" y="9738"/>
                      <a:pt x="13149" y="9770"/>
                    </a:cubicBezTo>
                    <a:cubicBezTo>
                      <a:pt x="13139" y="9812"/>
                      <a:pt x="13139" y="9854"/>
                      <a:pt x="13149" y="9896"/>
                    </a:cubicBezTo>
                    <a:cubicBezTo>
                      <a:pt x="13149" y="9939"/>
                      <a:pt x="13160" y="9981"/>
                      <a:pt x="13181" y="10023"/>
                    </a:cubicBezTo>
                    <a:lnTo>
                      <a:pt x="13234" y="10086"/>
                    </a:lnTo>
                    <a:cubicBezTo>
                      <a:pt x="13265" y="10118"/>
                      <a:pt x="13297" y="10139"/>
                      <a:pt x="13339" y="10150"/>
                    </a:cubicBezTo>
                    <a:cubicBezTo>
                      <a:pt x="13360" y="10171"/>
                      <a:pt x="13392" y="10171"/>
                      <a:pt x="13424" y="10171"/>
                    </a:cubicBezTo>
                    <a:cubicBezTo>
                      <a:pt x="13445" y="10176"/>
                      <a:pt x="13466" y="10179"/>
                      <a:pt x="13487" y="10179"/>
                    </a:cubicBezTo>
                    <a:cubicBezTo>
                      <a:pt x="13508" y="10179"/>
                      <a:pt x="13529" y="10176"/>
                      <a:pt x="13550" y="10171"/>
                    </a:cubicBezTo>
                    <a:lnTo>
                      <a:pt x="13624" y="10139"/>
                    </a:lnTo>
                    <a:cubicBezTo>
                      <a:pt x="13677" y="10108"/>
                      <a:pt x="13719" y="10065"/>
                      <a:pt x="13741" y="10023"/>
                    </a:cubicBezTo>
                    <a:lnTo>
                      <a:pt x="13762" y="9981"/>
                    </a:lnTo>
                    <a:cubicBezTo>
                      <a:pt x="13804" y="9970"/>
                      <a:pt x="13836" y="9949"/>
                      <a:pt x="13867" y="9928"/>
                    </a:cubicBezTo>
                    <a:cubicBezTo>
                      <a:pt x="13899" y="9896"/>
                      <a:pt x="13931" y="9865"/>
                      <a:pt x="13952" y="9833"/>
                    </a:cubicBezTo>
                    <a:cubicBezTo>
                      <a:pt x="13973" y="9791"/>
                      <a:pt x="13983" y="9759"/>
                      <a:pt x="13983" y="9717"/>
                    </a:cubicBezTo>
                    <a:cubicBezTo>
                      <a:pt x="13994" y="9664"/>
                      <a:pt x="13994" y="9622"/>
                      <a:pt x="13983" y="9579"/>
                    </a:cubicBezTo>
                    <a:lnTo>
                      <a:pt x="13952" y="9506"/>
                    </a:lnTo>
                    <a:lnTo>
                      <a:pt x="13920" y="9474"/>
                    </a:lnTo>
                    <a:lnTo>
                      <a:pt x="13920" y="9463"/>
                    </a:lnTo>
                    <a:cubicBezTo>
                      <a:pt x="13909" y="9421"/>
                      <a:pt x="13888" y="9389"/>
                      <a:pt x="13867" y="9358"/>
                    </a:cubicBezTo>
                    <a:cubicBezTo>
                      <a:pt x="13846" y="9326"/>
                      <a:pt x="13814" y="9294"/>
                      <a:pt x="13772" y="9273"/>
                    </a:cubicBezTo>
                    <a:cubicBezTo>
                      <a:pt x="13751" y="9263"/>
                      <a:pt x="13719" y="9252"/>
                      <a:pt x="13698" y="9242"/>
                    </a:cubicBezTo>
                    <a:cubicBezTo>
                      <a:pt x="13667" y="9231"/>
                      <a:pt x="13638" y="9226"/>
                      <a:pt x="13610" y="9226"/>
                    </a:cubicBezTo>
                    <a:close/>
                    <a:moveTo>
                      <a:pt x="4346" y="9229"/>
                    </a:moveTo>
                    <a:cubicBezTo>
                      <a:pt x="4337" y="9229"/>
                      <a:pt x="4328" y="9230"/>
                      <a:pt x="4320" y="9231"/>
                    </a:cubicBezTo>
                    <a:cubicBezTo>
                      <a:pt x="4235" y="9231"/>
                      <a:pt x="4151" y="9263"/>
                      <a:pt x="4098" y="9326"/>
                    </a:cubicBezTo>
                    <a:cubicBezTo>
                      <a:pt x="4035" y="9389"/>
                      <a:pt x="4003" y="9463"/>
                      <a:pt x="4003" y="9548"/>
                    </a:cubicBezTo>
                    <a:cubicBezTo>
                      <a:pt x="4003" y="9706"/>
                      <a:pt x="4003" y="9854"/>
                      <a:pt x="4003" y="10002"/>
                    </a:cubicBezTo>
                    <a:cubicBezTo>
                      <a:pt x="3992" y="10044"/>
                      <a:pt x="3992" y="10086"/>
                      <a:pt x="4003" y="10129"/>
                    </a:cubicBezTo>
                    <a:lnTo>
                      <a:pt x="4003" y="10139"/>
                    </a:lnTo>
                    <a:cubicBezTo>
                      <a:pt x="4003" y="10171"/>
                      <a:pt x="4003" y="10203"/>
                      <a:pt x="4013" y="10234"/>
                    </a:cubicBezTo>
                    <a:cubicBezTo>
                      <a:pt x="4024" y="10298"/>
                      <a:pt x="4098" y="10393"/>
                      <a:pt x="4161" y="10424"/>
                    </a:cubicBezTo>
                    <a:cubicBezTo>
                      <a:pt x="4209" y="10448"/>
                      <a:pt x="4256" y="10460"/>
                      <a:pt x="4308" y="10460"/>
                    </a:cubicBezTo>
                    <a:cubicBezTo>
                      <a:pt x="4326" y="10460"/>
                      <a:pt x="4344" y="10459"/>
                      <a:pt x="4362" y="10456"/>
                    </a:cubicBezTo>
                    <a:cubicBezTo>
                      <a:pt x="4436" y="10456"/>
                      <a:pt x="4510" y="10424"/>
                      <a:pt x="4552" y="10372"/>
                    </a:cubicBezTo>
                    <a:cubicBezTo>
                      <a:pt x="4615" y="10308"/>
                      <a:pt x="4647" y="10234"/>
                      <a:pt x="4647" y="10139"/>
                    </a:cubicBezTo>
                    <a:cubicBezTo>
                      <a:pt x="4647" y="10108"/>
                      <a:pt x="4647" y="10065"/>
                      <a:pt x="4647" y="10034"/>
                    </a:cubicBezTo>
                    <a:lnTo>
                      <a:pt x="4658" y="10013"/>
                    </a:lnTo>
                    <a:cubicBezTo>
                      <a:pt x="4700" y="9949"/>
                      <a:pt x="4711" y="9844"/>
                      <a:pt x="4689" y="9770"/>
                    </a:cubicBezTo>
                    <a:cubicBezTo>
                      <a:pt x="4679" y="9738"/>
                      <a:pt x="4668" y="9706"/>
                      <a:pt x="4647" y="9675"/>
                    </a:cubicBezTo>
                    <a:lnTo>
                      <a:pt x="4647" y="9548"/>
                    </a:lnTo>
                    <a:cubicBezTo>
                      <a:pt x="4647" y="9474"/>
                      <a:pt x="4615" y="9379"/>
                      <a:pt x="4552" y="9326"/>
                    </a:cubicBezTo>
                    <a:cubicBezTo>
                      <a:pt x="4505" y="9269"/>
                      <a:pt x="4423" y="9229"/>
                      <a:pt x="4346" y="9229"/>
                    </a:cubicBezTo>
                    <a:close/>
                    <a:moveTo>
                      <a:pt x="6443" y="10076"/>
                    </a:moveTo>
                    <a:cubicBezTo>
                      <a:pt x="6031" y="10076"/>
                      <a:pt x="6031" y="10720"/>
                      <a:pt x="6443" y="10720"/>
                    </a:cubicBezTo>
                    <a:cubicBezTo>
                      <a:pt x="6865" y="10720"/>
                      <a:pt x="6865" y="10076"/>
                      <a:pt x="6443" y="10076"/>
                    </a:cubicBezTo>
                    <a:close/>
                    <a:moveTo>
                      <a:pt x="15431" y="10185"/>
                    </a:moveTo>
                    <a:cubicBezTo>
                      <a:pt x="15406" y="10185"/>
                      <a:pt x="15381" y="10190"/>
                      <a:pt x="15356" y="10203"/>
                    </a:cubicBezTo>
                    <a:cubicBezTo>
                      <a:pt x="15314" y="10213"/>
                      <a:pt x="15272" y="10224"/>
                      <a:pt x="15240" y="10255"/>
                    </a:cubicBezTo>
                    <a:cubicBezTo>
                      <a:pt x="15209" y="10277"/>
                      <a:pt x="15177" y="10308"/>
                      <a:pt x="15156" y="10350"/>
                    </a:cubicBezTo>
                    <a:lnTo>
                      <a:pt x="15124" y="10424"/>
                    </a:lnTo>
                    <a:cubicBezTo>
                      <a:pt x="15113" y="10488"/>
                      <a:pt x="15113" y="10541"/>
                      <a:pt x="15124" y="10593"/>
                    </a:cubicBezTo>
                    <a:cubicBezTo>
                      <a:pt x="15135" y="10615"/>
                      <a:pt x="15145" y="10636"/>
                      <a:pt x="15156" y="10657"/>
                    </a:cubicBezTo>
                    <a:lnTo>
                      <a:pt x="15145" y="10688"/>
                    </a:lnTo>
                    <a:cubicBezTo>
                      <a:pt x="15145" y="10731"/>
                      <a:pt x="15156" y="10773"/>
                      <a:pt x="15177" y="10805"/>
                    </a:cubicBezTo>
                    <a:cubicBezTo>
                      <a:pt x="15187" y="10847"/>
                      <a:pt x="15209" y="10889"/>
                      <a:pt x="15240" y="10910"/>
                    </a:cubicBezTo>
                    <a:cubicBezTo>
                      <a:pt x="15261" y="10931"/>
                      <a:pt x="15282" y="10952"/>
                      <a:pt x="15304" y="10963"/>
                    </a:cubicBezTo>
                    <a:cubicBezTo>
                      <a:pt x="15356" y="10995"/>
                      <a:pt x="15409" y="11005"/>
                      <a:pt x="15473" y="11005"/>
                    </a:cubicBezTo>
                    <a:cubicBezTo>
                      <a:pt x="15504" y="11005"/>
                      <a:pt x="15525" y="11005"/>
                      <a:pt x="15557" y="10995"/>
                    </a:cubicBezTo>
                    <a:cubicBezTo>
                      <a:pt x="15610" y="10984"/>
                      <a:pt x="15663" y="10952"/>
                      <a:pt x="15705" y="10910"/>
                    </a:cubicBezTo>
                    <a:cubicBezTo>
                      <a:pt x="15726" y="10889"/>
                      <a:pt x="15737" y="10868"/>
                      <a:pt x="15758" y="10836"/>
                    </a:cubicBezTo>
                    <a:lnTo>
                      <a:pt x="15768" y="10826"/>
                    </a:lnTo>
                    <a:cubicBezTo>
                      <a:pt x="15779" y="10794"/>
                      <a:pt x="15789" y="10762"/>
                      <a:pt x="15800" y="10741"/>
                    </a:cubicBezTo>
                    <a:lnTo>
                      <a:pt x="15811" y="10731"/>
                    </a:lnTo>
                    <a:cubicBezTo>
                      <a:pt x="15811" y="10710"/>
                      <a:pt x="15811" y="10688"/>
                      <a:pt x="15811" y="10667"/>
                    </a:cubicBezTo>
                    <a:cubicBezTo>
                      <a:pt x="15821" y="10657"/>
                      <a:pt x="15821" y="10636"/>
                      <a:pt x="15821" y="10615"/>
                    </a:cubicBezTo>
                    <a:cubicBezTo>
                      <a:pt x="15821" y="10583"/>
                      <a:pt x="15811" y="10541"/>
                      <a:pt x="15811" y="10509"/>
                    </a:cubicBezTo>
                    <a:cubicBezTo>
                      <a:pt x="15800" y="10467"/>
                      <a:pt x="15779" y="10424"/>
                      <a:pt x="15768" y="10403"/>
                    </a:cubicBezTo>
                    <a:lnTo>
                      <a:pt x="15758" y="10382"/>
                    </a:lnTo>
                    <a:cubicBezTo>
                      <a:pt x="15737" y="10361"/>
                      <a:pt x="15715" y="10329"/>
                      <a:pt x="15705" y="10308"/>
                    </a:cubicBezTo>
                    <a:lnTo>
                      <a:pt x="15694" y="10308"/>
                    </a:lnTo>
                    <a:lnTo>
                      <a:pt x="15684" y="10298"/>
                    </a:lnTo>
                    <a:cubicBezTo>
                      <a:pt x="15663" y="10277"/>
                      <a:pt x="15642" y="10255"/>
                      <a:pt x="15610" y="10234"/>
                    </a:cubicBezTo>
                    <a:lnTo>
                      <a:pt x="15599" y="10234"/>
                    </a:lnTo>
                    <a:cubicBezTo>
                      <a:pt x="15568" y="10213"/>
                      <a:pt x="15525" y="10192"/>
                      <a:pt x="15483" y="10192"/>
                    </a:cubicBezTo>
                    <a:cubicBezTo>
                      <a:pt x="15466" y="10188"/>
                      <a:pt x="15448" y="10185"/>
                      <a:pt x="15431" y="10185"/>
                    </a:cubicBezTo>
                    <a:close/>
                    <a:moveTo>
                      <a:pt x="3169" y="10382"/>
                    </a:moveTo>
                    <a:cubicBezTo>
                      <a:pt x="3137" y="10382"/>
                      <a:pt x="3116" y="10393"/>
                      <a:pt x="3084" y="10393"/>
                    </a:cubicBezTo>
                    <a:cubicBezTo>
                      <a:pt x="3031" y="10414"/>
                      <a:pt x="2978" y="10435"/>
                      <a:pt x="2936" y="10477"/>
                    </a:cubicBezTo>
                    <a:lnTo>
                      <a:pt x="2894" y="10541"/>
                    </a:lnTo>
                    <a:cubicBezTo>
                      <a:pt x="2862" y="10593"/>
                      <a:pt x="2841" y="10646"/>
                      <a:pt x="2841" y="10710"/>
                    </a:cubicBezTo>
                    <a:lnTo>
                      <a:pt x="2841" y="10762"/>
                    </a:lnTo>
                    <a:cubicBezTo>
                      <a:pt x="2841" y="10815"/>
                      <a:pt x="2852" y="10857"/>
                      <a:pt x="2873" y="10889"/>
                    </a:cubicBezTo>
                    <a:cubicBezTo>
                      <a:pt x="2883" y="10931"/>
                      <a:pt x="2905" y="10963"/>
                      <a:pt x="2936" y="10995"/>
                    </a:cubicBezTo>
                    <a:cubicBezTo>
                      <a:pt x="2968" y="11026"/>
                      <a:pt x="3000" y="11048"/>
                      <a:pt x="3042" y="11058"/>
                    </a:cubicBezTo>
                    <a:cubicBezTo>
                      <a:pt x="3084" y="11079"/>
                      <a:pt x="3126" y="11090"/>
                      <a:pt x="3169" y="11090"/>
                    </a:cubicBezTo>
                    <a:cubicBezTo>
                      <a:pt x="3200" y="11090"/>
                      <a:pt x="3221" y="11079"/>
                      <a:pt x="3253" y="11079"/>
                    </a:cubicBezTo>
                    <a:cubicBezTo>
                      <a:pt x="3306" y="11058"/>
                      <a:pt x="3359" y="11037"/>
                      <a:pt x="3401" y="10995"/>
                    </a:cubicBezTo>
                    <a:lnTo>
                      <a:pt x="3443" y="10931"/>
                    </a:lnTo>
                    <a:cubicBezTo>
                      <a:pt x="3475" y="10879"/>
                      <a:pt x="3496" y="10826"/>
                      <a:pt x="3496" y="10762"/>
                    </a:cubicBezTo>
                    <a:lnTo>
                      <a:pt x="3496" y="10710"/>
                    </a:lnTo>
                    <a:cubicBezTo>
                      <a:pt x="3496" y="10657"/>
                      <a:pt x="3485" y="10615"/>
                      <a:pt x="3464" y="10583"/>
                    </a:cubicBezTo>
                    <a:cubicBezTo>
                      <a:pt x="3454" y="10541"/>
                      <a:pt x="3433" y="10509"/>
                      <a:pt x="3401" y="10477"/>
                    </a:cubicBezTo>
                    <a:cubicBezTo>
                      <a:pt x="3369" y="10446"/>
                      <a:pt x="3338" y="10424"/>
                      <a:pt x="3295" y="10414"/>
                    </a:cubicBezTo>
                    <a:cubicBezTo>
                      <a:pt x="3253" y="10393"/>
                      <a:pt x="3211" y="10382"/>
                      <a:pt x="3169" y="10382"/>
                    </a:cubicBezTo>
                    <a:close/>
                    <a:moveTo>
                      <a:pt x="720" y="10321"/>
                    </a:moveTo>
                    <a:cubicBezTo>
                      <a:pt x="697" y="10321"/>
                      <a:pt x="676" y="10324"/>
                      <a:pt x="655" y="10329"/>
                    </a:cubicBezTo>
                    <a:lnTo>
                      <a:pt x="581" y="10361"/>
                    </a:lnTo>
                    <a:cubicBezTo>
                      <a:pt x="528" y="10393"/>
                      <a:pt x="497" y="10435"/>
                      <a:pt x="465" y="10477"/>
                    </a:cubicBezTo>
                    <a:cubicBezTo>
                      <a:pt x="454" y="10509"/>
                      <a:pt x="444" y="10530"/>
                      <a:pt x="433" y="10562"/>
                    </a:cubicBezTo>
                    <a:cubicBezTo>
                      <a:pt x="423" y="10615"/>
                      <a:pt x="423" y="10678"/>
                      <a:pt x="433" y="10731"/>
                    </a:cubicBezTo>
                    <a:cubicBezTo>
                      <a:pt x="465" y="10805"/>
                      <a:pt x="486" y="10879"/>
                      <a:pt x="518" y="10963"/>
                    </a:cubicBezTo>
                    <a:lnTo>
                      <a:pt x="549" y="11037"/>
                    </a:lnTo>
                    <a:cubicBezTo>
                      <a:pt x="570" y="11079"/>
                      <a:pt x="602" y="11100"/>
                      <a:pt x="634" y="11132"/>
                    </a:cubicBezTo>
                    <a:cubicBezTo>
                      <a:pt x="655" y="11143"/>
                      <a:pt x="676" y="11164"/>
                      <a:pt x="708" y="11174"/>
                    </a:cubicBezTo>
                    <a:cubicBezTo>
                      <a:pt x="739" y="11185"/>
                      <a:pt x="782" y="11195"/>
                      <a:pt x="824" y="11195"/>
                    </a:cubicBezTo>
                    <a:cubicBezTo>
                      <a:pt x="856" y="11195"/>
                      <a:pt x="887" y="11185"/>
                      <a:pt x="919" y="11185"/>
                    </a:cubicBezTo>
                    <a:cubicBezTo>
                      <a:pt x="940" y="11174"/>
                      <a:pt x="961" y="11164"/>
                      <a:pt x="993" y="11153"/>
                    </a:cubicBezTo>
                    <a:lnTo>
                      <a:pt x="1025" y="11121"/>
                    </a:lnTo>
                    <a:lnTo>
                      <a:pt x="1067" y="11132"/>
                    </a:lnTo>
                    <a:cubicBezTo>
                      <a:pt x="1130" y="11132"/>
                      <a:pt x="1183" y="11111"/>
                      <a:pt x="1225" y="11090"/>
                    </a:cubicBezTo>
                    <a:cubicBezTo>
                      <a:pt x="1257" y="11069"/>
                      <a:pt x="1278" y="11048"/>
                      <a:pt x="1299" y="11037"/>
                    </a:cubicBezTo>
                    <a:cubicBezTo>
                      <a:pt x="1331" y="10995"/>
                      <a:pt x="1363" y="10952"/>
                      <a:pt x="1384" y="10889"/>
                    </a:cubicBezTo>
                    <a:lnTo>
                      <a:pt x="1384" y="10879"/>
                    </a:lnTo>
                    <a:cubicBezTo>
                      <a:pt x="1384" y="10847"/>
                      <a:pt x="1394" y="10826"/>
                      <a:pt x="1394" y="10794"/>
                    </a:cubicBezTo>
                    <a:lnTo>
                      <a:pt x="1394" y="10783"/>
                    </a:lnTo>
                    <a:cubicBezTo>
                      <a:pt x="1394" y="10752"/>
                      <a:pt x="1394" y="10720"/>
                      <a:pt x="1384" y="10678"/>
                    </a:cubicBezTo>
                    <a:cubicBezTo>
                      <a:pt x="1363" y="10615"/>
                      <a:pt x="1320" y="10551"/>
                      <a:pt x="1268" y="10509"/>
                    </a:cubicBezTo>
                    <a:cubicBezTo>
                      <a:pt x="1246" y="10488"/>
                      <a:pt x="1225" y="10467"/>
                      <a:pt x="1194" y="10446"/>
                    </a:cubicBezTo>
                    <a:lnTo>
                      <a:pt x="1141" y="10424"/>
                    </a:lnTo>
                    <a:cubicBezTo>
                      <a:pt x="1130" y="10414"/>
                      <a:pt x="1109" y="10414"/>
                      <a:pt x="1088" y="10403"/>
                    </a:cubicBezTo>
                    <a:cubicBezTo>
                      <a:pt x="1062" y="10393"/>
                      <a:pt x="1038" y="10390"/>
                      <a:pt x="1014" y="10390"/>
                    </a:cubicBezTo>
                    <a:cubicBezTo>
                      <a:pt x="990" y="10390"/>
                      <a:pt x="967" y="10393"/>
                      <a:pt x="940" y="10393"/>
                    </a:cubicBezTo>
                    <a:lnTo>
                      <a:pt x="908" y="10361"/>
                    </a:lnTo>
                    <a:cubicBezTo>
                      <a:pt x="866" y="10340"/>
                      <a:pt x="834" y="10329"/>
                      <a:pt x="792" y="10329"/>
                    </a:cubicBezTo>
                    <a:cubicBezTo>
                      <a:pt x="766" y="10324"/>
                      <a:pt x="742" y="10321"/>
                      <a:pt x="720" y="10321"/>
                    </a:cubicBezTo>
                    <a:close/>
                    <a:moveTo>
                      <a:pt x="11787" y="10319"/>
                    </a:moveTo>
                    <a:cubicBezTo>
                      <a:pt x="11734" y="10319"/>
                      <a:pt x="11681" y="10340"/>
                      <a:pt x="11628" y="10361"/>
                    </a:cubicBezTo>
                    <a:cubicBezTo>
                      <a:pt x="11501" y="10446"/>
                      <a:pt x="11385" y="10530"/>
                      <a:pt x="11259" y="10604"/>
                    </a:cubicBezTo>
                    <a:cubicBezTo>
                      <a:pt x="11227" y="10625"/>
                      <a:pt x="11195" y="10657"/>
                      <a:pt x="11174" y="10688"/>
                    </a:cubicBezTo>
                    <a:cubicBezTo>
                      <a:pt x="11142" y="10720"/>
                      <a:pt x="11121" y="10762"/>
                      <a:pt x="11111" y="10805"/>
                    </a:cubicBezTo>
                    <a:cubicBezTo>
                      <a:pt x="11100" y="10847"/>
                      <a:pt x="11100" y="10889"/>
                      <a:pt x="11111" y="10931"/>
                    </a:cubicBezTo>
                    <a:cubicBezTo>
                      <a:pt x="11111" y="10974"/>
                      <a:pt x="11121" y="11016"/>
                      <a:pt x="11142" y="11048"/>
                    </a:cubicBezTo>
                    <a:cubicBezTo>
                      <a:pt x="11195" y="11121"/>
                      <a:pt x="11259" y="11185"/>
                      <a:pt x="11343" y="11195"/>
                    </a:cubicBezTo>
                    <a:cubicBezTo>
                      <a:pt x="11364" y="11206"/>
                      <a:pt x="11396" y="11206"/>
                      <a:pt x="11428" y="11206"/>
                    </a:cubicBezTo>
                    <a:cubicBezTo>
                      <a:pt x="11480" y="11206"/>
                      <a:pt x="11533" y="11195"/>
                      <a:pt x="11586" y="11164"/>
                    </a:cubicBezTo>
                    <a:cubicBezTo>
                      <a:pt x="11713" y="11090"/>
                      <a:pt x="11829" y="11005"/>
                      <a:pt x="11956" y="10921"/>
                    </a:cubicBezTo>
                    <a:cubicBezTo>
                      <a:pt x="11987" y="10900"/>
                      <a:pt x="12019" y="10879"/>
                      <a:pt x="12040" y="10836"/>
                    </a:cubicBezTo>
                    <a:cubicBezTo>
                      <a:pt x="12072" y="10805"/>
                      <a:pt x="12093" y="10773"/>
                      <a:pt x="12103" y="10731"/>
                    </a:cubicBezTo>
                    <a:cubicBezTo>
                      <a:pt x="12114" y="10688"/>
                      <a:pt x="12114" y="10646"/>
                      <a:pt x="12103" y="10604"/>
                    </a:cubicBezTo>
                    <a:cubicBezTo>
                      <a:pt x="12103" y="10562"/>
                      <a:pt x="12093" y="10519"/>
                      <a:pt x="12072" y="10477"/>
                    </a:cubicBezTo>
                    <a:cubicBezTo>
                      <a:pt x="12019" y="10414"/>
                      <a:pt x="11956" y="10350"/>
                      <a:pt x="11871" y="10329"/>
                    </a:cubicBezTo>
                    <a:cubicBezTo>
                      <a:pt x="11850" y="10329"/>
                      <a:pt x="11818" y="10329"/>
                      <a:pt x="11787" y="10319"/>
                    </a:cubicBezTo>
                    <a:close/>
                    <a:moveTo>
                      <a:pt x="8882" y="10699"/>
                    </a:moveTo>
                    <a:cubicBezTo>
                      <a:pt x="8829" y="10699"/>
                      <a:pt x="8777" y="10720"/>
                      <a:pt x="8724" y="10741"/>
                    </a:cubicBezTo>
                    <a:lnTo>
                      <a:pt x="8724" y="10752"/>
                    </a:lnTo>
                    <a:lnTo>
                      <a:pt x="8682" y="10773"/>
                    </a:lnTo>
                    <a:lnTo>
                      <a:pt x="8650" y="10805"/>
                    </a:lnTo>
                    <a:lnTo>
                      <a:pt x="8629" y="10836"/>
                    </a:lnTo>
                    <a:lnTo>
                      <a:pt x="8597" y="10868"/>
                    </a:lnTo>
                    <a:lnTo>
                      <a:pt x="8565" y="10952"/>
                    </a:lnTo>
                    <a:lnTo>
                      <a:pt x="8555" y="11037"/>
                    </a:lnTo>
                    <a:lnTo>
                      <a:pt x="8555" y="11048"/>
                    </a:lnTo>
                    <a:lnTo>
                      <a:pt x="8565" y="11132"/>
                    </a:lnTo>
                    <a:lnTo>
                      <a:pt x="8587" y="11174"/>
                    </a:lnTo>
                    <a:lnTo>
                      <a:pt x="8597" y="11217"/>
                    </a:lnTo>
                    <a:lnTo>
                      <a:pt x="8608" y="11217"/>
                    </a:lnTo>
                    <a:lnTo>
                      <a:pt x="8650" y="11290"/>
                    </a:lnTo>
                    <a:lnTo>
                      <a:pt x="8660" y="11290"/>
                    </a:lnTo>
                    <a:cubicBezTo>
                      <a:pt x="8682" y="11312"/>
                      <a:pt x="8703" y="11333"/>
                      <a:pt x="8734" y="11343"/>
                    </a:cubicBezTo>
                    <a:lnTo>
                      <a:pt x="8734" y="11354"/>
                    </a:lnTo>
                    <a:lnTo>
                      <a:pt x="8777" y="11364"/>
                    </a:lnTo>
                    <a:lnTo>
                      <a:pt x="8819" y="11385"/>
                    </a:lnTo>
                    <a:cubicBezTo>
                      <a:pt x="8851" y="11385"/>
                      <a:pt x="8882" y="11396"/>
                      <a:pt x="8903" y="11396"/>
                    </a:cubicBezTo>
                    <a:lnTo>
                      <a:pt x="8914" y="11396"/>
                    </a:lnTo>
                    <a:lnTo>
                      <a:pt x="8998" y="11385"/>
                    </a:lnTo>
                    <a:lnTo>
                      <a:pt x="9083" y="11354"/>
                    </a:lnTo>
                    <a:lnTo>
                      <a:pt x="9146" y="11301"/>
                    </a:lnTo>
                    <a:cubicBezTo>
                      <a:pt x="9167" y="11280"/>
                      <a:pt x="9189" y="11248"/>
                      <a:pt x="9199" y="11227"/>
                    </a:cubicBezTo>
                    <a:cubicBezTo>
                      <a:pt x="9231" y="11185"/>
                      <a:pt x="9241" y="11153"/>
                      <a:pt x="9241" y="11111"/>
                    </a:cubicBezTo>
                    <a:cubicBezTo>
                      <a:pt x="9252" y="11069"/>
                      <a:pt x="9252" y="11016"/>
                      <a:pt x="9231" y="10974"/>
                    </a:cubicBezTo>
                    <a:cubicBezTo>
                      <a:pt x="9220" y="10931"/>
                      <a:pt x="9210" y="10900"/>
                      <a:pt x="9178" y="10868"/>
                    </a:cubicBezTo>
                    <a:lnTo>
                      <a:pt x="9146" y="10836"/>
                    </a:lnTo>
                    <a:lnTo>
                      <a:pt x="9115" y="10794"/>
                    </a:lnTo>
                    <a:cubicBezTo>
                      <a:pt x="9072" y="10752"/>
                      <a:pt x="9030" y="10731"/>
                      <a:pt x="8967" y="10710"/>
                    </a:cubicBezTo>
                    <a:cubicBezTo>
                      <a:pt x="8946" y="10710"/>
                      <a:pt x="8914" y="10710"/>
                      <a:pt x="8882" y="106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20" name="Google Shape;1020;p32"/>
              <p:cNvGrpSpPr/>
              <p:nvPr/>
            </p:nvGrpSpPr>
            <p:grpSpPr>
              <a:xfrm rot="-530637" flipH="1">
                <a:off x="233318" y="-88000"/>
                <a:ext cx="514513" cy="823354"/>
                <a:chOff x="8292760" y="3587906"/>
                <a:chExt cx="323531" cy="517765"/>
              </a:xfrm>
            </p:grpSpPr>
            <p:sp>
              <p:nvSpPr>
                <p:cNvPr id="1021" name="Google Shape;1021;p32"/>
                <p:cNvSpPr/>
                <p:nvPr/>
              </p:nvSpPr>
              <p:spPr>
                <a:xfrm>
                  <a:off x="8419526" y="3842362"/>
                  <a:ext cx="152229" cy="178538"/>
                </a:xfrm>
                <a:custGeom>
                  <a:avLst/>
                  <a:gdLst/>
                  <a:ahLst/>
                  <a:cxnLst/>
                  <a:rect l="l" t="t" r="r" b="b"/>
                  <a:pathLst>
                    <a:path w="3032" h="3556" extrusionOk="0">
                      <a:moveTo>
                        <a:pt x="1664" y="1"/>
                      </a:moveTo>
                      <a:cubicBezTo>
                        <a:pt x="1191" y="1"/>
                        <a:pt x="833" y="209"/>
                        <a:pt x="571" y="562"/>
                      </a:cubicBezTo>
                      <a:cubicBezTo>
                        <a:pt x="159" y="1090"/>
                        <a:pt x="0" y="1713"/>
                        <a:pt x="85" y="2368"/>
                      </a:cubicBezTo>
                      <a:cubicBezTo>
                        <a:pt x="159" y="2917"/>
                        <a:pt x="454" y="3329"/>
                        <a:pt x="982" y="3487"/>
                      </a:cubicBezTo>
                      <a:cubicBezTo>
                        <a:pt x="1130" y="3532"/>
                        <a:pt x="1274" y="3556"/>
                        <a:pt x="1415" y="3556"/>
                      </a:cubicBezTo>
                      <a:cubicBezTo>
                        <a:pt x="1737" y="3556"/>
                        <a:pt x="2038" y="3432"/>
                        <a:pt x="2303" y="3160"/>
                      </a:cubicBezTo>
                      <a:cubicBezTo>
                        <a:pt x="2788" y="2653"/>
                        <a:pt x="2989" y="2019"/>
                        <a:pt x="3010" y="1333"/>
                      </a:cubicBezTo>
                      <a:cubicBezTo>
                        <a:pt x="3031" y="604"/>
                        <a:pt x="2408" y="2"/>
                        <a:pt x="1732" y="2"/>
                      </a:cubicBezTo>
                      <a:cubicBezTo>
                        <a:pt x="1709" y="1"/>
                        <a:pt x="1686" y="1"/>
                        <a:pt x="16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32"/>
                <p:cNvSpPr/>
                <p:nvPr/>
              </p:nvSpPr>
              <p:spPr>
                <a:xfrm>
                  <a:off x="8292760" y="3991047"/>
                  <a:ext cx="110356" cy="114624"/>
                </a:xfrm>
                <a:custGeom>
                  <a:avLst/>
                  <a:gdLst/>
                  <a:ahLst/>
                  <a:cxnLst/>
                  <a:rect l="l" t="t" r="r" b="b"/>
                  <a:pathLst>
                    <a:path w="2198" h="2283" extrusionOk="0">
                      <a:moveTo>
                        <a:pt x="1099" y="1"/>
                      </a:moveTo>
                      <a:cubicBezTo>
                        <a:pt x="508" y="1"/>
                        <a:pt x="33" y="497"/>
                        <a:pt x="11" y="1120"/>
                      </a:cubicBezTo>
                      <a:cubicBezTo>
                        <a:pt x="1" y="1754"/>
                        <a:pt x="487" y="2271"/>
                        <a:pt x="1089" y="2282"/>
                      </a:cubicBezTo>
                      <a:cubicBezTo>
                        <a:pt x="1095" y="2282"/>
                        <a:pt x="1102" y="2282"/>
                        <a:pt x="1108" y="2282"/>
                      </a:cubicBezTo>
                      <a:cubicBezTo>
                        <a:pt x="1722" y="2282"/>
                        <a:pt x="2198" y="1789"/>
                        <a:pt x="2198" y="1152"/>
                      </a:cubicBezTo>
                      <a:cubicBezTo>
                        <a:pt x="2198" y="508"/>
                        <a:pt x="1712" y="1"/>
                        <a:pt x="10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32"/>
                <p:cNvSpPr/>
                <p:nvPr/>
              </p:nvSpPr>
              <p:spPr>
                <a:xfrm>
                  <a:off x="8519742" y="3587906"/>
                  <a:ext cx="96549" cy="100264"/>
                </a:xfrm>
                <a:custGeom>
                  <a:avLst/>
                  <a:gdLst/>
                  <a:ahLst/>
                  <a:cxnLst/>
                  <a:rect l="l" t="t" r="r" b="b"/>
                  <a:pathLst>
                    <a:path w="1923" h="1997" extrusionOk="0">
                      <a:moveTo>
                        <a:pt x="982" y="0"/>
                      </a:moveTo>
                      <a:cubicBezTo>
                        <a:pt x="975" y="0"/>
                        <a:pt x="968" y="0"/>
                        <a:pt x="961" y="0"/>
                      </a:cubicBezTo>
                      <a:cubicBezTo>
                        <a:pt x="423" y="11"/>
                        <a:pt x="0" y="444"/>
                        <a:pt x="0" y="1004"/>
                      </a:cubicBezTo>
                      <a:cubicBezTo>
                        <a:pt x="0" y="1557"/>
                        <a:pt x="434" y="1997"/>
                        <a:pt x="954" y="1997"/>
                      </a:cubicBezTo>
                      <a:cubicBezTo>
                        <a:pt x="960" y="1997"/>
                        <a:pt x="966" y="1997"/>
                        <a:pt x="972" y="1997"/>
                      </a:cubicBezTo>
                      <a:cubicBezTo>
                        <a:pt x="1511" y="1997"/>
                        <a:pt x="1923" y="1542"/>
                        <a:pt x="1923" y="983"/>
                      </a:cubicBezTo>
                      <a:cubicBezTo>
                        <a:pt x="1923" y="419"/>
                        <a:pt x="1521" y="0"/>
                        <a:pt x="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4" name="Google Shape;1024;p32"/>
              <p:cNvGrpSpPr/>
              <p:nvPr/>
            </p:nvGrpSpPr>
            <p:grpSpPr>
              <a:xfrm>
                <a:off x="78248" y="3071866"/>
                <a:ext cx="635031" cy="3029458"/>
                <a:chOff x="-71120" y="3458505"/>
                <a:chExt cx="647066" cy="3087189"/>
              </a:xfrm>
            </p:grpSpPr>
            <p:sp>
              <p:nvSpPr>
                <p:cNvPr id="1025" name="Google Shape;1025;p32"/>
                <p:cNvSpPr/>
                <p:nvPr/>
              </p:nvSpPr>
              <p:spPr>
                <a:xfrm rot="5945863">
                  <a:off x="-999714" y="5162070"/>
                  <a:ext cx="2504254" cy="254295"/>
                </a:xfrm>
                <a:custGeom>
                  <a:avLst/>
                  <a:gdLst/>
                  <a:ahLst/>
                  <a:cxnLst/>
                  <a:rect l="l" t="t" r="r" b="b"/>
                  <a:pathLst>
                    <a:path w="33628" h="3415" extrusionOk="0">
                      <a:moveTo>
                        <a:pt x="546" y="1"/>
                      </a:moveTo>
                      <a:cubicBezTo>
                        <a:pt x="260" y="1"/>
                        <a:pt x="18" y="223"/>
                        <a:pt x="11" y="545"/>
                      </a:cubicBezTo>
                      <a:cubicBezTo>
                        <a:pt x="0" y="756"/>
                        <a:pt x="116" y="915"/>
                        <a:pt x="243" y="1063"/>
                      </a:cubicBezTo>
                      <a:cubicBezTo>
                        <a:pt x="454" y="1306"/>
                        <a:pt x="623" y="1580"/>
                        <a:pt x="740" y="1897"/>
                      </a:cubicBezTo>
                      <a:cubicBezTo>
                        <a:pt x="919" y="2425"/>
                        <a:pt x="1289" y="2784"/>
                        <a:pt x="1785" y="2974"/>
                      </a:cubicBezTo>
                      <a:cubicBezTo>
                        <a:pt x="2216" y="3141"/>
                        <a:pt x="2647" y="3226"/>
                        <a:pt x="3094" y="3226"/>
                      </a:cubicBezTo>
                      <a:cubicBezTo>
                        <a:pt x="3271" y="3226"/>
                        <a:pt x="3451" y="3212"/>
                        <a:pt x="3633" y="3185"/>
                      </a:cubicBezTo>
                      <a:cubicBezTo>
                        <a:pt x="4489" y="3048"/>
                        <a:pt x="5260" y="2731"/>
                        <a:pt x="5904" y="2129"/>
                      </a:cubicBezTo>
                      <a:cubicBezTo>
                        <a:pt x="6109" y="1938"/>
                        <a:pt x="6340" y="1857"/>
                        <a:pt x="6565" y="1857"/>
                      </a:cubicBezTo>
                      <a:cubicBezTo>
                        <a:pt x="6885" y="1857"/>
                        <a:pt x="7190" y="2020"/>
                        <a:pt x="7383" y="2256"/>
                      </a:cubicBezTo>
                      <a:cubicBezTo>
                        <a:pt x="7552" y="2457"/>
                        <a:pt x="7721" y="2668"/>
                        <a:pt x="7911" y="2858"/>
                      </a:cubicBezTo>
                      <a:cubicBezTo>
                        <a:pt x="8217" y="3175"/>
                        <a:pt x="8597" y="3354"/>
                        <a:pt x="9030" y="3397"/>
                      </a:cubicBezTo>
                      <a:cubicBezTo>
                        <a:pt x="9157" y="3409"/>
                        <a:pt x="9282" y="3415"/>
                        <a:pt x="9407" y="3415"/>
                      </a:cubicBezTo>
                      <a:cubicBezTo>
                        <a:pt x="9615" y="3415"/>
                        <a:pt x="9822" y="3398"/>
                        <a:pt x="10034" y="3365"/>
                      </a:cubicBezTo>
                      <a:cubicBezTo>
                        <a:pt x="10878" y="3228"/>
                        <a:pt x="11649" y="2890"/>
                        <a:pt x="12368" y="2404"/>
                      </a:cubicBezTo>
                      <a:cubicBezTo>
                        <a:pt x="12678" y="2187"/>
                        <a:pt x="12884" y="2079"/>
                        <a:pt x="13077" y="2079"/>
                      </a:cubicBezTo>
                      <a:cubicBezTo>
                        <a:pt x="13297" y="2079"/>
                        <a:pt x="13499" y="2222"/>
                        <a:pt x="13815" y="2510"/>
                      </a:cubicBezTo>
                      <a:cubicBezTo>
                        <a:pt x="14100" y="2774"/>
                        <a:pt x="14417" y="2995"/>
                        <a:pt x="14754" y="3154"/>
                      </a:cubicBezTo>
                      <a:cubicBezTo>
                        <a:pt x="14999" y="3267"/>
                        <a:pt x="15235" y="3325"/>
                        <a:pt x="15464" y="3325"/>
                      </a:cubicBezTo>
                      <a:cubicBezTo>
                        <a:pt x="15788" y="3325"/>
                        <a:pt x="16099" y="3210"/>
                        <a:pt x="16402" y="2974"/>
                      </a:cubicBezTo>
                      <a:cubicBezTo>
                        <a:pt x="16634" y="2795"/>
                        <a:pt x="16835" y="2573"/>
                        <a:pt x="17036" y="2362"/>
                      </a:cubicBezTo>
                      <a:cubicBezTo>
                        <a:pt x="17374" y="1989"/>
                        <a:pt x="17735" y="1809"/>
                        <a:pt x="18113" y="1809"/>
                      </a:cubicBezTo>
                      <a:cubicBezTo>
                        <a:pt x="18432" y="1809"/>
                        <a:pt x="18763" y="1936"/>
                        <a:pt x="19106" y="2182"/>
                      </a:cubicBezTo>
                      <a:cubicBezTo>
                        <a:pt x="19391" y="2383"/>
                        <a:pt x="19644" y="2636"/>
                        <a:pt x="19930" y="2858"/>
                      </a:cubicBezTo>
                      <a:cubicBezTo>
                        <a:pt x="20409" y="3221"/>
                        <a:pt x="20824" y="3390"/>
                        <a:pt x="21220" y="3390"/>
                      </a:cubicBezTo>
                      <a:cubicBezTo>
                        <a:pt x="21584" y="3390"/>
                        <a:pt x="21931" y="3248"/>
                        <a:pt x="22295" y="2985"/>
                      </a:cubicBezTo>
                      <a:cubicBezTo>
                        <a:pt x="22612" y="2752"/>
                        <a:pt x="22929" y="2520"/>
                        <a:pt x="23246" y="2277"/>
                      </a:cubicBezTo>
                      <a:cubicBezTo>
                        <a:pt x="23425" y="2140"/>
                        <a:pt x="23605" y="2003"/>
                        <a:pt x="23827" y="1981"/>
                      </a:cubicBezTo>
                      <a:cubicBezTo>
                        <a:pt x="24075" y="1953"/>
                        <a:pt x="24321" y="1934"/>
                        <a:pt x="24561" y="1934"/>
                      </a:cubicBezTo>
                      <a:cubicBezTo>
                        <a:pt x="25304" y="1934"/>
                        <a:pt x="25998" y="2114"/>
                        <a:pt x="26573" y="2752"/>
                      </a:cubicBezTo>
                      <a:cubicBezTo>
                        <a:pt x="26882" y="3103"/>
                        <a:pt x="27236" y="3248"/>
                        <a:pt x="27618" y="3248"/>
                      </a:cubicBezTo>
                      <a:cubicBezTo>
                        <a:pt x="27822" y="3248"/>
                        <a:pt x="28035" y="3206"/>
                        <a:pt x="28252" y="3133"/>
                      </a:cubicBezTo>
                      <a:cubicBezTo>
                        <a:pt x="28759" y="2953"/>
                        <a:pt x="29266" y="2774"/>
                        <a:pt x="29720" y="2446"/>
                      </a:cubicBezTo>
                      <a:cubicBezTo>
                        <a:pt x="29889" y="2330"/>
                        <a:pt x="30069" y="2224"/>
                        <a:pt x="30259" y="2161"/>
                      </a:cubicBezTo>
                      <a:cubicBezTo>
                        <a:pt x="30539" y="2074"/>
                        <a:pt x="30818" y="2016"/>
                        <a:pt x="31093" y="2016"/>
                      </a:cubicBezTo>
                      <a:cubicBezTo>
                        <a:pt x="31418" y="2016"/>
                        <a:pt x="31739" y="2097"/>
                        <a:pt x="32054" y="2309"/>
                      </a:cubicBezTo>
                      <a:cubicBezTo>
                        <a:pt x="32445" y="2573"/>
                        <a:pt x="32857" y="2805"/>
                        <a:pt x="33142" y="3196"/>
                      </a:cubicBezTo>
                      <a:cubicBezTo>
                        <a:pt x="33199" y="3275"/>
                        <a:pt x="33272" y="3335"/>
                        <a:pt x="33358" y="3335"/>
                      </a:cubicBezTo>
                      <a:cubicBezTo>
                        <a:pt x="33399" y="3335"/>
                        <a:pt x="33443" y="3321"/>
                        <a:pt x="33490" y="3291"/>
                      </a:cubicBezTo>
                      <a:cubicBezTo>
                        <a:pt x="33617" y="3207"/>
                        <a:pt x="33628" y="3069"/>
                        <a:pt x="33585" y="2932"/>
                      </a:cubicBezTo>
                      <a:cubicBezTo>
                        <a:pt x="33459" y="2541"/>
                        <a:pt x="33237" y="2214"/>
                        <a:pt x="32899" y="1981"/>
                      </a:cubicBezTo>
                      <a:cubicBezTo>
                        <a:pt x="32677" y="1823"/>
                        <a:pt x="32455" y="1686"/>
                        <a:pt x="32234" y="1548"/>
                      </a:cubicBezTo>
                      <a:cubicBezTo>
                        <a:pt x="32012" y="1411"/>
                        <a:pt x="31779" y="1348"/>
                        <a:pt x="31526" y="1337"/>
                      </a:cubicBezTo>
                      <a:cubicBezTo>
                        <a:pt x="31346" y="1327"/>
                        <a:pt x="31177" y="1327"/>
                        <a:pt x="31008" y="1295"/>
                      </a:cubicBezTo>
                      <a:cubicBezTo>
                        <a:pt x="30902" y="1278"/>
                        <a:pt x="30798" y="1270"/>
                        <a:pt x="30694" y="1270"/>
                      </a:cubicBezTo>
                      <a:cubicBezTo>
                        <a:pt x="30406" y="1270"/>
                        <a:pt x="30126" y="1331"/>
                        <a:pt x="29847" y="1432"/>
                      </a:cubicBezTo>
                      <a:cubicBezTo>
                        <a:pt x="29234" y="1654"/>
                        <a:pt x="28632" y="1939"/>
                        <a:pt x="28009" y="2129"/>
                      </a:cubicBezTo>
                      <a:cubicBezTo>
                        <a:pt x="27888" y="2165"/>
                        <a:pt x="27780" y="2185"/>
                        <a:pt x="27681" y="2185"/>
                      </a:cubicBezTo>
                      <a:cubicBezTo>
                        <a:pt x="27485" y="2185"/>
                        <a:pt x="27322" y="2107"/>
                        <a:pt x="27154" y="1918"/>
                      </a:cubicBezTo>
                      <a:cubicBezTo>
                        <a:pt x="26689" y="1411"/>
                        <a:pt x="26129" y="1115"/>
                        <a:pt x="25453" y="968"/>
                      </a:cubicBezTo>
                      <a:cubicBezTo>
                        <a:pt x="24967" y="862"/>
                        <a:pt x="24471" y="883"/>
                        <a:pt x="23985" y="873"/>
                      </a:cubicBezTo>
                      <a:cubicBezTo>
                        <a:pt x="23969" y="872"/>
                        <a:pt x="23953" y="872"/>
                        <a:pt x="23938" y="872"/>
                      </a:cubicBezTo>
                      <a:cubicBezTo>
                        <a:pt x="23419" y="872"/>
                        <a:pt x="22969" y="1040"/>
                        <a:pt x="22559" y="1348"/>
                      </a:cubicBezTo>
                      <a:cubicBezTo>
                        <a:pt x="22285" y="1548"/>
                        <a:pt x="22000" y="1728"/>
                        <a:pt x="21704" y="1897"/>
                      </a:cubicBezTo>
                      <a:cubicBezTo>
                        <a:pt x="21488" y="2023"/>
                        <a:pt x="21329" y="2088"/>
                        <a:pt x="21180" y="2088"/>
                      </a:cubicBezTo>
                      <a:cubicBezTo>
                        <a:pt x="20992" y="2088"/>
                        <a:pt x="20821" y="1987"/>
                        <a:pt x="20574" y="1781"/>
                      </a:cubicBezTo>
                      <a:cubicBezTo>
                        <a:pt x="20268" y="1517"/>
                        <a:pt x="19982" y="1242"/>
                        <a:pt x="19655" y="1020"/>
                      </a:cubicBezTo>
                      <a:cubicBezTo>
                        <a:pt x="19131" y="660"/>
                        <a:pt x="18573" y="458"/>
                        <a:pt x="18011" y="458"/>
                      </a:cubicBezTo>
                      <a:cubicBezTo>
                        <a:pt x="17521" y="458"/>
                        <a:pt x="17027" y="612"/>
                        <a:pt x="16550" y="946"/>
                      </a:cubicBezTo>
                      <a:cubicBezTo>
                        <a:pt x="16402" y="1052"/>
                        <a:pt x="16275" y="1168"/>
                        <a:pt x="16138" y="1284"/>
                      </a:cubicBezTo>
                      <a:cubicBezTo>
                        <a:pt x="16043" y="1379"/>
                        <a:pt x="15958" y="1475"/>
                        <a:pt x="15853" y="1570"/>
                      </a:cubicBezTo>
                      <a:cubicBezTo>
                        <a:pt x="15673" y="1728"/>
                        <a:pt x="15557" y="1807"/>
                        <a:pt x="15442" y="1807"/>
                      </a:cubicBezTo>
                      <a:cubicBezTo>
                        <a:pt x="15327" y="1807"/>
                        <a:pt x="15214" y="1728"/>
                        <a:pt x="15040" y="1570"/>
                      </a:cubicBezTo>
                      <a:cubicBezTo>
                        <a:pt x="14902" y="1443"/>
                        <a:pt x="14754" y="1306"/>
                        <a:pt x="14628" y="1168"/>
                      </a:cubicBezTo>
                      <a:cubicBezTo>
                        <a:pt x="14222" y="680"/>
                        <a:pt x="13587" y="439"/>
                        <a:pt x="12969" y="439"/>
                      </a:cubicBezTo>
                      <a:cubicBezTo>
                        <a:pt x="12558" y="439"/>
                        <a:pt x="12154" y="545"/>
                        <a:pt x="11829" y="756"/>
                      </a:cubicBezTo>
                      <a:cubicBezTo>
                        <a:pt x="11639" y="894"/>
                        <a:pt x="11438" y="1010"/>
                        <a:pt x="11238" y="1137"/>
                      </a:cubicBezTo>
                      <a:cubicBezTo>
                        <a:pt x="10857" y="1390"/>
                        <a:pt x="10435" y="1570"/>
                        <a:pt x="10002" y="1696"/>
                      </a:cubicBezTo>
                      <a:cubicBezTo>
                        <a:pt x="9806" y="1756"/>
                        <a:pt x="9617" y="1792"/>
                        <a:pt x="9438" y="1792"/>
                      </a:cubicBezTo>
                      <a:cubicBezTo>
                        <a:pt x="9078" y="1792"/>
                        <a:pt x="8760" y="1645"/>
                        <a:pt x="8513" y="1242"/>
                      </a:cubicBezTo>
                      <a:lnTo>
                        <a:pt x="8481" y="1210"/>
                      </a:lnTo>
                      <a:cubicBezTo>
                        <a:pt x="7954" y="597"/>
                        <a:pt x="7206" y="256"/>
                        <a:pt x="6454" y="256"/>
                      </a:cubicBezTo>
                      <a:cubicBezTo>
                        <a:pt x="5923" y="256"/>
                        <a:pt x="5391" y="426"/>
                        <a:pt x="4932" y="788"/>
                      </a:cubicBezTo>
                      <a:cubicBezTo>
                        <a:pt x="4362" y="1242"/>
                        <a:pt x="3676" y="1390"/>
                        <a:pt x="2968" y="1411"/>
                      </a:cubicBezTo>
                      <a:cubicBezTo>
                        <a:pt x="2949" y="1412"/>
                        <a:pt x="2931" y="1412"/>
                        <a:pt x="2912" y="1412"/>
                      </a:cubicBezTo>
                      <a:cubicBezTo>
                        <a:pt x="2513" y="1412"/>
                        <a:pt x="2164" y="1299"/>
                        <a:pt x="1901" y="925"/>
                      </a:cubicBezTo>
                      <a:cubicBezTo>
                        <a:pt x="1648" y="556"/>
                        <a:pt x="1246" y="323"/>
                        <a:pt x="877" y="102"/>
                      </a:cubicBezTo>
                      <a:cubicBezTo>
                        <a:pt x="767" y="32"/>
                        <a:pt x="653" y="1"/>
                        <a:pt x="5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26" name="Google Shape;1026;p32"/>
                <p:cNvGrpSpPr/>
                <p:nvPr/>
              </p:nvGrpSpPr>
              <p:grpSpPr>
                <a:xfrm>
                  <a:off x="156338" y="3458505"/>
                  <a:ext cx="268326" cy="518204"/>
                  <a:chOff x="-1009612" y="3548478"/>
                  <a:chExt cx="185116" cy="357481"/>
                </a:xfrm>
              </p:grpSpPr>
              <p:sp>
                <p:nvSpPr>
                  <p:cNvPr id="1027" name="Google Shape;1027;p32"/>
                  <p:cNvSpPr/>
                  <p:nvPr/>
                </p:nvSpPr>
                <p:spPr>
                  <a:xfrm>
                    <a:off x="-1009612" y="3764323"/>
                    <a:ext cx="128381" cy="141635"/>
                  </a:xfrm>
                  <a:custGeom>
                    <a:avLst/>
                    <a:gdLst/>
                    <a:ahLst/>
                    <a:cxnLst/>
                    <a:rect l="l" t="t" r="r" b="b"/>
                    <a:pathLst>
                      <a:path w="2557" h="2821" extrusionOk="0">
                        <a:moveTo>
                          <a:pt x="1283" y="1"/>
                        </a:moveTo>
                        <a:cubicBezTo>
                          <a:pt x="583" y="1"/>
                          <a:pt x="11" y="630"/>
                          <a:pt x="1" y="1405"/>
                        </a:cubicBezTo>
                        <a:cubicBezTo>
                          <a:pt x="1" y="2191"/>
                          <a:pt x="562" y="2821"/>
                          <a:pt x="1272" y="2821"/>
                        </a:cubicBezTo>
                        <a:cubicBezTo>
                          <a:pt x="1278" y="2821"/>
                          <a:pt x="1284" y="2821"/>
                          <a:pt x="1289" y="2821"/>
                        </a:cubicBezTo>
                        <a:cubicBezTo>
                          <a:pt x="2008" y="2799"/>
                          <a:pt x="2557" y="2176"/>
                          <a:pt x="2557" y="1384"/>
                        </a:cubicBezTo>
                        <a:cubicBezTo>
                          <a:pt x="2557" y="634"/>
                          <a:pt x="1997" y="11"/>
                          <a:pt x="1300" y="1"/>
                        </a:cubicBezTo>
                        <a:cubicBezTo>
                          <a:pt x="1294" y="1"/>
                          <a:pt x="1288" y="1"/>
                          <a:pt x="1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32"/>
                  <p:cNvSpPr/>
                  <p:nvPr/>
                </p:nvSpPr>
                <p:spPr>
                  <a:xfrm>
                    <a:off x="-922099" y="3649798"/>
                    <a:ext cx="97603" cy="102925"/>
                  </a:xfrm>
                  <a:custGeom>
                    <a:avLst/>
                    <a:gdLst/>
                    <a:ahLst/>
                    <a:cxnLst/>
                    <a:rect l="l" t="t" r="r" b="b"/>
                    <a:pathLst>
                      <a:path w="1944" h="2050" extrusionOk="0">
                        <a:moveTo>
                          <a:pt x="981" y="0"/>
                        </a:moveTo>
                        <a:cubicBezTo>
                          <a:pt x="975" y="0"/>
                          <a:pt x="968" y="0"/>
                          <a:pt x="962" y="0"/>
                        </a:cubicBezTo>
                        <a:cubicBezTo>
                          <a:pt x="412" y="0"/>
                          <a:pt x="1" y="476"/>
                          <a:pt x="1" y="1067"/>
                        </a:cubicBezTo>
                        <a:cubicBezTo>
                          <a:pt x="11" y="1627"/>
                          <a:pt x="402" y="2049"/>
                          <a:pt x="930" y="2049"/>
                        </a:cubicBezTo>
                        <a:cubicBezTo>
                          <a:pt x="936" y="2049"/>
                          <a:pt x="942" y="2050"/>
                          <a:pt x="948" y="2050"/>
                        </a:cubicBezTo>
                        <a:cubicBezTo>
                          <a:pt x="1499" y="2050"/>
                          <a:pt x="1944" y="1568"/>
                          <a:pt x="1933" y="983"/>
                        </a:cubicBezTo>
                        <a:cubicBezTo>
                          <a:pt x="1933" y="430"/>
                          <a:pt x="1511" y="0"/>
                          <a:pt x="9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32"/>
                  <p:cNvSpPr/>
                  <p:nvPr/>
                </p:nvSpPr>
                <p:spPr>
                  <a:xfrm>
                    <a:off x="-997914" y="3548478"/>
                    <a:ext cx="83847" cy="86558"/>
                  </a:xfrm>
                  <a:custGeom>
                    <a:avLst/>
                    <a:gdLst/>
                    <a:ahLst/>
                    <a:cxnLst/>
                    <a:rect l="l" t="t" r="r" b="b"/>
                    <a:pathLst>
                      <a:path w="1670" h="1724" extrusionOk="0">
                        <a:moveTo>
                          <a:pt x="824" y="1"/>
                        </a:moveTo>
                        <a:cubicBezTo>
                          <a:pt x="360" y="1"/>
                          <a:pt x="21" y="346"/>
                          <a:pt x="11" y="836"/>
                        </a:cubicBezTo>
                        <a:cubicBezTo>
                          <a:pt x="0" y="1321"/>
                          <a:pt x="338" y="1702"/>
                          <a:pt x="803" y="1723"/>
                        </a:cubicBezTo>
                        <a:cubicBezTo>
                          <a:pt x="814" y="1723"/>
                          <a:pt x="825" y="1723"/>
                          <a:pt x="836" y="1723"/>
                        </a:cubicBezTo>
                        <a:cubicBezTo>
                          <a:pt x="1277" y="1723"/>
                          <a:pt x="1669" y="1320"/>
                          <a:pt x="1669" y="857"/>
                        </a:cubicBezTo>
                        <a:cubicBezTo>
                          <a:pt x="1669" y="371"/>
                          <a:pt x="1310" y="1"/>
                          <a:pt x="845" y="1"/>
                        </a:cubicBezTo>
                        <a:cubicBezTo>
                          <a:pt x="838" y="1"/>
                          <a:pt x="831" y="1"/>
                          <a:pt x="8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spTree>
    <p:extLst>
      <p:ext uri="{BB962C8B-B14F-4D97-AF65-F5344CB8AC3E}">
        <p14:creationId xmlns:p14="http://schemas.microsoft.com/office/powerpoint/2010/main" val="23365465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Numbers and text 2">
  <p:cSld name="Numbers and text 2">
    <p:spTree>
      <p:nvGrpSpPr>
        <p:cNvPr id="1" name="Shape 1030"/>
        <p:cNvGrpSpPr/>
        <p:nvPr/>
      </p:nvGrpSpPr>
      <p:grpSpPr>
        <a:xfrm>
          <a:off x="0" y="0"/>
          <a:ext cx="0" cy="0"/>
          <a:chOff x="0" y="0"/>
          <a:chExt cx="0" cy="0"/>
        </a:xfrm>
      </p:grpSpPr>
      <p:sp>
        <p:nvSpPr>
          <p:cNvPr id="1031" name="Google Shape;1031;p33"/>
          <p:cNvSpPr txBox="1">
            <a:spLocks noGrp="1"/>
          </p:cNvSpPr>
          <p:nvPr>
            <p:ph type="title" hasCustomPrompt="1"/>
          </p:nvPr>
        </p:nvSpPr>
        <p:spPr>
          <a:xfrm>
            <a:off x="1827000" y="2721784"/>
            <a:ext cx="1405200" cy="57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032" name="Google Shape;1032;p33"/>
          <p:cNvSpPr txBox="1">
            <a:spLocks noGrp="1"/>
          </p:cNvSpPr>
          <p:nvPr>
            <p:ph type="title" idx="2" hasCustomPrompt="1"/>
          </p:nvPr>
        </p:nvSpPr>
        <p:spPr>
          <a:xfrm>
            <a:off x="5391036" y="2721784"/>
            <a:ext cx="1405200" cy="57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033" name="Google Shape;1033;p33"/>
          <p:cNvSpPr txBox="1">
            <a:spLocks noGrp="1"/>
          </p:cNvSpPr>
          <p:nvPr>
            <p:ph type="title" idx="3"/>
          </p:nvPr>
        </p:nvSpPr>
        <p:spPr>
          <a:xfrm>
            <a:off x="951033" y="593367"/>
            <a:ext cx="10290000" cy="9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034" name="Google Shape;1034;p33"/>
          <p:cNvSpPr txBox="1">
            <a:spLocks noGrp="1"/>
          </p:cNvSpPr>
          <p:nvPr>
            <p:ph type="title" idx="4"/>
          </p:nvPr>
        </p:nvSpPr>
        <p:spPr>
          <a:xfrm>
            <a:off x="1092415" y="4361833"/>
            <a:ext cx="28744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35" name="Google Shape;1035;p33"/>
          <p:cNvSpPr txBox="1">
            <a:spLocks noGrp="1"/>
          </p:cNvSpPr>
          <p:nvPr>
            <p:ph type="subTitle" idx="1"/>
          </p:nvPr>
        </p:nvSpPr>
        <p:spPr>
          <a:xfrm>
            <a:off x="1092415" y="4987083"/>
            <a:ext cx="2874400" cy="8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6" name="Google Shape;1036;p33"/>
          <p:cNvSpPr txBox="1">
            <a:spLocks noGrp="1"/>
          </p:cNvSpPr>
          <p:nvPr>
            <p:ph type="title" idx="5"/>
          </p:nvPr>
        </p:nvSpPr>
        <p:spPr>
          <a:xfrm>
            <a:off x="4658748" y="4361833"/>
            <a:ext cx="28744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37" name="Google Shape;1037;p33"/>
          <p:cNvSpPr txBox="1">
            <a:spLocks noGrp="1"/>
          </p:cNvSpPr>
          <p:nvPr>
            <p:ph type="subTitle" idx="6"/>
          </p:nvPr>
        </p:nvSpPr>
        <p:spPr>
          <a:xfrm>
            <a:off x="4658735" y="4987084"/>
            <a:ext cx="2874400" cy="8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8" name="Google Shape;1038;p33"/>
          <p:cNvSpPr txBox="1">
            <a:spLocks noGrp="1"/>
          </p:cNvSpPr>
          <p:nvPr>
            <p:ph type="title" idx="7" hasCustomPrompt="1"/>
          </p:nvPr>
        </p:nvSpPr>
        <p:spPr>
          <a:xfrm>
            <a:off x="8959665" y="2721784"/>
            <a:ext cx="1405200" cy="57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039" name="Google Shape;1039;p33"/>
          <p:cNvSpPr txBox="1">
            <a:spLocks noGrp="1"/>
          </p:cNvSpPr>
          <p:nvPr>
            <p:ph type="title" idx="8"/>
          </p:nvPr>
        </p:nvSpPr>
        <p:spPr>
          <a:xfrm>
            <a:off x="8225068" y="4361833"/>
            <a:ext cx="28744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40" name="Google Shape;1040;p33"/>
          <p:cNvSpPr txBox="1">
            <a:spLocks noGrp="1"/>
          </p:cNvSpPr>
          <p:nvPr>
            <p:ph type="subTitle" idx="9"/>
          </p:nvPr>
        </p:nvSpPr>
        <p:spPr>
          <a:xfrm>
            <a:off x="8225055" y="4987084"/>
            <a:ext cx="2874400" cy="8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041" name="Google Shape;1041;p33"/>
          <p:cNvGrpSpPr/>
          <p:nvPr/>
        </p:nvGrpSpPr>
        <p:grpSpPr>
          <a:xfrm>
            <a:off x="-1325921" y="-1149610"/>
            <a:ext cx="14489703" cy="8948219"/>
            <a:chOff x="-994441" y="-862207"/>
            <a:chExt cx="10867277" cy="6711164"/>
          </a:xfrm>
        </p:grpSpPr>
        <p:grpSp>
          <p:nvGrpSpPr>
            <p:cNvPr id="1042" name="Google Shape;1042;p33"/>
            <p:cNvGrpSpPr/>
            <p:nvPr/>
          </p:nvGrpSpPr>
          <p:grpSpPr>
            <a:xfrm>
              <a:off x="7844563" y="2304745"/>
              <a:ext cx="2028273" cy="3544213"/>
              <a:chOff x="7844563" y="2304745"/>
              <a:chExt cx="2028273" cy="3544213"/>
            </a:xfrm>
          </p:grpSpPr>
          <p:sp>
            <p:nvSpPr>
              <p:cNvPr id="1043" name="Google Shape;1043;p33"/>
              <p:cNvSpPr/>
              <p:nvPr/>
            </p:nvSpPr>
            <p:spPr>
              <a:xfrm rot="-772110">
                <a:off x="7983483" y="4248974"/>
                <a:ext cx="1652590" cy="1433962"/>
              </a:xfrm>
              <a:custGeom>
                <a:avLst/>
                <a:gdLst/>
                <a:ahLst/>
                <a:cxnLst/>
                <a:rect l="l" t="t" r="r" b="b"/>
                <a:pathLst>
                  <a:path w="17712" h="15368" extrusionOk="0">
                    <a:moveTo>
                      <a:pt x="16516" y="1"/>
                    </a:moveTo>
                    <a:cubicBezTo>
                      <a:pt x="16270" y="1"/>
                      <a:pt x="16020" y="65"/>
                      <a:pt x="15810" y="191"/>
                    </a:cubicBezTo>
                    <a:cubicBezTo>
                      <a:pt x="15272" y="497"/>
                      <a:pt x="14976" y="1109"/>
                      <a:pt x="14849" y="1711"/>
                    </a:cubicBezTo>
                    <a:cubicBezTo>
                      <a:pt x="14477" y="1387"/>
                      <a:pt x="14035" y="1045"/>
                      <a:pt x="13556" y="1045"/>
                    </a:cubicBezTo>
                    <a:cubicBezTo>
                      <a:pt x="13505" y="1045"/>
                      <a:pt x="13454" y="1048"/>
                      <a:pt x="13402" y="1057"/>
                    </a:cubicBezTo>
                    <a:cubicBezTo>
                      <a:pt x="12927" y="1141"/>
                      <a:pt x="12568" y="1574"/>
                      <a:pt x="12441" y="2039"/>
                    </a:cubicBezTo>
                    <a:cubicBezTo>
                      <a:pt x="12304" y="2493"/>
                      <a:pt x="12357" y="2989"/>
                      <a:pt x="12410" y="3465"/>
                    </a:cubicBezTo>
                    <a:cubicBezTo>
                      <a:pt x="12452" y="3908"/>
                      <a:pt x="12494" y="4352"/>
                      <a:pt x="12547" y="4785"/>
                    </a:cubicBezTo>
                    <a:cubicBezTo>
                      <a:pt x="12095" y="4531"/>
                      <a:pt x="11580" y="4380"/>
                      <a:pt x="11073" y="4380"/>
                    </a:cubicBezTo>
                    <a:cubicBezTo>
                      <a:pt x="10798" y="4380"/>
                      <a:pt x="10525" y="4424"/>
                      <a:pt x="10266" y="4521"/>
                    </a:cubicBezTo>
                    <a:cubicBezTo>
                      <a:pt x="9516" y="4785"/>
                      <a:pt x="8935" y="5524"/>
                      <a:pt x="8977" y="6316"/>
                    </a:cubicBezTo>
                    <a:cubicBezTo>
                      <a:pt x="8487" y="5623"/>
                      <a:pt x="7634" y="5236"/>
                      <a:pt x="6792" y="5236"/>
                    </a:cubicBezTo>
                    <a:cubicBezTo>
                      <a:pt x="6364" y="5236"/>
                      <a:pt x="5939" y="5335"/>
                      <a:pt x="5566" y="5545"/>
                    </a:cubicBezTo>
                    <a:cubicBezTo>
                      <a:pt x="4446" y="6179"/>
                      <a:pt x="3950" y="7700"/>
                      <a:pt x="4468" y="8872"/>
                    </a:cubicBezTo>
                    <a:cubicBezTo>
                      <a:pt x="4044" y="8551"/>
                      <a:pt x="3519" y="8399"/>
                      <a:pt x="2991" y="8399"/>
                    </a:cubicBezTo>
                    <a:cubicBezTo>
                      <a:pt x="2163" y="8399"/>
                      <a:pt x="1326" y="8774"/>
                      <a:pt x="856" y="9464"/>
                    </a:cubicBezTo>
                    <a:cubicBezTo>
                      <a:pt x="0" y="10741"/>
                      <a:pt x="465" y="12970"/>
                      <a:pt x="1067" y="14311"/>
                    </a:cubicBezTo>
                    <a:cubicBezTo>
                      <a:pt x="1361" y="14982"/>
                      <a:pt x="2058" y="15368"/>
                      <a:pt x="2685" y="15368"/>
                    </a:cubicBezTo>
                    <a:cubicBezTo>
                      <a:pt x="3341" y="15368"/>
                      <a:pt x="3919" y="14945"/>
                      <a:pt x="3876" y="13984"/>
                    </a:cubicBezTo>
                    <a:cubicBezTo>
                      <a:pt x="3844" y="13350"/>
                      <a:pt x="3496" y="12769"/>
                      <a:pt x="3095" y="12262"/>
                    </a:cubicBezTo>
                    <a:lnTo>
                      <a:pt x="3095" y="12262"/>
                    </a:lnTo>
                    <a:cubicBezTo>
                      <a:pt x="3561" y="12449"/>
                      <a:pt x="4075" y="12553"/>
                      <a:pt x="4581" y="12553"/>
                    </a:cubicBezTo>
                    <a:cubicBezTo>
                      <a:pt x="5277" y="12553"/>
                      <a:pt x="5959" y="12356"/>
                      <a:pt x="6485" y="11903"/>
                    </a:cubicBezTo>
                    <a:cubicBezTo>
                      <a:pt x="7382" y="11111"/>
                      <a:pt x="7488" y="9474"/>
                      <a:pt x="6516" y="8788"/>
                    </a:cubicBezTo>
                    <a:lnTo>
                      <a:pt x="6516" y="8788"/>
                    </a:lnTo>
                    <a:cubicBezTo>
                      <a:pt x="7119" y="9004"/>
                      <a:pt x="7766" y="9156"/>
                      <a:pt x="8400" y="9156"/>
                    </a:cubicBezTo>
                    <a:cubicBezTo>
                      <a:pt x="8754" y="9156"/>
                      <a:pt x="9105" y="9109"/>
                      <a:pt x="9442" y="8999"/>
                    </a:cubicBezTo>
                    <a:cubicBezTo>
                      <a:pt x="10392" y="8693"/>
                      <a:pt x="11206" y="7795"/>
                      <a:pt x="11142" y="6802"/>
                    </a:cubicBezTo>
                    <a:lnTo>
                      <a:pt x="11142" y="6802"/>
                    </a:lnTo>
                    <a:cubicBezTo>
                      <a:pt x="11519" y="6912"/>
                      <a:pt x="11919" y="6972"/>
                      <a:pt x="12315" y="6972"/>
                    </a:cubicBezTo>
                    <a:cubicBezTo>
                      <a:pt x="13094" y="6972"/>
                      <a:pt x="13859" y="6739"/>
                      <a:pt x="14406" y="6200"/>
                    </a:cubicBezTo>
                    <a:cubicBezTo>
                      <a:pt x="15230" y="5387"/>
                      <a:pt x="15251" y="3792"/>
                      <a:pt x="14258" y="3190"/>
                    </a:cubicBezTo>
                    <a:lnTo>
                      <a:pt x="14258" y="3190"/>
                    </a:lnTo>
                    <a:cubicBezTo>
                      <a:pt x="14312" y="3192"/>
                      <a:pt x="14367" y="3193"/>
                      <a:pt x="14421" y="3193"/>
                    </a:cubicBezTo>
                    <a:cubicBezTo>
                      <a:pt x="15158" y="3193"/>
                      <a:pt x="15889" y="2994"/>
                      <a:pt x="16529" y="2630"/>
                    </a:cubicBezTo>
                    <a:cubicBezTo>
                      <a:pt x="16909" y="2408"/>
                      <a:pt x="17268" y="2113"/>
                      <a:pt x="17479" y="1722"/>
                    </a:cubicBezTo>
                    <a:cubicBezTo>
                      <a:pt x="17680" y="1331"/>
                      <a:pt x="17712" y="824"/>
                      <a:pt x="17469" y="455"/>
                    </a:cubicBezTo>
                    <a:cubicBezTo>
                      <a:pt x="17258" y="149"/>
                      <a:pt x="16891" y="1"/>
                      <a:pt x="16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33"/>
              <p:cNvSpPr/>
              <p:nvPr/>
            </p:nvSpPr>
            <p:spPr>
              <a:xfrm rot="-10220750">
                <a:off x="8071193" y="4104263"/>
                <a:ext cx="758853" cy="1048506"/>
              </a:xfrm>
              <a:custGeom>
                <a:avLst/>
                <a:gdLst/>
                <a:ahLst/>
                <a:cxnLst/>
                <a:rect l="l" t="t" r="r" b="b"/>
                <a:pathLst>
                  <a:path w="11556" h="15968" extrusionOk="0">
                    <a:moveTo>
                      <a:pt x="9672" y="1"/>
                    </a:moveTo>
                    <a:cubicBezTo>
                      <a:pt x="9064" y="1"/>
                      <a:pt x="8536" y="518"/>
                      <a:pt x="8355" y="1103"/>
                    </a:cubicBezTo>
                    <a:cubicBezTo>
                      <a:pt x="8165" y="1705"/>
                      <a:pt x="8270" y="2370"/>
                      <a:pt x="8418" y="2993"/>
                    </a:cubicBezTo>
                    <a:cubicBezTo>
                      <a:pt x="8577" y="3616"/>
                      <a:pt x="8756" y="4239"/>
                      <a:pt x="8735" y="4884"/>
                    </a:cubicBezTo>
                    <a:cubicBezTo>
                      <a:pt x="8378" y="4543"/>
                      <a:pt x="7892" y="4380"/>
                      <a:pt x="7400" y="4380"/>
                    </a:cubicBezTo>
                    <a:cubicBezTo>
                      <a:pt x="6976" y="4380"/>
                      <a:pt x="6547" y="4501"/>
                      <a:pt x="6190" y="4736"/>
                    </a:cubicBezTo>
                    <a:cubicBezTo>
                      <a:pt x="5429" y="5243"/>
                      <a:pt x="5018" y="6183"/>
                      <a:pt x="5018" y="7102"/>
                    </a:cubicBezTo>
                    <a:cubicBezTo>
                      <a:pt x="4892" y="7082"/>
                      <a:pt x="4766" y="7072"/>
                      <a:pt x="4640" y="7072"/>
                    </a:cubicBezTo>
                    <a:cubicBezTo>
                      <a:pt x="3818" y="7072"/>
                      <a:pt x="2998" y="7477"/>
                      <a:pt x="2504" y="8137"/>
                    </a:cubicBezTo>
                    <a:cubicBezTo>
                      <a:pt x="1944" y="8908"/>
                      <a:pt x="1849" y="9995"/>
                      <a:pt x="2272" y="10840"/>
                    </a:cubicBezTo>
                    <a:cubicBezTo>
                      <a:pt x="2409" y="11125"/>
                      <a:pt x="2599" y="11389"/>
                      <a:pt x="2736" y="11675"/>
                    </a:cubicBezTo>
                    <a:cubicBezTo>
                      <a:pt x="2691" y="11673"/>
                      <a:pt x="2645" y="11672"/>
                      <a:pt x="2600" y="11672"/>
                    </a:cubicBezTo>
                    <a:cubicBezTo>
                      <a:pt x="2041" y="11672"/>
                      <a:pt x="1472" y="11794"/>
                      <a:pt x="994" y="12097"/>
                    </a:cubicBezTo>
                    <a:cubicBezTo>
                      <a:pt x="476" y="12424"/>
                      <a:pt x="96" y="12984"/>
                      <a:pt x="54" y="13586"/>
                    </a:cubicBezTo>
                    <a:cubicBezTo>
                      <a:pt x="1" y="14410"/>
                      <a:pt x="550" y="15118"/>
                      <a:pt x="1173" y="15582"/>
                    </a:cubicBezTo>
                    <a:cubicBezTo>
                      <a:pt x="1562" y="15877"/>
                      <a:pt x="1992" y="15967"/>
                      <a:pt x="2443" y="15967"/>
                    </a:cubicBezTo>
                    <a:cubicBezTo>
                      <a:pt x="2752" y="15967"/>
                      <a:pt x="3070" y="15925"/>
                      <a:pt x="3391" y="15878"/>
                    </a:cubicBezTo>
                    <a:cubicBezTo>
                      <a:pt x="3909" y="15794"/>
                      <a:pt x="4458" y="15477"/>
                      <a:pt x="4511" y="14959"/>
                    </a:cubicBezTo>
                    <a:cubicBezTo>
                      <a:pt x="4574" y="14252"/>
                      <a:pt x="3750" y="13840"/>
                      <a:pt x="3074" y="13639"/>
                    </a:cubicBezTo>
                    <a:cubicBezTo>
                      <a:pt x="3761" y="13565"/>
                      <a:pt x="4458" y="13491"/>
                      <a:pt x="5049" y="13164"/>
                    </a:cubicBezTo>
                    <a:cubicBezTo>
                      <a:pt x="5651" y="12836"/>
                      <a:pt x="6126" y="12182"/>
                      <a:pt x="6031" y="11506"/>
                    </a:cubicBezTo>
                    <a:cubicBezTo>
                      <a:pt x="5947" y="10851"/>
                      <a:pt x="5355" y="10365"/>
                      <a:pt x="4732" y="10164"/>
                    </a:cubicBezTo>
                    <a:lnTo>
                      <a:pt x="4732" y="10164"/>
                    </a:lnTo>
                    <a:cubicBezTo>
                      <a:pt x="4808" y="10167"/>
                      <a:pt x="4884" y="10168"/>
                      <a:pt x="4959" y="10168"/>
                    </a:cubicBezTo>
                    <a:cubicBezTo>
                      <a:pt x="5941" y="10168"/>
                      <a:pt x="6925" y="9977"/>
                      <a:pt x="7827" y="9605"/>
                    </a:cubicBezTo>
                    <a:cubicBezTo>
                      <a:pt x="8545" y="9319"/>
                      <a:pt x="9284" y="8823"/>
                      <a:pt x="9411" y="8063"/>
                    </a:cubicBezTo>
                    <a:cubicBezTo>
                      <a:pt x="9536" y="7312"/>
                      <a:pt x="8859" y="6531"/>
                      <a:pt x="8090" y="6531"/>
                    </a:cubicBezTo>
                    <a:cubicBezTo>
                      <a:pt x="8080" y="6531"/>
                      <a:pt x="8069" y="6531"/>
                      <a:pt x="8059" y="6531"/>
                    </a:cubicBezTo>
                    <a:cubicBezTo>
                      <a:pt x="9242" y="6373"/>
                      <a:pt x="10330" y="5633"/>
                      <a:pt x="10911" y="4588"/>
                    </a:cubicBezTo>
                    <a:cubicBezTo>
                      <a:pt x="11492" y="3553"/>
                      <a:pt x="11555" y="2243"/>
                      <a:pt x="11069" y="1145"/>
                    </a:cubicBezTo>
                    <a:cubicBezTo>
                      <a:pt x="10826" y="585"/>
                      <a:pt x="10372" y="46"/>
                      <a:pt x="9760" y="4"/>
                    </a:cubicBezTo>
                    <a:cubicBezTo>
                      <a:pt x="9730" y="2"/>
                      <a:pt x="9701" y="1"/>
                      <a:pt x="9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33"/>
              <p:cNvSpPr/>
              <p:nvPr/>
            </p:nvSpPr>
            <p:spPr>
              <a:xfrm>
                <a:off x="8430775" y="3033677"/>
                <a:ext cx="1442060" cy="1303230"/>
              </a:xfrm>
              <a:custGeom>
                <a:avLst/>
                <a:gdLst/>
                <a:ahLst/>
                <a:cxnLst/>
                <a:rect l="l" t="t" r="r" b="b"/>
                <a:pathLst>
                  <a:path w="18832" h="17019" extrusionOk="0">
                    <a:moveTo>
                      <a:pt x="9411" y="2792"/>
                    </a:moveTo>
                    <a:cubicBezTo>
                      <a:pt x="9665" y="2972"/>
                      <a:pt x="9929" y="3151"/>
                      <a:pt x="10172" y="3342"/>
                    </a:cubicBezTo>
                    <a:cubicBezTo>
                      <a:pt x="10457" y="3563"/>
                      <a:pt x="10731" y="3796"/>
                      <a:pt x="11006" y="4028"/>
                    </a:cubicBezTo>
                    <a:lnTo>
                      <a:pt x="8556" y="6489"/>
                    </a:lnTo>
                    <a:cubicBezTo>
                      <a:pt x="8101" y="6109"/>
                      <a:pt x="7658" y="5739"/>
                      <a:pt x="7214" y="5348"/>
                    </a:cubicBezTo>
                    <a:cubicBezTo>
                      <a:pt x="7151" y="5295"/>
                      <a:pt x="7088" y="5243"/>
                      <a:pt x="7024" y="5190"/>
                    </a:cubicBezTo>
                    <a:cubicBezTo>
                      <a:pt x="7795" y="4429"/>
                      <a:pt x="8566" y="3658"/>
                      <a:pt x="9327" y="2877"/>
                    </a:cubicBezTo>
                    <a:lnTo>
                      <a:pt x="9411" y="2792"/>
                    </a:lnTo>
                    <a:close/>
                    <a:moveTo>
                      <a:pt x="11228" y="4229"/>
                    </a:moveTo>
                    <a:cubicBezTo>
                      <a:pt x="11566" y="4535"/>
                      <a:pt x="11904" y="4862"/>
                      <a:pt x="12231" y="5190"/>
                    </a:cubicBezTo>
                    <a:cubicBezTo>
                      <a:pt x="12516" y="5464"/>
                      <a:pt x="12801" y="5760"/>
                      <a:pt x="13097" y="6045"/>
                    </a:cubicBezTo>
                    <a:cubicBezTo>
                      <a:pt x="12284" y="6742"/>
                      <a:pt x="11492" y="7460"/>
                      <a:pt x="10710" y="8200"/>
                    </a:cubicBezTo>
                    <a:cubicBezTo>
                      <a:pt x="10066" y="7703"/>
                      <a:pt x="9422" y="7196"/>
                      <a:pt x="8788" y="6679"/>
                    </a:cubicBezTo>
                    <a:lnTo>
                      <a:pt x="10974" y="4482"/>
                    </a:lnTo>
                    <a:lnTo>
                      <a:pt x="11228" y="4229"/>
                    </a:lnTo>
                    <a:close/>
                    <a:moveTo>
                      <a:pt x="6813" y="5390"/>
                    </a:moveTo>
                    <a:cubicBezTo>
                      <a:pt x="7320" y="5834"/>
                      <a:pt x="7827" y="6267"/>
                      <a:pt x="8344" y="6700"/>
                    </a:cubicBezTo>
                    <a:lnTo>
                      <a:pt x="6074" y="8971"/>
                    </a:lnTo>
                    <a:cubicBezTo>
                      <a:pt x="5641" y="8591"/>
                      <a:pt x="5197" y="8210"/>
                      <a:pt x="4743" y="7841"/>
                    </a:cubicBezTo>
                    <a:cubicBezTo>
                      <a:pt x="4669" y="7777"/>
                      <a:pt x="4585" y="7703"/>
                      <a:pt x="4500" y="7640"/>
                    </a:cubicBezTo>
                    <a:lnTo>
                      <a:pt x="4732" y="7418"/>
                    </a:lnTo>
                    <a:cubicBezTo>
                      <a:pt x="5429" y="6753"/>
                      <a:pt x="6127" y="6077"/>
                      <a:pt x="6813" y="5390"/>
                    </a:cubicBezTo>
                    <a:close/>
                    <a:moveTo>
                      <a:pt x="13308" y="6246"/>
                    </a:moveTo>
                    <a:cubicBezTo>
                      <a:pt x="13995" y="6922"/>
                      <a:pt x="14702" y="7577"/>
                      <a:pt x="15484" y="8126"/>
                    </a:cubicBezTo>
                    <a:cubicBezTo>
                      <a:pt x="14787" y="8802"/>
                      <a:pt x="14079" y="9467"/>
                      <a:pt x="13382" y="10143"/>
                    </a:cubicBezTo>
                    <a:cubicBezTo>
                      <a:pt x="12875" y="9773"/>
                      <a:pt x="12368" y="9414"/>
                      <a:pt x="11861" y="9045"/>
                    </a:cubicBezTo>
                    <a:cubicBezTo>
                      <a:pt x="11555" y="8823"/>
                      <a:pt x="11249" y="8601"/>
                      <a:pt x="10953" y="8379"/>
                    </a:cubicBezTo>
                    <a:cubicBezTo>
                      <a:pt x="11724" y="7651"/>
                      <a:pt x="12506" y="6943"/>
                      <a:pt x="13308" y="6246"/>
                    </a:cubicBezTo>
                    <a:close/>
                    <a:moveTo>
                      <a:pt x="8577" y="6880"/>
                    </a:moveTo>
                    <a:cubicBezTo>
                      <a:pt x="8714" y="6996"/>
                      <a:pt x="8851" y="7112"/>
                      <a:pt x="8989" y="7218"/>
                    </a:cubicBezTo>
                    <a:cubicBezTo>
                      <a:pt x="9496" y="7619"/>
                      <a:pt x="9992" y="8010"/>
                      <a:pt x="10509" y="8390"/>
                    </a:cubicBezTo>
                    <a:cubicBezTo>
                      <a:pt x="9686" y="9171"/>
                      <a:pt x="8872" y="9974"/>
                      <a:pt x="8091" y="10787"/>
                    </a:cubicBezTo>
                    <a:cubicBezTo>
                      <a:pt x="7499" y="10238"/>
                      <a:pt x="6897" y="9700"/>
                      <a:pt x="6295" y="9171"/>
                    </a:cubicBezTo>
                    <a:lnTo>
                      <a:pt x="6327" y="9140"/>
                    </a:lnTo>
                    <a:lnTo>
                      <a:pt x="8577" y="6880"/>
                    </a:lnTo>
                    <a:close/>
                    <a:moveTo>
                      <a:pt x="4289" y="7841"/>
                    </a:moveTo>
                    <a:cubicBezTo>
                      <a:pt x="4817" y="8284"/>
                      <a:pt x="5345" y="8728"/>
                      <a:pt x="5873" y="9182"/>
                    </a:cubicBezTo>
                    <a:lnTo>
                      <a:pt x="4173" y="10882"/>
                    </a:lnTo>
                    <a:cubicBezTo>
                      <a:pt x="4067" y="10988"/>
                      <a:pt x="3972" y="11094"/>
                      <a:pt x="3866" y="11199"/>
                    </a:cubicBezTo>
                    <a:cubicBezTo>
                      <a:pt x="3423" y="10840"/>
                      <a:pt x="2979" y="10492"/>
                      <a:pt x="2525" y="10143"/>
                    </a:cubicBezTo>
                    <a:cubicBezTo>
                      <a:pt x="2409" y="10048"/>
                      <a:pt x="2282" y="9953"/>
                      <a:pt x="2155" y="9847"/>
                    </a:cubicBezTo>
                    <a:cubicBezTo>
                      <a:pt x="2229" y="9773"/>
                      <a:pt x="2303" y="9710"/>
                      <a:pt x="2388" y="9636"/>
                    </a:cubicBezTo>
                    <a:cubicBezTo>
                      <a:pt x="3021" y="9045"/>
                      <a:pt x="3655" y="8443"/>
                      <a:pt x="4289" y="7841"/>
                    </a:cubicBezTo>
                    <a:close/>
                    <a:moveTo>
                      <a:pt x="10742" y="8569"/>
                    </a:moveTo>
                    <a:cubicBezTo>
                      <a:pt x="11555" y="9171"/>
                      <a:pt x="12368" y="9752"/>
                      <a:pt x="13171" y="10354"/>
                    </a:cubicBezTo>
                    <a:lnTo>
                      <a:pt x="10488" y="12942"/>
                    </a:lnTo>
                    <a:cubicBezTo>
                      <a:pt x="9749" y="12298"/>
                      <a:pt x="9031" y="11643"/>
                      <a:pt x="8313" y="10988"/>
                    </a:cubicBezTo>
                    <a:cubicBezTo>
                      <a:pt x="9105" y="10164"/>
                      <a:pt x="9918" y="9362"/>
                      <a:pt x="10742" y="8569"/>
                    </a:cubicBezTo>
                    <a:close/>
                    <a:moveTo>
                      <a:pt x="6095" y="9383"/>
                    </a:moveTo>
                    <a:cubicBezTo>
                      <a:pt x="6697" y="9911"/>
                      <a:pt x="7288" y="10449"/>
                      <a:pt x="7880" y="10999"/>
                    </a:cubicBezTo>
                    <a:cubicBezTo>
                      <a:pt x="7404" y="11495"/>
                      <a:pt x="6929" y="11991"/>
                      <a:pt x="6464" y="12498"/>
                    </a:cubicBezTo>
                    <a:cubicBezTo>
                      <a:pt x="6317" y="12657"/>
                      <a:pt x="6179" y="12815"/>
                      <a:pt x="6031" y="12974"/>
                    </a:cubicBezTo>
                    <a:cubicBezTo>
                      <a:pt x="5387" y="12435"/>
                      <a:pt x="4743" y="11907"/>
                      <a:pt x="4099" y="11379"/>
                    </a:cubicBezTo>
                    <a:cubicBezTo>
                      <a:pt x="4764" y="10713"/>
                      <a:pt x="5429" y="10048"/>
                      <a:pt x="6095" y="9383"/>
                    </a:cubicBezTo>
                    <a:close/>
                    <a:moveTo>
                      <a:pt x="8101" y="11199"/>
                    </a:moveTo>
                    <a:cubicBezTo>
                      <a:pt x="8820" y="11854"/>
                      <a:pt x="9538" y="12509"/>
                      <a:pt x="10277" y="13143"/>
                    </a:cubicBezTo>
                    <a:lnTo>
                      <a:pt x="8925" y="14442"/>
                    </a:lnTo>
                    <a:cubicBezTo>
                      <a:pt x="8746" y="14611"/>
                      <a:pt x="8556" y="14790"/>
                      <a:pt x="8376" y="14970"/>
                    </a:cubicBezTo>
                    <a:cubicBezTo>
                      <a:pt x="7679" y="14357"/>
                      <a:pt x="6971" y="13766"/>
                      <a:pt x="6264" y="13164"/>
                    </a:cubicBezTo>
                    <a:cubicBezTo>
                      <a:pt x="6866" y="12498"/>
                      <a:pt x="7478" y="11843"/>
                      <a:pt x="8101" y="11199"/>
                    </a:cubicBezTo>
                    <a:close/>
                    <a:moveTo>
                      <a:pt x="11756" y="0"/>
                    </a:moveTo>
                    <a:cubicBezTo>
                      <a:pt x="11721" y="0"/>
                      <a:pt x="11682" y="14"/>
                      <a:pt x="11650" y="46"/>
                    </a:cubicBezTo>
                    <a:cubicBezTo>
                      <a:pt x="10900" y="838"/>
                      <a:pt x="10129" y="1631"/>
                      <a:pt x="9369" y="2423"/>
                    </a:cubicBezTo>
                    <a:cubicBezTo>
                      <a:pt x="8915" y="2137"/>
                      <a:pt x="8450" y="1873"/>
                      <a:pt x="7964" y="1641"/>
                    </a:cubicBezTo>
                    <a:cubicBezTo>
                      <a:pt x="7890" y="1704"/>
                      <a:pt x="7806" y="1778"/>
                      <a:pt x="7721" y="1842"/>
                    </a:cubicBezTo>
                    <a:cubicBezTo>
                      <a:pt x="8218" y="2085"/>
                      <a:pt x="8693" y="2349"/>
                      <a:pt x="9158" y="2634"/>
                    </a:cubicBezTo>
                    <a:cubicBezTo>
                      <a:pt x="8376" y="3426"/>
                      <a:pt x="7595" y="4218"/>
                      <a:pt x="6802" y="4989"/>
                    </a:cubicBezTo>
                    <a:cubicBezTo>
                      <a:pt x="6338" y="4577"/>
                      <a:pt x="5873" y="4155"/>
                      <a:pt x="5419" y="3732"/>
                    </a:cubicBezTo>
                    <a:cubicBezTo>
                      <a:pt x="5345" y="3796"/>
                      <a:pt x="5260" y="3859"/>
                      <a:pt x="5187" y="3922"/>
                    </a:cubicBezTo>
                    <a:cubicBezTo>
                      <a:pt x="5651" y="4355"/>
                      <a:pt x="6116" y="4778"/>
                      <a:pt x="6591" y="5200"/>
                    </a:cubicBezTo>
                    <a:lnTo>
                      <a:pt x="6412" y="5380"/>
                    </a:lnTo>
                    <a:cubicBezTo>
                      <a:pt x="5704" y="6077"/>
                      <a:pt x="4986" y="6763"/>
                      <a:pt x="4268" y="7450"/>
                    </a:cubicBezTo>
                    <a:cubicBezTo>
                      <a:pt x="3697" y="7006"/>
                      <a:pt x="3127" y="6563"/>
                      <a:pt x="2525" y="6151"/>
                    </a:cubicBezTo>
                    <a:cubicBezTo>
                      <a:pt x="2451" y="6225"/>
                      <a:pt x="2377" y="6288"/>
                      <a:pt x="2303" y="6352"/>
                    </a:cubicBezTo>
                    <a:cubicBezTo>
                      <a:pt x="2905" y="6774"/>
                      <a:pt x="3486" y="7207"/>
                      <a:pt x="4056" y="7661"/>
                    </a:cubicBezTo>
                    <a:cubicBezTo>
                      <a:pt x="3349" y="8337"/>
                      <a:pt x="2631" y="9002"/>
                      <a:pt x="1913" y="9668"/>
                    </a:cubicBezTo>
                    <a:cubicBezTo>
                      <a:pt x="1342" y="9235"/>
                      <a:pt x="782" y="8802"/>
                      <a:pt x="202" y="8369"/>
                    </a:cubicBezTo>
                    <a:cubicBezTo>
                      <a:pt x="138" y="8443"/>
                      <a:pt x="64" y="8506"/>
                      <a:pt x="1" y="8569"/>
                    </a:cubicBezTo>
                    <a:cubicBezTo>
                      <a:pt x="11" y="8591"/>
                      <a:pt x="33" y="8612"/>
                      <a:pt x="43" y="8622"/>
                    </a:cubicBezTo>
                    <a:cubicBezTo>
                      <a:pt x="603" y="9034"/>
                      <a:pt x="1152" y="9446"/>
                      <a:pt x="1691" y="9868"/>
                    </a:cubicBezTo>
                    <a:cubicBezTo>
                      <a:pt x="1448" y="10101"/>
                      <a:pt x="1194" y="10323"/>
                      <a:pt x="951" y="10555"/>
                    </a:cubicBezTo>
                    <a:cubicBezTo>
                      <a:pt x="698" y="10787"/>
                      <a:pt x="444" y="11020"/>
                      <a:pt x="191" y="11241"/>
                    </a:cubicBezTo>
                    <a:cubicBezTo>
                      <a:pt x="149" y="11284"/>
                      <a:pt x="96" y="11326"/>
                      <a:pt x="43" y="11368"/>
                    </a:cubicBezTo>
                    <a:cubicBezTo>
                      <a:pt x="117" y="11432"/>
                      <a:pt x="202" y="11495"/>
                      <a:pt x="286" y="11558"/>
                    </a:cubicBezTo>
                    <a:lnTo>
                      <a:pt x="297" y="11548"/>
                    </a:lnTo>
                    <a:cubicBezTo>
                      <a:pt x="381" y="11474"/>
                      <a:pt x="466" y="11389"/>
                      <a:pt x="550" y="11315"/>
                    </a:cubicBezTo>
                    <a:cubicBezTo>
                      <a:pt x="761" y="11125"/>
                      <a:pt x="973" y="10925"/>
                      <a:pt x="1184" y="10735"/>
                    </a:cubicBezTo>
                    <a:cubicBezTo>
                      <a:pt x="1437" y="10513"/>
                      <a:pt x="1680" y="10280"/>
                      <a:pt x="1934" y="10048"/>
                    </a:cubicBezTo>
                    <a:cubicBezTo>
                      <a:pt x="2515" y="10502"/>
                      <a:pt x="3085" y="10956"/>
                      <a:pt x="3666" y="11410"/>
                    </a:cubicBezTo>
                    <a:cubicBezTo>
                      <a:pt x="3148" y="11939"/>
                      <a:pt x="2620" y="12477"/>
                      <a:pt x="2018" y="12900"/>
                    </a:cubicBezTo>
                    <a:cubicBezTo>
                      <a:pt x="2103" y="12963"/>
                      <a:pt x="2187" y="13026"/>
                      <a:pt x="2272" y="13079"/>
                    </a:cubicBezTo>
                    <a:cubicBezTo>
                      <a:pt x="2863" y="12657"/>
                      <a:pt x="3370" y="12108"/>
                      <a:pt x="3887" y="11590"/>
                    </a:cubicBezTo>
                    <a:cubicBezTo>
                      <a:pt x="4542" y="12118"/>
                      <a:pt x="5197" y="12646"/>
                      <a:pt x="5841" y="13185"/>
                    </a:cubicBezTo>
                    <a:cubicBezTo>
                      <a:pt x="5398" y="13692"/>
                      <a:pt x="4954" y="14199"/>
                      <a:pt x="4511" y="14706"/>
                    </a:cubicBezTo>
                    <a:lnTo>
                      <a:pt x="4521" y="14716"/>
                    </a:lnTo>
                    <a:cubicBezTo>
                      <a:pt x="4595" y="14769"/>
                      <a:pt x="4669" y="14832"/>
                      <a:pt x="4754" y="14885"/>
                    </a:cubicBezTo>
                    <a:cubicBezTo>
                      <a:pt x="5187" y="14378"/>
                      <a:pt x="5620" y="13882"/>
                      <a:pt x="6074" y="13375"/>
                    </a:cubicBezTo>
                    <a:cubicBezTo>
                      <a:pt x="6760" y="13956"/>
                      <a:pt x="7447" y="14547"/>
                      <a:pt x="8133" y="15139"/>
                    </a:cubicBezTo>
                    <a:lnTo>
                      <a:pt x="8175" y="15170"/>
                    </a:lnTo>
                    <a:cubicBezTo>
                      <a:pt x="7700" y="15624"/>
                      <a:pt x="7225" y="16079"/>
                      <a:pt x="6750" y="16533"/>
                    </a:cubicBezTo>
                    <a:cubicBezTo>
                      <a:pt x="6824" y="16596"/>
                      <a:pt x="6908" y="16660"/>
                      <a:pt x="6982" y="16723"/>
                    </a:cubicBezTo>
                    <a:lnTo>
                      <a:pt x="8397" y="15360"/>
                    </a:lnTo>
                    <a:cubicBezTo>
                      <a:pt x="9020" y="15910"/>
                      <a:pt x="9633" y="16469"/>
                      <a:pt x="10256" y="17019"/>
                    </a:cubicBezTo>
                    <a:cubicBezTo>
                      <a:pt x="10319" y="16945"/>
                      <a:pt x="10393" y="16881"/>
                      <a:pt x="10467" y="16807"/>
                    </a:cubicBezTo>
                    <a:cubicBezTo>
                      <a:pt x="9844" y="16258"/>
                      <a:pt x="9232" y="15709"/>
                      <a:pt x="8598" y="15160"/>
                    </a:cubicBezTo>
                    <a:lnTo>
                      <a:pt x="10499" y="13343"/>
                    </a:lnTo>
                    <a:cubicBezTo>
                      <a:pt x="10520" y="13364"/>
                      <a:pt x="10541" y="13375"/>
                      <a:pt x="10562" y="13396"/>
                    </a:cubicBezTo>
                    <a:cubicBezTo>
                      <a:pt x="11207" y="13956"/>
                      <a:pt x="11872" y="14505"/>
                      <a:pt x="12548" y="15022"/>
                    </a:cubicBezTo>
                    <a:cubicBezTo>
                      <a:pt x="12622" y="14959"/>
                      <a:pt x="12706" y="14896"/>
                      <a:pt x="12780" y="14832"/>
                    </a:cubicBezTo>
                    <a:cubicBezTo>
                      <a:pt x="12073" y="14283"/>
                      <a:pt x="11386" y="13713"/>
                      <a:pt x="10710" y="13132"/>
                    </a:cubicBezTo>
                    <a:lnTo>
                      <a:pt x="13414" y="10523"/>
                    </a:lnTo>
                    <a:cubicBezTo>
                      <a:pt x="13477" y="10576"/>
                      <a:pt x="13551" y="10629"/>
                      <a:pt x="13615" y="10682"/>
                    </a:cubicBezTo>
                    <a:cubicBezTo>
                      <a:pt x="14312" y="11199"/>
                      <a:pt x="14998" y="11738"/>
                      <a:pt x="15600" y="12361"/>
                    </a:cubicBezTo>
                    <a:cubicBezTo>
                      <a:pt x="15685" y="12287"/>
                      <a:pt x="15748" y="12224"/>
                      <a:pt x="15822" y="12160"/>
                    </a:cubicBezTo>
                    <a:cubicBezTo>
                      <a:pt x="15146" y="11484"/>
                      <a:pt x="14396" y="10882"/>
                      <a:pt x="13625" y="10323"/>
                    </a:cubicBezTo>
                    <a:lnTo>
                      <a:pt x="15727" y="8295"/>
                    </a:lnTo>
                    <a:cubicBezTo>
                      <a:pt x="15927" y="8432"/>
                      <a:pt x="16139" y="8569"/>
                      <a:pt x="16350" y="8686"/>
                    </a:cubicBezTo>
                    <a:cubicBezTo>
                      <a:pt x="17058" y="9087"/>
                      <a:pt x="17850" y="9330"/>
                      <a:pt x="18578" y="9689"/>
                    </a:cubicBezTo>
                    <a:cubicBezTo>
                      <a:pt x="18663" y="9615"/>
                      <a:pt x="18747" y="9552"/>
                      <a:pt x="18832" y="9478"/>
                    </a:cubicBezTo>
                    <a:cubicBezTo>
                      <a:pt x="18167" y="9161"/>
                      <a:pt x="17459" y="8939"/>
                      <a:pt x="16804" y="8601"/>
                    </a:cubicBezTo>
                    <a:cubicBezTo>
                      <a:pt x="16508" y="8443"/>
                      <a:pt x="16223" y="8274"/>
                      <a:pt x="15938" y="8094"/>
                    </a:cubicBezTo>
                    <a:cubicBezTo>
                      <a:pt x="15991" y="8041"/>
                      <a:pt x="16044" y="7999"/>
                      <a:pt x="16086" y="7957"/>
                    </a:cubicBezTo>
                    <a:cubicBezTo>
                      <a:pt x="16836" y="7239"/>
                      <a:pt x="17575" y="6521"/>
                      <a:pt x="18325" y="5792"/>
                    </a:cubicBezTo>
                    <a:cubicBezTo>
                      <a:pt x="18251" y="5728"/>
                      <a:pt x="18188" y="5654"/>
                      <a:pt x="18114" y="5591"/>
                    </a:cubicBezTo>
                    <a:cubicBezTo>
                      <a:pt x="17311" y="6362"/>
                      <a:pt x="16498" y="7144"/>
                      <a:pt x="15695" y="7915"/>
                    </a:cubicBezTo>
                    <a:cubicBezTo>
                      <a:pt x="15315" y="7651"/>
                      <a:pt x="14956" y="7365"/>
                      <a:pt x="14607" y="7059"/>
                    </a:cubicBezTo>
                    <a:cubicBezTo>
                      <a:pt x="14238" y="6732"/>
                      <a:pt x="13879" y="6394"/>
                      <a:pt x="13530" y="6056"/>
                    </a:cubicBezTo>
                    <a:cubicBezTo>
                      <a:pt x="14417" y="5285"/>
                      <a:pt x="15336" y="4524"/>
                      <a:pt x="16265" y="3785"/>
                    </a:cubicBezTo>
                    <a:cubicBezTo>
                      <a:pt x="16192" y="3722"/>
                      <a:pt x="16118" y="3658"/>
                      <a:pt x="16044" y="3584"/>
                    </a:cubicBezTo>
                    <a:cubicBezTo>
                      <a:pt x="15125" y="4324"/>
                      <a:pt x="14206" y="5074"/>
                      <a:pt x="13319" y="5845"/>
                    </a:cubicBezTo>
                    <a:cubicBezTo>
                      <a:pt x="12696" y="5232"/>
                      <a:pt x="12083" y="4609"/>
                      <a:pt x="11428" y="4017"/>
                    </a:cubicBezTo>
                    <a:cubicBezTo>
                      <a:pt x="12147" y="3299"/>
                      <a:pt x="12854" y="2592"/>
                      <a:pt x="13572" y="1873"/>
                    </a:cubicBezTo>
                    <a:cubicBezTo>
                      <a:pt x="13670" y="1768"/>
                      <a:pt x="13567" y="1618"/>
                      <a:pt x="13456" y="1618"/>
                    </a:cubicBezTo>
                    <a:cubicBezTo>
                      <a:pt x="13423" y="1618"/>
                      <a:pt x="13390" y="1631"/>
                      <a:pt x="13361" y="1662"/>
                    </a:cubicBezTo>
                    <a:lnTo>
                      <a:pt x="11207" y="3817"/>
                    </a:lnTo>
                    <a:cubicBezTo>
                      <a:pt x="11016" y="3648"/>
                      <a:pt x="10816" y="3479"/>
                      <a:pt x="10605" y="3310"/>
                    </a:cubicBezTo>
                    <a:cubicBezTo>
                      <a:pt x="10288" y="3056"/>
                      <a:pt x="9960" y="2813"/>
                      <a:pt x="9612" y="2581"/>
                    </a:cubicBezTo>
                    <a:cubicBezTo>
                      <a:pt x="10372" y="1810"/>
                      <a:pt x="11122" y="1039"/>
                      <a:pt x="11861" y="247"/>
                    </a:cubicBezTo>
                    <a:cubicBezTo>
                      <a:pt x="11914" y="194"/>
                      <a:pt x="11914" y="131"/>
                      <a:pt x="11872" y="78"/>
                    </a:cubicBezTo>
                    <a:lnTo>
                      <a:pt x="11882" y="78"/>
                    </a:lnTo>
                    <a:cubicBezTo>
                      <a:pt x="11851" y="46"/>
                      <a:pt x="11819" y="25"/>
                      <a:pt x="11787" y="4"/>
                    </a:cubicBezTo>
                    <a:cubicBezTo>
                      <a:pt x="11777" y="2"/>
                      <a:pt x="11767" y="0"/>
                      <a:pt x="11756" y="0"/>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46" name="Google Shape;1046;p33"/>
              <p:cNvGrpSpPr/>
              <p:nvPr/>
            </p:nvGrpSpPr>
            <p:grpSpPr>
              <a:xfrm rot="149">
                <a:off x="8430492" y="2304759"/>
                <a:ext cx="657003" cy="533974"/>
                <a:chOff x="8191060" y="2076154"/>
                <a:chExt cx="285281" cy="231860"/>
              </a:xfrm>
            </p:grpSpPr>
            <p:sp>
              <p:nvSpPr>
                <p:cNvPr id="1047" name="Google Shape;1047;p33"/>
                <p:cNvSpPr/>
                <p:nvPr/>
              </p:nvSpPr>
              <p:spPr>
                <a:xfrm>
                  <a:off x="8340028" y="2076154"/>
                  <a:ext cx="136313" cy="152932"/>
                </a:xfrm>
                <a:custGeom>
                  <a:avLst/>
                  <a:gdLst/>
                  <a:ahLst/>
                  <a:cxnLst/>
                  <a:rect l="l" t="t" r="r" b="b"/>
                  <a:pathLst>
                    <a:path w="2715" h="3046" extrusionOk="0">
                      <a:moveTo>
                        <a:pt x="1378" y="1"/>
                      </a:moveTo>
                      <a:cubicBezTo>
                        <a:pt x="916" y="1"/>
                        <a:pt x="484" y="297"/>
                        <a:pt x="275" y="772"/>
                      </a:cubicBezTo>
                      <a:cubicBezTo>
                        <a:pt x="0" y="1417"/>
                        <a:pt x="191" y="2293"/>
                        <a:pt x="698" y="2747"/>
                      </a:cubicBezTo>
                      <a:cubicBezTo>
                        <a:pt x="927" y="2947"/>
                        <a:pt x="1200" y="3045"/>
                        <a:pt x="1471" y="3045"/>
                      </a:cubicBezTo>
                      <a:cubicBezTo>
                        <a:pt x="1773" y="3045"/>
                        <a:pt x="2074" y="2923"/>
                        <a:pt x="2313" y="2684"/>
                      </a:cubicBezTo>
                      <a:cubicBezTo>
                        <a:pt x="2620" y="2367"/>
                        <a:pt x="2715" y="1966"/>
                        <a:pt x="2704" y="1459"/>
                      </a:cubicBezTo>
                      <a:cubicBezTo>
                        <a:pt x="2704" y="1417"/>
                        <a:pt x="2704" y="1290"/>
                        <a:pt x="2694" y="1174"/>
                      </a:cubicBezTo>
                      <a:cubicBezTo>
                        <a:pt x="2609" y="561"/>
                        <a:pt x="2134" y="96"/>
                        <a:pt x="1532" y="12"/>
                      </a:cubicBezTo>
                      <a:cubicBezTo>
                        <a:pt x="1481" y="5"/>
                        <a:pt x="1429" y="1"/>
                        <a:pt x="1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33"/>
                <p:cNvSpPr/>
                <p:nvPr/>
              </p:nvSpPr>
              <p:spPr>
                <a:xfrm>
                  <a:off x="8191060" y="2193390"/>
                  <a:ext cx="112415" cy="114624"/>
                </a:xfrm>
                <a:custGeom>
                  <a:avLst/>
                  <a:gdLst/>
                  <a:ahLst/>
                  <a:cxnLst/>
                  <a:rect l="l" t="t" r="r" b="b"/>
                  <a:pathLst>
                    <a:path w="2239" h="2283" extrusionOk="0">
                      <a:moveTo>
                        <a:pt x="1119" y="0"/>
                      </a:moveTo>
                      <a:cubicBezTo>
                        <a:pt x="486" y="0"/>
                        <a:pt x="42" y="476"/>
                        <a:pt x="53" y="1152"/>
                      </a:cubicBezTo>
                      <a:cubicBezTo>
                        <a:pt x="1" y="1783"/>
                        <a:pt x="608" y="2282"/>
                        <a:pt x="1139" y="2282"/>
                      </a:cubicBezTo>
                      <a:cubicBezTo>
                        <a:pt x="1150" y="2282"/>
                        <a:pt x="1161" y="2282"/>
                        <a:pt x="1172" y="2282"/>
                      </a:cubicBezTo>
                      <a:cubicBezTo>
                        <a:pt x="1753" y="2261"/>
                        <a:pt x="2228" y="1764"/>
                        <a:pt x="2239" y="1141"/>
                      </a:cubicBezTo>
                      <a:cubicBezTo>
                        <a:pt x="2239" y="518"/>
                        <a:pt x="1742" y="0"/>
                        <a:pt x="1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049" name="Google Shape;1049;p33"/>
            <p:cNvGrpSpPr/>
            <p:nvPr/>
          </p:nvGrpSpPr>
          <p:grpSpPr>
            <a:xfrm>
              <a:off x="-994441" y="-862207"/>
              <a:ext cx="2571030" cy="3698376"/>
              <a:chOff x="-994441" y="-862207"/>
              <a:chExt cx="2571030" cy="3698376"/>
            </a:xfrm>
          </p:grpSpPr>
          <p:sp>
            <p:nvSpPr>
              <p:cNvPr id="1050" name="Google Shape;1050;p33"/>
              <p:cNvSpPr/>
              <p:nvPr/>
            </p:nvSpPr>
            <p:spPr>
              <a:xfrm rot="-16">
                <a:off x="-669177" y="807931"/>
                <a:ext cx="1382583" cy="1525491"/>
              </a:xfrm>
              <a:custGeom>
                <a:avLst/>
                <a:gdLst/>
                <a:ahLst/>
                <a:cxnLst/>
                <a:rect l="l" t="t" r="r" b="b"/>
                <a:pathLst>
                  <a:path w="2557" h="2821" extrusionOk="0">
                    <a:moveTo>
                      <a:pt x="1283" y="1"/>
                    </a:moveTo>
                    <a:cubicBezTo>
                      <a:pt x="583" y="1"/>
                      <a:pt x="11" y="630"/>
                      <a:pt x="1" y="1405"/>
                    </a:cubicBezTo>
                    <a:cubicBezTo>
                      <a:pt x="1" y="2191"/>
                      <a:pt x="562" y="2821"/>
                      <a:pt x="1272" y="2821"/>
                    </a:cubicBezTo>
                    <a:cubicBezTo>
                      <a:pt x="1278" y="2821"/>
                      <a:pt x="1284" y="2821"/>
                      <a:pt x="1289" y="2821"/>
                    </a:cubicBezTo>
                    <a:cubicBezTo>
                      <a:pt x="2008" y="2799"/>
                      <a:pt x="2557" y="2176"/>
                      <a:pt x="2557" y="1384"/>
                    </a:cubicBezTo>
                    <a:cubicBezTo>
                      <a:pt x="2557" y="634"/>
                      <a:pt x="1997" y="11"/>
                      <a:pt x="1300" y="1"/>
                    </a:cubicBezTo>
                    <a:cubicBezTo>
                      <a:pt x="1294" y="1"/>
                      <a:pt x="1288" y="1"/>
                      <a:pt x="1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51" name="Google Shape;1051;p33"/>
              <p:cNvGrpSpPr/>
              <p:nvPr/>
            </p:nvGrpSpPr>
            <p:grpSpPr>
              <a:xfrm rot="-2865586" flipH="1">
                <a:off x="-999499" y="-95923"/>
                <a:ext cx="2581146" cy="1112540"/>
                <a:chOff x="4205804" y="417102"/>
                <a:chExt cx="2196950" cy="662397"/>
              </a:xfrm>
            </p:grpSpPr>
            <p:sp>
              <p:nvSpPr>
                <p:cNvPr id="1052" name="Google Shape;1052;p33"/>
                <p:cNvSpPr/>
                <p:nvPr/>
              </p:nvSpPr>
              <p:spPr>
                <a:xfrm>
                  <a:off x="4205804" y="417102"/>
                  <a:ext cx="2196950" cy="662397"/>
                </a:xfrm>
                <a:custGeom>
                  <a:avLst/>
                  <a:gdLst/>
                  <a:ahLst/>
                  <a:cxnLst/>
                  <a:rect l="l" t="t" r="r" b="b"/>
                  <a:pathLst>
                    <a:path w="23943" h="7219" extrusionOk="0">
                      <a:moveTo>
                        <a:pt x="17742" y="1"/>
                      </a:moveTo>
                      <a:cubicBezTo>
                        <a:pt x="16725" y="1"/>
                        <a:pt x="15699" y="156"/>
                        <a:pt x="14702" y="340"/>
                      </a:cubicBezTo>
                      <a:cubicBezTo>
                        <a:pt x="9759" y="1237"/>
                        <a:pt x="4668" y="2800"/>
                        <a:pt x="0" y="4564"/>
                      </a:cubicBezTo>
                      <a:cubicBezTo>
                        <a:pt x="1943" y="5504"/>
                        <a:pt x="4953" y="5557"/>
                        <a:pt x="7119" y="5884"/>
                      </a:cubicBezTo>
                      <a:cubicBezTo>
                        <a:pt x="9822" y="6307"/>
                        <a:pt x="12537" y="6676"/>
                        <a:pt x="15251" y="6983"/>
                      </a:cubicBezTo>
                      <a:cubicBezTo>
                        <a:pt x="16366" y="7105"/>
                        <a:pt x="17493" y="7219"/>
                        <a:pt x="18613" y="7219"/>
                      </a:cubicBezTo>
                      <a:cubicBezTo>
                        <a:pt x="19338" y="7219"/>
                        <a:pt x="20060" y="7171"/>
                        <a:pt x="20774" y="7046"/>
                      </a:cubicBezTo>
                      <a:cubicBezTo>
                        <a:pt x="22264" y="6772"/>
                        <a:pt x="23943" y="5832"/>
                        <a:pt x="23932" y="4321"/>
                      </a:cubicBezTo>
                      <a:cubicBezTo>
                        <a:pt x="23932" y="3666"/>
                        <a:pt x="23594" y="3064"/>
                        <a:pt x="23204" y="2547"/>
                      </a:cubicBezTo>
                      <a:cubicBezTo>
                        <a:pt x="22306" y="1396"/>
                        <a:pt x="20996" y="551"/>
                        <a:pt x="19581" y="202"/>
                      </a:cubicBezTo>
                      <a:cubicBezTo>
                        <a:pt x="18977" y="58"/>
                        <a:pt x="18361" y="1"/>
                        <a:pt x="177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33"/>
                <p:cNvSpPr/>
                <p:nvPr/>
              </p:nvSpPr>
              <p:spPr>
                <a:xfrm>
                  <a:off x="4260032" y="473440"/>
                  <a:ext cx="2141804" cy="577613"/>
                </a:xfrm>
                <a:custGeom>
                  <a:avLst/>
                  <a:gdLst/>
                  <a:ahLst/>
                  <a:cxnLst/>
                  <a:rect l="l" t="t" r="r" b="b"/>
                  <a:pathLst>
                    <a:path w="23342" h="6295" extrusionOk="0">
                      <a:moveTo>
                        <a:pt x="19339" y="148"/>
                      </a:moveTo>
                      <a:cubicBezTo>
                        <a:pt x="19687" y="148"/>
                        <a:pt x="20046" y="159"/>
                        <a:pt x="20395" y="190"/>
                      </a:cubicBezTo>
                      <a:cubicBezTo>
                        <a:pt x="20437" y="201"/>
                        <a:pt x="20469" y="201"/>
                        <a:pt x="20511" y="211"/>
                      </a:cubicBezTo>
                      <a:cubicBezTo>
                        <a:pt x="19835" y="370"/>
                        <a:pt x="19159" y="549"/>
                        <a:pt x="18473" y="687"/>
                      </a:cubicBezTo>
                      <a:cubicBezTo>
                        <a:pt x="17913" y="803"/>
                        <a:pt x="17332" y="887"/>
                        <a:pt x="16751" y="898"/>
                      </a:cubicBezTo>
                      <a:lnTo>
                        <a:pt x="16635" y="898"/>
                      </a:lnTo>
                      <a:cubicBezTo>
                        <a:pt x="16286" y="898"/>
                        <a:pt x="15938" y="866"/>
                        <a:pt x="15589" y="813"/>
                      </a:cubicBezTo>
                      <a:cubicBezTo>
                        <a:pt x="16043" y="644"/>
                        <a:pt x="16519" y="497"/>
                        <a:pt x="17004" y="391"/>
                      </a:cubicBezTo>
                      <a:cubicBezTo>
                        <a:pt x="17765" y="233"/>
                        <a:pt x="18557" y="148"/>
                        <a:pt x="19339" y="148"/>
                      </a:cubicBezTo>
                      <a:close/>
                      <a:moveTo>
                        <a:pt x="12907" y="465"/>
                      </a:moveTo>
                      <a:cubicBezTo>
                        <a:pt x="13012" y="465"/>
                        <a:pt x="13128" y="465"/>
                        <a:pt x="13234" y="475"/>
                      </a:cubicBezTo>
                      <a:cubicBezTo>
                        <a:pt x="13773" y="528"/>
                        <a:pt x="14290" y="676"/>
                        <a:pt x="14808" y="792"/>
                      </a:cubicBezTo>
                      <a:cubicBezTo>
                        <a:pt x="14892" y="813"/>
                        <a:pt x="14977" y="835"/>
                        <a:pt x="15061" y="856"/>
                      </a:cubicBezTo>
                      <a:cubicBezTo>
                        <a:pt x="14776" y="972"/>
                        <a:pt x="14491" y="1088"/>
                        <a:pt x="14206" y="1215"/>
                      </a:cubicBezTo>
                      <a:cubicBezTo>
                        <a:pt x="13942" y="1341"/>
                        <a:pt x="13667" y="1468"/>
                        <a:pt x="13414" y="1595"/>
                      </a:cubicBezTo>
                      <a:cubicBezTo>
                        <a:pt x="13139" y="1563"/>
                        <a:pt x="12875" y="1542"/>
                        <a:pt x="12611" y="1542"/>
                      </a:cubicBezTo>
                      <a:lnTo>
                        <a:pt x="12453" y="1542"/>
                      </a:lnTo>
                      <a:cubicBezTo>
                        <a:pt x="11840" y="1563"/>
                        <a:pt x="11238" y="1637"/>
                        <a:pt x="10636" y="1711"/>
                      </a:cubicBezTo>
                      <a:cubicBezTo>
                        <a:pt x="10499" y="1732"/>
                        <a:pt x="10361" y="1743"/>
                        <a:pt x="10224" y="1753"/>
                      </a:cubicBezTo>
                      <a:cubicBezTo>
                        <a:pt x="10689" y="1405"/>
                        <a:pt x="11132" y="1004"/>
                        <a:pt x="11660" y="739"/>
                      </a:cubicBezTo>
                      <a:cubicBezTo>
                        <a:pt x="12051" y="549"/>
                        <a:pt x="12474" y="465"/>
                        <a:pt x="12907" y="465"/>
                      </a:cubicBezTo>
                      <a:close/>
                      <a:moveTo>
                        <a:pt x="19212" y="1817"/>
                      </a:moveTo>
                      <a:lnTo>
                        <a:pt x="19212" y="1817"/>
                      </a:lnTo>
                      <a:cubicBezTo>
                        <a:pt x="19075" y="1859"/>
                        <a:pt x="18937" y="1912"/>
                        <a:pt x="18800" y="1975"/>
                      </a:cubicBezTo>
                      <a:cubicBezTo>
                        <a:pt x="18230" y="2239"/>
                        <a:pt x="17702" y="2598"/>
                        <a:pt x="17142" y="2883"/>
                      </a:cubicBezTo>
                      <a:cubicBezTo>
                        <a:pt x="16762" y="2810"/>
                        <a:pt x="16392" y="2704"/>
                        <a:pt x="16033" y="2567"/>
                      </a:cubicBezTo>
                      <a:cubicBezTo>
                        <a:pt x="15927" y="2535"/>
                        <a:pt x="15832" y="2493"/>
                        <a:pt x="15748" y="2450"/>
                      </a:cubicBezTo>
                      <a:cubicBezTo>
                        <a:pt x="16054" y="2355"/>
                        <a:pt x="16360" y="2260"/>
                        <a:pt x="16677" y="2186"/>
                      </a:cubicBezTo>
                      <a:cubicBezTo>
                        <a:pt x="17110" y="2081"/>
                        <a:pt x="17554" y="2028"/>
                        <a:pt x="17987" y="1975"/>
                      </a:cubicBezTo>
                      <a:cubicBezTo>
                        <a:pt x="18399" y="1933"/>
                        <a:pt x="18810" y="1891"/>
                        <a:pt x="19212" y="1817"/>
                      </a:cubicBezTo>
                      <a:close/>
                      <a:moveTo>
                        <a:pt x="13435" y="1743"/>
                      </a:moveTo>
                      <a:cubicBezTo>
                        <a:pt x="13583" y="1764"/>
                        <a:pt x="13720" y="1796"/>
                        <a:pt x="13868" y="1827"/>
                      </a:cubicBezTo>
                      <a:cubicBezTo>
                        <a:pt x="14375" y="1965"/>
                        <a:pt x="14861" y="2197"/>
                        <a:pt x="15336" y="2429"/>
                      </a:cubicBezTo>
                      <a:cubicBezTo>
                        <a:pt x="15029" y="2524"/>
                        <a:pt x="14713" y="2619"/>
                        <a:pt x="14406" y="2704"/>
                      </a:cubicBezTo>
                      <a:cubicBezTo>
                        <a:pt x="13984" y="2810"/>
                        <a:pt x="13561" y="2883"/>
                        <a:pt x="13139" y="2936"/>
                      </a:cubicBezTo>
                      <a:cubicBezTo>
                        <a:pt x="12717" y="2989"/>
                        <a:pt x="12294" y="3010"/>
                        <a:pt x="11872" y="3010"/>
                      </a:cubicBezTo>
                      <a:cubicBezTo>
                        <a:pt x="11713" y="3010"/>
                        <a:pt x="11555" y="3010"/>
                        <a:pt x="11407" y="3000"/>
                      </a:cubicBezTo>
                      <a:cubicBezTo>
                        <a:pt x="11322" y="3000"/>
                        <a:pt x="11227" y="2989"/>
                        <a:pt x="11143" y="2989"/>
                      </a:cubicBezTo>
                      <a:cubicBezTo>
                        <a:pt x="10995" y="2979"/>
                        <a:pt x="10837" y="2968"/>
                        <a:pt x="10678" y="2947"/>
                      </a:cubicBezTo>
                      <a:cubicBezTo>
                        <a:pt x="11629" y="2619"/>
                        <a:pt x="12537" y="2176"/>
                        <a:pt x="13435" y="1743"/>
                      </a:cubicBezTo>
                      <a:close/>
                      <a:moveTo>
                        <a:pt x="12611" y="1690"/>
                      </a:moveTo>
                      <a:cubicBezTo>
                        <a:pt x="12801" y="1690"/>
                        <a:pt x="12981" y="1701"/>
                        <a:pt x="13171" y="1711"/>
                      </a:cubicBezTo>
                      <a:cubicBezTo>
                        <a:pt x="12484" y="2039"/>
                        <a:pt x="11798" y="2377"/>
                        <a:pt x="11080" y="2651"/>
                      </a:cubicBezTo>
                      <a:cubicBezTo>
                        <a:pt x="10562" y="2852"/>
                        <a:pt x="10013" y="3021"/>
                        <a:pt x="9464" y="3126"/>
                      </a:cubicBezTo>
                      <a:cubicBezTo>
                        <a:pt x="9020" y="3211"/>
                        <a:pt x="8566" y="3253"/>
                        <a:pt x="8112" y="3253"/>
                      </a:cubicBezTo>
                      <a:cubicBezTo>
                        <a:pt x="7985" y="3253"/>
                        <a:pt x="7858" y="3253"/>
                        <a:pt x="7732" y="3243"/>
                      </a:cubicBezTo>
                      <a:cubicBezTo>
                        <a:pt x="7394" y="3232"/>
                        <a:pt x="7066" y="3211"/>
                        <a:pt x="6739" y="3211"/>
                      </a:cubicBezTo>
                      <a:cubicBezTo>
                        <a:pt x="6654" y="3211"/>
                        <a:pt x="6559" y="3221"/>
                        <a:pt x="6475" y="3221"/>
                      </a:cubicBezTo>
                      <a:cubicBezTo>
                        <a:pt x="6570" y="3158"/>
                        <a:pt x="6675" y="3095"/>
                        <a:pt x="6781" y="3042"/>
                      </a:cubicBezTo>
                      <a:cubicBezTo>
                        <a:pt x="7077" y="2894"/>
                        <a:pt x="7383" y="2788"/>
                        <a:pt x="7700" y="2714"/>
                      </a:cubicBezTo>
                      <a:cubicBezTo>
                        <a:pt x="8017" y="2651"/>
                        <a:pt x="8334" y="2619"/>
                        <a:pt x="8650" y="2546"/>
                      </a:cubicBezTo>
                      <a:cubicBezTo>
                        <a:pt x="9147" y="2440"/>
                        <a:pt x="9580" y="2208"/>
                        <a:pt x="9992" y="1922"/>
                      </a:cubicBezTo>
                      <a:cubicBezTo>
                        <a:pt x="10066" y="1922"/>
                        <a:pt x="10129" y="1912"/>
                        <a:pt x="10203" y="1912"/>
                      </a:cubicBezTo>
                      <a:cubicBezTo>
                        <a:pt x="10815" y="1848"/>
                        <a:pt x="11428" y="1753"/>
                        <a:pt x="12041" y="1711"/>
                      </a:cubicBezTo>
                      <a:cubicBezTo>
                        <a:pt x="12231" y="1701"/>
                        <a:pt x="12421" y="1690"/>
                        <a:pt x="12611" y="1690"/>
                      </a:cubicBezTo>
                      <a:close/>
                      <a:moveTo>
                        <a:pt x="9707" y="1943"/>
                      </a:moveTo>
                      <a:lnTo>
                        <a:pt x="9707" y="1943"/>
                      </a:lnTo>
                      <a:cubicBezTo>
                        <a:pt x="9474" y="2091"/>
                        <a:pt x="9242" y="2218"/>
                        <a:pt x="8978" y="2313"/>
                      </a:cubicBezTo>
                      <a:cubicBezTo>
                        <a:pt x="8672" y="2419"/>
                        <a:pt x="8355" y="2450"/>
                        <a:pt x="8038" y="2503"/>
                      </a:cubicBezTo>
                      <a:cubicBezTo>
                        <a:pt x="7732" y="2556"/>
                        <a:pt x="7415" y="2619"/>
                        <a:pt x="7119" y="2736"/>
                      </a:cubicBezTo>
                      <a:cubicBezTo>
                        <a:pt x="6781" y="2862"/>
                        <a:pt x="6475" y="3042"/>
                        <a:pt x="6179" y="3232"/>
                      </a:cubicBezTo>
                      <a:cubicBezTo>
                        <a:pt x="6095" y="3243"/>
                        <a:pt x="6010" y="3243"/>
                        <a:pt x="5936" y="3253"/>
                      </a:cubicBezTo>
                      <a:cubicBezTo>
                        <a:pt x="5746" y="3264"/>
                        <a:pt x="5566" y="3285"/>
                        <a:pt x="5387" y="3316"/>
                      </a:cubicBezTo>
                      <a:cubicBezTo>
                        <a:pt x="5028" y="3211"/>
                        <a:pt x="4669" y="3105"/>
                        <a:pt x="4299" y="3031"/>
                      </a:cubicBezTo>
                      <a:cubicBezTo>
                        <a:pt x="3940" y="2947"/>
                        <a:pt x="3570" y="2894"/>
                        <a:pt x="3201" y="2873"/>
                      </a:cubicBezTo>
                      <a:cubicBezTo>
                        <a:pt x="3444" y="2820"/>
                        <a:pt x="3676" y="2767"/>
                        <a:pt x="3919" y="2714"/>
                      </a:cubicBezTo>
                      <a:cubicBezTo>
                        <a:pt x="5313" y="2398"/>
                        <a:pt x="6718" y="2039"/>
                        <a:pt x="8165" y="1996"/>
                      </a:cubicBezTo>
                      <a:cubicBezTo>
                        <a:pt x="8672" y="1975"/>
                        <a:pt x="9189" y="1975"/>
                        <a:pt x="9707" y="1943"/>
                      </a:cubicBezTo>
                      <a:close/>
                      <a:moveTo>
                        <a:pt x="5936" y="3401"/>
                      </a:moveTo>
                      <a:cubicBezTo>
                        <a:pt x="5915" y="3422"/>
                        <a:pt x="5883" y="3443"/>
                        <a:pt x="5862" y="3464"/>
                      </a:cubicBezTo>
                      <a:cubicBezTo>
                        <a:pt x="5809" y="3443"/>
                        <a:pt x="5778" y="3433"/>
                        <a:pt x="5725" y="3422"/>
                      </a:cubicBezTo>
                      <a:cubicBezTo>
                        <a:pt x="5799" y="3412"/>
                        <a:pt x="5873" y="3401"/>
                        <a:pt x="5936" y="3401"/>
                      </a:cubicBezTo>
                      <a:close/>
                      <a:moveTo>
                        <a:pt x="15536" y="2514"/>
                      </a:moveTo>
                      <a:cubicBezTo>
                        <a:pt x="15568" y="2535"/>
                        <a:pt x="15610" y="2556"/>
                        <a:pt x="15653" y="2567"/>
                      </a:cubicBezTo>
                      <a:cubicBezTo>
                        <a:pt x="16065" y="2746"/>
                        <a:pt x="16487" y="2894"/>
                        <a:pt x="16920" y="2989"/>
                      </a:cubicBezTo>
                      <a:cubicBezTo>
                        <a:pt x="16846" y="3021"/>
                        <a:pt x="16783" y="3052"/>
                        <a:pt x="16709" y="3084"/>
                      </a:cubicBezTo>
                      <a:cubicBezTo>
                        <a:pt x="16160" y="3295"/>
                        <a:pt x="15579" y="3390"/>
                        <a:pt x="14998" y="3433"/>
                      </a:cubicBezTo>
                      <a:cubicBezTo>
                        <a:pt x="14702" y="3443"/>
                        <a:pt x="14396" y="3464"/>
                        <a:pt x="14090" y="3464"/>
                      </a:cubicBezTo>
                      <a:cubicBezTo>
                        <a:pt x="13815" y="3464"/>
                        <a:pt x="13551" y="3454"/>
                        <a:pt x="13287" y="3422"/>
                      </a:cubicBezTo>
                      <a:cubicBezTo>
                        <a:pt x="12917" y="3380"/>
                        <a:pt x="12600" y="3243"/>
                        <a:pt x="12241" y="3148"/>
                      </a:cubicBezTo>
                      <a:cubicBezTo>
                        <a:pt x="12421" y="3148"/>
                        <a:pt x="12600" y="3137"/>
                        <a:pt x="12780" y="3116"/>
                      </a:cubicBezTo>
                      <a:cubicBezTo>
                        <a:pt x="13635" y="3042"/>
                        <a:pt x="14480" y="2852"/>
                        <a:pt x="15304" y="2588"/>
                      </a:cubicBezTo>
                      <a:cubicBezTo>
                        <a:pt x="15378" y="2567"/>
                        <a:pt x="15452" y="2546"/>
                        <a:pt x="15536" y="2514"/>
                      </a:cubicBezTo>
                      <a:close/>
                      <a:moveTo>
                        <a:pt x="10551" y="3105"/>
                      </a:moveTo>
                      <a:cubicBezTo>
                        <a:pt x="10710" y="3105"/>
                        <a:pt x="10879" y="3116"/>
                        <a:pt x="11027" y="3126"/>
                      </a:cubicBezTo>
                      <a:cubicBezTo>
                        <a:pt x="11185" y="3137"/>
                        <a:pt x="11344" y="3148"/>
                        <a:pt x="11502" y="3158"/>
                      </a:cubicBezTo>
                      <a:cubicBezTo>
                        <a:pt x="11914" y="3200"/>
                        <a:pt x="12326" y="3306"/>
                        <a:pt x="12727" y="3454"/>
                      </a:cubicBezTo>
                      <a:lnTo>
                        <a:pt x="12484" y="3454"/>
                      </a:lnTo>
                      <a:cubicBezTo>
                        <a:pt x="12136" y="3475"/>
                        <a:pt x="11787" y="3507"/>
                        <a:pt x="11439" y="3570"/>
                      </a:cubicBezTo>
                      <a:cubicBezTo>
                        <a:pt x="11090" y="3633"/>
                        <a:pt x="10742" y="3739"/>
                        <a:pt x="10404" y="3866"/>
                      </a:cubicBezTo>
                      <a:cubicBezTo>
                        <a:pt x="9992" y="3665"/>
                        <a:pt x="9559" y="3507"/>
                        <a:pt x="9094" y="3433"/>
                      </a:cubicBezTo>
                      <a:cubicBezTo>
                        <a:pt x="8967" y="3422"/>
                        <a:pt x="8841" y="3412"/>
                        <a:pt x="8714" y="3412"/>
                      </a:cubicBezTo>
                      <a:cubicBezTo>
                        <a:pt x="8598" y="3412"/>
                        <a:pt x="8492" y="3422"/>
                        <a:pt x="8376" y="3433"/>
                      </a:cubicBezTo>
                      <a:cubicBezTo>
                        <a:pt x="8122" y="3475"/>
                        <a:pt x="7890" y="3559"/>
                        <a:pt x="7647" y="3665"/>
                      </a:cubicBezTo>
                      <a:cubicBezTo>
                        <a:pt x="7478" y="3739"/>
                        <a:pt x="7299" y="3813"/>
                        <a:pt x="7130" y="3866"/>
                      </a:cubicBezTo>
                      <a:cubicBezTo>
                        <a:pt x="6866" y="3781"/>
                        <a:pt x="6601" y="3697"/>
                        <a:pt x="6348" y="3612"/>
                      </a:cubicBezTo>
                      <a:cubicBezTo>
                        <a:pt x="6242" y="3581"/>
                        <a:pt x="6137" y="3549"/>
                        <a:pt x="6031" y="3517"/>
                      </a:cubicBezTo>
                      <a:cubicBezTo>
                        <a:pt x="6095" y="3464"/>
                        <a:pt x="6158" y="3422"/>
                        <a:pt x="6221" y="3380"/>
                      </a:cubicBezTo>
                      <a:cubicBezTo>
                        <a:pt x="6433" y="3369"/>
                        <a:pt x="6644" y="3359"/>
                        <a:pt x="6855" y="3359"/>
                      </a:cubicBezTo>
                      <a:cubicBezTo>
                        <a:pt x="7003" y="3359"/>
                        <a:pt x="7161" y="3359"/>
                        <a:pt x="7320" y="3369"/>
                      </a:cubicBezTo>
                      <a:cubicBezTo>
                        <a:pt x="7605" y="3380"/>
                        <a:pt x="7890" y="3390"/>
                        <a:pt x="8175" y="3390"/>
                      </a:cubicBezTo>
                      <a:cubicBezTo>
                        <a:pt x="8460" y="3390"/>
                        <a:pt x="8756" y="3380"/>
                        <a:pt x="9052" y="3348"/>
                      </a:cubicBezTo>
                      <a:cubicBezTo>
                        <a:pt x="9337" y="3306"/>
                        <a:pt x="9633" y="3243"/>
                        <a:pt x="9918" y="3179"/>
                      </a:cubicBezTo>
                      <a:cubicBezTo>
                        <a:pt x="10034" y="3148"/>
                        <a:pt x="10150" y="3126"/>
                        <a:pt x="10277" y="3116"/>
                      </a:cubicBezTo>
                      <a:cubicBezTo>
                        <a:pt x="10372" y="3105"/>
                        <a:pt x="10467" y="3105"/>
                        <a:pt x="10551" y="3105"/>
                      </a:cubicBezTo>
                      <a:close/>
                      <a:moveTo>
                        <a:pt x="5376" y="3464"/>
                      </a:moveTo>
                      <a:cubicBezTo>
                        <a:pt x="5493" y="3496"/>
                        <a:pt x="5598" y="3528"/>
                        <a:pt x="5714" y="3570"/>
                      </a:cubicBezTo>
                      <a:cubicBezTo>
                        <a:pt x="5619" y="3633"/>
                        <a:pt x="5535" y="3707"/>
                        <a:pt x="5440" y="3781"/>
                      </a:cubicBezTo>
                      <a:cubicBezTo>
                        <a:pt x="5324" y="3876"/>
                        <a:pt x="5197" y="3971"/>
                        <a:pt x="5081" y="4077"/>
                      </a:cubicBezTo>
                      <a:cubicBezTo>
                        <a:pt x="4806" y="3950"/>
                        <a:pt x="4521" y="3845"/>
                        <a:pt x="4236" y="3760"/>
                      </a:cubicBezTo>
                      <a:cubicBezTo>
                        <a:pt x="4172" y="3739"/>
                        <a:pt x="4109" y="3718"/>
                        <a:pt x="4046" y="3707"/>
                      </a:cubicBezTo>
                      <a:cubicBezTo>
                        <a:pt x="4489" y="3612"/>
                        <a:pt x="4933" y="3528"/>
                        <a:pt x="5376" y="3464"/>
                      </a:cubicBezTo>
                      <a:close/>
                      <a:moveTo>
                        <a:pt x="5883" y="3623"/>
                      </a:moveTo>
                      <a:cubicBezTo>
                        <a:pt x="5915" y="3633"/>
                        <a:pt x="5957" y="3644"/>
                        <a:pt x="5989" y="3654"/>
                      </a:cubicBezTo>
                      <a:cubicBezTo>
                        <a:pt x="6285" y="3750"/>
                        <a:pt x="6570" y="3845"/>
                        <a:pt x="6866" y="3940"/>
                      </a:cubicBezTo>
                      <a:lnTo>
                        <a:pt x="6823" y="3950"/>
                      </a:lnTo>
                      <a:cubicBezTo>
                        <a:pt x="6559" y="4003"/>
                        <a:pt x="6285" y="4024"/>
                        <a:pt x="6010" y="4045"/>
                      </a:cubicBezTo>
                      <a:cubicBezTo>
                        <a:pt x="5767" y="4066"/>
                        <a:pt x="5514" y="4087"/>
                        <a:pt x="5271" y="4109"/>
                      </a:cubicBezTo>
                      <a:cubicBezTo>
                        <a:pt x="5471" y="3940"/>
                        <a:pt x="5672" y="3781"/>
                        <a:pt x="5883" y="3623"/>
                      </a:cubicBezTo>
                      <a:close/>
                      <a:moveTo>
                        <a:pt x="20194" y="1785"/>
                      </a:moveTo>
                      <a:cubicBezTo>
                        <a:pt x="20257" y="1785"/>
                        <a:pt x="20321" y="1785"/>
                        <a:pt x="20384" y="1796"/>
                      </a:cubicBezTo>
                      <a:cubicBezTo>
                        <a:pt x="20954" y="1838"/>
                        <a:pt x="21504" y="2039"/>
                        <a:pt x="22042" y="2239"/>
                      </a:cubicBezTo>
                      <a:cubicBezTo>
                        <a:pt x="21599" y="2450"/>
                        <a:pt x="21176" y="2693"/>
                        <a:pt x="20785" y="2979"/>
                      </a:cubicBezTo>
                      <a:cubicBezTo>
                        <a:pt x="20764" y="3000"/>
                        <a:pt x="20733" y="3021"/>
                        <a:pt x="20701" y="3052"/>
                      </a:cubicBezTo>
                      <a:cubicBezTo>
                        <a:pt x="20638" y="3042"/>
                        <a:pt x="20564" y="3042"/>
                        <a:pt x="20500" y="3042"/>
                      </a:cubicBezTo>
                      <a:cubicBezTo>
                        <a:pt x="20173" y="3042"/>
                        <a:pt x="19845" y="3063"/>
                        <a:pt x="19518" y="3105"/>
                      </a:cubicBezTo>
                      <a:cubicBezTo>
                        <a:pt x="18747" y="3190"/>
                        <a:pt x="18008" y="3390"/>
                        <a:pt x="17290" y="3676"/>
                      </a:cubicBezTo>
                      <a:cubicBezTo>
                        <a:pt x="16888" y="3834"/>
                        <a:pt x="16476" y="4003"/>
                        <a:pt x="16043" y="4077"/>
                      </a:cubicBezTo>
                      <a:cubicBezTo>
                        <a:pt x="15917" y="4098"/>
                        <a:pt x="15779" y="4109"/>
                        <a:pt x="15653" y="4109"/>
                      </a:cubicBezTo>
                      <a:cubicBezTo>
                        <a:pt x="15410" y="4109"/>
                        <a:pt x="15177" y="4077"/>
                        <a:pt x="14934" y="4014"/>
                      </a:cubicBezTo>
                      <a:cubicBezTo>
                        <a:pt x="14554" y="3908"/>
                        <a:pt x="14185" y="3760"/>
                        <a:pt x="13815" y="3591"/>
                      </a:cubicBezTo>
                      <a:lnTo>
                        <a:pt x="14132" y="3591"/>
                      </a:lnTo>
                      <a:cubicBezTo>
                        <a:pt x="14829" y="3591"/>
                        <a:pt x="15515" y="3570"/>
                        <a:pt x="16191" y="3401"/>
                      </a:cubicBezTo>
                      <a:cubicBezTo>
                        <a:pt x="16529" y="3316"/>
                        <a:pt x="16846" y="3179"/>
                        <a:pt x="17152" y="3031"/>
                      </a:cubicBezTo>
                      <a:cubicBezTo>
                        <a:pt x="17585" y="3116"/>
                        <a:pt x="18029" y="3158"/>
                        <a:pt x="18473" y="3158"/>
                      </a:cubicBezTo>
                      <a:cubicBezTo>
                        <a:pt x="18737" y="3158"/>
                        <a:pt x="19001" y="3148"/>
                        <a:pt x="19265" y="3116"/>
                      </a:cubicBezTo>
                      <a:cubicBezTo>
                        <a:pt x="19412" y="3095"/>
                        <a:pt x="19571" y="3074"/>
                        <a:pt x="19719" y="3042"/>
                      </a:cubicBezTo>
                      <a:cubicBezTo>
                        <a:pt x="19803" y="3031"/>
                        <a:pt x="19793" y="2905"/>
                        <a:pt x="19708" y="2905"/>
                      </a:cubicBezTo>
                      <a:lnTo>
                        <a:pt x="19698" y="2905"/>
                      </a:lnTo>
                      <a:cubicBezTo>
                        <a:pt x="19286" y="2979"/>
                        <a:pt x="18863" y="3021"/>
                        <a:pt x="18451" y="3021"/>
                      </a:cubicBezTo>
                      <a:cubicBezTo>
                        <a:pt x="18082" y="3021"/>
                        <a:pt x="17723" y="2989"/>
                        <a:pt x="17364" y="2926"/>
                      </a:cubicBezTo>
                      <a:cubicBezTo>
                        <a:pt x="17659" y="2767"/>
                        <a:pt x="17966" y="2588"/>
                        <a:pt x="18272" y="2419"/>
                      </a:cubicBezTo>
                      <a:cubicBezTo>
                        <a:pt x="18863" y="2081"/>
                        <a:pt x="19497" y="1785"/>
                        <a:pt x="20194" y="1785"/>
                      </a:cubicBezTo>
                      <a:close/>
                      <a:moveTo>
                        <a:pt x="8767" y="3559"/>
                      </a:moveTo>
                      <a:cubicBezTo>
                        <a:pt x="9263" y="3570"/>
                        <a:pt x="9738" y="3728"/>
                        <a:pt x="10192" y="3929"/>
                      </a:cubicBezTo>
                      <a:lnTo>
                        <a:pt x="10213" y="3940"/>
                      </a:lnTo>
                      <a:cubicBezTo>
                        <a:pt x="9865" y="4077"/>
                        <a:pt x="9516" y="4225"/>
                        <a:pt x="9168" y="4352"/>
                      </a:cubicBezTo>
                      <a:cubicBezTo>
                        <a:pt x="9147" y="4362"/>
                        <a:pt x="9126" y="4362"/>
                        <a:pt x="9105" y="4373"/>
                      </a:cubicBezTo>
                      <a:cubicBezTo>
                        <a:pt x="8524" y="4267"/>
                        <a:pt x="7943" y="4119"/>
                        <a:pt x="7362" y="3940"/>
                      </a:cubicBezTo>
                      <a:cubicBezTo>
                        <a:pt x="7573" y="3855"/>
                        <a:pt x="7784" y="3760"/>
                        <a:pt x="7996" y="3676"/>
                      </a:cubicBezTo>
                      <a:cubicBezTo>
                        <a:pt x="8228" y="3602"/>
                        <a:pt x="8471" y="3559"/>
                        <a:pt x="8714" y="3559"/>
                      </a:cubicBezTo>
                      <a:close/>
                      <a:moveTo>
                        <a:pt x="13086" y="3591"/>
                      </a:moveTo>
                      <a:cubicBezTo>
                        <a:pt x="13540" y="3781"/>
                        <a:pt x="13984" y="4003"/>
                        <a:pt x="14417" y="4235"/>
                      </a:cubicBezTo>
                      <a:cubicBezTo>
                        <a:pt x="14100" y="4214"/>
                        <a:pt x="13794" y="4193"/>
                        <a:pt x="13488" y="4172"/>
                      </a:cubicBezTo>
                      <a:cubicBezTo>
                        <a:pt x="13308" y="4161"/>
                        <a:pt x="13118" y="4151"/>
                        <a:pt x="12938" y="4151"/>
                      </a:cubicBezTo>
                      <a:cubicBezTo>
                        <a:pt x="12769" y="4151"/>
                        <a:pt x="12600" y="4151"/>
                        <a:pt x="12431" y="4183"/>
                      </a:cubicBezTo>
                      <a:cubicBezTo>
                        <a:pt x="12104" y="4225"/>
                        <a:pt x="11777" y="4320"/>
                        <a:pt x="11460" y="4383"/>
                      </a:cubicBezTo>
                      <a:cubicBezTo>
                        <a:pt x="11164" y="4246"/>
                        <a:pt x="10879" y="4098"/>
                        <a:pt x="10583" y="3950"/>
                      </a:cubicBezTo>
                      <a:cubicBezTo>
                        <a:pt x="10689" y="3918"/>
                        <a:pt x="10784" y="3887"/>
                        <a:pt x="10889" y="3855"/>
                      </a:cubicBezTo>
                      <a:cubicBezTo>
                        <a:pt x="11238" y="3750"/>
                        <a:pt x="11597" y="3686"/>
                        <a:pt x="11956" y="3644"/>
                      </a:cubicBezTo>
                      <a:cubicBezTo>
                        <a:pt x="12326" y="3602"/>
                        <a:pt x="12706" y="3591"/>
                        <a:pt x="13086" y="3591"/>
                      </a:cubicBezTo>
                      <a:close/>
                      <a:moveTo>
                        <a:pt x="20521" y="3190"/>
                      </a:moveTo>
                      <a:cubicBezTo>
                        <a:pt x="20300" y="3369"/>
                        <a:pt x="20088" y="3559"/>
                        <a:pt x="19888" y="3760"/>
                      </a:cubicBezTo>
                      <a:cubicBezTo>
                        <a:pt x="19402" y="3771"/>
                        <a:pt x="18916" y="3834"/>
                        <a:pt x="18462" y="4035"/>
                      </a:cubicBezTo>
                      <a:cubicBezTo>
                        <a:pt x="18166" y="4151"/>
                        <a:pt x="17902" y="4309"/>
                        <a:pt x="17638" y="4468"/>
                      </a:cubicBezTo>
                      <a:cubicBezTo>
                        <a:pt x="16677" y="4404"/>
                        <a:pt x="15727" y="4330"/>
                        <a:pt x="14776" y="4267"/>
                      </a:cubicBezTo>
                      <a:cubicBezTo>
                        <a:pt x="14385" y="4056"/>
                        <a:pt x="13994" y="3845"/>
                        <a:pt x="13604" y="3654"/>
                      </a:cubicBezTo>
                      <a:lnTo>
                        <a:pt x="13604" y="3654"/>
                      </a:lnTo>
                      <a:cubicBezTo>
                        <a:pt x="13942" y="3802"/>
                        <a:pt x="14280" y="3961"/>
                        <a:pt x="14628" y="4077"/>
                      </a:cubicBezTo>
                      <a:cubicBezTo>
                        <a:pt x="14956" y="4183"/>
                        <a:pt x="15294" y="4256"/>
                        <a:pt x="15642" y="4256"/>
                      </a:cubicBezTo>
                      <a:cubicBezTo>
                        <a:pt x="16065" y="4256"/>
                        <a:pt x="16466" y="4140"/>
                        <a:pt x="16857" y="4003"/>
                      </a:cubicBezTo>
                      <a:cubicBezTo>
                        <a:pt x="17237" y="3855"/>
                        <a:pt x="17628" y="3686"/>
                        <a:pt x="18018" y="3570"/>
                      </a:cubicBezTo>
                      <a:cubicBezTo>
                        <a:pt x="18388" y="3454"/>
                        <a:pt x="18758" y="3369"/>
                        <a:pt x="19138" y="3306"/>
                      </a:cubicBezTo>
                      <a:cubicBezTo>
                        <a:pt x="19592" y="3221"/>
                        <a:pt x="20057" y="3190"/>
                        <a:pt x="20521" y="3190"/>
                      </a:cubicBezTo>
                      <a:close/>
                      <a:moveTo>
                        <a:pt x="10404" y="4024"/>
                      </a:moveTo>
                      <a:cubicBezTo>
                        <a:pt x="10668" y="4161"/>
                        <a:pt x="10932" y="4299"/>
                        <a:pt x="11206" y="4425"/>
                      </a:cubicBezTo>
                      <a:cubicBezTo>
                        <a:pt x="10932" y="4468"/>
                        <a:pt x="10657" y="4489"/>
                        <a:pt x="10382" y="4489"/>
                      </a:cubicBezTo>
                      <a:lnTo>
                        <a:pt x="10372" y="4489"/>
                      </a:lnTo>
                      <a:cubicBezTo>
                        <a:pt x="10055" y="4489"/>
                        <a:pt x="9728" y="4457"/>
                        <a:pt x="9411" y="4415"/>
                      </a:cubicBezTo>
                      <a:cubicBezTo>
                        <a:pt x="9506" y="4383"/>
                        <a:pt x="9590" y="4352"/>
                        <a:pt x="9685" y="4309"/>
                      </a:cubicBezTo>
                      <a:cubicBezTo>
                        <a:pt x="9918" y="4214"/>
                        <a:pt x="10161" y="4119"/>
                        <a:pt x="10404" y="4024"/>
                      </a:cubicBezTo>
                      <a:close/>
                      <a:moveTo>
                        <a:pt x="19750" y="3897"/>
                      </a:moveTo>
                      <a:lnTo>
                        <a:pt x="19750" y="3897"/>
                      </a:lnTo>
                      <a:cubicBezTo>
                        <a:pt x="19687" y="3961"/>
                        <a:pt x="19634" y="4014"/>
                        <a:pt x="19581" y="4077"/>
                      </a:cubicBezTo>
                      <a:cubicBezTo>
                        <a:pt x="19434" y="4246"/>
                        <a:pt x="19286" y="4425"/>
                        <a:pt x="19117" y="4584"/>
                      </a:cubicBezTo>
                      <a:cubicBezTo>
                        <a:pt x="18705" y="4552"/>
                        <a:pt x="18293" y="4520"/>
                        <a:pt x="17881" y="4489"/>
                      </a:cubicBezTo>
                      <a:cubicBezTo>
                        <a:pt x="17997" y="4425"/>
                        <a:pt x="18113" y="4352"/>
                        <a:pt x="18240" y="4299"/>
                      </a:cubicBezTo>
                      <a:cubicBezTo>
                        <a:pt x="18546" y="4140"/>
                        <a:pt x="18874" y="4014"/>
                        <a:pt x="19212" y="3961"/>
                      </a:cubicBezTo>
                      <a:cubicBezTo>
                        <a:pt x="19391" y="3929"/>
                        <a:pt x="19571" y="3908"/>
                        <a:pt x="19750" y="3897"/>
                      </a:cubicBezTo>
                      <a:close/>
                      <a:moveTo>
                        <a:pt x="7130" y="4024"/>
                      </a:moveTo>
                      <a:cubicBezTo>
                        <a:pt x="7689" y="4193"/>
                        <a:pt x="8249" y="4352"/>
                        <a:pt x="8819" y="4468"/>
                      </a:cubicBezTo>
                      <a:cubicBezTo>
                        <a:pt x="8545" y="4542"/>
                        <a:pt x="8270" y="4616"/>
                        <a:pt x="7996" y="4679"/>
                      </a:cubicBezTo>
                      <a:cubicBezTo>
                        <a:pt x="7563" y="4763"/>
                        <a:pt x="7140" y="4837"/>
                        <a:pt x="6707" y="4880"/>
                      </a:cubicBezTo>
                      <a:cubicBezTo>
                        <a:pt x="6285" y="4668"/>
                        <a:pt x="5862" y="4447"/>
                        <a:pt x="5440" y="4235"/>
                      </a:cubicBezTo>
                      <a:lnTo>
                        <a:pt x="5545" y="4235"/>
                      </a:lnTo>
                      <a:cubicBezTo>
                        <a:pt x="6073" y="4193"/>
                        <a:pt x="6623" y="4172"/>
                        <a:pt x="7130" y="4024"/>
                      </a:cubicBezTo>
                      <a:close/>
                      <a:moveTo>
                        <a:pt x="12970" y="4288"/>
                      </a:moveTo>
                      <a:cubicBezTo>
                        <a:pt x="13012" y="4288"/>
                        <a:pt x="13044" y="4299"/>
                        <a:pt x="13086" y="4299"/>
                      </a:cubicBezTo>
                      <a:cubicBezTo>
                        <a:pt x="13456" y="4309"/>
                        <a:pt x="13825" y="4341"/>
                        <a:pt x="14206" y="4362"/>
                      </a:cubicBezTo>
                      <a:cubicBezTo>
                        <a:pt x="14375" y="4383"/>
                        <a:pt x="14554" y="4394"/>
                        <a:pt x="14734" y="4404"/>
                      </a:cubicBezTo>
                      <a:cubicBezTo>
                        <a:pt x="14998" y="4552"/>
                        <a:pt x="15251" y="4689"/>
                        <a:pt x="15515" y="4816"/>
                      </a:cubicBezTo>
                      <a:cubicBezTo>
                        <a:pt x="15589" y="4858"/>
                        <a:pt x="15674" y="4901"/>
                        <a:pt x="15748" y="4932"/>
                      </a:cubicBezTo>
                      <a:cubicBezTo>
                        <a:pt x="15325" y="5017"/>
                        <a:pt x="14882" y="5049"/>
                        <a:pt x="14449" y="5049"/>
                      </a:cubicBezTo>
                      <a:cubicBezTo>
                        <a:pt x="14079" y="5049"/>
                        <a:pt x="13709" y="5027"/>
                        <a:pt x="13350" y="4964"/>
                      </a:cubicBezTo>
                      <a:cubicBezTo>
                        <a:pt x="12864" y="4890"/>
                        <a:pt x="12400" y="4763"/>
                        <a:pt x="11946" y="4594"/>
                      </a:cubicBezTo>
                      <a:cubicBezTo>
                        <a:pt x="11851" y="4563"/>
                        <a:pt x="11766" y="4520"/>
                        <a:pt x="11682" y="4478"/>
                      </a:cubicBezTo>
                      <a:cubicBezTo>
                        <a:pt x="11787" y="4457"/>
                        <a:pt x="11893" y="4436"/>
                        <a:pt x="11998" y="4415"/>
                      </a:cubicBezTo>
                      <a:cubicBezTo>
                        <a:pt x="12326" y="4330"/>
                        <a:pt x="12643" y="4288"/>
                        <a:pt x="12970" y="4288"/>
                      </a:cubicBezTo>
                      <a:close/>
                      <a:moveTo>
                        <a:pt x="15082" y="4436"/>
                      </a:moveTo>
                      <a:lnTo>
                        <a:pt x="15082" y="4436"/>
                      </a:lnTo>
                      <a:cubicBezTo>
                        <a:pt x="15864" y="4489"/>
                        <a:pt x="16656" y="4542"/>
                        <a:pt x="17437" y="4605"/>
                      </a:cubicBezTo>
                      <a:cubicBezTo>
                        <a:pt x="17311" y="4689"/>
                        <a:pt x="17184" y="4774"/>
                        <a:pt x="17057" y="4858"/>
                      </a:cubicBezTo>
                      <a:cubicBezTo>
                        <a:pt x="16941" y="4943"/>
                        <a:pt x="16835" y="5038"/>
                        <a:pt x="16688" y="5049"/>
                      </a:cubicBezTo>
                      <a:cubicBezTo>
                        <a:pt x="16645" y="5059"/>
                        <a:pt x="16603" y="5059"/>
                        <a:pt x="16561" y="5059"/>
                      </a:cubicBezTo>
                      <a:cubicBezTo>
                        <a:pt x="16508" y="5059"/>
                        <a:pt x="16466" y="5059"/>
                        <a:pt x="16413" y="5049"/>
                      </a:cubicBezTo>
                      <a:cubicBezTo>
                        <a:pt x="16233" y="5038"/>
                        <a:pt x="16065" y="4985"/>
                        <a:pt x="15927" y="4880"/>
                      </a:cubicBezTo>
                      <a:cubicBezTo>
                        <a:pt x="15695" y="4689"/>
                        <a:pt x="15357" y="4573"/>
                        <a:pt x="15082" y="4436"/>
                      </a:cubicBezTo>
                      <a:close/>
                      <a:moveTo>
                        <a:pt x="17670" y="4616"/>
                      </a:moveTo>
                      <a:cubicBezTo>
                        <a:pt x="18071" y="4647"/>
                        <a:pt x="18473" y="4679"/>
                        <a:pt x="18863" y="4711"/>
                      </a:cubicBezTo>
                      <a:lnTo>
                        <a:pt x="18958" y="4711"/>
                      </a:lnTo>
                      <a:cubicBezTo>
                        <a:pt x="18768" y="4869"/>
                        <a:pt x="18546" y="4975"/>
                        <a:pt x="18304" y="5027"/>
                      </a:cubicBezTo>
                      <a:cubicBezTo>
                        <a:pt x="18082" y="5091"/>
                        <a:pt x="17860" y="5112"/>
                        <a:pt x="17628" y="5112"/>
                      </a:cubicBezTo>
                      <a:cubicBezTo>
                        <a:pt x="17427" y="5112"/>
                        <a:pt x="17216" y="5091"/>
                        <a:pt x="17015" y="5070"/>
                      </a:cubicBezTo>
                      <a:cubicBezTo>
                        <a:pt x="17237" y="4911"/>
                        <a:pt x="17448" y="4763"/>
                        <a:pt x="17670" y="4616"/>
                      </a:cubicBezTo>
                      <a:close/>
                      <a:moveTo>
                        <a:pt x="19339" y="0"/>
                      </a:moveTo>
                      <a:cubicBezTo>
                        <a:pt x="18705" y="0"/>
                        <a:pt x="18071" y="53"/>
                        <a:pt x="17448" y="159"/>
                      </a:cubicBezTo>
                      <a:cubicBezTo>
                        <a:pt x="16709" y="285"/>
                        <a:pt x="16001" y="497"/>
                        <a:pt x="15304" y="761"/>
                      </a:cubicBezTo>
                      <a:cubicBezTo>
                        <a:pt x="15241" y="750"/>
                        <a:pt x="15177" y="729"/>
                        <a:pt x="15103" y="718"/>
                      </a:cubicBezTo>
                      <a:cubicBezTo>
                        <a:pt x="14375" y="549"/>
                        <a:pt x="13625" y="317"/>
                        <a:pt x="12886" y="317"/>
                      </a:cubicBezTo>
                      <a:cubicBezTo>
                        <a:pt x="12579" y="317"/>
                        <a:pt x="12284" y="359"/>
                        <a:pt x="11988" y="454"/>
                      </a:cubicBezTo>
                      <a:cubicBezTo>
                        <a:pt x="11196" y="708"/>
                        <a:pt x="10615" y="1299"/>
                        <a:pt x="9949" y="1775"/>
                      </a:cubicBezTo>
                      <a:cubicBezTo>
                        <a:pt x="9516" y="1817"/>
                        <a:pt x="9083" y="1827"/>
                        <a:pt x="8640" y="1838"/>
                      </a:cubicBezTo>
                      <a:cubicBezTo>
                        <a:pt x="7932" y="1848"/>
                        <a:pt x="7225" y="1891"/>
                        <a:pt x="6528" y="2007"/>
                      </a:cubicBezTo>
                      <a:cubicBezTo>
                        <a:pt x="5820" y="2134"/>
                        <a:pt x="5133" y="2292"/>
                        <a:pt x="4436" y="2450"/>
                      </a:cubicBezTo>
                      <a:cubicBezTo>
                        <a:pt x="3655" y="2630"/>
                        <a:pt x="2863" y="2810"/>
                        <a:pt x="2071" y="2979"/>
                      </a:cubicBezTo>
                      <a:cubicBezTo>
                        <a:pt x="1690" y="3116"/>
                        <a:pt x="1300" y="3253"/>
                        <a:pt x="909" y="3401"/>
                      </a:cubicBezTo>
                      <a:cubicBezTo>
                        <a:pt x="1015" y="3369"/>
                        <a:pt x="1131" y="3348"/>
                        <a:pt x="1236" y="3327"/>
                      </a:cubicBezTo>
                      <a:cubicBezTo>
                        <a:pt x="1764" y="3200"/>
                        <a:pt x="2303" y="3063"/>
                        <a:pt x="2852" y="3031"/>
                      </a:cubicBezTo>
                      <a:cubicBezTo>
                        <a:pt x="2926" y="3021"/>
                        <a:pt x="3000" y="3021"/>
                        <a:pt x="3074" y="3021"/>
                      </a:cubicBezTo>
                      <a:cubicBezTo>
                        <a:pt x="3359" y="3021"/>
                        <a:pt x="3644" y="3052"/>
                        <a:pt x="3929" y="3105"/>
                      </a:cubicBezTo>
                      <a:cubicBezTo>
                        <a:pt x="4310" y="3169"/>
                        <a:pt x="4679" y="3264"/>
                        <a:pt x="5049" y="3369"/>
                      </a:cubicBezTo>
                      <a:cubicBezTo>
                        <a:pt x="4743" y="3422"/>
                        <a:pt x="4447" y="3475"/>
                        <a:pt x="4141" y="3538"/>
                      </a:cubicBezTo>
                      <a:cubicBezTo>
                        <a:pt x="4003" y="3570"/>
                        <a:pt x="3856" y="3602"/>
                        <a:pt x="3718" y="3623"/>
                      </a:cubicBezTo>
                      <a:cubicBezTo>
                        <a:pt x="3718" y="3633"/>
                        <a:pt x="3708" y="3633"/>
                        <a:pt x="3697" y="3633"/>
                      </a:cubicBezTo>
                      <a:cubicBezTo>
                        <a:pt x="3655" y="3633"/>
                        <a:pt x="3581" y="3602"/>
                        <a:pt x="3539" y="3591"/>
                      </a:cubicBezTo>
                      <a:cubicBezTo>
                        <a:pt x="3465" y="3581"/>
                        <a:pt x="3391" y="3570"/>
                        <a:pt x="3317" y="3549"/>
                      </a:cubicBezTo>
                      <a:cubicBezTo>
                        <a:pt x="3169" y="3528"/>
                        <a:pt x="3032" y="3517"/>
                        <a:pt x="2884" y="3507"/>
                      </a:cubicBezTo>
                      <a:cubicBezTo>
                        <a:pt x="2694" y="3485"/>
                        <a:pt x="2493" y="3475"/>
                        <a:pt x="2292" y="3475"/>
                      </a:cubicBezTo>
                      <a:cubicBezTo>
                        <a:pt x="2208" y="3475"/>
                        <a:pt x="2113" y="3475"/>
                        <a:pt x="2028" y="3485"/>
                      </a:cubicBezTo>
                      <a:cubicBezTo>
                        <a:pt x="1743" y="3496"/>
                        <a:pt x="1458" y="3528"/>
                        <a:pt x="1183" y="3559"/>
                      </a:cubicBezTo>
                      <a:cubicBezTo>
                        <a:pt x="888" y="3602"/>
                        <a:pt x="603" y="3771"/>
                        <a:pt x="360" y="3929"/>
                      </a:cubicBezTo>
                      <a:cubicBezTo>
                        <a:pt x="233" y="4014"/>
                        <a:pt x="117" y="4109"/>
                        <a:pt x="1" y="4193"/>
                      </a:cubicBezTo>
                      <a:cubicBezTo>
                        <a:pt x="11" y="4204"/>
                        <a:pt x="32" y="4214"/>
                        <a:pt x="43" y="4214"/>
                      </a:cubicBezTo>
                      <a:cubicBezTo>
                        <a:pt x="666" y="3760"/>
                        <a:pt x="1448" y="3612"/>
                        <a:pt x="2219" y="3612"/>
                      </a:cubicBezTo>
                      <a:cubicBezTo>
                        <a:pt x="2578" y="3612"/>
                        <a:pt x="2947" y="3644"/>
                        <a:pt x="3285" y="3697"/>
                      </a:cubicBezTo>
                      <a:cubicBezTo>
                        <a:pt x="3423" y="3718"/>
                        <a:pt x="3549" y="3739"/>
                        <a:pt x="3676" y="3760"/>
                      </a:cubicBezTo>
                      <a:cubicBezTo>
                        <a:pt x="3687" y="3771"/>
                        <a:pt x="3697" y="3771"/>
                        <a:pt x="3708" y="3771"/>
                      </a:cubicBezTo>
                      <a:lnTo>
                        <a:pt x="3718" y="3771"/>
                      </a:lnTo>
                      <a:cubicBezTo>
                        <a:pt x="3803" y="3792"/>
                        <a:pt x="3898" y="3813"/>
                        <a:pt x="3982" y="3834"/>
                      </a:cubicBezTo>
                      <a:cubicBezTo>
                        <a:pt x="4278" y="3918"/>
                        <a:pt x="4563" y="4014"/>
                        <a:pt x="4848" y="4140"/>
                      </a:cubicBezTo>
                      <a:cubicBezTo>
                        <a:pt x="4669" y="4151"/>
                        <a:pt x="4479" y="4161"/>
                        <a:pt x="4299" y="4172"/>
                      </a:cubicBezTo>
                      <a:cubicBezTo>
                        <a:pt x="3201" y="4235"/>
                        <a:pt x="2102" y="4267"/>
                        <a:pt x="1004" y="4267"/>
                      </a:cubicBezTo>
                      <a:lnTo>
                        <a:pt x="497" y="4267"/>
                      </a:lnTo>
                      <a:cubicBezTo>
                        <a:pt x="413" y="4267"/>
                        <a:pt x="328" y="4267"/>
                        <a:pt x="254" y="4288"/>
                      </a:cubicBezTo>
                      <a:cubicBezTo>
                        <a:pt x="381" y="4330"/>
                        <a:pt x="508" y="4362"/>
                        <a:pt x="634" y="4404"/>
                      </a:cubicBezTo>
                      <a:cubicBezTo>
                        <a:pt x="687" y="4404"/>
                        <a:pt x="750" y="4415"/>
                        <a:pt x="814" y="4415"/>
                      </a:cubicBezTo>
                      <a:lnTo>
                        <a:pt x="972" y="4415"/>
                      </a:lnTo>
                      <a:cubicBezTo>
                        <a:pt x="1236" y="4415"/>
                        <a:pt x="1500" y="4404"/>
                        <a:pt x="1764" y="4404"/>
                      </a:cubicBezTo>
                      <a:cubicBezTo>
                        <a:pt x="2398" y="4394"/>
                        <a:pt x="3042" y="4373"/>
                        <a:pt x="3676" y="4352"/>
                      </a:cubicBezTo>
                      <a:cubicBezTo>
                        <a:pt x="3729" y="4341"/>
                        <a:pt x="3771" y="4341"/>
                        <a:pt x="3824" y="4341"/>
                      </a:cubicBezTo>
                      <a:cubicBezTo>
                        <a:pt x="4257" y="4320"/>
                        <a:pt x="4700" y="4288"/>
                        <a:pt x="5133" y="4256"/>
                      </a:cubicBezTo>
                      <a:cubicBezTo>
                        <a:pt x="5577" y="4457"/>
                        <a:pt x="5999" y="4689"/>
                        <a:pt x="6433" y="4911"/>
                      </a:cubicBezTo>
                      <a:cubicBezTo>
                        <a:pt x="5757" y="4975"/>
                        <a:pt x="5070" y="4985"/>
                        <a:pt x="4384" y="4985"/>
                      </a:cubicBezTo>
                      <a:lnTo>
                        <a:pt x="4130" y="4985"/>
                      </a:lnTo>
                      <a:cubicBezTo>
                        <a:pt x="4542" y="5038"/>
                        <a:pt x="4954" y="5080"/>
                        <a:pt x="5345" y="5122"/>
                      </a:cubicBezTo>
                      <a:cubicBezTo>
                        <a:pt x="5788" y="5101"/>
                        <a:pt x="6232" y="5080"/>
                        <a:pt x="6675" y="5027"/>
                      </a:cubicBezTo>
                      <a:lnTo>
                        <a:pt x="6718" y="5049"/>
                      </a:lnTo>
                      <a:cubicBezTo>
                        <a:pt x="7003" y="5186"/>
                        <a:pt x="7288" y="5313"/>
                        <a:pt x="7584" y="5439"/>
                      </a:cubicBezTo>
                      <a:cubicBezTo>
                        <a:pt x="7816" y="5471"/>
                        <a:pt x="8048" y="5503"/>
                        <a:pt x="8281" y="5534"/>
                      </a:cubicBezTo>
                      <a:cubicBezTo>
                        <a:pt x="7837" y="5387"/>
                        <a:pt x="7394" y="5207"/>
                        <a:pt x="6961" y="5006"/>
                      </a:cubicBezTo>
                      <a:lnTo>
                        <a:pt x="6950" y="4996"/>
                      </a:lnTo>
                      <a:cubicBezTo>
                        <a:pt x="7098" y="4975"/>
                        <a:pt x="7246" y="4964"/>
                        <a:pt x="7394" y="4932"/>
                      </a:cubicBezTo>
                      <a:cubicBezTo>
                        <a:pt x="7974" y="4848"/>
                        <a:pt x="8555" y="4711"/>
                        <a:pt x="9115" y="4520"/>
                      </a:cubicBezTo>
                      <a:cubicBezTo>
                        <a:pt x="9411" y="4563"/>
                        <a:pt x="9707" y="4605"/>
                        <a:pt x="10002" y="4616"/>
                      </a:cubicBezTo>
                      <a:cubicBezTo>
                        <a:pt x="10129" y="4626"/>
                        <a:pt x="10256" y="4626"/>
                        <a:pt x="10372" y="4626"/>
                      </a:cubicBezTo>
                      <a:cubicBezTo>
                        <a:pt x="10573" y="4626"/>
                        <a:pt x="10784" y="4626"/>
                        <a:pt x="10984" y="4605"/>
                      </a:cubicBezTo>
                      <a:cubicBezTo>
                        <a:pt x="11132" y="4584"/>
                        <a:pt x="11280" y="4563"/>
                        <a:pt x="11428" y="4531"/>
                      </a:cubicBezTo>
                      <a:cubicBezTo>
                        <a:pt x="11513" y="4573"/>
                        <a:pt x="11597" y="4605"/>
                        <a:pt x="11671" y="4647"/>
                      </a:cubicBezTo>
                      <a:cubicBezTo>
                        <a:pt x="12115" y="4827"/>
                        <a:pt x="12579" y="4964"/>
                        <a:pt x="13044" y="5059"/>
                      </a:cubicBezTo>
                      <a:cubicBezTo>
                        <a:pt x="13509" y="5154"/>
                        <a:pt x="13984" y="5196"/>
                        <a:pt x="14449" y="5196"/>
                      </a:cubicBezTo>
                      <a:cubicBezTo>
                        <a:pt x="14966" y="5196"/>
                        <a:pt x="15473" y="5144"/>
                        <a:pt x="15969" y="5038"/>
                      </a:cubicBezTo>
                      <a:cubicBezTo>
                        <a:pt x="16149" y="5112"/>
                        <a:pt x="16318" y="5186"/>
                        <a:pt x="16487" y="5249"/>
                      </a:cubicBezTo>
                      <a:cubicBezTo>
                        <a:pt x="15917" y="5640"/>
                        <a:pt x="15294" y="5978"/>
                        <a:pt x="14596" y="6041"/>
                      </a:cubicBezTo>
                      <a:cubicBezTo>
                        <a:pt x="14565" y="6041"/>
                        <a:pt x="14554" y="6062"/>
                        <a:pt x="14544" y="6073"/>
                      </a:cubicBezTo>
                      <a:cubicBezTo>
                        <a:pt x="14142" y="6136"/>
                        <a:pt x="13741" y="6189"/>
                        <a:pt x="13340" y="6210"/>
                      </a:cubicBezTo>
                      <a:cubicBezTo>
                        <a:pt x="13572" y="6242"/>
                        <a:pt x="13804" y="6263"/>
                        <a:pt x="14037" y="6295"/>
                      </a:cubicBezTo>
                      <a:cubicBezTo>
                        <a:pt x="14332" y="6263"/>
                        <a:pt x="14618" y="6210"/>
                        <a:pt x="14903" y="6158"/>
                      </a:cubicBezTo>
                      <a:cubicBezTo>
                        <a:pt x="14924" y="6158"/>
                        <a:pt x="14934" y="6147"/>
                        <a:pt x="14934" y="6136"/>
                      </a:cubicBezTo>
                      <a:cubicBezTo>
                        <a:pt x="15568" y="6010"/>
                        <a:pt x="16128" y="5682"/>
                        <a:pt x="16667" y="5313"/>
                      </a:cubicBezTo>
                      <a:cubicBezTo>
                        <a:pt x="17121" y="5482"/>
                        <a:pt x="17596" y="5619"/>
                        <a:pt x="18082" y="5703"/>
                      </a:cubicBezTo>
                      <a:cubicBezTo>
                        <a:pt x="18789" y="5830"/>
                        <a:pt x="19497" y="5883"/>
                        <a:pt x="20205" y="5883"/>
                      </a:cubicBezTo>
                      <a:lnTo>
                        <a:pt x="20722" y="5883"/>
                      </a:lnTo>
                      <a:cubicBezTo>
                        <a:pt x="21123" y="5862"/>
                        <a:pt x="21535" y="5841"/>
                        <a:pt x="21937" y="5798"/>
                      </a:cubicBezTo>
                      <a:cubicBezTo>
                        <a:pt x="22032" y="5735"/>
                        <a:pt x="22116" y="5682"/>
                        <a:pt x="22211" y="5619"/>
                      </a:cubicBezTo>
                      <a:lnTo>
                        <a:pt x="22211" y="5619"/>
                      </a:lnTo>
                      <a:cubicBezTo>
                        <a:pt x="21546" y="5693"/>
                        <a:pt x="20881" y="5746"/>
                        <a:pt x="20215" y="5746"/>
                      </a:cubicBezTo>
                      <a:cubicBezTo>
                        <a:pt x="19592" y="5746"/>
                        <a:pt x="18958" y="5703"/>
                        <a:pt x="18335" y="5598"/>
                      </a:cubicBezTo>
                      <a:cubicBezTo>
                        <a:pt x="17807" y="5513"/>
                        <a:pt x="17311" y="5387"/>
                        <a:pt x="16814" y="5218"/>
                      </a:cubicBezTo>
                      <a:lnTo>
                        <a:pt x="16835" y="5196"/>
                      </a:lnTo>
                      <a:cubicBezTo>
                        <a:pt x="17100" y="5228"/>
                        <a:pt x="17364" y="5249"/>
                        <a:pt x="17628" y="5249"/>
                      </a:cubicBezTo>
                      <a:cubicBezTo>
                        <a:pt x="17775" y="5249"/>
                        <a:pt x="17923" y="5249"/>
                        <a:pt x="18071" y="5228"/>
                      </a:cubicBezTo>
                      <a:cubicBezTo>
                        <a:pt x="18325" y="5186"/>
                        <a:pt x="18578" y="5122"/>
                        <a:pt x="18810" y="4996"/>
                      </a:cubicBezTo>
                      <a:cubicBezTo>
                        <a:pt x="18937" y="4922"/>
                        <a:pt x="19064" y="4827"/>
                        <a:pt x="19170" y="4732"/>
                      </a:cubicBezTo>
                      <a:cubicBezTo>
                        <a:pt x="19814" y="4785"/>
                        <a:pt x="20458" y="4837"/>
                        <a:pt x="21092" y="4858"/>
                      </a:cubicBezTo>
                      <a:cubicBezTo>
                        <a:pt x="21240" y="4869"/>
                        <a:pt x="21398" y="4869"/>
                        <a:pt x="21546" y="4869"/>
                      </a:cubicBezTo>
                      <a:cubicBezTo>
                        <a:pt x="22063" y="4869"/>
                        <a:pt x="22581" y="4827"/>
                        <a:pt x="23088" y="4689"/>
                      </a:cubicBezTo>
                      <a:cubicBezTo>
                        <a:pt x="23120" y="4626"/>
                        <a:pt x="23151" y="4573"/>
                        <a:pt x="23172" y="4510"/>
                      </a:cubicBezTo>
                      <a:lnTo>
                        <a:pt x="23172" y="4510"/>
                      </a:lnTo>
                      <a:cubicBezTo>
                        <a:pt x="22644" y="4668"/>
                        <a:pt x="22095" y="4721"/>
                        <a:pt x="21546" y="4721"/>
                      </a:cubicBezTo>
                      <a:lnTo>
                        <a:pt x="21493" y="4721"/>
                      </a:lnTo>
                      <a:cubicBezTo>
                        <a:pt x="20764" y="4721"/>
                        <a:pt x="20036" y="4647"/>
                        <a:pt x="19317" y="4594"/>
                      </a:cubicBezTo>
                      <a:cubicBezTo>
                        <a:pt x="19349" y="4563"/>
                        <a:pt x="19381" y="4520"/>
                        <a:pt x="19412" y="4489"/>
                      </a:cubicBezTo>
                      <a:cubicBezTo>
                        <a:pt x="19592" y="4288"/>
                        <a:pt x="19761" y="4087"/>
                        <a:pt x="19951" y="3897"/>
                      </a:cubicBezTo>
                      <a:cubicBezTo>
                        <a:pt x="20057" y="3897"/>
                        <a:pt x="20162" y="3897"/>
                        <a:pt x="20268" y="3908"/>
                      </a:cubicBezTo>
                      <a:cubicBezTo>
                        <a:pt x="20870" y="3929"/>
                        <a:pt x="21461" y="4024"/>
                        <a:pt x="22063" y="4024"/>
                      </a:cubicBezTo>
                      <a:cubicBezTo>
                        <a:pt x="22169" y="4024"/>
                        <a:pt x="22275" y="4014"/>
                        <a:pt x="22370" y="4014"/>
                      </a:cubicBezTo>
                      <a:cubicBezTo>
                        <a:pt x="22697" y="3992"/>
                        <a:pt x="23014" y="3950"/>
                        <a:pt x="23331" y="3887"/>
                      </a:cubicBezTo>
                      <a:cubicBezTo>
                        <a:pt x="23341" y="3834"/>
                        <a:pt x="23341" y="3781"/>
                        <a:pt x="23341" y="3739"/>
                      </a:cubicBezTo>
                      <a:lnTo>
                        <a:pt x="23341" y="3739"/>
                      </a:lnTo>
                      <a:cubicBezTo>
                        <a:pt x="23109" y="3781"/>
                        <a:pt x="22866" y="3823"/>
                        <a:pt x="22634" y="3845"/>
                      </a:cubicBezTo>
                      <a:cubicBezTo>
                        <a:pt x="22444" y="3866"/>
                        <a:pt x="22264" y="3876"/>
                        <a:pt x="22085" y="3876"/>
                      </a:cubicBezTo>
                      <a:cubicBezTo>
                        <a:pt x="21546" y="3876"/>
                        <a:pt x="21018" y="3802"/>
                        <a:pt x="20479" y="3771"/>
                      </a:cubicBezTo>
                      <a:cubicBezTo>
                        <a:pt x="20352" y="3760"/>
                        <a:pt x="20226" y="3760"/>
                        <a:pt x="20099" y="3760"/>
                      </a:cubicBezTo>
                      <a:cubicBezTo>
                        <a:pt x="20257" y="3602"/>
                        <a:pt x="20416" y="3454"/>
                        <a:pt x="20585" y="3316"/>
                      </a:cubicBezTo>
                      <a:cubicBezTo>
                        <a:pt x="20638" y="3274"/>
                        <a:pt x="20701" y="3232"/>
                        <a:pt x="20754" y="3190"/>
                      </a:cubicBezTo>
                      <a:cubicBezTo>
                        <a:pt x="20976" y="3200"/>
                        <a:pt x="21197" y="3211"/>
                        <a:pt x="21419" y="3232"/>
                      </a:cubicBezTo>
                      <a:cubicBezTo>
                        <a:pt x="22074" y="3306"/>
                        <a:pt x="22718" y="3454"/>
                        <a:pt x="23341" y="3676"/>
                      </a:cubicBezTo>
                      <a:cubicBezTo>
                        <a:pt x="23341" y="3623"/>
                        <a:pt x="23341" y="3570"/>
                        <a:pt x="23331" y="3517"/>
                      </a:cubicBezTo>
                      <a:cubicBezTo>
                        <a:pt x="22560" y="3243"/>
                        <a:pt x="21747" y="3095"/>
                        <a:pt x="20933" y="3052"/>
                      </a:cubicBezTo>
                      <a:cubicBezTo>
                        <a:pt x="21261" y="2820"/>
                        <a:pt x="21609" y="2609"/>
                        <a:pt x="21979" y="2429"/>
                      </a:cubicBezTo>
                      <a:cubicBezTo>
                        <a:pt x="22063" y="2387"/>
                        <a:pt x="22148" y="2345"/>
                        <a:pt x="22232" y="2303"/>
                      </a:cubicBezTo>
                      <a:cubicBezTo>
                        <a:pt x="22486" y="2398"/>
                        <a:pt x="22750" y="2472"/>
                        <a:pt x="23003" y="2535"/>
                      </a:cubicBezTo>
                      <a:cubicBezTo>
                        <a:pt x="22972" y="2472"/>
                        <a:pt x="22940" y="2419"/>
                        <a:pt x="22908" y="2366"/>
                      </a:cubicBezTo>
                      <a:cubicBezTo>
                        <a:pt x="22750" y="2324"/>
                        <a:pt x="22581" y="2271"/>
                        <a:pt x="22422" y="2218"/>
                      </a:cubicBezTo>
                      <a:cubicBezTo>
                        <a:pt x="22518" y="2176"/>
                        <a:pt x="22623" y="2134"/>
                        <a:pt x="22729" y="2091"/>
                      </a:cubicBezTo>
                      <a:cubicBezTo>
                        <a:pt x="22697" y="2060"/>
                        <a:pt x="22665" y="2017"/>
                        <a:pt x="22644" y="1975"/>
                      </a:cubicBezTo>
                      <a:cubicBezTo>
                        <a:pt x="22496" y="2028"/>
                        <a:pt x="22359" y="2091"/>
                        <a:pt x="22222" y="2155"/>
                      </a:cubicBezTo>
                      <a:cubicBezTo>
                        <a:pt x="21736" y="1986"/>
                        <a:pt x="21261" y="1796"/>
                        <a:pt x="20775" y="1701"/>
                      </a:cubicBezTo>
                      <a:cubicBezTo>
                        <a:pt x="20574" y="1658"/>
                        <a:pt x="20374" y="1637"/>
                        <a:pt x="20173" y="1637"/>
                      </a:cubicBezTo>
                      <a:cubicBezTo>
                        <a:pt x="20088" y="1637"/>
                        <a:pt x="20004" y="1637"/>
                        <a:pt x="19919" y="1648"/>
                      </a:cubicBezTo>
                      <a:cubicBezTo>
                        <a:pt x="20173" y="1584"/>
                        <a:pt x="20416" y="1510"/>
                        <a:pt x="20680" y="1437"/>
                      </a:cubicBezTo>
                      <a:cubicBezTo>
                        <a:pt x="21081" y="1331"/>
                        <a:pt x="21504" y="1225"/>
                        <a:pt x="21926" y="1183"/>
                      </a:cubicBezTo>
                      <a:cubicBezTo>
                        <a:pt x="21873" y="1141"/>
                        <a:pt x="21820" y="1099"/>
                        <a:pt x="21778" y="1056"/>
                      </a:cubicBezTo>
                      <a:cubicBezTo>
                        <a:pt x="21546" y="1077"/>
                        <a:pt x="21314" y="1130"/>
                        <a:pt x="21092" y="1183"/>
                      </a:cubicBezTo>
                      <a:cubicBezTo>
                        <a:pt x="20648" y="1289"/>
                        <a:pt x="20205" y="1426"/>
                        <a:pt x="19761" y="1542"/>
                      </a:cubicBezTo>
                      <a:cubicBezTo>
                        <a:pt x="19317" y="1658"/>
                        <a:pt x="18863" y="1732"/>
                        <a:pt x="18409" y="1785"/>
                      </a:cubicBezTo>
                      <a:cubicBezTo>
                        <a:pt x="17955" y="1838"/>
                        <a:pt x="17501" y="1880"/>
                        <a:pt x="17057" y="1954"/>
                      </a:cubicBezTo>
                      <a:cubicBezTo>
                        <a:pt x="16614" y="2039"/>
                        <a:pt x="16181" y="2155"/>
                        <a:pt x="15748" y="2292"/>
                      </a:cubicBezTo>
                      <a:cubicBezTo>
                        <a:pt x="15684" y="2313"/>
                        <a:pt x="15610" y="2334"/>
                        <a:pt x="15547" y="2355"/>
                      </a:cubicBezTo>
                      <a:cubicBezTo>
                        <a:pt x="15114" y="2165"/>
                        <a:pt x="14692" y="1954"/>
                        <a:pt x="14248" y="1796"/>
                      </a:cubicBezTo>
                      <a:cubicBezTo>
                        <a:pt x="14058" y="1732"/>
                        <a:pt x="13857" y="1679"/>
                        <a:pt x="13657" y="1637"/>
                      </a:cubicBezTo>
                      <a:cubicBezTo>
                        <a:pt x="13709" y="1616"/>
                        <a:pt x="13752" y="1595"/>
                        <a:pt x="13794" y="1574"/>
                      </a:cubicBezTo>
                      <a:cubicBezTo>
                        <a:pt x="14301" y="1331"/>
                        <a:pt x="14808" y="1109"/>
                        <a:pt x="15325" y="908"/>
                      </a:cubicBezTo>
                      <a:cubicBezTo>
                        <a:pt x="15684" y="982"/>
                        <a:pt x="16043" y="1035"/>
                        <a:pt x="16424" y="1046"/>
                      </a:cubicBezTo>
                      <a:lnTo>
                        <a:pt x="16603" y="1046"/>
                      </a:lnTo>
                      <a:cubicBezTo>
                        <a:pt x="17100" y="1046"/>
                        <a:pt x="17596" y="993"/>
                        <a:pt x="18092" y="908"/>
                      </a:cubicBezTo>
                      <a:cubicBezTo>
                        <a:pt x="18990" y="750"/>
                        <a:pt x="19856" y="507"/>
                        <a:pt x="20743" y="296"/>
                      </a:cubicBezTo>
                      <a:cubicBezTo>
                        <a:pt x="20574" y="201"/>
                        <a:pt x="20405" y="116"/>
                        <a:pt x="20236" y="32"/>
                      </a:cubicBezTo>
                      <a:cubicBezTo>
                        <a:pt x="19930" y="11"/>
                        <a:pt x="19634" y="0"/>
                        <a:pt x="19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54" name="Google Shape;1054;p33"/>
              <p:cNvGrpSpPr/>
              <p:nvPr/>
            </p:nvGrpSpPr>
            <p:grpSpPr>
              <a:xfrm rot="-157" flipH="1">
                <a:off x="-22849" y="1728187"/>
                <a:ext cx="588590" cy="1107969"/>
                <a:chOff x="-1094046" y="3548478"/>
                <a:chExt cx="269550" cy="507358"/>
              </a:xfrm>
            </p:grpSpPr>
            <p:sp>
              <p:nvSpPr>
                <p:cNvPr id="1055" name="Google Shape;1055;p33"/>
                <p:cNvSpPr/>
                <p:nvPr/>
              </p:nvSpPr>
              <p:spPr>
                <a:xfrm>
                  <a:off x="-1094046" y="3914201"/>
                  <a:ext cx="128381" cy="141635"/>
                </a:xfrm>
                <a:custGeom>
                  <a:avLst/>
                  <a:gdLst/>
                  <a:ahLst/>
                  <a:cxnLst/>
                  <a:rect l="l" t="t" r="r" b="b"/>
                  <a:pathLst>
                    <a:path w="2557" h="2821" extrusionOk="0">
                      <a:moveTo>
                        <a:pt x="1283" y="1"/>
                      </a:moveTo>
                      <a:cubicBezTo>
                        <a:pt x="583" y="1"/>
                        <a:pt x="11" y="630"/>
                        <a:pt x="1" y="1405"/>
                      </a:cubicBezTo>
                      <a:cubicBezTo>
                        <a:pt x="1" y="2191"/>
                        <a:pt x="562" y="2821"/>
                        <a:pt x="1272" y="2821"/>
                      </a:cubicBezTo>
                      <a:cubicBezTo>
                        <a:pt x="1278" y="2821"/>
                        <a:pt x="1284" y="2821"/>
                        <a:pt x="1289" y="2821"/>
                      </a:cubicBezTo>
                      <a:cubicBezTo>
                        <a:pt x="2008" y="2799"/>
                        <a:pt x="2557" y="2176"/>
                        <a:pt x="2557" y="1384"/>
                      </a:cubicBezTo>
                      <a:cubicBezTo>
                        <a:pt x="2557" y="634"/>
                        <a:pt x="1997" y="11"/>
                        <a:pt x="1300" y="1"/>
                      </a:cubicBezTo>
                      <a:cubicBezTo>
                        <a:pt x="1294" y="1"/>
                        <a:pt x="1288" y="1"/>
                        <a:pt x="1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33"/>
                <p:cNvSpPr/>
                <p:nvPr/>
              </p:nvSpPr>
              <p:spPr>
                <a:xfrm>
                  <a:off x="-922099" y="3649798"/>
                  <a:ext cx="97603" cy="102925"/>
                </a:xfrm>
                <a:custGeom>
                  <a:avLst/>
                  <a:gdLst/>
                  <a:ahLst/>
                  <a:cxnLst/>
                  <a:rect l="l" t="t" r="r" b="b"/>
                  <a:pathLst>
                    <a:path w="1944" h="2050" extrusionOk="0">
                      <a:moveTo>
                        <a:pt x="981" y="0"/>
                      </a:moveTo>
                      <a:cubicBezTo>
                        <a:pt x="975" y="0"/>
                        <a:pt x="968" y="0"/>
                        <a:pt x="962" y="0"/>
                      </a:cubicBezTo>
                      <a:cubicBezTo>
                        <a:pt x="412" y="0"/>
                        <a:pt x="1" y="476"/>
                        <a:pt x="1" y="1067"/>
                      </a:cubicBezTo>
                      <a:cubicBezTo>
                        <a:pt x="11" y="1627"/>
                        <a:pt x="402" y="2049"/>
                        <a:pt x="930" y="2049"/>
                      </a:cubicBezTo>
                      <a:cubicBezTo>
                        <a:pt x="936" y="2049"/>
                        <a:pt x="942" y="2050"/>
                        <a:pt x="948" y="2050"/>
                      </a:cubicBezTo>
                      <a:cubicBezTo>
                        <a:pt x="1499" y="2050"/>
                        <a:pt x="1944" y="1568"/>
                        <a:pt x="1933" y="983"/>
                      </a:cubicBezTo>
                      <a:cubicBezTo>
                        <a:pt x="1933" y="430"/>
                        <a:pt x="1511" y="0"/>
                        <a:pt x="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33"/>
                <p:cNvSpPr/>
                <p:nvPr/>
              </p:nvSpPr>
              <p:spPr>
                <a:xfrm>
                  <a:off x="-997914" y="3548478"/>
                  <a:ext cx="83847" cy="86558"/>
                </a:xfrm>
                <a:custGeom>
                  <a:avLst/>
                  <a:gdLst/>
                  <a:ahLst/>
                  <a:cxnLst/>
                  <a:rect l="l" t="t" r="r" b="b"/>
                  <a:pathLst>
                    <a:path w="1670" h="1724" extrusionOk="0">
                      <a:moveTo>
                        <a:pt x="824" y="1"/>
                      </a:moveTo>
                      <a:cubicBezTo>
                        <a:pt x="360" y="1"/>
                        <a:pt x="21" y="346"/>
                        <a:pt x="11" y="836"/>
                      </a:cubicBezTo>
                      <a:cubicBezTo>
                        <a:pt x="0" y="1321"/>
                        <a:pt x="338" y="1702"/>
                        <a:pt x="803" y="1723"/>
                      </a:cubicBezTo>
                      <a:cubicBezTo>
                        <a:pt x="814" y="1723"/>
                        <a:pt x="825" y="1723"/>
                        <a:pt x="836" y="1723"/>
                      </a:cubicBezTo>
                      <a:cubicBezTo>
                        <a:pt x="1277" y="1723"/>
                        <a:pt x="1669" y="1320"/>
                        <a:pt x="1669" y="857"/>
                      </a:cubicBezTo>
                      <a:cubicBezTo>
                        <a:pt x="1669" y="371"/>
                        <a:pt x="1310" y="1"/>
                        <a:pt x="845" y="1"/>
                      </a:cubicBezTo>
                      <a:cubicBezTo>
                        <a:pt x="838" y="1"/>
                        <a:pt x="831" y="1"/>
                        <a:pt x="8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26855144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058"/>
        <p:cNvGrpSpPr/>
        <p:nvPr/>
      </p:nvGrpSpPr>
      <p:grpSpPr>
        <a:xfrm>
          <a:off x="0" y="0"/>
          <a:ext cx="0" cy="0"/>
          <a:chOff x="0" y="0"/>
          <a:chExt cx="0" cy="0"/>
        </a:xfrm>
      </p:grpSpPr>
      <p:sp>
        <p:nvSpPr>
          <p:cNvPr id="1059" name="Google Shape;1059;p34"/>
          <p:cNvSpPr txBox="1">
            <a:spLocks noGrp="1"/>
          </p:cNvSpPr>
          <p:nvPr>
            <p:ph type="title"/>
          </p:nvPr>
        </p:nvSpPr>
        <p:spPr>
          <a:xfrm>
            <a:off x="5750967" y="523533"/>
            <a:ext cx="5488800" cy="1567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8000"/>
            </a:lvl1pPr>
            <a:lvl2pPr lvl="1" rtl="0">
              <a:spcBef>
                <a:spcPts val="0"/>
              </a:spcBef>
              <a:spcAft>
                <a:spcPts val="0"/>
              </a:spcAft>
              <a:buNone/>
              <a:defRPr sz="8000"/>
            </a:lvl2pPr>
            <a:lvl3pPr lvl="2" rtl="0">
              <a:spcBef>
                <a:spcPts val="0"/>
              </a:spcBef>
              <a:spcAft>
                <a:spcPts val="0"/>
              </a:spcAft>
              <a:buNone/>
              <a:defRPr sz="8000"/>
            </a:lvl3pPr>
            <a:lvl4pPr lvl="3" rtl="0">
              <a:spcBef>
                <a:spcPts val="0"/>
              </a:spcBef>
              <a:spcAft>
                <a:spcPts val="0"/>
              </a:spcAft>
              <a:buNone/>
              <a:defRPr sz="8000"/>
            </a:lvl4pPr>
            <a:lvl5pPr lvl="4" rtl="0">
              <a:spcBef>
                <a:spcPts val="0"/>
              </a:spcBef>
              <a:spcAft>
                <a:spcPts val="0"/>
              </a:spcAft>
              <a:buNone/>
              <a:defRPr sz="8000"/>
            </a:lvl5pPr>
            <a:lvl6pPr lvl="5" rtl="0">
              <a:spcBef>
                <a:spcPts val="0"/>
              </a:spcBef>
              <a:spcAft>
                <a:spcPts val="0"/>
              </a:spcAft>
              <a:buNone/>
              <a:defRPr sz="8000"/>
            </a:lvl6pPr>
            <a:lvl7pPr lvl="6" rtl="0">
              <a:spcBef>
                <a:spcPts val="0"/>
              </a:spcBef>
              <a:spcAft>
                <a:spcPts val="0"/>
              </a:spcAft>
              <a:buNone/>
              <a:defRPr sz="8000"/>
            </a:lvl7pPr>
            <a:lvl8pPr lvl="7" rtl="0">
              <a:spcBef>
                <a:spcPts val="0"/>
              </a:spcBef>
              <a:spcAft>
                <a:spcPts val="0"/>
              </a:spcAft>
              <a:buNone/>
              <a:defRPr sz="8000"/>
            </a:lvl8pPr>
            <a:lvl9pPr lvl="8" rtl="0">
              <a:spcBef>
                <a:spcPts val="0"/>
              </a:spcBef>
              <a:spcAft>
                <a:spcPts val="0"/>
              </a:spcAft>
              <a:buNone/>
              <a:defRPr sz="8000"/>
            </a:lvl9pPr>
          </a:lstStyle>
          <a:p>
            <a:endParaRPr/>
          </a:p>
        </p:txBody>
      </p:sp>
      <p:sp>
        <p:nvSpPr>
          <p:cNvPr id="1060" name="Google Shape;1060;p34"/>
          <p:cNvSpPr txBox="1">
            <a:spLocks noGrp="1"/>
          </p:cNvSpPr>
          <p:nvPr>
            <p:ph type="title" idx="2"/>
          </p:nvPr>
        </p:nvSpPr>
        <p:spPr>
          <a:xfrm>
            <a:off x="5750967" y="2051067"/>
            <a:ext cx="5010400" cy="1476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133" i="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1061" name="Google Shape;1061;p34"/>
          <p:cNvSpPr txBox="1"/>
          <p:nvPr/>
        </p:nvSpPr>
        <p:spPr>
          <a:xfrm>
            <a:off x="5750967" y="5274223"/>
            <a:ext cx="5012000" cy="9852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en" sz="1600">
                <a:solidFill>
                  <a:schemeClr val="dk1"/>
                </a:solidFill>
                <a:latin typeface="Barlow"/>
                <a:ea typeface="Barlow"/>
                <a:cs typeface="Barlow"/>
                <a:sym typeface="Barlow"/>
              </a:rPr>
              <a:t>CREDITS: This presentation template was created by </a:t>
            </a:r>
            <a:r>
              <a:rPr lang="en" sz="1600" b="1" u="sng">
                <a:solidFill>
                  <a:schemeClr val="dk1"/>
                </a:solidFill>
                <a:latin typeface="Barlow"/>
                <a:ea typeface="Barlow"/>
                <a:cs typeface="Barlow"/>
                <a:sym typeface="Barlow"/>
                <a:hlinkClick r:id="rId2">
                  <a:extLst>
                    <a:ext uri="{A12FA001-AC4F-418D-AE19-62706E023703}">
                      <ahyp:hlinkClr xmlns:ahyp="http://schemas.microsoft.com/office/drawing/2018/hyperlinkcolor" val="tx"/>
                    </a:ext>
                  </a:extLst>
                </a:hlinkClick>
              </a:rPr>
              <a:t>Slidesgo</a:t>
            </a:r>
            <a:r>
              <a:rPr lang="en" sz="1600">
                <a:solidFill>
                  <a:schemeClr val="dk1"/>
                </a:solidFill>
                <a:latin typeface="Barlow"/>
                <a:ea typeface="Barlow"/>
                <a:cs typeface="Barlow"/>
                <a:sym typeface="Barlow"/>
              </a:rPr>
              <a:t>, including icons by </a:t>
            </a:r>
            <a:r>
              <a:rPr lang="en" sz="1600" b="1" u="sng">
                <a:solidFill>
                  <a:schemeClr val="dk1"/>
                </a:solidFill>
                <a:latin typeface="Barlow"/>
                <a:ea typeface="Barlow"/>
                <a:cs typeface="Barlow"/>
                <a:sym typeface="Barlow"/>
                <a:hlinkClick r:id="rId3">
                  <a:extLst>
                    <a:ext uri="{A12FA001-AC4F-418D-AE19-62706E023703}">
                      <ahyp:hlinkClr xmlns:ahyp="http://schemas.microsoft.com/office/drawing/2018/hyperlinkcolor" val="tx"/>
                    </a:ext>
                  </a:extLst>
                </a:hlinkClick>
              </a:rPr>
              <a:t>Flaticon</a:t>
            </a:r>
            <a:r>
              <a:rPr lang="en" sz="1600">
                <a:solidFill>
                  <a:schemeClr val="dk1"/>
                </a:solidFill>
                <a:latin typeface="Barlow"/>
                <a:ea typeface="Barlow"/>
                <a:cs typeface="Barlow"/>
                <a:sym typeface="Barlow"/>
              </a:rPr>
              <a:t>, and infographics &amp; images by </a:t>
            </a:r>
            <a:r>
              <a:rPr lang="en" sz="1600" b="1" u="sng">
                <a:solidFill>
                  <a:schemeClr val="dk1"/>
                </a:solidFill>
                <a:latin typeface="Barlow"/>
                <a:ea typeface="Barlow"/>
                <a:cs typeface="Barlow"/>
                <a:sym typeface="Barlow"/>
                <a:hlinkClick r:id="rId4">
                  <a:extLst>
                    <a:ext uri="{A12FA001-AC4F-418D-AE19-62706E023703}">
                      <ahyp:hlinkClr xmlns:ahyp="http://schemas.microsoft.com/office/drawing/2018/hyperlinkcolor" val="tx"/>
                    </a:ext>
                  </a:extLst>
                </a:hlinkClick>
              </a:rPr>
              <a:t>Freepik</a:t>
            </a:r>
            <a:r>
              <a:rPr lang="en" sz="1600" b="1" u="sng">
                <a:solidFill>
                  <a:schemeClr val="dk1"/>
                </a:solidFill>
                <a:latin typeface="Barlow"/>
                <a:ea typeface="Barlow"/>
                <a:cs typeface="Barlow"/>
                <a:sym typeface="Barlow"/>
              </a:rPr>
              <a:t> </a:t>
            </a:r>
            <a:endParaRPr sz="1600" b="1" u="sng">
              <a:solidFill>
                <a:schemeClr val="dk1"/>
              </a:solidFill>
              <a:latin typeface="Barlow"/>
              <a:ea typeface="Barlow"/>
              <a:cs typeface="Barlow"/>
              <a:sym typeface="Barlow"/>
            </a:endParaRPr>
          </a:p>
        </p:txBody>
      </p:sp>
      <p:grpSp>
        <p:nvGrpSpPr>
          <p:cNvPr id="1062" name="Google Shape;1062;p34"/>
          <p:cNvGrpSpPr/>
          <p:nvPr/>
        </p:nvGrpSpPr>
        <p:grpSpPr>
          <a:xfrm>
            <a:off x="237063" y="247760"/>
            <a:ext cx="11843101" cy="6422845"/>
            <a:chOff x="177797" y="185820"/>
            <a:chExt cx="8882326" cy="4817134"/>
          </a:xfrm>
        </p:grpSpPr>
        <p:grpSp>
          <p:nvGrpSpPr>
            <p:cNvPr id="1063" name="Google Shape;1063;p34"/>
            <p:cNvGrpSpPr/>
            <p:nvPr/>
          </p:nvGrpSpPr>
          <p:grpSpPr>
            <a:xfrm rot="5400000" flipH="1">
              <a:off x="390056" y="-26439"/>
              <a:ext cx="707109" cy="1131626"/>
              <a:chOff x="8292760" y="3587906"/>
              <a:chExt cx="323531" cy="517765"/>
            </a:xfrm>
          </p:grpSpPr>
          <p:sp>
            <p:nvSpPr>
              <p:cNvPr id="1064" name="Google Shape;1064;p34"/>
              <p:cNvSpPr/>
              <p:nvPr/>
            </p:nvSpPr>
            <p:spPr>
              <a:xfrm>
                <a:off x="8419526" y="3842362"/>
                <a:ext cx="152229" cy="178538"/>
              </a:xfrm>
              <a:custGeom>
                <a:avLst/>
                <a:gdLst/>
                <a:ahLst/>
                <a:cxnLst/>
                <a:rect l="l" t="t" r="r" b="b"/>
                <a:pathLst>
                  <a:path w="3032" h="3556" extrusionOk="0">
                    <a:moveTo>
                      <a:pt x="1664" y="1"/>
                    </a:moveTo>
                    <a:cubicBezTo>
                      <a:pt x="1191" y="1"/>
                      <a:pt x="833" y="209"/>
                      <a:pt x="571" y="562"/>
                    </a:cubicBezTo>
                    <a:cubicBezTo>
                      <a:pt x="159" y="1090"/>
                      <a:pt x="0" y="1713"/>
                      <a:pt x="85" y="2368"/>
                    </a:cubicBezTo>
                    <a:cubicBezTo>
                      <a:pt x="159" y="2917"/>
                      <a:pt x="454" y="3329"/>
                      <a:pt x="982" y="3487"/>
                    </a:cubicBezTo>
                    <a:cubicBezTo>
                      <a:pt x="1130" y="3532"/>
                      <a:pt x="1274" y="3556"/>
                      <a:pt x="1415" y="3556"/>
                    </a:cubicBezTo>
                    <a:cubicBezTo>
                      <a:pt x="1737" y="3556"/>
                      <a:pt x="2038" y="3432"/>
                      <a:pt x="2303" y="3160"/>
                    </a:cubicBezTo>
                    <a:cubicBezTo>
                      <a:pt x="2788" y="2653"/>
                      <a:pt x="2989" y="2019"/>
                      <a:pt x="3010" y="1333"/>
                    </a:cubicBezTo>
                    <a:cubicBezTo>
                      <a:pt x="3031" y="604"/>
                      <a:pt x="2408" y="2"/>
                      <a:pt x="1732" y="2"/>
                    </a:cubicBezTo>
                    <a:cubicBezTo>
                      <a:pt x="1709" y="1"/>
                      <a:pt x="1686" y="1"/>
                      <a:pt x="16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34"/>
              <p:cNvSpPr/>
              <p:nvPr/>
            </p:nvSpPr>
            <p:spPr>
              <a:xfrm>
                <a:off x="8292760" y="3991047"/>
                <a:ext cx="110356" cy="114624"/>
              </a:xfrm>
              <a:custGeom>
                <a:avLst/>
                <a:gdLst/>
                <a:ahLst/>
                <a:cxnLst/>
                <a:rect l="l" t="t" r="r" b="b"/>
                <a:pathLst>
                  <a:path w="2198" h="2283" extrusionOk="0">
                    <a:moveTo>
                      <a:pt x="1099" y="1"/>
                    </a:moveTo>
                    <a:cubicBezTo>
                      <a:pt x="508" y="1"/>
                      <a:pt x="33" y="497"/>
                      <a:pt x="11" y="1120"/>
                    </a:cubicBezTo>
                    <a:cubicBezTo>
                      <a:pt x="1" y="1754"/>
                      <a:pt x="487" y="2271"/>
                      <a:pt x="1089" y="2282"/>
                    </a:cubicBezTo>
                    <a:cubicBezTo>
                      <a:pt x="1095" y="2282"/>
                      <a:pt x="1102" y="2282"/>
                      <a:pt x="1108" y="2282"/>
                    </a:cubicBezTo>
                    <a:cubicBezTo>
                      <a:pt x="1722" y="2282"/>
                      <a:pt x="2198" y="1789"/>
                      <a:pt x="2198" y="1152"/>
                    </a:cubicBezTo>
                    <a:cubicBezTo>
                      <a:pt x="2198" y="508"/>
                      <a:pt x="1712" y="1"/>
                      <a:pt x="10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34"/>
              <p:cNvSpPr/>
              <p:nvPr/>
            </p:nvSpPr>
            <p:spPr>
              <a:xfrm>
                <a:off x="8519742" y="3587906"/>
                <a:ext cx="96549" cy="100264"/>
              </a:xfrm>
              <a:custGeom>
                <a:avLst/>
                <a:gdLst/>
                <a:ahLst/>
                <a:cxnLst/>
                <a:rect l="l" t="t" r="r" b="b"/>
                <a:pathLst>
                  <a:path w="1923" h="1997" extrusionOk="0">
                    <a:moveTo>
                      <a:pt x="982" y="0"/>
                    </a:moveTo>
                    <a:cubicBezTo>
                      <a:pt x="975" y="0"/>
                      <a:pt x="968" y="0"/>
                      <a:pt x="961" y="0"/>
                    </a:cubicBezTo>
                    <a:cubicBezTo>
                      <a:pt x="423" y="11"/>
                      <a:pt x="0" y="444"/>
                      <a:pt x="0" y="1004"/>
                    </a:cubicBezTo>
                    <a:cubicBezTo>
                      <a:pt x="0" y="1557"/>
                      <a:pt x="434" y="1997"/>
                      <a:pt x="954" y="1997"/>
                    </a:cubicBezTo>
                    <a:cubicBezTo>
                      <a:pt x="960" y="1997"/>
                      <a:pt x="966" y="1997"/>
                      <a:pt x="972" y="1997"/>
                    </a:cubicBezTo>
                    <a:cubicBezTo>
                      <a:pt x="1511" y="1997"/>
                      <a:pt x="1923" y="1542"/>
                      <a:pt x="1923" y="983"/>
                    </a:cubicBezTo>
                    <a:cubicBezTo>
                      <a:pt x="1923" y="419"/>
                      <a:pt x="1521" y="0"/>
                      <a:pt x="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67" name="Google Shape;1067;p34"/>
            <p:cNvGrpSpPr/>
            <p:nvPr/>
          </p:nvGrpSpPr>
          <p:grpSpPr>
            <a:xfrm rot="-6318941" flipH="1">
              <a:off x="8227929" y="4103644"/>
              <a:ext cx="552960" cy="1000919"/>
              <a:chOff x="8273671" y="3625005"/>
              <a:chExt cx="308528" cy="558470"/>
            </a:xfrm>
          </p:grpSpPr>
          <p:sp>
            <p:nvSpPr>
              <p:cNvPr id="1068" name="Google Shape;1068;p34"/>
              <p:cNvSpPr/>
              <p:nvPr/>
            </p:nvSpPr>
            <p:spPr>
              <a:xfrm>
                <a:off x="8429970" y="3768699"/>
                <a:ext cx="152229" cy="178538"/>
              </a:xfrm>
              <a:custGeom>
                <a:avLst/>
                <a:gdLst/>
                <a:ahLst/>
                <a:cxnLst/>
                <a:rect l="l" t="t" r="r" b="b"/>
                <a:pathLst>
                  <a:path w="3032" h="3556" extrusionOk="0">
                    <a:moveTo>
                      <a:pt x="1664" y="1"/>
                    </a:moveTo>
                    <a:cubicBezTo>
                      <a:pt x="1191" y="1"/>
                      <a:pt x="833" y="209"/>
                      <a:pt x="571" y="562"/>
                    </a:cubicBezTo>
                    <a:cubicBezTo>
                      <a:pt x="159" y="1090"/>
                      <a:pt x="0" y="1713"/>
                      <a:pt x="85" y="2368"/>
                    </a:cubicBezTo>
                    <a:cubicBezTo>
                      <a:pt x="159" y="2917"/>
                      <a:pt x="454" y="3329"/>
                      <a:pt x="982" y="3487"/>
                    </a:cubicBezTo>
                    <a:cubicBezTo>
                      <a:pt x="1130" y="3532"/>
                      <a:pt x="1274" y="3556"/>
                      <a:pt x="1415" y="3556"/>
                    </a:cubicBezTo>
                    <a:cubicBezTo>
                      <a:pt x="1737" y="3556"/>
                      <a:pt x="2038" y="3432"/>
                      <a:pt x="2303" y="3160"/>
                    </a:cubicBezTo>
                    <a:cubicBezTo>
                      <a:pt x="2788" y="2653"/>
                      <a:pt x="2989" y="2019"/>
                      <a:pt x="3010" y="1333"/>
                    </a:cubicBezTo>
                    <a:cubicBezTo>
                      <a:pt x="3031" y="604"/>
                      <a:pt x="2408" y="2"/>
                      <a:pt x="1732" y="2"/>
                    </a:cubicBezTo>
                    <a:cubicBezTo>
                      <a:pt x="1709" y="1"/>
                      <a:pt x="1686" y="1"/>
                      <a:pt x="16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34"/>
              <p:cNvSpPr/>
              <p:nvPr/>
            </p:nvSpPr>
            <p:spPr>
              <a:xfrm>
                <a:off x="8273671" y="4068851"/>
                <a:ext cx="110356" cy="114624"/>
              </a:xfrm>
              <a:custGeom>
                <a:avLst/>
                <a:gdLst/>
                <a:ahLst/>
                <a:cxnLst/>
                <a:rect l="l" t="t" r="r" b="b"/>
                <a:pathLst>
                  <a:path w="2198" h="2283" extrusionOk="0">
                    <a:moveTo>
                      <a:pt x="1099" y="1"/>
                    </a:moveTo>
                    <a:cubicBezTo>
                      <a:pt x="508" y="1"/>
                      <a:pt x="33" y="497"/>
                      <a:pt x="11" y="1120"/>
                    </a:cubicBezTo>
                    <a:cubicBezTo>
                      <a:pt x="1" y="1754"/>
                      <a:pt x="487" y="2271"/>
                      <a:pt x="1089" y="2282"/>
                    </a:cubicBezTo>
                    <a:cubicBezTo>
                      <a:pt x="1095" y="2282"/>
                      <a:pt x="1102" y="2282"/>
                      <a:pt x="1108" y="2282"/>
                    </a:cubicBezTo>
                    <a:cubicBezTo>
                      <a:pt x="1722" y="2282"/>
                      <a:pt x="2198" y="1789"/>
                      <a:pt x="2198" y="1152"/>
                    </a:cubicBezTo>
                    <a:cubicBezTo>
                      <a:pt x="2198" y="508"/>
                      <a:pt x="1712" y="1"/>
                      <a:pt x="1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34"/>
              <p:cNvSpPr/>
              <p:nvPr/>
            </p:nvSpPr>
            <p:spPr>
              <a:xfrm>
                <a:off x="8440690" y="3625005"/>
                <a:ext cx="96549" cy="100264"/>
              </a:xfrm>
              <a:custGeom>
                <a:avLst/>
                <a:gdLst/>
                <a:ahLst/>
                <a:cxnLst/>
                <a:rect l="l" t="t" r="r" b="b"/>
                <a:pathLst>
                  <a:path w="1923" h="1997" extrusionOk="0">
                    <a:moveTo>
                      <a:pt x="982" y="0"/>
                    </a:moveTo>
                    <a:cubicBezTo>
                      <a:pt x="975" y="0"/>
                      <a:pt x="968" y="0"/>
                      <a:pt x="961" y="0"/>
                    </a:cubicBezTo>
                    <a:cubicBezTo>
                      <a:pt x="423" y="11"/>
                      <a:pt x="0" y="444"/>
                      <a:pt x="0" y="1004"/>
                    </a:cubicBezTo>
                    <a:cubicBezTo>
                      <a:pt x="0" y="1557"/>
                      <a:pt x="434" y="1997"/>
                      <a:pt x="954" y="1997"/>
                    </a:cubicBezTo>
                    <a:cubicBezTo>
                      <a:pt x="960" y="1997"/>
                      <a:pt x="966" y="1997"/>
                      <a:pt x="972" y="1997"/>
                    </a:cubicBezTo>
                    <a:cubicBezTo>
                      <a:pt x="1511" y="1997"/>
                      <a:pt x="1923" y="1542"/>
                      <a:pt x="1923" y="983"/>
                    </a:cubicBezTo>
                    <a:cubicBezTo>
                      <a:pt x="1923" y="419"/>
                      <a:pt x="1521" y="0"/>
                      <a:pt x="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6087245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71"/>
        <p:cNvGrpSpPr/>
        <p:nvPr/>
      </p:nvGrpSpPr>
      <p:grpSpPr>
        <a:xfrm>
          <a:off x="0" y="0"/>
          <a:ext cx="0" cy="0"/>
          <a:chOff x="0" y="0"/>
          <a:chExt cx="0" cy="0"/>
        </a:xfrm>
      </p:grpSpPr>
      <p:grpSp>
        <p:nvGrpSpPr>
          <p:cNvPr id="1072" name="Google Shape;1072;p35"/>
          <p:cNvGrpSpPr/>
          <p:nvPr/>
        </p:nvGrpSpPr>
        <p:grpSpPr>
          <a:xfrm>
            <a:off x="-1133312" y="-562060"/>
            <a:ext cx="15110227" cy="9370297"/>
            <a:chOff x="-849984" y="-421546"/>
            <a:chExt cx="11332670" cy="7027723"/>
          </a:xfrm>
        </p:grpSpPr>
        <p:grpSp>
          <p:nvGrpSpPr>
            <p:cNvPr id="1073" name="Google Shape;1073;p35"/>
            <p:cNvGrpSpPr/>
            <p:nvPr/>
          </p:nvGrpSpPr>
          <p:grpSpPr>
            <a:xfrm flipH="1">
              <a:off x="6718379" y="-421546"/>
              <a:ext cx="3764308" cy="7027723"/>
              <a:chOff x="-1349730" y="-387221"/>
              <a:chExt cx="3764308" cy="7027723"/>
            </a:xfrm>
          </p:grpSpPr>
          <p:sp>
            <p:nvSpPr>
              <p:cNvPr id="1074" name="Google Shape;1074;p35"/>
              <p:cNvSpPr/>
              <p:nvPr/>
            </p:nvSpPr>
            <p:spPr>
              <a:xfrm rot="389401">
                <a:off x="-23789" y="712864"/>
                <a:ext cx="850366" cy="1175030"/>
              </a:xfrm>
              <a:custGeom>
                <a:avLst/>
                <a:gdLst/>
                <a:ahLst/>
                <a:cxnLst/>
                <a:rect l="l" t="t" r="r" b="b"/>
                <a:pathLst>
                  <a:path w="11556" h="15968" extrusionOk="0">
                    <a:moveTo>
                      <a:pt x="9672" y="1"/>
                    </a:moveTo>
                    <a:cubicBezTo>
                      <a:pt x="9064" y="1"/>
                      <a:pt x="8536" y="518"/>
                      <a:pt x="8355" y="1103"/>
                    </a:cubicBezTo>
                    <a:cubicBezTo>
                      <a:pt x="8165" y="1705"/>
                      <a:pt x="8270" y="2370"/>
                      <a:pt x="8418" y="2993"/>
                    </a:cubicBezTo>
                    <a:cubicBezTo>
                      <a:pt x="8577" y="3616"/>
                      <a:pt x="8756" y="4239"/>
                      <a:pt x="8735" y="4884"/>
                    </a:cubicBezTo>
                    <a:cubicBezTo>
                      <a:pt x="8378" y="4543"/>
                      <a:pt x="7892" y="4380"/>
                      <a:pt x="7400" y="4380"/>
                    </a:cubicBezTo>
                    <a:cubicBezTo>
                      <a:pt x="6976" y="4380"/>
                      <a:pt x="6547" y="4501"/>
                      <a:pt x="6190" y="4736"/>
                    </a:cubicBezTo>
                    <a:cubicBezTo>
                      <a:pt x="5429" y="5243"/>
                      <a:pt x="5018" y="6183"/>
                      <a:pt x="5018" y="7102"/>
                    </a:cubicBezTo>
                    <a:cubicBezTo>
                      <a:pt x="4892" y="7082"/>
                      <a:pt x="4766" y="7072"/>
                      <a:pt x="4640" y="7072"/>
                    </a:cubicBezTo>
                    <a:cubicBezTo>
                      <a:pt x="3818" y="7072"/>
                      <a:pt x="2998" y="7477"/>
                      <a:pt x="2504" y="8137"/>
                    </a:cubicBezTo>
                    <a:cubicBezTo>
                      <a:pt x="1944" y="8908"/>
                      <a:pt x="1849" y="9995"/>
                      <a:pt x="2272" y="10840"/>
                    </a:cubicBezTo>
                    <a:cubicBezTo>
                      <a:pt x="2409" y="11125"/>
                      <a:pt x="2599" y="11389"/>
                      <a:pt x="2736" y="11675"/>
                    </a:cubicBezTo>
                    <a:cubicBezTo>
                      <a:pt x="2691" y="11673"/>
                      <a:pt x="2645" y="11672"/>
                      <a:pt x="2600" y="11672"/>
                    </a:cubicBezTo>
                    <a:cubicBezTo>
                      <a:pt x="2041" y="11672"/>
                      <a:pt x="1472" y="11794"/>
                      <a:pt x="994" y="12097"/>
                    </a:cubicBezTo>
                    <a:cubicBezTo>
                      <a:pt x="476" y="12424"/>
                      <a:pt x="96" y="12984"/>
                      <a:pt x="54" y="13586"/>
                    </a:cubicBezTo>
                    <a:cubicBezTo>
                      <a:pt x="1" y="14410"/>
                      <a:pt x="550" y="15118"/>
                      <a:pt x="1173" y="15582"/>
                    </a:cubicBezTo>
                    <a:cubicBezTo>
                      <a:pt x="1562" y="15877"/>
                      <a:pt x="1992" y="15967"/>
                      <a:pt x="2443" y="15967"/>
                    </a:cubicBezTo>
                    <a:cubicBezTo>
                      <a:pt x="2752" y="15967"/>
                      <a:pt x="3070" y="15925"/>
                      <a:pt x="3391" y="15878"/>
                    </a:cubicBezTo>
                    <a:cubicBezTo>
                      <a:pt x="3909" y="15794"/>
                      <a:pt x="4458" y="15477"/>
                      <a:pt x="4511" y="14959"/>
                    </a:cubicBezTo>
                    <a:cubicBezTo>
                      <a:pt x="4574" y="14252"/>
                      <a:pt x="3750" y="13840"/>
                      <a:pt x="3074" y="13639"/>
                    </a:cubicBezTo>
                    <a:cubicBezTo>
                      <a:pt x="3761" y="13565"/>
                      <a:pt x="4458" y="13491"/>
                      <a:pt x="5049" y="13164"/>
                    </a:cubicBezTo>
                    <a:cubicBezTo>
                      <a:pt x="5651" y="12836"/>
                      <a:pt x="6126" y="12182"/>
                      <a:pt x="6031" y="11506"/>
                    </a:cubicBezTo>
                    <a:cubicBezTo>
                      <a:pt x="5947" y="10851"/>
                      <a:pt x="5355" y="10365"/>
                      <a:pt x="4732" y="10164"/>
                    </a:cubicBezTo>
                    <a:lnTo>
                      <a:pt x="4732" y="10164"/>
                    </a:lnTo>
                    <a:cubicBezTo>
                      <a:pt x="4808" y="10167"/>
                      <a:pt x="4884" y="10168"/>
                      <a:pt x="4959" y="10168"/>
                    </a:cubicBezTo>
                    <a:cubicBezTo>
                      <a:pt x="5941" y="10168"/>
                      <a:pt x="6925" y="9977"/>
                      <a:pt x="7827" y="9605"/>
                    </a:cubicBezTo>
                    <a:cubicBezTo>
                      <a:pt x="8545" y="9319"/>
                      <a:pt x="9284" y="8823"/>
                      <a:pt x="9411" y="8063"/>
                    </a:cubicBezTo>
                    <a:cubicBezTo>
                      <a:pt x="9536" y="7312"/>
                      <a:pt x="8859" y="6531"/>
                      <a:pt x="8090" y="6531"/>
                    </a:cubicBezTo>
                    <a:cubicBezTo>
                      <a:pt x="8080" y="6531"/>
                      <a:pt x="8069" y="6531"/>
                      <a:pt x="8059" y="6531"/>
                    </a:cubicBezTo>
                    <a:cubicBezTo>
                      <a:pt x="9242" y="6373"/>
                      <a:pt x="10330" y="5633"/>
                      <a:pt x="10911" y="4588"/>
                    </a:cubicBezTo>
                    <a:cubicBezTo>
                      <a:pt x="11492" y="3553"/>
                      <a:pt x="11555" y="2243"/>
                      <a:pt x="11069" y="1145"/>
                    </a:cubicBezTo>
                    <a:cubicBezTo>
                      <a:pt x="10826" y="585"/>
                      <a:pt x="10372" y="46"/>
                      <a:pt x="9760" y="4"/>
                    </a:cubicBezTo>
                    <a:cubicBezTo>
                      <a:pt x="9730" y="2"/>
                      <a:pt x="9701" y="1"/>
                      <a:pt x="9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35"/>
              <p:cNvSpPr/>
              <p:nvPr/>
            </p:nvSpPr>
            <p:spPr>
              <a:xfrm rot="642217">
                <a:off x="-164004" y="-228853"/>
                <a:ext cx="1856279" cy="1610740"/>
              </a:xfrm>
              <a:custGeom>
                <a:avLst/>
                <a:gdLst/>
                <a:ahLst/>
                <a:cxnLst/>
                <a:rect l="l" t="t" r="r" b="b"/>
                <a:pathLst>
                  <a:path w="17712" h="15368" extrusionOk="0">
                    <a:moveTo>
                      <a:pt x="16516" y="1"/>
                    </a:moveTo>
                    <a:cubicBezTo>
                      <a:pt x="16270" y="1"/>
                      <a:pt x="16020" y="65"/>
                      <a:pt x="15810" y="191"/>
                    </a:cubicBezTo>
                    <a:cubicBezTo>
                      <a:pt x="15272" y="497"/>
                      <a:pt x="14976" y="1109"/>
                      <a:pt x="14849" y="1711"/>
                    </a:cubicBezTo>
                    <a:cubicBezTo>
                      <a:pt x="14477" y="1387"/>
                      <a:pt x="14035" y="1045"/>
                      <a:pt x="13556" y="1045"/>
                    </a:cubicBezTo>
                    <a:cubicBezTo>
                      <a:pt x="13505" y="1045"/>
                      <a:pt x="13454" y="1048"/>
                      <a:pt x="13402" y="1057"/>
                    </a:cubicBezTo>
                    <a:cubicBezTo>
                      <a:pt x="12927" y="1141"/>
                      <a:pt x="12568" y="1574"/>
                      <a:pt x="12441" y="2039"/>
                    </a:cubicBezTo>
                    <a:cubicBezTo>
                      <a:pt x="12304" y="2493"/>
                      <a:pt x="12357" y="2989"/>
                      <a:pt x="12410" y="3465"/>
                    </a:cubicBezTo>
                    <a:cubicBezTo>
                      <a:pt x="12452" y="3908"/>
                      <a:pt x="12494" y="4352"/>
                      <a:pt x="12547" y="4785"/>
                    </a:cubicBezTo>
                    <a:cubicBezTo>
                      <a:pt x="12095" y="4531"/>
                      <a:pt x="11580" y="4380"/>
                      <a:pt x="11073" y="4380"/>
                    </a:cubicBezTo>
                    <a:cubicBezTo>
                      <a:pt x="10798" y="4380"/>
                      <a:pt x="10525" y="4424"/>
                      <a:pt x="10266" y="4521"/>
                    </a:cubicBezTo>
                    <a:cubicBezTo>
                      <a:pt x="9516" y="4785"/>
                      <a:pt x="8935" y="5524"/>
                      <a:pt x="8977" y="6316"/>
                    </a:cubicBezTo>
                    <a:cubicBezTo>
                      <a:pt x="8487" y="5623"/>
                      <a:pt x="7634" y="5236"/>
                      <a:pt x="6792" y="5236"/>
                    </a:cubicBezTo>
                    <a:cubicBezTo>
                      <a:pt x="6364" y="5236"/>
                      <a:pt x="5939" y="5335"/>
                      <a:pt x="5566" y="5545"/>
                    </a:cubicBezTo>
                    <a:cubicBezTo>
                      <a:pt x="4446" y="6179"/>
                      <a:pt x="3950" y="7700"/>
                      <a:pt x="4468" y="8872"/>
                    </a:cubicBezTo>
                    <a:cubicBezTo>
                      <a:pt x="4044" y="8551"/>
                      <a:pt x="3519" y="8399"/>
                      <a:pt x="2991" y="8399"/>
                    </a:cubicBezTo>
                    <a:cubicBezTo>
                      <a:pt x="2163" y="8399"/>
                      <a:pt x="1326" y="8774"/>
                      <a:pt x="856" y="9464"/>
                    </a:cubicBezTo>
                    <a:cubicBezTo>
                      <a:pt x="0" y="10741"/>
                      <a:pt x="465" y="12970"/>
                      <a:pt x="1067" y="14311"/>
                    </a:cubicBezTo>
                    <a:cubicBezTo>
                      <a:pt x="1361" y="14982"/>
                      <a:pt x="2058" y="15368"/>
                      <a:pt x="2685" y="15368"/>
                    </a:cubicBezTo>
                    <a:cubicBezTo>
                      <a:pt x="3341" y="15368"/>
                      <a:pt x="3919" y="14945"/>
                      <a:pt x="3876" y="13984"/>
                    </a:cubicBezTo>
                    <a:cubicBezTo>
                      <a:pt x="3844" y="13350"/>
                      <a:pt x="3496" y="12769"/>
                      <a:pt x="3095" y="12262"/>
                    </a:cubicBezTo>
                    <a:lnTo>
                      <a:pt x="3095" y="12262"/>
                    </a:lnTo>
                    <a:cubicBezTo>
                      <a:pt x="3561" y="12449"/>
                      <a:pt x="4075" y="12553"/>
                      <a:pt x="4581" y="12553"/>
                    </a:cubicBezTo>
                    <a:cubicBezTo>
                      <a:pt x="5277" y="12553"/>
                      <a:pt x="5959" y="12356"/>
                      <a:pt x="6485" y="11903"/>
                    </a:cubicBezTo>
                    <a:cubicBezTo>
                      <a:pt x="7382" y="11111"/>
                      <a:pt x="7488" y="9474"/>
                      <a:pt x="6516" y="8788"/>
                    </a:cubicBezTo>
                    <a:lnTo>
                      <a:pt x="6516" y="8788"/>
                    </a:lnTo>
                    <a:cubicBezTo>
                      <a:pt x="7119" y="9004"/>
                      <a:pt x="7766" y="9156"/>
                      <a:pt x="8400" y="9156"/>
                    </a:cubicBezTo>
                    <a:cubicBezTo>
                      <a:pt x="8754" y="9156"/>
                      <a:pt x="9105" y="9109"/>
                      <a:pt x="9442" y="8999"/>
                    </a:cubicBezTo>
                    <a:cubicBezTo>
                      <a:pt x="10392" y="8693"/>
                      <a:pt x="11206" y="7795"/>
                      <a:pt x="11142" y="6802"/>
                    </a:cubicBezTo>
                    <a:lnTo>
                      <a:pt x="11142" y="6802"/>
                    </a:lnTo>
                    <a:cubicBezTo>
                      <a:pt x="11519" y="6912"/>
                      <a:pt x="11919" y="6972"/>
                      <a:pt x="12315" y="6972"/>
                    </a:cubicBezTo>
                    <a:cubicBezTo>
                      <a:pt x="13094" y="6972"/>
                      <a:pt x="13859" y="6739"/>
                      <a:pt x="14406" y="6200"/>
                    </a:cubicBezTo>
                    <a:cubicBezTo>
                      <a:pt x="15230" y="5387"/>
                      <a:pt x="15251" y="3792"/>
                      <a:pt x="14258" y="3190"/>
                    </a:cubicBezTo>
                    <a:lnTo>
                      <a:pt x="14258" y="3190"/>
                    </a:lnTo>
                    <a:cubicBezTo>
                      <a:pt x="14312" y="3192"/>
                      <a:pt x="14367" y="3193"/>
                      <a:pt x="14421" y="3193"/>
                    </a:cubicBezTo>
                    <a:cubicBezTo>
                      <a:pt x="15158" y="3193"/>
                      <a:pt x="15889" y="2994"/>
                      <a:pt x="16529" y="2630"/>
                    </a:cubicBezTo>
                    <a:cubicBezTo>
                      <a:pt x="16909" y="2408"/>
                      <a:pt x="17268" y="2113"/>
                      <a:pt x="17479" y="1722"/>
                    </a:cubicBezTo>
                    <a:cubicBezTo>
                      <a:pt x="17680" y="1331"/>
                      <a:pt x="17712" y="824"/>
                      <a:pt x="17469" y="455"/>
                    </a:cubicBezTo>
                    <a:cubicBezTo>
                      <a:pt x="17258" y="149"/>
                      <a:pt x="16891" y="1"/>
                      <a:pt x="165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35"/>
              <p:cNvSpPr/>
              <p:nvPr/>
            </p:nvSpPr>
            <p:spPr>
              <a:xfrm rot="883850" flipH="1">
                <a:off x="-1120775" y="4028553"/>
                <a:ext cx="3306397" cy="2228196"/>
              </a:xfrm>
              <a:custGeom>
                <a:avLst/>
                <a:gdLst/>
                <a:ahLst/>
                <a:cxnLst/>
                <a:rect l="l" t="t" r="r" b="b"/>
                <a:pathLst>
                  <a:path w="7405" h="3381" extrusionOk="0">
                    <a:moveTo>
                      <a:pt x="3960" y="0"/>
                    </a:moveTo>
                    <a:cubicBezTo>
                      <a:pt x="3655" y="0"/>
                      <a:pt x="3373" y="34"/>
                      <a:pt x="3095" y="119"/>
                    </a:cubicBezTo>
                    <a:cubicBezTo>
                      <a:pt x="2736" y="225"/>
                      <a:pt x="2388" y="267"/>
                      <a:pt x="2018" y="288"/>
                    </a:cubicBezTo>
                    <a:cubicBezTo>
                      <a:pt x="1384" y="320"/>
                      <a:pt x="793" y="520"/>
                      <a:pt x="275" y="901"/>
                    </a:cubicBezTo>
                    <a:cubicBezTo>
                      <a:pt x="22" y="1091"/>
                      <a:pt x="1" y="1260"/>
                      <a:pt x="159" y="1524"/>
                    </a:cubicBezTo>
                    <a:cubicBezTo>
                      <a:pt x="465" y="2062"/>
                      <a:pt x="835" y="2527"/>
                      <a:pt x="1416" y="2781"/>
                    </a:cubicBezTo>
                    <a:cubicBezTo>
                      <a:pt x="1860" y="2960"/>
                      <a:pt x="2314" y="3129"/>
                      <a:pt x="2757" y="3298"/>
                    </a:cubicBezTo>
                    <a:cubicBezTo>
                      <a:pt x="2895" y="3340"/>
                      <a:pt x="3042" y="3340"/>
                      <a:pt x="3190" y="3362"/>
                    </a:cubicBezTo>
                    <a:cubicBezTo>
                      <a:pt x="3310" y="3374"/>
                      <a:pt x="3428" y="3380"/>
                      <a:pt x="3545" y="3380"/>
                    </a:cubicBezTo>
                    <a:cubicBezTo>
                      <a:pt x="4111" y="3380"/>
                      <a:pt x="4654" y="3243"/>
                      <a:pt x="5197" y="3076"/>
                    </a:cubicBezTo>
                    <a:cubicBezTo>
                      <a:pt x="5767" y="2907"/>
                      <a:pt x="6274" y="2643"/>
                      <a:pt x="6781" y="2348"/>
                    </a:cubicBezTo>
                    <a:cubicBezTo>
                      <a:pt x="6971" y="2231"/>
                      <a:pt x="7119" y="2062"/>
                      <a:pt x="7256" y="1883"/>
                    </a:cubicBezTo>
                    <a:cubicBezTo>
                      <a:pt x="7404" y="1703"/>
                      <a:pt x="7404" y="1513"/>
                      <a:pt x="7320" y="1302"/>
                    </a:cubicBezTo>
                    <a:cubicBezTo>
                      <a:pt x="7183" y="996"/>
                      <a:pt x="6929" y="806"/>
                      <a:pt x="6665" y="658"/>
                    </a:cubicBezTo>
                    <a:cubicBezTo>
                      <a:pt x="5991" y="287"/>
                      <a:pt x="5291" y="2"/>
                      <a:pt x="4558" y="2"/>
                    </a:cubicBezTo>
                    <a:cubicBezTo>
                      <a:pt x="4476" y="2"/>
                      <a:pt x="4393" y="6"/>
                      <a:pt x="4310" y="14"/>
                    </a:cubicBezTo>
                    <a:cubicBezTo>
                      <a:pt x="4190" y="5"/>
                      <a:pt x="4074" y="0"/>
                      <a:pt x="39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77" name="Google Shape;1077;p35"/>
              <p:cNvGrpSpPr/>
              <p:nvPr/>
            </p:nvGrpSpPr>
            <p:grpSpPr>
              <a:xfrm rot="10589589" flipH="1">
                <a:off x="-69805" y="1808491"/>
                <a:ext cx="836321" cy="2276555"/>
                <a:chOff x="2220800" y="703655"/>
                <a:chExt cx="494260" cy="1345427"/>
              </a:xfrm>
            </p:grpSpPr>
            <p:sp>
              <p:nvSpPr>
                <p:cNvPr id="1078" name="Google Shape;1078;p35"/>
                <p:cNvSpPr/>
                <p:nvPr/>
              </p:nvSpPr>
              <p:spPr>
                <a:xfrm>
                  <a:off x="2388669" y="1561600"/>
                  <a:ext cx="242853" cy="487483"/>
                </a:xfrm>
                <a:custGeom>
                  <a:avLst/>
                  <a:gdLst/>
                  <a:ahLst/>
                  <a:cxnLst/>
                  <a:rect l="l" t="t" r="r" b="b"/>
                  <a:pathLst>
                    <a:path w="5195" h="10428" extrusionOk="0">
                      <a:moveTo>
                        <a:pt x="3006" y="0"/>
                      </a:moveTo>
                      <a:cubicBezTo>
                        <a:pt x="2926" y="0"/>
                        <a:pt x="2843" y="4"/>
                        <a:pt x="2757" y="13"/>
                      </a:cubicBezTo>
                      <a:cubicBezTo>
                        <a:pt x="645" y="225"/>
                        <a:pt x="1" y="4037"/>
                        <a:pt x="159" y="5537"/>
                      </a:cubicBezTo>
                      <a:cubicBezTo>
                        <a:pt x="339" y="7301"/>
                        <a:pt x="1300" y="8896"/>
                        <a:pt x="2240" y="10427"/>
                      </a:cubicBezTo>
                      <a:cubicBezTo>
                        <a:pt x="3275" y="8537"/>
                        <a:pt x="4310" y="6614"/>
                        <a:pt x="4848" y="4544"/>
                      </a:cubicBezTo>
                      <a:cubicBezTo>
                        <a:pt x="5195" y="3220"/>
                        <a:pt x="5178" y="0"/>
                        <a:pt x="3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35"/>
                <p:cNvSpPr/>
                <p:nvPr/>
              </p:nvSpPr>
              <p:spPr>
                <a:xfrm>
                  <a:off x="2220800" y="1232455"/>
                  <a:ext cx="239207" cy="263656"/>
                </a:xfrm>
                <a:custGeom>
                  <a:avLst/>
                  <a:gdLst/>
                  <a:ahLst/>
                  <a:cxnLst/>
                  <a:rect l="l" t="t" r="r" b="b"/>
                  <a:pathLst>
                    <a:path w="5117" h="5640" extrusionOk="0">
                      <a:moveTo>
                        <a:pt x="4237" y="0"/>
                      </a:moveTo>
                      <a:cubicBezTo>
                        <a:pt x="4064" y="0"/>
                        <a:pt x="3845" y="48"/>
                        <a:pt x="3571" y="158"/>
                      </a:cubicBezTo>
                      <a:cubicBezTo>
                        <a:pt x="2536" y="570"/>
                        <a:pt x="1638" y="1298"/>
                        <a:pt x="1036" y="2196"/>
                      </a:cubicBezTo>
                      <a:cubicBezTo>
                        <a:pt x="782" y="2576"/>
                        <a:pt x="582" y="2999"/>
                        <a:pt x="444" y="3432"/>
                      </a:cubicBezTo>
                      <a:cubicBezTo>
                        <a:pt x="233" y="4150"/>
                        <a:pt x="180" y="4910"/>
                        <a:pt x="1" y="5639"/>
                      </a:cubicBezTo>
                      <a:cubicBezTo>
                        <a:pt x="1068" y="5417"/>
                        <a:pt x="2388" y="4499"/>
                        <a:pt x="3169" y="3801"/>
                      </a:cubicBezTo>
                      <a:cubicBezTo>
                        <a:pt x="3708" y="3326"/>
                        <a:pt x="4162" y="2735"/>
                        <a:pt x="4447" y="2080"/>
                      </a:cubicBezTo>
                      <a:cubicBezTo>
                        <a:pt x="4800" y="1250"/>
                        <a:pt x="5116" y="0"/>
                        <a:pt x="4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35"/>
                <p:cNvSpPr/>
                <p:nvPr/>
              </p:nvSpPr>
              <p:spPr>
                <a:xfrm>
                  <a:off x="2379787" y="703655"/>
                  <a:ext cx="335273" cy="1141013"/>
                </a:xfrm>
                <a:custGeom>
                  <a:avLst/>
                  <a:gdLst/>
                  <a:ahLst/>
                  <a:cxnLst/>
                  <a:rect l="l" t="t" r="r" b="b"/>
                  <a:pathLst>
                    <a:path w="7172" h="24408" extrusionOk="0">
                      <a:moveTo>
                        <a:pt x="5788" y="0"/>
                      </a:moveTo>
                      <a:lnTo>
                        <a:pt x="5788" y="0"/>
                      </a:lnTo>
                      <a:cubicBezTo>
                        <a:pt x="4523" y="17"/>
                        <a:pt x="3265" y="89"/>
                        <a:pt x="2008" y="89"/>
                      </a:cubicBezTo>
                      <a:cubicBezTo>
                        <a:pt x="1702" y="89"/>
                        <a:pt x="1395" y="84"/>
                        <a:pt x="1088" y="74"/>
                      </a:cubicBezTo>
                      <a:lnTo>
                        <a:pt x="1088" y="74"/>
                      </a:lnTo>
                      <a:cubicBezTo>
                        <a:pt x="1057" y="676"/>
                        <a:pt x="1490" y="1722"/>
                        <a:pt x="1511" y="2324"/>
                      </a:cubicBezTo>
                      <a:cubicBezTo>
                        <a:pt x="1543" y="3454"/>
                        <a:pt x="1553" y="4584"/>
                        <a:pt x="1574" y="5714"/>
                      </a:cubicBezTo>
                      <a:cubicBezTo>
                        <a:pt x="1617" y="7287"/>
                        <a:pt x="1648" y="8872"/>
                        <a:pt x="1680" y="10445"/>
                      </a:cubicBezTo>
                      <a:cubicBezTo>
                        <a:pt x="1342" y="10815"/>
                        <a:pt x="1015" y="11185"/>
                        <a:pt x="708" y="11575"/>
                      </a:cubicBezTo>
                      <a:cubicBezTo>
                        <a:pt x="476" y="11839"/>
                        <a:pt x="233" y="12114"/>
                        <a:pt x="1" y="12389"/>
                      </a:cubicBezTo>
                      <a:cubicBezTo>
                        <a:pt x="22" y="12653"/>
                        <a:pt x="43" y="12917"/>
                        <a:pt x="64" y="13170"/>
                      </a:cubicBezTo>
                      <a:lnTo>
                        <a:pt x="75" y="13212"/>
                      </a:lnTo>
                      <a:cubicBezTo>
                        <a:pt x="106" y="13181"/>
                        <a:pt x="138" y="13160"/>
                        <a:pt x="170" y="13128"/>
                      </a:cubicBezTo>
                      <a:lnTo>
                        <a:pt x="191" y="13160"/>
                      </a:lnTo>
                      <a:lnTo>
                        <a:pt x="85" y="13276"/>
                      </a:lnTo>
                      <a:cubicBezTo>
                        <a:pt x="106" y="13360"/>
                        <a:pt x="117" y="13434"/>
                        <a:pt x="138" y="13519"/>
                      </a:cubicBezTo>
                      <a:cubicBezTo>
                        <a:pt x="423" y="13202"/>
                        <a:pt x="708" y="12896"/>
                        <a:pt x="983" y="12568"/>
                      </a:cubicBezTo>
                      <a:cubicBezTo>
                        <a:pt x="1236" y="12325"/>
                        <a:pt x="1479" y="12082"/>
                        <a:pt x="1701" y="11818"/>
                      </a:cubicBezTo>
                      <a:cubicBezTo>
                        <a:pt x="1754" y="14258"/>
                        <a:pt x="1807" y="16698"/>
                        <a:pt x="1859" y="19137"/>
                      </a:cubicBezTo>
                      <a:cubicBezTo>
                        <a:pt x="1891" y="20901"/>
                        <a:pt x="1933" y="22654"/>
                        <a:pt x="1965" y="24408"/>
                      </a:cubicBezTo>
                      <a:cubicBezTo>
                        <a:pt x="2145" y="24397"/>
                        <a:pt x="2335" y="24386"/>
                        <a:pt x="2514" y="24376"/>
                      </a:cubicBezTo>
                      <a:cubicBezTo>
                        <a:pt x="3549" y="18736"/>
                        <a:pt x="3792" y="12980"/>
                        <a:pt x="4035" y="7256"/>
                      </a:cubicBezTo>
                      <a:cubicBezTo>
                        <a:pt x="4711" y="8977"/>
                        <a:pt x="5493" y="10657"/>
                        <a:pt x="6359" y="12304"/>
                      </a:cubicBezTo>
                      <a:cubicBezTo>
                        <a:pt x="6380" y="12283"/>
                        <a:pt x="6401" y="12262"/>
                        <a:pt x="6422" y="12241"/>
                      </a:cubicBezTo>
                      <a:cubicBezTo>
                        <a:pt x="6654" y="11924"/>
                        <a:pt x="6908" y="11628"/>
                        <a:pt x="7172" y="11332"/>
                      </a:cubicBezTo>
                      <a:cubicBezTo>
                        <a:pt x="6739" y="7530"/>
                        <a:pt x="5503" y="3760"/>
                        <a:pt x="57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81" name="Google Shape;1081;p35"/>
              <p:cNvSpPr/>
              <p:nvPr/>
            </p:nvSpPr>
            <p:spPr>
              <a:xfrm rot="5400000">
                <a:off x="83727" y="1407500"/>
                <a:ext cx="897405" cy="824594"/>
              </a:xfrm>
              <a:custGeom>
                <a:avLst/>
                <a:gdLst/>
                <a:ahLst/>
                <a:cxnLst/>
                <a:rect l="l" t="t" r="r" b="b"/>
                <a:pathLst>
                  <a:path w="8894" h="8173" extrusionOk="0">
                    <a:moveTo>
                      <a:pt x="3238" y="1"/>
                    </a:moveTo>
                    <a:cubicBezTo>
                      <a:pt x="3222" y="1"/>
                      <a:pt x="3206" y="4"/>
                      <a:pt x="3190" y="9"/>
                    </a:cubicBezTo>
                    <a:cubicBezTo>
                      <a:pt x="3158" y="19"/>
                      <a:pt x="3127" y="30"/>
                      <a:pt x="3095" y="51"/>
                    </a:cubicBezTo>
                    <a:cubicBezTo>
                      <a:pt x="3074" y="72"/>
                      <a:pt x="3042" y="93"/>
                      <a:pt x="3032" y="125"/>
                    </a:cubicBezTo>
                    <a:cubicBezTo>
                      <a:pt x="3011" y="157"/>
                      <a:pt x="3000" y="188"/>
                      <a:pt x="2989" y="220"/>
                    </a:cubicBezTo>
                    <a:cubicBezTo>
                      <a:pt x="2989" y="252"/>
                      <a:pt x="2989" y="273"/>
                      <a:pt x="2979" y="294"/>
                    </a:cubicBezTo>
                    <a:cubicBezTo>
                      <a:pt x="2989" y="347"/>
                      <a:pt x="3000" y="400"/>
                      <a:pt x="3021" y="442"/>
                    </a:cubicBezTo>
                    <a:lnTo>
                      <a:pt x="3063" y="495"/>
                    </a:lnTo>
                    <a:cubicBezTo>
                      <a:pt x="3095" y="526"/>
                      <a:pt x="3137" y="547"/>
                      <a:pt x="3169" y="558"/>
                    </a:cubicBezTo>
                    <a:lnTo>
                      <a:pt x="3190" y="569"/>
                    </a:lnTo>
                    <a:lnTo>
                      <a:pt x="3211" y="579"/>
                    </a:lnTo>
                    <a:cubicBezTo>
                      <a:pt x="3243" y="611"/>
                      <a:pt x="3296" y="621"/>
                      <a:pt x="3338" y="621"/>
                    </a:cubicBezTo>
                    <a:lnTo>
                      <a:pt x="3454" y="621"/>
                    </a:lnTo>
                    <a:cubicBezTo>
                      <a:pt x="3486" y="621"/>
                      <a:pt x="3517" y="611"/>
                      <a:pt x="3549" y="590"/>
                    </a:cubicBezTo>
                    <a:cubicBezTo>
                      <a:pt x="3581" y="579"/>
                      <a:pt x="3602" y="558"/>
                      <a:pt x="3623" y="526"/>
                    </a:cubicBezTo>
                    <a:cubicBezTo>
                      <a:pt x="3634" y="505"/>
                      <a:pt x="3655" y="484"/>
                      <a:pt x="3665" y="474"/>
                    </a:cubicBezTo>
                    <a:cubicBezTo>
                      <a:pt x="3676" y="431"/>
                      <a:pt x="3686" y="400"/>
                      <a:pt x="3686" y="357"/>
                    </a:cubicBezTo>
                    <a:cubicBezTo>
                      <a:pt x="3697" y="336"/>
                      <a:pt x="3697" y="315"/>
                      <a:pt x="3686" y="283"/>
                    </a:cubicBezTo>
                    <a:cubicBezTo>
                      <a:pt x="3686" y="252"/>
                      <a:pt x="3676" y="220"/>
                      <a:pt x="3655" y="188"/>
                    </a:cubicBezTo>
                    <a:cubicBezTo>
                      <a:pt x="3644" y="167"/>
                      <a:pt x="3623" y="146"/>
                      <a:pt x="3613" y="125"/>
                    </a:cubicBezTo>
                    <a:cubicBezTo>
                      <a:pt x="3581" y="93"/>
                      <a:pt x="3539" y="72"/>
                      <a:pt x="3496" y="62"/>
                    </a:cubicBezTo>
                    <a:lnTo>
                      <a:pt x="3285" y="9"/>
                    </a:lnTo>
                    <a:cubicBezTo>
                      <a:pt x="3269" y="4"/>
                      <a:pt x="3253" y="1"/>
                      <a:pt x="3238" y="1"/>
                    </a:cubicBezTo>
                    <a:close/>
                    <a:moveTo>
                      <a:pt x="8101" y="178"/>
                    </a:moveTo>
                    <a:cubicBezTo>
                      <a:pt x="8080" y="178"/>
                      <a:pt x="8048" y="178"/>
                      <a:pt x="8017" y="188"/>
                    </a:cubicBezTo>
                    <a:cubicBezTo>
                      <a:pt x="7996" y="199"/>
                      <a:pt x="7964" y="220"/>
                      <a:pt x="7943" y="231"/>
                    </a:cubicBezTo>
                    <a:lnTo>
                      <a:pt x="7922" y="241"/>
                    </a:lnTo>
                    <a:cubicBezTo>
                      <a:pt x="7911" y="252"/>
                      <a:pt x="7890" y="273"/>
                      <a:pt x="7869" y="283"/>
                    </a:cubicBezTo>
                    <a:lnTo>
                      <a:pt x="7869" y="294"/>
                    </a:lnTo>
                    <a:lnTo>
                      <a:pt x="7858" y="305"/>
                    </a:lnTo>
                    <a:cubicBezTo>
                      <a:pt x="7848" y="326"/>
                      <a:pt x="7827" y="347"/>
                      <a:pt x="7816" y="368"/>
                    </a:cubicBezTo>
                    <a:lnTo>
                      <a:pt x="7816" y="379"/>
                    </a:lnTo>
                    <a:cubicBezTo>
                      <a:pt x="7795" y="410"/>
                      <a:pt x="7795" y="442"/>
                      <a:pt x="7795" y="484"/>
                    </a:cubicBezTo>
                    <a:cubicBezTo>
                      <a:pt x="7784" y="526"/>
                      <a:pt x="7784" y="558"/>
                      <a:pt x="7795" y="600"/>
                    </a:cubicBezTo>
                    <a:cubicBezTo>
                      <a:pt x="7805" y="632"/>
                      <a:pt x="7816" y="664"/>
                      <a:pt x="7848" y="695"/>
                    </a:cubicBezTo>
                    <a:cubicBezTo>
                      <a:pt x="7869" y="716"/>
                      <a:pt x="7890" y="748"/>
                      <a:pt x="7922" y="759"/>
                    </a:cubicBezTo>
                    <a:lnTo>
                      <a:pt x="7974" y="790"/>
                    </a:lnTo>
                    <a:cubicBezTo>
                      <a:pt x="7992" y="795"/>
                      <a:pt x="8011" y="797"/>
                      <a:pt x="8031" y="797"/>
                    </a:cubicBezTo>
                    <a:cubicBezTo>
                      <a:pt x="8059" y="797"/>
                      <a:pt x="8087" y="792"/>
                      <a:pt x="8112" y="780"/>
                    </a:cubicBezTo>
                    <a:lnTo>
                      <a:pt x="8154" y="759"/>
                    </a:lnTo>
                    <a:lnTo>
                      <a:pt x="8175" y="759"/>
                    </a:lnTo>
                    <a:cubicBezTo>
                      <a:pt x="8207" y="759"/>
                      <a:pt x="8238" y="748"/>
                      <a:pt x="8270" y="727"/>
                    </a:cubicBezTo>
                    <a:cubicBezTo>
                      <a:pt x="8302" y="716"/>
                      <a:pt x="8323" y="695"/>
                      <a:pt x="8344" y="664"/>
                    </a:cubicBezTo>
                    <a:cubicBezTo>
                      <a:pt x="8365" y="653"/>
                      <a:pt x="8376" y="632"/>
                      <a:pt x="8386" y="611"/>
                    </a:cubicBezTo>
                    <a:cubicBezTo>
                      <a:pt x="8407" y="569"/>
                      <a:pt x="8418" y="516"/>
                      <a:pt x="8418" y="463"/>
                    </a:cubicBezTo>
                    <a:cubicBezTo>
                      <a:pt x="8407" y="442"/>
                      <a:pt x="8407" y="421"/>
                      <a:pt x="8407" y="389"/>
                    </a:cubicBezTo>
                    <a:cubicBezTo>
                      <a:pt x="8386" y="347"/>
                      <a:pt x="8365" y="305"/>
                      <a:pt x="8333" y="273"/>
                    </a:cubicBezTo>
                    <a:cubicBezTo>
                      <a:pt x="8323" y="252"/>
                      <a:pt x="8291" y="231"/>
                      <a:pt x="8281" y="220"/>
                    </a:cubicBezTo>
                    <a:lnTo>
                      <a:pt x="8270" y="220"/>
                    </a:lnTo>
                    <a:lnTo>
                      <a:pt x="8260" y="210"/>
                    </a:lnTo>
                    <a:cubicBezTo>
                      <a:pt x="8238" y="199"/>
                      <a:pt x="8217" y="188"/>
                      <a:pt x="8196" y="188"/>
                    </a:cubicBezTo>
                    <a:lnTo>
                      <a:pt x="8186" y="178"/>
                    </a:lnTo>
                    <a:close/>
                    <a:moveTo>
                      <a:pt x="5239" y="157"/>
                    </a:moveTo>
                    <a:cubicBezTo>
                      <a:pt x="5176" y="157"/>
                      <a:pt x="5102" y="188"/>
                      <a:pt x="5059" y="241"/>
                    </a:cubicBezTo>
                    <a:cubicBezTo>
                      <a:pt x="5028" y="294"/>
                      <a:pt x="4996" y="379"/>
                      <a:pt x="4996" y="442"/>
                    </a:cubicBezTo>
                    <a:cubicBezTo>
                      <a:pt x="5007" y="516"/>
                      <a:pt x="5028" y="590"/>
                      <a:pt x="5081" y="643"/>
                    </a:cubicBezTo>
                    <a:cubicBezTo>
                      <a:pt x="5102" y="674"/>
                      <a:pt x="5133" y="685"/>
                      <a:pt x="5176" y="706"/>
                    </a:cubicBezTo>
                    <a:lnTo>
                      <a:pt x="5186" y="738"/>
                    </a:lnTo>
                    <a:cubicBezTo>
                      <a:pt x="5207" y="801"/>
                      <a:pt x="5239" y="843"/>
                      <a:pt x="5292" y="875"/>
                    </a:cubicBezTo>
                    <a:cubicBezTo>
                      <a:pt x="5313" y="885"/>
                      <a:pt x="5323" y="885"/>
                      <a:pt x="5345" y="896"/>
                    </a:cubicBezTo>
                    <a:cubicBezTo>
                      <a:pt x="5376" y="907"/>
                      <a:pt x="5397" y="907"/>
                      <a:pt x="5419" y="907"/>
                    </a:cubicBezTo>
                    <a:lnTo>
                      <a:pt x="5482" y="907"/>
                    </a:lnTo>
                    <a:lnTo>
                      <a:pt x="5514" y="917"/>
                    </a:lnTo>
                    <a:lnTo>
                      <a:pt x="5556" y="938"/>
                    </a:lnTo>
                    <a:cubicBezTo>
                      <a:pt x="5609" y="981"/>
                      <a:pt x="5661" y="1002"/>
                      <a:pt x="5725" y="1002"/>
                    </a:cubicBezTo>
                    <a:cubicBezTo>
                      <a:pt x="5788" y="1002"/>
                      <a:pt x="5852" y="970"/>
                      <a:pt x="5894" y="917"/>
                    </a:cubicBezTo>
                    <a:cubicBezTo>
                      <a:pt x="5936" y="854"/>
                      <a:pt x="5968" y="780"/>
                      <a:pt x="5968" y="706"/>
                    </a:cubicBezTo>
                    <a:cubicBezTo>
                      <a:pt x="5957" y="632"/>
                      <a:pt x="5936" y="558"/>
                      <a:pt x="5883" y="516"/>
                    </a:cubicBezTo>
                    <a:cubicBezTo>
                      <a:pt x="5809" y="442"/>
                      <a:pt x="5725" y="389"/>
                      <a:pt x="5630" y="357"/>
                    </a:cubicBezTo>
                    <a:lnTo>
                      <a:pt x="5619" y="347"/>
                    </a:lnTo>
                    <a:cubicBezTo>
                      <a:pt x="5566" y="252"/>
                      <a:pt x="5492" y="199"/>
                      <a:pt x="5408" y="167"/>
                    </a:cubicBezTo>
                    <a:cubicBezTo>
                      <a:pt x="5355" y="157"/>
                      <a:pt x="5292" y="157"/>
                      <a:pt x="5239" y="157"/>
                    </a:cubicBezTo>
                    <a:close/>
                    <a:moveTo>
                      <a:pt x="7182" y="431"/>
                    </a:moveTo>
                    <a:cubicBezTo>
                      <a:pt x="7151" y="431"/>
                      <a:pt x="7119" y="431"/>
                      <a:pt x="7087" y="442"/>
                    </a:cubicBezTo>
                    <a:cubicBezTo>
                      <a:pt x="7056" y="452"/>
                      <a:pt x="7024" y="474"/>
                      <a:pt x="7003" y="495"/>
                    </a:cubicBezTo>
                    <a:cubicBezTo>
                      <a:pt x="6982" y="516"/>
                      <a:pt x="6961" y="547"/>
                      <a:pt x="6939" y="579"/>
                    </a:cubicBezTo>
                    <a:cubicBezTo>
                      <a:pt x="6939" y="600"/>
                      <a:pt x="6929" y="621"/>
                      <a:pt x="6918" y="643"/>
                    </a:cubicBezTo>
                    <a:cubicBezTo>
                      <a:pt x="6908" y="695"/>
                      <a:pt x="6908" y="748"/>
                      <a:pt x="6929" y="801"/>
                    </a:cubicBezTo>
                    <a:cubicBezTo>
                      <a:pt x="6939" y="822"/>
                      <a:pt x="6939" y="843"/>
                      <a:pt x="6950" y="864"/>
                    </a:cubicBezTo>
                    <a:cubicBezTo>
                      <a:pt x="6971" y="907"/>
                      <a:pt x="7003" y="938"/>
                      <a:pt x="7045" y="959"/>
                    </a:cubicBezTo>
                    <a:lnTo>
                      <a:pt x="7098" y="1002"/>
                    </a:lnTo>
                    <a:cubicBezTo>
                      <a:pt x="7129" y="1023"/>
                      <a:pt x="7161" y="1033"/>
                      <a:pt x="7193" y="1033"/>
                    </a:cubicBezTo>
                    <a:cubicBezTo>
                      <a:pt x="7225" y="1033"/>
                      <a:pt x="7256" y="1033"/>
                      <a:pt x="7288" y="1023"/>
                    </a:cubicBezTo>
                    <a:cubicBezTo>
                      <a:pt x="7320" y="1012"/>
                      <a:pt x="7351" y="991"/>
                      <a:pt x="7372" y="970"/>
                    </a:cubicBezTo>
                    <a:cubicBezTo>
                      <a:pt x="7404" y="949"/>
                      <a:pt x="7425" y="917"/>
                      <a:pt x="7436" y="885"/>
                    </a:cubicBezTo>
                    <a:cubicBezTo>
                      <a:pt x="7446" y="864"/>
                      <a:pt x="7457" y="843"/>
                      <a:pt x="7457" y="822"/>
                    </a:cubicBezTo>
                    <a:cubicBezTo>
                      <a:pt x="7467" y="769"/>
                      <a:pt x="7467" y="716"/>
                      <a:pt x="7457" y="664"/>
                    </a:cubicBezTo>
                    <a:cubicBezTo>
                      <a:pt x="7446" y="643"/>
                      <a:pt x="7436" y="621"/>
                      <a:pt x="7425" y="600"/>
                    </a:cubicBezTo>
                    <a:cubicBezTo>
                      <a:pt x="7404" y="558"/>
                      <a:pt x="7372" y="526"/>
                      <a:pt x="7330" y="505"/>
                    </a:cubicBezTo>
                    <a:cubicBezTo>
                      <a:pt x="7320" y="495"/>
                      <a:pt x="7298" y="474"/>
                      <a:pt x="7277" y="463"/>
                    </a:cubicBezTo>
                    <a:cubicBezTo>
                      <a:pt x="7246" y="442"/>
                      <a:pt x="7225" y="431"/>
                      <a:pt x="7182" y="431"/>
                    </a:cubicBezTo>
                    <a:close/>
                    <a:moveTo>
                      <a:pt x="2905" y="1461"/>
                    </a:moveTo>
                    <a:cubicBezTo>
                      <a:pt x="2777" y="1461"/>
                      <a:pt x="2651" y="1556"/>
                      <a:pt x="2662" y="1741"/>
                    </a:cubicBezTo>
                    <a:cubicBezTo>
                      <a:pt x="2667" y="1920"/>
                      <a:pt x="2787" y="2008"/>
                      <a:pt x="2907" y="2008"/>
                    </a:cubicBezTo>
                    <a:cubicBezTo>
                      <a:pt x="3035" y="2008"/>
                      <a:pt x="3164" y="1910"/>
                      <a:pt x="3158" y="1720"/>
                    </a:cubicBezTo>
                    <a:cubicBezTo>
                      <a:pt x="3148" y="1546"/>
                      <a:pt x="3026" y="1461"/>
                      <a:pt x="2905" y="1461"/>
                    </a:cubicBezTo>
                    <a:close/>
                    <a:moveTo>
                      <a:pt x="1754" y="1392"/>
                    </a:moveTo>
                    <a:cubicBezTo>
                      <a:pt x="1733" y="1392"/>
                      <a:pt x="1701" y="1403"/>
                      <a:pt x="1680" y="1403"/>
                    </a:cubicBezTo>
                    <a:lnTo>
                      <a:pt x="1669" y="1414"/>
                    </a:lnTo>
                    <a:cubicBezTo>
                      <a:pt x="1627" y="1424"/>
                      <a:pt x="1606" y="1435"/>
                      <a:pt x="1585" y="1466"/>
                    </a:cubicBezTo>
                    <a:cubicBezTo>
                      <a:pt x="1553" y="1487"/>
                      <a:pt x="1532" y="1509"/>
                      <a:pt x="1521" y="1551"/>
                    </a:cubicBezTo>
                    <a:cubicBezTo>
                      <a:pt x="1500" y="1583"/>
                      <a:pt x="1490" y="1614"/>
                      <a:pt x="1490" y="1656"/>
                    </a:cubicBezTo>
                    <a:cubicBezTo>
                      <a:pt x="1490" y="1678"/>
                      <a:pt x="1490" y="1709"/>
                      <a:pt x="1500" y="1741"/>
                    </a:cubicBezTo>
                    <a:lnTo>
                      <a:pt x="1490" y="1783"/>
                    </a:lnTo>
                    <a:cubicBezTo>
                      <a:pt x="1490" y="1836"/>
                      <a:pt x="1511" y="1889"/>
                      <a:pt x="1532" y="1931"/>
                    </a:cubicBezTo>
                    <a:lnTo>
                      <a:pt x="1574" y="1984"/>
                    </a:lnTo>
                    <a:cubicBezTo>
                      <a:pt x="1606" y="2016"/>
                      <a:pt x="1638" y="2037"/>
                      <a:pt x="1680" y="2047"/>
                    </a:cubicBezTo>
                    <a:lnTo>
                      <a:pt x="1690" y="2058"/>
                    </a:lnTo>
                    <a:lnTo>
                      <a:pt x="1785" y="2058"/>
                    </a:lnTo>
                    <a:cubicBezTo>
                      <a:pt x="1807" y="2058"/>
                      <a:pt x="1828" y="2047"/>
                      <a:pt x="1849" y="2047"/>
                    </a:cubicBezTo>
                    <a:lnTo>
                      <a:pt x="1870" y="2047"/>
                    </a:lnTo>
                    <a:lnTo>
                      <a:pt x="1902" y="2026"/>
                    </a:lnTo>
                    <a:lnTo>
                      <a:pt x="1944" y="2005"/>
                    </a:lnTo>
                    <a:cubicBezTo>
                      <a:pt x="1965" y="1984"/>
                      <a:pt x="1986" y="1963"/>
                      <a:pt x="2007" y="1942"/>
                    </a:cubicBezTo>
                    <a:lnTo>
                      <a:pt x="2018" y="1931"/>
                    </a:lnTo>
                    <a:cubicBezTo>
                      <a:pt x="2028" y="1910"/>
                      <a:pt x="2049" y="1889"/>
                      <a:pt x="2060" y="1868"/>
                    </a:cubicBezTo>
                    <a:lnTo>
                      <a:pt x="2060" y="1857"/>
                    </a:lnTo>
                    <a:cubicBezTo>
                      <a:pt x="2071" y="1836"/>
                      <a:pt x="2081" y="1815"/>
                      <a:pt x="2081" y="1794"/>
                    </a:cubicBezTo>
                    <a:cubicBezTo>
                      <a:pt x="2092" y="1741"/>
                      <a:pt x="2092" y="1688"/>
                      <a:pt x="2081" y="1635"/>
                    </a:cubicBezTo>
                    <a:lnTo>
                      <a:pt x="2071" y="1604"/>
                    </a:lnTo>
                    <a:lnTo>
                      <a:pt x="2049" y="1572"/>
                    </a:lnTo>
                    <a:lnTo>
                      <a:pt x="2049" y="1561"/>
                    </a:lnTo>
                    <a:cubicBezTo>
                      <a:pt x="2039" y="1540"/>
                      <a:pt x="2018" y="1519"/>
                      <a:pt x="1997" y="1498"/>
                    </a:cubicBezTo>
                    <a:lnTo>
                      <a:pt x="1986" y="1487"/>
                    </a:lnTo>
                    <a:cubicBezTo>
                      <a:pt x="1976" y="1466"/>
                      <a:pt x="1954" y="1456"/>
                      <a:pt x="1933" y="1445"/>
                    </a:cubicBezTo>
                    <a:lnTo>
                      <a:pt x="1933" y="1435"/>
                    </a:lnTo>
                    <a:lnTo>
                      <a:pt x="1923" y="1435"/>
                    </a:lnTo>
                    <a:cubicBezTo>
                      <a:pt x="1902" y="1424"/>
                      <a:pt x="1870" y="1414"/>
                      <a:pt x="1849" y="1403"/>
                    </a:cubicBezTo>
                    <a:lnTo>
                      <a:pt x="1838" y="1403"/>
                    </a:lnTo>
                    <a:cubicBezTo>
                      <a:pt x="1817" y="1392"/>
                      <a:pt x="1785" y="1392"/>
                      <a:pt x="1764" y="1392"/>
                    </a:cubicBezTo>
                    <a:close/>
                    <a:moveTo>
                      <a:pt x="5894" y="1445"/>
                    </a:moveTo>
                    <a:lnTo>
                      <a:pt x="5894" y="1456"/>
                    </a:lnTo>
                    <a:cubicBezTo>
                      <a:pt x="5862" y="1456"/>
                      <a:pt x="5830" y="1466"/>
                      <a:pt x="5799" y="1487"/>
                    </a:cubicBezTo>
                    <a:cubicBezTo>
                      <a:pt x="5767" y="1509"/>
                      <a:pt x="5746" y="1530"/>
                      <a:pt x="5735" y="1561"/>
                    </a:cubicBezTo>
                    <a:cubicBezTo>
                      <a:pt x="5714" y="1593"/>
                      <a:pt x="5693" y="1625"/>
                      <a:pt x="5693" y="1656"/>
                    </a:cubicBezTo>
                    <a:cubicBezTo>
                      <a:pt x="5693" y="1688"/>
                      <a:pt x="5693" y="1709"/>
                      <a:pt x="5683" y="1741"/>
                    </a:cubicBezTo>
                    <a:lnTo>
                      <a:pt x="5693" y="1762"/>
                    </a:lnTo>
                    <a:cubicBezTo>
                      <a:pt x="5683" y="1783"/>
                      <a:pt x="5683" y="1804"/>
                      <a:pt x="5683" y="1825"/>
                    </a:cubicBezTo>
                    <a:cubicBezTo>
                      <a:pt x="5683" y="1868"/>
                      <a:pt x="5693" y="1899"/>
                      <a:pt x="5714" y="1931"/>
                    </a:cubicBezTo>
                    <a:cubicBezTo>
                      <a:pt x="5725" y="1973"/>
                      <a:pt x="5735" y="1994"/>
                      <a:pt x="5767" y="2026"/>
                    </a:cubicBezTo>
                    <a:cubicBezTo>
                      <a:pt x="5778" y="2037"/>
                      <a:pt x="5799" y="2047"/>
                      <a:pt x="5820" y="2068"/>
                    </a:cubicBezTo>
                    <a:cubicBezTo>
                      <a:pt x="5852" y="2089"/>
                      <a:pt x="5894" y="2100"/>
                      <a:pt x="5947" y="2100"/>
                    </a:cubicBezTo>
                    <a:cubicBezTo>
                      <a:pt x="5968" y="2089"/>
                      <a:pt x="5989" y="2089"/>
                      <a:pt x="6010" y="2089"/>
                    </a:cubicBezTo>
                    <a:cubicBezTo>
                      <a:pt x="6031" y="2079"/>
                      <a:pt x="6052" y="2068"/>
                      <a:pt x="6073" y="2047"/>
                    </a:cubicBezTo>
                    <a:cubicBezTo>
                      <a:pt x="6084" y="2052"/>
                      <a:pt x="6097" y="2055"/>
                      <a:pt x="6110" y="2055"/>
                    </a:cubicBezTo>
                    <a:cubicBezTo>
                      <a:pt x="6124" y="2055"/>
                      <a:pt x="6137" y="2052"/>
                      <a:pt x="6147" y="2047"/>
                    </a:cubicBezTo>
                    <a:cubicBezTo>
                      <a:pt x="6179" y="2047"/>
                      <a:pt x="6211" y="2037"/>
                      <a:pt x="6242" y="2016"/>
                    </a:cubicBezTo>
                    <a:lnTo>
                      <a:pt x="6285" y="1963"/>
                    </a:lnTo>
                    <a:cubicBezTo>
                      <a:pt x="6316" y="1942"/>
                      <a:pt x="6327" y="1910"/>
                      <a:pt x="6337" y="1868"/>
                    </a:cubicBezTo>
                    <a:cubicBezTo>
                      <a:pt x="6348" y="1847"/>
                      <a:pt x="6348" y="1825"/>
                      <a:pt x="6348" y="1804"/>
                    </a:cubicBezTo>
                    <a:cubicBezTo>
                      <a:pt x="6359" y="1762"/>
                      <a:pt x="6359" y="1730"/>
                      <a:pt x="6337" y="1688"/>
                    </a:cubicBezTo>
                    <a:cubicBezTo>
                      <a:pt x="6337" y="1667"/>
                      <a:pt x="6327" y="1646"/>
                      <a:pt x="6316" y="1625"/>
                    </a:cubicBezTo>
                    <a:cubicBezTo>
                      <a:pt x="6295" y="1583"/>
                      <a:pt x="6263" y="1551"/>
                      <a:pt x="6221" y="1519"/>
                    </a:cubicBezTo>
                    <a:cubicBezTo>
                      <a:pt x="6200" y="1519"/>
                      <a:pt x="6190" y="1509"/>
                      <a:pt x="6168" y="1498"/>
                    </a:cubicBezTo>
                    <a:lnTo>
                      <a:pt x="6158" y="1498"/>
                    </a:lnTo>
                    <a:lnTo>
                      <a:pt x="6147" y="1487"/>
                    </a:lnTo>
                    <a:lnTo>
                      <a:pt x="6105" y="1487"/>
                    </a:lnTo>
                    <a:cubicBezTo>
                      <a:pt x="6073" y="1477"/>
                      <a:pt x="6031" y="1466"/>
                      <a:pt x="5989" y="1456"/>
                    </a:cubicBezTo>
                    <a:cubicBezTo>
                      <a:pt x="5957" y="1445"/>
                      <a:pt x="5925" y="1445"/>
                      <a:pt x="5894" y="1445"/>
                    </a:cubicBezTo>
                    <a:close/>
                    <a:moveTo>
                      <a:pt x="243" y="1667"/>
                    </a:moveTo>
                    <a:cubicBezTo>
                      <a:pt x="212" y="1667"/>
                      <a:pt x="180" y="1678"/>
                      <a:pt x="148" y="1699"/>
                    </a:cubicBezTo>
                    <a:cubicBezTo>
                      <a:pt x="117" y="1709"/>
                      <a:pt x="96" y="1730"/>
                      <a:pt x="74" y="1751"/>
                    </a:cubicBezTo>
                    <a:cubicBezTo>
                      <a:pt x="43" y="1783"/>
                      <a:pt x="32" y="1815"/>
                      <a:pt x="22" y="1847"/>
                    </a:cubicBezTo>
                    <a:cubicBezTo>
                      <a:pt x="11" y="1878"/>
                      <a:pt x="1" y="1920"/>
                      <a:pt x="1" y="1963"/>
                    </a:cubicBezTo>
                    <a:cubicBezTo>
                      <a:pt x="11" y="1984"/>
                      <a:pt x="11" y="2005"/>
                      <a:pt x="11" y="2037"/>
                    </a:cubicBezTo>
                    <a:cubicBezTo>
                      <a:pt x="32" y="2079"/>
                      <a:pt x="53" y="2121"/>
                      <a:pt x="85" y="2153"/>
                    </a:cubicBezTo>
                    <a:lnTo>
                      <a:pt x="138" y="2195"/>
                    </a:lnTo>
                    <a:cubicBezTo>
                      <a:pt x="170" y="2216"/>
                      <a:pt x="222" y="2227"/>
                      <a:pt x="265" y="2227"/>
                    </a:cubicBezTo>
                    <a:lnTo>
                      <a:pt x="307" y="2227"/>
                    </a:lnTo>
                    <a:cubicBezTo>
                      <a:pt x="339" y="2227"/>
                      <a:pt x="370" y="2216"/>
                      <a:pt x="402" y="2195"/>
                    </a:cubicBezTo>
                    <a:cubicBezTo>
                      <a:pt x="434" y="2185"/>
                      <a:pt x="465" y="2163"/>
                      <a:pt x="486" y="2142"/>
                    </a:cubicBezTo>
                    <a:cubicBezTo>
                      <a:pt x="507" y="2111"/>
                      <a:pt x="518" y="2079"/>
                      <a:pt x="529" y="2047"/>
                    </a:cubicBezTo>
                    <a:cubicBezTo>
                      <a:pt x="550" y="2016"/>
                      <a:pt x="550" y="1973"/>
                      <a:pt x="550" y="1931"/>
                    </a:cubicBezTo>
                    <a:cubicBezTo>
                      <a:pt x="539" y="1910"/>
                      <a:pt x="539" y="1889"/>
                      <a:pt x="539" y="1857"/>
                    </a:cubicBezTo>
                    <a:cubicBezTo>
                      <a:pt x="529" y="1815"/>
                      <a:pt x="497" y="1773"/>
                      <a:pt x="465" y="1741"/>
                    </a:cubicBezTo>
                    <a:lnTo>
                      <a:pt x="412" y="1699"/>
                    </a:lnTo>
                    <a:cubicBezTo>
                      <a:pt x="381" y="1678"/>
                      <a:pt x="339" y="1667"/>
                      <a:pt x="286" y="1667"/>
                    </a:cubicBezTo>
                    <a:close/>
                    <a:moveTo>
                      <a:pt x="7418" y="1797"/>
                    </a:moveTo>
                    <a:cubicBezTo>
                      <a:pt x="7399" y="1797"/>
                      <a:pt x="7380" y="1802"/>
                      <a:pt x="7362" y="1815"/>
                    </a:cubicBezTo>
                    <a:lnTo>
                      <a:pt x="7298" y="1847"/>
                    </a:lnTo>
                    <a:lnTo>
                      <a:pt x="7277" y="1868"/>
                    </a:lnTo>
                    <a:cubicBezTo>
                      <a:pt x="7246" y="1878"/>
                      <a:pt x="7214" y="1899"/>
                      <a:pt x="7193" y="1920"/>
                    </a:cubicBezTo>
                    <a:cubicBezTo>
                      <a:pt x="7161" y="1942"/>
                      <a:pt x="7140" y="1973"/>
                      <a:pt x="7129" y="2005"/>
                    </a:cubicBezTo>
                    <a:cubicBezTo>
                      <a:pt x="7119" y="2026"/>
                      <a:pt x="7108" y="2047"/>
                      <a:pt x="7108" y="2068"/>
                    </a:cubicBezTo>
                    <a:cubicBezTo>
                      <a:pt x="7098" y="2121"/>
                      <a:pt x="7098" y="2174"/>
                      <a:pt x="7108" y="2216"/>
                    </a:cubicBezTo>
                    <a:cubicBezTo>
                      <a:pt x="7119" y="2237"/>
                      <a:pt x="7129" y="2269"/>
                      <a:pt x="7140" y="2290"/>
                    </a:cubicBezTo>
                    <a:cubicBezTo>
                      <a:pt x="7161" y="2332"/>
                      <a:pt x="7193" y="2364"/>
                      <a:pt x="7235" y="2385"/>
                    </a:cubicBezTo>
                    <a:cubicBezTo>
                      <a:pt x="7298" y="2417"/>
                      <a:pt x="7362" y="2449"/>
                      <a:pt x="7425" y="2480"/>
                    </a:cubicBezTo>
                    <a:lnTo>
                      <a:pt x="7446" y="2491"/>
                    </a:lnTo>
                    <a:cubicBezTo>
                      <a:pt x="7467" y="2501"/>
                      <a:pt x="7499" y="2522"/>
                      <a:pt x="7531" y="2533"/>
                    </a:cubicBezTo>
                    <a:cubicBezTo>
                      <a:pt x="7547" y="2538"/>
                      <a:pt x="7563" y="2541"/>
                      <a:pt x="7578" y="2541"/>
                    </a:cubicBezTo>
                    <a:cubicBezTo>
                      <a:pt x="7594" y="2541"/>
                      <a:pt x="7610" y="2538"/>
                      <a:pt x="7626" y="2533"/>
                    </a:cubicBezTo>
                    <a:cubicBezTo>
                      <a:pt x="7658" y="2522"/>
                      <a:pt x="7689" y="2512"/>
                      <a:pt x="7721" y="2491"/>
                    </a:cubicBezTo>
                    <a:lnTo>
                      <a:pt x="7774" y="2449"/>
                    </a:lnTo>
                    <a:cubicBezTo>
                      <a:pt x="7795" y="2417"/>
                      <a:pt x="7805" y="2385"/>
                      <a:pt x="7816" y="2353"/>
                    </a:cubicBezTo>
                    <a:cubicBezTo>
                      <a:pt x="7827" y="2332"/>
                      <a:pt x="7837" y="2311"/>
                      <a:pt x="7837" y="2280"/>
                    </a:cubicBezTo>
                    <a:cubicBezTo>
                      <a:pt x="7837" y="2248"/>
                      <a:pt x="7837" y="2206"/>
                      <a:pt x="7827" y="2174"/>
                    </a:cubicBezTo>
                    <a:lnTo>
                      <a:pt x="7795" y="2100"/>
                    </a:lnTo>
                    <a:cubicBezTo>
                      <a:pt x="7774" y="2058"/>
                      <a:pt x="7742" y="2026"/>
                      <a:pt x="7700" y="2005"/>
                    </a:cubicBezTo>
                    <a:lnTo>
                      <a:pt x="7668" y="1984"/>
                    </a:lnTo>
                    <a:cubicBezTo>
                      <a:pt x="7658" y="1952"/>
                      <a:pt x="7647" y="1920"/>
                      <a:pt x="7626" y="1899"/>
                    </a:cubicBezTo>
                    <a:cubicBezTo>
                      <a:pt x="7605" y="1868"/>
                      <a:pt x="7584" y="1847"/>
                      <a:pt x="7552" y="1836"/>
                    </a:cubicBezTo>
                    <a:cubicBezTo>
                      <a:pt x="7520" y="1815"/>
                      <a:pt x="7489" y="1804"/>
                      <a:pt x="7457" y="1804"/>
                    </a:cubicBezTo>
                    <a:cubicBezTo>
                      <a:pt x="7444" y="1800"/>
                      <a:pt x="7431" y="1797"/>
                      <a:pt x="7418" y="1797"/>
                    </a:cubicBezTo>
                    <a:close/>
                    <a:moveTo>
                      <a:pt x="4299" y="2033"/>
                    </a:moveTo>
                    <a:cubicBezTo>
                      <a:pt x="4288" y="2033"/>
                      <a:pt x="4278" y="2034"/>
                      <a:pt x="4267" y="2037"/>
                    </a:cubicBezTo>
                    <a:lnTo>
                      <a:pt x="4130" y="2037"/>
                    </a:lnTo>
                    <a:cubicBezTo>
                      <a:pt x="4088" y="2037"/>
                      <a:pt x="4067" y="2047"/>
                      <a:pt x="4035" y="2068"/>
                    </a:cubicBezTo>
                    <a:cubicBezTo>
                      <a:pt x="4003" y="2079"/>
                      <a:pt x="3972" y="2100"/>
                      <a:pt x="3951" y="2132"/>
                    </a:cubicBezTo>
                    <a:cubicBezTo>
                      <a:pt x="3929" y="2153"/>
                      <a:pt x="3919" y="2185"/>
                      <a:pt x="3908" y="2216"/>
                    </a:cubicBezTo>
                    <a:cubicBezTo>
                      <a:pt x="3887" y="2258"/>
                      <a:pt x="3887" y="2290"/>
                      <a:pt x="3887" y="2332"/>
                    </a:cubicBezTo>
                    <a:cubicBezTo>
                      <a:pt x="3887" y="2353"/>
                      <a:pt x="3898" y="2375"/>
                      <a:pt x="3898" y="2406"/>
                    </a:cubicBezTo>
                    <a:cubicBezTo>
                      <a:pt x="3908" y="2449"/>
                      <a:pt x="3940" y="2491"/>
                      <a:pt x="3972" y="2522"/>
                    </a:cubicBezTo>
                    <a:lnTo>
                      <a:pt x="4014" y="2565"/>
                    </a:lnTo>
                    <a:cubicBezTo>
                      <a:pt x="4056" y="2596"/>
                      <a:pt x="4098" y="2607"/>
                      <a:pt x="4141" y="2607"/>
                    </a:cubicBezTo>
                    <a:lnTo>
                      <a:pt x="4288" y="2596"/>
                    </a:lnTo>
                    <a:cubicBezTo>
                      <a:pt x="4320" y="2596"/>
                      <a:pt x="4352" y="2586"/>
                      <a:pt x="4373" y="2565"/>
                    </a:cubicBezTo>
                    <a:cubicBezTo>
                      <a:pt x="4415" y="2554"/>
                      <a:pt x="4436" y="2533"/>
                      <a:pt x="4457" y="2501"/>
                    </a:cubicBezTo>
                    <a:cubicBezTo>
                      <a:pt x="4479" y="2480"/>
                      <a:pt x="4500" y="2449"/>
                      <a:pt x="4500" y="2417"/>
                    </a:cubicBezTo>
                    <a:cubicBezTo>
                      <a:pt x="4521" y="2375"/>
                      <a:pt x="4531" y="2343"/>
                      <a:pt x="4521" y="2301"/>
                    </a:cubicBezTo>
                    <a:cubicBezTo>
                      <a:pt x="4521" y="2280"/>
                      <a:pt x="4510" y="2258"/>
                      <a:pt x="4510" y="2227"/>
                    </a:cubicBezTo>
                    <a:cubicBezTo>
                      <a:pt x="4500" y="2185"/>
                      <a:pt x="4479" y="2142"/>
                      <a:pt x="4447" y="2111"/>
                    </a:cubicBezTo>
                    <a:cubicBezTo>
                      <a:pt x="4426" y="2089"/>
                      <a:pt x="4415" y="2079"/>
                      <a:pt x="4394" y="2068"/>
                    </a:cubicBezTo>
                    <a:cubicBezTo>
                      <a:pt x="4362" y="2045"/>
                      <a:pt x="4331" y="2033"/>
                      <a:pt x="4299" y="2033"/>
                    </a:cubicBezTo>
                    <a:close/>
                    <a:moveTo>
                      <a:pt x="5379" y="2476"/>
                    </a:moveTo>
                    <a:cubicBezTo>
                      <a:pt x="5368" y="2476"/>
                      <a:pt x="5357" y="2477"/>
                      <a:pt x="5345" y="2480"/>
                    </a:cubicBezTo>
                    <a:cubicBezTo>
                      <a:pt x="5323" y="2491"/>
                      <a:pt x="5281" y="2501"/>
                      <a:pt x="5260" y="2522"/>
                    </a:cubicBezTo>
                    <a:cubicBezTo>
                      <a:pt x="5228" y="2544"/>
                      <a:pt x="5207" y="2565"/>
                      <a:pt x="5197" y="2596"/>
                    </a:cubicBezTo>
                    <a:cubicBezTo>
                      <a:pt x="5176" y="2628"/>
                      <a:pt x="5155" y="2660"/>
                      <a:pt x="5155" y="2691"/>
                    </a:cubicBezTo>
                    <a:cubicBezTo>
                      <a:pt x="5144" y="2723"/>
                      <a:pt x="5144" y="2744"/>
                      <a:pt x="5144" y="2776"/>
                    </a:cubicBezTo>
                    <a:cubicBezTo>
                      <a:pt x="5144" y="2818"/>
                      <a:pt x="5155" y="2871"/>
                      <a:pt x="5186" y="2913"/>
                    </a:cubicBezTo>
                    <a:lnTo>
                      <a:pt x="5207" y="2945"/>
                    </a:lnTo>
                    <a:lnTo>
                      <a:pt x="5207" y="2956"/>
                    </a:lnTo>
                    <a:cubicBezTo>
                      <a:pt x="5218" y="2977"/>
                      <a:pt x="5218" y="3008"/>
                      <a:pt x="5218" y="3029"/>
                    </a:cubicBezTo>
                    <a:cubicBezTo>
                      <a:pt x="5239" y="3082"/>
                      <a:pt x="5260" y="3114"/>
                      <a:pt x="5292" y="3156"/>
                    </a:cubicBezTo>
                    <a:lnTo>
                      <a:pt x="5345" y="3198"/>
                    </a:lnTo>
                    <a:cubicBezTo>
                      <a:pt x="5376" y="3220"/>
                      <a:pt x="5419" y="3230"/>
                      <a:pt x="5471" y="3230"/>
                    </a:cubicBezTo>
                    <a:lnTo>
                      <a:pt x="5514" y="3220"/>
                    </a:lnTo>
                    <a:lnTo>
                      <a:pt x="5556" y="3209"/>
                    </a:lnTo>
                    <a:lnTo>
                      <a:pt x="5609" y="3177"/>
                    </a:lnTo>
                    <a:lnTo>
                      <a:pt x="5619" y="3177"/>
                    </a:lnTo>
                    <a:lnTo>
                      <a:pt x="5672" y="3124"/>
                    </a:lnTo>
                    <a:cubicBezTo>
                      <a:pt x="5693" y="3093"/>
                      <a:pt x="5714" y="3072"/>
                      <a:pt x="5725" y="3040"/>
                    </a:cubicBezTo>
                    <a:cubicBezTo>
                      <a:pt x="5735" y="3019"/>
                      <a:pt x="5746" y="2987"/>
                      <a:pt x="5746" y="2966"/>
                    </a:cubicBezTo>
                    <a:lnTo>
                      <a:pt x="5757" y="2956"/>
                    </a:lnTo>
                    <a:cubicBezTo>
                      <a:pt x="5757" y="2924"/>
                      <a:pt x="5757" y="2903"/>
                      <a:pt x="5757" y="2871"/>
                    </a:cubicBezTo>
                    <a:lnTo>
                      <a:pt x="5757" y="2850"/>
                    </a:lnTo>
                    <a:cubicBezTo>
                      <a:pt x="5757" y="2829"/>
                      <a:pt x="5757" y="2797"/>
                      <a:pt x="5746" y="2776"/>
                    </a:cubicBezTo>
                    <a:lnTo>
                      <a:pt x="5746" y="2755"/>
                    </a:lnTo>
                    <a:lnTo>
                      <a:pt x="5714" y="2691"/>
                    </a:lnTo>
                    <a:lnTo>
                      <a:pt x="5714" y="2681"/>
                    </a:lnTo>
                    <a:lnTo>
                      <a:pt x="5704" y="2670"/>
                    </a:lnTo>
                    <a:cubicBezTo>
                      <a:pt x="5693" y="2649"/>
                      <a:pt x="5683" y="2639"/>
                      <a:pt x="5661" y="2618"/>
                    </a:cubicBezTo>
                    <a:lnTo>
                      <a:pt x="5651" y="2596"/>
                    </a:lnTo>
                    <a:cubicBezTo>
                      <a:pt x="5630" y="2586"/>
                      <a:pt x="5609" y="2565"/>
                      <a:pt x="5588" y="2554"/>
                    </a:cubicBezTo>
                    <a:lnTo>
                      <a:pt x="5577" y="2544"/>
                    </a:lnTo>
                    <a:cubicBezTo>
                      <a:pt x="5545" y="2522"/>
                      <a:pt x="5514" y="2512"/>
                      <a:pt x="5482" y="2501"/>
                    </a:cubicBezTo>
                    <a:lnTo>
                      <a:pt x="5450" y="2491"/>
                    </a:lnTo>
                    <a:cubicBezTo>
                      <a:pt x="5428" y="2483"/>
                      <a:pt x="5405" y="2476"/>
                      <a:pt x="5379" y="2476"/>
                    </a:cubicBezTo>
                    <a:close/>
                    <a:moveTo>
                      <a:pt x="2335" y="2903"/>
                    </a:moveTo>
                    <a:cubicBezTo>
                      <a:pt x="2313" y="2903"/>
                      <a:pt x="2292" y="2913"/>
                      <a:pt x="2261" y="2913"/>
                    </a:cubicBezTo>
                    <a:cubicBezTo>
                      <a:pt x="2229" y="2934"/>
                      <a:pt x="2187" y="2956"/>
                      <a:pt x="2155" y="2998"/>
                    </a:cubicBezTo>
                    <a:cubicBezTo>
                      <a:pt x="2123" y="3029"/>
                      <a:pt x="2102" y="3061"/>
                      <a:pt x="2071" y="3103"/>
                    </a:cubicBezTo>
                    <a:cubicBezTo>
                      <a:pt x="2049" y="3124"/>
                      <a:pt x="2028" y="3156"/>
                      <a:pt x="2018" y="3198"/>
                    </a:cubicBezTo>
                    <a:cubicBezTo>
                      <a:pt x="2007" y="3230"/>
                      <a:pt x="1997" y="3262"/>
                      <a:pt x="1997" y="3304"/>
                    </a:cubicBezTo>
                    <a:cubicBezTo>
                      <a:pt x="1997" y="3346"/>
                      <a:pt x="2007" y="3378"/>
                      <a:pt x="2028" y="3410"/>
                    </a:cubicBezTo>
                    <a:cubicBezTo>
                      <a:pt x="2039" y="3441"/>
                      <a:pt x="2049" y="3473"/>
                      <a:pt x="2081" y="3505"/>
                    </a:cubicBezTo>
                    <a:cubicBezTo>
                      <a:pt x="2102" y="3515"/>
                      <a:pt x="2113" y="3526"/>
                      <a:pt x="2134" y="3547"/>
                    </a:cubicBezTo>
                    <a:cubicBezTo>
                      <a:pt x="2176" y="3568"/>
                      <a:pt x="2218" y="3579"/>
                      <a:pt x="2261" y="3579"/>
                    </a:cubicBezTo>
                    <a:cubicBezTo>
                      <a:pt x="2282" y="3568"/>
                      <a:pt x="2303" y="3568"/>
                      <a:pt x="2324" y="3568"/>
                    </a:cubicBezTo>
                    <a:cubicBezTo>
                      <a:pt x="2366" y="3547"/>
                      <a:pt x="2398" y="3526"/>
                      <a:pt x="2430" y="3484"/>
                    </a:cubicBezTo>
                    <a:cubicBezTo>
                      <a:pt x="2461" y="3452"/>
                      <a:pt x="2493" y="3410"/>
                      <a:pt x="2525" y="3378"/>
                    </a:cubicBezTo>
                    <a:cubicBezTo>
                      <a:pt x="2546" y="3346"/>
                      <a:pt x="2556" y="3325"/>
                      <a:pt x="2567" y="3283"/>
                    </a:cubicBezTo>
                    <a:cubicBezTo>
                      <a:pt x="2588" y="3251"/>
                      <a:pt x="2588" y="3220"/>
                      <a:pt x="2588" y="3177"/>
                    </a:cubicBezTo>
                    <a:cubicBezTo>
                      <a:pt x="2588" y="3135"/>
                      <a:pt x="2578" y="3103"/>
                      <a:pt x="2567" y="3072"/>
                    </a:cubicBezTo>
                    <a:cubicBezTo>
                      <a:pt x="2556" y="3029"/>
                      <a:pt x="2535" y="3008"/>
                      <a:pt x="2514" y="2977"/>
                    </a:cubicBezTo>
                    <a:lnTo>
                      <a:pt x="2461" y="2934"/>
                    </a:lnTo>
                    <a:cubicBezTo>
                      <a:pt x="2419" y="2913"/>
                      <a:pt x="2377" y="2903"/>
                      <a:pt x="2335" y="2903"/>
                    </a:cubicBezTo>
                    <a:close/>
                    <a:moveTo>
                      <a:pt x="3499" y="3234"/>
                    </a:moveTo>
                    <a:cubicBezTo>
                      <a:pt x="3481" y="3234"/>
                      <a:pt x="3462" y="3239"/>
                      <a:pt x="3444" y="3251"/>
                    </a:cubicBezTo>
                    <a:cubicBezTo>
                      <a:pt x="3412" y="3262"/>
                      <a:pt x="3380" y="3272"/>
                      <a:pt x="3359" y="3304"/>
                    </a:cubicBezTo>
                    <a:cubicBezTo>
                      <a:pt x="3338" y="3325"/>
                      <a:pt x="3317" y="3346"/>
                      <a:pt x="3296" y="3389"/>
                    </a:cubicBezTo>
                    <a:cubicBezTo>
                      <a:pt x="3296" y="3410"/>
                      <a:pt x="3285" y="3431"/>
                      <a:pt x="3275" y="3452"/>
                    </a:cubicBezTo>
                    <a:cubicBezTo>
                      <a:pt x="3264" y="3505"/>
                      <a:pt x="3264" y="3547"/>
                      <a:pt x="3285" y="3600"/>
                    </a:cubicBezTo>
                    <a:cubicBezTo>
                      <a:pt x="3296" y="3621"/>
                      <a:pt x="3296" y="3642"/>
                      <a:pt x="3306" y="3663"/>
                    </a:cubicBezTo>
                    <a:cubicBezTo>
                      <a:pt x="3327" y="3705"/>
                      <a:pt x="3359" y="3737"/>
                      <a:pt x="3401" y="3769"/>
                    </a:cubicBezTo>
                    <a:cubicBezTo>
                      <a:pt x="3433" y="3779"/>
                      <a:pt x="3465" y="3800"/>
                      <a:pt x="3496" y="3811"/>
                    </a:cubicBezTo>
                    <a:cubicBezTo>
                      <a:pt x="3528" y="3832"/>
                      <a:pt x="3560" y="3843"/>
                      <a:pt x="3591" y="3843"/>
                    </a:cubicBezTo>
                    <a:cubicBezTo>
                      <a:pt x="3601" y="3846"/>
                      <a:pt x="3610" y="3847"/>
                      <a:pt x="3619" y="3847"/>
                    </a:cubicBezTo>
                    <a:cubicBezTo>
                      <a:pt x="3642" y="3847"/>
                      <a:pt x="3664" y="3840"/>
                      <a:pt x="3686" y="3832"/>
                    </a:cubicBezTo>
                    <a:cubicBezTo>
                      <a:pt x="3718" y="3822"/>
                      <a:pt x="3750" y="3811"/>
                      <a:pt x="3771" y="3779"/>
                    </a:cubicBezTo>
                    <a:cubicBezTo>
                      <a:pt x="3803" y="3758"/>
                      <a:pt x="3813" y="3737"/>
                      <a:pt x="3834" y="3695"/>
                    </a:cubicBezTo>
                    <a:lnTo>
                      <a:pt x="3855" y="3631"/>
                    </a:lnTo>
                    <a:cubicBezTo>
                      <a:pt x="3866" y="3579"/>
                      <a:pt x="3866" y="3526"/>
                      <a:pt x="3855" y="3484"/>
                    </a:cubicBezTo>
                    <a:cubicBezTo>
                      <a:pt x="3845" y="3462"/>
                      <a:pt x="3834" y="3441"/>
                      <a:pt x="3824" y="3410"/>
                    </a:cubicBezTo>
                    <a:cubicBezTo>
                      <a:pt x="3803" y="3367"/>
                      <a:pt x="3771" y="3336"/>
                      <a:pt x="3729" y="3315"/>
                    </a:cubicBezTo>
                    <a:cubicBezTo>
                      <a:pt x="3697" y="3304"/>
                      <a:pt x="3665" y="3283"/>
                      <a:pt x="3634" y="3272"/>
                    </a:cubicBezTo>
                    <a:cubicBezTo>
                      <a:pt x="3602" y="3251"/>
                      <a:pt x="3581" y="3241"/>
                      <a:pt x="3539" y="3241"/>
                    </a:cubicBezTo>
                    <a:cubicBezTo>
                      <a:pt x="3525" y="3236"/>
                      <a:pt x="3512" y="3234"/>
                      <a:pt x="3499" y="3234"/>
                    </a:cubicBezTo>
                    <a:close/>
                    <a:moveTo>
                      <a:pt x="6929" y="3357"/>
                    </a:moveTo>
                    <a:cubicBezTo>
                      <a:pt x="6897" y="3367"/>
                      <a:pt x="6887" y="3367"/>
                      <a:pt x="6855" y="3378"/>
                    </a:cubicBezTo>
                    <a:cubicBezTo>
                      <a:pt x="6823" y="3389"/>
                      <a:pt x="6781" y="3410"/>
                      <a:pt x="6749" y="3452"/>
                    </a:cubicBezTo>
                    <a:cubicBezTo>
                      <a:pt x="6739" y="3473"/>
                      <a:pt x="6728" y="3494"/>
                      <a:pt x="6707" y="3515"/>
                    </a:cubicBezTo>
                    <a:cubicBezTo>
                      <a:pt x="6696" y="3536"/>
                      <a:pt x="6696" y="3558"/>
                      <a:pt x="6686" y="3589"/>
                    </a:cubicBezTo>
                    <a:cubicBezTo>
                      <a:pt x="6675" y="3610"/>
                      <a:pt x="6675" y="3642"/>
                      <a:pt x="6675" y="3663"/>
                    </a:cubicBezTo>
                    <a:cubicBezTo>
                      <a:pt x="6686" y="3726"/>
                      <a:pt x="6696" y="3758"/>
                      <a:pt x="6718" y="3811"/>
                    </a:cubicBezTo>
                    <a:cubicBezTo>
                      <a:pt x="6739" y="3853"/>
                      <a:pt x="6781" y="3885"/>
                      <a:pt x="6813" y="3906"/>
                    </a:cubicBezTo>
                    <a:lnTo>
                      <a:pt x="6813" y="3917"/>
                    </a:lnTo>
                    <a:cubicBezTo>
                      <a:pt x="6830" y="3925"/>
                      <a:pt x="6868" y="3941"/>
                      <a:pt x="6876" y="3941"/>
                    </a:cubicBezTo>
                    <a:cubicBezTo>
                      <a:pt x="6878" y="3941"/>
                      <a:pt x="6878" y="3940"/>
                      <a:pt x="6876" y="3938"/>
                    </a:cubicBezTo>
                    <a:lnTo>
                      <a:pt x="6887" y="3938"/>
                    </a:lnTo>
                    <a:cubicBezTo>
                      <a:pt x="6908" y="3948"/>
                      <a:pt x="6939" y="3948"/>
                      <a:pt x="6961" y="3948"/>
                    </a:cubicBezTo>
                    <a:lnTo>
                      <a:pt x="6971" y="3948"/>
                    </a:lnTo>
                    <a:lnTo>
                      <a:pt x="7034" y="3938"/>
                    </a:lnTo>
                    <a:cubicBezTo>
                      <a:pt x="7087" y="3917"/>
                      <a:pt x="7119" y="3895"/>
                      <a:pt x="7151" y="3853"/>
                    </a:cubicBezTo>
                    <a:cubicBezTo>
                      <a:pt x="7182" y="3811"/>
                      <a:pt x="7203" y="3779"/>
                      <a:pt x="7214" y="3726"/>
                    </a:cubicBezTo>
                    <a:lnTo>
                      <a:pt x="7214" y="3716"/>
                    </a:lnTo>
                    <a:lnTo>
                      <a:pt x="7214" y="3684"/>
                    </a:lnTo>
                    <a:lnTo>
                      <a:pt x="7225" y="3642"/>
                    </a:lnTo>
                    <a:lnTo>
                      <a:pt x="7214" y="3568"/>
                    </a:lnTo>
                    <a:cubicBezTo>
                      <a:pt x="7203" y="3547"/>
                      <a:pt x="7193" y="3515"/>
                      <a:pt x="7182" y="3494"/>
                    </a:cubicBezTo>
                    <a:cubicBezTo>
                      <a:pt x="7172" y="3473"/>
                      <a:pt x="7151" y="3452"/>
                      <a:pt x="7140" y="3441"/>
                    </a:cubicBezTo>
                    <a:cubicBezTo>
                      <a:pt x="7108" y="3410"/>
                      <a:pt x="7087" y="3389"/>
                      <a:pt x="7056" y="3378"/>
                    </a:cubicBezTo>
                    <a:cubicBezTo>
                      <a:pt x="7024" y="3367"/>
                      <a:pt x="6992" y="3357"/>
                      <a:pt x="6961" y="3357"/>
                    </a:cubicBezTo>
                    <a:lnTo>
                      <a:pt x="6950" y="3367"/>
                    </a:lnTo>
                    <a:lnTo>
                      <a:pt x="6929" y="3357"/>
                    </a:lnTo>
                    <a:close/>
                    <a:moveTo>
                      <a:pt x="993" y="3705"/>
                    </a:moveTo>
                    <a:cubicBezTo>
                      <a:pt x="919" y="3705"/>
                      <a:pt x="845" y="3705"/>
                      <a:pt x="772" y="3716"/>
                    </a:cubicBezTo>
                    <a:cubicBezTo>
                      <a:pt x="740" y="3716"/>
                      <a:pt x="708" y="3726"/>
                      <a:pt x="676" y="3737"/>
                    </a:cubicBezTo>
                    <a:cubicBezTo>
                      <a:pt x="645" y="3758"/>
                      <a:pt x="624" y="3779"/>
                      <a:pt x="603" y="3800"/>
                    </a:cubicBezTo>
                    <a:cubicBezTo>
                      <a:pt x="581" y="3832"/>
                      <a:pt x="560" y="3864"/>
                      <a:pt x="550" y="3895"/>
                    </a:cubicBezTo>
                    <a:cubicBezTo>
                      <a:pt x="539" y="3927"/>
                      <a:pt x="529" y="3969"/>
                      <a:pt x="539" y="4001"/>
                    </a:cubicBezTo>
                    <a:cubicBezTo>
                      <a:pt x="539" y="4033"/>
                      <a:pt x="539" y="4054"/>
                      <a:pt x="550" y="4086"/>
                    </a:cubicBezTo>
                    <a:cubicBezTo>
                      <a:pt x="560" y="4128"/>
                      <a:pt x="581" y="4170"/>
                      <a:pt x="613" y="4202"/>
                    </a:cubicBezTo>
                    <a:lnTo>
                      <a:pt x="666" y="4244"/>
                    </a:lnTo>
                    <a:cubicBezTo>
                      <a:pt x="708" y="4265"/>
                      <a:pt x="750" y="4276"/>
                      <a:pt x="793" y="4276"/>
                    </a:cubicBezTo>
                    <a:cubicBezTo>
                      <a:pt x="867" y="4276"/>
                      <a:pt x="941" y="4276"/>
                      <a:pt x="1014" y="4265"/>
                    </a:cubicBezTo>
                    <a:cubicBezTo>
                      <a:pt x="1046" y="4265"/>
                      <a:pt x="1078" y="4255"/>
                      <a:pt x="1109" y="4244"/>
                    </a:cubicBezTo>
                    <a:cubicBezTo>
                      <a:pt x="1141" y="4223"/>
                      <a:pt x="1162" y="4202"/>
                      <a:pt x="1194" y="4181"/>
                    </a:cubicBezTo>
                    <a:cubicBezTo>
                      <a:pt x="1215" y="4149"/>
                      <a:pt x="1226" y="4117"/>
                      <a:pt x="1236" y="4086"/>
                    </a:cubicBezTo>
                    <a:cubicBezTo>
                      <a:pt x="1247" y="4054"/>
                      <a:pt x="1257" y="4012"/>
                      <a:pt x="1257" y="3980"/>
                    </a:cubicBezTo>
                    <a:cubicBezTo>
                      <a:pt x="1247" y="3948"/>
                      <a:pt x="1247" y="3927"/>
                      <a:pt x="1247" y="3906"/>
                    </a:cubicBezTo>
                    <a:cubicBezTo>
                      <a:pt x="1236" y="3853"/>
                      <a:pt x="1205" y="3811"/>
                      <a:pt x="1173" y="3779"/>
                    </a:cubicBezTo>
                    <a:lnTo>
                      <a:pt x="1120" y="3737"/>
                    </a:lnTo>
                    <a:cubicBezTo>
                      <a:pt x="1088" y="3716"/>
                      <a:pt x="1046" y="3705"/>
                      <a:pt x="993" y="3705"/>
                    </a:cubicBezTo>
                    <a:close/>
                    <a:moveTo>
                      <a:pt x="8196" y="3410"/>
                    </a:moveTo>
                    <a:cubicBezTo>
                      <a:pt x="8165" y="3420"/>
                      <a:pt x="8133" y="3431"/>
                      <a:pt x="8101" y="3452"/>
                    </a:cubicBezTo>
                    <a:cubicBezTo>
                      <a:pt x="8048" y="3494"/>
                      <a:pt x="8006" y="3558"/>
                      <a:pt x="7996" y="3621"/>
                    </a:cubicBezTo>
                    <a:cubicBezTo>
                      <a:pt x="7996" y="3653"/>
                      <a:pt x="7996" y="3674"/>
                      <a:pt x="7985" y="3705"/>
                    </a:cubicBezTo>
                    <a:cubicBezTo>
                      <a:pt x="7996" y="3748"/>
                      <a:pt x="8006" y="3800"/>
                      <a:pt x="8027" y="3843"/>
                    </a:cubicBezTo>
                    <a:cubicBezTo>
                      <a:pt x="8091" y="3948"/>
                      <a:pt x="8154" y="4054"/>
                      <a:pt x="8228" y="4149"/>
                    </a:cubicBezTo>
                    <a:cubicBezTo>
                      <a:pt x="8238" y="4181"/>
                      <a:pt x="8260" y="4212"/>
                      <a:pt x="8291" y="4233"/>
                    </a:cubicBezTo>
                    <a:cubicBezTo>
                      <a:pt x="8312" y="4255"/>
                      <a:pt x="8344" y="4265"/>
                      <a:pt x="8376" y="4276"/>
                    </a:cubicBezTo>
                    <a:cubicBezTo>
                      <a:pt x="8392" y="4281"/>
                      <a:pt x="8407" y="4284"/>
                      <a:pt x="8423" y="4284"/>
                    </a:cubicBezTo>
                    <a:cubicBezTo>
                      <a:pt x="8439" y="4284"/>
                      <a:pt x="8455" y="4281"/>
                      <a:pt x="8471" y="4276"/>
                    </a:cubicBezTo>
                    <a:cubicBezTo>
                      <a:pt x="8502" y="4276"/>
                      <a:pt x="8534" y="4265"/>
                      <a:pt x="8566" y="4244"/>
                    </a:cubicBezTo>
                    <a:cubicBezTo>
                      <a:pt x="8619" y="4202"/>
                      <a:pt x="8661" y="4138"/>
                      <a:pt x="8671" y="4064"/>
                    </a:cubicBezTo>
                    <a:cubicBezTo>
                      <a:pt x="8671" y="4043"/>
                      <a:pt x="8682" y="4012"/>
                      <a:pt x="8682" y="3991"/>
                    </a:cubicBezTo>
                    <a:cubicBezTo>
                      <a:pt x="8682" y="3938"/>
                      <a:pt x="8661" y="3895"/>
                      <a:pt x="8640" y="3853"/>
                    </a:cubicBezTo>
                    <a:cubicBezTo>
                      <a:pt x="8576" y="3748"/>
                      <a:pt x="8513" y="3642"/>
                      <a:pt x="8450" y="3536"/>
                    </a:cubicBezTo>
                    <a:cubicBezTo>
                      <a:pt x="8429" y="3505"/>
                      <a:pt x="8407" y="3484"/>
                      <a:pt x="8376" y="3462"/>
                    </a:cubicBezTo>
                    <a:cubicBezTo>
                      <a:pt x="8355" y="3441"/>
                      <a:pt x="8323" y="3420"/>
                      <a:pt x="8291" y="3420"/>
                    </a:cubicBezTo>
                    <a:cubicBezTo>
                      <a:pt x="8260" y="3410"/>
                      <a:pt x="8228" y="3410"/>
                      <a:pt x="8196" y="3410"/>
                    </a:cubicBezTo>
                    <a:close/>
                    <a:moveTo>
                      <a:pt x="4785" y="3758"/>
                    </a:moveTo>
                    <a:lnTo>
                      <a:pt x="4457" y="3779"/>
                    </a:lnTo>
                    <a:cubicBezTo>
                      <a:pt x="4394" y="3779"/>
                      <a:pt x="4331" y="3811"/>
                      <a:pt x="4288" y="3864"/>
                    </a:cubicBezTo>
                    <a:cubicBezTo>
                      <a:pt x="4267" y="3895"/>
                      <a:pt x="4246" y="3917"/>
                      <a:pt x="4236" y="3959"/>
                    </a:cubicBezTo>
                    <a:cubicBezTo>
                      <a:pt x="4225" y="3991"/>
                      <a:pt x="4225" y="4033"/>
                      <a:pt x="4225" y="4064"/>
                    </a:cubicBezTo>
                    <a:cubicBezTo>
                      <a:pt x="4225" y="4138"/>
                      <a:pt x="4246" y="4212"/>
                      <a:pt x="4299" y="4265"/>
                    </a:cubicBezTo>
                    <a:cubicBezTo>
                      <a:pt x="4352" y="4307"/>
                      <a:pt x="4415" y="4339"/>
                      <a:pt x="4479" y="4339"/>
                    </a:cubicBezTo>
                    <a:lnTo>
                      <a:pt x="4806" y="4328"/>
                    </a:lnTo>
                    <a:cubicBezTo>
                      <a:pt x="4869" y="4318"/>
                      <a:pt x="4933" y="4286"/>
                      <a:pt x="4975" y="4233"/>
                    </a:cubicBezTo>
                    <a:cubicBezTo>
                      <a:pt x="4996" y="4212"/>
                      <a:pt x="5017" y="4181"/>
                      <a:pt x="5028" y="4138"/>
                    </a:cubicBezTo>
                    <a:cubicBezTo>
                      <a:pt x="5038" y="4107"/>
                      <a:pt x="5049" y="4075"/>
                      <a:pt x="5049" y="4033"/>
                    </a:cubicBezTo>
                    <a:cubicBezTo>
                      <a:pt x="5038" y="3959"/>
                      <a:pt x="5017" y="3885"/>
                      <a:pt x="4964" y="3832"/>
                    </a:cubicBezTo>
                    <a:cubicBezTo>
                      <a:pt x="4912" y="3790"/>
                      <a:pt x="4859" y="3758"/>
                      <a:pt x="4785" y="3758"/>
                    </a:cubicBezTo>
                    <a:close/>
                    <a:moveTo>
                      <a:pt x="2335" y="4476"/>
                    </a:moveTo>
                    <a:cubicBezTo>
                      <a:pt x="2261" y="4476"/>
                      <a:pt x="2176" y="4540"/>
                      <a:pt x="2134" y="4624"/>
                    </a:cubicBezTo>
                    <a:cubicBezTo>
                      <a:pt x="2113" y="4666"/>
                      <a:pt x="2102" y="4719"/>
                      <a:pt x="2102" y="4772"/>
                    </a:cubicBezTo>
                    <a:cubicBezTo>
                      <a:pt x="2102" y="4814"/>
                      <a:pt x="2113" y="4867"/>
                      <a:pt x="2134" y="4909"/>
                    </a:cubicBezTo>
                    <a:cubicBezTo>
                      <a:pt x="2166" y="4941"/>
                      <a:pt x="2187" y="4983"/>
                      <a:pt x="2218" y="5015"/>
                    </a:cubicBezTo>
                    <a:cubicBezTo>
                      <a:pt x="2250" y="5047"/>
                      <a:pt x="2282" y="5068"/>
                      <a:pt x="2313" y="5089"/>
                    </a:cubicBezTo>
                    <a:cubicBezTo>
                      <a:pt x="2366" y="5131"/>
                      <a:pt x="2430" y="5163"/>
                      <a:pt x="2482" y="5173"/>
                    </a:cubicBezTo>
                    <a:cubicBezTo>
                      <a:pt x="2535" y="5195"/>
                      <a:pt x="2588" y="5205"/>
                      <a:pt x="2630" y="5205"/>
                    </a:cubicBezTo>
                    <a:cubicBezTo>
                      <a:pt x="2673" y="5237"/>
                      <a:pt x="2736" y="5258"/>
                      <a:pt x="2789" y="5258"/>
                    </a:cubicBezTo>
                    <a:cubicBezTo>
                      <a:pt x="2842" y="5247"/>
                      <a:pt x="2915" y="5216"/>
                      <a:pt x="2958" y="5163"/>
                    </a:cubicBezTo>
                    <a:cubicBezTo>
                      <a:pt x="3000" y="5110"/>
                      <a:pt x="3032" y="5036"/>
                      <a:pt x="3021" y="4962"/>
                    </a:cubicBezTo>
                    <a:lnTo>
                      <a:pt x="3021" y="4941"/>
                    </a:lnTo>
                    <a:cubicBezTo>
                      <a:pt x="3032" y="4899"/>
                      <a:pt x="3032" y="4857"/>
                      <a:pt x="3011" y="4814"/>
                    </a:cubicBezTo>
                    <a:cubicBezTo>
                      <a:pt x="2989" y="4740"/>
                      <a:pt x="2958" y="4688"/>
                      <a:pt x="2915" y="4635"/>
                    </a:cubicBezTo>
                    <a:cubicBezTo>
                      <a:pt x="2873" y="4593"/>
                      <a:pt x="2831" y="4571"/>
                      <a:pt x="2778" y="4550"/>
                    </a:cubicBezTo>
                    <a:cubicBezTo>
                      <a:pt x="2736" y="4529"/>
                      <a:pt x="2683" y="4519"/>
                      <a:pt x="2630" y="4519"/>
                    </a:cubicBezTo>
                    <a:lnTo>
                      <a:pt x="2599" y="4519"/>
                    </a:lnTo>
                    <a:cubicBezTo>
                      <a:pt x="2578" y="4519"/>
                      <a:pt x="2546" y="4508"/>
                      <a:pt x="2525" y="4497"/>
                    </a:cubicBezTo>
                    <a:cubicBezTo>
                      <a:pt x="2472" y="4487"/>
                      <a:pt x="2398" y="4476"/>
                      <a:pt x="2335" y="4476"/>
                    </a:cubicBezTo>
                    <a:close/>
                    <a:moveTo>
                      <a:pt x="7584" y="4582"/>
                    </a:moveTo>
                    <a:cubicBezTo>
                      <a:pt x="7563" y="4582"/>
                      <a:pt x="7531" y="4593"/>
                      <a:pt x="7510" y="4593"/>
                    </a:cubicBezTo>
                    <a:lnTo>
                      <a:pt x="7499" y="4603"/>
                    </a:lnTo>
                    <a:cubicBezTo>
                      <a:pt x="7446" y="4624"/>
                      <a:pt x="7415" y="4645"/>
                      <a:pt x="7372" y="4688"/>
                    </a:cubicBezTo>
                    <a:cubicBezTo>
                      <a:pt x="7330" y="4740"/>
                      <a:pt x="7320" y="4772"/>
                      <a:pt x="7309" y="4835"/>
                    </a:cubicBezTo>
                    <a:lnTo>
                      <a:pt x="7298" y="4846"/>
                    </a:lnTo>
                    <a:cubicBezTo>
                      <a:pt x="7298" y="4878"/>
                      <a:pt x="7298" y="4909"/>
                      <a:pt x="7298" y="4930"/>
                    </a:cubicBezTo>
                    <a:cubicBezTo>
                      <a:pt x="7298" y="4962"/>
                      <a:pt x="7309" y="4994"/>
                      <a:pt x="7309" y="5026"/>
                    </a:cubicBezTo>
                    <a:lnTo>
                      <a:pt x="7309" y="5036"/>
                    </a:lnTo>
                    <a:cubicBezTo>
                      <a:pt x="7320" y="5057"/>
                      <a:pt x="7330" y="5089"/>
                      <a:pt x="7341" y="5110"/>
                    </a:cubicBezTo>
                    <a:cubicBezTo>
                      <a:pt x="7362" y="5131"/>
                      <a:pt x="7372" y="5152"/>
                      <a:pt x="7394" y="5173"/>
                    </a:cubicBezTo>
                    <a:lnTo>
                      <a:pt x="7394" y="5184"/>
                    </a:lnTo>
                    <a:cubicBezTo>
                      <a:pt x="7415" y="5195"/>
                      <a:pt x="7436" y="5216"/>
                      <a:pt x="7457" y="5226"/>
                    </a:cubicBezTo>
                    <a:lnTo>
                      <a:pt x="7457" y="5237"/>
                    </a:lnTo>
                    <a:cubicBezTo>
                      <a:pt x="7478" y="5247"/>
                      <a:pt x="7499" y="5247"/>
                      <a:pt x="7520" y="5258"/>
                    </a:cubicBezTo>
                    <a:cubicBezTo>
                      <a:pt x="7536" y="5263"/>
                      <a:pt x="7555" y="5266"/>
                      <a:pt x="7573" y="5266"/>
                    </a:cubicBezTo>
                    <a:cubicBezTo>
                      <a:pt x="7592" y="5266"/>
                      <a:pt x="7610" y="5263"/>
                      <a:pt x="7626" y="5258"/>
                    </a:cubicBezTo>
                    <a:cubicBezTo>
                      <a:pt x="7658" y="5258"/>
                      <a:pt x="7679" y="5247"/>
                      <a:pt x="7710" y="5226"/>
                    </a:cubicBezTo>
                    <a:cubicBezTo>
                      <a:pt x="7742" y="5205"/>
                      <a:pt x="7763" y="5184"/>
                      <a:pt x="7784" y="5152"/>
                    </a:cubicBezTo>
                    <a:lnTo>
                      <a:pt x="7805" y="5110"/>
                    </a:lnTo>
                    <a:lnTo>
                      <a:pt x="7827" y="5089"/>
                    </a:lnTo>
                    <a:cubicBezTo>
                      <a:pt x="7858" y="5047"/>
                      <a:pt x="7879" y="5004"/>
                      <a:pt x="7890" y="4962"/>
                    </a:cubicBezTo>
                    <a:cubicBezTo>
                      <a:pt x="7890" y="4930"/>
                      <a:pt x="7890" y="4909"/>
                      <a:pt x="7890" y="4888"/>
                    </a:cubicBezTo>
                    <a:cubicBezTo>
                      <a:pt x="7890" y="4835"/>
                      <a:pt x="7879" y="4783"/>
                      <a:pt x="7858" y="4740"/>
                    </a:cubicBezTo>
                    <a:cubicBezTo>
                      <a:pt x="7848" y="4719"/>
                      <a:pt x="7827" y="4698"/>
                      <a:pt x="7805" y="4677"/>
                    </a:cubicBezTo>
                    <a:lnTo>
                      <a:pt x="7805" y="4666"/>
                    </a:lnTo>
                    <a:cubicBezTo>
                      <a:pt x="7795" y="4666"/>
                      <a:pt x="7763" y="4635"/>
                      <a:pt x="7742" y="4624"/>
                    </a:cubicBezTo>
                    <a:cubicBezTo>
                      <a:pt x="7721" y="4614"/>
                      <a:pt x="7700" y="4603"/>
                      <a:pt x="7668" y="4593"/>
                    </a:cubicBezTo>
                    <a:lnTo>
                      <a:pt x="7658" y="4593"/>
                    </a:lnTo>
                    <a:cubicBezTo>
                      <a:pt x="7647" y="4582"/>
                      <a:pt x="7615" y="4582"/>
                      <a:pt x="7594" y="4582"/>
                    </a:cubicBezTo>
                    <a:close/>
                    <a:moveTo>
                      <a:pt x="3760" y="4912"/>
                    </a:moveTo>
                    <a:cubicBezTo>
                      <a:pt x="3747" y="4912"/>
                      <a:pt x="3734" y="4915"/>
                      <a:pt x="3718" y="4920"/>
                    </a:cubicBezTo>
                    <a:cubicBezTo>
                      <a:pt x="3686" y="4920"/>
                      <a:pt x="3655" y="4941"/>
                      <a:pt x="3634" y="4962"/>
                    </a:cubicBezTo>
                    <a:cubicBezTo>
                      <a:pt x="3613" y="4973"/>
                      <a:pt x="3591" y="4994"/>
                      <a:pt x="3581" y="5004"/>
                    </a:cubicBezTo>
                    <a:cubicBezTo>
                      <a:pt x="3549" y="5047"/>
                      <a:pt x="3528" y="5089"/>
                      <a:pt x="3517" y="5131"/>
                    </a:cubicBezTo>
                    <a:cubicBezTo>
                      <a:pt x="3517" y="5163"/>
                      <a:pt x="3517" y="5184"/>
                      <a:pt x="3517" y="5205"/>
                    </a:cubicBezTo>
                    <a:cubicBezTo>
                      <a:pt x="3517" y="5258"/>
                      <a:pt x="3528" y="5311"/>
                      <a:pt x="3549" y="5353"/>
                    </a:cubicBezTo>
                    <a:lnTo>
                      <a:pt x="3560" y="5353"/>
                    </a:lnTo>
                    <a:lnTo>
                      <a:pt x="3591" y="5406"/>
                    </a:lnTo>
                    <a:lnTo>
                      <a:pt x="3602" y="5416"/>
                    </a:lnTo>
                    <a:cubicBezTo>
                      <a:pt x="3623" y="5427"/>
                      <a:pt x="3644" y="5448"/>
                      <a:pt x="3655" y="5459"/>
                    </a:cubicBezTo>
                    <a:lnTo>
                      <a:pt x="3665" y="5469"/>
                    </a:lnTo>
                    <a:cubicBezTo>
                      <a:pt x="3718" y="5490"/>
                      <a:pt x="3760" y="5501"/>
                      <a:pt x="3813" y="5501"/>
                    </a:cubicBezTo>
                    <a:lnTo>
                      <a:pt x="3824" y="5501"/>
                    </a:lnTo>
                    <a:cubicBezTo>
                      <a:pt x="3845" y="5501"/>
                      <a:pt x="3877" y="5501"/>
                      <a:pt x="3898" y="5490"/>
                    </a:cubicBezTo>
                    <a:cubicBezTo>
                      <a:pt x="3929" y="5480"/>
                      <a:pt x="3940" y="5469"/>
                      <a:pt x="3961" y="5448"/>
                    </a:cubicBezTo>
                    <a:lnTo>
                      <a:pt x="3972" y="5448"/>
                    </a:lnTo>
                    <a:lnTo>
                      <a:pt x="4024" y="5395"/>
                    </a:lnTo>
                    <a:cubicBezTo>
                      <a:pt x="4046" y="5374"/>
                      <a:pt x="4056" y="5353"/>
                      <a:pt x="4067" y="5332"/>
                    </a:cubicBezTo>
                    <a:cubicBezTo>
                      <a:pt x="4088" y="5290"/>
                      <a:pt x="4098" y="5258"/>
                      <a:pt x="4098" y="5226"/>
                    </a:cubicBezTo>
                    <a:cubicBezTo>
                      <a:pt x="4098" y="5184"/>
                      <a:pt x="4098" y="5142"/>
                      <a:pt x="4088" y="5110"/>
                    </a:cubicBezTo>
                    <a:cubicBezTo>
                      <a:pt x="4077" y="5068"/>
                      <a:pt x="4067" y="5047"/>
                      <a:pt x="4046" y="5015"/>
                    </a:cubicBezTo>
                    <a:cubicBezTo>
                      <a:pt x="4024" y="4983"/>
                      <a:pt x="4003" y="4962"/>
                      <a:pt x="3972" y="4941"/>
                    </a:cubicBezTo>
                    <a:lnTo>
                      <a:pt x="3908" y="4920"/>
                    </a:lnTo>
                    <a:cubicBezTo>
                      <a:pt x="3892" y="4915"/>
                      <a:pt x="3874" y="4912"/>
                      <a:pt x="3855" y="4912"/>
                    </a:cubicBezTo>
                    <a:cubicBezTo>
                      <a:pt x="3837" y="4912"/>
                      <a:pt x="3818" y="4915"/>
                      <a:pt x="3803" y="4920"/>
                    </a:cubicBezTo>
                    <a:cubicBezTo>
                      <a:pt x="3787" y="4915"/>
                      <a:pt x="3774" y="4912"/>
                      <a:pt x="3760" y="4912"/>
                    </a:cubicBezTo>
                    <a:close/>
                    <a:moveTo>
                      <a:pt x="6221" y="4973"/>
                    </a:moveTo>
                    <a:lnTo>
                      <a:pt x="6126" y="4983"/>
                    </a:lnTo>
                    <a:cubicBezTo>
                      <a:pt x="6094" y="4983"/>
                      <a:pt x="6063" y="4983"/>
                      <a:pt x="6042" y="5004"/>
                    </a:cubicBezTo>
                    <a:cubicBezTo>
                      <a:pt x="6010" y="5015"/>
                      <a:pt x="5978" y="5036"/>
                      <a:pt x="5957" y="5068"/>
                    </a:cubicBezTo>
                    <a:cubicBezTo>
                      <a:pt x="5936" y="5099"/>
                      <a:pt x="5915" y="5131"/>
                      <a:pt x="5904" y="5163"/>
                    </a:cubicBezTo>
                    <a:cubicBezTo>
                      <a:pt x="5894" y="5195"/>
                      <a:pt x="5894" y="5237"/>
                      <a:pt x="5894" y="5268"/>
                    </a:cubicBezTo>
                    <a:cubicBezTo>
                      <a:pt x="5894" y="5300"/>
                      <a:pt x="5904" y="5321"/>
                      <a:pt x="5904" y="5342"/>
                    </a:cubicBezTo>
                    <a:cubicBezTo>
                      <a:pt x="5915" y="5395"/>
                      <a:pt x="5936" y="5437"/>
                      <a:pt x="5968" y="5469"/>
                    </a:cubicBezTo>
                    <a:lnTo>
                      <a:pt x="6021" y="5511"/>
                    </a:lnTo>
                    <a:cubicBezTo>
                      <a:pt x="6063" y="5532"/>
                      <a:pt x="6105" y="5543"/>
                      <a:pt x="6147" y="5543"/>
                    </a:cubicBezTo>
                    <a:lnTo>
                      <a:pt x="6242" y="5543"/>
                    </a:lnTo>
                    <a:cubicBezTo>
                      <a:pt x="6274" y="5543"/>
                      <a:pt x="6306" y="5532"/>
                      <a:pt x="6337" y="5511"/>
                    </a:cubicBezTo>
                    <a:cubicBezTo>
                      <a:pt x="6369" y="5501"/>
                      <a:pt x="6390" y="5480"/>
                      <a:pt x="6411" y="5448"/>
                    </a:cubicBezTo>
                    <a:cubicBezTo>
                      <a:pt x="6443" y="5427"/>
                      <a:pt x="6454" y="5395"/>
                      <a:pt x="6464" y="5353"/>
                    </a:cubicBezTo>
                    <a:cubicBezTo>
                      <a:pt x="6475" y="5321"/>
                      <a:pt x="6485" y="5290"/>
                      <a:pt x="6485" y="5247"/>
                    </a:cubicBezTo>
                    <a:cubicBezTo>
                      <a:pt x="6475" y="5226"/>
                      <a:pt x="6475" y="5195"/>
                      <a:pt x="6475" y="5173"/>
                    </a:cubicBezTo>
                    <a:cubicBezTo>
                      <a:pt x="6454" y="5121"/>
                      <a:pt x="6432" y="5089"/>
                      <a:pt x="6401" y="5047"/>
                    </a:cubicBezTo>
                    <a:lnTo>
                      <a:pt x="6348" y="5004"/>
                    </a:lnTo>
                    <a:cubicBezTo>
                      <a:pt x="6316" y="4983"/>
                      <a:pt x="6274" y="4973"/>
                      <a:pt x="6221" y="4973"/>
                    </a:cubicBezTo>
                    <a:close/>
                    <a:moveTo>
                      <a:pt x="4980" y="5620"/>
                    </a:moveTo>
                    <a:cubicBezTo>
                      <a:pt x="4959" y="5620"/>
                      <a:pt x="4938" y="5622"/>
                      <a:pt x="4912" y="5628"/>
                    </a:cubicBezTo>
                    <a:cubicBezTo>
                      <a:pt x="4859" y="5649"/>
                      <a:pt x="4838" y="5670"/>
                      <a:pt x="4795" y="5712"/>
                    </a:cubicBezTo>
                    <a:lnTo>
                      <a:pt x="4764" y="5775"/>
                    </a:lnTo>
                    <a:lnTo>
                      <a:pt x="4743" y="5849"/>
                    </a:lnTo>
                    <a:lnTo>
                      <a:pt x="4732" y="5849"/>
                    </a:lnTo>
                    <a:cubicBezTo>
                      <a:pt x="4721" y="5913"/>
                      <a:pt x="4721" y="5955"/>
                      <a:pt x="4743" y="6018"/>
                    </a:cubicBezTo>
                    <a:cubicBezTo>
                      <a:pt x="4753" y="6039"/>
                      <a:pt x="4764" y="6061"/>
                      <a:pt x="4774" y="6092"/>
                    </a:cubicBezTo>
                    <a:cubicBezTo>
                      <a:pt x="4785" y="6113"/>
                      <a:pt x="4795" y="6135"/>
                      <a:pt x="4817" y="6145"/>
                    </a:cubicBezTo>
                    <a:cubicBezTo>
                      <a:pt x="4848" y="6187"/>
                      <a:pt x="4890" y="6208"/>
                      <a:pt x="4933" y="6219"/>
                    </a:cubicBezTo>
                    <a:cubicBezTo>
                      <a:pt x="4959" y="6224"/>
                      <a:pt x="4983" y="6227"/>
                      <a:pt x="5005" y="6227"/>
                    </a:cubicBezTo>
                    <a:cubicBezTo>
                      <a:pt x="5028" y="6227"/>
                      <a:pt x="5049" y="6224"/>
                      <a:pt x="5070" y="6219"/>
                    </a:cubicBezTo>
                    <a:cubicBezTo>
                      <a:pt x="5102" y="6208"/>
                      <a:pt x="5133" y="6187"/>
                      <a:pt x="5155" y="6156"/>
                    </a:cubicBezTo>
                    <a:cubicBezTo>
                      <a:pt x="5176" y="6135"/>
                      <a:pt x="5197" y="6113"/>
                      <a:pt x="5218" y="6082"/>
                    </a:cubicBezTo>
                    <a:cubicBezTo>
                      <a:pt x="5228" y="6050"/>
                      <a:pt x="5239" y="6008"/>
                      <a:pt x="5239" y="5976"/>
                    </a:cubicBezTo>
                    <a:cubicBezTo>
                      <a:pt x="5250" y="5944"/>
                      <a:pt x="5250" y="5923"/>
                      <a:pt x="5239" y="5902"/>
                    </a:cubicBezTo>
                    <a:lnTo>
                      <a:pt x="5239" y="5892"/>
                    </a:lnTo>
                    <a:cubicBezTo>
                      <a:pt x="5239" y="5839"/>
                      <a:pt x="5228" y="5797"/>
                      <a:pt x="5207" y="5754"/>
                    </a:cubicBezTo>
                    <a:cubicBezTo>
                      <a:pt x="5186" y="5733"/>
                      <a:pt x="5176" y="5712"/>
                      <a:pt x="5165" y="5691"/>
                    </a:cubicBezTo>
                    <a:cubicBezTo>
                      <a:pt x="5133" y="5659"/>
                      <a:pt x="5091" y="5638"/>
                      <a:pt x="5049" y="5628"/>
                    </a:cubicBezTo>
                    <a:cubicBezTo>
                      <a:pt x="5022" y="5622"/>
                      <a:pt x="5001" y="5620"/>
                      <a:pt x="4980" y="5620"/>
                    </a:cubicBezTo>
                    <a:close/>
                    <a:moveTo>
                      <a:pt x="8622" y="5895"/>
                    </a:moveTo>
                    <a:cubicBezTo>
                      <a:pt x="8603" y="5895"/>
                      <a:pt x="8584" y="5900"/>
                      <a:pt x="8566" y="5913"/>
                    </a:cubicBezTo>
                    <a:cubicBezTo>
                      <a:pt x="8534" y="5923"/>
                      <a:pt x="8502" y="5934"/>
                      <a:pt x="8481" y="5966"/>
                    </a:cubicBezTo>
                    <a:lnTo>
                      <a:pt x="8460" y="5997"/>
                    </a:lnTo>
                    <a:lnTo>
                      <a:pt x="8429" y="6018"/>
                    </a:lnTo>
                    <a:cubicBezTo>
                      <a:pt x="8397" y="6061"/>
                      <a:pt x="8376" y="6103"/>
                      <a:pt x="8365" y="6145"/>
                    </a:cubicBezTo>
                    <a:cubicBezTo>
                      <a:pt x="8365" y="6177"/>
                      <a:pt x="8365" y="6198"/>
                      <a:pt x="8365" y="6219"/>
                    </a:cubicBezTo>
                    <a:cubicBezTo>
                      <a:pt x="8365" y="6272"/>
                      <a:pt x="8376" y="6325"/>
                      <a:pt x="8397" y="6367"/>
                    </a:cubicBezTo>
                    <a:lnTo>
                      <a:pt x="8418" y="6399"/>
                    </a:lnTo>
                    <a:lnTo>
                      <a:pt x="8439" y="6420"/>
                    </a:lnTo>
                    <a:lnTo>
                      <a:pt x="8439" y="6430"/>
                    </a:lnTo>
                    <a:lnTo>
                      <a:pt x="8471" y="6451"/>
                    </a:lnTo>
                    <a:lnTo>
                      <a:pt x="8492" y="6472"/>
                    </a:lnTo>
                    <a:lnTo>
                      <a:pt x="8502" y="6472"/>
                    </a:lnTo>
                    <a:lnTo>
                      <a:pt x="8555" y="6494"/>
                    </a:lnTo>
                    <a:lnTo>
                      <a:pt x="8566" y="6494"/>
                    </a:lnTo>
                    <a:lnTo>
                      <a:pt x="8629" y="6504"/>
                    </a:lnTo>
                    <a:lnTo>
                      <a:pt x="8693" y="6494"/>
                    </a:lnTo>
                    <a:lnTo>
                      <a:pt x="8703" y="6494"/>
                    </a:lnTo>
                    <a:lnTo>
                      <a:pt x="8735" y="6472"/>
                    </a:lnTo>
                    <a:lnTo>
                      <a:pt x="8767" y="6462"/>
                    </a:lnTo>
                    <a:lnTo>
                      <a:pt x="8767" y="6451"/>
                    </a:lnTo>
                    <a:lnTo>
                      <a:pt x="8819" y="6409"/>
                    </a:lnTo>
                    <a:lnTo>
                      <a:pt x="8819" y="6399"/>
                    </a:lnTo>
                    <a:cubicBezTo>
                      <a:pt x="8840" y="6377"/>
                      <a:pt x="8851" y="6356"/>
                      <a:pt x="8862" y="6335"/>
                    </a:cubicBezTo>
                    <a:lnTo>
                      <a:pt x="8872" y="6303"/>
                    </a:lnTo>
                    <a:lnTo>
                      <a:pt x="8883" y="6261"/>
                    </a:lnTo>
                    <a:cubicBezTo>
                      <a:pt x="8893" y="6230"/>
                      <a:pt x="8893" y="6208"/>
                      <a:pt x="8893" y="6187"/>
                    </a:cubicBezTo>
                    <a:lnTo>
                      <a:pt x="8893" y="6177"/>
                    </a:lnTo>
                    <a:lnTo>
                      <a:pt x="8883" y="6103"/>
                    </a:lnTo>
                    <a:lnTo>
                      <a:pt x="8851" y="6039"/>
                    </a:lnTo>
                    <a:lnTo>
                      <a:pt x="8851" y="6029"/>
                    </a:lnTo>
                    <a:lnTo>
                      <a:pt x="8809" y="5976"/>
                    </a:lnTo>
                    <a:cubicBezTo>
                      <a:pt x="8788" y="5955"/>
                      <a:pt x="8777" y="5944"/>
                      <a:pt x="8756" y="5934"/>
                    </a:cubicBezTo>
                    <a:cubicBezTo>
                      <a:pt x="8724" y="5913"/>
                      <a:pt x="8693" y="5902"/>
                      <a:pt x="8661" y="5902"/>
                    </a:cubicBezTo>
                    <a:cubicBezTo>
                      <a:pt x="8648" y="5898"/>
                      <a:pt x="8635" y="5895"/>
                      <a:pt x="8622" y="5895"/>
                    </a:cubicBezTo>
                    <a:close/>
                    <a:moveTo>
                      <a:pt x="1131" y="6029"/>
                    </a:moveTo>
                    <a:cubicBezTo>
                      <a:pt x="1046" y="6029"/>
                      <a:pt x="962" y="6039"/>
                      <a:pt x="877" y="6061"/>
                    </a:cubicBezTo>
                    <a:cubicBezTo>
                      <a:pt x="845" y="6061"/>
                      <a:pt x="814" y="6082"/>
                      <a:pt x="793" y="6113"/>
                    </a:cubicBezTo>
                    <a:cubicBezTo>
                      <a:pt x="772" y="6135"/>
                      <a:pt x="750" y="6156"/>
                      <a:pt x="729" y="6187"/>
                    </a:cubicBezTo>
                    <a:cubicBezTo>
                      <a:pt x="719" y="6230"/>
                      <a:pt x="708" y="6261"/>
                      <a:pt x="708" y="6293"/>
                    </a:cubicBezTo>
                    <a:cubicBezTo>
                      <a:pt x="698" y="6335"/>
                      <a:pt x="708" y="6377"/>
                      <a:pt x="708" y="6409"/>
                    </a:cubicBezTo>
                    <a:cubicBezTo>
                      <a:pt x="740" y="6472"/>
                      <a:pt x="772" y="6546"/>
                      <a:pt x="835" y="6578"/>
                    </a:cubicBezTo>
                    <a:lnTo>
                      <a:pt x="845" y="6578"/>
                    </a:lnTo>
                    <a:cubicBezTo>
                      <a:pt x="867" y="6610"/>
                      <a:pt x="898" y="6641"/>
                      <a:pt x="930" y="6663"/>
                    </a:cubicBezTo>
                    <a:lnTo>
                      <a:pt x="993" y="6694"/>
                    </a:lnTo>
                    <a:cubicBezTo>
                      <a:pt x="1011" y="6699"/>
                      <a:pt x="1028" y="6701"/>
                      <a:pt x="1046" y="6701"/>
                    </a:cubicBezTo>
                    <a:cubicBezTo>
                      <a:pt x="1071" y="6701"/>
                      <a:pt x="1095" y="6696"/>
                      <a:pt x="1120" y="6684"/>
                    </a:cubicBezTo>
                    <a:lnTo>
                      <a:pt x="1395" y="6620"/>
                    </a:lnTo>
                    <a:cubicBezTo>
                      <a:pt x="1405" y="6610"/>
                      <a:pt x="1426" y="6599"/>
                      <a:pt x="1447" y="6589"/>
                    </a:cubicBezTo>
                    <a:cubicBezTo>
                      <a:pt x="1479" y="6578"/>
                      <a:pt x="1500" y="6546"/>
                      <a:pt x="1511" y="6515"/>
                    </a:cubicBezTo>
                    <a:cubicBezTo>
                      <a:pt x="1532" y="6494"/>
                      <a:pt x="1543" y="6472"/>
                      <a:pt x="1543" y="6451"/>
                    </a:cubicBezTo>
                    <a:cubicBezTo>
                      <a:pt x="1553" y="6420"/>
                      <a:pt x="1564" y="6377"/>
                      <a:pt x="1564" y="6346"/>
                    </a:cubicBezTo>
                    <a:cubicBezTo>
                      <a:pt x="1553" y="6293"/>
                      <a:pt x="1543" y="6251"/>
                      <a:pt x="1521" y="6198"/>
                    </a:cubicBezTo>
                    <a:cubicBezTo>
                      <a:pt x="1511" y="6166"/>
                      <a:pt x="1490" y="6145"/>
                      <a:pt x="1458" y="6124"/>
                    </a:cubicBezTo>
                    <a:cubicBezTo>
                      <a:pt x="1437" y="6103"/>
                      <a:pt x="1405" y="6082"/>
                      <a:pt x="1374" y="6082"/>
                    </a:cubicBezTo>
                    <a:cubicBezTo>
                      <a:pt x="1289" y="6050"/>
                      <a:pt x="1205" y="6039"/>
                      <a:pt x="1131" y="6029"/>
                    </a:cubicBezTo>
                    <a:close/>
                    <a:moveTo>
                      <a:pt x="7108" y="6261"/>
                    </a:moveTo>
                    <a:cubicBezTo>
                      <a:pt x="7077" y="6261"/>
                      <a:pt x="7034" y="6272"/>
                      <a:pt x="7013" y="6293"/>
                    </a:cubicBezTo>
                    <a:cubicBezTo>
                      <a:pt x="6982" y="6303"/>
                      <a:pt x="6961" y="6325"/>
                      <a:pt x="6939" y="6356"/>
                    </a:cubicBezTo>
                    <a:lnTo>
                      <a:pt x="6897" y="6377"/>
                    </a:lnTo>
                    <a:cubicBezTo>
                      <a:pt x="6865" y="6388"/>
                      <a:pt x="6844" y="6420"/>
                      <a:pt x="6823" y="6451"/>
                    </a:cubicBezTo>
                    <a:cubicBezTo>
                      <a:pt x="6802" y="6472"/>
                      <a:pt x="6792" y="6515"/>
                      <a:pt x="6781" y="6546"/>
                    </a:cubicBezTo>
                    <a:cubicBezTo>
                      <a:pt x="6781" y="6589"/>
                      <a:pt x="6781" y="6620"/>
                      <a:pt x="6781" y="6663"/>
                    </a:cubicBezTo>
                    <a:cubicBezTo>
                      <a:pt x="6792" y="6694"/>
                      <a:pt x="6802" y="6737"/>
                      <a:pt x="6813" y="6768"/>
                    </a:cubicBezTo>
                    <a:lnTo>
                      <a:pt x="6855" y="6821"/>
                    </a:lnTo>
                    <a:cubicBezTo>
                      <a:pt x="6887" y="6853"/>
                      <a:pt x="6929" y="6874"/>
                      <a:pt x="6971" y="6884"/>
                    </a:cubicBezTo>
                    <a:cubicBezTo>
                      <a:pt x="6992" y="6895"/>
                      <a:pt x="7013" y="6895"/>
                      <a:pt x="7034" y="6895"/>
                    </a:cubicBezTo>
                    <a:cubicBezTo>
                      <a:pt x="7045" y="6895"/>
                      <a:pt x="7066" y="6895"/>
                      <a:pt x="7077" y="6884"/>
                    </a:cubicBezTo>
                    <a:lnTo>
                      <a:pt x="7119" y="6905"/>
                    </a:lnTo>
                    <a:cubicBezTo>
                      <a:pt x="7151" y="6927"/>
                      <a:pt x="7182" y="6927"/>
                      <a:pt x="7214" y="6927"/>
                    </a:cubicBezTo>
                    <a:cubicBezTo>
                      <a:pt x="7246" y="6927"/>
                      <a:pt x="7288" y="6916"/>
                      <a:pt x="7309" y="6895"/>
                    </a:cubicBezTo>
                    <a:cubicBezTo>
                      <a:pt x="7341" y="6884"/>
                      <a:pt x="7372" y="6863"/>
                      <a:pt x="7394" y="6832"/>
                    </a:cubicBezTo>
                    <a:cubicBezTo>
                      <a:pt x="7404" y="6821"/>
                      <a:pt x="7415" y="6800"/>
                      <a:pt x="7425" y="6779"/>
                    </a:cubicBezTo>
                    <a:cubicBezTo>
                      <a:pt x="7446" y="6737"/>
                      <a:pt x="7457" y="6684"/>
                      <a:pt x="7457" y="6631"/>
                    </a:cubicBezTo>
                    <a:cubicBezTo>
                      <a:pt x="7457" y="6610"/>
                      <a:pt x="7446" y="6589"/>
                      <a:pt x="7446" y="6557"/>
                    </a:cubicBezTo>
                    <a:cubicBezTo>
                      <a:pt x="7436" y="6515"/>
                      <a:pt x="7415" y="6472"/>
                      <a:pt x="7383" y="6441"/>
                    </a:cubicBezTo>
                    <a:cubicBezTo>
                      <a:pt x="7351" y="6409"/>
                      <a:pt x="7309" y="6377"/>
                      <a:pt x="7288" y="6346"/>
                    </a:cubicBezTo>
                    <a:cubicBezTo>
                      <a:pt x="7256" y="6314"/>
                      <a:pt x="7235" y="6293"/>
                      <a:pt x="7203" y="6282"/>
                    </a:cubicBezTo>
                    <a:cubicBezTo>
                      <a:pt x="7172" y="6272"/>
                      <a:pt x="7140" y="6261"/>
                      <a:pt x="7108" y="6261"/>
                    </a:cubicBezTo>
                    <a:close/>
                    <a:moveTo>
                      <a:pt x="3201" y="6588"/>
                    </a:moveTo>
                    <a:cubicBezTo>
                      <a:pt x="3178" y="6588"/>
                      <a:pt x="3153" y="6592"/>
                      <a:pt x="3127" y="6599"/>
                    </a:cubicBezTo>
                    <a:cubicBezTo>
                      <a:pt x="3095" y="6610"/>
                      <a:pt x="3074" y="6631"/>
                      <a:pt x="3042" y="6652"/>
                    </a:cubicBezTo>
                    <a:cubicBezTo>
                      <a:pt x="3021" y="6673"/>
                      <a:pt x="3000" y="6705"/>
                      <a:pt x="2989" y="6737"/>
                    </a:cubicBezTo>
                    <a:cubicBezTo>
                      <a:pt x="2979" y="6758"/>
                      <a:pt x="2968" y="6779"/>
                      <a:pt x="2968" y="6800"/>
                    </a:cubicBezTo>
                    <a:cubicBezTo>
                      <a:pt x="2947" y="6853"/>
                      <a:pt x="2947" y="6863"/>
                      <a:pt x="2937" y="6916"/>
                    </a:cubicBezTo>
                    <a:cubicBezTo>
                      <a:pt x="2937" y="6958"/>
                      <a:pt x="2937" y="7001"/>
                      <a:pt x="2947" y="7043"/>
                    </a:cubicBezTo>
                    <a:cubicBezTo>
                      <a:pt x="2979" y="7138"/>
                      <a:pt x="3032" y="7201"/>
                      <a:pt x="3106" y="7243"/>
                    </a:cubicBezTo>
                    <a:cubicBezTo>
                      <a:pt x="3127" y="7265"/>
                      <a:pt x="3148" y="7275"/>
                      <a:pt x="3169" y="7286"/>
                    </a:cubicBezTo>
                    <a:cubicBezTo>
                      <a:pt x="3211" y="7296"/>
                      <a:pt x="3253" y="7317"/>
                      <a:pt x="3296" y="7339"/>
                    </a:cubicBezTo>
                    <a:cubicBezTo>
                      <a:pt x="3349" y="7349"/>
                      <a:pt x="3401" y="7360"/>
                      <a:pt x="3454" y="7370"/>
                    </a:cubicBezTo>
                    <a:cubicBezTo>
                      <a:pt x="3475" y="7381"/>
                      <a:pt x="3496" y="7381"/>
                      <a:pt x="3517" y="7381"/>
                    </a:cubicBezTo>
                    <a:cubicBezTo>
                      <a:pt x="3549" y="7381"/>
                      <a:pt x="3581" y="7370"/>
                      <a:pt x="3613" y="7349"/>
                    </a:cubicBezTo>
                    <a:cubicBezTo>
                      <a:pt x="3634" y="7349"/>
                      <a:pt x="3655" y="7328"/>
                      <a:pt x="3665" y="7317"/>
                    </a:cubicBezTo>
                    <a:cubicBezTo>
                      <a:pt x="3697" y="7296"/>
                      <a:pt x="3708" y="7265"/>
                      <a:pt x="3729" y="7233"/>
                    </a:cubicBezTo>
                    <a:cubicBezTo>
                      <a:pt x="3729" y="7212"/>
                      <a:pt x="3739" y="7191"/>
                      <a:pt x="3750" y="7159"/>
                    </a:cubicBezTo>
                    <a:cubicBezTo>
                      <a:pt x="3750" y="7138"/>
                      <a:pt x="3750" y="7117"/>
                      <a:pt x="3760" y="7085"/>
                    </a:cubicBezTo>
                    <a:cubicBezTo>
                      <a:pt x="3760" y="7053"/>
                      <a:pt x="3750" y="7011"/>
                      <a:pt x="3729" y="6979"/>
                    </a:cubicBezTo>
                    <a:cubicBezTo>
                      <a:pt x="3718" y="6948"/>
                      <a:pt x="3708" y="6916"/>
                      <a:pt x="3676" y="6895"/>
                    </a:cubicBezTo>
                    <a:cubicBezTo>
                      <a:pt x="3613" y="6832"/>
                      <a:pt x="3549" y="6779"/>
                      <a:pt x="3486" y="6726"/>
                    </a:cubicBezTo>
                    <a:cubicBezTo>
                      <a:pt x="3433" y="6684"/>
                      <a:pt x="3380" y="6652"/>
                      <a:pt x="3317" y="6620"/>
                    </a:cubicBezTo>
                    <a:cubicBezTo>
                      <a:pt x="3283" y="6600"/>
                      <a:pt x="3244" y="6588"/>
                      <a:pt x="3201" y="6588"/>
                    </a:cubicBezTo>
                    <a:close/>
                    <a:moveTo>
                      <a:pt x="5125" y="7355"/>
                    </a:moveTo>
                    <a:cubicBezTo>
                      <a:pt x="5100" y="7355"/>
                      <a:pt x="5074" y="7363"/>
                      <a:pt x="5059" y="7370"/>
                    </a:cubicBezTo>
                    <a:cubicBezTo>
                      <a:pt x="4996" y="7391"/>
                      <a:pt x="4933" y="7434"/>
                      <a:pt x="4912" y="7507"/>
                    </a:cubicBezTo>
                    <a:cubicBezTo>
                      <a:pt x="4901" y="7529"/>
                      <a:pt x="4890" y="7550"/>
                      <a:pt x="4890" y="7571"/>
                    </a:cubicBezTo>
                    <a:cubicBezTo>
                      <a:pt x="4880" y="7624"/>
                      <a:pt x="4880" y="7676"/>
                      <a:pt x="4890" y="7729"/>
                    </a:cubicBezTo>
                    <a:lnTo>
                      <a:pt x="4901" y="7761"/>
                    </a:lnTo>
                    <a:lnTo>
                      <a:pt x="4901" y="7803"/>
                    </a:lnTo>
                    <a:cubicBezTo>
                      <a:pt x="4901" y="7856"/>
                      <a:pt x="4912" y="7898"/>
                      <a:pt x="4933" y="7951"/>
                    </a:cubicBezTo>
                    <a:cubicBezTo>
                      <a:pt x="4954" y="7962"/>
                      <a:pt x="4964" y="7983"/>
                      <a:pt x="4975" y="8004"/>
                    </a:cubicBezTo>
                    <a:cubicBezTo>
                      <a:pt x="5007" y="8036"/>
                      <a:pt x="5049" y="8057"/>
                      <a:pt x="5091" y="8067"/>
                    </a:cubicBezTo>
                    <a:lnTo>
                      <a:pt x="5133" y="8088"/>
                    </a:lnTo>
                    <a:lnTo>
                      <a:pt x="5155" y="8099"/>
                    </a:lnTo>
                    <a:cubicBezTo>
                      <a:pt x="5186" y="8120"/>
                      <a:pt x="5228" y="8141"/>
                      <a:pt x="5260" y="8152"/>
                    </a:cubicBezTo>
                    <a:cubicBezTo>
                      <a:pt x="5281" y="8152"/>
                      <a:pt x="5292" y="8162"/>
                      <a:pt x="5313" y="8162"/>
                    </a:cubicBezTo>
                    <a:cubicBezTo>
                      <a:pt x="5345" y="8173"/>
                      <a:pt x="5387" y="8173"/>
                      <a:pt x="5429" y="8173"/>
                    </a:cubicBezTo>
                    <a:cubicBezTo>
                      <a:pt x="5461" y="8173"/>
                      <a:pt x="5492" y="8162"/>
                      <a:pt x="5524" y="8141"/>
                    </a:cubicBezTo>
                    <a:cubicBezTo>
                      <a:pt x="5556" y="8131"/>
                      <a:pt x="5577" y="8109"/>
                      <a:pt x="5598" y="8088"/>
                    </a:cubicBezTo>
                    <a:lnTo>
                      <a:pt x="5630" y="8025"/>
                    </a:lnTo>
                    <a:cubicBezTo>
                      <a:pt x="5651" y="7993"/>
                      <a:pt x="5661" y="7962"/>
                      <a:pt x="5661" y="7919"/>
                    </a:cubicBezTo>
                    <a:cubicBezTo>
                      <a:pt x="5672" y="7898"/>
                      <a:pt x="5661" y="7867"/>
                      <a:pt x="5661" y="7845"/>
                    </a:cubicBezTo>
                    <a:cubicBezTo>
                      <a:pt x="5661" y="7803"/>
                      <a:pt x="5640" y="7772"/>
                      <a:pt x="5630" y="7740"/>
                    </a:cubicBezTo>
                    <a:lnTo>
                      <a:pt x="5588" y="7687"/>
                    </a:lnTo>
                    <a:cubicBezTo>
                      <a:pt x="5556" y="7655"/>
                      <a:pt x="5514" y="7624"/>
                      <a:pt x="5471" y="7613"/>
                    </a:cubicBezTo>
                    <a:cubicBezTo>
                      <a:pt x="5440" y="7603"/>
                      <a:pt x="5408" y="7592"/>
                      <a:pt x="5376" y="7581"/>
                    </a:cubicBezTo>
                    <a:lnTo>
                      <a:pt x="5366" y="7550"/>
                    </a:lnTo>
                    <a:cubicBezTo>
                      <a:pt x="5355" y="7518"/>
                      <a:pt x="5345" y="7486"/>
                      <a:pt x="5323" y="7465"/>
                    </a:cubicBezTo>
                    <a:cubicBezTo>
                      <a:pt x="5302" y="7434"/>
                      <a:pt x="5281" y="7402"/>
                      <a:pt x="5250" y="7391"/>
                    </a:cubicBezTo>
                    <a:cubicBezTo>
                      <a:pt x="5218" y="7370"/>
                      <a:pt x="5186" y="7360"/>
                      <a:pt x="5155" y="7360"/>
                    </a:cubicBezTo>
                    <a:cubicBezTo>
                      <a:pt x="5145" y="7357"/>
                      <a:pt x="5135" y="7355"/>
                      <a:pt x="5125" y="73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82" name="Google Shape;1082;p35"/>
              <p:cNvGrpSpPr/>
              <p:nvPr/>
            </p:nvGrpSpPr>
            <p:grpSpPr>
              <a:xfrm>
                <a:off x="265225" y="200606"/>
                <a:ext cx="1144008" cy="952676"/>
                <a:chOff x="6248054" y="3044970"/>
                <a:chExt cx="700599" cy="583497"/>
              </a:xfrm>
            </p:grpSpPr>
            <p:sp>
              <p:nvSpPr>
                <p:cNvPr id="1083" name="Google Shape;1083;p35"/>
                <p:cNvSpPr/>
                <p:nvPr/>
              </p:nvSpPr>
              <p:spPr>
                <a:xfrm>
                  <a:off x="6412463" y="3076290"/>
                  <a:ext cx="120001" cy="283570"/>
                </a:xfrm>
                <a:custGeom>
                  <a:avLst/>
                  <a:gdLst/>
                  <a:ahLst/>
                  <a:cxnLst/>
                  <a:rect l="l" t="t" r="r" b="b"/>
                  <a:pathLst>
                    <a:path w="2567" h="6066" extrusionOk="0">
                      <a:moveTo>
                        <a:pt x="1786" y="1"/>
                      </a:moveTo>
                      <a:cubicBezTo>
                        <a:pt x="1230" y="1"/>
                        <a:pt x="656" y="599"/>
                        <a:pt x="454" y="1038"/>
                      </a:cubicBezTo>
                      <a:cubicBezTo>
                        <a:pt x="264" y="1440"/>
                        <a:pt x="211" y="1883"/>
                        <a:pt x="169" y="2316"/>
                      </a:cubicBezTo>
                      <a:cubicBezTo>
                        <a:pt x="106" y="2971"/>
                        <a:pt x="53" y="3626"/>
                        <a:pt x="32" y="4281"/>
                      </a:cubicBezTo>
                      <a:cubicBezTo>
                        <a:pt x="11" y="4608"/>
                        <a:pt x="11" y="4936"/>
                        <a:pt x="0" y="5274"/>
                      </a:cubicBezTo>
                      <a:cubicBezTo>
                        <a:pt x="0" y="5369"/>
                        <a:pt x="95" y="5992"/>
                        <a:pt x="32" y="6066"/>
                      </a:cubicBezTo>
                      <a:cubicBezTo>
                        <a:pt x="898" y="5073"/>
                        <a:pt x="1606" y="3943"/>
                        <a:pt x="2123" y="2728"/>
                      </a:cubicBezTo>
                      <a:cubicBezTo>
                        <a:pt x="2366" y="2169"/>
                        <a:pt x="2567" y="1577"/>
                        <a:pt x="2545" y="975"/>
                      </a:cubicBezTo>
                      <a:cubicBezTo>
                        <a:pt x="2535" y="605"/>
                        <a:pt x="2387" y="183"/>
                        <a:pt x="2039" y="46"/>
                      </a:cubicBezTo>
                      <a:cubicBezTo>
                        <a:pt x="1956" y="15"/>
                        <a:pt x="1871" y="1"/>
                        <a:pt x="17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35"/>
                <p:cNvSpPr/>
                <p:nvPr/>
              </p:nvSpPr>
              <p:spPr>
                <a:xfrm>
                  <a:off x="6604500" y="3152768"/>
                  <a:ext cx="142720" cy="321155"/>
                </a:xfrm>
                <a:custGeom>
                  <a:avLst/>
                  <a:gdLst/>
                  <a:ahLst/>
                  <a:cxnLst/>
                  <a:rect l="l" t="t" r="r" b="b"/>
                  <a:pathLst>
                    <a:path w="3053" h="6870" extrusionOk="0">
                      <a:moveTo>
                        <a:pt x="2280" y="1"/>
                      </a:moveTo>
                      <a:cubicBezTo>
                        <a:pt x="1995" y="1"/>
                        <a:pt x="1700" y="156"/>
                        <a:pt x="1458" y="332"/>
                      </a:cubicBezTo>
                      <a:cubicBezTo>
                        <a:pt x="1173" y="543"/>
                        <a:pt x="898" y="786"/>
                        <a:pt x="719" y="1092"/>
                      </a:cubicBezTo>
                      <a:cubicBezTo>
                        <a:pt x="465" y="1536"/>
                        <a:pt x="423" y="2053"/>
                        <a:pt x="391" y="2560"/>
                      </a:cubicBezTo>
                      <a:cubicBezTo>
                        <a:pt x="339" y="3352"/>
                        <a:pt x="286" y="4155"/>
                        <a:pt x="233" y="4947"/>
                      </a:cubicBezTo>
                      <a:cubicBezTo>
                        <a:pt x="201" y="5539"/>
                        <a:pt x="1" y="6289"/>
                        <a:pt x="159" y="6869"/>
                      </a:cubicBezTo>
                      <a:cubicBezTo>
                        <a:pt x="1268" y="5444"/>
                        <a:pt x="2113" y="3574"/>
                        <a:pt x="2789" y="1906"/>
                      </a:cubicBezTo>
                      <a:cubicBezTo>
                        <a:pt x="2926" y="1578"/>
                        <a:pt x="3053" y="1240"/>
                        <a:pt x="3042" y="881"/>
                      </a:cubicBezTo>
                      <a:cubicBezTo>
                        <a:pt x="3032" y="533"/>
                        <a:pt x="2842" y="152"/>
                        <a:pt x="2504" y="36"/>
                      </a:cubicBezTo>
                      <a:cubicBezTo>
                        <a:pt x="2431" y="12"/>
                        <a:pt x="2356" y="1"/>
                        <a:pt x="22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35"/>
                <p:cNvSpPr/>
                <p:nvPr/>
              </p:nvSpPr>
              <p:spPr>
                <a:xfrm>
                  <a:off x="6796069" y="3115184"/>
                  <a:ext cx="152584" cy="267910"/>
                </a:xfrm>
                <a:custGeom>
                  <a:avLst/>
                  <a:gdLst/>
                  <a:ahLst/>
                  <a:cxnLst/>
                  <a:rect l="l" t="t" r="r" b="b"/>
                  <a:pathLst>
                    <a:path w="3264" h="5731" extrusionOk="0">
                      <a:moveTo>
                        <a:pt x="2744" y="1"/>
                      </a:moveTo>
                      <a:cubicBezTo>
                        <a:pt x="2623" y="1"/>
                        <a:pt x="2492" y="45"/>
                        <a:pt x="2377" y="90"/>
                      </a:cubicBezTo>
                      <a:cubicBezTo>
                        <a:pt x="2018" y="249"/>
                        <a:pt x="1669" y="449"/>
                        <a:pt x="1395" y="724"/>
                      </a:cubicBezTo>
                      <a:cubicBezTo>
                        <a:pt x="845" y="1263"/>
                        <a:pt x="581" y="2034"/>
                        <a:pt x="465" y="2783"/>
                      </a:cubicBezTo>
                      <a:cubicBezTo>
                        <a:pt x="359" y="3364"/>
                        <a:pt x="359" y="3956"/>
                        <a:pt x="275" y="4537"/>
                      </a:cubicBezTo>
                      <a:cubicBezTo>
                        <a:pt x="201" y="4949"/>
                        <a:pt x="0" y="5297"/>
                        <a:pt x="74" y="5730"/>
                      </a:cubicBezTo>
                      <a:cubicBezTo>
                        <a:pt x="877" y="4727"/>
                        <a:pt x="1585" y="3628"/>
                        <a:pt x="2324" y="2583"/>
                      </a:cubicBezTo>
                      <a:cubicBezTo>
                        <a:pt x="2789" y="1939"/>
                        <a:pt x="3264" y="1199"/>
                        <a:pt x="3137" y="418"/>
                      </a:cubicBezTo>
                      <a:cubicBezTo>
                        <a:pt x="3116" y="291"/>
                        <a:pt x="3074" y="143"/>
                        <a:pt x="2958" y="69"/>
                      </a:cubicBezTo>
                      <a:cubicBezTo>
                        <a:pt x="2895" y="19"/>
                        <a:pt x="2822" y="1"/>
                        <a:pt x="27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35"/>
                <p:cNvSpPr/>
                <p:nvPr/>
              </p:nvSpPr>
              <p:spPr>
                <a:xfrm>
                  <a:off x="6404563" y="3375797"/>
                  <a:ext cx="133838" cy="252670"/>
                </a:xfrm>
                <a:custGeom>
                  <a:avLst/>
                  <a:gdLst/>
                  <a:ahLst/>
                  <a:cxnLst/>
                  <a:rect l="l" t="t" r="r" b="b"/>
                  <a:pathLst>
                    <a:path w="2863" h="5405" extrusionOk="0">
                      <a:moveTo>
                        <a:pt x="2359" y="0"/>
                      </a:moveTo>
                      <a:cubicBezTo>
                        <a:pt x="2329" y="0"/>
                        <a:pt x="2300" y="2"/>
                        <a:pt x="2271" y="7"/>
                      </a:cubicBezTo>
                      <a:cubicBezTo>
                        <a:pt x="2081" y="28"/>
                        <a:pt x="1912" y="134"/>
                        <a:pt x="1753" y="250"/>
                      </a:cubicBezTo>
                      <a:cubicBezTo>
                        <a:pt x="1384" y="535"/>
                        <a:pt x="1067" y="916"/>
                        <a:pt x="866" y="1338"/>
                      </a:cubicBezTo>
                      <a:cubicBezTo>
                        <a:pt x="676" y="1708"/>
                        <a:pt x="571" y="2120"/>
                        <a:pt x="486" y="2531"/>
                      </a:cubicBezTo>
                      <a:cubicBezTo>
                        <a:pt x="349" y="3123"/>
                        <a:pt x="243" y="3725"/>
                        <a:pt x="159" y="4327"/>
                      </a:cubicBezTo>
                      <a:cubicBezTo>
                        <a:pt x="127" y="4623"/>
                        <a:pt x="0" y="5140"/>
                        <a:pt x="190" y="5404"/>
                      </a:cubicBezTo>
                      <a:cubicBezTo>
                        <a:pt x="412" y="5256"/>
                        <a:pt x="571" y="4887"/>
                        <a:pt x="718" y="4665"/>
                      </a:cubicBezTo>
                      <a:cubicBezTo>
                        <a:pt x="940" y="4348"/>
                        <a:pt x="1162" y="4042"/>
                        <a:pt x="1373" y="3735"/>
                      </a:cubicBezTo>
                      <a:cubicBezTo>
                        <a:pt x="1817" y="3112"/>
                        <a:pt x="2239" y="2468"/>
                        <a:pt x="2546" y="1771"/>
                      </a:cubicBezTo>
                      <a:cubicBezTo>
                        <a:pt x="2704" y="1401"/>
                        <a:pt x="2831" y="1011"/>
                        <a:pt x="2852" y="609"/>
                      </a:cubicBezTo>
                      <a:cubicBezTo>
                        <a:pt x="2862" y="472"/>
                        <a:pt x="2852" y="324"/>
                        <a:pt x="2778" y="208"/>
                      </a:cubicBezTo>
                      <a:cubicBezTo>
                        <a:pt x="2688" y="74"/>
                        <a:pt x="2523" y="0"/>
                        <a:pt x="2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35"/>
                <p:cNvSpPr/>
                <p:nvPr/>
              </p:nvSpPr>
              <p:spPr>
                <a:xfrm>
                  <a:off x="6248054" y="3044970"/>
                  <a:ext cx="116542" cy="246266"/>
                </a:xfrm>
                <a:custGeom>
                  <a:avLst/>
                  <a:gdLst/>
                  <a:ahLst/>
                  <a:cxnLst/>
                  <a:rect l="l" t="t" r="r" b="b"/>
                  <a:pathLst>
                    <a:path w="2493" h="5268" extrusionOk="0">
                      <a:moveTo>
                        <a:pt x="2108" y="0"/>
                      </a:moveTo>
                      <a:cubicBezTo>
                        <a:pt x="1730" y="0"/>
                        <a:pt x="1347" y="190"/>
                        <a:pt x="1088" y="473"/>
                      </a:cubicBezTo>
                      <a:cubicBezTo>
                        <a:pt x="729" y="842"/>
                        <a:pt x="549" y="1349"/>
                        <a:pt x="412" y="1846"/>
                      </a:cubicBezTo>
                      <a:cubicBezTo>
                        <a:pt x="127" y="2976"/>
                        <a:pt x="169" y="4127"/>
                        <a:pt x="0" y="5268"/>
                      </a:cubicBezTo>
                      <a:cubicBezTo>
                        <a:pt x="476" y="4412"/>
                        <a:pt x="993" y="3588"/>
                        <a:pt x="1500" y="2754"/>
                      </a:cubicBezTo>
                      <a:cubicBezTo>
                        <a:pt x="1986" y="1930"/>
                        <a:pt x="2408" y="1033"/>
                        <a:pt x="2493" y="71"/>
                      </a:cubicBezTo>
                      <a:cubicBezTo>
                        <a:pt x="2368" y="23"/>
                        <a:pt x="2239" y="0"/>
                        <a:pt x="2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88" name="Google Shape;1088;p35"/>
            <p:cNvSpPr/>
            <p:nvPr/>
          </p:nvSpPr>
          <p:spPr>
            <a:xfrm rot="5400000">
              <a:off x="-1003595" y="1005136"/>
              <a:ext cx="2232719" cy="1925496"/>
            </a:xfrm>
            <a:custGeom>
              <a:avLst/>
              <a:gdLst/>
              <a:ahLst/>
              <a:cxnLst/>
              <a:rect l="l" t="t" r="r" b="b"/>
              <a:pathLst>
                <a:path w="7405" h="3381" extrusionOk="0">
                  <a:moveTo>
                    <a:pt x="3960" y="0"/>
                  </a:moveTo>
                  <a:cubicBezTo>
                    <a:pt x="3655" y="0"/>
                    <a:pt x="3373" y="34"/>
                    <a:pt x="3095" y="119"/>
                  </a:cubicBezTo>
                  <a:cubicBezTo>
                    <a:pt x="2736" y="225"/>
                    <a:pt x="2388" y="267"/>
                    <a:pt x="2018" y="288"/>
                  </a:cubicBezTo>
                  <a:cubicBezTo>
                    <a:pt x="1384" y="320"/>
                    <a:pt x="793" y="520"/>
                    <a:pt x="275" y="901"/>
                  </a:cubicBezTo>
                  <a:cubicBezTo>
                    <a:pt x="22" y="1091"/>
                    <a:pt x="1" y="1260"/>
                    <a:pt x="159" y="1524"/>
                  </a:cubicBezTo>
                  <a:cubicBezTo>
                    <a:pt x="465" y="2062"/>
                    <a:pt x="835" y="2527"/>
                    <a:pt x="1416" y="2781"/>
                  </a:cubicBezTo>
                  <a:cubicBezTo>
                    <a:pt x="1860" y="2960"/>
                    <a:pt x="2314" y="3129"/>
                    <a:pt x="2757" y="3298"/>
                  </a:cubicBezTo>
                  <a:cubicBezTo>
                    <a:pt x="2895" y="3340"/>
                    <a:pt x="3042" y="3340"/>
                    <a:pt x="3190" y="3362"/>
                  </a:cubicBezTo>
                  <a:cubicBezTo>
                    <a:pt x="3310" y="3374"/>
                    <a:pt x="3428" y="3380"/>
                    <a:pt x="3545" y="3380"/>
                  </a:cubicBezTo>
                  <a:cubicBezTo>
                    <a:pt x="4111" y="3380"/>
                    <a:pt x="4654" y="3243"/>
                    <a:pt x="5197" y="3076"/>
                  </a:cubicBezTo>
                  <a:cubicBezTo>
                    <a:pt x="5767" y="2907"/>
                    <a:pt x="6274" y="2643"/>
                    <a:pt x="6781" y="2348"/>
                  </a:cubicBezTo>
                  <a:cubicBezTo>
                    <a:pt x="6971" y="2231"/>
                    <a:pt x="7119" y="2062"/>
                    <a:pt x="7256" y="1883"/>
                  </a:cubicBezTo>
                  <a:cubicBezTo>
                    <a:pt x="7404" y="1703"/>
                    <a:pt x="7404" y="1513"/>
                    <a:pt x="7320" y="1302"/>
                  </a:cubicBezTo>
                  <a:cubicBezTo>
                    <a:pt x="7183" y="996"/>
                    <a:pt x="6929" y="806"/>
                    <a:pt x="6665" y="658"/>
                  </a:cubicBezTo>
                  <a:cubicBezTo>
                    <a:pt x="5991" y="287"/>
                    <a:pt x="5291" y="2"/>
                    <a:pt x="4558" y="2"/>
                  </a:cubicBezTo>
                  <a:cubicBezTo>
                    <a:pt x="4476" y="2"/>
                    <a:pt x="4393" y="6"/>
                    <a:pt x="4310" y="14"/>
                  </a:cubicBezTo>
                  <a:cubicBezTo>
                    <a:pt x="4190" y="5"/>
                    <a:pt x="4074" y="0"/>
                    <a:pt x="3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35"/>
            <p:cNvSpPr/>
            <p:nvPr/>
          </p:nvSpPr>
          <p:spPr>
            <a:xfrm rot="10415729">
              <a:off x="-305312" y="138403"/>
              <a:ext cx="1303291" cy="3272423"/>
            </a:xfrm>
            <a:custGeom>
              <a:avLst/>
              <a:gdLst/>
              <a:ahLst/>
              <a:cxnLst/>
              <a:rect l="l" t="t" r="r" b="b"/>
              <a:pathLst>
                <a:path w="14681" h="20756" extrusionOk="0">
                  <a:moveTo>
                    <a:pt x="11787" y="1"/>
                  </a:moveTo>
                  <a:lnTo>
                    <a:pt x="11787" y="1"/>
                  </a:lnTo>
                  <a:cubicBezTo>
                    <a:pt x="8714" y="4986"/>
                    <a:pt x="6285" y="10372"/>
                    <a:pt x="4584" y="15980"/>
                  </a:cubicBezTo>
                  <a:cubicBezTo>
                    <a:pt x="5292" y="12484"/>
                    <a:pt x="5999" y="8988"/>
                    <a:pt x="6707" y="5503"/>
                  </a:cubicBezTo>
                  <a:lnTo>
                    <a:pt x="6707" y="5503"/>
                  </a:lnTo>
                  <a:cubicBezTo>
                    <a:pt x="4151" y="8872"/>
                    <a:pt x="2451" y="13477"/>
                    <a:pt x="708" y="17385"/>
                  </a:cubicBezTo>
                  <a:cubicBezTo>
                    <a:pt x="328" y="18219"/>
                    <a:pt x="1" y="19275"/>
                    <a:pt x="592" y="19962"/>
                  </a:cubicBezTo>
                  <a:cubicBezTo>
                    <a:pt x="1257" y="20743"/>
                    <a:pt x="2504" y="20405"/>
                    <a:pt x="3517" y="20553"/>
                  </a:cubicBezTo>
                  <a:cubicBezTo>
                    <a:pt x="3924" y="20608"/>
                    <a:pt x="4336" y="20755"/>
                    <a:pt x="4737" y="20755"/>
                  </a:cubicBezTo>
                  <a:cubicBezTo>
                    <a:pt x="4878" y="20755"/>
                    <a:pt x="5017" y="20737"/>
                    <a:pt x="5154" y="20691"/>
                  </a:cubicBezTo>
                  <a:cubicBezTo>
                    <a:pt x="5492" y="20564"/>
                    <a:pt x="5746" y="20300"/>
                    <a:pt x="5989" y="20025"/>
                  </a:cubicBezTo>
                  <a:cubicBezTo>
                    <a:pt x="7151" y="18705"/>
                    <a:pt x="8481" y="17343"/>
                    <a:pt x="9442" y="15885"/>
                  </a:cubicBezTo>
                  <a:cubicBezTo>
                    <a:pt x="12146" y="11861"/>
                    <a:pt x="13456" y="7077"/>
                    <a:pt x="14681" y="2387"/>
                  </a:cubicBezTo>
                  <a:lnTo>
                    <a:pt x="14681" y="2387"/>
                  </a:lnTo>
                  <a:cubicBezTo>
                    <a:pt x="10594" y="5292"/>
                    <a:pt x="10118" y="11270"/>
                    <a:pt x="6791" y="15008"/>
                  </a:cubicBezTo>
                  <a:cubicBezTo>
                    <a:pt x="8450" y="10002"/>
                    <a:pt x="10118" y="5007"/>
                    <a:pt x="117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90" name="Google Shape;1090;p35"/>
            <p:cNvGrpSpPr/>
            <p:nvPr/>
          </p:nvGrpSpPr>
          <p:grpSpPr>
            <a:xfrm rot="-666258" flipH="1">
              <a:off x="221740" y="-83853"/>
              <a:ext cx="782614" cy="457618"/>
              <a:chOff x="9979272" y="978729"/>
              <a:chExt cx="782597" cy="457608"/>
            </a:xfrm>
          </p:grpSpPr>
          <p:grpSp>
            <p:nvGrpSpPr>
              <p:cNvPr id="1091" name="Google Shape;1091;p35"/>
              <p:cNvGrpSpPr/>
              <p:nvPr/>
            </p:nvGrpSpPr>
            <p:grpSpPr>
              <a:xfrm>
                <a:off x="10294767" y="978729"/>
                <a:ext cx="467101" cy="236449"/>
                <a:chOff x="10294767" y="978729"/>
                <a:chExt cx="467101" cy="236449"/>
              </a:xfrm>
            </p:grpSpPr>
            <p:sp>
              <p:nvSpPr>
                <p:cNvPr id="1092" name="Google Shape;1092;p35"/>
                <p:cNvSpPr/>
                <p:nvPr/>
              </p:nvSpPr>
              <p:spPr>
                <a:xfrm>
                  <a:off x="10294767" y="978729"/>
                  <a:ext cx="467101" cy="236449"/>
                </a:xfrm>
                <a:custGeom>
                  <a:avLst/>
                  <a:gdLst/>
                  <a:ahLst/>
                  <a:cxnLst/>
                  <a:rect l="l" t="t" r="r" b="b"/>
                  <a:pathLst>
                    <a:path w="9992" h="5058" extrusionOk="0">
                      <a:moveTo>
                        <a:pt x="4848" y="1"/>
                      </a:moveTo>
                      <a:cubicBezTo>
                        <a:pt x="3370" y="1"/>
                        <a:pt x="1895" y="620"/>
                        <a:pt x="751" y="1746"/>
                      </a:cubicBezTo>
                      <a:cubicBezTo>
                        <a:pt x="434" y="2063"/>
                        <a:pt x="138" y="2422"/>
                        <a:pt x="1" y="2887"/>
                      </a:cubicBezTo>
                      <a:cubicBezTo>
                        <a:pt x="772" y="3827"/>
                        <a:pt x="1733" y="4577"/>
                        <a:pt x="2810" y="4830"/>
                      </a:cubicBezTo>
                      <a:cubicBezTo>
                        <a:pt x="3460" y="4981"/>
                        <a:pt x="4116" y="5058"/>
                        <a:pt x="4768" y="5058"/>
                      </a:cubicBezTo>
                      <a:cubicBezTo>
                        <a:pt x="6627" y="5058"/>
                        <a:pt x="8451" y="4433"/>
                        <a:pt x="9992" y="3119"/>
                      </a:cubicBezTo>
                      <a:cubicBezTo>
                        <a:pt x="8946" y="1440"/>
                        <a:pt x="7330" y="310"/>
                        <a:pt x="5609" y="56"/>
                      </a:cubicBezTo>
                      <a:cubicBezTo>
                        <a:pt x="5356" y="19"/>
                        <a:pt x="5102" y="1"/>
                        <a:pt x="48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35"/>
                <p:cNvSpPr/>
                <p:nvPr/>
              </p:nvSpPr>
              <p:spPr>
                <a:xfrm>
                  <a:off x="10466095" y="996961"/>
                  <a:ext cx="143234" cy="217329"/>
                </a:xfrm>
                <a:custGeom>
                  <a:avLst/>
                  <a:gdLst/>
                  <a:ahLst/>
                  <a:cxnLst/>
                  <a:rect l="l" t="t" r="r" b="b"/>
                  <a:pathLst>
                    <a:path w="3064" h="4649" extrusionOk="0">
                      <a:moveTo>
                        <a:pt x="1372" y="0"/>
                      </a:moveTo>
                      <a:cubicBezTo>
                        <a:pt x="1" y="0"/>
                        <a:pt x="135" y="2688"/>
                        <a:pt x="581" y="3732"/>
                      </a:cubicBezTo>
                      <a:cubicBezTo>
                        <a:pt x="806" y="4240"/>
                        <a:pt x="1229" y="4649"/>
                        <a:pt x="1693" y="4649"/>
                      </a:cubicBezTo>
                      <a:cubicBezTo>
                        <a:pt x="1731" y="4649"/>
                        <a:pt x="1768" y="4646"/>
                        <a:pt x="1806" y="4641"/>
                      </a:cubicBezTo>
                      <a:cubicBezTo>
                        <a:pt x="1944" y="4620"/>
                        <a:pt x="2071" y="4567"/>
                        <a:pt x="2166" y="4461"/>
                      </a:cubicBezTo>
                      <a:cubicBezTo>
                        <a:pt x="2240" y="4377"/>
                        <a:pt x="2292" y="4271"/>
                        <a:pt x="2345" y="4165"/>
                      </a:cubicBezTo>
                      <a:cubicBezTo>
                        <a:pt x="2820" y="3014"/>
                        <a:pt x="3063" y="247"/>
                        <a:pt x="1553" y="15"/>
                      </a:cubicBezTo>
                      <a:cubicBezTo>
                        <a:pt x="1490" y="5"/>
                        <a:pt x="1430"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4" name="Google Shape;1094;p35"/>
              <p:cNvGrpSpPr/>
              <p:nvPr/>
            </p:nvGrpSpPr>
            <p:grpSpPr>
              <a:xfrm>
                <a:off x="9979272" y="1202553"/>
                <a:ext cx="488839" cy="233784"/>
                <a:chOff x="9979272" y="1202553"/>
                <a:chExt cx="488839" cy="233784"/>
              </a:xfrm>
            </p:grpSpPr>
            <p:sp>
              <p:nvSpPr>
                <p:cNvPr id="1095" name="Google Shape;1095;p35"/>
                <p:cNvSpPr/>
                <p:nvPr/>
              </p:nvSpPr>
              <p:spPr>
                <a:xfrm>
                  <a:off x="9979272" y="1212510"/>
                  <a:ext cx="488839" cy="223827"/>
                </a:xfrm>
                <a:custGeom>
                  <a:avLst/>
                  <a:gdLst/>
                  <a:ahLst/>
                  <a:cxnLst/>
                  <a:rect l="l" t="t" r="r" b="b"/>
                  <a:pathLst>
                    <a:path w="10457" h="4788" extrusionOk="0">
                      <a:moveTo>
                        <a:pt x="5786" y="0"/>
                      </a:moveTo>
                      <a:cubicBezTo>
                        <a:pt x="3732" y="0"/>
                        <a:pt x="1657" y="669"/>
                        <a:pt x="1" y="2269"/>
                      </a:cubicBezTo>
                      <a:cubicBezTo>
                        <a:pt x="772" y="3473"/>
                        <a:pt x="1891" y="4201"/>
                        <a:pt x="3053" y="4529"/>
                      </a:cubicBezTo>
                      <a:cubicBezTo>
                        <a:pt x="3693" y="4717"/>
                        <a:pt x="4350" y="4787"/>
                        <a:pt x="5010" y="4787"/>
                      </a:cubicBezTo>
                      <a:cubicBezTo>
                        <a:pt x="5537" y="4787"/>
                        <a:pt x="6066" y="4742"/>
                        <a:pt x="6591" y="4677"/>
                      </a:cubicBezTo>
                      <a:cubicBezTo>
                        <a:pt x="7478" y="4561"/>
                        <a:pt x="10457" y="2575"/>
                        <a:pt x="10457" y="2575"/>
                      </a:cubicBezTo>
                      <a:cubicBezTo>
                        <a:pt x="10457" y="2575"/>
                        <a:pt x="7468" y="93"/>
                        <a:pt x="6538" y="30"/>
                      </a:cubicBezTo>
                      <a:cubicBezTo>
                        <a:pt x="6288" y="10"/>
                        <a:pt x="6037" y="0"/>
                        <a:pt x="5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35"/>
                <p:cNvSpPr/>
                <p:nvPr/>
              </p:nvSpPr>
              <p:spPr>
                <a:xfrm>
                  <a:off x="10174300" y="1202553"/>
                  <a:ext cx="110137" cy="232101"/>
                </a:xfrm>
                <a:custGeom>
                  <a:avLst/>
                  <a:gdLst/>
                  <a:ahLst/>
                  <a:cxnLst/>
                  <a:rect l="l" t="t" r="r" b="b"/>
                  <a:pathLst>
                    <a:path w="2356" h="4965" extrusionOk="0">
                      <a:moveTo>
                        <a:pt x="1345" y="1"/>
                      </a:moveTo>
                      <a:cubicBezTo>
                        <a:pt x="1213" y="1"/>
                        <a:pt x="1068" y="51"/>
                        <a:pt x="909" y="169"/>
                      </a:cubicBezTo>
                      <a:cubicBezTo>
                        <a:pt x="212" y="676"/>
                        <a:pt x="75" y="1742"/>
                        <a:pt x="32" y="2535"/>
                      </a:cubicBezTo>
                      <a:cubicBezTo>
                        <a:pt x="1" y="3137"/>
                        <a:pt x="22" y="3760"/>
                        <a:pt x="254" y="4277"/>
                      </a:cubicBezTo>
                      <a:cubicBezTo>
                        <a:pt x="435" y="4672"/>
                        <a:pt x="783" y="4965"/>
                        <a:pt x="1123" y="4965"/>
                      </a:cubicBezTo>
                      <a:cubicBezTo>
                        <a:pt x="1219" y="4965"/>
                        <a:pt x="1314" y="4941"/>
                        <a:pt x="1405" y="4890"/>
                      </a:cubicBezTo>
                      <a:cubicBezTo>
                        <a:pt x="1775" y="4679"/>
                        <a:pt x="1955" y="4108"/>
                        <a:pt x="2081" y="3591"/>
                      </a:cubicBezTo>
                      <a:cubicBezTo>
                        <a:pt x="2219" y="3031"/>
                        <a:pt x="2356" y="2461"/>
                        <a:pt x="2356" y="1869"/>
                      </a:cubicBezTo>
                      <a:cubicBezTo>
                        <a:pt x="2347" y="1330"/>
                        <a:pt x="2020" y="1"/>
                        <a:pt x="1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97" name="Google Shape;1097;p35"/>
            <p:cNvSpPr/>
            <p:nvPr/>
          </p:nvSpPr>
          <p:spPr>
            <a:xfrm rot="-7690406">
              <a:off x="7444" y="4121851"/>
              <a:ext cx="1625820" cy="1469299"/>
            </a:xfrm>
            <a:custGeom>
              <a:avLst/>
              <a:gdLst/>
              <a:ahLst/>
              <a:cxnLst/>
              <a:rect l="l" t="t" r="r" b="b"/>
              <a:pathLst>
                <a:path w="18832" h="17019" extrusionOk="0">
                  <a:moveTo>
                    <a:pt x="9411" y="2792"/>
                  </a:moveTo>
                  <a:cubicBezTo>
                    <a:pt x="9665" y="2972"/>
                    <a:pt x="9929" y="3151"/>
                    <a:pt x="10172" y="3342"/>
                  </a:cubicBezTo>
                  <a:cubicBezTo>
                    <a:pt x="10457" y="3563"/>
                    <a:pt x="10731" y="3796"/>
                    <a:pt x="11006" y="4028"/>
                  </a:cubicBezTo>
                  <a:lnTo>
                    <a:pt x="8556" y="6489"/>
                  </a:lnTo>
                  <a:cubicBezTo>
                    <a:pt x="8101" y="6109"/>
                    <a:pt x="7658" y="5739"/>
                    <a:pt x="7214" y="5348"/>
                  </a:cubicBezTo>
                  <a:cubicBezTo>
                    <a:pt x="7151" y="5295"/>
                    <a:pt x="7088" y="5243"/>
                    <a:pt x="7024" y="5190"/>
                  </a:cubicBezTo>
                  <a:cubicBezTo>
                    <a:pt x="7795" y="4429"/>
                    <a:pt x="8566" y="3658"/>
                    <a:pt x="9327" y="2877"/>
                  </a:cubicBezTo>
                  <a:lnTo>
                    <a:pt x="9411" y="2792"/>
                  </a:lnTo>
                  <a:close/>
                  <a:moveTo>
                    <a:pt x="11228" y="4229"/>
                  </a:moveTo>
                  <a:cubicBezTo>
                    <a:pt x="11566" y="4535"/>
                    <a:pt x="11904" y="4862"/>
                    <a:pt x="12231" y="5190"/>
                  </a:cubicBezTo>
                  <a:cubicBezTo>
                    <a:pt x="12516" y="5464"/>
                    <a:pt x="12801" y="5760"/>
                    <a:pt x="13097" y="6045"/>
                  </a:cubicBezTo>
                  <a:cubicBezTo>
                    <a:pt x="12284" y="6742"/>
                    <a:pt x="11492" y="7460"/>
                    <a:pt x="10710" y="8200"/>
                  </a:cubicBezTo>
                  <a:cubicBezTo>
                    <a:pt x="10066" y="7703"/>
                    <a:pt x="9422" y="7196"/>
                    <a:pt x="8788" y="6679"/>
                  </a:cubicBezTo>
                  <a:lnTo>
                    <a:pt x="10974" y="4482"/>
                  </a:lnTo>
                  <a:lnTo>
                    <a:pt x="11228" y="4229"/>
                  </a:lnTo>
                  <a:close/>
                  <a:moveTo>
                    <a:pt x="6813" y="5390"/>
                  </a:moveTo>
                  <a:cubicBezTo>
                    <a:pt x="7320" y="5834"/>
                    <a:pt x="7827" y="6267"/>
                    <a:pt x="8344" y="6700"/>
                  </a:cubicBezTo>
                  <a:lnTo>
                    <a:pt x="6074" y="8971"/>
                  </a:lnTo>
                  <a:cubicBezTo>
                    <a:pt x="5641" y="8591"/>
                    <a:pt x="5197" y="8210"/>
                    <a:pt x="4743" y="7841"/>
                  </a:cubicBezTo>
                  <a:cubicBezTo>
                    <a:pt x="4669" y="7777"/>
                    <a:pt x="4585" y="7703"/>
                    <a:pt x="4500" y="7640"/>
                  </a:cubicBezTo>
                  <a:lnTo>
                    <a:pt x="4732" y="7418"/>
                  </a:lnTo>
                  <a:cubicBezTo>
                    <a:pt x="5429" y="6753"/>
                    <a:pt x="6127" y="6077"/>
                    <a:pt x="6813" y="5390"/>
                  </a:cubicBezTo>
                  <a:close/>
                  <a:moveTo>
                    <a:pt x="13308" y="6246"/>
                  </a:moveTo>
                  <a:cubicBezTo>
                    <a:pt x="13995" y="6922"/>
                    <a:pt x="14702" y="7577"/>
                    <a:pt x="15484" y="8126"/>
                  </a:cubicBezTo>
                  <a:cubicBezTo>
                    <a:pt x="14787" y="8802"/>
                    <a:pt x="14079" y="9467"/>
                    <a:pt x="13382" y="10143"/>
                  </a:cubicBezTo>
                  <a:cubicBezTo>
                    <a:pt x="12875" y="9773"/>
                    <a:pt x="12368" y="9414"/>
                    <a:pt x="11861" y="9045"/>
                  </a:cubicBezTo>
                  <a:cubicBezTo>
                    <a:pt x="11555" y="8823"/>
                    <a:pt x="11249" y="8601"/>
                    <a:pt x="10953" y="8379"/>
                  </a:cubicBezTo>
                  <a:cubicBezTo>
                    <a:pt x="11724" y="7651"/>
                    <a:pt x="12506" y="6943"/>
                    <a:pt x="13308" y="6246"/>
                  </a:cubicBezTo>
                  <a:close/>
                  <a:moveTo>
                    <a:pt x="8577" y="6880"/>
                  </a:moveTo>
                  <a:cubicBezTo>
                    <a:pt x="8714" y="6996"/>
                    <a:pt x="8851" y="7112"/>
                    <a:pt x="8989" y="7218"/>
                  </a:cubicBezTo>
                  <a:cubicBezTo>
                    <a:pt x="9496" y="7619"/>
                    <a:pt x="9992" y="8010"/>
                    <a:pt x="10509" y="8390"/>
                  </a:cubicBezTo>
                  <a:cubicBezTo>
                    <a:pt x="9686" y="9171"/>
                    <a:pt x="8872" y="9974"/>
                    <a:pt x="8091" y="10787"/>
                  </a:cubicBezTo>
                  <a:cubicBezTo>
                    <a:pt x="7499" y="10238"/>
                    <a:pt x="6897" y="9700"/>
                    <a:pt x="6295" y="9171"/>
                  </a:cubicBezTo>
                  <a:lnTo>
                    <a:pt x="6327" y="9140"/>
                  </a:lnTo>
                  <a:lnTo>
                    <a:pt x="8577" y="6880"/>
                  </a:lnTo>
                  <a:close/>
                  <a:moveTo>
                    <a:pt x="4289" y="7841"/>
                  </a:moveTo>
                  <a:cubicBezTo>
                    <a:pt x="4817" y="8284"/>
                    <a:pt x="5345" y="8728"/>
                    <a:pt x="5873" y="9182"/>
                  </a:cubicBezTo>
                  <a:lnTo>
                    <a:pt x="4173" y="10882"/>
                  </a:lnTo>
                  <a:cubicBezTo>
                    <a:pt x="4067" y="10988"/>
                    <a:pt x="3972" y="11094"/>
                    <a:pt x="3866" y="11199"/>
                  </a:cubicBezTo>
                  <a:cubicBezTo>
                    <a:pt x="3423" y="10840"/>
                    <a:pt x="2979" y="10492"/>
                    <a:pt x="2525" y="10143"/>
                  </a:cubicBezTo>
                  <a:cubicBezTo>
                    <a:pt x="2409" y="10048"/>
                    <a:pt x="2282" y="9953"/>
                    <a:pt x="2155" y="9847"/>
                  </a:cubicBezTo>
                  <a:cubicBezTo>
                    <a:pt x="2229" y="9773"/>
                    <a:pt x="2303" y="9710"/>
                    <a:pt x="2388" y="9636"/>
                  </a:cubicBezTo>
                  <a:cubicBezTo>
                    <a:pt x="3021" y="9045"/>
                    <a:pt x="3655" y="8443"/>
                    <a:pt x="4289" y="7841"/>
                  </a:cubicBezTo>
                  <a:close/>
                  <a:moveTo>
                    <a:pt x="10742" y="8569"/>
                  </a:moveTo>
                  <a:cubicBezTo>
                    <a:pt x="11555" y="9171"/>
                    <a:pt x="12368" y="9752"/>
                    <a:pt x="13171" y="10354"/>
                  </a:cubicBezTo>
                  <a:lnTo>
                    <a:pt x="10488" y="12942"/>
                  </a:lnTo>
                  <a:cubicBezTo>
                    <a:pt x="9749" y="12298"/>
                    <a:pt x="9031" y="11643"/>
                    <a:pt x="8313" y="10988"/>
                  </a:cubicBezTo>
                  <a:cubicBezTo>
                    <a:pt x="9105" y="10164"/>
                    <a:pt x="9918" y="9362"/>
                    <a:pt x="10742" y="8569"/>
                  </a:cubicBezTo>
                  <a:close/>
                  <a:moveTo>
                    <a:pt x="6095" y="9383"/>
                  </a:moveTo>
                  <a:cubicBezTo>
                    <a:pt x="6697" y="9911"/>
                    <a:pt x="7288" y="10449"/>
                    <a:pt x="7880" y="10999"/>
                  </a:cubicBezTo>
                  <a:cubicBezTo>
                    <a:pt x="7404" y="11495"/>
                    <a:pt x="6929" y="11991"/>
                    <a:pt x="6464" y="12498"/>
                  </a:cubicBezTo>
                  <a:cubicBezTo>
                    <a:pt x="6317" y="12657"/>
                    <a:pt x="6179" y="12815"/>
                    <a:pt x="6031" y="12974"/>
                  </a:cubicBezTo>
                  <a:cubicBezTo>
                    <a:pt x="5387" y="12435"/>
                    <a:pt x="4743" y="11907"/>
                    <a:pt x="4099" y="11379"/>
                  </a:cubicBezTo>
                  <a:cubicBezTo>
                    <a:pt x="4764" y="10713"/>
                    <a:pt x="5429" y="10048"/>
                    <a:pt x="6095" y="9383"/>
                  </a:cubicBezTo>
                  <a:close/>
                  <a:moveTo>
                    <a:pt x="8101" y="11199"/>
                  </a:moveTo>
                  <a:cubicBezTo>
                    <a:pt x="8820" y="11854"/>
                    <a:pt x="9538" y="12509"/>
                    <a:pt x="10277" y="13143"/>
                  </a:cubicBezTo>
                  <a:lnTo>
                    <a:pt x="8925" y="14442"/>
                  </a:lnTo>
                  <a:cubicBezTo>
                    <a:pt x="8746" y="14611"/>
                    <a:pt x="8556" y="14790"/>
                    <a:pt x="8376" y="14970"/>
                  </a:cubicBezTo>
                  <a:cubicBezTo>
                    <a:pt x="7679" y="14357"/>
                    <a:pt x="6971" y="13766"/>
                    <a:pt x="6264" y="13164"/>
                  </a:cubicBezTo>
                  <a:cubicBezTo>
                    <a:pt x="6866" y="12498"/>
                    <a:pt x="7478" y="11843"/>
                    <a:pt x="8101" y="11199"/>
                  </a:cubicBezTo>
                  <a:close/>
                  <a:moveTo>
                    <a:pt x="11756" y="0"/>
                  </a:moveTo>
                  <a:cubicBezTo>
                    <a:pt x="11721" y="0"/>
                    <a:pt x="11682" y="14"/>
                    <a:pt x="11650" y="46"/>
                  </a:cubicBezTo>
                  <a:cubicBezTo>
                    <a:pt x="10900" y="838"/>
                    <a:pt x="10129" y="1631"/>
                    <a:pt x="9369" y="2423"/>
                  </a:cubicBezTo>
                  <a:cubicBezTo>
                    <a:pt x="8915" y="2137"/>
                    <a:pt x="8450" y="1873"/>
                    <a:pt x="7964" y="1641"/>
                  </a:cubicBezTo>
                  <a:cubicBezTo>
                    <a:pt x="7890" y="1704"/>
                    <a:pt x="7806" y="1778"/>
                    <a:pt x="7721" y="1842"/>
                  </a:cubicBezTo>
                  <a:cubicBezTo>
                    <a:pt x="8218" y="2085"/>
                    <a:pt x="8693" y="2349"/>
                    <a:pt x="9158" y="2634"/>
                  </a:cubicBezTo>
                  <a:cubicBezTo>
                    <a:pt x="8376" y="3426"/>
                    <a:pt x="7595" y="4218"/>
                    <a:pt x="6802" y="4989"/>
                  </a:cubicBezTo>
                  <a:cubicBezTo>
                    <a:pt x="6338" y="4577"/>
                    <a:pt x="5873" y="4155"/>
                    <a:pt x="5419" y="3732"/>
                  </a:cubicBezTo>
                  <a:cubicBezTo>
                    <a:pt x="5345" y="3796"/>
                    <a:pt x="5260" y="3859"/>
                    <a:pt x="5187" y="3922"/>
                  </a:cubicBezTo>
                  <a:cubicBezTo>
                    <a:pt x="5651" y="4355"/>
                    <a:pt x="6116" y="4778"/>
                    <a:pt x="6591" y="5200"/>
                  </a:cubicBezTo>
                  <a:lnTo>
                    <a:pt x="6412" y="5380"/>
                  </a:lnTo>
                  <a:cubicBezTo>
                    <a:pt x="5704" y="6077"/>
                    <a:pt x="4986" y="6763"/>
                    <a:pt x="4268" y="7450"/>
                  </a:cubicBezTo>
                  <a:cubicBezTo>
                    <a:pt x="3697" y="7006"/>
                    <a:pt x="3127" y="6563"/>
                    <a:pt x="2525" y="6151"/>
                  </a:cubicBezTo>
                  <a:cubicBezTo>
                    <a:pt x="2451" y="6225"/>
                    <a:pt x="2377" y="6288"/>
                    <a:pt x="2303" y="6352"/>
                  </a:cubicBezTo>
                  <a:cubicBezTo>
                    <a:pt x="2905" y="6774"/>
                    <a:pt x="3486" y="7207"/>
                    <a:pt x="4056" y="7661"/>
                  </a:cubicBezTo>
                  <a:cubicBezTo>
                    <a:pt x="3349" y="8337"/>
                    <a:pt x="2631" y="9002"/>
                    <a:pt x="1913" y="9668"/>
                  </a:cubicBezTo>
                  <a:cubicBezTo>
                    <a:pt x="1342" y="9235"/>
                    <a:pt x="782" y="8802"/>
                    <a:pt x="202" y="8369"/>
                  </a:cubicBezTo>
                  <a:cubicBezTo>
                    <a:pt x="138" y="8443"/>
                    <a:pt x="64" y="8506"/>
                    <a:pt x="1" y="8569"/>
                  </a:cubicBezTo>
                  <a:cubicBezTo>
                    <a:pt x="11" y="8591"/>
                    <a:pt x="33" y="8612"/>
                    <a:pt x="43" y="8622"/>
                  </a:cubicBezTo>
                  <a:cubicBezTo>
                    <a:pt x="603" y="9034"/>
                    <a:pt x="1152" y="9446"/>
                    <a:pt x="1691" y="9868"/>
                  </a:cubicBezTo>
                  <a:cubicBezTo>
                    <a:pt x="1448" y="10101"/>
                    <a:pt x="1194" y="10323"/>
                    <a:pt x="951" y="10555"/>
                  </a:cubicBezTo>
                  <a:cubicBezTo>
                    <a:pt x="698" y="10787"/>
                    <a:pt x="444" y="11020"/>
                    <a:pt x="191" y="11241"/>
                  </a:cubicBezTo>
                  <a:cubicBezTo>
                    <a:pt x="149" y="11284"/>
                    <a:pt x="96" y="11326"/>
                    <a:pt x="43" y="11368"/>
                  </a:cubicBezTo>
                  <a:cubicBezTo>
                    <a:pt x="117" y="11432"/>
                    <a:pt x="202" y="11495"/>
                    <a:pt x="286" y="11558"/>
                  </a:cubicBezTo>
                  <a:lnTo>
                    <a:pt x="297" y="11548"/>
                  </a:lnTo>
                  <a:cubicBezTo>
                    <a:pt x="381" y="11474"/>
                    <a:pt x="466" y="11389"/>
                    <a:pt x="550" y="11315"/>
                  </a:cubicBezTo>
                  <a:cubicBezTo>
                    <a:pt x="761" y="11125"/>
                    <a:pt x="973" y="10925"/>
                    <a:pt x="1184" y="10735"/>
                  </a:cubicBezTo>
                  <a:cubicBezTo>
                    <a:pt x="1437" y="10513"/>
                    <a:pt x="1680" y="10280"/>
                    <a:pt x="1934" y="10048"/>
                  </a:cubicBezTo>
                  <a:cubicBezTo>
                    <a:pt x="2515" y="10502"/>
                    <a:pt x="3085" y="10956"/>
                    <a:pt x="3666" y="11410"/>
                  </a:cubicBezTo>
                  <a:cubicBezTo>
                    <a:pt x="3148" y="11939"/>
                    <a:pt x="2620" y="12477"/>
                    <a:pt x="2018" y="12900"/>
                  </a:cubicBezTo>
                  <a:cubicBezTo>
                    <a:pt x="2103" y="12963"/>
                    <a:pt x="2187" y="13026"/>
                    <a:pt x="2272" y="13079"/>
                  </a:cubicBezTo>
                  <a:cubicBezTo>
                    <a:pt x="2863" y="12657"/>
                    <a:pt x="3370" y="12108"/>
                    <a:pt x="3887" y="11590"/>
                  </a:cubicBezTo>
                  <a:cubicBezTo>
                    <a:pt x="4542" y="12118"/>
                    <a:pt x="5197" y="12646"/>
                    <a:pt x="5841" y="13185"/>
                  </a:cubicBezTo>
                  <a:cubicBezTo>
                    <a:pt x="5398" y="13692"/>
                    <a:pt x="4954" y="14199"/>
                    <a:pt x="4511" y="14706"/>
                  </a:cubicBezTo>
                  <a:lnTo>
                    <a:pt x="4521" y="14716"/>
                  </a:lnTo>
                  <a:cubicBezTo>
                    <a:pt x="4595" y="14769"/>
                    <a:pt x="4669" y="14832"/>
                    <a:pt x="4754" y="14885"/>
                  </a:cubicBezTo>
                  <a:cubicBezTo>
                    <a:pt x="5187" y="14378"/>
                    <a:pt x="5620" y="13882"/>
                    <a:pt x="6074" y="13375"/>
                  </a:cubicBezTo>
                  <a:cubicBezTo>
                    <a:pt x="6760" y="13956"/>
                    <a:pt x="7447" y="14547"/>
                    <a:pt x="8133" y="15139"/>
                  </a:cubicBezTo>
                  <a:lnTo>
                    <a:pt x="8175" y="15170"/>
                  </a:lnTo>
                  <a:cubicBezTo>
                    <a:pt x="7700" y="15624"/>
                    <a:pt x="7225" y="16079"/>
                    <a:pt x="6750" y="16533"/>
                  </a:cubicBezTo>
                  <a:cubicBezTo>
                    <a:pt x="6824" y="16596"/>
                    <a:pt x="6908" y="16660"/>
                    <a:pt x="6982" y="16723"/>
                  </a:cubicBezTo>
                  <a:lnTo>
                    <a:pt x="8397" y="15360"/>
                  </a:lnTo>
                  <a:cubicBezTo>
                    <a:pt x="9020" y="15910"/>
                    <a:pt x="9633" y="16469"/>
                    <a:pt x="10256" y="17019"/>
                  </a:cubicBezTo>
                  <a:cubicBezTo>
                    <a:pt x="10319" y="16945"/>
                    <a:pt x="10393" y="16881"/>
                    <a:pt x="10467" y="16807"/>
                  </a:cubicBezTo>
                  <a:cubicBezTo>
                    <a:pt x="9844" y="16258"/>
                    <a:pt x="9232" y="15709"/>
                    <a:pt x="8598" y="15160"/>
                  </a:cubicBezTo>
                  <a:lnTo>
                    <a:pt x="10499" y="13343"/>
                  </a:lnTo>
                  <a:cubicBezTo>
                    <a:pt x="10520" y="13364"/>
                    <a:pt x="10541" y="13375"/>
                    <a:pt x="10562" y="13396"/>
                  </a:cubicBezTo>
                  <a:cubicBezTo>
                    <a:pt x="11207" y="13956"/>
                    <a:pt x="11872" y="14505"/>
                    <a:pt x="12548" y="15022"/>
                  </a:cubicBezTo>
                  <a:cubicBezTo>
                    <a:pt x="12622" y="14959"/>
                    <a:pt x="12706" y="14896"/>
                    <a:pt x="12780" y="14832"/>
                  </a:cubicBezTo>
                  <a:cubicBezTo>
                    <a:pt x="12073" y="14283"/>
                    <a:pt x="11386" y="13713"/>
                    <a:pt x="10710" y="13132"/>
                  </a:cubicBezTo>
                  <a:lnTo>
                    <a:pt x="13414" y="10523"/>
                  </a:lnTo>
                  <a:cubicBezTo>
                    <a:pt x="13477" y="10576"/>
                    <a:pt x="13551" y="10629"/>
                    <a:pt x="13615" y="10682"/>
                  </a:cubicBezTo>
                  <a:cubicBezTo>
                    <a:pt x="14312" y="11199"/>
                    <a:pt x="14998" y="11738"/>
                    <a:pt x="15600" y="12361"/>
                  </a:cubicBezTo>
                  <a:cubicBezTo>
                    <a:pt x="15685" y="12287"/>
                    <a:pt x="15748" y="12224"/>
                    <a:pt x="15822" y="12160"/>
                  </a:cubicBezTo>
                  <a:cubicBezTo>
                    <a:pt x="15146" y="11484"/>
                    <a:pt x="14396" y="10882"/>
                    <a:pt x="13625" y="10323"/>
                  </a:cubicBezTo>
                  <a:lnTo>
                    <a:pt x="15727" y="8295"/>
                  </a:lnTo>
                  <a:cubicBezTo>
                    <a:pt x="15927" y="8432"/>
                    <a:pt x="16139" y="8569"/>
                    <a:pt x="16350" y="8686"/>
                  </a:cubicBezTo>
                  <a:cubicBezTo>
                    <a:pt x="17058" y="9087"/>
                    <a:pt x="17850" y="9330"/>
                    <a:pt x="18578" y="9689"/>
                  </a:cubicBezTo>
                  <a:cubicBezTo>
                    <a:pt x="18663" y="9615"/>
                    <a:pt x="18747" y="9552"/>
                    <a:pt x="18832" y="9478"/>
                  </a:cubicBezTo>
                  <a:cubicBezTo>
                    <a:pt x="18167" y="9161"/>
                    <a:pt x="17459" y="8939"/>
                    <a:pt x="16804" y="8601"/>
                  </a:cubicBezTo>
                  <a:cubicBezTo>
                    <a:pt x="16508" y="8443"/>
                    <a:pt x="16223" y="8274"/>
                    <a:pt x="15938" y="8094"/>
                  </a:cubicBezTo>
                  <a:cubicBezTo>
                    <a:pt x="15991" y="8041"/>
                    <a:pt x="16044" y="7999"/>
                    <a:pt x="16086" y="7957"/>
                  </a:cubicBezTo>
                  <a:cubicBezTo>
                    <a:pt x="16836" y="7239"/>
                    <a:pt x="17575" y="6521"/>
                    <a:pt x="18325" y="5792"/>
                  </a:cubicBezTo>
                  <a:cubicBezTo>
                    <a:pt x="18251" y="5728"/>
                    <a:pt x="18188" y="5654"/>
                    <a:pt x="18114" y="5591"/>
                  </a:cubicBezTo>
                  <a:cubicBezTo>
                    <a:pt x="17311" y="6362"/>
                    <a:pt x="16498" y="7144"/>
                    <a:pt x="15695" y="7915"/>
                  </a:cubicBezTo>
                  <a:cubicBezTo>
                    <a:pt x="15315" y="7651"/>
                    <a:pt x="14956" y="7365"/>
                    <a:pt x="14607" y="7059"/>
                  </a:cubicBezTo>
                  <a:cubicBezTo>
                    <a:pt x="14238" y="6732"/>
                    <a:pt x="13879" y="6394"/>
                    <a:pt x="13530" y="6056"/>
                  </a:cubicBezTo>
                  <a:cubicBezTo>
                    <a:pt x="14417" y="5285"/>
                    <a:pt x="15336" y="4524"/>
                    <a:pt x="16265" y="3785"/>
                  </a:cubicBezTo>
                  <a:cubicBezTo>
                    <a:pt x="16192" y="3722"/>
                    <a:pt x="16118" y="3658"/>
                    <a:pt x="16044" y="3584"/>
                  </a:cubicBezTo>
                  <a:cubicBezTo>
                    <a:pt x="15125" y="4324"/>
                    <a:pt x="14206" y="5074"/>
                    <a:pt x="13319" y="5845"/>
                  </a:cubicBezTo>
                  <a:cubicBezTo>
                    <a:pt x="12696" y="5232"/>
                    <a:pt x="12083" y="4609"/>
                    <a:pt x="11428" y="4017"/>
                  </a:cubicBezTo>
                  <a:cubicBezTo>
                    <a:pt x="12147" y="3299"/>
                    <a:pt x="12854" y="2592"/>
                    <a:pt x="13572" y="1873"/>
                  </a:cubicBezTo>
                  <a:cubicBezTo>
                    <a:pt x="13670" y="1768"/>
                    <a:pt x="13567" y="1618"/>
                    <a:pt x="13456" y="1618"/>
                  </a:cubicBezTo>
                  <a:cubicBezTo>
                    <a:pt x="13423" y="1618"/>
                    <a:pt x="13390" y="1631"/>
                    <a:pt x="13361" y="1662"/>
                  </a:cubicBezTo>
                  <a:lnTo>
                    <a:pt x="11207" y="3817"/>
                  </a:lnTo>
                  <a:cubicBezTo>
                    <a:pt x="11016" y="3648"/>
                    <a:pt x="10816" y="3479"/>
                    <a:pt x="10605" y="3310"/>
                  </a:cubicBezTo>
                  <a:cubicBezTo>
                    <a:pt x="10288" y="3056"/>
                    <a:pt x="9960" y="2813"/>
                    <a:pt x="9612" y="2581"/>
                  </a:cubicBezTo>
                  <a:cubicBezTo>
                    <a:pt x="10372" y="1810"/>
                    <a:pt x="11122" y="1039"/>
                    <a:pt x="11861" y="247"/>
                  </a:cubicBezTo>
                  <a:cubicBezTo>
                    <a:pt x="11914" y="194"/>
                    <a:pt x="11914" y="131"/>
                    <a:pt x="11872" y="78"/>
                  </a:cubicBezTo>
                  <a:lnTo>
                    <a:pt x="11882" y="78"/>
                  </a:lnTo>
                  <a:cubicBezTo>
                    <a:pt x="11851" y="46"/>
                    <a:pt x="11819" y="25"/>
                    <a:pt x="11787" y="4"/>
                  </a:cubicBezTo>
                  <a:cubicBezTo>
                    <a:pt x="11777" y="2"/>
                    <a:pt x="11767" y="0"/>
                    <a:pt x="11756" y="0"/>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98" name="Google Shape;1098;p35"/>
            <p:cNvGrpSpPr/>
            <p:nvPr/>
          </p:nvGrpSpPr>
          <p:grpSpPr>
            <a:xfrm rot="-7317599" flipH="1">
              <a:off x="1823316" y="4289341"/>
              <a:ext cx="614070" cy="1067425"/>
              <a:chOff x="8273671" y="3587906"/>
              <a:chExt cx="342620" cy="595569"/>
            </a:xfrm>
          </p:grpSpPr>
          <p:sp>
            <p:nvSpPr>
              <p:cNvPr id="1099" name="Google Shape;1099;p35"/>
              <p:cNvSpPr/>
              <p:nvPr/>
            </p:nvSpPr>
            <p:spPr>
              <a:xfrm>
                <a:off x="8419526" y="3842362"/>
                <a:ext cx="152229" cy="178538"/>
              </a:xfrm>
              <a:custGeom>
                <a:avLst/>
                <a:gdLst/>
                <a:ahLst/>
                <a:cxnLst/>
                <a:rect l="l" t="t" r="r" b="b"/>
                <a:pathLst>
                  <a:path w="3032" h="3556" extrusionOk="0">
                    <a:moveTo>
                      <a:pt x="1664" y="1"/>
                    </a:moveTo>
                    <a:cubicBezTo>
                      <a:pt x="1191" y="1"/>
                      <a:pt x="833" y="209"/>
                      <a:pt x="571" y="562"/>
                    </a:cubicBezTo>
                    <a:cubicBezTo>
                      <a:pt x="159" y="1090"/>
                      <a:pt x="0" y="1713"/>
                      <a:pt x="85" y="2368"/>
                    </a:cubicBezTo>
                    <a:cubicBezTo>
                      <a:pt x="159" y="2917"/>
                      <a:pt x="454" y="3329"/>
                      <a:pt x="982" y="3487"/>
                    </a:cubicBezTo>
                    <a:cubicBezTo>
                      <a:pt x="1130" y="3532"/>
                      <a:pt x="1274" y="3556"/>
                      <a:pt x="1415" y="3556"/>
                    </a:cubicBezTo>
                    <a:cubicBezTo>
                      <a:pt x="1737" y="3556"/>
                      <a:pt x="2038" y="3432"/>
                      <a:pt x="2303" y="3160"/>
                    </a:cubicBezTo>
                    <a:cubicBezTo>
                      <a:pt x="2788" y="2653"/>
                      <a:pt x="2989" y="2019"/>
                      <a:pt x="3010" y="1333"/>
                    </a:cubicBezTo>
                    <a:cubicBezTo>
                      <a:pt x="3031" y="604"/>
                      <a:pt x="2408" y="2"/>
                      <a:pt x="1732" y="2"/>
                    </a:cubicBezTo>
                    <a:cubicBezTo>
                      <a:pt x="1709" y="1"/>
                      <a:pt x="1686" y="1"/>
                      <a:pt x="16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35"/>
              <p:cNvSpPr/>
              <p:nvPr/>
            </p:nvSpPr>
            <p:spPr>
              <a:xfrm>
                <a:off x="8273671" y="4068851"/>
                <a:ext cx="110356" cy="114624"/>
              </a:xfrm>
              <a:custGeom>
                <a:avLst/>
                <a:gdLst/>
                <a:ahLst/>
                <a:cxnLst/>
                <a:rect l="l" t="t" r="r" b="b"/>
                <a:pathLst>
                  <a:path w="2198" h="2283" extrusionOk="0">
                    <a:moveTo>
                      <a:pt x="1099" y="1"/>
                    </a:moveTo>
                    <a:cubicBezTo>
                      <a:pt x="508" y="1"/>
                      <a:pt x="33" y="497"/>
                      <a:pt x="11" y="1120"/>
                    </a:cubicBezTo>
                    <a:cubicBezTo>
                      <a:pt x="1" y="1754"/>
                      <a:pt x="487" y="2271"/>
                      <a:pt x="1089" y="2282"/>
                    </a:cubicBezTo>
                    <a:cubicBezTo>
                      <a:pt x="1095" y="2282"/>
                      <a:pt x="1102" y="2282"/>
                      <a:pt x="1108" y="2282"/>
                    </a:cubicBezTo>
                    <a:cubicBezTo>
                      <a:pt x="1722" y="2282"/>
                      <a:pt x="2198" y="1789"/>
                      <a:pt x="2198" y="1152"/>
                    </a:cubicBezTo>
                    <a:cubicBezTo>
                      <a:pt x="2198" y="508"/>
                      <a:pt x="1712" y="1"/>
                      <a:pt x="10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35"/>
              <p:cNvSpPr/>
              <p:nvPr/>
            </p:nvSpPr>
            <p:spPr>
              <a:xfrm>
                <a:off x="8519742" y="3587906"/>
                <a:ext cx="96549" cy="100264"/>
              </a:xfrm>
              <a:custGeom>
                <a:avLst/>
                <a:gdLst/>
                <a:ahLst/>
                <a:cxnLst/>
                <a:rect l="l" t="t" r="r" b="b"/>
                <a:pathLst>
                  <a:path w="1923" h="1997" extrusionOk="0">
                    <a:moveTo>
                      <a:pt x="982" y="0"/>
                    </a:moveTo>
                    <a:cubicBezTo>
                      <a:pt x="975" y="0"/>
                      <a:pt x="968" y="0"/>
                      <a:pt x="961" y="0"/>
                    </a:cubicBezTo>
                    <a:cubicBezTo>
                      <a:pt x="423" y="11"/>
                      <a:pt x="0" y="444"/>
                      <a:pt x="0" y="1004"/>
                    </a:cubicBezTo>
                    <a:cubicBezTo>
                      <a:pt x="0" y="1557"/>
                      <a:pt x="434" y="1997"/>
                      <a:pt x="954" y="1997"/>
                    </a:cubicBezTo>
                    <a:cubicBezTo>
                      <a:pt x="960" y="1997"/>
                      <a:pt x="966" y="1997"/>
                      <a:pt x="972" y="1997"/>
                    </a:cubicBezTo>
                    <a:cubicBezTo>
                      <a:pt x="1511" y="1997"/>
                      <a:pt x="1923" y="1542"/>
                      <a:pt x="1923" y="983"/>
                    </a:cubicBezTo>
                    <a:cubicBezTo>
                      <a:pt x="1923" y="419"/>
                      <a:pt x="1521" y="0"/>
                      <a:pt x="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7545519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02"/>
        <p:cNvGrpSpPr/>
        <p:nvPr/>
      </p:nvGrpSpPr>
      <p:grpSpPr>
        <a:xfrm>
          <a:off x="0" y="0"/>
          <a:ext cx="0" cy="0"/>
          <a:chOff x="0" y="0"/>
          <a:chExt cx="0" cy="0"/>
        </a:xfrm>
      </p:grpSpPr>
      <p:grpSp>
        <p:nvGrpSpPr>
          <p:cNvPr id="1103" name="Google Shape;1103;p36"/>
          <p:cNvGrpSpPr/>
          <p:nvPr/>
        </p:nvGrpSpPr>
        <p:grpSpPr>
          <a:xfrm>
            <a:off x="-352699" y="-643270"/>
            <a:ext cx="13886060" cy="8778393"/>
            <a:chOff x="-264525" y="-482452"/>
            <a:chExt cx="10414545" cy="6583795"/>
          </a:xfrm>
        </p:grpSpPr>
        <p:grpSp>
          <p:nvGrpSpPr>
            <p:cNvPr id="1104" name="Google Shape;1104;p36"/>
            <p:cNvGrpSpPr/>
            <p:nvPr/>
          </p:nvGrpSpPr>
          <p:grpSpPr>
            <a:xfrm>
              <a:off x="-264525" y="-482452"/>
              <a:ext cx="1514110" cy="2848083"/>
              <a:chOff x="-264525" y="-482452"/>
              <a:chExt cx="1514110" cy="2848083"/>
            </a:xfrm>
          </p:grpSpPr>
          <p:sp>
            <p:nvSpPr>
              <p:cNvPr id="1105" name="Google Shape;1105;p36"/>
              <p:cNvSpPr/>
              <p:nvPr/>
            </p:nvSpPr>
            <p:spPr>
              <a:xfrm>
                <a:off x="-167077" y="653601"/>
                <a:ext cx="693620" cy="958439"/>
              </a:xfrm>
              <a:custGeom>
                <a:avLst/>
                <a:gdLst/>
                <a:ahLst/>
                <a:cxnLst/>
                <a:rect l="l" t="t" r="r" b="b"/>
                <a:pathLst>
                  <a:path w="11556" h="15968" extrusionOk="0">
                    <a:moveTo>
                      <a:pt x="9672" y="1"/>
                    </a:moveTo>
                    <a:cubicBezTo>
                      <a:pt x="9064" y="1"/>
                      <a:pt x="8536" y="518"/>
                      <a:pt x="8355" y="1103"/>
                    </a:cubicBezTo>
                    <a:cubicBezTo>
                      <a:pt x="8165" y="1705"/>
                      <a:pt x="8270" y="2370"/>
                      <a:pt x="8418" y="2993"/>
                    </a:cubicBezTo>
                    <a:cubicBezTo>
                      <a:pt x="8577" y="3616"/>
                      <a:pt x="8756" y="4239"/>
                      <a:pt x="8735" y="4884"/>
                    </a:cubicBezTo>
                    <a:cubicBezTo>
                      <a:pt x="8378" y="4543"/>
                      <a:pt x="7892" y="4380"/>
                      <a:pt x="7400" y="4380"/>
                    </a:cubicBezTo>
                    <a:cubicBezTo>
                      <a:pt x="6976" y="4380"/>
                      <a:pt x="6547" y="4501"/>
                      <a:pt x="6190" y="4736"/>
                    </a:cubicBezTo>
                    <a:cubicBezTo>
                      <a:pt x="5429" y="5243"/>
                      <a:pt x="5018" y="6183"/>
                      <a:pt x="5018" y="7102"/>
                    </a:cubicBezTo>
                    <a:cubicBezTo>
                      <a:pt x="4892" y="7082"/>
                      <a:pt x="4766" y="7072"/>
                      <a:pt x="4640" y="7072"/>
                    </a:cubicBezTo>
                    <a:cubicBezTo>
                      <a:pt x="3818" y="7072"/>
                      <a:pt x="2998" y="7477"/>
                      <a:pt x="2504" y="8137"/>
                    </a:cubicBezTo>
                    <a:cubicBezTo>
                      <a:pt x="1944" y="8908"/>
                      <a:pt x="1849" y="9995"/>
                      <a:pt x="2272" y="10840"/>
                    </a:cubicBezTo>
                    <a:cubicBezTo>
                      <a:pt x="2409" y="11125"/>
                      <a:pt x="2599" y="11389"/>
                      <a:pt x="2736" y="11675"/>
                    </a:cubicBezTo>
                    <a:cubicBezTo>
                      <a:pt x="2691" y="11673"/>
                      <a:pt x="2645" y="11672"/>
                      <a:pt x="2600" y="11672"/>
                    </a:cubicBezTo>
                    <a:cubicBezTo>
                      <a:pt x="2041" y="11672"/>
                      <a:pt x="1472" y="11794"/>
                      <a:pt x="994" y="12097"/>
                    </a:cubicBezTo>
                    <a:cubicBezTo>
                      <a:pt x="476" y="12424"/>
                      <a:pt x="96" y="12984"/>
                      <a:pt x="54" y="13586"/>
                    </a:cubicBezTo>
                    <a:cubicBezTo>
                      <a:pt x="1" y="14410"/>
                      <a:pt x="550" y="15118"/>
                      <a:pt x="1173" y="15582"/>
                    </a:cubicBezTo>
                    <a:cubicBezTo>
                      <a:pt x="1562" y="15877"/>
                      <a:pt x="1992" y="15967"/>
                      <a:pt x="2443" y="15967"/>
                    </a:cubicBezTo>
                    <a:cubicBezTo>
                      <a:pt x="2752" y="15967"/>
                      <a:pt x="3070" y="15925"/>
                      <a:pt x="3391" y="15878"/>
                    </a:cubicBezTo>
                    <a:cubicBezTo>
                      <a:pt x="3909" y="15794"/>
                      <a:pt x="4458" y="15477"/>
                      <a:pt x="4511" y="14959"/>
                    </a:cubicBezTo>
                    <a:cubicBezTo>
                      <a:pt x="4574" y="14252"/>
                      <a:pt x="3750" y="13840"/>
                      <a:pt x="3074" y="13639"/>
                    </a:cubicBezTo>
                    <a:cubicBezTo>
                      <a:pt x="3761" y="13565"/>
                      <a:pt x="4458" y="13491"/>
                      <a:pt x="5049" y="13164"/>
                    </a:cubicBezTo>
                    <a:cubicBezTo>
                      <a:pt x="5651" y="12836"/>
                      <a:pt x="6126" y="12182"/>
                      <a:pt x="6031" y="11506"/>
                    </a:cubicBezTo>
                    <a:cubicBezTo>
                      <a:pt x="5947" y="10851"/>
                      <a:pt x="5355" y="10365"/>
                      <a:pt x="4732" y="10164"/>
                    </a:cubicBezTo>
                    <a:lnTo>
                      <a:pt x="4732" y="10164"/>
                    </a:lnTo>
                    <a:cubicBezTo>
                      <a:pt x="4808" y="10167"/>
                      <a:pt x="4884" y="10168"/>
                      <a:pt x="4959" y="10168"/>
                    </a:cubicBezTo>
                    <a:cubicBezTo>
                      <a:pt x="5941" y="10168"/>
                      <a:pt x="6925" y="9977"/>
                      <a:pt x="7827" y="9605"/>
                    </a:cubicBezTo>
                    <a:cubicBezTo>
                      <a:pt x="8545" y="9319"/>
                      <a:pt x="9284" y="8823"/>
                      <a:pt x="9411" y="8063"/>
                    </a:cubicBezTo>
                    <a:cubicBezTo>
                      <a:pt x="9536" y="7312"/>
                      <a:pt x="8859" y="6531"/>
                      <a:pt x="8090" y="6531"/>
                    </a:cubicBezTo>
                    <a:cubicBezTo>
                      <a:pt x="8080" y="6531"/>
                      <a:pt x="8069" y="6531"/>
                      <a:pt x="8059" y="6531"/>
                    </a:cubicBezTo>
                    <a:cubicBezTo>
                      <a:pt x="9242" y="6373"/>
                      <a:pt x="10330" y="5633"/>
                      <a:pt x="10911" y="4588"/>
                    </a:cubicBezTo>
                    <a:cubicBezTo>
                      <a:pt x="11492" y="3553"/>
                      <a:pt x="11555" y="2243"/>
                      <a:pt x="11069" y="1145"/>
                    </a:cubicBezTo>
                    <a:cubicBezTo>
                      <a:pt x="10826" y="585"/>
                      <a:pt x="10372" y="46"/>
                      <a:pt x="9760" y="4"/>
                    </a:cubicBezTo>
                    <a:cubicBezTo>
                      <a:pt x="9730" y="2"/>
                      <a:pt x="9701" y="1"/>
                      <a:pt x="9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36"/>
              <p:cNvSpPr/>
              <p:nvPr/>
            </p:nvSpPr>
            <p:spPr>
              <a:xfrm>
                <a:off x="-264525" y="-482452"/>
                <a:ext cx="1514110" cy="1313810"/>
              </a:xfrm>
              <a:custGeom>
                <a:avLst/>
                <a:gdLst/>
                <a:ahLst/>
                <a:cxnLst/>
                <a:rect l="l" t="t" r="r" b="b"/>
                <a:pathLst>
                  <a:path w="17712" h="15368" extrusionOk="0">
                    <a:moveTo>
                      <a:pt x="16516" y="1"/>
                    </a:moveTo>
                    <a:cubicBezTo>
                      <a:pt x="16270" y="1"/>
                      <a:pt x="16020" y="65"/>
                      <a:pt x="15810" y="191"/>
                    </a:cubicBezTo>
                    <a:cubicBezTo>
                      <a:pt x="15272" y="497"/>
                      <a:pt x="14976" y="1109"/>
                      <a:pt x="14849" y="1711"/>
                    </a:cubicBezTo>
                    <a:cubicBezTo>
                      <a:pt x="14477" y="1387"/>
                      <a:pt x="14035" y="1045"/>
                      <a:pt x="13556" y="1045"/>
                    </a:cubicBezTo>
                    <a:cubicBezTo>
                      <a:pt x="13505" y="1045"/>
                      <a:pt x="13454" y="1048"/>
                      <a:pt x="13402" y="1057"/>
                    </a:cubicBezTo>
                    <a:cubicBezTo>
                      <a:pt x="12927" y="1141"/>
                      <a:pt x="12568" y="1574"/>
                      <a:pt x="12441" y="2039"/>
                    </a:cubicBezTo>
                    <a:cubicBezTo>
                      <a:pt x="12304" y="2493"/>
                      <a:pt x="12357" y="2989"/>
                      <a:pt x="12410" y="3465"/>
                    </a:cubicBezTo>
                    <a:cubicBezTo>
                      <a:pt x="12452" y="3908"/>
                      <a:pt x="12494" y="4352"/>
                      <a:pt x="12547" y="4785"/>
                    </a:cubicBezTo>
                    <a:cubicBezTo>
                      <a:pt x="12095" y="4531"/>
                      <a:pt x="11580" y="4380"/>
                      <a:pt x="11073" y="4380"/>
                    </a:cubicBezTo>
                    <a:cubicBezTo>
                      <a:pt x="10798" y="4380"/>
                      <a:pt x="10525" y="4424"/>
                      <a:pt x="10266" y="4521"/>
                    </a:cubicBezTo>
                    <a:cubicBezTo>
                      <a:pt x="9516" y="4785"/>
                      <a:pt x="8935" y="5524"/>
                      <a:pt x="8977" y="6316"/>
                    </a:cubicBezTo>
                    <a:cubicBezTo>
                      <a:pt x="8487" y="5623"/>
                      <a:pt x="7634" y="5236"/>
                      <a:pt x="6792" y="5236"/>
                    </a:cubicBezTo>
                    <a:cubicBezTo>
                      <a:pt x="6364" y="5236"/>
                      <a:pt x="5939" y="5335"/>
                      <a:pt x="5566" y="5545"/>
                    </a:cubicBezTo>
                    <a:cubicBezTo>
                      <a:pt x="4446" y="6179"/>
                      <a:pt x="3950" y="7700"/>
                      <a:pt x="4468" y="8872"/>
                    </a:cubicBezTo>
                    <a:cubicBezTo>
                      <a:pt x="4044" y="8551"/>
                      <a:pt x="3519" y="8399"/>
                      <a:pt x="2991" y="8399"/>
                    </a:cubicBezTo>
                    <a:cubicBezTo>
                      <a:pt x="2163" y="8399"/>
                      <a:pt x="1326" y="8774"/>
                      <a:pt x="856" y="9464"/>
                    </a:cubicBezTo>
                    <a:cubicBezTo>
                      <a:pt x="0" y="10741"/>
                      <a:pt x="465" y="12970"/>
                      <a:pt x="1067" y="14311"/>
                    </a:cubicBezTo>
                    <a:cubicBezTo>
                      <a:pt x="1361" y="14982"/>
                      <a:pt x="2058" y="15368"/>
                      <a:pt x="2685" y="15368"/>
                    </a:cubicBezTo>
                    <a:cubicBezTo>
                      <a:pt x="3341" y="15368"/>
                      <a:pt x="3919" y="14945"/>
                      <a:pt x="3876" y="13984"/>
                    </a:cubicBezTo>
                    <a:cubicBezTo>
                      <a:pt x="3844" y="13350"/>
                      <a:pt x="3496" y="12769"/>
                      <a:pt x="3095" y="12262"/>
                    </a:cubicBezTo>
                    <a:lnTo>
                      <a:pt x="3095" y="12262"/>
                    </a:lnTo>
                    <a:cubicBezTo>
                      <a:pt x="3561" y="12449"/>
                      <a:pt x="4075" y="12553"/>
                      <a:pt x="4581" y="12553"/>
                    </a:cubicBezTo>
                    <a:cubicBezTo>
                      <a:pt x="5277" y="12553"/>
                      <a:pt x="5959" y="12356"/>
                      <a:pt x="6485" y="11903"/>
                    </a:cubicBezTo>
                    <a:cubicBezTo>
                      <a:pt x="7382" y="11111"/>
                      <a:pt x="7488" y="9474"/>
                      <a:pt x="6516" y="8788"/>
                    </a:cubicBezTo>
                    <a:lnTo>
                      <a:pt x="6516" y="8788"/>
                    </a:lnTo>
                    <a:cubicBezTo>
                      <a:pt x="7119" y="9004"/>
                      <a:pt x="7766" y="9156"/>
                      <a:pt x="8400" y="9156"/>
                    </a:cubicBezTo>
                    <a:cubicBezTo>
                      <a:pt x="8754" y="9156"/>
                      <a:pt x="9105" y="9109"/>
                      <a:pt x="9442" y="8999"/>
                    </a:cubicBezTo>
                    <a:cubicBezTo>
                      <a:pt x="10392" y="8693"/>
                      <a:pt x="11206" y="7795"/>
                      <a:pt x="11142" y="6802"/>
                    </a:cubicBezTo>
                    <a:lnTo>
                      <a:pt x="11142" y="6802"/>
                    </a:lnTo>
                    <a:cubicBezTo>
                      <a:pt x="11519" y="6912"/>
                      <a:pt x="11919" y="6972"/>
                      <a:pt x="12315" y="6972"/>
                    </a:cubicBezTo>
                    <a:cubicBezTo>
                      <a:pt x="13094" y="6972"/>
                      <a:pt x="13859" y="6739"/>
                      <a:pt x="14406" y="6200"/>
                    </a:cubicBezTo>
                    <a:cubicBezTo>
                      <a:pt x="15230" y="5387"/>
                      <a:pt x="15251" y="3792"/>
                      <a:pt x="14258" y="3190"/>
                    </a:cubicBezTo>
                    <a:lnTo>
                      <a:pt x="14258" y="3190"/>
                    </a:lnTo>
                    <a:cubicBezTo>
                      <a:pt x="14312" y="3192"/>
                      <a:pt x="14367" y="3193"/>
                      <a:pt x="14421" y="3193"/>
                    </a:cubicBezTo>
                    <a:cubicBezTo>
                      <a:pt x="15158" y="3193"/>
                      <a:pt x="15889" y="2994"/>
                      <a:pt x="16529" y="2630"/>
                    </a:cubicBezTo>
                    <a:cubicBezTo>
                      <a:pt x="16909" y="2408"/>
                      <a:pt x="17268" y="2113"/>
                      <a:pt x="17479" y="1722"/>
                    </a:cubicBezTo>
                    <a:cubicBezTo>
                      <a:pt x="17680" y="1331"/>
                      <a:pt x="17712" y="824"/>
                      <a:pt x="17469" y="455"/>
                    </a:cubicBezTo>
                    <a:cubicBezTo>
                      <a:pt x="17258" y="149"/>
                      <a:pt x="16891" y="1"/>
                      <a:pt x="165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07" name="Google Shape;1107;p36"/>
              <p:cNvGrpSpPr/>
              <p:nvPr/>
            </p:nvGrpSpPr>
            <p:grpSpPr>
              <a:xfrm rot="1250307" flipH="1">
                <a:off x="122861" y="1818321"/>
                <a:ext cx="567701" cy="461433"/>
                <a:chOff x="8149462" y="2088612"/>
                <a:chExt cx="285281" cy="231860"/>
              </a:xfrm>
            </p:grpSpPr>
            <p:sp>
              <p:nvSpPr>
                <p:cNvPr id="1108" name="Google Shape;1108;p36"/>
                <p:cNvSpPr/>
                <p:nvPr/>
              </p:nvSpPr>
              <p:spPr>
                <a:xfrm>
                  <a:off x="8298430" y="2088612"/>
                  <a:ext cx="136313" cy="152932"/>
                </a:xfrm>
                <a:custGeom>
                  <a:avLst/>
                  <a:gdLst/>
                  <a:ahLst/>
                  <a:cxnLst/>
                  <a:rect l="l" t="t" r="r" b="b"/>
                  <a:pathLst>
                    <a:path w="2715" h="3046" extrusionOk="0">
                      <a:moveTo>
                        <a:pt x="1378" y="1"/>
                      </a:moveTo>
                      <a:cubicBezTo>
                        <a:pt x="916" y="1"/>
                        <a:pt x="484" y="297"/>
                        <a:pt x="275" y="772"/>
                      </a:cubicBezTo>
                      <a:cubicBezTo>
                        <a:pt x="0" y="1417"/>
                        <a:pt x="191" y="2293"/>
                        <a:pt x="698" y="2747"/>
                      </a:cubicBezTo>
                      <a:cubicBezTo>
                        <a:pt x="927" y="2947"/>
                        <a:pt x="1200" y="3045"/>
                        <a:pt x="1471" y="3045"/>
                      </a:cubicBezTo>
                      <a:cubicBezTo>
                        <a:pt x="1773" y="3045"/>
                        <a:pt x="2074" y="2923"/>
                        <a:pt x="2313" y="2684"/>
                      </a:cubicBezTo>
                      <a:cubicBezTo>
                        <a:pt x="2620" y="2367"/>
                        <a:pt x="2715" y="1966"/>
                        <a:pt x="2704" y="1459"/>
                      </a:cubicBezTo>
                      <a:cubicBezTo>
                        <a:pt x="2704" y="1417"/>
                        <a:pt x="2704" y="1290"/>
                        <a:pt x="2694" y="1174"/>
                      </a:cubicBezTo>
                      <a:cubicBezTo>
                        <a:pt x="2609" y="561"/>
                        <a:pt x="2134" y="96"/>
                        <a:pt x="1532" y="12"/>
                      </a:cubicBezTo>
                      <a:cubicBezTo>
                        <a:pt x="1481" y="5"/>
                        <a:pt x="1429" y="1"/>
                        <a:pt x="13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36"/>
                <p:cNvSpPr/>
                <p:nvPr/>
              </p:nvSpPr>
              <p:spPr>
                <a:xfrm>
                  <a:off x="8149462" y="2205849"/>
                  <a:ext cx="112415" cy="114624"/>
                </a:xfrm>
                <a:custGeom>
                  <a:avLst/>
                  <a:gdLst/>
                  <a:ahLst/>
                  <a:cxnLst/>
                  <a:rect l="l" t="t" r="r" b="b"/>
                  <a:pathLst>
                    <a:path w="2239" h="2283" extrusionOk="0">
                      <a:moveTo>
                        <a:pt x="1119" y="0"/>
                      </a:moveTo>
                      <a:cubicBezTo>
                        <a:pt x="486" y="0"/>
                        <a:pt x="42" y="476"/>
                        <a:pt x="53" y="1152"/>
                      </a:cubicBezTo>
                      <a:cubicBezTo>
                        <a:pt x="1" y="1783"/>
                        <a:pt x="608" y="2282"/>
                        <a:pt x="1139" y="2282"/>
                      </a:cubicBezTo>
                      <a:cubicBezTo>
                        <a:pt x="1150" y="2282"/>
                        <a:pt x="1161" y="2282"/>
                        <a:pt x="1172" y="2282"/>
                      </a:cubicBezTo>
                      <a:cubicBezTo>
                        <a:pt x="1753" y="2261"/>
                        <a:pt x="2228" y="1764"/>
                        <a:pt x="2239" y="1141"/>
                      </a:cubicBezTo>
                      <a:cubicBezTo>
                        <a:pt x="2239" y="518"/>
                        <a:pt x="1742" y="0"/>
                        <a:pt x="11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110" name="Google Shape;1110;p36"/>
            <p:cNvGrpSpPr/>
            <p:nvPr/>
          </p:nvGrpSpPr>
          <p:grpSpPr>
            <a:xfrm>
              <a:off x="7418613" y="2680532"/>
              <a:ext cx="2731407" cy="3420810"/>
              <a:chOff x="7418613" y="2680532"/>
              <a:chExt cx="2731407" cy="3420810"/>
            </a:xfrm>
          </p:grpSpPr>
          <p:sp>
            <p:nvSpPr>
              <p:cNvPr id="1111" name="Google Shape;1111;p36"/>
              <p:cNvSpPr/>
              <p:nvPr/>
            </p:nvSpPr>
            <p:spPr>
              <a:xfrm rot="10214264">
                <a:off x="7589493" y="3695182"/>
                <a:ext cx="2389647" cy="2219636"/>
              </a:xfrm>
              <a:custGeom>
                <a:avLst/>
                <a:gdLst/>
                <a:ahLst/>
                <a:cxnLst/>
                <a:rect l="l" t="t" r="r" b="b"/>
                <a:pathLst>
                  <a:path w="24176" h="22456" extrusionOk="0">
                    <a:moveTo>
                      <a:pt x="13952" y="1"/>
                    </a:moveTo>
                    <a:cubicBezTo>
                      <a:pt x="12055" y="1"/>
                      <a:pt x="10157" y="195"/>
                      <a:pt x="8302" y="587"/>
                    </a:cubicBezTo>
                    <a:cubicBezTo>
                      <a:pt x="5947" y="1084"/>
                      <a:pt x="3940" y="1992"/>
                      <a:pt x="3053" y="4337"/>
                    </a:cubicBezTo>
                    <a:cubicBezTo>
                      <a:pt x="2926" y="4696"/>
                      <a:pt x="2789" y="5055"/>
                      <a:pt x="2662" y="5414"/>
                    </a:cubicBezTo>
                    <a:cubicBezTo>
                      <a:pt x="1416" y="9036"/>
                      <a:pt x="613" y="12796"/>
                      <a:pt x="286" y="16609"/>
                    </a:cubicBezTo>
                    <a:cubicBezTo>
                      <a:pt x="1" y="19862"/>
                      <a:pt x="1669" y="21921"/>
                      <a:pt x="4848" y="22365"/>
                    </a:cubicBezTo>
                    <a:cubicBezTo>
                      <a:pt x="5221" y="22419"/>
                      <a:pt x="5604" y="22456"/>
                      <a:pt x="5983" y="22456"/>
                    </a:cubicBezTo>
                    <a:cubicBezTo>
                      <a:pt x="6496" y="22456"/>
                      <a:pt x="7005" y="22389"/>
                      <a:pt x="7478" y="22207"/>
                    </a:cubicBezTo>
                    <a:cubicBezTo>
                      <a:pt x="9231" y="21531"/>
                      <a:pt x="10055" y="19587"/>
                      <a:pt x="10984" y="17950"/>
                    </a:cubicBezTo>
                    <a:cubicBezTo>
                      <a:pt x="12547" y="15247"/>
                      <a:pt x="14037" y="12479"/>
                      <a:pt x="17300" y="11550"/>
                    </a:cubicBezTo>
                    <a:cubicBezTo>
                      <a:pt x="18884" y="11106"/>
                      <a:pt x="20680" y="11117"/>
                      <a:pt x="22011" y="10135"/>
                    </a:cubicBezTo>
                    <a:cubicBezTo>
                      <a:pt x="23141" y="9290"/>
                      <a:pt x="23700" y="7875"/>
                      <a:pt x="23943" y="6491"/>
                    </a:cubicBezTo>
                    <a:cubicBezTo>
                      <a:pt x="24144" y="5414"/>
                      <a:pt x="24176" y="4231"/>
                      <a:pt x="23637" y="3259"/>
                    </a:cubicBezTo>
                    <a:cubicBezTo>
                      <a:pt x="22570" y="1327"/>
                      <a:pt x="20574" y="725"/>
                      <a:pt x="18504" y="376"/>
                    </a:cubicBezTo>
                    <a:cubicBezTo>
                      <a:pt x="17002" y="126"/>
                      <a:pt x="15477" y="1"/>
                      <a:pt x="139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36"/>
              <p:cNvSpPr/>
              <p:nvPr/>
            </p:nvSpPr>
            <p:spPr>
              <a:xfrm rot="5678227">
                <a:off x="8374253" y="2980070"/>
                <a:ext cx="1702869" cy="1194781"/>
              </a:xfrm>
              <a:custGeom>
                <a:avLst/>
                <a:gdLst/>
                <a:ahLst/>
                <a:cxnLst/>
                <a:rect l="l" t="t" r="r" b="b"/>
                <a:pathLst>
                  <a:path w="16244" h="11397" extrusionOk="0">
                    <a:moveTo>
                      <a:pt x="14152" y="0"/>
                    </a:moveTo>
                    <a:cubicBezTo>
                      <a:pt x="14131" y="0"/>
                      <a:pt x="14100" y="11"/>
                      <a:pt x="14068" y="11"/>
                    </a:cubicBezTo>
                    <a:cubicBezTo>
                      <a:pt x="14015" y="32"/>
                      <a:pt x="13973" y="53"/>
                      <a:pt x="13931" y="95"/>
                    </a:cubicBezTo>
                    <a:lnTo>
                      <a:pt x="13878" y="159"/>
                    </a:lnTo>
                    <a:cubicBezTo>
                      <a:pt x="13846" y="211"/>
                      <a:pt x="13836" y="264"/>
                      <a:pt x="13836" y="328"/>
                    </a:cubicBezTo>
                    <a:lnTo>
                      <a:pt x="13836" y="380"/>
                    </a:lnTo>
                    <a:cubicBezTo>
                      <a:pt x="13836" y="433"/>
                      <a:pt x="13846" y="475"/>
                      <a:pt x="13857" y="507"/>
                    </a:cubicBezTo>
                    <a:cubicBezTo>
                      <a:pt x="13878" y="549"/>
                      <a:pt x="13899" y="581"/>
                      <a:pt x="13931" y="613"/>
                    </a:cubicBezTo>
                    <a:cubicBezTo>
                      <a:pt x="13962" y="644"/>
                      <a:pt x="13994" y="666"/>
                      <a:pt x="14036" y="676"/>
                    </a:cubicBezTo>
                    <a:cubicBezTo>
                      <a:pt x="14068" y="697"/>
                      <a:pt x="14110" y="708"/>
                      <a:pt x="14152" y="708"/>
                    </a:cubicBezTo>
                    <a:cubicBezTo>
                      <a:pt x="14184" y="708"/>
                      <a:pt x="14216" y="697"/>
                      <a:pt x="14247" y="697"/>
                    </a:cubicBezTo>
                    <a:cubicBezTo>
                      <a:pt x="14300" y="687"/>
                      <a:pt x="14343" y="655"/>
                      <a:pt x="14385" y="613"/>
                    </a:cubicBezTo>
                    <a:lnTo>
                      <a:pt x="14438" y="549"/>
                    </a:lnTo>
                    <a:cubicBezTo>
                      <a:pt x="14469" y="497"/>
                      <a:pt x="14480" y="444"/>
                      <a:pt x="14480" y="380"/>
                    </a:cubicBezTo>
                    <a:lnTo>
                      <a:pt x="14480" y="328"/>
                    </a:lnTo>
                    <a:cubicBezTo>
                      <a:pt x="14480" y="275"/>
                      <a:pt x="14469" y="243"/>
                      <a:pt x="14448" y="201"/>
                    </a:cubicBezTo>
                    <a:cubicBezTo>
                      <a:pt x="14438" y="159"/>
                      <a:pt x="14416" y="127"/>
                      <a:pt x="14385" y="95"/>
                    </a:cubicBezTo>
                    <a:cubicBezTo>
                      <a:pt x="14353" y="64"/>
                      <a:pt x="14321" y="42"/>
                      <a:pt x="14279" y="32"/>
                    </a:cubicBezTo>
                    <a:cubicBezTo>
                      <a:pt x="14247" y="11"/>
                      <a:pt x="14205" y="0"/>
                      <a:pt x="14152" y="0"/>
                    </a:cubicBezTo>
                    <a:close/>
                    <a:moveTo>
                      <a:pt x="11821" y="609"/>
                    </a:moveTo>
                    <a:cubicBezTo>
                      <a:pt x="11809" y="609"/>
                      <a:pt x="11798" y="610"/>
                      <a:pt x="11787" y="613"/>
                    </a:cubicBezTo>
                    <a:cubicBezTo>
                      <a:pt x="11755" y="613"/>
                      <a:pt x="11734" y="613"/>
                      <a:pt x="11702" y="623"/>
                    </a:cubicBezTo>
                    <a:cubicBezTo>
                      <a:pt x="11649" y="634"/>
                      <a:pt x="11597" y="666"/>
                      <a:pt x="11554" y="708"/>
                    </a:cubicBezTo>
                    <a:lnTo>
                      <a:pt x="11512" y="771"/>
                    </a:lnTo>
                    <a:cubicBezTo>
                      <a:pt x="11480" y="824"/>
                      <a:pt x="11459" y="877"/>
                      <a:pt x="11459" y="930"/>
                    </a:cubicBezTo>
                    <a:cubicBezTo>
                      <a:pt x="11470" y="1025"/>
                      <a:pt x="11470" y="1130"/>
                      <a:pt x="11470" y="1225"/>
                    </a:cubicBezTo>
                    <a:cubicBezTo>
                      <a:pt x="11459" y="1268"/>
                      <a:pt x="11470" y="1310"/>
                      <a:pt x="11491" y="1352"/>
                    </a:cubicBezTo>
                    <a:cubicBezTo>
                      <a:pt x="11501" y="1384"/>
                      <a:pt x="11533" y="1426"/>
                      <a:pt x="11565" y="1447"/>
                    </a:cubicBezTo>
                    <a:cubicBezTo>
                      <a:pt x="11586" y="1479"/>
                      <a:pt x="11628" y="1500"/>
                      <a:pt x="11660" y="1521"/>
                    </a:cubicBezTo>
                    <a:cubicBezTo>
                      <a:pt x="11691" y="1537"/>
                      <a:pt x="11722" y="1546"/>
                      <a:pt x="11753" y="1546"/>
                    </a:cubicBezTo>
                    <a:cubicBezTo>
                      <a:pt x="11764" y="1546"/>
                      <a:pt x="11775" y="1545"/>
                      <a:pt x="11787" y="1542"/>
                    </a:cubicBezTo>
                    <a:cubicBezTo>
                      <a:pt x="11818" y="1542"/>
                      <a:pt x="11850" y="1542"/>
                      <a:pt x="11871" y="1532"/>
                    </a:cubicBezTo>
                    <a:cubicBezTo>
                      <a:pt x="11935" y="1521"/>
                      <a:pt x="11977" y="1489"/>
                      <a:pt x="12019" y="1447"/>
                    </a:cubicBezTo>
                    <a:lnTo>
                      <a:pt x="12072" y="1384"/>
                    </a:lnTo>
                    <a:cubicBezTo>
                      <a:pt x="12093" y="1331"/>
                      <a:pt x="12114" y="1278"/>
                      <a:pt x="12114" y="1225"/>
                    </a:cubicBezTo>
                    <a:cubicBezTo>
                      <a:pt x="12114" y="1130"/>
                      <a:pt x="12114" y="1025"/>
                      <a:pt x="12114" y="930"/>
                    </a:cubicBezTo>
                    <a:cubicBezTo>
                      <a:pt x="12114" y="887"/>
                      <a:pt x="12103" y="845"/>
                      <a:pt x="12082" y="803"/>
                    </a:cubicBezTo>
                    <a:cubicBezTo>
                      <a:pt x="12072" y="771"/>
                      <a:pt x="12051" y="729"/>
                      <a:pt x="12019" y="708"/>
                    </a:cubicBezTo>
                    <a:cubicBezTo>
                      <a:pt x="11987" y="676"/>
                      <a:pt x="11956" y="644"/>
                      <a:pt x="11913" y="634"/>
                    </a:cubicBezTo>
                    <a:cubicBezTo>
                      <a:pt x="11882" y="618"/>
                      <a:pt x="11852" y="609"/>
                      <a:pt x="11821" y="609"/>
                    </a:cubicBezTo>
                    <a:close/>
                    <a:moveTo>
                      <a:pt x="9093" y="732"/>
                    </a:moveTo>
                    <a:cubicBezTo>
                      <a:pt x="9072" y="732"/>
                      <a:pt x="9051" y="734"/>
                      <a:pt x="9030" y="740"/>
                    </a:cubicBezTo>
                    <a:cubicBezTo>
                      <a:pt x="8946" y="771"/>
                      <a:pt x="8872" y="813"/>
                      <a:pt x="8840" y="887"/>
                    </a:cubicBezTo>
                    <a:lnTo>
                      <a:pt x="8829" y="909"/>
                    </a:lnTo>
                    <a:cubicBezTo>
                      <a:pt x="8787" y="930"/>
                      <a:pt x="8745" y="961"/>
                      <a:pt x="8724" y="1014"/>
                    </a:cubicBezTo>
                    <a:lnTo>
                      <a:pt x="8692" y="1088"/>
                    </a:lnTo>
                    <a:cubicBezTo>
                      <a:pt x="8682" y="1141"/>
                      <a:pt x="8682" y="1204"/>
                      <a:pt x="8692" y="1257"/>
                    </a:cubicBezTo>
                    <a:lnTo>
                      <a:pt x="8756" y="1616"/>
                    </a:lnTo>
                    <a:cubicBezTo>
                      <a:pt x="8766" y="1637"/>
                      <a:pt x="8777" y="1658"/>
                      <a:pt x="8787" y="1690"/>
                    </a:cubicBezTo>
                    <a:cubicBezTo>
                      <a:pt x="8808" y="1722"/>
                      <a:pt x="8829" y="1753"/>
                      <a:pt x="8872" y="1775"/>
                    </a:cubicBezTo>
                    <a:cubicBezTo>
                      <a:pt x="8893" y="1796"/>
                      <a:pt x="8914" y="1817"/>
                      <a:pt x="8946" y="1817"/>
                    </a:cubicBezTo>
                    <a:cubicBezTo>
                      <a:pt x="8977" y="1838"/>
                      <a:pt x="9020" y="1848"/>
                      <a:pt x="9062" y="1848"/>
                    </a:cubicBezTo>
                    <a:cubicBezTo>
                      <a:pt x="9125" y="1848"/>
                      <a:pt x="9178" y="1827"/>
                      <a:pt x="9231" y="1806"/>
                    </a:cubicBezTo>
                    <a:cubicBezTo>
                      <a:pt x="9262" y="1785"/>
                      <a:pt x="9294" y="1753"/>
                      <a:pt x="9315" y="1722"/>
                    </a:cubicBezTo>
                    <a:cubicBezTo>
                      <a:pt x="9347" y="1690"/>
                      <a:pt x="9368" y="1658"/>
                      <a:pt x="9379" y="1616"/>
                    </a:cubicBezTo>
                    <a:cubicBezTo>
                      <a:pt x="9410" y="1511"/>
                      <a:pt x="9431" y="1405"/>
                      <a:pt x="9442" y="1289"/>
                    </a:cubicBezTo>
                    <a:cubicBezTo>
                      <a:pt x="9453" y="1183"/>
                      <a:pt x="9442" y="1078"/>
                      <a:pt x="9431" y="972"/>
                    </a:cubicBezTo>
                    <a:cubicBezTo>
                      <a:pt x="9421" y="930"/>
                      <a:pt x="9400" y="887"/>
                      <a:pt x="9368" y="856"/>
                    </a:cubicBezTo>
                    <a:cubicBezTo>
                      <a:pt x="9347" y="824"/>
                      <a:pt x="9315" y="792"/>
                      <a:pt x="9273" y="771"/>
                    </a:cubicBezTo>
                    <a:cubicBezTo>
                      <a:pt x="9241" y="750"/>
                      <a:pt x="9199" y="740"/>
                      <a:pt x="9157" y="740"/>
                    </a:cubicBezTo>
                    <a:cubicBezTo>
                      <a:pt x="9136" y="734"/>
                      <a:pt x="9115" y="732"/>
                      <a:pt x="9093" y="732"/>
                    </a:cubicBezTo>
                    <a:close/>
                    <a:moveTo>
                      <a:pt x="3291" y="748"/>
                    </a:moveTo>
                    <a:cubicBezTo>
                      <a:pt x="3264" y="748"/>
                      <a:pt x="3238" y="752"/>
                      <a:pt x="3211" y="761"/>
                    </a:cubicBezTo>
                    <a:cubicBezTo>
                      <a:pt x="3126" y="792"/>
                      <a:pt x="3052" y="845"/>
                      <a:pt x="3000" y="930"/>
                    </a:cubicBezTo>
                    <a:cubicBezTo>
                      <a:pt x="2989" y="951"/>
                      <a:pt x="2978" y="982"/>
                      <a:pt x="2968" y="1004"/>
                    </a:cubicBezTo>
                    <a:lnTo>
                      <a:pt x="2968" y="1025"/>
                    </a:lnTo>
                    <a:lnTo>
                      <a:pt x="2957" y="1056"/>
                    </a:lnTo>
                    <a:cubicBezTo>
                      <a:pt x="2936" y="1183"/>
                      <a:pt x="2926" y="1310"/>
                      <a:pt x="2915" y="1426"/>
                    </a:cubicBezTo>
                    <a:cubicBezTo>
                      <a:pt x="2915" y="1521"/>
                      <a:pt x="2926" y="1606"/>
                      <a:pt x="2968" y="1690"/>
                    </a:cubicBezTo>
                    <a:cubicBezTo>
                      <a:pt x="3000" y="1743"/>
                      <a:pt x="3052" y="1796"/>
                      <a:pt x="3105" y="1827"/>
                    </a:cubicBezTo>
                    <a:cubicBezTo>
                      <a:pt x="3137" y="1838"/>
                      <a:pt x="3169" y="1859"/>
                      <a:pt x="3200" y="1870"/>
                    </a:cubicBezTo>
                    <a:cubicBezTo>
                      <a:pt x="3232" y="1875"/>
                      <a:pt x="3264" y="1878"/>
                      <a:pt x="3294" y="1878"/>
                    </a:cubicBezTo>
                    <a:cubicBezTo>
                      <a:pt x="3324" y="1878"/>
                      <a:pt x="3353" y="1875"/>
                      <a:pt x="3380" y="1870"/>
                    </a:cubicBezTo>
                    <a:cubicBezTo>
                      <a:pt x="3411" y="1859"/>
                      <a:pt x="3443" y="1838"/>
                      <a:pt x="3475" y="1827"/>
                    </a:cubicBezTo>
                    <a:cubicBezTo>
                      <a:pt x="3496" y="1817"/>
                      <a:pt x="3528" y="1796"/>
                      <a:pt x="3549" y="1764"/>
                    </a:cubicBezTo>
                    <a:cubicBezTo>
                      <a:pt x="3602" y="1711"/>
                      <a:pt x="3623" y="1669"/>
                      <a:pt x="3654" y="1595"/>
                    </a:cubicBezTo>
                    <a:cubicBezTo>
                      <a:pt x="3665" y="1563"/>
                      <a:pt x="3665" y="1521"/>
                      <a:pt x="3676" y="1479"/>
                    </a:cubicBezTo>
                    <a:cubicBezTo>
                      <a:pt x="3676" y="1458"/>
                      <a:pt x="3676" y="1437"/>
                      <a:pt x="3676" y="1415"/>
                    </a:cubicBezTo>
                    <a:cubicBezTo>
                      <a:pt x="3665" y="1331"/>
                      <a:pt x="3654" y="1257"/>
                      <a:pt x="3633" y="1173"/>
                    </a:cubicBezTo>
                    <a:cubicBezTo>
                      <a:pt x="3644" y="1151"/>
                      <a:pt x="3644" y="1109"/>
                      <a:pt x="3644" y="1088"/>
                    </a:cubicBezTo>
                    <a:cubicBezTo>
                      <a:pt x="3644" y="1067"/>
                      <a:pt x="3644" y="1014"/>
                      <a:pt x="3633" y="993"/>
                    </a:cubicBezTo>
                    <a:cubicBezTo>
                      <a:pt x="3623" y="940"/>
                      <a:pt x="3591" y="887"/>
                      <a:pt x="3549" y="845"/>
                    </a:cubicBezTo>
                    <a:cubicBezTo>
                      <a:pt x="3517" y="813"/>
                      <a:pt x="3443" y="771"/>
                      <a:pt x="3401" y="761"/>
                    </a:cubicBezTo>
                    <a:cubicBezTo>
                      <a:pt x="3364" y="755"/>
                      <a:pt x="3328" y="748"/>
                      <a:pt x="3291" y="748"/>
                    </a:cubicBezTo>
                    <a:close/>
                    <a:moveTo>
                      <a:pt x="570" y="740"/>
                    </a:moveTo>
                    <a:cubicBezTo>
                      <a:pt x="539" y="740"/>
                      <a:pt x="497" y="740"/>
                      <a:pt x="465" y="750"/>
                    </a:cubicBezTo>
                    <a:cubicBezTo>
                      <a:pt x="433" y="750"/>
                      <a:pt x="401" y="771"/>
                      <a:pt x="380" y="782"/>
                    </a:cubicBezTo>
                    <a:lnTo>
                      <a:pt x="359" y="792"/>
                    </a:lnTo>
                    <a:cubicBezTo>
                      <a:pt x="264" y="856"/>
                      <a:pt x="201" y="951"/>
                      <a:pt x="159" y="1067"/>
                    </a:cubicBezTo>
                    <a:cubicBezTo>
                      <a:pt x="137" y="1151"/>
                      <a:pt x="137" y="1236"/>
                      <a:pt x="137" y="1320"/>
                    </a:cubicBezTo>
                    <a:cubicBezTo>
                      <a:pt x="137" y="1415"/>
                      <a:pt x="148" y="1511"/>
                      <a:pt x="169" y="1606"/>
                    </a:cubicBezTo>
                    <a:cubicBezTo>
                      <a:pt x="180" y="1648"/>
                      <a:pt x="211" y="1701"/>
                      <a:pt x="254" y="1743"/>
                    </a:cubicBezTo>
                    <a:cubicBezTo>
                      <a:pt x="296" y="1838"/>
                      <a:pt x="380" y="1912"/>
                      <a:pt x="486" y="1933"/>
                    </a:cubicBezTo>
                    <a:cubicBezTo>
                      <a:pt x="523" y="1944"/>
                      <a:pt x="557" y="1949"/>
                      <a:pt x="592" y="1949"/>
                    </a:cubicBezTo>
                    <a:cubicBezTo>
                      <a:pt x="626" y="1949"/>
                      <a:pt x="660" y="1944"/>
                      <a:pt x="697" y="1933"/>
                    </a:cubicBezTo>
                    <a:cubicBezTo>
                      <a:pt x="792" y="1901"/>
                      <a:pt x="866" y="1838"/>
                      <a:pt x="919" y="1764"/>
                    </a:cubicBezTo>
                    <a:cubicBezTo>
                      <a:pt x="940" y="1732"/>
                      <a:pt x="951" y="1690"/>
                      <a:pt x="961" y="1658"/>
                    </a:cubicBezTo>
                    <a:lnTo>
                      <a:pt x="972" y="1627"/>
                    </a:lnTo>
                    <a:cubicBezTo>
                      <a:pt x="982" y="1574"/>
                      <a:pt x="982" y="1532"/>
                      <a:pt x="982" y="1479"/>
                    </a:cubicBezTo>
                    <a:cubicBezTo>
                      <a:pt x="982" y="1415"/>
                      <a:pt x="982" y="1352"/>
                      <a:pt x="982" y="1289"/>
                    </a:cubicBezTo>
                    <a:cubicBezTo>
                      <a:pt x="982" y="1215"/>
                      <a:pt x="982" y="1141"/>
                      <a:pt x="961" y="1067"/>
                    </a:cubicBezTo>
                    <a:cubicBezTo>
                      <a:pt x="951" y="1025"/>
                      <a:pt x="930" y="972"/>
                      <a:pt x="908" y="940"/>
                    </a:cubicBezTo>
                    <a:cubicBezTo>
                      <a:pt x="898" y="909"/>
                      <a:pt x="877" y="877"/>
                      <a:pt x="845" y="856"/>
                    </a:cubicBezTo>
                    <a:cubicBezTo>
                      <a:pt x="824" y="835"/>
                      <a:pt x="792" y="803"/>
                      <a:pt x="771" y="792"/>
                    </a:cubicBezTo>
                    <a:cubicBezTo>
                      <a:pt x="708" y="761"/>
                      <a:pt x="634" y="740"/>
                      <a:pt x="570" y="740"/>
                    </a:cubicBezTo>
                    <a:close/>
                    <a:moveTo>
                      <a:pt x="6390" y="666"/>
                    </a:moveTo>
                    <a:cubicBezTo>
                      <a:pt x="6305" y="676"/>
                      <a:pt x="6221" y="697"/>
                      <a:pt x="6168" y="761"/>
                    </a:cubicBezTo>
                    <a:cubicBezTo>
                      <a:pt x="6126" y="803"/>
                      <a:pt x="6105" y="835"/>
                      <a:pt x="6094" y="877"/>
                    </a:cubicBezTo>
                    <a:cubicBezTo>
                      <a:pt x="6031" y="972"/>
                      <a:pt x="5999" y="1067"/>
                      <a:pt x="6010" y="1173"/>
                    </a:cubicBezTo>
                    <a:cubicBezTo>
                      <a:pt x="6010" y="1236"/>
                      <a:pt x="6020" y="1299"/>
                      <a:pt x="6062" y="1352"/>
                    </a:cubicBezTo>
                    <a:cubicBezTo>
                      <a:pt x="6062" y="1553"/>
                      <a:pt x="6083" y="1753"/>
                      <a:pt x="6115" y="1944"/>
                    </a:cubicBezTo>
                    <a:cubicBezTo>
                      <a:pt x="6126" y="1996"/>
                      <a:pt x="6168" y="2060"/>
                      <a:pt x="6200" y="2091"/>
                    </a:cubicBezTo>
                    <a:cubicBezTo>
                      <a:pt x="6252" y="2144"/>
                      <a:pt x="6316" y="2165"/>
                      <a:pt x="6379" y="2176"/>
                    </a:cubicBezTo>
                    <a:cubicBezTo>
                      <a:pt x="6398" y="2179"/>
                      <a:pt x="6416" y="2180"/>
                      <a:pt x="6435" y="2180"/>
                    </a:cubicBezTo>
                    <a:cubicBezTo>
                      <a:pt x="6547" y="2180"/>
                      <a:pt x="6661" y="2127"/>
                      <a:pt x="6707" y="2028"/>
                    </a:cubicBezTo>
                    <a:cubicBezTo>
                      <a:pt x="6802" y="1838"/>
                      <a:pt x="6844" y="1637"/>
                      <a:pt x="6844" y="1437"/>
                    </a:cubicBezTo>
                    <a:cubicBezTo>
                      <a:pt x="6844" y="1225"/>
                      <a:pt x="6791" y="1025"/>
                      <a:pt x="6707" y="845"/>
                    </a:cubicBezTo>
                    <a:cubicBezTo>
                      <a:pt x="6675" y="782"/>
                      <a:pt x="6590" y="718"/>
                      <a:pt x="6527" y="697"/>
                    </a:cubicBezTo>
                    <a:cubicBezTo>
                      <a:pt x="6485" y="676"/>
                      <a:pt x="6432" y="666"/>
                      <a:pt x="6390" y="666"/>
                    </a:cubicBezTo>
                    <a:close/>
                    <a:moveTo>
                      <a:pt x="14279" y="1944"/>
                    </a:moveTo>
                    <a:cubicBezTo>
                      <a:pt x="14226" y="1944"/>
                      <a:pt x="14174" y="1965"/>
                      <a:pt x="14121" y="1986"/>
                    </a:cubicBezTo>
                    <a:lnTo>
                      <a:pt x="14057" y="2039"/>
                    </a:lnTo>
                    <a:cubicBezTo>
                      <a:pt x="14015" y="2081"/>
                      <a:pt x="13983" y="2123"/>
                      <a:pt x="13973" y="2186"/>
                    </a:cubicBezTo>
                    <a:lnTo>
                      <a:pt x="13973" y="2197"/>
                    </a:lnTo>
                    <a:cubicBezTo>
                      <a:pt x="13962" y="2218"/>
                      <a:pt x="13952" y="2271"/>
                      <a:pt x="13952" y="2303"/>
                    </a:cubicBezTo>
                    <a:lnTo>
                      <a:pt x="13952" y="2313"/>
                    </a:lnTo>
                    <a:cubicBezTo>
                      <a:pt x="13962" y="2345"/>
                      <a:pt x="13962" y="2366"/>
                      <a:pt x="13973" y="2398"/>
                    </a:cubicBezTo>
                    <a:lnTo>
                      <a:pt x="13973" y="2419"/>
                    </a:lnTo>
                    <a:cubicBezTo>
                      <a:pt x="13973" y="2440"/>
                      <a:pt x="13983" y="2461"/>
                      <a:pt x="13994" y="2472"/>
                    </a:cubicBezTo>
                    <a:cubicBezTo>
                      <a:pt x="14005" y="2493"/>
                      <a:pt x="14005" y="2514"/>
                      <a:pt x="14015" y="2524"/>
                    </a:cubicBezTo>
                    <a:cubicBezTo>
                      <a:pt x="14036" y="2556"/>
                      <a:pt x="14057" y="2588"/>
                      <a:pt x="14078" y="2609"/>
                    </a:cubicBezTo>
                    <a:lnTo>
                      <a:pt x="14089" y="2619"/>
                    </a:lnTo>
                    <a:cubicBezTo>
                      <a:pt x="14110" y="2641"/>
                      <a:pt x="14142" y="2662"/>
                      <a:pt x="14163" y="2672"/>
                    </a:cubicBezTo>
                    <a:lnTo>
                      <a:pt x="14174" y="2683"/>
                    </a:lnTo>
                    <a:cubicBezTo>
                      <a:pt x="14205" y="2693"/>
                      <a:pt x="14226" y="2704"/>
                      <a:pt x="14258" y="2715"/>
                    </a:cubicBezTo>
                    <a:cubicBezTo>
                      <a:pt x="14284" y="2725"/>
                      <a:pt x="14311" y="2730"/>
                      <a:pt x="14339" y="2730"/>
                    </a:cubicBezTo>
                    <a:cubicBezTo>
                      <a:pt x="14366" y="2730"/>
                      <a:pt x="14395" y="2725"/>
                      <a:pt x="14427" y="2715"/>
                    </a:cubicBezTo>
                    <a:lnTo>
                      <a:pt x="14459" y="2704"/>
                    </a:lnTo>
                    <a:lnTo>
                      <a:pt x="14501" y="2683"/>
                    </a:lnTo>
                    <a:lnTo>
                      <a:pt x="14511" y="2683"/>
                    </a:lnTo>
                    <a:cubicBezTo>
                      <a:pt x="14543" y="2662"/>
                      <a:pt x="14564" y="2641"/>
                      <a:pt x="14596" y="2619"/>
                    </a:cubicBezTo>
                    <a:lnTo>
                      <a:pt x="14607" y="2609"/>
                    </a:lnTo>
                    <a:cubicBezTo>
                      <a:pt x="14617" y="2588"/>
                      <a:pt x="14638" y="2556"/>
                      <a:pt x="14659" y="2535"/>
                    </a:cubicBezTo>
                    <a:lnTo>
                      <a:pt x="14670" y="2514"/>
                    </a:lnTo>
                    <a:cubicBezTo>
                      <a:pt x="14680" y="2482"/>
                      <a:pt x="14702" y="2461"/>
                      <a:pt x="14712" y="2429"/>
                    </a:cubicBezTo>
                    <a:lnTo>
                      <a:pt x="14712" y="2408"/>
                    </a:lnTo>
                    <a:cubicBezTo>
                      <a:pt x="14712" y="2377"/>
                      <a:pt x="14723" y="2345"/>
                      <a:pt x="14723" y="2324"/>
                    </a:cubicBezTo>
                    <a:lnTo>
                      <a:pt x="14723" y="2292"/>
                    </a:lnTo>
                    <a:cubicBezTo>
                      <a:pt x="14723" y="2271"/>
                      <a:pt x="14712" y="2239"/>
                      <a:pt x="14712" y="2208"/>
                    </a:cubicBezTo>
                    <a:lnTo>
                      <a:pt x="14702" y="2186"/>
                    </a:lnTo>
                    <a:cubicBezTo>
                      <a:pt x="14691" y="2144"/>
                      <a:pt x="14680" y="2102"/>
                      <a:pt x="14649" y="2070"/>
                    </a:cubicBezTo>
                    <a:cubicBezTo>
                      <a:pt x="14628" y="2039"/>
                      <a:pt x="14596" y="2007"/>
                      <a:pt x="14554" y="1986"/>
                    </a:cubicBezTo>
                    <a:cubicBezTo>
                      <a:pt x="14522" y="1965"/>
                      <a:pt x="14480" y="1954"/>
                      <a:pt x="14438" y="1954"/>
                    </a:cubicBezTo>
                    <a:cubicBezTo>
                      <a:pt x="14422" y="1949"/>
                      <a:pt x="14406" y="1946"/>
                      <a:pt x="14390" y="1946"/>
                    </a:cubicBezTo>
                    <a:cubicBezTo>
                      <a:pt x="14374" y="1946"/>
                      <a:pt x="14358" y="1949"/>
                      <a:pt x="14343" y="1954"/>
                    </a:cubicBezTo>
                    <a:cubicBezTo>
                      <a:pt x="14321" y="1954"/>
                      <a:pt x="14300" y="1944"/>
                      <a:pt x="14279" y="1944"/>
                    </a:cubicBezTo>
                    <a:close/>
                    <a:moveTo>
                      <a:pt x="4732" y="2060"/>
                    </a:moveTo>
                    <a:cubicBezTo>
                      <a:pt x="4647" y="2070"/>
                      <a:pt x="4552" y="2091"/>
                      <a:pt x="4499" y="2155"/>
                    </a:cubicBezTo>
                    <a:cubicBezTo>
                      <a:pt x="4436" y="2229"/>
                      <a:pt x="4404" y="2303"/>
                      <a:pt x="4404" y="2387"/>
                    </a:cubicBezTo>
                    <a:cubicBezTo>
                      <a:pt x="4394" y="2535"/>
                      <a:pt x="4394" y="2672"/>
                      <a:pt x="4383" y="2810"/>
                    </a:cubicBezTo>
                    <a:cubicBezTo>
                      <a:pt x="4383" y="2862"/>
                      <a:pt x="4394" y="2905"/>
                      <a:pt x="4415" y="2936"/>
                    </a:cubicBezTo>
                    <a:cubicBezTo>
                      <a:pt x="4425" y="2979"/>
                      <a:pt x="4446" y="3010"/>
                      <a:pt x="4478" y="3042"/>
                    </a:cubicBezTo>
                    <a:cubicBezTo>
                      <a:pt x="4510" y="3074"/>
                      <a:pt x="4542" y="3095"/>
                      <a:pt x="4584" y="3105"/>
                    </a:cubicBezTo>
                    <a:cubicBezTo>
                      <a:pt x="4626" y="3126"/>
                      <a:pt x="4668" y="3137"/>
                      <a:pt x="4711" y="3137"/>
                    </a:cubicBezTo>
                    <a:cubicBezTo>
                      <a:pt x="4795" y="3137"/>
                      <a:pt x="4879" y="3105"/>
                      <a:pt x="4943" y="3042"/>
                    </a:cubicBezTo>
                    <a:cubicBezTo>
                      <a:pt x="4996" y="2979"/>
                      <a:pt x="5027" y="2905"/>
                      <a:pt x="5038" y="2810"/>
                    </a:cubicBezTo>
                    <a:cubicBezTo>
                      <a:pt x="5038" y="2672"/>
                      <a:pt x="5048" y="2535"/>
                      <a:pt x="5048" y="2387"/>
                    </a:cubicBezTo>
                    <a:cubicBezTo>
                      <a:pt x="5048" y="2345"/>
                      <a:pt x="5038" y="2303"/>
                      <a:pt x="5027" y="2260"/>
                    </a:cubicBezTo>
                    <a:cubicBezTo>
                      <a:pt x="5006" y="2218"/>
                      <a:pt x="4985" y="2186"/>
                      <a:pt x="4953" y="2155"/>
                    </a:cubicBezTo>
                    <a:cubicBezTo>
                      <a:pt x="4922" y="2123"/>
                      <a:pt x="4890" y="2102"/>
                      <a:pt x="4848" y="2091"/>
                    </a:cubicBezTo>
                    <a:cubicBezTo>
                      <a:pt x="4816" y="2070"/>
                      <a:pt x="4774" y="2060"/>
                      <a:pt x="4732" y="2060"/>
                    </a:cubicBezTo>
                    <a:close/>
                    <a:moveTo>
                      <a:pt x="2017" y="2493"/>
                    </a:moveTo>
                    <a:cubicBezTo>
                      <a:pt x="1954" y="2493"/>
                      <a:pt x="1901" y="2503"/>
                      <a:pt x="1848" y="2535"/>
                    </a:cubicBezTo>
                    <a:lnTo>
                      <a:pt x="1785" y="2588"/>
                    </a:lnTo>
                    <a:cubicBezTo>
                      <a:pt x="1743" y="2619"/>
                      <a:pt x="1711" y="2672"/>
                      <a:pt x="1701" y="2725"/>
                    </a:cubicBezTo>
                    <a:lnTo>
                      <a:pt x="1637" y="2905"/>
                    </a:lnTo>
                    <a:cubicBezTo>
                      <a:pt x="1627" y="2947"/>
                      <a:pt x="1627" y="2989"/>
                      <a:pt x="1637" y="3042"/>
                    </a:cubicBezTo>
                    <a:cubicBezTo>
                      <a:pt x="1637" y="3084"/>
                      <a:pt x="1648" y="3116"/>
                      <a:pt x="1669" y="3158"/>
                    </a:cubicBezTo>
                    <a:cubicBezTo>
                      <a:pt x="1690" y="3200"/>
                      <a:pt x="1722" y="3221"/>
                      <a:pt x="1753" y="3253"/>
                    </a:cubicBezTo>
                    <a:cubicBezTo>
                      <a:pt x="1785" y="3274"/>
                      <a:pt x="1827" y="3295"/>
                      <a:pt x="1870" y="3306"/>
                    </a:cubicBezTo>
                    <a:cubicBezTo>
                      <a:pt x="1891" y="3306"/>
                      <a:pt x="1922" y="3317"/>
                      <a:pt x="1954" y="3317"/>
                    </a:cubicBezTo>
                    <a:cubicBezTo>
                      <a:pt x="2007" y="3317"/>
                      <a:pt x="2060" y="3306"/>
                      <a:pt x="2112" y="3274"/>
                    </a:cubicBezTo>
                    <a:lnTo>
                      <a:pt x="2176" y="3221"/>
                    </a:lnTo>
                    <a:cubicBezTo>
                      <a:pt x="2218" y="3179"/>
                      <a:pt x="2250" y="3137"/>
                      <a:pt x="2260" y="3084"/>
                    </a:cubicBezTo>
                    <a:cubicBezTo>
                      <a:pt x="2281" y="3021"/>
                      <a:pt x="2303" y="2957"/>
                      <a:pt x="2324" y="2894"/>
                    </a:cubicBezTo>
                    <a:cubicBezTo>
                      <a:pt x="2334" y="2852"/>
                      <a:pt x="2345" y="2810"/>
                      <a:pt x="2334" y="2767"/>
                    </a:cubicBezTo>
                    <a:cubicBezTo>
                      <a:pt x="2324" y="2725"/>
                      <a:pt x="2313" y="2683"/>
                      <a:pt x="2292" y="2651"/>
                    </a:cubicBezTo>
                    <a:cubicBezTo>
                      <a:pt x="2271" y="2609"/>
                      <a:pt x="2239" y="2577"/>
                      <a:pt x="2207" y="2556"/>
                    </a:cubicBezTo>
                    <a:cubicBezTo>
                      <a:pt x="2176" y="2535"/>
                      <a:pt x="2144" y="2514"/>
                      <a:pt x="2102" y="2503"/>
                    </a:cubicBezTo>
                    <a:cubicBezTo>
                      <a:pt x="2070" y="2493"/>
                      <a:pt x="2038" y="2493"/>
                      <a:pt x="2017" y="2493"/>
                    </a:cubicBezTo>
                    <a:close/>
                    <a:moveTo>
                      <a:pt x="12526" y="2546"/>
                    </a:moveTo>
                    <a:cubicBezTo>
                      <a:pt x="12484" y="2546"/>
                      <a:pt x="12441" y="2556"/>
                      <a:pt x="12399" y="2577"/>
                    </a:cubicBezTo>
                    <a:cubicBezTo>
                      <a:pt x="12357" y="2588"/>
                      <a:pt x="12325" y="2609"/>
                      <a:pt x="12294" y="2641"/>
                    </a:cubicBezTo>
                    <a:cubicBezTo>
                      <a:pt x="12283" y="2662"/>
                      <a:pt x="12262" y="2683"/>
                      <a:pt x="12241" y="2704"/>
                    </a:cubicBezTo>
                    <a:cubicBezTo>
                      <a:pt x="12220" y="2757"/>
                      <a:pt x="12199" y="2810"/>
                      <a:pt x="12199" y="2873"/>
                    </a:cubicBezTo>
                    <a:cubicBezTo>
                      <a:pt x="12199" y="2894"/>
                      <a:pt x="12209" y="2926"/>
                      <a:pt x="12209" y="2957"/>
                    </a:cubicBezTo>
                    <a:cubicBezTo>
                      <a:pt x="12230" y="3010"/>
                      <a:pt x="12251" y="3052"/>
                      <a:pt x="12294" y="3095"/>
                    </a:cubicBezTo>
                    <a:cubicBezTo>
                      <a:pt x="12336" y="3137"/>
                      <a:pt x="12378" y="3179"/>
                      <a:pt x="12410" y="3221"/>
                    </a:cubicBezTo>
                    <a:cubicBezTo>
                      <a:pt x="12441" y="3253"/>
                      <a:pt x="12473" y="3274"/>
                      <a:pt x="12515" y="3285"/>
                    </a:cubicBezTo>
                    <a:cubicBezTo>
                      <a:pt x="12558" y="3306"/>
                      <a:pt x="12600" y="3317"/>
                      <a:pt x="12642" y="3317"/>
                    </a:cubicBezTo>
                    <a:cubicBezTo>
                      <a:pt x="12684" y="3317"/>
                      <a:pt x="12727" y="3306"/>
                      <a:pt x="12769" y="3285"/>
                    </a:cubicBezTo>
                    <a:cubicBezTo>
                      <a:pt x="12811" y="3274"/>
                      <a:pt x="12843" y="3253"/>
                      <a:pt x="12874" y="3221"/>
                    </a:cubicBezTo>
                    <a:lnTo>
                      <a:pt x="12927" y="3158"/>
                    </a:lnTo>
                    <a:cubicBezTo>
                      <a:pt x="12948" y="3105"/>
                      <a:pt x="12970" y="3052"/>
                      <a:pt x="12970" y="2989"/>
                    </a:cubicBezTo>
                    <a:cubicBezTo>
                      <a:pt x="12959" y="2968"/>
                      <a:pt x="12959" y="2936"/>
                      <a:pt x="12959" y="2905"/>
                    </a:cubicBezTo>
                    <a:cubicBezTo>
                      <a:pt x="12938" y="2852"/>
                      <a:pt x="12917" y="2799"/>
                      <a:pt x="12874" y="2767"/>
                    </a:cubicBezTo>
                    <a:cubicBezTo>
                      <a:pt x="12832" y="2725"/>
                      <a:pt x="12790" y="2683"/>
                      <a:pt x="12748" y="2641"/>
                    </a:cubicBezTo>
                    <a:cubicBezTo>
                      <a:pt x="12727" y="2609"/>
                      <a:pt x="12684" y="2588"/>
                      <a:pt x="12653" y="2577"/>
                    </a:cubicBezTo>
                    <a:cubicBezTo>
                      <a:pt x="12610" y="2556"/>
                      <a:pt x="12568" y="2546"/>
                      <a:pt x="12526" y="2546"/>
                    </a:cubicBezTo>
                    <a:close/>
                    <a:moveTo>
                      <a:pt x="6638" y="2805"/>
                    </a:moveTo>
                    <a:cubicBezTo>
                      <a:pt x="6608" y="2805"/>
                      <a:pt x="6578" y="2813"/>
                      <a:pt x="6548" y="2820"/>
                    </a:cubicBezTo>
                    <a:cubicBezTo>
                      <a:pt x="6495" y="2831"/>
                      <a:pt x="6443" y="2862"/>
                      <a:pt x="6400" y="2905"/>
                    </a:cubicBezTo>
                    <a:cubicBezTo>
                      <a:pt x="6358" y="2936"/>
                      <a:pt x="6316" y="2968"/>
                      <a:pt x="6274" y="3000"/>
                    </a:cubicBezTo>
                    <a:cubicBezTo>
                      <a:pt x="6242" y="3031"/>
                      <a:pt x="6221" y="3063"/>
                      <a:pt x="6210" y="3105"/>
                    </a:cubicBezTo>
                    <a:cubicBezTo>
                      <a:pt x="6189" y="3148"/>
                      <a:pt x="6179" y="3190"/>
                      <a:pt x="6179" y="3232"/>
                    </a:cubicBezTo>
                    <a:cubicBezTo>
                      <a:pt x="6179" y="3274"/>
                      <a:pt x="6189" y="3317"/>
                      <a:pt x="6210" y="3359"/>
                    </a:cubicBezTo>
                    <a:cubicBezTo>
                      <a:pt x="6221" y="3401"/>
                      <a:pt x="6242" y="3433"/>
                      <a:pt x="6274" y="3464"/>
                    </a:cubicBezTo>
                    <a:cubicBezTo>
                      <a:pt x="6295" y="3475"/>
                      <a:pt x="6316" y="3496"/>
                      <a:pt x="6337" y="3517"/>
                    </a:cubicBezTo>
                    <a:cubicBezTo>
                      <a:pt x="6390" y="3538"/>
                      <a:pt x="6443" y="3559"/>
                      <a:pt x="6506" y="3559"/>
                    </a:cubicBezTo>
                    <a:cubicBezTo>
                      <a:pt x="6517" y="3549"/>
                      <a:pt x="6538" y="3549"/>
                      <a:pt x="6559" y="3549"/>
                    </a:cubicBezTo>
                    <a:cubicBezTo>
                      <a:pt x="6590" y="3581"/>
                      <a:pt x="6622" y="3602"/>
                      <a:pt x="6664" y="3612"/>
                    </a:cubicBezTo>
                    <a:cubicBezTo>
                      <a:pt x="6685" y="3618"/>
                      <a:pt x="6707" y="3620"/>
                      <a:pt x="6728" y="3620"/>
                    </a:cubicBezTo>
                    <a:cubicBezTo>
                      <a:pt x="6749" y="3620"/>
                      <a:pt x="6770" y="3618"/>
                      <a:pt x="6791" y="3612"/>
                    </a:cubicBezTo>
                    <a:cubicBezTo>
                      <a:pt x="6844" y="3612"/>
                      <a:pt x="6876" y="3602"/>
                      <a:pt x="6918" y="3581"/>
                    </a:cubicBezTo>
                    <a:cubicBezTo>
                      <a:pt x="6939" y="3559"/>
                      <a:pt x="6960" y="3538"/>
                      <a:pt x="6981" y="3528"/>
                    </a:cubicBezTo>
                    <a:cubicBezTo>
                      <a:pt x="7023" y="3486"/>
                      <a:pt x="7045" y="3433"/>
                      <a:pt x="7066" y="3380"/>
                    </a:cubicBezTo>
                    <a:cubicBezTo>
                      <a:pt x="7066" y="3359"/>
                      <a:pt x="7076" y="3327"/>
                      <a:pt x="7076" y="3295"/>
                    </a:cubicBezTo>
                    <a:cubicBezTo>
                      <a:pt x="7076" y="3243"/>
                      <a:pt x="7066" y="3179"/>
                      <a:pt x="7034" y="3137"/>
                    </a:cubicBezTo>
                    <a:cubicBezTo>
                      <a:pt x="6992" y="3074"/>
                      <a:pt x="6950" y="3021"/>
                      <a:pt x="6907" y="2968"/>
                    </a:cubicBezTo>
                    <a:cubicBezTo>
                      <a:pt x="6886" y="2915"/>
                      <a:pt x="6844" y="2884"/>
                      <a:pt x="6791" y="2852"/>
                    </a:cubicBezTo>
                    <a:cubicBezTo>
                      <a:pt x="6759" y="2831"/>
                      <a:pt x="6717" y="2820"/>
                      <a:pt x="6675" y="2810"/>
                    </a:cubicBezTo>
                    <a:cubicBezTo>
                      <a:pt x="6663" y="2806"/>
                      <a:pt x="6650" y="2805"/>
                      <a:pt x="6638" y="2805"/>
                    </a:cubicBezTo>
                    <a:close/>
                    <a:moveTo>
                      <a:pt x="10847" y="2619"/>
                    </a:moveTo>
                    <a:cubicBezTo>
                      <a:pt x="10783" y="2619"/>
                      <a:pt x="10731" y="2630"/>
                      <a:pt x="10678" y="2662"/>
                    </a:cubicBezTo>
                    <a:cubicBezTo>
                      <a:pt x="10635" y="2693"/>
                      <a:pt x="10593" y="2725"/>
                      <a:pt x="10562" y="2757"/>
                    </a:cubicBezTo>
                    <a:cubicBezTo>
                      <a:pt x="10519" y="2799"/>
                      <a:pt x="10488" y="2841"/>
                      <a:pt x="10456" y="2884"/>
                    </a:cubicBezTo>
                    <a:cubicBezTo>
                      <a:pt x="10414" y="2947"/>
                      <a:pt x="10382" y="3021"/>
                      <a:pt x="10361" y="3095"/>
                    </a:cubicBezTo>
                    <a:cubicBezTo>
                      <a:pt x="10340" y="3158"/>
                      <a:pt x="10329" y="3221"/>
                      <a:pt x="10319" y="3285"/>
                    </a:cubicBezTo>
                    <a:cubicBezTo>
                      <a:pt x="10276" y="3348"/>
                      <a:pt x="10255" y="3422"/>
                      <a:pt x="10255" y="3486"/>
                    </a:cubicBezTo>
                    <a:cubicBezTo>
                      <a:pt x="10255" y="3559"/>
                      <a:pt x="10287" y="3655"/>
                      <a:pt x="10350" y="3718"/>
                    </a:cubicBezTo>
                    <a:cubicBezTo>
                      <a:pt x="10414" y="3771"/>
                      <a:pt x="10488" y="3813"/>
                      <a:pt x="10583" y="3813"/>
                    </a:cubicBezTo>
                    <a:lnTo>
                      <a:pt x="10604" y="3802"/>
                    </a:lnTo>
                    <a:cubicBezTo>
                      <a:pt x="10625" y="3808"/>
                      <a:pt x="10649" y="3810"/>
                      <a:pt x="10674" y="3810"/>
                    </a:cubicBezTo>
                    <a:cubicBezTo>
                      <a:pt x="10699" y="3810"/>
                      <a:pt x="10725" y="3808"/>
                      <a:pt x="10752" y="3802"/>
                    </a:cubicBezTo>
                    <a:cubicBezTo>
                      <a:pt x="10826" y="3771"/>
                      <a:pt x="10889" y="3739"/>
                      <a:pt x="10952" y="3676"/>
                    </a:cubicBezTo>
                    <a:cubicBezTo>
                      <a:pt x="11005" y="3623"/>
                      <a:pt x="11037" y="3570"/>
                      <a:pt x="11058" y="3507"/>
                    </a:cubicBezTo>
                    <a:cubicBezTo>
                      <a:pt x="11090" y="3443"/>
                      <a:pt x="11100" y="3380"/>
                      <a:pt x="11100" y="3306"/>
                    </a:cubicBezTo>
                    <a:lnTo>
                      <a:pt x="11100" y="3274"/>
                    </a:lnTo>
                    <a:cubicBezTo>
                      <a:pt x="11111" y="3243"/>
                      <a:pt x="11121" y="3211"/>
                      <a:pt x="11132" y="3179"/>
                    </a:cubicBezTo>
                    <a:cubicBezTo>
                      <a:pt x="11153" y="3105"/>
                      <a:pt x="11164" y="3021"/>
                      <a:pt x="11164" y="2936"/>
                    </a:cubicBezTo>
                    <a:cubicBezTo>
                      <a:pt x="11174" y="2831"/>
                      <a:pt x="11100" y="2715"/>
                      <a:pt x="11005" y="2662"/>
                    </a:cubicBezTo>
                    <a:cubicBezTo>
                      <a:pt x="10952" y="2630"/>
                      <a:pt x="10899" y="2619"/>
                      <a:pt x="10847" y="2619"/>
                    </a:cubicBezTo>
                    <a:close/>
                    <a:moveTo>
                      <a:pt x="14279" y="3464"/>
                    </a:moveTo>
                    <a:cubicBezTo>
                      <a:pt x="13867" y="3464"/>
                      <a:pt x="13857" y="4109"/>
                      <a:pt x="14279" y="4109"/>
                    </a:cubicBezTo>
                    <a:cubicBezTo>
                      <a:pt x="14691" y="4109"/>
                      <a:pt x="14691" y="3464"/>
                      <a:pt x="14279" y="3464"/>
                    </a:cubicBezTo>
                    <a:close/>
                    <a:moveTo>
                      <a:pt x="4019" y="3640"/>
                    </a:moveTo>
                    <a:cubicBezTo>
                      <a:pt x="4007" y="3640"/>
                      <a:pt x="3994" y="3641"/>
                      <a:pt x="3982" y="3644"/>
                    </a:cubicBezTo>
                    <a:cubicBezTo>
                      <a:pt x="3940" y="3655"/>
                      <a:pt x="3897" y="3665"/>
                      <a:pt x="3855" y="3686"/>
                    </a:cubicBezTo>
                    <a:cubicBezTo>
                      <a:pt x="3792" y="3728"/>
                      <a:pt x="3728" y="3792"/>
                      <a:pt x="3707" y="3876"/>
                    </a:cubicBezTo>
                    <a:cubicBezTo>
                      <a:pt x="3707" y="3908"/>
                      <a:pt x="3707" y="3940"/>
                      <a:pt x="3697" y="3961"/>
                    </a:cubicBezTo>
                    <a:cubicBezTo>
                      <a:pt x="3697" y="4024"/>
                      <a:pt x="3718" y="4077"/>
                      <a:pt x="3739" y="4130"/>
                    </a:cubicBezTo>
                    <a:cubicBezTo>
                      <a:pt x="3771" y="4172"/>
                      <a:pt x="3813" y="4225"/>
                      <a:pt x="3844" y="4257"/>
                    </a:cubicBezTo>
                    <a:lnTo>
                      <a:pt x="3887" y="4288"/>
                    </a:lnTo>
                    <a:cubicBezTo>
                      <a:pt x="3918" y="4320"/>
                      <a:pt x="3950" y="4341"/>
                      <a:pt x="3982" y="4362"/>
                    </a:cubicBezTo>
                    <a:cubicBezTo>
                      <a:pt x="4024" y="4394"/>
                      <a:pt x="4087" y="4415"/>
                      <a:pt x="4140" y="4436"/>
                    </a:cubicBezTo>
                    <a:cubicBezTo>
                      <a:pt x="4161" y="4447"/>
                      <a:pt x="4193" y="4457"/>
                      <a:pt x="4225" y="4468"/>
                    </a:cubicBezTo>
                    <a:cubicBezTo>
                      <a:pt x="4246" y="4473"/>
                      <a:pt x="4267" y="4476"/>
                      <a:pt x="4288" y="4476"/>
                    </a:cubicBezTo>
                    <a:cubicBezTo>
                      <a:pt x="4309" y="4476"/>
                      <a:pt x="4330" y="4473"/>
                      <a:pt x="4351" y="4468"/>
                    </a:cubicBezTo>
                    <a:cubicBezTo>
                      <a:pt x="4394" y="4468"/>
                      <a:pt x="4436" y="4457"/>
                      <a:pt x="4478" y="4425"/>
                    </a:cubicBezTo>
                    <a:cubicBezTo>
                      <a:pt x="4499" y="4415"/>
                      <a:pt x="4520" y="4394"/>
                      <a:pt x="4542" y="4383"/>
                    </a:cubicBezTo>
                    <a:cubicBezTo>
                      <a:pt x="4584" y="4341"/>
                      <a:pt x="4605" y="4288"/>
                      <a:pt x="4626" y="4235"/>
                    </a:cubicBezTo>
                    <a:cubicBezTo>
                      <a:pt x="4647" y="4172"/>
                      <a:pt x="4668" y="4119"/>
                      <a:pt x="4700" y="4056"/>
                    </a:cubicBezTo>
                    <a:cubicBezTo>
                      <a:pt x="4711" y="4014"/>
                      <a:pt x="4711" y="3971"/>
                      <a:pt x="4700" y="3929"/>
                    </a:cubicBezTo>
                    <a:cubicBezTo>
                      <a:pt x="4700" y="3876"/>
                      <a:pt x="4689" y="3845"/>
                      <a:pt x="4658" y="3802"/>
                    </a:cubicBezTo>
                    <a:cubicBezTo>
                      <a:pt x="4647" y="3771"/>
                      <a:pt x="4615" y="3739"/>
                      <a:pt x="4584" y="3718"/>
                    </a:cubicBezTo>
                    <a:cubicBezTo>
                      <a:pt x="4552" y="3686"/>
                      <a:pt x="4510" y="3665"/>
                      <a:pt x="4468" y="3655"/>
                    </a:cubicBezTo>
                    <a:cubicBezTo>
                      <a:pt x="4436" y="3655"/>
                      <a:pt x="4415" y="3644"/>
                      <a:pt x="4383" y="3644"/>
                    </a:cubicBezTo>
                    <a:cubicBezTo>
                      <a:pt x="4320" y="3644"/>
                      <a:pt x="4267" y="3655"/>
                      <a:pt x="4225" y="3686"/>
                    </a:cubicBezTo>
                    <a:lnTo>
                      <a:pt x="4204" y="3697"/>
                    </a:lnTo>
                    <a:cubicBezTo>
                      <a:pt x="4172" y="3676"/>
                      <a:pt x="4140" y="3665"/>
                      <a:pt x="4109" y="3655"/>
                    </a:cubicBezTo>
                    <a:cubicBezTo>
                      <a:pt x="4079" y="3647"/>
                      <a:pt x="4049" y="3640"/>
                      <a:pt x="4019" y="3640"/>
                    </a:cubicBezTo>
                    <a:close/>
                    <a:moveTo>
                      <a:pt x="491" y="3610"/>
                    </a:moveTo>
                    <a:cubicBezTo>
                      <a:pt x="473" y="3610"/>
                      <a:pt x="454" y="3612"/>
                      <a:pt x="423" y="3623"/>
                    </a:cubicBezTo>
                    <a:cubicBezTo>
                      <a:pt x="359" y="3633"/>
                      <a:pt x="306" y="3665"/>
                      <a:pt x="264" y="3707"/>
                    </a:cubicBezTo>
                    <a:cubicBezTo>
                      <a:pt x="243" y="3728"/>
                      <a:pt x="222" y="3750"/>
                      <a:pt x="211" y="3781"/>
                    </a:cubicBezTo>
                    <a:cubicBezTo>
                      <a:pt x="180" y="3845"/>
                      <a:pt x="169" y="3887"/>
                      <a:pt x="169" y="3961"/>
                    </a:cubicBezTo>
                    <a:cubicBezTo>
                      <a:pt x="159" y="4003"/>
                      <a:pt x="169" y="4045"/>
                      <a:pt x="190" y="4077"/>
                    </a:cubicBezTo>
                    <a:lnTo>
                      <a:pt x="201" y="4098"/>
                    </a:lnTo>
                    <a:cubicBezTo>
                      <a:pt x="190" y="4119"/>
                      <a:pt x="190" y="4140"/>
                      <a:pt x="190" y="4172"/>
                    </a:cubicBezTo>
                    <a:cubicBezTo>
                      <a:pt x="190" y="4235"/>
                      <a:pt x="211" y="4320"/>
                      <a:pt x="243" y="4373"/>
                    </a:cubicBezTo>
                    <a:cubicBezTo>
                      <a:pt x="264" y="4415"/>
                      <a:pt x="296" y="4436"/>
                      <a:pt x="328" y="4468"/>
                    </a:cubicBezTo>
                    <a:cubicBezTo>
                      <a:pt x="359" y="4489"/>
                      <a:pt x="391" y="4510"/>
                      <a:pt x="433" y="4521"/>
                    </a:cubicBezTo>
                    <a:cubicBezTo>
                      <a:pt x="475" y="4531"/>
                      <a:pt x="528" y="4531"/>
                      <a:pt x="570" y="4531"/>
                    </a:cubicBezTo>
                    <a:cubicBezTo>
                      <a:pt x="613" y="4521"/>
                      <a:pt x="644" y="4510"/>
                      <a:pt x="687" y="4489"/>
                    </a:cubicBezTo>
                    <a:lnTo>
                      <a:pt x="750" y="4436"/>
                    </a:lnTo>
                    <a:cubicBezTo>
                      <a:pt x="792" y="4394"/>
                      <a:pt x="824" y="4352"/>
                      <a:pt x="834" y="4299"/>
                    </a:cubicBezTo>
                    <a:cubicBezTo>
                      <a:pt x="834" y="4267"/>
                      <a:pt x="845" y="4235"/>
                      <a:pt x="845" y="4204"/>
                    </a:cubicBezTo>
                    <a:cubicBezTo>
                      <a:pt x="856" y="4172"/>
                      <a:pt x="877" y="4140"/>
                      <a:pt x="887" y="4119"/>
                    </a:cubicBezTo>
                    <a:cubicBezTo>
                      <a:pt x="908" y="4056"/>
                      <a:pt x="908" y="3971"/>
                      <a:pt x="887" y="3908"/>
                    </a:cubicBezTo>
                    <a:cubicBezTo>
                      <a:pt x="877" y="3876"/>
                      <a:pt x="866" y="3834"/>
                      <a:pt x="845" y="3802"/>
                    </a:cubicBezTo>
                    <a:cubicBezTo>
                      <a:pt x="792" y="3739"/>
                      <a:pt x="771" y="3707"/>
                      <a:pt x="697" y="3665"/>
                    </a:cubicBezTo>
                    <a:lnTo>
                      <a:pt x="687" y="3655"/>
                    </a:lnTo>
                    <a:cubicBezTo>
                      <a:pt x="623" y="3623"/>
                      <a:pt x="623" y="3623"/>
                      <a:pt x="560" y="3612"/>
                    </a:cubicBezTo>
                    <a:cubicBezTo>
                      <a:pt x="528" y="3612"/>
                      <a:pt x="510" y="3610"/>
                      <a:pt x="491" y="3610"/>
                    </a:cubicBezTo>
                    <a:close/>
                    <a:moveTo>
                      <a:pt x="8344" y="3612"/>
                    </a:moveTo>
                    <a:cubicBezTo>
                      <a:pt x="8291" y="3612"/>
                      <a:pt x="8249" y="3612"/>
                      <a:pt x="8196" y="3623"/>
                    </a:cubicBezTo>
                    <a:cubicBezTo>
                      <a:pt x="8090" y="3655"/>
                      <a:pt x="8016" y="3728"/>
                      <a:pt x="7963" y="3813"/>
                    </a:cubicBezTo>
                    <a:cubicBezTo>
                      <a:pt x="7942" y="3845"/>
                      <a:pt x="7932" y="3876"/>
                      <a:pt x="7921" y="3897"/>
                    </a:cubicBezTo>
                    <a:cubicBezTo>
                      <a:pt x="7889" y="3950"/>
                      <a:pt x="7868" y="4003"/>
                      <a:pt x="7847" y="4066"/>
                    </a:cubicBezTo>
                    <a:cubicBezTo>
                      <a:pt x="7826" y="4130"/>
                      <a:pt x="7816" y="4193"/>
                      <a:pt x="7794" y="4267"/>
                    </a:cubicBezTo>
                    <a:cubicBezTo>
                      <a:pt x="7794" y="4288"/>
                      <a:pt x="7794" y="4320"/>
                      <a:pt x="7784" y="4352"/>
                    </a:cubicBezTo>
                    <a:cubicBezTo>
                      <a:pt x="7784" y="4394"/>
                      <a:pt x="7794" y="4436"/>
                      <a:pt x="7816" y="4478"/>
                    </a:cubicBezTo>
                    <a:cubicBezTo>
                      <a:pt x="7826" y="4499"/>
                      <a:pt x="7837" y="4521"/>
                      <a:pt x="7858" y="4542"/>
                    </a:cubicBezTo>
                    <a:cubicBezTo>
                      <a:pt x="7879" y="4584"/>
                      <a:pt x="7911" y="4605"/>
                      <a:pt x="7942" y="4626"/>
                    </a:cubicBezTo>
                    <a:cubicBezTo>
                      <a:pt x="7974" y="4637"/>
                      <a:pt x="7995" y="4647"/>
                      <a:pt x="8027" y="4658"/>
                    </a:cubicBezTo>
                    <a:cubicBezTo>
                      <a:pt x="8058" y="4668"/>
                      <a:pt x="8080" y="4668"/>
                      <a:pt x="8111" y="4668"/>
                    </a:cubicBezTo>
                    <a:cubicBezTo>
                      <a:pt x="8123" y="4671"/>
                      <a:pt x="8134" y="4673"/>
                      <a:pt x="8145" y="4673"/>
                    </a:cubicBezTo>
                    <a:cubicBezTo>
                      <a:pt x="8176" y="4673"/>
                      <a:pt x="8207" y="4663"/>
                      <a:pt x="8238" y="4647"/>
                    </a:cubicBezTo>
                    <a:cubicBezTo>
                      <a:pt x="8280" y="4637"/>
                      <a:pt x="8312" y="4605"/>
                      <a:pt x="8344" y="4573"/>
                    </a:cubicBezTo>
                    <a:cubicBezTo>
                      <a:pt x="8418" y="4499"/>
                      <a:pt x="8481" y="4415"/>
                      <a:pt x="8544" y="4330"/>
                    </a:cubicBezTo>
                    <a:cubicBezTo>
                      <a:pt x="8587" y="4267"/>
                      <a:pt x="8629" y="4204"/>
                      <a:pt x="8671" y="4130"/>
                    </a:cubicBezTo>
                    <a:cubicBezTo>
                      <a:pt x="8703" y="4056"/>
                      <a:pt x="8724" y="3961"/>
                      <a:pt x="8703" y="3876"/>
                    </a:cubicBezTo>
                    <a:cubicBezTo>
                      <a:pt x="8692" y="3834"/>
                      <a:pt x="8671" y="3802"/>
                      <a:pt x="8639" y="3771"/>
                    </a:cubicBezTo>
                    <a:cubicBezTo>
                      <a:pt x="8618" y="3739"/>
                      <a:pt x="8587" y="3707"/>
                      <a:pt x="8555" y="3686"/>
                    </a:cubicBezTo>
                    <a:cubicBezTo>
                      <a:pt x="8523" y="3676"/>
                      <a:pt x="8502" y="3665"/>
                      <a:pt x="8470" y="3655"/>
                    </a:cubicBezTo>
                    <a:cubicBezTo>
                      <a:pt x="8418" y="3623"/>
                      <a:pt x="8396" y="3623"/>
                      <a:pt x="8344" y="3612"/>
                    </a:cubicBezTo>
                    <a:close/>
                    <a:moveTo>
                      <a:pt x="15916" y="3950"/>
                    </a:moveTo>
                    <a:cubicBezTo>
                      <a:pt x="15863" y="3950"/>
                      <a:pt x="15800" y="3961"/>
                      <a:pt x="15758" y="3992"/>
                    </a:cubicBezTo>
                    <a:lnTo>
                      <a:pt x="15684" y="4045"/>
                    </a:lnTo>
                    <a:cubicBezTo>
                      <a:pt x="15652" y="4088"/>
                      <a:pt x="15620" y="4130"/>
                      <a:pt x="15610" y="4183"/>
                    </a:cubicBezTo>
                    <a:lnTo>
                      <a:pt x="15599" y="4204"/>
                    </a:lnTo>
                    <a:lnTo>
                      <a:pt x="15578" y="4225"/>
                    </a:lnTo>
                    <a:cubicBezTo>
                      <a:pt x="15547" y="4278"/>
                      <a:pt x="15536" y="4330"/>
                      <a:pt x="15536" y="4394"/>
                    </a:cubicBezTo>
                    <a:cubicBezTo>
                      <a:pt x="15536" y="4447"/>
                      <a:pt x="15536" y="4489"/>
                      <a:pt x="15536" y="4542"/>
                    </a:cubicBezTo>
                    <a:cubicBezTo>
                      <a:pt x="15525" y="4584"/>
                      <a:pt x="15536" y="4626"/>
                      <a:pt x="15557" y="4668"/>
                    </a:cubicBezTo>
                    <a:cubicBezTo>
                      <a:pt x="15568" y="4711"/>
                      <a:pt x="15599" y="4742"/>
                      <a:pt x="15631" y="4774"/>
                    </a:cubicBezTo>
                    <a:cubicBezTo>
                      <a:pt x="15652" y="4785"/>
                      <a:pt x="15673" y="4806"/>
                      <a:pt x="15694" y="4827"/>
                    </a:cubicBezTo>
                    <a:cubicBezTo>
                      <a:pt x="15726" y="4848"/>
                      <a:pt x="15768" y="4859"/>
                      <a:pt x="15811" y="4859"/>
                    </a:cubicBezTo>
                    <a:cubicBezTo>
                      <a:pt x="15826" y="4864"/>
                      <a:pt x="15842" y="4866"/>
                      <a:pt x="15857" y="4866"/>
                    </a:cubicBezTo>
                    <a:cubicBezTo>
                      <a:pt x="15871" y="4866"/>
                      <a:pt x="15884" y="4864"/>
                      <a:pt x="15895" y="4859"/>
                    </a:cubicBezTo>
                    <a:cubicBezTo>
                      <a:pt x="15937" y="4859"/>
                      <a:pt x="15980" y="4848"/>
                      <a:pt x="16022" y="4827"/>
                    </a:cubicBezTo>
                    <a:cubicBezTo>
                      <a:pt x="16043" y="4806"/>
                      <a:pt x="16064" y="4785"/>
                      <a:pt x="16085" y="4774"/>
                    </a:cubicBezTo>
                    <a:cubicBezTo>
                      <a:pt x="16127" y="4732"/>
                      <a:pt x="16149" y="4679"/>
                      <a:pt x="16170" y="4626"/>
                    </a:cubicBezTo>
                    <a:lnTo>
                      <a:pt x="16233" y="4352"/>
                    </a:lnTo>
                    <a:cubicBezTo>
                      <a:pt x="16244" y="4309"/>
                      <a:pt x="16244" y="4267"/>
                      <a:pt x="16233" y="4225"/>
                    </a:cubicBezTo>
                    <a:cubicBezTo>
                      <a:pt x="16233" y="4183"/>
                      <a:pt x="16222" y="4140"/>
                      <a:pt x="16201" y="4109"/>
                    </a:cubicBezTo>
                    <a:cubicBezTo>
                      <a:pt x="16180" y="4066"/>
                      <a:pt x="16149" y="4035"/>
                      <a:pt x="16117" y="4014"/>
                    </a:cubicBezTo>
                    <a:cubicBezTo>
                      <a:pt x="16085" y="3992"/>
                      <a:pt x="16043" y="3971"/>
                      <a:pt x="16001" y="3961"/>
                    </a:cubicBezTo>
                    <a:cubicBezTo>
                      <a:pt x="15980" y="3950"/>
                      <a:pt x="15948" y="3950"/>
                      <a:pt x="15916" y="3950"/>
                    </a:cubicBezTo>
                    <a:close/>
                    <a:moveTo>
                      <a:pt x="12209" y="4188"/>
                    </a:moveTo>
                    <a:cubicBezTo>
                      <a:pt x="12180" y="4188"/>
                      <a:pt x="12151" y="4193"/>
                      <a:pt x="12125" y="4204"/>
                    </a:cubicBezTo>
                    <a:cubicBezTo>
                      <a:pt x="12093" y="4214"/>
                      <a:pt x="12072" y="4225"/>
                      <a:pt x="12051" y="4235"/>
                    </a:cubicBezTo>
                    <a:cubicBezTo>
                      <a:pt x="11998" y="4257"/>
                      <a:pt x="11956" y="4299"/>
                      <a:pt x="11935" y="4352"/>
                    </a:cubicBezTo>
                    <a:cubicBezTo>
                      <a:pt x="11913" y="4383"/>
                      <a:pt x="11892" y="4425"/>
                      <a:pt x="11871" y="4468"/>
                    </a:cubicBezTo>
                    <a:cubicBezTo>
                      <a:pt x="11850" y="4510"/>
                      <a:pt x="11829" y="4542"/>
                      <a:pt x="11829" y="4594"/>
                    </a:cubicBezTo>
                    <a:cubicBezTo>
                      <a:pt x="11818" y="4637"/>
                      <a:pt x="11818" y="4679"/>
                      <a:pt x="11839" y="4721"/>
                    </a:cubicBezTo>
                    <a:cubicBezTo>
                      <a:pt x="11850" y="4763"/>
                      <a:pt x="11871" y="4795"/>
                      <a:pt x="11892" y="4827"/>
                    </a:cubicBezTo>
                    <a:cubicBezTo>
                      <a:pt x="11913" y="4859"/>
                      <a:pt x="11945" y="4890"/>
                      <a:pt x="11987" y="4911"/>
                    </a:cubicBezTo>
                    <a:lnTo>
                      <a:pt x="12061" y="4943"/>
                    </a:lnTo>
                    <a:cubicBezTo>
                      <a:pt x="12093" y="4954"/>
                      <a:pt x="12122" y="4959"/>
                      <a:pt x="12150" y="4959"/>
                    </a:cubicBezTo>
                    <a:cubicBezTo>
                      <a:pt x="12177" y="4959"/>
                      <a:pt x="12204" y="4954"/>
                      <a:pt x="12230" y="4943"/>
                    </a:cubicBezTo>
                    <a:cubicBezTo>
                      <a:pt x="12262" y="4932"/>
                      <a:pt x="12283" y="4922"/>
                      <a:pt x="12315" y="4911"/>
                    </a:cubicBezTo>
                    <a:cubicBezTo>
                      <a:pt x="12357" y="4880"/>
                      <a:pt x="12399" y="4848"/>
                      <a:pt x="12431" y="4795"/>
                    </a:cubicBezTo>
                    <a:cubicBezTo>
                      <a:pt x="12452" y="4753"/>
                      <a:pt x="12473" y="4711"/>
                      <a:pt x="12484" y="4679"/>
                    </a:cubicBezTo>
                    <a:cubicBezTo>
                      <a:pt x="12515" y="4637"/>
                      <a:pt x="12526" y="4594"/>
                      <a:pt x="12526" y="4552"/>
                    </a:cubicBezTo>
                    <a:cubicBezTo>
                      <a:pt x="12537" y="4510"/>
                      <a:pt x="12537" y="4468"/>
                      <a:pt x="12515" y="4425"/>
                    </a:cubicBezTo>
                    <a:cubicBezTo>
                      <a:pt x="12515" y="4383"/>
                      <a:pt x="12494" y="4341"/>
                      <a:pt x="12463" y="4320"/>
                    </a:cubicBezTo>
                    <a:cubicBezTo>
                      <a:pt x="12441" y="4278"/>
                      <a:pt x="12410" y="4257"/>
                      <a:pt x="12368" y="4235"/>
                    </a:cubicBezTo>
                    <a:cubicBezTo>
                      <a:pt x="12346" y="4225"/>
                      <a:pt x="12325" y="4214"/>
                      <a:pt x="12294" y="4204"/>
                    </a:cubicBezTo>
                    <a:cubicBezTo>
                      <a:pt x="12267" y="4193"/>
                      <a:pt x="12238" y="4188"/>
                      <a:pt x="12209" y="4188"/>
                    </a:cubicBezTo>
                    <a:close/>
                    <a:moveTo>
                      <a:pt x="2376" y="4130"/>
                    </a:moveTo>
                    <a:cubicBezTo>
                      <a:pt x="2355" y="4130"/>
                      <a:pt x="2324" y="4140"/>
                      <a:pt x="2292" y="4140"/>
                    </a:cubicBezTo>
                    <a:cubicBezTo>
                      <a:pt x="2271" y="4151"/>
                      <a:pt x="2250" y="4151"/>
                      <a:pt x="2229" y="4161"/>
                    </a:cubicBezTo>
                    <a:lnTo>
                      <a:pt x="2186" y="4161"/>
                    </a:lnTo>
                    <a:cubicBezTo>
                      <a:pt x="2155" y="4161"/>
                      <a:pt x="2134" y="4172"/>
                      <a:pt x="2102" y="4172"/>
                    </a:cubicBezTo>
                    <a:cubicBezTo>
                      <a:pt x="2060" y="4183"/>
                      <a:pt x="2017" y="4204"/>
                      <a:pt x="1986" y="4225"/>
                    </a:cubicBezTo>
                    <a:cubicBezTo>
                      <a:pt x="1965" y="4246"/>
                      <a:pt x="1943" y="4267"/>
                      <a:pt x="1933" y="4288"/>
                    </a:cubicBezTo>
                    <a:cubicBezTo>
                      <a:pt x="1901" y="4320"/>
                      <a:pt x="1880" y="4352"/>
                      <a:pt x="1880" y="4394"/>
                    </a:cubicBezTo>
                    <a:lnTo>
                      <a:pt x="1817" y="4542"/>
                    </a:lnTo>
                    <a:cubicBezTo>
                      <a:pt x="1806" y="4584"/>
                      <a:pt x="1796" y="4626"/>
                      <a:pt x="1806" y="4668"/>
                    </a:cubicBezTo>
                    <a:cubicBezTo>
                      <a:pt x="1806" y="4721"/>
                      <a:pt x="1827" y="4753"/>
                      <a:pt x="1848" y="4795"/>
                    </a:cubicBezTo>
                    <a:cubicBezTo>
                      <a:pt x="1870" y="4827"/>
                      <a:pt x="1891" y="4859"/>
                      <a:pt x="1933" y="4880"/>
                    </a:cubicBezTo>
                    <a:cubicBezTo>
                      <a:pt x="1965" y="4911"/>
                      <a:pt x="1996" y="4932"/>
                      <a:pt x="2038" y="4943"/>
                    </a:cubicBezTo>
                    <a:cubicBezTo>
                      <a:pt x="2070" y="4943"/>
                      <a:pt x="2102" y="4954"/>
                      <a:pt x="2123" y="4954"/>
                    </a:cubicBezTo>
                    <a:lnTo>
                      <a:pt x="2134" y="4954"/>
                    </a:lnTo>
                    <a:lnTo>
                      <a:pt x="2144" y="4975"/>
                    </a:lnTo>
                    <a:cubicBezTo>
                      <a:pt x="2176" y="4985"/>
                      <a:pt x="2197" y="5006"/>
                      <a:pt x="2218" y="5017"/>
                    </a:cubicBezTo>
                    <a:cubicBezTo>
                      <a:pt x="2250" y="5049"/>
                      <a:pt x="2292" y="5059"/>
                      <a:pt x="2334" y="5059"/>
                    </a:cubicBezTo>
                    <a:cubicBezTo>
                      <a:pt x="2350" y="5064"/>
                      <a:pt x="2363" y="5067"/>
                      <a:pt x="2376" y="5067"/>
                    </a:cubicBezTo>
                    <a:cubicBezTo>
                      <a:pt x="2390" y="5067"/>
                      <a:pt x="2403" y="5064"/>
                      <a:pt x="2419" y="5059"/>
                    </a:cubicBezTo>
                    <a:cubicBezTo>
                      <a:pt x="2461" y="5059"/>
                      <a:pt x="2503" y="5049"/>
                      <a:pt x="2545" y="5017"/>
                    </a:cubicBezTo>
                    <a:cubicBezTo>
                      <a:pt x="2567" y="5006"/>
                      <a:pt x="2588" y="4985"/>
                      <a:pt x="2609" y="4975"/>
                    </a:cubicBezTo>
                    <a:cubicBezTo>
                      <a:pt x="2651" y="4932"/>
                      <a:pt x="2672" y="4880"/>
                      <a:pt x="2693" y="4827"/>
                    </a:cubicBezTo>
                    <a:lnTo>
                      <a:pt x="2693" y="4806"/>
                    </a:lnTo>
                    <a:cubicBezTo>
                      <a:pt x="2704" y="4763"/>
                      <a:pt x="2704" y="4732"/>
                      <a:pt x="2714" y="4690"/>
                    </a:cubicBezTo>
                    <a:lnTo>
                      <a:pt x="2714" y="4668"/>
                    </a:lnTo>
                    <a:cubicBezTo>
                      <a:pt x="2704" y="4658"/>
                      <a:pt x="2704" y="4637"/>
                      <a:pt x="2704" y="4616"/>
                    </a:cubicBezTo>
                    <a:cubicBezTo>
                      <a:pt x="2704" y="4563"/>
                      <a:pt x="2704" y="4510"/>
                      <a:pt x="2704" y="4457"/>
                    </a:cubicBezTo>
                    <a:cubicBezTo>
                      <a:pt x="2704" y="4404"/>
                      <a:pt x="2693" y="4362"/>
                      <a:pt x="2672" y="4330"/>
                    </a:cubicBezTo>
                    <a:cubicBezTo>
                      <a:pt x="2662" y="4288"/>
                      <a:pt x="2640" y="4257"/>
                      <a:pt x="2609" y="4225"/>
                    </a:cubicBezTo>
                    <a:cubicBezTo>
                      <a:pt x="2577" y="4193"/>
                      <a:pt x="2545" y="4172"/>
                      <a:pt x="2503" y="4161"/>
                    </a:cubicBezTo>
                    <a:cubicBezTo>
                      <a:pt x="2461" y="4140"/>
                      <a:pt x="2429" y="4130"/>
                      <a:pt x="2376" y="4130"/>
                    </a:cubicBezTo>
                    <a:close/>
                    <a:moveTo>
                      <a:pt x="5344" y="4056"/>
                    </a:moveTo>
                    <a:cubicBezTo>
                      <a:pt x="5302" y="4056"/>
                      <a:pt x="5260" y="4056"/>
                      <a:pt x="5217" y="4066"/>
                    </a:cubicBezTo>
                    <a:lnTo>
                      <a:pt x="5196" y="4077"/>
                    </a:lnTo>
                    <a:cubicBezTo>
                      <a:pt x="5122" y="4077"/>
                      <a:pt x="5059" y="4109"/>
                      <a:pt x="5006" y="4161"/>
                    </a:cubicBezTo>
                    <a:cubicBezTo>
                      <a:pt x="4943" y="4225"/>
                      <a:pt x="4911" y="4299"/>
                      <a:pt x="4911" y="4394"/>
                    </a:cubicBezTo>
                    <a:lnTo>
                      <a:pt x="4911" y="4436"/>
                    </a:lnTo>
                    <a:cubicBezTo>
                      <a:pt x="4879" y="4489"/>
                      <a:pt x="4858" y="4542"/>
                      <a:pt x="4837" y="4594"/>
                    </a:cubicBezTo>
                    <a:cubicBezTo>
                      <a:pt x="4806" y="4626"/>
                      <a:pt x="4795" y="4668"/>
                      <a:pt x="4795" y="4711"/>
                    </a:cubicBezTo>
                    <a:cubicBezTo>
                      <a:pt x="4784" y="4753"/>
                      <a:pt x="4784" y="4795"/>
                      <a:pt x="4795" y="4837"/>
                    </a:cubicBezTo>
                    <a:cubicBezTo>
                      <a:pt x="4806" y="4880"/>
                      <a:pt x="4827" y="4922"/>
                      <a:pt x="4858" y="4954"/>
                    </a:cubicBezTo>
                    <a:cubicBezTo>
                      <a:pt x="4879" y="4985"/>
                      <a:pt x="4911" y="5017"/>
                      <a:pt x="4953" y="5038"/>
                    </a:cubicBezTo>
                    <a:cubicBezTo>
                      <a:pt x="5007" y="5061"/>
                      <a:pt x="5065" y="5078"/>
                      <a:pt x="5126" y="5078"/>
                    </a:cubicBezTo>
                    <a:cubicBezTo>
                      <a:pt x="5149" y="5078"/>
                      <a:pt x="5173" y="5076"/>
                      <a:pt x="5196" y="5070"/>
                    </a:cubicBezTo>
                    <a:cubicBezTo>
                      <a:pt x="5270" y="5038"/>
                      <a:pt x="5355" y="4996"/>
                      <a:pt x="5386" y="4922"/>
                    </a:cubicBezTo>
                    <a:cubicBezTo>
                      <a:pt x="5408" y="4890"/>
                      <a:pt x="5418" y="4859"/>
                      <a:pt x="5429" y="4837"/>
                    </a:cubicBezTo>
                    <a:cubicBezTo>
                      <a:pt x="5481" y="4795"/>
                      <a:pt x="5524" y="4742"/>
                      <a:pt x="5545" y="4679"/>
                    </a:cubicBezTo>
                    <a:cubicBezTo>
                      <a:pt x="5566" y="4605"/>
                      <a:pt x="5587" y="4531"/>
                      <a:pt x="5608" y="4468"/>
                    </a:cubicBezTo>
                    <a:cubicBezTo>
                      <a:pt x="5619" y="4425"/>
                      <a:pt x="5629" y="4383"/>
                      <a:pt x="5619" y="4330"/>
                    </a:cubicBezTo>
                    <a:cubicBezTo>
                      <a:pt x="5619" y="4288"/>
                      <a:pt x="5598" y="4257"/>
                      <a:pt x="5577" y="4214"/>
                    </a:cubicBezTo>
                    <a:lnTo>
                      <a:pt x="5524" y="4151"/>
                    </a:lnTo>
                    <a:cubicBezTo>
                      <a:pt x="5503" y="4119"/>
                      <a:pt x="5460" y="4098"/>
                      <a:pt x="5418" y="4088"/>
                    </a:cubicBezTo>
                    <a:cubicBezTo>
                      <a:pt x="5397" y="4066"/>
                      <a:pt x="5365" y="4056"/>
                      <a:pt x="5344" y="4056"/>
                    </a:cubicBezTo>
                    <a:close/>
                    <a:moveTo>
                      <a:pt x="10276" y="4436"/>
                    </a:moveTo>
                    <a:cubicBezTo>
                      <a:pt x="10213" y="4436"/>
                      <a:pt x="10160" y="4447"/>
                      <a:pt x="10107" y="4478"/>
                    </a:cubicBezTo>
                    <a:lnTo>
                      <a:pt x="10044" y="4531"/>
                    </a:lnTo>
                    <a:lnTo>
                      <a:pt x="10033" y="4531"/>
                    </a:lnTo>
                    <a:lnTo>
                      <a:pt x="10033" y="4542"/>
                    </a:lnTo>
                    <a:cubicBezTo>
                      <a:pt x="10012" y="4563"/>
                      <a:pt x="9991" y="4584"/>
                      <a:pt x="9981" y="4616"/>
                    </a:cubicBezTo>
                    <a:lnTo>
                      <a:pt x="9970" y="4616"/>
                    </a:lnTo>
                    <a:cubicBezTo>
                      <a:pt x="9938" y="4690"/>
                      <a:pt x="9917" y="4742"/>
                      <a:pt x="9917" y="4816"/>
                    </a:cubicBezTo>
                    <a:lnTo>
                      <a:pt x="9917" y="4827"/>
                    </a:lnTo>
                    <a:cubicBezTo>
                      <a:pt x="9928" y="4859"/>
                      <a:pt x="9928" y="4890"/>
                      <a:pt x="9938" y="4922"/>
                    </a:cubicBezTo>
                    <a:lnTo>
                      <a:pt x="9938" y="4932"/>
                    </a:lnTo>
                    <a:cubicBezTo>
                      <a:pt x="9949" y="4954"/>
                      <a:pt x="9960" y="4985"/>
                      <a:pt x="9970" y="5017"/>
                    </a:cubicBezTo>
                    <a:lnTo>
                      <a:pt x="9981" y="5017"/>
                    </a:lnTo>
                    <a:lnTo>
                      <a:pt x="9981" y="5027"/>
                    </a:lnTo>
                    <a:lnTo>
                      <a:pt x="10033" y="5091"/>
                    </a:lnTo>
                    <a:lnTo>
                      <a:pt x="10033" y="5101"/>
                    </a:lnTo>
                    <a:cubicBezTo>
                      <a:pt x="10065" y="5123"/>
                      <a:pt x="10086" y="5133"/>
                      <a:pt x="10107" y="5154"/>
                    </a:cubicBezTo>
                    <a:cubicBezTo>
                      <a:pt x="10150" y="5175"/>
                      <a:pt x="10192" y="5186"/>
                      <a:pt x="10234" y="5196"/>
                    </a:cubicBezTo>
                    <a:cubicBezTo>
                      <a:pt x="10247" y="5200"/>
                      <a:pt x="10259" y="5201"/>
                      <a:pt x="10271" y="5201"/>
                    </a:cubicBezTo>
                    <a:cubicBezTo>
                      <a:pt x="10301" y="5201"/>
                      <a:pt x="10331" y="5193"/>
                      <a:pt x="10361" y="5186"/>
                    </a:cubicBezTo>
                    <a:cubicBezTo>
                      <a:pt x="10403" y="5175"/>
                      <a:pt x="10435" y="5154"/>
                      <a:pt x="10466" y="5133"/>
                    </a:cubicBezTo>
                    <a:cubicBezTo>
                      <a:pt x="10509" y="5101"/>
                      <a:pt x="10530" y="5080"/>
                      <a:pt x="10551" y="5038"/>
                    </a:cubicBezTo>
                    <a:lnTo>
                      <a:pt x="10583" y="4964"/>
                    </a:lnTo>
                    <a:cubicBezTo>
                      <a:pt x="10593" y="4911"/>
                      <a:pt x="10593" y="4869"/>
                      <a:pt x="10593" y="4827"/>
                    </a:cubicBezTo>
                    <a:cubicBezTo>
                      <a:pt x="10593" y="4785"/>
                      <a:pt x="10604" y="4753"/>
                      <a:pt x="10593" y="4721"/>
                    </a:cubicBezTo>
                    <a:cubicBezTo>
                      <a:pt x="10593" y="4668"/>
                      <a:pt x="10572" y="4637"/>
                      <a:pt x="10551" y="4594"/>
                    </a:cubicBezTo>
                    <a:cubicBezTo>
                      <a:pt x="10540" y="4573"/>
                      <a:pt x="10519" y="4552"/>
                      <a:pt x="10498" y="4531"/>
                    </a:cubicBezTo>
                    <a:cubicBezTo>
                      <a:pt x="10466" y="4489"/>
                      <a:pt x="10414" y="4468"/>
                      <a:pt x="10361" y="4447"/>
                    </a:cubicBezTo>
                    <a:cubicBezTo>
                      <a:pt x="10329" y="4447"/>
                      <a:pt x="10297" y="4436"/>
                      <a:pt x="10276" y="4436"/>
                    </a:cubicBezTo>
                    <a:close/>
                    <a:moveTo>
                      <a:pt x="6390" y="5218"/>
                    </a:moveTo>
                    <a:cubicBezTo>
                      <a:pt x="6337" y="5218"/>
                      <a:pt x="6305" y="5228"/>
                      <a:pt x="6263" y="5249"/>
                    </a:cubicBezTo>
                    <a:cubicBezTo>
                      <a:pt x="6221" y="5260"/>
                      <a:pt x="6189" y="5281"/>
                      <a:pt x="6157" y="5313"/>
                    </a:cubicBezTo>
                    <a:cubicBezTo>
                      <a:pt x="6126" y="5344"/>
                      <a:pt x="6105" y="5376"/>
                      <a:pt x="6094" y="5418"/>
                    </a:cubicBezTo>
                    <a:cubicBezTo>
                      <a:pt x="6073" y="5461"/>
                      <a:pt x="6062" y="5503"/>
                      <a:pt x="6062" y="5545"/>
                    </a:cubicBezTo>
                    <a:cubicBezTo>
                      <a:pt x="6062" y="5577"/>
                      <a:pt x="6073" y="5598"/>
                      <a:pt x="6073" y="5629"/>
                    </a:cubicBezTo>
                    <a:cubicBezTo>
                      <a:pt x="6094" y="5682"/>
                      <a:pt x="6115" y="5735"/>
                      <a:pt x="6157" y="5777"/>
                    </a:cubicBezTo>
                    <a:lnTo>
                      <a:pt x="6221" y="5820"/>
                    </a:lnTo>
                    <a:cubicBezTo>
                      <a:pt x="6274" y="5851"/>
                      <a:pt x="6326" y="5862"/>
                      <a:pt x="6390" y="5862"/>
                    </a:cubicBezTo>
                    <a:lnTo>
                      <a:pt x="6569" y="5862"/>
                    </a:lnTo>
                    <a:cubicBezTo>
                      <a:pt x="6612" y="5862"/>
                      <a:pt x="6654" y="5851"/>
                      <a:pt x="6696" y="5830"/>
                    </a:cubicBezTo>
                    <a:cubicBezTo>
                      <a:pt x="6738" y="5820"/>
                      <a:pt x="6770" y="5798"/>
                      <a:pt x="6802" y="5767"/>
                    </a:cubicBezTo>
                    <a:cubicBezTo>
                      <a:pt x="6833" y="5735"/>
                      <a:pt x="6854" y="5703"/>
                      <a:pt x="6865" y="5661"/>
                    </a:cubicBezTo>
                    <a:cubicBezTo>
                      <a:pt x="6886" y="5629"/>
                      <a:pt x="6897" y="5587"/>
                      <a:pt x="6897" y="5534"/>
                    </a:cubicBezTo>
                    <a:cubicBezTo>
                      <a:pt x="6886" y="5513"/>
                      <a:pt x="6886" y="5482"/>
                      <a:pt x="6876" y="5450"/>
                    </a:cubicBezTo>
                    <a:cubicBezTo>
                      <a:pt x="6865" y="5397"/>
                      <a:pt x="6833" y="5355"/>
                      <a:pt x="6802" y="5313"/>
                    </a:cubicBezTo>
                    <a:lnTo>
                      <a:pt x="6728" y="5260"/>
                    </a:lnTo>
                    <a:cubicBezTo>
                      <a:pt x="6685" y="5228"/>
                      <a:pt x="6622" y="5218"/>
                      <a:pt x="6569" y="5218"/>
                    </a:cubicBezTo>
                    <a:close/>
                    <a:moveTo>
                      <a:pt x="13550" y="5038"/>
                    </a:moveTo>
                    <a:cubicBezTo>
                      <a:pt x="13519" y="5049"/>
                      <a:pt x="13487" y="5049"/>
                      <a:pt x="13466" y="5049"/>
                    </a:cubicBezTo>
                    <a:cubicBezTo>
                      <a:pt x="13413" y="5070"/>
                      <a:pt x="13360" y="5091"/>
                      <a:pt x="13318" y="5133"/>
                    </a:cubicBezTo>
                    <a:lnTo>
                      <a:pt x="13265" y="5196"/>
                    </a:lnTo>
                    <a:cubicBezTo>
                      <a:pt x="13244" y="5249"/>
                      <a:pt x="13223" y="5302"/>
                      <a:pt x="13223" y="5365"/>
                    </a:cubicBezTo>
                    <a:lnTo>
                      <a:pt x="13223" y="5545"/>
                    </a:lnTo>
                    <a:cubicBezTo>
                      <a:pt x="13223" y="5587"/>
                      <a:pt x="13234" y="5629"/>
                      <a:pt x="13255" y="5672"/>
                    </a:cubicBezTo>
                    <a:cubicBezTo>
                      <a:pt x="13265" y="5714"/>
                      <a:pt x="13286" y="5746"/>
                      <a:pt x="13318" y="5777"/>
                    </a:cubicBezTo>
                    <a:cubicBezTo>
                      <a:pt x="13350" y="5809"/>
                      <a:pt x="13381" y="5830"/>
                      <a:pt x="13424" y="5841"/>
                    </a:cubicBezTo>
                    <a:cubicBezTo>
                      <a:pt x="13466" y="5862"/>
                      <a:pt x="13508" y="5872"/>
                      <a:pt x="13550" y="5872"/>
                    </a:cubicBezTo>
                    <a:cubicBezTo>
                      <a:pt x="13582" y="5862"/>
                      <a:pt x="13603" y="5862"/>
                      <a:pt x="13635" y="5862"/>
                    </a:cubicBezTo>
                    <a:cubicBezTo>
                      <a:pt x="13688" y="5841"/>
                      <a:pt x="13741" y="5809"/>
                      <a:pt x="13783" y="5777"/>
                    </a:cubicBezTo>
                    <a:cubicBezTo>
                      <a:pt x="13793" y="5756"/>
                      <a:pt x="13814" y="5735"/>
                      <a:pt x="13825" y="5703"/>
                    </a:cubicBezTo>
                    <a:cubicBezTo>
                      <a:pt x="13857" y="5661"/>
                      <a:pt x="13878" y="5608"/>
                      <a:pt x="13878" y="5545"/>
                    </a:cubicBezTo>
                    <a:lnTo>
                      <a:pt x="13878" y="5365"/>
                    </a:lnTo>
                    <a:cubicBezTo>
                      <a:pt x="13878" y="5323"/>
                      <a:pt x="13867" y="5281"/>
                      <a:pt x="13846" y="5239"/>
                    </a:cubicBezTo>
                    <a:cubicBezTo>
                      <a:pt x="13836" y="5196"/>
                      <a:pt x="13814" y="5165"/>
                      <a:pt x="13783" y="5133"/>
                    </a:cubicBezTo>
                    <a:cubicBezTo>
                      <a:pt x="13751" y="5101"/>
                      <a:pt x="13719" y="5080"/>
                      <a:pt x="13677" y="5070"/>
                    </a:cubicBezTo>
                    <a:cubicBezTo>
                      <a:pt x="13635" y="5049"/>
                      <a:pt x="13593" y="5038"/>
                      <a:pt x="13550" y="5038"/>
                    </a:cubicBezTo>
                    <a:close/>
                    <a:moveTo>
                      <a:pt x="549" y="5577"/>
                    </a:moveTo>
                    <a:cubicBezTo>
                      <a:pt x="528" y="5577"/>
                      <a:pt x="497" y="5587"/>
                      <a:pt x="475" y="5587"/>
                    </a:cubicBezTo>
                    <a:cubicBezTo>
                      <a:pt x="454" y="5587"/>
                      <a:pt x="433" y="5587"/>
                      <a:pt x="412" y="5598"/>
                    </a:cubicBezTo>
                    <a:cubicBezTo>
                      <a:pt x="370" y="5608"/>
                      <a:pt x="328" y="5629"/>
                      <a:pt x="285" y="5651"/>
                    </a:cubicBezTo>
                    <a:cubicBezTo>
                      <a:pt x="264" y="5651"/>
                      <a:pt x="254" y="5661"/>
                      <a:pt x="232" y="5672"/>
                    </a:cubicBezTo>
                    <a:cubicBezTo>
                      <a:pt x="201" y="5703"/>
                      <a:pt x="159" y="5725"/>
                      <a:pt x="137" y="5756"/>
                    </a:cubicBezTo>
                    <a:cubicBezTo>
                      <a:pt x="106" y="5788"/>
                      <a:pt x="85" y="5820"/>
                      <a:pt x="64" y="5851"/>
                    </a:cubicBezTo>
                    <a:cubicBezTo>
                      <a:pt x="53" y="5883"/>
                      <a:pt x="32" y="5915"/>
                      <a:pt x="21" y="5946"/>
                    </a:cubicBezTo>
                    <a:lnTo>
                      <a:pt x="11" y="5978"/>
                    </a:lnTo>
                    <a:cubicBezTo>
                      <a:pt x="11" y="6010"/>
                      <a:pt x="0" y="6052"/>
                      <a:pt x="0" y="6094"/>
                    </a:cubicBezTo>
                    <a:cubicBezTo>
                      <a:pt x="0" y="6136"/>
                      <a:pt x="11" y="6179"/>
                      <a:pt x="32" y="6221"/>
                    </a:cubicBezTo>
                    <a:cubicBezTo>
                      <a:pt x="42" y="6253"/>
                      <a:pt x="64" y="6295"/>
                      <a:pt x="95" y="6316"/>
                    </a:cubicBezTo>
                    <a:cubicBezTo>
                      <a:pt x="127" y="6348"/>
                      <a:pt x="159" y="6379"/>
                      <a:pt x="201" y="6390"/>
                    </a:cubicBezTo>
                    <a:cubicBezTo>
                      <a:pt x="224" y="6405"/>
                      <a:pt x="253" y="6415"/>
                      <a:pt x="287" y="6415"/>
                    </a:cubicBezTo>
                    <a:cubicBezTo>
                      <a:pt x="300" y="6415"/>
                      <a:pt x="313" y="6414"/>
                      <a:pt x="328" y="6411"/>
                    </a:cubicBezTo>
                    <a:cubicBezTo>
                      <a:pt x="412" y="6411"/>
                      <a:pt x="497" y="6379"/>
                      <a:pt x="549" y="6316"/>
                    </a:cubicBezTo>
                    <a:lnTo>
                      <a:pt x="592" y="6274"/>
                    </a:lnTo>
                    <a:cubicBezTo>
                      <a:pt x="602" y="6284"/>
                      <a:pt x="623" y="6295"/>
                      <a:pt x="634" y="6295"/>
                    </a:cubicBezTo>
                    <a:cubicBezTo>
                      <a:pt x="676" y="6305"/>
                      <a:pt x="718" y="6305"/>
                      <a:pt x="761" y="6305"/>
                    </a:cubicBezTo>
                    <a:cubicBezTo>
                      <a:pt x="803" y="6295"/>
                      <a:pt x="845" y="6284"/>
                      <a:pt x="887" y="6263"/>
                    </a:cubicBezTo>
                    <a:cubicBezTo>
                      <a:pt x="951" y="6221"/>
                      <a:pt x="1014" y="6147"/>
                      <a:pt x="1035" y="6073"/>
                    </a:cubicBezTo>
                    <a:cubicBezTo>
                      <a:pt x="1056" y="5989"/>
                      <a:pt x="1046" y="5894"/>
                      <a:pt x="1003" y="5820"/>
                    </a:cubicBezTo>
                    <a:cubicBezTo>
                      <a:pt x="982" y="5788"/>
                      <a:pt x="961" y="5767"/>
                      <a:pt x="940" y="5735"/>
                    </a:cubicBezTo>
                    <a:lnTo>
                      <a:pt x="919" y="5714"/>
                    </a:lnTo>
                    <a:cubicBezTo>
                      <a:pt x="887" y="5682"/>
                      <a:pt x="845" y="5661"/>
                      <a:pt x="813" y="5640"/>
                    </a:cubicBezTo>
                    <a:cubicBezTo>
                      <a:pt x="771" y="5619"/>
                      <a:pt x="729" y="5598"/>
                      <a:pt x="687" y="5587"/>
                    </a:cubicBezTo>
                    <a:cubicBezTo>
                      <a:pt x="644" y="5587"/>
                      <a:pt x="592" y="5577"/>
                      <a:pt x="549" y="5577"/>
                    </a:cubicBezTo>
                    <a:close/>
                    <a:moveTo>
                      <a:pt x="11578" y="5404"/>
                    </a:moveTo>
                    <a:cubicBezTo>
                      <a:pt x="11566" y="5404"/>
                      <a:pt x="11555" y="5405"/>
                      <a:pt x="11544" y="5408"/>
                    </a:cubicBezTo>
                    <a:cubicBezTo>
                      <a:pt x="11459" y="5408"/>
                      <a:pt x="11375" y="5439"/>
                      <a:pt x="11322" y="5503"/>
                    </a:cubicBezTo>
                    <a:cubicBezTo>
                      <a:pt x="11259" y="5566"/>
                      <a:pt x="11227" y="5640"/>
                      <a:pt x="11227" y="5725"/>
                    </a:cubicBezTo>
                    <a:lnTo>
                      <a:pt x="11227" y="6158"/>
                    </a:lnTo>
                    <a:cubicBezTo>
                      <a:pt x="11227" y="6231"/>
                      <a:pt x="11259" y="6327"/>
                      <a:pt x="11322" y="6379"/>
                    </a:cubicBezTo>
                    <a:cubicBezTo>
                      <a:pt x="11343" y="6411"/>
                      <a:pt x="11385" y="6432"/>
                      <a:pt x="11417" y="6443"/>
                    </a:cubicBezTo>
                    <a:cubicBezTo>
                      <a:pt x="11459" y="6464"/>
                      <a:pt x="11501" y="6474"/>
                      <a:pt x="11544" y="6474"/>
                    </a:cubicBezTo>
                    <a:cubicBezTo>
                      <a:pt x="11628" y="6474"/>
                      <a:pt x="11713" y="6443"/>
                      <a:pt x="11776" y="6379"/>
                    </a:cubicBezTo>
                    <a:cubicBezTo>
                      <a:pt x="11829" y="6316"/>
                      <a:pt x="11871" y="6242"/>
                      <a:pt x="11871" y="6158"/>
                    </a:cubicBezTo>
                    <a:lnTo>
                      <a:pt x="11871" y="5725"/>
                    </a:lnTo>
                    <a:cubicBezTo>
                      <a:pt x="11871" y="5640"/>
                      <a:pt x="11829" y="5556"/>
                      <a:pt x="11776" y="5503"/>
                    </a:cubicBezTo>
                    <a:cubicBezTo>
                      <a:pt x="11744" y="5471"/>
                      <a:pt x="11713" y="5450"/>
                      <a:pt x="11670" y="5429"/>
                    </a:cubicBezTo>
                    <a:cubicBezTo>
                      <a:pt x="11640" y="5413"/>
                      <a:pt x="11609" y="5404"/>
                      <a:pt x="11578" y="5404"/>
                    </a:cubicBezTo>
                    <a:close/>
                    <a:moveTo>
                      <a:pt x="9389" y="5991"/>
                    </a:moveTo>
                    <a:cubicBezTo>
                      <a:pt x="9360" y="5991"/>
                      <a:pt x="9331" y="5994"/>
                      <a:pt x="9294" y="5999"/>
                    </a:cubicBezTo>
                    <a:lnTo>
                      <a:pt x="9284" y="5999"/>
                    </a:lnTo>
                    <a:cubicBezTo>
                      <a:pt x="9262" y="6010"/>
                      <a:pt x="9231" y="6020"/>
                      <a:pt x="9210" y="6031"/>
                    </a:cubicBezTo>
                    <a:lnTo>
                      <a:pt x="9199" y="6041"/>
                    </a:lnTo>
                    <a:cubicBezTo>
                      <a:pt x="9178" y="6052"/>
                      <a:pt x="9157" y="6073"/>
                      <a:pt x="9136" y="6094"/>
                    </a:cubicBezTo>
                    <a:cubicBezTo>
                      <a:pt x="9093" y="6136"/>
                      <a:pt x="9062" y="6179"/>
                      <a:pt x="9051" y="6242"/>
                    </a:cubicBezTo>
                    <a:cubicBezTo>
                      <a:pt x="9030" y="6305"/>
                      <a:pt x="9030" y="6358"/>
                      <a:pt x="9051" y="6422"/>
                    </a:cubicBezTo>
                    <a:cubicBezTo>
                      <a:pt x="9062" y="6464"/>
                      <a:pt x="9083" y="6496"/>
                      <a:pt x="9104" y="6527"/>
                    </a:cubicBezTo>
                    <a:cubicBezTo>
                      <a:pt x="9125" y="6569"/>
                      <a:pt x="9157" y="6591"/>
                      <a:pt x="9199" y="6612"/>
                    </a:cubicBezTo>
                    <a:cubicBezTo>
                      <a:pt x="9231" y="6633"/>
                      <a:pt x="9273" y="6654"/>
                      <a:pt x="9315" y="6654"/>
                    </a:cubicBezTo>
                    <a:lnTo>
                      <a:pt x="9410" y="6654"/>
                    </a:lnTo>
                    <a:cubicBezTo>
                      <a:pt x="9474" y="6654"/>
                      <a:pt x="9527" y="6643"/>
                      <a:pt x="9579" y="6612"/>
                    </a:cubicBezTo>
                    <a:cubicBezTo>
                      <a:pt x="9600" y="6591"/>
                      <a:pt x="9622" y="6580"/>
                      <a:pt x="9643" y="6559"/>
                    </a:cubicBezTo>
                    <a:cubicBezTo>
                      <a:pt x="9685" y="6517"/>
                      <a:pt x="9706" y="6474"/>
                      <a:pt x="9727" y="6422"/>
                    </a:cubicBezTo>
                    <a:cubicBezTo>
                      <a:pt x="9738" y="6348"/>
                      <a:pt x="9738" y="6316"/>
                      <a:pt x="9727" y="6242"/>
                    </a:cubicBezTo>
                    <a:cubicBezTo>
                      <a:pt x="9706" y="6179"/>
                      <a:pt x="9674" y="6136"/>
                      <a:pt x="9632" y="6094"/>
                    </a:cubicBezTo>
                    <a:lnTo>
                      <a:pt x="9632" y="6084"/>
                    </a:lnTo>
                    <a:lnTo>
                      <a:pt x="9569" y="6041"/>
                    </a:lnTo>
                    <a:lnTo>
                      <a:pt x="9569" y="6031"/>
                    </a:lnTo>
                    <a:lnTo>
                      <a:pt x="9558" y="6031"/>
                    </a:lnTo>
                    <a:lnTo>
                      <a:pt x="9484" y="5999"/>
                    </a:lnTo>
                    <a:cubicBezTo>
                      <a:pt x="9447" y="5994"/>
                      <a:pt x="9418" y="5991"/>
                      <a:pt x="9389" y="5991"/>
                    </a:cubicBezTo>
                    <a:close/>
                    <a:moveTo>
                      <a:pt x="2440" y="6316"/>
                    </a:moveTo>
                    <a:cubicBezTo>
                      <a:pt x="2387" y="6316"/>
                      <a:pt x="2334" y="6337"/>
                      <a:pt x="2281" y="6369"/>
                    </a:cubicBezTo>
                    <a:lnTo>
                      <a:pt x="2218" y="6411"/>
                    </a:lnTo>
                    <a:cubicBezTo>
                      <a:pt x="2176" y="6453"/>
                      <a:pt x="2144" y="6506"/>
                      <a:pt x="2134" y="6559"/>
                    </a:cubicBezTo>
                    <a:cubicBezTo>
                      <a:pt x="2123" y="6591"/>
                      <a:pt x="2123" y="6622"/>
                      <a:pt x="2112" y="6654"/>
                    </a:cubicBezTo>
                    <a:lnTo>
                      <a:pt x="2112" y="6675"/>
                    </a:lnTo>
                    <a:lnTo>
                      <a:pt x="2112" y="6707"/>
                    </a:lnTo>
                    <a:cubicBezTo>
                      <a:pt x="2123" y="6738"/>
                      <a:pt x="2123" y="6781"/>
                      <a:pt x="2134" y="6812"/>
                    </a:cubicBezTo>
                    <a:lnTo>
                      <a:pt x="2134" y="6823"/>
                    </a:lnTo>
                    <a:lnTo>
                      <a:pt x="2165" y="6897"/>
                    </a:lnTo>
                    <a:lnTo>
                      <a:pt x="2176" y="6918"/>
                    </a:lnTo>
                    <a:cubicBezTo>
                      <a:pt x="2186" y="6929"/>
                      <a:pt x="2207" y="6960"/>
                      <a:pt x="2229" y="6981"/>
                    </a:cubicBezTo>
                    <a:lnTo>
                      <a:pt x="2239" y="6992"/>
                    </a:lnTo>
                    <a:cubicBezTo>
                      <a:pt x="2250" y="7002"/>
                      <a:pt x="2281" y="7034"/>
                      <a:pt x="2313" y="7045"/>
                    </a:cubicBezTo>
                    <a:cubicBezTo>
                      <a:pt x="2310" y="7044"/>
                      <a:pt x="2307" y="7043"/>
                      <a:pt x="2307" y="7043"/>
                    </a:cubicBezTo>
                    <a:cubicBezTo>
                      <a:pt x="2300" y="7043"/>
                      <a:pt x="2369" y="7076"/>
                      <a:pt x="2398" y="7076"/>
                    </a:cubicBezTo>
                    <a:cubicBezTo>
                      <a:pt x="2429" y="7087"/>
                      <a:pt x="2450" y="7087"/>
                      <a:pt x="2482" y="7098"/>
                    </a:cubicBezTo>
                    <a:cubicBezTo>
                      <a:pt x="2514" y="7098"/>
                      <a:pt x="2545" y="7087"/>
                      <a:pt x="2577" y="7076"/>
                    </a:cubicBezTo>
                    <a:lnTo>
                      <a:pt x="2588" y="7076"/>
                    </a:lnTo>
                    <a:lnTo>
                      <a:pt x="2662" y="7045"/>
                    </a:lnTo>
                    <a:cubicBezTo>
                      <a:pt x="2693" y="7034"/>
                      <a:pt x="2714" y="7002"/>
                      <a:pt x="2736" y="6992"/>
                    </a:cubicBezTo>
                    <a:lnTo>
                      <a:pt x="2746" y="6981"/>
                    </a:lnTo>
                    <a:cubicBezTo>
                      <a:pt x="2767" y="6960"/>
                      <a:pt x="2788" y="6929"/>
                      <a:pt x="2799" y="6907"/>
                    </a:cubicBezTo>
                    <a:lnTo>
                      <a:pt x="2809" y="6897"/>
                    </a:lnTo>
                    <a:lnTo>
                      <a:pt x="2841" y="6823"/>
                    </a:lnTo>
                    <a:cubicBezTo>
                      <a:pt x="2852" y="6791"/>
                      <a:pt x="2852" y="6760"/>
                      <a:pt x="2852" y="6728"/>
                    </a:cubicBezTo>
                    <a:cubicBezTo>
                      <a:pt x="2852" y="6665"/>
                      <a:pt x="2841" y="6612"/>
                      <a:pt x="2809" y="6548"/>
                    </a:cubicBezTo>
                    <a:lnTo>
                      <a:pt x="2757" y="6485"/>
                    </a:lnTo>
                    <a:cubicBezTo>
                      <a:pt x="2736" y="6464"/>
                      <a:pt x="2693" y="6432"/>
                      <a:pt x="2683" y="6432"/>
                    </a:cubicBezTo>
                    <a:lnTo>
                      <a:pt x="2672" y="6422"/>
                    </a:lnTo>
                    <a:lnTo>
                      <a:pt x="2640" y="6390"/>
                    </a:lnTo>
                    <a:cubicBezTo>
                      <a:pt x="2609" y="6358"/>
                      <a:pt x="2567" y="6337"/>
                      <a:pt x="2524" y="6327"/>
                    </a:cubicBezTo>
                    <a:cubicBezTo>
                      <a:pt x="2503" y="6327"/>
                      <a:pt x="2472" y="6327"/>
                      <a:pt x="2440" y="6316"/>
                    </a:cubicBezTo>
                    <a:close/>
                    <a:moveTo>
                      <a:pt x="7414" y="6110"/>
                    </a:moveTo>
                    <a:cubicBezTo>
                      <a:pt x="7385" y="6110"/>
                      <a:pt x="7356" y="6115"/>
                      <a:pt x="7330" y="6126"/>
                    </a:cubicBezTo>
                    <a:cubicBezTo>
                      <a:pt x="7309" y="6126"/>
                      <a:pt x="7298" y="6136"/>
                      <a:pt x="7287" y="6136"/>
                    </a:cubicBezTo>
                    <a:lnTo>
                      <a:pt x="7235" y="6136"/>
                    </a:lnTo>
                    <a:cubicBezTo>
                      <a:pt x="7182" y="6136"/>
                      <a:pt x="7119" y="6147"/>
                      <a:pt x="7076" y="6179"/>
                    </a:cubicBezTo>
                    <a:cubicBezTo>
                      <a:pt x="7055" y="6189"/>
                      <a:pt x="7034" y="6210"/>
                      <a:pt x="7013" y="6231"/>
                    </a:cubicBezTo>
                    <a:cubicBezTo>
                      <a:pt x="6971" y="6263"/>
                      <a:pt x="6939" y="6316"/>
                      <a:pt x="6928" y="6369"/>
                    </a:cubicBezTo>
                    <a:cubicBezTo>
                      <a:pt x="6918" y="6390"/>
                      <a:pt x="6907" y="6411"/>
                      <a:pt x="6907" y="6432"/>
                    </a:cubicBezTo>
                    <a:lnTo>
                      <a:pt x="6886" y="6453"/>
                    </a:lnTo>
                    <a:cubicBezTo>
                      <a:pt x="6854" y="6496"/>
                      <a:pt x="6844" y="6548"/>
                      <a:pt x="6823" y="6591"/>
                    </a:cubicBezTo>
                    <a:cubicBezTo>
                      <a:pt x="6812" y="6612"/>
                      <a:pt x="6812" y="6633"/>
                      <a:pt x="6802" y="6654"/>
                    </a:cubicBezTo>
                    <a:cubicBezTo>
                      <a:pt x="6802" y="6696"/>
                      <a:pt x="6791" y="6749"/>
                      <a:pt x="6791" y="6802"/>
                    </a:cubicBezTo>
                    <a:cubicBezTo>
                      <a:pt x="6791" y="6844"/>
                      <a:pt x="6802" y="6886"/>
                      <a:pt x="6823" y="6929"/>
                    </a:cubicBezTo>
                    <a:cubicBezTo>
                      <a:pt x="6833" y="6971"/>
                      <a:pt x="6854" y="7002"/>
                      <a:pt x="6886" y="7034"/>
                    </a:cubicBezTo>
                    <a:lnTo>
                      <a:pt x="6950" y="7076"/>
                    </a:lnTo>
                    <a:cubicBezTo>
                      <a:pt x="6992" y="7108"/>
                      <a:pt x="7023" y="7119"/>
                      <a:pt x="7066" y="7119"/>
                    </a:cubicBezTo>
                    <a:cubicBezTo>
                      <a:pt x="7082" y="7124"/>
                      <a:pt x="7097" y="7127"/>
                      <a:pt x="7113" y="7127"/>
                    </a:cubicBezTo>
                    <a:cubicBezTo>
                      <a:pt x="7129" y="7127"/>
                      <a:pt x="7145" y="7124"/>
                      <a:pt x="7161" y="7119"/>
                    </a:cubicBezTo>
                    <a:cubicBezTo>
                      <a:pt x="7203" y="7119"/>
                      <a:pt x="7235" y="7108"/>
                      <a:pt x="7277" y="7076"/>
                    </a:cubicBezTo>
                    <a:lnTo>
                      <a:pt x="7340" y="7034"/>
                    </a:lnTo>
                    <a:cubicBezTo>
                      <a:pt x="7383" y="6992"/>
                      <a:pt x="7414" y="6939"/>
                      <a:pt x="7425" y="6886"/>
                    </a:cubicBezTo>
                    <a:cubicBezTo>
                      <a:pt x="7435" y="6844"/>
                      <a:pt x="7456" y="6802"/>
                      <a:pt x="7467" y="6760"/>
                    </a:cubicBezTo>
                    <a:lnTo>
                      <a:pt x="7499" y="6749"/>
                    </a:lnTo>
                    <a:cubicBezTo>
                      <a:pt x="7541" y="6738"/>
                      <a:pt x="7583" y="6717"/>
                      <a:pt x="7615" y="6696"/>
                    </a:cubicBezTo>
                    <a:cubicBezTo>
                      <a:pt x="7647" y="6665"/>
                      <a:pt x="7678" y="6643"/>
                      <a:pt x="7699" y="6601"/>
                    </a:cubicBezTo>
                    <a:cubicBezTo>
                      <a:pt x="7721" y="6559"/>
                      <a:pt x="7731" y="6527"/>
                      <a:pt x="7731" y="6485"/>
                    </a:cubicBezTo>
                    <a:cubicBezTo>
                      <a:pt x="7742" y="6432"/>
                      <a:pt x="7742" y="6390"/>
                      <a:pt x="7731" y="6348"/>
                    </a:cubicBezTo>
                    <a:cubicBezTo>
                      <a:pt x="7699" y="6274"/>
                      <a:pt x="7657" y="6200"/>
                      <a:pt x="7583" y="6158"/>
                    </a:cubicBezTo>
                    <a:cubicBezTo>
                      <a:pt x="7552" y="6147"/>
                      <a:pt x="7530" y="6136"/>
                      <a:pt x="7499" y="6126"/>
                    </a:cubicBezTo>
                    <a:cubicBezTo>
                      <a:pt x="7472" y="6115"/>
                      <a:pt x="7443" y="6110"/>
                      <a:pt x="7414" y="6110"/>
                    </a:cubicBezTo>
                    <a:close/>
                    <a:moveTo>
                      <a:pt x="4320" y="6390"/>
                    </a:moveTo>
                    <a:cubicBezTo>
                      <a:pt x="4299" y="6400"/>
                      <a:pt x="4267" y="6400"/>
                      <a:pt x="4235" y="6400"/>
                    </a:cubicBezTo>
                    <a:cubicBezTo>
                      <a:pt x="4182" y="6422"/>
                      <a:pt x="4140" y="6453"/>
                      <a:pt x="4098" y="6485"/>
                    </a:cubicBezTo>
                    <a:cubicBezTo>
                      <a:pt x="4035" y="6548"/>
                      <a:pt x="4003" y="6633"/>
                      <a:pt x="4003" y="6717"/>
                    </a:cubicBezTo>
                    <a:cubicBezTo>
                      <a:pt x="4003" y="6812"/>
                      <a:pt x="4003" y="6907"/>
                      <a:pt x="4003" y="7002"/>
                    </a:cubicBezTo>
                    <a:cubicBezTo>
                      <a:pt x="3992" y="7045"/>
                      <a:pt x="4003" y="7087"/>
                      <a:pt x="4024" y="7129"/>
                    </a:cubicBezTo>
                    <a:lnTo>
                      <a:pt x="4035" y="7140"/>
                    </a:lnTo>
                    <a:lnTo>
                      <a:pt x="4045" y="7182"/>
                    </a:lnTo>
                    <a:cubicBezTo>
                      <a:pt x="4066" y="7224"/>
                      <a:pt x="4087" y="7256"/>
                      <a:pt x="4119" y="7288"/>
                    </a:cubicBezTo>
                    <a:cubicBezTo>
                      <a:pt x="4151" y="7319"/>
                      <a:pt x="4182" y="7340"/>
                      <a:pt x="4225" y="7362"/>
                    </a:cubicBezTo>
                    <a:cubicBezTo>
                      <a:pt x="4256" y="7383"/>
                      <a:pt x="4299" y="7383"/>
                      <a:pt x="4341" y="7383"/>
                    </a:cubicBezTo>
                    <a:cubicBezTo>
                      <a:pt x="4373" y="7383"/>
                      <a:pt x="4404" y="7383"/>
                      <a:pt x="4436" y="7372"/>
                    </a:cubicBezTo>
                    <a:cubicBezTo>
                      <a:pt x="4489" y="7362"/>
                      <a:pt x="4531" y="7330"/>
                      <a:pt x="4573" y="7288"/>
                    </a:cubicBezTo>
                    <a:cubicBezTo>
                      <a:pt x="4626" y="7235"/>
                      <a:pt x="4679" y="7150"/>
                      <a:pt x="4668" y="7066"/>
                    </a:cubicBezTo>
                    <a:cubicBezTo>
                      <a:pt x="4658" y="6950"/>
                      <a:pt x="4658" y="6834"/>
                      <a:pt x="4647" y="6717"/>
                    </a:cubicBezTo>
                    <a:cubicBezTo>
                      <a:pt x="4647" y="6675"/>
                      <a:pt x="4637" y="6633"/>
                      <a:pt x="4615" y="6591"/>
                    </a:cubicBezTo>
                    <a:cubicBezTo>
                      <a:pt x="4605" y="6548"/>
                      <a:pt x="4584" y="6517"/>
                      <a:pt x="4552" y="6485"/>
                    </a:cubicBezTo>
                    <a:cubicBezTo>
                      <a:pt x="4520" y="6453"/>
                      <a:pt x="4489" y="6432"/>
                      <a:pt x="4446" y="6422"/>
                    </a:cubicBezTo>
                    <a:cubicBezTo>
                      <a:pt x="4415" y="6400"/>
                      <a:pt x="4373" y="6390"/>
                      <a:pt x="4320" y="6390"/>
                    </a:cubicBezTo>
                    <a:close/>
                    <a:moveTo>
                      <a:pt x="12991" y="6654"/>
                    </a:moveTo>
                    <a:cubicBezTo>
                      <a:pt x="12927" y="6654"/>
                      <a:pt x="12874" y="6675"/>
                      <a:pt x="12822" y="6707"/>
                    </a:cubicBezTo>
                    <a:lnTo>
                      <a:pt x="12779" y="6738"/>
                    </a:lnTo>
                    <a:lnTo>
                      <a:pt x="12769" y="6738"/>
                    </a:lnTo>
                    <a:cubicBezTo>
                      <a:pt x="12737" y="6738"/>
                      <a:pt x="12716" y="6749"/>
                      <a:pt x="12684" y="6749"/>
                    </a:cubicBezTo>
                    <a:cubicBezTo>
                      <a:pt x="12632" y="6760"/>
                      <a:pt x="12579" y="6791"/>
                      <a:pt x="12547" y="6834"/>
                    </a:cubicBezTo>
                    <a:lnTo>
                      <a:pt x="12494" y="6897"/>
                    </a:lnTo>
                    <a:cubicBezTo>
                      <a:pt x="12463" y="6950"/>
                      <a:pt x="12452" y="7002"/>
                      <a:pt x="12452" y="7055"/>
                    </a:cubicBezTo>
                    <a:cubicBezTo>
                      <a:pt x="12441" y="7076"/>
                      <a:pt x="12452" y="7098"/>
                      <a:pt x="12452" y="7119"/>
                    </a:cubicBezTo>
                    <a:cubicBezTo>
                      <a:pt x="12452" y="7140"/>
                      <a:pt x="12452" y="7150"/>
                      <a:pt x="12463" y="7171"/>
                    </a:cubicBezTo>
                    <a:lnTo>
                      <a:pt x="12494" y="7256"/>
                    </a:lnTo>
                    <a:lnTo>
                      <a:pt x="12505" y="7256"/>
                    </a:lnTo>
                    <a:lnTo>
                      <a:pt x="12558" y="7330"/>
                    </a:lnTo>
                    <a:lnTo>
                      <a:pt x="12558" y="7340"/>
                    </a:lnTo>
                    <a:cubicBezTo>
                      <a:pt x="12589" y="7362"/>
                      <a:pt x="12621" y="7383"/>
                      <a:pt x="12653" y="7404"/>
                    </a:cubicBezTo>
                    <a:cubicBezTo>
                      <a:pt x="12674" y="7414"/>
                      <a:pt x="12705" y="7425"/>
                      <a:pt x="12727" y="7436"/>
                    </a:cubicBezTo>
                    <a:lnTo>
                      <a:pt x="12748" y="7436"/>
                    </a:lnTo>
                    <a:cubicBezTo>
                      <a:pt x="12779" y="7446"/>
                      <a:pt x="12811" y="7446"/>
                      <a:pt x="12843" y="7457"/>
                    </a:cubicBezTo>
                    <a:lnTo>
                      <a:pt x="12864" y="7457"/>
                    </a:lnTo>
                    <a:cubicBezTo>
                      <a:pt x="12896" y="7446"/>
                      <a:pt x="12927" y="7446"/>
                      <a:pt x="12959" y="7446"/>
                    </a:cubicBezTo>
                    <a:lnTo>
                      <a:pt x="12970" y="7436"/>
                    </a:lnTo>
                    <a:cubicBezTo>
                      <a:pt x="12991" y="7425"/>
                      <a:pt x="13033" y="7414"/>
                      <a:pt x="13054" y="7404"/>
                    </a:cubicBezTo>
                    <a:lnTo>
                      <a:pt x="13065" y="7404"/>
                    </a:lnTo>
                    <a:lnTo>
                      <a:pt x="13075" y="7393"/>
                    </a:lnTo>
                    <a:cubicBezTo>
                      <a:pt x="13096" y="7372"/>
                      <a:pt x="13117" y="7362"/>
                      <a:pt x="13139" y="7340"/>
                    </a:cubicBezTo>
                    <a:lnTo>
                      <a:pt x="13160" y="7319"/>
                    </a:lnTo>
                    <a:cubicBezTo>
                      <a:pt x="13181" y="7298"/>
                      <a:pt x="13202" y="7277"/>
                      <a:pt x="13212" y="7245"/>
                    </a:cubicBezTo>
                    <a:lnTo>
                      <a:pt x="13234" y="7224"/>
                    </a:lnTo>
                    <a:cubicBezTo>
                      <a:pt x="13255" y="7193"/>
                      <a:pt x="13265" y="7150"/>
                      <a:pt x="13286" y="7108"/>
                    </a:cubicBezTo>
                    <a:lnTo>
                      <a:pt x="13297" y="7066"/>
                    </a:lnTo>
                    <a:cubicBezTo>
                      <a:pt x="13307" y="7024"/>
                      <a:pt x="13318" y="6981"/>
                      <a:pt x="13307" y="6939"/>
                    </a:cubicBezTo>
                    <a:cubicBezTo>
                      <a:pt x="13297" y="6897"/>
                      <a:pt x="13286" y="6855"/>
                      <a:pt x="13265" y="6823"/>
                    </a:cubicBezTo>
                    <a:cubicBezTo>
                      <a:pt x="13244" y="6781"/>
                      <a:pt x="13212" y="6749"/>
                      <a:pt x="13181" y="6728"/>
                    </a:cubicBezTo>
                    <a:cubicBezTo>
                      <a:pt x="13149" y="6696"/>
                      <a:pt x="13117" y="6675"/>
                      <a:pt x="13075" y="6665"/>
                    </a:cubicBezTo>
                    <a:cubicBezTo>
                      <a:pt x="13043" y="6665"/>
                      <a:pt x="13012" y="6665"/>
                      <a:pt x="12991" y="6654"/>
                    </a:cubicBezTo>
                    <a:close/>
                    <a:moveTo>
                      <a:pt x="15652" y="6559"/>
                    </a:moveTo>
                    <a:cubicBezTo>
                      <a:pt x="15568" y="6569"/>
                      <a:pt x="15483" y="6591"/>
                      <a:pt x="15430" y="6654"/>
                    </a:cubicBezTo>
                    <a:cubicBezTo>
                      <a:pt x="15388" y="6696"/>
                      <a:pt x="15367" y="6738"/>
                      <a:pt x="15356" y="6781"/>
                    </a:cubicBezTo>
                    <a:lnTo>
                      <a:pt x="15304" y="6791"/>
                    </a:lnTo>
                    <a:cubicBezTo>
                      <a:pt x="15240" y="6812"/>
                      <a:pt x="15187" y="6865"/>
                      <a:pt x="15156" y="6918"/>
                    </a:cubicBezTo>
                    <a:cubicBezTo>
                      <a:pt x="15145" y="6950"/>
                      <a:pt x="15135" y="6971"/>
                      <a:pt x="15124" y="7002"/>
                    </a:cubicBezTo>
                    <a:cubicBezTo>
                      <a:pt x="15113" y="7034"/>
                      <a:pt x="15113" y="7066"/>
                      <a:pt x="15113" y="7098"/>
                    </a:cubicBezTo>
                    <a:cubicBezTo>
                      <a:pt x="15113" y="7119"/>
                      <a:pt x="15113" y="7150"/>
                      <a:pt x="15113" y="7171"/>
                    </a:cubicBezTo>
                    <a:lnTo>
                      <a:pt x="15092" y="7214"/>
                    </a:lnTo>
                    <a:cubicBezTo>
                      <a:pt x="15092" y="7235"/>
                      <a:pt x="15082" y="7256"/>
                      <a:pt x="15071" y="7277"/>
                    </a:cubicBezTo>
                    <a:cubicBezTo>
                      <a:pt x="15018" y="7330"/>
                      <a:pt x="14987" y="7404"/>
                      <a:pt x="14987" y="7488"/>
                    </a:cubicBezTo>
                    <a:cubicBezTo>
                      <a:pt x="14987" y="7562"/>
                      <a:pt x="15018" y="7657"/>
                      <a:pt x="15082" y="7710"/>
                    </a:cubicBezTo>
                    <a:cubicBezTo>
                      <a:pt x="15139" y="7767"/>
                      <a:pt x="15204" y="7807"/>
                      <a:pt x="15278" y="7807"/>
                    </a:cubicBezTo>
                    <a:cubicBezTo>
                      <a:pt x="15286" y="7807"/>
                      <a:pt x="15295" y="7806"/>
                      <a:pt x="15304" y="7805"/>
                    </a:cubicBezTo>
                    <a:cubicBezTo>
                      <a:pt x="15388" y="7805"/>
                      <a:pt x="15473" y="7773"/>
                      <a:pt x="15536" y="7710"/>
                    </a:cubicBezTo>
                    <a:cubicBezTo>
                      <a:pt x="15620" y="7615"/>
                      <a:pt x="15684" y="7509"/>
                      <a:pt x="15726" y="7393"/>
                    </a:cubicBezTo>
                    <a:lnTo>
                      <a:pt x="15747" y="7383"/>
                    </a:lnTo>
                    <a:cubicBezTo>
                      <a:pt x="15842" y="7319"/>
                      <a:pt x="15916" y="7224"/>
                      <a:pt x="15948" y="7108"/>
                    </a:cubicBezTo>
                    <a:cubicBezTo>
                      <a:pt x="15969" y="7034"/>
                      <a:pt x="15980" y="6960"/>
                      <a:pt x="15980" y="6886"/>
                    </a:cubicBezTo>
                    <a:cubicBezTo>
                      <a:pt x="15980" y="6802"/>
                      <a:pt x="15937" y="6717"/>
                      <a:pt x="15884" y="6654"/>
                    </a:cubicBezTo>
                    <a:cubicBezTo>
                      <a:pt x="15832" y="6601"/>
                      <a:pt x="15737" y="6559"/>
                      <a:pt x="15652" y="6559"/>
                    </a:cubicBezTo>
                    <a:close/>
                    <a:moveTo>
                      <a:pt x="14036" y="7404"/>
                    </a:moveTo>
                    <a:cubicBezTo>
                      <a:pt x="13994" y="7404"/>
                      <a:pt x="13952" y="7404"/>
                      <a:pt x="13920" y="7425"/>
                    </a:cubicBezTo>
                    <a:cubicBezTo>
                      <a:pt x="13878" y="7446"/>
                      <a:pt x="13846" y="7467"/>
                      <a:pt x="13814" y="7499"/>
                    </a:cubicBezTo>
                    <a:cubicBezTo>
                      <a:pt x="13793" y="7520"/>
                      <a:pt x="13783" y="7541"/>
                      <a:pt x="13762" y="7562"/>
                    </a:cubicBezTo>
                    <a:cubicBezTo>
                      <a:pt x="13730" y="7615"/>
                      <a:pt x="13719" y="7668"/>
                      <a:pt x="13719" y="7721"/>
                    </a:cubicBezTo>
                    <a:cubicBezTo>
                      <a:pt x="13719" y="7752"/>
                      <a:pt x="13730" y="7784"/>
                      <a:pt x="13730" y="7805"/>
                    </a:cubicBezTo>
                    <a:cubicBezTo>
                      <a:pt x="13741" y="7837"/>
                      <a:pt x="13751" y="7869"/>
                      <a:pt x="13762" y="7890"/>
                    </a:cubicBezTo>
                    <a:cubicBezTo>
                      <a:pt x="13762" y="7932"/>
                      <a:pt x="13762" y="7964"/>
                      <a:pt x="13762" y="7995"/>
                    </a:cubicBezTo>
                    <a:cubicBezTo>
                      <a:pt x="13772" y="8038"/>
                      <a:pt x="13783" y="8080"/>
                      <a:pt x="13804" y="8111"/>
                    </a:cubicBezTo>
                    <a:lnTo>
                      <a:pt x="13857" y="8185"/>
                    </a:lnTo>
                    <a:cubicBezTo>
                      <a:pt x="13888" y="8206"/>
                      <a:pt x="13920" y="8238"/>
                      <a:pt x="13962" y="8249"/>
                    </a:cubicBezTo>
                    <a:cubicBezTo>
                      <a:pt x="13983" y="8259"/>
                      <a:pt x="14015" y="8270"/>
                      <a:pt x="14036" y="8270"/>
                    </a:cubicBezTo>
                    <a:cubicBezTo>
                      <a:pt x="14054" y="8274"/>
                      <a:pt x="14073" y="8277"/>
                      <a:pt x="14093" y="8277"/>
                    </a:cubicBezTo>
                    <a:cubicBezTo>
                      <a:pt x="14120" y="8277"/>
                      <a:pt x="14149" y="8272"/>
                      <a:pt x="14174" y="8259"/>
                    </a:cubicBezTo>
                    <a:cubicBezTo>
                      <a:pt x="14195" y="8249"/>
                      <a:pt x="14226" y="8238"/>
                      <a:pt x="14247" y="8228"/>
                    </a:cubicBezTo>
                    <a:cubicBezTo>
                      <a:pt x="14300" y="8206"/>
                      <a:pt x="14332" y="8164"/>
                      <a:pt x="14364" y="8111"/>
                    </a:cubicBezTo>
                    <a:cubicBezTo>
                      <a:pt x="14374" y="8090"/>
                      <a:pt x="14385" y="8059"/>
                      <a:pt x="14395" y="8038"/>
                    </a:cubicBezTo>
                    <a:lnTo>
                      <a:pt x="14406" y="8006"/>
                    </a:lnTo>
                    <a:lnTo>
                      <a:pt x="14416" y="7964"/>
                    </a:lnTo>
                    <a:cubicBezTo>
                      <a:pt x="14427" y="7911"/>
                      <a:pt x="14448" y="7869"/>
                      <a:pt x="14459" y="7816"/>
                    </a:cubicBezTo>
                    <a:cubicBezTo>
                      <a:pt x="14469" y="7773"/>
                      <a:pt x="14469" y="7731"/>
                      <a:pt x="14459" y="7689"/>
                    </a:cubicBezTo>
                    <a:cubicBezTo>
                      <a:pt x="14459" y="7647"/>
                      <a:pt x="14448" y="7604"/>
                      <a:pt x="14427" y="7562"/>
                    </a:cubicBezTo>
                    <a:cubicBezTo>
                      <a:pt x="14406" y="7531"/>
                      <a:pt x="14374" y="7499"/>
                      <a:pt x="14343" y="7478"/>
                    </a:cubicBezTo>
                    <a:cubicBezTo>
                      <a:pt x="14311" y="7446"/>
                      <a:pt x="14269" y="7425"/>
                      <a:pt x="14226" y="7414"/>
                    </a:cubicBezTo>
                    <a:cubicBezTo>
                      <a:pt x="14205" y="7414"/>
                      <a:pt x="14174" y="7404"/>
                      <a:pt x="14142" y="7404"/>
                    </a:cubicBezTo>
                    <a:close/>
                    <a:moveTo>
                      <a:pt x="10086" y="7531"/>
                    </a:moveTo>
                    <a:cubicBezTo>
                      <a:pt x="10065" y="7531"/>
                      <a:pt x="10033" y="7541"/>
                      <a:pt x="10002" y="7541"/>
                    </a:cubicBezTo>
                    <a:cubicBezTo>
                      <a:pt x="9949" y="7552"/>
                      <a:pt x="9896" y="7583"/>
                      <a:pt x="9864" y="7626"/>
                    </a:cubicBezTo>
                    <a:lnTo>
                      <a:pt x="9812" y="7689"/>
                    </a:lnTo>
                    <a:cubicBezTo>
                      <a:pt x="9780" y="7742"/>
                      <a:pt x="9769" y="7795"/>
                      <a:pt x="9769" y="7847"/>
                    </a:cubicBezTo>
                    <a:lnTo>
                      <a:pt x="9769" y="7974"/>
                    </a:lnTo>
                    <a:cubicBezTo>
                      <a:pt x="9769" y="8016"/>
                      <a:pt x="9769" y="8059"/>
                      <a:pt x="9791" y="8101"/>
                    </a:cubicBezTo>
                    <a:cubicBezTo>
                      <a:pt x="9812" y="8143"/>
                      <a:pt x="9833" y="8175"/>
                      <a:pt x="9864" y="8206"/>
                    </a:cubicBezTo>
                    <a:cubicBezTo>
                      <a:pt x="9886" y="8238"/>
                      <a:pt x="9928" y="8259"/>
                      <a:pt x="9970" y="8270"/>
                    </a:cubicBezTo>
                    <a:cubicBezTo>
                      <a:pt x="10002" y="8291"/>
                      <a:pt x="10044" y="8302"/>
                      <a:pt x="10086" y="8302"/>
                    </a:cubicBezTo>
                    <a:cubicBezTo>
                      <a:pt x="10118" y="8291"/>
                      <a:pt x="10150" y="8291"/>
                      <a:pt x="10171" y="8280"/>
                    </a:cubicBezTo>
                    <a:cubicBezTo>
                      <a:pt x="10234" y="8270"/>
                      <a:pt x="10276" y="8238"/>
                      <a:pt x="10319" y="8206"/>
                    </a:cubicBezTo>
                    <a:lnTo>
                      <a:pt x="10371" y="8133"/>
                    </a:lnTo>
                    <a:cubicBezTo>
                      <a:pt x="10403" y="8090"/>
                      <a:pt x="10414" y="8027"/>
                      <a:pt x="10414" y="7974"/>
                    </a:cubicBezTo>
                    <a:lnTo>
                      <a:pt x="10414" y="7847"/>
                    </a:lnTo>
                    <a:cubicBezTo>
                      <a:pt x="10414" y="7805"/>
                      <a:pt x="10403" y="7763"/>
                      <a:pt x="10382" y="7731"/>
                    </a:cubicBezTo>
                    <a:cubicBezTo>
                      <a:pt x="10371" y="7689"/>
                      <a:pt x="10350" y="7657"/>
                      <a:pt x="10319" y="7626"/>
                    </a:cubicBezTo>
                    <a:cubicBezTo>
                      <a:pt x="10287" y="7594"/>
                      <a:pt x="10255" y="7573"/>
                      <a:pt x="10213" y="7552"/>
                    </a:cubicBezTo>
                    <a:cubicBezTo>
                      <a:pt x="10171" y="7541"/>
                      <a:pt x="10139" y="7531"/>
                      <a:pt x="10086" y="7531"/>
                    </a:cubicBezTo>
                    <a:close/>
                    <a:moveTo>
                      <a:pt x="4903" y="7833"/>
                    </a:moveTo>
                    <a:cubicBezTo>
                      <a:pt x="4892" y="7833"/>
                      <a:pt x="4880" y="7834"/>
                      <a:pt x="4869" y="7837"/>
                    </a:cubicBezTo>
                    <a:cubicBezTo>
                      <a:pt x="4837" y="7837"/>
                      <a:pt x="4816" y="7837"/>
                      <a:pt x="4784" y="7847"/>
                    </a:cubicBezTo>
                    <a:cubicBezTo>
                      <a:pt x="4732" y="7858"/>
                      <a:pt x="4679" y="7890"/>
                      <a:pt x="4637" y="7932"/>
                    </a:cubicBezTo>
                    <a:cubicBezTo>
                      <a:pt x="4626" y="7953"/>
                      <a:pt x="4605" y="7974"/>
                      <a:pt x="4594" y="7995"/>
                    </a:cubicBezTo>
                    <a:cubicBezTo>
                      <a:pt x="4563" y="8048"/>
                      <a:pt x="4542" y="8101"/>
                      <a:pt x="4542" y="8154"/>
                    </a:cubicBezTo>
                    <a:lnTo>
                      <a:pt x="4542" y="8333"/>
                    </a:lnTo>
                    <a:cubicBezTo>
                      <a:pt x="4542" y="8386"/>
                      <a:pt x="4552" y="8428"/>
                      <a:pt x="4573" y="8460"/>
                    </a:cubicBezTo>
                    <a:cubicBezTo>
                      <a:pt x="4584" y="8502"/>
                      <a:pt x="4605" y="8534"/>
                      <a:pt x="4637" y="8566"/>
                    </a:cubicBezTo>
                    <a:cubicBezTo>
                      <a:pt x="4668" y="8597"/>
                      <a:pt x="4700" y="8618"/>
                      <a:pt x="4742" y="8629"/>
                    </a:cubicBezTo>
                    <a:cubicBezTo>
                      <a:pt x="4784" y="8650"/>
                      <a:pt x="4827" y="8661"/>
                      <a:pt x="4869" y="8661"/>
                    </a:cubicBezTo>
                    <a:cubicBezTo>
                      <a:pt x="4901" y="8661"/>
                      <a:pt x="4922" y="8650"/>
                      <a:pt x="4953" y="8650"/>
                    </a:cubicBezTo>
                    <a:cubicBezTo>
                      <a:pt x="5006" y="8640"/>
                      <a:pt x="5059" y="8608"/>
                      <a:pt x="5101" y="8566"/>
                    </a:cubicBezTo>
                    <a:lnTo>
                      <a:pt x="5144" y="8502"/>
                    </a:lnTo>
                    <a:cubicBezTo>
                      <a:pt x="5175" y="8449"/>
                      <a:pt x="5196" y="8397"/>
                      <a:pt x="5196" y="8333"/>
                    </a:cubicBezTo>
                    <a:lnTo>
                      <a:pt x="5196" y="8154"/>
                    </a:lnTo>
                    <a:cubicBezTo>
                      <a:pt x="5196" y="8111"/>
                      <a:pt x="5186" y="8069"/>
                      <a:pt x="5165" y="8027"/>
                    </a:cubicBezTo>
                    <a:cubicBezTo>
                      <a:pt x="5154" y="7995"/>
                      <a:pt x="5133" y="7953"/>
                      <a:pt x="5101" y="7932"/>
                    </a:cubicBezTo>
                    <a:cubicBezTo>
                      <a:pt x="5070" y="7900"/>
                      <a:pt x="5038" y="7869"/>
                      <a:pt x="4996" y="7858"/>
                    </a:cubicBezTo>
                    <a:cubicBezTo>
                      <a:pt x="4965" y="7842"/>
                      <a:pt x="4934" y="7833"/>
                      <a:pt x="4903" y="7833"/>
                    </a:cubicBezTo>
                    <a:close/>
                    <a:moveTo>
                      <a:pt x="6506" y="7953"/>
                    </a:moveTo>
                    <a:cubicBezTo>
                      <a:pt x="6474" y="7953"/>
                      <a:pt x="6453" y="7964"/>
                      <a:pt x="6421" y="7964"/>
                    </a:cubicBezTo>
                    <a:cubicBezTo>
                      <a:pt x="6369" y="7985"/>
                      <a:pt x="6316" y="8006"/>
                      <a:pt x="6284" y="8048"/>
                    </a:cubicBezTo>
                    <a:cubicBezTo>
                      <a:pt x="6242" y="8090"/>
                      <a:pt x="6200" y="8133"/>
                      <a:pt x="6157" y="8175"/>
                    </a:cubicBezTo>
                    <a:cubicBezTo>
                      <a:pt x="6126" y="8196"/>
                      <a:pt x="6105" y="8238"/>
                      <a:pt x="6094" y="8270"/>
                    </a:cubicBezTo>
                    <a:cubicBezTo>
                      <a:pt x="6073" y="8312"/>
                      <a:pt x="6062" y="8354"/>
                      <a:pt x="6062" y="8397"/>
                    </a:cubicBezTo>
                    <a:cubicBezTo>
                      <a:pt x="6062" y="8439"/>
                      <a:pt x="6073" y="8481"/>
                      <a:pt x="6094" y="8523"/>
                    </a:cubicBezTo>
                    <a:cubicBezTo>
                      <a:pt x="6105" y="8566"/>
                      <a:pt x="6126" y="8597"/>
                      <a:pt x="6157" y="8629"/>
                    </a:cubicBezTo>
                    <a:lnTo>
                      <a:pt x="6221" y="8682"/>
                    </a:lnTo>
                    <a:cubicBezTo>
                      <a:pt x="6274" y="8703"/>
                      <a:pt x="6326" y="8724"/>
                      <a:pt x="6390" y="8724"/>
                    </a:cubicBezTo>
                    <a:cubicBezTo>
                      <a:pt x="6411" y="8713"/>
                      <a:pt x="6443" y="8713"/>
                      <a:pt x="6474" y="8713"/>
                    </a:cubicBezTo>
                    <a:cubicBezTo>
                      <a:pt x="6527" y="8692"/>
                      <a:pt x="6580" y="8671"/>
                      <a:pt x="6612" y="8629"/>
                    </a:cubicBezTo>
                    <a:cubicBezTo>
                      <a:pt x="6654" y="8587"/>
                      <a:pt x="6696" y="8544"/>
                      <a:pt x="6738" y="8502"/>
                    </a:cubicBezTo>
                    <a:cubicBezTo>
                      <a:pt x="6770" y="8481"/>
                      <a:pt x="6791" y="8439"/>
                      <a:pt x="6802" y="8407"/>
                    </a:cubicBezTo>
                    <a:cubicBezTo>
                      <a:pt x="6823" y="8365"/>
                      <a:pt x="6833" y="8323"/>
                      <a:pt x="6833" y="8280"/>
                    </a:cubicBezTo>
                    <a:cubicBezTo>
                      <a:pt x="6833" y="8228"/>
                      <a:pt x="6823" y="8196"/>
                      <a:pt x="6802" y="8154"/>
                    </a:cubicBezTo>
                    <a:cubicBezTo>
                      <a:pt x="6791" y="8111"/>
                      <a:pt x="6770" y="8080"/>
                      <a:pt x="6738" y="8048"/>
                    </a:cubicBezTo>
                    <a:lnTo>
                      <a:pt x="6675" y="7995"/>
                    </a:lnTo>
                    <a:cubicBezTo>
                      <a:pt x="6622" y="7964"/>
                      <a:pt x="6569" y="7953"/>
                      <a:pt x="6506" y="7953"/>
                    </a:cubicBezTo>
                    <a:close/>
                    <a:moveTo>
                      <a:pt x="1008" y="7835"/>
                    </a:moveTo>
                    <a:cubicBezTo>
                      <a:pt x="1000" y="7835"/>
                      <a:pt x="991" y="7836"/>
                      <a:pt x="982" y="7837"/>
                    </a:cubicBezTo>
                    <a:cubicBezTo>
                      <a:pt x="898" y="7837"/>
                      <a:pt x="813" y="7869"/>
                      <a:pt x="750" y="7932"/>
                    </a:cubicBezTo>
                    <a:cubicBezTo>
                      <a:pt x="697" y="7995"/>
                      <a:pt x="666" y="8069"/>
                      <a:pt x="666" y="8154"/>
                    </a:cubicBezTo>
                    <a:lnTo>
                      <a:pt x="666" y="8692"/>
                    </a:lnTo>
                    <a:cubicBezTo>
                      <a:pt x="666" y="8777"/>
                      <a:pt x="697" y="8861"/>
                      <a:pt x="750" y="8925"/>
                    </a:cubicBezTo>
                    <a:cubicBezTo>
                      <a:pt x="813" y="8977"/>
                      <a:pt x="908" y="9020"/>
                      <a:pt x="982" y="9020"/>
                    </a:cubicBezTo>
                    <a:cubicBezTo>
                      <a:pt x="1067" y="9009"/>
                      <a:pt x="1151" y="8988"/>
                      <a:pt x="1215" y="8925"/>
                    </a:cubicBezTo>
                    <a:cubicBezTo>
                      <a:pt x="1268" y="8861"/>
                      <a:pt x="1310" y="8787"/>
                      <a:pt x="1310" y="8692"/>
                    </a:cubicBezTo>
                    <a:lnTo>
                      <a:pt x="1310" y="8154"/>
                    </a:lnTo>
                    <a:cubicBezTo>
                      <a:pt x="1310" y="8069"/>
                      <a:pt x="1268" y="7985"/>
                      <a:pt x="1215" y="7932"/>
                    </a:cubicBezTo>
                    <a:cubicBezTo>
                      <a:pt x="1158" y="7875"/>
                      <a:pt x="1084" y="7835"/>
                      <a:pt x="1008" y="7835"/>
                    </a:cubicBezTo>
                    <a:close/>
                    <a:moveTo>
                      <a:pt x="11892" y="8618"/>
                    </a:moveTo>
                    <a:cubicBezTo>
                      <a:pt x="11818" y="8618"/>
                      <a:pt x="11787" y="8629"/>
                      <a:pt x="11723" y="8661"/>
                    </a:cubicBezTo>
                    <a:cubicBezTo>
                      <a:pt x="11670" y="8692"/>
                      <a:pt x="11639" y="8735"/>
                      <a:pt x="11607" y="8787"/>
                    </a:cubicBezTo>
                    <a:cubicBezTo>
                      <a:pt x="11587" y="8807"/>
                      <a:pt x="11568" y="8873"/>
                      <a:pt x="11565" y="8873"/>
                    </a:cubicBezTo>
                    <a:cubicBezTo>
                      <a:pt x="11565" y="8873"/>
                      <a:pt x="11565" y="8873"/>
                      <a:pt x="11565" y="8872"/>
                    </a:cubicBezTo>
                    <a:lnTo>
                      <a:pt x="11565" y="8882"/>
                    </a:lnTo>
                    <a:cubicBezTo>
                      <a:pt x="11565" y="8904"/>
                      <a:pt x="11554" y="8935"/>
                      <a:pt x="11554" y="8967"/>
                    </a:cubicBezTo>
                    <a:lnTo>
                      <a:pt x="11554" y="8977"/>
                    </a:lnTo>
                    <a:lnTo>
                      <a:pt x="11554" y="8988"/>
                    </a:lnTo>
                    <a:lnTo>
                      <a:pt x="11565" y="9073"/>
                    </a:lnTo>
                    <a:lnTo>
                      <a:pt x="11565" y="9083"/>
                    </a:lnTo>
                    <a:cubicBezTo>
                      <a:pt x="11586" y="9136"/>
                      <a:pt x="11607" y="9178"/>
                      <a:pt x="11660" y="9231"/>
                    </a:cubicBezTo>
                    <a:cubicBezTo>
                      <a:pt x="11702" y="9273"/>
                      <a:pt x="11744" y="9294"/>
                      <a:pt x="11797" y="9315"/>
                    </a:cubicBezTo>
                    <a:lnTo>
                      <a:pt x="11850" y="9315"/>
                    </a:lnTo>
                    <a:lnTo>
                      <a:pt x="11892" y="9326"/>
                    </a:lnTo>
                    <a:lnTo>
                      <a:pt x="11977" y="9315"/>
                    </a:lnTo>
                    <a:cubicBezTo>
                      <a:pt x="12008" y="9305"/>
                      <a:pt x="12030" y="9294"/>
                      <a:pt x="12061" y="9284"/>
                    </a:cubicBezTo>
                    <a:lnTo>
                      <a:pt x="12061" y="9273"/>
                    </a:lnTo>
                    <a:cubicBezTo>
                      <a:pt x="12082" y="9263"/>
                      <a:pt x="12114" y="9242"/>
                      <a:pt x="12135" y="9220"/>
                    </a:cubicBezTo>
                    <a:cubicBezTo>
                      <a:pt x="12167" y="9199"/>
                      <a:pt x="12188" y="9157"/>
                      <a:pt x="12199" y="9115"/>
                    </a:cubicBezTo>
                    <a:cubicBezTo>
                      <a:pt x="12220" y="9083"/>
                      <a:pt x="12230" y="9041"/>
                      <a:pt x="12230" y="8999"/>
                    </a:cubicBezTo>
                    <a:lnTo>
                      <a:pt x="12220" y="8977"/>
                    </a:lnTo>
                    <a:lnTo>
                      <a:pt x="12230" y="8946"/>
                    </a:lnTo>
                    <a:cubicBezTo>
                      <a:pt x="12220" y="8925"/>
                      <a:pt x="12220" y="8893"/>
                      <a:pt x="12220" y="8861"/>
                    </a:cubicBezTo>
                    <a:cubicBezTo>
                      <a:pt x="12199" y="8808"/>
                      <a:pt x="12177" y="8766"/>
                      <a:pt x="12135" y="8724"/>
                    </a:cubicBezTo>
                    <a:cubicBezTo>
                      <a:pt x="12114" y="8703"/>
                      <a:pt x="12082" y="8682"/>
                      <a:pt x="12061" y="8671"/>
                    </a:cubicBezTo>
                    <a:lnTo>
                      <a:pt x="12061" y="8661"/>
                    </a:lnTo>
                    <a:cubicBezTo>
                      <a:pt x="12040" y="8650"/>
                      <a:pt x="12008" y="8640"/>
                      <a:pt x="11977" y="8629"/>
                    </a:cubicBezTo>
                    <a:cubicBezTo>
                      <a:pt x="11956" y="8618"/>
                      <a:pt x="11924" y="8618"/>
                      <a:pt x="11892" y="8618"/>
                    </a:cubicBezTo>
                    <a:close/>
                    <a:moveTo>
                      <a:pt x="8497" y="8625"/>
                    </a:moveTo>
                    <a:cubicBezTo>
                      <a:pt x="8485" y="8625"/>
                      <a:pt x="8472" y="8626"/>
                      <a:pt x="8460" y="8629"/>
                    </a:cubicBezTo>
                    <a:cubicBezTo>
                      <a:pt x="8418" y="8629"/>
                      <a:pt x="8375" y="8650"/>
                      <a:pt x="8344" y="8671"/>
                    </a:cubicBezTo>
                    <a:lnTo>
                      <a:pt x="8270" y="8724"/>
                    </a:lnTo>
                    <a:cubicBezTo>
                      <a:pt x="8238" y="8756"/>
                      <a:pt x="8206" y="8808"/>
                      <a:pt x="8185" y="8861"/>
                    </a:cubicBezTo>
                    <a:cubicBezTo>
                      <a:pt x="8185" y="8893"/>
                      <a:pt x="8185" y="8925"/>
                      <a:pt x="8175" y="8946"/>
                    </a:cubicBezTo>
                    <a:cubicBezTo>
                      <a:pt x="8175" y="8967"/>
                      <a:pt x="8185" y="8988"/>
                      <a:pt x="8185" y="9009"/>
                    </a:cubicBezTo>
                    <a:cubicBezTo>
                      <a:pt x="8175" y="9030"/>
                      <a:pt x="8164" y="9041"/>
                      <a:pt x="8164" y="9062"/>
                    </a:cubicBezTo>
                    <a:cubicBezTo>
                      <a:pt x="8143" y="9104"/>
                      <a:pt x="8132" y="9136"/>
                      <a:pt x="8132" y="9189"/>
                    </a:cubicBezTo>
                    <a:cubicBezTo>
                      <a:pt x="8132" y="9231"/>
                      <a:pt x="8143" y="9273"/>
                      <a:pt x="8164" y="9305"/>
                    </a:cubicBezTo>
                    <a:cubicBezTo>
                      <a:pt x="8175" y="9347"/>
                      <a:pt x="8196" y="9389"/>
                      <a:pt x="8227" y="9410"/>
                    </a:cubicBezTo>
                    <a:cubicBezTo>
                      <a:pt x="8249" y="9432"/>
                      <a:pt x="8270" y="9453"/>
                      <a:pt x="8291" y="9463"/>
                    </a:cubicBezTo>
                    <a:cubicBezTo>
                      <a:pt x="8344" y="9495"/>
                      <a:pt x="8396" y="9506"/>
                      <a:pt x="8460" y="9506"/>
                    </a:cubicBezTo>
                    <a:cubicBezTo>
                      <a:pt x="8491" y="9506"/>
                      <a:pt x="8513" y="9506"/>
                      <a:pt x="8544" y="9495"/>
                    </a:cubicBezTo>
                    <a:cubicBezTo>
                      <a:pt x="8597" y="9484"/>
                      <a:pt x="8650" y="9453"/>
                      <a:pt x="8682" y="9410"/>
                    </a:cubicBezTo>
                    <a:cubicBezTo>
                      <a:pt x="8724" y="9379"/>
                      <a:pt x="8766" y="9337"/>
                      <a:pt x="8798" y="9294"/>
                    </a:cubicBezTo>
                    <a:cubicBezTo>
                      <a:pt x="8829" y="9263"/>
                      <a:pt x="8851" y="9231"/>
                      <a:pt x="8872" y="9189"/>
                    </a:cubicBezTo>
                    <a:cubicBezTo>
                      <a:pt x="8893" y="9157"/>
                      <a:pt x="8893" y="9115"/>
                      <a:pt x="8893" y="9062"/>
                    </a:cubicBezTo>
                    <a:cubicBezTo>
                      <a:pt x="8893" y="9020"/>
                      <a:pt x="8893" y="8977"/>
                      <a:pt x="8872" y="8946"/>
                    </a:cubicBezTo>
                    <a:cubicBezTo>
                      <a:pt x="8851" y="8904"/>
                      <a:pt x="8829" y="8872"/>
                      <a:pt x="8808" y="8840"/>
                    </a:cubicBezTo>
                    <a:cubicBezTo>
                      <a:pt x="8798" y="8819"/>
                      <a:pt x="8787" y="8808"/>
                      <a:pt x="8777" y="8787"/>
                    </a:cubicBezTo>
                    <a:cubicBezTo>
                      <a:pt x="8766" y="8745"/>
                      <a:pt x="8734" y="8713"/>
                      <a:pt x="8703" y="8692"/>
                    </a:cubicBezTo>
                    <a:cubicBezTo>
                      <a:pt x="8671" y="8671"/>
                      <a:pt x="8629" y="8650"/>
                      <a:pt x="8587" y="8640"/>
                    </a:cubicBezTo>
                    <a:cubicBezTo>
                      <a:pt x="8557" y="8632"/>
                      <a:pt x="8527" y="8625"/>
                      <a:pt x="8497" y="8625"/>
                    </a:cubicBezTo>
                    <a:close/>
                    <a:moveTo>
                      <a:pt x="15247" y="9046"/>
                    </a:moveTo>
                    <a:cubicBezTo>
                      <a:pt x="15219" y="9046"/>
                      <a:pt x="15193" y="9051"/>
                      <a:pt x="15166" y="9062"/>
                    </a:cubicBezTo>
                    <a:cubicBezTo>
                      <a:pt x="15135" y="9073"/>
                      <a:pt x="15113" y="9083"/>
                      <a:pt x="15082" y="9094"/>
                    </a:cubicBezTo>
                    <a:cubicBezTo>
                      <a:pt x="15040" y="9115"/>
                      <a:pt x="14997" y="9157"/>
                      <a:pt x="14966" y="9210"/>
                    </a:cubicBezTo>
                    <a:lnTo>
                      <a:pt x="14923" y="9273"/>
                    </a:lnTo>
                    <a:cubicBezTo>
                      <a:pt x="14902" y="9315"/>
                      <a:pt x="14881" y="9347"/>
                      <a:pt x="14881" y="9400"/>
                    </a:cubicBezTo>
                    <a:cubicBezTo>
                      <a:pt x="14871" y="9442"/>
                      <a:pt x="14871" y="9484"/>
                      <a:pt x="14892" y="9527"/>
                    </a:cubicBezTo>
                    <a:cubicBezTo>
                      <a:pt x="14902" y="9569"/>
                      <a:pt x="14913" y="9601"/>
                      <a:pt x="14945" y="9632"/>
                    </a:cubicBezTo>
                    <a:cubicBezTo>
                      <a:pt x="14966" y="9664"/>
                      <a:pt x="14997" y="9696"/>
                      <a:pt x="15040" y="9717"/>
                    </a:cubicBezTo>
                    <a:cubicBezTo>
                      <a:pt x="15061" y="9727"/>
                      <a:pt x="15092" y="9738"/>
                      <a:pt x="15113" y="9748"/>
                    </a:cubicBezTo>
                    <a:cubicBezTo>
                      <a:pt x="15140" y="9759"/>
                      <a:pt x="15169" y="9764"/>
                      <a:pt x="15198" y="9764"/>
                    </a:cubicBezTo>
                    <a:cubicBezTo>
                      <a:pt x="15227" y="9764"/>
                      <a:pt x="15256" y="9759"/>
                      <a:pt x="15282" y="9748"/>
                    </a:cubicBezTo>
                    <a:cubicBezTo>
                      <a:pt x="15314" y="9738"/>
                      <a:pt x="15335" y="9727"/>
                      <a:pt x="15367" y="9717"/>
                    </a:cubicBezTo>
                    <a:cubicBezTo>
                      <a:pt x="15409" y="9685"/>
                      <a:pt x="15451" y="9653"/>
                      <a:pt x="15483" y="9601"/>
                    </a:cubicBezTo>
                    <a:cubicBezTo>
                      <a:pt x="15494" y="9579"/>
                      <a:pt x="15515" y="9558"/>
                      <a:pt x="15525" y="9527"/>
                    </a:cubicBezTo>
                    <a:cubicBezTo>
                      <a:pt x="15547" y="9495"/>
                      <a:pt x="15568" y="9453"/>
                      <a:pt x="15568" y="9410"/>
                    </a:cubicBezTo>
                    <a:cubicBezTo>
                      <a:pt x="15578" y="9368"/>
                      <a:pt x="15578" y="9326"/>
                      <a:pt x="15557" y="9284"/>
                    </a:cubicBezTo>
                    <a:cubicBezTo>
                      <a:pt x="15547" y="9242"/>
                      <a:pt x="15536" y="9199"/>
                      <a:pt x="15504" y="9178"/>
                    </a:cubicBezTo>
                    <a:cubicBezTo>
                      <a:pt x="15483" y="9136"/>
                      <a:pt x="15451" y="9115"/>
                      <a:pt x="15409" y="9094"/>
                    </a:cubicBezTo>
                    <a:cubicBezTo>
                      <a:pt x="15388" y="9083"/>
                      <a:pt x="15356" y="9073"/>
                      <a:pt x="15335" y="9062"/>
                    </a:cubicBezTo>
                    <a:cubicBezTo>
                      <a:pt x="15304" y="9051"/>
                      <a:pt x="15275" y="9046"/>
                      <a:pt x="15247" y="9046"/>
                    </a:cubicBezTo>
                    <a:close/>
                    <a:moveTo>
                      <a:pt x="2947" y="8687"/>
                    </a:moveTo>
                    <a:cubicBezTo>
                      <a:pt x="2890" y="8687"/>
                      <a:pt x="2829" y="8698"/>
                      <a:pt x="2778" y="8735"/>
                    </a:cubicBezTo>
                    <a:cubicBezTo>
                      <a:pt x="2704" y="8777"/>
                      <a:pt x="2651" y="8840"/>
                      <a:pt x="2630" y="8925"/>
                    </a:cubicBezTo>
                    <a:lnTo>
                      <a:pt x="2567" y="9157"/>
                    </a:lnTo>
                    <a:cubicBezTo>
                      <a:pt x="2524" y="9189"/>
                      <a:pt x="2503" y="9242"/>
                      <a:pt x="2493" y="9284"/>
                    </a:cubicBezTo>
                    <a:cubicBezTo>
                      <a:pt x="2482" y="9337"/>
                      <a:pt x="2472" y="9389"/>
                      <a:pt x="2482" y="9442"/>
                    </a:cubicBezTo>
                    <a:cubicBezTo>
                      <a:pt x="2472" y="9474"/>
                      <a:pt x="2461" y="9516"/>
                      <a:pt x="2450" y="9548"/>
                    </a:cubicBezTo>
                    <a:cubicBezTo>
                      <a:pt x="2440" y="9622"/>
                      <a:pt x="2440" y="9696"/>
                      <a:pt x="2472" y="9759"/>
                    </a:cubicBezTo>
                    <a:cubicBezTo>
                      <a:pt x="2493" y="9822"/>
                      <a:pt x="2545" y="9886"/>
                      <a:pt x="2598" y="9917"/>
                    </a:cubicBezTo>
                    <a:cubicBezTo>
                      <a:pt x="2651" y="9949"/>
                      <a:pt x="2704" y="9960"/>
                      <a:pt x="2767" y="9960"/>
                    </a:cubicBezTo>
                    <a:cubicBezTo>
                      <a:pt x="2775" y="9961"/>
                      <a:pt x="2782" y="9961"/>
                      <a:pt x="2789" y="9961"/>
                    </a:cubicBezTo>
                    <a:cubicBezTo>
                      <a:pt x="2866" y="9961"/>
                      <a:pt x="2942" y="9913"/>
                      <a:pt x="3000" y="9865"/>
                    </a:cubicBezTo>
                    <a:lnTo>
                      <a:pt x="3021" y="9833"/>
                    </a:lnTo>
                    <a:cubicBezTo>
                      <a:pt x="3052" y="9812"/>
                      <a:pt x="3074" y="9780"/>
                      <a:pt x="3095" y="9748"/>
                    </a:cubicBezTo>
                    <a:cubicBezTo>
                      <a:pt x="3137" y="9664"/>
                      <a:pt x="3147" y="9601"/>
                      <a:pt x="3158" y="9516"/>
                    </a:cubicBezTo>
                    <a:cubicBezTo>
                      <a:pt x="3158" y="9495"/>
                      <a:pt x="3158" y="9463"/>
                      <a:pt x="3158" y="9442"/>
                    </a:cubicBezTo>
                    <a:cubicBezTo>
                      <a:pt x="3190" y="9326"/>
                      <a:pt x="3221" y="9210"/>
                      <a:pt x="3253" y="9094"/>
                    </a:cubicBezTo>
                    <a:cubicBezTo>
                      <a:pt x="3274" y="9009"/>
                      <a:pt x="3264" y="8914"/>
                      <a:pt x="3221" y="8851"/>
                    </a:cubicBezTo>
                    <a:cubicBezTo>
                      <a:pt x="3179" y="8777"/>
                      <a:pt x="3105" y="8713"/>
                      <a:pt x="3021" y="8692"/>
                    </a:cubicBezTo>
                    <a:cubicBezTo>
                      <a:pt x="2998" y="8689"/>
                      <a:pt x="2973" y="8687"/>
                      <a:pt x="2947" y="8687"/>
                    </a:cubicBezTo>
                    <a:close/>
                    <a:moveTo>
                      <a:pt x="10414" y="9368"/>
                    </a:moveTo>
                    <a:cubicBezTo>
                      <a:pt x="10371" y="9368"/>
                      <a:pt x="10340" y="9379"/>
                      <a:pt x="10308" y="9379"/>
                    </a:cubicBezTo>
                    <a:lnTo>
                      <a:pt x="10297" y="9389"/>
                    </a:lnTo>
                    <a:cubicBezTo>
                      <a:pt x="10266" y="9400"/>
                      <a:pt x="10234" y="9410"/>
                      <a:pt x="10202" y="9421"/>
                    </a:cubicBezTo>
                    <a:cubicBezTo>
                      <a:pt x="10171" y="9442"/>
                      <a:pt x="10150" y="9463"/>
                      <a:pt x="10129" y="9484"/>
                    </a:cubicBezTo>
                    <a:lnTo>
                      <a:pt x="10118" y="9484"/>
                    </a:lnTo>
                    <a:cubicBezTo>
                      <a:pt x="10097" y="9516"/>
                      <a:pt x="10086" y="9537"/>
                      <a:pt x="10065" y="9558"/>
                    </a:cubicBezTo>
                    <a:lnTo>
                      <a:pt x="10065" y="9569"/>
                    </a:lnTo>
                    <a:cubicBezTo>
                      <a:pt x="10044" y="9590"/>
                      <a:pt x="10033" y="9622"/>
                      <a:pt x="10023" y="9653"/>
                    </a:cubicBezTo>
                    <a:cubicBezTo>
                      <a:pt x="10012" y="9696"/>
                      <a:pt x="10012" y="9738"/>
                      <a:pt x="10023" y="9780"/>
                    </a:cubicBezTo>
                    <a:cubicBezTo>
                      <a:pt x="10023" y="9822"/>
                      <a:pt x="10033" y="9865"/>
                      <a:pt x="10055" y="9896"/>
                    </a:cubicBezTo>
                    <a:cubicBezTo>
                      <a:pt x="10076" y="9939"/>
                      <a:pt x="10107" y="9970"/>
                      <a:pt x="10139" y="9991"/>
                    </a:cubicBezTo>
                    <a:lnTo>
                      <a:pt x="10181" y="10023"/>
                    </a:lnTo>
                    <a:lnTo>
                      <a:pt x="10213" y="10055"/>
                    </a:lnTo>
                    <a:cubicBezTo>
                      <a:pt x="10255" y="10097"/>
                      <a:pt x="10297" y="10129"/>
                      <a:pt x="10350" y="10139"/>
                    </a:cubicBezTo>
                    <a:cubicBezTo>
                      <a:pt x="10382" y="10139"/>
                      <a:pt x="10414" y="10150"/>
                      <a:pt x="10435" y="10150"/>
                    </a:cubicBezTo>
                    <a:cubicBezTo>
                      <a:pt x="10498" y="10150"/>
                      <a:pt x="10551" y="10139"/>
                      <a:pt x="10604" y="10108"/>
                    </a:cubicBezTo>
                    <a:cubicBezTo>
                      <a:pt x="10625" y="10097"/>
                      <a:pt x="10657" y="10065"/>
                      <a:pt x="10678" y="10055"/>
                    </a:cubicBezTo>
                    <a:lnTo>
                      <a:pt x="10688" y="10034"/>
                    </a:lnTo>
                    <a:cubicBezTo>
                      <a:pt x="10699" y="10034"/>
                      <a:pt x="10731" y="9991"/>
                      <a:pt x="10741" y="9960"/>
                    </a:cubicBezTo>
                    <a:cubicBezTo>
                      <a:pt x="10762" y="9939"/>
                      <a:pt x="10773" y="9907"/>
                      <a:pt x="10783" y="9875"/>
                    </a:cubicBezTo>
                    <a:lnTo>
                      <a:pt x="10783" y="9854"/>
                    </a:lnTo>
                    <a:cubicBezTo>
                      <a:pt x="10794" y="9833"/>
                      <a:pt x="10794" y="9801"/>
                      <a:pt x="10794" y="9770"/>
                    </a:cubicBezTo>
                    <a:lnTo>
                      <a:pt x="10804" y="9770"/>
                    </a:lnTo>
                    <a:lnTo>
                      <a:pt x="10804" y="9759"/>
                    </a:lnTo>
                    <a:cubicBezTo>
                      <a:pt x="10794" y="9727"/>
                      <a:pt x="10794" y="9696"/>
                      <a:pt x="10783" y="9664"/>
                    </a:cubicBezTo>
                    <a:lnTo>
                      <a:pt x="10783" y="9643"/>
                    </a:lnTo>
                    <a:cubicBezTo>
                      <a:pt x="10752" y="9579"/>
                      <a:pt x="10741" y="9537"/>
                      <a:pt x="10688" y="9484"/>
                    </a:cubicBezTo>
                    <a:cubicBezTo>
                      <a:pt x="10635" y="9432"/>
                      <a:pt x="10593" y="9410"/>
                      <a:pt x="10519" y="9389"/>
                    </a:cubicBezTo>
                    <a:lnTo>
                      <a:pt x="10509" y="9379"/>
                    </a:lnTo>
                    <a:cubicBezTo>
                      <a:pt x="10477" y="9379"/>
                      <a:pt x="10445" y="9368"/>
                      <a:pt x="10414" y="9368"/>
                    </a:cubicBezTo>
                    <a:close/>
                    <a:moveTo>
                      <a:pt x="13610" y="9226"/>
                    </a:moveTo>
                    <a:cubicBezTo>
                      <a:pt x="13582" y="9226"/>
                      <a:pt x="13556" y="9231"/>
                      <a:pt x="13529" y="9242"/>
                    </a:cubicBezTo>
                    <a:cubicBezTo>
                      <a:pt x="13498" y="9252"/>
                      <a:pt x="13476" y="9263"/>
                      <a:pt x="13445" y="9273"/>
                    </a:cubicBezTo>
                    <a:cubicBezTo>
                      <a:pt x="13403" y="9305"/>
                      <a:pt x="13360" y="9337"/>
                      <a:pt x="13329" y="9389"/>
                    </a:cubicBezTo>
                    <a:cubicBezTo>
                      <a:pt x="13297" y="9474"/>
                      <a:pt x="13255" y="9548"/>
                      <a:pt x="13212" y="9632"/>
                    </a:cubicBezTo>
                    <a:lnTo>
                      <a:pt x="13202" y="9664"/>
                    </a:lnTo>
                    <a:cubicBezTo>
                      <a:pt x="13181" y="9696"/>
                      <a:pt x="13160" y="9738"/>
                      <a:pt x="13149" y="9770"/>
                    </a:cubicBezTo>
                    <a:cubicBezTo>
                      <a:pt x="13139" y="9812"/>
                      <a:pt x="13139" y="9854"/>
                      <a:pt x="13149" y="9896"/>
                    </a:cubicBezTo>
                    <a:cubicBezTo>
                      <a:pt x="13149" y="9939"/>
                      <a:pt x="13160" y="9981"/>
                      <a:pt x="13181" y="10023"/>
                    </a:cubicBezTo>
                    <a:lnTo>
                      <a:pt x="13234" y="10086"/>
                    </a:lnTo>
                    <a:cubicBezTo>
                      <a:pt x="13265" y="10118"/>
                      <a:pt x="13297" y="10139"/>
                      <a:pt x="13339" y="10150"/>
                    </a:cubicBezTo>
                    <a:cubicBezTo>
                      <a:pt x="13360" y="10171"/>
                      <a:pt x="13392" y="10171"/>
                      <a:pt x="13424" y="10171"/>
                    </a:cubicBezTo>
                    <a:cubicBezTo>
                      <a:pt x="13445" y="10176"/>
                      <a:pt x="13466" y="10179"/>
                      <a:pt x="13487" y="10179"/>
                    </a:cubicBezTo>
                    <a:cubicBezTo>
                      <a:pt x="13508" y="10179"/>
                      <a:pt x="13529" y="10176"/>
                      <a:pt x="13550" y="10171"/>
                    </a:cubicBezTo>
                    <a:lnTo>
                      <a:pt x="13624" y="10139"/>
                    </a:lnTo>
                    <a:cubicBezTo>
                      <a:pt x="13677" y="10108"/>
                      <a:pt x="13719" y="10065"/>
                      <a:pt x="13741" y="10023"/>
                    </a:cubicBezTo>
                    <a:lnTo>
                      <a:pt x="13762" y="9981"/>
                    </a:lnTo>
                    <a:cubicBezTo>
                      <a:pt x="13804" y="9970"/>
                      <a:pt x="13836" y="9949"/>
                      <a:pt x="13867" y="9928"/>
                    </a:cubicBezTo>
                    <a:cubicBezTo>
                      <a:pt x="13899" y="9896"/>
                      <a:pt x="13931" y="9865"/>
                      <a:pt x="13952" y="9833"/>
                    </a:cubicBezTo>
                    <a:cubicBezTo>
                      <a:pt x="13973" y="9791"/>
                      <a:pt x="13983" y="9759"/>
                      <a:pt x="13983" y="9717"/>
                    </a:cubicBezTo>
                    <a:cubicBezTo>
                      <a:pt x="13994" y="9664"/>
                      <a:pt x="13994" y="9622"/>
                      <a:pt x="13983" y="9579"/>
                    </a:cubicBezTo>
                    <a:lnTo>
                      <a:pt x="13952" y="9506"/>
                    </a:lnTo>
                    <a:lnTo>
                      <a:pt x="13920" y="9474"/>
                    </a:lnTo>
                    <a:lnTo>
                      <a:pt x="13920" y="9463"/>
                    </a:lnTo>
                    <a:cubicBezTo>
                      <a:pt x="13909" y="9421"/>
                      <a:pt x="13888" y="9389"/>
                      <a:pt x="13867" y="9358"/>
                    </a:cubicBezTo>
                    <a:cubicBezTo>
                      <a:pt x="13846" y="9326"/>
                      <a:pt x="13814" y="9294"/>
                      <a:pt x="13772" y="9273"/>
                    </a:cubicBezTo>
                    <a:cubicBezTo>
                      <a:pt x="13751" y="9263"/>
                      <a:pt x="13719" y="9252"/>
                      <a:pt x="13698" y="9242"/>
                    </a:cubicBezTo>
                    <a:cubicBezTo>
                      <a:pt x="13667" y="9231"/>
                      <a:pt x="13638" y="9226"/>
                      <a:pt x="13610" y="9226"/>
                    </a:cubicBezTo>
                    <a:close/>
                    <a:moveTo>
                      <a:pt x="4346" y="9229"/>
                    </a:moveTo>
                    <a:cubicBezTo>
                      <a:pt x="4337" y="9229"/>
                      <a:pt x="4328" y="9230"/>
                      <a:pt x="4320" y="9231"/>
                    </a:cubicBezTo>
                    <a:cubicBezTo>
                      <a:pt x="4235" y="9231"/>
                      <a:pt x="4151" y="9263"/>
                      <a:pt x="4098" y="9326"/>
                    </a:cubicBezTo>
                    <a:cubicBezTo>
                      <a:pt x="4035" y="9389"/>
                      <a:pt x="4003" y="9463"/>
                      <a:pt x="4003" y="9548"/>
                    </a:cubicBezTo>
                    <a:cubicBezTo>
                      <a:pt x="4003" y="9706"/>
                      <a:pt x="4003" y="9854"/>
                      <a:pt x="4003" y="10002"/>
                    </a:cubicBezTo>
                    <a:cubicBezTo>
                      <a:pt x="3992" y="10044"/>
                      <a:pt x="3992" y="10086"/>
                      <a:pt x="4003" y="10129"/>
                    </a:cubicBezTo>
                    <a:lnTo>
                      <a:pt x="4003" y="10139"/>
                    </a:lnTo>
                    <a:cubicBezTo>
                      <a:pt x="4003" y="10171"/>
                      <a:pt x="4003" y="10203"/>
                      <a:pt x="4013" y="10234"/>
                    </a:cubicBezTo>
                    <a:cubicBezTo>
                      <a:pt x="4024" y="10298"/>
                      <a:pt x="4098" y="10393"/>
                      <a:pt x="4161" y="10424"/>
                    </a:cubicBezTo>
                    <a:cubicBezTo>
                      <a:pt x="4209" y="10448"/>
                      <a:pt x="4256" y="10460"/>
                      <a:pt x="4308" y="10460"/>
                    </a:cubicBezTo>
                    <a:cubicBezTo>
                      <a:pt x="4326" y="10460"/>
                      <a:pt x="4344" y="10459"/>
                      <a:pt x="4362" y="10456"/>
                    </a:cubicBezTo>
                    <a:cubicBezTo>
                      <a:pt x="4436" y="10456"/>
                      <a:pt x="4510" y="10424"/>
                      <a:pt x="4552" y="10372"/>
                    </a:cubicBezTo>
                    <a:cubicBezTo>
                      <a:pt x="4615" y="10308"/>
                      <a:pt x="4647" y="10234"/>
                      <a:pt x="4647" y="10139"/>
                    </a:cubicBezTo>
                    <a:cubicBezTo>
                      <a:pt x="4647" y="10108"/>
                      <a:pt x="4647" y="10065"/>
                      <a:pt x="4647" y="10034"/>
                    </a:cubicBezTo>
                    <a:lnTo>
                      <a:pt x="4658" y="10013"/>
                    </a:lnTo>
                    <a:cubicBezTo>
                      <a:pt x="4700" y="9949"/>
                      <a:pt x="4711" y="9844"/>
                      <a:pt x="4689" y="9770"/>
                    </a:cubicBezTo>
                    <a:cubicBezTo>
                      <a:pt x="4679" y="9738"/>
                      <a:pt x="4668" y="9706"/>
                      <a:pt x="4647" y="9675"/>
                    </a:cubicBezTo>
                    <a:lnTo>
                      <a:pt x="4647" y="9548"/>
                    </a:lnTo>
                    <a:cubicBezTo>
                      <a:pt x="4647" y="9474"/>
                      <a:pt x="4615" y="9379"/>
                      <a:pt x="4552" y="9326"/>
                    </a:cubicBezTo>
                    <a:cubicBezTo>
                      <a:pt x="4505" y="9269"/>
                      <a:pt x="4423" y="9229"/>
                      <a:pt x="4346" y="9229"/>
                    </a:cubicBezTo>
                    <a:close/>
                    <a:moveTo>
                      <a:pt x="6443" y="10076"/>
                    </a:moveTo>
                    <a:cubicBezTo>
                      <a:pt x="6031" y="10076"/>
                      <a:pt x="6031" y="10720"/>
                      <a:pt x="6443" y="10720"/>
                    </a:cubicBezTo>
                    <a:cubicBezTo>
                      <a:pt x="6865" y="10720"/>
                      <a:pt x="6865" y="10076"/>
                      <a:pt x="6443" y="10076"/>
                    </a:cubicBezTo>
                    <a:close/>
                    <a:moveTo>
                      <a:pt x="15431" y="10185"/>
                    </a:moveTo>
                    <a:cubicBezTo>
                      <a:pt x="15406" y="10185"/>
                      <a:pt x="15381" y="10190"/>
                      <a:pt x="15356" y="10203"/>
                    </a:cubicBezTo>
                    <a:cubicBezTo>
                      <a:pt x="15314" y="10213"/>
                      <a:pt x="15272" y="10224"/>
                      <a:pt x="15240" y="10255"/>
                    </a:cubicBezTo>
                    <a:cubicBezTo>
                      <a:pt x="15209" y="10277"/>
                      <a:pt x="15177" y="10308"/>
                      <a:pt x="15156" y="10350"/>
                    </a:cubicBezTo>
                    <a:lnTo>
                      <a:pt x="15124" y="10424"/>
                    </a:lnTo>
                    <a:cubicBezTo>
                      <a:pt x="15113" y="10488"/>
                      <a:pt x="15113" y="10541"/>
                      <a:pt x="15124" y="10593"/>
                    </a:cubicBezTo>
                    <a:cubicBezTo>
                      <a:pt x="15135" y="10615"/>
                      <a:pt x="15145" y="10636"/>
                      <a:pt x="15156" y="10657"/>
                    </a:cubicBezTo>
                    <a:lnTo>
                      <a:pt x="15145" y="10688"/>
                    </a:lnTo>
                    <a:cubicBezTo>
                      <a:pt x="15145" y="10731"/>
                      <a:pt x="15156" y="10773"/>
                      <a:pt x="15177" y="10805"/>
                    </a:cubicBezTo>
                    <a:cubicBezTo>
                      <a:pt x="15187" y="10847"/>
                      <a:pt x="15209" y="10889"/>
                      <a:pt x="15240" y="10910"/>
                    </a:cubicBezTo>
                    <a:cubicBezTo>
                      <a:pt x="15261" y="10931"/>
                      <a:pt x="15282" y="10952"/>
                      <a:pt x="15304" y="10963"/>
                    </a:cubicBezTo>
                    <a:cubicBezTo>
                      <a:pt x="15356" y="10995"/>
                      <a:pt x="15409" y="11005"/>
                      <a:pt x="15473" y="11005"/>
                    </a:cubicBezTo>
                    <a:cubicBezTo>
                      <a:pt x="15504" y="11005"/>
                      <a:pt x="15525" y="11005"/>
                      <a:pt x="15557" y="10995"/>
                    </a:cubicBezTo>
                    <a:cubicBezTo>
                      <a:pt x="15610" y="10984"/>
                      <a:pt x="15663" y="10952"/>
                      <a:pt x="15705" y="10910"/>
                    </a:cubicBezTo>
                    <a:cubicBezTo>
                      <a:pt x="15726" y="10889"/>
                      <a:pt x="15737" y="10868"/>
                      <a:pt x="15758" y="10836"/>
                    </a:cubicBezTo>
                    <a:lnTo>
                      <a:pt x="15768" y="10826"/>
                    </a:lnTo>
                    <a:cubicBezTo>
                      <a:pt x="15779" y="10794"/>
                      <a:pt x="15789" y="10762"/>
                      <a:pt x="15800" y="10741"/>
                    </a:cubicBezTo>
                    <a:lnTo>
                      <a:pt x="15811" y="10731"/>
                    </a:lnTo>
                    <a:cubicBezTo>
                      <a:pt x="15811" y="10710"/>
                      <a:pt x="15811" y="10688"/>
                      <a:pt x="15811" y="10667"/>
                    </a:cubicBezTo>
                    <a:cubicBezTo>
                      <a:pt x="15821" y="10657"/>
                      <a:pt x="15821" y="10636"/>
                      <a:pt x="15821" y="10615"/>
                    </a:cubicBezTo>
                    <a:cubicBezTo>
                      <a:pt x="15821" y="10583"/>
                      <a:pt x="15811" y="10541"/>
                      <a:pt x="15811" y="10509"/>
                    </a:cubicBezTo>
                    <a:cubicBezTo>
                      <a:pt x="15800" y="10467"/>
                      <a:pt x="15779" y="10424"/>
                      <a:pt x="15768" y="10403"/>
                    </a:cubicBezTo>
                    <a:lnTo>
                      <a:pt x="15758" y="10382"/>
                    </a:lnTo>
                    <a:cubicBezTo>
                      <a:pt x="15737" y="10361"/>
                      <a:pt x="15715" y="10329"/>
                      <a:pt x="15705" y="10308"/>
                    </a:cubicBezTo>
                    <a:lnTo>
                      <a:pt x="15694" y="10308"/>
                    </a:lnTo>
                    <a:lnTo>
                      <a:pt x="15684" y="10298"/>
                    </a:lnTo>
                    <a:cubicBezTo>
                      <a:pt x="15663" y="10277"/>
                      <a:pt x="15642" y="10255"/>
                      <a:pt x="15610" y="10234"/>
                    </a:cubicBezTo>
                    <a:lnTo>
                      <a:pt x="15599" y="10234"/>
                    </a:lnTo>
                    <a:cubicBezTo>
                      <a:pt x="15568" y="10213"/>
                      <a:pt x="15525" y="10192"/>
                      <a:pt x="15483" y="10192"/>
                    </a:cubicBezTo>
                    <a:cubicBezTo>
                      <a:pt x="15466" y="10188"/>
                      <a:pt x="15448" y="10185"/>
                      <a:pt x="15431" y="10185"/>
                    </a:cubicBezTo>
                    <a:close/>
                    <a:moveTo>
                      <a:pt x="3169" y="10382"/>
                    </a:moveTo>
                    <a:cubicBezTo>
                      <a:pt x="3137" y="10382"/>
                      <a:pt x="3116" y="10393"/>
                      <a:pt x="3084" y="10393"/>
                    </a:cubicBezTo>
                    <a:cubicBezTo>
                      <a:pt x="3031" y="10414"/>
                      <a:pt x="2978" y="10435"/>
                      <a:pt x="2936" y="10477"/>
                    </a:cubicBezTo>
                    <a:lnTo>
                      <a:pt x="2894" y="10541"/>
                    </a:lnTo>
                    <a:cubicBezTo>
                      <a:pt x="2862" y="10593"/>
                      <a:pt x="2841" y="10646"/>
                      <a:pt x="2841" y="10710"/>
                    </a:cubicBezTo>
                    <a:lnTo>
                      <a:pt x="2841" y="10762"/>
                    </a:lnTo>
                    <a:cubicBezTo>
                      <a:pt x="2841" y="10815"/>
                      <a:pt x="2852" y="10857"/>
                      <a:pt x="2873" y="10889"/>
                    </a:cubicBezTo>
                    <a:cubicBezTo>
                      <a:pt x="2883" y="10931"/>
                      <a:pt x="2905" y="10963"/>
                      <a:pt x="2936" y="10995"/>
                    </a:cubicBezTo>
                    <a:cubicBezTo>
                      <a:pt x="2968" y="11026"/>
                      <a:pt x="3000" y="11048"/>
                      <a:pt x="3042" y="11058"/>
                    </a:cubicBezTo>
                    <a:cubicBezTo>
                      <a:pt x="3084" y="11079"/>
                      <a:pt x="3126" y="11090"/>
                      <a:pt x="3169" y="11090"/>
                    </a:cubicBezTo>
                    <a:cubicBezTo>
                      <a:pt x="3200" y="11090"/>
                      <a:pt x="3221" y="11079"/>
                      <a:pt x="3253" y="11079"/>
                    </a:cubicBezTo>
                    <a:cubicBezTo>
                      <a:pt x="3306" y="11058"/>
                      <a:pt x="3359" y="11037"/>
                      <a:pt x="3401" y="10995"/>
                    </a:cubicBezTo>
                    <a:lnTo>
                      <a:pt x="3443" y="10931"/>
                    </a:lnTo>
                    <a:cubicBezTo>
                      <a:pt x="3475" y="10879"/>
                      <a:pt x="3496" y="10826"/>
                      <a:pt x="3496" y="10762"/>
                    </a:cubicBezTo>
                    <a:lnTo>
                      <a:pt x="3496" y="10710"/>
                    </a:lnTo>
                    <a:cubicBezTo>
                      <a:pt x="3496" y="10657"/>
                      <a:pt x="3485" y="10615"/>
                      <a:pt x="3464" y="10583"/>
                    </a:cubicBezTo>
                    <a:cubicBezTo>
                      <a:pt x="3454" y="10541"/>
                      <a:pt x="3433" y="10509"/>
                      <a:pt x="3401" y="10477"/>
                    </a:cubicBezTo>
                    <a:cubicBezTo>
                      <a:pt x="3369" y="10446"/>
                      <a:pt x="3338" y="10424"/>
                      <a:pt x="3295" y="10414"/>
                    </a:cubicBezTo>
                    <a:cubicBezTo>
                      <a:pt x="3253" y="10393"/>
                      <a:pt x="3211" y="10382"/>
                      <a:pt x="3169" y="10382"/>
                    </a:cubicBezTo>
                    <a:close/>
                    <a:moveTo>
                      <a:pt x="720" y="10321"/>
                    </a:moveTo>
                    <a:cubicBezTo>
                      <a:pt x="697" y="10321"/>
                      <a:pt x="676" y="10324"/>
                      <a:pt x="655" y="10329"/>
                    </a:cubicBezTo>
                    <a:lnTo>
                      <a:pt x="581" y="10361"/>
                    </a:lnTo>
                    <a:cubicBezTo>
                      <a:pt x="528" y="10393"/>
                      <a:pt x="497" y="10435"/>
                      <a:pt x="465" y="10477"/>
                    </a:cubicBezTo>
                    <a:cubicBezTo>
                      <a:pt x="454" y="10509"/>
                      <a:pt x="444" y="10530"/>
                      <a:pt x="433" y="10562"/>
                    </a:cubicBezTo>
                    <a:cubicBezTo>
                      <a:pt x="423" y="10615"/>
                      <a:pt x="423" y="10678"/>
                      <a:pt x="433" y="10731"/>
                    </a:cubicBezTo>
                    <a:cubicBezTo>
                      <a:pt x="465" y="10805"/>
                      <a:pt x="486" y="10879"/>
                      <a:pt x="518" y="10963"/>
                    </a:cubicBezTo>
                    <a:lnTo>
                      <a:pt x="549" y="11037"/>
                    </a:lnTo>
                    <a:cubicBezTo>
                      <a:pt x="570" y="11079"/>
                      <a:pt x="602" y="11100"/>
                      <a:pt x="634" y="11132"/>
                    </a:cubicBezTo>
                    <a:cubicBezTo>
                      <a:pt x="655" y="11143"/>
                      <a:pt x="676" y="11164"/>
                      <a:pt x="708" y="11174"/>
                    </a:cubicBezTo>
                    <a:cubicBezTo>
                      <a:pt x="739" y="11185"/>
                      <a:pt x="782" y="11195"/>
                      <a:pt x="824" y="11195"/>
                    </a:cubicBezTo>
                    <a:cubicBezTo>
                      <a:pt x="856" y="11195"/>
                      <a:pt x="887" y="11185"/>
                      <a:pt x="919" y="11185"/>
                    </a:cubicBezTo>
                    <a:cubicBezTo>
                      <a:pt x="940" y="11174"/>
                      <a:pt x="961" y="11164"/>
                      <a:pt x="993" y="11153"/>
                    </a:cubicBezTo>
                    <a:lnTo>
                      <a:pt x="1025" y="11121"/>
                    </a:lnTo>
                    <a:lnTo>
                      <a:pt x="1067" y="11132"/>
                    </a:lnTo>
                    <a:cubicBezTo>
                      <a:pt x="1130" y="11132"/>
                      <a:pt x="1183" y="11111"/>
                      <a:pt x="1225" y="11090"/>
                    </a:cubicBezTo>
                    <a:cubicBezTo>
                      <a:pt x="1257" y="11069"/>
                      <a:pt x="1278" y="11048"/>
                      <a:pt x="1299" y="11037"/>
                    </a:cubicBezTo>
                    <a:cubicBezTo>
                      <a:pt x="1331" y="10995"/>
                      <a:pt x="1363" y="10952"/>
                      <a:pt x="1384" y="10889"/>
                    </a:cubicBezTo>
                    <a:lnTo>
                      <a:pt x="1384" y="10879"/>
                    </a:lnTo>
                    <a:cubicBezTo>
                      <a:pt x="1384" y="10847"/>
                      <a:pt x="1394" y="10826"/>
                      <a:pt x="1394" y="10794"/>
                    </a:cubicBezTo>
                    <a:lnTo>
                      <a:pt x="1394" y="10783"/>
                    </a:lnTo>
                    <a:cubicBezTo>
                      <a:pt x="1394" y="10752"/>
                      <a:pt x="1394" y="10720"/>
                      <a:pt x="1384" y="10678"/>
                    </a:cubicBezTo>
                    <a:cubicBezTo>
                      <a:pt x="1363" y="10615"/>
                      <a:pt x="1320" y="10551"/>
                      <a:pt x="1268" y="10509"/>
                    </a:cubicBezTo>
                    <a:cubicBezTo>
                      <a:pt x="1246" y="10488"/>
                      <a:pt x="1225" y="10467"/>
                      <a:pt x="1194" y="10446"/>
                    </a:cubicBezTo>
                    <a:lnTo>
                      <a:pt x="1141" y="10424"/>
                    </a:lnTo>
                    <a:cubicBezTo>
                      <a:pt x="1130" y="10414"/>
                      <a:pt x="1109" y="10414"/>
                      <a:pt x="1088" y="10403"/>
                    </a:cubicBezTo>
                    <a:cubicBezTo>
                      <a:pt x="1062" y="10393"/>
                      <a:pt x="1038" y="10390"/>
                      <a:pt x="1014" y="10390"/>
                    </a:cubicBezTo>
                    <a:cubicBezTo>
                      <a:pt x="990" y="10390"/>
                      <a:pt x="967" y="10393"/>
                      <a:pt x="940" y="10393"/>
                    </a:cubicBezTo>
                    <a:lnTo>
                      <a:pt x="908" y="10361"/>
                    </a:lnTo>
                    <a:cubicBezTo>
                      <a:pt x="866" y="10340"/>
                      <a:pt x="834" y="10329"/>
                      <a:pt x="792" y="10329"/>
                    </a:cubicBezTo>
                    <a:cubicBezTo>
                      <a:pt x="766" y="10324"/>
                      <a:pt x="742" y="10321"/>
                      <a:pt x="720" y="10321"/>
                    </a:cubicBezTo>
                    <a:close/>
                    <a:moveTo>
                      <a:pt x="11787" y="10319"/>
                    </a:moveTo>
                    <a:cubicBezTo>
                      <a:pt x="11734" y="10319"/>
                      <a:pt x="11681" y="10340"/>
                      <a:pt x="11628" y="10361"/>
                    </a:cubicBezTo>
                    <a:cubicBezTo>
                      <a:pt x="11501" y="10446"/>
                      <a:pt x="11385" y="10530"/>
                      <a:pt x="11259" y="10604"/>
                    </a:cubicBezTo>
                    <a:cubicBezTo>
                      <a:pt x="11227" y="10625"/>
                      <a:pt x="11195" y="10657"/>
                      <a:pt x="11174" y="10688"/>
                    </a:cubicBezTo>
                    <a:cubicBezTo>
                      <a:pt x="11142" y="10720"/>
                      <a:pt x="11121" y="10762"/>
                      <a:pt x="11111" y="10805"/>
                    </a:cubicBezTo>
                    <a:cubicBezTo>
                      <a:pt x="11100" y="10847"/>
                      <a:pt x="11100" y="10889"/>
                      <a:pt x="11111" y="10931"/>
                    </a:cubicBezTo>
                    <a:cubicBezTo>
                      <a:pt x="11111" y="10974"/>
                      <a:pt x="11121" y="11016"/>
                      <a:pt x="11142" y="11048"/>
                    </a:cubicBezTo>
                    <a:cubicBezTo>
                      <a:pt x="11195" y="11121"/>
                      <a:pt x="11259" y="11185"/>
                      <a:pt x="11343" y="11195"/>
                    </a:cubicBezTo>
                    <a:cubicBezTo>
                      <a:pt x="11364" y="11206"/>
                      <a:pt x="11396" y="11206"/>
                      <a:pt x="11428" y="11206"/>
                    </a:cubicBezTo>
                    <a:cubicBezTo>
                      <a:pt x="11480" y="11206"/>
                      <a:pt x="11533" y="11195"/>
                      <a:pt x="11586" y="11164"/>
                    </a:cubicBezTo>
                    <a:cubicBezTo>
                      <a:pt x="11713" y="11090"/>
                      <a:pt x="11829" y="11005"/>
                      <a:pt x="11956" y="10921"/>
                    </a:cubicBezTo>
                    <a:cubicBezTo>
                      <a:pt x="11987" y="10900"/>
                      <a:pt x="12019" y="10879"/>
                      <a:pt x="12040" y="10836"/>
                    </a:cubicBezTo>
                    <a:cubicBezTo>
                      <a:pt x="12072" y="10805"/>
                      <a:pt x="12093" y="10773"/>
                      <a:pt x="12103" y="10731"/>
                    </a:cubicBezTo>
                    <a:cubicBezTo>
                      <a:pt x="12114" y="10688"/>
                      <a:pt x="12114" y="10646"/>
                      <a:pt x="12103" y="10604"/>
                    </a:cubicBezTo>
                    <a:cubicBezTo>
                      <a:pt x="12103" y="10562"/>
                      <a:pt x="12093" y="10519"/>
                      <a:pt x="12072" y="10477"/>
                    </a:cubicBezTo>
                    <a:cubicBezTo>
                      <a:pt x="12019" y="10414"/>
                      <a:pt x="11956" y="10350"/>
                      <a:pt x="11871" y="10329"/>
                    </a:cubicBezTo>
                    <a:cubicBezTo>
                      <a:pt x="11850" y="10329"/>
                      <a:pt x="11818" y="10329"/>
                      <a:pt x="11787" y="10319"/>
                    </a:cubicBezTo>
                    <a:close/>
                    <a:moveTo>
                      <a:pt x="8882" y="10699"/>
                    </a:moveTo>
                    <a:cubicBezTo>
                      <a:pt x="8829" y="10699"/>
                      <a:pt x="8777" y="10720"/>
                      <a:pt x="8724" y="10741"/>
                    </a:cubicBezTo>
                    <a:lnTo>
                      <a:pt x="8724" y="10752"/>
                    </a:lnTo>
                    <a:lnTo>
                      <a:pt x="8682" y="10773"/>
                    </a:lnTo>
                    <a:lnTo>
                      <a:pt x="8650" y="10805"/>
                    </a:lnTo>
                    <a:lnTo>
                      <a:pt x="8629" y="10836"/>
                    </a:lnTo>
                    <a:lnTo>
                      <a:pt x="8597" y="10868"/>
                    </a:lnTo>
                    <a:lnTo>
                      <a:pt x="8565" y="10952"/>
                    </a:lnTo>
                    <a:lnTo>
                      <a:pt x="8555" y="11037"/>
                    </a:lnTo>
                    <a:lnTo>
                      <a:pt x="8555" y="11048"/>
                    </a:lnTo>
                    <a:lnTo>
                      <a:pt x="8565" y="11132"/>
                    </a:lnTo>
                    <a:lnTo>
                      <a:pt x="8587" y="11174"/>
                    </a:lnTo>
                    <a:lnTo>
                      <a:pt x="8597" y="11217"/>
                    </a:lnTo>
                    <a:lnTo>
                      <a:pt x="8608" y="11217"/>
                    </a:lnTo>
                    <a:lnTo>
                      <a:pt x="8650" y="11290"/>
                    </a:lnTo>
                    <a:lnTo>
                      <a:pt x="8660" y="11290"/>
                    </a:lnTo>
                    <a:cubicBezTo>
                      <a:pt x="8682" y="11312"/>
                      <a:pt x="8703" y="11333"/>
                      <a:pt x="8734" y="11343"/>
                    </a:cubicBezTo>
                    <a:lnTo>
                      <a:pt x="8734" y="11354"/>
                    </a:lnTo>
                    <a:lnTo>
                      <a:pt x="8777" y="11364"/>
                    </a:lnTo>
                    <a:lnTo>
                      <a:pt x="8819" y="11385"/>
                    </a:lnTo>
                    <a:cubicBezTo>
                      <a:pt x="8851" y="11385"/>
                      <a:pt x="8882" y="11396"/>
                      <a:pt x="8903" y="11396"/>
                    </a:cubicBezTo>
                    <a:lnTo>
                      <a:pt x="8914" y="11396"/>
                    </a:lnTo>
                    <a:lnTo>
                      <a:pt x="8998" y="11385"/>
                    </a:lnTo>
                    <a:lnTo>
                      <a:pt x="9083" y="11354"/>
                    </a:lnTo>
                    <a:lnTo>
                      <a:pt x="9146" y="11301"/>
                    </a:lnTo>
                    <a:cubicBezTo>
                      <a:pt x="9167" y="11280"/>
                      <a:pt x="9189" y="11248"/>
                      <a:pt x="9199" y="11227"/>
                    </a:cubicBezTo>
                    <a:cubicBezTo>
                      <a:pt x="9231" y="11185"/>
                      <a:pt x="9241" y="11153"/>
                      <a:pt x="9241" y="11111"/>
                    </a:cubicBezTo>
                    <a:cubicBezTo>
                      <a:pt x="9252" y="11069"/>
                      <a:pt x="9252" y="11016"/>
                      <a:pt x="9231" y="10974"/>
                    </a:cubicBezTo>
                    <a:cubicBezTo>
                      <a:pt x="9220" y="10931"/>
                      <a:pt x="9210" y="10900"/>
                      <a:pt x="9178" y="10868"/>
                    </a:cubicBezTo>
                    <a:lnTo>
                      <a:pt x="9146" y="10836"/>
                    </a:lnTo>
                    <a:lnTo>
                      <a:pt x="9115" y="10794"/>
                    </a:lnTo>
                    <a:cubicBezTo>
                      <a:pt x="9072" y="10752"/>
                      <a:pt x="9030" y="10731"/>
                      <a:pt x="8967" y="10710"/>
                    </a:cubicBezTo>
                    <a:cubicBezTo>
                      <a:pt x="8946" y="10710"/>
                      <a:pt x="8914" y="10710"/>
                      <a:pt x="8882" y="106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2087194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90458AA-6960-AE41-8C7F-8B76D6A9D18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F4DDCBA-0B87-A346-B647-D2CDE40148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4ACBE90-B64A-A247-B62D-93F3D892D160}"/>
              </a:ext>
            </a:extLst>
          </p:cNvPr>
          <p:cNvSpPr>
            <a:spLocks noGrp="1" noChangeArrowheads="1"/>
          </p:cNvSpPr>
          <p:nvPr>
            <p:ph type="sldNum" sz="quarter" idx="12"/>
          </p:nvPr>
        </p:nvSpPr>
        <p:spPr>
          <a:ln/>
        </p:spPr>
        <p:txBody>
          <a:bodyPr/>
          <a:lstStyle>
            <a:lvl1pPr>
              <a:defRPr/>
            </a:lvl1pPr>
          </a:lstStyle>
          <a:p>
            <a:pPr>
              <a:defRPr/>
            </a:pPr>
            <a:fld id="{A4905B47-5F25-E146-B972-DA4C8C213E29}" type="slidenum">
              <a:rPr lang="en-US" altLang="en-US"/>
              <a:pPr>
                <a:defRPr/>
              </a:pPr>
              <a:t>‹#›</a:t>
            </a:fld>
            <a:endParaRPr lang="en-US" altLang="en-US"/>
          </a:p>
        </p:txBody>
      </p:sp>
    </p:spTree>
    <p:extLst>
      <p:ext uri="{BB962C8B-B14F-4D97-AF65-F5344CB8AC3E}">
        <p14:creationId xmlns:p14="http://schemas.microsoft.com/office/powerpoint/2010/main" val="1430099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387AB-B7FC-A642-B827-0819087A46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FD1C77-CF0C-7F48-B074-C8BDDA8853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26AF49-C3AE-704B-B1E6-7840545890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5B3C72A-BE6B-C748-A3F0-BF33F7E5E761}"/>
              </a:ext>
            </a:extLst>
          </p:cNvPr>
          <p:cNvSpPr>
            <a:spLocks noGrp="1"/>
          </p:cNvSpPr>
          <p:nvPr>
            <p:ph type="dt" sz="half" idx="10"/>
          </p:nvPr>
        </p:nvSpPr>
        <p:spPr/>
        <p:txBody>
          <a:bodyPr/>
          <a:lstStyle/>
          <a:p>
            <a:fld id="{2951527E-CB94-5646-BD5A-24E30591CE69}" type="datetimeFigureOut">
              <a:rPr lang="en-US" smtClean="0"/>
              <a:t>8/12/23</a:t>
            </a:fld>
            <a:endParaRPr lang="en-US"/>
          </a:p>
        </p:txBody>
      </p:sp>
      <p:sp>
        <p:nvSpPr>
          <p:cNvPr id="6" name="Footer Placeholder 5">
            <a:extLst>
              <a:ext uri="{FF2B5EF4-FFF2-40B4-BE49-F238E27FC236}">
                <a16:creationId xmlns:a16="http://schemas.microsoft.com/office/drawing/2014/main" id="{3690CB43-7DE0-5B49-B3F3-14E11EBABF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FE3BF7-A615-0E4A-8477-E96782968043}"/>
              </a:ext>
            </a:extLst>
          </p:cNvPr>
          <p:cNvSpPr>
            <a:spLocks noGrp="1"/>
          </p:cNvSpPr>
          <p:nvPr>
            <p:ph type="sldNum" sz="quarter" idx="12"/>
          </p:nvPr>
        </p:nvSpPr>
        <p:spPr/>
        <p:txBody>
          <a:bodyPr/>
          <a:lstStyle/>
          <a:p>
            <a:fld id="{7720229C-2DE8-C04F-AA7F-7F405FD63B22}" type="slidenum">
              <a:rPr lang="en-US" smtClean="0"/>
              <a:t>‹#›</a:t>
            </a:fld>
            <a:endParaRPr lang="en-US"/>
          </a:p>
        </p:txBody>
      </p:sp>
    </p:spTree>
    <p:extLst>
      <p:ext uri="{BB962C8B-B14F-4D97-AF65-F5344CB8AC3E}">
        <p14:creationId xmlns:p14="http://schemas.microsoft.com/office/powerpoint/2010/main" val="30716727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2F9647A-6BAE-E242-8EF7-D81773236B8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AED7A70-D9EC-B944-8707-DA9DB4A3AC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27564A0-7C12-5648-B37B-B1A02EF3F58D}"/>
              </a:ext>
            </a:extLst>
          </p:cNvPr>
          <p:cNvSpPr>
            <a:spLocks noGrp="1" noChangeArrowheads="1"/>
          </p:cNvSpPr>
          <p:nvPr>
            <p:ph type="sldNum" sz="quarter" idx="12"/>
          </p:nvPr>
        </p:nvSpPr>
        <p:spPr>
          <a:ln/>
        </p:spPr>
        <p:txBody>
          <a:bodyPr/>
          <a:lstStyle>
            <a:lvl1pPr>
              <a:defRPr/>
            </a:lvl1pPr>
          </a:lstStyle>
          <a:p>
            <a:pPr>
              <a:defRPr/>
            </a:pPr>
            <a:fld id="{FB478C2B-1E8B-264A-A173-0D652176E7BC}" type="slidenum">
              <a:rPr lang="en-US" altLang="en-US"/>
              <a:pPr>
                <a:defRPr/>
              </a:pPr>
              <a:t>‹#›</a:t>
            </a:fld>
            <a:endParaRPr lang="en-US" altLang="en-US"/>
          </a:p>
        </p:txBody>
      </p:sp>
    </p:spTree>
    <p:extLst>
      <p:ext uri="{BB962C8B-B14F-4D97-AF65-F5344CB8AC3E}">
        <p14:creationId xmlns:p14="http://schemas.microsoft.com/office/powerpoint/2010/main" val="3634859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1EBF6E4-CF5A-7548-A11E-3912F34B621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70F684D-7C8A-474F-97AA-030993A1A9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30A1EE3-F814-2447-87F6-F3267EF7D87D}"/>
              </a:ext>
            </a:extLst>
          </p:cNvPr>
          <p:cNvSpPr>
            <a:spLocks noGrp="1" noChangeArrowheads="1"/>
          </p:cNvSpPr>
          <p:nvPr>
            <p:ph type="sldNum" sz="quarter" idx="12"/>
          </p:nvPr>
        </p:nvSpPr>
        <p:spPr>
          <a:ln/>
        </p:spPr>
        <p:txBody>
          <a:bodyPr/>
          <a:lstStyle>
            <a:lvl1pPr>
              <a:defRPr/>
            </a:lvl1pPr>
          </a:lstStyle>
          <a:p>
            <a:pPr>
              <a:defRPr/>
            </a:pPr>
            <a:fld id="{F2B84A77-2F89-2F4A-92A6-27B0E507FD6F}" type="slidenum">
              <a:rPr lang="en-US" altLang="en-US"/>
              <a:pPr>
                <a:defRPr/>
              </a:pPr>
              <a:t>‹#›</a:t>
            </a:fld>
            <a:endParaRPr lang="en-US" altLang="en-US"/>
          </a:p>
        </p:txBody>
      </p:sp>
    </p:spTree>
    <p:extLst>
      <p:ext uri="{BB962C8B-B14F-4D97-AF65-F5344CB8AC3E}">
        <p14:creationId xmlns:p14="http://schemas.microsoft.com/office/powerpoint/2010/main" val="12728412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28CEEE6-28A0-5843-A25C-6D630BB349D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1F82232-5D04-AF4F-9170-6232AB850C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7430B5E-0DC2-A04C-8506-FFB16F7880D6}"/>
              </a:ext>
            </a:extLst>
          </p:cNvPr>
          <p:cNvSpPr>
            <a:spLocks noGrp="1" noChangeArrowheads="1"/>
          </p:cNvSpPr>
          <p:nvPr>
            <p:ph type="sldNum" sz="quarter" idx="12"/>
          </p:nvPr>
        </p:nvSpPr>
        <p:spPr>
          <a:ln/>
        </p:spPr>
        <p:txBody>
          <a:bodyPr/>
          <a:lstStyle>
            <a:lvl1pPr>
              <a:defRPr/>
            </a:lvl1pPr>
          </a:lstStyle>
          <a:p>
            <a:pPr>
              <a:defRPr/>
            </a:pPr>
            <a:fld id="{6A387BA3-B54B-C64F-9603-AEF8DE95F2CE}" type="slidenum">
              <a:rPr lang="en-US" altLang="en-US"/>
              <a:pPr>
                <a:defRPr/>
              </a:pPr>
              <a:t>‹#›</a:t>
            </a:fld>
            <a:endParaRPr lang="en-US" altLang="en-US"/>
          </a:p>
        </p:txBody>
      </p:sp>
    </p:spTree>
    <p:extLst>
      <p:ext uri="{BB962C8B-B14F-4D97-AF65-F5344CB8AC3E}">
        <p14:creationId xmlns:p14="http://schemas.microsoft.com/office/powerpoint/2010/main" val="8481572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DD43A45-5E84-F040-9F66-FF81F962FC4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3275F52-2F0C-DD4D-B52D-D57F8341E4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1F2190B-39D4-D042-A10C-2B7189F925C3}"/>
              </a:ext>
            </a:extLst>
          </p:cNvPr>
          <p:cNvSpPr>
            <a:spLocks noGrp="1" noChangeArrowheads="1"/>
          </p:cNvSpPr>
          <p:nvPr>
            <p:ph type="sldNum" sz="quarter" idx="12"/>
          </p:nvPr>
        </p:nvSpPr>
        <p:spPr>
          <a:ln/>
        </p:spPr>
        <p:txBody>
          <a:bodyPr/>
          <a:lstStyle>
            <a:lvl1pPr>
              <a:defRPr/>
            </a:lvl1pPr>
          </a:lstStyle>
          <a:p>
            <a:pPr>
              <a:defRPr/>
            </a:pPr>
            <a:fld id="{BBEFC962-02E4-9548-BD3C-FDADBCEF38E5}" type="slidenum">
              <a:rPr lang="en-US" altLang="en-US"/>
              <a:pPr>
                <a:defRPr/>
              </a:pPr>
              <a:t>‹#›</a:t>
            </a:fld>
            <a:endParaRPr lang="en-US" altLang="en-US"/>
          </a:p>
        </p:txBody>
      </p:sp>
    </p:spTree>
    <p:extLst>
      <p:ext uri="{BB962C8B-B14F-4D97-AF65-F5344CB8AC3E}">
        <p14:creationId xmlns:p14="http://schemas.microsoft.com/office/powerpoint/2010/main" val="26263587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10B9B0E-5B6D-064E-B200-6327E3FAC35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7211AB9-B4D4-A14D-A823-DC5F942A1D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26CF819-0546-E446-AB7E-F026DF611389}"/>
              </a:ext>
            </a:extLst>
          </p:cNvPr>
          <p:cNvSpPr>
            <a:spLocks noGrp="1" noChangeArrowheads="1"/>
          </p:cNvSpPr>
          <p:nvPr>
            <p:ph type="sldNum" sz="quarter" idx="12"/>
          </p:nvPr>
        </p:nvSpPr>
        <p:spPr>
          <a:ln/>
        </p:spPr>
        <p:txBody>
          <a:bodyPr/>
          <a:lstStyle>
            <a:lvl1pPr>
              <a:defRPr/>
            </a:lvl1pPr>
          </a:lstStyle>
          <a:p>
            <a:pPr>
              <a:defRPr/>
            </a:pPr>
            <a:fld id="{CFC4E849-BF67-374A-8ABC-21F89E9061D8}" type="slidenum">
              <a:rPr lang="en-US" altLang="en-US"/>
              <a:pPr>
                <a:defRPr/>
              </a:pPr>
              <a:t>‹#›</a:t>
            </a:fld>
            <a:endParaRPr lang="en-US" altLang="en-US"/>
          </a:p>
        </p:txBody>
      </p:sp>
    </p:spTree>
    <p:extLst>
      <p:ext uri="{BB962C8B-B14F-4D97-AF65-F5344CB8AC3E}">
        <p14:creationId xmlns:p14="http://schemas.microsoft.com/office/powerpoint/2010/main" val="23739042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A49DDEA-FD50-5A41-A99F-A9EFA99C688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D31453A-A770-4540-B0BB-35E90A2910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2A576AD-C0DF-E14D-945A-B6D7A02CA432}"/>
              </a:ext>
            </a:extLst>
          </p:cNvPr>
          <p:cNvSpPr>
            <a:spLocks noGrp="1" noChangeArrowheads="1"/>
          </p:cNvSpPr>
          <p:nvPr>
            <p:ph type="sldNum" sz="quarter" idx="12"/>
          </p:nvPr>
        </p:nvSpPr>
        <p:spPr>
          <a:ln/>
        </p:spPr>
        <p:txBody>
          <a:bodyPr/>
          <a:lstStyle>
            <a:lvl1pPr>
              <a:defRPr/>
            </a:lvl1pPr>
          </a:lstStyle>
          <a:p>
            <a:pPr>
              <a:defRPr/>
            </a:pPr>
            <a:fld id="{071E9E03-1CB1-7040-9FA4-3FDA19F94F02}" type="slidenum">
              <a:rPr lang="en-US" altLang="en-US"/>
              <a:pPr>
                <a:defRPr/>
              </a:pPr>
              <a:t>‹#›</a:t>
            </a:fld>
            <a:endParaRPr lang="en-US" altLang="en-US"/>
          </a:p>
        </p:txBody>
      </p:sp>
    </p:spTree>
    <p:extLst>
      <p:ext uri="{BB962C8B-B14F-4D97-AF65-F5344CB8AC3E}">
        <p14:creationId xmlns:p14="http://schemas.microsoft.com/office/powerpoint/2010/main" val="19376701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D4B1163-B48F-A14D-B531-6068BB62652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9B4C0AE-FA77-1141-83FC-A843582C94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AFF0026-3444-F64E-B28E-394AFE3D1178}"/>
              </a:ext>
            </a:extLst>
          </p:cNvPr>
          <p:cNvSpPr>
            <a:spLocks noGrp="1" noChangeArrowheads="1"/>
          </p:cNvSpPr>
          <p:nvPr>
            <p:ph type="sldNum" sz="quarter" idx="12"/>
          </p:nvPr>
        </p:nvSpPr>
        <p:spPr>
          <a:ln/>
        </p:spPr>
        <p:txBody>
          <a:bodyPr/>
          <a:lstStyle>
            <a:lvl1pPr>
              <a:defRPr/>
            </a:lvl1pPr>
          </a:lstStyle>
          <a:p>
            <a:pPr>
              <a:defRPr/>
            </a:pPr>
            <a:fld id="{D90CD205-AEAB-4B40-BF90-CEA1B5FD3D04}" type="slidenum">
              <a:rPr lang="en-US" altLang="en-US"/>
              <a:pPr>
                <a:defRPr/>
              </a:pPr>
              <a:t>‹#›</a:t>
            </a:fld>
            <a:endParaRPr lang="en-US" altLang="en-US"/>
          </a:p>
        </p:txBody>
      </p:sp>
    </p:spTree>
    <p:extLst>
      <p:ext uri="{BB962C8B-B14F-4D97-AF65-F5344CB8AC3E}">
        <p14:creationId xmlns:p14="http://schemas.microsoft.com/office/powerpoint/2010/main" val="36166451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F4A528A-4F8F-094A-8030-E93DD37D6A6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464CFDD-C4DC-2840-B8F8-CA039724B2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02D83DD-A556-274F-A6E2-BC794835AE97}"/>
              </a:ext>
            </a:extLst>
          </p:cNvPr>
          <p:cNvSpPr>
            <a:spLocks noGrp="1" noChangeArrowheads="1"/>
          </p:cNvSpPr>
          <p:nvPr>
            <p:ph type="sldNum" sz="quarter" idx="12"/>
          </p:nvPr>
        </p:nvSpPr>
        <p:spPr>
          <a:ln/>
        </p:spPr>
        <p:txBody>
          <a:bodyPr/>
          <a:lstStyle>
            <a:lvl1pPr>
              <a:defRPr/>
            </a:lvl1pPr>
          </a:lstStyle>
          <a:p>
            <a:pPr>
              <a:defRPr/>
            </a:pPr>
            <a:fld id="{2EAAAB43-BC5D-FE4F-9E18-1B4FC1CD9BF1}" type="slidenum">
              <a:rPr lang="en-US" altLang="en-US"/>
              <a:pPr>
                <a:defRPr/>
              </a:pPr>
              <a:t>‹#›</a:t>
            </a:fld>
            <a:endParaRPr lang="en-US" altLang="en-US"/>
          </a:p>
        </p:txBody>
      </p:sp>
    </p:spTree>
    <p:extLst>
      <p:ext uri="{BB962C8B-B14F-4D97-AF65-F5344CB8AC3E}">
        <p14:creationId xmlns:p14="http://schemas.microsoft.com/office/powerpoint/2010/main" val="25656353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B2A7F6C-1BC3-184E-B1C4-B008D4FC213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2AA9B8-840E-5F43-9307-C84CA5C61E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73AEE33-9CAE-5B40-86E8-21993CCCDF79}"/>
              </a:ext>
            </a:extLst>
          </p:cNvPr>
          <p:cNvSpPr>
            <a:spLocks noGrp="1" noChangeArrowheads="1"/>
          </p:cNvSpPr>
          <p:nvPr>
            <p:ph type="sldNum" sz="quarter" idx="12"/>
          </p:nvPr>
        </p:nvSpPr>
        <p:spPr>
          <a:ln/>
        </p:spPr>
        <p:txBody>
          <a:bodyPr/>
          <a:lstStyle>
            <a:lvl1pPr>
              <a:defRPr/>
            </a:lvl1pPr>
          </a:lstStyle>
          <a:p>
            <a:pPr>
              <a:defRPr/>
            </a:pPr>
            <a:fld id="{6C9C08FC-243A-B04B-A768-0EA56921F8D7}" type="slidenum">
              <a:rPr lang="en-US" altLang="en-US"/>
              <a:pPr>
                <a:defRPr/>
              </a:pPr>
              <a:t>‹#›</a:t>
            </a:fld>
            <a:endParaRPr lang="en-US" altLang="en-US"/>
          </a:p>
        </p:txBody>
      </p:sp>
    </p:spTree>
    <p:extLst>
      <p:ext uri="{BB962C8B-B14F-4D97-AF65-F5344CB8AC3E}">
        <p14:creationId xmlns:p14="http://schemas.microsoft.com/office/powerpoint/2010/main" val="31256830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0938690-3F8E-5146-B023-3E5CB2585BF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A15475C-C22B-0A44-B15F-C4C5A01986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CB4E2CE-C2B0-E24A-8FC5-3B17AAFDD650}"/>
              </a:ext>
            </a:extLst>
          </p:cNvPr>
          <p:cNvSpPr>
            <a:spLocks noGrp="1" noChangeArrowheads="1"/>
          </p:cNvSpPr>
          <p:nvPr>
            <p:ph type="sldNum" sz="quarter" idx="12"/>
          </p:nvPr>
        </p:nvSpPr>
        <p:spPr>
          <a:ln/>
        </p:spPr>
        <p:txBody>
          <a:bodyPr/>
          <a:lstStyle>
            <a:lvl1pPr>
              <a:defRPr/>
            </a:lvl1pPr>
          </a:lstStyle>
          <a:p>
            <a:pPr>
              <a:defRPr/>
            </a:pPr>
            <a:fld id="{EE408F2D-EB0B-3F4B-9A7C-0484DF1D3B8B}" type="slidenum">
              <a:rPr lang="en-US" altLang="en-US"/>
              <a:pPr>
                <a:defRPr/>
              </a:pPr>
              <a:t>‹#›</a:t>
            </a:fld>
            <a:endParaRPr lang="en-US" altLang="en-US"/>
          </a:p>
        </p:txBody>
      </p:sp>
    </p:spTree>
    <p:extLst>
      <p:ext uri="{BB962C8B-B14F-4D97-AF65-F5344CB8AC3E}">
        <p14:creationId xmlns:p14="http://schemas.microsoft.com/office/powerpoint/2010/main" val="1136217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8F115-3DD5-8A44-B1B2-199EDD3042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F565B4-E4A2-234C-AC21-2C3613CAD8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6B74A2-D3E9-5D4E-9F8C-7A509AEFB6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5CF2BD9-8627-A34C-AD86-2275B429B6B7}"/>
              </a:ext>
            </a:extLst>
          </p:cNvPr>
          <p:cNvSpPr>
            <a:spLocks noGrp="1"/>
          </p:cNvSpPr>
          <p:nvPr>
            <p:ph type="dt" sz="half" idx="10"/>
          </p:nvPr>
        </p:nvSpPr>
        <p:spPr/>
        <p:txBody>
          <a:bodyPr/>
          <a:lstStyle/>
          <a:p>
            <a:fld id="{2951527E-CB94-5646-BD5A-24E30591CE69}" type="datetimeFigureOut">
              <a:rPr lang="en-US" smtClean="0"/>
              <a:t>8/12/23</a:t>
            </a:fld>
            <a:endParaRPr lang="en-US"/>
          </a:p>
        </p:txBody>
      </p:sp>
      <p:sp>
        <p:nvSpPr>
          <p:cNvPr id="6" name="Footer Placeholder 5">
            <a:extLst>
              <a:ext uri="{FF2B5EF4-FFF2-40B4-BE49-F238E27FC236}">
                <a16:creationId xmlns:a16="http://schemas.microsoft.com/office/drawing/2014/main" id="{E3658EEF-9B74-384C-A9A5-792834F881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B768FB-34BD-BF4D-B2EC-A346C2D85836}"/>
              </a:ext>
            </a:extLst>
          </p:cNvPr>
          <p:cNvSpPr>
            <a:spLocks noGrp="1"/>
          </p:cNvSpPr>
          <p:nvPr>
            <p:ph type="sldNum" sz="quarter" idx="12"/>
          </p:nvPr>
        </p:nvSpPr>
        <p:spPr/>
        <p:txBody>
          <a:bodyPr/>
          <a:lstStyle/>
          <a:p>
            <a:fld id="{7720229C-2DE8-C04F-AA7F-7F405FD63B22}" type="slidenum">
              <a:rPr lang="en-US" smtClean="0"/>
              <a:t>‹#›</a:t>
            </a:fld>
            <a:endParaRPr lang="en-US"/>
          </a:p>
        </p:txBody>
      </p:sp>
    </p:spTree>
    <p:extLst>
      <p:ext uri="{BB962C8B-B14F-4D97-AF65-F5344CB8AC3E}">
        <p14:creationId xmlns:p14="http://schemas.microsoft.com/office/powerpoint/2010/main" val="22103532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438577FD-299B-BC40-AC23-0F70077F5C7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4D18D56-6197-014F-9CC7-E723E7D109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314BD05-EDC3-1A46-A87D-D300C427879A}"/>
              </a:ext>
            </a:extLst>
          </p:cNvPr>
          <p:cNvSpPr>
            <a:spLocks noGrp="1" noChangeArrowheads="1"/>
          </p:cNvSpPr>
          <p:nvPr>
            <p:ph type="sldNum" sz="quarter" idx="12"/>
          </p:nvPr>
        </p:nvSpPr>
        <p:spPr>
          <a:ln/>
        </p:spPr>
        <p:txBody>
          <a:bodyPr/>
          <a:lstStyle>
            <a:lvl1pPr>
              <a:defRPr/>
            </a:lvl1pPr>
          </a:lstStyle>
          <a:p>
            <a:pPr>
              <a:defRPr/>
            </a:pPr>
            <a:fld id="{63198A2F-A9D2-8E46-8E69-F3512D74D4E3}" type="slidenum">
              <a:rPr lang="en-US" altLang="en-US"/>
              <a:pPr>
                <a:defRPr/>
              </a:pPr>
              <a:t>‹#›</a:t>
            </a:fld>
            <a:endParaRPr lang="en-US" altLang="en-US"/>
          </a:p>
        </p:txBody>
      </p:sp>
    </p:spTree>
    <p:extLst>
      <p:ext uri="{BB962C8B-B14F-4D97-AF65-F5344CB8AC3E}">
        <p14:creationId xmlns:p14="http://schemas.microsoft.com/office/powerpoint/2010/main" val="22240767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D556529-4141-244A-95B6-DD6D1A98126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BAF09C5-AFF5-8046-9493-6F93269F47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6F3F57F-B0FA-DA47-AA56-52D46C067DD4}"/>
              </a:ext>
            </a:extLst>
          </p:cNvPr>
          <p:cNvSpPr>
            <a:spLocks noGrp="1" noChangeArrowheads="1"/>
          </p:cNvSpPr>
          <p:nvPr>
            <p:ph type="sldNum" sz="quarter" idx="12"/>
          </p:nvPr>
        </p:nvSpPr>
        <p:spPr>
          <a:ln/>
        </p:spPr>
        <p:txBody>
          <a:bodyPr/>
          <a:lstStyle>
            <a:lvl1pPr>
              <a:defRPr/>
            </a:lvl1pPr>
          </a:lstStyle>
          <a:p>
            <a:pPr>
              <a:defRPr/>
            </a:pPr>
            <a:fld id="{FD33DF09-4DC5-6A46-BC12-8A5490F3068B}" type="slidenum">
              <a:rPr lang="en-US" altLang="en-US"/>
              <a:pPr>
                <a:defRPr/>
              </a:pPr>
              <a:t>‹#›</a:t>
            </a:fld>
            <a:endParaRPr lang="en-US" altLang="en-US"/>
          </a:p>
        </p:txBody>
      </p:sp>
    </p:spTree>
    <p:extLst>
      <p:ext uri="{BB962C8B-B14F-4D97-AF65-F5344CB8AC3E}">
        <p14:creationId xmlns:p14="http://schemas.microsoft.com/office/powerpoint/2010/main" val="3767273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E56F406F-8636-C54B-96FF-F8FB003237F4}"/>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2FBC090C-812D-A04F-BF9F-C9076B9FB3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B2461293-9E0D-DB47-8AAC-663A770F6119}"/>
              </a:ext>
            </a:extLst>
          </p:cNvPr>
          <p:cNvSpPr>
            <a:spLocks noGrp="1" noChangeArrowheads="1"/>
          </p:cNvSpPr>
          <p:nvPr>
            <p:ph type="sldNum" sz="quarter" idx="12"/>
          </p:nvPr>
        </p:nvSpPr>
        <p:spPr>
          <a:ln/>
        </p:spPr>
        <p:txBody>
          <a:bodyPr/>
          <a:lstStyle>
            <a:lvl1pPr>
              <a:defRPr/>
            </a:lvl1pPr>
          </a:lstStyle>
          <a:p>
            <a:pPr>
              <a:defRPr/>
            </a:pPr>
            <a:fld id="{83AAD06D-60D5-E848-942E-1CC860E01AB6}" type="slidenum">
              <a:rPr lang="en-US" altLang="en-US"/>
              <a:pPr>
                <a:defRPr/>
              </a:pPr>
              <a:t>‹#›</a:t>
            </a:fld>
            <a:endParaRPr lang="en-US" altLang="en-US"/>
          </a:p>
        </p:txBody>
      </p:sp>
    </p:spTree>
    <p:extLst>
      <p:ext uri="{BB962C8B-B14F-4D97-AF65-F5344CB8AC3E}">
        <p14:creationId xmlns:p14="http://schemas.microsoft.com/office/powerpoint/2010/main" val="1318855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theme" Target="../theme/theme3.xml"/><Relationship Id="rId8"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theme" Target="../theme/theme4.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550686-716D-664C-86AA-8F12F7FCA2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49F19B-1EBA-F54A-BEB4-24A3BC7E2E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C25736-A7D8-AD48-9789-9FA28723BC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51527E-CB94-5646-BD5A-24E30591CE69}" type="datetimeFigureOut">
              <a:rPr lang="en-US" smtClean="0"/>
              <a:t>8/12/23</a:t>
            </a:fld>
            <a:endParaRPr lang="en-US"/>
          </a:p>
        </p:txBody>
      </p:sp>
      <p:sp>
        <p:nvSpPr>
          <p:cNvPr id="5" name="Footer Placeholder 4">
            <a:extLst>
              <a:ext uri="{FF2B5EF4-FFF2-40B4-BE49-F238E27FC236}">
                <a16:creationId xmlns:a16="http://schemas.microsoft.com/office/drawing/2014/main" id="{6A0EF89F-E1D6-404E-9FAE-DF2795DABA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9E0C07-B696-AC49-AAEF-5945BC6449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20229C-2DE8-C04F-AA7F-7F405FD63B22}" type="slidenum">
              <a:rPr lang="en-US" smtClean="0"/>
              <a:t>‹#›</a:t>
            </a:fld>
            <a:endParaRPr lang="en-US"/>
          </a:p>
        </p:txBody>
      </p:sp>
    </p:spTree>
    <p:extLst>
      <p:ext uri="{BB962C8B-B14F-4D97-AF65-F5344CB8AC3E}">
        <p14:creationId xmlns:p14="http://schemas.microsoft.com/office/powerpoint/2010/main" val="1433494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1033" y="593367"/>
            <a:ext cx="10290000" cy="987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600"/>
              <a:buFont typeface="Vollkorn SemiBold"/>
              <a:buNone/>
              <a:defRPr sz="3600" i="1">
                <a:solidFill>
                  <a:schemeClr val="dk1"/>
                </a:solidFill>
                <a:latin typeface="Vollkorn SemiBold"/>
                <a:ea typeface="Vollkorn SemiBold"/>
                <a:cs typeface="Vollkorn SemiBold"/>
                <a:sym typeface="Vollkorn SemiBold"/>
              </a:defRPr>
            </a:lvl1pPr>
            <a:lvl2pPr lvl="1">
              <a:spcBef>
                <a:spcPts val="0"/>
              </a:spcBef>
              <a:spcAft>
                <a:spcPts val="0"/>
              </a:spcAft>
              <a:buClr>
                <a:schemeClr val="dk1"/>
              </a:buClr>
              <a:buSzPts val="3600"/>
              <a:buFont typeface="Lora SemiBold"/>
              <a:buNone/>
              <a:defRPr sz="3600" i="1">
                <a:solidFill>
                  <a:schemeClr val="dk1"/>
                </a:solidFill>
                <a:latin typeface="Lora SemiBold"/>
                <a:ea typeface="Lora SemiBold"/>
                <a:cs typeface="Lora SemiBold"/>
                <a:sym typeface="Lora SemiBold"/>
              </a:defRPr>
            </a:lvl2pPr>
            <a:lvl3pPr lvl="2">
              <a:spcBef>
                <a:spcPts val="0"/>
              </a:spcBef>
              <a:spcAft>
                <a:spcPts val="0"/>
              </a:spcAft>
              <a:buClr>
                <a:schemeClr val="dk1"/>
              </a:buClr>
              <a:buSzPts val="3600"/>
              <a:buFont typeface="Lora SemiBold"/>
              <a:buNone/>
              <a:defRPr sz="3600" i="1">
                <a:solidFill>
                  <a:schemeClr val="dk1"/>
                </a:solidFill>
                <a:latin typeface="Lora SemiBold"/>
                <a:ea typeface="Lora SemiBold"/>
                <a:cs typeface="Lora SemiBold"/>
                <a:sym typeface="Lora SemiBold"/>
              </a:defRPr>
            </a:lvl3pPr>
            <a:lvl4pPr lvl="3">
              <a:spcBef>
                <a:spcPts val="0"/>
              </a:spcBef>
              <a:spcAft>
                <a:spcPts val="0"/>
              </a:spcAft>
              <a:buClr>
                <a:schemeClr val="dk1"/>
              </a:buClr>
              <a:buSzPts val="3600"/>
              <a:buFont typeface="Lora SemiBold"/>
              <a:buNone/>
              <a:defRPr sz="3600" i="1">
                <a:solidFill>
                  <a:schemeClr val="dk1"/>
                </a:solidFill>
                <a:latin typeface="Lora SemiBold"/>
                <a:ea typeface="Lora SemiBold"/>
                <a:cs typeface="Lora SemiBold"/>
                <a:sym typeface="Lora SemiBold"/>
              </a:defRPr>
            </a:lvl4pPr>
            <a:lvl5pPr lvl="4">
              <a:spcBef>
                <a:spcPts val="0"/>
              </a:spcBef>
              <a:spcAft>
                <a:spcPts val="0"/>
              </a:spcAft>
              <a:buClr>
                <a:schemeClr val="dk1"/>
              </a:buClr>
              <a:buSzPts val="3600"/>
              <a:buFont typeface="Lora SemiBold"/>
              <a:buNone/>
              <a:defRPr sz="3600" i="1">
                <a:solidFill>
                  <a:schemeClr val="dk1"/>
                </a:solidFill>
                <a:latin typeface="Lora SemiBold"/>
                <a:ea typeface="Lora SemiBold"/>
                <a:cs typeface="Lora SemiBold"/>
                <a:sym typeface="Lora SemiBold"/>
              </a:defRPr>
            </a:lvl5pPr>
            <a:lvl6pPr lvl="5">
              <a:spcBef>
                <a:spcPts val="0"/>
              </a:spcBef>
              <a:spcAft>
                <a:spcPts val="0"/>
              </a:spcAft>
              <a:buClr>
                <a:schemeClr val="dk1"/>
              </a:buClr>
              <a:buSzPts val="3600"/>
              <a:buFont typeface="Lora SemiBold"/>
              <a:buNone/>
              <a:defRPr sz="3600" i="1">
                <a:solidFill>
                  <a:schemeClr val="dk1"/>
                </a:solidFill>
                <a:latin typeface="Lora SemiBold"/>
                <a:ea typeface="Lora SemiBold"/>
                <a:cs typeface="Lora SemiBold"/>
                <a:sym typeface="Lora SemiBold"/>
              </a:defRPr>
            </a:lvl6pPr>
            <a:lvl7pPr lvl="6">
              <a:spcBef>
                <a:spcPts val="0"/>
              </a:spcBef>
              <a:spcAft>
                <a:spcPts val="0"/>
              </a:spcAft>
              <a:buClr>
                <a:schemeClr val="dk1"/>
              </a:buClr>
              <a:buSzPts val="3600"/>
              <a:buFont typeface="Lora SemiBold"/>
              <a:buNone/>
              <a:defRPr sz="3600" i="1">
                <a:solidFill>
                  <a:schemeClr val="dk1"/>
                </a:solidFill>
                <a:latin typeface="Lora SemiBold"/>
                <a:ea typeface="Lora SemiBold"/>
                <a:cs typeface="Lora SemiBold"/>
                <a:sym typeface="Lora SemiBold"/>
              </a:defRPr>
            </a:lvl7pPr>
            <a:lvl8pPr lvl="7">
              <a:spcBef>
                <a:spcPts val="0"/>
              </a:spcBef>
              <a:spcAft>
                <a:spcPts val="0"/>
              </a:spcAft>
              <a:buClr>
                <a:schemeClr val="dk1"/>
              </a:buClr>
              <a:buSzPts val="3600"/>
              <a:buFont typeface="Lora SemiBold"/>
              <a:buNone/>
              <a:defRPr sz="3600" i="1">
                <a:solidFill>
                  <a:schemeClr val="dk1"/>
                </a:solidFill>
                <a:latin typeface="Lora SemiBold"/>
                <a:ea typeface="Lora SemiBold"/>
                <a:cs typeface="Lora SemiBold"/>
                <a:sym typeface="Lora SemiBold"/>
              </a:defRPr>
            </a:lvl8pPr>
            <a:lvl9pPr lvl="8">
              <a:spcBef>
                <a:spcPts val="0"/>
              </a:spcBef>
              <a:spcAft>
                <a:spcPts val="0"/>
              </a:spcAft>
              <a:buClr>
                <a:schemeClr val="dk1"/>
              </a:buClr>
              <a:buSzPts val="3600"/>
              <a:buFont typeface="Lora SemiBold"/>
              <a:buNone/>
              <a:defRPr sz="3600" i="1">
                <a:solidFill>
                  <a:schemeClr val="dk1"/>
                </a:solidFill>
                <a:latin typeface="Lora SemiBold"/>
                <a:ea typeface="Lora SemiBold"/>
                <a:cs typeface="Lora SemiBold"/>
                <a:sym typeface="Lora SemiBold"/>
              </a:defRPr>
            </a:lvl9pPr>
          </a:lstStyle>
          <a:p>
            <a:endParaRPr/>
          </a:p>
        </p:txBody>
      </p:sp>
      <p:sp>
        <p:nvSpPr>
          <p:cNvPr id="7" name="Google Shape;7;p1"/>
          <p:cNvSpPr txBox="1">
            <a:spLocks noGrp="1"/>
          </p:cNvSpPr>
          <p:nvPr>
            <p:ph type="body" idx="1"/>
          </p:nvPr>
        </p:nvSpPr>
        <p:spPr>
          <a:xfrm>
            <a:off x="951033"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1pPr>
            <a:lvl2pPr marL="914400" lvl="1"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extLst>
      <p:ext uri="{BB962C8B-B14F-4D97-AF65-F5344CB8AC3E}">
        <p14:creationId xmlns:p14="http://schemas.microsoft.com/office/powerpoint/2010/main" val="3198419242"/>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1033" y="593367"/>
            <a:ext cx="10290000" cy="987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600"/>
              <a:buFont typeface="Vollkorn SemiBold"/>
              <a:buNone/>
              <a:defRPr sz="3600" i="1">
                <a:solidFill>
                  <a:schemeClr val="dk1"/>
                </a:solidFill>
                <a:latin typeface="Vollkorn SemiBold"/>
                <a:ea typeface="Vollkorn SemiBold"/>
                <a:cs typeface="Vollkorn SemiBold"/>
                <a:sym typeface="Vollkorn SemiBold"/>
              </a:defRPr>
            </a:lvl1pPr>
            <a:lvl2pPr lvl="1">
              <a:spcBef>
                <a:spcPts val="0"/>
              </a:spcBef>
              <a:spcAft>
                <a:spcPts val="0"/>
              </a:spcAft>
              <a:buClr>
                <a:schemeClr val="dk1"/>
              </a:buClr>
              <a:buSzPts val="3600"/>
              <a:buFont typeface="Lora SemiBold"/>
              <a:buNone/>
              <a:defRPr sz="3600" i="1">
                <a:solidFill>
                  <a:schemeClr val="dk1"/>
                </a:solidFill>
                <a:latin typeface="Lora SemiBold"/>
                <a:ea typeface="Lora SemiBold"/>
                <a:cs typeface="Lora SemiBold"/>
                <a:sym typeface="Lora SemiBold"/>
              </a:defRPr>
            </a:lvl2pPr>
            <a:lvl3pPr lvl="2">
              <a:spcBef>
                <a:spcPts val="0"/>
              </a:spcBef>
              <a:spcAft>
                <a:spcPts val="0"/>
              </a:spcAft>
              <a:buClr>
                <a:schemeClr val="dk1"/>
              </a:buClr>
              <a:buSzPts val="3600"/>
              <a:buFont typeface="Lora SemiBold"/>
              <a:buNone/>
              <a:defRPr sz="3600" i="1">
                <a:solidFill>
                  <a:schemeClr val="dk1"/>
                </a:solidFill>
                <a:latin typeface="Lora SemiBold"/>
                <a:ea typeface="Lora SemiBold"/>
                <a:cs typeface="Lora SemiBold"/>
                <a:sym typeface="Lora SemiBold"/>
              </a:defRPr>
            </a:lvl3pPr>
            <a:lvl4pPr lvl="3">
              <a:spcBef>
                <a:spcPts val="0"/>
              </a:spcBef>
              <a:spcAft>
                <a:spcPts val="0"/>
              </a:spcAft>
              <a:buClr>
                <a:schemeClr val="dk1"/>
              </a:buClr>
              <a:buSzPts val="3600"/>
              <a:buFont typeface="Lora SemiBold"/>
              <a:buNone/>
              <a:defRPr sz="3600" i="1">
                <a:solidFill>
                  <a:schemeClr val="dk1"/>
                </a:solidFill>
                <a:latin typeface="Lora SemiBold"/>
                <a:ea typeface="Lora SemiBold"/>
                <a:cs typeface="Lora SemiBold"/>
                <a:sym typeface="Lora SemiBold"/>
              </a:defRPr>
            </a:lvl4pPr>
            <a:lvl5pPr lvl="4">
              <a:spcBef>
                <a:spcPts val="0"/>
              </a:spcBef>
              <a:spcAft>
                <a:spcPts val="0"/>
              </a:spcAft>
              <a:buClr>
                <a:schemeClr val="dk1"/>
              </a:buClr>
              <a:buSzPts val="3600"/>
              <a:buFont typeface="Lora SemiBold"/>
              <a:buNone/>
              <a:defRPr sz="3600" i="1">
                <a:solidFill>
                  <a:schemeClr val="dk1"/>
                </a:solidFill>
                <a:latin typeface="Lora SemiBold"/>
                <a:ea typeface="Lora SemiBold"/>
                <a:cs typeface="Lora SemiBold"/>
                <a:sym typeface="Lora SemiBold"/>
              </a:defRPr>
            </a:lvl5pPr>
            <a:lvl6pPr lvl="5">
              <a:spcBef>
                <a:spcPts val="0"/>
              </a:spcBef>
              <a:spcAft>
                <a:spcPts val="0"/>
              </a:spcAft>
              <a:buClr>
                <a:schemeClr val="dk1"/>
              </a:buClr>
              <a:buSzPts val="3600"/>
              <a:buFont typeface="Lora SemiBold"/>
              <a:buNone/>
              <a:defRPr sz="3600" i="1">
                <a:solidFill>
                  <a:schemeClr val="dk1"/>
                </a:solidFill>
                <a:latin typeface="Lora SemiBold"/>
                <a:ea typeface="Lora SemiBold"/>
                <a:cs typeface="Lora SemiBold"/>
                <a:sym typeface="Lora SemiBold"/>
              </a:defRPr>
            </a:lvl6pPr>
            <a:lvl7pPr lvl="6">
              <a:spcBef>
                <a:spcPts val="0"/>
              </a:spcBef>
              <a:spcAft>
                <a:spcPts val="0"/>
              </a:spcAft>
              <a:buClr>
                <a:schemeClr val="dk1"/>
              </a:buClr>
              <a:buSzPts val="3600"/>
              <a:buFont typeface="Lora SemiBold"/>
              <a:buNone/>
              <a:defRPr sz="3600" i="1">
                <a:solidFill>
                  <a:schemeClr val="dk1"/>
                </a:solidFill>
                <a:latin typeface="Lora SemiBold"/>
                <a:ea typeface="Lora SemiBold"/>
                <a:cs typeface="Lora SemiBold"/>
                <a:sym typeface="Lora SemiBold"/>
              </a:defRPr>
            </a:lvl7pPr>
            <a:lvl8pPr lvl="7">
              <a:spcBef>
                <a:spcPts val="0"/>
              </a:spcBef>
              <a:spcAft>
                <a:spcPts val="0"/>
              </a:spcAft>
              <a:buClr>
                <a:schemeClr val="dk1"/>
              </a:buClr>
              <a:buSzPts val="3600"/>
              <a:buFont typeface="Lora SemiBold"/>
              <a:buNone/>
              <a:defRPr sz="3600" i="1">
                <a:solidFill>
                  <a:schemeClr val="dk1"/>
                </a:solidFill>
                <a:latin typeface="Lora SemiBold"/>
                <a:ea typeface="Lora SemiBold"/>
                <a:cs typeface="Lora SemiBold"/>
                <a:sym typeface="Lora SemiBold"/>
              </a:defRPr>
            </a:lvl8pPr>
            <a:lvl9pPr lvl="8">
              <a:spcBef>
                <a:spcPts val="0"/>
              </a:spcBef>
              <a:spcAft>
                <a:spcPts val="0"/>
              </a:spcAft>
              <a:buClr>
                <a:schemeClr val="dk1"/>
              </a:buClr>
              <a:buSzPts val="3600"/>
              <a:buFont typeface="Lora SemiBold"/>
              <a:buNone/>
              <a:defRPr sz="3600" i="1">
                <a:solidFill>
                  <a:schemeClr val="dk1"/>
                </a:solidFill>
                <a:latin typeface="Lora SemiBold"/>
                <a:ea typeface="Lora SemiBold"/>
                <a:cs typeface="Lora SemiBold"/>
                <a:sym typeface="Lora SemiBold"/>
              </a:defRPr>
            </a:lvl9pPr>
          </a:lstStyle>
          <a:p>
            <a:endParaRPr/>
          </a:p>
        </p:txBody>
      </p:sp>
      <p:sp>
        <p:nvSpPr>
          <p:cNvPr id="7" name="Google Shape;7;p1"/>
          <p:cNvSpPr txBox="1">
            <a:spLocks noGrp="1"/>
          </p:cNvSpPr>
          <p:nvPr>
            <p:ph type="body" idx="1"/>
          </p:nvPr>
        </p:nvSpPr>
        <p:spPr>
          <a:xfrm>
            <a:off x="951033"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1pPr>
            <a:lvl2pPr marL="914400" lvl="1"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extLst>
      <p:ext uri="{BB962C8B-B14F-4D97-AF65-F5344CB8AC3E}">
        <p14:creationId xmlns:p14="http://schemas.microsoft.com/office/powerpoint/2010/main" val="2706695054"/>
      </p:ext>
    </p:extLst>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 id="2147483723" r:id="rId28"/>
    <p:sldLayoutId id="2147483724" r:id="rId29"/>
    <p:sldLayoutId id="2147483725" r:id="rId30"/>
    <p:sldLayoutId id="2147483726" r:id="rId31"/>
    <p:sldLayoutId id="2147483727" r:id="rId32"/>
    <p:sldLayoutId id="2147483728" r:id="rId33"/>
    <p:sldLayoutId id="2147483729"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A37EED4-E05E-524D-9557-E751A755FEB2}"/>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8E7C1B1-0716-F341-B84D-3C012FFEB73B}"/>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5236" name="Rectangle 4">
            <a:extLst>
              <a:ext uri="{FF2B5EF4-FFF2-40B4-BE49-F238E27FC236}">
                <a16:creationId xmlns:a16="http://schemas.microsoft.com/office/drawing/2014/main" id="{4964D482-1296-5945-8DF2-C624E09820AF}"/>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latin typeface="Arial" charset="0"/>
              </a:defRPr>
            </a:lvl1pPr>
          </a:lstStyle>
          <a:p>
            <a:pPr>
              <a:defRPr/>
            </a:pPr>
            <a:endParaRPr lang="en-US"/>
          </a:p>
        </p:txBody>
      </p:sp>
      <p:sp>
        <p:nvSpPr>
          <p:cNvPr id="95237" name="Rectangle 5">
            <a:extLst>
              <a:ext uri="{FF2B5EF4-FFF2-40B4-BE49-F238E27FC236}">
                <a16:creationId xmlns:a16="http://schemas.microsoft.com/office/drawing/2014/main" id="{41690AA0-3F75-8B40-B588-E4B6E584B51D}"/>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Arial" charset="0"/>
              </a:defRPr>
            </a:lvl1pPr>
          </a:lstStyle>
          <a:p>
            <a:pPr>
              <a:defRPr/>
            </a:pPr>
            <a:endParaRPr lang="en-US"/>
          </a:p>
        </p:txBody>
      </p:sp>
      <p:sp>
        <p:nvSpPr>
          <p:cNvPr id="95238" name="Rectangle 6">
            <a:extLst>
              <a:ext uri="{FF2B5EF4-FFF2-40B4-BE49-F238E27FC236}">
                <a16:creationId xmlns:a16="http://schemas.microsoft.com/office/drawing/2014/main" id="{5F3B281C-4EA8-9146-9A57-4EED96A678E4}"/>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latin typeface="+mn-lt"/>
              </a:defRPr>
            </a:lvl1pPr>
          </a:lstStyle>
          <a:p>
            <a:pPr>
              <a:defRPr/>
            </a:pPr>
            <a:fld id="{67A87F95-FFC4-5A42-A872-3914D3B4233E}" type="slidenum">
              <a:rPr lang="en-US" altLang="en-US"/>
              <a:pPr>
                <a:defRPr/>
              </a:pPr>
              <a:t>‹#›</a:t>
            </a:fld>
            <a:endParaRPr lang="en-US" altLang="en-US"/>
          </a:p>
        </p:txBody>
      </p:sp>
    </p:spTree>
    <p:extLst>
      <p:ext uri="{BB962C8B-B14F-4D97-AF65-F5344CB8AC3E}">
        <p14:creationId xmlns:p14="http://schemas.microsoft.com/office/powerpoint/2010/main" val="329543547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3.wav"/><Relationship Id="rId7" Type="http://schemas.openxmlformats.org/officeDocument/2006/relationships/image" Target="../media/image6.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7.png"/><Relationship Id="rId4" Type="http://schemas.openxmlformats.org/officeDocument/2006/relationships/audio" Target="../media/audio4.wav"/><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4.wav"/><Relationship Id="rId7" Type="http://schemas.openxmlformats.org/officeDocument/2006/relationships/image" Target="../media/image6.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7.png"/><Relationship Id="rId10" Type="http://schemas.openxmlformats.org/officeDocument/2006/relationships/image" Target="../media/image8.png"/><Relationship Id="rId4" Type="http://schemas.openxmlformats.org/officeDocument/2006/relationships/audio" Target="../media/audio3.wav"/><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3.wav"/><Relationship Id="rId7" Type="http://schemas.openxmlformats.org/officeDocument/2006/relationships/image" Target="../media/image6.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7.png"/><Relationship Id="rId4" Type="http://schemas.openxmlformats.org/officeDocument/2006/relationships/audio" Target="../media/audio4.wav"/><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3.wav"/><Relationship Id="rId7" Type="http://schemas.openxmlformats.org/officeDocument/2006/relationships/image" Target="../media/image6.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audio" Target="../media/audio4.wav"/><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3.wav"/><Relationship Id="rId7" Type="http://schemas.openxmlformats.org/officeDocument/2006/relationships/image" Target="../media/image6.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7.png"/><Relationship Id="rId4" Type="http://schemas.openxmlformats.org/officeDocument/2006/relationships/audio" Target="../media/audio4.wav"/><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5.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6.gif"/><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3.wav"/><Relationship Id="rId7" Type="http://schemas.openxmlformats.org/officeDocument/2006/relationships/image" Target="../media/image6.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audio" Target="../media/audio4.wav"/><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4.wav"/><Relationship Id="rId7" Type="http://schemas.openxmlformats.org/officeDocument/2006/relationships/image" Target="../media/image6.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7.png"/><Relationship Id="rId10" Type="http://schemas.openxmlformats.org/officeDocument/2006/relationships/image" Target="../media/image8.png"/><Relationship Id="rId4" Type="http://schemas.openxmlformats.org/officeDocument/2006/relationships/audio" Target="../media/audio3.wav"/><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3.wav"/><Relationship Id="rId7" Type="http://schemas.openxmlformats.org/officeDocument/2006/relationships/image" Target="../media/image6.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7.png"/><Relationship Id="rId4" Type="http://schemas.openxmlformats.org/officeDocument/2006/relationships/audio" Target="../media/audio4.wav"/><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3.wav"/><Relationship Id="rId7" Type="http://schemas.openxmlformats.org/officeDocument/2006/relationships/image" Target="../media/image6.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audio" Target="../media/audio4.wav"/><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3.wav"/><Relationship Id="rId7" Type="http://schemas.openxmlformats.org/officeDocument/2006/relationships/image" Target="../media/image6.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7.png"/><Relationship Id="rId4" Type="http://schemas.openxmlformats.org/officeDocument/2006/relationships/audio" Target="../media/audio4.wav"/><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BEB0CB-037D-7FDD-BE5B-55D50BA5C57A}"/>
              </a:ext>
            </a:extLst>
          </p:cNvPr>
          <p:cNvPicPr>
            <a:picLocks noChangeAspect="1"/>
          </p:cNvPicPr>
          <p:nvPr/>
        </p:nvPicPr>
        <p:blipFill>
          <a:blip r:embed="rId2"/>
          <a:stretch>
            <a:fillRect/>
          </a:stretch>
        </p:blipFill>
        <p:spPr>
          <a:xfrm>
            <a:off x="0" y="0"/>
            <a:ext cx="12120113" cy="6858000"/>
          </a:xfrm>
          <a:prstGeom prst="rect">
            <a:avLst/>
          </a:prstGeom>
        </p:spPr>
      </p:pic>
    </p:spTree>
    <p:extLst>
      <p:ext uri="{BB962C8B-B14F-4D97-AF65-F5344CB8AC3E}">
        <p14:creationId xmlns:p14="http://schemas.microsoft.com/office/powerpoint/2010/main" val="20830501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0CBB39-4514-4CD8-8DF7-D11D24549F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47529" y="0"/>
            <a:ext cx="2857500" cy="2857500"/>
          </a:xfrm>
          <a:prstGeom prst="rect">
            <a:avLst/>
          </a:prstGeom>
        </p:spPr>
      </p:pic>
      <p:sp>
        <p:nvSpPr>
          <p:cNvPr id="8" name="Speech Bubble: Rectangle with Corners Rounded 7">
            <a:extLst>
              <a:ext uri="{FF2B5EF4-FFF2-40B4-BE49-F238E27FC236}">
                <a16:creationId xmlns:a16="http://schemas.microsoft.com/office/drawing/2014/main" id="{0667024D-077C-41FB-84FC-D91D5651A194}"/>
              </a:ext>
            </a:extLst>
          </p:cNvPr>
          <p:cNvSpPr/>
          <p:nvPr/>
        </p:nvSpPr>
        <p:spPr>
          <a:xfrm>
            <a:off x="1494155" y="484145"/>
            <a:ext cx="7840345" cy="1607820"/>
          </a:xfrm>
          <a:prstGeom prst="wedgeRoundRectCallout">
            <a:avLst>
              <a:gd name="adj1" fmla="val 62786"/>
              <a:gd name="adj2" fmla="val 8254"/>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200" b="1" dirty="0" err="1">
                <a:solidFill>
                  <a:prstClr val="white"/>
                </a:solidFill>
                <a:latin typeface="Times New Roman" panose="02020603050405020304" pitchFamily="18" charset="0"/>
                <a:cs typeface="Times New Roman" panose="02020603050405020304" pitchFamily="18" charset="0"/>
              </a:rPr>
              <a:t>Quốc</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gia</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ở</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Đông</a:t>
            </a:r>
            <a:r>
              <a:rPr lang="en-US" sz="3200" b="1" dirty="0">
                <a:solidFill>
                  <a:prstClr val="white"/>
                </a:solidFill>
                <a:latin typeface="Times New Roman" panose="02020603050405020304" pitchFamily="18" charset="0"/>
                <a:cs typeface="Times New Roman" panose="02020603050405020304" pitchFamily="18" charset="0"/>
              </a:rPr>
              <a:t> Nam </a:t>
            </a:r>
            <a:r>
              <a:rPr lang="en-US" sz="3200" b="1" dirty="0" err="1">
                <a:solidFill>
                  <a:prstClr val="white"/>
                </a:solidFill>
                <a:latin typeface="Times New Roman" panose="02020603050405020304" pitchFamily="18" charset="0"/>
                <a:cs typeface="Times New Roman" panose="02020603050405020304" pitchFamily="18" charset="0"/>
              </a:rPr>
              <a:t>Á</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đã</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trở</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thành</a:t>
            </a:r>
            <a:r>
              <a:rPr lang="en-US" sz="3200" b="1" dirty="0">
                <a:solidFill>
                  <a:prstClr val="white"/>
                </a:solidFill>
                <a:latin typeface="Times New Roman" panose="02020603050405020304" pitchFamily="18" charset="0"/>
                <a:cs typeface="Times New Roman" panose="02020603050405020304" pitchFamily="18" charset="0"/>
              </a:rPr>
              <a:t> "con </a:t>
            </a:r>
            <a:r>
              <a:rPr lang="en-US" sz="3200" b="1" dirty="0" err="1">
                <a:solidFill>
                  <a:prstClr val="white"/>
                </a:solidFill>
                <a:latin typeface="Times New Roman" panose="02020603050405020304" pitchFamily="18" charset="0"/>
                <a:cs typeface="Times New Roman" panose="02020603050405020304" pitchFamily="18" charset="0"/>
              </a:rPr>
              <a:t>rồng</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kinh</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tế</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của</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châu</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Á</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là</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17" name="Picture 16">
            <a:extLst>
              <a:ext uri="{FF2B5EF4-FFF2-40B4-BE49-F238E27FC236}">
                <a16:creationId xmlns:a16="http://schemas.microsoft.com/office/drawing/2014/main" id="{4B5AB01C-ECF4-4CC5-B79D-24017FBE3B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297" y="1603081"/>
            <a:ext cx="1600706" cy="1607820"/>
          </a:xfrm>
          <a:prstGeom prst="rect">
            <a:avLst/>
          </a:prstGeom>
        </p:spPr>
      </p:pic>
      <p:sp>
        <p:nvSpPr>
          <p:cNvPr id="5" name="Rectangle 4">
            <a:extLst>
              <a:ext uri="{FF2B5EF4-FFF2-40B4-BE49-F238E27FC236}">
                <a16:creationId xmlns:a16="http://schemas.microsoft.com/office/drawing/2014/main" id="{4A285BB7-1039-064A-BC2A-ED925F2F131F}"/>
              </a:ext>
            </a:extLst>
          </p:cNvPr>
          <p:cNvSpPr/>
          <p:nvPr/>
        </p:nvSpPr>
        <p:spPr>
          <a:xfrm>
            <a:off x="1189202" y="2857500"/>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dirty="0">
                <a:solidFill>
                  <a:prstClr val="black"/>
                </a:solidFill>
                <a:latin typeface="Times New Roman" panose="02020603050405020304" pitchFamily="18" charset="0"/>
                <a:cs typeface="Times New Roman" panose="02020603050405020304" pitchFamily="18" charset="0"/>
              </a:rPr>
              <a:t>A. Ma-lai-xi-a.</a:t>
            </a:r>
          </a:p>
        </p:txBody>
      </p:sp>
      <p:sp>
        <p:nvSpPr>
          <p:cNvPr id="6" name="Rectangle 5">
            <a:extLst>
              <a:ext uri="{FF2B5EF4-FFF2-40B4-BE49-F238E27FC236}">
                <a16:creationId xmlns:a16="http://schemas.microsoft.com/office/drawing/2014/main" id="{D9D20FCF-3493-B343-B598-E4395E4B0137}"/>
              </a:ext>
            </a:extLst>
          </p:cNvPr>
          <p:cNvSpPr/>
          <p:nvPr/>
        </p:nvSpPr>
        <p:spPr>
          <a:xfrm>
            <a:off x="6209597" y="2861689"/>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dirty="0">
                <a:solidFill>
                  <a:prstClr val="black"/>
                </a:solidFill>
                <a:latin typeface="Times New Roman" panose="02020603050405020304" pitchFamily="18" charset="0"/>
                <a:cs typeface="Times New Roman" panose="02020603050405020304" pitchFamily="18" charset="0"/>
              </a:rPr>
              <a:t>B. In-đô-nê-xi-a.</a:t>
            </a:r>
          </a:p>
        </p:txBody>
      </p:sp>
      <p:sp>
        <p:nvSpPr>
          <p:cNvPr id="9" name="Rectangle 8">
            <a:extLst>
              <a:ext uri="{FF2B5EF4-FFF2-40B4-BE49-F238E27FC236}">
                <a16:creationId xmlns:a16="http://schemas.microsoft.com/office/drawing/2014/main" id="{55B52E4E-A8AF-5748-9AD8-D02B91DBC95A}"/>
              </a:ext>
            </a:extLst>
          </p:cNvPr>
          <p:cNvSpPr/>
          <p:nvPr/>
        </p:nvSpPr>
        <p:spPr>
          <a:xfrm>
            <a:off x="1189202" y="3746672"/>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 </a:t>
            </a:r>
            <a:r>
              <a:rPr lang="vi-VN" sz="3200" dirty="0">
                <a:solidFill>
                  <a:prstClr val="black"/>
                </a:solidFill>
                <a:latin typeface="Times New Roman" panose="02020603050405020304" pitchFamily="18" charset="0"/>
                <a:cs typeface="Times New Roman" panose="02020603050405020304" pitchFamily="18" charset="0"/>
              </a:rPr>
              <a:t>Xin-ga-po. </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37379662-C983-134F-A454-F99A0E075738}"/>
              </a:ext>
            </a:extLst>
          </p:cNvPr>
          <p:cNvSpPr/>
          <p:nvPr/>
        </p:nvSpPr>
        <p:spPr>
          <a:xfrm>
            <a:off x="6209597" y="3750861"/>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 </a:t>
            </a:r>
            <a:r>
              <a:rPr lang="vi-VN" sz="3200" dirty="0">
                <a:solidFill>
                  <a:prstClr val="black"/>
                </a:solidFill>
                <a:latin typeface="Times New Roman" panose="02020603050405020304" pitchFamily="18" charset="0"/>
                <a:cs typeface="Times New Roman" panose="02020603050405020304" pitchFamily="18" charset="0"/>
              </a:rPr>
              <a:t>Phi-líp-pin. </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7F3BA073-9AA4-5A4E-94C1-97BFF5B067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90278" y="2882975"/>
            <a:ext cx="805722" cy="708059"/>
          </a:xfrm>
          <a:prstGeom prst="rect">
            <a:avLst/>
          </a:prstGeom>
        </p:spPr>
      </p:pic>
      <p:pic>
        <p:nvPicPr>
          <p:cNvPr id="12" name="Picture 11">
            <a:extLst>
              <a:ext uri="{FF2B5EF4-FFF2-40B4-BE49-F238E27FC236}">
                <a16:creationId xmlns:a16="http://schemas.microsoft.com/office/drawing/2014/main" id="{6693ABD5-E80D-0841-8C35-EF1B6DC6597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91464" y="3810266"/>
            <a:ext cx="804536" cy="643628"/>
          </a:xfrm>
          <a:prstGeom prst="rect">
            <a:avLst/>
          </a:prstGeom>
        </p:spPr>
      </p:pic>
      <p:pic>
        <p:nvPicPr>
          <p:cNvPr id="13" name="Picture 12">
            <a:extLst>
              <a:ext uri="{FF2B5EF4-FFF2-40B4-BE49-F238E27FC236}">
                <a16:creationId xmlns:a16="http://schemas.microsoft.com/office/drawing/2014/main" id="{80CD959D-34CE-F44C-87FC-68F42E58839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11653" y="3791633"/>
            <a:ext cx="804742" cy="707197"/>
          </a:xfrm>
          <a:prstGeom prst="rect">
            <a:avLst/>
          </a:prstGeom>
        </p:spPr>
      </p:pic>
      <p:pic>
        <p:nvPicPr>
          <p:cNvPr id="14" name="Picture 13">
            <a:extLst>
              <a:ext uri="{FF2B5EF4-FFF2-40B4-BE49-F238E27FC236}">
                <a16:creationId xmlns:a16="http://schemas.microsoft.com/office/drawing/2014/main" id="{823A7DA5-B93B-674D-B97C-0A09161958F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83803" y="2934647"/>
            <a:ext cx="732592" cy="643793"/>
          </a:xfrm>
          <a:prstGeom prst="rect">
            <a:avLst/>
          </a:prstGeom>
        </p:spPr>
      </p:pic>
    </p:spTree>
    <p:extLst>
      <p:ext uri="{BB962C8B-B14F-4D97-AF65-F5344CB8AC3E}">
        <p14:creationId xmlns:p14="http://schemas.microsoft.com/office/powerpoint/2010/main" val="123441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0" presetClass="entr" presetSubtype="0"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ppt_w+.3"/>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animEffect transition="in" filter="fade">
                                      <p:cBhvr>
                                        <p:cTn id="14" dur="500"/>
                                        <p:tgtEl>
                                          <p:spTgt spid="8"/>
                                        </p:tgtEl>
                                      </p:cBhvr>
                                    </p:animEffect>
                                  </p:childTnLst>
                                </p:cTn>
                              </p:par>
                              <p:par>
                                <p:cTn id="15" presetID="42" presetClass="entr" presetSubtype="0"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5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anim calcmode="lin" valueType="num">
                                      <p:cBhvr>
                                        <p:cTn id="33" dur="500" fill="hold"/>
                                        <p:tgtEl>
                                          <p:spTgt spid="10"/>
                                        </p:tgtEl>
                                        <p:attrNameLst>
                                          <p:attrName>ppt_x</p:attrName>
                                        </p:attrNameLst>
                                      </p:cBhvr>
                                      <p:tavLst>
                                        <p:tav tm="0">
                                          <p:val>
                                            <p:strVal val="#ppt_x"/>
                                          </p:val>
                                        </p:tav>
                                        <p:tav tm="100000">
                                          <p:val>
                                            <p:strVal val="#ppt_x"/>
                                          </p:val>
                                        </p:tav>
                                      </p:tavLst>
                                    </p:anim>
                                    <p:anim calcmode="lin" valueType="num">
                                      <p:cBhvr>
                                        <p:cTn id="3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5"/>
                                        </p:tgtEl>
                                        <p:attrNameLst>
                                          <p:attrName>fillcolor</p:attrName>
                                        </p:attrNameLst>
                                      </p:cBhvr>
                                      <p:to>
                                        <a:srgbClr val="FFF2CC"/>
                                      </p:to>
                                    </p:animClr>
                                    <p:set>
                                      <p:cBhvr>
                                        <p:cTn id="40" dur="250" fill="hold"/>
                                        <p:tgtEl>
                                          <p:spTgt spid="5"/>
                                        </p:tgtEl>
                                        <p:attrNameLst>
                                          <p:attrName>fill.type</p:attrName>
                                        </p:attrNameLst>
                                      </p:cBhvr>
                                      <p:to>
                                        <p:strVal val="solid"/>
                                      </p:to>
                                    </p:set>
                                    <p:set>
                                      <p:cBhvr>
                                        <p:cTn id="41" dur="250" fill="hold"/>
                                        <p:tgtEl>
                                          <p:spTgt spid="5"/>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2" presetID="23" presetClass="entr" presetSubtype="32" fill="hold" nodeType="withEffect">
                                  <p:stCondLst>
                                    <p:cond delay="1000"/>
                                  </p:stCondLst>
                                  <p:childTnLst>
                                    <p:set>
                                      <p:cBhvr>
                                        <p:cTn id="43" dur="1" fill="hold">
                                          <p:stCondLst>
                                            <p:cond delay="0"/>
                                          </p:stCondLst>
                                        </p:cTn>
                                        <p:tgtEl>
                                          <p:spTgt spid="11"/>
                                        </p:tgtEl>
                                        <p:attrNameLst>
                                          <p:attrName>style.visibility</p:attrName>
                                        </p:attrNameLst>
                                      </p:cBhvr>
                                      <p:to>
                                        <p:strVal val="visible"/>
                                      </p:to>
                                    </p:set>
                                    <p:anim calcmode="lin" valueType="num">
                                      <p:cBhvr>
                                        <p:cTn id="44" dur="250" fill="hold"/>
                                        <p:tgtEl>
                                          <p:spTgt spid="11"/>
                                        </p:tgtEl>
                                        <p:attrNameLst>
                                          <p:attrName>ppt_w</p:attrName>
                                        </p:attrNameLst>
                                      </p:cBhvr>
                                      <p:tavLst>
                                        <p:tav tm="0">
                                          <p:val>
                                            <p:strVal val="4*#ppt_w"/>
                                          </p:val>
                                        </p:tav>
                                        <p:tav tm="100000">
                                          <p:val>
                                            <p:strVal val="#ppt_w"/>
                                          </p:val>
                                        </p:tav>
                                      </p:tavLst>
                                    </p:anim>
                                    <p:anim calcmode="lin" valueType="num">
                                      <p:cBhvr>
                                        <p:cTn id="4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3" name="Wrong Buzzer.wav"/>
                                        </p:tgtEl>
                                      </p:cMediaNode>
                                    </p:audio>
                                  </p:subTnLst>
                                </p:cTn>
                              </p:par>
                              <p:par>
                                <p:cTn id="46" presetID="1" presetClass="emph" presetSubtype="2" fill="hold" nodeType="withEffect">
                                  <p:stCondLst>
                                    <p:cond delay="1000"/>
                                  </p:stCondLst>
                                  <p:childTnLst>
                                    <p:animClr clrSpc="rgb" dir="cw">
                                      <p:cBhvr>
                                        <p:cTn id="47" dur="250" fill="hold"/>
                                        <p:tgtEl>
                                          <p:spTgt spid="5"/>
                                        </p:tgtEl>
                                        <p:attrNameLst>
                                          <p:attrName>fillcolor</p:attrName>
                                        </p:attrNameLst>
                                      </p:cBhvr>
                                      <p:to>
                                        <a:srgbClr val="FFFF00"/>
                                      </p:to>
                                    </p:animClr>
                                    <p:set>
                                      <p:cBhvr>
                                        <p:cTn id="48" dur="250" fill="hold"/>
                                        <p:tgtEl>
                                          <p:spTgt spid="5"/>
                                        </p:tgtEl>
                                        <p:attrNameLst>
                                          <p:attrName>fill.type</p:attrName>
                                        </p:attrNameLst>
                                      </p:cBhvr>
                                      <p:to>
                                        <p:strVal val="solid"/>
                                      </p:to>
                                    </p:set>
                                    <p:set>
                                      <p:cBhvr>
                                        <p:cTn id="49"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50" restart="whenNotActive" fill="hold" evtFilter="cancelBubble" nodeType="interactiveSeq">
                <p:stCondLst>
                  <p:cond evt="onClick" delay="0">
                    <p:tgtEl>
                      <p:spTgt spid="6"/>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250" fill="hold"/>
                                        <p:tgtEl>
                                          <p:spTgt spid="6"/>
                                        </p:tgtEl>
                                        <p:attrNameLst>
                                          <p:attrName>fillcolor</p:attrName>
                                        </p:attrNameLst>
                                      </p:cBhvr>
                                      <p:to>
                                        <a:srgbClr val="FFF2CC"/>
                                      </p:to>
                                    </p:animClr>
                                    <p:set>
                                      <p:cBhvr>
                                        <p:cTn id="55" dur="250" fill="hold"/>
                                        <p:tgtEl>
                                          <p:spTgt spid="6"/>
                                        </p:tgtEl>
                                        <p:attrNameLst>
                                          <p:attrName>fill.type</p:attrName>
                                        </p:attrNameLst>
                                      </p:cBhvr>
                                      <p:to>
                                        <p:strVal val="solid"/>
                                      </p:to>
                                    </p:set>
                                    <p:set>
                                      <p:cBhvr>
                                        <p:cTn id="56" dur="250" fill="hold"/>
                                        <p:tgtEl>
                                          <p:spTgt spid="6"/>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par>
                                <p:cTn id="57" presetID="23" presetClass="entr" presetSubtype="32" fill="hold" nodeType="withEffect">
                                  <p:stCondLst>
                                    <p:cond delay="1000"/>
                                  </p:stCondLst>
                                  <p:childTnLst>
                                    <p:set>
                                      <p:cBhvr>
                                        <p:cTn id="58" dur="1" fill="hold">
                                          <p:stCondLst>
                                            <p:cond delay="0"/>
                                          </p:stCondLst>
                                        </p:cTn>
                                        <p:tgtEl>
                                          <p:spTgt spid="14"/>
                                        </p:tgtEl>
                                        <p:attrNameLst>
                                          <p:attrName>style.visibility</p:attrName>
                                        </p:attrNameLst>
                                      </p:cBhvr>
                                      <p:to>
                                        <p:strVal val="visible"/>
                                      </p:to>
                                    </p:set>
                                    <p:anim calcmode="lin" valueType="num">
                                      <p:cBhvr>
                                        <p:cTn id="59" dur="250" fill="hold"/>
                                        <p:tgtEl>
                                          <p:spTgt spid="14"/>
                                        </p:tgtEl>
                                        <p:attrNameLst>
                                          <p:attrName>ppt_w</p:attrName>
                                        </p:attrNameLst>
                                      </p:cBhvr>
                                      <p:tavLst>
                                        <p:tav tm="0">
                                          <p:val>
                                            <p:strVal val="4*#ppt_w"/>
                                          </p:val>
                                        </p:tav>
                                        <p:tav tm="100000">
                                          <p:val>
                                            <p:strVal val="#ppt_w"/>
                                          </p:val>
                                        </p:tav>
                                      </p:tavLst>
                                    </p:anim>
                                    <p:anim calcmode="lin" valueType="num">
                                      <p:cBhvr>
                                        <p:cTn id="60"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par>
                                <p:cTn id="61" presetID="1" presetClass="emph" presetSubtype="2" fill="hold" nodeType="withEffect">
                                  <p:stCondLst>
                                    <p:cond delay="1000"/>
                                  </p:stCondLst>
                                  <p:childTnLst>
                                    <p:animClr clrSpc="rgb" dir="cw">
                                      <p:cBhvr>
                                        <p:cTn id="62" dur="250" fill="hold"/>
                                        <p:tgtEl>
                                          <p:spTgt spid="6"/>
                                        </p:tgtEl>
                                        <p:attrNameLst>
                                          <p:attrName>fillcolor</p:attrName>
                                        </p:attrNameLst>
                                      </p:cBhvr>
                                      <p:to>
                                        <a:srgbClr val="FFFF00"/>
                                      </p:to>
                                    </p:animClr>
                                    <p:set>
                                      <p:cBhvr>
                                        <p:cTn id="63" dur="250" fill="hold"/>
                                        <p:tgtEl>
                                          <p:spTgt spid="6"/>
                                        </p:tgtEl>
                                        <p:attrNameLst>
                                          <p:attrName>fill.type</p:attrName>
                                        </p:attrNameLst>
                                      </p:cBhvr>
                                      <p:to>
                                        <p:strVal val="solid"/>
                                      </p:to>
                                    </p:set>
                                    <p:set>
                                      <p:cBhvr>
                                        <p:cTn id="64"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65" restart="whenNotActive" fill="hold" evtFilter="cancelBubble" nodeType="interactiveSeq">
                <p:stCondLst>
                  <p:cond evt="onClick" delay="0">
                    <p:tgtEl>
                      <p:spTgt spid="9"/>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250" fill="hold"/>
                                        <p:tgtEl>
                                          <p:spTgt spid="9"/>
                                        </p:tgtEl>
                                        <p:attrNameLst>
                                          <p:attrName>fillcolor</p:attrName>
                                        </p:attrNameLst>
                                      </p:cBhvr>
                                      <p:to>
                                        <a:srgbClr val="FFF2CC"/>
                                      </p:to>
                                    </p:animClr>
                                    <p:set>
                                      <p:cBhvr>
                                        <p:cTn id="70" dur="250" fill="hold"/>
                                        <p:tgtEl>
                                          <p:spTgt spid="9"/>
                                        </p:tgtEl>
                                        <p:attrNameLst>
                                          <p:attrName>fill.type</p:attrName>
                                        </p:attrNameLst>
                                      </p:cBhvr>
                                      <p:to>
                                        <p:strVal val="solid"/>
                                      </p:to>
                                    </p:set>
                                    <p:set>
                                      <p:cBhvr>
                                        <p:cTn id="71" dur="250" fill="hold"/>
                                        <p:tgtEl>
                                          <p:spTgt spid="9"/>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2" name="click.wav"/>
                                        </p:tgtEl>
                                      </p:cMediaNode>
                                    </p:audio>
                                  </p:subTnLst>
                                </p:cTn>
                              </p:par>
                              <p:par>
                                <p:cTn id="72" presetID="23" presetClass="entr" presetSubtype="32" fill="hold" nodeType="withEffect">
                                  <p:stCondLst>
                                    <p:cond delay="1000"/>
                                  </p:stCondLst>
                                  <p:childTnLst>
                                    <p:set>
                                      <p:cBhvr>
                                        <p:cTn id="73" dur="1" fill="hold">
                                          <p:stCondLst>
                                            <p:cond delay="0"/>
                                          </p:stCondLst>
                                        </p:cTn>
                                        <p:tgtEl>
                                          <p:spTgt spid="12"/>
                                        </p:tgtEl>
                                        <p:attrNameLst>
                                          <p:attrName>style.visibility</p:attrName>
                                        </p:attrNameLst>
                                      </p:cBhvr>
                                      <p:to>
                                        <p:strVal val="visible"/>
                                      </p:to>
                                    </p:set>
                                    <p:anim calcmode="lin" valueType="num">
                                      <p:cBhvr>
                                        <p:cTn id="74" dur="250" fill="hold"/>
                                        <p:tgtEl>
                                          <p:spTgt spid="12"/>
                                        </p:tgtEl>
                                        <p:attrNameLst>
                                          <p:attrName>ppt_w</p:attrName>
                                        </p:attrNameLst>
                                      </p:cBhvr>
                                      <p:tavLst>
                                        <p:tav tm="0">
                                          <p:val>
                                            <p:strVal val="4*#ppt_w"/>
                                          </p:val>
                                        </p:tav>
                                        <p:tav tm="100000">
                                          <p:val>
                                            <p:strVal val="#ppt_w"/>
                                          </p:val>
                                        </p:tav>
                                      </p:tavLst>
                                    </p:anim>
                                    <p:anim calcmode="lin" valueType="num">
                                      <p:cBhvr>
                                        <p:cTn id="75"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4" name="Check mark.wav"/>
                                        </p:tgtEl>
                                      </p:cMediaNode>
                                    </p:audio>
                                  </p:subTnLst>
                                </p:cTn>
                              </p:par>
                              <p:par>
                                <p:cTn id="76" presetID="1" presetClass="emph" presetSubtype="2" fill="hold" nodeType="withEffect">
                                  <p:stCondLst>
                                    <p:cond delay="1000"/>
                                  </p:stCondLst>
                                  <p:childTnLst>
                                    <p:animClr clrSpc="rgb" dir="cw">
                                      <p:cBhvr>
                                        <p:cTn id="77" dur="250" fill="hold"/>
                                        <p:tgtEl>
                                          <p:spTgt spid="9"/>
                                        </p:tgtEl>
                                        <p:attrNameLst>
                                          <p:attrName>fillcolor</p:attrName>
                                        </p:attrNameLst>
                                      </p:cBhvr>
                                      <p:to>
                                        <a:srgbClr val="00B050"/>
                                      </p:to>
                                    </p:animClr>
                                    <p:set>
                                      <p:cBhvr>
                                        <p:cTn id="78" dur="250" fill="hold"/>
                                        <p:tgtEl>
                                          <p:spTgt spid="9"/>
                                        </p:tgtEl>
                                        <p:attrNameLst>
                                          <p:attrName>fill.type</p:attrName>
                                        </p:attrNameLst>
                                      </p:cBhvr>
                                      <p:to>
                                        <p:strVal val="solid"/>
                                      </p:to>
                                    </p:set>
                                    <p:set>
                                      <p:cBhvr>
                                        <p:cTn id="79"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80" restart="whenNotActive" fill="hold" evtFilter="cancelBubble" nodeType="interactiveSeq">
                <p:stCondLst>
                  <p:cond evt="onClick" delay="0">
                    <p:tgtEl>
                      <p:spTgt spid="10"/>
                    </p:tgtEl>
                  </p:cond>
                </p:stCondLst>
                <p:endSync evt="end" delay="0">
                  <p:rtn val="all"/>
                </p:endSync>
                <p:childTnLst>
                  <p:par>
                    <p:cTn id="81" fill="hold">
                      <p:stCondLst>
                        <p:cond delay="0"/>
                      </p:stCondLst>
                      <p:childTnLst>
                        <p:par>
                          <p:cTn id="82" fill="hold">
                            <p:stCondLst>
                              <p:cond delay="0"/>
                            </p:stCondLst>
                            <p:childTnLst>
                              <p:par>
                                <p:cTn id="83" presetID="1" presetClass="emph" presetSubtype="2" fill="hold" nodeType="clickEffect">
                                  <p:stCondLst>
                                    <p:cond delay="0"/>
                                  </p:stCondLst>
                                  <p:childTnLst>
                                    <p:animClr clrSpc="rgb" dir="cw">
                                      <p:cBhvr>
                                        <p:cTn id="84" dur="250" fill="hold"/>
                                        <p:tgtEl>
                                          <p:spTgt spid="10"/>
                                        </p:tgtEl>
                                        <p:attrNameLst>
                                          <p:attrName>fillcolor</p:attrName>
                                        </p:attrNameLst>
                                      </p:cBhvr>
                                      <p:to>
                                        <a:srgbClr val="FFF2CC"/>
                                      </p:to>
                                    </p:animClr>
                                    <p:set>
                                      <p:cBhvr>
                                        <p:cTn id="85" dur="250" fill="hold"/>
                                        <p:tgtEl>
                                          <p:spTgt spid="10"/>
                                        </p:tgtEl>
                                        <p:attrNameLst>
                                          <p:attrName>fill.type</p:attrName>
                                        </p:attrNameLst>
                                      </p:cBhvr>
                                      <p:to>
                                        <p:strVal val="solid"/>
                                      </p:to>
                                    </p:set>
                                    <p:set>
                                      <p:cBhvr>
                                        <p:cTn id="86" dur="250" fill="hold"/>
                                        <p:tgtEl>
                                          <p:spTgt spid="10"/>
                                        </p:tgtEl>
                                        <p:attrNameLst>
                                          <p:attrName>fill.on</p:attrName>
                                        </p:attrNameLst>
                                      </p:cBhvr>
                                      <p:to>
                                        <p:strVal val="true"/>
                                      </p:to>
                                    </p:set>
                                  </p:childTnLst>
                                  <p:subTnLst>
                                    <p:audio>
                                      <p:cMediaNode>
                                        <p:cTn display="0" masterRel="sameClick">
                                          <p:stCondLst>
                                            <p:cond evt="begin" delay="0">
                                              <p:tn val="83"/>
                                            </p:cond>
                                          </p:stCondLst>
                                          <p:endCondLst>
                                            <p:cond evt="onStopAudio" delay="0">
                                              <p:tgtEl>
                                                <p:sldTgt/>
                                              </p:tgtEl>
                                            </p:cond>
                                          </p:endCondLst>
                                        </p:cTn>
                                        <p:tgtEl>
                                          <p:sndTgt r:embed="rId2" name="click.wav"/>
                                        </p:tgtEl>
                                      </p:cMediaNode>
                                    </p:audio>
                                  </p:subTnLst>
                                </p:cTn>
                              </p:par>
                              <p:par>
                                <p:cTn id="87" presetID="23" presetClass="entr" presetSubtype="32" fill="hold" nodeType="withEffect">
                                  <p:stCondLst>
                                    <p:cond delay="1000"/>
                                  </p:stCondLst>
                                  <p:childTnLst>
                                    <p:set>
                                      <p:cBhvr>
                                        <p:cTn id="88" dur="1" fill="hold">
                                          <p:stCondLst>
                                            <p:cond delay="0"/>
                                          </p:stCondLst>
                                        </p:cTn>
                                        <p:tgtEl>
                                          <p:spTgt spid="13"/>
                                        </p:tgtEl>
                                        <p:attrNameLst>
                                          <p:attrName>style.visibility</p:attrName>
                                        </p:attrNameLst>
                                      </p:cBhvr>
                                      <p:to>
                                        <p:strVal val="visible"/>
                                      </p:to>
                                    </p:set>
                                    <p:anim calcmode="lin" valueType="num">
                                      <p:cBhvr>
                                        <p:cTn id="89" dur="250" fill="hold"/>
                                        <p:tgtEl>
                                          <p:spTgt spid="13"/>
                                        </p:tgtEl>
                                        <p:attrNameLst>
                                          <p:attrName>ppt_w</p:attrName>
                                        </p:attrNameLst>
                                      </p:cBhvr>
                                      <p:tavLst>
                                        <p:tav tm="0">
                                          <p:val>
                                            <p:strVal val="4*#ppt_w"/>
                                          </p:val>
                                        </p:tav>
                                        <p:tav tm="100000">
                                          <p:val>
                                            <p:strVal val="#ppt_w"/>
                                          </p:val>
                                        </p:tav>
                                      </p:tavLst>
                                    </p:anim>
                                    <p:anim calcmode="lin" valueType="num">
                                      <p:cBhvr>
                                        <p:cTn id="90"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7"/>
                                            </p:cond>
                                          </p:stCondLst>
                                          <p:endCondLst>
                                            <p:cond evt="onStopAudio" delay="0">
                                              <p:tgtEl>
                                                <p:sldTgt/>
                                              </p:tgtEl>
                                            </p:cond>
                                          </p:endCondLst>
                                        </p:cTn>
                                        <p:tgtEl>
                                          <p:sndTgt r:embed="rId3" name="Wrong Buzzer.wav"/>
                                        </p:tgtEl>
                                      </p:cMediaNode>
                                    </p:audio>
                                  </p:subTnLst>
                                </p:cTn>
                              </p:par>
                              <p:par>
                                <p:cTn id="91" presetID="1" presetClass="emph" presetSubtype="2" fill="hold" nodeType="withEffect">
                                  <p:stCondLst>
                                    <p:cond delay="1000"/>
                                  </p:stCondLst>
                                  <p:childTnLst>
                                    <p:animClr clrSpc="rgb" dir="cw">
                                      <p:cBhvr>
                                        <p:cTn id="92" dur="250" fill="hold"/>
                                        <p:tgtEl>
                                          <p:spTgt spid="10"/>
                                        </p:tgtEl>
                                        <p:attrNameLst>
                                          <p:attrName>fillcolor</p:attrName>
                                        </p:attrNameLst>
                                      </p:cBhvr>
                                      <p:to>
                                        <a:srgbClr val="FFFF00"/>
                                      </p:to>
                                    </p:animClr>
                                    <p:set>
                                      <p:cBhvr>
                                        <p:cTn id="93" dur="250" fill="hold"/>
                                        <p:tgtEl>
                                          <p:spTgt spid="10"/>
                                        </p:tgtEl>
                                        <p:attrNameLst>
                                          <p:attrName>fill.type</p:attrName>
                                        </p:attrNameLst>
                                      </p:cBhvr>
                                      <p:to>
                                        <p:strVal val="solid"/>
                                      </p:to>
                                    </p:set>
                                    <p:set>
                                      <p:cBhvr>
                                        <p:cTn id="94"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bldLst>
      <p:bldP spid="8" grpId="0" animBg="1"/>
      <p:bldP spid="5" grpId="0" animBg="1"/>
      <p:bldP spid="6"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0CBB39-4514-4CD8-8DF7-D11D24549F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47529" y="0"/>
            <a:ext cx="2857500" cy="2857500"/>
          </a:xfrm>
          <a:prstGeom prst="rect">
            <a:avLst/>
          </a:prstGeom>
        </p:spPr>
      </p:pic>
      <p:sp>
        <p:nvSpPr>
          <p:cNvPr id="8" name="Speech Bubble: Rectangle with Corners Rounded 7">
            <a:extLst>
              <a:ext uri="{FF2B5EF4-FFF2-40B4-BE49-F238E27FC236}">
                <a16:creationId xmlns:a16="http://schemas.microsoft.com/office/drawing/2014/main" id="{0667024D-077C-41FB-84FC-D91D5651A194}"/>
              </a:ext>
            </a:extLst>
          </p:cNvPr>
          <p:cNvSpPr/>
          <p:nvPr/>
        </p:nvSpPr>
        <p:spPr>
          <a:xfrm>
            <a:off x="1494155" y="484145"/>
            <a:ext cx="7840345" cy="1607820"/>
          </a:xfrm>
          <a:prstGeom prst="wedgeRoundRectCallout">
            <a:avLst>
              <a:gd name="adj1" fmla="val 62786"/>
              <a:gd name="adj2" fmla="val 8254"/>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b="1" dirty="0">
                <a:solidFill>
                  <a:prstClr val="white"/>
                </a:solidFill>
                <a:latin typeface="Times New Roman" panose="02020603050405020304" pitchFamily="18" charset="0"/>
                <a:cs typeface="Times New Roman" panose="02020603050405020304" pitchFamily="18" charset="0"/>
              </a:rPr>
              <a:t>Nước nào dưới đây tuyên bố độc lập sớm nhất ở Đông Nam Á sau Chiến tranh thế giới thứ hai? </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4B5AB01C-ECF4-4CC5-B79D-24017FBE3B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297" y="1603081"/>
            <a:ext cx="1600706" cy="1607820"/>
          </a:xfrm>
          <a:prstGeom prst="rect">
            <a:avLst/>
          </a:prstGeom>
        </p:spPr>
      </p:pic>
      <p:sp>
        <p:nvSpPr>
          <p:cNvPr id="5" name="Rectangle 4">
            <a:extLst>
              <a:ext uri="{FF2B5EF4-FFF2-40B4-BE49-F238E27FC236}">
                <a16:creationId xmlns:a16="http://schemas.microsoft.com/office/drawing/2014/main" id="{92630FBD-1C95-3D42-8B9F-ED86CB58294C}"/>
              </a:ext>
            </a:extLst>
          </p:cNvPr>
          <p:cNvSpPr/>
          <p:nvPr/>
        </p:nvSpPr>
        <p:spPr>
          <a:xfrm>
            <a:off x="1309972" y="2857500"/>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dirty="0">
                <a:solidFill>
                  <a:prstClr val="black"/>
                </a:solidFill>
                <a:latin typeface="Times New Roman" panose="02020603050405020304" pitchFamily="18" charset="0"/>
                <a:cs typeface="Times New Roman" panose="02020603050405020304" pitchFamily="18" charset="0"/>
              </a:rPr>
              <a:t>A. In-đô-nê-xi-a.</a:t>
            </a:r>
          </a:p>
        </p:txBody>
      </p:sp>
      <p:sp>
        <p:nvSpPr>
          <p:cNvPr id="6" name="Rectangle 5">
            <a:extLst>
              <a:ext uri="{FF2B5EF4-FFF2-40B4-BE49-F238E27FC236}">
                <a16:creationId xmlns:a16="http://schemas.microsoft.com/office/drawing/2014/main" id="{5178595D-1818-434F-98B7-C4DD3C09D469}"/>
              </a:ext>
            </a:extLst>
          </p:cNvPr>
          <p:cNvSpPr/>
          <p:nvPr/>
        </p:nvSpPr>
        <p:spPr>
          <a:xfrm>
            <a:off x="6330367" y="2861689"/>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dirty="0">
                <a:solidFill>
                  <a:prstClr val="black"/>
                </a:solidFill>
                <a:latin typeface="Times New Roman" panose="02020603050405020304" pitchFamily="18" charset="0"/>
                <a:cs typeface="Times New Roman" panose="02020603050405020304" pitchFamily="18" charset="0"/>
              </a:rPr>
              <a:t>B. Miến Điện.</a:t>
            </a:r>
          </a:p>
        </p:txBody>
      </p:sp>
      <p:sp>
        <p:nvSpPr>
          <p:cNvPr id="9" name="Rectangle 8">
            <a:extLst>
              <a:ext uri="{FF2B5EF4-FFF2-40B4-BE49-F238E27FC236}">
                <a16:creationId xmlns:a16="http://schemas.microsoft.com/office/drawing/2014/main" id="{DE326DCC-6093-A347-B5F6-254BE2710F97}"/>
              </a:ext>
            </a:extLst>
          </p:cNvPr>
          <p:cNvSpPr/>
          <p:nvPr/>
        </p:nvSpPr>
        <p:spPr>
          <a:xfrm>
            <a:off x="1309972" y="3746672"/>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dirty="0">
                <a:solidFill>
                  <a:prstClr val="black"/>
                </a:solidFill>
                <a:latin typeface="Times New Roman" panose="02020603050405020304" pitchFamily="18" charset="0"/>
                <a:cs typeface="Times New Roman" panose="02020603050405020304" pitchFamily="18" charset="0"/>
              </a:rPr>
              <a:t>C. Bru-nây.</a:t>
            </a:r>
          </a:p>
        </p:txBody>
      </p:sp>
      <p:sp>
        <p:nvSpPr>
          <p:cNvPr id="10" name="Rectangle 9">
            <a:extLst>
              <a:ext uri="{FF2B5EF4-FFF2-40B4-BE49-F238E27FC236}">
                <a16:creationId xmlns:a16="http://schemas.microsoft.com/office/drawing/2014/main" id="{2E3496B7-67AA-8C47-B8B8-C53F7EFD1AB6}"/>
              </a:ext>
            </a:extLst>
          </p:cNvPr>
          <p:cNvSpPr/>
          <p:nvPr/>
        </p:nvSpPr>
        <p:spPr>
          <a:xfrm>
            <a:off x="6330367" y="3750861"/>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dirty="0">
                <a:solidFill>
                  <a:prstClr val="black"/>
                </a:solidFill>
                <a:latin typeface="Times New Roman" panose="02020603050405020304" pitchFamily="18" charset="0"/>
                <a:cs typeface="Times New Roman" panose="02020603050405020304" pitchFamily="18" charset="0"/>
              </a:rPr>
              <a:t>D. Việt Nam.</a:t>
            </a:r>
          </a:p>
        </p:txBody>
      </p:sp>
      <p:pic>
        <p:nvPicPr>
          <p:cNvPr id="11" name="Picture 10">
            <a:extLst>
              <a:ext uri="{FF2B5EF4-FFF2-40B4-BE49-F238E27FC236}">
                <a16:creationId xmlns:a16="http://schemas.microsoft.com/office/drawing/2014/main" id="{CCA461FD-7DB7-2B4B-BFD3-ECAC735DDA0B}"/>
              </a:ext>
            </a:extLst>
          </p:cNvPr>
          <p:cNvPicPr>
            <a:picLocks noChangeAspect="1"/>
          </p:cNvPicPr>
          <p:nvPr/>
        </p:nvPicPr>
        <p:blipFill rotWithShape="1">
          <a:blip r:embed="rId8" cstate="hq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331633" y="2882975"/>
            <a:ext cx="885137" cy="708059"/>
          </a:xfrm>
          <a:prstGeom prst="rect">
            <a:avLst/>
          </a:prstGeom>
        </p:spPr>
      </p:pic>
      <p:pic>
        <p:nvPicPr>
          <p:cNvPr id="12" name="Picture 11">
            <a:extLst>
              <a:ext uri="{FF2B5EF4-FFF2-40B4-BE49-F238E27FC236}">
                <a16:creationId xmlns:a16="http://schemas.microsoft.com/office/drawing/2014/main" id="{DEFB2FD6-46E2-2546-B291-308232674BAB}"/>
              </a:ext>
            </a:extLst>
          </p:cNvPr>
          <p:cNvPicPr>
            <a:picLocks noChangeAspect="1"/>
          </p:cNvPicPr>
          <p:nvPr/>
        </p:nvPicPr>
        <p:blipFill rotWithShape="1">
          <a:blip r:embed="rId9"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412234" y="3780036"/>
            <a:ext cx="804536" cy="704088"/>
          </a:xfrm>
          <a:prstGeom prst="rect">
            <a:avLst/>
          </a:prstGeom>
        </p:spPr>
      </p:pic>
      <p:pic>
        <p:nvPicPr>
          <p:cNvPr id="13" name="Picture 12">
            <a:extLst>
              <a:ext uri="{FF2B5EF4-FFF2-40B4-BE49-F238E27FC236}">
                <a16:creationId xmlns:a16="http://schemas.microsoft.com/office/drawing/2014/main" id="{3E4984EF-81DB-B348-9703-1C2499C8651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32423" y="3791633"/>
            <a:ext cx="804742" cy="707197"/>
          </a:xfrm>
          <a:prstGeom prst="rect">
            <a:avLst/>
          </a:prstGeom>
        </p:spPr>
      </p:pic>
      <p:pic>
        <p:nvPicPr>
          <p:cNvPr id="14" name="Picture 13">
            <a:extLst>
              <a:ext uri="{FF2B5EF4-FFF2-40B4-BE49-F238E27FC236}">
                <a16:creationId xmlns:a16="http://schemas.microsoft.com/office/drawing/2014/main" id="{B5EEF9FE-4878-6B45-8252-F3956324427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32423" y="2902945"/>
            <a:ext cx="804742" cy="707197"/>
          </a:xfrm>
          <a:prstGeom prst="rect">
            <a:avLst/>
          </a:prstGeom>
        </p:spPr>
      </p:pic>
    </p:spTree>
    <p:extLst>
      <p:ext uri="{BB962C8B-B14F-4D97-AF65-F5344CB8AC3E}">
        <p14:creationId xmlns:p14="http://schemas.microsoft.com/office/powerpoint/2010/main" val="92230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0" presetClass="entr" presetSubtype="0"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ppt_w+.3"/>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animEffect transition="in" filter="fade">
                                      <p:cBhvr>
                                        <p:cTn id="14" dur="500"/>
                                        <p:tgtEl>
                                          <p:spTgt spid="8"/>
                                        </p:tgtEl>
                                      </p:cBhvr>
                                    </p:animEffect>
                                  </p:childTnLst>
                                </p:cTn>
                              </p:par>
                              <p:par>
                                <p:cTn id="15" presetID="42" presetClass="entr" presetSubtype="0"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5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anim calcmode="lin" valueType="num">
                                      <p:cBhvr>
                                        <p:cTn id="33" dur="500" fill="hold"/>
                                        <p:tgtEl>
                                          <p:spTgt spid="10"/>
                                        </p:tgtEl>
                                        <p:attrNameLst>
                                          <p:attrName>ppt_x</p:attrName>
                                        </p:attrNameLst>
                                      </p:cBhvr>
                                      <p:tavLst>
                                        <p:tav tm="0">
                                          <p:val>
                                            <p:strVal val="#ppt_x"/>
                                          </p:val>
                                        </p:tav>
                                        <p:tav tm="100000">
                                          <p:val>
                                            <p:strVal val="#ppt_x"/>
                                          </p:val>
                                        </p:tav>
                                      </p:tavLst>
                                    </p:anim>
                                    <p:anim calcmode="lin" valueType="num">
                                      <p:cBhvr>
                                        <p:cTn id="3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5"/>
                                        </p:tgtEl>
                                        <p:attrNameLst>
                                          <p:attrName>fillcolor</p:attrName>
                                        </p:attrNameLst>
                                      </p:cBhvr>
                                      <p:to>
                                        <a:srgbClr val="FFF2CC"/>
                                      </p:to>
                                    </p:animClr>
                                    <p:set>
                                      <p:cBhvr>
                                        <p:cTn id="40" dur="250" fill="hold"/>
                                        <p:tgtEl>
                                          <p:spTgt spid="5"/>
                                        </p:tgtEl>
                                        <p:attrNameLst>
                                          <p:attrName>fill.type</p:attrName>
                                        </p:attrNameLst>
                                      </p:cBhvr>
                                      <p:to>
                                        <p:strVal val="solid"/>
                                      </p:to>
                                    </p:set>
                                    <p:set>
                                      <p:cBhvr>
                                        <p:cTn id="41" dur="250" fill="hold"/>
                                        <p:tgtEl>
                                          <p:spTgt spid="5"/>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2" presetID="23" presetClass="entr" presetSubtype="32" fill="hold" nodeType="withEffect">
                                  <p:stCondLst>
                                    <p:cond delay="1000"/>
                                  </p:stCondLst>
                                  <p:childTnLst>
                                    <p:set>
                                      <p:cBhvr>
                                        <p:cTn id="43" dur="1" fill="hold">
                                          <p:stCondLst>
                                            <p:cond delay="0"/>
                                          </p:stCondLst>
                                        </p:cTn>
                                        <p:tgtEl>
                                          <p:spTgt spid="11"/>
                                        </p:tgtEl>
                                        <p:attrNameLst>
                                          <p:attrName>style.visibility</p:attrName>
                                        </p:attrNameLst>
                                      </p:cBhvr>
                                      <p:to>
                                        <p:strVal val="visible"/>
                                      </p:to>
                                    </p:set>
                                    <p:anim calcmode="lin" valueType="num">
                                      <p:cBhvr>
                                        <p:cTn id="44" dur="250" fill="hold"/>
                                        <p:tgtEl>
                                          <p:spTgt spid="11"/>
                                        </p:tgtEl>
                                        <p:attrNameLst>
                                          <p:attrName>ppt_w</p:attrName>
                                        </p:attrNameLst>
                                      </p:cBhvr>
                                      <p:tavLst>
                                        <p:tav tm="0">
                                          <p:val>
                                            <p:strVal val="4*#ppt_w"/>
                                          </p:val>
                                        </p:tav>
                                        <p:tav tm="100000">
                                          <p:val>
                                            <p:strVal val="#ppt_w"/>
                                          </p:val>
                                        </p:tav>
                                      </p:tavLst>
                                    </p:anim>
                                    <p:anim calcmode="lin" valueType="num">
                                      <p:cBhvr>
                                        <p:cTn id="4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3" name="Check mark.wav"/>
                                        </p:tgtEl>
                                      </p:cMediaNode>
                                    </p:audio>
                                  </p:subTnLst>
                                </p:cTn>
                              </p:par>
                              <p:par>
                                <p:cTn id="46" presetID="1" presetClass="emph" presetSubtype="2" fill="hold" nodeType="withEffect">
                                  <p:stCondLst>
                                    <p:cond delay="1000"/>
                                  </p:stCondLst>
                                  <p:childTnLst>
                                    <p:animClr clrSpc="rgb" dir="cw">
                                      <p:cBhvr>
                                        <p:cTn id="47" dur="250" fill="hold"/>
                                        <p:tgtEl>
                                          <p:spTgt spid="5"/>
                                        </p:tgtEl>
                                        <p:attrNameLst>
                                          <p:attrName>fillcolor</p:attrName>
                                        </p:attrNameLst>
                                      </p:cBhvr>
                                      <p:to>
                                        <a:srgbClr val="00B050"/>
                                      </p:to>
                                    </p:animClr>
                                    <p:set>
                                      <p:cBhvr>
                                        <p:cTn id="48" dur="250" fill="hold"/>
                                        <p:tgtEl>
                                          <p:spTgt spid="5"/>
                                        </p:tgtEl>
                                        <p:attrNameLst>
                                          <p:attrName>fill.type</p:attrName>
                                        </p:attrNameLst>
                                      </p:cBhvr>
                                      <p:to>
                                        <p:strVal val="solid"/>
                                      </p:to>
                                    </p:set>
                                    <p:set>
                                      <p:cBhvr>
                                        <p:cTn id="49"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50" restart="whenNotActive" fill="hold" evtFilter="cancelBubble" nodeType="interactiveSeq">
                <p:stCondLst>
                  <p:cond evt="onClick" delay="0">
                    <p:tgtEl>
                      <p:spTgt spid="6"/>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250" fill="hold"/>
                                        <p:tgtEl>
                                          <p:spTgt spid="6"/>
                                        </p:tgtEl>
                                        <p:attrNameLst>
                                          <p:attrName>fillcolor</p:attrName>
                                        </p:attrNameLst>
                                      </p:cBhvr>
                                      <p:to>
                                        <a:srgbClr val="FFF2CC"/>
                                      </p:to>
                                    </p:animClr>
                                    <p:set>
                                      <p:cBhvr>
                                        <p:cTn id="55" dur="250" fill="hold"/>
                                        <p:tgtEl>
                                          <p:spTgt spid="6"/>
                                        </p:tgtEl>
                                        <p:attrNameLst>
                                          <p:attrName>fill.type</p:attrName>
                                        </p:attrNameLst>
                                      </p:cBhvr>
                                      <p:to>
                                        <p:strVal val="solid"/>
                                      </p:to>
                                    </p:set>
                                    <p:set>
                                      <p:cBhvr>
                                        <p:cTn id="56" dur="250" fill="hold"/>
                                        <p:tgtEl>
                                          <p:spTgt spid="6"/>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par>
                                <p:cTn id="57" presetID="23" presetClass="entr" presetSubtype="32" fill="hold" nodeType="withEffect">
                                  <p:stCondLst>
                                    <p:cond delay="1000"/>
                                  </p:stCondLst>
                                  <p:childTnLst>
                                    <p:set>
                                      <p:cBhvr>
                                        <p:cTn id="58" dur="1" fill="hold">
                                          <p:stCondLst>
                                            <p:cond delay="0"/>
                                          </p:stCondLst>
                                        </p:cTn>
                                        <p:tgtEl>
                                          <p:spTgt spid="14"/>
                                        </p:tgtEl>
                                        <p:attrNameLst>
                                          <p:attrName>style.visibility</p:attrName>
                                        </p:attrNameLst>
                                      </p:cBhvr>
                                      <p:to>
                                        <p:strVal val="visible"/>
                                      </p:to>
                                    </p:set>
                                    <p:anim calcmode="lin" valueType="num">
                                      <p:cBhvr>
                                        <p:cTn id="59" dur="250" fill="hold"/>
                                        <p:tgtEl>
                                          <p:spTgt spid="14"/>
                                        </p:tgtEl>
                                        <p:attrNameLst>
                                          <p:attrName>ppt_w</p:attrName>
                                        </p:attrNameLst>
                                      </p:cBhvr>
                                      <p:tavLst>
                                        <p:tav tm="0">
                                          <p:val>
                                            <p:strVal val="4*#ppt_w"/>
                                          </p:val>
                                        </p:tav>
                                        <p:tav tm="100000">
                                          <p:val>
                                            <p:strVal val="#ppt_w"/>
                                          </p:val>
                                        </p:tav>
                                      </p:tavLst>
                                    </p:anim>
                                    <p:anim calcmode="lin" valueType="num">
                                      <p:cBhvr>
                                        <p:cTn id="60"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4" name="Wrong Buzzer.wav"/>
                                        </p:tgtEl>
                                      </p:cMediaNode>
                                    </p:audio>
                                  </p:subTnLst>
                                </p:cTn>
                              </p:par>
                              <p:par>
                                <p:cTn id="61" presetID="1" presetClass="emph" presetSubtype="2" fill="hold" nodeType="withEffect">
                                  <p:stCondLst>
                                    <p:cond delay="1000"/>
                                  </p:stCondLst>
                                  <p:childTnLst>
                                    <p:animClr clrSpc="rgb" dir="cw">
                                      <p:cBhvr>
                                        <p:cTn id="62" dur="250" fill="hold"/>
                                        <p:tgtEl>
                                          <p:spTgt spid="6"/>
                                        </p:tgtEl>
                                        <p:attrNameLst>
                                          <p:attrName>fillcolor</p:attrName>
                                        </p:attrNameLst>
                                      </p:cBhvr>
                                      <p:to>
                                        <a:srgbClr val="FFFF00"/>
                                      </p:to>
                                    </p:animClr>
                                    <p:set>
                                      <p:cBhvr>
                                        <p:cTn id="63" dur="250" fill="hold"/>
                                        <p:tgtEl>
                                          <p:spTgt spid="6"/>
                                        </p:tgtEl>
                                        <p:attrNameLst>
                                          <p:attrName>fill.type</p:attrName>
                                        </p:attrNameLst>
                                      </p:cBhvr>
                                      <p:to>
                                        <p:strVal val="solid"/>
                                      </p:to>
                                    </p:set>
                                    <p:set>
                                      <p:cBhvr>
                                        <p:cTn id="64"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65" restart="whenNotActive" fill="hold" evtFilter="cancelBubble" nodeType="interactiveSeq">
                <p:stCondLst>
                  <p:cond evt="onClick" delay="0">
                    <p:tgtEl>
                      <p:spTgt spid="9"/>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250" fill="hold"/>
                                        <p:tgtEl>
                                          <p:spTgt spid="9"/>
                                        </p:tgtEl>
                                        <p:attrNameLst>
                                          <p:attrName>fillcolor</p:attrName>
                                        </p:attrNameLst>
                                      </p:cBhvr>
                                      <p:to>
                                        <a:srgbClr val="FFF2CC"/>
                                      </p:to>
                                    </p:animClr>
                                    <p:set>
                                      <p:cBhvr>
                                        <p:cTn id="70" dur="250" fill="hold"/>
                                        <p:tgtEl>
                                          <p:spTgt spid="9"/>
                                        </p:tgtEl>
                                        <p:attrNameLst>
                                          <p:attrName>fill.type</p:attrName>
                                        </p:attrNameLst>
                                      </p:cBhvr>
                                      <p:to>
                                        <p:strVal val="solid"/>
                                      </p:to>
                                    </p:set>
                                    <p:set>
                                      <p:cBhvr>
                                        <p:cTn id="71" dur="250" fill="hold"/>
                                        <p:tgtEl>
                                          <p:spTgt spid="9"/>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2" name="click.wav"/>
                                        </p:tgtEl>
                                      </p:cMediaNode>
                                    </p:audio>
                                  </p:subTnLst>
                                </p:cTn>
                              </p:par>
                              <p:par>
                                <p:cTn id="72" presetID="23" presetClass="entr" presetSubtype="32" fill="hold" nodeType="withEffect">
                                  <p:stCondLst>
                                    <p:cond delay="1000"/>
                                  </p:stCondLst>
                                  <p:childTnLst>
                                    <p:set>
                                      <p:cBhvr>
                                        <p:cTn id="73" dur="1" fill="hold">
                                          <p:stCondLst>
                                            <p:cond delay="0"/>
                                          </p:stCondLst>
                                        </p:cTn>
                                        <p:tgtEl>
                                          <p:spTgt spid="12"/>
                                        </p:tgtEl>
                                        <p:attrNameLst>
                                          <p:attrName>style.visibility</p:attrName>
                                        </p:attrNameLst>
                                      </p:cBhvr>
                                      <p:to>
                                        <p:strVal val="visible"/>
                                      </p:to>
                                    </p:set>
                                    <p:anim calcmode="lin" valueType="num">
                                      <p:cBhvr>
                                        <p:cTn id="74" dur="250" fill="hold"/>
                                        <p:tgtEl>
                                          <p:spTgt spid="12"/>
                                        </p:tgtEl>
                                        <p:attrNameLst>
                                          <p:attrName>ppt_w</p:attrName>
                                        </p:attrNameLst>
                                      </p:cBhvr>
                                      <p:tavLst>
                                        <p:tav tm="0">
                                          <p:val>
                                            <p:strVal val="4*#ppt_w"/>
                                          </p:val>
                                        </p:tav>
                                        <p:tav tm="100000">
                                          <p:val>
                                            <p:strVal val="#ppt_w"/>
                                          </p:val>
                                        </p:tav>
                                      </p:tavLst>
                                    </p:anim>
                                    <p:anim calcmode="lin" valueType="num">
                                      <p:cBhvr>
                                        <p:cTn id="75"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4" name="Wrong Buzzer.wav"/>
                                        </p:tgtEl>
                                      </p:cMediaNode>
                                    </p:audio>
                                  </p:subTnLst>
                                </p:cTn>
                              </p:par>
                              <p:par>
                                <p:cTn id="76" presetID="1" presetClass="emph" presetSubtype="2" fill="hold" nodeType="withEffect">
                                  <p:stCondLst>
                                    <p:cond delay="1000"/>
                                  </p:stCondLst>
                                  <p:childTnLst>
                                    <p:animClr clrSpc="rgb" dir="cw">
                                      <p:cBhvr>
                                        <p:cTn id="77" dur="250" fill="hold"/>
                                        <p:tgtEl>
                                          <p:spTgt spid="9"/>
                                        </p:tgtEl>
                                        <p:attrNameLst>
                                          <p:attrName>fillcolor</p:attrName>
                                        </p:attrNameLst>
                                      </p:cBhvr>
                                      <p:to>
                                        <a:srgbClr val="FFFF00"/>
                                      </p:to>
                                    </p:animClr>
                                    <p:set>
                                      <p:cBhvr>
                                        <p:cTn id="78" dur="250" fill="hold"/>
                                        <p:tgtEl>
                                          <p:spTgt spid="9"/>
                                        </p:tgtEl>
                                        <p:attrNameLst>
                                          <p:attrName>fill.type</p:attrName>
                                        </p:attrNameLst>
                                      </p:cBhvr>
                                      <p:to>
                                        <p:strVal val="solid"/>
                                      </p:to>
                                    </p:set>
                                    <p:set>
                                      <p:cBhvr>
                                        <p:cTn id="79"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80" restart="whenNotActive" fill="hold" evtFilter="cancelBubble" nodeType="interactiveSeq">
                <p:stCondLst>
                  <p:cond evt="onClick" delay="0">
                    <p:tgtEl>
                      <p:spTgt spid="10"/>
                    </p:tgtEl>
                  </p:cond>
                </p:stCondLst>
                <p:endSync evt="end" delay="0">
                  <p:rtn val="all"/>
                </p:endSync>
                <p:childTnLst>
                  <p:par>
                    <p:cTn id="81" fill="hold">
                      <p:stCondLst>
                        <p:cond delay="0"/>
                      </p:stCondLst>
                      <p:childTnLst>
                        <p:par>
                          <p:cTn id="82" fill="hold">
                            <p:stCondLst>
                              <p:cond delay="0"/>
                            </p:stCondLst>
                            <p:childTnLst>
                              <p:par>
                                <p:cTn id="83" presetID="1" presetClass="emph" presetSubtype="2" fill="hold" nodeType="clickEffect">
                                  <p:stCondLst>
                                    <p:cond delay="0"/>
                                  </p:stCondLst>
                                  <p:childTnLst>
                                    <p:animClr clrSpc="rgb" dir="cw">
                                      <p:cBhvr>
                                        <p:cTn id="84" dur="250" fill="hold"/>
                                        <p:tgtEl>
                                          <p:spTgt spid="10"/>
                                        </p:tgtEl>
                                        <p:attrNameLst>
                                          <p:attrName>fillcolor</p:attrName>
                                        </p:attrNameLst>
                                      </p:cBhvr>
                                      <p:to>
                                        <a:srgbClr val="FFF2CC"/>
                                      </p:to>
                                    </p:animClr>
                                    <p:set>
                                      <p:cBhvr>
                                        <p:cTn id="85" dur="250" fill="hold"/>
                                        <p:tgtEl>
                                          <p:spTgt spid="10"/>
                                        </p:tgtEl>
                                        <p:attrNameLst>
                                          <p:attrName>fill.type</p:attrName>
                                        </p:attrNameLst>
                                      </p:cBhvr>
                                      <p:to>
                                        <p:strVal val="solid"/>
                                      </p:to>
                                    </p:set>
                                    <p:set>
                                      <p:cBhvr>
                                        <p:cTn id="86" dur="250" fill="hold"/>
                                        <p:tgtEl>
                                          <p:spTgt spid="10"/>
                                        </p:tgtEl>
                                        <p:attrNameLst>
                                          <p:attrName>fill.on</p:attrName>
                                        </p:attrNameLst>
                                      </p:cBhvr>
                                      <p:to>
                                        <p:strVal val="true"/>
                                      </p:to>
                                    </p:set>
                                  </p:childTnLst>
                                  <p:subTnLst>
                                    <p:audio>
                                      <p:cMediaNode>
                                        <p:cTn display="0" masterRel="sameClick">
                                          <p:stCondLst>
                                            <p:cond evt="begin" delay="0">
                                              <p:tn val="83"/>
                                            </p:cond>
                                          </p:stCondLst>
                                          <p:endCondLst>
                                            <p:cond evt="onStopAudio" delay="0">
                                              <p:tgtEl>
                                                <p:sldTgt/>
                                              </p:tgtEl>
                                            </p:cond>
                                          </p:endCondLst>
                                        </p:cTn>
                                        <p:tgtEl>
                                          <p:sndTgt r:embed="rId2" name="click.wav"/>
                                        </p:tgtEl>
                                      </p:cMediaNode>
                                    </p:audio>
                                  </p:subTnLst>
                                </p:cTn>
                              </p:par>
                              <p:par>
                                <p:cTn id="87" presetID="23" presetClass="entr" presetSubtype="32" fill="hold" nodeType="withEffect">
                                  <p:stCondLst>
                                    <p:cond delay="1000"/>
                                  </p:stCondLst>
                                  <p:childTnLst>
                                    <p:set>
                                      <p:cBhvr>
                                        <p:cTn id="88" dur="1" fill="hold">
                                          <p:stCondLst>
                                            <p:cond delay="0"/>
                                          </p:stCondLst>
                                        </p:cTn>
                                        <p:tgtEl>
                                          <p:spTgt spid="13"/>
                                        </p:tgtEl>
                                        <p:attrNameLst>
                                          <p:attrName>style.visibility</p:attrName>
                                        </p:attrNameLst>
                                      </p:cBhvr>
                                      <p:to>
                                        <p:strVal val="visible"/>
                                      </p:to>
                                    </p:set>
                                    <p:anim calcmode="lin" valueType="num">
                                      <p:cBhvr>
                                        <p:cTn id="89" dur="250" fill="hold"/>
                                        <p:tgtEl>
                                          <p:spTgt spid="13"/>
                                        </p:tgtEl>
                                        <p:attrNameLst>
                                          <p:attrName>ppt_w</p:attrName>
                                        </p:attrNameLst>
                                      </p:cBhvr>
                                      <p:tavLst>
                                        <p:tav tm="0">
                                          <p:val>
                                            <p:strVal val="4*#ppt_w"/>
                                          </p:val>
                                        </p:tav>
                                        <p:tav tm="100000">
                                          <p:val>
                                            <p:strVal val="#ppt_w"/>
                                          </p:val>
                                        </p:tav>
                                      </p:tavLst>
                                    </p:anim>
                                    <p:anim calcmode="lin" valueType="num">
                                      <p:cBhvr>
                                        <p:cTn id="90"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7"/>
                                            </p:cond>
                                          </p:stCondLst>
                                          <p:endCondLst>
                                            <p:cond evt="onStopAudio" delay="0">
                                              <p:tgtEl>
                                                <p:sldTgt/>
                                              </p:tgtEl>
                                            </p:cond>
                                          </p:endCondLst>
                                        </p:cTn>
                                        <p:tgtEl>
                                          <p:sndTgt r:embed="rId4" name="Wrong Buzzer.wav"/>
                                        </p:tgtEl>
                                      </p:cMediaNode>
                                    </p:audio>
                                  </p:subTnLst>
                                </p:cTn>
                              </p:par>
                              <p:par>
                                <p:cTn id="91" presetID="1" presetClass="emph" presetSubtype="2" fill="hold" nodeType="withEffect">
                                  <p:stCondLst>
                                    <p:cond delay="1000"/>
                                  </p:stCondLst>
                                  <p:childTnLst>
                                    <p:animClr clrSpc="rgb" dir="cw">
                                      <p:cBhvr>
                                        <p:cTn id="92" dur="250" fill="hold"/>
                                        <p:tgtEl>
                                          <p:spTgt spid="10"/>
                                        </p:tgtEl>
                                        <p:attrNameLst>
                                          <p:attrName>fillcolor</p:attrName>
                                        </p:attrNameLst>
                                      </p:cBhvr>
                                      <p:to>
                                        <a:srgbClr val="FFFF00"/>
                                      </p:to>
                                    </p:animClr>
                                    <p:set>
                                      <p:cBhvr>
                                        <p:cTn id="93" dur="250" fill="hold"/>
                                        <p:tgtEl>
                                          <p:spTgt spid="10"/>
                                        </p:tgtEl>
                                        <p:attrNameLst>
                                          <p:attrName>fill.type</p:attrName>
                                        </p:attrNameLst>
                                      </p:cBhvr>
                                      <p:to>
                                        <p:strVal val="solid"/>
                                      </p:to>
                                    </p:set>
                                    <p:set>
                                      <p:cBhvr>
                                        <p:cTn id="94"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bldLst>
      <p:bldP spid="8" grpId="0" animBg="1"/>
      <p:bldP spid="5" grpId="0" animBg="1"/>
      <p:bldP spid="6"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0CBB39-4514-4CD8-8DF7-D11D24549F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47529" y="0"/>
            <a:ext cx="2857500" cy="2857500"/>
          </a:xfrm>
          <a:prstGeom prst="rect">
            <a:avLst/>
          </a:prstGeom>
        </p:spPr>
      </p:pic>
      <p:sp>
        <p:nvSpPr>
          <p:cNvPr id="8" name="Speech Bubble: Rectangle with Corners Rounded 7">
            <a:extLst>
              <a:ext uri="{FF2B5EF4-FFF2-40B4-BE49-F238E27FC236}">
                <a16:creationId xmlns:a16="http://schemas.microsoft.com/office/drawing/2014/main" id="{0667024D-077C-41FB-84FC-D91D5651A194}"/>
              </a:ext>
            </a:extLst>
          </p:cNvPr>
          <p:cNvSpPr/>
          <p:nvPr/>
        </p:nvSpPr>
        <p:spPr>
          <a:xfrm>
            <a:off x="1494155" y="484145"/>
            <a:ext cx="7840345" cy="1607820"/>
          </a:xfrm>
          <a:prstGeom prst="wedgeRoundRectCallout">
            <a:avLst>
              <a:gd name="adj1" fmla="val 62786"/>
              <a:gd name="adj2" fmla="val 8254"/>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b="1" dirty="0">
                <a:solidFill>
                  <a:prstClr val="white"/>
                </a:solidFill>
                <a:latin typeface="Times New Roman" panose="02020603050405020304" pitchFamily="18" charset="0"/>
                <a:cs typeface="Times New Roman" panose="02020603050405020304" pitchFamily="18" charset="0"/>
              </a:rPr>
              <a:t>Hiện nay, tổ chức ASEAN có bao nhiêu nước thành viên? </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17" name="Picture 16">
            <a:extLst>
              <a:ext uri="{FF2B5EF4-FFF2-40B4-BE49-F238E27FC236}">
                <a16:creationId xmlns:a16="http://schemas.microsoft.com/office/drawing/2014/main" id="{4B5AB01C-ECF4-4CC5-B79D-24017FBE3B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297" y="1603081"/>
            <a:ext cx="1600706" cy="1607820"/>
          </a:xfrm>
          <a:prstGeom prst="rect">
            <a:avLst/>
          </a:prstGeom>
        </p:spPr>
      </p:pic>
      <p:sp>
        <p:nvSpPr>
          <p:cNvPr id="5" name="Rectangle 4">
            <a:extLst>
              <a:ext uri="{FF2B5EF4-FFF2-40B4-BE49-F238E27FC236}">
                <a16:creationId xmlns:a16="http://schemas.microsoft.com/office/drawing/2014/main" id="{9909A69E-D227-3247-B995-EA15E0CE005A}"/>
              </a:ext>
            </a:extLst>
          </p:cNvPr>
          <p:cNvSpPr/>
          <p:nvPr/>
        </p:nvSpPr>
        <p:spPr>
          <a:xfrm>
            <a:off x="1189202" y="2665660"/>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a:t>
            </a:r>
            <a:r>
              <a:rPr lang="vi-VN" sz="3200" dirty="0">
                <a:solidFill>
                  <a:prstClr val="black"/>
                </a:solidFill>
                <a:latin typeface="Times New Roman" panose="02020603050405020304" pitchFamily="18" charset="0"/>
                <a:cs typeface="Times New Roman" panose="02020603050405020304" pitchFamily="18" charset="0"/>
              </a:rPr>
              <a:t>. 5 thành viên. </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2D42830E-832D-D14A-8C1B-46AEE246E152}"/>
              </a:ext>
            </a:extLst>
          </p:cNvPr>
          <p:cNvSpPr/>
          <p:nvPr/>
        </p:nvSpPr>
        <p:spPr>
          <a:xfrm>
            <a:off x="6209597" y="2669849"/>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 </a:t>
            </a:r>
            <a:r>
              <a:rPr lang="vi-VN" sz="3200" dirty="0">
                <a:solidFill>
                  <a:prstClr val="black"/>
                </a:solidFill>
                <a:latin typeface="Times New Roman" panose="02020603050405020304" pitchFamily="18" charset="0"/>
                <a:cs typeface="Times New Roman" panose="02020603050405020304" pitchFamily="18" charset="0"/>
              </a:rPr>
              <a:t>6 thành viên. </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18C989B8-20A5-6548-BEB5-5158AAAFD00F}"/>
              </a:ext>
            </a:extLst>
          </p:cNvPr>
          <p:cNvSpPr/>
          <p:nvPr/>
        </p:nvSpPr>
        <p:spPr>
          <a:xfrm>
            <a:off x="1189202" y="3554832"/>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 10</a:t>
            </a:r>
            <a:r>
              <a:rPr lang="vi-VN" sz="3200" dirty="0">
                <a:solidFill>
                  <a:prstClr val="black"/>
                </a:solidFill>
                <a:latin typeface="Times New Roman" panose="02020603050405020304" pitchFamily="18" charset="0"/>
                <a:cs typeface="Times New Roman" panose="02020603050405020304" pitchFamily="18" charset="0"/>
              </a:rPr>
              <a:t> thành viên. </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C6D0629-FFB2-0249-88E4-EACBDA96C10C}"/>
              </a:ext>
            </a:extLst>
          </p:cNvPr>
          <p:cNvSpPr/>
          <p:nvPr/>
        </p:nvSpPr>
        <p:spPr>
          <a:xfrm>
            <a:off x="6209597" y="3559021"/>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 11</a:t>
            </a:r>
            <a:r>
              <a:rPr lang="vi-VN" sz="3200" dirty="0">
                <a:solidFill>
                  <a:prstClr val="black"/>
                </a:solidFill>
                <a:latin typeface="Times New Roman" panose="02020603050405020304" pitchFamily="18" charset="0"/>
                <a:cs typeface="Times New Roman" panose="02020603050405020304" pitchFamily="18" charset="0"/>
              </a:rPr>
              <a:t> thành viên. </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CFFE8298-8578-FB41-91ED-FF3BC71314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90278" y="2691135"/>
            <a:ext cx="805722" cy="708059"/>
          </a:xfrm>
          <a:prstGeom prst="rect">
            <a:avLst/>
          </a:prstGeom>
        </p:spPr>
      </p:pic>
      <p:pic>
        <p:nvPicPr>
          <p:cNvPr id="12" name="Picture 11">
            <a:extLst>
              <a:ext uri="{FF2B5EF4-FFF2-40B4-BE49-F238E27FC236}">
                <a16:creationId xmlns:a16="http://schemas.microsoft.com/office/drawing/2014/main" id="{F252FB3B-EED9-C645-9582-B34D5AAF20C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91464" y="3618426"/>
            <a:ext cx="804536" cy="643628"/>
          </a:xfrm>
          <a:prstGeom prst="rect">
            <a:avLst/>
          </a:prstGeom>
        </p:spPr>
      </p:pic>
      <p:pic>
        <p:nvPicPr>
          <p:cNvPr id="13" name="Picture 12">
            <a:extLst>
              <a:ext uri="{FF2B5EF4-FFF2-40B4-BE49-F238E27FC236}">
                <a16:creationId xmlns:a16="http://schemas.microsoft.com/office/drawing/2014/main" id="{38BB882A-8D0C-054F-995D-400BA387B0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11653" y="3599793"/>
            <a:ext cx="804742" cy="707197"/>
          </a:xfrm>
          <a:prstGeom prst="rect">
            <a:avLst/>
          </a:prstGeom>
        </p:spPr>
      </p:pic>
      <p:pic>
        <p:nvPicPr>
          <p:cNvPr id="14" name="Picture 13">
            <a:extLst>
              <a:ext uri="{FF2B5EF4-FFF2-40B4-BE49-F238E27FC236}">
                <a16:creationId xmlns:a16="http://schemas.microsoft.com/office/drawing/2014/main" id="{A997DC81-C2FE-4244-98B2-354498D57AE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83803" y="2742807"/>
            <a:ext cx="732592" cy="643793"/>
          </a:xfrm>
          <a:prstGeom prst="rect">
            <a:avLst/>
          </a:prstGeom>
        </p:spPr>
      </p:pic>
    </p:spTree>
    <p:extLst>
      <p:ext uri="{BB962C8B-B14F-4D97-AF65-F5344CB8AC3E}">
        <p14:creationId xmlns:p14="http://schemas.microsoft.com/office/powerpoint/2010/main" val="416666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0" presetClass="entr" presetSubtype="0"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ppt_w+.3"/>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animEffect transition="in" filter="fade">
                                      <p:cBhvr>
                                        <p:cTn id="14" dur="500"/>
                                        <p:tgtEl>
                                          <p:spTgt spid="8"/>
                                        </p:tgtEl>
                                      </p:cBhvr>
                                    </p:animEffect>
                                  </p:childTnLst>
                                </p:cTn>
                              </p:par>
                              <p:par>
                                <p:cTn id="15" presetID="42" presetClass="entr" presetSubtype="0"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5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anim calcmode="lin" valueType="num">
                                      <p:cBhvr>
                                        <p:cTn id="33" dur="500" fill="hold"/>
                                        <p:tgtEl>
                                          <p:spTgt spid="10"/>
                                        </p:tgtEl>
                                        <p:attrNameLst>
                                          <p:attrName>ppt_x</p:attrName>
                                        </p:attrNameLst>
                                      </p:cBhvr>
                                      <p:tavLst>
                                        <p:tav tm="0">
                                          <p:val>
                                            <p:strVal val="#ppt_x"/>
                                          </p:val>
                                        </p:tav>
                                        <p:tav tm="100000">
                                          <p:val>
                                            <p:strVal val="#ppt_x"/>
                                          </p:val>
                                        </p:tav>
                                      </p:tavLst>
                                    </p:anim>
                                    <p:anim calcmode="lin" valueType="num">
                                      <p:cBhvr>
                                        <p:cTn id="3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5"/>
                                        </p:tgtEl>
                                        <p:attrNameLst>
                                          <p:attrName>fillcolor</p:attrName>
                                        </p:attrNameLst>
                                      </p:cBhvr>
                                      <p:to>
                                        <a:srgbClr val="FFF2CC"/>
                                      </p:to>
                                    </p:animClr>
                                    <p:set>
                                      <p:cBhvr>
                                        <p:cTn id="40" dur="250" fill="hold"/>
                                        <p:tgtEl>
                                          <p:spTgt spid="5"/>
                                        </p:tgtEl>
                                        <p:attrNameLst>
                                          <p:attrName>fill.type</p:attrName>
                                        </p:attrNameLst>
                                      </p:cBhvr>
                                      <p:to>
                                        <p:strVal val="solid"/>
                                      </p:to>
                                    </p:set>
                                    <p:set>
                                      <p:cBhvr>
                                        <p:cTn id="41" dur="250" fill="hold"/>
                                        <p:tgtEl>
                                          <p:spTgt spid="5"/>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2" presetID="23" presetClass="entr" presetSubtype="32" fill="hold" nodeType="withEffect">
                                  <p:stCondLst>
                                    <p:cond delay="1000"/>
                                  </p:stCondLst>
                                  <p:childTnLst>
                                    <p:set>
                                      <p:cBhvr>
                                        <p:cTn id="43" dur="1" fill="hold">
                                          <p:stCondLst>
                                            <p:cond delay="0"/>
                                          </p:stCondLst>
                                        </p:cTn>
                                        <p:tgtEl>
                                          <p:spTgt spid="11"/>
                                        </p:tgtEl>
                                        <p:attrNameLst>
                                          <p:attrName>style.visibility</p:attrName>
                                        </p:attrNameLst>
                                      </p:cBhvr>
                                      <p:to>
                                        <p:strVal val="visible"/>
                                      </p:to>
                                    </p:set>
                                    <p:anim calcmode="lin" valueType="num">
                                      <p:cBhvr>
                                        <p:cTn id="44" dur="250" fill="hold"/>
                                        <p:tgtEl>
                                          <p:spTgt spid="11"/>
                                        </p:tgtEl>
                                        <p:attrNameLst>
                                          <p:attrName>ppt_w</p:attrName>
                                        </p:attrNameLst>
                                      </p:cBhvr>
                                      <p:tavLst>
                                        <p:tav tm="0">
                                          <p:val>
                                            <p:strVal val="4*#ppt_w"/>
                                          </p:val>
                                        </p:tav>
                                        <p:tav tm="100000">
                                          <p:val>
                                            <p:strVal val="#ppt_w"/>
                                          </p:val>
                                        </p:tav>
                                      </p:tavLst>
                                    </p:anim>
                                    <p:anim calcmode="lin" valueType="num">
                                      <p:cBhvr>
                                        <p:cTn id="4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3" name="Wrong Buzzer.wav"/>
                                        </p:tgtEl>
                                      </p:cMediaNode>
                                    </p:audio>
                                  </p:subTnLst>
                                </p:cTn>
                              </p:par>
                              <p:par>
                                <p:cTn id="46" presetID="1" presetClass="emph" presetSubtype="2" fill="hold" nodeType="withEffect">
                                  <p:stCondLst>
                                    <p:cond delay="1000"/>
                                  </p:stCondLst>
                                  <p:childTnLst>
                                    <p:animClr clrSpc="rgb" dir="cw">
                                      <p:cBhvr>
                                        <p:cTn id="47" dur="250" fill="hold"/>
                                        <p:tgtEl>
                                          <p:spTgt spid="5"/>
                                        </p:tgtEl>
                                        <p:attrNameLst>
                                          <p:attrName>fillcolor</p:attrName>
                                        </p:attrNameLst>
                                      </p:cBhvr>
                                      <p:to>
                                        <a:srgbClr val="FFFF00"/>
                                      </p:to>
                                    </p:animClr>
                                    <p:set>
                                      <p:cBhvr>
                                        <p:cTn id="48" dur="250" fill="hold"/>
                                        <p:tgtEl>
                                          <p:spTgt spid="5"/>
                                        </p:tgtEl>
                                        <p:attrNameLst>
                                          <p:attrName>fill.type</p:attrName>
                                        </p:attrNameLst>
                                      </p:cBhvr>
                                      <p:to>
                                        <p:strVal val="solid"/>
                                      </p:to>
                                    </p:set>
                                    <p:set>
                                      <p:cBhvr>
                                        <p:cTn id="49"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50" restart="whenNotActive" fill="hold" evtFilter="cancelBubble" nodeType="interactiveSeq">
                <p:stCondLst>
                  <p:cond evt="onClick" delay="0">
                    <p:tgtEl>
                      <p:spTgt spid="6"/>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250" fill="hold"/>
                                        <p:tgtEl>
                                          <p:spTgt spid="6"/>
                                        </p:tgtEl>
                                        <p:attrNameLst>
                                          <p:attrName>fillcolor</p:attrName>
                                        </p:attrNameLst>
                                      </p:cBhvr>
                                      <p:to>
                                        <a:srgbClr val="FFF2CC"/>
                                      </p:to>
                                    </p:animClr>
                                    <p:set>
                                      <p:cBhvr>
                                        <p:cTn id="55" dur="250" fill="hold"/>
                                        <p:tgtEl>
                                          <p:spTgt spid="6"/>
                                        </p:tgtEl>
                                        <p:attrNameLst>
                                          <p:attrName>fill.type</p:attrName>
                                        </p:attrNameLst>
                                      </p:cBhvr>
                                      <p:to>
                                        <p:strVal val="solid"/>
                                      </p:to>
                                    </p:set>
                                    <p:set>
                                      <p:cBhvr>
                                        <p:cTn id="56" dur="250" fill="hold"/>
                                        <p:tgtEl>
                                          <p:spTgt spid="6"/>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par>
                                <p:cTn id="57" presetID="23" presetClass="entr" presetSubtype="32" fill="hold" nodeType="withEffect">
                                  <p:stCondLst>
                                    <p:cond delay="1000"/>
                                  </p:stCondLst>
                                  <p:childTnLst>
                                    <p:set>
                                      <p:cBhvr>
                                        <p:cTn id="58" dur="1" fill="hold">
                                          <p:stCondLst>
                                            <p:cond delay="0"/>
                                          </p:stCondLst>
                                        </p:cTn>
                                        <p:tgtEl>
                                          <p:spTgt spid="14"/>
                                        </p:tgtEl>
                                        <p:attrNameLst>
                                          <p:attrName>style.visibility</p:attrName>
                                        </p:attrNameLst>
                                      </p:cBhvr>
                                      <p:to>
                                        <p:strVal val="visible"/>
                                      </p:to>
                                    </p:set>
                                    <p:anim calcmode="lin" valueType="num">
                                      <p:cBhvr>
                                        <p:cTn id="59" dur="250" fill="hold"/>
                                        <p:tgtEl>
                                          <p:spTgt spid="14"/>
                                        </p:tgtEl>
                                        <p:attrNameLst>
                                          <p:attrName>ppt_w</p:attrName>
                                        </p:attrNameLst>
                                      </p:cBhvr>
                                      <p:tavLst>
                                        <p:tav tm="0">
                                          <p:val>
                                            <p:strVal val="4*#ppt_w"/>
                                          </p:val>
                                        </p:tav>
                                        <p:tav tm="100000">
                                          <p:val>
                                            <p:strVal val="#ppt_w"/>
                                          </p:val>
                                        </p:tav>
                                      </p:tavLst>
                                    </p:anim>
                                    <p:anim calcmode="lin" valueType="num">
                                      <p:cBhvr>
                                        <p:cTn id="60"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par>
                                <p:cTn id="61" presetID="1" presetClass="emph" presetSubtype="2" fill="hold" nodeType="withEffect">
                                  <p:stCondLst>
                                    <p:cond delay="1000"/>
                                  </p:stCondLst>
                                  <p:childTnLst>
                                    <p:animClr clrSpc="rgb" dir="cw">
                                      <p:cBhvr>
                                        <p:cTn id="62" dur="250" fill="hold"/>
                                        <p:tgtEl>
                                          <p:spTgt spid="6"/>
                                        </p:tgtEl>
                                        <p:attrNameLst>
                                          <p:attrName>fillcolor</p:attrName>
                                        </p:attrNameLst>
                                      </p:cBhvr>
                                      <p:to>
                                        <a:srgbClr val="FFFF00"/>
                                      </p:to>
                                    </p:animClr>
                                    <p:set>
                                      <p:cBhvr>
                                        <p:cTn id="63" dur="250" fill="hold"/>
                                        <p:tgtEl>
                                          <p:spTgt spid="6"/>
                                        </p:tgtEl>
                                        <p:attrNameLst>
                                          <p:attrName>fill.type</p:attrName>
                                        </p:attrNameLst>
                                      </p:cBhvr>
                                      <p:to>
                                        <p:strVal val="solid"/>
                                      </p:to>
                                    </p:set>
                                    <p:set>
                                      <p:cBhvr>
                                        <p:cTn id="64"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65" restart="whenNotActive" fill="hold" evtFilter="cancelBubble" nodeType="interactiveSeq">
                <p:stCondLst>
                  <p:cond evt="onClick" delay="0">
                    <p:tgtEl>
                      <p:spTgt spid="9"/>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250" fill="hold"/>
                                        <p:tgtEl>
                                          <p:spTgt spid="9"/>
                                        </p:tgtEl>
                                        <p:attrNameLst>
                                          <p:attrName>fillcolor</p:attrName>
                                        </p:attrNameLst>
                                      </p:cBhvr>
                                      <p:to>
                                        <a:srgbClr val="FFF2CC"/>
                                      </p:to>
                                    </p:animClr>
                                    <p:set>
                                      <p:cBhvr>
                                        <p:cTn id="70" dur="250" fill="hold"/>
                                        <p:tgtEl>
                                          <p:spTgt spid="9"/>
                                        </p:tgtEl>
                                        <p:attrNameLst>
                                          <p:attrName>fill.type</p:attrName>
                                        </p:attrNameLst>
                                      </p:cBhvr>
                                      <p:to>
                                        <p:strVal val="solid"/>
                                      </p:to>
                                    </p:set>
                                    <p:set>
                                      <p:cBhvr>
                                        <p:cTn id="71" dur="250" fill="hold"/>
                                        <p:tgtEl>
                                          <p:spTgt spid="9"/>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2" name="click.wav"/>
                                        </p:tgtEl>
                                      </p:cMediaNode>
                                    </p:audio>
                                  </p:subTnLst>
                                </p:cTn>
                              </p:par>
                              <p:par>
                                <p:cTn id="72" presetID="23" presetClass="entr" presetSubtype="32" fill="hold" nodeType="withEffect">
                                  <p:stCondLst>
                                    <p:cond delay="1000"/>
                                  </p:stCondLst>
                                  <p:childTnLst>
                                    <p:set>
                                      <p:cBhvr>
                                        <p:cTn id="73" dur="1" fill="hold">
                                          <p:stCondLst>
                                            <p:cond delay="0"/>
                                          </p:stCondLst>
                                        </p:cTn>
                                        <p:tgtEl>
                                          <p:spTgt spid="12"/>
                                        </p:tgtEl>
                                        <p:attrNameLst>
                                          <p:attrName>style.visibility</p:attrName>
                                        </p:attrNameLst>
                                      </p:cBhvr>
                                      <p:to>
                                        <p:strVal val="visible"/>
                                      </p:to>
                                    </p:set>
                                    <p:anim calcmode="lin" valueType="num">
                                      <p:cBhvr>
                                        <p:cTn id="74" dur="250" fill="hold"/>
                                        <p:tgtEl>
                                          <p:spTgt spid="12"/>
                                        </p:tgtEl>
                                        <p:attrNameLst>
                                          <p:attrName>ppt_w</p:attrName>
                                        </p:attrNameLst>
                                      </p:cBhvr>
                                      <p:tavLst>
                                        <p:tav tm="0">
                                          <p:val>
                                            <p:strVal val="4*#ppt_w"/>
                                          </p:val>
                                        </p:tav>
                                        <p:tav tm="100000">
                                          <p:val>
                                            <p:strVal val="#ppt_w"/>
                                          </p:val>
                                        </p:tav>
                                      </p:tavLst>
                                    </p:anim>
                                    <p:anim calcmode="lin" valueType="num">
                                      <p:cBhvr>
                                        <p:cTn id="75"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4" name="Check mark.wav"/>
                                        </p:tgtEl>
                                      </p:cMediaNode>
                                    </p:audio>
                                  </p:subTnLst>
                                </p:cTn>
                              </p:par>
                              <p:par>
                                <p:cTn id="76" presetID="1" presetClass="emph" presetSubtype="2" fill="hold" nodeType="withEffect">
                                  <p:stCondLst>
                                    <p:cond delay="1000"/>
                                  </p:stCondLst>
                                  <p:childTnLst>
                                    <p:animClr clrSpc="rgb" dir="cw">
                                      <p:cBhvr>
                                        <p:cTn id="77" dur="250" fill="hold"/>
                                        <p:tgtEl>
                                          <p:spTgt spid="9"/>
                                        </p:tgtEl>
                                        <p:attrNameLst>
                                          <p:attrName>fillcolor</p:attrName>
                                        </p:attrNameLst>
                                      </p:cBhvr>
                                      <p:to>
                                        <a:srgbClr val="00B050"/>
                                      </p:to>
                                    </p:animClr>
                                    <p:set>
                                      <p:cBhvr>
                                        <p:cTn id="78" dur="250" fill="hold"/>
                                        <p:tgtEl>
                                          <p:spTgt spid="9"/>
                                        </p:tgtEl>
                                        <p:attrNameLst>
                                          <p:attrName>fill.type</p:attrName>
                                        </p:attrNameLst>
                                      </p:cBhvr>
                                      <p:to>
                                        <p:strVal val="solid"/>
                                      </p:to>
                                    </p:set>
                                    <p:set>
                                      <p:cBhvr>
                                        <p:cTn id="79"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80" restart="whenNotActive" fill="hold" evtFilter="cancelBubble" nodeType="interactiveSeq">
                <p:stCondLst>
                  <p:cond evt="onClick" delay="0">
                    <p:tgtEl>
                      <p:spTgt spid="10"/>
                    </p:tgtEl>
                  </p:cond>
                </p:stCondLst>
                <p:endSync evt="end" delay="0">
                  <p:rtn val="all"/>
                </p:endSync>
                <p:childTnLst>
                  <p:par>
                    <p:cTn id="81" fill="hold">
                      <p:stCondLst>
                        <p:cond delay="0"/>
                      </p:stCondLst>
                      <p:childTnLst>
                        <p:par>
                          <p:cTn id="82" fill="hold">
                            <p:stCondLst>
                              <p:cond delay="0"/>
                            </p:stCondLst>
                            <p:childTnLst>
                              <p:par>
                                <p:cTn id="83" presetID="1" presetClass="emph" presetSubtype="2" fill="hold" nodeType="clickEffect">
                                  <p:stCondLst>
                                    <p:cond delay="0"/>
                                  </p:stCondLst>
                                  <p:childTnLst>
                                    <p:animClr clrSpc="rgb" dir="cw">
                                      <p:cBhvr>
                                        <p:cTn id="84" dur="250" fill="hold"/>
                                        <p:tgtEl>
                                          <p:spTgt spid="10"/>
                                        </p:tgtEl>
                                        <p:attrNameLst>
                                          <p:attrName>fillcolor</p:attrName>
                                        </p:attrNameLst>
                                      </p:cBhvr>
                                      <p:to>
                                        <a:srgbClr val="FFF2CC"/>
                                      </p:to>
                                    </p:animClr>
                                    <p:set>
                                      <p:cBhvr>
                                        <p:cTn id="85" dur="250" fill="hold"/>
                                        <p:tgtEl>
                                          <p:spTgt spid="10"/>
                                        </p:tgtEl>
                                        <p:attrNameLst>
                                          <p:attrName>fill.type</p:attrName>
                                        </p:attrNameLst>
                                      </p:cBhvr>
                                      <p:to>
                                        <p:strVal val="solid"/>
                                      </p:to>
                                    </p:set>
                                    <p:set>
                                      <p:cBhvr>
                                        <p:cTn id="86" dur="250" fill="hold"/>
                                        <p:tgtEl>
                                          <p:spTgt spid="10"/>
                                        </p:tgtEl>
                                        <p:attrNameLst>
                                          <p:attrName>fill.on</p:attrName>
                                        </p:attrNameLst>
                                      </p:cBhvr>
                                      <p:to>
                                        <p:strVal val="true"/>
                                      </p:to>
                                    </p:set>
                                  </p:childTnLst>
                                  <p:subTnLst>
                                    <p:audio>
                                      <p:cMediaNode>
                                        <p:cTn display="0" masterRel="sameClick">
                                          <p:stCondLst>
                                            <p:cond evt="begin" delay="0">
                                              <p:tn val="83"/>
                                            </p:cond>
                                          </p:stCondLst>
                                          <p:endCondLst>
                                            <p:cond evt="onStopAudio" delay="0">
                                              <p:tgtEl>
                                                <p:sldTgt/>
                                              </p:tgtEl>
                                            </p:cond>
                                          </p:endCondLst>
                                        </p:cTn>
                                        <p:tgtEl>
                                          <p:sndTgt r:embed="rId2" name="click.wav"/>
                                        </p:tgtEl>
                                      </p:cMediaNode>
                                    </p:audio>
                                  </p:subTnLst>
                                </p:cTn>
                              </p:par>
                              <p:par>
                                <p:cTn id="87" presetID="23" presetClass="entr" presetSubtype="32" fill="hold" nodeType="withEffect">
                                  <p:stCondLst>
                                    <p:cond delay="1000"/>
                                  </p:stCondLst>
                                  <p:childTnLst>
                                    <p:set>
                                      <p:cBhvr>
                                        <p:cTn id="88" dur="1" fill="hold">
                                          <p:stCondLst>
                                            <p:cond delay="0"/>
                                          </p:stCondLst>
                                        </p:cTn>
                                        <p:tgtEl>
                                          <p:spTgt spid="13"/>
                                        </p:tgtEl>
                                        <p:attrNameLst>
                                          <p:attrName>style.visibility</p:attrName>
                                        </p:attrNameLst>
                                      </p:cBhvr>
                                      <p:to>
                                        <p:strVal val="visible"/>
                                      </p:to>
                                    </p:set>
                                    <p:anim calcmode="lin" valueType="num">
                                      <p:cBhvr>
                                        <p:cTn id="89" dur="250" fill="hold"/>
                                        <p:tgtEl>
                                          <p:spTgt spid="13"/>
                                        </p:tgtEl>
                                        <p:attrNameLst>
                                          <p:attrName>ppt_w</p:attrName>
                                        </p:attrNameLst>
                                      </p:cBhvr>
                                      <p:tavLst>
                                        <p:tav tm="0">
                                          <p:val>
                                            <p:strVal val="4*#ppt_w"/>
                                          </p:val>
                                        </p:tav>
                                        <p:tav tm="100000">
                                          <p:val>
                                            <p:strVal val="#ppt_w"/>
                                          </p:val>
                                        </p:tav>
                                      </p:tavLst>
                                    </p:anim>
                                    <p:anim calcmode="lin" valueType="num">
                                      <p:cBhvr>
                                        <p:cTn id="90"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7"/>
                                            </p:cond>
                                          </p:stCondLst>
                                          <p:endCondLst>
                                            <p:cond evt="onStopAudio" delay="0">
                                              <p:tgtEl>
                                                <p:sldTgt/>
                                              </p:tgtEl>
                                            </p:cond>
                                          </p:endCondLst>
                                        </p:cTn>
                                        <p:tgtEl>
                                          <p:sndTgt r:embed="rId3" name="Wrong Buzzer.wav"/>
                                        </p:tgtEl>
                                      </p:cMediaNode>
                                    </p:audio>
                                  </p:subTnLst>
                                </p:cTn>
                              </p:par>
                              <p:par>
                                <p:cTn id="91" presetID="1" presetClass="emph" presetSubtype="2" fill="hold" nodeType="withEffect">
                                  <p:stCondLst>
                                    <p:cond delay="1000"/>
                                  </p:stCondLst>
                                  <p:childTnLst>
                                    <p:animClr clrSpc="rgb" dir="cw">
                                      <p:cBhvr>
                                        <p:cTn id="92" dur="250" fill="hold"/>
                                        <p:tgtEl>
                                          <p:spTgt spid="10"/>
                                        </p:tgtEl>
                                        <p:attrNameLst>
                                          <p:attrName>fillcolor</p:attrName>
                                        </p:attrNameLst>
                                      </p:cBhvr>
                                      <p:to>
                                        <a:srgbClr val="FFFF00"/>
                                      </p:to>
                                    </p:animClr>
                                    <p:set>
                                      <p:cBhvr>
                                        <p:cTn id="93" dur="250" fill="hold"/>
                                        <p:tgtEl>
                                          <p:spTgt spid="10"/>
                                        </p:tgtEl>
                                        <p:attrNameLst>
                                          <p:attrName>fill.type</p:attrName>
                                        </p:attrNameLst>
                                      </p:cBhvr>
                                      <p:to>
                                        <p:strVal val="solid"/>
                                      </p:to>
                                    </p:set>
                                    <p:set>
                                      <p:cBhvr>
                                        <p:cTn id="94"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bldLst>
      <p:bldP spid="8" grpId="0" animBg="1"/>
      <p:bldP spid="5" grpId="0" animBg="1"/>
      <p:bldP spid="6"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0CBB39-4514-4CD8-8DF7-D11D24549F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47529" y="0"/>
            <a:ext cx="2857500" cy="2857500"/>
          </a:xfrm>
          <a:prstGeom prst="rect">
            <a:avLst/>
          </a:prstGeom>
        </p:spPr>
      </p:pic>
      <p:sp>
        <p:nvSpPr>
          <p:cNvPr id="8" name="Speech Bubble: Rectangle with Corners Rounded 7">
            <a:extLst>
              <a:ext uri="{FF2B5EF4-FFF2-40B4-BE49-F238E27FC236}">
                <a16:creationId xmlns:a16="http://schemas.microsoft.com/office/drawing/2014/main" id="{0667024D-077C-41FB-84FC-D91D5651A194}"/>
              </a:ext>
            </a:extLst>
          </p:cNvPr>
          <p:cNvSpPr/>
          <p:nvPr/>
        </p:nvSpPr>
        <p:spPr>
          <a:xfrm>
            <a:off x="1494155" y="484145"/>
            <a:ext cx="7840345" cy="1607820"/>
          </a:xfrm>
          <a:prstGeom prst="wedgeRoundRectCallout">
            <a:avLst>
              <a:gd name="adj1" fmla="val 62786"/>
              <a:gd name="adj2" fmla="val 8254"/>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200" b="1" dirty="0" err="1">
                <a:solidFill>
                  <a:prstClr val="white"/>
                </a:solidFill>
                <a:latin typeface="Times New Roman" panose="02020603050405020304" pitchFamily="18" charset="0"/>
                <a:cs typeface="Times New Roman" panose="02020603050405020304" pitchFamily="18" charset="0"/>
              </a:rPr>
              <a:t>Thực</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dân</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Pháp</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đã</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chiếm</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những</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quốc</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gia</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nào</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ở</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Đông</a:t>
            </a:r>
            <a:r>
              <a:rPr lang="en-US" sz="3200" b="1" dirty="0">
                <a:solidFill>
                  <a:prstClr val="white"/>
                </a:solidFill>
                <a:latin typeface="Times New Roman" panose="02020603050405020304" pitchFamily="18" charset="0"/>
                <a:cs typeface="Times New Roman" panose="02020603050405020304" pitchFamily="18" charset="0"/>
              </a:rPr>
              <a:t> Nam </a:t>
            </a:r>
            <a:r>
              <a:rPr lang="en-US" sz="3200" b="1" dirty="0" err="1">
                <a:solidFill>
                  <a:prstClr val="white"/>
                </a:solidFill>
                <a:latin typeface="Times New Roman" panose="02020603050405020304" pitchFamily="18" charset="0"/>
                <a:cs typeface="Times New Roman" panose="02020603050405020304" pitchFamily="18" charset="0"/>
              </a:rPr>
              <a:t>Á</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từ</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nửa</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sau</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thế</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kỉ</a:t>
            </a:r>
            <a:r>
              <a:rPr lang="en-US" sz="3200" b="1" dirty="0">
                <a:solidFill>
                  <a:prstClr val="white"/>
                </a:solidFill>
                <a:latin typeface="Times New Roman" panose="02020603050405020304" pitchFamily="18" charset="0"/>
                <a:cs typeface="Times New Roman" panose="02020603050405020304" pitchFamily="18" charset="0"/>
              </a:rPr>
              <a:t> XIX? </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17" name="Picture 16">
            <a:extLst>
              <a:ext uri="{FF2B5EF4-FFF2-40B4-BE49-F238E27FC236}">
                <a16:creationId xmlns:a16="http://schemas.microsoft.com/office/drawing/2014/main" id="{4B5AB01C-ECF4-4CC5-B79D-24017FBE3B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3065" y="156049"/>
            <a:ext cx="1600706" cy="1607820"/>
          </a:xfrm>
          <a:prstGeom prst="rect">
            <a:avLst/>
          </a:prstGeom>
        </p:spPr>
      </p:pic>
      <p:sp>
        <p:nvSpPr>
          <p:cNvPr id="5" name="Rectangle 4">
            <a:extLst>
              <a:ext uri="{FF2B5EF4-FFF2-40B4-BE49-F238E27FC236}">
                <a16:creationId xmlns:a16="http://schemas.microsoft.com/office/drawing/2014/main" id="{99F44596-7487-834B-8C9C-C60673306867}"/>
              </a:ext>
            </a:extLst>
          </p:cNvPr>
          <p:cNvSpPr/>
          <p:nvPr/>
        </p:nvSpPr>
        <p:spPr>
          <a:xfrm>
            <a:off x="0" y="3043592"/>
            <a:ext cx="6096000"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dirty="0">
                <a:solidFill>
                  <a:prstClr val="black"/>
                </a:solidFill>
                <a:latin typeface="Times New Roman" panose="02020603050405020304" pitchFamily="18" charset="0"/>
                <a:cs typeface="Times New Roman" panose="02020603050405020304" pitchFamily="18" charset="0"/>
              </a:rPr>
              <a:t>A. Phi-líp-pin, Bru-nây, Xin-ga-po.</a:t>
            </a:r>
          </a:p>
        </p:txBody>
      </p:sp>
      <p:sp>
        <p:nvSpPr>
          <p:cNvPr id="6" name="Rectangle 5">
            <a:extLst>
              <a:ext uri="{FF2B5EF4-FFF2-40B4-BE49-F238E27FC236}">
                <a16:creationId xmlns:a16="http://schemas.microsoft.com/office/drawing/2014/main" id="{2CED4173-6B15-1442-B73B-0935CE1E38B8}"/>
              </a:ext>
            </a:extLst>
          </p:cNvPr>
          <p:cNvSpPr/>
          <p:nvPr/>
        </p:nvSpPr>
        <p:spPr>
          <a:xfrm>
            <a:off x="6209596" y="3047781"/>
            <a:ext cx="5982403"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dirty="0">
                <a:solidFill>
                  <a:prstClr val="black"/>
                </a:solidFill>
                <a:latin typeface="Times New Roman" panose="02020603050405020304" pitchFamily="18" charset="0"/>
                <a:cs typeface="Times New Roman" panose="02020603050405020304" pitchFamily="18" charset="0"/>
              </a:rPr>
              <a:t>B. Việt Nam, Lào, Cam-pu-chia.</a:t>
            </a:r>
          </a:p>
        </p:txBody>
      </p:sp>
      <p:sp>
        <p:nvSpPr>
          <p:cNvPr id="9" name="Rectangle 8">
            <a:extLst>
              <a:ext uri="{FF2B5EF4-FFF2-40B4-BE49-F238E27FC236}">
                <a16:creationId xmlns:a16="http://schemas.microsoft.com/office/drawing/2014/main" id="{6DB5099A-8AC8-2042-B34F-A5904295CBB7}"/>
              </a:ext>
            </a:extLst>
          </p:cNvPr>
          <p:cNvSpPr/>
          <p:nvPr/>
        </p:nvSpPr>
        <p:spPr>
          <a:xfrm>
            <a:off x="0" y="3932764"/>
            <a:ext cx="6096000"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dirty="0">
                <a:solidFill>
                  <a:prstClr val="black"/>
                </a:solidFill>
                <a:latin typeface="Times New Roman" panose="02020603050405020304" pitchFamily="18" charset="0"/>
                <a:cs typeface="Times New Roman" panose="02020603050405020304" pitchFamily="18" charset="0"/>
              </a:rPr>
              <a:t>C. Xiêm (Thái Lan), In-đô-nê-xi-a. </a:t>
            </a:r>
          </a:p>
        </p:txBody>
      </p:sp>
      <p:sp>
        <p:nvSpPr>
          <p:cNvPr id="10" name="Rectangle 9">
            <a:extLst>
              <a:ext uri="{FF2B5EF4-FFF2-40B4-BE49-F238E27FC236}">
                <a16:creationId xmlns:a16="http://schemas.microsoft.com/office/drawing/2014/main" id="{00E4ACC3-9144-9B41-B253-66249995158F}"/>
              </a:ext>
            </a:extLst>
          </p:cNvPr>
          <p:cNvSpPr/>
          <p:nvPr/>
        </p:nvSpPr>
        <p:spPr>
          <a:xfrm>
            <a:off x="6209597" y="3936953"/>
            <a:ext cx="5982402"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dirty="0">
                <a:solidFill>
                  <a:prstClr val="black"/>
                </a:solidFill>
                <a:latin typeface="Times New Roman" panose="02020603050405020304" pitchFamily="18" charset="0"/>
                <a:cs typeface="Times New Roman" panose="02020603050405020304" pitchFamily="18" charset="0"/>
              </a:rPr>
              <a:t>D. Ma-lai-xi-a, Miến Điện </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185D1BD0-60C3-8B40-AB88-2D63270BCF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90278" y="3069067"/>
            <a:ext cx="805722" cy="708059"/>
          </a:xfrm>
          <a:prstGeom prst="rect">
            <a:avLst/>
          </a:prstGeom>
        </p:spPr>
      </p:pic>
      <p:pic>
        <p:nvPicPr>
          <p:cNvPr id="12" name="Picture 11">
            <a:extLst>
              <a:ext uri="{FF2B5EF4-FFF2-40B4-BE49-F238E27FC236}">
                <a16:creationId xmlns:a16="http://schemas.microsoft.com/office/drawing/2014/main" id="{3A1C750F-9146-6A4B-9A32-F9A2FC5A26CA}"/>
              </a:ext>
            </a:extLst>
          </p:cNvPr>
          <p:cNvPicPr>
            <a:picLocks noChangeAspect="1"/>
          </p:cNvPicPr>
          <p:nvPr/>
        </p:nvPicPr>
        <p:blipFill rotWithShape="1">
          <a:blip r:embed="rId9"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91464" y="3966128"/>
            <a:ext cx="804536" cy="704088"/>
          </a:xfrm>
          <a:prstGeom prst="rect">
            <a:avLst/>
          </a:prstGeom>
        </p:spPr>
      </p:pic>
      <p:pic>
        <p:nvPicPr>
          <p:cNvPr id="13" name="Picture 12">
            <a:extLst>
              <a:ext uri="{FF2B5EF4-FFF2-40B4-BE49-F238E27FC236}">
                <a16:creationId xmlns:a16="http://schemas.microsoft.com/office/drawing/2014/main" id="{17DC6249-9557-C14A-B9A4-2FF1307746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60558" y="4067216"/>
            <a:ext cx="804742" cy="707197"/>
          </a:xfrm>
          <a:prstGeom prst="rect">
            <a:avLst/>
          </a:prstGeom>
        </p:spPr>
      </p:pic>
      <p:pic>
        <p:nvPicPr>
          <p:cNvPr id="14" name="Picture 13">
            <a:extLst>
              <a:ext uri="{FF2B5EF4-FFF2-40B4-BE49-F238E27FC236}">
                <a16:creationId xmlns:a16="http://schemas.microsoft.com/office/drawing/2014/main" id="{55C32DDD-7A0C-1E48-86AF-A7647C15A53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243322" y="3111292"/>
            <a:ext cx="804742" cy="643793"/>
          </a:xfrm>
          <a:prstGeom prst="rect">
            <a:avLst/>
          </a:prstGeom>
        </p:spPr>
      </p:pic>
    </p:spTree>
    <p:extLst>
      <p:ext uri="{BB962C8B-B14F-4D97-AF65-F5344CB8AC3E}">
        <p14:creationId xmlns:p14="http://schemas.microsoft.com/office/powerpoint/2010/main" val="15418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0" presetClass="entr" presetSubtype="0"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ppt_w+.3"/>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animEffect transition="in" filter="fade">
                                      <p:cBhvr>
                                        <p:cTn id="14" dur="500"/>
                                        <p:tgtEl>
                                          <p:spTgt spid="8"/>
                                        </p:tgtEl>
                                      </p:cBhvr>
                                    </p:animEffect>
                                  </p:childTnLst>
                                </p:cTn>
                              </p:par>
                              <p:par>
                                <p:cTn id="15" presetID="42" presetClass="entr" presetSubtype="0"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5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anim calcmode="lin" valueType="num">
                                      <p:cBhvr>
                                        <p:cTn id="33" dur="500" fill="hold"/>
                                        <p:tgtEl>
                                          <p:spTgt spid="10"/>
                                        </p:tgtEl>
                                        <p:attrNameLst>
                                          <p:attrName>ppt_x</p:attrName>
                                        </p:attrNameLst>
                                      </p:cBhvr>
                                      <p:tavLst>
                                        <p:tav tm="0">
                                          <p:val>
                                            <p:strVal val="#ppt_x"/>
                                          </p:val>
                                        </p:tav>
                                        <p:tav tm="100000">
                                          <p:val>
                                            <p:strVal val="#ppt_x"/>
                                          </p:val>
                                        </p:tav>
                                      </p:tavLst>
                                    </p:anim>
                                    <p:anim calcmode="lin" valueType="num">
                                      <p:cBhvr>
                                        <p:cTn id="3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5"/>
                                        </p:tgtEl>
                                        <p:attrNameLst>
                                          <p:attrName>fillcolor</p:attrName>
                                        </p:attrNameLst>
                                      </p:cBhvr>
                                      <p:to>
                                        <a:srgbClr val="FFF2CC"/>
                                      </p:to>
                                    </p:animClr>
                                    <p:set>
                                      <p:cBhvr>
                                        <p:cTn id="40" dur="250" fill="hold"/>
                                        <p:tgtEl>
                                          <p:spTgt spid="5"/>
                                        </p:tgtEl>
                                        <p:attrNameLst>
                                          <p:attrName>fill.type</p:attrName>
                                        </p:attrNameLst>
                                      </p:cBhvr>
                                      <p:to>
                                        <p:strVal val="solid"/>
                                      </p:to>
                                    </p:set>
                                    <p:set>
                                      <p:cBhvr>
                                        <p:cTn id="41" dur="250" fill="hold"/>
                                        <p:tgtEl>
                                          <p:spTgt spid="5"/>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2" presetID="23" presetClass="entr" presetSubtype="32" fill="hold" nodeType="withEffect">
                                  <p:stCondLst>
                                    <p:cond delay="1000"/>
                                  </p:stCondLst>
                                  <p:childTnLst>
                                    <p:set>
                                      <p:cBhvr>
                                        <p:cTn id="43" dur="1" fill="hold">
                                          <p:stCondLst>
                                            <p:cond delay="0"/>
                                          </p:stCondLst>
                                        </p:cTn>
                                        <p:tgtEl>
                                          <p:spTgt spid="11"/>
                                        </p:tgtEl>
                                        <p:attrNameLst>
                                          <p:attrName>style.visibility</p:attrName>
                                        </p:attrNameLst>
                                      </p:cBhvr>
                                      <p:to>
                                        <p:strVal val="visible"/>
                                      </p:to>
                                    </p:set>
                                    <p:anim calcmode="lin" valueType="num">
                                      <p:cBhvr>
                                        <p:cTn id="44" dur="250" fill="hold"/>
                                        <p:tgtEl>
                                          <p:spTgt spid="11"/>
                                        </p:tgtEl>
                                        <p:attrNameLst>
                                          <p:attrName>ppt_w</p:attrName>
                                        </p:attrNameLst>
                                      </p:cBhvr>
                                      <p:tavLst>
                                        <p:tav tm="0">
                                          <p:val>
                                            <p:strVal val="4*#ppt_w"/>
                                          </p:val>
                                        </p:tav>
                                        <p:tav tm="100000">
                                          <p:val>
                                            <p:strVal val="#ppt_w"/>
                                          </p:val>
                                        </p:tav>
                                      </p:tavLst>
                                    </p:anim>
                                    <p:anim calcmode="lin" valueType="num">
                                      <p:cBhvr>
                                        <p:cTn id="4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3" name="Wrong Buzzer.wav"/>
                                        </p:tgtEl>
                                      </p:cMediaNode>
                                    </p:audio>
                                  </p:subTnLst>
                                </p:cTn>
                              </p:par>
                              <p:par>
                                <p:cTn id="46" presetID="1" presetClass="emph" presetSubtype="2" fill="hold" nodeType="withEffect">
                                  <p:stCondLst>
                                    <p:cond delay="1000"/>
                                  </p:stCondLst>
                                  <p:childTnLst>
                                    <p:animClr clrSpc="rgb" dir="cw">
                                      <p:cBhvr>
                                        <p:cTn id="47" dur="250" fill="hold"/>
                                        <p:tgtEl>
                                          <p:spTgt spid="5"/>
                                        </p:tgtEl>
                                        <p:attrNameLst>
                                          <p:attrName>fillcolor</p:attrName>
                                        </p:attrNameLst>
                                      </p:cBhvr>
                                      <p:to>
                                        <a:srgbClr val="FFFF00"/>
                                      </p:to>
                                    </p:animClr>
                                    <p:set>
                                      <p:cBhvr>
                                        <p:cTn id="48" dur="250" fill="hold"/>
                                        <p:tgtEl>
                                          <p:spTgt spid="5"/>
                                        </p:tgtEl>
                                        <p:attrNameLst>
                                          <p:attrName>fill.type</p:attrName>
                                        </p:attrNameLst>
                                      </p:cBhvr>
                                      <p:to>
                                        <p:strVal val="solid"/>
                                      </p:to>
                                    </p:set>
                                    <p:set>
                                      <p:cBhvr>
                                        <p:cTn id="49"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50" restart="whenNotActive" fill="hold" evtFilter="cancelBubble" nodeType="interactiveSeq">
                <p:stCondLst>
                  <p:cond evt="onClick" delay="0">
                    <p:tgtEl>
                      <p:spTgt spid="6"/>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250" fill="hold"/>
                                        <p:tgtEl>
                                          <p:spTgt spid="6"/>
                                        </p:tgtEl>
                                        <p:attrNameLst>
                                          <p:attrName>fillcolor</p:attrName>
                                        </p:attrNameLst>
                                      </p:cBhvr>
                                      <p:to>
                                        <a:srgbClr val="FFF2CC"/>
                                      </p:to>
                                    </p:animClr>
                                    <p:set>
                                      <p:cBhvr>
                                        <p:cTn id="55" dur="250" fill="hold"/>
                                        <p:tgtEl>
                                          <p:spTgt spid="6"/>
                                        </p:tgtEl>
                                        <p:attrNameLst>
                                          <p:attrName>fill.type</p:attrName>
                                        </p:attrNameLst>
                                      </p:cBhvr>
                                      <p:to>
                                        <p:strVal val="solid"/>
                                      </p:to>
                                    </p:set>
                                    <p:set>
                                      <p:cBhvr>
                                        <p:cTn id="56" dur="250" fill="hold"/>
                                        <p:tgtEl>
                                          <p:spTgt spid="6"/>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par>
                                <p:cTn id="57" presetID="23" presetClass="entr" presetSubtype="32" fill="hold" nodeType="withEffect">
                                  <p:stCondLst>
                                    <p:cond delay="1000"/>
                                  </p:stCondLst>
                                  <p:childTnLst>
                                    <p:set>
                                      <p:cBhvr>
                                        <p:cTn id="58" dur="1" fill="hold">
                                          <p:stCondLst>
                                            <p:cond delay="0"/>
                                          </p:stCondLst>
                                        </p:cTn>
                                        <p:tgtEl>
                                          <p:spTgt spid="14"/>
                                        </p:tgtEl>
                                        <p:attrNameLst>
                                          <p:attrName>style.visibility</p:attrName>
                                        </p:attrNameLst>
                                      </p:cBhvr>
                                      <p:to>
                                        <p:strVal val="visible"/>
                                      </p:to>
                                    </p:set>
                                    <p:anim calcmode="lin" valueType="num">
                                      <p:cBhvr>
                                        <p:cTn id="59" dur="250" fill="hold"/>
                                        <p:tgtEl>
                                          <p:spTgt spid="14"/>
                                        </p:tgtEl>
                                        <p:attrNameLst>
                                          <p:attrName>ppt_w</p:attrName>
                                        </p:attrNameLst>
                                      </p:cBhvr>
                                      <p:tavLst>
                                        <p:tav tm="0">
                                          <p:val>
                                            <p:strVal val="4*#ppt_w"/>
                                          </p:val>
                                        </p:tav>
                                        <p:tav tm="100000">
                                          <p:val>
                                            <p:strVal val="#ppt_w"/>
                                          </p:val>
                                        </p:tav>
                                      </p:tavLst>
                                    </p:anim>
                                    <p:anim calcmode="lin" valueType="num">
                                      <p:cBhvr>
                                        <p:cTn id="60"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4" name="Check mark.wav"/>
                                        </p:tgtEl>
                                      </p:cMediaNode>
                                    </p:audio>
                                  </p:subTnLst>
                                </p:cTn>
                              </p:par>
                              <p:par>
                                <p:cTn id="61" presetID="1" presetClass="emph" presetSubtype="2" fill="hold" nodeType="withEffect">
                                  <p:stCondLst>
                                    <p:cond delay="1000"/>
                                  </p:stCondLst>
                                  <p:childTnLst>
                                    <p:animClr clrSpc="rgb" dir="cw">
                                      <p:cBhvr>
                                        <p:cTn id="62" dur="250" fill="hold"/>
                                        <p:tgtEl>
                                          <p:spTgt spid="6"/>
                                        </p:tgtEl>
                                        <p:attrNameLst>
                                          <p:attrName>fillcolor</p:attrName>
                                        </p:attrNameLst>
                                      </p:cBhvr>
                                      <p:to>
                                        <a:srgbClr val="00B050"/>
                                      </p:to>
                                    </p:animClr>
                                    <p:set>
                                      <p:cBhvr>
                                        <p:cTn id="63" dur="250" fill="hold"/>
                                        <p:tgtEl>
                                          <p:spTgt spid="6"/>
                                        </p:tgtEl>
                                        <p:attrNameLst>
                                          <p:attrName>fill.type</p:attrName>
                                        </p:attrNameLst>
                                      </p:cBhvr>
                                      <p:to>
                                        <p:strVal val="solid"/>
                                      </p:to>
                                    </p:set>
                                    <p:set>
                                      <p:cBhvr>
                                        <p:cTn id="64"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65" restart="whenNotActive" fill="hold" evtFilter="cancelBubble" nodeType="interactiveSeq">
                <p:stCondLst>
                  <p:cond evt="onClick" delay="0">
                    <p:tgtEl>
                      <p:spTgt spid="9"/>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250" fill="hold"/>
                                        <p:tgtEl>
                                          <p:spTgt spid="9"/>
                                        </p:tgtEl>
                                        <p:attrNameLst>
                                          <p:attrName>fillcolor</p:attrName>
                                        </p:attrNameLst>
                                      </p:cBhvr>
                                      <p:to>
                                        <a:srgbClr val="FFF2CC"/>
                                      </p:to>
                                    </p:animClr>
                                    <p:set>
                                      <p:cBhvr>
                                        <p:cTn id="70" dur="250" fill="hold"/>
                                        <p:tgtEl>
                                          <p:spTgt spid="9"/>
                                        </p:tgtEl>
                                        <p:attrNameLst>
                                          <p:attrName>fill.type</p:attrName>
                                        </p:attrNameLst>
                                      </p:cBhvr>
                                      <p:to>
                                        <p:strVal val="solid"/>
                                      </p:to>
                                    </p:set>
                                    <p:set>
                                      <p:cBhvr>
                                        <p:cTn id="71" dur="250" fill="hold"/>
                                        <p:tgtEl>
                                          <p:spTgt spid="9"/>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2" name="click.wav"/>
                                        </p:tgtEl>
                                      </p:cMediaNode>
                                    </p:audio>
                                  </p:subTnLst>
                                </p:cTn>
                              </p:par>
                              <p:par>
                                <p:cTn id="72" presetID="23" presetClass="entr" presetSubtype="32" fill="hold" nodeType="withEffect">
                                  <p:stCondLst>
                                    <p:cond delay="1000"/>
                                  </p:stCondLst>
                                  <p:childTnLst>
                                    <p:set>
                                      <p:cBhvr>
                                        <p:cTn id="73" dur="1" fill="hold">
                                          <p:stCondLst>
                                            <p:cond delay="0"/>
                                          </p:stCondLst>
                                        </p:cTn>
                                        <p:tgtEl>
                                          <p:spTgt spid="12"/>
                                        </p:tgtEl>
                                        <p:attrNameLst>
                                          <p:attrName>style.visibility</p:attrName>
                                        </p:attrNameLst>
                                      </p:cBhvr>
                                      <p:to>
                                        <p:strVal val="visible"/>
                                      </p:to>
                                    </p:set>
                                    <p:anim calcmode="lin" valueType="num">
                                      <p:cBhvr>
                                        <p:cTn id="74" dur="250" fill="hold"/>
                                        <p:tgtEl>
                                          <p:spTgt spid="12"/>
                                        </p:tgtEl>
                                        <p:attrNameLst>
                                          <p:attrName>ppt_w</p:attrName>
                                        </p:attrNameLst>
                                      </p:cBhvr>
                                      <p:tavLst>
                                        <p:tav tm="0">
                                          <p:val>
                                            <p:strVal val="4*#ppt_w"/>
                                          </p:val>
                                        </p:tav>
                                        <p:tav tm="100000">
                                          <p:val>
                                            <p:strVal val="#ppt_w"/>
                                          </p:val>
                                        </p:tav>
                                      </p:tavLst>
                                    </p:anim>
                                    <p:anim calcmode="lin" valueType="num">
                                      <p:cBhvr>
                                        <p:cTn id="75"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3" name="Wrong Buzzer.wav"/>
                                        </p:tgtEl>
                                      </p:cMediaNode>
                                    </p:audio>
                                  </p:subTnLst>
                                </p:cTn>
                              </p:par>
                              <p:par>
                                <p:cTn id="76" presetID="1" presetClass="emph" presetSubtype="2" fill="hold" nodeType="withEffect">
                                  <p:stCondLst>
                                    <p:cond delay="1000"/>
                                  </p:stCondLst>
                                  <p:childTnLst>
                                    <p:animClr clrSpc="rgb" dir="cw">
                                      <p:cBhvr>
                                        <p:cTn id="77" dur="250" fill="hold"/>
                                        <p:tgtEl>
                                          <p:spTgt spid="9"/>
                                        </p:tgtEl>
                                        <p:attrNameLst>
                                          <p:attrName>fillcolor</p:attrName>
                                        </p:attrNameLst>
                                      </p:cBhvr>
                                      <p:to>
                                        <a:srgbClr val="FFFF00"/>
                                      </p:to>
                                    </p:animClr>
                                    <p:set>
                                      <p:cBhvr>
                                        <p:cTn id="78" dur="250" fill="hold"/>
                                        <p:tgtEl>
                                          <p:spTgt spid="9"/>
                                        </p:tgtEl>
                                        <p:attrNameLst>
                                          <p:attrName>fill.type</p:attrName>
                                        </p:attrNameLst>
                                      </p:cBhvr>
                                      <p:to>
                                        <p:strVal val="solid"/>
                                      </p:to>
                                    </p:set>
                                    <p:set>
                                      <p:cBhvr>
                                        <p:cTn id="79"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80" restart="whenNotActive" fill="hold" evtFilter="cancelBubble" nodeType="interactiveSeq">
                <p:stCondLst>
                  <p:cond evt="onClick" delay="0">
                    <p:tgtEl>
                      <p:spTgt spid="10"/>
                    </p:tgtEl>
                  </p:cond>
                </p:stCondLst>
                <p:endSync evt="end" delay="0">
                  <p:rtn val="all"/>
                </p:endSync>
                <p:childTnLst>
                  <p:par>
                    <p:cTn id="81" fill="hold">
                      <p:stCondLst>
                        <p:cond delay="0"/>
                      </p:stCondLst>
                      <p:childTnLst>
                        <p:par>
                          <p:cTn id="82" fill="hold">
                            <p:stCondLst>
                              <p:cond delay="0"/>
                            </p:stCondLst>
                            <p:childTnLst>
                              <p:par>
                                <p:cTn id="83" presetID="1" presetClass="emph" presetSubtype="2" fill="hold" nodeType="clickEffect">
                                  <p:stCondLst>
                                    <p:cond delay="0"/>
                                  </p:stCondLst>
                                  <p:childTnLst>
                                    <p:animClr clrSpc="rgb" dir="cw">
                                      <p:cBhvr>
                                        <p:cTn id="84" dur="250" fill="hold"/>
                                        <p:tgtEl>
                                          <p:spTgt spid="10"/>
                                        </p:tgtEl>
                                        <p:attrNameLst>
                                          <p:attrName>fillcolor</p:attrName>
                                        </p:attrNameLst>
                                      </p:cBhvr>
                                      <p:to>
                                        <a:srgbClr val="FFF2CC"/>
                                      </p:to>
                                    </p:animClr>
                                    <p:set>
                                      <p:cBhvr>
                                        <p:cTn id="85" dur="250" fill="hold"/>
                                        <p:tgtEl>
                                          <p:spTgt spid="10"/>
                                        </p:tgtEl>
                                        <p:attrNameLst>
                                          <p:attrName>fill.type</p:attrName>
                                        </p:attrNameLst>
                                      </p:cBhvr>
                                      <p:to>
                                        <p:strVal val="solid"/>
                                      </p:to>
                                    </p:set>
                                    <p:set>
                                      <p:cBhvr>
                                        <p:cTn id="86" dur="250" fill="hold"/>
                                        <p:tgtEl>
                                          <p:spTgt spid="10"/>
                                        </p:tgtEl>
                                        <p:attrNameLst>
                                          <p:attrName>fill.on</p:attrName>
                                        </p:attrNameLst>
                                      </p:cBhvr>
                                      <p:to>
                                        <p:strVal val="true"/>
                                      </p:to>
                                    </p:set>
                                  </p:childTnLst>
                                  <p:subTnLst>
                                    <p:audio>
                                      <p:cMediaNode>
                                        <p:cTn display="0" masterRel="sameClick">
                                          <p:stCondLst>
                                            <p:cond evt="begin" delay="0">
                                              <p:tn val="83"/>
                                            </p:cond>
                                          </p:stCondLst>
                                          <p:endCondLst>
                                            <p:cond evt="onStopAudio" delay="0">
                                              <p:tgtEl>
                                                <p:sldTgt/>
                                              </p:tgtEl>
                                            </p:cond>
                                          </p:endCondLst>
                                        </p:cTn>
                                        <p:tgtEl>
                                          <p:sndTgt r:embed="rId2" name="click.wav"/>
                                        </p:tgtEl>
                                      </p:cMediaNode>
                                    </p:audio>
                                  </p:subTnLst>
                                </p:cTn>
                              </p:par>
                              <p:par>
                                <p:cTn id="87" presetID="23" presetClass="entr" presetSubtype="32" fill="hold" nodeType="withEffect">
                                  <p:stCondLst>
                                    <p:cond delay="1000"/>
                                  </p:stCondLst>
                                  <p:childTnLst>
                                    <p:set>
                                      <p:cBhvr>
                                        <p:cTn id="88" dur="1" fill="hold">
                                          <p:stCondLst>
                                            <p:cond delay="0"/>
                                          </p:stCondLst>
                                        </p:cTn>
                                        <p:tgtEl>
                                          <p:spTgt spid="13"/>
                                        </p:tgtEl>
                                        <p:attrNameLst>
                                          <p:attrName>style.visibility</p:attrName>
                                        </p:attrNameLst>
                                      </p:cBhvr>
                                      <p:to>
                                        <p:strVal val="visible"/>
                                      </p:to>
                                    </p:set>
                                    <p:anim calcmode="lin" valueType="num">
                                      <p:cBhvr>
                                        <p:cTn id="89" dur="250" fill="hold"/>
                                        <p:tgtEl>
                                          <p:spTgt spid="13"/>
                                        </p:tgtEl>
                                        <p:attrNameLst>
                                          <p:attrName>ppt_w</p:attrName>
                                        </p:attrNameLst>
                                      </p:cBhvr>
                                      <p:tavLst>
                                        <p:tav tm="0">
                                          <p:val>
                                            <p:strVal val="4*#ppt_w"/>
                                          </p:val>
                                        </p:tav>
                                        <p:tav tm="100000">
                                          <p:val>
                                            <p:strVal val="#ppt_w"/>
                                          </p:val>
                                        </p:tav>
                                      </p:tavLst>
                                    </p:anim>
                                    <p:anim calcmode="lin" valueType="num">
                                      <p:cBhvr>
                                        <p:cTn id="90"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7"/>
                                            </p:cond>
                                          </p:stCondLst>
                                          <p:endCondLst>
                                            <p:cond evt="onStopAudio" delay="0">
                                              <p:tgtEl>
                                                <p:sldTgt/>
                                              </p:tgtEl>
                                            </p:cond>
                                          </p:endCondLst>
                                        </p:cTn>
                                        <p:tgtEl>
                                          <p:sndTgt r:embed="rId3" name="Wrong Buzzer.wav"/>
                                        </p:tgtEl>
                                      </p:cMediaNode>
                                    </p:audio>
                                  </p:subTnLst>
                                </p:cTn>
                              </p:par>
                              <p:par>
                                <p:cTn id="91" presetID="1" presetClass="emph" presetSubtype="2" fill="hold" nodeType="withEffect">
                                  <p:stCondLst>
                                    <p:cond delay="1000"/>
                                  </p:stCondLst>
                                  <p:childTnLst>
                                    <p:animClr clrSpc="rgb" dir="cw">
                                      <p:cBhvr>
                                        <p:cTn id="92" dur="250" fill="hold"/>
                                        <p:tgtEl>
                                          <p:spTgt spid="10"/>
                                        </p:tgtEl>
                                        <p:attrNameLst>
                                          <p:attrName>fillcolor</p:attrName>
                                        </p:attrNameLst>
                                      </p:cBhvr>
                                      <p:to>
                                        <a:srgbClr val="FFFF00"/>
                                      </p:to>
                                    </p:animClr>
                                    <p:set>
                                      <p:cBhvr>
                                        <p:cTn id="93" dur="250" fill="hold"/>
                                        <p:tgtEl>
                                          <p:spTgt spid="10"/>
                                        </p:tgtEl>
                                        <p:attrNameLst>
                                          <p:attrName>fill.type</p:attrName>
                                        </p:attrNameLst>
                                      </p:cBhvr>
                                      <p:to>
                                        <p:strVal val="solid"/>
                                      </p:to>
                                    </p:set>
                                    <p:set>
                                      <p:cBhvr>
                                        <p:cTn id="94"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bldLst>
      <p:bldP spid="8" grpId="0" animBg="1"/>
      <p:bldP spid="5" grpId="0" animBg="1"/>
      <p:bldP spid="6"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0CBB39-4514-4CD8-8DF7-D11D24549F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4345" y="0"/>
            <a:ext cx="2490730" cy="2490730"/>
          </a:xfrm>
          <a:prstGeom prst="rect">
            <a:avLst/>
          </a:prstGeom>
        </p:spPr>
      </p:pic>
      <p:sp>
        <p:nvSpPr>
          <p:cNvPr id="8" name="Speech Bubble: Rectangle with Corners Rounded 7">
            <a:extLst>
              <a:ext uri="{FF2B5EF4-FFF2-40B4-BE49-F238E27FC236}">
                <a16:creationId xmlns:a16="http://schemas.microsoft.com/office/drawing/2014/main" id="{0667024D-077C-41FB-84FC-D91D5651A194}"/>
              </a:ext>
            </a:extLst>
          </p:cNvPr>
          <p:cNvSpPr/>
          <p:nvPr/>
        </p:nvSpPr>
        <p:spPr>
          <a:xfrm>
            <a:off x="1494155" y="484145"/>
            <a:ext cx="7840345" cy="1607820"/>
          </a:xfrm>
          <a:prstGeom prst="wedgeRoundRectCallout">
            <a:avLst>
              <a:gd name="adj1" fmla="val 62786"/>
              <a:gd name="adj2" fmla="val 8254"/>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b="1" dirty="0">
                <a:solidFill>
                  <a:prstClr val="white"/>
                </a:solidFill>
                <a:latin typeface="Times New Roman" panose="02020603050405020304" pitchFamily="18" charset="0"/>
                <a:cs typeface="Times New Roman" panose="02020603050405020304" pitchFamily="18" charset="0"/>
              </a:rPr>
              <a:t>Từ năm 1858, cuộc chiến đấu chống xâm lược của nhân dân Việt Nam đã làm thất bại kế hoạch nào của thực dân Pháp? </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17" name="Picture 16">
            <a:extLst>
              <a:ext uri="{FF2B5EF4-FFF2-40B4-BE49-F238E27FC236}">
                <a16:creationId xmlns:a16="http://schemas.microsoft.com/office/drawing/2014/main" id="{4B5AB01C-ECF4-4CC5-B79D-24017FBE3B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783" y="365789"/>
            <a:ext cx="1600706" cy="1607820"/>
          </a:xfrm>
          <a:prstGeom prst="rect">
            <a:avLst/>
          </a:prstGeom>
        </p:spPr>
      </p:pic>
      <p:sp>
        <p:nvSpPr>
          <p:cNvPr id="5" name="Rectangle 4">
            <a:extLst>
              <a:ext uri="{FF2B5EF4-FFF2-40B4-BE49-F238E27FC236}">
                <a16:creationId xmlns:a16="http://schemas.microsoft.com/office/drawing/2014/main" id="{69F9CAF8-B893-5B4F-BE62-9541342BF670}"/>
              </a:ext>
            </a:extLst>
          </p:cNvPr>
          <p:cNvSpPr/>
          <p:nvPr/>
        </p:nvSpPr>
        <p:spPr>
          <a:xfrm>
            <a:off x="114164" y="2247603"/>
            <a:ext cx="5838061"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dirty="0">
                <a:solidFill>
                  <a:prstClr val="black"/>
                </a:solidFill>
                <a:latin typeface="Times New Roman" panose="02020603050405020304" pitchFamily="18" charset="0"/>
                <a:cs typeface="Times New Roman" panose="02020603050405020304" pitchFamily="18" charset="0"/>
              </a:rPr>
              <a:t>A. Kế hoạch đánh lâu dài.</a:t>
            </a:r>
          </a:p>
        </p:txBody>
      </p:sp>
      <p:sp>
        <p:nvSpPr>
          <p:cNvPr id="6" name="Rectangle 5">
            <a:extLst>
              <a:ext uri="{FF2B5EF4-FFF2-40B4-BE49-F238E27FC236}">
                <a16:creationId xmlns:a16="http://schemas.microsoft.com/office/drawing/2014/main" id="{2E11118F-99D3-784C-A757-CCFA4604C7B8}"/>
              </a:ext>
            </a:extLst>
          </p:cNvPr>
          <p:cNvSpPr/>
          <p:nvPr/>
        </p:nvSpPr>
        <p:spPr>
          <a:xfrm>
            <a:off x="6209596" y="2310778"/>
            <a:ext cx="5982403"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dirty="0">
                <a:solidFill>
                  <a:prstClr val="black"/>
                </a:solidFill>
                <a:latin typeface="Times New Roman" panose="02020603050405020304" pitchFamily="18" charset="0"/>
                <a:cs typeface="Times New Roman" panose="02020603050405020304" pitchFamily="18" charset="0"/>
              </a:rPr>
              <a:t>B. Kế hoạch phá vây, mở rộng đánh chiếm.</a:t>
            </a:r>
          </a:p>
        </p:txBody>
      </p:sp>
      <p:sp>
        <p:nvSpPr>
          <p:cNvPr id="9" name="Rectangle 8">
            <a:extLst>
              <a:ext uri="{FF2B5EF4-FFF2-40B4-BE49-F238E27FC236}">
                <a16:creationId xmlns:a16="http://schemas.microsoft.com/office/drawing/2014/main" id="{2ED018E7-18A5-1043-8A5B-E8C2E3FD4314}"/>
              </a:ext>
            </a:extLst>
          </p:cNvPr>
          <p:cNvSpPr/>
          <p:nvPr/>
        </p:nvSpPr>
        <p:spPr>
          <a:xfrm>
            <a:off x="114164" y="3429000"/>
            <a:ext cx="5981836" cy="105648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dirty="0">
                <a:solidFill>
                  <a:prstClr val="black"/>
                </a:solidFill>
                <a:latin typeface="Times New Roman" panose="02020603050405020304" pitchFamily="18" charset="0"/>
                <a:cs typeface="Times New Roman" panose="02020603050405020304" pitchFamily="18" charset="0"/>
              </a:rPr>
              <a:t>C. Kế hoạch “chinh phục từng gói nhỏ”.</a:t>
            </a:r>
          </a:p>
        </p:txBody>
      </p:sp>
      <p:sp>
        <p:nvSpPr>
          <p:cNvPr id="10" name="Rectangle 9">
            <a:extLst>
              <a:ext uri="{FF2B5EF4-FFF2-40B4-BE49-F238E27FC236}">
                <a16:creationId xmlns:a16="http://schemas.microsoft.com/office/drawing/2014/main" id="{3D76D30A-9399-7548-AB09-CFE467283DAB}"/>
              </a:ext>
            </a:extLst>
          </p:cNvPr>
          <p:cNvSpPr/>
          <p:nvPr/>
        </p:nvSpPr>
        <p:spPr>
          <a:xfrm>
            <a:off x="6209597" y="3546433"/>
            <a:ext cx="5982402" cy="94323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dirty="0">
                <a:solidFill>
                  <a:prstClr val="black"/>
                </a:solidFill>
                <a:latin typeface="Times New Roman" panose="02020603050405020304" pitchFamily="18" charset="0"/>
                <a:cs typeface="Times New Roman" panose="02020603050405020304" pitchFamily="18" charset="0"/>
              </a:rPr>
              <a:t>D. Kế hoạch “đánh nhanh, thắng nhanh”.</a:t>
            </a:r>
          </a:p>
        </p:txBody>
      </p:sp>
      <p:pic>
        <p:nvPicPr>
          <p:cNvPr id="11" name="Picture 10">
            <a:extLst>
              <a:ext uri="{FF2B5EF4-FFF2-40B4-BE49-F238E27FC236}">
                <a16:creationId xmlns:a16="http://schemas.microsoft.com/office/drawing/2014/main" id="{4D7B5E18-1100-2047-92B9-5F6FE30192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24076" y="2342157"/>
            <a:ext cx="805722" cy="708059"/>
          </a:xfrm>
          <a:prstGeom prst="rect">
            <a:avLst/>
          </a:prstGeom>
        </p:spPr>
      </p:pic>
      <p:pic>
        <p:nvPicPr>
          <p:cNvPr id="12" name="Picture 11">
            <a:extLst>
              <a:ext uri="{FF2B5EF4-FFF2-40B4-BE49-F238E27FC236}">
                <a16:creationId xmlns:a16="http://schemas.microsoft.com/office/drawing/2014/main" id="{D9915AE2-9658-3B4E-B1DE-07631AA40C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63596" y="3778259"/>
            <a:ext cx="732404" cy="643628"/>
          </a:xfrm>
          <a:prstGeom prst="rect">
            <a:avLst/>
          </a:prstGeom>
        </p:spPr>
      </p:pic>
      <p:pic>
        <p:nvPicPr>
          <p:cNvPr id="13" name="Picture 12">
            <a:extLst>
              <a:ext uri="{FF2B5EF4-FFF2-40B4-BE49-F238E27FC236}">
                <a16:creationId xmlns:a16="http://schemas.microsoft.com/office/drawing/2014/main" id="{CF0316C9-A250-F64F-9144-8C00A5950AD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5432" y="3841688"/>
            <a:ext cx="804742" cy="643793"/>
          </a:xfrm>
          <a:prstGeom prst="rect">
            <a:avLst/>
          </a:prstGeom>
        </p:spPr>
      </p:pic>
      <p:pic>
        <p:nvPicPr>
          <p:cNvPr id="14" name="Picture 13">
            <a:extLst>
              <a:ext uri="{FF2B5EF4-FFF2-40B4-BE49-F238E27FC236}">
                <a16:creationId xmlns:a16="http://schemas.microsoft.com/office/drawing/2014/main" id="{044F0444-23E2-1F45-A003-E5F58B9A0D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83803" y="2902640"/>
            <a:ext cx="732592" cy="643793"/>
          </a:xfrm>
          <a:prstGeom prst="rect">
            <a:avLst/>
          </a:prstGeom>
        </p:spPr>
      </p:pic>
    </p:spTree>
    <p:extLst>
      <p:ext uri="{BB962C8B-B14F-4D97-AF65-F5344CB8AC3E}">
        <p14:creationId xmlns:p14="http://schemas.microsoft.com/office/powerpoint/2010/main" val="83303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0" presetClass="entr" presetSubtype="0"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ppt_w+.3"/>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animEffect transition="in" filter="fade">
                                      <p:cBhvr>
                                        <p:cTn id="14" dur="500"/>
                                        <p:tgtEl>
                                          <p:spTgt spid="8"/>
                                        </p:tgtEl>
                                      </p:cBhvr>
                                    </p:animEffect>
                                  </p:childTnLst>
                                </p:cTn>
                              </p:par>
                              <p:par>
                                <p:cTn id="15" presetID="42" presetClass="entr" presetSubtype="0"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5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anim calcmode="lin" valueType="num">
                                      <p:cBhvr>
                                        <p:cTn id="33" dur="500" fill="hold"/>
                                        <p:tgtEl>
                                          <p:spTgt spid="10"/>
                                        </p:tgtEl>
                                        <p:attrNameLst>
                                          <p:attrName>ppt_x</p:attrName>
                                        </p:attrNameLst>
                                      </p:cBhvr>
                                      <p:tavLst>
                                        <p:tav tm="0">
                                          <p:val>
                                            <p:strVal val="#ppt_x"/>
                                          </p:val>
                                        </p:tav>
                                        <p:tav tm="100000">
                                          <p:val>
                                            <p:strVal val="#ppt_x"/>
                                          </p:val>
                                        </p:tav>
                                      </p:tavLst>
                                    </p:anim>
                                    <p:anim calcmode="lin" valueType="num">
                                      <p:cBhvr>
                                        <p:cTn id="3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5"/>
                                        </p:tgtEl>
                                        <p:attrNameLst>
                                          <p:attrName>fillcolor</p:attrName>
                                        </p:attrNameLst>
                                      </p:cBhvr>
                                      <p:to>
                                        <a:srgbClr val="FFF2CC"/>
                                      </p:to>
                                    </p:animClr>
                                    <p:set>
                                      <p:cBhvr>
                                        <p:cTn id="40" dur="250" fill="hold"/>
                                        <p:tgtEl>
                                          <p:spTgt spid="5"/>
                                        </p:tgtEl>
                                        <p:attrNameLst>
                                          <p:attrName>fill.type</p:attrName>
                                        </p:attrNameLst>
                                      </p:cBhvr>
                                      <p:to>
                                        <p:strVal val="solid"/>
                                      </p:to>
                                    </p:set>
                                    <p:set>
                                      <p:cBhvr>
                                        <p:cTn id="41" dur="250" fill="hold"/>
                                        <p:tgtEl>
                                          <p:spTgt spid="5"/>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2" presetID="23" presetClass="entr" presetSubtype="32" fill="hold" nodeType="withEffect">
                                  <p:stCondLst>
                                    <p:cond delay="1000"/>
                                  </p:stCondLst>
                                  <p:childTnLst>
                                    <p:set>
                                      <p:cBhvr>
                                        <p:cTn id="43" dur="1" fill="hold">
                                          <p:stCondLst>
                                            <p:cond delay="0"/>
                                          </p:stCondLst>
                                        </p:cTn>
                                        <p:tgtEl>
                                          <p:spTgt spid="11"/>
                                        </p:tgtEl>
                                        <p:attrNameLst>
                                          <p:attrName>style.visibility</p:attrName>
                                        </p:attrNameLst>
                                      </p:cBhvr>
                                      <p:to>
                                        <p:strVal val="visible"/>
                                      </p:to>
                                    </p:set>
                                    <p:anim calcmode="lin" valueType="num">
                                      <p:cBhvr>
                                        <p:cTn id="44" dur="250" fill="hold"/>
                                        <p:tgtEl>
                                          <p:spTgt spid="11"/>
                                        </p:tgtEl>
                                        <p:attrNameLst>
                                          <p:attrName>ppt_w</p:attrName>
                                        </p:attrNameLst>
                                      </p:cBhvr>
                                      <p:tavLst>
                                        <p:tav tm="0">
                                          <p:val>
                                            <p:strVal val="4*#ppt_w"/>
                                          </p:val>
                                        </p:tav>
                                        <p:tav tm="100000">
                                          <p:val>
                                            <p:strVal val="#ppt_w"/>
                                          </p:val>
                                        </p:tav>
                                      </p:tavLst>
                                    </p:anim>
                                    <p:anim calcmode="lin" valueType="num">
                                      <p:cBhvr>
                                        <p:cTn id="4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3" name="Wrong Buzzer.wav"/>
                                        </p:tgtEl>
                                      </p:cMediaNode>
                                    </p:audio>
                                  </p:subTnLst>
                                </p:cTn>
                              </p:par>
                              <p:par>
                                <p:cTn id="46" presetID="1" presetClass="emph" presetSubtype="2" fill="hold" nodeType="withEffect">
                                  <p:stCondLst>
                                    <p:cond delay="1000"/>
                                  </p:stCondLst>
                                  <p:childTnLst>
                                    <p:animClr clrSpc="rgb" dir="cw">
                                      <p:cBhvr>
                                        <p:cTn id="47" dur="250" fill="hold"/>
                                        <p:tgtEl>
                                          <p:spTgt spid="5"/>
                                        </p:tgtEl>
                                        <p:attrNameLst>
                                          <p:attrName>fillcolor</p:attrName>
                                        </p:attrNameLst>
                                      </p:cBhvr>
                                      <p:to>
                                        <a:srgbClr val="FFFF00"/>
                                      </p:to>
                                    </p:animClr>
                                    <p:set>
                                      <p:cBhvr>
                                        <p:cTn id="48" dur="250" fill="hold"/>
                                        <p:tgtEl>
                                          <p:spTgt spid="5"/>
                                        </p:tgtEl>
                                        <p:attrNameLst>
                                          <p:attrName>fill.type</p:attrName>
                                        </p:attrNameLst>
                                      </p:cBhvr>
                                      <p:to>
                                        <p:strVal val="solid"/>
                                      </p:to>
                                    </p:set>
                                    <p:set>
                                      <p:cBhvr>
                                        <p:cTn id="49"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50" restart="whenNotActive" fill="hold" evtFilter="cancelBubble" nodeType="interactiveSeq">
                <p:stCondLst>
                  <p:cond evt="onClick" delay="0">
                    <p:tgtEl>
                      <p:spTgt spid="6"/>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250" fill="hold"/>
                                        <p:tgtEl>
                                          <p:spTgt spid="6"/>
                                        </p:tgtEl>
                                        <p:attrNameLst>
                                          <p:attrName>fillcolor</p:attrName>
                                        </p:attrNameLst>
                                      </p:cBhvr>
                                      <p:to>
                                        <a:srgbClr val="FFF2CC"/>
                                      </p:to>
                                    </p:animClr>
                                    <p:set>
                                      <p:cBhvr>
                                        <p:cTn id="55" dur="250" fill="hold"/>
                                        <p:tgtEl>
                                          <p:spTgt spid="6"/>
                                        </p:tgtEl>
                                        <p:attrNameLst>
                                          <p:attrName>fill.type</p:attrName>
                                        </p:attrNameLst>
                                      </p:cBhvr>
                                      <p:to>
                                        <p:strVal val="solid"/>
                                      </p:to>
                                    </p:set>
                                    <p:set>
                                      <p:cBhvr>
                                        <p:cTn id="56" dur="250" fill="hold"/>
                                        <p:tgtEl>
                                          <p:spTgt spid="6"/>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par>
                                <p:cTn id="57" presetID="23" presetClass="entr" presetSubtype="32" fill="hold" nodeType="withEffect">
                                  <p:stCondLst>
                                    <p:cond delay="1000"/>
                                  </p:stCondLst>
                                  <p:childTnLst>
                                    <p:set>
                                      <p:cBhvr>
                                        <p:cTn id="58" dur="1" fill="hold">
                                          <p:stCondLst>
                                            <p:cond delay="0"/>
                                          </p:stCondLst>
                                        </p:cTn>
                                        <p:tgtEl>
                                          <p:spTgt spid="14"/>
                                        </p:tgtEl>
                                        <p:attrNameLst>
                                          <p:attrName>style.visibility</p:attrName>
                                        </p:attrNameLst>
                                      </p:cBhvr>
                                      <p:to>
                                        <p:strVal val="visible"/>
                                      </p:to>
                                    </p:set>
                                    <p:anim calcmode="lin" valueType="num">
                                      <p:cBhvr>
                                        <p:cTn id="59" dur="250" fill="hold"/>
                                        <p:tgtEl>
                                          <p:spTgt spid="14"/>
                                        </p:tgtEl>
                                        <p:attrNameLst>
                                          <p:attrName>ppt_w</p:attrName>
                                        </p:attrNameLst>
                                      </p:cBhvr>
                                      <p:tavLst>
                                        <p:tav tm="0">
                                          <p:val>
                                            <p:strVal val="4*#ppt_w"/>
                                          </p:val>
                                        </p:tav>
                                        <p:tav tm="100000">
                                          <p:val>
                                            <p:strVal val="#ppt_w"/>
                                          </p:val>
                                        </p:tav>
                                      </p:tavLst>
                                    </p:anim>
                                    <p:anim calcmode="lin" valueType="num">
                                      <p:cBhvr>
                                        <p:cTn id="60"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par>
                                <p:cTn id="61" presetID="1" presetClass="emph" presetSubtype="2" fill="hold" nodeType="withEffect">
                                  <p:stCondLst>
                                    <p:cond delay="1000"/>
                                  </p:stCondLst>
                                  <p:childTnLst>
                                    <p:animClr clrSpc="rgb" dir="cw">
                                      <p:cBhvr>
                                        <p:cTn id="62" dur="250" fill="hold"/>
                                        <p:tgtEl>
                                          <p:spTgt spid="6"/>
                                        </p:tgtEl>
                                        <p:attrNameLst>
                                          <p:attrName>fillcolor</p:attrName>
                                        </p:attrNameLst>
                                      </p:cBhvr>
                                      <p:to>
                                        <a:srgbClr val="FFFF00"/>
                                      </p:to>
                                    </p:animClr>
                                    <p:set>
                                      <p:cBhvr>
                                        <p:cTn id="63" dur="250" fill="hold"/>
                                        <p:tgtEl>
                                          <p:spTgt spid="6"/>
                                        </p:tgtEl>
                                        <p:attrNameLst>
                                          <p:attrName>fill.type</p:attrName>
                                        </p:attrNameLst>
                                      </p:cBhvr>
                                      <p:to>
                                        <p:strVal val="solid"/>
                                      </p:to>
                                    </p:set>
                                    <p:set>
                                      <p:cBhvr>
                                        <p:cTn id="64"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65" restart="whenNotActive" fill="hold" evtFilter="cancelBubble" nodeType="interactiveSeq">
                <p:stCondLst>
                  <p:cond evt="onClick" delay="0">
                    <p:tgtEl>
                      <p:spTgt spid="9"/>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250" fill="hold"/>
                                        <p:tgtEl>
                                          <p:spTgt spid="9"/>
                                        </p:tgtEl>
                                        <p:attrNameLst>
                                          <p:attrName>fillcolor</p:attrName>
                                        </p:attrNameLst>
                                      </p:cBhvr>
                                      <p:to>
                                        <a:srgbClr val="FFF2CC"/>
                                      </p:to>
                                    </p:animClr>
                                    <p:set>
                                      <p:cBhvr>
                                        <p:cTn id="70" dur="250" fill="hold"/>
                                        <p:tgtEl>
                                          <p:spTgt spid="9"/>
                                        </p:tgtEl>
                                        <p:attrNameLst>
                                          <p:attrName>fill.type</p:attrName>
                                        </p:attrNameLst>
                                      </p:cBhvr>
                                      <p:to>
                                        <p:strVal val="solid"/>
                                      </p:to>
                                    </p:set>
                                    <p:set>
                                      <p:cBhvr>
                                        <p:cTn id="71" dur="250" fill="hold"/>
                                        <p:tgtEl>
                                          <p:spTgt spid="9"/>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2" name="click.wav"/>
                                        </p:tgtEl>
                                      </p:cMediaNode>
                                    </p:audio>
                                  </p:subTnLst>
                                </p:cTn>
                              </p:par>
                              <p:par>
                                <p:cTn id="72" presetID="23" presetClass="entr" presetSubtype="32" fill="hold" nodeType="withEffect">
                                  <p:stCondLst>
                                    <p:cond delay="1000"/>
                                  </p:stCondLst>
                                  <p:childTnLst>
                                    <p:set>
                                      <p:cBhvr>
                                        <p:cTn id="73" dur="1" fill="hold">
                                          <p:stCondLst>
                                            <p:cond delay="0"/>
                                          </p:stCondLst>
                                        </p:cTn>
                                        <p:tgtEl>
                                          <p:spTgt spid="12"/>
                                        </p:tgtEl>
                                        <p:attrNameLst>
                                          <p:attrName>style.visibility</p:attrName>
                                        </p:attrNameLst>
                                      </p:cBhvr>
                                      <p:to>
                                        <p:strVal val="visible"/>
                                      </p:to>
                                    </p:set>
                                    <p:anim calcmode="lin" valueType="num">
                                      <p:cBhvr>
                                        <p:cTn id="74" dur="250" fill="hold"/>
                                        <p:tgtEl>
                                          <p:spTgt spid="12"/>
                                        </p:tgtEl>
                                        <p:attrNameLst>
                                          <p:attrName>ppt_w</p:attrName>
                                        </p:attrNameLst>
                                      </p:cBhvr>
                                      <p:tavLst>
                                        <p:tav tm="0">
                                          <p:val>
                                            <p:strVal val="4*#ppt_w"/>
                                          </p:val>
                                        </p:tav>
                                        <p:tav tm="100000">
                                          <p:val>
                                            <p:strVal val="#ppt_w"/>
                                          </p:val>
                                        </p:tav>
                                      </p:tavLst>
                                    </p:anim>
                                    <p:anim calcmode="lin" valueType="num">
                                      <p:cBhvr>
                                        <p:cTn id="75"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3" name="Wrong Buzzer.wav"/>
                                        </p:tgtEl>
                                      </p:cMediaNode>
                                    </p:audio>
                                  </p:subTnLst>
                                </p:cTn>
                              </p:par>
                              <p:par>
                                <p:cTn id="76" presetID="1" presetClass="emph" presetSubtype="2" fill="hold" nodeType="withEffect">
                                  <p:stCondLst>
                                    <p:cond delay="1000"/>
                                  </p:stCondLst>
                                  <p:childTnLst>
                                    <p:animClr clrSpc="rgb" dir="cw">
                                      <p:cBhvr>
                                        <p:cTn id="77" dur="250" fill="hold"/>
                                        <p:tgtEl>
                                          <p:spTgt spid="9"/>
                                        </p:tgtEl>
                                        <p:attrNameLst>
                                          <p:attrName>fillcolor</p:attrName>
                                        </p:attrNameLst>
                                      </p:cBhvr>
                                      <p:to>
                                        <a:srgbClr val="FFFF00"/>
                                      </p:to>
                                    </p:animClr>
                                    <p:set>
                                      <p:cBhvr>
                                        <p:cTn id="78" dur="250" fill="hold"/>
                                        <p:tgtEl>
                                          <p:spTgt spid="9"/>
                                        </p:tgtEl>
                                        <p:attrNameLst>
                                          <p:attrName>fill.type</p:attrName>
                                        </p:attrNameLst>
                                      </p:cBhvr>
                                      <p:to>
                                        <p:strVal val="solid"/>
                                      </p:to>
                                    </p:set>
                                    <p:set>
                                      <p:cBhvr>
                                        <p:cTn id="79"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80" restart="whenNotActive" fill="hold" evtFilter="cancelBubble" nodeType="interactiveSeq">
                <p:stCondLst>
                  <p:cond evt="onClick" delay="0">
                    <p:tgtEl>
                      <p:spTgt spid="10"/>
                    </p:tgtEl>
                  </p:cond>
                </p:stCondLst>
                <p:endSync evt="end" delay="0">
                  <p:rtn val="all"/>
                </p:endSync>
                <p:childTnLst>
                  <p:par>
                    <p:cTn id="81" fill="hold">
                      <p:stCondLst>
                        <p:cond delay="0"/>
                      </p:stCondLst>
                      <p:childTnLst>
                        <p:par>
                          <p:cTn id="82" fill="hold">
                            <p:stCondLst>
                              <p:cond delay="0"/>
                            </p:stCondLst>
                            <p:childTnLst>
                              <p:par>
                                <p:cTn id="83" presetID="1" presetClass="emph" presetSubtype="2" fill="hold" nodeType="clickEffect">
                                  <p:stCondLst>
                                    <p:cond delay="0"/>
                                  </p:stCondLst>
                                  <p:childTnLst>
                                    <p:animClr clrSpc="rgb" dir="cw">
                                      <p:cBhvr>
                                        <p:cTn id="84" dur="250" fill="hold"/>
                                        <p:tgtEl>
                                          <p:spTgt spid="10"/>
                                        </p:tgtEl>
                                        <p:attrNameLst>
                                          <p:attrName>fillcolor</p:attrName>
                                        </p:attrNameLst>
                                      </p:cBhvr>
                                      <p:to>
                                        <a:srgbClr val="FFF2CC"/>
                                      </p:to>
                                    </p:animClr>
                                    <p:set>
                                      <p:cBhvr>
                                        <p:cTn id="85" dur="250" fill="hold"/>
                                        <p:tgtEl>
                                          <p:spTgt spid="10"/>
                                        </p:tgtEl>
                                        <p:attrNameLst>
                                          <p:attrName>fill.type</p:attrName>
                                        </p:attrNameLst>
                                      </p:cBhvr>
                                      <p:to>
                                        <p:strVal val="solid"/>
                                      </p:to>
                                    </p:set>
                                    <p:set>
                                      <p:cBhvr>
                                        <p:cTn id="86" dur="250" fill="hold"/>
                                        <p:tgtEl>
                                          <p:spTgt spid="10"/>
                                        </p:tgtEl>
                                        <p:attrNameLst>
                                          <p:attrName>fill.on</p:attrName>
                                        </p:attrNameLst>
                                      </p:cBhvr>
                                      <p:to>
                                        <p:strVal val="true"/>
                                      </p:to>
                                    </p:set>
                                  </p:childTnLst>
                                  <p:subTnLst>
                                    <p:audio>
                                      <p:cMediaNode>
                                        <p:cTn display="0" masterRel="sameClick">
                                          <p:stCondLst>
                                            <p:cond evt="begin" delay="0">
                                              <p:tn val="83"/>
                                            </p:cond>
                                          </p:stCondLst>
                                          <p:endCondLst>
                                            <p:cond evt="onStopAudio" delay="0">
                                              <p:tgtEl>
                                                <p:sldTgt/>
                                              </p:tgtEl>
                                            </p:cond>
                                          </p:endCondLst>
                                        </p:cTn>
                                        <p:tgtEl>
                                          <p:sndTgt r:embed="rId2" name="click.wav"/>
                                        </p:tgtEl>
                                      </p:cMediaNode>
                                    </p:audio>
                                  </p:subTnLst>
                                </p:cTn>
                              </p:par>
                              <p:par>
                                <p:cTn id="87" presetID="23" presetClass="entr" presetSubtype="32" fill="hold" nodeType="withEffect">
                                  <p:stCondLst>
                                    <p:cond delay="1000"/>
                                  </p:stCondLst>
                                  <p:childTnLst>
                                    <p:set>
                                      <p:cBhvr>
                                        <p:cTn id="88" dur="1" fill="hold">
                                          <p:stCondLst>
                                            <p:cond delay="0"/>
                                          </p:stCondLst>
                                        </p:cTn>
                                        <p:tgtEl>
                                          <p:spTgt spid="13"/>
                                        </p:tgtEl>
                                        <p:attrNameLst>
                                          <p:attrName>style.visibility</p:attrName>
                                        </p:attrNameLst>
                                      </p:cBhvr>
                                      <p:to>
                                        <p:strVal val="visible"/>
                                      </p:to>
                                    </p:set>
                                    <p:anim calcmode="lin" valueType="num">
                                      <p:cBhvr>
                                        <p:cTn id="89" dur="250" fill="hold"/>
                                        <p:tgtEl>
                                          <p:spTgt spid="13"/>
                                        </p:tgtEl>
                                        <p:attrNameLst>
                                          <p:attrName>ppt_w</p:attrName>
                                        </p:attrNameLst>
                                      </p:cBhvr>
                                      <p:tavLst>
                                        <p:tav tm="0">
                                          <p:val>
                                            <p:strVal val="4*#ppt_w"/>
                                          </p:val>
                                        </p:tav>
                                        <p:tav tm="100000">
                                          <p:val>
                                            <p:strVal val="#ppt_w"/>
                                          </p:val>
                                        </p:tav>
                                      </p:tavLst>
                                    </p:anim>
                                    <p:anim calcmode="lin" valueType="num">
                                      <p:cBhvr>
                                        <p:cTn id="90"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7"/>
                                            </p:cond>
                                          </p:stCondLst>
                                          <p:endCondLst>
                                            <p:cond evt="onStopAudio" delay="0">
                                              <p:tgtEl>
                                                <p:sldTgt/>
                                              </p:tgtEl>
                                            </p:cond>
                                          </p:endCondLst>
                                        </p:cTn>
                                        <p:tgtEl>
                                          <p:sndTgt r:embed="rId4" name="Check mark.wav"/>
                                        </p:tgtEl>
                                      </p:cMediaNode>
                                    </p:audio>
                                  </p:subTnLst>
                                </p:cTn>
                              </p:par>
                              <p:par>
                                <p:cTn id="91" presetID="1" presetClass="emph" presetSubtype="2" fill="hold" nodeType="withEffect">
                                  <p:stCondLst>
                                    <p:cond delay="1000"/>
                                  </p:stCondLst>
                                  <p:childTnLst>
                                    <p:animClr clrSpc="rgb" dir="cw">
                                      <p:cBhvr>
                                        <p:cTn id="92" dur="250" fill="hold"/>
                                        <p:tgtEl>
                                          <p:spTgt spid="10"/>
                                        </p:tgtEl>
                                        <p:attrNameLst>
                                          <p:attrName>fillcolor</p:attrName>
                                        </p:attrNameLst>
                                      </p:cBhvr>
                                      <p:to>
                                        <a:srgbClr val="00B050"/>
                                      </p:to>
                                    </p:animClr>
                                    <p:set>
                                      <p:cBhvr>
                                        <p:cTn id="93" dur="250" fill="hold"/>
                                        <p:tgtEl>
                                          <p:spTgt spid="10"/>
                                        </p:tgtEl>
                                        <p:attrNameLst>
                                          <p:attrName>fill.type</p:attrName>
                                        </p:attrNameLst>
                                      </p:cBhvr>
                                      <p:to>
                                        <p:strVal val="solid"/>
                                      </p:to>
                                    </p:set>
                                    <p:set>
                                      <p:cBhvr>
                                        <p:cTn id="94"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bldLst>
      <p:bldP spid="8" grpId="0" animBg="1"/>
      <p:bldP spid="5" grpId="0" animBg="1"/>
      <p:bldP spid="6"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4"/>
        <p:cNvGrpSpPr/>
        <p:nvPr/>
      </p:nvGrpSpPr>
      <p:grpSpPr>
        <a:xfrm>
          <a:off x="0" y="0"/>
          <a:ext cx="0" cy="0"/>
          <a:chOff x="0" y="0"/>
          <a:chExt cx="0" cy="0"/>
        </a:xfrm>
      </p:grpSpPr>
      <p:grpSp>
        <p:nvGrpSpPr>
          <p:cNvPr id="1576" name="Google Shape;1576;p53"/>
          <p:cNvGrpSpPr/>
          <p:nvPr/>
        </p:nvGrpSpPr>
        <p:grpSpPr>
          <a:xfrm>
            <a:off x="578823" y="3722962"/>
            <a:ext cx="10115436" cy="5365727"/>
            <a:chOff x="296957" y="1787640"/>
            <a:chExt cx="7586577" cy="4024295"/>
          </a:xfrm>
        </p:grpSpPr>
        <p:sp>
          <p:nvSpPr>
            <p:cNvPr id="1577" name="Google Shape;1577;p53"/>
            <p:cNvSpPr/>
            <p:nvPr/>
          </p:nvSpPr>
          <p:spPr>
            <a:xfrm>
              <a:off x="1101701" y="3454400"/>
              <a:ext cx="6781832" cy="1466128"/>
            </a:xfrm>
            <a:custGeom>
              <a:avLst/>
              <a:gdLst/>
              <a:ahLst/>
              <a:cxnLst/>
              <a:rect l="l" t="t" r="r" b="b"/>
              <a:pathLst>
                <a:path w="7405" h="3381" extrusionOk="0">
                  <a:moveTo>
                    <a:pt x="3960" y="0"/>
                  </a:moveTo>
                  <a:cubicBezTo>
                    <a:pt x="3655" y="0"/>
                    <a:pt x="3373" y="34"/>
                    <a:pt x="3095" y="119"/>
                  </a:cubicBezTo>
                  <a:cubicBezTo>
                    <a:pt x="2736" y="225"/>
                    <a:pt x="2388" y="267"/>
                    <a:pt x="2018" y="288"/>
                  </a:cubicBezTo>
                  <a:cubicBezTo>
                    <a:pt x="1384" y="320"/>
                    <a:pt x="793" y="520"/>
                    <a:pt x="275" y="901"/>
                  </a:cubicBezTo>
                  <a:cubicBezTo>
                    <a:pt x="22" y="1091"/>
                    <a:pt x="1" y="1260"/>
                    <a:pt x="159" y="1524"/>
                  </a:cubicBezTo>
                  <a:cubicBezTo>
                    <a:pt x="465" y="2062"/>
                    <a:pt x="835" y="2527"/>
                    <a:pt x="1416" y="2781"/>
                  </a:cubicBezTo>
                  <a:cubicBezTo>
                    <a:pt x="1860" y="2960"/>
                    <a:pt x="2314" y="3129"/>
                    <a:pt x="2757" y="3298"/>
                  </a:cubicBezTo>
                  <a:cubicBezTo>
                    <a:pt x="2895" y="3340"/>
                    <a:pt x="3042" y="3340"/>
                    <a:pt x="3190" y="3362"/>
                  </a:cubicBezTo>
                  <a:cubicBezTo>
                    <a:pt x="3310" y="3374"/>
                    <a:pt x="3428" y="3380"/>
                    <a:pt x="3545" y="3380"/>
                  </a:cubicBezTo>
                  <a:cubicBezTo>
                    <a:pt x="4111" y="3380"/>
                    <a:pt x="4654" y="3243"/>
                    <a:pt x="5197" y="3076"/>
                  </a:cubicBezTo>
                  <a:cubicBezTo>
                    <a:pt x="5767" y="2907"/>
                    <a:pt x="6274" y="2643"/>
                    <a:pt x="6781" y="2348"/>
                  </a:cubicBezTo>
                  <a:cubicBezTo>
                    <a:pt x="6971" y="2231"/>
                    <a:pt x="7119" y="2062"/>
                    <a:pt x="7256" y="1883"/>
                  </a:cubicBezTo>
                  <a:cubicBezTo>
                    <a:pt x="7404" y="1703"/>
                    <a:pt x="7404" y="1513"/>
                    <a:pt x="7320" y="1302"/>
                  </a:cubicBezTo>
                  <a:cubicBezTo>
                    <a:pt x="7183" y="996"/>
                    <a:pt x="6929" y="806"/>
                    <a:pt x="6665" y="658"/>
                  </a:cubicBezTo>
                  <a:cubicBezTo>
                    <a:pt x="5991" y="287"/>
                    <a:pt x="5291" y="2"/>
                    <a:pt x="4558" y="2"/>
                  </a:cubicBezTo>
                  <a:cubicBezTo>
                    <a:pt x="4476" y="2"/>
                    <a:pt x="4393" y="6"/>
                    <a:pt x="4310" y="14"/>
                  </a:cubicBezTo>
                  <a:cubicBezTo>
                    <a:pt x="4190" y="5"/>
                    <a:pt x="4074" y="0"/>
                    <a:pt x="396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578" name="Google Shape;1578;p53"/>
            <p:cNvGrpSpPr/>
            <p:nvPr/>
          </p:nvGrpSpPr>
          <p:grpSpPr>
            <a:xfrm rot="-691136">
              <a:off x="525695" y="1917023"/>
              <a:ext cx="1542591" cy="2446501"/>
              <a:chOff x="-2209364" y="345346"/>
              <a:chExt cx="1542526" cy="2446398"/>
            </a:xfrm>
          </p:grpSpPr>
          <p:grpSp>
            <p:nvGrpSpPr>
              <p:cNvPr id="1579" name="Google Shape;1579;p53"/>
              <p:cNvGrpSpPr/>
              <p:nvPr/>
            </p:nvGrpSpPr>
            <p:grpSpPr>
              <a:xfrm rot="-989203">
                <a:off x="-1905865" y="431339"/>
                <a:ext cx="935527" cy="2274413"/>
                <a:chOff x="6747867" y="-803324"/>
                <a:chExt cx="966143" cy="2348844"/>
              </a:xfrm>
            </p:grpSpPr>
            <p:sp>
              <p:nvSpPr>
                <p:cNvPr id="1580" name="Google Shape;1580;p53"/>
                <p:cNvSpPr/>
                <p:nvPr/>
              </p:nvSpPr>
              <p:spPr>
                <a:xfrm>
                  <a:off x="6747867" y="-803324"/>
                  <a:ext cx="966143" cy="1988066"/>
                </a:xfrm>
                <a:custGeom>
                  <a:avLst/>
                  <a:gdLst/>
                  <a:ahLst/>
                  <a:cxnLst/>
                  <a:rect l="l" t="t" r="r" b="b"/>
                  <a:pathLst>
                    <a:path w="19243" h="39597" extrusionOk="0">
                      <a:moveTo>
                        <a:pt x="12389" y="4459"/>
                      </a:moveTo>
                      <a:cubicBezTo>
                        <a:pt x="12895" y="4459"/>
                        <a:pt x="13307" y="4892"/>
                        <a:pt x="13318" y="5430"/>
                      </a:cubicBezTo>
                      <a:cubicBezTo>
                        <a:pt x="13328" y="6005"/>
                        <a:pt x="12905" y="6487"/>
                        <a:pt x="12374" y="6487"/>
                      </a:cubicBezTo>
                      <a:cubicBezTo>
                        <a:pt x="12368" y="6487"/>
                        <a:pt x="12363" y="6487"/>
                        <a:pt x="12357" y="6486"/>
                      </a:cubicBezTo>
                      <a:cubicBezTo>
                        <a:pt x="11850" y="6476"/>
                        <a:pt x="11449" y="6043"/>
                        <a:pt x="11449" y="5483"/>
                      </a:cubicBezTo>
                      <a:cubicBezTo>
                        <a:pt x="11449" y="4923"/>
                        <a:pt x="11860" y="4469"/>
                        <a:pt x="12389" y="4459"/>
                      </a:cubicBezTo>
                      <a:close/>
                      <a:moveTo>
                        <a:pt x="10823" y="8588"/>
                      </a:moveTo>
                      <a:cubicBezTo>
                        <a:pt x="11332" y="8588"/>
                        <a:pt x="11734" y="9017"/>
                        <a:pt x="11734" y="9560"/>
                      </a:cubicBezTo>
                      <a:cubicBezTo>
                        <a:pt x="11734" y="10141"/>
                        <a:pt x="11269" y="10648"/>
                        <a:pt x="10730" y="10648"/>
                      </a:cubicBezTo>
                      <a:cubicBezTo>
                        <a:pt x="10223" y="10648"/>
                        <a:pt x="9885" y="10246"/>
                        <a:pt x="9875" y="9665"/>
                      </a:cubicBezTo>
                      <a:cubicBezTo>
                        <a:pt x="9875" y="9042"/>
                        <a:pt x="10266" y="8588"/>
                        <a:pt x="10804" y="8588"/>
                      </a:cubicBezTo>
                      <a:cubicBezTo>
                        <a:pt x="10811" y="8588"/>
                        <a:pt x="10817" y="8588"/>
                        <a:pt x="10823" y="8588"/>
                      </a:cubicBezTo>
                      <a:close/>
                      <a:moveTo>
                        <a:pt x="5798" y="12718"/>
                      </a:moveTo>
                      <a:lnTo>
                        <a:pt x="5798" y="12718"/>
                      </a:lnTo>
                      <a:cubicBezTo>
                        <a:pt x="5809" y="12813"/>
                        <a:pt x="5788" y="12918"/>
                        <a:pt x="5883" y="12992"/>
                      </a:cubicBezTo>
                      <a:cubicBezTo>
                        <a:pt x="5883" y="12887"/>
                        <a:pt x="5883" y="12792"/>
                        <a:pt x="5798" y="12718"/>
                      </a:cubicBezTo>
                      <a:close/>
                      <a:moveTo>
                        <a:pt x="17037" y="13710"/>
                      </a:moveTo>
                      <a:cubicBezTo>
                        <a:pt x="17044" y="13710"/>
                        <a:pt x="17050" y="13710"/>
                        <a:pt x="17057" y="13710"/>
                      </a:cubicBezTo>
                      <a:cubicBezTo>
                        <a:pt x="17532" y="13732"/>
                        <a:pt x="17923" y="14154"/>
                        <a:pt x="17912" y="14650"/>
                      </a:cubicBezTo>
                      <a:cubicBezTo>
                        <a:pt x="17912" y="15145"/>
                        <a:pt x="17489" y="15570"/>
                        <a:pt x="17017" y="15570"/>
                      </a:cubicBezTo>
                      <a:cubicBezTo>
                        <a:pt x="17006" y="15570"/>
                        <a:pt x="16994" y="15570"/>
                        <a:pt x="16983" y="15569"/>
                      </a:cubicBezTo>
                      <a:cubicBezTo>
                        <a:pt x="16497" y="15548"/>
                        <a:pt x="16106" y="15115"/>
                        <a:pt x="16117" y="14619"/>
                      </a:cubicBezTo>
                      <a:cubicBezTo>
                        <a:pt x="16138" y="14108"/>
                        <a:pt x="16539" y="13710"/>
                        <a:pt x="17037" y="13710"/>
                      </a:cubicBezTo>
                      <a:close/>
                      <a:moveTo>
                        <a:pt x="2355" y="17882"/>
                      </a:moveTo>
                      <a:cubicBezTo>
                        <a:pt x="2926" y="17893"/>
                        <a:pt x="3359" y="18347"/>
                        <a:pt x="3369" y="18949"/>
                      </a:cubicBezTo>
                      <a:cubicBezTo>
                        <a:pt x="3380" y="19572"/>
                        <a:pt x="2915" y="20090"/>
                        <a:pt x="2334" y="20111"/>
                      </a:cubicBezTo>
                      <a:cubicBezTo>
                        <a:pt x="2327" y="20111"/>
                        <a:pt x="2321" y="20111"/>
                        <a:pt x="2314" y="20111"/>
                      </a:cubicBezTo>
                      <a:cubicBezTo>
                        <a:pt x="1733" y="20111"/>
                        <a:pt x="1320" y="19660"/>
                        <a:pt x="1310" y="19023"/>
                      </a:cubicBezTo>
                      <a:cubicBezTo>
                        <a:pt x="1310" y="18379"/>
                        <a:pt x="1774" y="17882"/>
                        <a:pt x="2355" y="17882"/>
                      </a:cubicBezTo>
                      <a:close/>
                      <a:moveTo>
                        <a:pt x="15274" y="18558"/>
                      </a:moveTo>
                      <a:cubicBezTo>
                        <a:pt x="15280" y="18558"/>
                        <a:pt x="15287" y="18558"/>
                        <a:pt x="15293" y="18558"/>
                      </a:cubicBezTo>
                      <a:cubicBezTo>
                        <a:pt x="15905" y="18558"/>
                        <a:pt x="16370" y="19023"/>
                        <a:pt x="16381" y="19657"/>
                      </a:cubicBezTo>
                      <a:cubicBezTo>
                        <a:pt x="16391" y="20322"/>
                        <a:pt x="15916" y="20839"/>
                        <a:pt x="15282" y="20850"/>
                      </a:cubicBezTo>
                      <a:cubicBezTo>
                        <a:pt x="14649" y="20850"/>
                        <a:pt x="14173" y="20375"/>
                        <a:pt x="14173" y="19731"/>
                      </a:cubicBezTo>
                      <a:cubicBezTo>
                        <a:pt x="14173" y="19072"/>
                        <a:pt x="14650" y="18558"/>
                        <a:pt x="15274" y="18558"/>
                      </a:cubicBezTo>
                      <a:close/>
                      <a:moveTo>
                        <a:pt x="5070" y="21061"/>
                      </a:moveTo>
                      <a:cubicBezTo>
                        <a:pt x="5629" y="21061"/>
                        <a:pt x="6052" y="21494"/>
                        <a:pt x="6052" y="22043"/>
                      </a:cubicBezTo>
                      <a:cubicBezTo>
                        <a:pt x="6052" y="22582"/>
                        <a:pt x="5640" y="23005"/>
                        <a:pt x="5101" y="23005"/>
                      </a:cubicBezTo>
                      <a:cubicBezTo>
                        <a:pt x="4573" y="23005"/>
                        <a:pt x="4140" y="22550"/>
                        <a:pt x="4151" y="21991"/>
                      </a:cubicBezTo>
                      <a:cubicBezTo>
                        <a:pt x="4161" y="21463"/>
                        <a:pt x="4552" y="21072"/>
                        <a:pt x="5070" y="21061"/>
                      </a:cubicBezTo>
                      <a:close/>
                      <a:moveTo>
                        <a:pt x="16022" y="24726"/>
                      </a:moveTo>
                      <a:cubicBezTo>
                        <a:pt x="16581" y="24726"/>
                        <a:pt x="17004" y="25191"/>
                        <a:pt x="17004" y="25772"/>
                      </a:cubicBezTo>
                      <a:cubicBezTo>
                        <a:pt x="16993" y="26346"/>
                        <a:pt x="16571" y="26775"/>
                        <a:pt x="16010" y="26775"/>
                      </a:cubicBezTo>
                      <a:cubicBezTo>
                        <a:pt x="16004" y="26775"/>
                        <a:pt x="15997" y="26775"/>
                        <a:pt x="15990" y="26775"/>
                      </a:cubicBezTo>
                      <a:cubicBezTo>
                        <a:pt x="15451" y="26764"/>
                        <a:pt x="15039" y="26331"/>
                        <a:pt x="15039" y="25772"/>
                      </a:cubicBezTo>
                      <a:cubicBezTo>
                        <a:pt x="15039" y="25180"/>
                        <a:pt x="15472" y="24726"/>
                        <a:pt x="16022" y="24726"/>
                      </a:cubicBezTo>
                      <a:close/>
                      <a:moveTo>
                        <a:pt x="13054" y="28877"/>
                      </a:moveTo>
                      <a:cubicBezTo>
                        <a:pt x="13614" y="28877"/>
                        <a:pt x="14078" y="29341"/>
                        <a:pt x="14089" y="29933"/>
                      </a:cubicBezTo>
                      <a:cubicBezTo>
                        <a:pt x="14099" y="30535"/>
                        <a:pt x="13645" y="31021"/>
                        <a:pt x="13054" y="31031"/>
                      </a:cubicBezTo>
                      <a:cubicBezTo>
                        <a:pt x="12484" y="31031"/>
                        <a:pt x="12040" y="30588"/>
                        <a:pt x="12029" y="29986"/>
                      </a:cubicBezTo>
                      <a:cubicBezTo>
                        <a:pt x="12019" y="29394"/>
                        <a:pt x="12494" y="28877"/>
                        <a:pt x="13054" y="28877"/>
                      </a:cubicBezTo>
                      <a:close/>
                      <a:moveTo>
                        <a:pt x="5574" y="31644"/>
                      </a:moveTo>
                      <a:cubicBezTo>
                        <a:pt x="6135" y="31644"/>
                        <a:pt x="6569" y="32105"/>
                        <a:pt x="6569" y="32700"/>
                      </a:cubicBezTo>
                      <a:cubicBezTo>
                        <a:pt x="6569" y="33275"/>
                        <a:pt x="6114" y="33767"/>
                        <a:pt x="5573" y="33767"/>
                      </a:cubicBezTo>
                      <a:cubicBezTo>
                        <a:pt x="5567" y="33767"/>
                        <a:pt x="5561" y="33767"/>
                        <a:pt x="5555" y="33767"/>
                      </a:cubicBezTo>
                      <a:cubicBezTo>
                        <a:pt x="5017" y="33756"/>
                        <a:pt x="4584" y="33291"/>
                        <a:pt x="4573" y="32721"/>
                      </a:cubicBezTo>
                      <a:cubicBezTo>
                        <a:pt x="4563" y="32119"/>
                        <a:pt x="4996" y="31644"/>
                        <a:pt x="5555" y="31644"/>
                      </a:cubicBezTo>
                      <a:cubicBezTo>
                        <a:pt x="5562" y="31644"/>
                        <a:pt x="5568" y="31644"/>
                        <a:pt x="5574" y="31644"/>
                      </a:cubicBezTo>
                      <a:close/>
                      <a:moveTo>
                        <a:pt x="12640" y="1"/>
                      </a:moveTo>
                      <a:cubicBezTo>
                        <a:pt x="12428" y="1"/>
                        <a:pt x="12299" y="101"/>
                        <a:pt x="12209" y="382"/>
                      </a:cubicBezTo>
                      <a:cubicBezTo>
                        <a:pt x="11966" y="1132"/>
                        <a:pt x="11544" y="1755"/>
                        <a:pt x="11089" y="2357"/>
                      </a:cubicBezTo>
                      <a:cubicBezTo>
                        <a:pt x="10593" y="3012"/>
                        <a:pt x="10002" y="3571"/>
                        <a:pt x="9474" y="4195"/>
                      </a:cubicBezTo>
                      <a:cubicBezTo>
                        <a:pt x="9252" y="4459"/>
                        <a:pt x="8988" y="4712"/>
                        <a:pt x="8819" y="5029"/>
                      </a:cubicBezTo>
                      <a:cubicBezTo>
                        <a:pt x="9674" y="5335"/>
                        <a:pt x="9822" y="6412"/>
                        <a:pt x="9315" y="7131"/>
                      </a:cubicBezTo>
                      <a:cubicBezTo>
                        <a:pt x="9135" y="7392"/>
                        <a:pt x="8878" y="7546"/>
                        <a:pt x="8570" y="7546"/>
                      </a:cubicBezTo>
                      <a:cubicBezTo>
                        <a:pt x="8517" y="7546"/>
                        <a:pt x="8463" y="7541"/>
                        <a:pt x="8407" y="7532"/>
                      </a:cubicBezTo>
                      <a:cubicBezTo>
                        <a:pt x="8037" y="7469"/>
                        <a:pt x="7794" y="7226"/>
                        <a:pt x="7689" y="6846"/>
                      </a:cubicBezTo>
                      <a:cubicBezTo>
                        <a:pt x="7646" y="6698"/>
                        <a:pt x="7636" y="6550"/>
                        <a:pt x="7541" y="6423"/>
                      </a:cubicBezTo>
                      <a:cubicBezTo>
                        <a:pt x="6316" y="7796"/>
                        <a:pt x="5524" y="9370"/>
                        <a:pt x="5566" y="11281"/>
                      </a:cubicBezTo>
                      <a:cubicBezTo>
                        <a:pt x="5576" y="11767"/>
                        <a:pt x="5555" y="12264"/>
                        <a:pt x="5798" y="12718"/>
                      </a:cubicBezTo>
                      <a:cubicBezTo>
                        <a:pt x="5798" y="12570"/>
                        <a:pt x="5788" y="12422"/>
                        <a:pt x="5798" y="12274"/>
                      </a:cubicBezTo>
                      <a:cubicBezTo>
                        <a:pt x="5819" y="11440"/>
                        <a:pt x="6337" y="10817"/>
                        <a:pt x="7055" y="10753"/>
                      </a:cubicBezTo>
                      <a:cubicBezTo>
                        <a:pt x="7084" y="10751"/>
                        <a:pt x="7114" y="10750"/>
                        <a:pt x="7143" y="10750"/>
                      </a:cubicBezTo>
                      <a:cubicBezTo>
                        <a:pt x="7828" y="10750"/>
                        <a:pt x="8454" y="11335"/>
                        <a:pt x="8565" y="12095"/>
                      </a:cubicBezTo>
                      <a:cubicBezTo>
                        <a:pt x="8671" y="12781"/>
                        <a:pt x="8344" y="13446"/>
                        <a:pt x="7784" y="13700"/>
                      </a:cubicBezTo>
                      <a:cubicBezTo>
                        <a:pt x="7597" y="13789"/>
                        <a:pt x="7403" y="13831"/>
                        <a:pt x="7210" y="13831"/>
                      </a:cubicBezTo>
                      <a:cubicBezTo>
                        <a:pt x="6784" y="13831"/>
                        <a:pt x="6368" y="13621"/>
                        <a:pt x="6062" y="13235"/>
                      </a:cubicBezTo>
                      <a:cubicBezTo>
                        <a:pt x="6009" y="13151"/>
                        <a:pt x="5978" y="13045"/>
                        <a:pt x="5883" y="12992"/>
                      </a:cubicBezTo>
                      <a:lnTo>
                        <a:pt x="5883" y="12992"/>
                      </a:lnTo>
                      <a:cubicBezTo>
                        <a:pt x="5872" y="13225"/>
                        <a:pt x="5978" y="13425"/>
                        <a:pt x="6062" y="13626"/>
                      </a:cubicBezTo>
                      <a:cubicBezTo>
                        <a:pt x="6242" y="14048"/>
                        <a:pt x="6453" y="14439"/>
                        <a:pt x="6664" y="14830"/>
                      </a:cubicBezTo>
                      <a:cubicBezTo>
                        <a:pt x="6897" y="15252"/>
                        <a:pt x="7192" y="15622"/>
                        <a:pt x="7446" y="16023"/>
                      </a:cubicBezTo>
                      <a:cubicBezTo>
                        <a:pt x="8090" y="17037"/>
                        <a:pt x="8354" y="18189"/>
                        <a:pt x="8576" y="19350"/>
                      </a:cubicBezTo>
                      <a:cubicBezTo>
                        <a:pt x="8734" y="20185"/>
                        <a:pt x="8671" y="20998"/>
                        <a:pt x="8534" y="21832"/>
                      </a:cubicBezTo>
                      <a:cubicBezTo>
                        <a:pt x="8449" y="21790"/>
                        <a:pt x="8449" y="21737"/>
                        <a:pt x="8417" y="21684"/>
                      </a:cubicBezTo>
                      <a:cubicBezTo>
                        <a:pt x="8143" y="21051"/>
                        <a:pt x="7858" y="20428"/>
                        <a:pt x="7488" y="19847"/>
                      </a:cubicBezTo>
                      <a:cubicBezTo>
                        <a:pt x="6622" y="18516"/>
                        <a:pt x="5460" y="17502"/>
                        <a:pt x="4140" y="16689"/>
                      </a:cubicBezTo>
                      <a:cubicBezTo>
                        <a:pt x="3601" y="16351"/>
                        <a:pt x="3095" y="15981"/>
                        <a:pt x="2672" y="15495"/>
                      </a:cubicBezTo>
                      <a:cubicBezTo>
                        <a:pt x="2345" y="15105"/>
                        <a:pt x="2112" y="14650"/>
                        <a:pt x="1859" y="14217"/>
                      </a:cubicBezTo>
                      <a:cubicBezTo>
                        <a:pt x="1764" y="14059"/>
                        <a:pt x="1679" y="13901"/>
                        <a:pt x="1574" y="13763"/>
                      </a:cubicBezTo>
                      <a:cubicBezTo>
                        <a:pt x="1453" y="13600"/>
                        <a:pt x="1320" y="13519"/>
                        <a:pt x="1194" y="13519"/>
                      </a:cubicBezTo>
                      <a:cubicBezTo>
                        <a:pt x="1044" y="13519"/>
                        <a:pt x="905" y="13634"/>
                        <a:pt x="813" y="13858"/>
                      </a:cubicBezTo>
                      <a:cubicBezTo>
                        <a:pt x="792" y="13901"/>
                        <a:pt x="782" y="13943"/>
                        <a:pt x="771" y="13985"/>
                      </a:cubicBezTo>
                      <a:cubicBezTo>
                        <a:pt x="444" y="15073"/>
                        <a:pt x="222" y="16192"/>
                        <a:pt x="137" y="17333"/>
                      </a:cubicBezTo>
                      <a:cubicBezTo>
                        <a:pt x="0" y="18981"/>
                        <a:pt x="275" y="20554"/>
                        <a:pt x="951" y="22065"/>
                      </a:cubicBezTo>
                      <a:cubicBezTo>
                        <a:pt x="1510" y="23290"/>
                        <a:pt x="2366" y="24166"/>
                        <a:pt x="3570" y="24705"/>
                      </a:cubicBezTo>
                      <a:cubicBezTo>
                        <a:pt x="4267" y="25011"/>
                        <a:pt x="4996" y="25233"/>
                        <a:pt x="5724" y="25423"/>
                      </a:cubicBezTo>
                      <a:cubicBezTo>
                        <a:pt x="6802" y="25698"/>
                        <a:pt x="7636" y="26331"/>
                        <a:pt x="8322" y="27208"/>
                      </a:cubicBezTo>
                      <a:cubicBezTo>
                        <a:pt x="8449" y="27377"/>
                        <a:pt x="8513" y="27567"/>
                        <a:pt x="8513" y="27789"/>
                      </a:cubicBezTo>
                      <a:cubicBezTo>
                        <a:pt x="8502" y="28887"/>
                        <a:pt x="8513" y="29986"/>
                        <a:pt x="8491" y="31074"/>
                      </a:cubicBezTo>
                      <a:cubicBezTo>
                        <a:pt x="8481" y="31707"/>
                        <a:pt x="8386" y="32330"/>
                        <a:pt x="8206" y="32932"/>
                      </a:cubicBezTo>
                      <a:cubicBezTo>
                        <a:pt x="8079" y="33365"/>
                        <a:pt x="7900" y="33767"/>
                        <a:pt x="7657" y="34210"/>
                      </a:cubicBezTo>
                      <a:cubicBezTo>
                        <a:pt x="7530" y="33154"/>
                        <a:pt x="7245" y="32204"/>
                        <a:pt x="6844" y="31306"/>
                      </a:cubicBezTo>
                      <a:cubicBezTo>
                        <a:pt x="6379" y="30250"/>
                        <a:pt x="5471" y="29616"/>
                        <a:pt x="4605" y="28961"/>
                      </a:cubicBezTo>
                      <a:cubicBezTo>
                        <a:pt x="4446" y="28834"/>
                        <a:pt x="4267" y="28739"/>
                        <a:pt x="4077" y="28644"/>
                      </a:cubicBezTo>
                      <a:cubicBezTo>
                        <a:pt x="3970" y="28583"/>
                        <a:pt x="3858" y="28545"/>
                        <a:pt x="3748" y="28545"/>
                      </a:cubicBezTo>
                      <a:cubicBezTo>
                        <a:pt x="3650" y="28545"/>
                        <a:pt x="3554" y="28575"/>
                        <a:pt x="3464" y="28644"/>
                      </a:cubicBezTo>
                      <a:cubicBezTo>
                        <a:pt x="3242" y="28813"/>
                        <a:pt x="3242" y="29046"/>
                        <a:pt x="3306" y="29299"/>
                      </a:cubicBezTo>
                      <a:cubicBezTo>
                        <a:pt x="3432" y="29764"/>
                        <a:pt x="3454" y="30250"/>
                        <a:pt x="3443" y="30725"/>
                      </a:cubicBezTo>
                      <a:cubicBezTo>
                        <a:pt x="3432" y="31443"/>
                        <a:pt x="3443" y="32172"/>
                        <a:pt x="3443" y="32890"/>
                      </a:cubicBezTo>
                      <a:cubicBezTo>
                        <a:pt x="3443" y="33207"/>
                        <a:pt x="3496" y="33513"/>
                        <a:pt x="3580" y="33819"/>
                      </a:cubicBezTo>
                      <a:cubicBezTo>
                        <a:pt x="3866" y="34886"/>
                        <a:pt x="4531" y="35689"/>
                        <a:pt x="5365" y="36354"/>
                      </a:cubicBezTo>
                      <a:cubicBezTo>
                        <a:pt x="5524" y="36481"/>
                        <a:pt x="5693" y="36597"/>
                        <a:pt x="5862" y="36713"/>
                      </a:cubicBezTo>
                      <a:cubicBezTo>
                        <a:pt x="5978" y="36787"/>
                        <a:pt x="5988" y="36872"/>
                        <a:pt x="5904" y="36967"/>
                      </a:cubicBezTo>
                      <a:cubicBezTo>
                        <a:pt x="5851" y="37030"/>
                        <a:pt x="5798" y="37083"/>
                        <a:pt x="5756" y="37136"/>
                      </a:cubicBezTo>
                      <a:cubicBezTo>
                        <a:pt x="5186" y="37886"/>
                        <a:pt x="4668" y="38657"/>
                        <a:pt x="4425" y="39597"/>
                      </a:cubicBezTo>
                      <a:cubicBezTo>
                        <a:pt x="4721" y="39544"/>
                        <a:pt x="5006" y="39428"/>
                        <a:pt x="5281" y="39301"/>
                      </a:cubicBezTo>
                      <a:cubicBezTo>
                        <a:pt x="5682" y="39100"/>
                        <a:pt x="6115" y="39026"/>
                        <a:pt x="6569" y="39026"/>
                      </a:cubicBezTo>
                      <a:cubicBezTo>
                        <a:pt x="6875" y="38403"/>
                        <a:pt x="7256" y="37812"/>
                        <a:pt x="7625" y="37220"/>
                      </a:cubicBezTo>
                      <a:cubicBezTo>
                        <a:pt x="8185" y="36344"/>
                        <a:pt x="8808" y="35509"/>
                        <a:pt x="9262" y="34559"/>
                      </a:cubicBezTo>
                      <a:cubicBezTo>
                        <a:pt x="9336" y="34411"/>
                        <a:pt x="9463" y="34358"/>
                        <a:pt x="9600" y="34305"/>
                      </a:cubicBezTo>
                      <a:cubicBezTo>
                        <a:pt x="10295" y="34022"/>
                        <a:pt x="11013" y="33952"/>
                        <a:pt x="11748" y="33952"/>
                      </a:cubicBezTo>
                      <a:cubicBezTo>
                        <a:pt x="11863" y="33952"/>
                        <a:pt x="11977" y="33954"/>
                        <a:pt x="12093" y="33957"/>
                      </a:cubicBezTo>
                      <a:cubicBezTo>
                        <a:pt x="12151" y="33958"/>
                        <a:pt x="12209" y="33958"/>
                        <a:pt x="12267" y="33958"/>
                      </a:cubicBezTo>
                      <a:cubicBezTo>
                        <a:pt x="12916" y="33958"/>
                        <a:pt x="13562" y="33894"/>
                        <a:pt x="14163" y="33545"/>
                      </a:cubicBezTo>
                      <a:cubicBezTo>
                        <a:pt x="14659" y="33260"/>
                        <a:pt x="15092" y="32880"/>
                        <a:pt x="15494" y="32468"/>
                      </a:cubicBezTo>
                      <a:cubicBezTo>
                        <a:pt x="16645" y="31285"/>
                        <a:pt x="17268" y="29817"/>
                        <a:pt x="17574" y="28190"/>
                      </a:cubicBezTo>
                      <a:cubicBezTo>
                        <a:pt x="17669" y="27704"/>
                        <a:pt x="17733" y="27208"/>
                        <a:pt x="17775" y="26722"/>
                      </a:cubicBezTo>
                      <a:cubicBezTo>
                        <a:pt x="17891" y="25560"/>
                        <a:pt x="17891" y="24420"/>
                        <a:pt x="17690" y="23269"/>
                      </a:cubicBezTo>
                      <a:cubicBezTo>
                        <a:pt x="17659" y="23110"/>
                        <a:pt x="17659" y="22941"/>
                        <a:pt x="17595" y="22783"/>
                      </a:cubicBezTo>
                      <a:cubicBezTo>
                        <a:pt x="17526" y="22612"/>
                        <a:pt x="17391" y="22520"/>
                        <a:pt x="17245" y="22520"/>
                      </a:cubicBezTo>
                      <a:cubicBezTo>
                        <a:pt x="17147" y="22520"/>
                        <a:pt x="17044" y="22561"/>
                        <a:pt x="16951" y="22645"/>
                      </a:cubicBezTo>
                      <a:cubicBezTo>
                        <a:pt x="16877" y="22709"/>
                        <a:pt x="16824" y="22804"/>
                        <a:pt x="16761" y="22878"/>
                      </a:cubicBezTo>
                      <a:cubicBezTo>
                        <a:pt x="16159" y="23659"/>
                        <a:pt x="15494" y="24367"/>
                        <a:pt x="14649" y="24884"/>
                      </a:cubicBezTo>
                      <a:cubicBezTo>
                        <a:pt x="14089" y="25222"/>
                        <a:pt x="13582" y="25655"/>
                        <a:pt x="13043" y="26046"/>
                      </a:cubicBezTo>
                      <a:cubicBezTo>
                        <a:pt x="11882" y="26923"/>
                        <a:pt x="10931" y="27968"/>
                        <a:pt x="10308" y="29320"/>
                      </a:cubicBezTo>
                      <a:cubicBezTo>
                        <a:pt x="10266" y="29415"/>
                        <a:pt x="10234" y="29553"/>
                        <a:pt x="10097" y="29584"/>
                      </a:cubicBezTo>
                      <a:cubicBezTo>
                        <a:pt x="9991" y="29056"/>
                        <a:pt x="10033" y="28528"/>
                        <a:pt x="9949" y="28011"/>
                      </a:cubicBezTo>
                      <a:cubicBezTo>
                        <a:pt x="9780" y="26870"/>
                        <a:pt x="9695" y="25719"/>
                        <a:pt x="9717" y="24568"/>
                      </a:cubicBezTo>
                      <a:cubicBezTo>
                        <a:pt x="9717" y="24346"/>
                        <a:pt x="9759" y="24156"/>
                        <a:pt x="9854" y="23955"/>
                      </a:cubicBezTo>
                      <a:cubicBezTo>
                        <a:pt x="10086" y="23438"/>
                        <a:pt x="10509" y="23163"/>
                        <a:pt x="10994" y="22983"/>
                      </a:cubicBezTo>
                      <a:cubicBezTo>
                        <a:pt x="11491" y="22804"/>
                        <a:pt x="11998" y="22698"/>
                        <a:pt x="12526" y="22624"/>
                      </a:cubicBezTo>
                      <a:cubicBezTo>
                        <a:pt x="13603" y="22466"/>
                        <a:pt x="14670" y="22223"/>
                        <a:pt x="15673" y="21758"/>
                      </a:cubicBezTo>
                      <a:cubicBezTo>
                        <a:pt x="17395" y="20966"/>
                        <a:pt x="18430" y="19562"/>
                        <a:pt x="18894" y="17692"/>
                      </a:cubicBezTo>
                      <a:cubicBezTo>
                        <a:pt x="19243" y="16287"/>
                        <a:pt x="19243" y="14872"/>
                        <a:pt x="19000" y="13457"/>
                      </a:cubicBezTo>
                      <a:cubicBezTo>
                        <a:pt x="18842" y="12528"/>
                        <a:pt x="18757" y="11577"/>
                        <a:pt x="18472" y="10679"/>
                      </a:cubicBezTo>
                      <a:cubicBezTo>
                        <a:pt x="18345" y="10289"/>
                        <a:pt x="18197" y="9908"/>
                        <a:pt x="17933" y="9602"/>
                      </a:cubicBezTo>
                      <a:cubicBezTo>
                        <a:pt x="17809" y="9458"/>
                        <a:pt x="17682" y="9386"/>
                        <a:pt x="17561" y="9386"/>
                      </a:cubicBezTo>
                      <a:cubicBezTo>
                        <a:pt x="17424" y="9386"/>
                        <a:pt x="17295" y="9476"/>
                        <a:pt x="17183" y="9655"/>
                      </a:cubicBezTo>
                      <a:cubicBezTo>
                        <a:pt x="17057" y="9834"/>
                        <a:pt x="16962" y="10046"/>
                        <a:pt x="16867" y="10246"/>
                      </a:cubicBezTo>
                      <a:cubicBezTo>
                        <a:pt x="16339" y="11366"/>
                        <a:pt x="15652" y="12401"/>
                        <a:pt x="14860" y="13341"/>
                      </a:cubicBezTo>
                      <a:cubicBezTo>
                        <a:pt x="14490" y="13784"/>
                        <a:pt x="14089" y="14207"/>
                        <a:pt x="13709" y="14629"/>
                      </a:cubicBezTo>
                      <a:cubicBezTo>
                        <a:pt x="13909" y="14745"/>
                        <a:pt x="14121" y="14841"/>
                        <a:pt x="14279" y="15020"/>
                      </a:cubicBezTo>
                      <a:cubicBezTo>
                        <a:pt x="14723" y="15527"/>
                        <a:pt x="14723" y="16330"/>
                        <a:pt x="14258" y="16858"/>
                      </a:cubicBezTo>
                      <a:cubicBezTo>
                        <a:pt x="13998" y="17154"/>
                        <a:pt x="13673" y="17305"/>
                        <a:pt x="13344" y="17305"/>
                      </a:cubicBezTo>
                      <a:cubicBezTo>
                        <a:pt x="13097" y="17305"/>
                        <a:pt x="12847" y="17220"/>
                        <a:pt x="12621" y="17048"/>
                      </a:cubicBezTo>
                      <a:cubicBezTo>
                        <a:pt x="12346" y="16837"/>
                        <a:pt x="12209" y="16552"/>
                        <a:pt x="12125" y="16224"/>
                      </a:cubicBezTo>
                      <a:cubicBezTo>
                        <a:pt x="12072" y="16266"/>
                        <a:pt x="11998" y="16298"/>
                        <a:pt x="11956" y="16351"/>
                      </a:cubicBezTo>
                      <a:cubicBezTo>
                        <a:pt x="11385" y="16963"/>
                        <a:pt x="10857" y="17597"/>
                        <a:pt x="10445" y="18326"/>
                      </a:cubicBezTo>
                      <a:cubicBezTo>
                        <a:pt x="10371" y="18453"/>
                        <a:pt x="10308" y="18590"/>
                        <a:pt x="10160" y="18706"/>
                      </a:cubicBezTo>
                      <a:cubicBezTo>
                        <a:pt x="10276" y="18062"/>
                        <a:pt x="10403" y="17470"/>
                        <a:pt x="10625" y="16900"/>
                      </a:cubicBezTo>
                      <a:cubicBezTo>
                        <a:pt x="11449" y="14830"/>
                        <a:pt x="12103" y="12707"/>
                        <a:pt x="12737" y="10563"/>
                      </a:cubicBezTo>
                      <a:cubicBezTo>
                        <a:pt x="13191" y="9042"/>
                        <a:pt x="13434" y="7469"/>
                        <a:pt x="13540" y="5884"/>
                      </a:cubicBezTo>
                      <a:cubicBezTo>
                        <a:pt x="13614" y="4754"/>
                        <a:pt x="13614" y="3603"/>
                        <a:pt x="13466" y="2473"/>
                      </a:cubicBezTo>
                      <a:cubicBezTo>
                        <a:pt x="13381" y="1787"/>
                        <a:pt x="13276" y="1111"/>
                        <a:pt x="13086" y="445"/>
                      </a:cubicBezTo>
                      <a:cubicBezTo>
                        <a:pt x="13022" y="213"/>
                        <a:pt x="12938" y="12"/>
                        <a:pt x="12674" y="2"/>
                      </a:cubicBezTo>
                      <a:cubicBezTo>
                        <a:pt x="12662" y="1"/>
                        <a:pt x="12651" y="1"/>
                        <a:pt x="1264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1" name="Google Shape;1581;p53"/>
                <p:cNvSpPr/>
                <p:nvPr/>
              </p:nvSpPr>
              <p:spPr>
                <a:xfrm>
                  <a:off x="6968985" y="1278564"/>
                  <a:ext cx="115628" cy="145351"/>
                </a:xfrm>
                <a:custGeom>
                  <a:avLst/>
                  <a:gdLst/>
                  <a:ahLst/>
                  <a:cxnLst/>
                  <a:rect l="l" t="t" r="r" b="b"/>
                  <a:pathLst>
                    <a:path w="2303" h="2895" extrusionOk="0">
                      <a:moveTo>
                        <a:pt x="1891" y="1"/>
                      </a:moveTo>
                      <a:cubicBezTo>
                        <a:pt x="1753" y="96"/>
                        <a:pt x="1627" y="191"/>
                        <a:pt x="1500" y="286"/>
                      </a:cubicBezTo>
                      <a:cubicBezTo>
                        <a:pt x="1003" y="635"/>
                        <a:pt x="539" y="1025"/>
                        <a:pt x="0" y="1289"/>
                      </a:cubicBezTo>
                      <a:cubicBezTo>
                        <a:pt x="106" y="1881"/>
                        <a:pt x="328" y="2420"/>
                        <a:pt x="687" y="2895"/>
                      </a:cubicBezTo>
                      <a:cubicBezTo>
                        <a:pt x="1204" y="2367"/>
                        <a:pt x="1753" y="1881"/>
                        <a:pt x="2303" y="1406"/>
                      </a:cubicBezTo>
                      <a:cubicBezTo>
                        <a:pt x="2197" y="930"/>
                        <a:pt x="1943" y="497"/>
                        <a:pt x="189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2" name="Google Shape;1582;p53"/>
                <p:cNvSpPr/>
                <p:nvPr/>
              </p:nvSpPr>
              <p:spPr>
                <a:xfrm>
                  <a:off x="7336460" y="1434511"/>
                  <a:ext cx="68433" cy="111009"/>
                </a:xfrm>
                <a:custGeom>
                  <a:avLst/>
                  <a:gdLst/>
                  <a:ahLst/>
                  <a:cxnLst/>
                  <a:rect l="l" t="t" r="r" b="b"/>
                  <a:pathLst>
                    <a:path w="1363" h="2211" extrusionOk="0">
                      <a:moveTo>
                        <a:pt x="1289" y="21"/>
                      </a:moveTo>
                      <a:cubicBezTo>
                        <a:pt x="856" y="32"/>
                        <a:pt x="423" y="0"/>
                        <a:pt x="0" y="148"/>
                      </a:cubicBezTo>
                      <a:cubicBezTo>
                        <a:pt x="106" y="803"/>
                        <a:pt x="106" y="1468"/>
                        <a:pt x="11" y="2123"/>
                      </a:cubicBezTo>
                      <a:cubicBezTo>
                        <a:pt x="243" y="2178"/>
                        <a:pt x="477" y="2210"/>
                        <a:pt x="713" y="2210"/>
                      </a:cubicBezTo>
                      <a:cubicBezTo>
                        <a:pt x="929" y="2210"/>
                        <a:pt x="1146" y="2183"/>
                        <a:pt x="1363" y="2123"/>
                      </a:cubicBezTo>
                      <a:cubicBezTo>
                        <a:pt x="1268" y="1859"/>
                        <a:pt x="1236" y="1584"/>
                        <a:pt x="1268" y="1299"/>
                      </a:cubicBezTo>
                      <a:cubicBezTo>
                        <a:pt x="1320" y="877"/>
                        <a:pt x="1299" y="444"/>
                        <a:pt x="1289" y="2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3" name="Google Shape;1583;p53"/>
                <p:cNvSpPr/>
                <p:nvPr/>
              </p:nvSpPr>
              <p:spPr>
                <a:xfrm>
                  <a:off x="7124882" y="1432352"/>
                  <a:ext cx="95495" cy="102925"/>
                </a:xfrm>
                <a:custGeom>
                  <a:avLst/>
                  <a:gdLst/>
                  <a:ahLst/>
                  <a:cxnLst/>
                  <a:rect l="l" t="t" r="r" b="b"/>
                  <a:pathLst>
                    <a:path w="1902" h="2050" extrusionOk="0">
                      <a:moveTo>
                        <a:pt x="761" y="1"/>
                      </a:moveTo>
                      <a:cubicBezTo>
                        <a:pt x="560" y="603"/>
                        <a:pt x="275" y="1163"/>
                        <a:pt x="0" y="1722"/>
                      </a:cubicBezTo>
                      <a:cubicBezTo>
                        <a:pt x="475" y="1986"/>
                        <a:pt x="1004" y="1955"/>
                        <a:pt x="1510" y="2050"/>
                      </a:cubicBezTo>
                      <a:cubicBezTo>
                        <a:pt x="1563" y="1437"/>
                        <a:pt x="1722" y="856"/>
                        <a:pt x="1901" y="286"/>
                      </a:cubicBezTo>
                      <a:cubicBezTo>
                        <a:pt x="1521" y="191"/>
                        <a:pt x="1141" y="96"/>
                        <a:pt x="77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4" name="Google Shape;1584;p53"/>
                <p:cNvSpPr/>
                <p:nvPr/>
              </p:nvSpPr>
              <p:spPr>
                <a:xfrm>
                  <a:off x="7468457" y="1482761"/>
                  <a:ext cx="16518" cy="44584"/>
                </a:xfrm>
                <a:custGeom>
                  <a:avLst/>
                  <a:gdLst/>
                  <a:ahLst/>
                  <a:cxnLst/>
                  <a:rect l="l" t="t" r="r" b="b"/>
                  <a:pathLst>
                    <a:path w="329" h="888" extrusionOk="0">
                      <a:moveTo>
                        <a:pt x="1" y="0"/>
                      </a:moveTo>
                      <a:lnTo>
                        <a:pt x="1" y="0"/>
                      </a:lnTo>
                      <a:cubicBezTo>
                        <a:pt x="12" y="296"/>
                        <a:pt x="12" y="592"/>
                        <a:pt x="12" y="887"/>
                      </a:cubicBezTo>
                      <a:cubicBezTo>
                        <a:pt x="328" y="581"/>
                        <a:pt x="159" y="285"/>
                        <a:pt x="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85" name="Google Shape;1585;p53"/>
              <p:cNvGrpSpPr/>
              <p:nvPr/>
            </p:nvGrpSpPr>
            <p:grpSpPr>
              <a:xfrm rot="-989203">
                <a:off x="-1811715" y="643730"/>
                <a:ext cx="807726" cy="2055878"/>
                <a:chOff x="6813590" y="-579496"/>
                <a:chExt cx="834159" cy="2123158"/>
              </a:xfrm>
            </p:grpSpPr>
            <p:sp>
              <p:nvSpPr>
                <p:cNvPr id="1586" name="Google Shape;1586;p53"/>
                <p:cNvSpPr/>
                <p:nvPr/>
              </p:nvSpPr>
              <p:spPr>
                <a:xfrm>
                  <a:off x="6956232" y="1156106"/>
                  <a:ext cx="121502" cy="187224"/>
                </a:xfrm>
                <a:custGeom>
                  <a:avLst/>
                  <a:gdLst/>
                  <a:ahLst/>
                  <a:cxnLst/>
                  <a:rect l="l" t="t" r="r" b="b"/>
                  <a:pathLst>
                    <a:path w="2420" h="3729" extrusionOk="0">
                      <a:moveTo>
                        <a:pt x="2419" y="0"/>
                      </a:moveTo>
                      <a:cubicBezTo>
                        <a:pt x="1965" y="0"/>
                        <a:pt x="1532" y="74"/>
                        <a:pt x="1131" y="275"/>
                      </a:cubicBezTo>
                      <a:cubicBezTo>
                        <a:pt x="856" y="402"/>
                        <a:pt x="571" y="518"/>
                        <a:pt x="275" y="571"/>
                      </a:cubicBezTo>
                      <a:cubicBezTo>
                        <a:pt x="1" y="1405"/>
                        <a:pt x="22" y="2271"/>
                        <a:pt x="117" y="3126"/>
                      </a:cubicBezTo>
                      <a:cubicBezTo>
                        <a:pt x="138" y="3327"/>
                        <a:pt x="117" y="3549"/>
                        <a:pt x="254" y="3728"/>
                      </a:cubicBezTo>
                      <a:cubicBezTo>
                        <a:pt x="793" y="3464"/>
                        <a:pt x="1257" y="3074"/>
                        <a:pt x="1754" y="2725"/>
                      </a:cubicBezTo>
                      <a:cubicBezTo>
                        <a:pt x="1881" y="2630"/>
                        <a:pt x="2007" y="2535"/>
                        <a:pt x="2145" y="2440"/>
                      </a:cubicBezTo>
                      <a:cubicBezTo>
                        <a:pt x="2060" y="1606"/>
                        <a:pt x="2176" y="792"/>
                        <a:pt x="2419"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7" name="Google Shape;1587;p53"/>
                <p:cNvSpPr/>
                <p:nvPr/>
              </p:nvSpPr>
              <p:spPr>
                <a:xfrm>
                  <a:off x="7003428" y="1349107"/>
                  <a:ext cx="160212" cy="169802"/>
                </a:xfrm>
                <a:custGeom>
                  <a:avLst/>
                  <a:gdLst/>
                  <a:ahLst/>
                  <a:cxnLst/>
                  <a:rect l="l" t="t" r="r" b="b"/>
                  <a:pathLst>
                    <a:path w="3191" h="3382" extrusionOk="0">
                      <a:moveTo>
                        <a:pt x="1617" y="1"/>
                      </a:moveTo>
                      <a:cubicBezTo>
                        <a:pt x="1067" y="476"/>
                        <a:pt x="518" y="962"/>
                        <a:pt x="1" y="1490"/>
                      </a:cubicBezTo>
                      <a:cubicBezTo>
                        <a:pt x="328" y="2145"/>
                        <a:pt x="824" y="2641"/>
                        <a:pt x="1426" y="3000"/>
                      </a:cubicBezTo>
                      <a:cubicBezTo>
                        <a:pt x="1720" y="3162"/>
                        <a:pt x="2013" y="3382"/>
                        <a:pt x="2371" y="3382"/>
                      </a:cubicBezTo>
                      <a:cubicBezTo>
                        <a:pt x="2387" y="3382"/>
                        <a:pt x="2403" y="3381"/>
                        <a:pt x="2419" y="3380"/>
                      </a:cubicBezTo>
                      <a:cubicBezTo>
                        <a:pt x="2694" y="2821"/>
                        <a:pt x="2979" y="2261"/>
                        <a:pt x="3190" y="1659"/>
                      </a:cubicBezTo>
                      <a:cubicBezTo>
                        <a:pt x="2535" y="1363"/>
                        <a:pt x="2071" y="867"/>
                        <a:pt x="1775" y="212"/>
                      </a:cubicBezTo>
                      <a:cubicBezTo>
                        <a:pt x="1733" y="127"/>
                        <a:pt x="1669" y="64"/>
                        <a:pt x="161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8" name="Google Shape;1588;p53"/>
                <p:cNvSpPr/>
                <p:nvPr/>
              </p:nvSpPr>
              <p:spPr>
                <a:xfrm>
                  <a:off x="7200696" y="1441892"/>
                  <a:ext cx="141083" cy="99863"/>
                </a:xfrm>
                <a:custGeom>
                  <a:avLst/>
                  <a:gdLst/>
                  <a:ahLst/>
                  <a:cxnLst/>
                  <a:rect l="l" t="t" r="r" b="b"/>
                  <a:pathLst>
                    <a:path w="2810" h="1989" extrusionOk="0">
                      <a:moveTo>
                        <a:pt x="2704" y="1"/>
                      </a:moveTo>
                      <a:cubicBezTo>
                        <a:pt x="2609" y="1"/>
                        <a:pt x="2504" y="11"/>
                        <a:pt x="2408" y="22"/>
                      </a:cubicBezTo>
                      <a:cubicBezTo>
                        <a:pt x="1988" y="62"/>
                        <a:pt x="1567" y="150"/>
                        <a:pt x="1147" y="150"/>
                      </a:cubicBezTo>
                      <a:cubicBezTo>
                        <a:pt x="1124" y="150"/>
                        <a:pt x="1101" y="149"/>
                        <a:pt x="1078" y="149"/>
                      </a:cubicBezTo>
                      <a:cubicBezTo>
                        <a:pt x="888" y="149"/>
                        <a:pt x="705" y="85"/>
                        <a:pt x="517" y="85"/>
                      </a:cubicBezTo>
                      <a:cubicBezTo>
                        <a:pt x="475" y="85"/>
                        <a:pt x="433" y="88"/>
                        <a:pt x="391" y="96"/>
                      </a:cubicBezTo>
                      <a:cubicBezTo>
                        <a:pt x="212" y="666"/>
                        <a:pt x="53" y="1247"/>
                        <a:pt x="0" y="1860"/>
                      </a:cubicBezTo>
                      <a:cubicBezTo>
                        <a:pt x="617" y="1961"/>
                        <a:pt x="1239" y="1988"/>
                        <a:pt x="1862" y="1988"/>
                      </a:cubicBezTo>
                      <a:cubicBezTo>
                        <a:pt x="2146" y="1988"/>
                        <a:pt x="2430" y="1983"/>
                        <a:pt x="2715" y="1976"/>
                      </a:cubicBezTo>
                      <a:cubicBezTo>
                        <a:pt x="2810" y="1321"/>
                        <a:pt x="2810" y="656"/>
                        <a:pt x="2704"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9" name="Google Shape;1589;p53"/>
                <p:cNvSpPr/>
                <p:nvPr/>
              </p:nvSpPr>
              <p:spPr>
                <a:xfrm>
                  <a:off x="7356593" y="-68827"/>
                  <a:ext cx="130489" cy="134355"/>
                </a:xfrm>
                <a:custGeom>
                  <a:avLst/>
                  <a:gdLst/>
                  <a:ahLst/>
                  <a:cxnLst/>
                  <a:rect l="l" t="t" r="r" b="b"/>
                  <a:pathLst>
                    <a:path w="2599" h="2676" extrusionOk="0">
                      <a:moveTo>
                        <a:pt x="1585" y="0"/>
                      </a:moveTo>
                      <a:cubicBezTo>
                        <a:pt x="1215" y="359"/>
                        <a:pt x="835" y="708"/>
                        <a:pt x="465" y="1067"/>
                      </a:cubicBezTo>
                      <a:cubicBezTo>
                        <a:pt x="296" y="1225"/>
                        <a:pt x="117" y="1373"/>
                        <a:pt x="1" y="1595"/>
                      </a:cubicBezTo>
                      <a:cubicBezTo>
                        <a:pt x="85" y="1923"/>
                        <a:pt x="222" y="2208"/>
                        <a:pt x="497" y="2419"/>
                      </a:cubicBezTo>
                      <a:cubicBezTo>
                        <a:pt x="723" y="2591"/>
                        <a:pt x="973" y="2676"/>
                        <a:pt x="1220" y="2676"/>
                      </a:cubicBezTo>
                      <a:cubicBezTo>
                        <a:pt x="1549" y="2676"/>
                        <a:pt x="1874" y="2525"/>
                        <a:pt x="2134" y="2229"/>
                      </a:cubicBezTo>
                      <a:cubicBezTo>
                        <a:pt x="2588" y="1701"/>
                        <a:pt x="2599" y="898"/>
                        <a:pt x="2155" y="391"/>
                      </a:cubicBezTo>
                      <a:cubicBezTo>
                        <a:pt x="1997" y="212"/>
                        <a:pt x="1785" y="116"/>
                        <a:pt x="158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0" name="Google Shape;1590;p53"/>
                <p:cNvSpPr/>
                <p:nvPr/>
              </p:nvSpPr>
              <p:spPr>
                <a:xfrm>
                  <a:off x="7126438" y="-550877"/>
                  <a:ext cx="114624" cy="126422"/>
                </a:xfrm>
                <a:custGeom>
                  <a:avLst/>
                  <a:gdLst/>
                  <a:ahLst/>
                  <a:cxnLst/>
                  <a:rect l="l" t="t" r="r" b="b"/>
                  <a:pathLst>
                    <a:path w="2283" h="2518" extrusionOk="0">
                      <a:moveTo>
                        <a:pt x="1279" y="1"/>
                      </a:moveTo>
                      <a:cubicBezTo>
                        <a:pt x="782" y="392"/>
                        <a:pt x="371" y="878"/>
                        <a:pt x="1" y="1395"/>
                      </a:cubicBezTo>
                      <a:cubicBezTo>
                        <a:pt x="96" y="1522"/>
                        <a:pt x="106" y="1670"/>
                        <a:pt x="149" y="1818"/>
                      </a:cubicBezTo>
                      <a:cubicBezTo>
                        <a:pt x="254" y="2198"/>
                        <a:pt x="497" y="2441"/>
                        <a:pt x="867" y="2504"/>
                      </a:cubicBezTo>
                      <a:cubicBezTo>
                        <a:pt x="923" y="2513"/>
                        <a:pt x="977" y="2518"/>
                        <a:pt x="1030" y="2518"/>
                      </a:cubicBezTo>
                      <a:cubicBezTo>
                        <a:pt x="1338" y="2518"/>
                        <a:pt x="1595" y="2364"/>
                        <a:pt x="1775" y="2103"/>
                      </a:cubicBezTo>
                      <a:cubicBezTo>
                        <a:pt x="2282" y="1384"/>
                        <a:pt x="2134" y="307"/>
                        <a:pt x="127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1" name="Google Shape;1591;p53"/>
                <p:cNvSpPr/>
                <p:nvPr/>
              </p:nvSpPr>
              <p:spPr>
                <a:xfrm>
                  <a:off x="7398467" y="1431800"/>
                  <a:ext cx="70592" cy="111862"/>
                </a:xfrm>
                <a:custGeom>
                  <a:avLst/>
                  <a:gdLst/>
                  <a:ahLst/>
                  <a:cxnLst/>
                  <a:rect l="l" t="t" r="r" b="b"/>
                  <a:pathLst>
                    <a:path w="1406" h="2228" extrusionOk="0">
                      <a:moveTo>
                        <a:pt x="376" y="1"/>
                      </a:moveTo>
                      <a:cubicBezTo>
                        <a:pt x="267" y="1"/>
                        <a:pt x="157" y="18"/>
                        <a:pt x="54" y="75"/>
                      </a:cubicBezTo>
                      <a:cubicBezTo>
                        <a:pt x="64" y="498"/>
                        <a:pt x="85" y="931"/>
                        <a:pt x="33" y="1353"/>
                      </a:cubicBezTo>
                      <a:cubicBezTo>
                        <a:pt x="1" y="1638"/>
                        <a:pt x="33" y="1913"/>
                        <a:pt x="128" y="2177"/>
                      </a:cubicBezTo>
                      <a:cubicBezTo>
                        <a:pt x="285" y="2206"/>
                        <a:pt x="442" y="2228"/>
                        <a:pt x="596" y="2228"/>
                      </a:cubicBezTo>
                      <a:cubicBezTo>
                        <a:pt x="886" y="2228"/>
                        <a:pt x="1164" y="2151"/>
                        <a:pt x="1406" y="1902"/>
                      </a:cubicBezTo>
                      <a:cubicBezTo>
                        <a:pt x="1406" y="1607"/>
                        <a:pt x="1406" y="1311"/>
                        <a:pt x="1395" y="1015"/>
                      </a:cubicBezTo>
                      <a:cubicBezTo>
                        <a:pt x="1342" y="825"/>
                        <a:pt x="1279" y="646"/>
                        <a:pt x="1205" y="466"/>
                      </a:cubicBezTo>
                      <a:cubicBezTo>
                        <a:pt x="1110" y="212"/>
                        <a:pt x="909" y="54"/>
                        <a:pt x="645" y="22"/>
                      </a:cubicBezTo>
                      <a:cubicBezTo>
                        <a:pt x="558" y="13"/>
                        <a:pt x="467" y="1"/>
                        <a:pt x="37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2" name="Google Shape;1592;p53"/>
                <p:cNvSpPr/>
                <p:nvPr/>
              </p:nvSpPr>
              <p:spPr>
                <a:xfrm>
                  <a:off x="7038975" y="-164825"/>
                  <a:ext cx="50" cy="50"/>
                </a:xfrm>
                <a:custGeom>
                  <a:avLst/>
                  <a:gdLst/>
                  <a:ahLst/>
                  <a:cxnLst/>
                  <a:rect l="l" t="t" r="r" b="b"/>
                  <a:pathLst>
                    <a:path w="1" h="1" extrusionOk="0">
                      <a:moveTo>
                        <a:pt x="0" y="1"/>
                      </a:moveTo>
                      <a:lnTo>
                        <a:pt x="0" y="1"/>
                      </a:lnTo>
                      <a:lnTo>
                        <a:pt x="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3" name="Google Shape;1593;p53"/>
                <p:cNvSpPr/>
                <p:nvPr/>
              </p:nvSpPr>
              <p:spPr>
                <a:xfrm>
                  <a:off x="7038975" y="-164825"/>
                  <a:ext cx="50" cy="50"/>
                </a:xfrm>
                <a:custGeom>
                  <a:avLst/>
                  <a:gdLst/>
                  <a:ahLst/>
                  <a:cxnLst/>
                  <a:rect l="l" t="t" r="r" b="b"/>
                  <a:pathLst>
                    <a:path w="1" h="1" extrusionOk="0">
                      <a:moveTo>
                        <a:pt x="0" y="1"/>
                      </a:moveTo>
                      <a:lnTo>
                        <a:pt x="0" y="1"/>
                      </a:lnTo>
                      <a:lnTo>
                        <a:pt x="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4" name="Google Shape;1594;p53"/>
                <p:cNvSpPr/>
                <p:nvPr/>
              </p:nvSpPr>
              <p:spPr>
                <a:xfrm>
                  <a:off x="7038423" y="-263585"/>
                  <a:ext cx="144798" cy="154740"/>
                </a:xfrm>
                <a:custGeom>
                  <a:avLst/>
                  <a:gdLst/>
                  <a:ahLst/>
                  <a:cxnLst/>
                  <a:rect l="l" t="t" r="r" b="b"/>
                  <a:pathLst>
                    <a:path w="2884" h="3082" extrusionOk="0">
                      <a:moveTo>
                        <a:pt x="1356" y="0"/>
                      </a:moveTo>
                      <a:cubicBezTo>
                        <a:pt x="1327" y="0"/>
                        <a:pt x="1297" y="1"/>
                        <a:pt x="1268" y="3"/>
                      </a:cubicBezTo>
                      <a:cubicBezTo>
                        <a:pt x="550" y="56"/>
                        <a:pt x="32" y="690"/>
                        <a:pt x="11" y="1524"/>
                      </a:cubicBezTo>
                      <a:cubicBezTo>
                        <a:pt x="1" y="1672"/>
                        <a:pt x="11" y="1820"/>
                        <a:pt x="11" y="1968"/>
                      </a:cubicBezTo>
                      <a:cubicBezTo>
                        <a:pt x="96" y="2042"/>
                        <a:pt x="96" y="2137"/>
                        <a:pt x="96" y="2242"/>
                      </a:cubicBezTo>
                      <a:cubicBezTo>
                        <a:pt x="191" y="2295"/>
                        <a:pt x="222" y="2401"/>
                        <a:pt x="275" y="2485"/>
                      </a:cubicBezTo>
                      <a:cubicBezTo>
                        <a:pt x="581" y="2871"/>
                        <a:pt x="997" y="3081"/>
                        <a:pt x="1423" y="3081"/>
                      </a:cubicBezTo>
                      <a:cubicBezTo>
                        <a:pt x="1616" y="3081"/>
                        <a:pt x="1810" y="3039"/>
                        <a:pt x="1997" y="2950"/>
                      </a:cubicBezTo>
                      <a:cubicBezTo>
                        <a:pt x="2557" y="2696"/>
                        <a:pt x="2884" y="2020"/>
                        <a:pt x="2778" y="1345"/>
                      </a:cubicBezTo>
                      <a:cubicBezTo>
                        <a:pt x="2667" y="585"/>
                        <a:pt x="2041" y="0"/>
                        <a:pt x="135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5" name="Google Shape;1595;p53"/>
                <p:cNvSpPr/>
                <p:nvPr/>
              </p:nvSpPr>
              <p:spPr>
                <a:xfrm>
                  <a:off x="7038975" y="-164825"/>
                  <a:ext cx="50" cy="50"/>
                </a:xfrm>
                <a:custGeom>
                  <a:avLst/>
                  <a:gdLst/>
                  <a:ahLst/>
                  <a:cxnLst/>
                  <a:rect l="l" t="t" r="r" b="b"/>
                  <a:pathLst>
                    <a:path w="1" h="1" extrusionOk="0">
                      <a:moveTo>
                        <a:pt x="0" y="1"/>
                      </a:moveTo>
                      <a:lnTo>
                        <a:pt x="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6" name="Google Shape;1596;p53"/>
                <p:cNvSpPr/>
                <p:nvPr/>
              </p:nvSpPr>
              <p:spPr>
                <a:xfrm>
                  <a:off x="7459470" y="128442"/>
                  <a:ext cx="111410" cy="115126"/>
                </a:xfrm>
                <a:custGeom>
                  <a:avLst/>
                  <a:gdLst/>
                  <a:ahLst/>
                  <a:cxnLst/>
                  <a:rect l="l" t="t" r="r" b="b"/>
                  <a:pathLst>
                    <a:path w="2219" h="2293" extrusionOk="0">
                      <a:moveTo>
                        <a:pt x="1101" y="0"/>
                      </a:moveTo>
                      <a:cubicBezTo>
                        <a:pt x="477" y="0"/>
                        <a:pt x="0" y="514"/>
                        <a:pt x="0" y="1173"/>
                      </a:cubicBezTo>
                      <a:cubicBezTo>
                        <a:pt x="0" y="1817"/>
                        <a:pt x="476" y="2292"/>
                        <a:pt x="1109" y="2292"/>
                      </a:cubicBezTo>
                      <a:cubicBezTo>
                        <a:pt x="1743" y="2281"/>
                        <a:pt x="2218" y="1764"/>
                        <a:pt x="2208" y="1099"/>
                      </a:cubicBezTo>
                      <a:cubicBezTo>
                        <a:pt x="2197" y="465"/>
                        <a:pt x="1732" y="0"/>
                        <a:pt x="1120" y="0"/>
                      </a:cubicBezTo>
                      <a:cubicBezTo>
                        <a:pt x="1114" y="0"/>
                        <a:pt x="1107" y="0"/>
                        <a:pt x="110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7" name="Google Shape;1597;p53"/>
                <p:cNvSpPr/>
                <p:nvPr/>
              </p:nvSpPr>
              <p:spPr>
                <a:xfrm>
                  <a:off x="6813590" y="94501"/>
                  <a:ext cx="103980" cy="111913"/>
                </a:xfrm>
                <a:custGeom>
                  <a:avLst/>
                  <a:gdLst/>
                  <a:ahLst/>
                  <a:cxnLst/>
                  <a:rect l="l" t="t" r="r" b="b"/>
                  <a:pathLst>
                    <a:path w="2071" h="2229" extrusionOk="0">
                      <a:moveTo>
                        <a:pt x="1046" y="0"/>
                      </a:moveTo>
                      <a:cubicBezTo>
                        <a:pt x="465" y="0"/>
                        <a:pt x="1" y="497"/>
                        <a:pt x="11" y="1141"/>
                      </a:cubicBezTo>
                      <a:cubicBezTo>
                        <a:pt x="11" y="1778"/>
                        <a:pt x="424" y="2229"/>
                        <a:pt x="1005" y="2229"/>
                      </a:cubicBezTo>
                      <a:cubicBezTo>
                        <a:pt x="1012" y="2229"/>
                        <a:pt x="1018" y="2229"/>
                        <a:pt x="1025" y="2229"/>
                      </a:cubicBezTo>
                      <a:cubicBezTo>
                        <a:pt x="1606" y="2208"/>
                        <a:pt x="2071" y="1690"/>
                        <a:pt x="2060" y="1067"/>
                      </a:cubicBezTo>
                      <a:cubicBezTo>
                        <a:pt x="2050" y="465"/>
                        <a:pt x="1617" y="11"/>
                        <a:pt x="104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8" name="Google Shape;1598;p53"/>
                <p:cNvSpPr/>
                <p:nvPr/>
              </p:nvSpPr>
              <p:spPr>
                <a:xfrm>
                  <a:off x="7351271" y="646491"/>
                  <a:ext cx="104532" cy="108247"/>
                </a:xfrm>
                <a:custGeom>
                  <a:avLst/>
                  <a:gdLst/>
                  <a:ahLst/>
                  <a:cxnLst/>
                  <a:rect l="l" t="t" r="r" b="b"/>
                  <a:pathLst>
                    <a:path w="2082" h="2156" extrusionOk="0">
                      <a:moveTo>
                        <a:pt x="1036" y="1"/>
                      </a:moveTo>
                      <a:cubicBezTo>
                        <a:pt x="476" y="1"/>
                        <a:pt x="1" y="518"/>
                        <a:pt x="11" y="1110"/>
                      </a:cubicBezTo>
                      <a:cubicBezTo>
                        <a:pt x="22" y="1712"/>
                        <a:pt x="466" y="2155"/>
                        <a:pt x="1036" y="2155"/>
                      </a:cubicBezTo>
                      <a:cubicBezTo>
                        <a:pt x="1627" y="2145"/>
                        <a:pt x="2081" y="1659"/>
                        <a:pt x="2071" y="1057"/>
                      </a:cubicBezTo>
                      <a:cubicBezTo>
                        <a:pt x="2060" y="465"/>
                        <a:pt x="1596" y="1"/>
                        <a:pt x="103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9" name="Google Shape;1599;p53"/>
                <p:cNvSpPr/>
                <p:nvPr/>
              </p:nvSpPr>
              <p:spPr>
                <a:xfrm>
                  <a:off x="6976918" y="785418"/>
                  <a:ext cx="100817" cy="106641"/>
                </a:xfrm>
                <a:custGeom>
                  <a:avLst/>
                  <a:gdLst/>
                  <a:ahLst/>
                  <a:cxnLst/>
                  <a:rect l="l" t="t" r="r" b="b"/>
                  <a:pathLst>
                    <a:path w="2008" h="2124" extrusionOk="0">
                      <a:moveTo>
                        <a:pt x="1012" y="1"/>
                      </a:moveTo>
                      <a:cubicBezTo>
                        <a:pt x="1006" y="1"/>
                        <a:pt x="1000" y="1"/>
                        <a:pt x="993" y="1"/>
                      </a:cubicBezTo>
                      <a:cubicBezTo>
                        <a:pt x="434" y="1"/>
                        <a:pt x="1" y="476"/>
                        <a:pt x="11" y="1078"/>
                      </a:cubicBezTo>
                      <a:cubicBezTo>
                        <a:pt x="22" y="1648"/>
                        <a:pt x="455" y="2113"/>
                        <a:pt x="993" y="2124"/>
                      </a:cubicBezTo>
                      <a:cubicBezTo>
                        <a:pt x="999" y="2124"/>
                        <a:pt x="1005" y="2124"/>
                        <a:pt x="1011" y="2124"/>
                      </a:cubicBezTo>
                      <a:cubicBezTo>
                        <a:pt x="1552" y="2124"/>
                        <a:pt x="2007" y="1632"/>
                        <a:pt x="2007" y="1057"/>
                      </a:cubicBezTo>
                      <a:cubicBezTo>
                        <a:pt x="2007" y="462"/>
                        <a:pt x="1573" y="1"/>
                        <a:pt x="101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0" name="Google Shape;1600;p53"/>
                <p:cNvSpPr/>
                <p:nvPr/>
              </p:nvSpPr>
              <p:spPr>
                <a:xfrm>
                  <a:off x="7502950" y="438127"/>
                  <a:ext cx="98658" cy="102925"/>
                </a:xfrm>
                <a:custGeom>
                  <a:avLst/>
                  <a:gdLst/>
                  <a:ahLst/>
                  <a:cxnLst/>
                  <a:rect l="l" t="t" r="r" b="b"/>
                  <a:pathLst>
                    <a:path w="1965" h="2050" extrusionOk="0">
                      <a:moveTo>
                        <a:pt x="983" y="0"/>
                      </a:moveTo>
                      <a:cubicBezTo>
                        <a:pt x="433" y="0"/>
                        <a:pt x="0" y="454"/>
                        <a:pt x="0" y="1046"/>
                      </a:cubicBezTo>
                      <a:cubicBezTo>
                        <a:pt x="0" y="1605"/>
                        <a:pt x="412" y="2038"/>
                        <a:pt x="951" y="2049"/>
                      </a:cubicBezTo>
                      <a:cubicBezTo>
                        <a:pt x="958" y="2049"/>
                        <a:pt x="965" y="2049"/>
                        <a:pt x="971" y="2049"/>
                      </a:cubicBezTo>
                      <a:cubicBezTo>
                        <a:pt x="1532" y="2049"/>
                        <a:pt x="1954" y="1620"/>
                        <a:pt x="1965" y="1046"/>
                      </a:cubicBezTo>
                      <a:cubicBezTo>
                        <a:pt x="1965" y="465"/>
                        <a:pt x="1542" y="0"/>
                        <a:pt x="98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1" name="Google Shape;1601;p53"/>
                <p:cNvSpPr/>
                <p:nvPr/>
              </p:nvSpPr>
              <p:spPr>
                <a:xfrm>
                  <a:off x="7243624" y="-372185"/>
                  <a:ext cx="93386" cy="103478"/>
                </a:xfrm>
                <a:custGeom>
                  <a:avLst/>
                  <a:gdLst/>
                  <a:ahLst/>
                  <a:cxnLst/>
                  <a:rect l="l" t="t" r="r" b="b"/>
                  <a:pathLst>
                    <a:path w="1860" h="2061" extrusionOk="0">
                      <a:moveTo>
                        <a:pt x="949" y="1"/>
                      </a:moveTo>
                      <a:cubicBezTo>
                        <a:pt x="943" y="1"/>
                        <a:pt x="937" y="1"/>
                        <a:pt x="930" y="1"/>
                      </a:cubicBezTo>
                      <a:cubicBezTo>
                        <a:pt x="392" y="1"/>
                        <a:pt x="1" y="455"/>
                        <a:pt x="1" y="1078"/>
                      </a:cubicBezTo>
                      <a:cubicBezTo>
                        <a:pt x="11" y="1659"/>
                        <a:pt x="349" y="2061"/>
                        <a:pt x="856" y="2061"/>
                      </a:cubicBezTo>
                      <a:cubicBezTo>
                        <a:pt x="1395" y="2061"/>
                        <a:pt x="1860" y="1554"/>
                        <a:pt x="1860" y="973"/>
                      </a:cubicBezTo>
                      <a:cubicBezTo>
                        <a:pt x="1860" y="430"/>
                        <a:pt x="1458" y="1"/>
                        <a:pt x="94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2" name="Google Shape;1602;p53"/>
                <p:cNvSpPr/>
                <p:nvPr/>
              </p:nvSpPr>
              <p:spPr>
                <a:xfrm>
                  <a:off x="7322652" y="-579496"/>
                  <a:ext cx="94440" cy="101871"/>
                </a:xfrm>
                <a:custGeom>
                  <a:avLst/>
                  <a:gdLst/>
                  <a:ahLst/>
                  <a:cxnLst/>
                  <a:rect l="l" t="t" r="r" b="b"/>
                  <a:pathLst>
                    <a:path w="1881" h="2029" extrusionOk="0">
                      <a:moveTo>
                        <a:pt x="941" y="1"/>
                      </a:moveTo>
                      <a:cubicBezTo>
                        <a:pt x="412" y="11"/>
                        <a:pt x="1" y="465"/>
                        <a:pt x="1" y="1025"/>
                      </a:cubicBezTo>
                      <a:cubicBezTo>
                        <a:pt x="1" y="1585"/>
                        <a:pt x="402" y="2018"/>
                        <a:pt x="909" y="2028"/>
                      </a:cubicBezTo>
                      <a:cubicBezTo>
                        <a:pt x="915" y="2029"/>
                        <a:pt x="920" y="2029"/>
                        <a:pt x="926" y="2029"/>
                      </a:cubicBezTo>
                      <a:cubicBezTo>
                        <a:pt x="1457" y="2029"/>
                        <a:pt x="1880" y="1547"/>
                        <a:pt x="1870" y="972"/>
                      </a:cubicBezTo>
                      <a:cubicBezTo>
                        <a:pt x="1859" y="434"/>
                        <a:pt x="1447" y="1"/>
                        <a:pt x="94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3" name="Google Shape;1603;p53"/>
                <p:cNvSpPr/>
                <p:nvPr/>
              </p:nvSpPr>
              <p:spPr>
                <a:xfrm>
                  <a:off x="6955730" y="254113"/>
                  <a:ext cx="95997" cy="97603"/>
                </a:xfrm>
                <a:custGeom>
                  <a:avLst/>
                  <a:gdLst/>
                  <a:ahLst/>
                  <a:cxnLst/>
                  <a:rect l="l" t="t" r="r" b="b"/>
                  <a:pathLst>
                    <a:path w="1912" h="1944" extrusionOk="0">
                      <a:moveTo>
                        <a:pt x="930" y="0"/>
                      </a:moveTo>
                      <a:cubicBezTo>
                        <a:pt x="412" y="11"/>
                        <a:pt x="21" y="402"/>
                        <a:pt x="11" y="930"/>
                      </a:cubicBezTo>
                      <a:cubicBezTo>
                        <a:pt x="0" y="1489"/>
                        <a:pt x="433" y="1944"/>
                        <a:pt x="961" y="1944"/>
                      </a:cubicBezTo>
                      <a:cubicBezTo>
                        <a:pt x="1500" y="1944"/>
                        <a:pt x="1912" y="1521"/>
                        <a:pt x="1912" y="982"/>
                      </a:cubicBezTo>
                      <a:cubicBezTo>
                        <a:pt x="1912" y="433"/>
                        <a:pt x="1489" y="0"/>
                        <a:pt x="93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4" name="Google Shape;1604;p53"/>
                <p:cNvSpPr/>
                <p:nvPr/>
              </p:nvSpPr>
              <p:spPr>
                <a:xfrm>
                  <a:off x="7556523" y="-114968"/>
                  <a:ext cx="91227" cy="93436"/>
                </a:xfrm>
                <a:custGeom>
                  <a:avLst/>
                  <a:gdLst/>
                  <a:ahLst/>
                  <a:cxnLst/>
                  <a:rect l="l" t="t" r="r" b="b"/>
                  <a:pathLst>
                    <a:path w="1817" h="1861" extrusionOk="0">
                      <a:moveTo>
                        <a:pt x="931" y="0"/>
                      </a:moveTo>
                      <a:cubicBezTo>
                        <a:pt x="433" y="0"/>
                        <a:pt x="32" y="398"/>
                        <a:pt x="11" y="909"/>
                      </a:cubicBezTo>
                      <a:cubicBezTo>
                        <a:pt x="0" y="1405"/>
                        <a:pt x="391" y="1838"/>
                        <a:pt x="877" y="1859"/>
                      </a:cubicBezTo>
                      <a:cubicBezTo>
                        <a:pt x="888" y="1860"/>
                        <a:pt x="900" y="1860"/>
                        <a:pt x="911" y="1860"/>
                      </a:cubicBezTo>
                      <a:cubicBezTo>
                        <a:pt x="1383" y="1860"/>
                        <a:pt x="1806" y="1435"/>
                        <a:pt x="1806" y="940"/>
                      </a:cubicBezTo>
                      <a:cubicBezTo>
                        <a:pt x="1817" y="444"/>
                        <a:pt x="1426" y="22"/>
                        <a:pt x="951" y="0"/>
                      </a:cubicBezTo>
                      <a:cubicBezTo>
                        <a:pt x="944" y="0"/>
                        <a:pt x="938" y="0"/>
                        <a:pt x="93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605" name="Google Shape;1605;p53"/>
            <p:cNvSpPr/>
            <p:nvPr/>
          </p:nvSpPr>
          <p:spPr>
            <a:xfrm>
              <a:off x="5575569" y="3733898"/>
              <a:ext cx="1507844" cy="1385528"/>
            </a:xfrm>
            <a:custGeom>
              <a:avLst/>
              <a:gdLst/>
              <a:ahLst/>
              <a:cxnLst/>
              <a:rect l="l" t="t" r="r" b="b"/>
              <a:pathLst>
                <a:path w="8894" h="8173" extrusionOk="0">
                  <a:moveTo>
                    <a:pt x="3238" y="1"/>
                  </a:moveTo>
                  <a:cubicBezTo>
                    <a:pt x="3222" y="1"/>
                    <a:pt x="3206" y="4"/>
                    <a:pt x="3190" y="9"/>
                  </a:cubicBezTo>
                  <a:cubicBezTo>
                    <a:pt x="3158" y="19"/>
                    <a:pt x="3127" y="30"/>
                    <a:pt x="3095" y="51"/>
                  </a:cubicBezTo>
                  <a:cubicBezTo>
                    <a:pt x="3074" y="72"/>
                    <a:pt x="3042" y="93"/>
                    <a:pt x="3032" y="125"/>
                  </a:cubicBezTo>
                  <a:cubicBezTo>
                    <a:pt x="3011" y="157"/>
                    <a:pt x="3000" y="188"/>
                    <a:pt x="2989" y="220"/>
                  </a:cubicBezTo>
                  <a:cubicBezTo>
                    <a:pt x="2989" y="252"/>
                    <a:pt x="2989" y="273"/>
                    <a:pt x="2979" y="294"/>
                  </a:cubicBezTo>
                  <a:cubicBezTo>
                    <a:pt x="2989" y="347"/>
                    <a:pt x="3000" y="400"/>
                    <a:pt x="3021" y="442"/>
                  </a:cubicBezTo>
                  <a:lnTo>
                    <a:pt x="3063" y="495"/>
                  </a:lnTo>
                  <a:cubicBezTo>
                    <a:pt x="3095" y="526"/>
                    <a:pt x="3137" y="547"/>
                    <a:pt x="3169" y="558"/>
                  </a:cubicBezTo>
                  <a:lnTo>
                    <a:pt x="3190" y="569"/>
                  </a:lnTo>
                  <a:lnTo>
                    <a:pt x="3211" y="579"/>
                  </a:lnTo>
                  <a:cubicBezTo>
                    <a:pt x="3243" y="611"/>
                    <a:pt x="3296" y="621"/>
                    <a:pt x="3338" y="621"/>
                  </a:cubicBezTo>
                  <a:lnTo>
                    <a:pt x="3454" y="621"/>
                  </a:lnTo>
                  <a:cubicBezTo>
                    <a:pt x="3486" y="621"/>
                    <a:pt x="3517" y="611"/>
                    <a:pt x="3549" y="590"/>
                  </a:cubicBezTo>
                  <a:cubicBezTo>
                    <a:pt x="3581" y="579"/>
                    <a:pt x="3602" y="558"/>
                    <a:pt x="3623" y="526"/>
                  </a:cubicBezTo>
                  <a:cubicBezTo>
                    <a:pt x="3634" y="505"/>
                    <a:pt x="3655" y="484"/>
                    <a:pt x="3665" y="474"/>
                  </a:cubicBezTo>
                  <a:cubicBezTo>
                    <a:pt x="3676" y="431"/>
                    <a:pt x="3686" y="400"/>
                    <a:pt x="3686" y="357"/>
                  </a:cubicBezTo>
                  <a:cubicBezTo>
                    <a:pt x="3697" y="336"/>
                    <a:pt x="3697" y="315"/>
                    <a:pt x="3686" y="283"/>
                  </a:cubicBezTo>
                  <a:cubicBezTo>
                    <a:pt x="3686" y="252"/>
                    <a:pt x="3676" y="220"/>
                    <a:pt x="3655" y="188"/>
                  </a:cubicBezTo>
                  <a:cubicBezTo>
                    <a:pt x="3644" y="167"/>
                    <a:pt x="3623" y="146"/>
                    <a:pt x="3613" y="125"/>
                  </a:cubicBezTo>
                  <a:cubicBezTo>
                    <a:pt x="3581" y="93"/>
                    <a:pt x="3539" y="72"/>
                    <a:pt x="3496" y="62"/>
                  </a:cubicBezTo>
                  <a:lnTo>
                    <a:pt x="3285" y="9"/>
                  </a:lnTo>
                  <a:cubicBezTo>
                    <a:pt x="3269" y="4"/>
                    <a:pt x="3253" y="1"/>
                    <a:pt x="3238" y="1"/>
                  </a:cubicBezTo>
                  <a:close/>
                  <a:moveTo>
                    <a:pt x="8101" y="178"/>
                  </a:moveTo>
                  <a:cubicBezTo>
                    <a:pt x="8080" y="178"/>
                    <a:pt x="8048" y="178"/>
                    <a:pt x="8017" y="188"/>
                  </a:cubicBezTo>
                  <a:cubicBezTo>
                    <a:pt x="7996" y="199"/>
                    <a:pt x="7964" y="220"/>
                    <a:pt x="7943" y="231"/>
                  </a:cubicBezTo>
                  <a:lnTo>
                    <a:pt x="7922" y="241"/>
                  </a:lnTo>
                  <a:cubicBezTo>
                    <a:pt x="7911" y="252"/>
                    <a:pt x="7890" y="273"/>
                    <a:pt x="7869" y="283"/>
                  </a:cubicBezTo>
                  <a:lnTo>
                    <a:pt x="7869" y="294"/>
                  </a:lnTo>
                  <a:lnTo>
                    <a:pt x="7858" y="305"/>
                  </a:lnTo>
                  <a:cubicBezTo>
                    <a:pt x="7848" y="326"/>
                    <a:pt x="7827" y="347"/>
                    <a:pt x="7816" y="368"/>
                  </a:cubicBezTo>
                  <a:lnTo>
                    <a:pt x="7816" y="379"/>
                  </a:lnTo>
                  <a:cubicBezTo>
                    <a:pt x="7795" y="410"/>
                    <a:pt x="7795" y="442"/>
                    <a:pt x="7795" y="484"/>
                  </a:cubicBezTo>
                  <a:cubicBezTo>
                    <a:pt x="7784" y="526"/>
                    <a:pt x="7784" y="558"/>
                    <a:pt x="7795" y="600"/>
                  </a:cubicBezTo>
                  <a:cubicBezTo>
                    <a:pt x="7805" y="632"/>
                    <a:pt x="7816" y="664"/>
                    <a:pt x="7848" y="695"/>
                  </a:cubicBezTo>
                  <a:cubicBezTo>
                    <a:pt x="7869" y="716"/>
                    <a:pt x="7890" y="748"/>
                    <a:pt x="7922" y="759"/>
                  </a:cubicBezTo>
                  <a:lnTo>
                    <a:pt x="7974" y="790"/>
                  </a:lnTo>
                  <a:cubicBezTo>
                    <a:pt x="7992" y="795"/>
                    <a:pt x="8011" y="797"/>
                    <a:pt x="8031" y="797"/>
                  </a:cubicBezTo>
                  <a:cubicBezTo>
                    <a:pt x="8059" y="797"/>
                    <a:pt x="8087" y="792"/>
                    <a:pt x="8112" y="780"/>
                  </a:cubicBezTo>
                  <a:lnTo>
                    <a:pt x="8154" y="759"/>
                  </a:lnTo>
                  <a:lnTo>
                    <a:pt x="8175" y="759"/>
                  </a:lnTo>
                  <a:cubicBezTo>
                    <a:pt x="8207" y="759"/>
                    <a:pt x="8238" y="748"/>
                    <a:pt x="8270" y="727"/>
                  </a:cubicBezTo>
                  <a:cubicBezTo>
                    <a:pt x="8302" y="716"/>
                    <a:pt x="8323" y="695"/>
                    <a:pt x="8344" y="664"/>
                  </a:cubicBezTo>
                  <a:cubicBezTo>
                    <a:pt x="8365" y="653"/>
                    <a:pt x="8376" y="632"/>
                    <a:pt x="8386" y="611"/>
                  </a:cubicBezTo>
                  <a:cubicBezTo>
                    <a:pt x="8407" y="569"/>
                    <a:pt x="8418" y="516"/>
                    <a:pt x="8418" y="463"/>
                  </a:cubicBezTo>
                  <a:cubicBezTo>
                    <a:pt x="8407" y="442"/>
                    <a:pt x="8407" y="421"/>
                    <a:pt x="8407" y="389"/>
                  </a:cubicBezTo>
                  <a:cubicBezTo>
                    <a:pt x="8386" y="347"/>
                    <a:pt x="8365" y="305"/>
                    <a:pt x="8333" y="273"/>
                  </a:cubicBezTo>
                  <a:cubicBezTo>
                    <a:pt x="8323" y="252"/>
                    <a:pt x="8291" y="231"/>
                    <a:pt x="8281" y="220"/>
                  </a:cubicBezTo>
                  <a:lnTo>
                    <a:pt x="8270" y="220"/>
                  </a:lnTo>
                  <a:lnTo>
                    <a:pt x="8260" y="210"/>
                  </a:lnTo>
                  <a:cubicBezTo>
                    <a:pt x="8238" y="199"/>
                    <a:pt x="8217" y="188"/>
                    <a:pt x="8196" y="188"/>
                  </a:cubicBezTo>
                  <a:lnTo>
                    <a:pt x="8186" y="178"/>
                  </a:lnTo>
                  <a:close/>
                  <a:moveTo>
                    <a:pt x="5239" y="157"/>
                  </a:moveTo>
                  <a:cubicBezTo>
                    <a:pt x="5176" y="157"/>
                    <a:pt x="5102" y="188"/>
                    <a:pt x="5059" y="241"/>
                  </a:cubicBezTo>
                  <a:cubicBezTo>
                    <a:pt x="5028" y="294"/>
                    <a:pt x="4996" y="379"/>
                    <a:pt x="4996" y="442"/>
                  </a:cubicBezTo>
                  <a:cubicBezTo>
                    <a:pt x="5007" y="516"/>
                    <a:pt x="5028" y="590"/>
                    <a:pt x="5081" y="643"/>
                  </a:cubicBezTo>
                  <a:cubicBezTo>
                    <a:pt x="5102" y="674"/>
                    <a:pt x="5133" y="685"/>
                    <a:pt x="5176" y="706"/>
                  </a:cubicBezTo>
                  <a:lnTo>
                    <a:pt x="5186" y="738"/>
                  </a:lnTo>
                  <a:cubicBezTo>
                    <a:pt x="5207" y="801"/>
                    <a:pt x="5239" y="843"/>
                    <a:pt x="5292" y="875"/>
                  </a:cubicBezTo>
                  <a:cubicBezTo>
                    <a:pt x="5313" y="885"/>
                    <a:pt x="5323" y="885"/>
                    <a:pt x="5345" y="896"/>
                  </a:cubicBezTo>
                  <a:cubicBezTo>
                    <a:pt x="5376" y="907"/>
                    <a:pt x="5397" y="907"/>
                    <a:pt x="5419" y="907"/>
                  </a:cubicBezTo>
                  <a:lnTo>
                    <a:pt x="5482" y="907"/>
                  </a:lnTo>
                  <a:lnTo>
                    <a:pt x="5514" y="917"/>
                  </a:lnTo>
                  <a:lnTo>
                    <a:pt x="5556" y="938"/>
                  </a:lnTo>
                  <a:cubicBezTo>
                    <a:pt x="5609" y="981"/>
                    <a:pt x="5661" y="1002"/>
                    <a:pt x="5725" y="1002"/>
                  </a:cubicBezTo>
                  <a:cubicBezTo>
                    <a:pt x="5788" y="1002"/>
                    <a:pt x="5852" y="970"/>
                    <a:pt x="5894" y="917"/>
                  </a:cubicBezTo>
                  <a:cubicBezTo>
                    <a:pt x="5936" y="854"/>
                    <a:pt x="5968" y="780"/>
                    <a:pt x="5968" y="706"/>
                  </a:cubicBezTo>
                  <a:cubicBezTo>
                    <a:pt x="5957" y="632"/>
                    <a:pt x="5936" y="558"/>
                    <a:pt x="5883" y="516"/>
                  </a:cubicBezTo>
                  <a:cubicBezTo>
                    <a:pt x="5809" y="442"/>
                    <a:pt x="5725" y="389"/>
                    <a:pt x="5630" y="357"/>
                  </a:cubicBezTo>
                  <a:lnTo>
                    <a:pt x="5619" y="347"/>
                  </a:lnTo>
                  <a:cubicBezTo>
                    <a:pt x="5566" y="252"/>
                    <a:pt x="5492" y="199"/>
                    <a:pt x="5408" y="167"/>
                  </a:cubicBezTo>
                  <a:cubicBezTo>
                    <a:pt x="5355" y="157"/>
                    <a:pt x="5292" y="157"/>
                    <a:pt x="5239" y="157"/>
                  </a:cubicBezTo>
                  <a:close/>
                  <a:moveTo>
                    <a:pt x="7182" y="431"/>
                  </a:moveTo>
                  <a:cubicBezTo>
                    <a:pt x="7151" y="431"/>
                    <a:pt x="7119" y="431"/>
                    <a:pt x="7087" y="442"/>
                  </a:cubicBezTo>
                  <a:cubicBezTo>
                    <a:pt x="7056" y="452"/>
                    <a:pt x="7024" y="474"/>
                    <a:pt x="7003" y="495"/>
                  </a:cubicBezTo>
                  <a:cubicBezTo>
                    <a:pt x="6982" y="516"/>
                    <a:pt x="6961" y="547"/>
                    <a:pt x="6939" y="579"/>
                  </a:cubicBezTo>
                  <a:cubicBezTo>
                    <a:pt x="6939" y="600"/>
                    <a:pt x="6929" y="621"/>
                    <a:pt x="6918" y="643"/>
                  </a:cubicBezTo>
                  <a:cubicBezTo>
                    <a:pt x="6908" y="695"/>
                    <a:pt x="6908" y="748"/>
                    <a:pt x="6929" y="801"/>
                  </a:cubicBezTo>
                  <a:cubicBezTo>
                    <a:pt x="6939" y="822"/>
                    <a:pt x="6939" y="843"/>
                    <a:pt x="6950" y="864"/>
                  </a:cubicBezTo>
                  <a:cubicBezTo>
                    <a:pt x="6971" y="907"/>
                    <a:pt x="7003" y="938"/>
                    <a:pt x="7045" y="959"/>
                  </a:cubicBezTo>
                  <a:lnTo>
                    <a:pt x="7098" y="1002"/>
                  </a:lnTo>
                  <a:cubicBezTo>
                    <a:pt x="7129" y="1023"/>
                    <a:pt x="7161" y="1033"/>
                    <a:pt x="7193" y="1033"/>
                  </a:cubicBezTo>
                  <a:cubicBezTo>
                    <a:pt x="7225" y="1033"/>
                    <a:pt x="7256" y="1033"/>
                    <a:pt x="7288" y="1023"/>
                  </a:cubicBezTo>
                  <a:cubicBezTo>
                    <a:pt x="7320" y="1012"/>
                    <a:pt x="7351" y="991"/>
                    <a:pt x="7372" y="970"/>
                  </a:cubicBezTo>
                  <a:cubicBezTo>
                    <a:pt x="7404" y="949"/>
                    <a:pt x="7425" y="917"/>
                    <a:pt x="7436" y="885"/>
                  </a:cubicBezTo>
                  <a:cubicBezTo>
                    <a:pt x="7446" y="864"/>
                    <a:pt x="7457" y="843"/>
                    <a:pt x="7457" y="822"/>
                  </a:cubicBezTo>
                  <a:cubicBezTo>
                    <a:pt x="7467" y="769"/>
                    <a:pt x="7467" y="716"/>
                    <a:pt x="7457" y="664"/>
                  </a:cubicBezTo>
                  <a:cubicBezTo>
                    <a:pt x="7446" y="643"/>
                    <a:pt x="7436" y="621"/>
                    <a:pt x="7425" y="600"/>
                  </a:cubicBezTo>
                  <a:cubicBezTo>
                    <a:pt x="7404" y="558"/>
                    <a:pt x="7372" y="526"/>
                    <a:pt x="7330" y="505"/>
                  </a:cubicBezTo>
                  <a:cubicBezTo>
                    <a:pt x="7320" y="495"/>
                    <a:pt x="7298" y="474"/>
                    <a:pt x="7277" y="463"/>
                  </a:cubicBezTo>
                  <a:cubicBezTo>
                    <a:pt x="7246" y="442"/>
                    <a:pt x="7225" y="431"/>
                    <a:pt x="7182" y="431"/>
                  </a:cubicBezTo>
                  <a:close/>
                  <a:moveTo>
                    <a:pt x="2905" y="1461"/>
                  </a:moveTo>
                  <a:cubicBezTo>
                    <a:pt x="2777" y="1461"/>
                    <a:pt x="2651" y="1556"/>
                    <a:pt x="2662" y="1741"/>
                  </a:cubicBezTo>
                  <a:cubicBezTo>
                    <a:pt x="2667" y="1920"/>
                    <a:pt x="2787" y="2008"/>
                    <a:pt x="2907" y="2008"/>
                  </a:cubicBezTo>
                  <a:cubicBezTo>
                    <a:pt x="3035" y="2008"/>
                    <a:pt x="3164" y="1910"/>
                    <a:pt x="3158" y="1720"/>
                  </a:cubicBezTo>
                  <a:cubicBezTo>
                    <a:pt x="3148" y="1546"/>
                    <a:pt x="3026" y="1461"/>
                    <a:pt x="2905" y="1461"/>
                  </a:cubicBezTo>
                  <a:close/>
                  <a:moveTo>
                    <a:pt x="1754" y="1392"/>
                  </a:moveTo>
                  <a:cubicBezTo>
                    <a:pt x="1733" y="1392"/>
                    <a:pt x="1701" y="1403"/>
                    <a:pt x="1680" y="1403"/>
                  </a:cubicBezTo>
                  <a:lnTo>
                    <a:pt x="1669" y="1414"/>
                  </a:lnTo>
                  <a:cubicBezTo>
                    <a:pt x="1627" y="1424"/>
                    <a:pt x="1606" y="1435"/>
                    <a:pt x="1585" y="1466"/>
                  </a:cubicBezTo>
                  <a:cubicBezTo>
                    <a:pt x="1553" y="1487"/>
                    <a:pt x="1532" y="1509"/>
                    <a:pt x="1521" y="1551"/>
                  </a:cubicBezTo>
                  <a:cubicBezTo>
                    <a:pt x="1500" y="1583"/>
                    <a:pt x="1490" y="1614"/>
                    <a:pt x="1490" y="1656"/>
                  </a:cubicBezTo>
                  <a:cubicBezTo>
                    <a:pt x="1490" y="1678"/>
                    <a:pt x="1490" y="1709"/>
                    <a:pt x="1500" y="1741"/>
                  </a:cubicBezTo>
                  <a:lnTo>
                    <a:pt x="1490" y="1783"/>
                  </a:lnTo>
                  <a:cubicBezTo>
                    <a:pt x="1490" y="1836"/>
                    <a:pt x="1511" y="1889"/>
                    <a:pt x="1532" y="1931"/>
                  </a:cubicBezTo>
                  <a:lnTo>
                    <a:pt x="1574" y="1984"/>
                  </a:lnTo>
                  <a:cubicBezTo>
                    <a:pt x="1606" y="2016"/>
                    <a:pt x="1638" y="2037"/>
                    <a:pt x="1680" y="2047"/>
                  </a:cubicBezTo>
                  <a:lnTo>
                    <a:pt x="1690" y="2058"/>
                  </a:lnTo>
                  <a:lnTo>
                    <a:pt x="1785" y="2058"/>
                  </a:lnTo>
                  <a:cubicBezTo>
                    <a:pt x="1807" y="2058"/>
                    <a:pt x="1828" y="2047"/>
                    <a:pt x="1849" y="2047"/>
                  </a:cubicBezTo>
                  <a:lnTo>
                    <a:pt x="1870" y="2047"/>
                  </a:lnTo>
                  <a:lnTo>
                    <a:pt x="1902" y="2026"/>
                  </a:lnTo>
                  <a:lnTo>
                    <a:pt x="1944" y="2005"/>
                  </a:lnTo>
                  <a:cubicBezTo>
                    <a:pt x="1965" y="1984"/>
                    <a:pt x="1986" y="1963"/>
                    <a:pt x="2007" y="1942"/>
                  </a:cubicBezTo>
                  <a:lnTo>
                    <a:pt x="2018" y="1931"/>
                  </a:lnTo>
                  <a:cubicBezTo>
                    <a:pt x="2028" y="1910"/>
                    <a:pt x="2049" y="1889"/>
                    <a:pt x="2060" y="1868"/>
                  </a:cubicBezTo>
                  <a:lnTo>
                    <a:pt x="2060" y="1857"/>
                  </a:lnTo>
                  <a:cubicBezTo>
                    <a:pt x="2071" y="1836"/>
                    <a:pt x="2081" y="1815"/>
                    <a:pt x="2081" y="1794"/>
                  </a:cubicBezTo>
                  <a:cubicBezTo>
                    <a:pt x="2092" y="1741"/>
                    <a:pt x="2092" y="1688"/>
                    <a:pt x="2081" y="1635"/>
                  </a:cubicBezTo>
                  <a:lnTo>
                    <a:pt x="2071" y="1604"/>
                  </a:lnTo>
                  <a:lnTo>
                    <a:pt x="2049" y="1572"/>
                  </a:lnTo>
                  <a:lnTo>
                    <a:pt x="2049" y="1561"/>
                  </a:lnTo>
                  <a:cubicBezTo>
                    <a:pt x="2039" y="1540"/>
                    <a:pt x="2018" y="1519"/>
                    <a:pt x="1997" y="1498"/>
                  </a:cubicBezTo>
                  <a:lnTo>
                    <a:pt x="1986" y="1487"/>
                  </a:lnTo>
                  <a:cubicBezTo>
                    <a:pt x="1976" y="1466"/>
                    <a:pt x="1954" y="1456"/>
                    <a:pt x="1933" y="1445"/>
                  </a:cubicBezTo>
                  <a:lnTo>
                    <a:pt x="1933" y="1435"/>
                  </a:lnTo>
                  <a:lnTo>
                    <a:pt x="1923" y="1435"/>
                  </a:lnTo>
                  <a:cubicBezTo>
                    <a:pt x="1902" y="1424"/>
                    <a:pt x="1870" y="1414"/>
                    <a:pt x="1849" y="1403"/>
                  </a:cubicBezTo>
                  <a:lnTo>
                    <a:pt x="1838" y="1403"/>
                  </a:lnTo>
                  <a:cubicBezTo>
                    <a:pt x="1817" y="1392"/>
                    <a:pt x="1785" y="1392"/>
                    <a:pt x="1764" y="1392"/>
                  </a:cubicBezTo>
                  <a:close/>
                  <a:moveTo>
                    <a:pt x="5894" y="1445"/>
                  </a:moveTo>
                  <a:lnTo>
                    <a:pt x="5894" y="1456"/>
                  </a:lnTo>
                  <a:cubicBezTo>
                    <a:pt x="5862" y="1456"/>
                    <a:pt x="5830" y="1466"/>
                    <a:pt x="5799" y="1487"/>
                  </a:cubicBezTo>
                  <a:cubicBezTo>
                    <a:pt x="5767" y="1509"/>
                    <a:pt x="5746" y="1530"/>
                    <a:pt x="5735" y="1561"/>
                  </a:cubicBezTo>
                  <a:cubicBezTo>
                    <a:pt x="5714" y="1593"/>
                    <a:pt x="5693" y="1625"/>
                    <a:pt x="5693" y="1656"/>
                  </a:cubicBezTo>
                  <a:cubicBezTo>
                    <a:pt x="5693" y="1688"/>
                    <a:pt x="5693" y="1709"/>
                    <a:pt x="5683" y="1741"/>
                  </a:cubicBezTo>
                  <a:lnTo>
                    <a:pt x="5693" y="1762"/>
                  </a:lnTo>
                  <a:cubicBezTo>
                    <a:pt x="5683" y="1783"/>
                    <a:pt x="5683" y="1804"/>
                    <a:pt x="5683" y="1825"/>
                  </a:cubicBezTo>
                  <a:cubicBezTo>
                    <a:pt x="5683" y="1868"/>
                    <a:pt x="5693" y="1899"/>
                    <a:pt x="5714" y="1931"/>
                  </a:cubicBezTo>
                  <a:cubicBezTo>
                    <a:pt x="5725" y="1973"/>
                    <a:pt x="5735" y="1994"/>
                    <a:pt x="5767" y="2026"/>
                  </a:cubicBezTo>
                  <a:cubicBezTo>
                    <a:pt x="5778" y="2037"/>
                    <a:pt x="5799" y="2047"/>
                    <a:pt x="5820" y="2068"/>
                  </a:cubicBezTo>
                  <a:cubicBezTo>
                    <a:pt x="5852" y="2089"/>
                    <a:pt x="5894" y="2100"/>
                    <a:pt x="5947" y="2100"/>
                  </a:cubicBezTo>
                  <a:cubicBezTo>
                    <a:pt x="5968" y="2089"/>
                    <a:pt x="5989" y="2089"/>
                    <a:pt x="6010" y="2089"/>
                  </a:cubicBezTo>
                  <a:cubicBezTo>
                    <a:pt x="6031" y="2079"/>
                    <a:pt x="6052" y="2068"/>
                    <a:pt x="6073" y="2047"/>
                  </a:cubicBezTo>
                  <a:cubicBezTo>
                    <a:pt x="6084" y="2052"/>
                    <a:pt x="6097" y="2055"/>
                    <a:pt x="6110" y="2055"/>
                  </a:cubicBezTo>
                  <a:cubicBezTo>
                    <a:pt x="6124" y="2055"/>
                    <a:pt x="6137" y="2052"/>
                    <a:pt x="6147" y="2047"/>
                  </a:cubicBezTo>
                  <a:cubicBezTo>
                    <a:pt x="6179" y="2047"/>
                    <a:pt x="6211" y="2037"/>
                    <a:pt x="6242" y="2016"/>
                  </a:cubicBezTo>
                  <a:lnTo>
                    <a:pt x="6285" y="1963"/>
                  </a:lnTo>
                  <a:cubicBezTo>
                    <a:pt x="6316" y="1942"/>
                    <a:pt x="6327" y="1910"/>
                    <a:pt x="6337" y="1868"/>
                  </a:cubicBezTo>
                  <a:cubicBezTo>
                    <a:pt x="6348" y="1847"/>
                    <a:pt x="6348" y="1825"/>
                    <a:pt x="6348" y="1804"/>
                  </a:cubicBezTo>
                  <a:cubicBezTo>
                    <a:pt x="6359" y="1762"/>
                    <a:pt x="6359" y="1730"/>
                    <a:pt x="6337" y="1688"/>
                  </a:cubicBezTo>
                  <a:cubicBezTo>
                    <a:pt x="6337" y="1667"/>
                    <a:pt x="6327" y="1646"/>
                    <a:pt x="6316" y="1625"/>
                  </a:cubicBezTo>
                  <a:cubicBezTo>
                    <a:pt x="6295" y="1583"/>
                    <a:pt x="6263" y="1551"/>
                    <a:pt x="6221" y="1519"/>
                  </a:cubicBezTo>
                  <a:cubicBezTo>
                    <a:pt x="6200" y="1519"/>
                    <a:pt x="6190" y="1509"/>
                    <a:pt x="6168" y="1498"/>
                  </a:cubicBezTo>
                  <a:lnTo>
                    <a:pt x="6158" y="1498"/>
                  </a:lnTo>
                  <a:lnTo>
                    <a:pt x="6147" y="1487"/>
                  </a:lnTo>
                  <a:lnTo>
                    <a:pt x="6105" y="1487"/>
                  </a:lnTo>
                  <a:cubicBezTo>
                    <a:pt x="6073" y="1477"/>
                    <a:pt x="6031" y="1466"/>
                    <a:pt x="5989" y="1456"/>
                  </a:cubicBezTo>
                  <a:cubicBezTo>
                    <a:pt x="5957" y="1445"/>
                    <a:pt x="5925" y="1445"/>
                    <a:pt x="5894" y="1445"/>
                  </a:cubicBezTo>
                  <a:close/>
                  <a:moveTo>
                    <a:pt x="243" y="1667"/>
                  </a:moveTo>
                  <a:cubicBezTo>
                    <a:pt x="212" y="1667"/>
                    <a:pt x="180" y="1678"/>
                    <a:pt x="148" y="1699"/>
                  </a:cubicBezTo>
                  <a:cubicBezTo>
                    <a:pt x="117" y="1709"/>
                    <a:pt x="96" y="1730"/>
                    <a:pt x="74" y="1751"/>
                  </a:cubicBezTo>
                  <a:cubicBezTo>
                    <a:pt x="43" y="1783"/>
                    <a:pt x="32" y="1815"/>
                    <a:pt x="22" y="1847"/>
                  </a:cubicBezTo>
                  <a:cubicBezTo>
                    <a:pt x="11" y="1878"/>
                    <a:pt x="1" y="1920"/>
                    <a:pt x="1" y="1963"/>
                  </a:cubicBezTo>
                  <a:cubicBezTo>
                    <a:pt x="11" y="1984"/>
                    <a:pt x="11" y="2005"/>
                    <a:pt x="11" y="2037"/>
                  </a:cubicBezTo>
                  <a:cubicBezTo>
                    <a:pt x="32" y="2079"/>
                    <a:pt x="53" y="2121"/>
                    <a:pt x="85" y="2153"/>
                  </a:cubicBezTo>
                  <a:lnTo>
                    <a:pt x="138" y="2195"/>
                  </a:lnTo>
                  <a:cubicBezTo>
                    <a:pt x="170" y="2216"/>
                    <a:pt x="222" y="2227"/>
                    <a:pt x="265" y="2227"/>
                  </a:cubicBezTo>
                  <a:lnTo>
                    <a:pt x="307" y="2227"/>
                  </a:lnTo>
                  <a:cubicBezTo>
                    <a:pt x="339" y="2227"/>
                    <a:pt x="370" y="2216"/>
                    <a:pt x="402" y="2195"/>
                  </a:cubicBezTo>
                  <a:cubicBezTo>
                    <a:pt x="434" y="2185"/>
                    <a:pt x="465" y="2163"/>
                    <a:pt x="486" y="2142"/>
                  </a:cubicBezTo>
                  <a:cubicBezTo>
                    <a:pt x="507" y="2111"/>
                    <a:pt x="518" y="2079"/>
                    <a:pt x="529" y="2047"/>
                  </a:cubicBezTo>
                  <a:cubicBezTo>
                    <a:pt x="550" y="2016"/>
                    <a:pt x="550" y="1973"/>
                    <a:pt x="550" y="1931"/>
                  </a:cubicBezTo>
                  <a:cubicBezTo>
                    <a:pt x="539" y="1910"/>
                    <a:pt x="539" y="1889"/>
                    <a:pt x="539" y="1857"/>
                  </a:cubicBezTo>
                  <a:cubicBezTo>
                    <a:pt x="529" y="1815"/>
                    <a:pt x="497" y="1773"/>
                    <a:pt x="465" y="1741"/>
                  </a:cubicBezTo>
                  <a:lnTo>
                    <a:pt x="412" y="1699"/>
                  </a:lnTo>
                  <a:cubicBezTo>
                    <a:pt x="381" y="1678"/>
                    <a:pt x="339" y="1667"/>
                    <a:pt x="286" y="1667"/>
                  </a:cubicBezTo>
                  <a:close/>
                  <a:moveTo>
                    <a:pt x="7418" y="1797"/>
                  </a:moveTo>
                  <a:cubicBezTo>
                    <a:pt x="7399" y="1797"/>
                    <a:pt x="7380" y="1802"/>
                    <a:pt x="7362" y="1815"/>
                  </a:cubicBezTo>
                  <a:lnTo>
                    <a:pt x="7298" y="1847"/>
                  </a:lnTo>
                  <a:lnTo>
                    <a:pt x="7277" y="1868"/>
                  </a:lnTo>
                  <a:cubicBezTo>
                    <a:pt x="7246" y="1878"/>
                    <a:pt x="7214" y="1899"/>
                    <a:pt x="7193" y="1920"/>
                  </a:cubicBezTo>
                  <a:cubicBezTo>
                    <a:pt x="7161" y="1942"/>
                    <a:pt x="7140" y="1973"/>
                    <a:pt x="7129" y="2005"/>
                  </a:cubicBezTo>
                  <a:cubicBezTo>
                    <a:pt x="7119" y="2026"/>
                    <a:pt x="7108" y="2047"/>
                    <a:pt x="7108" y="2068"/>
                  </a:cubicBezTo>
                  <a:cubicBezTo>
                    <a:pt x="7098" y="2121"/>
                    <a:pt x="7098" y="2174"/>
                    <a:pt x="7108" y="2216"/>
                  </a:cubicBezTo>
                  <a:cubicBezTo>
                    <a:pt x="7119" y="2237"/>
                    <a:pt x="7129" y="2269"/>
                    <a:pt x="7140" y="2290"/>
                  </a:cubicBezTo>
                  <a:cubicBezTo>
                    <a:pt x="7161" y="2332"/>
                    <a:pt x="7193" y="2364"/>
                    <a:pt x="7235" y="2385"/>
                  </a:cubicBezTo>
                  <a:cubicBezTo>
                    <a:pt x="7298" y="2417"/>
                    <a:pt x="7362" y="2449"/>
                    <a:pt x="7425" y="2480"/>
                  </a:cubicBezTo>
                  <a:lnTo>
                    <a:pt x="7446" y="2491"/>
                  </a:lnTo>
                  <a:cubicBezTo>
                    <a:pt x="7467" y="2501"/>
                    <a:pt x="7499" y="2522"/>
                    <a:pt x="7531" y="2533"/>
                  </a:cubicBezTo>
                  <a:cubicBezTo>
                    <a:pt x="7547" y="2538"/>
                    <a:pt x="7563" y="2541"/>
                    <a:pt x="7578" y="2541"/>
                  </a:cubicBezTo>
                  <a:cubicBezTo>
                    <a:pt x="7594" y="2541"/>
                    <a:pt x="7610" y="2538"/>
                    <a:pt x="7626" y="2533"/>
                  </a:cubicBezTo>
                  <a:cubicBezTo>
                    <a:pt x="7658" y="2522"/>
                    <a:pt x="7689" y="2512"/>
                    <a:pt x="7721" y="2491"/>
                  </a:cubicBezTo>
                  <a:lnTo>
                    <a:pt x="7774" y="2449"/>
                  </a:lnTo>
                  <a:cubicBezTo>
                    <a:pt x="7795" y="2417"/>
                    <a:pt x="7805" y="2385"/>
                    <a:pt x="7816" y="2353"/>
                  </a:cubicBezTo>
                  <a:cubicBezTo>
                    <a:pt x="7827" y="2332"/>
                    <a:pt x="7837" y="2311"/>
                    <a:pt x="7837" y="2280"/>
                  </a:cubicBezTo>
                  <a:cubicBezTo>
                    <a:pt x="7837" y="2248"/>
                    <a:pt x="7837" y="2206"/>
                    <a:pt x="7827" y="2174"/>
                  </a:cubicBezTo>
                  <a:lnTo>
                    <a:pt x="7795" y="2100"/>
                  </a:lnTo>
                  <a:cubicBezTo>
                    <a:pt x="7774" y="2058"/>
                    <a:pt x="7742" y="2026"/>
                    <a:pt x="7700" y="2005"/>
                  </a:cubicBezTo>
                  <a:lnTo>
                    <a:pt x="7668" y="1984"/>
                  </a:lnTo>
                  <a:cubicBezTo>
                    <a:pt x="7658" y="1952"/>
                    <a:pt x="7647" y="1920"/>
                    <a:pt x="7626" y="1899"/>
                  </a:cubicBezTo>
                  <a:cubicBezTo>
                    <a:pt x="7605" y="1868"/>
                    <a:pt x="7584" y="1847"/>
                    <a:pt x="7552" y="1836"/>
                  </a:cubicBezTo>
                  <a:cubicBezTo>
                    <a:pt x="7520" y="1815"/>
                    <a:pt x="7489" y="1804"/>
                    <a:pt x="7457" y="1804"/>
                  </a:cubicBezTo>
                  <a:cubicBezTo>
                    <a:pt x="7444" y="1800"/>
                    <a:pt x="7431" y="1797"/>
                    <a:pt x="7418" y="1797"/>
                  </a:cubicBezTo>
                  <a:close/>
                  <a:moveTo>
                    <a:pt x="4299" y="2033"/>
                  </a:moveTo>
                  <a:cubicBezTo>
                    <a:pt x="4288" y="2033"/>
                    <a:pt x="4278" y="2034"/>
                    <a:pt x="4267" y="2037"/>
                  </a:cubicBezTo>
                  <a:lnTo>
                    <a:pt x="4130" y="2037"/>
                  </a:lnTo>
                  <a:cubicBezTo>
                    <a:pt x="4088" y="2037"/>
                    <a:pt x="4067" y="2047"/>
                    <a:pt x="4035" y="2068"/>
                  </a:cubicBezTo>
                  <a:cubicBezTo>
                    <a:pt x="4003" y="2079"/>
                    <a:pt x="3972" y="2100"/>
                    <a:pt x="3951" y="2132"/>
                  </a:cubicBezTo>
                  <a:cubicBezTo>
                    <a:pt x="3929" y="2153"/>
                    <a:pt x="3919" y="2185"/>
                    <a:pt x="3908" y="2216"/>
                  </a:cubicBezTo>
                  <a:cubicBezTo>
                    <a:pt x="3887" y="2258"/>
                    <a:pt x="3887" y="2290"/>
                    <a:pt x="3887" y="2332"/>
                  </a:cubicBezTo>
                  <a:cubicBezTo>
                    <a:pt x="3887" y="2353"/>
                    <a:pt x="3898" y="2375"/>
                    <a:pt x="3898" y="2406"/>
                  </a:cubicBezTo>
                  <a:cubicBezTo>
                    <a:pt x="3908" y="2449"/>
                    <a:pt x="3940" y="2491"/>
                    <a:pt x="3972" y="2522"/>
                  </a:cubicBezTo>
                  <a:lnTo>
                    <a:pt x="4014" y="2565"/>
                  </a:lnTo>
                  <a:cubicBezTo>
                    <a:pt x="4056" y="2596"/>
                    <a:pt x="4098" y="2607"/>
                    <a:pt x="4141" y="2607"/>
                  </a:cubicBezTo>
                  <a:lnTo>
                    <a:pt x="4288" y="2596"/>
                  </a:lnTo>
                  <a:cubicBezTo>
                    <a:pt x="4320" y="2596"/>
                    <a:pt x="4352" y="2586"/>
                    <a:pt x="4373" y="2565"/>
                  </a:cubicBezTo>
                  <a:cubicBezTo>
                    <a:pt x="4415" y="2554"/>
                    <a:pt x="4436" y="2533"/>
                    <a:pt x="4457" y="2501"/>
                  </a:cubicBezTo>
                  <a:cubicBezTo>
                    <a:pt x="4479" y="2480"/>
                    <a:pt x="4500" y="2449"/>
                    <a:pt x="4500" y="2417"/>
                  </a:cubicBezTo>
                  <a:cubicBezTo>
                    <a:pt x="4521" y="2375"/>
                    <a:pt x="4531" y="2343"/>
                    <a:pt x="4521" y="2301"/>
                  </a:cubicBezTo>
                  <a:cubicBezTo>
                    <a:pt x="4521" y="2280"/>
                    <a:pt x="4510" y="2258"/>
                    <a:pt x="4510" y="2227"/>
                  </a:cubicBezTo>
                  <a:cubicBezTo>
                    <a:pt x="4500" y="2185"/>
                    <a:pt x="4479" y="2142"/>
                    <a:pt x="4447" y="2111"/>
                  </a:cubicBezTo>
                  <a:cubicBezTo>
                    <a:pt x="4426" y="2089"/>
                    <a:pt x="4415" y="2079"/>
                    <a:pt x="4394" y="2068"/>
                  </a:cubicBezTo>
                  <a:cubicBezTo>
                    <a:pt x="4362" y="2045"/>
                    <a:pt x="4331" y="2033"/>
                    <a:pt x="4299" y="2033"/>
                  </a:cubicBezTo>
                  <a:close/>
                  <a:moveTo>
                    <a:pt x="5379" y="2476"/>
                  </a:moveTo>
                  <a:cubicBezTo>
                    <a:pt x="5368" y="2476"/>
                    <a:pt x="5357" y="2477"/>
                    <a:pt x="5345" y="2480"/>
                  </a:cubicBezTo>
                  <a:cubicBezTo>
                    <a:pt x="5323" y="2491"/>
                    <a:pt x="5281" y="2501"/>
                    <a:pt x="5260" y="2522"/>
                  </a:cubicBezTo>
                  <a:cubicBezTo>
                    <a:pt x="5228" y="2544"/>
                    <a:pt x="5207" y="2565"/>
                    <a:pt x="5197" y="2596"/>
                  </a:cubicBezTo>
                  <a:cubicBezTo>
                    <a:pt x="5176" y="2628"/>
                    <a:pt x="5155" y="2660"/>
                    <a:pt x="5155" y="2691"/>
                  </a:cubicBezTo>
                  <a:cubicBezTo>
                    <a:pt x="5144" y="2723"/>
                    <a:pt x="5144" y="2744"/>
                    <a:pt x="5144" y="2776"/>
                  </a:cubicBezTo>
                  <a:cubicBezTo>
                    <a:pt x="5144" y="2818"/>
                    <a:pt x="5155" y="2871"/>
                    <a:pt x="5186" y="2913"/>
                  </a:cubicBezTo>
                  <a:lnTo>
                    <a:pt x="5207" y="2945"/>
                  </a:lnTo>
                  <a:lnTo>
                    <a:pt x="5207" y="2956"/>
                  </a:lnTo>
                  <a:cubicBezTo>
                    <a:pt x="5218" y="2977"/>
                    <a:pt x="5218" y="3008"/>
                    <a:pt x="5218" y="3029"/>
                  </a:cubicBezTo>
                  <a:cubicBezTo>
                    <a:pt x="5239" y="3082"/>
                    <a:pt x="5260" y="3114"/>
                    <a:pt x="5292" y="3156"/>
                  </a:cubicBezTo>
                  <a:lnTo>
                    <a:pt x="5345" y="3198"/>
                  </a:lnTo>
                  <a:cubicBezTo>
                    <a:pt x="5376" y="3220"/>
                    <a:pt x="5419" y="3230"/>
                    <a:pt x="5471" y="3230"/>
                  </a:cubicBezTo>
                  <a:lnTo>
                    <a:pt x="5514" y="3220"/>
                  </a:lnTo>
                  <a:lnTo>
                    <a:pt x="5556" y="3209"/>
                  </a:lnTo>
                  <a:lnTo>
                    <a:pt x="5609" y="3177"/>
                  </a:lnTo>
                  <a:lnTo>
                    <a:pt x="5619" y="3177"/>
                  </a:lnTo>
                  <a:lnTo>
                    <a:pt x="5672" y="3124"/>
                  </a:lnTo>
                  <a:cubicBezTo>
                    <a:pt x="5693" y="3093"/>
                    <a:pt x="5714" y="3072"/>
                    <a:pt x="5725" y="3040"/>
                  </a:cubicBezTo>
                  <a:cubicBezTo>
                    <a:pt x="5735" y="3019"/>
                    <a:pt x="5746" y="2987"/>
                    <a:pt x="5746" y="2966"/>
                  </a:cubicBezTo>
                  <a:lnTo>
                    <a:pt x="5757" y="2956"/>
                  </a:lnTo>
                  <a:cubicBezTo>
                    <a:pt x="5757" y="2924"/>
                    <a:pt x="5757" y="2903"/>
                    <a:pt x="5757" y="2871"/>
                  </a:cubicBezTo>
                  <a:lnTo>
                    <a:pt x="5757" y="2850"/>
                  </a:lnTo>
                  <a:cubicBezTo>
                    <a:pt x="5757" y="2829"/>
                    <a:pt x="5757" y="2797"/>
                    <a:pt x="5746" y="2776"/>
                  </a:cubicBezTo>
                  <a:lnTo>
                    <a:pt x="5746" y="2755"/>
                  </a:lnTo>
                  <a:lnTo>
                    <a:pt x="5714" y="2691"/>
                  </a:lnTo>
                  <a:lnTo>
                    <a:pt x="5714" y="2681"/>
                  </a:lnTo>
                  <a:lnTo>
                    <a:pt x="5704" y="2670"/>
                  </a:lnTo>
                  <a:cubicBezTo>
                    <a:pt x="5693" y="2649"/>
                    <a:pt x="5683" y="2639"/>
                    <a:pt x="5661" y="2618"/>
                  </a:cubicBezTo>
                  <a:lnTo>
                    <a:pt x="5651" y="2596"/>
                  </a:lnTo>
                  <a:cubicBezTo>
                    <a:pt x="5630" y="2586"/>
                    <a:pt x="5609" y="2565"/>
                    <a:pt x="5588" y="2554"/>
                  </a:cubicBezTo>
                  <a:lnTo>
                    <a:pt x="5577" y="2544"/>
                  </a:lnTo>
                  <a:cubicBezTo>
                    <a:pt x="5545" y="2522"/>
                    <a:pt x="5514" y="2512"/>
                    <a:pt x="5482" y="2501"/>
                  </a:cubicBezTo>
                  <a:lnTo>
                    <a:pt x="5450" y="2491"/>
                  </a:lnTo>
                  <a:cubicBezTo>
                    <a:pt x="5428" y="2483"/>
                    <a:pt x="5405" y="2476"/>
                    <a:pt x="5379" y="2476"/>
                  </a:cubicBezTo>
                  <a:close/>
                  <a:moveTo>
                    <a:pt x="2335" y="2903"/>
                  </a:moveTo>
                  <a:cubicBezTo>
                    <a:pt x="2313" y="2903"/>
                    <a:pt x="2292" y="2913"/>
                    <a:pt x="2261" y="2913"/>
                  </a:cubicBezTo>
                  <a:cubicBezTo>
                    <a:pt x="2229" y="2934"/>
                    <a:pt x="2187" y="2956"/>
                    <a:pt x="2155" y="2998"/>
                  </a:cubicBezTo>
                  <a:cubicBezTo>
                    <a:pt x="2123" y="3029"/>
                    <a:pt x="2102" y="3061"/>
                    <a:pt x="2071" y="3103"/>
                  </a:cubicBezTo>
                  <a:cubicBezTo>
                    <a:pt x="2049" y="3124"/>
                    <a:pt x="2028" y="3156"/>
                    <a:pt x="2018" y="3198"/>
                  </a:cubicBezTo>
                  <a:cubicBezTo>
                    <a:pt x="2007" y="3230"/>
                    <a:pt x="1997" y="3262"/>
                    <a:pt x="1997" y="3304"/>
                  </a:cubicBezTo>
                  <a:cubicBezTo>
                    <a:pt x="1997" y="3346"/>
                    <a:pt x="2007" y="3378"/>
                    <a:pt x="2028" y="3410"/>
                  </a:cubicBezTo>
                  <a:cubicBezTo>
                    <a:pt x="2039" y="3441"/>
                    <a:pt x="2049" y="3473"/>
                    <a:pt x="2081" y="3505"/>
                  </a:cubicBezTo>
                  <a:cubicBezTo>
                    <a:pt x="2102" y="3515"/>
                    <a:pt x="2113" y="3526"/>
                    <a:pt x="2134" y="3547"/>
                  </a:cubicBezTo>
                  <a:cubicBezTo>
                    <a:pt x="2176" y="3568"/>
                    <a:pt x="2218" y="3579"/>
                    <a:pt x="2261" y="3579"/>
                  </a:cubicBezTo>
                  <a:cubicBezTo>
                    <a:pt x="2282" y="3568"/>
                    <a:pt x="2303" y="3568"/>
                    <a:pt x="2324" y="3568"/>
                  </a:cubicBezTo>
                  <a:cubicBezTo>
                    <a:pt x="2366" y="3547"/>
                    <a:pt x="2398" y="3526"/>
                    <a:pt x="2430" y="3484"/>
                  </a:cubicBezTo>
                  <a:cubicBezTo>
                    <a:pt x="2461" y="3452"/>
                    <a:pt x="2493" y="3410"/>
                    <a:pt x="2525" y="3378"/>
                  </a:cubicBezTo>
                  <a:cubicBezTo>
                    <a:pt x="2546" y="3346"/>
                    <a:pt x="2556" y="3325"/>
                    <a:pt x="2567" y="3283"/>
                  </a:cubicBezTo>
                  <a:cubicBezTo>
                    <a:pt x="2588" y="3251"/>
                    <a:pt x="2588" y="3220"/>
                    <a:pt x="2588" y="3177"/>
                  </a:cubicBezTo>
                  <a:cubicBezTo>
                    <a:pt x="2588" y="3135"/>
                    <a:pt x="2578" y="3103"/>
                    <a:pt x="2567" y="3072"/>
                  </a:cubicBezTo>
                  <a:cubicBezTo>
                    <a:pt x="2556" y="3029"/>
                    <a:pt x="2535" y="3008"/>
                    <a:pt x="2514" y="2977"/>
                  </a:cubicBezTo>
                  <a:lnTo>
                    <a:pt x="2461" y="2934"/>
                  </a:lnTo>
                  <a:cubicBezTo>
                    <a:pt x="2419" y="2913"/>
                    <a:pt x="2377" y="2903"/>
                    <a:pt x="2335" y="2903"/>
                  </a:cubicBezTo>
                  <a:close/>
                  <a:moveTo>
                    <a:pt x="3499" y="3234"/>
                  </a:moveTo>
                  <a:cubicBezTo>
                    <a:pt x="3481" y="3234"/>
                    <a:pt x="3462" y="3239"/>
                    <a:pt x="3444" y="3251"/>
                  </a:cubicBezTo>
                  <a:cubicBezTo>
                    <a:pt x="3412" y="3262"/>
                    <a:pt x="3380" y="3272"/>
                    <a:pt x="3359" y="3304"/>
                  </a:cubicBezTo>
                  <a:cubicBezTo>
                    <a:pt x="3338" y="3325"/>
                    <a:pt x="3317" y="3346"/>
                    <a:pt x="3296" y="3389"/>
                  </a:cubicBezTo>
                  <a:cubicBezTo>
                    <a:pt x="3296" y="3410"/>
                    <a:pt x="3285" y="3431"/>
                    <a:pt x="3275" y="3452"/>
                  </a:cubicBezTo>
                  <a:cubicBezTo>
                    <a:pt x="3264" y="3505"/>
                    <a:pt x="3264" y="3547"/>
                    <a:pt x="3285" y="3600"/>
                  </a:cubicBezTo>
                  <a:cubicBezTo>
                    <a:pt x="3296" y="3621"/>
                    <a:pt x="3296" y="3642"/>
                    <a:pt x="3306" y="3663"/>
                  </a:cubicBezTo>
                  <a:cubicBezTo>
                    <a:pt x="3327" y="3705"/>
                    <a:pt x="3359" y="3737"/>
                    <a:pt x="3401" y="3769"/>
                  </a:cubicBezTo>
                  <a:cubicBezTo>
                    <a:pt x="3433" y="3779"/>
                    <a:pt x="3465" y="3800"/>
                    <a:pt x="3496" y="3811"/>
                  </a:cubicBezTo>
                  <a:cubicBezTo>
                    <a:pt x="3528" y="3832"/>
                    <a:pt x="3560" y="3843"/>
                    <a:pt x="3591" y="3843"/>
                  </a:cubicBezTo>
                  <a:cubicBezTo>
                    <a:pt x="3601" y="3846"/>
                    <a:pt x="3610" y="3847"/>
                    <a:pt x="3619" y="3847"/>
                  </a:cubicBezTo>
                  <a:cubicBezTo>
                    <a:pt x="3642" y="3847"/>
                    <a:pt x="3664" y="3840"/>
                    <a:pt x="3686" y="3832"/>
                  </a:cubicBezTo>
                  <a:cubicBezTo>
                    <a:pt x="3718" y="3822"/>
                    <a:pt x="3750" y="3811"/>
                    <a:pt x="3771" y="3779"/>
                  </a:cubicBezTo>
                  <a:cubicBezTo>
                    <a:pt x="3803" y="3758"/>
                    <a:pt x="3813" y="3737"/>
                    <a:pt x="3834" y="3695"/>
                  </a:cubicBezTo>
                  <a:lnTo>
                    <a:pt x="3855" y="3631"/>
                  </a:lnTo>
                  <a:cubicBezTo>
                    <a:pt x="3866" y="3579"/>
                    <a:pt x="3866" y="3526"/>
                    <a:pt x="3855" y="3484"/>
                  </a:cubicBezTo>
                  <a:cubicBezTo>
                    <a:pt x="3845" y="3462"/>
                    <a:pt x="3834" y="3441"/>
                    <a:pt x="3824" y="3410"/>
                  </a:cubicBezTo>
                  <a:cubicBezTo>
                    <a:pt x="3803" y="3367"/>
                    <a:pt x="3771" y="3336"/>
                    <a:pt x="3729" y="3315"/>
                  </a:cubicBezTo>
                  <a:cubicBezTo>
                    <a:pt x="3697" y="3304"/>
                    <a:pt x="3665" y="3283"/>
                    <a:pt x="3634" y="3272"/>
                  </a:cubicBezTo>
                  <a:cubicBezTo>
                    <a:pt x="3602" y="3251"/>
                    <a:pt x="3581" y="3241"/>
                    <a:pt x="3539" y="3241"/>
                  </a:cubicBezTo>
                  <a:cubicBezTo>
                    <a:pt x="3525" y="3236"/>
                    <a:pt x="3512" y="3234"/>
                    <a:pt x="3499" y="3234"/>
                  </a:cubicBezTo>
                  <a:close/>
                  <a:moveTo>
                    <a:pt x="6929" y="3357"/>
                  </a:moveTo>
                  <a:cubicBezTo>
                    <a:pt x="6897" y="3367"/>
                    <a:pt x="6887" y="3367"/>
                    <a:pt x="6855" y="3378"/>
                  </a:cubicBezTo>
                  <a:cubicBezTo>
                    <a:pt x="6823" y="3389"/>
                    <a:pt x="6781" y="3410"/>
                    <a:pt x="6749" y="3452"/>
                  </a:cubicBezTo>
                  <a:cubicBezTo>
                    <a:pt x="6739" y="3473"/>
                    <a:pt x="6728" y="3494"/>
                    <a:pt x="6707" y="3515"/>
                  </a:cubicBezTo>
                  <a:cubicBezTo>
                    <a:pt x="6696" y="3536"/>
                    <a:pt x="6696" y="3558"/>
                    <a:pt x="6686" y="3589"/>
                  </a:cubicBezTo>
                  <a:cubicBezTo>
                    <a:pt x="6675" y="3610"/>
                    <a:pt x="6675" y="3642"/>
                    <a:pt x="6675" y="3663"/>
                  </a:cubicBezTo>
                  <a:cubicBezTo>
                    <a:pt x="6686" y="3726"/>
                    <a:pt x="6696" y="3758"/>
                    <a:pt x="6718" y="3811"/>
                  </a:cubicBezTo>
                  <a:cubicBezTo>
                    <a:pt x="6739" y="3853"/>
                    <a:pt x="6781" y="3885"/>
                    <a:pt x="6813" y="3906"/>
                  </a:cubicBezTo>
                  <a:lnTo>
                    <a:pt x="6813" y="3917"/>
                  </a:lnTo>
                  <a:cubicBezTo>
                    <a:pt x="6830" y="3925"/>
                    <a:pt x="6868" y="3941"/>
                    <a:pt x="6876" y="3941"/>
                  </a:cubicBezTo>
                  <a:cubicBezTo>
                    <a:pt x="6878" y="3941"/>
                    <a:pt x="6878" y="3940"/>
                    <a:pt x="6876" y="3938"/>
                  </a:cubicBezTo>
                  <a:lnTo>
                    <a:pt x="6887" y="3938"/>
                  </a:lnTo>
                  <a:cubicBezTo>
                    <a:pt x="6908" y="3948"/>
                    <a:pt x="6939" y="3948"/>
                    <a:pt x="6961" y="3948"/>
                  </a:cubicBezTo>
                  <a:lnTo>
                    <a:pt x="6971" y="3948"/>
                  </a:lnTo>
                  <a:lnTo>
                    <a:pt x="7034" y="3938"/>
                  </a:lnTo>
                  <a:cubicBezTo>
                    <a:pt x="7087" y="3917"/>
                    <a:pt x="7119" y="3895"/>
                    <a:pt x="7151" y="3853"/>
                  </a:cubicBezTo>
                  <a:cubicBezTo>
                    <a:pt x="7182" y="3811"/>
                    <a:pt x="7203" y="3779"/>
                    <a:pt x="7214" y="3726"/>
                  </a:cubicBezTo>
                  <a:lnTo>
                    <a:pt x="7214" y="3716"/>
                  </a:lnTo>
                  <a:lnTo>
                    <a:pt x="7214" y="3684"/>
                  </a:lnTo>
                  <a:lnTo>
                    <a:pt x="7225" y="3642"/>
                  </a:lnTo>
                  <a:lnTo>
                    <a:pt x="7214" y="3568"/>
                  </a:lnTo>
                  <a:cubicBezTo>
                    <a:pt x="7203" y="3547"/>
                    <a:pt x="7193" y="3515"/>
                    <a:pt x="7182" y="3494"/>
                  </a:cubicBezTo>
                  <a:cubicBezTo>
                    <a:pt x="7172" y="3473"/>
                    <a:pt x="7151" y="3452"/>
                    <a:pt x="7140" y="3441"/>
                  </a:cubicBezTo>
                  <a:cubicBezTo>
                    <a:pt x="7108" y="3410"/>
                    <a:pt x="7087" y="3389"/>
                    <a:pt x="7056" y="3378"/>
                  </a:cubicBezTo>
                  <a:cubicBezTo>
                    <a:pt x="7024" y="3367"/>
                    <a:pt x="6992" y="3357"/>
                    <a:pt x="6961" y="3357"/>
                  </a:cubicBezTo>
                  <a:lnTo>
                    <a:pt x="6950" y="3367"/>
                  </a:lnTo>
                  <a:lnTo>
                    <a:pt x="6929" y="3357"/>
                  </a:lnTo>
                  <a:close/>
                  <a:moveTo>
                    <a:pt x="993" y="3705"/>
                  </a:moveTo>
                  <a:cubicBezTo>
                    <a:pt x="919" y="3705"/>
                    <a:pt x="845" y="3705"/>
                    <a:pt x="772" y="3716"/>
                  </a:cubicBezTo>
                  <a:cubicBezTo>
                    <a:pt x="740" y="3716"/>
                    <a:pt x="708" y="3726"/>
                    <a:pt x="676" y="3737"/>
                  </a:cubicBezTo>
                  <a:cubicBezTo>
                    <a:pt x="645" y="3758"/>
                    <a:pt x="624" y="3779"/>
                    <a:pt x="603" y="3800"/>
                  </a:cubicBezTo>
                  <a:cubicBezTo>
                    <a:pt x="581" y="3832"/>
                    <a:pt x="560" y="3864"/>
                    <a:pt x="550" y="3895"/>
                  </a:cubicBezTo>
                  <a:cubicBezTo>
                    <a:pt x="539" y="3927"/>
                    <a:pt x="529" y="3969"/>
                    <a:pt x="539" y="4001"/>
                  </a:cubicBezTo>
                  <a:cubicBezTo>
                    <a:pt x="539" y="4033"/>
                    <a:pt x="539" y="4054"/>
                    <a:pt x="550" y="4086"/>
                  </a:cubicBezTo>
                  <a:cubicBezTo>
                    <a:pt x="560" y="4128"/>
                    <a:pt x="581" y="4170"/>
                    <a:pt x="613" y="4202"/>
                  </a:cubicBezTo>
                  <a:lnTo>
                    <a:pt x="666" y="4244"/>
                  </a:lnTo>
                  <a:cubicBezTo>
                    <a:pt x="708" y="4265"/>
                    <a:pt x="750" y="4276"/>
                    <a:pt x="793" y="4276"/>
                  </a:cubicBezTo>
                  <a:cubicBezTo>
                    <a:pt x="867" y="4276"/>
                    <a:pt x="941" y="4276"/>
                    <a:pt x="1014" y="4265"/>
                  </a:cubicBezTo>
                  <a:cubicBezTo>
                    <a:pt x="1046" y="4265"/>
                    <a:pt x="1078" y="4255"/>
                    <a:pt x="1109" y="4244"/>
                  </a:cubicBezTo>
                  <a:cubicBezTo>
                    <a:pt x="1141" y="4223"/>
                    <a:pt x="1162" y="4202"/>
                    <a:pt x="1194" y="4181"/>
                  </a:cubicBezTo>
                  <a:cubicBezTo>
                    <a:pt x="1215" y="4149"/>
                    <a:pt x="1226" y="4117"/>
                    <a:pt x="1236" y="4086"/>
                  </a:cubicBezTo>
                  <a:cubicBezTo>
                    <a:pt x="1247" y="4054"/>
                    <a:pt x="1257" y="4012"/>
                    <a:pt x="1257" y="3980"/>
                  </a:cubicBezTo>
                  <a:cubicBezTo>
                    <a:pt x="1247" y="3948"/>
                    <a:pt x="1247" y="3927"/>
                    <a:pt x="1247" y="3906"/>
                  </a:cubicBezTo>
                  <a:cubicBezTo>
                    <a:pt x="1236" y="3853"/>
                    <a:pt x="1205" y="3811"/>
                    <a:pt x="1173" y="3779"/>
                  </a:cubicBezTo>
                  <a:lnTo>
                    <a:pt x="1120" y="3737"/>
                  </a:lnTo>
                  <a:cubicBezTo>
                    <a:pt x="1088" y="3716"/>
                    <a:pt x="1046" y="3705"/>
                    <a:pt x="993" y="3705"/>
                  </a:cubicBezTo>
                  <a:close/>
                  <a:moveTo>
                    <a:pt x="8196" y="3410"/>
                  </a:moveTo>
                  <a:cubicBezTo>
                    <a:pt x="8165" y="3420"/>
                    <a:pt x="8133" y="3431"/>
                    <a:pt x="8101" y="3452"/>
                  </a:cubicBezTo>
                  <a:cubicBezTo>
                    <a:pt x="8048" y="3494"/>
                    <a:pt x="8006" y="3558"/>
                    <a:pt x="7996" y="3621"/>
                  </a:cubicBezTo>
                  <a:cubicBezTo>
                    <a:pt x="7996" y="3653"/>
                    <a:pt x="7996" y="3674"/>
                    <a:pt x="7985" y="3705"/>
                  </a:cubicBezTo>
                  <a:cubicBezTo>
                    <a:pt x="7996" y="3748"/>
                    <a:pt x="8006" y="3800"/>
                    <a:pt x="8027" y="3843"/>
                  </a:cubicBezTo>
                  <a:cubicBezTo>
                    <a:pt x="8091" y="3948"/>
                    <a:pt x="8154" y="4054"/>
                    <a:pt x="8228" y="4149"/>
                  </a:cubicBezTo>
                  <a:cubicBezTo>
                    <a:pt x="8238" y="4181"/>
                    <a:pt x="8260" y="4212"/>
                    <a:pt x="8291" y="4233"/>
                  </a:cubicBezTo>
                  <a:cubicBezTo>
                    <a:pt x="8312" y="4255"/>
                    <a:pt x="8344" y="4265"/>
                    <a:pt x="8376" y="4276"/>
                  </a:cubicBezTo>
                  <a:cubicBezTo>
                    <a:pt x="8392" y="4281"/>
                    <a:pt x="8407" y="4284"/>
                    <a:pt x="8423" y="4284"/>
                  </a:cubicBezTo>
                  <a:cubicBezTo>
                    <a:pt x="8439" y="4284"/>
                    <a:pt x="8455" y="4281"/>
                    <a:pt x="8471" y="4276"/>
                  </a:cubicBezTo>
                  <a:cubicBezTo>
                    <a:pt x="8502" y="4276"/>
                    <a:pt x="8534" y="4265"/>
                    <a:pt x="8566" y="4244"/>
                  </a:cubicBezTo>
                  <a:cubicBezTo>
                    <a:pt x="8619" y="4202"/>
                    <a:pt x="8661" y="4138"/>
                    <a:pt x="8671" y="4064"/>
                  </a:cubicBezTo>
                  <a:cubicBezTo>
                    <a:pt x="8671" y="4043"/>
                    <a:pt x="8682" y="4012"/>
                    <a:pt x="8682" y="3991"/>
                  </a:cubicBezTo>
                  <a:cubicBezTo>
                    <a:pt x="8682" y="3938"/>
                    <a:pt x="8661" y="3895"/>
                    <a:pt x="8640" y="3853"/>
                  </a:cubicBezTo>
                  <a:cubicBezTo>
                    <a:pt x="8576" y="3748"/>
                    <a:pt x="8513" y="3642"/>
                    <a:pt x="8450" y="3536"/>
                  </a:cubicBezTo>
                  <a:cubicBezTo>
                    <a:pt x="8429" y="3505"/>
                    <a:pt x="8407" y="3484"/>
                    <a:pt x="8376" y="3462"/>
                  </a:cubicBezTo>
                  <a:cubicBezTo>
                    <a:pt x="8355" y="3441"/>
                    <a:pt x="8323" y="3420"/>
                    <a:pt x="8291" y="3420"/>
                  </a:cubicBezTo>
                  <a:cubicBezTo>
                    <a:pt x="8260" y="3410"/>
                    <a:pt x="8228" y="3410"/>
                    <a:pt x="8196" y="3410"/>
                  </a:cubicBezTo>
                  <a:close/>
                  <a:moveTo>
                    <a:pt x="4785" y="3758"/>
                  </a:moveTo>
                  <a:lnTo>
                    <a:pt x="4457" y="3779"/>
                  </a:lnTo>
                  <a:cubicBezTo>
                    <a:pt x="4394" y="3779"/>
                    <a:pt x="4331" y="3811"/>
                    <a:pt x="4288" y="3864"/>
                  </a:cubicBezTo>
                  <a:cubicBezTo>
                    <a:pt x="4267" y="3895"/>
                    <a:pt x="4246" y="3917"/>
                    <a:pt x="4236" y="3959"/>
                  </a:cubicBezTo>
                  <a:cubicBezTo>
                    <a:pt x="4225" y="3991"/>
                    <a:pt x="4225" y="4033"/>
                    <a:pt x="4225" y="4064"/>
                  </a:cubicBezTo>
                  <a:cubicBezTo>
                    <a:pt x="4225" y="4138"/>
                    <a:pt x="4246" y="4212"/>
                    <a:pt x="4299" y="4265"/>
                  </a:cubicBezTo>
                  <a:cubicBezTo>
                    <a:pt x="4352" y="4307"/>
                    <a:pt x="4415" y="4339"/>
                    <a:pt x="4479" y="4339"/>
                  </a:cubicBezTo>
                  <a:lnTo>
                    <a:pt x="4806" y="4328"/>
                  </a:lnTo>
                  <a:cubicBezTo>
                    <a:pt x="4869" y="4318"/>
                    <a:pt x="4933" y="4286"/>
                    <a:pt x="4975" y="4233"/>
                  </a:cubicBezTo>
                  <a:cubicBezTo>
                    <a:pt x="4996" y="4212"/>
                    <a:pt x="5017" y="4181"/>
                    <a:pt x="5028" y="4138"/>
                  </a:cubicBezTo>
                  <a:cubicBezTo>
                    <a:pt x="5038" y="4107"/>
                    <a:pt x="5049" y="4075"/>
                    <a:pt x="5049" y="4033"/>
                  </a:cubicBezTo>
                  <a:cubicBezTo>
                    <a:pt x="5038" y="3959"/>
                    <a:pt x="5017" y="3885"/>
                    <a:pt x="4964" y="3832"/>
                  </a:cubicBezTo>
                  <a:cubicBezTo>
                    <a:pt x="4912" y="3790"/>
                    <a:pt x="4859" y="3758"/>
                    <a:pt x="4785" y="3758"/>
                  </a:cubicBezTo>
                  <a:close/>
                  <a:moveTo>
                    <a:pt x="2335" y="4476"/>
                  </a:moveTo>
                  <a:cubicBezTo>
                    <a:pt x="2261" y="4476"/>
                    <a:pt x="2176" y="4540"/>
                    <a:pt x="2134" y="4624"/>
                  </a:cubicBezTo>
                  <a:cubicBezTo>
                    <a:pt x="2113" y="4666"/>
                    <a:pt x="2102" y="4719"/>
                    <a:pt x="2102" y="4772"/>
                  </a:cubicBezTo>
                  <a:cubicBezTo>
                    <a:pt x="2102" y="4814"/>
                    <a:pt x="2113" y="4867"/>
                    <a:pt x="2134" y="4909"/>
                  </a:cubicBezTo>
                  <a:cubicBezTo>
                    <a:pt x="2166" y="4941"/>
                    <a:pt x="2187" y="4983"/>
                    <a:pt x="2218" y="5015"/>
                  </a:cubicBezTo>
                  <a:cubicBezTo>
                    <a:pt x="2250" y="5047"/>
                    <a:pt x="2282" y="5068"/>
                    <a:pt x="2313" y="5089"/>
                  </a:cubicBezTo>
                  <a:cubicBezTo>
                    <a:pt x="2366" y="5131"/>
                    <a:pt x="2430" y="5163"/>
                    <a:pt x="2482" y="5173"/>
                  </a:cubicBezTo>
                  <a:cubicBezTo>
                    <a:pt x="2535" y="5195"/>
                    <a:pt x="2588" y="5205"/>
                    <a:pt x="2630" y="5205"/>
                  </a:cubicBezTo>
                  <a:cubicBezTo>
                    <a:pt x="2673" y="5237"/>
                    <a:pt x="2736" y="5258"/>
                    <a:pt x="2789" y="5258"/>
                  </a:cubicBezTo>
                  <a:cubicBezTo>
                    <a:pt x="2842" y="5247"/>
                    <a:pt x="2915" y="5216"/>
                    <a:pt x="2958" y="5163"/>
                  </a:cubicBezTo>
                  <a:cubicBezTo>
                    <a:pt x="3000" y="5110"/>
                    <a:pt x="3032" y="5036"/>
                    <a:pt x="3021" y="4962"/>
                  </a:cubicBezTo>
                  <a:lnTo>
                    <a:pt x="3021" y="4941"/>
                  </a:lnTo>
                  <a:cubicBezTo>
                    <a:pt x="3032" y="4899"/>
                    <a:pt x="3032" y="4857"/>
                    <a:pt x="3011" y="4814"/>
                  </a:cubicBezTo>
                  <a:cubicBezTo>
                    <a:pt x="2989" y="4740"/>
                    <a:pt x="2958" y="4688"/>
                    <a:pt x="2915" y="4635"/>
                  </a:cubicBezTo>
                  <a:cubicBezTo>
                    <a:pt x="2873" y="4593"/>
                    <a:pt x="2831" y="4571"/>
                    <a:pt x="2778" y="4550"/>
                  </a:cubicBezTo>
                  <a:cubicBezTo>
                    <a:pt x="2736" y="4529"/>
                    <a:pt x="2683" y="4519"/>
                    <a:pt x="2630" y="4519"/>
                  </a:cubicBezTo>
                  <a:lnTo>
                    <a:pt x="2599" y="4519"/>
                  </a:lnTo>
                  <a:cubicBezTo>
                    <a:pt x="2578" y="4519"/>
                    <a:pt x="2546" y="4508"/>
                    <a:pt x="2525" y="4497"/>
                  </a:cubicBezTo>
                  <a:cubicBezTo>
                    <a:pt x="2472" y="4487"/>
                    <a:pt x="2398" y="4476"/>
                    <a:pt x="2335" y="4476"/>
                  </a:cubicBezTo>
                  <a:close/>
                  <a:moveTo>
                    <a:pt x="7584" y="4582"/>
                  </a:moveTo>
                  <a:cubicBezTo>
                    <a:pt x="7563" y="4582"/>
                    <a:pt x="7531" y="4593"/>
                    <a:pt x="7510" y="4593"/>
                  </a:cubicBezTo>
                  <a:lnTo>
                    <a:pt x="7499" y="4603"/>
                  </a:lnTo>
                  <a:cubicBezTo>
                    <a:pt x="7446" y="4624"/>
                    <a:pt x="7415" y="4645"/>
                    <a:pt x="7372" y="4688"/>
                  </a:cubicBezTo>
                  <a:cubicBezTo>
                    <a:pt x="7330" y="4740"/>
                    <a:pt x="7320" y="4772"/>
                    <a:pt x="7309" y="4835"/>
                  </a:cubicBezTo>
                  <a:lnTo>
                    <a:pt x="7298" y="4846"/>
                  </a:lnTo>
                  <a:cubicBezTo>
                    <a:pt x="7298" y="4878"/>
                    <a:pt x="7298" y="4909"/>
                    <a:pt x="7298" y="4930"/>
                  </a:cubicBezTo>
                  <a:cubicBezTo>
                    <a:pt x="7298" y="4962"/>
                    <a:pt x="7309" y="4994"/>
                    <a:pt x="7309" y="5026"/>
                  </a:cubicBezTo>
                  <a:lnTo>
                    <a:pt x="7309" y="5036"/>
                  </a:lnTo>
                  <a:cubicBezTo>
                    <a:pt x="7320" y="5057"/>
                    <a:pt x="7330" y="5089"/>
                    <a:pt x="7341" y="5110"/>
                  </a:cubicBezTo>
                  <a:cubicBezTo>
                    <a:pt x="7362" y="5131"/>
                    <a:pt x="7372" y="5152"/>
                    <a:pt x="7394" y="5173"/>
                  </a:cubicBezTo>
                  <a:lnTo>
                    <a:pt x="7394" y="5184"/>
                  </a:lnTo>
                  <a:cubicBezTo>
                    <a:pt x="7415" y="5195"/>
                    <a:pt x="7436" y="5216"/>
                    <a:pt x="7457" y="5226"/>
                  </a:cubicBezTo>
                  <a:lnTo>
                    <a:pt x="7457" y="5237"/>
                  </a:lnTo>
                  <a:cubicBezTo>
                    <a:pt x="7478" y="5247"/>
                    <a:pt x="7499" y="5247"/>
                    <a:pt x="7520" y="5258"/>
                  </a:cubicBezTo>
                  <a:cubicBezTo>
                    <a:pt x="7536" y="5263"/>
                    <a:pt x="7555" y="5266"/>
                    <a:pt x="7573" y="5266"/>
                  </a:cubicBezTo>
                  <a:cubicBezTo>
                    <a:pt x="7592" y="5266"/>
                    <a:pt x="7610" y="5263"/>
                    <a:pt x="7626" y="5258"/>
                  </a:cubicBezTo>
                  <a:cubicBezTo>
                    <a:pt x="7658" y="5258"/>
                    <a:pt x="7679" y="5247"/>
                    <a:pt x="7710" y="5226"/>
                  </a:cubicBezTo>
                  <a:cubicBezTo>
                    <a:pt x="7742" y="5205"/>
                    <a:pt x="7763" y="5184"/>
                    <a:pt x="7784" y="5152"/>
                  </a:cubicBezTo>
                  <a:lnTo>
                    <a:pt x="7805" y="5110"/>
                  </a:lnTo>
                  <a:lnTo>
                    <a:pt x="7827" y="5089"/>
                  </a:lnTo>
                  <a:cubicBezTo>
                    <a:pt x="7858" y="5047"/>
                    <a:pt x="7879" y="5004"/>
                    <a:pt x="7890" y="4962"/>
                  </a:cubicBezTo>
                  <a:cubicBezTo>
                    <a:pt x="7890" y="4930"/>
                    <a:pt x="7890" y="4909"/>
                    <a:pt x="7890" y="4888"/>
                  </a:cubicBezTo>
                  <a:cubicBezTo>
                    <a:pt x="7890" y="4835"/>
                    <a:pt x="7879" y="4783"/>
                    <a:pt x="7858" y="4740"/>
                  </a:cubicBezTo>
                  <a:cubicBezTo>
                    <a:pt x="7848" y="4719"/>
                    <a:pt x="7827" y="4698"/>
                    <a:pt x="7805" y="4677"/>
                  </a:cubicBezTo>
                  <a:lnTo>
                    <a:pt x="7805" y="4666"/>
                  </a:lnTo>
                  <a:cubicBezTo>
                    <a:pt x="7795" y="4666"/>
                    <a:pt x="7763" y="4635"/>
                    <a:pt x="7742" y="4624"/>
                  </a:cubicBezTo>
                  <a:cubicBezTo>
                    <a:pt x="7721" y="4614"/>
                    <a:pt x="7700" y="4603"/>
                    <a:pt x="7668" y="4593"/>
                  </a:cubicBezTo>
                  <a:lnTo>
                    <a:pt x="7658" y="4593"/>
                  </a:lnTo>
                  <a:cubicBezTo>
                    <a:pt x="7647" y="4582"/>
                    <a:pt x="7615" y="4582"/>
                    <a:pt x="7594" y="4582"/>
                  </a:cubicBezTo>
                  <a:close/>
                  <a:moveTo>
                    <a:pt x="3760" y="4912"/>
                  </a:moveTo>
                  <a:cubicBezTo>
                    <a:pt x="3747" y="4912"/>
                    <a:pt x="3734" y="4915"/>
                    <a:pt x="3718" y="4920"/>
                  </a:cubicBezTo>
                  <a:cubicBezTo>
                    <a:pt x="3686" y="4920"/>
                    <a:pt x="3655" y="4941"/>
                    <a:pt x="3634" y="4962"/>
                  </a:cubicBezTo>
                  <a:cubicBezTo>
                    <a:pt x="3613" y="4973"/>
                    <a:pt x="3591" y="4994"/>
                    <a:pt x="3581" y="5004"/>
                  </a:cubicBezTo>
                  <a:cubicBezTo>
                    <a:pt x="3549" y="5047"/>
                    <a:pt x="3528" y="5089"/>
                    <a:pt x="3517" y="5131"/>
                  </a:cubicBezTo>
                  <a:cubicBezTo>
                    <a:pt x="3517" y="5163"/>
                    <a:pt x="3517" y="5184"/>
                    <a:pt x="3517" y="5205"/>
                  </a:cubicBezTo>
                  <a:cubicBezTo>
                    <a:pt x="3517" y="5258"/>
                    <a:pt x="3528" y="5311"/>
                    <a:pt x="3549" y="5353"/>
                  </a:cubicBezTo>
                  <a:lnTo>
                    <a:pt x="3560" y="5353"/>
                  </a:lnTo>
                  <a:lnTo>
                    <a:pt x="3591" y="5406"/>
                  </a:lnTo>
                  <a:lnTo>
                    <a:pt x="3602" y="5416"/>
                  </a:lnTo>
                  <a:cubicBezTo>
                    <a:pt x="3623" y="5427"/>
                    <a:pt x="3644" y="5448"/>
                    <a:pt x="3655" y="5459"/>
                  </a:cubicBezTo>
                  <a:lnTo>
                    <a:pt x="3665" y="5469"/>
                  </a:lnTo>
                  <a:cubicBezTo>
                    <a:pt x="3718" y="5490"/>
                    <a:pt x="3760" y="5501"/>
                    <a:pt x="3813" y="5501"/>
                  </a:cubicBezTo>
                  <a:lnTo>
                    <a:pt x="3824" y="5501"/>
                  </a:lnTo>
                  <a:cubicBezTo>
                    <a:pt x="3845" y="5501"/>
                    <a:pt x="3877" y="5501"/>
                    <a:pt x="3898" y="5490"/>
                  </a:cubicBezTo>
                  <a:cubicBezTo>
                    <a:pt x="3929" y="5480"/>
                    <a:pt x="3940" y="5469"/>
                    <a:pt x="3961" y="5448"/>
                  </a:cubicBezTo>
                  <a:lnTo>
                    <a:pt x="3972" y="5448"/>
                  </a:lnTo>
                  <a:lnTo>
                    <a:pt x="4024" y="5395"/>
                  </a:lnTo>
                  <a:cubicBezTo>
                    <a:pt x="4046" y="5374"/>
                    <a:pt x="4056" y="5353"/>
                    <a:pt x="4067" y="5332"/>
                  </a:cubicBezTo>
                  <a:cubicBezTo>
                    <a:pt x="4088" y="5290"/>
                    <a:pt x="4098" y="5258"/>
                    <a:pt x="4098" y="5226"/>
                  </a:cubicBezTo>
                  <a:cubicBezTo>
                    <a:pt x="4098" y="5184"/>
                    <a:pt x="4098" y="5142"/>
                    <a:pt x="4088" y="5110"/>
                  </a:cubicBezTo>
                  <a:cubicBezTo>
                    <a:pt x="4077" y="5068"/>
                    <a:pt x="4067" y="5047"/>
                    <a:pt x="4046" y="5015"/>
                  </a:cubicBezTo>
                  <a:cubicBezTo>
                    <a:pt x="4024" y="4983"/>
                    <a:pt x="4003" y="4962"/>
                    <a:pt x="3972" y="4941"/>
                  </a:cubicBezTo>
                  <a:lnTo>
                    <a:pt x="3908" y="4920"/>
                  </a:lnTo>
                  <a:cubicBezTo>
                    <a:pt x="3892" y="4915"/>
                    <a:pt x="3874" y="4912"/>
                    <a:pt x="3855" y="4912"/>
                  </a:cubicBezTo>
                  <a:cubicBezTo>
                    <a:pt x="3837" y="4912"/>
                    <a:pt x="3818" y="4915"/>
                    <a:pt x="3803" y="4920"/>
                  </a:cubicBezTo>
                  <a:cubicBezTo>
                    <a:pt x="3787" y="4915"/>
                    <a:pt x="3774" y="4912"/>
                    <a:pt x="3760" y="4912"/>
                  </a:cubicBezTo>
                  <a:close/>
                  <a:moveTo>
                    <a:pt x="6221" y="4973"/>
                  </a:moveTo>
                  <a:lnTo>
                    <a:pt x="6126" y="4983"/>
                  </a:lnTo>
                  <a:cubicBezTo>
                    <a:pt x="6094" y="4983"/>
                    <a:pt x="6063" y="4983"/>
                    <a:pt x="6042" y="5004"/>
                  </a:cubicBezTo>
                  <a:cubicBezTo>
                    <a:pt x="6010" y="5015"/>
                    <a:pt x="5978" y="5036"/>
                    <a:pt x="5957" y="5068"/>
                  </a:cubicBezTo>
                  <a:cubicBezTo>
                    <a:pt x="5936" y="5099"/>
                    <a:pt x="5915" y="5131"/>
                    <a:pt x="5904" y="5163"/>
                  </a:cubicBezTo>
                  <a:cubicBezTo>
                    <a:pt x="5894" y="5195"/>
                    <a:pt x="5894" y="5237"/>
                    <a:pt x="5894" y="5268"/>
                  </a:cubicBezTo>
                  <a:cubicBezTo>
                    <a:pt x="5894" y="5300"/>
                    <a:pt x="5904" y="5321"/>
                    <a:pt x="5904" y="5342"/>
                  </a:cubicBezTo>
                  <a:cubicBezTo>
                    <a:pt x="5915" y="5395"/>
                    <a:pt x="5936" y="5437"/>
                    <a:pt x="5968" y="5469"/>
                  </a:cubicBezTo>
                  <a:lnTo>
                    <a:pt x="6021" y="5511"/>
                  </a:lnTo>
                  <a:cubicBezTo>
                    <a:pt x="6063" y="5532"/>
                    <a:pt x="6105" y="5543"/>
                    <a:pt x="6147" y="5543"/>
                  </a:cubicBezTo>
                  <a:lnTo>
                    <a:pt x="6242" y="5543"/>
                  </a:lnTo>
                  <a:cubicBezTo>
                    <a:pt x="6274" y="5543"/>
                    <a:pt x="6306" y="5532"/>
                    <a:pt x="6337" y="5511"/>
                  </a:cubicBezTo>
                  <a:cubicBezTo>
                    <a:pt x="6369" y="5501"/>
                    <a:pt x="6390" y="5480"/>
                    <a:pt x="6411" y="5448"/>
                  </a:cubicBezTo>
                  <a:cubicBezTo>
                    <a:pt x="6443" y="5427"/>
                    <a:pt x="6454" y="5395"/>
                    <a:pt x="6464" y="5353"/>
                  </a:cubicBezTo>
                  <a:cubicBezTo>
                    <a:pt x="6475" y="5321"/>
                    <a:pt x="6485" y="5290"/>
                    <a:pt x="6485" y="5247"/>
                  </a:cubicBezTo>
                  <a:cubicBezTo>
                    <a:pt x="6475" y="5226"/>
                    <a:pt x="6475" y="5195"/>
                    <a:pt x="6475" y="5173"/>
                  </a:cubicBezTo>
                  <a:cubicBezTo>
                    <a:pt x="6454" y="5121"/>
                    <a:pt x="6432" y="5089"/>
                    <a:pt x="6401" y="5047"/>
                  </a:cubicBezTo>
                  <a:lnTo>
                    <a:pt x="6348" y="5004"/>
                  </a:lnTo>
                  <a:cubicBezTo>
                    <a:pt x="6316" y="4983"/>
                    <a:pt x="6274" y="4973"/>
                    <a:pt x="6221" y="4973"/>
                  </a:cubicBezTo>
                  <a:close/>
                  <a:moveTo>
                    <a:pt x="4980" y="5620"/>
                  </a:moveTo>
                  <a:cubicBezTo>
                    <a:pt x="4959" y="5620"/>
                    <a:pt x="4938" y="5622"/>
                    <a:pt x="4912" y="5628"/>
                  </a:cubicBezTo>
                  <a:cubicBezTo>
                    <a:pt x="4859" y="5649"/>
                    <a:pt x="4838" y="5670"/>
                    <a:pt x="4795" y="5712"/>
                  </a:cubicBezTo>
                  <a:lnTo>
                    <a:pt x="4764" y="5775"/>
                  </a:lnTo>
                  <a:lnTo>
                    <a:pt x="4743" y="5849"/>
                  </a:lnTo>
                  <a:lnTo>
                    <a:pt x="4732" y="5849"/>
                  </a:lnTo>
                  <a:cubicBezTo>
                    <a:pt x="4721" y="5913"/>
                    <a:pt x="4721" y="5955"/>
                    <a:pt x="4743" y="6018"/>
                  </a:cubicBezTo>
                  <a:cubicBezTo>
                    <a:pt x="4753" y="6039"/>
                    <a:pt x="4764" y="6061"/>
                    <a:pt x="4774" y="6092"/>
                  </a:cubicBezTo>
                  <a:cubicBezTo>
                    <a:pt x="4785" y="6113"/>
                    <a:pt x="4795" y="6135"/>
                    <a:pt x="4817" y="6145"/>
                  </a:cubicBezTo>
                  <a:cubicBezTo>
                    <a:pt x="4848" y="6187"/>
                    <a:pt x="4890" y="6208"/>
                    <a:pt x="4933" y="6219"/>
                  </a:cubicBezTo>
                  <a:cubicBezTo>
                    <a:pt x="4959" y="6224"/>
                    <a:pt x="4983" y="6227"/>
                    <a:pt x="5005" y="6227"/>
                  </a:cubicBezTo>
                  <a:cubicBezTo>
                    <a:pt x="5028" y="6227"/>
                    <a:pt x="5049" y="6224"/>
                    <a:pt x="5070" y="6219"/>
                  </a:cubicBezTo>
                  <a:cubicBezTo>
                    <a:pt x="5102" y="6208"/>
                    <a:pt x="5133" y="6187"/>
                    <a:pt x="5155" y="6156"/>
                  </a:cubicBezTo>
                  <a:cubicBezTo>
                    <a:pt x="5176" y="6135"/>
                    <a:pt x="5197" y="6113"/>
                    <a:pt x="5218" y="6082"/>
                  </a:cubicBezTo>
                  <a:cubicBezTo>
                    <a:pt x="5228" y="6050"/>
                    <a:pt x="5239" y="6008"/>
                    <a:pt x="5239" y="5976"/>
                  </a:cubicBezTo>
                  <a:cubicBezTo>
                    <a:pt x="5250" y="5944"/>
                    <a:pt x="5250" y="5923"/>
                    <a:pt x="5239" y="5902"/>
                  </a:cubicBezTo>
                  <a:lnTo>
                    <a:pt x="5239" y="5892"/>
                  </a:lnTo>
                  <a:cubicBezTo>
                    <a:pt x="5239" y="5839"/>
                    <a:pt x="5228" y="5797"/>
                    <a:pt x="5207" y="5754"/>
                  </a:cubicBezTo>
                  <a:cubicBezTo>
                    <a:pt x="5186" y="5733"/>
                    <a:pt x="5176" y="5712"/>
                    <a:pt x="5165" y="5691"/>
                  </a:cubicBezTo>
                  <a:cubicBezTo>
                    <a:pt x="5133" y="5659"/>
                    <a:pt x="5091" y="5638"/>
                    <a:pt x="5049" y="5628"/>
                  </a:cubicBezTo>
                  <a:cubicBezTo>
                    <a:pt x="5022" y="5622"/>
                    <a:pt x="5001" y="5620"/>
                    <a:pt x="4980" y="5620"/>
                  </a:cubicBezTo>
                  <a:close/>
                  <a:moveTo>
                    <a:pt x="8622" y="5895"/>
                  </a:moveTo>
                  <a:cubicBezTo>
                    <a:pt x="8603" y="5895"/>
                    <a:pt x="8584" y="5900"/>
                    <a:pt x="8566" y="5913"/>
                  </a:cubicBezTo>
                  <a:cubicBezTo>
                    <a:pt x="8534" y="5923"/>
                    <a:pt x="8502" y="5934"/>
                    <a:pt x="8481" y="5966"/>
                  </a:cubicBezTo>
                  <a:lnTo>
                    <a:pt x="8460" y="5997"/>
                  </a:lnTo>
                  <a:lnTo>
                    <a:pt x="8429" y="6018"/>
                  </a:lnTo>
                  <a:cubicBezTo>
                    <a:pt x="8397" y="6061"/>
                    <a:pt x="8376" y="6103"/>
                    <a:pt x="8365" y="6145"/>
                  </a:cubicBezTo>
                  <a:cubicBezTo>
                    <a:pt x="8365" y="6177"/>
                    <a:pt x="8365" y="6198"/>
                    <a:pt x="8365" y="6219"/>
                  </a:cubicBezTo>
                  <a:cubicBezTo>
                    <a:pt x="8365" y="6272"/>
                    <a:pt x="8376" y="6325"/>
                    <a:pt x="8397" y="6367"/>
                  </a:cubicBezTo>
                  <a:lnTo>
                    <a:pt x="8418" y="6399"/>
                  </a:lnTo>
                  <a:lnTo>
                    <a:pt x="8439" y="6420"/>
                  </a:lnTo>
                  <a:lnTo>
                    <a:pt x="8439" y="6430"/>
                  </a:lnTo>
                  <a:lnTo>
                    <a:pt x="8471" y="6451"/>
                  </a:lnTo>
                  <a:lnTo>
                    <a:pt x="8492" y="6472"/>
                  </a:lnTo>
                  <a:lnTo>
                    <a:pt x="8502" y="6472"/>
                  </a:lnTo>
                  <a:lnTo>
                    <a:pt x="8555" y="6494"/>
                  </a:lnTo>
                  <a:lnTo>
                    <a:pt x="8566" y="6494"/>
                  </a:lnTo>
                  <a:lnTo>
                    <a:pt x="8629" y="6504"/>
                  </a:lnTo>
                  <a:lnTo>
                    <a:pt x="8693" y="6494"/>
                  </a:lnTo>
                  <a:lnTo>
                    <a:pt x="8703" y="6494"/>
                  </a:lnTo>
                  <a:lnTo>
                    <a:pt x="8735" y="6472"/>
                  </a:lnTo>
                  <a:lnTo>
                    <a:pt x="8767" y="6462"/>
                  </a:lnTo>
                  <a:lnTo>
                    <a:pt x="8767" y="6451"/>
                  </a:lnTo>
                  <a:lnTo>
                    <a:pt x="8819" y="6409"/>
                  </a:lnTo>
                  <a:lnTo>
                    <a:pt x="8819" y="6399"/>
                  </a:lnTo>
                  <a:cubicBezTo>
                    <a:pt x="8840" y="6377"/>
                    <a:pt x="8851" y="6356"/>
                    <a:pt x="8862" y="6335"/>
                  </a:cubicBezTo>
                  <a:lnTo>
                    <a:pt x="8872" y="6303"/>
                  </a:lnTo>
                  <a:lnTo>
                    <a:pt x="8883" y="6261"/>
                  </a:lnTo>
                  <a:cubicBezTo>
                    <a:pt x="8893" y="6230"/>
                    <a:pt x="8893" y="6208"/>
                    <a:pt x="8893" y="6187"/>
                  </a:cubicBezTo>
                  <a:lnTo>
                    <a:pt x="8893" y="6177"/>
                  </a:lnTo>
                  <a:lnTo>
                    <a:pt x="8883" y="6103"/>
                  </a:lnTo>
                  <a:lnTo>
                    <a:pt x="8851" y="6039"/>
                  </a:lnTo>
                  <a:lnTo>
                    <a:pt x="8851" y="6029"/>
                  </a:lnTo>
                  <a:lnTo>
                    <a:pt x="8809" y="5976"/>
                  </a:lnTo>
                  <a:cubicBezTo>
                    <a:pt x="8788" y="5955"/>
                    <a:pt x="8777" y="5944"/>
                    <a:pt x="8756" y="5934"/>
                  </a:cubicBezTo>
                  <a:cubicBezTo>
                    <a:pt x="8724" y="5913"/>
                    <a:pt x="8693" y="5902"/>
                    <a:pt x="8661" y="5902"/>
                  </a:cubicBezTo>
                  <a:cubicBezTo>
                    <a:pt x="8648" y="5898"/>
                    <a:pt x="8635" y="5895"/>
                    <a:pt x="8622" y="5895"/>
                  </a:cubicBezTo>
                  <a:close/>
                  <a:moveTo>
                    <a:pt x="1131" y="6029"/>
                  </a:moveTo>
                  <a:cubicBezTo>
                    <a:pt x="1046" y="6029"/>
                    <a:pt x="962" y="6039"/>
                    <a:pt x="877" y="6061"/>
                  </a:cubicBezTo>
                  <a:cubicBezTo>
                    <a:pt x="845" y="6061"/>
                    <a:pt x="814" y="6082"/>
                    <a:pt x="793" y="6113"/>
                  </a:cubicBezTo>
                  <a:cubicBezTo>
                    <a:pt x="772" y="6135"/>
                    <a:pt x="750" y="6156"/>
                    <a:pt x="729" y="6187"/>
                  </a:cubicBezTo>
                  <a:cubicBezTo>
                    <a:pt x="719" y="6230"/>
                    <a:pt x="708" y="6261"/>
                    <a:pt x="708" y="6293"/>
                  </a:cubicBezTo>
                  <a:cubicBezTo>
                    <a:pt x="698" y="6335"/>
                    <a:pt x="708" y="6377"/>
                    <a:pt x="708" y="6409"/>
                  </a:cubicBezTo>
                  <a:cubicBezTo>
                    <a:pt x="740" y="6472"/>
                    <a:pt x="772" y="6546"/>
                    <a:pt x="835" y="6578"/>
                  </a:cubicBezTo>
                  <a:lnTo>
                    <a:pt x="845" y="6578"/>
                  </a:lnTo>
                  <a:cubicBezTo>
                    <a:pt x="867" y="6610"/>
                    <a:pt x="898" y="6641"/>
                    <a:pt x="930" y="6663"/>
                  </a:cubicBezTo>
                  <a:lnTo>
                    <a:pt x="993" y="6694"/>
                  </a:lnTo>
                  <a:cubicBezTo>
                    <a:pt x="1011" y="6699"/>
                    <a:pt x="1028" y="6701"/>
                    <a:pt x="1046" y="6701"/>
                  </a:cubicBezTo>
                  <a:cubicBezTo>
                    <a:pt x="1071" y="6701"/>
                    <a:pt x="1095" y="6696"/>
                    <a:pt x="1120" y="6684"/>
                  </a:cubicBezTo>
                  <a:lnTo>
                    <a:pt x="1395" y="6620"/>
                  </a:lnTo>
                  <a:cubicBezTo>
                    <a:pt x="1405" y="6610"/>
                    <a:pt x="1426" y="6599"/>
                    <a:pt x="1447" y="6589"/>
                  </a:cubicBezTo>
                  <a:cubicBezTo>
                    <a:pt x="1479" y="6578"/>
                    <a:pt x="1500" y="6546"/>
                    <a:pt x="1511" y="6515"/>
                  </a:cubicBezTo>
                  <a:cubicBezTo>
                    <a:pt x="1532" y="6494"/>
                    <a:pt x="1543" y="6472"/>
                    <a:pt x="1543" y="6451"/>
                  </a:cubicBezTo>
                  <a:cubicBezTo>
                    <a:pt x="1553" y="6420"/>
                    <a:pt x="1564" y="6377"/>
                    <a:pt x="1564" y="6346"/>
                  </a:cubicBezTo>
                  <a:cubicBezTo>
                    <a:pt x="1553" y="6293"/>
                    <a:pt x="1543" y="6251"/>
                    <a:pt x="1521" y="6198"/>
                  </a:cubicBezTo>
                  <a:cubicBezTo>
                    <a:pt x="1511" y="6166"/>
                    <a:pt x="1490" y="6145"/>
                    <a:pt x="1458" y="6124"/>
                  </a:cubicBezTo>
                  <a:cubicBezTo>
                    <a:pt x="1437" y="6103"/>
                    <a:pt x="1405" y="6082"/>
                    <a:pt x="1374" y="6082"/>
                  </a:cubicBezTo>
                  <a:cubicBezTo>
                    <a:pt x="1289" y="6050"/>
                    <a:pt x="1205" y="6039"/>
                    <a:pt x="1131" y="6029"/>
                  </a:cubicBezTo>
                  <a:close/>
                  <a:moveTo>
                    <a:pt x="7108" y="6261"/>
                  </a:moveTo>
                  <a:cubicBezTo>
                    <a:pt x="7077" y="6261"/>
                    <a:pt x="7034" y="6272"/>
                    <a:pt x="7013" y="6293"/>
                  </a:cubicBezTo>
                  <a:cubicBezTo>
                    <a:pt x="6982" y="6303"/>
                    <a:pt x="6961" y="6325"/>
                    <a:pt x="6939" y="6356"/>
                  </a:cubicBezTo>
                  <a:lnTo>
                    <a:pt x="6897" y="6377"/>
                  </a:lnTo>
                  <a:cubicBezTo>
                    <a:pt x="6865" y="6388"/>
                    <a:pt x="6844" y="6420"/>
                    <a:pt x="6823" y="6451"/>
                  </a:cubicBezTo>
                  <a:cubicBezTo>
                    <a:pt x="6802" y="6472"/>
                    <a:pt x="6792" y="6515"/>
                    <a:pt x="6781" y="6546"/>
                  </a:cubicBezTo>
                  <a:cubicBezTo>
                    <a:pt x="6781" y="6589"/>
                    <a:pt x="6781" y="6620"/>
                    <a:pt x="6781" y="6663"/>
                  </a:cubicBezTo>
                  <a:cubicBezTo>
                    <a:pt x="6792" y="6694"/>
                    <a:pt x="6802" y="6737"/>
                    <a:pt x="6813" y="6768"/>
                  </a:cubicBezTo>
                  <a:lnTo>
                    <a:pt x="6855" y="6821"/>
                  </a:lnTo>
                  <a:cubicBezTo>
                    <a:pt x="6887" y="6853"/>
                    <a:pt x="6929" y="6874"/>
                    <a:pt x="6971" y="6884"/>
                  </a:cubicBezTo>
                  <a:cubicBezTo>
                    <a:pt x="6992" y="6895"/>
                    <a:pt x="7013" y="6895"/>
                    <a:pt x="7034" y="6895"/>
                  </a:cubicBezTo>
                  <a:cubicBezTo>
                    <a:pt x="7045" y="6895"/>
                    <a:pt x="7066" y="6895"/>
                    <a:pt x="7077" y="6884"/>
                  </a:cubicBezTo>
                  <a:lnTo>
                    <a:pt x="7119" y="6905"/>
                  </a:lnTo>
                  <a:cubicBezTo>
                    <a:pt x="7151" y="6927"/>
                    <a:pt x="7182" y="6927"/>
                    <a:pt x="7214" y="6927"/>
                  </a:cubicBezTo>
                  <a:cubicBezTo>
                    <a:pt x="7246" y="6927"/>
                    <a:pt x="7288" y="6916"/>
                    <a:pt x="7309" y="6895"/>
                  </a:cubicBezTo>
                  <a:cubicBezTo>
                    <a:pt x="7341" y="6884"/>
                    <a:pt x="7372" y="6863"/>
                    <a:pt x="7394" y="6832"/>
                  </a:cubicBezTo>
                  <a:cubicBezTo>
                    <a:pt x="7404" y="6821"/>
                    <a:pt x="7415" y="6800"/>
                    <a:pt x="7425" y="6779"/>
                  </a:cubicBezTo>
                  <a:cubicBezTo>
                    <a:pt x="7446" y="6737"/>
                    <a:pt x="7457" y="6684"/>
                    <a:pt x="7457" y="6631"/>
                  </a:cubicBezTo>
                  <a:cubicBezTo>
                    <a:pt x="7457" y="6610"/>
                    <a:pt x="7446" y="6589"/>
                    <a:pt x="7446" y="6557"/>
                  </a:cubicBezTo>
                  <a:cubicBezTo>
                    <a:pt x="7436" y="6515"/>
                    <a:pt x="7415" y="6472"/>
                    <a:pt x="7383" y="6441"/>
                  </a:cubicBezTo>
                  <a:cubicBezTo>
                    <a:pt x="7351" y="6409"/>
                    <a:pt x="7309" y="6377"/>
                    <a:pt x="7288" y="6346"/>
                  </a:cubicBezTo>
                  <a:cubicBezTo>
                    <a:pt x="7256" y="6314"/>
                    <a:pt x="7235" y="6293"/>
                    <a:pt x="7203" y="6282"/>
                  </a:cubicBezTo>
                  <a:cubicBezTo>
                    <a:pt x="7172" y="6272"/>
                    <a:pt x="7140" y="6261"/>
                    <a:pt x="7108" y="6261"/>
                  </a:cubicBezTo>
                  <a:close/>
                  <a:moveTo>
                    <a:pt x="3201" y="6588"/>
                  </a:moveTo>
                  <a:cubicBezTo>
                    <a:pt x="3178" y="6588"/>
                    <a:pt x="3153" y="6592"/>
                    <a:pt x="3127" y="6599"/>
                  </a:cubicBezTo>
                  <a:cubicBezTo>
                    <a:pt x="3095" y="6610"/>
                    <a:pt x="3074" y="6631"/>
                    <a:pt x="3042" y="6652"/>
                  </a:cubicBezTo>
                  <a:cubicBezTo>
                    <a:pt x="3021" y="6673"/>
                    <a:pt x="3000" y="6705"/>
                    <a:pt x="2989" y="6737"/>
                  </a:cubicBezTo>
                  <a:cubicBezTo>
                    <a:pt x="2979" y="6758"/>
                    <a:pt x="2968" y="6779"/>
                    <a:pt x="2968" y="6800"/>
                  </a:cubicBezTo>
                  <a:cubicBezTo>
                    <a:pt x="2947" y="6853"/>
                    <a:pt x="2947" y="6863"/>
                    <a:pt x="2937" y="6916"/>
                  </a:cubicBezTo>
                  <a:cubicBezTo>
                    <a:pt x="2937" y="6958"/>
                    <a:pt x="2937" y="7001"/>
                    <a:pt x="2947" y="7043"/>
                  </a:cubicBezTo>
                  <a:cubicBezTo>
                    <a:pt x="2979" y="7138"/>
                    <a:pt x="3032" y="7201"/>
                    <a:pt x="3106" y="7243"/>
                  </a:cubicBezTo>
                  <a:cubicBezTo>
                    <a:pt x="3127" y="7265"/>
                    <a:pt x="3148" y="7275"/>
                    <a:pt x="3169" y="7286"/>
                  </a:cubicBezTo>
                  <a:cubicBezTo>
                    <a:pt x="3211" y="7296"/>
                    <a:pt x="3253" y="7317"/>
                    <a:pt x="3296" y="7339"/>
                  </a:cubicBezTo>
                  <a:cubicBezTo>
                    <a:pt x="3349" y="7349"/>
                    <a:pt x="3401" y="7360"/>
                    <a:pt x="3454" y="7370"/>
                  </a:cubicBezTo>
                  <a:cubicBezTo>
                    <a:pt x="3475" y="7381"/>
                    <a:pt x="3496" y="7381"/>
                    <a:pt x="3517" y="7381"/>
                  </a:cubicBezTo>
                  <a:cubicBezTo>
                    <a:pt x="3549" y="7381"/>
                    <a:pt x="3581" y="7370"/>
                    <a:pt x="3613" y="7349"/>
                  </a:cubicBezTo>
                  <a:cubicBezTo>
                    <a:pt x="3634" y="7349"/>
                    <a:pt x="3655" y="7328"/>
                    <a:pt x="3665" y="7317"/>
                  </a:cubicBezTo>
                  <a:cubicBezTo>
                    <a:pt x="3697" y="7296"/>
                    <a:pt x="3708" y="7265"/>
                    <a:pt x="3729" y="7233"/>
                  </a:cubicBezTo>
                  <a:cubicBezTo>
                    <a:pt x="3729" y="7212"/>
                    <a:pt x="3739" y="7191"/>
                    <a:pt x="3750" y="7159"/>
                  </a:cubicBezTo>
                  <a:cubicBezTo>
                    <a:pt x="3750" y="7138"/>
                    <a:pt x="3750" y="7117"/>
                    <a:pt x="3760" y="7085"/>
                  </a:cubicBezTo>
                  <a:cubicBezTo>
                    <a:pt x="3760" y="7053"/>
                    <a:pt x="3750" y="7011"/>
                    <a:pt x="3729" y="6979"/>
                  </a:cubicBezTo>
                  <a:cubicBezTo>
                    <a:pt x="3718" y="6948"/>
                    <a:pt x="3708" y="6916"/>
                    <a:pt x="3676" y="6895"/>
                  </a:cubicBezTo>
                  <a:cubicBezTo>
                    <a:pt x="3613" y="6832"/>
                    <a:pt x="3549" y="6779"/>
                    <a:pt x="3486" y="6726"/>
                  </a:cubicBezTo>
                  <a:cubicBezTo>
                    <a:pt x="3433" y="6684"/>
                    <a:pt x="3380" y="6652"/>
                    <a:pt x="3317" y="6620"/>
                  </a:cubicBezTo>
                  <a:cubicBezTo>
                    <a:pt x="3283" y="6600"/>
                    <a:pt x="3244" y="6588"/>
                    <a:pt x="3201" y="6588"/>
                  </a:cubicBezTo>
                  <a:close/>
                  <a:moveTo>
                    <a:pt x="5125" y="7355"/>
                  </a:moveTo>
                  <a:cubicBezTo>
                    <a:pt x="5100" y="7355"/>
                    <a:pt x="5074" y="7363"/>
                    <a:pt x="5059" y="7370"/>
                  </a:cubicBezTo>
                  <a:cubicBezTo>
                    <a:pt x="4996" y="7391"/>
                    <a:pt x="4933" y="7434"/>
                    <a:pt x="4912" y="7507"/>
                  </a:cubicBezTo>
                  <a:cubicBezTo>
                    <a:pt x="4901" y="7529"/>
                    <a:pt x="4890" y="7550"/>
                    <a:pt x="4890" y="7571"/>
                  </a:cubicBezTo>
                  <a:cubicBezTo>
                    <a:pt x="4880" y="7624"/>
                    <a:pt x="4880" y="7676"/>
                    <a:pt x="4890" y="7729"/>
                  </a:cubicBezTo>
                  <a:lnTo>
                    <a:pt x="4901" y="7761"/>
                  </a:lnTo>
                  <a:lnTo>
                    <a:pt x="4901" y="7803"/>
                  </a:lnTo>
                  <a:cubicBezTo>
                    <a:pt x="4901" y="7856"/>
                    <a:pt x="4912" y="7898"/>
                    <a:pt x="4933" y="7951"/>
                  </a:cubicBezTo>
                  <a:cubicBezTo>
                    <a:pt x="4954" y="7962"/>
                    <a:pt x="4964" y="7983"/>
                    <a:pt x="4975" y="8004"/>
                  </a:cubicBezTo>
                  <a:cubicBezTo>
                    <a:pt x="5007" y="8036"/>
                    <a:pt x="5049" y="8057"/>
                    <a:pt x="5091" y="8067"/>
                  </a:cubicBezTo>
                  <a:lnTo>
                    <a:pt x="5133" y="8088"/>
                  </a:lnTo>
                  <a:lnTo>
                    <a:pt x="5155" y="8099"/>
                  </a:lnTo>
                  <a:cubicBezTo>
                    <a:pt x="5186" y="8120"/>
                    <a:pt x="5228" y="8141"/>
                    <a:pt x="5260" y="8152"/>
                  </a:cubicBezTo>
                  <a:cubicBezTo>
                    <a:pt x="5281" y="8152"/>
                    <a:pt x="5292" y="8162"/>
                    <a:pt x="5313" y="8162"/>
                  </a:cubicBezTo>
                  <a:cubicBezTo>
                    <a:pt x="5345" y="8173"/>
                    <a:pt x="5387" y="8173"/>
                    <a:pt x="5429" y="8173"/>
                  </a:cubicBezTo>
                  <a:cubicBezTo>
                    <a:pt x="5461" y="8173"/>
                    <a:pt x="5492" y="8162"/>
                    <a:pt x="5524" y="8141"/>
                  </a:cubicBezTo>
                  <a:cubicBezTo>
                    <a:pt x="5556" y="8131"/>
                    <a:pt x="5577" y="8109"/>
                    <a:pt x="5598" y="8088"/>
                  </a:cubicBezTo>
                  <a:lnTo>
                    <a:pt x="5630" y="8025"/>
                  </a:lnTo>
                  <a:cubicBezTo>
                    <a:pt x="5651" y="7993"/>
                    <a:pt x="5661" y="7962"/>
                    <a:pt x="5661" y="7919"/>
                  </a:cubicBezTo>
                  <a:cubicBezTo>
                    <a:pt x="5672" y="7898"/>
                    <a:pt x="5661" y="7867"/>
                    <a:pt x="5661" y="7845"/>
                  </a:cubicBezTo>
                  <a:cubicBezTo>
                    <a:pt x="5661" y="7803"/>
                    <a:pt x="5640" y="7772"/>
                    <a:pt x="5630" y="7740"/>
                  </a:cubicBezTo>
                  <a:lnTo>
                    <a:pt x="5588" y="7687"/>
                  </a:lnTo>
                  <a:cubicBezTo>
                    <a:pt x="5556" y="7655"/>
                    <a:pt x="5514" y="7624"/>
                    <a:pt x="5471" y="7613"/>
                  </a:cubicBezTo>
                  <a:cubicBezTo>
                    <a:pt x="5440" y="7603"/>
                    <a:pt x="5408" y="7592"/>
                    <a:pt x="5376" y="7581"/>
                  </a:cubicBezTo>
                  <a:lnTo>
                    <a:pt x="5366" y="7550"/>
                  </a:lnTo>
                  <a:cubicBezTo>
                    <a:pt x="5355" y="7518"/>
                    <a:pt x="5345" y="7486"/>
                    <a:pt x="5323" y="7465"/>
                  </a:cubicBezTo>
                  <a:cubicBezTo>
                    <a:pt x="5302" y="7434"/>
                    <a:pt x="5281" y="7402"/>
                    <a:pt x="5250" y="7391"/>
                  </a:cubicBezTo>
                  <a:cubicBezTo>
                    <a:pt x="5218" y="7370"/>
                    <a:pt x="5186" y="7360"/>
                    <a:pt x="5155" y="7360"/>
                  </a:cubicBezTo>
                  <a:cubicBezTo>
                    <a:pt x="5145" y="7357"/>
                    <a:pt x="5135" y="7355"/>
                    <a:pt x="5125" y="735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606" name="Google Shape;1606;p53"/>
            <p:cNvGrpSpPr/>
            <p:nvPr/>
          </p:nvGrpSpPr>
          <p:grpSpPr>
            <a:xfrm rot="-374553">
              <a:off x="1573360" y="2558455"/>
              <a:ext cx="865662" cy="1651619"/>
              <a:chOff x="952975" y="2608775"/>
              <a:chExt cx="767781" cy="1706704"/>
            </a:xfrm>
          </p:grpSpPr>
          <p:sp>
            <p:nvSpPr>
              <p:cNvPr id="1607" name="Google Shape;1607;p53"/>
              <p:cNvSpPr/>
              <p:nvPr/>
            </p:nvSpPr>
            <p:spPr>
              <a:xfrm>
                <a:off x="952975" y="2608775"/>
                <a:ext cx="767781" cy="1706704"/>
              </a:xfrm>
              <a:custGeom>
                <a:avLst/>
                <a:gdLst/>
                <a:ahLst/>
                <a:cxnLst/>
                <a:rect l="l" t="t" r="r" b="b"/>
                <a:pathLst>
                  <a:path w="16424" h="36509" extrusionOk="0">
                    <a:moveTo>
                      <a:pt x="8767" y="0"/>
                    </a:moveTo>
                    <a:cubicBezTo>
                      <a:pt x="8750" y="0"/>
                      <a:pt x="8732" y="1"/>
                      <a:pt x="8713" y="3"/>
                    </a:cubicBezTo>
                    <a:cubicBezTo>
                      <a:pt x="8418" y="34"/>
                      <a:pt x="8185" y="288"/>
                      <a:pt x="8048" y="552"/>
                    </a:cubicBezTo>
                    <a:cubicBezTo>
                      <a:pt x="7552" y="1439"/>
                      <a:pt x="7615" y="2516"/>
                      <a:pt x="7689" y="3530"/>
                    </a:cubicBezTo>
                    <a:cubicBezTo>
                      <a:pt x="7773" y="4512"/>
                      <a:pt x="7847" y="5505"/>
                      <a:pt x="7921" y="6498"/>
                    </a:cubicBezTo>
                    <a:cubicBezTo>
                      <a:pt x="7942" y="6847"/>
                      <a:pt x="7911" y="7301"/>
                      <a:pt x="7573" y="7417"/>
                    </a:cubicBezTo>
                    <a:cubicBezTo>
                      <a:pt x="7529" y="7431"/>
                      <a:pt x="7487" y="7437"/>
                      <a:pt x="7445" y="7437"/>
                    </a:cubicBezTo>
                    <a:cubicBezTo>
                      <a:pt x="7142" y="7437"/>
                      <a:pt x="6886" y="7092"/>
                      <a:pt x="6728" y="6804"/>
                    </a:cubicBezTo>
                    <a:cubicBezTo>
                      <a:pt x="6422" y="6266"/>
                      <a:pt x="6073" y="5738"/>
                      <a:pt x="5703" y="5241"/>
                    </a:cubicBezTo>
                    <a:cubicBezTo>
                      <a:pt x="5569" y="5068"/>
                      <a:pt x="5391" y="4887"/>
                      <a:pt x="5185" y="4887"/>
                    </a:cubicBezTo>
                    <a:cubicBezTo>
                      <a:pt x="5165" y="4887"/>
                      <a:pt x="5144" y="4889"/>
                      <a:pt x="5123" y="4893"/>
                    </a:cubicBezTo>
                    <a:cubicBezTo>
                      <a:pt x="4869" y="4945"/>
                      <a:pt x="4763" y="5252"/>
                      <a:pt x="4742" y="5516"/>
                    </a:cubicBezTo>
                    <a:cubicBezTo>
                      <a:pt x="4679" y="6414"/>
                      <a:pt x="5027" y="7290"/>
                      <a:pt x="5450" y="8093"/>
                    </a:cubicBezTo>
                    <a:cubicBezTo>
                      <a:pt x="5872" y="8895"/>
                      <a:pt x="6379" y="9645"/>
                      <a:pt x="6696" y="10490"/>
                    </a:cubicBezTo>
                    <a:cubicBezTo>
                      <a:pt x="6770" y="10680"/>
                      <a:pt x="6823" y="10881"/>
                      <a:pt x="6791" y="11071"/>
                    </a:cubicBezTo>
                    <a:cubicBezTo>
                      <a:pt x="6760" y="11261"/>
                      <a:pt x="6601" y="11451"/>
                      <a:pt x="6400" y="11451"/>
                    </a:cubicBezTo>
                    <a:cubicBezTo>
                      <a:pt x="6274" y="11441"/>
                      <a:pt x="6158" y="11367"/>
                      <a:pt x="6052" y="11293"/>
                    </a:cubicBezTo>
                    <a:cubicBezTo>
                      <a:pt x="5714" y="11039"/>
                      <a:pt x="5418" y="10733"/>
                      <a:pt x="5165" y="10406"/>
                    </a:cubicBezTo>
                    <a:cubicBezTo>
                      <a:pt x="4658" y="9740"/>
                      <a:pt x="4256" y="8885"/>
                      <a:pt x="3464" y="8642"/>
                    </a:cubicBezTo>
                    <a:cubicBezTo>
                      <a:pt x="3411" y="8629"/>
                      <a:pt x="3357" y="8615"/>
                      <a:pt x="3307" y="8615"/>
                    </a:cubicBezTo>
                    <a:cubicBezTo>
                      <a:pt x="3277" y="8615"/>
                      <a:pt x="3249" y="8620"/>
                      <a:pt x="3221" y="8631"/>
                    </a:cubicBezTo>
                    <a:cubicBezTo>
                      <a:pt x="3148" y="8663"/>
                      <a:pt x="3095" y="8737"/>
                      <a:pt x="3052" y="8811"/>
                    </a:cubicBezTo>
                    <a:cubicBezTo>
                      <a:pt x="2757" y="9392"/>
                      <a:pt x="3000" y="10089"/>
                      <a:pt x="3317" y="10659"/>
                    </a:cubicBezTo>
                    <a:cubicBezTo>
                      <a:pt x="4204" y="12254"/>
                      <a:pt x="5661" y="13490"/>
                      <a:pt x="6506" y="15116"/>
                    </a:cubicBezTo>
                    <a:cubicBezTo>
                      <a:pt x="6696" y="15485"/>
                      <a:pt x="7224" y="17173"/>
                      <a:pt x="6446" y="17173"/>
                    </a:cubicBezTo>
                    <a:cubicBezTo>
                      <a:pt x="6400" y="17173"/>
                      <a:pt x="6350" y="17167"/>
                      <a:pt x="6295" y="17155"/>
                    </a:cubicBezTo>
                    <a:cubicBezTo>
                      <a:pt x="5534" y="16986"/>
                      <a:pt x="5270" y="15201"/>
                      <a:pt x="4996" y="14641"/>
                    </a:cubicBezTo>
                    <a:cubicBezTo>
                      <a:pt x="4616" y="13891"/>
                      <a:pt x="4098" y="13078"/>
                      <a:pt x="3348" y="12645"/>
                    </a:cubicBezTo>
                    <a:cubicBezTo>
                      <a:pt x="2922" y="12400"/>
                      <a:pt x="2488" y="12282"/>
                      <a:pt x="2106" y="12282"/>
                    </a:cubicBezTo>
                    <a:cubicBezTo>
                      <a:pt x="1172" y="12282"/>
                      <a:pt x="555" y="12989"/>
                      <a:pt x="1162" y="14271"/>
                    </a:cubicBezTo>
                    <a:cubicBezTo>
                      <a:pt x="2250" y="16574"/>
                      <a:pt x="4985" y="17862"/>
                      <a:pt x="5809" y="20270"/>
                    </a:cubicBezTo>
                    <a:cubicBezTo>
                      <a:pt x="6073" y="21041"/>
                      <a:pt x="5872" y="22182"/>
                      <a:pt x="5070" y="22224"/>
                    </a:cubicBezTo>
                    <a:cubicBezTo>
                      <a:pt x="4320" y="21062"/>
                      <a:pt x="3475" y="19953"/>
                      <a:pt x="2546" y="18929"/>
                    </a:cubicBezTo>
                    <a:cubicBezTo>
                      <a:pt x="2238" y="18574"/>
                      <a:pt x="1844" y="18210"/>
                      <a:pt x="1394" y="18210"/>
                    </a:cubicBezTo>
                    <a:cubicBezTo>
                      <a:pt x="1349" y="18210"/>
                      <a:pt x="1303" y="18214"/>
                      <a:pt x="1257" y="18221"/>
                    </a:cubicBezTo>
                    <a:cubicBezTo>
                      <a:pt x="803" y="18295"/>
                      <a:pt x="497" y="18760"/>
                      <a:pt x="391" y="19214"/>
                    </a:cubicBezTo>
                    <a:cubicBezTo>
                      <a:pt x="169" y="20249"/>
                      <a:pt x="708" y="21305"/>
                      <a:pt x="1373" y="22129"/>
                    </a:cubicBezTo>
                    <a:cubicBezTo>
                      <a:pt x="2588" y="23671"/>
                      <a:pt x="4256" y="24801"/>
                      <a:pt x="5598" y="26237"/>
                    </a:cubicBezTo>
                    <a:cubicBezTo>
                      <a:pt x="5936" y="26607"/>
                      <a:pt x="6274" y="27019"/>
                      <a:pt x="6316" y="27515"/>
                    </a:cubicBezTo>
                    <a:cubicBezTo>
                      <a:pt x="6357" y="27994"/>
                      <a:pt x="5995" y="28531"/>
                      <a:pt x="5524" y="28531"/>
                    </a:cubicBezTo>
                    <a:cubicBezTo>
                      <a:pt x="5506" y="28531"/>
                      <a:pt x="5489" y="28531"/>
                      <a:pt x="5471" y="28529"/>
                    </a:cubicBezTo>
                    <a:cubicBezTo>
                      <a:pt x="5165" y="28498"/>
                      <a:pt x="4922" y="28244"/>
                      <a:pt x="4700" y="28012"/>
                    </a:cubicBezTo>
                    <a:cubicBezTo>
                      <a:pt x="4119" y="27367"/>
                      <a:pt x="3538" y="26723"/>
                      <a:pt x="2957" y="26079"/>
                    </a:cubicBezTo>
                    <a:cubicBezTo>
                      <a:pt x="2651" y="25741"/>
                      <a:pt x="2324" y="25382"/>
                      <a:pt x="1901" y="25181"/>
                    </a:cubicBezTo>
                    <a:cubicBezTo>
                      <a:pt x="1714" y="25092"/>
                      <a:pt x="1502" y="25043"/>
                      <a:pt x="1293" y="25043"/>
                    </a:cubicBezTo>
                    <a:cubicBezTo>
                      <a:pt x="1031" y="25043"/>
                      <a:pt x="775" y="25121"/>
                      <a:pt x="581" y="25297"/>
                    </a:cubicBezTo>
                    <a:cubicBezTo>
                      <a:pt x="0" y="25847"/>
                      <a:pt x="391" y="26829"/>
                      <a:pt x="856" y="27494"/>
                    </a:cubicBezTo>
                    <a:cubicBezTo>
                      <a:pt x="2017" y="29163"/>
                      <a:pt x="3475" y="30948"/>
                      <a:pt x="5260" y="31972"/>
                    </a:cubicBezTo>
                    <a:cubicBezTo>
                      <a:pt x="6073" y="32448"/>
                      <a:pt x="6812" y="33102"/>
                      <a:pt x="7214" y="33979"/>
                    </a:cubicBezTo>
                    <a:cubicBezTo>
                      <a:pt x="7469" y="34538"/>
                      <a:pt x="7314" y="36508"/>
                      <a:pt x="8051" y="36508"/>
                    </a:cubicBezTo>
                    <a:cubicBezTo>
                      <a:pt x="8108" y="36508"/>
                      <a:pt x="8170" y="36496"/>
                      <a:pt x="8238" y="36471"/>
                    </a:cubicBezTo>
                    <a:cubicBezTo>
                      <a:pt x="8967" y="36207"/>
                      <a:pt x="8661" y="34845"/>
                      <a:pt x="8629" y="34296"/>
                    </a:cubicBezTo>
                    <a:cubicBezTo>
                      <a:pt x="8544" y="32722"/>
                      <a:pt x="8523" y="30821"/>
                      <a:pt x="9865" y="29723"/>
                    </a:cubicBezTo>
                    <a:cubicBezTo>
                      <a:pt x="10530" y="29184"/>
                      <a:pt x="11407" y="28983"/>
                      <a:pt x="12199" y="28645"/>
                    </a:cubicBezTo>
                    <a:cubicBezTo>
                      <a:pt x="13772" y="27980"/>
                      <a:pt x="15092" y="26755"/>
                      <a:pt x="15874" y="25245"/>
                    </a:cubicBezTo>
                    <a:cubicBezTo>
                      <a:pt x="16233" y="24537"/>
                      <a:pt x="16423" y="23555"/>
                      <a:pt x="15800" y="23058"/>
                    </a:cubicBezTo>
                    <a:cubicBezTo>
                      <a:pt x="15602" y="22903"/>
                      <a:pt x="15381" y="22837"/>
                      <a:pt x="15152" y="22837"/>
                    </a:cubicBezTo>
                    <a:cubicBezTo>
                      <a:pt x="14525" y="22837"/>
                      <a:pt x="13828" y="23323"/>
                      <a:pt x="13318" y="23787"/>
                    </a:cubicBezTo>
                    <a:cubicBezTo>
                      <a:pt x="12188" y="24812"/>
                      <a:pt x="10995" y="25773"/>
                      <a:pt x="9748" y="26649"/>
                    </a:cubicBezTo>
                    <a:cubicBezTo>
                      <a:pt x="9544" y="26800"/>
                      <a:pt x="9302" y="26952"/>
                      <a:pt x="9054" y="26952"/>
                    </a:cubicBezTo>
                    <a:cubicBezTo>
                      <a:pt x="9008" y="26952"/>
                      <a:pt x="8961" y="26946"/>
                      <a:pt x="8914" y="26934"/>
                    </a:cubicBezTo>
                    <a:cubicBezTo>
                      <a:pt x="8671" y="26861"/>
                      <a:pt x="8502" y="26618"/>
                      <a:pt x="8407" y="26385"/>
                    </a:cubicBezTo>
                    <a:cubicBezTo>
                      <a:pt x="7900" y="25139"/>
                      <a:pt x="8534" y="23671"/>
                      <a:pt x="9516" y="22752"/>
                    </a:cubicBezTo>
                    <a:cubicBezTo>
                      <a:pt x="10498" y="21833"/>
                      <a:pt x="11766" y="21305"/>
                      <a:pt x="12949" y="20650"/>
                    </a:cubicBezTo>
                    <a:cubicBezTo>
                      <a:pt x="14110" y="20006"/>
                      <a:pt x="15853" y="19056"/>
                      <a:pt x="16159" y="17630"/>
                    </a:cubicBezTo>
                    <a:cubicBezTo>
                      <a:pt x="16254" y="17155"/>
                      <a:pt x="16085" y="16574"/>
                      <a:pt x="15642" y="16384"/>
                    </a:cubicBezTo>
                    <a:cubicBezTo>
                      <a:pt x="15515" y="16330"/>
                      <a:pt x="15382" y="16308"/>
                      <a:pt x="15247" y="16308"/>
                    </a:cubicBezTo>
                    <a:cubicBezTo>
                      <a:pt x="15089" y="16308"/>
                      <a:pt x="14929" y="16338"/>
                      <a:pt x="14776" y="16384"/>
                    </a:cubicBezTo>
                    <a:cubicBezTo>
                      <a:pt x="14374" y="16489"/>
                      <a:pt x="13994" y="16658"/>
                      <a:pt x="13656" y="16901"/>
                    </a:cubicBezTo>
                    <a:cubicBezTo>
                      <a:pt x="13386" y="17089"/>
                      <a:pt x="13066" y="17328"/>
                      <a:pt x="12758" y="17328"/>
                    </a:cubicBezTo>
                    <a:cubicBezTo>
                      <a:pt x="12669" y="17328"/>
                      <a:pt x="12580" y="17308"/>
                      <a:pt x="12494" y="17260"/>
                    </a:cubicBezTo>
                    <a:cubicBezTo>
                      <a:pt x="12125" y="17059"/>
                      <a:pt x="12146" y="16531"/>
                      <a:pt x="12304" y="16151"/>
                    </a:cubicBezTo>
                    <a:cubicBezTo>
                      <a:pt x="12611" y="15444"/>
                      <a:pt x="13223" y="14916"/>
                      <a:pt x="13741" y="14345"/>
                    </a:cubicBezTo>
                    <a:cubicBezTo>
                      <a:pt x="14269" y="13775"/>
                      <a:pt x="14744" y="13067"/>
                      <a:pt x="14691" y="12296"/>
                    </a:cubicBezTo>
                    <a:cubicBezTo>
                      <a:pt x="14681" y="12138"/>
                      <a:pt x="14638" y="11969"/>
                      <a:pt x="14533" y="11853"/>
                    </a:cubicBezTo>
                    <a:cubicBezTo>
                      <a:pt x="14480" y="11810"/>
                      <a:pt x="14438" y="11768"/>
                      <a:pt x="14374" y="11747"/>
                    </a:cubicBezTo>
                    <a:cubicBezTo>
                      <a:pt x="14300" y="11715"/>
                      <a:pt x="14216" y="11694"/>
                      <a:pt x="14131" y="11684"/>
                    </a:cubicBezTo>
                    <a:cubicBezTo>
                      <a:pt x="14105" y="11681"/>
                      <a:pt x="14079" y="11680"/>
                      <a:pt x="14054" y="11680"/>
                    </a:cubicBezTo>
                    <a:cubicBezTo>
                      <a:pt x="13590" y="11680"/>
                      <a:pt x="13186" y="12032"/>
                      <a:pt x="12896" y="12402"/>
                    </a:cubicBezTo>
                    <a:cubicBezTo>
                      <a:pt x="12494" y="12951"/>
                      <a:pt x="12135" y="13532"/>
                      <a:pt x="11660" y="14018"/>
                    </a:cubicBezTo>
                    <a:cubicBezTo>
                      <a:pt x="11453" y="14217"/>
                      <a:pt x="11174" y="14416"/>
                      <a:pt x="10909" y="14416"/>
                    </a:cubicBezTo>
                    <a:cubicBezTo>
                      <a:pt x="10822" y="14416"/>
                      <a:pt x="10737" y="14395"/>
                      <a:pt x="10657" y="14345"/>
                    </a:cubicBezTo>
                    <a:cubicBezTo>
                      <a:pt x="10424" y="14197"/>
                      <a:pt x="10382" y="13870"/>
                      <a:pt x="10403" y="13585"/>
                    </a:cubicBezTo>
                    <a:cubicBezTo>
                      <a:pt x="10488" y="12106"/>
                      <a:pt x="11375" y="10818"/>
                      <a:pt x="12199" y="9593"/>
                    </a:cubicBezTo>
                    <a:cubicBezTo>
                      <a:pt x="13022" y="8357"/>
                      <a:pt x="13825" y="6984"/>
                      <a:pt x="13709" y="5505"/>
                    </a:cubicBezTo>
                    <a:cubicBezTo>
                      <a:pt x="13698" y="5262"/>
                      <a:pt x="13646" y="5009"/>
                      <a:pt x="13508" y="4808"/>
                    </a:cubicBezTo>
                    <a:cubicBezTo>
                      <a:pt x="13382" y="4628"/>
                      <a:pt x="13178" y="4501"/>
                      <a:pt x="12970" y="4501"/>
                    </a:cubicBezTo>
                    <a:cubicBezTo>
                      <a:pt x="12935" y="4501"/>
                      <a:pt x="12899" y="4505"/>
                      <a:pt x="12864" y="4512"/>
                    </a:cubicBezTo>
                    <a:cubicBezTo>
                      <a:pt x="12727" y="4534"/>
                      <a:pt x="12611" y="4618"/>
                      <a:pt x="12505" y="4713"/>
                    </a:cubicBezTo>
                    <a:cubicBezTo>
                      <a:pt x="11649" y="5400"/>
                      <a:pt x="11153" y="6424"/>
                      <a:pt x="10709" y="7417"/>
                    </a:cubicBezTo>
                    <a:cubicBezTo>
                      <a:pt x="10614" y="7607"/>
                      <a:pt x="10530" y="7797"/>
                      <a:pt x="10372" y="7934"/>
                    </a:cubicBezTo>
                    <a:cubicBezTo>
                      <a:pt x="10276" y="8010"/>
                      <a:pt x="10147" y="8060"/>
                      <a:pt x="10025" y="8060"/>
                    </a:cubicBezTo>
                    <a:cubicBezTo>
                      <a:pt x="9943" y="8060"/>
                      <a:pt x="9865" y="8038"/>
                      <a:pt x="9801" y="7987"/>
                    </a:cubicBezTo>
                    <a:cubicBezTo>
                      <a:pt x="9611" y="7829"/>
                      <a:pt x="9632" y="7544"/>
                      <a:pt x="9674" y="7301"/>
                    </a:cubicBezTo>
                    <a:cubicBezTo>
                      <a:pt x="10044" y="5178"/>
                      <a:pt x="10308" y="2949"/>
                      <a:pt x="9632" y="911"/>
                    </a:cubicBezTo>
                    <a:cubicBezTo>
                      <a:pt x="9490" y="485"/>
                      <a:pt x="9202" y="0"/>
                      <a:pt x="876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8" name="Google Shape;1608;p53"/>
              <p:cNvSpPr/>
              <p:nvPr/>
            </p:nvSpPr>
            <p:spPr>
              <a:xfrm>
                <a:off x="1286702" y="2608869"/>
                <a:ext cx="89895" cy="1664865"/>
              </a:xfrm>
              <a:custGeom>
                <a:avLst/>
                <a:gdLst/>
                <a:ahLst/>
                <a:cxnLst/>
                <a:rect l="l" t="t" r="r" b="b"/>
                <a:pathLst>
                  <a:path w="1923" h="35614" extrusionOk="0">
                    <a:moveTo>
                      <a:pt x="1596" y="1"/>
                    </a:moveTo>
                    <a:cubicBezTo>
                      <a:pt x="1617" y="349"/>
                      <a:pt x="1627" y="708"/>
                      <a:pt x="1638" y="1057"/>
                    </a:cubicBezTo>
                    <a:cubicBezTo>
                      <a:pt x="1669" y="2483"/>
                      <a:pt x="1691" y="3908"/>
                      <a:pt x="1722" y="5334"/>
                    </a:cubicBezTo>
                    <a:cubicBezTo>
                      <a:pt x="1754" y="6728"/>
                      <a:pt x="1786" y="8122"/>
                      <a:pt x="1775" y="9517"/>
                    </a:cubicBezTo>
                    <a:cubicBezTo>
                      <a:pt x="1754" y="10900"/>
                      <a:pt x="1648" y="12263"/>
                      <a:pt x="1448" y="13625"/>
                    </a:cubicBezTo>
                    <a:cubicBezTo>
                      <a:pt x="1067" y="16255"/>
                      <a:pt x="465" y="18842"/>
                      <a:pt x="233" y="21493"/>
                    </a:cubicBezTo>
                    <a:cubicBezTo>
                      <a:pt x="1" y="24039"/>
                      <a:pt x="54" y="26605"/>
                      <a:pt x="244" y="29161"/>
                    </a:cubicBezTo>
                    <a:cubicBezTo>
                      <a:pt x="413" y="31315"/>
                      <a:pt x="687" y="33470"/>
                      <a:pt x="983" y="35614"/>
                    </a:cubicBezTo>
                    <a:cubicBezTo>
                      <a:pt x="1015" y="35582"/>
                      <a:pt x="1057" y="35561"/>
                      <a:pt x="1099" y="35540"/>
                    </a:cubicBezTo>
                    <a:cubicBezTo>
                      <a:pt x="846" y="33734"/>
                      <a:pt x="613" y="31917"/>
                      <a:pt x="444" y="30090"/>
                    </a:cubicBezTo>
                    <a:cubicBezTo>
                      <a:pt x="212" y="27513"/>
                      <a:pt x="117" y="24915"/>
                      <a:pt x="286" y="22338"/>
                    </a:cubicBezTo>
                    <a:cubicBezTo>
                      <a:pt x="455" y="19687"/>
                      <a:pt x="1015" y="17100"/>
                      <a:pt x="1437" y="14491"/>
                    </a:cubicBezTo>
                    <a:cubicBezTo>
                      <a:pt x="1648" y="13171"/>
                      <a:pt x="1807" y="11851"/>
                      <a:pt x="1860" y="10520"/>
                    </a:cubicBezTo>
                    <a:cubicBezTo>
                      <a:pt x="1923" y="9147"/>
                      <a:pt x="1891" y="7763"/>
                      <a:pt x="1860" y="6380"/>
                    </a:cubicBezTo>
                    <a:cubicBezTo>
                      <a:pt x="1838" y="4933"/>
                      <a:pt x="1807" y="3486"/>
                      <a:pt x="1775" y="2039"/>
                    </a:cubicBezTo>
                    <a:cubicBezTo>
                      <a:pt x="1764" y="1363"/>
                      <a:pt x="1754" y="677"/>
                      <a:pt x="171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609" name="Google Shape;1609;p53"/>
            <p:cNvGrpSpPr/>
            <p:nvPr/>
          </p:nvGrpSpPr>
          <p:grpSpPr>
            <a:xfrm rot="-9897611">
              <a:off x="3823668" y="3316875"/>
              <a:ext cx="1496660" cy="2340970"/>
              <a:chOff x="-4282960" y="369091"/>
              <a:chExt cx="712473" cy="1114399"/>
            </a:xfrm>
          </p:grpSpPr>
          <p:sp>
            <p:nvSpPr>
              <p:cNvPr id="1610" name="Google Shape;1610;p53"/>
              <p:cNvSpPr/>
              <p:nvPr/>
            </p:nvSpPr>
            <p:spPr>
              <a:xfrm>
                <a:off x="-4204940" y="369091"/>
                <a:ext cx="528808" cy="1035925"/>
              </a:xfrm>
              <a:custGeom>
                <a:avLst/>
                <a:gdLst/>
                <a:ahLst/>
                <a:cxnLst/>
                <a:rect l="l" t="t" r="r" b="b"/>
                <a:pathLst>
                  <a:path w="11312" h="22160" extrusionOk="0">
                    <a:moveTo>
                      <a:pt x="10942" y="1"/>
                    </a:moveTo>
                    <a:lnTo>
                      <a:pt x="10942" y="1"/>
                    </a:lnTo>
                    <a:cubicBezTo>
                      <a:pt x="10657" y="75"/>
                      <a:pt x="10361" y="138"/>
                      <a:pt x="10065" y="191"/>
                    </a:cubicBezTo>
                    <a:cubicBezTo>
                      <a:pt x="9558" y="286"/>
                      <a:pt x="9041" y="349"/>
                      <a:pt x="8544" y="476"/>
                    </a:cubicBezTo>
                    <a:cubicBezTo>
                      <a:pt x="8016" y="592"/>
                      <a:pt x="7499" y="730"/>
                      <a:pt x="6992" y="888"/>
                    </a:cubicBezTo>
                    <a:cubicBezTo>
                      <a:pt x="6400" y="1068"/>
                      <a:pt x="5820" y="1279"/>
                      <a:pt x="5249" y="1522"/>
                    </a:cubicBezTo>
                    <a:cubicBezTo>
                      <a:pt x="5218" y="1617"/>
                      <a:pt x="5207" y="1712"/>
                      <a:pt x="5207" y="1818"/>
                    </a:cubicBezTo>
                    <a:cubicBezTo>
                      <a:pt x="5123" y="3592"/>
                      <a:pt x="5365" y="5387"/>
                      <a:pt x="5482" y="7162"/>
                    </a:cubicBezTo>
                    <a:cubicBezTo>
                      <a:pt x="5598" y="9020"/>
                      <a:pt x="5714" y="10879"/>
                      <a:pt x="5830" y="12727"/>
                    </a:cubicBezTo>
                    <a:cubicBezTo>
                      <a:pt x="5851" y="13002"/>
                      <a:pt x="5830" y="13266"/>
                      <a:pt x="5788" y="13520"/>
                    </a:cubicBezTo>
                    <a:cubicBezTo>
                      <a:pt x="5334" y="15938"/>
                      <a:pt x="2039" y="17248"/>
                      <a:pt x="444" y="18843"/>
                    </a:cubicBezTo>
                    <a:cubicBezTo>
                      <a:pt x="222" y="19064"/>
                      <a:pt x="0" y="19445"/>
                      <a:pt x="243" y="19645"/>
                    </a:cubicBezTo>
                    <a:cubicBezTo>
                      <a:pt x="317" y="19702"/>
                      <a:pt x="406" y="19722"/>
                      <a:pt x="497" y="19722"/>
                    </a:cubicBezTo>
                    <a:cubicBezTo>
                      <a:pt x="575" y="19722"/>
                      <a:pt x="656" y="19707"/>
                      <a:pt x="729" y="19687"/>
                    </a:cubicBezTo>
                    <a:cubicBezTo>
                      <a:pt x="2715" y="19244"/>
                      <a:pt x="4573" y="18251"/>
                      <a:pt x="6062" y="16857"/>
                    </a:cubicBezTo>
                    <a:lnTo>
                      <a:pt x="6062" y="16857"/>
                    </a:lnTo>
                    <a:cubicBezTo>
                      <a:pt x="5038" y="18072"/>
                      <a:pt x="4288" y="19508"/>
                      <a:pt x="3855" y="21039"/>
                    </a:cubicBezTo>
                    <a:cubicBezTo>
                      <a:pt x="3739" y="21483"/>
                      <a:pt x="3792" y="22138"/>
                      <a:pt x="4246" y="22159"/>
                    </a:cubicBezTo>
                    <a:cubicBezTo>
                      <a:pt x="4252" y="22159"/>
                      <a:pt x="4259" y="22159"/>
                      <a:pt x="4265" y="22159"/>
                    </a:cubicBezTo>
                    <a:cubicBezTo>
                      <a:pt x="4468" y="22159"/>
                      <a:pt x="4652" y="21996"/>
                      <a:pt x="4795" y="21842"/>
                    </a:cubicBezTo>
                    <a:cubicBezTo>
                      <a:pt x="6147" y="20374"/>
                      <a:pt x="6886" y="18452"/>
                      <a:pt x="7594" y="16582"/>
                    </a:cubicBezTo>
                    <a:cubicBezTo>
                      <a:pt x="7900" y="18146"/>
                      <a:pt x="8259" y="19783"/>
                      <a:pt x="9315" y="20955"/>
                    </a:cubicBezTo>
                    <a:cubicBezTo>
                      <a:pt x="9410" y="21071"/>
                      <a:pt x="9527" y="21177"/>
                      <a:pt x="9674" y="21208"/>
                    </a:cubicBezTo>
                    <a:cubicBezTo>
                      <a:pt x="9698" y="21212"/>
                      <a:pt x="9721" y="21214"/>
                      <a:pt x="9743" y="21214"/>
                    </a:cubicBezTo>
                    <a:cubicBezTo>
                      <a:pt x="10062" y="21214"/>
                      <a:pt x="10259" y="20805"/>
                      <a:pt x="10319" y="20469"/>
                    </a:cubicBezTo>
                    <a:cubicBezTo>
                      <a:pt x="10498" y="19455"/>
                      <a:pt x="10467" y="18410"/>
                      <a:pt x="10234" y="17417"/>
                    </a:cubicBezTo>
                    <a:cubicBezTo>
                      <a:pt x="10002" y="16413"/>
                      <a:pt x="9453" y="15558"/>
                      <a:pt x="9379" y="14523"/>
                    </a:cubicBezTo>
                    <a:lnTo>
                      <a:pt x="9379" y="14523"/>
                    </a:lnTo>
                    <a:cubicBezTo>
                      <a:pt x="9513" y="14540"/>
                      <a:pt x="9650" y="14548"/>
                      <a:pt x="9787" y="14548"/>
                    </a:cubicBezTo>
                    <a:cubicBezTo>
                      <a:pt x="10080" y="14548"/>
                      <a:pt x="10373" y="14510"/>
                      <a:pt x="10646" y="14438"/>
                    </a:cubicBezTo>
                    <a:cubicBezTo>
                      <a:pt x="10815" y="14396"/>
                      <a:pt x="10984" y="14333"/>
                      <a:pt x="11111" y="14217"/>
                    </a:cubicBezTo>
                    <a:cubicBezTo>
                      <a:pt x="11238" y="14111"/>
                      <a:pt x="11311" y="13931"/>
                      <a:pt x="11280" y="13773"/>
                    </a:cubicBezTo>
                    <a:cubicBezTo>
                      <a:pt x="11238" y="13572"/>
                      <a:pt x="11037" y="13446"/>
                      <a:pt x="10857" y="13351"/>
                    </a:cubicBezTo>
                    <a:cubicBezTo>
                      <a:pt x="10393" y="13108"/>
                      <a:pt x="9917" y="12918"/>
                      <a:pt x="9421" y="12780"/>
                    </a:cubicBezTo>
                    <a:cubicBezTo>
                      <a:pt x="9421" y="11735"/>
                      <a:pt x="9379" y="10689"/>
                      <a:pt x="9527" y="9644"/>
                    </a:cubicBezTo>
                    <a:cubicBezTo>
                      <a:pt x="9653" y="8767"/>
                      <a:pt x="9886" y="7911"/>
                      <a:pt x="9991" y="7035"/>
                    </a:cubicBezTo>
                    <a:cubicBezTo>
                      <a:pt x="10160" y="5704"/>
                      <a:pt x="10498" y="4405"/>
                      <a:pt x="10699" y="3085"/>
                    </a:cubicBezTo>
                    <a:cubicBezTo>
                      <a:pt x="10794" y="2472"/>
                      <a:pt x="10805" y="1860"/>
                      <a:pt x="10847" y="1237"/>
                    </a:cubicBezTo>
                    <a:cubicBezTo>
                      <a:pt x="10878" y="825"/>
                      <a:pt x="10963" y="413"/>
                      <a:pt x="1094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1" name="Google Shape;1611;p53"/>
              <p:cNvSpPr/>
              <p:nvPr/>
            </p:nvSpPr>
            <p:spPr>
              <a:xfrm>
                <a:off x="-4033612" y="1355543"/>
                <a:ext cx="64231" cy="127948"/>
              </a:xfrm>
              <a:custGeom>
                <a:avLst/>
                <a:gdLst/>
                <a:ahLst/>
                <a:cxnLst/>
                <a:rect l="l" t="t" r="r" b="b"/>
                <a:pathLst>
                  <a:path w="1374" h="2737" extrusionOk="0">
                    <a:moveTo>
                      <a:pt x="444" y="1"/>
                    </a:moveTo>
                    <a:cubicBezTo>
                      <a:pt x="296" y="392"/>
                      <a:pt x="243" y="803"/>
                      <a:pt x="190" y="1215"/>
                    </a:cubicBezTo>
                    <a:cubicBezTo>
                      <a:pt x="127" y="1722"/>
                      <a:pt x="63" y="2229"/>
                      <a:pt x="0" y="2736"/>
                    </a:cubicBezTo>
                    <a:cubicBezTo>
                      <a:pt x="570" y="1923"/>
                      <a:pt x="1035" y="1025"/>
                      <a:pt x="1373" y="96"/>
                    </a:cubicBezTo>
                    <a:lnTo>
                      <a:pt x="44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2" name="Google Shape;1612;p53"/>
              <p:cNvSpPr/>
              <p:nvPr/>
            </p:nvSpPr>
            <p:spPr>
              <a:xfrm>
                <a:off x="-3774914" y="1309123"/>
                <a:ext cx="43989" cy="115607"/>
              </a:xfrm>
              <a:custGeom>
                <a:avLst/>
                <a:gdLst/>
                <a:ahLst/>
                <a:cxnLst/>
                <a:rect l="l" t="t" r="r" b="b"/>
                <a:pathLst>
                  <a:path w="941" h="2473" extrusionOk="0">
                    <a:moveTo>
                      <a:pt x="845" y="1"/>
                    </a:moveTo>
                    <a:lnTo>
                      <a:pt x="0" y="371"/>
                    </a:lnTo>
                    <a:cubicBezTo>
                      <a:pt x="222" y="1110"/>
                      <a:pt x="539" y="1818"/>
                      <a:pt x="940" y="2472"/>
                    </a:cubicBezTo>
                    <a:cubicBezTo>
                      <a:pt x="940" y="1649"/>
                      <a:pt x="908" y="825"/>
                      <a:pt x="84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3" name="Google Shape;1613;p53"/>
              <p:cNvSpPr/>
              <p:nvPr/>
            </p:nvSpPr>
            <p:spPr>
              <a:xfrm>
                <a:off x="-4282960" y="1247417"/>
                <a:ext cx="129911" cy="91906"/>
              </a:xfrm>
              <a:custGeom>
                <a:avLst/>
                <a:gdLst/>
                <a:ahLst/>
                <a:cxnLst/>
                <a:rect l="l" t="t" r="r" b="b"/>
                <a:pathLst>
                  <a:path w="2779" h="1966" extrusionOk="0">
                    <a:moveTo>
                      <a:pt x="2430" y="1"/>
                    </a:moveTo>
                    <a:cubicBezTo>
                      <a:pt x="1553" y="561"/>
                      <a:pt x="729" y="1215"/>
                      <a:pt x="1" y="1965"/>
                    </a:cubicBezTo>
                    <a:cubicBezTo>
                      <a:pt x="962" y="1585"/>
                      <a:pt x="1891" y="1120"/>
                      <a:pt x="2778" y="582"/>
                    </a:cubicBezTo>
                    <a:lnTo>
                      <a:pt x="243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4" name="Google Shape;1614;p53"/>
              <p:cNvSpPr/>
              <p:nvPr/>
            </p:nvSpPr>
            <p:spPr>
              <a:xfrm>
                <a:off x="-3719145" y="1004521"/>
                <a:ext cx="148657" cy="52918"/>
              </a:xfrm>
              <a:custGeom>
                <a:avLst/>
                <a:gdLst/>
                <a:ahLst/>
                <a:cxnLst/>
                <a:rect l="l" t="t" r="r" b="b"/>
                <a:pathLst>
                  <a:path w="3180" h="1132" extrusionOk="0">
                    <a:moveTo>
                      <a:pt x="402" y="1"/>
                    </a:moveTo>
                    <a:lnTo>
                      <a:pt x="402" y="11"/>
                    </a:lnTo>
                    <a:cubicBezTo>
                      <a:pt x="275" y="265"/>
                      <a:pt x="138" y="518"/>
                      <a:pt x="1" y="782"/>
                    </a:cubicBezTo>
                    <a:cubicBezTo>
                      <a:pt x="799" y="1010"/>
                      <a:pt x="1622" y="1131"/>
                      <a:pt x="2446" y="1131"/>
                    </a:cubicBezTo>
                    <a:cubicBezTo>
                      <a:pt x="2691" y="1131"/>
                      <a:pt x="2935" y="1121"/>
                      <a:pt x="3180" y="1099"/>
                    </a:cubicBezTo>
                    <a:cubicBezTo>
                      <a:pt x="2282" y="666"/>
                      <a:pt x="1353" y="296"/>
                      <a:pt x="40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5" name="Google Shape;1615;p53"/>
              <p:cNvSpPr/>
              <p:nvPr/>
            </p:nvSpPr>
            <p:spPr>
              <a:xfrm>
                <a:off x="-3947738" y="903781"/>
                <a:ext cx="188673" cy="69186"/>
              </a:xfrm>
              <a:custGeom>
                <a:avLst/>
                <a:gdLst/>
                <a:ahLst/>
                <a:cxnLst/>
                <a:rect l="l" t="t" r="r" b="b"/>
                <a:pathLst>
                  <a:path w="4036" h="1480" extrusionOk="0">
                    <a:moveTo>
                      <a:pt x="4035" y="1"/>
                    </a:moveTo>
                    <a:cubicBezTo>
                      <a:pt x="4003" y="1"/>
                      <a:pt x="3972" y="1"/>
                      <a:pt x="3930" y="22"/>
                    </a:cubicBezTo>
                    <a:cubicBezTo>
                      <a:pt x="2715" y="624"/>
                      <a:pt x="1363" y="835"/>
                      <a:pt x="43" y="1110"/>
                    </a:cubicBezTo>
                    <a:cubicBezTo>
                      <a:pt x="32" y="1226"/>
                      <a:pt x="22" y="1353"/>
                      <a:pt x="1" y="1480"/>
                    </a:cubicBezTo>
                    <a:cubicBezTo>
                      <a:pt x="1374" y="1184"/>
                      <a:pt x="2768" y="973"/>
                      <a:pt x="4035" y="360"/>
                    </a:cubicBezTo>
                    <a:cubicBezTo>
                      <a:pt x="4025" y="244"/>
                      <a:pt x="4025" y="128"/>
                      <a:pt x="403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6" name="Google Shape;1616;p53"/>
              <p:cNvSpPr/>
              <p:nvPr/>
            </p:nvSpPr>
            <p:spPr>
              <a:xfrm>
                <a:off x="-3949187" y="823844"/>
                <a:ext cx="199986" cy="54835"/>
              </a:xfrm>
              <a:custGeom>
                <a:avLst/>
                <a:gdLst/>
                <a:ahLst/>
                <a:cxnLst/>
                <a:rect l="l" t="t" r="r" b="b"/>
                <a:pathLst>
                  <a:path w="4278" h="1173" extrusionOk="0">
                    <a:moveTo>
                      <a:pt x="4277" y="0"/>
                    </a:moveTo>
                    <a:lnTo>
                      <a:pt x="4277" y="0"/>
                    </a:lnTo>
                    <a:cubicBezTo>
                      <a:pt x="2883" y="422"/>
                      <a:pt x="1447" y="697"/>
                      <a:pt x="0" y="824"/>
                    </a:cubicBezTo>
                    <a:cubicBezTo>
                      <a:pt x="11" y="940"/>
                      <a:pt x="21" y="1056"/>
                      <a:pt x="32" y="1172"/>
                    </a:cubicBezTo>
                    <a:cubicBezTo>
                      <a:pt x="1447" y="1056"/>
                      <a:pt x="2841" y="792"/>
                      <a:pt x="4203" y="391"/>
                    </a:cubicBezTo>
                    <a:cubicBezTo>
                      <a:pt x="4225" y="264"/>
                      <a:pt x="4246" y="137"/>
                      <a:pt x="427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7" name="Google Shape;1617;p53"/>
              <p:cNvSpPr/>
              <p:nvPr/>
            </p:nvSpPr>
            <p:spPr>
              <a:xfrm>
                <a:off x="-3954656" y="755687"/>
                <a:ext cx="220274" cy="56331"/>
              </a:xfrm>
              <a:custGeom>
                <a:avLst/>
                <a:gdLst/>
                <a:ahLst/>
                <a:cxnLst/>
                <a:rect l="l" t="t" r="r" b="b"/>
                <a:pathLst>
                  <a:path w="4712" h="1205" extrusionOk="0">
                    <a:moveTo>
                      <a:pt x="4711" y="1"/>
                    </a:moveTo>
                    <a:cubicBezTo>
                      <a:pt x="3148" y="307"/>
                      <a:pt x="1575" y="592"/>
                      <a:pt x="1" y="856"/>
                    </a:cubicBezTo>
                    <a:cubicBezTo>
                      <a:pt x="11" y="972"/>
                      <a:pt x="11" y="1088"/>
                      <a:pt x="22" y="1205"/>
                    </a:cubicBezTo>
                    <a:cubicBezTo>
                      <a:pt x="1564" y="951"/>
                      <a:pt x="3095" y="676"/>
                      <a:pt x="4627" y="370"/>
                    </a:cubicBezTo>
                    <a:cubicBezTo>
                      <a:pt x="4627" y="317"/>
                      <a:pt x="4637" y="265"/>
                      <a:pt x="4648" y="212"/>
                    </a:cubicBezTo>
                    <a:cubicBezTo>
                      <a:pt x="4658" y="180"/>
                      <a:pt x="4680" y="159"/>
                      <a:pt x="4701" y="138"/>
                    </a:cubicBezTo>
                    <a:cubicBezTo>
                      <a:pt x="4701" y="96"/>
                      <a:pt x="4711" y="43"/>
                      <a:pt x="471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8" name="Google Shape;1618;p53"/>
              <p:cNvSpPr/>
              <p:nvPr/>
            </p:nvSpPr>
            <p:spPr>
              <a:xfrm>
                <a:off x="-3966997" y="622880"/>
                <a:ext cx="253839" cy="43054"/>
              </a:xfrm>
              <a:custGeom>
                <a:avLst/>
                <a:gdLst/>
                <a:ahLst/>
                <a:cxnLst/>
                <a:rect l="l" t="t" r="r" b="b"/>
                <a:pathLst>
                  <a:path w="5430" h="921" extrusionOk="0">
                    <a:moveTo>
                      <a:pt x="5429" y="1"/>
                    </a:moveTo>
                    <a:lnTo>
                      <a:pt x="5429" y="1"/>
                    </a:lnTo>
                    <a:cubicBezTo>
                      <a:pt x="5345" y="11"/>
                      <a:pt x="5271" y="22"/>
                      <a:pt x="5250" y="22"/>
                    </a:cubicBezTo>
                    <a:cubicBezTo>
                      <a:pt x="5007" y="64"/>
                      <a:pt x="4764" y="96"/>
                      <a:pt x="4521" y="127"/>
                    </a:cubicBezTo>
                    <a:cubicBezTo>
                      <a:pt x="4035" y="191"/>
                      <a:pt x="3549" y="243"/>
                      <a:pt x="3064" y="296"/>
                    </a:cubicBezTo>
                    <a:cubicBezTo>
                      <a:pt x="2103" y="402"/>
                      <a:pt x="1141" y="497"/>
                      <a:pt x="170" y="571"/>
                    </a:cubicBezTo>
                    <a:cubicBezTo>
                      <a:pt x="64" y="581"/>
                      <a:pt x="11" y="655"/>
                      <a:pt x="1" y="740"/>
                    </a:cubicBezTo>
                    <a:cubicBezTo>
                      <a:pt x="11" y="761"/>
                      <a:pt x="11" y="782"/>
                      <a:pt x="11" y="803"/>
                    </a:cubicBezTo>
                    <a:cubicBezTo>
                      <a:pt x="21" y="862"/>
                      <a:pt x="67" y="921"/>
                      <a:pt x="149" y="921"/>
                    </a:cubicBezTo>
                    <a:cubicBezTo>
                      <a:pt x="156" y="921"/>
                      <a:pt x="163" y="920"/>
                      <a:pt x="170" y="919"/>
                    </a:cubicBezTo>
                    <a:cubicBezTo>
                      <a:pt x="1321" y="835"/>
                      <a:pt x="2472" y="719"/>
                      <a:pt x="3623" y="592"/>
                    </a:cubicBezTo>
                    <a:cubicBezTo>
                      <a:pt x="4162" y="518"/>
                      <a:pt x="4711" y="455"/>
                      <a:pt x="5260" y="381"/>
                    </a:cubicBezTo>
                    <a:cubicBezTo>
                      <a:pt x="5292" y="370"/>
                      <a:pt x="5334" y="370"/>
                      <a:pt x="5387" y="360"/>
                    </a:cubicBezTo>
                    <a:cubicBezTo>
                      <a:pt x="5408" y="243"/>
                      <a:pt x="5419" y="127"/>
                      <a:pt x="542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9" name="Google Shape;1619;p53"/>
              <p:cNvSpPr/>
              <p:nvPr/>
            </p:nvSpPr>
            <p:spPr>
              <a:xfrm>
                <a:off x="-3977843" y="493905"/>
                <a:ext cx="294322" cy="33752"/>
              </a:xfrm>
              <a:custGeom>
                <a:avLst/>
                <a:gdLst/>
                <a:ahLst/>
                <a:cxnLst/>
                <a:rect l="l" t="t" r="r" b="b"/>
                <a:pathLst>
                  <a:path w="6296" h="722" extrusionOk="0">
                    <a:moveTo>
                      <a:pt x="6146" y="0"/>
                    </a:moveTo>
                    <a:cubicBezTo>
                      <a:pt x="6094" y="0"/>
                      <a:pt x="6042" y="3"/>
                      <a:pt x="5989" y="3"/>
                    </a:cubicBezTo>
                    <a:cubicBezTo>
                      <a:pt x="5693" y="14"/>
                      <a:pt x="5408" y="14"/>
                      <a:pt x="5112" y="24"/>
                    </a:cubicBezTo>
                    <a:cubicBezTo>
                      <a:pt x="4542" y="45"/>
                      <a:pt x="3961" y="66"/>
                      <a:pt x="3380" y="98"/>
                    </a:cubicBezTo>
                    <a:cubicBezTo>
                      <a:pt x="2250" y="161"/>
                      <a:pt x="1131" y="256"/>
                      <a:pt x="0" y="373"/>
                    </a:cubicBezTo>
                    <a:cubicBezTo>
                      <a:pt x="0" y="489"/>
                      <a:pt x="0" y="605"/>
                      <a:pt x="0" y="721"/>
                    </a:cubicBezTo>
                    <a:cubicBezTo>
                      <a:pt x="1035" y="616"/>
                      <a:pt x="2081" y="531"/>
                      <a:pt x="3116" y="468"/>
                    </a:cubicBezTo>
                    <a:cubicBezTo>
                      <a:pt x="3644" y="436"/>
                      <a:pt x="4162" y="415"/>
                      <a:pt x="4679" y="394"/>
                    </a:cubicBezTo>
                    <a:cubicBezTo>
                      <a:pt x="4954" y="383"/>
                      <a:pt x="5228" y="373"/>
                      <a:pt x="5514" y="362"/>
                    </a:cubicBezTo>
                    <a:lnTo>
                      <a:pt x="5904" y="362"/>
                    </a:lnTo>
                    <a:cubicBezTo>
                      <a:pt x="5957" y="355"/>
                      <a:pt x="6042" y="341"/>
                      <a:pt x="6122" y="341"/>
                    </a:cubicBezTo>
                    <a:cubicBezTo>
                      <a:pt x="6171" y="341"/>
                      <a:pt x="6217" y="346"/>
                      <a:pt x="6253" y="362"/>
                    </a:cubicBezTo>
                    <a:cubicBezTo>
                      <a:pt x="6263" y="246"/>
                      <a:pt x="6285" y="130"/>
                      <a:pt x="6295" y="14"/>
                    </a:cubicBezTo>
                    <a:cubicBezTo>
                      <a:pt x="6248" y="3"/>
                      <a:pt x="6197" y="0"/>
                      <a:pt x="614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620" name="Google Shape;1620;p53"/>
            <p:cNvGrpSpPr/>
            <p:nvPr/>
          </p:nvGrpSpPr>
          <p:grpSpPr>
            <a:xfrm rot="-405140">
              <a:off x="1904019" y="3597226"/>
              <a:ext cx="1731266" cy="1066670"/>
              <a:chOff x="1446013" y="926500"/>
              <a:chExt cx="1104495" cy="680503"/>
            </a:xfrm>
          </p:grpSpPr>
          <p:sp>
            <p:nvSpPr>
              <p:cNvPr id="1621" name="Google Shape;1621;p53"/>
              <p:cNvSpPr/>
              <p:nvPr/>
            </p:nvSpPr>
            <p:spPr>
              <a:xfrm>
                <a:off x="2079435" y="1247417"/>
                <a:ext cx="31181" cy="34079"/>
              </a:xfrm>
              <a:custGeom>
                <a:avLst/>
                <a:gdLst/>
                <a:ahLst/>
                <a:cxnLst/>
                <a:rect l="l" t="t" r="r" b="b"/>
                <a:pathLst>
                  <a:path w="667" h="729" extrusionOk="0">
                    <a:moveTo>
                      <a:pt x="297" y="0"/>
                    </a:moveTo>
                    <a:cubicBezTo>
                      <a:pt x="265" y="0"/>
                      <a:pt x="223" y="21"/>
                      <a:pt x="191" y="43"/>
                    </a:cubicBezTo>
                    <a:cubicBezTo>
                      <a:pt x="170" y="53"/>
                      <a:pt x="149" y="64"/>
                      <a:pt x="138" y="85"/>
                    </a:cubicBezTo>
                    <a:cubicBezTo>
                      <a:pt x="96" y="116"/>
                      <a:pt x="75" y="159"/>
                      <a:pt x="54" y="211"/>
                    </a:cubicBezTo>
                    <a:lnTo>
                      <a:pt x="54" y="222"/>
                    </a:lnTo>
                    <a:lnTo>
                      <a:pt x="43" y="243"/>
                    </a:lnTo>
                    <a:lnTo>
                      <a:pt x="22" y="285"/>
                    </a:lnTo>
                    <a:lnTo>
                      <a:pt x="11" y="317"/>
                    </a:lnTo>
                    <a:lnTo>
                      <a:pt x="1" y="391"/>
                    </a:lnTo>
                    <a:cubicBezTo>
                      <a:pt x="1" y="423"/>
                      <a:pt x="1" y="444"/>
                      <a:pt x="11" y="476"/>
                    </a:cubicBezTo>
                    <a:lnTo>
                      <a:pt x="11" y="486"/>
                    </a:lnTo>
                    <a:cubicBezTo>
                      <a:pt x="22" y="507"/>
                      <a:pt x="32" y="528"/>
                      <a:pt x="43" y="549"/>
                    </a:cubicBezTo>
                    <a:cubicBezTo>
                      <a:pt x="54" y="581"/>
                      <a:pt x="75" y="602"/>
                      <a:pt x="85" y="623"/>
                    </a:cubicBezTo>
                    <a:lnTo>
                      <a:pt x="96" y="623"/>
                    </a:lnTo>
                    <a:cubicBezTo>
                      <a:pt x="106" y="634"/>
                      <a:pt x="138" y="666"/>
                      <a:pt x="170" y="676"/>
                    </a:cubicBezTo>
                    <a:cubicBezTo>
                      <a:pt x="191" y="687"/>
                      <a:pt x="223" y="708"/>
                      <a:pt x="244" y="708"/>
                    </a:cubicBezTo>
                    <a:lnTo>
                      <a:pt x="254" y="718"/>
                    </a:lnTo>
                    <a:cubicBezTo>
                      <a:pt x="275" y="718"/>
                      <a:pt x="307" y="729"/>
                      <a:pt x="339" y="729"/>
                    </a:cubicBezTo>
                    <a:cubicBezTo>
                      <a:pt x="370" y="729"/>
                      <a:pt x="402" y="718"/>
                      <a:pt x="434" y="718"/>
                    </a:cubicBezTo>
                    <a:cubicBezTo>
                      <a:pt x="497" y="697"/>
                      <a:pt x="518" y="676"/>
                      <a:pt x="571" y="634"/>
                    </a:cubicBezTo>
                    <a:lnTo>
                      <a:pt x="571" y="623"/>
                    </a:lnTo>
                    <a:lnTo>
                      <a:pt x="624" y="571"/>
                    </a:lnTo>
                    <a:lnTo>
                      <a:pt x="624" y="560"/>
                    </a:lnTo>
                    <a:cubicBezTo>
                      <a:pt x="634" y="539"/>
                      <a:pt x="645" y="507"/>
                      <a:pt x="656" y="486"/>
                    </a:cubicBezTo>
                    <a:lnTo>
                      <a:pt x="656" y="476"/>
                    </a:lnTo>
                    <a:cubicBezTo>
                      <a:pt x="666" y="444"/>
                      <a:pt x="666" y="423"/>
                      <a:pt x="666" y="391"/>
                    </a:cubicBezTo>
                    <a:lnTo>
                      <a:pt x="666" y="380"/>
                    </a:lnTo>
                    <a:cubicBezTo>
                      <a:pt x="666" y="349"/>
                      <a:pt x="666" y="317"/>
                      <a:pt x="656" y="296"/>
                    </a:cubicBezTo>
                    <a:lnTo>
                      <a:pt x="656" y="275"/>
                    </a:lnTo>
                    <a:cubicBezTo>
                      <a:pt x="645" y="243"/>
                      <a:pt x="634" y="211"/>
                      <a:pt x="613" y="180"/>
                    </a:cubicBezTo>
                    <a:lnTo>
                      <a:pt x="592" y="138"/>
                    </a:lnTo>
                    <a:cubicBezTo>
                      <a:pt x="571" y="106"/>
                      <a:pt x="550" y="85"/>
                      <a:pt x="518" y="64"/>
                    </a:cubicBezTo>
                    <a:cubicBezTo>
                      <a:pt x="487" y="32"/>
                      <a:pt x="455" y="21"/>
                      <a:pt x="423" y="11"/>
                    </a:cubicBezTo>
                    <a:cubicBezTo>
                      <a:pt x="392" y="0"/>
                      <a:pt x="370" y="0"/>
                      <a:pt x="349" y="0"/>
                    </a:cubicBezTo>
                    <a:close/>
                  </a:path>
                </a:pathLst>
              </a:custGeom>
              <a:solidFill>
                <a:srgbClr val="5B8EB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2" name="Google Shape;1622;p53"/>
              <p:cNvSpPr/>
              <p:nvPr/>
            </p:nvSpPr>
            <p:spPr>
              <a:xfrm>
                <a:off x="2072049" y="960578"/>
                <a:ext cx="445878" cy="581118"/>
              </a:xfrm>
              <a:custGeom>
                <a:avLst/>
                <a:gdLst/>
                <a:ahLst/>
                <a:cxnLst/>
                <a:rect l="l" t="t" r="r" b="b"/>
                <a:pathLst>
                  <a:path w="9538" h="12431" extrusionOk="0">
                    <a:moveTo>
                      <a:pt x="2715" y="359"/>
                    </a:moveTo>
                    <a:cubicBezTo>
                      <a:pt x="2672" y="359"/>
                      <a:pt x="2641" y="370"/>
                      <a:pt x="2609" y="391"/>
                    </a:cubicBezTo>
                    <a:lnTo>
                      <a:pt x="2588" y="412"/>
                    </a:lnTo>
                    <a:lnTo>
                      <a:pt x="2535" y="412"/>
                    </a:lnTo>
                    <a:cubicBezTo>
                      <a:pt x="2482" y="423"/>
                      <a:pt x="2419" y="454"/>
                      <a:pt x="2387" y="496"/>
                    </a:cubicBezTo>
                    <a:cubicBezTo>
                      <a:pt x="2356" y="518"/>
                      <a:pt x="2334" y="549"/>
                      <a:pt x="2324" y="591"/>
                    </a:cubicBezTo>
                    <a:cubicBezTo>
                      <a:pt x="2303" y="623"/>
                      <a:pt x="2292" y="665"/>
                      <a:pt x="2292" y="697"/>
                    </a:cubicBezTo>
                    <a:cubicBezTo>
                      <a:pt x="2303" y="782"/>
                      <a:pt x="2324" y="856"/>
                      <a:pt x="2387" y="908"/>
                    </a:cubicBezTo>
                    <a:cubicBezTo>
                      <a:pt x="2440" y="961"/>
                      <a:pt x="2514" y="993"/>
                      <a:pt x="2588" y="993"/>
                    </a:cubicBezTo>
                    <a:lnTo>
                      <a:pt x="2958" y="993"/>
                    </a:lnTo>
                    <a:cubicBezTo>
                      <a:pt x="3000" y="993"/>
                      <a:pt x="3031" y="993"/>
                      <a:pt x="3063" y="972"/>
                    </a:cubicBezTo>
                    <a:cubicBezTo>
                      <a:pt x="3105" y="961"/>
                      <a:pt x="3137" y="940"/>
                      <a:pt x="3158" y="908"/>
                    </a:cubicBezTo>
                    <a:cubicBezTo>
                      <a:pt x="3169" y="887"/>
                      <a:pt x="3190" y="877"/>
                      <a:pt x="3200" y="856"/>
                    </a:cubicBezTo>
                    <a:cubicBezTo>
                      <a:pt x="3222" y="813"/>
                      <a:pt x="3232" y="782"/>
                      <a:pt x="3243" y="739"/>
                    </a:cubicBezTo>
                    <a:cubicBezTo>
                      <a:pt x="3243" y="718"/>
                      <a:pt x="3243" y="687"/>
                      <a:pt x="3243" y="665"/>
                    </a:cubicBezTo>
                    <a:cubicBezTo>
                      <a:pt x="3232" y="623"/>
                      <a:pt x="3222" y="591"/>
                      <a:pt x="3200" y="560"/>
                    </a:cubicBezTo>
                    <a:cubicBezTo>
                      <a:pt x="3158" y="496"/>
                      <a:pt x="3105" y="444"/>
                      <a:pt x="3031" y="423"/>
                    </a:cubicBezTo>
                    <a:cubicBezTo>
                      <a:pt x="2968" y="401"/>
                      <a:pt x="2894" y="380"/>
                      <a:pt x="2831" y="359"/>
                    </a:cubicBezTo>
                    <a:close/>
                    <a:moveTo>
                      <a:pt x="4457" y="0"/>
                    </a:moveTo>
                    <a:cubicBezTo>
                      <a:pt x="4447" y="11"/>
                      <a:pt x="4447" y="21"/>
                      <a:pt x="4447" y="21"/>
                    </a:cubicBezTo>
                    <a:cubicBezTo>
                      <a:pt x="4309" y="85"/>
                      <a:pt x="4193" y="180"/>
                      <a:pt x="4109" y="306"/>
                    </a:cubicBezTo>
                    <a:cubicBezTo>
                      <a:pt x="4067" y="370"/>
                      <a:pt x="4035" y="444"/>
                      <a:pt x="4014" y="528"/>
                    </a:cubicBezTo>
                    <a:cubicBezTo>
                      <a:pt x="3993" y="602"/>
                      <a:pt x="3982" y="687"/>
                      <a:pt x="3993" y="771"/>
                    </a:cubicBezTo>
                    <a:cubicBezTo>
                      <a:pt x="3993" y="824"/>
                      <a:pt x="4003" y="877"/>
                      <a:pt x="4024" y="919"/>
                    </a:cubicBezTo>
                    <a:cubicBezTo>
                      <a:pt x="4056" y="961"/>
                      <a:pt x="4088" y="993"/>
                      <a:pt x="4130" y="1025"/>
                    </a:cubicBezTo>
                    <a:cubicBezTo>
                      <a:pt x="4183" y="1046"/>
                      <a:pt x="4225" y="1067"/>
                      <a:pt x="4278" y="1067"/>
                    </a:cubicBezTo>
                    <a:cubicBezTo>
                      <a:pt x="4331" y="1067"/>
                      <a:pt x="4383" y="1046"/>
                      <a:pt x="4426" y="1025"/>
                    </a:cubicBezTo>
                    <a:cubicBezTo>
                      <a:pt x="4658" y="898"/>
                      <a:pt x="4848" y="718"/>
                      <a:pt x="4985" y="496"/>
                    </a:cubicBezTo>
                    <a:cubicBezTo>
                      <a:pt x="5017" y="454"/>
                      <a:pt x="5049" y="412"/>
                      <a:pt x="5070" y="359"/>
                    </a:cubicBezTo>
                    <a:cubicBezTo>
                      <a:pt x="5102" y="296"/>
                      <a:pt x="5133" y="232"/>
                      <a:pt x="5144" y="169"/>
                    </a:cubicBezTo>
                    <a:cubicBezTo>
                      <a:pt x="5133" y="169"/>
                      <a:pt x="5112" y="158"/>
                      <a:pt x="5102" y="148"/>
                    </a:cubicBezTo>
                    <a:cubicBezTo>
                      <a:pt x="4890" y="74"/>
                      <a:pt x="4669" y="21"/>
                      <a:pt x="4457" y="0"/>
                    </a:cubicBezTo>
                    <a:close/>
                    <a:moveTo>
                      <a:pt x="1563" y="771"/>
                    </a:moveTo>
                    <a:lnTo>
                      <a:pt x="1563" y="771"/>
                    </a:lnTo>
                    <a:cubicBezTo>
                      <a:pt x="1394" y="856"/>
                      <a:pt x="1225" y="940"/>
                      <a:pt x="1067" y="1025"/>
                    </a:cubicBezTo>
                    <a:cubicBezTo>
                      <a:pt x="1035" y="1046"/>
                      <a:pt x="1004" y="1067"/>
                      <a:pt x="972" y="1088"/>
                    </a:cubicBezTo>
                    <a:cubicBezTo>
                      <a:pt x="1004" y="1109"/>
                      <a:pt x="1035" y="1141"/>
                      <a:pt x="1088" y="1151"/>
                    </a:cubicBezTo>
                    <a:cubicBezTo>
                      <a:pt x="1109" y="1151"/>
                      <a:pt x="1141" y="1151"/>
                      <a:pt x="1162" y="1162"/>
                    </a:cubicBezTo>
                    <a:cubicBezTo>
                      <a:pt x="1215" y="1162"/>
                      <a:pt x="1268" y="1141"/>
                      <a:pt x="1310" y="1120"/>
                    </a:cubicBezTo>
                    <a:cubicBezTo>
                      <a:pt x="1352" y="1098"/>
                      <a:pt x="1384" y="1077"/>
                      <a:pt x="1416" y="1067"/>
                    </a:cubicBezTo>
                    <a:cubicBezTo>
                      <a:pt x="1458" y="1046"/>
                      <a:pt x="1479" y="1025"/>
                      <a:pt x="1500" y="993"/>
                    </a:cubicBezTo>
                    <a:cubicBezTo>
                      <a:pt x="1532" y="961"/>
                      <a:pt x="1542" y="929"/>
                      <a:pt x="1553" y="887"/>
                    </a:cubicBezTo>
                    <a:cubicBezTo>
                      <a:pt x="1563" y="845"/>
                      <a:pt x="1563" y="813"/>
                      <a:pt x="1563" y="771"/>
                    </a:cubicBezTo>
                    <a:close/>
                    <a:moveTo>
                      <a:pt x="2092" y="2165"/>
                    </a:moveTo>
                    <a:cubicBezTo>
                      <a:pt x="1722" y="2165"/>
                      <a:pt x="1722" y="2746"/>
                      <a:pt x="2092" y="2746"/>
                    </a:cubicBezTo>
                    <a:cubicBezTo>
                      <a:pt x="2472" y="2746"/>
                      <a:pt x="2472" y="2165"/>
                      <a:pt x="2092" y="2165"/>
                    </a:cubicBezTo>
                    <a:close/>
                    <a:moveTo>
                      <a:pt x="3908" y="2271"/>
                    </a:moveTo>
                    <a:cubicBezTo>
                      <a:pt x="3813" y="2271"/>
                      <a:pt x="3739" y="2313"/>
                      <a:pt x="3686" y="2376"/>
                    </a:cubicBezTo>
                    <a:cubicBezTo>
                      <a:pt x="3560" y="2545"/>
                      <a:pt x="3633" y="2862"/>
                      <a:pt x="3908" y="2862"/>
                    </a:cubicBezTo>
                    <a:cubicBezTo>
                      <a:pt x="3929" y="2862"/>
                      <a:pt x="3950" y="2862"/>
                      <a:pt x="3971" y="2852"/>
                    </a:cubicBezTo>
                    <a:cubicBezTo>
                      <a:pt x="4278" y="2799"/>
                      <a:pt x="4267" y="2271"/>
                      <a:pt x="3908" y="2271"/>
                    </a:cubicBezTo>
                    <a:close/>
                    <a:moveTo>
                      <a:pt x="381" y="2218"/>
                    </a:moveTo>
                    <a:cubicBezTo>
                      <a:pt x="359" y="2218"/>
                      <a:pt x="338" y="2229"/>
                      <a:pt x="317" y="2229"/>
                    </a:cubicBezTo>
                    <a:cubicBezTo>
                      <a:pt x="296" y="2239"/>
                      <a:pt x="264" y="2250"/>
                      <a:pt x="243" y="2260"/>
                    </a:cubicBezTo>
                    <a:lnTo>
                      <a:pt x="222" y="2281"/>
                    </a:lnTo>
                    <a:cubicBezTo>
                      <a:pt x="190" y="2292"/>
                      <a:pt x="169" y="2292"/>
                      <a:pt x="148" y="2313"/>
                    </a:cubicBezTo>
                    <a:cubicBezTo>
                      <a:pt x="127" y="2324"/>
                      <a:pt x="106" y="2345"/>
                      <a:pt x="85" y="2355"/>
                    </a:cubicBezTo>
                    <a:cubicBezTo>
                      <a:pt x="53" y="2397"/>
                      <a:pt x="21" y="2440"/>
                      <a:pt x="11" y="2482"/>
                    </a:cubicBezTo>
                    <a:cubicBezTo>
                      <a:pt x="11" y="2514"/>
                      <a:pt x="0" y="2535"/>
                      <a:pt x="0" y="2566"/>
                    </a:cubicBezTo>
                    <a:cubicBezTo>
                      <a:pt x="0" y="2619"/>
                      <a:pt x="11" y="2662"/>
                      <a:pt x="43" y="2714"/>
                    </a:cubicBezTo>
                    <a:cubicBezTo>
                      <a:pt x="53" y="2735"/>
                      <a:pt x="74" y="2757"/>
                      <a:pt x="95" y="2778"/>
                    </a:cubicBezTo>
                    <a:lnTo>
                      <a:pt x="159" y="2831"/>
                    </a:lnTo>
                    <a:lnTo>
                      <a:pt x="169" y="2831"/>
                    </a:lnTo>
                    <a:lnTo>
                      <a:pt x="233" y="2862"/>
                    </a:lnTo>
                    <a:lnTo>
                      <a:pt x="243" y="2862"/>
                    </a:lnTo>
                    <a:cubicBezTo>
                      <a:pt x="264" y="2873"/>
                      <a:pt x="307" y="2873"/>
                      <a:pt x="328" y="2873"/>
                    </a:cubicBezTo>
                    <a:lnTo>
                      <a:pt x="338" y="2873"/>
                    </a:lnTo>
                    <a:cubicBezTo>
                      <a:pt x="359" y="2873"/>
                      <a:pt x="402" y="2873"/>
                      <a:pt x="423" y="2862"/>
                    </a:cubicBezTo>
                    <a:lnTo>
                      <a:pt x="433" y="2862"/>
                    </a:lnTo>
                    <a:lnTo>
                      <a:pt x="465" y="2841"/>
                    </a:lnTo>
                    <a:lnTo>
                      <a:pt x="507" y="2831"/>
                    </a:lnTo>
                    <a:lnTo>
                      <a:pt x="518" y="2820"/>
                    </a:lnTo>
                    <a:cubicBezTo>
                      <a:pt x="539" y="2809"/>
                      <a:pt x="571" y="2788"/>
                      <a:pt x="581" y="2778"/>
                    </a:cubicBezTo>
                    <a:lnTo>
                      <a:pt x="581" y="2767"/>
                    </a:lnTo>
                    <a:lnTo>
                      <a:pt x="592" y="2767"/>
                    </a:lnTo>
                    <a:cubicBezTo>
                      <a:pt x="613" y="2746"/>
                      <a:pt x="623" y="2725"/>
                      <a:pt x="645" y="2704"/>
                    </a:cubicBezTo>
                    <a:lnTo>
                      <a:pt x="645" y="2693"/>
                    </a:lnTo>
                    <a:lnTo>
                      <a:pt x="676" y="2619"/>
                    </a:lnTo>
                    <a:lnTo>
                      <a:pt x="676" y="2609"/>
                    </a:lnTo>
                    <a:lnTo>
                      <a:pt x="687" y="2535"/>
                    </a:lnTo>
                    <a:cubicBezTo>
                      <a:pt x="687" y="2503"/>
                      <a:pt x="687" y="2471"/>
                      <a:pt x="676" y="2440"/>
                    </a:cubicBezTo>
                    <a:cubicBezTo>
                      <a:pt x="666" y="2397"/>
                      <a:pt x="645" y="2366"/>
                      <a:pt x="623" y="2334"/>
                    </a:cubicBezTo>
                    <a:cubicBezTo>
                      <a:pt x="602" y="2302"/>
                      <a:pt x="571" y="2281"/>
                      <a:pt x="539" y="2260"/>
                    </a:cubicBezTo>
                    <a:cubicBezTo>
                      <a:pt x="507" y="2239"/>
                      <a:pt x="476" y="2229"/>
                      <a:pt x="433" y="2229"/>
                    </a:cubicBezTo>
                    <a:cubicBezTo>
                      <a:pt x="412" y="2218"/>
                      <a:pt x="402" y="2218"/>
                      <a:pt x="381" y="2218"/>
                    </a:cubicBezTo>
                    <a:close/>
                    <a:moveTo>
                      <a:pt x="7341" y="2060"/>
                    </a:moveTo>
                    <a:cubicBezTo>
                      <a:pt x="7319" y="2060"/>
                      <a:pt x="7298" y="2060"/>
                      <a:pt x="7277" y="2070"/>
                    </a:cubicBezTo>
                    <a:cubicBezTo>
                      <a:pt x="7203" y="2091"/>
                      <a:pt x="7140" y="2133"/>
                      <a:pt x="7098" y="2207"/>
                    </a:cubicBezTo>
                    <a:cubicBezTo>
                      <a:pt x="7066" y="2271"/>
                      <a:pt x="7045" y="2355"/>
                      <a:pt x="7077" y="2429"/>
                    </a:cubicBezTo>
                    <a:cubicBezTo>
                      <a:pt x="7119" y="2588"/>
                      <a:pt x="7203" y="2746"/>
                      <a:pt x="7298" y="2883"/>
                    </a:cubicBezTo>
                    <a:cubicBezTo>
                      <a:pt x="7319" y="2915"/>
                      <a:pt x="7341" y="2947"/>
                      <a:pt x="7372" y="2968"/>
                    </a:cubicBezTo>
                    <a:cubicBezTo>
                      <a:pt x="7404" y="2989"/>
                      <a:pt x="7436" y="3010"/>
                      <a:pt x="7478" y="3021"/>
                    </a:cubicBezTo>
                    <a:cubicBezTo>
                      <a:pt x="7499" y="3021"/>
                      <a:pt x="7531" y="3021"/>
                      <a:pt x="7552" y="3031"/>
                    </a:cubicBezTo>
                    <a:lnTo>
                      <a:pt x="7562" y="3031"/>
                    </a:lnTo>
                    <a:cubicBezTo>
                      <a:pt x="7605" y="3031"/>
                      <a:pt x="7636" y="3021"/>
                      <a:pt x="7668" y="3000"/>
                    </a:cubicBezTo>
                    <a:cubicBezTo>
                      <a:pt x="7689" y="3000"/>
                      <a:pt x="7710" y="2989"/>
                      <a:pt x="7731" y="2968"/>
                    </a:cubicBezTo>
                    <a:cubicBezTo>
                      <a:pt x="7763" y="2947"/>
                      <a:pt x="7784" y="2915"/>
                      <a:pt x="7805" y="2883"/>
                    </a:cubicBezTo>
                    <a:cubicBezTo>
                      <a:pt x="7816" y="2862"/>
                      <a:pt x="7826" y="2841"/>
                      <a:pt x="7837" y="2809"/>
                    </a:cubicBezTo>
                    <a:cubicBezTo>
                      <a:pt x="7847" y="2767"/>
                      <a:pt x="7847" y="2714"/>
                      <a:pt x="7837" y="2662"/>
                    </a:cubicBezTo>
                    <a:lnTo>
                      <a:pt x="7700" y="2324"/>
                    </a:lnTo>
                    <a:cubicBezTo>
                      <a:pt x="7689" y="2292"/>
                      <a:pt x="7679" y="2250"/>
                      <a:pt x="7647" y="2229"/>
                    </a:cubicBezTo>
                    <a:cubicBezTo>
                      <a:pt x="7626" y="2197"/>
                      <a:pt x="7605" y="2165"/>
                      <a:pt x="7573" y="2155"/>
                    </a:cubicBezTo>
                    <a:lnTo>
                      <a:pt x="7562" y="2144"/>
                    </a:lnTo>
                    <a:cubicBezTo>
                      <a:pt x="7541" y="2123"/>
                      <a:pt x="7520" y="2112"/>
                      <a:pt x="7499" y="2102"/>
                    </a:cubicBezTo>
                    <a:cubicBezTo>
                      <a:pt x="7467" y="2081"/>
                      <a:pt x="7436" y="2070"/>
                      <a:pt x="7393" y="2060"/>
                    </a:cubicBezTo>
                    <a:close/>
                    <a:moveTo>
                      <a:pt x="5661" y="2397"/>
                    </a:moveTo>
                    <a:cubicBezTo>
                      <a:pt x="5587" y="2397"/>
                      <a:pt x="5545" y="2408"/>
                      <a:pt x="5482" y="2440"/>
                    </a:cubicBezTo>
                    <a:cubicBezTo>
                      <a:pt x="5450" y="2461"/>
                      <a:pt x="5418" y="2482"/>
                      <a:pt x="5397" y="2514"/>
                    </a:cubicBezTo>
                    <a:lnTo>
                      <a:pt x="5366" y="2545"/>
                    </a:lnTo>
                    <a:lnTo>
                      <a:pt x="5302" y="2545"/>
                    </a:lnTo>
                    <a:cubicBezTo>
                      <a:pt x="5260" y="2545"/>
                      <a:pt x="5228" y="2556"/>
                      <a:pt x="5186" y="2577"/>
                    </a:cubicBezTo>
                    <a:cubicBezTo>
                      <a:pt x="5154" y="2598"/>
                      <a:pt x="5133" y="2619"/>
                      <a:pt x="5112" y="2651"/>
                    </a:cubicBezTo>
                    <a:cubicBezTo>
                      <a:pt x="5080" y="2683"/>
                      <a:pt x="5059" y="2714"/>
                      <a:pt x="5059" y="2757"/>
                    </a:cubicBezTo>
                    <a:cubicBezTo>
                      <a:pt x="5049" y="2778"/>
                      <a:pt x="5049" y="2809"/>
                      <a:pt x="5049" y="2831"/>
                    </a:cubicBezTo>
                    <a:cubicBezTo>
                      <a:pt x="5049" y="2883"/>
                      <a:pt x="5059" y="2936"/>
                      <a:pt x="5080" y="2978"/>
                    </a:cubicBezTo>
                    <a:cubicBezTo>
                      <a:pt x="5123" y="3042"/>
                      <a:pt x="5186" y="3095"/>
                      <a:pt x="5260" y="3116"/>
                    </a:cubicBezTo>
                    <a:cubicBezTo>
                      <a:pt x="5366" y="3147"/>
                      <a:pt x="5471" y="3168"/>
                      <a:pt x="5577" y="3200"/>
                    </a:cubicBezTo>
                    <a:cubicBezTo>
                      <a:pt x="5598" y="3211"/>
                      <a:pt x="5619" y="3211"/>
                      <a:pt x="5640" y="3211"/>
                    </a:cubicBezTo>
                    <a:lnTo>
                      <a:pt x="5693" y="3211"/>
                    </a:lnTo>
                    <a:cubicBezTo>
                      <a:pt x="5725" y="3200"/>
                      <a:pt x="5767" y="3190"/>
                      <a:pt x="5799" y="3168"/>
                    </a:cubicBezTo>
                    <a:cubicBezTo>
                      <a:pt x="5830" y="3158"/>
                      <a:pt x="5862" y="3126"/>
                      <a:pt x="5883" y="3095"/>
                    </a:cubicBezTo>
                    <a:cubicBezTo>
                      <a:pt x="5904" y="3063"/>
                      <a:pt x="5925" y="3031"/>
                      <a:pt x="5936" y="3000"/>
                    </a:cubicBezTo>
                    <a:cubicBezTo>
                      <a:pt x="5936" y="2968"/>
                      <a:pt x="5936" y="2947"/>
                      <a:pt x="5946" y="2915"/>
                    </a:cubicBezTo>
                    <a:cubicBezTo>
                      <a:pt x="5946" y="2883"/>
                      <a:pt x="5936" y="2852"/>
                      <a:pt x="5925" y="2820"/>
                    </a:cubicBezTo>
                    <a:lnTo>
                      <a:pt x="5936" y="2799"/>
                    </a:lnTo>
                    <a:cubicBezTo>
                      <a:pt x="5946" y="2767"/>
                      <a:pt x="5957" y="2725"/>
                      <a:pt x="5957" y="2683"/>
                    </a:cubicBezTo>
                    <a:cubicBezTo>
                      <a:pt x="5957" y="2609"/>
                      <a:pt x="5925" y="2535"/>
                      <a:pt x="5873" y="2482"/>
                    </a:cubicBezTo>
                    <a:cubicBezTo>
                      <a:pt x="5820" y="2429"/>
                      <a:pt x="5746" y="2397"/>
                      <a:pt x="5682" y="2397"/>
                    </a:cubicBezTo>
                    <a:close/>
                    <a:moveTo>
                      <a:pt x="3021" y="2883"/>
                    </a:moveTo>
                    <a:cubicBezTo>
                      <a:pt x="2979" y="2883"/>
                      <a:pt x="2947" y="2883"/>
                      <a:pt x="2915" y="2904"/>
                    </a:cubicBezTo>
                    <a:cubicBezTo>
                      <a:pt x="2884" y="2915"/>
                      <a:pt x="2852" y="2936"/>
                      <a:pt x="2820" y="2968"/>
                    </a:cubicBezTo>
                    <a:cubicBezTo>
                      <a:pt x="2810" y="2989"/>
                      <a:pt x="2789" y="3000"/>
                      <a:pt x="2778" y="3021"/>
                    </a:cubicBezTo>
                    <a:cubicBezTo>
                      <a:pt x="2746" y="3073"/>
                      <a:pt x="2736" y="3116"/>
                      <a:pt x="2736" y="3168"/>
                    </a:cubicBezTo>
                    <a:cubicBezTo>
                      <a:pt x="2736" y="3200"/>
                      <a:pt x="2746" y="3221"/>
                      <a:pt x="2746" y="3253"/>
                    </a:cubicBezTo>
                    <a:cubicBezTo>
                      <a:pt x="2757" y="3295"/>
                      <a:pt x="2789" y="3337"/>
                      <a:pt x="2820" y="3380"/>
                    </a:cubicBezTo>
                    <a:cubicBezTo>
                      <a:pt x="2894" y="3443"/>
                      <a:pt x="2968" y="3517"/>
                      <a:pt x="3031" y="3591"/>
                    </a:cubicBezTo>
                    <a:cubicBezTo>
                      <a:pt x="3053" y="3602"/>
                      <a:pt x="3074" y="3612"/>
                      <a:pt x="3095" y="3633"/>
                    </a:cubicBezTo>
                    <a:cubicBezTo>
                      <a:pt x="3116" y="3644"/>
                      <a:pt x="3137" y="3654"/>
                      <a:pt x="3158" y="3665"/>
                    </a:cubicBezTo>
                    <a:cubicBezTo>
                      <a:pt x="3190" y="3665"/>
                      <a:pt x="3211" y="3665"/>
                      <a:pt x="3243" y="3675"/>
                    </a:cubicBezTo>
                    <a:lnTo>
                      <a:pt x="3253" y="3675"/>
                    </a:lnTo>
                    <a:cubicBezTo>
                      <a:pt x="3285" y="3675"/>
                      <a:pt x="3317" y="3665"/>
                      <a:pt x="3359" y="3644"/>
                    </a:cubicBezTo>
                    <a:cubicBezTo>
                      <a:pt x="3380" y="3644"/>
                      <a:pt x="3401" y="3623"/>
                      <a:pt x="3422" y="3612"/>
                    </a:cubicBezTo>
                    <a:cubicBezTo>
                      <a:pt x="3443" y="3591"/>
                      <a:pt x="3454" y="3580"/>
                      <a:pt x="3475" y="3559"/>
                    </a:cubicBezTo>
                    <a:cubicBezTo>
                      <a:pt x="3486" y="3538"/>
                      <a:pt x="3507" y="3517"/>
                      <a:pt x="3507" y="3496"/>
                    </a:cubicBezTo>
                    <a:cubicBezTo>
                      <a:pt x="3528" y="3454"/>
                      <a:pt x="3538" y="3422"/>
                      <a:pt x="3538" y="3380"/>
                    </a:cubicBezTo>
                    <a:cubicBezTo>
                      <a:pt x="3538" y="3327"/>
                      <a:pt x="3538" y="3274"/>
                      <a:pt x="3549" y="3232"/>
                    </a:cubicBezTo>
                    <a:cubicBezTo>
                      <a:pt x="3549" y="3190"/>
                      <a:pt x="3538" y="3147"/>
                      <a:pt x="3517" y="3116"/>
                    </a:cubicBezTo>
                    <a:cubicBezTo>
                      <a:pt x="3507" y="3073"/>
                      <a:pt x="3486" y="3042"/>
                      <a:pt x="3465" y="3021"/>
                    </a:cubicBezTo>
                    <a:cubicBezTo>
                      <a:pt x="3433" y="2989"/>
                      <a:pt x="3401" y="2968"/>
                      <a:pt x="3369" y="2957"/>
                    </a:cubicBezTo>
                    <a:cubicBezTo>
                      <a:pt x="3338" y="2947"/>
                      <a:pt x="3296" y="2936"/>
                      <a:pt x="3264" y="2936"/>
                    </a:cubicBezTo>
                    <a:lnTo>
                      <a:pt x="3211" y="2936"/>
                    </a:lnTo>
                    <a:cubicBezTo>
                      <a:pt x="3190" y="2926"/>
                      <a:pt x="3169" y="2915"/>
                      <a:pt x="3137" y="2904"/>
                    </a:cubicBezTo>
                    <a:cubicBezTo>
                      <a:pt x="3105" y="2883"/>
                      <a:pt x="3074" y="2883"/>
                      <a:pt x="3042" y="2883"/>
                    </a:cubicBezTo>
                    <a:close/>
                    <a:moveTo>
                      <a:pt x="4616" y="3591"/>
                    </a:moveTo>
                    <a:cubicBezTo>
                      <a:pt x="4595" y="3591"/>
                      <a:pt x="4563" y="3591"/>
                      <a:pt x="4542" y="3602"/>
                    </a:cubicBezTo>
                    <a:cubicBezTo>
                      <a:pt x="4510" y="3612"/>
                      <a:pt x="4489" y="3623"/>
                      <a:pt x="4468" y="3633"/>
                    </a:cubicBezTo>
                    <a:cubicBezTo>
                      <a:pt x="4457" y="3633"/>
                      <a:pt x="4447" y="3644"/>
                      <a:pt x="4436" y="3654"/>
                    </a:cubicBezTo>
                    <a:cubicBezTo>
                      <a:pt x="4404" y="3675"/>
                      <a:pt x="4383" y="3707"/>
                      <a:pt x="4362" y="3739"/>
                    </a:cubicBezTo>
                    <a:cubicBezTo>
                      <a:pt x="4331" y="3813"/>
                      <a:pt x="4288" y="3887"/>
                      <a:pt x="4257" y="3961"/>
                    </a:cubicBezTo>
                    <a:cubicBezTo>
                      <a:pt x="4235" y="3992"/>
                      <a:pt x="4225" y="4024"/>
                      <a:pt x="4225" y="4066"/>
                    </a:cubicBezTo>
                    <a:cubicBezTo>
                      <a:pt x="4214" y="4098"/>
                      <a:pt x="4214" y="4140"/>
                      <a:pt x="4225" y="4182"/>
                    </a:cubicBezTo>
                    <a:cubicBezTo>
                      <a:pt x="4235" y="4214"/>
                      <a:pt x="4257" y="4256"/>
                      <a:pt x="4278" y="4277"/>
                    </a:cubicBezTo>
                    <a:cubicBezTo>
                      <a:pt x="4299" y="4309"/>
                      <a:pt x="4331" y="4341"/>
                      <a:pt x="4362" y="4351"/>
                    </a:cubicBezTo>
                    <a:cubicBezTo>
                      <a:pt x="4383" y="4362"/>
                      <a:pt x="4404" y="4372"/>
                      <a:pt x="4426" y="4383"/>
                    </a:cubicBezTo>
                    <a:cubicBezTo>
                      <a:pt x="4457" y="4394"/>
                      <a:pt x="4478" y="4394"/>
                      <a:pt x="4510" y="4394"/>
                    </a:cubicBezTo>
                    <a:cubicBezTo>
                      <a:pt x="4531" y="4394"/>
                      <a:pt x="4563" y="4394"/>
                      <a:pt x="4584" y="4383"/>
                    </a:cubicBezTo>
                    <a:lnTo>
                      <a:pt x="4658" y="4351"/>
                    </a:lnTo>
                    <a:cubicBezTo>
                      <a:pt x="4700" y="4330"/>
                      <a:pt x="4732" y="4299"/>
                      <a:pt x="4764" y="4246"/>
                    </a:cubicBezTo>
                    <a:cubicBezTo>
                      <a:pt x="4764" y="4246"/>
                      <a:pt x="4764" y="4235"/>
                      <a:pt x="4774" y="4225"/>
                    </a:cubicBezTo>
                    <a:cubicBezTo>
                      <a:pt x="4806" y="4161"/>
                      <a:pt x="4837" y="4098"/>
                      <a:pt x="4869" y="4035"/>
                    </a:cubicBezTo>
                    <a:cubicBezTo>
                      <a:pt x="4890" y="3992"/>
                      <a:pt x="4901" y="3961"/>
                      <a:pt x="4901" y="3918"/>
                    </a:cubicBezTo>
                    <a:cubicBezTo>
                      <a:pt x="4911" y="3887"/>
                      <a:pt x="4911" y="3844"/>
                      <a:pt x="4901" y="3802"/>
                    </a:cubicBezTo>
                    <a:cubicBezTo>
                      <a:pt x="4890" y="3770"/>
                      <a:pt x="4869" y="3739"/>
                      <a:pt x="4848" y="3707"/>
                    </a:cubicBezTo>
                    <a:cubicBezTo>
                      <a:pt x="4827" y="3675"/>
                      <a:pt x="4795" y="3644"/>
                      <a:pt x="4764" y="3633"/>
                    </a:cubicBezTo>
                    <a:cubicBezTo>
                      <a:pt x="4742" y="3623"/>
                      <a:pt x="4721" y="3612"/>
                      <a:pt x="4690" y="3602"/>
                    </a:cubicBezTo>
                    <a:cubicBezTo>
                      <a:pt x="4669" y="3591"/>
                      <a:pt x="4637" y="3591"/>
                      <a:pt x="4616" y="3591"/>
                    </a:cubicBezTo>
                    <a:close/>
                    <a:moveTo>
                      <a:pt x="5989" y="3918"/>
                    </a:moveTo>
                    <a:cubicBezTo>
                      <a:pt x="5619" y="3918"/>
                      <a:pt x="5619" y="4510"/>
                      <a:pt x="5989" y="4510"/>
                    </a:cubicBezTo>
                    <a:cubicBezTo>
                      <a:pt x="6369" y="4510"/>
                      <a:pt x="6369" y="3918"/>
                      <a:pt x="5989" y="3918"/>
                    </a:cubicBezTo>
                    <a:close/>
                    <a:moveTo>
                      <a:pt x="8988" y="3992"/>
                    </a:moveTo>
                    <a:cubicBezTo>
                      <a:pt x="8988" y="3992"/>
                      <a:pt x="8978" y="4003"/>
                      <a:pt x="8967" y="4003"/>
                    </a:cubicBezTo>
                    <a:cubicBezTo>
                      <a:pt x="8946" y="4035"/>
                      <a:pt x="8925" y="4066"/>
                      <a:pt x="8914" y="4098"/>
                    </a:cubicBezTo>
                    <a:cubicBezTo>
                      <a:pt x="8893" y="4140"/>
                      <a:pt x="8883" y="4172"/>
                      <a:pt x="8883" y="4214"/>
                    </a:cubicBezTo>
                    <a:cubicBezTo>
                      <a:pt x="8893" y="4235"/>
                      <a:pt x="8893" y="4267"/>
                      <a:pt x="8893" y="4288"/>
                    </a:cubicBezTo>
                    <a:cubicBezTo>
                      <a:pt x="8914" y="4341"/>
                      <a:pt x="8935" y="4383"/>
                      <a:pt x="8967" y="4425"/>
                    </a:cubicBezTo>
                    <a:cubicBezTo>
                      <a:pt x="8988" y="4436"/>
                      <a:pt x="9009" y="4446"/>
                      <a:pt x="9030" y="4468"/>
                    </a:cubicBezTo>
                    <a:cubicBezTo>
                      <a:pt x="9073" y="4489"/>
                      <a:pt x="9125" y="4510"/>
                      <a:pt x="9178" y="4510"/>
                    </a:cubicBezTo>
                    <a:lnTo>
                      <a:pt x="9210" y="4510"/>
                    </a:lnTo>
                    <a:cubicBezTo>
                      <a:pt x="9147" y="4320"/>
                      <a:pt x="9073" y="4151"/>
                      <a:pt x="8988" y="3992"/>
                    </a:cubicBezTo>
                    <a:close/>
                    <a:moveTo>
                      <a:pt x="7414" y="4415"/>
                    </a:moveTo>
                    <a:cubicBezTo>
                      <a:pt x="7383" y="4415"/>
                      <a:pt x="7351" y="4415"/>
                      <a:pt x="7309" y="4436"/>
                    </a:cubicBezTo>
                    <a:cubicBezTo>
                      <a:pt x="7277" y="4446"/>
                      <a:pt x="7245" y="4468"/>
                      <a:pt x="7224" y="4499"/>
                    </a:cubicBezTo>
                    <a:cubicBezTo>
                      <a:pt x="7203" y="4520"/>
                      <a:pt x="7193" y="4541"/>
                      <a:pt x="7172" y="4552"/>
                    </a:cubicBezTo>
                    <a:cubicBezTo>
                      <a:pt x="7150" y="4605"/>
                      <a:pt x="7129" y="4647"/>
                      <a:pt x="7129" y="4700"/>
                    </a:cubicBezTo>
                    <a:cubicBezTo>
                      <a:pt x="7140" y="4732"/>
                      <a:pt x="7140" y="4753"/>
                      <a:pt x="7140" y="4784"/>
                    </a:cubicBezTo>
                    <a:cubicBezTo>
                      <a:pt x="7161" y="4827"/>
                      <a:pt x="7182" y="4869"/>
                      <a:pt x="7224" y="4911"/>
                    </a:cubicBezTo>
                    <a:cubicBezTo>
                      <a:pt x="7235" y="4932"/>
                      <a:pt x="7256" y="4953"/>
                      <a:pt x="7267" y="4964"/>
                    </a:cubicBezTo>
                    <a:cubicBezTo>
                      <a:pt x="7298" y="4996"/>
                      <a:pt x="7330" y="5017"/>
                      <a:pt x="7362" y="5027"/>
                    </a:cubicBezTo>
                    <a:cubicBezTo>
                      <a:pt x="7393" y="5048"/>
                      <a:pt x="7436" y="5048"/>
                      <a:pt x="7467" y="5048"/>
                    </a:cubicBezTo>
                    <a:lnTo>
                      <a:pt x="7488" y="5048"/>
                    </a:lnTo>
                    <a:cubicBezTo>
                      <a:pt x="7520" y="5048"/>
                      <a:pt x="7562" y="5048"/>
                      <a:pt x="7594" y="5027"/>
                    </a:cubicBezTo>
                    <a:cubicBezTo>
                      <a:pt x="7626" y="5017"/>
                      <a:pt x="7657" y="4996"/>
                      <a:pt x="7689" y="4964"/>
                    </a:cubicBezTo>
                    <a:cubicBezTo>
                      <a:pt x="7700" y="4943"/>
                      <a:pt x="7721" y="4932"/>
                      <a:pt x="7731" y="4911"/>
                    </a:cubicBezTo>
                    <a:cubicBezTo>
                      <a:pt x="7763" y="4858"/>
                      <a:pt x="7774" y="4816"/>
                      <a:pt x="7774" y="4763"/>
                    </a:cubicBezTo>
                    <a:cubicBezTo>
                      <a:pt x="7763" y="4732"/>
                      <a:pt x="7763" y="4710"/>
                      <a:pt x="7763" y="4679"/>
                    </a:cubicBezTo>
                    <a:cubicBezTo>
                      <a:pt x="7742" y="4637"/>
                      <a:pt x="7721" y="4594"/>
                      <a:pt x="7689" y="4552"/>
                    </a:cubicBezTo>
                    <a:cubicBezTo>
                      <a:pt x="7668" y="4531"/>
                      <a:pt x="7647" y="4520"/>
                      <a:pt x="7636" y="4499"/>
                    </a:cubicBezTo>
                    <a:cubicBezTo>
                      <a:pt x="7605" y="4468"/>
                      <a:pt x="7573" y="4446"/>
                      <a:pt x="7541" y="4436"/>
                    </a:cubicBezTo>
                    <a:cubicBezTo>
                      <a:pt x="7510" y="4415"/>
                      <a:pt x="7467" y="4415"/>
                      <a:pt x="7436" y="4415"/>
                    </a:cubicBezTo>
                    <a:close/>
                    <a:moveTo>
                      <a:pt x="1405" y="4193"/>
                    </a:moveTo>
                    <a:cubicBezTo>
                      <a:pt x="1373" y="4193"/>
                      <a:pt x="1331" y="4193"/>
                      <a:pt x="1299" y="4204"/>
                    </a:cubicBezTo>
                    <a:cubicBezTo>
                      <a:pt x="1257" y="4214"/>
                      <a:pt x="1215" y="4235"/>
                      <a:pt x="1173" y="4256"/>
                    </a:cubicBezTo>
                    <a:lnTo>
                      <a:pt x="1141" y="4277"/>
                    </a:lnTo>
                    <a:cubicBezTo>
                      <a:pt x="1120" y="4299"/>
                      <a:pt x="1088" y="4320"/>
                      <a:pt x="1057" y="4341"/>
                    </a:cubicBezTo>
                    <a:cubicBezTo>
                      <a:pt x="1035" y="4372"/>
                      <a:pt x="1004" y="4404"/>
                      <a:pt x="983" y="4446"/>
                    </a:cubicBezTo>
                    <a:cubicBezTo>
                      <a:pt x="972" y="4478"/>
                      <a:pt x="951" y="4510"/>
                      <a:pt x="940" y="4541"/>
                    </a:cubicBezTo>
                    <a:lnTo>
                      <a:pt x="940" y="4563"/>
                    </a:lnTo>
                    <a:cubicBezTo>
                      <a:pt x="930" y="4594"/>
                      <a:pt x="930" y="4626"/>
                      <a:pt x="930" y="4658"/>
                    </a:cubicBezTo>
                    <a:cubicBezTo>
                      <a:pt x="930" y="4679"/>
                      <a:pt x="930" y="4700"/>
                      <a:pt x="930" y="4710"/>
                    </a:cubicBezTo>
                    <a:cubicBezTo>
                      <a:pt x="930" y="4742"/>
                      <a:pt x="940" y="4763"/>
                      <a:pt x="940" y="4784"/>
                    </a:cubicBezTo>
                    <a:cubicBezTo>
                      <a:pt x="951" y="4806"/>
                      <a:pt x="961" y="4827"/>
                      <a:pt x="961" y="4848"/>
                    </a:cubicBezTo>
                    <a:cubicBezTo>
                      <a:pt x="972" y="4869"/>
                      <a:pt x="983" y="4890"/>
                      <a:pt x="993" y="4901"/>
                    </a:cubicBezTo>
                    <a:cubicBezTo>
                      <a:pt x="1014" y="4932"/>
                      <a:pt x="1035" y="4953"/>
                      <a:pt x="1057" y="4974"/>
                    </a:cubicBezTo>
                    <a:lnTo>
                      <a:pt x="1078" y="4996"/>
                    </a:lnTo>
                    <a:cubicBezTo>
                      <a:pt x="1109" y="5027"/>
                      <a:pt x="1141" y="5059"/>
                      <a:pt x="1173" y="5070"/>
                    </a:cubicBezTo>
                    <a:cubicBezTo>
                      <a:pt x="1215" y="5091"/>
                      <a:pt x="1257" y="5112"/>
                      <a:pt x="1299" y="5122"/>
                    </a:cubicBezTo>
                    <a:cubicBezTo>
                      <a:pt x="1331" y="5122"/>
                      <a:pt x="1363" y="5133"/>
                      <a:pt x="1394" y="5133"/>
                    </a:cubicBezTo>
                    <a:lnTo>
                      <a:pt x="1426" y="5133"/>
                    </a:lnTo>
                    <a:cubicBezTo>
                      <a:pt x="1468" y="5133"/>
                      <a:pt x="1511" y="5122"/>
                      <a:pt x="1553" y="5112"/>
                    </a:cubicBezTo>
                    <a:cubicBezTo>
                      <a:pt x="1585" y="5101"/>
                      <a:pt x="1616" y="5091"/>
                      <a:pt x="1648" y="5070"/>
                    </a:cubicBezTo>
                    <a:cubicBezTo>
                      <a:pt x="1669" y="5059"/>
                      <a:pt x="1701" y="5038"/>
                      <a:pt x="1722" y="5017"/>
                    </a:cubicBezTo>
                    <a:lnTo>
                      <a:pt x="1743" y="4996"/>
                    </a:lnTo>
                    <a:cubicBezTo>
                      <a:pt x="1764" y="4964"/>
                      <a:pt x="1785" y="4943"/>
                      <a:pt x="1806" y="4911"/>
                    </a:cubicBezTo>
                    <a:cubicBezTo>
                      <a:pt x="1817" y="4890"/>
                      <a:pt x="1827" y="4869"/>
                      <a:pt x="1827" y="4858"/>
                    </a:cubicBezTo>
                    <a:cubicBezTo>
                      <a:pt x="1838" y="4837"/>
                      <a:pt x="1849" y="4816"/>
                      <a:pt x="1859" y="4795"/>
                    </a:cubicBezTo>
                    <a:cubicBezTo>
                      <a:pt x="1859" y="4763"/>
                      <a:pt x="1870" y="4732"/>
                      <a:pt x="1870" y="4700"/>
                    </a:cubicBezTo>
                    <a:lnTo>
                      <a:pt x="1870" y="4668"/>
                    </a:lnTo>
                    <a:cubicBezTo>
                      <a:pt x="1870" y="4626"/>
                      <a:pt x="1870" y="4584"/>
                      <a:pt x="1859" y="4541"/>
                    </a:cubicBezTo>
                    <a:lnTo>
                      <a:pt x="1849" y="4510"/>
                    </a:lnTo>
                    <a:cubicBezTo>
                      <a:pt x="1838" y="4478"/>
                      <a:pt x="1817" y="4446"/>
                      <a:pt x="1806" y="4415"/>
                    </a:cubicBezTo>
                    <a:lnTo>
                      <a:pt x="1785" y="4394"/>
                    </a:lnTo>
                    <a:cubicBezTo>
                      <a:pt x="1775" y="4372"/>
                      <a:pt x="1754" y="4341"/>
                      <a:pt x="1732" y="4320"/>
                    </a:cubicBezTo>
                    <a:cubicBezTo>
                      <a:pt x="1701" y="4288"/>
                      <a:pt x="1659" y="4256"/>
                      <a:pt x="1627" y="4246"/>
                    </a:cubicBezTo>
                    <a:cubicBezTo>
                      <a:pt x="1595" y="4235"/>
                      <a:pt x="1563" y="4214"/>
                      <a:pt x="1532" y="4204"/>
                    </a:cubicBezTo>
                    <a:cubicBezTo>
                      <a:pt x="1500" y="4193"/>
                      <a:pt x="1468" y="4193"/>
                      <a:pt x="1426" y="4193"/>
                    </a:cubicBezTo>
                    <a:close/>
                    <a:moveTo>
                      <a:pt x="5281" y="5175"/>
                    </a:moveTo>
                    <a:cubicBezTo>
                      <a:pt x="5249" y="5175"/>
                      <a:pt x="5218" y="5186"/>
                      <a:pt x="5186" y="5186"/>
                    </a:cubicBezTo>
                    <a:cubicBezTo>
                      <a:pt x="5154" y="5196"/>
                      <a:pt x="5112" y="5207"/>
                      <a:pt x="5080" y="5228"/>
                    </a:cubicBezTo>
                    <a:cubicBezTo>
                      <a:pt x="5049" y="5249"/>
                      <a:pt x="5017" y="5270"/>
                      <a:pt x="4996" y="5302"/>
                    </a:cubicBezTo>
                    <a:lnTo>
                      <a:pt x="4985" y="5323"/>
                    </a:lnTo>
                    <a:cubicBezTo>
                      <a:pt x="4964" y="5344"/>
                      <a:pt x="4943" y="5365"/>
                      <a:pt x="4933" y="5386"/>
                    </a:cubicBezTo>
                    <a:cubicBezTo>
                      <a:pt x="4911" y="5418"/>
                      <a:pt x="4901" y="5450"/>
                      <a:pt x="4890" y="5471"/>
                    </a:cubicBezTo>
                    <a:lnTo>
                      <a:pt x="4890" y="5481"/>
                    </a:lnTo>
                    <a:cubicBezTo>
                      <a:pt x="4890" y="5513"/>
                      <a:pt x="4880" y="5545"/>
                      <a:pt x="4880" y="5566"/>
                    </a:cubicBezTo>
                    <a:lnTo>
                      <a:pt x="4880" y="5587"/>
                    </a:lnTo>
                    <a:cubicBezTo>
                      <a:pt x="4880" y="5619"/>
                      <a:pt x="4890" y="5640"/>
                      <a:pt x="4890" y="5672"/>
                    </a:cubicBezTo>
                    <a:lnTo>
                      <a:pt x="4890" y="5682"/>
                    </a:lnTo>
                    <a:cubicBezTo>
                      <a:pt x="4911" y="5756"/>
                      <a:pt x="4954" y="5819"/>
                      <a:pt x="4996" y="5872"/>
                    </a:cubicBezTo>
                    <a:lnTo>
                      <a:pt x="5017" y="5883"/>
                    </a:lnTo>
                    <a:cubicBezTo>
                      <a:pt x="5038" y="5904"/>
                      <a:pt x="5059" y="5925"/>
                      <a:pt x="5091" y="5936"/>
                    </a:cubicBezTo>
                    <a:cubicBezTo>
                      <a:pt x="5123" y="5957"/>
                      <a:pt x="5154" y="5967"/>
                      <a:pt x="5186" y="5988"/>
                    </a:cubicBezTo>
                    <a:lnTo>
                      <a:pt x="5228" y="5999"/>
                    </a:lnTo>
                    <a:cubicBezTo>
                      <a:pt x="5249" y="5999"/>
                      <a:pt x="5292" y="6010"/>
                      <a:pt x="5323" y="6010"/>
                    </a:cubicBezTo>
                    <a:lnTo>
                      <a:pt x="5334" y="6010"/>
                    </a:lnTo>
                    <a:cubicBezTo>
                      <a:pt x="5366" y="6010"/>
                      <a:pt x="5397" y="5999"/>
                      <a:pt x="5429" y="5999"/>
                    </a:cubicBezTo>
                    <a:lnTo>
                      <a:pt x="5439" y="5988"/>
                    </a:lnTo>
                    <a:cubicBezTo>
                      <a:pt x="5461" y="5988"/>
                      <a:pt x="5492" y="5967"/>
                      <a:pt x="5513" y="5957"/>
                    </a:cubicBezTo>
                    <a:cubicBezTo>
                      <a:pt x="5545" y="5946"/>
                      <a:pt x="5577" y="5925"/>
                      <a:pt x="5598" y="5893"/>
                    </a:cubicBezTo>
                    <a:lnTo>
                      <a:pt x="5608" y="5883"/>
                    </a:lnTo>
                    <a:cubicBezTo>
                      <a:pt x="5630" y="5872"/>
                      <a:pt x="5640" y="5841"/>
                      <a:pt x="5661" y="5819"/>
                    </a:cubicBezTo>
                    <a:lnTo>
                      <a:pt x="5672" y="5809"/>
                    </a:lnTo>
                    <a:cubicBezTo>
                      <a:pt x="5672" y="5798"/>
                      <a:pt x="5682" y="5788"/>
                      <a:pt x="5682" y="5777"/>
                    </a:cubicBezTo>
                    <a:cubicBezTo>
                      <a:pt x="5704" y="5724"/>
                      <a:pt x="5714" y="5693"/>
                      <a:pt x="5714" y="5629"/>
                    </a:cubicBezTo>
                    <a:cubicBezTo>
                      <a:pt x="5725" y="5598"/>
                      <a:pt x="5714" y="5555"/>
                      <a:pt x="5704" y="5513"/>
                    </a:cubicBezTo>
                    <a:cubicBezTo>
                      <a:pt x="5704" y="5481"/>
                      <a:pt x="5682" y="5439"/>
                      <a:pt x="5672" y="5418"/>
                    </a:cubicBezTo>
                    <a:lnTo>
                      <a:pt x="5651" y="5386"/>
                    </a:lnTo>
                    <a:cubicBezTo>
                      <a:pt x="5630" y="5355"/>
                      <a:pt x="5608" y="5334"/>
                      <a:pt x="5587" y="5312"/>
                    </a:cubicBezTo>
                    <a:lnTo>
                      <a:pt x="5577" y="5302"/>
                    </a:lnTo>
                    <a:cubicBezTo>
                      <a:pt x="5556" y="5281"/>
                      <a:pt x="5524" y="5260"/>
                      <a:pt x="5503" y="5239"/>
                    </a:cubicBezTo>
                    <a:lnTo>
                      <a:pt x="5482" y="5228"/>
                    </a:lnTo>
                    <a:lnTo>
                      <a:pt x="5471" y="5228"/>
                    </a:lnTo>
                    <a:cubicBezTo>
                      <a:pt x="5450" y="5217"/>
                      <a:pt x="5429" y="5196"/>
                      <a:pt x="5397" y="5196"/>
                    </a:cubicBezTo>
                    <a:lnTo>
                      <a:pt x="5376" y="5186"/>
                    </a:lnTo>
                    <a:cubicBezTo>
                      <a:pt x="5366" y="5186"/>
                      <a:pt x="5344" y="5186"/>
                      <a:pt x="5334" y="5175"/>
                    </a:cubicBezTo>
                    <a:close/>
                    <a:moveTo>
                      <a:pt x="3465" y="4140"/>
                    </a:moveTo>
                    <a:cubicBezTo>
                      <a:pt x="3401" y="4140"/>
                      <a:pt x="3338" y="4151"/>
                      <a:pt x="3274" y="4172"/>
                    </a:cubicBezTo>
                    <a:cubicBezTo>
                      <a:pt x="2915" y="4267"/>
                      <a:pt x="2672" y="4668"/>
                      <a:pt x="2588" y="5017"/>
                    </a:cubicBezTo>
                    <a:cubicBezTo>
                      <a:pt x="2503" y="5365"/>
                      <a:pt x="2577" y="5745"/>
                      <a:pt x="2820" y="5999"/>
                    </a:cubicBezTo>
                    <a:cubicBezTo>
                      <a:pt x="2894" y="6083"/>
                      <a:pt x="2979" y="6147"/>
                      <a:pt x="3063" y="6200"/>
                    </a:cubicBezTo>
                    <a:cubicBezTo>
                      <a:pt x="3169" y="6274"/>
                      <a:pt x="3296" y="6337"/>
                      <a:pt x="3422" y="6337"/>
                    </a:cubicBezTo>
                    <a:lnTo>
                      <a:pt x="3454" y="6337"/>
                    </a:lnTo>
                    <a:cubicBezTo>
                      <a:pt x="3612" y="6326"/>
                      <a:pt x="3729" y="6200"/>
                      <a:pt x="3813" y="6062"/>
                    </a:cubicBezTo>
                    <a:cubicBezTo>
                      <a:pt x="3919" y="5872"/>
                      <a:pt x="3993" y="5661"/>
                      <a:pt x="4077" y="5450"/>
                    </a:cubicBezTo>
                    <a:cubicBezTo>
                      <a:pt x="4098" y="5397"/>
                      <a:pt x="4109" y="5334"/>
                      <a:pt x="4119" y="5270"/>
                    </a:cubicBezTo>
                    <a:cubicBezTo>
                      <a:pt x="4140" y="5165"/>
                      <a:pt x="4151" y="5059"/>
                      <a:pt x="4151" y="4953"/>
                    </a:cubicBezTo>
                    <a:cubicBezTo>
                      <a:pt x="4140" y="4848"/>
                      <a:pt x="4130" y="4732"/>
                      <a:pt x="4098" y="4626"/>
                    </a:cubicBezTo>
                    <a:cubicBezTo>
                      <a:pt x="4014" y="4330"/>
                      <a:pt x="3750" y="4140"/>
                      <a:pt x="3465" y="4140"/>
                    </a:cubicBezTo>
                    <a:close/>
                    <a:moveTo>
                      <a:pt x="7478" y="5788"/>
                    </a:moveTo>
                    <a:cubicBezTo>
                      <a:pt x="7224" y="5809"/>
                      <a:pt x="6981" y="5841"/>
                      <a:pt x="6739" y="5914"/>
                    </a:cubicBezTo>
                    <a:cubicBezTo>
                      <a:pt x="6665" y="5936"/>
                      <a:pt x="6601" y="5978"/>
                      <a:pt x="6570" y="6041"/>
                    </a:cubicBezTo>
                    <a:cubicBezTo>
                      <a:pt x="6527" y="6105"/>
                      <a:pt x="6517" y="6200"/>
                      <a:pt x="6538" y="6274"/>
                    </a:cubicBezTo>
                    <a:cubicBezTo>
                      <a:pt x="6580" y="6400"/>
                      <a:pt x="6686" y="6485"/>
                      <a:pt x="6823" y="6485"/>
                    </a:cubicBezTo>
                    <a:cubicBezTo>
                      <a:pt x="6844" y="6485"/>
                      <a:pt x="6865" y="6485"/>
                      <a:pt x="6897" y="6474"/>
                    </a:cubicBezTo>
                    <a:cubicBezTo>
                      <a:pt x="6960" y="6453"/>
                      <a:pt x="7024" y="6443"/>
                      <a:pt x="7087" y="6432"/>
                    </a:cubicBezTo>
                    <a:cubicBezTo>
                      <a:pt x="7140" y="6443"/>
                      <a:pt x="7193" y="6453"/>
                      <a:pt x="7245" y="6453"/>
                    </a:cubicBezTo>
                    <a:cubicBezTo>
                      <a:pt x="7298" y="6453"/>
                      <a:pt x="7351" y="6443"/>
                      <a:pt x="7393" y="6443"/>
                    </a:cubicBezTo>
                    <a:cubicBezTo>
                      <a:pt x="7510" y="6421"/>
                      <a:pt x="7594" y="6358"/>
                      <a:pt x="7689" y="6295"/>
                    </a:cubicBezTo>
                    <a:cubicBezTo>
                      <a:pt x="7700" y="6274"/>
                      <a:pt x="7721" y="6252"/>
                      <a:pt x="7731" y="6231"/>
                    </a:cubicBezTo>
                    <a:cubicBezTo>
                      <a:pt x="7742" y="6210"/>
                      <a:pt x="7752" y="6189"/>
                      <a:pt x="7763" y="6157"/>
                    </a:cubicBezTo>
                    <a:cubicBezTo>
                      <a:pt x="7774" y="6094"/>
                      <a:pt x="7774" y="6031"/>
                      <a:pt x="7742" y="5967"/>
                    </a:cubicBezTo>
                    <a:cubicBezTo>
                      <a:pt x="7700" y="5872"/>
                      <a:pt x="7605" y="5788"/>
                      <a:pt x="7488" y="5788"/>
                    </a:cubicBezTo>
                    <a:close/>
                    <a:moveTo>
                      <a:pt x="9485" y="5819"/>
                    </a:moveTo>
                    <a:cubicBezTo>
                      <a:pt x="9432" y="5819"/>
                      <a:pt x="9379" y="5830"/>
                      <a:pt x="9337" y="5862"/>
                    </a:cubicBezTo>
                    <a:cubicBezTo>
                      <a:pt x="9273" y="5893"/>
                      <a:pt x="9220" y="5957"/>
                      <a:pt x="9199" y="6031"/>
                    </a:cubicBezTo>
                    <a:cubicBezTo>
                      <a:pt x="9189" y="6105"/>
                      <a:pt x="9189" y="6200"/>
                      <a:pt x="9231" y="6263"/>
                    </a:cubicBezTo>
                    <a:lnTo>
                      <a:pt x="9242" y="6274"/>
                    </a:lnTo>
                    <a:cubicBezTo>
                      <a:pt x="9189" y="6316"/>
                      <a:pt x="9147" y="6369"/>
                      <a:pt x="9115" y="6443"/>
                    </a:cubicBezTo>
                    <a:cubicBezTo>
                      <a:pt x="9041" y="6654"/>
                      <a:pt x="9073" y="6886"/>
                      <a:pt x="9189" y="7076"/>
                    </a:cubicBezTo>
                    <a:cubicBezTo>
                      <a:pt x="9242" y="7171"/>
                      <a:pt x="9337" y="7224"/>
                      <a:pt x="9442" y="7224"/>
                    </a:cubicBezTo>
                    <a:cubicBezTo>
                      <a:pt x="9453" y="7224"/>
                      <a:pt x="9474" y="7224"/>
                      <a:pt x="9485" y="7214"/>
                    </a:cubicBezTo>
                    <a:cubicBezTo>
                      <a:pt x="9516" y="6971"/>
                      <a:pt x="9537" y="6717"/>
                      <a:pt x="9537" y="6464"/>
                    </a:cubicBezTo>
                    <a:cubicBezTo>
                      <a:pt x="9537" y="6252"/>
                      <a:pt x="9516" y="6031"/>
                      <a:pt x="9495" y="5819"/>
                    </a:cubicBezTo>
                    <a:close/>
                    <a:moveTo>
                      <a:pt x="2039" y="6179"/>
                    </a:moveTo>
                    <a:cubicBezTo>
                      <a:pt x="1986" y="6179"/>
                      <a:pt x="1933" y="6189"/>
                      <a:pt x="1891" y="6210"/>
                    </a:cubicBezTo>
                    <a:cubicBezTo>
                      <a:pt x="1827" y="6252"/>
                      <a:pt x="1775" y="6316"/>
                      <a:pt x="1754" y="6390"/>
                    </a:cubicBezTo>
                    <a:cubicBezTo>
                      <a:pt x="1711" y="6622"/>
                      <a:pt x="1659" y="6854"/>
                      <a:pt x="1606" y="7087"/>
                    </a:cubicBezTo>
                    <a:cubicBezTo>
                      <a:pt x="1574" y="7235"/>
                      <a:pt x="1637" y="7383"/>
                      <a:pt x="1775" y="7435"/>
                    </a:cubicBezTo>
                    <a:cubicBezTo>
                      <a:pt x="1817" y="7456"/>
                      <a:pt x="1849" y="7456"/>
                      <a:pt x="1891" y="7456"/>
                    </a:cubicBezTo>
                    <a:cubicBezTo>
                      <a:pt x="1923" y="7456"/>
                      <a:pt x="1944" y="7456"/>
                      <a:pt x="1965" y="7446"/>
                    </a:cubicBezTo>
                    <a:cubicBezTo>
                      <a:pt x="2039" y="7425"/>
                      <a:pt x="2092" y="7383"/>
                      <a:pt x="2144" y="7319"/>
                    </a:cubicBezTo>
                    <a:cubicBezTo>
                      <a:pt x="2282" y="7118"/>
                      <a:pt x="2345" y="6865"/>
                      <a:pt x="2334" y="6633"/>
                    </a:cubicBezTo>
                    <a:cubicBezTo>
                      <a:pt x="2334" y="6601"/>
                      <a:pt x="2324" y="6580"/>
                      <a:pt x="2324" y="6559"/>
                    </a:cubicBezTo>
                    <a:lnTo>
                      <a:pt x="2324" y="6538"/>
                    </a:lnTo>
                    <a:cubicBezTo>
                      <a:pt x="2334" y="6464"/>
                      <a:pt x="2334" y="6390"/>
                      <a:pt x="2292" y="6316"/>
                    </a:cubicBezTo>
                    <a:cubicBezTo>
                      <a:pt x="2261" y="6252"/>
                      <a:pt x="2187" y="6200"/>
                      <a:pt x="2113" y="6179"/>
                    </a:cubicBezTo>
                    <a:close/>
                    <a:moveTo>
                      <a:pt x="5777" y="6886"/>
                    </a:moveTo>
                    <a:cubicBezTo>
                      <a:pt x="5397" y="6886"/>
                      <a:pt x="5397" y="7467"/>
                      <a:pt x="5777" y="7467"/>
                    </a:cubicBezTo>
                    <a:cubicBezTo>
                      <a:pt x="6147" y="7467"/>
                      <a:pt x="6147" y="6886"/>
                      <a:pt x="5777" y="6886"/>
                    </a:cubicBezTo>
                    <a:close/>
                    <a:moveTo>
                      <a:pt x="3528" y="6833"/>
                    </a:moveTo>
                    <a:cubicBezTo>
                      <a:pt x="3475" y="6833"/>
                      <a:pt x="3422" y="6844"/>
                      <a:pt x="3380" y="6876"/>
                    </a:cubicBezTo>
                    <a:cubicBezTo>
                      <a:pt x="3359" y="6886"/>
                      <a:pt x="3338" y="6907"/>
                      <a:pt x="3317" y="6918"/>
                    </a:cubicBezTo>
                    <a:cubicBezTo>
                      <a:pt x="3285" y="6949"/>
                      <a:pt x="3264" y="7002"/>
                      <a:pt x="3243" y="7045"/>
                    </a:cubicBezTo>
                    <a:cubicBezTo>
                      <a:pt x="3232" y="7097"/>
                      <a:pt x="3222" y="7150"/>
                      <a:pt x="3211" y="7203"/>
                    </a:cubicBezTo>
                    <a:lnTo>
                      <a:pt x="3211" y="7224"/>
                    </a:lnTo>
                    <a:cubicBezTo>
                      <a:pt x="3222" y="7256"/>
                      <a:pt x="3222" y="7277"/>
                      <a:pt x="3232" y="7309"/>
                    </a:cubicBezTo>
                    <a:lnTo>
                      <a:pt x="3232" y="7319"/>
                    </a:lnTo>
                    <a:cubicBezTo>
                      <a:pt x="3232" y="7351"/>
                      <a:pt x="3253" y="7383"/>
                      <a:pt x="3264" y="7404"/>
                    </a:cubicBezTo>
                    <a:lnTo>
                      <a:pt x="3264" y="7414"/>
                    </a:lnTo>
                    <a:lnTo>
                      <a:pt x="3274" y="7414"/>
                    </a:lnTo>
                    <a:lnTo>
                      <a:pt x="3274" y="7425"/>
                    </a:lnTo>
                    <a:cubicBezTo>
                      <a:pt x="3285" y="7435"/>
                      <a:pt x="3306" y="7456"/>
                      <a:pt x="3317" y="7478"/>
                    </a:cubicBezTo>
                    <a:lnTo>
                      <a:pt x="3327" y="7488"/>
                    </a:lnTo>
                    <a:lnTo>
                      <a:pt x="3391" y="7530"/>
                    </a:lnTo>
                    <a:lnTo>
                      <a:pt x="3391" y="7541"/>
                    </a:lnTo>
                    <a:lnTo>
                      <a:pt x="3401" y="7541"/>
                    </a:lnTo>
                    <a:cubicBezTo>
                      <a:pt x="3422" y="7551"/>
                      <a:pt x="3443" y="7562"/>
                      <a:pt x="3465" y="7573"/>
                    </a:cubicBezTo>
                    <a:lnTo>
                      <a:pt x="3475" y="7573"/>
                    </a:lnTo>
                    <a:cubicBezTo>
                      <a:pt x="3507" y="7583"/>
                      <a:pt x="3538" y="7583"/>
                      <a:pt x="3570" y="7583"/>
                    </a:cubicBezTo>
                    <a:lnTo>
                      <a:pt x="3581" y="7583"/>
                    </a:lnTo>
                    <a:cubicBezTo>
                      <a:pt x="3602" y="7583"/>
                      <a:pt x="3633" y="7573"/>
                      <a:pt x="3655" y="7573"/>
                    </a:cubicBezTo>
                    <a:lnTo>
                      <a:pt x="3676" y="7573"/>
                    </a:lnTo>
                    <a:lnTo>
                      <a:pt x="3707" y="7551"/>
                    </a:lnTo>
                    <a:lnTo>
                      <a:pt x="3750" y="7530"/>
                    </a:lnTo>
                    <a:cubicBezTo>
                      <a:pt x="3771" y="7520"/>
                      <a:pt x="3802" y="7499"/>
                      <a:pt x="3824" y="7488"/>
                    </a:cubicBezTo>
                    <a:cubicBezTo>
                      <a:pt x="3866" y="7446"/>
                      <a:pt x="3887" y="7393"/>
                      <a:pt x="3908" y="7340"/>
                    </a:cubicBezTo>
                    <a:cubicBezTo>
                      <a:pt x="3919" y="7309"/>
                      <a:pt x="3919" y="7277"/>
                      <a:pt x="3919" y="7245"/>
                    </a:cubicBezTo>
                    <a:cubicBezTo>
                      <a:pt x="3919" y="7171"/>
                      <a:pt x="3908" y="7161"/>
                      <a:pt x="3876" y="7087"/>
                    </a:cubicBezTo>
                    <a:cubicBezTo>
                      <a:pt x="3855" y="7055"/>
                      <a:pt x="3834" y="7023"/>
                      <a:pt x="3802" y="7002"/>
                    </a:cubicBezTo>
                    <a:lnTo>
                      <a:pt x="3792" y="7002"/>
                    </a:lnTo>
                    <a:lnTo>
                      <a:pt x="3781" y="6981"/>
                    </a:lnTo>
                    <a:cubicBezTo>
                      <a:pt x="3760" y="6939"/>
                      <a:pt x="3739" y="6918"/>
                      <a:pt x="3707" y="6897"/>
                    </a:cubicBezTo>
                    <a:cubicBezTo>
                      <a:pt x="3676" y="6865"/>
                      <a:pt x="3644" y="6854"/>
                      <a:pt x="3602" y="6844"/>
                    </a:cubicBezTo>
                    <a:cubicBezTo>
                      <a:pt x="3581" y="6844"/>
                      <a:pt x="3560" y="6833"/>
                      <a:pt x="3528" y="6833"/>
                    </a:cubicBezTo>
                    <a:close/>
                    <a:moveTo>
                      <a:pt x="5059" y="7604"/>
                    </a:moveTo>
                    <a:cubicBezTo>
                      <a:pt x="4679" y="7604"/>
                      <a:pt x="4679" y="8185"/>
                      <a:pt x="5059" y="8185"/>
                    </a:cubicBezTo>
                    <a:cubicBezTo>
                      <a:pt x="5439" y="8185"/>
                      <a:pt x="5439" y="7604"/>
                      <a:pt x="5059" y="7604"/>
                    </a:cubicBezTo>
                    <a:close/>
                    <a:moveTo>
                      <a:pt x="8101" y="6432"/>
                    </a:moveTo>
                    <a:cubicBezTo>
                      <a:pt x="7943" y="6432"/>
                      <a:pt x="7795" y="6516"/>
                      <a:pt x="7668" y="6601"/>
                    </a:cubicBezTo>
                    <a:cubicBezTo>
                      <a:pt x="7414" y="6770"/>
                      <a:pt x="6834" y="7013"/>
                      <a:pt x="6580" y="7298"/>
                    </a:cubicBezTo>
                    <a:cubicBezTo>
                      <a:pt x="6517" y="7361"/>
                      <a:pt x="6475" y="7425"/>
                      <a:pt x="6453" y="7488"/>
                    </a:cubicBezTo>
                    <a:cubicBezTo>
                      <a:pt x="6316" y="7932"/>
                      <a:pt x="6823" y="8301"/>
                      <a:pt x="7182" y="8354"/>
                    </a:cubicBezTo>
                    <a:cubicBezTo>
                      <a:pt x="7182" y="8354"/>
                      <a:pt x="7193" y="8365"/>
                      <a:pt x="7193" y="8365"/>
                    </a:cubicBezTo>
                    <a:lnTo>
                      <a:pt x="7309" y="8365"/>
                    </a:lnTo>
                    <a:cubicBezTo>
                      <a:pt x="7541" y="8365"/>
                      <a:pt x="7774" y="8259"/>
                      <a:pt x="7985" y="8143"/>
                    </a:cubicBezTo>
                    <a:cubicBezTo>
                      <a:pt x="8164" y="8037"/>
                      <a:pt x="8333" y="7911"/>
                      <a:pt x="8439" y="7731"/>
                    </a:cubicBezTo>
                    <a:cubicBezTo>
                      <a:pt x="8576" y="7509"/>
                      <a:pt x="8597" y="7235"/>
                      <a:pt x="8555" y="6971"/>
                    </a:cubicBezTo>
                    <a:cubicBezTo>
                      <a:pt x="8513" y="6749"/>
                      <a:pt x="8407" y="6485"/>
                      <a:pt x="8175" y="6443"/>
                    </a:cubicBezTo>
                    <a:cubicBezTo>
                      <a:pt x="8154" y="6432"/>
                      <a:pt x="8122" y="6432"/>
                      <a:pt x="8101" y="6432"/>
                    </a:cubicBezTo>
                    <a:close/>
                    <a:moveTo>
                      <a:pt x="1437" y="8312"/>
                    </a:moveTo>
                    <a:cubicBezTo>
                      <a:pt x="1057" y="8312"/>
                      <a:pt x="1057" y="8903"/>
                      <a:pt x="1437" y="8903"/>
                    </a:cubicBezTo>
                    <a:cubicBezTo>
                      <a:pt x="1817" y="8903"/>
                      <a:pt x="1817" y="8312"/>
                      <a:pt x="1437" y="8312"/>
                    </a:cubicBezTo>
                    <a:close/>
                    <a:moveTo>
                      <a:pt x="2704" y="8534"/>
                    </a:moveTo>
                    <a:cubicBezTo>
                      <a:pt x="2324" y="8534"/>
                      <a:pt x="2324" y="9115"/>
                      <a:pt x="2704" y="9115"/>
                    </a:cubicBezTo>
                    <a:cubicBezTo>
                      <a:pt x="3074" y="9115"/>
                      <a:pt x="3074" y="8534"/>
                      <a:pt x="2704" y="8534"/>
                    </a:cubicBezTo>
                    <a:close/>
                    <a:moveTo>
                      <a:pt x="6876" y="8703"/>
                    </a:moveTo>
                    <a:cubicBezTo>
                      <a:pt x="6844" y="8703"/>
                      <a:pt x="6823" y="8703"/>
                      <a:pt x="6791" y="8713"/>
                    </a:cubicBezTo>
                    <a:cubicBezTo>
                      <a:pt x="6749" y="8724"/>
                      <a:pt x="6696" y="8745"/>
                      <a:pt x="6665" y="8787"/>
                    </a:cubicBezTo>
                    <a:cubicBezTo>
                      <a:pt x="6654" y="8808"/>
                      <a:pt x="6633" y="8819"/>
                      <a:pt x="6622" y="8840"/>
                    </a:cubicBezTo>
                    <a:cubicBezTo>
                      <a:pt x="6591" y="8893"/>
                      <a:pt x="6580" y="8935"/>
                      <a:pt x="6580" y="8988"/>
                    </a:cubicBezTo>
                    <a:lnTo>
                      <a:pt x="6580" y="9041"/>
                    </a:lnTo>
                    <a:cubicBezTo>
                      <a:pt x="6580" y="9083"/>
                      <a:pt x="6591" y="9125"/>
                      <a:pt x="6601" y="9157"/>
                    </a:cubicBezTo>
                    <a:cubicBezTo>
                      <a:pt x="6612" y="9199"/>
                      <a:pt x="6633" y="9220"/>
                      <a:pt x="6665" y="9252"/>
                    </a:cubicBezTo>
                    <a:cubicBezTo>
                      <a:pt x="6696" y="9284"/>
                      <a:pt x="6717" y="9305"/>
                      <a:pt x="6760" y="9315"/>
                    </a:cubicBezTo>
                    <a:cubicBezTo>
                      <a:pt x="6791" y="9326"/>
                      <a:pt x="6823" y="9336"/>
                      <a:pt x="6865" y="9336"/>
                    </a:cubicBezTo>
                    <a:lnTo>
                      <a:pt x="6876" y="9336"/>
                    </a:lnTo>
                    <a:cubicBezTo>
                      <a:pt x="6897" y="9336"/>
                      <a:pt x="6929" y="9326"/>
                      <a:pt x="6950" y="9326"/>
                    </a:cubicBezTo>
                    <a:cubicBezTo>
                      <a:pt x="7003" y="9315"/>
                      <a:pt x="7045" y="9284"/>
                      <a:pt x="7077" y="9252"/>
                    </a:cubicBezTo>
                    <a:cubicBezTo>
                      <a:pt x="7098" y="9231"/>
                      <a:pt x="7108" y="9210"/>
                      <a:pt x="7129" y="9189"/>
                    </a:cubicBezTo>
                    <a:cubicBezTo>
                      <a:pt x="7150" y="9146"/>
                      <a:pt x="7161" y="9093"/>
                      <a:pt x="7161" y="9041"/>
                    </a:cubicBezTo>
                    <a:lnTo>
                      <a:pt x="7161" y="8988"/>
                    </a:lnTo>
                    <a:cubicBezTo>
                      <a:pt x="7161" y="8946"/>
                      <a:pt x="7161" y="8914"/>
                      <a:pt x="7140" y="8882"/>
                    </a:cubicBezTo>
                    <a:cubicBezTo>
                      <a:pt x="7129" y="8840"/>
                      <a:pt x="7108" y="8808"/>
                      <a:pt x="7077" y="8787"/>
                    </a:cubicBezTo>
                    <a:cubicBezTo>
                      <a:pt x="7055" y="8755"/>
                      <a:pt x="7024" y="8734"/>
                      <a:pt x="6981" y="8724"/>
                    </a:cubicBezTo>
                    <a:cubicBezTo>
                      <a:pt x="6950" y="8703"/>
                      <a:pt x="6918" y="8703"/>
                      <a:pt x="6876" y="8703"/>
                    </a:cubicBezTo>
                    <a:close/>
                    <a:moveTo>
                      <a:pt x="8397" y="8967"/>
                    </a:moveTo>
                    <a:cubicBezTo>
                      <a:pt x="8376" y="8967"/>
                      <a:pt x="8354" y="8967"/>
                      <a:pt x="8323" y="8977"/>
                    </a:cubicBezTo>
                    <a:cubicBezTo>
                      <a:pt x="8302" y="8988"/>
                      <a:pt x="8281" y="8998"/>
                      <a:pt x="8259" y="9009"/>
                    </a:cubicBezTo>
                    <a:cubicBezTo>
                      <a:pt x="8207" y="9030"/>
                      <a:pt x="8175" y="9072"/>
                      <a:pt x="8154" y="9115"/>
                    </a:cubicBezTo>
                    <a:cubicBezTo>
                      <a:pt x="8090" y="9189"/>
                      <a:pt x="8038" y="9252"/>
                      <a:pt x="7985" y="9326"/>
                    </a:cubicBezTo>
                    <a:cubicBezTo>
                      <a:pt x="7964" y="9358"/>
                      <a:pt x="7953" y="9400"/>
                      <a:pt x="7943" y="9442"/>
                    </a:cubicBezTo>
                    <a:cubicBezTo>
                      <a:pt x="7943" y="9474"/>
                      <a:pt x="7943" y="9516"/>
                      <a:pt x="7953" y="9558"/>
                    </a:cubicBezTo>
                    <a:cubicBezTo>
                      <a:pt x="7964" y="9590"/>
                      <a:pt x="7974" y="9622"/>
                      <a:pt x="8006" y="9653"/>
                    </a:cubicBezTo>
                    <a:cubicBezTo>
                      <a:pt x="8027" y="9685"/>
                      <a:pt x="8048" y="9706"/>
                      <a:pt x="8090" y="9727"/>
                    </a:cubicBezTo>
                    <a:lnTo>
                      <a:pt x="8154" y="9759"/>
                    </a:lnTo>
                    <a:cubicBezTo>
                      <a:pt x="8185" y="9769"/>
                      <a:pt x="8207" y="9769"/>
                      <a:pt x="8238" y="9769"/>
                    </a:cubicBezTo>
                    <a:cubicBezTo>
                      <a:pt x="8259" y="9769"/>
                      <a:pt x="8291" y="9769"/>
                      <a:pt x="8312" y="9759"/>
                    </a:cubicBezTo>
                    <a:cubicBezTo>
                      <a:pt x="8333" y="9748"/>
                      <a:pt x="8354" y="9738"/>
                      <a:pt x="8386" y="9727"/>
                    </a:cubicBezTo>
                    <a:cubicBezTo>
                      <a:pt x="8428" y="9706"/>
                      <a:pt x="8460" y="9664"/>
                      <a:pt x="8492" y="9622"/>
                    </a:cubicBezTo>
                    <a:lnTo>
                      <a:pt x="8650" y="9410"/>
                    </a:lnTo>
                    <a:cubicBezTo>
                      <a:pt x="8671" y="9379"/>
                      <a:pt x="8692" y="9336"/>
                      <a:pt x="8692" y="9294"/>
                    </a:cubicBezTo>
                    <a:cubicBezTo>
                      <a:pt x="8703" y="9262"/>
                      <a:pt x="8692" y="9220"/>
                      <a:pt x="8682" y="9178"/>
                    </a:cubicBezTo>
                    <a:cubicBezTo>
                      <a:pt x="8671" y="9146"/>
                      <a:pt x="8661" y="9115"/>
                      <a:pt x="8629" y="9083"/>
                    </a:cubicBezTo>
                    <a:cubicBezTo>
                      <a:pt x="8608" y="9051"/>
                      <a:pt x="8587" y="9030"/>
                      <a:pt x="8545" y="9009"/>
                    </a:cubicBezTo>
                    <a:cubicBezTo>
                      <a:pt x="8523" y="8998"/>
                      <a:pt x="8502" y="8988"/>
                      <a:pt x="8481" y="8977"/>
                    </a:cubicBezTo>
                    <a:cubicBezTo>
                      <a:pt x="8449" y="8967"/>
                      <a:pt x="8428" y="8967"/>
                      <a:pt x="8397" y="8967"/>
                    </a:cubicBezTo>
                    <a:close/>
                    <a:moveTo>
                      <a:pt x="4183" y="9189"/>
                    </a:moveTo>
                    <a:cubicBezTo>
                      <a:pt x="4119" y="9199"/>
                      <a:pt x="4056" y="9210"/>
                      <a:pt x="4003" y="9252"/>
                    </a:cubicBezTo>
                    <a:lnTo>
                      <a:pt x="3961" y="9252"/>
                    </a:lnTo>
                    <a:cubicBezTo>
                      <a:pt x="3919" y="9252"/>
                      <a:pt x="3866" y="9262"/>
                      <a:pt x="3824" y="9294"/>
                    </a:cubicBezTo>
                    <a:cubicBezTo>
                      <a:pt x="3760" y="9326"/>
                      <a:pt x="3707" y="9389"/>
                      <a:pt x="3686" y="9463"/>
                    </a:cubicBezTo>
                    <a:cubicBezTo>
                      <a:pt x="3676" y="9495"/>
                      <a:pt x="3676" y="9526"/>
                      <a:pt x="3676" y="9548"/>
                    </a:cubicBezTo>
                    <a:cubicBezTo>
                      <a:pt x="3665" y="9579"/>
                      <a:pt x="3665" y="9611"/>
                      <a:pt x="3665" y="9643"/>
                    </a:cubicBezTo>
                    <a:cubicBezTo>
                      <a:pt x="3665" y="9685"/>
                      <a:pt x="3676" y="9727"/>
                      <a:pt x="3676" y="9759"/>
                    </a:cubicBezTo>
                    <a:cubicBezTo>
                      <a:pt x="3686" y="9780"/>
                      <a:pt x="3686" y="9801"/>
                      <a:pt x="3686" y="9812"/>
                    </a:cubicBezTo>
                    <a:cubicBezTo>
                      <a:pt x="3697" y="9854"/>
                      <a:pt x="3718" y="9886"/>
                      <a:pt x="3729" y="9928"/>
                    </a:cubicBezTo>
                    <a:cubicBezTo>
                      <a:pt x="3739" y="9938"/>
                      <a:pt x="3750" y="9960"/>
                      <a:pt x="3760" y="9970"/>
                    </a:cubicBezTo>
                    <a:cubicBezTo>
                      <a:pt x="3781" y="10002"/>
                      <a:pt x="3802" y="10033"/>
                      <a:pt x="3834" y="10065"/>
                    </a:cubicBezTo>
                    <a:lnTo>
                      <a:pt x="3866" y="10107"/>
                    </a:lnTo>
                    <a:cubicBezTo>
                      <a:pt x="3908" y="10150"/>
                      <a:pt x="3950" y="10171"/>
                      <a:pt x="3993" y="10181"/>
                    </a:cubicBezTo>
                    <a:cubicBezTo>
                      <a:pt x="4014" y="10192"/>
                      <a:pt x="4045" y="10192"/>
                      <a:pt x="4067" y="10192"/>
                    </a:cubicBezTo>
                    <a:lnTo>
                      <a:pt x="4109" y="10192"/>
                    </a:lnTo>
                    <a:cubicBezTo>
                      <a:pt x="4151" y="10192"/>
                      <a:pt x="4183" y="10171"/>
                      <a:pt x="4225" y="10150"/>
                    </a:cubicBezTo>
                    <a:cubicBezTo>
                      <a:pt x="4267" y="10128"/>
                      <a:pt x="4299" y="10097"/>
                      <a:pt x="4331" y="10055"/>
                    </a:cubicBezTo>
                    <a:cubicBezTo>
                      <a:pt x="4426" y="9886"/>
                      <a:pt x="4478" y="9685"/>
                      <a:pt x="4468" y="9484"/>
                    </a:cubicBezTo>
                    <a:cubicBezTo>
                      <a:pt x="4468" y="9410"/>
                      <a:pt x="4436" y="9336"/>
                      <a:pt x="4383" y="9273"/>
                    </a:cubicBezTo>
                    <a:cubicBezTo>
                      <a:pt x="4362" y="9252"/>
                      <a:pt x="4331" y="9231"/>
                      <a:pt x="4288" y="9220"/>
                    </a:cubicBezTo>
                    <a:cubicBezTo>
                      <a:pt x="4257" y="9199"/>
                      <a:pt x="4225" y="9189"/>
                      <a:pt x="4193" y="9189"/>
                    </a:cubicBezTo>
                    <a:close/>
                    <a:moveTo>
                      <a:pt x="1046" y="9791"/>
                    </a:moveTo>
                    <a:cubicBezTo>
                      <a:pt x="1004" y="9791"/>
                      <a:pt x="972" y="9801"/>
                      <a:pt x="940" y="9822"/>
                    </a:cubicBezTo>
                    <a:cubicBezTo>
                      <a:pt x="909" y="9833"/>
                      <a:pt x="877" y="9854"/>
                      <a:pt x="845" y="9886"/>
                    </a:cubicBezTo>
                    <a:cubicBezTo>
                      <a:pt x="835" y="9907"/>
                      <a:pt x="814" y="9917"/>
                      <a:pt x="803" y="9938"/>
                    </a:cubicBezTo>
                    <a:cubicBezTo>
                      <a:pt x="771" y="9991"/>
                      <a:pt x="761" y="10033"/>
                      <a:pt x="761" y="10086"/>
                    </a:cubicBezTo>
                    <a:cubicBezTo>
                      <a:pt x="761" y="10118"/>
                      <a:pt x="771" y="10139"/>
                      <a:pt x="771" y="10171"/>
                    </a:cubicBezTo>
                    <a:cubicBezTo>
                      <a:pt x="771" y="10181"/>
                      <a:pt x="782" y="10202"/>
                      <a:pt x="792" y="10224"/>
                    </a:cubicBezTo>
                    <a:lnTo>
                      <a:pt x="782" y="10245"/>
                    </a:lnTo>
                    <a:cubicBezTo>
                      <a:pt x="761" y="10276"/>
                      <a:pt x="750" y="10319"/>
                      <a:pt x="761" y="10361"/>
                    </a:cubicBezTo>
                    <a:cubicBezTo>
                      <a:pt x="750" y="10403"/>
                      <a:pt x="761" y="10435"/>
                      <a:pt x="782" y="10466"/>
                    </a:cubicBezTo>
                    <a:cubicBezTo>
                      <a:pt x="792" y="10509"/>
                      <a:pt x="814" y="10540"/>
                      <a:pt x="845" y="10562"/>
                    </a:cubicBezTo>
                    <a:cubicBezTo>
                      <a:pt x="866" y="10583"/>
                      <a:pt x="877" y="10593"/>
                      <a:pt x="898" y="10614"/>
                    </a:cubicBezTo>
                    <a:cubicBezTo>
                      <a:pt x="951" y="10635"/>
                      <a:pt x="993" y="10646"/>
                      <a:pt x="1046" y="10646"/>
                    </a:cubicBezTo>
                    <a:cubicBezTo>
                      <a:pt x="1078" y="10646"/>
                      <a:pt x="1099" y="10646"/>
                      <a:pt x="1130" y="10635"/>
                    </a:cubicBezTo>
                    <a:cubicBezTo>
                      <a:pt x="1173" y="10625"/>
                      <a:pt x="1215" y="10604"/>
                      <a:pt x="1257" y="10562"/>
                    </a:cubicBezTo>
                    <a:cubicBezTo>
                      <a:pt x="1278" y="10540"/>
                      <a:pt x="1299" y="10509"/>
                      <a:pt x="1321" y="10477"/>
                    </a:cubicBezTo>
                    <a:lnTo>
                      <a:pt x="1331" y="10456"/>
                    </a:lnTo>
                    <a:cubicBezTo>
                      <a:pt x="1342" y="10435"/>
                      <a:pt x="1352" y="10403"/>
                      <a:pt x="1363" y="10371"/>
                    </a:cubicBezTo>
                    <a:lnTo>
                      <a:pt x="1373" y="10340"/>
                    </a:lnTo>
                    <a:cubicBezTo>
                      <a:pt x="1384" y="10308"/>
                      <a:pt x="1384" y="10276"/>
                      <a:pt x="1394" y="10245"/>
                    </a:cubicBezTo>
                    <a:lnTo>
                      <a:pt x="1394" y="10224"/>
                    </a:lnTo>
                    <a:cubicBezTo>
                      <a:pt x="1394" y="10192"/>
                      <a:pt x="1384" y="10150"/>
                      <a:pt x="1384" y="10107"/>
                    </a:cubicBezTo>
                    <a:lnTo>
                      <a:pt x="1373" y="10076"/>
                    </a:lnTo>
                    <a:cubicBezTo>
                      <a:pt x="1363" y="10044"/>
                      <a:pt x="1352" y="10012"/>
                      <a:pt x="1331" y="9991"/>
                    </a:cubicBezTo>
                    <a:lnTo>
                      <a:pt x="1331" y="9970"/>
                    </a:lnTo>
                    <a:lnTo>
                      <a:pt x="1321" y="9960"/>
                    </a:lnTo>
                    <a:cubicBezTo>
                      <a:pt x="1299" y="9928"/>
                      <a:pt x="1278" y="9907"/>
                      <a:pt x="1257" y="9886"/>
                    </a:cubicBezTo>
                    <a:cubicBezTo>
                      <a:pt x="1236" y="9854"/>
                      <a:pt x="1204" y="9833"/>
                      <a:pt x="1162" y="9822"/>
                    </a:cubicBezTo>
                    <a:cubicBezTo>
                      <a:pt x="1130" y="9801"/>
                      <a:pt x="1099" y="9791"/>
                      <a:pt x="1057" y="9791"/>
                    </a:cubicBezTo>
                    <a:cubicBezTo>
                      <a:pt x="1057" y="9791"/>
                      <a:pt x="1057" y="9791"/>
                      <a:pt x="1057" y="9801"/>
                    </a:cubicBezTo>
                    <a:cubicBezTo>
                      <a:pt x="1046" y="9791"/>
                      <a:pt x="1046" y="9791"/>
                      <a:pt x="1046" y="9791"/>
                    </a:cubicBezTo>
                    <a:close/>
                    <a:moveTo>
                      <a:pt x="5598" y="8777"/>
                    </a:moveTo>
                    <a:cubicBezTo>
                      <a:pt x="5429" y="8777"/>
                      <a:pt x="5260" y="8851"/>
                      <a:pt x="5123" y="8998"/>
                    </a:cubicBezTo>
                    <a:cubicBezTo>
                      <a:pt x="5006" y="9125"/>
                      <a:pt x="4922" y="9284"/>
                      <a:pt x="4901" y="9453"/>
                    </a:cubicBezTo>
                    <a:cubicBezTo>
                      <a:pt x="4880" y="9622"/>
                      <a:pt x="4933" y="9801"/>
                      <a:pt x="4985" y="9970"/>
                    </a:cubicBezTo>
                    <a:cubicBezTo>
                      <a:pt x="5049" y="10160"/>
                      <a:pt x="5123" y="10350"/>
                      <a:pt x="5228" y="10509"/>
                    </a:cubicBezTo>
                    <a:cubicBezTo>
                      <a:pt x="5344" y="10678"/>
                      <a:pt x="5503" y="10815"/>
                      <a:pt x="5693" y="10868"/>
                    </a:cubicBezTo>
                    <a:cubicBezTo>
                      <a:pt x="5735" y="10878"/>
                      <a:pt x="5767" y="10889"/>
                      <a:pt x="5799" y="10889"/>
                    </a:cubicBezTo>
                    <a:cubicBezTo>
                      <a:pt x="5830" y="10889"/>
                      <a:pt x="5851" y="10878"/>
                      <a:pt x="5873" y="10878"/>
                    </a:cubicBezTo>
                    <a:cubicBezTo>
                      <a:pt x="5925" y="10857"/>
                      <a:pt x="5978" y="10804"/>
                      <a:pt x="6010" y="10762"/>
                    </a:cubicBezTo>
                    <a:cubicBezTo>
                      <a:pt x="6232" y="10488"/>
                      <a:pt x="6411" y="9981"/>
                      <a:pt x="6379" y="9569"/>
                    </a:cubicBezTo>
                    <a:cubicBezTo>
                      <a:pt x="6369" y="9474"/>
                      <a:pt x="6358" y="9379"/>
                      <a:pt x="6316" y="9294"/>
                    </a:cubicBezTo>
                    <a:cubicBezTo>
                      <a:pt x="6189" y="8977"/>
                      <a:pt x="5894" y="8777"/>
                      <a:pt x="5598" y="8777"/>
                    </a:cubicBezTo>
                    <a:close/>
                    <a:moveTo>
                      <a:pt x="7140" y="11005"/>
                    </a:moveTo>
                    <a:cubicBezTo>
                      <a:pt x="7098" y="11005"/>
                      <a:pt x="7066" y="11016"/>
                      <a:pt x="7034" y="11026"/>
                    </a:cubicBezTo>
                    <a:cubicBezTo>
                      <a:pt x="7003" y="11037"/>
                      <a:pt x="6971" y="11058"/>
                      <a:pt x="6939" y="11090"/>
                    </a:cubicBezTo>
                    <a:cubicBezTo>
                      <a:pt x="6929" y="11111"/>
                      <a:pt x="6908" y="11132"/>
                      <a:pt x="6897" y="11153"/>
                    </a:cubicBezTo>
                    <a:cubicBezTo>
                      <a:pt x="6865" y="11195"/>
                      <a:pt x="6855" y="11248"/>
                      <a:pt x="6855" y="11301"/>
                    </a:cubicBezTo>
                    <a:cubicBezTo>
                      <a:pt x="6855" y="11322"/>
                      <a:pt x="6865" y="11343"/>
                      <a:pt x="6865" y="11375"/>
                    </a:cubicBezTo>
                    <a:cubicBezTo>
                      <a:pt x="6876" y="11406"/>
                      <a:pt x="6897" y="11449"/>
                      <a:pt x="6918" y="11480"/>
                    </a:cubicBezTo>
                    <a:cubicBezTo>
                      <a:pt x="7024" y="11417"/>
                      <a:pt x="7119" y="11354"/>
                      <a:pt x="7214" y="11280"/>
                    </a:cubicBezTo>
                    <a:cubicBezTo>
                      <a:pt x="7277" y="11237"/>
                      <a:pt x="7341" y="11185"/>
                      <a:pt x="7404" y="11142"/>
                    </a:cubicBezTo>
                    <a:lnTo>
                      <a:pt x="7351" y="11090"/>
                    </a:lnTo>
                    <a:cubicBezTo>
                      <a:pt x="7330" y="11058"/>
                      <a:pt x="7298" y="11037"/>
                      <a:pt x="7256" y="11026"/>
                    </a:cubicBezTo>
                    <a:cubicBezTo>
                      <a:pt x="7224" y="11016"/>
                      <a:pt x="7193" y="11005"/>
                      <a:pt x="7150" y="11005"/>
                    </a:cubicBezTo>
                    <a:close/>
                    <a:moveTo>
                      <a:pt x="2863" y="10562"/>
                    </a:moveTo>
                    <a:cubicBezTo>
                      <a:pt x="2831" y="10562"/>
                      <a:pt x="2810" y="10562"/>
                      <a:pt x="2778" y="10572"/>
                    </a:cubicBezTo>
                    <a:cubicBezTo>
                      <a:pt x="2736" y="10583"/>
                      <a:pt x="2683" y="10604"/>
                      <a:pt x="2651" y="10646"/>
                    </a:cubicBezTo>
                    <a:cubicBezTo>
                      <a:pt x="2598" y="10709"/>
                      <a:pt x="2546" y="10783"/>
                      <a:pt x="2482" y="10847"/>
                    </a:cubicBezTo>
                    <a:cubicBezTo>
                      <a:pt x="2461" y="10878"/>
                      <a:pt x="2440" y="10910"/>
                      <a:pt x="2429" y="10942"/>
                    </a:cubicBezTo>
                    <a:cubicBezTo>
                      <a:pt x="2408" y="10973"/>
                      <a:pt x="2398" y="11016"/>
                      <a:pt x="2398" y="11058"/>
                    </a:cubicBezTo>
                    <a:cubicBezTo>
                      <a:pt x="2398" y="11100"/>
                      <a:pt x="2408" y="11132"/>
                      <a:pt x="2429" y="11164"/>
                    </a:cubicBezTo>
                    <a:cubicBezTo>
                      <a:pt x="2440" y="11206"/>
                      <a:pt x="2461" y="11237"/>
                      <a:pt x="2482" y="11259"/>
                    </a:cubicBezTo>
                    <a:cubicBezTo>
                      <a:pt x="2546" y="11311"/>
                      <a:pt x="2609" y="11343"/>
                      <a:pt x="2683" y="11343"/>
                    </a:cubicBezTo>
                    <a:lnTo>
                      <a:pt x="2704" y="11343"/>
                    </a:lnTo>
                    <a:lnTo>
                      <a:pt x="2715" y="11385"/>
                    </a:lnTo>
                    <a:cubicBezTo>
                      <a:pt x="2736" y="11417"/>
                      <a:pt x="2757" y="11449"/>
                      <a:pt x="2789" y="11470"/>
                    </a:cubicBezTo>
                    <a:cubicBezTo>
                      <a:pt x="2820" y="11491"/>
                      <a:pt x="2852" y="11512"/>
                      <a:pt x="2894" y="11523"/>
                    </a:cubicBezTo>
                    <a:cubicBezTo>
                      <a:pt x="2915" y="11523"/>
                      <a:pt x="2947" y="11533"/>
                      <a:pt x="2968" y="11533"/>
                    </a:cubicBezTo>
                    <a:cubicBezTo>
                      <a:pt x="3021" y="11533"/>
                      <a:pt x="3074" y="11523"/>
                      <a:pt x="3116" y="11491"/>
                    </a:cubicBezTo>
                    <a:cubicBezTo>
                      <a:pt x="3179" y="11449"/>
                      <a:pt x="3232" y="11396"/>
                      <a:pt x="3253" y="11322"/>
                    </a:cubicBezTo>
                    <a:cubicBezTo>
                      <a:pt x="3264" y="11259"/>
                      <a:pt x="3274" y="11206"/>
                      <a:pt x="3274" y="11142"/>
                    </a:cubicBezTo>
                    <a:cubicBezTo>
                      <a:pt x="3285" y="11090"/>
                      <a:pt x="3274" y="11047"/>
                      <a:pt x="3264" y="11005"/>
                    </a:cubicBezTo>
                    <a:cubicBezTo>
                      <a:pt x="3264" y="10952"/>
                      <a:pt x="3253" y="10910"/>
                      <a:pt x="3243" y="10868"/>
                    </a:cubicBezTo>
                    <a:cubicBezTo>
                      <a:pt x="3222" y="10804"/>
                      <a:pt x="3200" y="10752"/>
                      <a:pt x="3169" y="10699"/>
                    </a:cubicBezTo>
                    <a:cubicBezTo>
                      <a:pt x="3137" y="10657"/>
                      <a:pt x="3105" y="10625"/>
                      <a:pt x="3063" y="10593"/>
                    </a:cubicBezTo>
                    <a:cubicBezTo>
                      <a:pt x="3031" y="10572"/>
                      <a:pt x="2989" y="10562"/>
                      <a:pt x="2958" y="10562"/>
                    </a:cubicBezTo>
                    <a:close/>
                    <a:moveTo>
                      <a:pt x="5492" y="11797"/>
                    </a:moveTo>
                    <a:cubicBezTo>
                      <a:pt x="5471" y="11797"/>
                      <a:pt x="5439" y="11797"/>
                      <a:pt x="5418" y="11808"/>
                    </a:cubicBezTo>
                    <a:lnTo>
                      <a:pt x="5344" y="11839"/>
                    </a:lnTo>
                    <a:cubicBezTo>
                      <a:pt x="5302" y="11861"/>
                      <a:pt x="5271" y="11892"/>
                      <a:pt x="5239" y="11945"/>
                    </a:cubicBezTo>
                    <a:cubicBezTo>
                      <a:pt x="5218" y="11977"/>
                      <a:pt x="5207" y="12008"/>
                      <a:pt x="5186" y="12040"/>
                    </a:cubicBezTo>
                    <a:lnTo>
                      <a:pt x="5175" y="12072"/>
                    </a:lnTo>
                    <a:cubicBezTo>
                      <a:pt x="5165" y="12093"/>
                      <a:pt x="5144" y="12114"/>
                      <a:pt x="5133" y="12135"/>
                    </a:cubicBezTo>
                    <a:cubicBezTo>
                      <a:pt x="5123" y="12156"/>
                      <a:pt x="5123" y="12177"/>
                      <a:pt x="5112" y="12199"/>
                    </a:cubicBezTo>
                    <a:cubicBezTo>
                      <a:pt x="5334" y="12135"/>
                      <a:pt x="5556" y="12061"/>
                      <a:pt x="5767" y="11987"/>
                    </a:cubicBezTo>
                    <a:cubicBezTo>
                      <a:pt x="5746" y="11924"/>
                      <a:pt x="5704" y="11871"/>
                      <a:pt x="5640" y="11839"/>
                    </a:cubicBezTo>
                    <a:cubicBezTo>
                      <a:pt x="5598" y="11808"/>
                      <a:pt x="5545" y="11797"/>
                      <a:pt x="5492" y="11797"/>
                    </a:cubicBezTo>
                    <a:close/>
                    <a:moveTo>
                      <a:pt x="613" y="11882"/>
                    </a:moveTo>
                    <a:cubicBezTo>
                      <a:pt x="592" y="11882"/>
                      <a:pt x="571" y="11882"/>
                      <a:pt x="539" y="11892"/>
                    </a:cubicBezTo>
                    <a:cubicBezTo>
                      <a:pt x="486" y="11903"/>
                      <a:pt x="433" y="11934"/>
                      <a:pt x="402" y="11977"/>
                    </a:cubicBezTo>
                    <a:cubicBezTo>
                      <a:pt x="560" y="12103"/>
                      <a:pt x="729" y="12209"/>
                      <a:pt x="898" y="12294"/>
                    </a:cubicBezTo>
                    <a:cubicBezTo>
                      <a:pt x="1004" y="12346"/>
                      <a:pt x="1109" y="12389"/>
                      <a:pt x="1215" y="12431"/>
                    </a:cubicBezTo>
                    <a:cubicBezTo>
                      <a:pt x="1225" y="12399"/>
                      <a:pt x="1225" y="12378"/>
                      <a:pt x="1225" y="12357"/>
                    </a:cubicBezTo>
                    <a:cubicBezTo>
                      <a:pt x="1215" y="12272"/>
                      <a:pt x="1194" y="12199"/>
                      <a:pt x="1141" y="12146"/>
                    </a:cubicBezTo>
                    <a:cubicBezTo>
                      <a:pt x="1067" y="12072"/>
                      <a:pt x="972" y="12030"/>
                      <a:pt x="866" y="12019"/>
                    </a:cubicBezTo>
                    <a:cubicBezTo>
                      <a:pt x="845" y="11977"/>
                      <a:pt x="814" y="11945"/>
                      <a:pt x="771" y="11924"/>
                    </a:cubicBezTo>
                    <a:cubicBezTo>
                      <a:pt x="729" y="11892"/>
                      <a:pt x="666" y="11882"/>
                      <a:pt x="613" y="11882"/>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3" name="Google Shape;1623;p53"/>
              <p:cNvSpPr/>
              <p:nvPr/>
            </p:nvSpPr>
            <p:spPr>
              <a:xfrm>
                <a:off x="2019225" y="1143218"/>
                <a:ext cx="58294" cy="57827"/>
              </a:xfrm>
              <a:custGeom>
                <a:avLst/>
                <a:gdLst/>
                <a:ahLst/>
                <a:cxnLst/>
                <a:rect l="l" t="t" r="r" b="b"/>
                <a:pathLst>
                  <a:path w="1247" h="1237" extrusionOk="0">
                    <a:moveTo>
                      <a:pt x="634" y="1"/>
                    </a:moveTo>
                    <a:cubicBezTo>
                      <a:pt x="613" y="1"/>
                      <a:pt x="592" y="11"/>
                      <a:pt x="560" y="11"/>
                    </a:cubicBezTo>
                    <a:cubicBezTo>
                      <a:pt x="528" y="11"/>
                      <a:pt x="497" y="22"/>
                      <a:pt x="476" y="32"/>
                    </a:cubicBezTo>
                    <a:cubicBezTo>
                      <a:pt x="359" y="64"/>
                      <a:pt x="254" y="128"/>
                      <a:pt x="180" y="223"/>
                    </a:cubicBezTo>
                    <a:cubicBezTo>
                      <a:pt x="138" y="265"/>
                      <a:pt x="106" y="307"/>
                      <a:pt x="74" y="370"/>
                    </a:cubicBezTo>
                    <a:cubicBezTo>
                      <a:pt x="64" y="402"/>
                      <a:pt x="43" y="434"/>
                      <a:pt x="32" y="476"/>
                    </a:cubicBezTo>
                    <a:cubicBezTo>
                      <a:pt x="21" y="518"/>
                      <a:pt x="21" y="561"/>
                      <a:pt x="11" y="603"/>
                    </a:cubicBezTo>
                    <a:cubicBezTo>
                      <a:pt x="0" y="719"/>
                      <a:pt x="32" y="846"/>
                      <a:pt x="95" y="941"/>
                    </a:cubicBezTo>
                    <a:cubicBezTo>
                      <a:pt x="127" y="983"/>
                      <a:pt x="159" y="1036"/>
                      <a:pt x="201" y="1067"/>
                    </a:cubicBezTo>
                    <a:cubicBezTo>
                      <a:pt x="243" y="1099"/>
                      <a:pt x="285" y="1141"/>
                      <a:pt x="338" y="1163"/>
                    </a:cubicBezTo>
                    <a:cubicBezTo>
                      <a:pt x="433" y="1205"/>
                      <a:pt x="528" y="1236"/>
                      <a:pt x="634" y="1236"/>
                    </a:cubicBezTo>
                    <a:lnTo>
                      <a:pt x="687" y="1236"/>
                    </a:lnTo>
                    <a:cubicBezTo>
                      <a:pt x="782" y="1226"/>
                      <a:pt x="845" y="1205"/>
                      <a:pt x="930" y="1173"/>
                    </a:cubicBezTo>
                    <a:cubicBezTo>
                      <a:pt x="983" y="1141"/>
                      <a:pt x="1035" y="1110"/>
                      <a:pt x="1078" y="1067"/>
                    </a:cubicBezTo>
                    <a:cubicBezTo>
                      <a:pt x="1088" y="1046"/>
                      <a:pt x="1109" y="1025"/>
                      <a:pt x="1120" y="1004"/>
                    </a:cubicBezTo>
                    <a:cubicBezTo>
                      <a:pt x="1141" y="983"/>
                      <a:pt x="1151" y="962"/>
                      <a:pt x="1162" y="941"/>
                    </a:cubicBezTo>
                    <a:cubicBezTo>
                      <a:pt x="1194" y="899"/>
                      <a:pt x="1215" y="846"/>
                      <a:pt x="1225" y="782"/>
                    </a:cubicBezTo>
                    <a:cubicBezTo>
                      <a:pt x="1236" y="730"/>
                      <a:pt x="1247" y="666"/>
                      <a:pt x="1247" y="613"/>
                    </a:cubicBezTo>
                    <a:cubicBezTo>
                      <a:pt x="1236" y="497"/>
                      <a:pt x="1204" y="381"/>
                      <a:pt x="1141" y="286"/>
                    </a:cubicBezTo>
                    <a:cubicBezTo>
                      <a:pt x="1099" y="244"/>
                      <a:pt x="1067" y="191"/>
                      <a:pt x="1025" y="159"/>
                    </a:cubicBezTo>
                    <a:cubicBezTo>
                      <a:pt x="961" y="96"/>
                      <a:pt x="909" y="64"/>
                      <a:pt x="824" y="32"/>
                    </a:cubicBezTo>
                    <a:cubicBezTo>
                      <a:pt x="771" y="11"/>
                      <a:pt x="708" y="11"/>
                      <a:pt x="6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4" name="Google Shape;1624;p53"/>
              <p:cNvSpPr/>
              <p:nvPr/>
            </p:nvSpPr>
            <p:spPr>
              <a:xfrm>
                <a:off x="1984165" y="1254335"/>
                <a:ext cx="30152" cy="29638"/>
              </a:xfrm>
              <a:custGeom>
                <a:avLst/>
                <a:gdLst/>
                <a:ahLst/>
                <a:cxnLst/>
                <a:rect l="l" t="t" r="r" b="b"/>
                <a:pathLst>
                  <a:path w="645" h="634" extrusionOk="0">
                    <a:moveTo>
                      <a:pt x="349" y="0"/>
                    </a:moveTo>
                    <a:cubicBezTo>
                      <a:pt x="328" y="0"/>
                      <a:pt x="307" y="0"/>
                      <a:pt x="275" y="11"/>
                    </a:cubicBezTo>
                    <a:cubicBezTo>
                      <a:pt x="222" y="21"/>
                      <a:pt x="180" y="53"/>
                      <a:pt x="148" y="85"/>
                    </a:cubicBezTo>
                    <a:cubicBezTo>
                      <a:pt x="127" y="106"/>
                      <a:pt x="106" y="116"/>
                      <a:pt x="96" y="137"/>
                    </a:cubicBezTo>
                    <a:cubicBezTo>
                      <a:pt x="64" y="169"/>
                      <a:pt x="43" y="201"/>
                      <a:pt x="32" y="232"/>
                    </a:cubicBezTo>
                    <a:cubicBezTo>
                      <a:pt x="11" y="264"/>
                      <a:pt x="0" y="306"/>
                      <a:pt x="11" y="349"/>
                    </a:cubicBezTo>
                    <a:cubicBezTo>
                      <a:pt x="0" y="391"/>
                      <a:pt x="11" y="423"/>
                      <a:pt x="32" y="454"/>
                    </a:cubicBezTo>
                    <a:cubicBezTo>
                      <a:pt x="43" y="497"/>
                      <a:pt x="64" y="528"/>
                      <a:pt x="96" y="549"/>
                    </a:cubicBezTo>
                    <a:cubicBezTo>
                      <a:pt x="117" y="570"/>
                      <a:pt x="127" y="581"/>
                      <a:pt x="148" y="602"/>
                    </a:cubicBezTo>
                    <a:cubicBezTo>
                      <a:pt x="201" y="623"/>
                      <a:pt x="243" y="634"/>
                      <a:pt x="296" y="634"/>
                    </a:cubicBezTo>
                    <a:cubicBezTo>
                      <a:pt x="328" y="634"/>
                      <a:pt x="349" y="634"/>
                      <a:pt x="381" y="623"/>
                    </a:cubicBezTo>
                    <a:cubicBezTo>
                      <a:pt x="423" y="613"/>
                      <a:pt x="465" y="592"/>
                      <a:pt x="507" y="549"/>
                    </a:cubicBezTo>
                    <a:lnTo>
                      <a:pt x="560" y="497"/>
                    </a:lnTo>
                    <a:cubicBezTo>
                      <a:pt x="592" y="475"/>
                      <a:pt x="613" y="444"/>
                      <a:pt x="624" y="401"/>
                    </a:cubicBezTo>
                    <a:cubicBezTo>
                      <a:pt x="634" y="370"/>
                      <a:pt x="645" y="328"/>
                      <a:pt x="645" y="296"/>
                    </a:cubicBezTo>
                    <a:cubicBezTo>
                      <a:pt x="645" y="254"/>
                      <a:pt x="634" y="211"/>
                      <a:pt x="624" y="180"/>
                    </a:cubicBezTo>
                    <a:cubicBezTo>
                      <a:pt x="613" y="137"/>
                      <a:pt x="592" y="106"/>
                      <a:pt x="560" y="85"/>
                    </a:cubicBezTo>
                    <a:cubicBezTo>
                      <a:pt x="539" y="63"/>
                      <a:pt x="518" y="53"/>
                      <a:pt x="497" y="42"/>
                    </a:cubicBezTo>
                    <a:cubicBezTo>
                      <a:pt x="455" y="11"/>
                      <a:pt x="402" y="0"/>
                      <a:pt x="349"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5" name="Google Shape;1625;p53"/>
              <p:cNvSpPr/>
              <p:nvPr/>
            </p:nvSpPr>
            <p:spPr>
              <a:xfrm>
                <a:off x="2011792" y="1079549"/>
                <a:ext cx="32162" cy="27675"/>
              </a:xfrm>
              <a:custGeom>
                <a:avLst/>
                <a:gdLst/>
                <a:ahLst/>
                <a:cxnLst/>
                <a:rect l="l" t="t" r="r" b="b"/>
                <a:pathLst>
                  <a:path w="688" h="592" extrusionOk="0">
                    <a:moveTo>
                      <a:pt x="307" y="0"/>
                    </a:moveTo>
                    <a:cubicBezTo>
                      <a:pt x="275" y="0"/>
                      <a:pt x="244" y="11"/>
                      <a:pt x="212" y="21"/>
                    </a:cubicBezTo>
                    <a:cubicBezTo>
                      <a:pt x="159" y="85"/>
                      <a:pt x="96" y="159"/>
                      <a:pt x="33" y="233"/>
                    </a:cubicBezTo>
                    <a:cubicBezTo>
                      <a:pt x="1" y="402"/>
                      <a:pt x="96" y="592"/>
                      <a:pt x="307" y="592"/>
                    </a:cubicBezTo>
                    <a:cubicBezTo>
                      <a:pt x="687" y="592"/>
                      <a:pt x="687" y="0"/>
                      <a:pt x="30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6" name="Google Shape;1626;p53"/>
              <p:cNvSpPr/>
              <p:nvPr/>
            </p:nvSpPr>
            <p:spPr>
              <a:xfrm>
                <a:off x="1962427" y="1181270"/>
                <a:ext cx="35107" cy="52357"/>
              </a:xfrm>
              <a:custGeom>
                <a:avLst/>
                <a:gdLst/>
                <a:ahLst/>
                <a:cxnLst/>
                <a:rect l="l" t="t" r="r" b="b"/>
                <a:pathLst>
                  <a:path w="751" h="1120" extrusionOk="0">
                    <a:moveTo>
                      <a:pt x="349" y="0"/>
                    </a:moveTo>
                    <a:cubicBezTo>
                      <a:pt x="296" y="0"/>
                      <a:pt x="244" y="11"/>
                      <a:pt x="201" y="32"/>
                    </a:cubicBezTo>
                    <a:cubicBezTo>
                      <a:pt x="170" y="42"/>
                      <a:pt x="138" y="53"/>
                      <a:pt x="106" y="74"/>
                    </a:cubicBezTo>
                    <a:cubicBezTo>
                      <a:pt x="64" y="253"/>
                      <a:pt x="32" y="422"/>
                      <a:pt x="1" y="602"/>
                    </a:cubicBezTo>
                    <a:cubicBezTo>
                      <a:pt x="1" y="623"/>
                      <a:pt x="11" y="644"/>
                      <a:pt x="11" y="665"/>
                    </a:cubicBezTo>
                    <a:cubicBezTo>
                      <a:pt x="32" y="771"/>
                      <a:pt x="85" y="877"/>
                      <a:pt x="149" y="972"/>
                    </a:cubicBezTo>
                    <a:cubicBezTo>
                      <a:pt x="201" y="1067"/>
                      <a:pt x="296" y="1120"/>
                      <a:pt x="402" y="1120"/>
                    </a:cubicBezTo>
                    <a:cubicBezTo>
                      <a:pt x="497" y="1120"/>
                      <a:pt x="603" y="1067"/>
                      <a:pt x="656" y="972"/>
                    </a:cubicBezTo>
                    <a:cubicBezTo>
                      <a:pt x="687" y="908"/>
                      <a:pt x="708" y="845"/>
                      <a:pt x="729" y="771"/>
                    </a:cubicBezTo>
                    <a:cubicBezTo>
                      <a:pt x="740" y="697"/>
                      <a:pt x="751" y="623"/>
                      <a:pt x="740" y="549"/>
                    </a:cubicBezTo>
                    <a:cubicBezTo>
                      <a:pt x="729" y="475"/>
                      <a:pt x="729" y="401"/>
                      <a:pt x="698" y="327"/>
                    </a:cubicBezTo>
                    <a:cubicBezTo>
                      <a:pt x="677" y="285"/>
                      <a:pt x="666" y="243"/>
                      <a:pt x="634" y="201"/>
                    </a:cubicBezTo>
                    <a:cubicBezTo>
                      <a:pt x="613" y="158"/>
                      <a:pt x="582" y="127"/>
                      <a:pt x="550" y="85"/>
                    </a:cubicBezTo>
                    <a:cubicBezTo>
                      <a:pt x="508" y="32"/>
                      <a:pt x="413" y="0"/>
                      <a:pt x="349"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7" name="Google Shape;1627;p53"/>
              <p:cNvSpPr/>
              <p:nvPr/>
            </p:nvSpPr>
            <p:spPr>
              <a:xfrm>
                <a:off x="2349025" y="991151"/>
                <a:ext cx="6451" cy="5984"/>
              </a:xfrm>
              <a:custGeom>
                <a:avLst/>
                <a:gdLst/>
                <a:ahLst/>
                <a:cxnLst/>
                <a:rect l="l" t="t" r="r" b="b"/>
                <a:pathLst>
                  <a:path w="138" h="128" extrusionOk="0">
                    <a:moveTo>
                      <a:pt x="0" y="1"/>
                    </a:moveTo>
                    <a:lnTo>
                      <a:pt x="0" y="1"/>
                    </a:lnTo>
                    <a:cubicBezTo>
                      <a:pt x="21" y="33"/>
                      <a:pt x="43" y="43"/>
                      <a:pt x="64" y="64"/>
                    </a:cubicBezTo>
                    <a:lnTo>
                      <a:pt x="74" y="75"/>
                    </a:lnTo>
                    <a:cubicBezTo>
                      <a:pt x="95" y="96"/>
                      <a:pt x="116" y="117"/>
                      <a:pt x="138" y="128"/>
                    </a:cubicBezTo>
                    <a:cubicBezTo>
                      <a:pt x="127" y="106"/>
                      <a:pt x="106" y="96"/>
                      <a:pt x="85" y="75"/>
                    </a:cubicBezTo>
                    <a:cubicBezTo>
                      <a:pt x="64" y="54"/>
                      <a:pt x="32" y="22"/>
                      <a:pt x="0" y="1"/>
                    </a:cubicBezTo>
                    <a:close/>
                  </a:path>
                </a:pathLst>
              </a:custGeom>
              <a:solidFill>
                <a:srgbClr val="7BAD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628" name="Google Shape;1628;p53"/>
              <p:cNvGrpSpPr/>
              <p:nvPr/>
            </p:nvGrpSpPr>
            <p:grpSpPr>
              <a:xfrm>
                <a:off x="1925918" y="926500"/>
                <a:ext cx="624591" cy="658158"/>
                <a:chOff x="1925918" y="926500"/>
                <a:chExt cx="624591" cy="658158"/>
              </a:xfrm>
            </p:grpSpPr>
            <p:sp>
              <p:nvSpPr>
                <p:cNvPr id="1629" name="Google Shape;1629;p53"/>
                <p:cNvSpPr/>
                <p:nvPr/>
              </p:nvSpPr>
              <p:spPr>
                <a:xfrm>
                  <a:off x="2171760" y="926500"/>
                  <a:ext cx="378748" cy="542645"/>
                </a:xfrm>
                <a:custGeom>
                  <a:avLst/>
                  <a:gdLst/>
                  <a:ahLst/>
                  <a:cxnLst/>
                  <a:rect l="l" t="t" r="r" b="b"/>
                  <a:pathLst>
                    <a:path w="8102" h="11608" extrusionOk="0">
                      <a:moveTo>
                        <a:pt x="2007" y="0"/>
                      </a:moveTo>
                      <a:cubicBezTo>
                        <a:pt x="1416" y="0"/>
                        <a:pt x="835" y="148"/>
                        <a:pt x="265" y="359"/>
                      </a:cubicBezTo>
                      <a:cubicBezTo>
                        <a:pt x="170" y="391"/>
                        <a:pt x="85" y="423"/>
                        <a:pt x="1" y="454"/>
                      </a:cubicBezTo>
                      <a:lnTo>
                        <a:pt x="360" y="1067"/>
                      </a:lnTo>
                      <a:cubicBezTo>
                        <a:pt x="413" y="1046"/>
                        <a:pt x="455" y="1035"/>
                        <a:pt x="508" y="1014"/>
                      </a:cubicBezTo>
                      <a:cubicBezTo>
                        <a:pt x="1025" y="824"/>
                        <a:pt x="1532" y="708"/>
                        <a:pt x="2007" y="708"/>
                      </a:cubicBezTo>
                      <a:cubicBezTo>
                        <a:pt x="2113" y="708"/>
                        <a:pt x="2219" y="718"/>
                        <a:pt x="2324" y="729"/>
                      </a:cubicBezTo>
                      <a:cubicBezTo>
                        <a:pt x="2536" y="750"/>
                        <a:pt x="2757" y="803"/>
                        <a:pt x="2969" y="877"/>
                      </a:cubicBezTo>
                      <a:cubicBezTo>
                        <a:pt x="2979" y="887"/>
                        <a:pt x="3000" y="898"/>
                        <a:pt x="3011" y="898"/>
                      </a:cubicBezTo>
                      <a:cubicBezTo>
                        <a:pt x="3275" y="1004"/>
                        <a:pt x="3539" y="1162"/>
                        <a:pt x="3792" y="1384"/>
                      </a:cubicBezTo>
                      <a:cubicBezTo>
                        <a:pt x="3824" y="1405"/>
                        <a:pt x="3856" y="1437"/>
                        <a:pt x="3877" y="1458"/>
                      </a:cubicBezTo>
                      <a:cubicBezTo>
                        <a:pt x="3898" y="1479"/>
                        <a:pt x="3919" y="1500"/>
                        <a:pt x="3930" y="1511"/>
                      </a:cubicBezTo>
                      <a:cubicBezTo>
                        <a:pt x="4679" y="2197"/>
                        <a:pt x="5387" y="2767"/>
                        <a:pt x="5968" y="3412"/>
                      </a:cubicBezTo>
                      <a:cubicBezTo>
                        <a:pt x="6316" y="3802"/>
                        <a:pt x="6623" y="4225"/>
                        <a:pt x="6855" y="4721"/>
                      </a:cubicBezTo>
                      <a:cubicBezTo>
                        <a:pt x="6940" y="4880"/>
                        <a:pt x="7014" y="5049"/>
                        <a:pt x="7077" y="5239"/>
                      </a:cubicBezTo>
                      <a:cubicBezTo>
                        <a:pt x="7130" y="5408"/>
                        <a:pt x="7193" y="5598"/>
                        <a:pt x="7235" y="5788"/>
                      </a:cubicBezTo>
                      <a:cubicBezTo>
                        <a:pt x="7299" y="6041"/>
                        <a:pt x="7341" y="6295"/>
                        <a:pt x="7362" y="6548"/>
                      </a:cubicBezTo>
                      <a:cubicBezTo>
                        <a:pt x="7383" y="6760"/>
                        <a:pt x="7404" y="6981"/>
                        <a:pt x="7404" y="7193"/>
                      </a:cubicBezTo>
                      <a:cubicBezTo>
                        <a:pt x="7404" y="7446"/>
                        <a:pt x="7383" y="7700"/>
                        <a:pt x="7352" y="7943"/>
                      </a:cubicBezTo>
                      <a:cubicBezTo>
                        <a:pt x="7235" y="8956"/>
                        <a:pt x="6876" y="9928"/>
                        <a:pt x="6295" y="10762"/>
                      </a:cubicBezTo>
                      <a:cubicBezTo>
                        <a:pt x="6253" y="10826"/>
                        <a:pt x="6200" y="10889"/>
                        <a:pt x="6158" y="10953"/>
                      </a:cubicBezTo>
                      <a:lnTo>
                        <a:pt x="6538" y="11607"/>
                      </a:lnTo>
                      <a:cubicBezTo>
                        <a:pt x="6654" y="11459"/>
                        <a:pt x="6771" y="11312"/>
                        <a:pt x="6876" y="11164"/>
                      </a:cubicBezTo>
                      <a:cubicBezTo>
                        <a:pt x="7679" y="10002"/>
                        <a:pt x="8101" y="8597"/>
                        <a:pt x="8101" y="7193"/>
                      </a:cubicBezTo>
                      <a:cubicBezTo>
                        <a:pt x="8101" y="6665"/>
                        <a:pt x="8049" y="6147"/>
                        <a:pt x="7922" y="5630"/>
                      </a:cubicBezTo>
                      <a:cubicBezTo>
                        <a:pt x="7658" y="4489"/>
                        <a:pt x="7130" y="3655"/>
                        <a:pt x="6485" y="2936"/>
                      </a:cubicBezTo>
                      <a:cubicBezTo>
                        <a:pt x="5852" y="2229"/>
                        <a:pt x="5102" y="1627"/>
                        <a:pt x="4352" y="940"/>
                      </a:cubicBezTo>
                      <a:cubicBezTo>
                        <a:pt x="3993" y="613"/>
                        <a:pt x="3613" y="370"/>
                        <a:pt x="3211" y="222"/>
                      </a:cubicBezTo>
                      <a:cubicBezTo>
                        <a:pt x="2821" y="74"/>
                        <a:pt x="2419" y="0"/>
                        <a:pt x="200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0" name="Google Shape;1630;p53"/>
                <p:cNvSpPr/>
                <p:nvPr/>
              </p:nvSpPr>
              <p:spPr>
                <a:xfrm>
                  <a:off x="1925918" y="947723"/>
                  <a:ext cx="551527" cy="636935"/>
                </a:xfrm>
                <a:custGeom>
                  <a:avLst/>
                  <a:gdLst/>
                  <a:ahLst/>
                  <a:cxnLst/>
                  <a:rect l="l" t="t" r="r" b="b"/>
                  <a:pathLst>
                    <a:path w="11798" h="13625" extrusionOk="0">
                      <a:moveTo>
                        <a:pt x="5260" y="0"/>
                      </a:moveTo>
                      <a:cubicBezTo>
                        <a:pt x="4785" y="201"/>
                        <a:pt x="4309" y="433"/>
                        <a:pt x="3855" y="687"/>
                      </a:cubicBezTo>
                      <a:cubicBezTo>
                        <a:pt x="3179" y="1057"/>
                        <a:pt x="2472" y="1458"/>
                        <a:pt x="1870" y="2028"/>
                      </a:cubicBezTo>
                      <a:cubicBezTo>
                        <a:pt x="623" y="3179"/>
                        <a:pt x="0" y="4869"/>
                        <a:pt x="0" y="6549"/>
                      </a:cubicBezTo>
                      <a:cubicBezTo>
                        <a:pt x="0" y="6686"/>
                        <a:pt x="11" y="6834"/>
                        <a:pt x="11" y="6971"/>
                      </a:cubicBezTo>
                      <a:cubicBezTo>
                        <a:pt x="138" y="8777"/>
                        <a:pt x="940" y="10477"/>
                        <a:pt x="2091" y="11829"/>
                      </a:cubicBezTo>
                      <a:cubicBezTo>
                        <a:pt x="2535" y="12357"/>
                        <a:pt x="3052" y="12864"/>
                        <a:pt x="3707" y="13192"/>
                      </a:cubicBezTo>
                      <a:cubicBezTo>
                        <a:pt x="4330" y="13509"/>
                        <a:pt x="5006" y="13625"/>
                        <a:pt x="5672" y="13625"/>
                      </a:cubicBezTo>
                      <a:cubicBezTo>
                        <a:pt x="6527" y="13625"/>
                        <a:pt x="7383" y="13435"/>
                        <a:pt x="8175" y="13213"/>
                      </a:cubicBezTo>
                      <a:cubicBezTo>
                        <a:pt x="9051" y="12980"/>
                        <a:pt x="9960" y="12685"/>
                        <a:pt x="10752" y="12136"/>
                      </a:cubicBezTo>
                      <a:cubicBezTo>
                        <a:pt x="11142" y="11850"/>
                        <a:pt x="11491" y="11523"/>
                        <a:pt x="11797" y="11153"/>
                      </a:cubicBezTo>
                      <a:lnTo>
                        <a:pt x="11417" y="10499"/>
                      </a:lnTo>
                      <a:cubicBezTo>
                        <a:pt x="11153" y="10847"/>
                        <a:pt x="10857" y="11153"/>
                        <a:pt x="10530" y="11417"/>
                      </a:cubicBezTo>
                      <a:cubicBezTo>
                        <a:pt x="10467" y="11460"/>
                        <a:pt x="10403" y="11512"/>
                        <a:pt x="10340" y="11555"/>
                      </a:cubicBezTo>
                      <a:cubicBezTo>
                        <a:pt x="10245" y="11629"/>
                        <a:pt x="10150" y="11692"/>
                        <a:pt x="10044" y="11755"/>
                      </a:cubicBezTo>
                      <a:cubicBezTo>
                        <a:pt x="9685" y="11956"/>
                        <a:pt x="9305" y="12125"/>
                        <a:pt x="8893" y="12262"/>
                      </a:cubicBezTo>
                      <a:cubicBezTo>
                        <a:pt x="8682" y="12336"/>
                        <a:pt x="8460" y="12410"/>
                        <a:pt x="8238" y="12474"/>
                      </a:cubicBezTo>
                      <a:cubicBezTo>
                        <a:pt x="8154" y="12495"/>
                        <a:pt x="8069" y="12516"/>
                        <a:pt x="7995" y="12537"/>
                      </a:cubicBezTo>
                      <a:cubicBezTo>
                        <a:pt x="7224" y="12748"/>
                        <a:pt x="6422" y="12917"/>
                        <a:pt x="5672" y="12917"/>
                      </a:cubicBezTo>
                      <a:cubicBezTo>
                        <a:pt x="5196" y="12917"/>
                        <a:pt x="4753" y="12854"/>
                        <a:pt x="4341" y="12706"/>
                      </a:cubicBezTo>
                      <a:cubicBezTo>
                        <a:pt x="4235" y="12664"/>
                        <a:pt x="4130" y="12621"/>
                        <a:pt x="4024" y="12569"/>
                      </a:cubicBezTo>
                      <a:cubicBezTo>
                        <a:pt x="3855" y="12484"/>
                        <a:pt x="3686" y="12378"/>
                        <a:pt x="3528" y="12252"/>
                      </a:cubicBezTo>
                      <a:cubicBezTo>
                        <a:pt x="3200" y="12009"/>
                        <a:pt x="2905" y="11703"/>
                        <a:pt x="2630" y="11375"/>
                      </a:cubicBezTo>
                      <a:cubicBezTo>
                        <a:pt x="1553" y="10118"/>
                        <a:pt x="824" y="8545"/>
                        <a:pt x="718" y="6929"/>
                      </a:cubicBezTo>
                      <a:cubicBezTo>
                        <a:pt x="708" y="6802"/>
                        <a:pt x="708" y="6675"/>
                        <a:pt x="708" y="6549"/>
                      </a:cubicBezTo>
                      <a:cubicBezTo>
                        <a:pt x="708" y="6232"/>
                        <a:pt x="729" y="5915"/>
                        <a:pt x="782" y="5598"/>
                      </a:cubicBezTo>
                      <a:cubicBezTo>
                        <a:pt x="803" y="5418"/>
                        <a:pt x="845" y="5249"/>
                        <a:pt x="887" y="5070"/>
                      </a:cubicBezTo>
                      <a:cubicBezTo>
                        <a:pt x="1077" y="4331"/>
                        <a:pt x="1405" y="3644"/>
                        <a:pt x="1870" y="3053"/>
                      </a:cubicBezTo>
                      <a:cubicBezTo>
                        <a:pt x="1933" y="2979"/>
                        <a:pt x="1996" y="2905"/>
                        <a:pt x="2049" y="2841"/>
                      </a:cubicBezTo>
                      <a:cubicBezTo>
                        <a:pt x="2144" y="2736"/>
                        <a:pt x="2250" y="2630"/>
                        <a:pt x="2345" y="2535"/>
                      </a:cubicBezTo>
                      <a:cubicBezTo>
                        <a:pt x="2852" y="2070"/>
                        <a:pt x="3454" y="1711"/>
                        <a:pt x="4098" y="1363"/>
                      </a:cubicBezTo>
                      <a:cubicBezTo>
                        <a:pt x="4130" y="1342"/>
                        <a:pt x="4161" y="1321"/>
                        <a:pt x="4193" y="1300"/>
                      </a:cubicBezTo>
                      <a:cubicBezTo>
                        <a:pt x="4351" y="1215"/>
                        <a:pt x="4520" y="1131"/>
                        <a:pt x="4689" y="1046"/>
                      </a:cubicBezTo>
                      <a:cubicBezTo>
                        <a:pt x="4996" y="888"/>
                        <a:pt x="5313" y="740"/>
                        <a:pt x="5619" y="613"/>
                      </a:cubicBezTo>
                      <a:lnTo>
                        <a:pt x="5260"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631" name="Google Shape;1631;p53"/>
              <p:cNvSpPr/>
              <p:nvPr/>
            </p:nvSpPr>
            <p:spPr>
              <a:xfrm>
                <a:off x="1446013" y="930801"/>
                <a:ext cx="694200" cy="676203"/>
              </a:xfrm>
              <a:custGeom>
                <a:avLst/>
                <a:gdLst/>
                <a:ahLst/>
                <a:cxnLst/>
                <a:rect l="l" t="t" r="r" b="b"/>
                <a:pathLst>
                  <a:path w="14850" h="14465" extrusionOk="0">
                    <a:moveTo>
                      <a:pt x="9370" y="0"/>
                    </a:moveTo>
                    <a:cubicBezTo>
                      <a:pt x="6477" y="0"/>
                      <a:pt x="2945" y="2619"/>
                      <a:pt x="1553" y="4788"/>
                    </a:cubicBezTo>
                    <a:cubicBezTo>
                      <a:pt x="1" y="7217"/>
                      <a:pt x="560" y="10702"/>
                      <a:pt x="2673" y="12667"/>
                    </a:cubicBezTo>
                    <a:cubicBezTo>
                      <a:pt x="3949" y="13860"/>
                      <a:pt x="5697" y="14464"/>
                      <a:pt x="7448" y="14464"/>
                    </a:cubicBezTo>
                    <a:cubicBezTo>
                      <a:pt x="8580" y="14464"/>
                      <a:pt x="9713" y="14212"/>
                      <a:pt x="10720" y="13702"/>
                    </a:cubicBezTo>
                    <a:cubicBezTo>
                      <a:pt x="13160" y="12476"/>
                      <a:pt x="14850" y="9836"/>
                      <a:pt x="14829" y="7101"/>
                    </a:cubicBezTo>
                    <a:cubicBezTo>
                      <a:pt x="14818" y="4745"/>
                      <a:pt x="12907" y="722"/>
                      <a:pt x="10340" y="109"/>
                    </a:cubicBezTo>
                    <a:cubicBezTo>
                      <a:pt x="10028" y="35"/>
                      <a:pt x="9703" y="0"/>
                      <a:pt x="937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2" name="Google Shape;1632;p53"/>
              <p:cNvSpPr/>
              <p:nvPr/>
            </p:nvSpPr>
            <p:spPr>
              <a:xfrm>
                <a:off x="1533383" y="958101"/>
                <a:ext cx="543627" cy="609073"/>
              </a:xfrm>
              <a:custGeom>
                <a:avLst/>
                <a:gdLst/>
                <a:ahLst/>
                <a:cxnLst/>
                <a:rect l="l" t="t" r="r" b="b"/>
                <a:pathLst>
                  <a:path w="11629" h="13029" extrusionOk="0">
                    <a:moveTo>
                      <a:pt x="7806" y="127"/>
                    </a:moveTo>
                    <a:cubicBezTo>
                      <a:pt x="8313" y="127"/>
                      <a:pt x="8777" y="444"/>
                      <a:pt x="9147" y="771"/>
                    </a:cubicBezTo>
                    <a:cubicBezTo>
                      <a:pt x="9379" y="961"/>
                      <a:pt x="9591" y="1183"/>
                      <a:pt x="9802" y="1394"/>
                    </a:cubicBezTo>
                    <a:cubicBezTo>
                      <a:pt x="10024" y="1627"/>
                      <a:pt x="10245" y="1870"/>
                      <a:pt x="10414" y="2144"/>
                    </a:cubicBezTo>
                    <a:cubicBezTo>
                      <a:pt x="10763" y="2683"/>
                      <a:pt x="10921" y="3306"/>
                      <a:pt x="11069" y="3919"/>
                    </a:cubicBezTo>
                    <a:cubicBezTo>
                      <a:pt x="11228" y="4594"/>
                      <a:pt x="11386" y="5260"/>
                      <a:pt x="11449" y="5946"/>
                    </a:cubicBezTo>
                    <a:cubicBezTo>
                      <a:pt x="11513" y="6580"/>
                      <a:pt x="11481" y="7224"/>
                      <a:pt x="11323" y="7847"/>
                    </a:cubicBezTo>
                    <a:cubicBezTo>
                      <a:pt x="11185" y="8449"/>
                      <a:pt x="10953" y="9020"/>
                      <a:pt x="10636" y="9558"/>
                    </a:cubicBezTo>
                    <a:cubicBezTo>
                      <a:pt x="10066" y="10572"/>
                      <a:pt x="9242" y="11459"/>
                      <a:pt x="8249" y="12061"/>
                    </a:cubicBezTo>
                    <a:cubicBezTo>
                      <a:pt x="7280" y="12645"/>
                      <a:pt x="6167" y="12918"/>
                      <a:pt x="5046" y="12918"/>
                    </a:cubicBezTo>
                    <a:cubicBezTo>
                      <a:pt x="4910" y="12918"/>
                      <a:pt x="4774" y="12914"/>
                      <a:pt x="4637" y="12906"/>
                    </a:cubicBezTo>
                    <a:cubicBezTo>
                      <a:pt x="4014" y="12864"/>
                      <a:pt x="3349" y="12780"/>
                      <a:pt x="2768" y="12516"/>
                    </a:cubicBezTo>
                    <a:cubicBezTo>
                      <a:pt x="2493" y="12389"/>
                      <a:pt x="2240" y="12209"/>
                      <a:pt x="2018" y="11987"/>
                    </a:cubicBezTo>
                    <a:cubicBezTo>
                      <a:pt x="1807" y="11776"/>
                      <a:pt x="1617" y="11533"/>
                      <a:pt x="1448" y="11280"/>
                    </a:cubicBezTo>
                    <a:cubicBezTo>
                      <a:pt x="1078" y="10762"/>
                      <a:pt x="709" y="10224"/>
                      <a:pt x="466" y="9632"/>
                    </a:cubicBezTo>
                    <a:cubicBezTo>
                      <a:pt x="212" y="9020"/>
                      <a:pt x="149" y="8354"/>
                      <a:pt x="138" y="7700"/>
                    </a:cubicBezTo>
                    <a:cubicBezTo>
                      <a:pt x="138" y="7055"/>
                      <a:pt x="159" y="6411"/>
                      <a:pt x="275" y="5777"/>
                    </a:cubicBezTo>
                    <a:cubicBezTo>
                      <a:pt x="328" y="5482"/>
                      <a:pt x="413" y="5175"/>
                      <a:pt x="540" y="4890"/>
                    </a:cubicBezTo>
                    <a:cubicBezTo>
                      <a:pt x="666" y="4605"/>
                      <a:pt x="835" y="4341"/>
                      <a:pt x="1046" y="4109"/>
                    </a:cubicBezTo>
                    <a:cubicBezTo>
                      <a:pt x="1437" y="3644"/>
                      <a:pt x="1913" y="3243"/>
                      <a:pt x="2377" y="2852"/>
                    </a:cubicBezTo>
                    <a:cubicBezTo>
                      <a:pt x="2842" y="2461"/>
                      <a:pt x="3317" y="2102"/>
                      <a:pt x="3814" y="1775"/>
                    </a:cubicBezTo>
                    <a:cubicBezTo>
                      <a:pt x="4796" y="1120"/>
                      <a:pt x="5873" y="581"/>
                      <a:pt x="7024" y="285"/>
                    </a:cubicBezTo>
                    <a:cubicBezTo>
                      <a:pt x="7278" y="222"/>
                      <a:pt x="7542" y="169"/>
                      <a:pt x="7806" y="127"/>
                    </a:cubicBezTo>
                    <a:close/>
                    <a:moveTo>
                      <a:pt x="7837" y="0"/>
                    </a:moveTo>
                    <a:cubicBezTo>
                      <a:pt x="7827" y="11"/>
                      <a:pt x="7806" y="11"/>
                      <a:pt x="7795" y="11"/>
                    </a:cubicBezTo>
                    <a:cubicBezTo>
                      <a:pt x="7721" y="11"/>
                      <a:pt x="7647" y="21"/>
                      <a:pt x="7573" y="32"/>
                    </a:cubicBezTo>
                    <a:cubicBezTo>
                      <a:pt x="7563" y="32"/>
                      <a:pt x="7552" y="42"/>
                      <a:pt x="7542" y="64"/>
                    </a:cubicBezTo>
                    <a:cubicBezTo>
                      <a:pt x="6443" y="264"/>
                      <a:pt x="5398" y="697"/>
                      <a:pt x="4437" y="1257"/>
                    </a:cubicBezTo>
                    <a:cubicBezTo>
                      <a:pt x="3370" y="1870"/>
                      <a:pt x="2398" y="2641"/>
                      <a:pt x="1501" y="3475"/>
                    </a:cubicBezTo>
                    <a:cubicBezTo>
                      <a:pt x="1036" y="3908"/>
                      <a:pt x="613" y="4383"/>
                      <a:pt x="381" y="4985"/>
                    </a:cubicBezTo>
                    <a:cubicBezTo>
                      <a:pt x="138" y="5577"/>
                      <a:pt x="75" y="6210"/>
                      <a:pt x="54" y="6844"/>
                    </a:cubicBezTo>
                    <a:cubicBezTo>
                      <a:pt x="22" y="7520"/>
                      <a:pt x="1" y="8196"/>
                      <a:pt x="128" y="8861"/>
                    </a:cubicBezTo>
                    <a:cubicBezTo>
                      <a:pt x="244" y="9516"/>
                      <a:pt x="540" y="10108"/>
                      <a:pt x="899" y="10678"/>
                    </a:cubicBezTo>
                    <a:cubicBezTo>
                      <a:pt x="1078" y="10952"/>
                      <a:pt x="1258" y="11217"/>
                      <a:pt x="1448" y="11481"/>
                    </a:cubicBezTo>
                    <a:cubicBezTo>
                      <a:pt x="1627" y="11734"/>
                      <a:pt x="1817" y="11977"/>
                      <a:pt x="2050" y="12178"/>
                    </a:cubicBezTo>
                    <a:cubicBezTo>
                      <a:pt x="2525" y="12611"/>
                      <a:pt x="3138" y="12811"/>
                      <a:pt x="3761" y="12917"/>
                    </a:cubicBezTo>
                    <a:cubicBezTo>
                      <a:pt x="4186" y="12990"/>
                      <a:pt x="4619" y="13029"/>
                      <a:pt x="5052" y="13029"/>
                    </a:cubicBezTo>
                    <a:cubicBezTo>
                      <a:pt x="5931" y="13029"/>
                      <a:pt x="6809" y="12869"/>
                      <a:pt x="7616" y="12516"/>
                    </a:cubicBezTo>
                    <a:cubicBezTo>
                      <a:pt x="8693" y="12051"/>
                      <a:pt x="9601" y="11248"/>
                      <a:pt x="10288" y="10308"/>
                    </a:cubicBezTo>
                    <a:cubicBezTo>
                      <a:pt x="11038" y="9294"/>
                      <a:pt x="11523" y="8080"/>
                      <a:pt x="11587" y="6812"/>
                    </a:cubicBezTo>
                    <a:cubicBezTo>
                      <a:pt x="11629" y="6115"/>
                      <a:pt x="11513" y="5429"/>
                      <a:pt x="11376" y="4742"/>
                    </a:cubicBezTo>
                    <a:cubicBezTo>
                      <a:pt x="11302" y="4404"/>
                      <a:pt x="11217" y="4066"/>
                      <a:pt x="11143" y="3718"/>
                    </a:cubicBezTo>
                    <a:cubicBezTo>
                      <a:pt x="11059" y="3412"/>
                      <a:pt x="10974" y="3095"/>
                      <a:pt x="10858" y="2788"/>
                    </a:cubicBezTo>
                    <a:cubicBezTo>
                      <a:pt x="10752" y="2493"/>
                      <a:pt x="10605" y="2197"/>
                      <a:pt x="10414" y="1944"/>
                    </a:cubicBezTo>
                    <a:cubicBezTo>
                      <a:pt x="10224" y="1680"/>
                      <a:pt x="10003" y="1437"/>
                      <a:pt x="9781" y="1215"/>
                    </a:cubicBezTo>
                    <a:cubicBezTo>
                      <a:pt x="9358" y="792"/>
                      <a:pt x="8925" y="349"/>
                      <a:pt x="8376" y="127"/>
                    </a:cubicBezTo>
                    <a:cubicBezTo>
                      <a:pt x="8218" y="64"/>
                      <a:pt x="8049" y="21"/>
                      <a:pt x="7890" y="11"/>
                    </a:cubicBezTo>
                    <a:cubicBezTo>
                      <a:pt x="7880" y="11"/>
                      <a:pt x="7859" y="0"/>
                      <a:pt x="783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3" name="Google Shape;1633;p53"/>
              <p:cNvSpPr/>
              <p:nvPr/>
            </p:nvSpPr>
            <p:spPr>
              <a:xfrm>
                <a:off x="1566994" y="988720"/>
                <a:ext cx="433490" cy="527172"/>
              </a:xfrm>
              <a:custGeom>
                <a:avLst/>
                <a:gdLst/>
                <a:ahLst/>
                <a:cxnLst/>
                <a:rect l="l" t="t" r="r" b="b"/>
                <a:pathLst>
                  <a:path w="9273" h="11277" extrusionOk="0">
                    <a:moveTo>
                      <a:pt x="6791" y="116"/>
                    </a:moveTo>
                    <a:cubicBezTo>
                      <a:pt x="7182" y="116"/>
                      <a:pt x="7541" y="338"/>
                      <a:pt x="7816" y="613"/>
                    </a:cubicBezTo>
                    <a:cubicBezTo>
                      <a:pt x="8164" y="951"/>
                      <a:pt x="8418" y="1405"/>
                      <a:pt x="8618" y="1848"/>
                    </a:cubicBezTo>
                    <a:cubicBezTo>
                      <a:pt x="9009" y="2767"/>
                      <a:pt x="9125" y="3792"/>
                      <a:pt x="9136" y="4795"/>
                    </a:cubicBezTo>
                    <a:cubicBezTo>
                      <a:pt x="9136" y="5302"/>
                      <a:pt x="9115" y="5809"/>
                      <a:pt x="9083" y="6316"/>
                    </a:cubicBezTo>
                    <a:cubicBezTo>
                      <a:pt x="9041" y="6844"/>
                      <a:pt x="8977" y="7383"/>
                      <a:pt x="8840" y="7900"/>
                    </a:cubicBezTo>
                    <a:cubicBezTo>
                      <a:pt x="8703" y="8407"/>
                      <a:pt x="8481" y="8882"/>
                      <a:pt x="8153" y="9284"/>
                    </a:cubicBezTo>
                    <a:cubicBezTo>
                      <a:pt x="7847" y="9664"/>
                      <a:pt x="7467" y="9991"/>
                      <a:pt x="7045" y="10245"/>
                    </a:cubicBezTo>
                    <a:cubicBezTo>
                      <a:pt x="6580" y="10519"/>
                      <a:pt x="6073" y="10720"/>
                      <a:pt x="5555" y="10857"/>
                    </a:cubicBezTo>
                    <a:cubicBezTo>
                      <a:pt x="5006" y="11005"/>
                      <a:pt x="4446" y="11100"/>
                      <a:pt x="3887" y="11142"/>
                    </a:cubicBezTo>
                    <a:cubicBezTo>
                      <a:pt x="3779" y="11151"/>
                      <a:pt x="3671" y="11155"/>
                      <a:pt x="3564" y="11155"/>
                    </a:cubicBezTo>
                    <a:cubicBezTo>
                      <a:pt x="3117" y="11155"/>
                      <a:pt x="2684" y="11075"/>
                      <a:pt x="2292" y="10836"/>
                    </a:cubicBezTo>
                    <a:cubicBezTo>
                      <a:pt x="2060" y="10688"/>
                      <a:pt x="1848" y="10519"/>
                      <a:pt x="1648" y="10340"/>
                    </a:cubicBezTo>
                    <a:cubicBezTo>
                      <a:pt x="1447" y="10160"/>
                      <a:pt x="1257" y="9960"/>
                      <a:pt x="1088" y="9759"/>
                    </a:cubicBezTo>
                    <a:cubicBezTo>
                      <a:pt x="423" y="8967"/>
                      <a:pt x="169" y="7953"/>
                      <a:pt x="190" y="6939"/>
                    </a:cubicBezTo>
                    <a:cubicBezTo>
                      <a:pt x="201" y="6443"/>
                      <a:pt x="275" y="5936"/>
                      <a:pt x="391" y="5450"/>
                    </a:cubicBezTo>
                    <a:cubicBezTo>
                      <a:pt x="518" y="4911"/>
                      <a:pt x="697" y="4383"/>
                      <a:pt x="982" y="3908"/>
                    </a:cubicBezTo>
                    <a:cubicBezTo>
                      <a:pt x="1257" y="3443"/>
                      <a:pt x="1637" y="3052"/>
                      <a:pt x="2038" y="2693"/>
                    </a:cubicBezTo>
                    <a:cubicBezTo>
                      <a:pt x="2440" y="2345"/>
                      <a:pt x="2852" y="2017"/>
                      <a:pt x="3285" y="1711"/>
                    </a:cubicBezTo>
                    <a:cubicBezTo>
                      <a:pt x="4130" y="1109"/>
                      <a:pt x="5048" y="613"/>
                      <a:pt x="6041" y="306"/>
                    </a:cubicBezTo>
                    <a:cubicBezTo>
                      <a:pt x="6284" y="232"/>
                      <a:pt x="6538" y="169"/>
                      <a:pt x="6780" y="116"/>
                    </a:cubicBezTo>
                    <a:close/>
                    <a:moveTo>
                      <a:pt x="6784" y="1"/>
                    </a:moveTo>
                    <a:cubicBezTo>
                      <a:pt x="6683" y="1"/>
                      <a:pt x="6583" y="14"/>
                      <a:pt x="6485" y="42"/>
                    </a:cubicBezTo>
                    <a:cubicBezTo>
                      <a:pt x="6464" y="53"/>
                      <a:pt x="6453" y="63"/>
                      <a:pt x="6453" y="85"/>
                    </a:cubicBezTo>
                    <a:cubicBezTo>
                      <a:pt x="5513" y="306"/>
                      <a:pt x="4626" y="718"/>
                      <a:pt x="3802" y="1225"/>
                    </a:cubicBezTo>
                    <a:cubicBezTo>
                      <a:pt x="3348" y="1510"/>
                      <a:pt x="2904" y="1838"/>
                      <a:pt x="2493" y="2176"/>
                    </a:cubicBezTo>
                    <a:cubicBezTo>
                      <a:pt x="2060" y="2514"/>
                      <a:pt x="1637" y="2883"/>
                      <a:pt x="1278" y="3306"/>
                    </a:cubicBezTo>
                    <a:cubicBezTo>
                      <a:pt x="570" y="4130"/>
                      <a:pt x="243" y="5239"/>
                      <a:pt x="116" y="6305"/>
                    </a:cubicBezTo>
                    <a:cubicBezTo>
                      <a:pt x="0" y="7309"/>
                      <a:pt x="106" y="8375"/>
                      <a:pt x="613" y="9273"/>
                    </a:cubicBezTo>
                    <a:cubicBezTo>
                      <a:pt x="887" y="9748"/>
                      <a:pt x="1267" y="10150"/>
                      <a:pt x="1679" y="10519"/>
                    </a:cubicBezTo>
                    <a:cubicBezTo>
                      <a:pt x="1891" y="10699"/>
                      <a:pt x="2112" y="10868"/>
                      <a:pt x="2355" y="10995"/>
                    </a:cubicBezTo>
                    <a:cubicBezTo>
                      <a:pt x="2598" y="11132"/>
                      <a:pt x="2852" y="11206"/>
                      <a:pt x="3126" y="11248"/>
                    </a:cubicBezTo>
                    <a:cubicBezTo>
                      <a:pt x="3275" y="11268"/>
                      <a:pt x="3426" y="11276"/>
                      <a:pt x="3577" y="11276"/>
                    </a:cubicBezTo>
                    <a:cubicBezTo>
                      <a:pt x="3993" y="11276"/>
                      <a:pt x="4413" y="11212"/>
                      <a:pt x="4816" y="11142"/>
                    </a:cubicBezTo>
                    <a:cubicBezTo>
                      <a:pt x="5397" y="11037"/>
                      <a:pt x="5957" y="10889"/>
                      <a:pt x="6495" y="10646"/>
                    </a:cubicBezTo>
                    <a:cubicBezTo>
                      <a:pt x="7435" y="10245"/>
                      <a:pt x="8270" y="9558"/>
                      <a:pt x="8703" y="8618"/>
                    </a:cubicBezTo>
                    <a:cubicBezTo>
                      <a:pt x="8924" y="8122"/>
                      <a:pt x="9051" y="7594"/>
                      <a:pt x="9115" y="7055"/>
                    </a:cubicBezTo>
                    <a:cubicBezTo>
                      <a:pt x="9188" y="6527"/>
                      <a:pt x="9220" y="5978"/>
                      <a:pt x="9241" y="5439"/>
                    </a:cubicBezTo>
                    <a:cubicBezTo>
                      <a:pt x="9273" y="4415"/>
                      <a:pt x="9220" y="3359"/>
                      <a:pt x="8924" y="2366"/>
                    </a:cubicBezTo>
                    <a:cubicBezTo>
                      <a:pt x="8777" y="1880"/>
                      <a:pt x="8565" y="1415"/>
                      <a:pt x="8280" y="993"/>
                    </a:cubicBezTo>
                    <a:cubicBezTo>
                      <a:pt x="8006" y="591"/>
                      <a:pt x="7636" y="211"/>
                      <a:pt x="7161" y="63"/>
                    </a:cubicBezTo>
                    <a:cubicBezTo>
                      <a:pt x="7037" y="22"/>
                      <a:pt x="6910" y="1"/>
                      <a:pt x="67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4" name="Google Shape;1634;p53"/>
              <p:cNvSpPr/>
              <p:nvPr/>
            </p:nvSpPr>
            <p:spPr>
              <a:xfrm>
                <a:off x="1662265" y="1111524"/>
                <a:ext cx="242479" cy="326531"/>
              </a:xfrm>
              <a:custGeom>
                <a:avLst/>
                <a:gdLst/>
                <a:ahLst/>
                <a:cxnLst/>
                <a:rect l="l" t="t" r="r" b="b"/>
                <a:pathLst>
                  <a:path w="5187" h="6985" extrusionOk="0">
                    <a:moveTo>
                      <a:pt x="3891" y="112"/>
                    </a:moveTo>
                    <a:cubicBezTo>
                      <a:pt x="4220" y="112"/>
                      <a:pt x="4519" y="323"/>
                      <a:pt x="4700" y="605"/>
                    </a:cubicBezTo>
                    <a:cubicBezTo>
                      <a:pt x="5038" y="1133"/>
                      <a:pt x="4985" y="1777"/>
                      <a:pt x="4848" y="2369"/>
                    </a:cubicBezTo>
                    <a:cubicBezTo>
                      <a:pt x="4552" y="3562"/>
                      <a:pt x="4035" y="4703"/>
                      <a:pt x="3370" y="5738"/>
                    </a:cubicBezTo>
                    <a:cubicBezTo>
                      <a:pt x="3211" y="5991"/>
                      <a:pt x="3042" y="6245"/>
                      <a:pt x="2841" y="6466"/>
                    </a:cubicBezTo>
                    <a:cubicBezTo>
                      <a:pt x="2651" y="6688"/>
                      <a:pt x="2408" y="6836"/>
                      <a:pt x="2102" y="6868"/>
                    </a:cubicBezTo>
                    <a:cubicBezTo>
                      <a:pt x="2052" y="6873"/>
                      <a:pt x="2002" y="6876"/>
                      <a:pt x="1952" y="6876"/>
                    </a:cubicBezTo>
                    <a:cubicBezTo>
                      <a:pt x="1714" y="6876"/>
                      <a:pt x="1475" y="6818"/>
                      <a:pt x="1257" y="6731"/>
                    </a:cubicBezTo>
                    <a:cubicBezTo>
                      <a:pt x="1004" y="6635"/>
                      <a:pt x="750" y="6509"/>
                      <a:pt x="560" y="6329"/>
                    </a:cubicBezTo>
                    <a:cubicBezTo>
                      <a:pt x="349" y="6139"/>
                      <a:pt x="222" y="5886"/>
                      <a:pt x="169" y="5600"/>
                    </a:cubicBezTo>
                    <a:cubicBezTo>
                      <a:pt x="106" y="5305"/>
                      <a:pt x="127" y="4998"/>
                      <a:pt x="127" y="4692"/>
                    </a:cubicBezTo>
                    <a:cubicBezTo>
                      <a:pt x="148" y="4080"/>
                      <a:pt x="180" y="3446"/>
                      <a:pt x="412" y="2865"/>
                    </a:cubicBezTo>
                    <a:cubicBezTo>
                      <a:pt x="624" y="2316"/>
                      <a:pt x="1014" y="1851"/>
                      <a:pt x="1447" y="1460"/>
                    </a:cubicBezTo>
                    <a:cubicBezTo>
                      <a:pt x="1901" y="1059"/>
                      <a:pt x="2419" y="721"/>
                      <a:pt x="2968" y="457"/>
                    </a:cubicBezTo>
                    <a:cubicBezTo>
                      <a:pt x="3211" y="341"/>
                      <a:pt x="3465" y="193"/>
                      <a:pt x="3729" y="130"/>
                    </a:cubicBezTo>
                    <a:cubicBezTo>
                      <a:pt x="3783" y="118"/>
                      <a:pt x="3838" y="112"/>
                      <a:pt x="3891" y="112"/>
                    </a:cubicBezTo>
                    <a:close/>
                    <a:moveTo>
                      <a:pt x="3906" y="1"/>
                    </a:moveTo>
                    <a:cubicBezTo>
                      <a:pt x="3588" y="1"/>
                      <a:pt x="3291" y="176"/>
                      <a:pt x="2989" y="320"/>
                    </a:cubicBezTo>
                    <a:cubicBezTo>
                      <a:pt x="2535" y="541"/>
                      <a:pt x="2092" y="806"/>
                      <a:pt x="1690" y="1122"/>
                    </a:cubicBezTo>
                    <a:cubicBezTo>
                      <a:pt x="1204" y="1492"/>
                      <a:pt x="750" y="1946"/>
                      <a:pt x="455" y="2495"/>
                    </a:cubicBezTo>
                    <a:cubicBezTo>
                      <a:pt x="148" y="3066"/>
                      <a:pt x="53" y="3720"/>
                      <a:pt x="32" y="4365"/>
                    </a:cubicBezTo>
                    <a:cubicBezTo>
                      <a:pt x="11" y="4682"/>
                      <a:pt x="0" y="5009"/>
                      <a:pt x="22" y="5336"/>
                    </a:cubicBezTo>
                    <a:cubicBezTo>
                      <a:pt x="43" y="5632"/>
                      <a:pt x="106" y="5928"/>
                      <a:pt x="275" y="6181"/>
                    </a:cubicBezTo>
                    <a:cubicBezTo>
                      <a:pt x="433" y="6414"/>
                      <a:pt x="666" y="6583"/>
                      <a:pt x="909" y="6709"/>
                    </a:cubicBezTo>
                    <a:cubicBezTo>
                      <a:pt x="1173" y="6836"/>
                      <a:pt x="1458" y="6931"/>
                      <a:pt x="1754" y="6973"/>
                    </a:cubicBezTo>
                    <a:cubicBezTo>
                      <a:pt x="1818" y="6981"/>
                      <a:pt x="1883" y="6984"/>
                      <a:pt x="1948" y="6984"/>
                    </a:cubicBezTo>
                    <a:cubicBezTo>
                      <a:pt x="2174" y="6984"/>
                      <a:pt x="2404" y="6938"/>
                      <a:pt x="2609" y="6815"/>
                    </a:cubicBezTo>
                    <a:cubicBezTo>
                      <a:pt x="2863" y="6667"/>
                      <a:pt x="3042" y="6403"/>
                      <a:pt x="3211" y="6171"/>
                    </a:cubicBezTo>
                    <a:cubicBezTo>
                      <a:pt x="3961" y="5104"/>
                      <a:pt x="4521" y="3921"/>
                      <a:pt x="4880" y="2685"/>
                    </a:cubicBezTo>
                    <a:cubicBezTo>
                      <a:pt x="5059" y="2062"/>
                      <a:pt x="5186" y="1386"/>
                      <a:pt x="4922" y="774"/>
                    </a:cubicBezTo>
                    <a:cubicBezTo>
                      <a:pt x="4795" y="489"/>
                      <a:pt x="4574" y="235"/>
                      <a:pt x="4299" y="98"/>
                    </a:cubicBezTo>
                    <a:cubicBezTo>
                      <a:pt x="4163" y="29"/>
                      <a:pt x="4033" y="1"/>
                      <a:pt x="390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5" name="Google Shape;1635;p53"/>
              <p:cNvSpPr/>
              <p:nvPr/>
            </p:nvSpPr>
            <p:spPr>
              <a:xfrm>
                <a:off x="1713126" y="1179727"/>
                <a:ext cx="128883" cy="176472"/>
              </a:xfrm>
              <a:custGeom>
                <a:avLst/>
                <a:gdLst/>
                <a:ahLst/>
                <a:cxnLst/>
                <a:rect l="l" t="t" r="r" b="b"/>
                <a:pathLst>
                  <a:path w="2757" h="3775" extrusionOk="0">
                    <a:moveTo>
                      <a:pt x="2195" y="110"/>
                    </a:moveTo>
                    <a:cubicBezTo>
                      <a:pt x="2235" y="110"/>
                      <a:pt x="2275" y="120"/>
                      <a:pt x="2313" y="139"/>
                    </a:cubicBezTo>
                    <a:cubicBezTo>
                      <a:pt x="2450" y="202"/>
                      <a:pt x="2524" y="350"/>
                      <a:pt x="2535" y="498"/>
                    </a:cubicBezTo>
                    <a:cubicBezTo>
                      <a:pt x="2577" y="793"/>
                      <a:pt x="2450" y="1100"/>
                      <a:pt x="2313" y="1364"/>
                    </a:cubicBezTo>
                    <a:cubicBezTo>
                      <a:pt x="2176" y="1638"/>
                      <a:pt x="2017" y="1902"/>
                      <a:pt x="1880" y="2166"/>
                    </a:cubicBezTo>
                    <a:cubicBezTo>
                      <a:pt x="1732" y="2441"/>
                      <a:pt x="1584" y="2716"/>
                      <a:pt x="1405" y="2969"/>
                    </a:cubicBezTo>
                    <a:cubicBezTo>
                      <a:pt x="1236" y="3201"/>
                      <a:pt x="1025" y="3413"/>
                      <a:pt x="782" y="3550"/>
                    </a:cubicBezTo>
                    <a:cubicBezTo>
                      <a:pt x="693" y="3606"/>
                      <a:pt x="586" y="3663"/>
                      <a:pt x="479" y="3663"/>
                    </a:cubicBezTo>
                    <a:cubicBezTo>
                      <a:pt x="446" y="3663"/>
                      <a:pt x="413" y="3658"/>
                      <a:pt x="380" y="3645"/>
                    </a:cubicBezTo>
                    <a:cubicBezTo>
                      <a:pt x="243" y="3592"/>
                      <a:pt x="169" y="3465"/>
                      <a:pt x="138" y="3328"/>
                    </a:cubicBezTo>
                    <a:cubicBezTo>
                      <a:pt x="106" y="3170"/>
                      <a:pt x="138" y="3011"/>
                      <a:pt x="169" y="2853"/>
                    </a:cubicBezTo>
                    <a:cubicBezTo>
                      <a:pt x="201" y="2705"/>
                      <a:pt x="243" y="2557"/>
                      <a:pt x="296" y="2420"/>
                    </a:cubicBezTo>
                    <a:cubicBezTo>
                      <a:pt x="391" y="2135"/>
                      <a:pt x="528" y="1860"/>
                      <a:pt x="708" y="1617"/>
                    </a:cubicBezTo>
                    <a:cubicBezTo>
                      <a:pt x="1099" y="1110"/>
                      <a:pt x="1648" y="751"/>
                      <a:pt x="2007" y="223"/>
                    </a:cubicBezTo>
                    <a:lnTo>
                      <a:pt x="2007" y="202"/>
                    </a:lnTo>
                    <a:cubicBezTo>
                      <a:pt x="2054" y="141"/>
                      <a:pt x="2124" y="110"/>
                      <a:pt x="2195" y="110"/>
                    </a:cubicBezTo>
                    <a:close/>
                    <a:moveTo>
                      <a:pt x="2190" y="0"/>
                    </a:moveTo>
                    <a:cubicBezTo>
                      <a:pt x="2055" y="0"/>
                      <a:pt x="1940" y="73"/>
                      <a:pt x="1891" y="191"/>
                    </a:cubicBezTo>
                    <a:cubicBezTo>
                      <a:pt x="1521" y="709"/>
                      <a:pt x="982" y="1068"/>
                      <a:pt x="602" y="1575"/>
                    </a:cubicBezTo>
                    <a:cubicBezTo>
                      <a:pt x="402" y="1839"/>
                      <a:pt x="264" y="2145"/>
                      <a:pt x="159" y="2473"/>
                    </a:cubicBezTo>
                    <a:cubicBezTo>
                      <a:pt x="106" y="2631"/>
                      <a:pt x="64" y="2811"/>
                      <a:pt x="32" y="2980"/>
                    </a:cubicBezTo>
                    <a:cubicBezTo>
                      <a:pt x="11" y="3138"/>
                      <a:pt x="0" y="3318"/>
                      <a:pt x="64" y="3465"/>
                    </a:cubicBezTo>
                    <a:cubicBezTo>
                      <a:pt x="116" y="3592"/>
                      <a:pt x="201" y="3698"/>
                      <a:pt x="328" y="3751"/>
                    </a:cubicBezTo>
                    <a:cubicBezTo>
                      <a:pt x="374" y="3767"/>
                      <a:pt x="420" y="3775"/>
                      <a:pt x="465" y="3775"/>
                    </a:cubicBezTo>
                    <a:cubicBezTo>
                      <a:pt x="562" y="3775"/>
                      <a:pt x="656" y="3741"/>
                      <a:pt x="750" y="3698"/>
                    </a:cubicBezTo>
                    <a:cubicBezTo>
                      <a:pt x="1025" y="3561"/>
                      <a:pt x="1257" y="3339"/>
                      <a:pt x="1447" y="3085"/>
                    </a:cubicBezTo>
                    <a:cubicBezTo>
                      <a:pt x="1669" y="2811"/>
                      <a:pt x="1827" y="2504"/>
                      <a:pt x="1996" y="2188"/>
                    </a:cubicBezTo>
                    <a:cubicBezTo>
                      <a:pt x="2155" y="1892"/>
                      <a:pt x="2334" y="1607"/>
                      <a:pt x="2482" y="1290"/>
                    </a:cubicBezTo>
                    <a:cubicBezTo>
                      <a:pt x="2619" y="984"/>
                      <a:pt x="2757" y="561"/>
                      <a:pt x="2577" y="234"/>
                    </a:cubicBezTo>
                    <a:cubicBezTo>
                      <a:pt x="2503" y="107"/>
                      <a:pt x="2366" y="1"/>
                      <a:pt x="2218" y="1"/>
                    </a:cubicBezTo>
                    <a:cubicBezTo>
                      <a:pt x="2209" y="1"/>
                      <a:pt x="2200" y="0"/>
                      <a:pt x="219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6" name="Google Shape;1636;p53"/>
              <p:cNvSpPr/>
              <p:nvPr/>
            </p:nvSpPr>
            <p:spPr>
              <a:xfrm>
                <a:off x="1736312" y="1219275"/>
                <a:ext cx="68672" cy="95178"/>
              </a:xfrm>
              <a:custGeom>
                <a:avLst/>
                <a:gdLst/>
                <a:ahLst/>
                <a:cxnLst/>
                <a:rect l="l" t="t" r="r" b="b"/>
                <a:pathLst>
                  <a:path w="1469" h="2036" extrusionOk="0">
                    <a:moveTo>
                      <a:pt x="1257" y="254"/>
                    </a:moveTo>
                    <a:cubicBezTo>
                      <a:pt x="1162" y="444"/>
                      <a:pt x="1036" y="623"/>
                      <a:pt x="919" y="803"/>
                    </a:cubicBezTo>
                    <a:cubicBezTo>
                      <a:pt x="761" y="1067"/>
                      <a:pt x="603" y="1331"/>
                      <a:pt x="434" y="1595"/>
                    </a:cubicBezTo>
                    <a:cubicBezTo>
                      <a:pt x="415" y="1633"/>
                      <a:pt x="260" y="1925"/>
                      <a:pt x="183" y="1925"/>
                    </a:cubicBezTo>
                    <a:cubicBezTo>
                      <a:pt x="174" y="1925"/>
                      <a:pt x="166" y="1921"/>
                      <a:pt x="159" y="1912"/>
                    </a:cubicBezTo>
                    <a:cubicBezTo>
                      <a:pt x="127" y="1880"/>
                      <a:pt x="159" y="1785"/>
                      <a:pt x="170" y="1743"/>
                    </a:cubicBezTo>
                    <a:cubicBezTo>
                      <a:pt x="191" y="1680"/>
                      <a:pt x="212" y="1616"/>
                      <a:pt x="233" y="1553"/>
                    </a:cubicBezTo>
                    <a:cubicBezTo>
                      <a:pt x="339" y="1289"/>
                      <a:pt x="497" y="1056"/>
                      <a:pt x="666" y="845"/>
                    </a:cubicBezTo>
                    <a:cubicBezTo>
                      <a:pt x="846" y="634"/>
                      <a:pt x="1057" y="433"/>
                      <a:pt x="1257" y="254"/>
                    </a:cubicBezTo>
                    <a:close/>
                    <a:moveTo>
                      <a:pt x="1405" y="0"/>
                    </a:moveTo>
                    <a:cubicBezTo>
                      <a:pt x="1352" y="0"/>
                      <a:pt x="1310" y="21"/>
                      <a:pt x="1289" y="74"/>
                    </a:cubicBezTo>
                    <a:lnTo>
                      <a:pt x="1279" y="74"/>
                    </a:lnTo>
                    <a:cubicBezTo>
                      <a:pt x="814" y="507"/>
                      <a:pt x="328" y="961"/>
                      <a:pt x="106" y="1574"/>
                    </a:cubicBezTo>
                    <a:cubicBezTo>
                      <a:pt x="75" y="1690"/>
                      <a:pt x="1" y="1849"/>
                      <a:pt x="53" y="1965"/>
                    </a:cubicBezTo>
                    <a:cubicBezTo>
                      <a:pt x="81" y="2015"/>
                      <a:pt x="127" y="2036"/>
                      <a:pt x="175" y="2036"/>
                    </a:cubicBezTo>
                    <a:cubicBezTo>
                      <a:pt x="237" y="2036"/>
                      <a:pt x="303" y="2002"/>
                      <a:pt x="339" y="1954"/>
                    </a:cubicBezTo>
                    <a:cubicBezTo>
                      <a:pt x="391" y="1901"/>
                      <a:pt x="423" y="1827"/>
                      <a:pt x="465" y="1764"/>
                    </a:cubicBezTo>
                    <a:cubicBezTo>
                      <a:pt x="508" y="1690"/>
                      <a:pt x="560" y="1606"/>
                      <a:pt x="613" y="1521"/>
                    </a:cubicBezTo>
                    <a:lnTo>
                      <a:pt x="898" y="1067"/>
                    </a:lnTo>
                    <a:cubicBezTo>
                      <a:pt x="1099" y="740"/>
                      <a:pt x="1331" y="423"/>
                      <a:pt x="1458" y="74"/>
                    </a:cubicBezTo>
                    <a:cubicBezTo>
                      <a:pt x="1469" y="32"/>
                      <a:pt x="1437" y="0"/>
                      <a:pt x="140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637" name="Google Shape;1637;p53"/>
          <p:cNvSpPr/>
          <p:nvPr/>
        </p:nvSpPr>
        <p:spPr>
          <a:xfrm rot="5400000" flipH="1">
            <a:off x="11437348" y="4661086"/>
            <a:ext cx="230728" cy="239607"/>
          </a:xfrm>
          <a:custGeom>
            <a:avLst/>
            <a:gdLst/>
            <a:ahLst/>
            <a:cxnLst/>
            <a:rect l="l" t="t" r="r" b="b"/>
            <a:pathLst>
              <a:path w="1923" h="1997" extrusionOk="0">
                <a:moveTo>
                  <a:pt x="982" y="0"/>
                </a:moveTo>
                <a:cubicBezTo>
                  <a:pt x="975" y="0"/>
                  <a:pt x="968" y="0"/>
                  <a:pt x="961" y="0"/>
                </a:cubicBezTo>
                <a:cubicBezTo>
                  <a:pt x="423" y="11"/>
                  <a:pt x="0" y="444"/>
                  <a:pt x="0" y="1004"/>
                </a:cubicBezTo>
                <a:cubicBezTo>
                  <a:pt x="0" y="1557"/>
                  <a:pt x="434" y="1997"/>
                  <a:pt x="954" y="1997"/>
                </a:cubicBezTo>
                <a:cubicBezTo>
                  <a:pt x="960" y="1997"/>
                  <a:pt x="966" y="1997"/>
                  <a:pt x="972" y="1997"/>
                </a:cubicBezTo>
                <a:cubicBezTo>
                  <a:pt x="1511" y="1997"/>
                  <a:pt x="1923" y="1542"/>
                  <a:pt x="1923" y="983"/>
                </a:cubicBezTo>
                <a:cubicBezTo>
                  <a:pt x="1923" y="419"/>
                  <a:pt x="1521" y="0"/>
                  <a:pt x="98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 name="Rectangle 3">
            <a:extLst>
              <a:ext uri="{FF2B5EF4-FFF2-40B4-BE49-F238E27FC236}">
                <a16:creationId xmlns:a16="http://schemas.microsoft.com/office/drawing/2014/main" id="{05F0E662-54DD-864F-8641-6322E08A8D88}"/>
              </a:ext>
            </a:extLst>
          </p:cNvPr>
          <p:cNvSpPr/>
          <p:nvPr/>
        </p:nvSpPr>
        <p:spPr>
          <a:xfrm>
            <a:off x="2777530" y="2967335"/>
            <a:ext cx="6636946" cy="132343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0"/>
                <a:solidFill>
                  <a:srgbClr val="0070C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BÀI TẬP SỐ 2</a:t>
            </a:r>
          </a:p>
        </p:txBody>
      </p:sp>
    </p:spTree>
    <p:extLst>
      <p:ext uri="{BB962C8B-B14F-4D97-AF65-F5344CB8AC3E}">
        <p14:creationId xmlns:p14="http://schemas.microsoft.com/office/powerpoint/2010/main" val="2944162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77B084C-F118-CE43-A039-45365CD15E45}"/>
              </a:ext>
            </a:extLst>
          </p:cNvPr>
          <p:cNvSpPr/>
          <p:nvPr/>
        </p:nvSpPr>
        <p:spPr>
          <a:xfrm>
            <a:off x="1017917" y="138022"/>
            <a:ext cx="10834777" cy="1362974"/>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Lập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Đông</a:t>
            </a:r>
            <a:r>
              <a:rPr lang="en-US" sz="3200" dirty="0">
                <a:latin typeface="Times New Roman" panose="02020603050405020304" pitchFamily="18" charset="0"/>
                <a:cs typeface="Times New Roman" panose="02020603050405020304" pitchFamily="18" charset="0"/>
              </a:rPr>
              <a:t> Nam </a:t>
            </a:r>
            <a:r>
              <a:rPr lang="en-US" sz="3200" dirty="0" err="1">
                <a:latin typeface="Times New Roman" panose="02020603050405020304" pitchFamily="18" charset="0"/>
                <a:cs typeface="Times New Roman" panose="02020603050405020304" pitchFamily="18" charset="0"/>
              </a:rPr>
              <a:t>Á</a:t>
            </a:r>
            <a:endParaRPr lang="en-US" sz="3200"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7534B43C-3ADC-9843-B06F-616A50D43623}"/>
              </a:ext>
            </a:extLst>
          </p:cNvPr>
          <p:cNvGraphicFramePr>
            <a:graphicFrameLocks noGrp="1"/>
          </p:cNvGraphicFramePr>
          <p:nvPr>
            <p:extLst>
              <p:ext uri="{D42A27DB-BD31-4B8C-83A1-F6EECF244321}">
                <p14:modId xmlns:p14="http://schemas.microsoft.com/office/powerpoint/2010/main" val="861060125"/>
              </p:ext>
            </p:extLst>
          </p:nvPr>
        </p:nvGraphicFramePr>
        <p:xfrm>
          <a:off x="1169359" y="1944616"/>
          <a:ext cx="11022642" cy="3910884"/>
        </p:xfrm>
        <a:graphic>
          <a:graphicData uri="http://schemas.openxmlformats.org/drawingml/2006/table">
            <a:tbl>
              <a:tblPr firstRow="1" bandRow="1">
                <a:tableStyleId>{5C22544A-7EE6-4342-B048-85BDC9FD1C3A}</a:tableStyleId>
              </a:tblPr>
              <a:tblGrid>
                <a:gridCol w="3674214">
                  <a:extLst>
                    <a:ext uri="{9D8B030D-6E8A-4147-A177-3AD203B41FA5}">
                      <a16:colId xmlns:a16="http://schemas.microsoft.com/office/drawing/2014/main" val="1531848144"/>
                    </a:ext>
                  </a:extLst>
                </a:gridCol>
                <a:gridCol w="3674214">
                  <a:extLst>
                    <a:ext uri="{9D8B030D-6E8A-4147-A177-3AD203B41FA5}">
                      <a16:colId xmlns:a16="http://schemas.microsoft.com/office/drawing/2014/main" val="2399396826"/>
                    </a:ext>
                  </a:extLst>
                </a:gridCol>
                <a:gridCol w="3674214">
                  <a:extLst>
                    <a:ext uri="{9D8B030D-6E8A-4147-A177-3AD203B41FA5}">
                      <a16:colId xmlns:a16="http://schemas.microsoft.com/office/drawing/2014/main" val="537485462"/>
                    </a:ext>
                  </a:extLst>
                </a:gridCol>
              </a:tblGrid>
              <a:tr h="1454192">
                <a:tc>
                  <a:txBody>
                    <a:bodyPr/>
                    <a:lstStyle/>
                    <a:p>
                      <a:pPr algn="ctr"/>
                      <a:r>
                        <a:rPr lang="en-US" sz="3200" dirty="0" err="1">
                          <a:solidFill>
                            <a:srgbClr val="C00000"/>
                          </a:solidFill>
                          <a:latin typeface="Times New Roman" panose="02020603050405020304" pitchFamily="18" charset="0"/>
                          <a:cs typeface="Times New Roman" panose="02020603050405020304" pitchFamily="18" charset="0"/>
                        </a:rPr>
                        <a:t>Chính</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sách</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về</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chính</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trị</a:t>
                      </a:r>
                      <a:endParaRPr lang="en-US" sz="3200" dirty="0">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a:solidFill>
                            <a:srgbClr val="C00000"/>
                          </a:solidFill>
                          <a:latin typeface="Times New Roman" panose="02020603050405020304" pitchFamily="18" charset="0"/>
                          <a:cs typeface="Times New Roman" panose="02020603050405020304" pitchFamily="18" charset="0"/>
                        </a:rPr>
                        <a:t>Chính</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sách</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về</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kinh</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tế</a:t>
                      </a:r>
                      <a:endParaRPr lang="en-US" sz="3200" dirty="0">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a:solidFill>
                            <a:srgbClr val="C00000"/>
                          </a:solidFill>
                          <a:latin typeface="Times New Roman" panose="02020603050405020304" pitchFamily="18" charset="0"/>
                          <a:cs typeface="Times New Roman" panose="02020603050405020304" pitchFamily="18" charset="0"/>
                        </a:rPr>
                        <a:t>Chính</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sách</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về</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văn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hoá</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xã</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hội</a:t>
                      </a:r>
                      <a:endParaRPr lang="en-US" sz="3200" dirty="0">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8789877"/>
                  </a:ext>
                </a:extLst>
              </a:tr>
              <a:tr h="2456692">
                <a:tc>
                  <a:txBody>
                    <a:bodyPr/>
                    <a:lstStyle/>
                    <a:p>
                      <a:pPr algn="ctr"/>
                      <a:endParaRPr lang="en-US" sz="3200">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dirty="0">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0958353"/>
                  </a:ext>
                </a:extLst>
              </a:tr>
            </a:tbl>
          </a:graphicData>
        </a:graphic>
      </p:graphicFrame>
    </p:spTree>
    <p:extLst>
      <p:ext uri="{BB962C8B-B14F-4D97-AF65-F5344CB8AC3E}">
        <p14:creationId xmlns:p14="http://schemas.microsoft.com/office/powerpoint/2010/main" val="2629957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4"/>
        <p:cNvGrpSpPr/>
        <p:nvPr/>
      </p:nvGrpSpPr>
      <p:grpSpPr>
        <a:xfrm>
          <a:off x="0" y="0"/>
          <a:ext cx="0" cy="0"/>
          <a:chOff x="0" y="0"/>
          <a:chExt cx="0" cy="0"/>
        </a:xfrm>
      </p:grpSpPr>
      <p:grpSp>
        <p:nvGrpSpPr>
          <p:cNvPr id="1576" name="Google Shape;1576;p53"/>
          <p:cNvGrpSpPr/>
          <p:nvPr/>
        </p:nvGrpSpPr>
        <p:grpSpPr>
          <a:xfrm>
            <a:off x="578823" y="3722962"/>
            <a:ext cx="10115436" cy="5365727"/>
            <a:chOff x="296957" y="1787640"/>
            <a:chExt cx="7586577" cy="4024295"/>
          </a:xfrm>
        </p:grpSpPr>
        <p:sp>
          <p:nvSpPr>
            <p:cNvPr id="1577" name="Google Shape;1577;p53"/>
            <p:cNvSpPr/>
            <p:nvPr/>
          </p:nvSpPr>
          <p:spPr>
            <a:xfrm>
              <a:off x="1101701" y="3454400"/>
              <a:ext cx="6781832" cy="1466128"/>
            </a:xfrm>
            <a:custGeom>
              <a:avLst/>
              <a:gdLst/>
              <a:ahLst/>
              <a:cxnLst/>
              <a:rect l="l" t="t" r="r" b="b"/>
              <a:pathLst>
                <a:path w="7405" h="3381" extrusionOk="0">
                  <a:moveTo>
                    <a:pt x="3960" y="0"/>
                  </a:moveTo>
                  <a:cubicBezTo>
                    <a:pt x="3655" y="0"/>
                    <a:pt x="3373" y="34"/>
                    <a:pt x="3095" y="119"/>
                  </a:cubicBezTo>
                  <a:cubicBezTo>
                    <a:pt x="2736" y="225"/>
                    <a:pt x="2388" y="267"/>
                    <a:pt x="2018" y="288"/>
                  </a:cubicBezTo>
                  <a:cubicBezTo>
                    <a:pt x="1384" y="320"/>
                    <a:pt x="793" y="520"/>
                    <a:pt x="275" y="901"/>
                  </a:cubicBezTo>
                  <a:cubicBezTo>
                    <a:pt x="22" y="1091"/>
                    <a:pt x="1" y="1260"/>
                    <a:pt x="159" y="1524"/>
                  </a:cubicBezTo>
                  <a:cubicBezTo>
                    <a:pt x="465" y="2062"/>
                    <a:pt x="835" y="2527"/>
                    <a:pt x="1416" y="2781"/>
                  </a:cubicBezTo>
                  <a:cubicBezTo>
                    <a:pt x="1860" y="2960"/>
                    <a:pt x="2314" y="3129"/>
                    <a:pt x="2757" y="3298"/>
                  </a:cubicBezTo>
                  <a:cubicBezTo>
                    <a:pt x="2895" y="3340"/>
                    <a:pt x="3042" y="3340"/>
                    <a:pt x="3190" y="3362"/>
                  </a:cubicBezTo>
                  <a:cubicBezTo>
                    <a:pt x="3310" y="3374"/>
                    <a:pt x="3428" y="3380"/>
                    <a:pt x="3545" y="3380"/>
                  </a:cubicBezTo>
                  <a:cubicBezTo>
                    <a:pt x="4111" y="3380"/>
                    <a:pt x="4654" y="3243"/>
                    <a:pt x="5197" y="3076"/>
                  </a:cubicBezTo>
                  <a:cubicBezTo>
                    <a:pt x="5767" y="2907"/>
                    <a:pt x="6274" y="2643"/>
                    <a:pt x="6781" y="2348"/>
                  </a:cubicBezTo>
                  <a:cubicBezTo>
                    <a:pt x="6971" y="2231"/>
                    <a:pt x="7119" y="2062"/>
                    <a:pt x="7256" y="1883"/>
                  </a:cubicBezTo>
                  <a:cubicBezTo>
                    <a:pt x="7404" y="1703"/>
                    <a:pt x="7404" y="1513"/>
                    <a:pt x="7320" y="1302"/>
                  </a:cubicBezTo>
                  <a:cubicBezTo>
                    <a:pt x="7183" y="996"/>
                    <a:pt x="6929" y="806"/>
                    <a:pt x="6665" y="658"/>
                  </a:cubicBezTo>
                  <a:cubicBezTo>
                    <a:pt x="5991" y="287"/>
                    <a:pt x="5291" y="2"/>
                    <a:pt x="4558" y="2"/>
                  </a:cubicBezTo>
                  <a:cubicBezTo>
                    <a:pt x="4476" y="2"/>
                    <a:pt x="4393" y="6"/>
                    <a:pt x="4310" y="14"/>
                  </a:cubicBezTo>
                  <a:cubicBezTo>
                    <a:pt x="4190" y="5"/>
                    <a:pt x="4074" y="0"/>
                    <a:pt x="396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578" name="Google Shape;1578;p53"/>
            <p:cNvGrpSpPr/>
            <p:nvPr/>
          </p:nvGrpSpPr>
          <p:grpSpPr>
            <a:xfrm rot="-691136">
              <a:off x="525695" y="1917023"/>
              <a:ext cx="1542591" cy="2446501"/>
              <a:chOff x="-2209364" y="345346"/>
              <a:chExt cx="1542526" cy="2446398"/>
            </a:xfrm>
          </p:grpSpPr>
          <p:grpSp>
            <p:nvGrpSpPr>
              <p:cNvPr id="1579" name="Google Shape;1579;p53"/>
              <p:cNvGrpSpPr/>
              <p:nvPr/>
            </p:nvGrpSpPr>
            <p:grpSpPr>
              <a:xfrm rot="-989203">
                <a:off x="-1905865" y="431339"/>
                <a:ext cx="935527" cy="2274413"/>
                <a:chOff x="6747867" y="-803324"/>
                <a:chExt cx="966143" cy="2348844"/>
              </a:xfrm>
            </p:grpSpPr>
            <p:sp>
              <p:nvSpPr>
                <p:cNvPr id="1580" name="Google Shape;1580;p53"/>
                <p:cNvSpPr/>
                <p:nvPr/>
              </p:nvSpPr>
              <p:spPr>
                <a:xfrm>
                  <a:off x="6747867" y="-803324"/>
                  <a:ext cx="966143" cy="1988066"/>
                </a:xfrm>
                <a:custGeom>
                  <a:avLst/>
                  <a:gdLst/>
                  <a:ahLst/>
                  <a:cxnLst/>
                  <a:rect l="l" t="t" r="r" b="b"/>
                  <a:pathLst>
                    <a:path w="19243" h="39597" extrusionOk="0">
                      <a:moveTo>
                        <a:pt x="12389" y="4459"/>
                      </a:moveTo>
                      <a:cubicBezTo>
                        <a:pt x="12895" y="4459"/>
                        <a:pt x="13307" y="4892"/>
                        <a:pt x="13318" y="5430"/>
                      </a:cubicBezTo>
                      <a:cubicBezTo>
                        <a:pt x="13328" y="6005"/>
                        <a:pt x="12905" y="6487"/>
                        <a:pt x="12374" y="6487"/>
                      </a:cubicBezTo>
                      <a:cubicBezTo>
                        <a:pt x="12368" y="6487"/>
                        <a:pt x="12363" y="6487"/>
                        <a:pt x="12357" y="6486"/>
                      </a:cubicBezTo>
                      <a:cubicBezTo>
                        <a:pt x="11850" y="6476"/>
                        <a:pt x="11449" y="6043"/>
                        <a:pt x="11449" y="5483"/>
                      </a:cubicBezTo>
                      <a:cubicBezTo>
                        <a:pt x="11449" y="4923"/>
                        <a:pt x="11860" y="4469"/>
                        <a:pt x="12389" y="4459"/>
                      </a:cubicBezTo>
                      <a:close/>
                      <a:moveTo>
                        <a:pt x="10823" y="8588"/>
                      </a:moveTo>
                      <a:cubicBezTo>
                        <a:pt x="11332" y="8588"/>
                        <a:pt x="11734" y="9017"/>
                        <a:pt x="11734" y="9560"/>
                      </a:cubicBezTo>
                      <a:cubicBezTo>
                        <a:pt x="11734" y="10141"/>
                        <a:pt x="11269" y="10648"/>
                        <a:pt x="10730" y="10648"/>
                      </a:cubicBezTo>
                      <a:cubicBezTo>
                        <a:pt x="10223" y="10648"/>
                        <a:pt x="9885" y="10246"/>
                        <a:pt x="9875" y="9665"/>
                      </a:cubicBezTo>
                      <a:cubicBezTo>
                        <a:pt x="9875" y="9042"/>
                        <a:pt x="10266" y="8588"/>
                        <a:pt x="10804" y="8588"/>
                      </a:cubicBezTo>
                      <a:cubicBezTo>
                        <a:pt x="10811" y="8588"/>
                        <a:pt x="10817" y="8588"/>
                        <a:pt x="10823" y="8588"/>
                      </a:cubicBezTo>
                      <a:close/>
                      <a:moveTo>
                        <a:pt x="5798" y="12718"/>
                      </a:moveTo>
                      <a:lnTo>
                        <a:pt x="5798" y="12718"/>
                      </a:lnTo>
                      <a:cubicBezTo>
                        <a:pt x="5809" y="12813"/>
                        <a:pt x="5788" y="12918"/>
                        <a:pt x="5883" y="12992"/>
                      </a:cubicBezTo>
                      <a:cubicBezTo>
                        <a:pt x="5883" y="12887"/>
                        <a:pt x="5883" y="12792"/>
                        <a:pt x="5798" y="12718"/>
                      </a:cubicBezTo>
                      <a:close/>
                      <a:moveTo>
                        <a:pt x="17037" y="13710"/>
                      </a:moveTo>
                      <a:cubicBezTo>
                        <a:pt x="17044" y="13710"/>
                        <a:pt x="17050" y="13710"/>
                        <a:pt x="17057" y="13710"/>
                      </a:cubicBezTo>
                      <a:cubicBezTo>
                        <a:pt x="17532" y="13732"/>
                        <a:pt x="17923" y="14154"/>
                        <a:pt x="17912" y="14650"/>
                      </a:cubicBezTo>
                      <a:cubicBezTo>
                        <a:pt x="17912" y="15145"/>
                        <a:pt x="17489" y="15570"/>
                        <a:pt x="17017" y="15570"/>
                      </a:cubicBezTo>
                      <a:cubicBezTo>
                        <a:pt x="17006" y="15570"/>
                        <a:pt x="16994" y="15570"/>
                        <a:pt x="16983" y="15569"/>
                      </a:cubicBezTo>
                      <a:cubicBezTo>
                        <a:pt x="16497" y="15548"/>
                        <a:pt x="16106" y="15115"/>
                        <a:pt x="16117" y="14619"/>
                      </a:cubicBezTo>
                      <a:cubicBezTo>
                        <a:pt x="16138" y="14108"/>
                        <a:pt x="16539" y="13710"/>
                        <a:pt x="17037" y="13710"/>
                      </a:cubicBezTo>
                      <a:close/>
                      <a:moveTo>
                        <a:pt x="2355" y="17882"/>
                      </a:moveTo>
                      <a:cubicBezTo>
                        <a:pt x="2926" y="17893"/>
                        <a:pt x="3359" y="18347"/>
                        <a:pt x="3369" y="18949"/>
                      </a:cubicBezTo>
                      <a:cubicBezTo>
                        <a:pt x="3380" y="19572"/>
                        <a:pt x="2915" y="20090"/>
                        <a:pt x="2334" y="20111"/>
                      </a:cubicBezTo>
                      <a:cubicBezTo>
                        <a:pt x="2327" y="20111"/>
                        <a:pt x="2321" y="20111"/>
                        <a:pt x="2314" y="20111"/>
                      </a:cubicBezTo>
                      <a:cubicBezTo>
                        <a:pt x="1733" y="20111"/>
                        <a:pt x="1320" y="19660"/>
                        <a:pt x="1310" y="19023"/>
                      </a:cubicBezTo>
                      <a:cubicBezTo>
                        <a:pt x="1310" y="18379"/>
                        <a:pt x="1774" y="17882"/>
                        <a:pt x="2355" y="17882"/>
                      </a:cubicBezTo>
                      <a:close/>
                      <a:moveTo>
                        <a:pt x="15274" y="18558"/>
                      </a:moveTo>
                      <a:cubicBezTo>
                        <a:pt x="15280" y="18558"/>
                        <a:pt x="15287" y="18558"/>
                        <a:pt x="15293" y="18558"/>
                      </a:cubicBezTo>
                      <a:cubicBezTo>
                        <a:pt x="15905" y="18558"/>
                        <a:pt x="16370" y="19023"/>
                        <a:pt x="16381" y="19657"/>
                      </a:cubicBezTo>
                      <a:cubicBezTo>
                        <a:pt x="16391" y="20322"/>
                        <a:pt x="15916" y="20839"/>
                        <a:pt x="15282" y="20850"/>
                      </a:cubicBezTo>
                      <a:cubicBezTo>
                        <a:pt x="14649" y="20850"/>
                        <a:pt x="14173" y="20375"/>
                        <a:pt x="14173" y="19731"/>
                      </a:cubicBezTo>
                      <a:cubicBezTo>
                        <a:pt x="14173" y="19072"/>
                        <a:pt x="14650" y="18558"/>
                        <a:pt x="15274" y="18558"/>
                      </a:cubicBezTo>
                      <a:close/>
                      <a:moveTo>
                        <a:pt x="5070" y="21061"/>
                      </a:moveTo>
                      <a:cubicBezTo>
                        <a:pt x="5629" y="21061"/>
                        <a:pt x="6052" y="21494"/>
                        <a:pt x="6052" y="22043"/>
                      </a:cubicBezTo>
                      <a:cubicBezTo>
                        <a:pt x="6052" y="22582"/>
                        <a:pt x="5640" y="23005"/>
                        <a:pt x="5101" y="23005"/>
                      </a:cubicBezTo>
                      <a:cubicBezTo>
                        <a:pt x="4573" y="23005"/>
                        <a:pt x="4140" y="22550"/>
                        <a:pt x="4151" y="21991"/>
                      </a:cubicBezTo>
                      <a:cubicBezTo>
                        <a:pt x="4161" y="21463"/>
                        <a:pt x="4552" y="21072"/>
                        <a:pt x="5070" y="21061"/>
                      </a:cubicBezTo>
                      <a:close/>
                      <a:moveTo>
                        <a:pt x="16022" y="24726"/>
                      </a:moveTo>
                      <a:cubicBezTo>
                        <a:pt x="16581" y="24726"/>
                        <a:pt x="17004" y="25191"/>
                        <a:pt x="17004" y="25772"/>
                      </a:cubicBezTo>
                      <a:cubicBezTo>
                        <a:pt x="16993" y="26346"/>
                        <a:pt x="16571" y="26775"/>
                        <a:pt x="16010" y="26775"/>
                      </a:cubicBezTo>
                      <a:cubicBezTo>
                        <a:pt x="16004" y="26775"/>
                        <a:pt x="15997" y="26775"/>
                        <a:pt x="15990" y="26775"/>
                      </a:cubicBezTo>
                      <a:cubicBezTo>
                        <a:pt x="15451" y="26764"/>
                        <a:pt x="15039" y="26331"/>
                        <a:pt x="15039" y="25772"/>
                      </a:cubicBezTo>
                      <a:cubicBezTo>
                        <a:pt x="15039" y="25180"/>
                        <a:pt x="15472" y="24726"/>
                        <a:pt x="16022" y="24726"/>
                      </a:cubicBezTo>
                      <a:close/>
                      <a:moveTo>
                        <a:pt x="13054" y="28877"/>
                      </a:moveTo>
                      <a:cubicBezTo>
                        <a:pt x="13614" y="28877"/>
                        <a:pt x="14078" y="29341"/>
                        <a:pt x="14089" y="29933"/>
                      </a:cubicBezTo>
                      <a:cubicBezTo>
                        <a:pt x="14099" y="30535"/>
                        <a:pt x="13645" y="31021"/>
                        <a:pt x="13054" y="31031"/>
                      </a:cubicBezTo>
                      <a:cubicBezTo>
                        <a:pt x="12484" y="31031"/>
                        <a:pt x="12040" y="30588"/>
                        <a:pt x="12029" y="29986"/>
                      </a:cubicBezTo>
                      <a:cubicBezTo>
                        <a:pt x="12019" y="29394"/>
                        <a:pt x="12494" y="28877"/>
                        <a:pt x="13054" y="28877"/>
                      </a:cubicBezTo>
                      <a:close/>
                      <a:moveTo>
                        <a:pt x="5574" y="31644"/>
                      </a:moveTo>
                      <a:cubicBezTo>
                        <a:pt x="6135" y="31644"/>
                        <a:pt x="6569" y="32105"/>
                        <a:pt x="6569" y="32700"/>
                      </a:cubicBezTo>
                      <a:cubicBezTo>
                        <a:pt x="6569" y="33275"/>
                        <a:pt x="6114" y="33767"/>
                        <a:pt x="5573" y="33767"/>
                      </a:cubicBezTo>
                      <a:cubicBezTo>
                        <a:pt x="5567" y="33767"/>
                        <a:pt x="5561" y="33767"/>
                        <a:pt x="5555" y="33767"/>
                      </a:cubicBezTo>
                      <a:cubicBezTo>
                        <a:pt x="5017" y="33756"/>
                        <a:pt x="4584" y="33291"/>
                        <a:pt x="4573" y="32721"/>
                      </a:cubicBezTo>
                      <a:cubicBezTo>
                        <a:pt x="4563" y="32119"/>
                        <a:pt x="4996" y="31644"/>
                        <a:pt x="5555" y="31644"/>
                      </a:cubicBezTo>
                      <a:cubicBezTo>
                        <a:pt x="5562" y="31644"/>
                        <a:pt x="5568" y="31644"/>
                        <a:pt x="5574" y="31644"/>
                      </a:cubicBezTo>
                      <a:close/>
                      <a:moveTo>
                        <a:pt x="12640" y="1"/>
                      </a:moveTo>
                      <a:cubicBezTo>
                        <a:pt x="12428" y="1"/>
                        <a:pt x="12299" y="101"/>
                        <a:pt x="12209" y="382"/>
                      </a:cubicBezTo>
                      <a:cubicBezTo>
                        <a:pt x="11966" y="1132"/>
                        <a:pt x="11544" y="1755"/>
                        <a:pt x="11089" y="2357"/>
                      </a:cubicBezTo>
                      <a:cubicBezTo>
                        <a:pt x="10593" y="3012"/>
                        <a:pt x="10002" y="3571"/>
                        <a:pt x="9474" y="4195"/>
                      </a:cubicBezTo>
                      <a:cubicBezTo>
                        <a:pt x="9252" y="4459"/>
                        <a:pt x="8988" y="4712"/>
                        <a:pt x="8819" y="5029"/>
                      </a:cubicBezTo>
                      <a:cubicBezTo>
                        <a:pt x="9674" y="5335"/>
                        <a:pt x="9822" y="6412"/>
                        <a:pt x="9315" y="7131"/>
                      </a:cubicBezTo>
                      <a:cubicBezTo>
                        <a:pt x="9135" y="7392"/>
                        <a:pt x="8878" y="7546"/>
                        <a:pt x="8570" y="7546"/>
                      </a:cubicBezTo>
                      <a:cubicBezTo>
                        <a:pt x="8517" y="7546"/>
                        <a:pt x="8463" y="7541"/>
                        <a:pt x="8407" y="7532"/>
                      </a:cubicBezTo>
                      <a:cubicBezTo>
                        <a:pt x="8037" y="7469"/>
                        <a:pt x="7794" y="7226"/>
                        <a:pt x="7689" y="6846"/>
                      </a:cubicBezTo>
                      <a:cubicBezTo>
                        <a:pt x="7646" y="6698"/>
                        <a:pt x="7636" y="6550"/>
                        <a:pt x="7541" y="6423"/>
                      </a:cubicBezTo>
                      <a:cubicBezTo>
                        <a:pt x="6316" y="7796"/>
                        <a:pt x="5524" y="9370"/>
                        <a:pt x="5566" y="11281"/>
                      </a:cubicBezTo>
                      <a:cubicBezTo>
                        <a:pt x="5576" y="11767"/>
                        <a:pt x="5555" y="12264"/>
                        <a:pt x="5798" y="12718"/>
                      </a:cubicBezTo>
                      <a:cubicBezTo>
                        <a:pt x="5798" y="12570"/>
                        <a:pt x="5788" y="12422"/>
                        <a:pt x="5798" y="12274"/>
                      </a:cubicBezTo>
                      <a:cubicBezTo>
                        <a:pt x="5819" y="11440"/>
                        <a:pt x="6337" y="10817"/>
                        <a:pt x="7055" y="10753"/>
                      </a:cubicBezTo>
                      <a:cubicBezTo>
                        <a:pt x="7084" y="10751"/>
                        <a:pt x="7114" y="10750"/>
                        <a:pt x="7143" y="10750"/>
                      </a:cubicBezTo>
                      <a:cubicBezTo>
                        <a:pt x="7828" y="10750"/>
                        <a:pt x="8454" y="11335"/>
                        <a:pt x="8565" y="12095"/>
                      </a:cubicBezTo>
                      <a:cubicBezTo>
                        <a:pt x="8671" y="12781"/>
                        <a:pt x="8344" y="13446"/>
                        <a:pt x="7784" y="13700"/>
                      </a:cubicBezTo>
                      <a:cubicBezTo>
                        <a:pt x="7597" y="13789"/>
                        <a:pt x="7403" y="13831"/>
                        <a:pt x="7210" y="13831"/>
                      </a:cubicBezTo>
                      <a:cubicBezTo>
                        <a:pt x="6784" y="13831"/>
                        <a:pt x="6368" y="13621"/>
                        <a:pt x="6062" y="13235"/>
                      </a:cubicBezTo>
                      <a:cubicBezTo>
                        <a:pt x="6009" y="13151"/>
                        <a:pt x="5978" y="13045"/>
                        <a:pt x="5883" y="12992"/>
                      </a:cubicBezTo>
                      <a:lnTo>
                        <a:pt x="5883" y="12992"/>
                      </a:lnTo>
                      <a:cubicBezTo>
                        <a:pt x="5872" y="13225"/>
                        <a:pt x="5978" y="13425"/>
                        <a:pt x="6062" y="13626"/>
                      </a:cubicBezTo>
                      <a:cubicBezTo>
                        <a:pt x="6242" y="14048"/>
                        <a:pt x="6453" y="14439"/>
                        <a:pt x="6664" y="14830"/>
                      </a:cubicBezTo>
                      <a:cubicBezTo>
                        <a:pt x="6897" y="15252"/>
                        <a:pt x="7192" y="15622"/>
                        <a:pt x="7446" y="16023"/>
                      </a:cubicBezTo>
                      <a:cubicBezTo>
                        <a:pt x="8090" y="17037"/>
                        <a:pt x="8354" y="18189"/>
                        <a:pt x="8576" y="19350"/>
                      </a:cubicBezTo>
                      <a:cubicBezTo>
                        <a:pt x="8734" y="20185"/>
                        <a:pt x="8671" y="20998"/>
                        <a:pt x="8534" y="21832"/>
                      </a:cubicBezTo>
                      <a:cubicBezTo>
                        <a:pt x="8449" y="21790"/>
                        <a:pt x="8449" y="21737"/>
                        <a:pt x="8417" y="21684"/>
                      </a:cubicBezTo>
                      <a:cubicBezTo>
                        <a:pt x="8143" y="21051"/>
                        <a:pt x="7858" y="20428"/>
                        <a:pt x="7488" y="19847"/>
                      </a:cubicBezTo>
                      <a:cubicBezTo>
                        <a:pt x="6622" y="18516"/>
                        <a:pt x="5460" y="17502"/>
                        <a:pt x="4140" y="16689"/>
                      </a:cubicBezTo>
                      <a:cubicBezTo>
                        <a:pt x="3601" y="16351"/>
                        <a:pt x="3095" y="15981"/>
                        <a:pt x="2672" y="15495"/>
                      </a:cubicBezTo>
                      <a:cubicBezTo>
                        <a:pt x="2345" y="15105"/>
                        <a:pt x="2112" y="14650"/>
                        <a:pt x="1859" y="14217"/>
                      </a:cubicBezTo>
                      <a:cubicBezTo>
                        <a:pt x="1764" y="14059"/>
                        <a:pt x="1679" y="13901"/>
                        <a:pt x="1574" y="13763"/>
                      </a:cubicBezTo>
                      <a:cubicBezTo>
                        <a:pt x="1453" y="13600"/>
                        <a:pt x="1320" y="13519"/>
                        <a:pt x="1194" y="13519"/>
                      </a:cubicBezTo>
                      <a:cubicBezTo>
                        <a:pt x="1044" y="13519"/>
                        <a:pt x="905" y="13634"/>
                        <a:pt x="813" y="13858"/>
                      </a:cubicBezTo>
                      <a:cubicBezTo>
                        <a:pt x="792" y="13901"/>
                        <a:pt x="782" y="13943"/>
                        <a:pt x="771" y="13985"/>
                      </a:cubicBezTo>
                      <a:cubicBezTo>
                        <a:pt x="444" y="15073"/>
                        <a:pt x="222" y="16192"/>
                        <a:pt x="137" y="17333"/>
                      </a:cubicBezTo>
                      <a:cubicBezTo>
                        <a:pt x="0" y="18981"/>
                        <a:pt x="275" y="20554"/>
                        <a:pt x="951" y="22065"/>
                      </a:cubicBezTo>
                      <a:cubicBezTo>
                        <a:pt x="1510" y="23290"/>
                        <a:pt x="2366" y="24166"/>
                        <a:pt x="3570" y="24705"/>
                      </a:cubicBezTo>
                      <a:cubicBezTo>
                        <a:pt x="4267" y="25011"/>
                        <a:pt x="4996" y="25233"/>
                        <a:pt x="5724" y="25423"/>
                      </a:cubicBezTo>
                      <a:cubicBezTo>
                        <a:pt x="6802" y="25698"/>
                        <a:pt x="7636" y="26331"/>
                        <a:pt x="8322" y="27208"/>
                      </a:cubicBezTo>
                      <a:cubicBezTo>
                        <a:pt x="8449" y="27377"/>
                        <a:pt x="8513" y="27567"/>
                        <a:pt x="8513" y="27789"/>
                      </a:cubicBezTo>
                      <a:cubicBezTo>
                        <a:pt x="8502" y="28887"/>
                        <a:pt x="8513" y="29986"/>
                        <a:pt x="8491" y="31074"/>
                      </a:cubicBezTo>
                      <a:cubicBezTo>
                        <a:pt x="8481" y="31707"/>
                        <a:pt x="8386" y="32330"/>
                        <a:pt x="8206" y="32932"/>
                      </a:cubicBezTo>
                      <a:cubicBezTo>
                        <a:pt x="8079" y="33365"/>
                        <a:pt x="7900" y="33767"/>
                        <a:pt x="7657" y="34210"/>
                      </a:cubicBezTo>
                      <a:cubicBezTo>
                        <a:pt x="7530" y="33154"/>
                        <a:pt x="7245" y="32204"/>
                        <a:pt x="6844" y="31306"/>
                      </a:cubicBezTo>
                      <a:cubicBezTo>
                        <a:pt x="6379" y="30250"/>
                        <a:pt x="5471" y="29616"/>
                        <a:pt x="4605" y="28961"/>
                      </a:cubicBezTo>
                      <a:cubicBezTo>
                        <a:pt x="4446" y="28834"/>
                        <a:pt x="4267" y="28739"/>
                        <a:pt x="4077" y="28644"/>
                      </a:cubicBezTo>
                      <a:cubicBezTo>
                        <a:pt x="3970" y="28583"/>
                        <a:pt x="3858" y="28545"/>
                        <a:pt x="3748" y="28545"/>
                      </a:cubicBezTo>
                      <a:cubicBezTo>
                        <a:pt x="3650" y="28545"/>
                        <a:pt x="3554" y="28575"/>
                        <a:pt x="3464" y="28644"/>
                      </a:cubicBezTo>
                      <a:cubicBezTo>
                        <a:pt x="3242" y="28813"/>
                        <a:pt x="3242" y="29046"/>
                        <a:pt x="3306" y="29299"/>
                      </a:cubicBezTo>
                      <a:cubicBezTo>
                        <a:pt x="3432" y="29764"/>
                        <a:pt x="3454" y="30250"/>
                        <a:pt x="3443" y="30725"/>
                      </a:cubicBezTo>
                      <a:cubicBezTo>
                        <a:pt x="3432" y="31443"/>
                        <a:pt x="3443" y="32172"/>
                        <a:pt x="3443" y="32890"/>
                      </a:cubicBezTo>
                      <a:cubicBezTo>
                        <a:pt x="3443" y="33207"/>
                        <a:pt x="3496" y="33513"/>
                        <a:pt x="3580" y="33819"/>
                      </a:cubicBezTo>
                      <a:cubicBezTo>
                        <a:pt x="3866" y="34886"/>
                        <a:pt x="4531" y="35689"/>
                        <a:pt x="5365" y="36354"/>
                      </a:cubicBezTo>
                      <a:cubicBezTo>
                        <a:pt x="5524" y="36481"/>
                        <a:pt x="5693" y="36597"/>
                        <a:pt x="5862" y="36713"/>
                      </a:cubicBezTo>
                      <a:cubicBezTo>
                        <a:pt x="5978" y="36787"/>
                        <a:pt x="5988" y="36872"/>
                        <a:pt x="5904" y="36967"/>
                      </a:cubicBezTo>
                      <a:cubicBezTo>
                        <a:pt x="5851" y="37030"/>
                        <a:pt x="5798" y="37083"/>
                        <a:pt x="5756" y="37136"/>
                      </a:cubicBezTo>
                      <a:cubicBezTo>
                        <a:pt x="5186" y="37886"/>
                        <a:pt x="4668" y="38657"/>
                        <a:pt x="4425" y="39597"/>
                      </a:cubicBezTo>
                      <a:cubicBezTo>
                        <a:pt x="4721" y="39544"/>
                        <a:pt x="5006" y="39428"/>
                        <a:pt x="5281" y="39301"/>
                      </a:cubicBezTo>
                      <a:cubicBezTo>
                        <a:pt x="5682" y="39100"/>
                        <a:pt x="6115" y="39026"/>
                        <a:pt x="6569" y="39026"/>
                      </a:cubicBezTo>
                      <a:cubicBezTo>
                        <a:pt x="6875" y="38403"/>
                        <a:pt x="7256" y="37812"/>
                        <a:pt x="7625" y="37220"/>
                      </a:cubicBezTo>
                      <a:cubicBezTo>
                        <a:pt x="8185" y="36344"/>
                        <a:pt x="8808" y="35509"/>
                        <a:pt x="9262" y="34559"/>
                      </a:cubicBezTo>
                      <a:cubicBezTo>
                        <a:pt x="9336" y="34411"/>
                        <a:pt x="9463" y="34358"/>
                        <a:pt x="9600" y="34305"/>
                      </a:cubicBezTo>
                      <a:cubicBezTo>
                        <a:pt x="10295" y="34022"/>
                        <a:pt x="11013" y="33952"/>
                        <a:pt x="11748" y="33952"/>
                      </a:cubicBezTo>
                      <a:cubicBezTo>
                        <a:pt x="11863" y="33952"/>
                        <a:pt x="11977" y="33954"/>
                        <a:pt x="12093" y="33957"/>
                      </a:cubicBezTo>
                      <a:cubicBezTo>
                        <a:pt x="12151" y="33958"/>
                        <a:pt x="12209" y="33958"/>
                        <a:pt x="12267" y="33958"/>
                      </a:cubicBezTo>
                      <a:cubicBezTo>
                        <a:pt x="12916" y="33958"/>
                        <a:pt x="13562" y="33894"/>
                        <a:pt x="14163" y="33545"/>
                      </a:cubicBezTo>
                      <a:cubicBezTo>
                        <a:pt x="14659" y="33260"/>
                        <a:pt x="15092" y="32880"/>
                        <a:pt x="15494" y="32468"/>
                      </a:cubicBezTo>
                      <a:cubicBezTo>
                        <a:pt x="16645" y="31285"/>
                        <a:pt x="17268" y="29817"/>
                        <a:pt x="17574" y="28190"/>
                      </a:cubicBezTo>
                      <a:cubicBezTo>
                        <a:pt x="17669" y="27704"/>
                        <a:pt x="17733" y="27208"/>
                        <a:pt x="17775" y="26722"/>
                      </a:cubicBezTo>
                      <a:cubicBezTo>
                        <a:pt x="17891" y="25560"/>
                        <a:pt x="17891" y="24420"/>
                        <a:pt x="17690" y="23269"/>
                      </a:cubicBezTo>
                      <a:cubicBezTo>
                        <a:pt x="17659" y="23110"/>
                        <a:pt x="17659" y="22941"/>
                        <a:pt x="17595" y="22783"/>
                      </a:cubicBezTo>
                      <a:cubicBezTo>
                        <a:pt x="17526" y="22612"/>
                        <a:pt x="17391" y="22520"/>
                        <a:pt x="17245" y="22520"/>
                      </a:cubicBezTo>
                      <a:cubicBezTo>
                        <a:pt x="17147" y="22520"/>
                        <a:pt x="17044" y="22561"/>
                        <a:pt x="16951" y="22645"/>
                      </a:cubicBezTo>
                      <a:cubicBezTo>
                        <a:pt x="16877" y="22709"/>
                        <a:pt x="16824" y="22804"/>
                        <a:pt x="16761" y="22878"/>
                      </a:cubicBezTo>
                      <a:cubicBezTo>
                        <a:pt x="16159" y="23659"/>
                        <a:pt x="15494" y="24367"/>
                        <a:pt x="14649" y="24884"/>
                      </a:cubicBezTo>
                      <a:cubicBezTo>
                        <a:pt x="14089" y="25222"/>
                        <a:pt x="13582" y="25655"/>
                        <a:pt x="13043" y="26046"/>
                      </a:cubicBezTo>
                      <a:cubicBezTo>
                        <a:pt x="11882" y="26923"/>
                        <a:pt x="10931" y="27968"/>
                        <a:pt x="10308" y="29320"/>
                      </a:cubicBezTo>
                      <a:cubicBezTo>
                        <a:pt x="10266" y="29415"/>
                        <a:pt x="10234" y="29553"/>
                        <a:pt x="10097" y="29584"/>
                      </a:cubicBezTo>
                      <a:cubicBezTo>
                        <a:pt x="9991" y="29056"/>
                        <a:pt x="10033" y="28528"/>
                        <a:pt x="9949" y="28011"/>
                      </a:cubicBezTo>
                      <a:cubicBezTo>
                        <a:pt x="9780" y="26870"/>
                        <a:pt x="9695" y="25719"/>
                        <a:pt x="9717" y="24568"/>
                      </a:cubicBezTo>
                      <a:cubicBezTo>
                        <a:pt x="9717" y="24346"/>
                        <a:pt x="9759" y="24156"/>
                        <a:pt x="9854" y="23955"/>
                      </a:cubicBezTo>
                      <a:cubicBezTo>
                        <a:pt x="10086" y="23438"/>
                        <a:pt x="10509" y="23163"/>
                        <a:pt x="10994" y="22983"/>
                      </a:cubicBezTo>
                      <a:cubicBezTo>
                        <a:pt x="11491" y="22804"/>
                        <a:pt x="11998" y="22698"/>
                        <a:pt x="12526" y="22624"/>
                      </a:cubicBezTo>
                      <a:cubicBezTo>
                        <a:pt x="13603" y="22466"/>
                        <a:pt x="14670" y="22223"/>
                        <a:pt x="15673" y="21758"/>
                      </a:cubicBezTo>
                      <a:cubicBezTo>
                        <a:pt x="17395" y="20966"/>
                        <a:pt x="18430" y="19562"/>
                        <a:pt x="18894" y="17692"/>
                      </a:cubicBezTo>
                      <a:cubicBezTo>
                        <a:pt x="19243" y="16287"/>
                        <a:pt x="19243" y="14872"/>
                        <a:pt x="19000" y="13457"/>
                      </a:cubicBezTo>
                      <a:cubicBezTo>
                        <a:pt x="18842" y="12528"/>
                        <a:pt x="18757" y="11577"/>
                        <a:pt x="18472" y="10679"/>
                      </a:cubicBezTo>
                      <a:cubicBezTo>
                        <a:pt x="18345" y="10289"/>
                        <a:pt x="18197" y="9908"/>
                        <a:pt x="17933" y="9602"/>
                      </a:cubicBezTo>
                      <a:cubicBezTo>
                        <a:pt x="17809" y="9458"/>
                        <a:pt x="17682" y="9386"/>
                        <a:pt x="17561" y="9386"/>
                      </a:cubicBezTo>
                      <a:cubicBezTo>
                        <a:pt x="17424" y="9386"/>
                        <a:pt x="17295" y="9476"/>
                        <a:pt x="17183" y="9655"/>
                      </a:cubicBezTo>
                      <a:cubicBezTo>
                        <a:pt x="17057" y="9834"/>
                        <a:pt x="16962" y="10046"/>
                        <a:pt x="16867" y="10246"/>
                      </a:cubicBezTo>
                      <a:cubicBezTo>
                        <a:pt x="16339" y="11366"/>
                        <a:pt x="15652" y="12401"/>
                        <a:pt x="14860" y="13341"/>
                      </a:cubicBezTo>
                      <a:cubicBezTo>
                        <a:pt x="14490" y="13784"/>
                        <a:pt x="14089" y="14207"/>
                        <a:pt x="13709" y="14629"/>
                      </a:cubicBezTo>
                      <a:cubicBezTo>
                        <a:pt x="13909" y="14745"/>
                        <a:pt x="14121" y="14841"/>
                        <a:pt x="14279" y="15020"/>
                      </a:cubicBezTo>
                      <a:cubicBezTo>
                        <a:pt x="14723" y="15527"/>
                        <a:pt x="14723" y="16330"/>
                        <a:pt x="14258" y="16858"/>
                      </a:cubicBezTo>
                      <a:cubicBezTo>
                        <a:pt x="13998" y="17154"/>
                        <a:pt x="13673" y="17305"/>
                        <a:pt x="13344" y="17305"/>
                      </a:cubicBezTo>
                      <a:cubicBezTo>
                        <a:pt x="13097" y="17305"/>
                        <a:pt x="12847" y="17220"/>
                        <a:pt x="12621" y="17048"/>
                      </a:cubicBezTo>
                      <a:cubicBezTo>
                        <a:pt x="12346" y="16837"/>
                        <a:pt x="12209" y="16552"/>
                        <a:pt x="12125" y="16224"/>
                      </a:cubicBezTo>
                      <a:cubicBezTo>
                        <a:pt x="12072" y="16266"/>
                        <a:pt x="11998" y="16298"/>
                        <a:pt x="11956" y="16351"/>
                      </a:cubicBezTo>
                      <a:cubicBezTo>
                        <a:pt x="11385" y="16963"/>
                        <a:pt x="10857" y="17597"/>
                        <a:pt x="10445" y="18326"/>
                      </a:cubicBezTo>
                      <a:cubicBezTo>
                        <a:pt x="10371" y="18453"/>
                        <a:pt x="10308" y="18590"/>
                        <a:pt x="10160" y="18706"/>
                      </a:cubicBezTo>
                      <a:cubicBezTo>
                        <a:pt x="10276" y="18062"/>
                        <a:pt x="10403" y="17470"/>
                        <a:pt x="10625" y="16900"/>
                      </a:cubicBezTo>
                      <a:cubicBezTo>
                        <a:pt x="11449" y="14830"/>
                        <a:pt x="12103" y="12707"/>
                        <a:pt x="12737" y="10563"/>
                      </a:cubicBezTo>
                      <a:cubicBezTo>
                        <a:pt x="13191" y="9042"/>
                        <a:pt x="13434" y="7469"/>
                        <a:pt x="13540" y="5884"/>
                      </a:cubicBezTo>
                      <a:cubicBezTo>
                        <a:pt x="13614" y="4754"/>
                        <a:pt x="13614" y="3603"/>
                        <a:pt x="13466" y="2473"/>
                      </a:cubicBezTo>
                      <a:cubicBezTo>
                        <a:pt x="13381" y="1787"/>
                        <a:pt x="13276" y="1111"/>
                        <a:pt x="13086" y="445"/>
                      </a:cubicBezTo>
                      <a:cubicBezTo>
                        <a:pt x="13022" y="213"/>
                        <a:pt x="12938" y="12"/>
                        <a:pt x="12674" y="2"/>
                      </a:cubicBezTo>
                      <a:cubicBezTo>
                        <a:pt x="12662" y="1"/>
                        <a:pt x="12651" y="1"/>
                        <a:pt x="1264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1" name="Google Shape;1581;p53"/>
                <p:cNvSpPr/>
                <p:nvPr/>
              </p:nvSpPr>
              <p:spPr>
                <a:xfrm>
                  <a:off x="6968985" y="1278564"/>
                  <a:ext cx="115628" cy="145351"/>
                </a:xfrm>
                <a:custGeom>
                  <a:avLst/>
                  <a:gdLst/>
                  <a:ahLst/>
                  <a:cxnLst/>
                  <a:rect l="l" t="t" r="r" b="b"/>
                  <a:pathLst>
                    <a:path w="2303" h="2895" extrusionOk="0">
                      <a:moveTo>
                        <a:pt x="1891" y="1"/>
                      </a:moveTo>
                      <a:cubicBezTo>
                        <a:pt x="1753" y="96"/>
                        <a:pt x="1627" y="191"/>
                        <a:pt x="1500" y="286"/>
                      </a:cubicBezTo>
                      <a:cubicBezTo>
                        <a:pt x="1003" y="635"/>
                        <a:pt x="539" y="1025"/>
                        <a:pt x="0" y="1289"/>
                      </a:cubicBezTo>
                      <a:cubicBezTo>
                        <a:pt x="106" y="1881"/>
                        <a:pt x="328" y="2420"/>
                        <a:pt x="687" y="2895"/>
                      </a:cubicBezTo>
                      <a:cubicBezTo>
                        <a:pt x="1204" y="2367"/>
                        <a:pt x="1753" y="1881"/>
                        <a:pt x="2303" y="1406"/>
                      </a:cubicBezTo>
                      <a:cubicBezTo>
                        <a:pt x="2197" y="930"/>
                        <a:pt x="1943" y="497"/>
                        <a:pt x="189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2" name="Google Shape;1582;p53"/>
                <p:cNvSpPr/>
                <p:nvPr/>
              </p:nvSpPr>
              <p:spPr>
                <a:xfrm>
                  <a:off x="7336460" y="1434511"/>
                  <a:ext cx="68433" cy="111009"/>
                </a:xfrm>
                <a:custGeom>
                  <a:avLst/>
                  <a:gdLst/>
                  <a:ahLst/>
                  <a:cxnLst/>
                  <a:rect l="l" t="t" r="r" b="b"/>
                  <a:pathLst>
                    <a:path w="1363" h="2211" extrusionOk="0">
                      <a:moveTo>
                        <a:pt x="1289" y="21"/>
                      </a:moveTo>
                      <a:cubicBezTo>
                        <a:pt x="856" y="32"/>
                        <a:pt x="423" y="0"/>
                        <a:pt x="0" y="148"/>
                      </a:cubicBezTo>
                      <a:cubicBezTo>
                        <a:pt x="106" y="803"/>
                        <a:pt x="106" y="1468"/>
                        <a:pt x="11" y="2123"/>
                      </a:cubicBezTo>
                      <a:cubicBezTo>
                        <a:pt x="243" y="2178"/>
                        <a:pt x="477" y="2210"/>
                        <a:pt x="713" y="2210"/>
                      </a:cubicBezTo>
                      <a:cubicBezTo>
                        <a:pt x="929" y="2210"/>
                        <a:pt x="1146" y="2183"/>
                        <a:pt x="1363" y="2123"/>
                      </a:cubicBezTo>
                      <a:cubicBezTo>
                        <a:pt x="1268" y="1859"/>
                        <a:pt x="1236" y="1584"/>
                        <a:pt x="1268" y="1299"/>
                      </a:cubicBezTo>
                      <a:cubicBezTo>
                        <a:pt x="1320" y="877"/>
                        <a:pt x="1299" y="444"/>
                        <a:pt x="1289" y="2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3" name="Google Shape;1583;p53"/>
                <p:cNvSpPr/>
                <p:nvPr/>
              </p:nvSpPr>
              <p:spPr>
                <a:xfrm>
                  <a:off x="7124882" y="1432352"/>
                  <a:ext cx="95495" cy="102925"/>
                </a:xfrm>
                <a:custGeom>
                  <a:avLst/>
                  <a:gdLst/>
                  <a:ahLst/>
                  <a:cxnLst/>
                  <a:rect l="l" t="t" r="r" b="b"/>
                  <a:pathLst>
                    <a:path w="1902" h="2050" extrusionOk="0">
                      <a:moveTo>
                        <a:pt x="761" y="1"/>
                      </a:moveTo>
                      <a:cubicBezTo>
                        <a:pt x="560" y="603"/>
                        <a:pt x="275" y="1163"/>
                        <a:pt x="0" y="1722"/>
                      </a:cubicBezTo>
                      <a:cubicBezTo>
                        <a:pt x="475" y="1986"/>
                        <a:pt x="1004" y="1955"/>
                        <a:pt x="1510" y="2050"/>
                      </a:cubicBezTo>
                      <a:cubicBezTo>
                        <a:pt x="1563" y="1437"/>
                        <a:pt x="1722" y="856"/>
                        <a:pt x="1901" y="286"/>
                      </a:cubicBezTo>
                      <a:cubicBezTo>
                        <a:pt x="1521" y="191"/>
                        <a:pt x="1141" y="96"/>
                        <a:pt x="77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4" name="Google Shape;1584;p53"/>
                <p:cNvSpPr/>
                <p:nvPr/>
              </p:nvSpPr>
              <p:spPr>
                <a:xfrm>
                  <a:off x="7468457" y="1482761"/>
                  <a:ext cx="16518" cy="44584"/>
                </a:xfrm>
                <a:custGeom>
                  <a:avLst/>
                  <a:gdLst/>
                  <a:ahLst/>
                  <a:cxnLst/>
                  <a:rect l="l" t="t" r="r" b="b"/>
                  <a:pathLst>
                    <a:path w="329" h="888" extrusionOk="0">
                      <a:moveTo>
                        <a:pt x="1" y="0"/>
                      </a:moveTo>
                      <a:lnTo>
                        <a:pt x="1" y="0"/>
                      </a:lnTo>
                      <a:cubicBezTo>
                        <a:pt x="12" y="296"/>
                        <a:pt x="12" y="592"/>
                        <a:pt x="12" y="887"/>
                      </a:cubicBezTo>
                      <a:cubicBezTo>
                        <a:pt x="328" y="581"/>
                        <a:pt x="159" y="285"/>
                        <a:pt x="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85" name="Google Shape;1585;p53"/>
              <p:cNvGrpSpPr/>
              <p:nvPr/>
            </p:nvGrpSpPr>
            <p:grpSpPr>
              <a:xfrm rot="-989203">
                <a:off x="-1811715" y="643730"/>
                <a:ext cx="807726" cy="2055878"/>
                <a:chOff x="6813590" y="-579496"/>
                <a:chExt cx="834159" cy="2123158"/>
              </a:xfrm>
            </p:grpSpPr>
            <p:sp>
              <p:nvSpPr>
                <p:cNvPr id="1586" name="Google Shape;1586;p53"/>
                <p:cNvSpPr/>
                <p:nvPr/>
              </p:nvSpPr>
              <p:spPr>
                <a:xfrm>
                  <a:off x="6956232" y="1156106"/>
                  <a:ext cx="121502" cy="187224"/>
                </a:xfrm>
                <a:custGeom>
                  <a:avLst/>
                  <a:gdLst/>
                  <a:ahLst/>
                  <a:cxnLst/>
                  <a:rect l="l" t="t" r="r" b="b"/>
                  <a:pathLst>
                    <a:path w="2420" h="3729" extrusionOk="0">
                      <a:moveTo>
                        <a:pt x="2419" y="0"/>
                      </a:moveTo>
                      <a:cubicBezTo>
                        <a:pt x="1965" y="0"/>
                        <a:pt x="1532" y="74"/>
                        <a:pt x="1131" y="275"/>
                      </a:cubicBezTo>
                      <a:cubicBezTo>
                        <a:pt x="856" y="402"/>
                        <a:pt x="571" y="518"/>
                        <a:pt x="275" y="571"/>
                      </a:cubicBezTo>
                      <a:cubicBezTo>
                        <a:pt x="1" y="1405"/>
                        <a:pt x="22" y="2271"/>
                        <a:pt x="117" y="3126"/>
                      </a:cubicBezTo>
                      <a:cubicBezTo>
                        <a:pt x="138" y="3327"/>
                        <a:pt x="117" y="3549"/>
                        <a:pt x="254" y="3728"/>
                      </a:cubicBezTo>
                      <a:cubicBezTo>
                        <a:pt x="793" y="3464"/>
                        <a:pt x="1257" y="3074"/>
                        <a:pt x="1754" y="2725"/>
                      </a:cubicBezTo>
                      <a:cubicBezTo>
                        <a:pt x="1881" y="2630"/>
                        <a:pt x="2007" y="2535"/>
                        <a:pt x="2145" y="2440"/>
                      </a:cubicBezTo>
                      <a:cubicBezTo>
                        <a:pt x="2060" y="1606"/>
                        <a:pt x="2176" y="792"/>
                        <a:pt x="2419"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7" name="Google Shape;1587;p53"/>
                <p:cNvSpPr/>
                <p:nvPr/>
              </p:nvSpPr>
              <p:spPr>
                <a:xfrm>
                  <a:off x="7003428" y="1349107"/>
                  <a:ext cx="160212" cy="169802"/>
                </a:xfrm>
                <a:custGeom>
                  <a:avLst/>
                  <a:gdLst/>
                  <a:ahLst/>
                  <a:cxnLst/>
                  <a:rect l="l" t="t" r="r" b="b"/>
                  <a:pathLst>
                    <a:path w="3191" h="3382" extrusionOk="0">
                      <a:moveTo>
                        <a:pt x="1617" y="1"/>
                      </a:moveTo>
                      <a:cubicBezTo>
                        <a:pt x="1067" y="476"/>
                        <a:pt x="518" y="962"/>
                        <a:pt x="1" y="1490"/>
                      </a:cubicBezTo>
                      <a:cubicBezTo>
                        <a:pt x="328" y="2145"/>
                        <a:pt x="824" y="2641"/>
                        <a:pt x="1426" y="3000"/>
                      </a:cubicBezTo>
                      <a:cubicBezTo>
                        <a:pt x="1720" y="3162"/>
                        <a:pt x="2013" y="3382"/>
                        <a:pt x="2371" y="3382"/>
                      </a:cubicBezTo>
                      <a:cubicBezTo>
                        <a:pt x="2387" y="3382"/>
                        <a:pt x="2403" y="3381"/>
                        <a:pt x="2419" y="3380"/>
                      </a:cubicBezTo>
                      <a:cubicBezTo>
                        <a:pt x="2694" y="2821"/>
                        <a:pt x="2979" y="2261"/>
                        <a:pt x="3190" y="1659"/>
                      </a:cubicBezTo>
                      <a:cubicBezTo>
                        <a:pt x="2535" y="1363"/>
                        <a:pt x="2071" y="867"/>
                        <a:pt x="1775" y="212"/>
                      </a:cubicBezTo>
                      <a:cubicBezTo>
                        <a:pt x="1733" y="127"/>
                        <a:pt x="1669" y="64"/>
                        <a:pt x="161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8" name="Google Shape;1588;p53"/>
                <p:cNvSpPr/>
                <p:nvPr/>
              </p:nvSpPr>
              <p:spPr>
                <a:xfrm>
                  <a:off x="7200696" y="1441892"/>
                  <a:ext cx="141083" cy="99863"/>
                </a:xfrm>
                <a:custGeom>
                  <a:avLst/>
                  <a:gdLst/>
                  <a:ahLst/>
                  <a:cxnLst/>
                  <a:rect l="l" t="t" r="r" b="b"/>
                  <a:pathLst>
                    <a:path w="2810" h="1989" extrusionOk="0">
                      <a:moveTo>
                        <a:pt x="2704" y="1"/>
                      </a:moveTo>
                      <a:cubicBezTo>
                        <a:pt x="2609" y="1"/>
                        <a:pt x="2504" y="11"/>
                        <a:pt x="2408" y="22"/>
                      </a:cubicBezTo>
                      <a:cubicBezTo>
                        <a:pt x="1988" y="62"/>
                        <a:pt x="1567" y="150"/>
                        <a:pt x="1147" y="150"/>
                      </a:cubicBezTo>
                      <a:cubicBezTo>
                        <a:pt x="1124" y="150"/>
                        <a:pt x="1101" y="149"/>
                        <a:pt x="1078" y="149"/>
                      </a:cubicBezTo>
                      <a:cubicBezTo>
                        <a:pt x="888" y="149"/>
                        <a:pt x="705" y="85"/>
                        <a:pt x="517" y="85"/>
                      </a:cubicBezTo>
                      <a:cubicBezTo>
                        <a:pt x="475" y="85"/>
                        <a:pt x="433" y="88"/>
                        <a:pt x="391" y="96"/>
                      </a:cubicBezTo>
                      <a:cubicBezTo>
                        <a:pt x="212" y="666"/>
                        <a:pt x="53" y="1247"/>
                        <a:pt x="0" y="1860"/>
                      </a:cubicBezTo>
                      <a:cubicBezTo>
                        <a:pt x="617" y="1961"/>
                        <a:pt x="1239" y="1988"/>
                        <a:pt x="1862" y="1988"/>
                      </a:cubicBezTo>
                      <a:cubicBezTo>
                        <a:pt x="2146" y="1988"/>
                        <a:pt x="2430" y="1983"/>
                        <a:pt x="2715" y="1976"/>
                      </a:cubicBezTo>
                      <a:cubicBezTo>
                        <a:pt x="2810" y="1321"/>
                        <a:pt x="2810" y="656"/>
                        <a:pt x="2704"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9" name="Google Shape;1589;p53"/>
                <p:cNvSpPr/>
                <p:nvPr/>
              </p:nvSpPr>
              <p:spPr>
                <a:xfrm>
                  <a:off x="7356593" y="-68827"/>
                  <a:ext cx="130489" cy="134355"/>
                </a:xfrm>
                <a:custGeom>
                  <a:avLst/>
                  <a:gdLst/>
                  <a:ahLst/>
                  <a:cxnLst/>
                  <a:rect l="l" t="t" r="r" b="b"/>
                  <a:pathLst>
                    <a:path w="2599" h="2676" extrusionOk="0">
                      <a:moveTo>
                        <a:pt x="1585" y="0"/>
                      </a:moveTo>
                      <a:cubicBezTo>
                        <a:pt x="1215" y="359"/>
                        <a:pt x="835" y="708"/>
                        <a:pt x="465" y="1067"/>
                      </a:cubicBezTo>
                      <a:cubicBezTo>
                        <a:pt x="296" y="1225"/>
                        <a:pt x="117" y="1373"/>
                        <a:pt x="1" y="1595"/>
                      </a:cubicBezTo>
                      <a:cubicBezTo>
                        <a:pt x="85" y="1923"/>
                        <a:pt x="222" y="2208"/>
                        <a:pt x="497" y="2419"/>
                      </a:cubicBezTo>
                      <a:cubicBezTo>
                        <a:pt x="723" y="2591"/>
                        <a:pt x="973" y="2676"/>
                        <a:pt x="1220" y="2676"/>
                      </a:cubicBezTo>
                      <a:cubicBezTo>
                        <a:pt x="1549" y="2676"/>
                        <a:pt x="1874" y="2525"/>
                        <a:pt x="2134" y="2229"/>
                      </a:cubicBezTo>
                      <a:cubicBezTo>
                        <a:pt x="2588" y="1701"/>
                        <a:pt x="2599" y="898"/>
                        <a:pt x="2155" y="391"/>
                      </a:cubicBezTo>
                      <a:cubicBezTo>
                        <a:pt x="1997" y="212"/>
                        <a:pt x="1785" y="116"/>
                        <a:pt x="158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0" name="Google Shape;1590;p53"/>
                <p:cNvSpPr/>
                <p:nvPr/>
              </p:nvSpPr>
              <p:spPr>
                <a:xfrm>
                  <a:off x="7126438" y="-550877"/>
                  <a:ext cx="114624" cy="126422"/>
                </a:xfrm>
                <a:custGeom>
                  <a:avLst/>
                  <a:gdLst/>
                  <a:ahLst/>
                  <a:cxnLst/>
                  <a:rect l="l" t="t" r="r" b="b"/>
                  <a:pathLst>
                    <a:path w="2283" h="2518" extrusionOk="0">
                      <a:moveTo>
                        <a:pt x="1279" y="1"/>
                      </a:moveTo>
                      <a:cubicBezTo>
                        <a:pt x="782" y="392"/>
                        <a:pt x="371" y="878"/>
                        <a:pt x="1" y="1395"/>
                      </a:cubicBezTo>
                      <a:cubicBezTo>
                        <a:pt x="96" y="1522"/>
                        <a:pt x="106" y="1670"/>
                        <a:pt x="149" y="1818"/>
                      </a:cubicBezTo>
                      <a:cubicBezTo>
                        <a:pt x="254" y="2198"/>
                        <a:pt x="497" y="2441"/>
                        <a:pt x="867" y="2504"/>
                      </a:cubicBezTo>
                      <a:cubicBezTo>
                        <a:pt x="923" y="2513"/>
                        <a:pt x="977" y="2518"/>
                        <a:pt x="1030" y="2518"/>
                      </a:cubicBezTo>
                      <a:cubicBezTo>
                        <a:pt x="1338" y="2518"/>
                        <a:pt x="1595" y="2364"/>
                        <a:pt x="1775" y="2103"/>
                      </a:cubicBezTo>
                      <a:cubicBezTo>
                        <a:pt x="2282" y="1384"/>
                        <a:pt x="2134" y="307"/>
                        <a:pt x="127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1" name="Google Shape;1591;p53"/>
                <p:cNvSpPr/>
                <p:nvPr/>
              </p:nvSpPr>
              <p:spPr>
                <a:xfrm>
                  <a:off x="7398467" y="1431800"/>
                  <a:ext cx="70592" cy="111862"/>
                </a:xfrm>
                <a:custGeom>
                  <a:avLst/>
                  <a:gdLst/>
                  <a:ahLst/>
                  <a:cxnLst/>
                  <a:rect l="l" t="t" r="r" b="b"/>
                  <a:pathLst>
                    <a:path w="1406" h="2228" extrusionOk="0">
                      <a:moveTo>
                        <a:pt x="376" y="1"/>
                      </a:moveTo>
                      <a:cubicBezTo>
                        <a:pt x="267" y="1"/>
                        <a:pt x="157" y="18"/>
                        <a:pt x="54" y="75"/>
                      </a:cubicBezTo>
                      <a:cubicBezTo>
                        <a:pt x="64" y="498"/>
                        <a:pt x="85" y="931"/>
                        <a:pt x="33" y="1353"/>
                      </a:cubicBezTo>
                      <a:cubicBezTo>
                        <a:pt x="1" y="1638"/>
                        <a:pt x="33" y="1913"/>
                        <a:pt x="128" y="2177"/>
                      </a:cubicBezTo>
                      <a:cubicBezTo>
                        <a:pt x="285" y="2206"/>
                        <a:pt x="442" y="2228"/>
                        <a:pt x="596" y="2228"/>
                      </a:cubicBezTo>
                      <a:cubicBezTo>
                        <a:pt x="886" y="2228"/>
                        <a:pt x="1164" y="2151"/>
                        <a:pt x="1406" y="1902"/>
                      </a:cubicBezTo>
                      <a:cubicBezTo>
                        <a:pt x="1406" y="1607"/>
                        <a:pt x="1406" y="1311"/>
                        <a:pt x="1395" y="1015"/>
                      </a:cubicBezTo>
                      <a:cubicBezTo>
                        <a:pt x="1342" y="825"/>
                        <a:pt x="1279" y="646"/>
                        <a:pt x="1205" y="466"/>
                      </a:cubicBezTo>
                      <a:cubicBezTo>
                        <a:pt x="1110" y="212"/>
                        <a:pt x="909" y="54"/>
                        <a:pt x="645" y="22"/>
                      </a:cubicBezTo>
                      <a:cubicBezTo>
                        <a:pt x="558" y="13"/>
                        <a:pt x="467" y="1"/>
                        <a:pt x="37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2" name="Google Shape;1592;p53"/>
                <p:cNvSpPr/>
                <p:nvPr/>
              </p:nvSpPr>
              <p:spPr>
                <a:xfrm>
                  <a:off x="7038975" y="-164825"/>
                  <a:ext cx="50" cy="50"/>
                </a:xfrm>
                <a:custGeom>
                  <a:avLst/>
                  <a:gdLst/>
                  <a:ahLst/>
                  <a:cxnLst/>
                  <a:rect l="l" t="t" r="r" b="b"/>
                  <a:pathLst>
                    <a:path w="1" h="1" extrusionOk="0">
                      <a:moveTo>
                        <a:pt x="0" y="1"/>
                      </a:moveTo>
                      <a:lnTo>
                        <a:pt x="0" y="1"/>
                      </a:lnTo>
                      <a:lnTo>
                        <a:pt x="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3" name="Google Shape;1593;p53"/>
                <p:cNvSpPr/>
                <p:nvPr/>
              </p:nvSpPr>
              <p:spPr>
                <a:xfrm>
                  <a:off x="7038975" y="-164825"/>
                  <a:ext cx="50" cy="50"/>
                </a:xfrm>
                <a:custGeom>
                  <a:avLst/>
                  <a:gdLst/>
                  <a:ahLst/>
                  <a:cxnLst/>
                  <a:rect l="l" t="t" r="r" b="b"/>
                  <a:pathLst>
                    <a:path w="1" h="1" extrusionOk="0">
                      <a:moveTo>
                        <a:pt x="0" y="1"/>
                      </a:moveTo>
                      <a:lnTo>
                        <a:pt x="0" y="1"/>
                      </a:lnTo>
                      <a:lnTo>
                        <a:pt x="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4" name="Google Shape;1594;p53"/>
                <p:cNvSpPr/>
                <p:nvPr/>
              </p:nvSpPr>
              <p:spPr>
                <a:xfrm>
                  <a:off x="7038423" y="-263585"/>
                  <a:ext cx="144798" cy="154740"/>
                </a:xfrm>
                <a:custGeom>
                  <a:avLst/>
                  <a:gdLst/>
                  <a:ahLst/>
                  <a:cxnLst/>
                  <a:rect l="l" t="t" r="r" b="b"/>
                  <a:pathLst>
                    <a:path w="2884" h="3082" extrusionOk="0">
                      <a:moveTo>
                        <a:pt x="1356" y="0"/>
                      </a:moveTo>
                      <a:cubicBezTo>
                        <a:pt x="1327" y="0"/>
                        <a:pt x="1297" y="1"/>
                        <a:pt x="1268" y="3"/>
                      </a:cubicBezTo>
                      <a:cubicBezTo>
                        <a:pt x="550" y="56"/>
                        <a:pt x="32" y="690"/>
                        <a:pt x="11" y="1524"/>
                      </a:cubicBezTo>
                      <a:cubicBezTo>
                        <a:pt x="1" y="1672"/>
                        <a:pt x="11" y="1820"/>
                        <a:pt x="11" y="1968"/>
                      </a:cubicBezTo>
                      <a:cubicBezTo>
                        <a:pt x="96" y="2042"/>
                        <a:pt x="96" y="2137"/>
                        <a:pt x="96" y="2242"/>
                      </a:cubicBezTo>
                      <a:cubicBezTo>
                        <a:pt x="191" y="2295"/>
                        <a:pt x="222" y="2401"/>
                        <a:pt x="275" y="2485"/>
                      </a:cubicBezTo>
                      <a:cubicBezTo>
                        <a:pt x="581" y="2871"/>
                        <a:pt x="997" y="3081"/>
                        <a:pt x="1423" y="3081"/>
                      </a:cubicBezTo>
                      <a:cubicBezTo>
                        <a:pt x="1616" y="3081"/>
                        <a:pt x="1810" y="3039"/>
                        <a:pt x="1997" y="2950"/>
                      </a:cubicBezTo>
                      <a:cubicBezTo>
                        <a:pt x="2557" y="2696"/>
                        <a:pt x="2884" y="2020"/>
                        <a:pt x="2778" y="1345"/>
                      </a:cubicBezTo>
                      <a:cubicBezTo>
                        <a:pt x="2667" y="585"/>
                        <a:pt x="2041" y="0"/>
                        <a:pt x="135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5" name="Google Shape;1595;p53"/>
                <p:cNvSpPr/>
                <p:nvPr/>
              </p:nvSpPr>
              <p:spPr>
                <a:xfrm>
                  <a:off x="7038975" y="-164825"/>
                  <a:ext cx="50" cy="50"/>
                </a:xfrm>
                <a:custGeom>
                  <a:avLst/>
                  <a:gdLst/>
                  <a:ahLst/>
                  <a:cxnLst/>
                  <a:rect l="l" t="t" r="r" b="b"/>
                  <a:pathLst>
                    <a:path w="1" h="1" extrusionOk="0">
                      <a:moveTo>
                        <a:pt x="0" y="1"/>
                      </a:moveTo>
                      <a:lnTo>
                        <a:pt x="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6" name="Google Shape;1596;p53"/>
                <p:cNvSpPr/>
                <p:nvPr/>
              </p:nvSpPr>
              <p:spPr>
                <a:xfrm>
                  <a:off x="7459470" y="128442"/>
                  <a:ext cx="111410" cy="115126"/>
                </a:xfrm>
                <a:custGeom>
                  <a:avLst/>
                  <a:gdLst/>
                  <a:ahLst/>
                  <a:cxnLst/>
                  <a:rect l="l" t="t" r="r" b="b"/>
                  <a:pathLst>
                    <a:path w="2219" h="2293" extrusionOk="0">
                      <a:moveTo>
                        <a:pt x="1101" y="0"/>
                      </a:moveTo>
                      <a:cubicBezTo>
                        <a:pt x="477" y="0"/>
                        <a:pt x="0" y="514"/>
                        <a:pt x="0" y="1173"/>
                      </a:cubicBezTo>
                      <a:cubicBezTo>
                        <a:pt x="0" y="1817"/>
                        <a:pt x="476" y="2292"/>
                        <a:pt x="1109" y="2292"/>
                      </a:cubicBezTo>
                      <a:cubicBezTo>
                        <a:pt x="1743" y="2281"/>
                        <a:pt x="2218" y="1764"/>
                        <a:pt x="2208" y="1099"/>
                      </a:cubicBezTo>
                      <a:cubicBezTo>
                        <a:pt x="2197" y="465"/>
                        <a:pt x="1732" y="0"/>
                        <a:pt x="1120" y="0"/>
                      </a:cubicBezTo>
                      <a:cubicBezTo>
                        <a:pt x="1114" y="0"/>
                        <a:pt x="1107" y="0"/>
                        <a:pt x="110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7" name="Google Shape;1597;p53"/>
                <p:cNvSpPr/>
                <p:nvPr/>
              </p:nvSpPr>
              <p:spPr>
                <a:xfrm>
                  <a:off x="6813590" y="94501"/>
                  <a:ext cx="103980" cy="111913"/>
                </a:xfrm>
                <a:custGeom>
                  <a:avLst/>
                  <a:gdLst/>
                  <a:ahLst/>
                  <a:cxnLst/>
                  <a:rect l="l" t="t" r="r" b="b"/>
                  <a:pathLst>
                    <a:path w="2071" h="2229" extrusionOk="0">
                      <a:moveTo>
                        <a:pt x="1046" y="0"/>
                      </a:moveTo>
                      <a:cubicBezTo>
                        <a:pt x="465" y="0"/>
                        <a:pt x="1" y="497"/>
                        <a:pt x="11" y="1141"/>
                      </a:cubicBezTo>
                      <a:cubicBezTo>
                        <a:pt x="11" y="1778"/>
                        <a:pt x="424" y="2229"/>
                        <a:pt x="1005" y="2229"/>
                      </a:cubicBezTo>
                      <a:cubicBezTo>
                        <a:pt x="1012" y="2229"/>
                        <a:pt x="1018" y="2229"/>
                        <a:pt x="1025" y="2229"/>
                      </a:cubicBezTo>
                      <a:cubicBezTo>
                        <a:pt x="1606" y="2208"/>
                        <a:pt x="2071" y="1690"/>
                        <a:pt x="2060" y="1067"/>
                      </a:cubicBezTo>
                      <a:cubicBezTo>
                        <a:pt x="2050" y="465"/>
                        <a:pt x="1617" y="11"/>
                        <a:pt x="104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8" name="Google Shape;1598;p53"/>
                <p:cNvSpPr/>
                <p:nvPr/>
              </p:nvSpPr>
              <p:spPr>
                <a:xfrm>
                  <a:off x="7351271" y="646491"/>
                  <a:ext cx="104532" cy="108247"/>
                </a:xfrm>
                <a:custGeom>
                  <a:avLst/>
                  <a:gdLst/>
                  <a:ahLst/>
                  <a:cxnLst/>
                  <a:rect l="l" t="t" r="r" b="b"/>
                  <a:pathLst>
                    <a:path w="2082" h="2156" extrusionOk="0">
                      <a:moveTo>
                        <a:pt x="1036" y="1"/>
                      </a:moveTo>
                      <a:cubicBezTo>
                        <a:pt x="476" y="1"/>
                        <a:pt x="1" y="518"/>
                        <a:pt x="11" y="1110"/>
                      </a:cubicBezTo>
                      <a:cubicBezTo>
                        <a:pt x="22" y="1712"/>
                        <a:pt x="466" y="2155"/>
                        <a:pt x="1036" y="2155"/>
                      </a:cubicBezTo>
                      <a:cubicBezTo>
                        <a:pt x="1627" y="2145"/>
                        <a:pt x="2081" y="1659"/>
                        <a:pt x="2071" y="1057"/>
                      </a:cubicBezTo>
                      <a:cubicBezTo>
                        <a:pt x="2060" y="465"/>
                        <a:pt x="1596" y="1"/>
                        <a:pt x="103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9" name="Google Shape;1599;p53"/>
                <p:cNvSpPr/>
                <p:nvPr/>
              </p:nvSpPr>
              <p:spPr>
                <a:xfrm>
                  <a:off x="6976918" y="785418"/>
                  <a:ext cx="100817" cy="106641"/>
                </a:xfrm>
                <a:custGeom>
                  <a:avLst/>
                  <a:gdLst/>
                  <a:ahLst/>
                  <a:cxnLst/>
                  <a:rect l="l" t="t" r="r" b="b"/>
                  <a:pathLst>
                    <a:path w="2008" h="2124" extrusionOk="0">
                      <a:moveTo>
                        <a:pt x="1012" y="1"/>
                      </a:moveTo>
                      <a:cubicBezTo>
                        <a:pt x="1006" y="1"/>
                        <a:pt x="1000" y="1"/>
                        <a:pt x="993" y="1"/>
                      </a:cubicBezTo>
                      <a:cubicBezTo>
                        <a:pt x="434" y="1"/>
                        <a:pt x="1" y="476"/>
                        <a:pt x="11" y="1078"/>
                      </a:cubicBezTo>
                      <a:cubicBezTo>
                        <a:pt x="22" y="1648"/>
                        <a:pt x="455" y="2113"/>
                        <a:pt x="993" y="2124"/>
                      </a:cubicBezTo>
                      <a:cubicBezTo>
                        <a:pt x="999" y="2124"/>
                        <a:pt x="1005" y="2124"/>
                        <a:pt x="1011" y="2124"/>
                      </a:cubicBezTo>
                      <a:cubicBezTo>
                        <a:pt x="1552" y="2124"/>
                        <a:pt x="2007" y="1632"/>
                        <a:pt x="2007" y="1057"/>
                      </a:cubicBezTo>
                      <a:cubicBezTo>
                        <a:pt x="2007" y="462"/>
                        <a:pt x="1573" y="1"/>
                        <a:pt x="101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0" name="Google Shape;1600;p53"/>
                <p:cNvSpPr/>
                <p:nvPr/>
              </p:nvSpPr>
              <p:spPr>
                <a:xfrm>
                  <a:off x="7502950" y="438127"/>
                  <a:ext cx="98658" cy="102925"/>
                </a:xfrm>
                <a:custGeom>
                  <a:avLst/>
                  <a:gdLst/>
                  <a:ahLst/>
                  <a:cxnLst/>
                  <a:rect l="l" t="t" r="r" b="b"/>
                  <a:pathLst>
                    <a:path w="1965" h="2050" extrusionOk="0">
                      <a:moveTo>
                        <a:pt x="983" y="0"/>
                      </a:moveTo>
                      <a:cubicBezTo>
                        <a:pt x="433" y="0"/>
                        <a:pt x="0" y="454"/>
                        <a:pt x="0" y="1046"/>
                      </a:cubicBezTo>
                      <a:cubicBezTo>
                        <a:pt x="0" y="1605"/>
                        <a:pt x="412" y="2038"/>
                        <a:pt x="951" y="2049"/>
                      </a:cubicBezTo>
                      <a:cubicBezTo>
                        <a:pt x="958" y="2049"/>
                        <a:pt x="965" y="2049"/>
                        <a:pt x="971" y="2049"/>
                      </a:cubicBezTo>
                      <a:cubicBezTo>
                        <a:pt x="1532" y="2049"/>
                        <a:pt x="1954" y="1620"/>
                        <a:pt x="1965" y="1046"/>
                      </a:cubicBezTo>
                      <a:cubicBezTo>
                        <a:pt x="1965" y="465"/>
                        <a:pt x="1542" y="0"/>
                        <a:pt x="98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1" name="Google Shape;1601;p53"/>
                <p:cNvSpPr/>
                <p:nvPr/>
              </p:nvSpPr>
              <p:spPr>
                <a:xfrm>
                  <a:off x="7243624" y="-372185"/>
                  <a:ext cx="93386" cy="103478"/>
                </a:xfrm>
                <a:custGeom>
                  <a:avLst/>
                  <a:gdLst/>
                  <a:ahLst/>
                  <a:cxnLst/>
                  <a:rect l="l" t="t" r="r" b="b"/>
                  <a:pathLst>
                    <a:path w="1860" h="2061" extrusionOk="0">
                      <a:moveTo>
                        <a:pt x="949" y="1"/>
                      </a:moveTo>
                      <a:cubicBezTo>
                        <a:pt x="943" y="1"/>
                        <a:pt x="937" y="1"/>
                        <a:pt x="930" y="1"/>
                      </a:cubicBezTo>
                      <a:cubicBezTo>
                        <a:pt x="392" y="1"/>
                        <a:pt x="1" y="455"/>
                        <a:pt x="1" y="1078"/>
                      </a:cubicBezTo>
                      <a:cubicBezTo>
                        <a:pt x="11" y="1659"/>
                        <a:pt x="349" y="2061"/>
                        <a:pt x="856" y="2061"/>
                      </a:cubicBezTo>
                      <a:cubicBezTo>
                        <a:pt x="1395" y="2061"/>
                        <a:pt x="1860" y="1554"/>
                        <a:pt x="1860" y="973"/>
                      </a:cubicBezTo>
                      <a:cubicBezTo>
                        <a:pt x="1860" y="430"/>
                        <a:pt x="1458" y="1"/>
                        <a:pt x="94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2" name="Google Shape;1602;p53"/>
                <p:cNvSpPr/>
                <p:nvPr/>
              </p:nvSpPr>
              <p:spPr>
                <a:xfrm>
                  <a:off x="7322652" y="-579496"/>
                  <a:ext cx="94440" cy="101871"/>
                </a:xfrm>
                <a:custGeom>
                  <a:avLst/>
                  <a:gdLst/>
                  <a:ahLst/>
                  <a:cxnLst/>
                  <a:rect l="l" t="t" r="r" b="b"/>
                  <a:pathLst>
                    <a:path w="1881" h="2029" extrusionOk="0">
                      <a:moveTo>
                        <a:pt x="941" y="1"/>
                      </a:moveTo>
                      <a:cubicBezTo>
                        <a:pt x="412" y="11"/>
                        <a:pt x="1" y="465"/>
                        <a:pt x="1" y="1025"/>
                      </a:cubicBezTo>
                      <a:cubicBezTo>
                        <a:pt x="1" y="1585"/>
                        <a:pt x="402" y="2018"/>
                        <a:pt x="909" y="2028"/>
                      </a:cubicBezTo>
                      <a:cubicBezTo>
                        <a:pt x="915" y="2029"/>
                        <a:pt x="920" y="2029"/>
                        <a:pt x="926" y="2029"/>
                      </a:cubicBezTo>
                      <a:cubicBezTo>
                        <a:pt x="1457" y="2029"/>
                        <a:pt x="1880" y="1547"/>
                        <a:pt x="1870" y="972"/>
                      </a:cubicBezTo>
                      <a:cubicBezTo>
                        <a:pt x="1859" y="434"/>
                        <a:pt x="1447" y="1"/>
                        <a:pt x="94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3" name="Google Shape;1603;p53"/>
                <p:cNvSpPr/>
                <p:nvPr/>
              </p:nvSpPr>
              <p:spPr>
                <a:xfrm>
                  <a:off x="6955730" y="254113"/>
                  <a:ext cx="95997" cy="97603"/>
                </a:xfrm>
                <a:custGeom>
                  <a:avLst/>
                  <a:gdLst/>
                  <a:ahLst/>
                  <a:cxnLst/>
                  <a:rect l="l" t="t" r="r" b="b"/>
                  <a:pathLst>
                    <a:path w="1912" h="1944" extrusionOk="0">
                      <a:moveTo>
                        <a:pt x="930" y="0"/>
                      </a:moveTo>
                      <a:cubicBezTo>
                        <a:pt x="412" y="11"/>
                        <a:pt x="21" y="402"/>
                        <a:pt x="11" y="930"/>
                      </a:cubicBezTo>
                      <a:cubicBezTo>
                        <a:pt x="0" y="1489"/>
                        <a:pt x="433" y="1944"/>
                        <a:pt x="961" y="1944"/>
                      </a:cubicBezTo>
                      <a:cubicBezTo>
                        <a:pt x="1500" y="1944"/>
                        <a:pt x="1912" y="1521"/>
                        <a:pt x="1912" y="982"/>
                      </a:cubicBezTo>
                      <a:cubicBezTo>
                        <a:pt x="1912" y="433"/>
                        <a:pt x="1489" y="0"/>
                        <a:pt x="93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4" name="Google Shape;1604;p53"/>
                <p:cNvSpPr/>
                <p:nvPr/>
              </p:nvSpPr>
              <p:spPr>
                <a:xfrm>
                  <a:off x="7556523" y="-114968"/>
                  <a:ext cx="91227" cy="93436"/>
                </a:xfrm>
                <a:custGeom>
                  <a:avLst/>
                  <a:gdLst/>
                  <a:ahLst/>
                  <a:cxnLst/>
                  <a:rect l="l" t="t" r="r" b="b"/>
                  <a:pathLst>
                    <a:path w="1817" h="1861" extrusionOk="0">
                      <a:moveTo>
                        <a:pt x="931" y="0"/>
                      </a:moveTo>
                      <a:cubicBezTo>
                        <a:pt x="433" y="0"/>
                        <a:pt x="32" y="398"/>
                        <a:pt x="11" y="909"/>
                      </a:cubicBezTo>
                      <a:cubicBezTo>
                        <a:pt x="0" y="1405"/>
                        <a:pt x="391" y="1838"/>
                        <a:pt x="877" y="1859"/>
                      </a:cubicBezTo>
                      <a:cubicBezTo>
                        <a:pt x="888" y="1860"/>
                        <a:pt x="900" y="1860"/>
                        <a:pt x="911" y="1860"/>
                      </a:cubicBezTo>
                      <a:cubicBezTo>
                        <a:pt x="1383" y="1860"/>
                        <a:pt x="1806" y="1435"/>
                        <a:pt x="1806" y="940"/>
                      </a:cubicBezTo>
                      <a:cubicBezTo>
                        <a:pt x="1817" y="444"/>
                        <a:pt x="1426" y="22"/>
                        <a:pt x="951" y="0"/>
                      </a:cubicBezTo>
                      <a:cubicBezTo>
                        <a:pt x="944" y="0"/>
                        <a:pt x="938" y="0"/>
                        <a:pt x="93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605" name="Google Shape;1605;p53"/>
            <p:cNvSpPr/>
            <p:nvPr/>
          </p:nvSpPr>
          <p:spPr>
            <a:xfrm>
              <a:off x="5575569" y="3733898"/>
              <a:ext cx="1507844" cy="1385528"/>
            </a:xfrm>
            <a:custGeom>
              <a:avLst/>
              <a:gdLst/>
              <a:ahLst/>
              <a:cxnLst/>
              <a:rect l="l" t="t" r="r" b="b"/>
              <a:pathLst>
                <a:path w="8894" h="8173" extrusionOk="0">
                  <a:moveTo>
                    <a:pt x="3238" y="1"/>
                  </a:moveTo>
                  <a:cubicBezTo>
                    <a:pt x="3222" y="1"/>
                    <a:pt x="3206" y="4"/>
                    <a:pt x="3190" y="9"/>
                  </a:cubicBezTo>
                  <a:cubicBezTo>
                    <a:pt x="3158" y="19"/>
                    <a:pt x="3127" y="30"/>
                    <a:pt x="3095" y="51"/>
                  </a:cubicBezTo>
                  <a:cubicBezTo>
                    <a:pt x="3074" y="72"/>
                    <a:pt x="3042" y="93"/>
                    <a:pt x="3032" y="125"/>
                  </a:cubicBezTo>
                  <a:cubicBezTo>
                    <a:pt x="3011" y="157"/>
                    <a:pt x="3000" y="188"/>
                    <a:pt x="2989" y="220"/>
                  </a:cubicBezTo>
                  <a:cubicBezTo>
                    <a:pt x="2989" y="252"/>
                    <a:pt x="2989" y="273"/>
                    <a:pt x="2979" y="294"/>
                  </a:cubicBezTo>
                  <a:cubicBezTo>
                    <a:pt x="2989" y="347"/>
                    <a:pt x="3000" y="400"/>
                    <a:pt x="3021" y="442"/>
                  </a:cubicBezTo>
                  <a:lnTo>
                    <a:pt x="3063" y="495"/>
                  </a:lnTo>
                  <a:cubicBezTo>
                    <a:pt x="3095" y="526"/>
                    <a:pt x="3137" y="547"/>
                    <a:pt x="3169" y="558"/>
                  </a:cubicBezTo>
                  <a:lnTo>
                    <a:pt x="3190" y="569"/>
                  </a:lnTo>
                  <a:lnTo>
                    <a:pt x="3211" y="579"/>
                  </a:lnTo>
                  <a:cubicBezTo>
                    <a:pt x="3243" y="611"/>
                    <a:pt x="3296" y="621"/>
                    <a:pt x="3338" y="621"/>
                  </a:cubicBezTo>
                  <a:lnTo>
                    <a:pt x="3454" y="621"/>
                  </a:lnTo>
                  <a:cubicBezTo>
                    <a:pt x="3486" y="621"/>
                    <a:pt x="3517" y="611"/>
                    <a:pt x="3549" y="590"/>
                  </a:cubicBezTo>
                  <a:cubicBezTo>
                    <a:pt x="3581" y="579"/>
                    <a:pt x="3602" y="558"/>
                    <a:pt x="3623" y="526"/>
                  </a:cubicBezTo>
                  <a:cubicBezTo>
                    <a:pt x="3634" y="505"/>
                    <a:pt x="3655" y="484"/>
                    <a:pt x="3665" y="474"/>
                  </a:cubicBezTo>
                  <a:cubicBezTo>
                    <a:pt x="3676" y="431"/>
                    <a:pt x="3686" y="400"/>
                    <a:pt x="3686" y="357"/>
                  </a:cubicBezTo>
                  <a:cubicBezTo>
                    <a:pt x="3697" y="336"/>
                    <a:pt x="3697" y="315"/>
                    <a:pt x="3686" y="283"/>
                  </a:cubicBezTo>
                  <a:cubicBezTo>
                    <a:pt x="3686" y="252"/>
                    <a:pt x="3676" y="220"/>
                    <a:pt x="3655" y="188"/>
                  </a:cubicBezTo>
                  <a:cubicBezTo>
                    <a:pt x="3644" y="167"/>
                    <a:pt x="3623" y="146"/>
                    <a:pt x="3613" y="125"/>
                  </a:cubicBezTo>
                  <a:cubicBezTo>
                    <a:pt x="3581" y="93"/>
                    <a:pt x="3539" y="72"/>
                    <a:pt x="3496" y="62"/>
                  </a:cubicBezTo>
                  <a:lnTo>
                    <a:pt x="3285" y="9"/>
                  </a:lnTo>
                  <a:cubicBezTo>
                    <a:pt x="3269" y="4"/>
                    <a:pt x="3253" y="1"/>
                    <a:pt x="3238" y="1"/>
                  </a:cubicBezTo>
                  <a:close/>
                  <a:moveTo>
                    <a:pt x="8101" y="178"/>
                  </a:moveTo>
                  <a:cubicBezTo>
                    <a:pt x="8080" y="178"/>
                    <a:pt x="8048" y="178"/>
                    <a:pt x="8017" y="188"/>
                  </a:cubicBezTo>
                  <a:cubicBezTo>
                    <a:pt x="7996" y="199"/>
                    <a:pt x="7964" y="220"/>
                    <a:pt x="7943" y="231"/>
                  </a:cubicBezTo>
                  <a:lnTo>
                    <a:pt x="7922" y="241"/>
                  </a:lnTo>
                  <a:cubicBezTo>
                    <a:pt x="7911" y="252"/>
                    <a:pt x="7890" y="273"/>
                    <a:pt x="7869" y="283"/>
                  </a:cubicBezTo>
                  <a:lnTo>
                    <a:pt x="7869" y="294"/>
                  </a:lnTo>
                  <a:lnTo>
                    <a:pt x="7858" y="305"/>
                  </a:lnTo>
                  <a:cubicBezTo>
                    <a:pt x="7848" y="326"/>
                    <a:pt x="7827" y="347"/>
                    <a:pt x="7816" y="368"/>
                  </a:cubicBezTo>
                  <a:lnTo>
                    <a:pt x="7816" y="379"/>
                  </a:lnTo>
                  <a:cubicBezTo>
                    <a:pt x="7795" y="410"/>
                    <a:pt x="7795" y="442"/>
                    <a:pt x="7795" y="484"/>
                  </a:cubicBezTo>
                  <a:cubicBezTo>
                    <a:pt x="7784" y="526"/>
                    <a:pt x="7784" y="558"/>
                    <a:pt x="7795" y="600"/>
                  </a:cubicBezTo>
                  <a:cubicBezTo>
                    <a:pt x="7805" y="632"/>
                    <a:pt x="7816" y="664"/>
                    <a:pt x="7848" y="695"/>
                  </a:cubicBezTo>
                  <a:cubicBezTo>
                    <a:pt x="7869" y="716"/>
                    <a:pt x="7890" y="748"/>
                    <a:pt x="7922" y="759"/>
                  </a:cubicBezTo>
                  <a:lnTo>
                    <a:pt x="7974" y="790"/>
                  </a:lnTo>
                  <a:cubicBezTo>
                    <a:pt x="7992" y="795"/>
                    <a:pt x="8011" y="797"/>
                    <a:pt x="8031" y="797"/>
                  </a:cubicBezTo>
                  <a:cubicBezTo>
                    <a:pt x="8059" y="797"/>
                    <a:pt x="8087" y="792"/>
                    <a:pt x="8112" y="780"/>
                  </a:cubicBezTo>
                  <a:lnTo>
                    <a:pt x="8154" y="759"/>
                  </a:lnTo>
                  <a:lnTo>
                    <a:pt x="8175" y="759"/>
                  </a:lnTo>
                  <a:cubicBezTo>
                    <a:pt x="8207" y="759"/>
                    <a:pt x="8238" y="748"/>
                    <a:pt x="8270" y="727"/>
                  </a:cubicBezTo>
                  <a:cubicBezTo>
                    <a:pt x="8302" y="716"/>
                    <a:pt x="8323" y="695"/>
                    <a:pt x="8344" y="664"/>
                  </a:cubicBezTo>
                  <a:cubicBezTo>
                    <a:pt x="8365" y="653"/>
                    <a:pt x="8376" y="632"/>
                    <a:pt x="8386" y="611"/>
                  </a:cubicBezTo>
                  <a:cubicBezTo>
                    <a:pt x="8407" y="569"/>
                    <a:pt x="8418" y="516"/>
                    <a:pt x="8418" y="463"/>
                  </a:cubicBezTo>
                  <a:cubicBezTo>
                    <a:pt x="8407" y="442"/>
                    <a:pt x="8407" y="421"/>
                    <a:pt x="8407" y="389"/>
                  </a:cubicBezTo>
                  <a:cubicBezTo>
                    <a:pt x="8386" y="347"/>
                    <a:pt x="8365" y="305"/>
                    <a:pt x="8333" y="273"/>
                  </a:cubicBezTo>
                  <a:cubicBezTo>
                    <a:pt x="8323" y="252"/>
                    <a:pt x="8291" y="231"/>
                    <a:pt x="8281" y="220"/>
                  </a:cubicBezTo>
                  <a:lnTo>
                    <a:pt x="8270" y="220"/>
                  </a:lnTo>
                  <a:lnTo>
                    <a:pt x="8260" y="210"/>
                  </a:lnTo>
                  <a:cubicBezTo>
                    <a:pt x="8238" y="199"/>
                    <a:pt x="8217" y="188"/>
                    <a:pt x="8196" y="188"/>
                  </a:cubicBezTo>
                  <a:lnTo>
                    <a:pt x="8186" y="178"/>
                  </a:lnTo>
                  <a:close/>
                  <a:moveTo>
                    <a:pt x="5239" y="157"/>
                  </a:moveTo>
                  <a:cubicBezTo>
                    <a:pt x="5176" y="157"/>
                    <a:pt x="5102" y="188"/>
                    <a:pt x="5059" y="241"/>
                  </a:cubicBezTo>
                  <a:cubicBezTo>
                    <a:pt x="5028" y="294"/>
                    <a:pt x="4996" y="379"/>
                    <a:pt x="4996" y="442"/>
                  </a:cubicBezTo>
                  <a:cubicBezTo>
                    <a:pt x="5007" y="516"/>
                    <a:pt x="5028" y="590"/>
                    <a:pt x="5081" y="643"/>
                  </a:cubicBezTo>
                  <a:cubicBezTo>
                    <a:pt x="5102" y="674"/>
                    <a:pt x="5133" y="685"/>
                    <a:pt x="5176" y="706"/>
                  </a:cubicBezTo>
                  <a:lnTo>
                    <a:pt x="5186" y="738"/>
                  </a:lnTo>
                  <a:cubicBezTo>
                    <a:pt x="5207" y="801"/>
                    <a:pt x="5239" y="843"/>
                    <a:pt x="5292" y="875"/>
                  </a:cubicBezTo>
                  <a:cubicBezTo>
                    <a:pt x="5313" y="885"/>
                    <a:pt x="5323" y="885"/>
                    <a:pt x="5345" y="896"/>
                  </a:cubicBezTo>
                  <a:cubicBezTo>
                    <a:pt x="5376" y="907"/>
                    <a:pt x="5397" y="907"/>
                    <a:pt x="5419" y="907"/>
                  </a:cubicBezTo>
                  <a:lnTo>
                    <a:pt x="5482" y="907"/>
                  </a:lnTo>
                  <a:lnTo>
                    <a:pt x="5514" y="917"/>
                  </a:lnTo>
                  <a:lnTo>
                    <a:pt x="5556" y="938"/>
                  </a:lnTo>
                  <a:cubicBezTo>
                    <a:pt x="5609" y="981"/>
                    <a:pt x="5661" y="1002"/>
                    <a:pt x="5725" y="1002"/>
                  </a:cubicBezTo>
                  <a:cubicBezTo>
                    <a:pt x="5788" y="1002"/>
                    <a:pt x="5852" y="970"/>
                    <a:pt x="5894" y="917"/>
                  </a:cubicBezTo>
                  <a:cubicBezTo>
                    <a:pt x="5936" y="854"/>
                    <a:pt x="5968" y="780"/>
                    <a:pt x="5968" y="706"/>
                  </a:cubicBezTo>
                  <a:cubicBezTo>
                    <a:pt x="5957" y="632"/>
                    <a:pt x="5936" y="558"/>
                    <a:pt x="5883" y="516"/>
                  </a:cubicBezTo>
                  <a:cubicBezTo>
                    <a:pt x="5809" y="442"/>
                    <a:pt x="5725" y="389"/>
                    <a:pt x="5630" y="357"/>
                  </a:cubicBezTo>
                  <a:lnTo>
                    <a:pt x="5619" y="347"/>
                  </a:lnTo>
                  <a:cubicBezTo>
                    <a:pt x="5566" y="252"/>
                    <a:pt x="5492" y="199"/>
                    <a:pt x="5408" y="167"/>
                  </a:cubicBezTo>
                  <a:cubicBezTo>
                    <a:pt x="5355" y="157"/>
                    <a:pt x="5292" y="157"/>
                    <a:pt x="5239" y="157"/>
                  </a:cubicBezTo>
                  <a:close/>
                  <a:moveTo>
                    <a:pt x="7182" y="431"/>
                  </a:moveTo>
                  <a:cubicBezTo>
                    <a:pt x="7151" y="431"/>
                    <a:pt x="7119" y="431"/>
                    <a:pt x="7087" y="442"/>
                  </a:cubicBezTo>
                  <a:cubicBezTo>
                    <a:pt x="7056" y="452"/>
                    <a:pt x="7024" y="474"/>
                    <a:pt x="7003" y="495"/>
                  </a:cubicBezTo>
                  <a:cubicBezTo>
                    <a:pt x="6982" y="516"/>
                    <a:pt x="6961" y="547"/>
                    <a:pt x="6939" y="579"/>
                  </a:cubicBezTo>
                  <a:cubicBezTo>
                    <a:pt x="6939" y="600"/>
                    <a:pt x="6929" y="621"/>
                    <a:pt x="6918" y="643"/>
                  </a:cubicBezTo>
                  <a:cubicBezTo>
                    <a:pt x="6908" y="695"/>
                    <a:pt x="6908" y="748"/>
                    <a:pt x="6929" y="801"/>
                  </a:cubicBezTo>
                  <a:cubicBezTo>
                    <a:pt x="6939" y="822"/>
                    <a:pt x="6939" y="843"/>
                    <a:pt x="6950" y="864"/>
                  </a:cubicBezTo>
                  <a:cubicBezTo>
                    <a:pt x="6971" y="907"/>
                    <a:pt x="7003" y="938"/>
                    <a:pt x="7045" y="959"/>
                  </a:cubicBezTo>
                  <a:lnTo>
                    <a:pt x="7098" y="1002"/>
                  </a:lnTo>
                  <a:cubicBezTo>
                    <a:pt x="7129" y="1023"/>
                    <a:pt x="7161" y="1033"/>
                    <a:pt x="7193" y="1033"/>
                  </a:cubicBezTo>
                  <a:cubicBezTo>
                    <a:pt x="7225" y="1033"/>
                    <a:pt x="7256" y="1033"/>
                    <a:pt x="7288" y="1023"/>
                  </a:cubicBezTo>
                  <a:cubicBezTo>
                    <a:pt x="7320" y="1012"/>
                    <a:pt x="7351" y="991"/>
                    <a:pt x="7372" y="970"/>
                  </a:cubicBezTo>
                  <a:cubicBezTo>
                    <a:pt x="7404" y="949"/>
                    <a:pt x="7425" y="917"/>
                    <a:pt x="7436" y="885"/>
                  </a:cubicBezTo>
                  <a:cubicBezTo>
                    <a:pt x="7446" y="864"/>
                    <a:pt x="7457" y="843"/>
                    <a:pt x="7457" y="822"/>
                  </a:cubicBezTo>
                  <a:cubicBezTo>
                    <a:pt x="7467" y="769"/>
                    <a:pt x="7467" y="716"/>
                    <a:pt x="7457" y="664"/>
                  </a:cubicBezTo>
                  <a:cubicBezTo>
                    <a:pt x="7446" y="643"/>
                    <a:pt x="7436" y="621"/>
                    <a:pt x="7425" y="600"/>
                  </a:cubicBezTo>
                  <a:cubicBezTo>
                    <a:pt x="7404" y="558"/>
                    <a:pt x="7372" y="526"/>
                    <a:pt x="7330" y="505"/>
                  </a:cubicBezTo>
                  <a:cubicBezTo>
                    <a:pt x="7320" y="495"/>
                    <a:pt x="7298" y="474"/>
                    <a:pt x="7277" y="463"/>
                  </a:cubicBezTo>
                  <a:cubicBezTo>
                    <a:pt x="7246" y="442"/>
                    <a:pt x="7225" y="431"/>
                    <a:pt x="7182" y="431"/>
                  </a:cubicBezTo>
                  <a:close/>
                  <a:moveTo>
                    <a:pt x="2905" y="1461"/>
                  </a:moveTo>
                  <a:cubicBezTo>
                    <a:pt x="2777" y="1461"/>
                    <a:pt x="2651" y="1556"/>
                    <a:pt x="2662" y="1741"/>
                  </a:cubicBezTo>
                  <a:cubicBezTo>
                    <a:pt x="2667" y="1920"/>
                    <a:pt x="2787" y="2008"/>
                    <a:pt x="2907" y="2008"/>
                  </a:cubicBezTo>
                  <a:cubicBezTo>
                    <a:pt x="3035" y="2008"/>
                    <a:pt x="3164" y="1910"/>
                    <a:pt x="3158" y="1720"/>
                  </a:cubicBezTo>
                  <a:cubicBezTo>
                    <a:pt x="3148" y="1546"/>
                    <a:pt x="3026" y="1461"/>
                    <a:pt x="2905" y="1461"/>
                  </a:cubicBezTo>
                  <a:close/>
                  <a:moveTo>
                    <a:pt x="1754" y="1392"/>
                  </a:moveTo>
                  <a:cubicBezTo>
                    <a:pt x="1733" y="1392"/>
                    <a:pt x="1701" y="1403"/>
                    <a:pt x="1680" y="1403"/>
                  </a:cubicBezTo>
                  <a:lnTo>
                    <a:pt x="1669" y="1414"/>
                  </a:lnTo>
                  <a:cubicBezTo>
                    <a:pt x="1627" y="1424"/>
                    <a:pt x="1606" y="1435"/>
                    <a:pt x="1585" y="1466"/>
                  </a:cubicBezTo>
                  <a:cubicBezTo>
                    <a:pt x="1553" y="1487"/>
                    <a:pt x="1532" y="1509"/>
                    <a:pt x="1521" y="1551"/>
                  </a:cubicBezTo>
                  <a:cubicBezTo>
                    <a:pt x="1500" y="1583"/>
                    <a:pt x="1490" y="1614"/>
                    <a:pt x="1490" y="1656"/>
                  </a:cubicBezTo>
                  <a:cubicBezTo>
                    <a:pt x="1490" y="1678"/>
                    <a:pt x="1490" y="1709"/>
                    <a:pt x="1500" y="1741"/>
                  </a:cubicBezTo>
                  <a:lnTo>
                    <a:pt x="1490" y="1783"/>
                  </a:lnTo>
                  <a:cubicBezTo>
                    <a:pt x="1490" y="1836"/>
                    <a:pt x="1511" y="1889"/>
                    <a:pt x="1532" y="1931"/>
                  </a:cubicBezTo>
                  <a:lnTo>
                    <a:pt x="1574" y="1984"/>
                  </a:lnTo>
                  <a:cubicBezTo>
                    <a:pt x="1606" y="2016"/>
                    <a:pt x="1638" y="2037"/>
                    <a:pt x="1680" y="2047"/>
                  </a:cubicBezTo>
                  <a:lnTo>
                    <a:pt x="1690" y="2058"/>
                  </a:lnTo>
                  <a:lnTo>
                    <a:pt x="1785" y="2058"/>
                  </a:lnTo>
                  <a:cubicBezTo>
                    <a:pt x="1807" y="2058"/>
                    <a:pt x="1828" y="2047"/>
                    <a:pt x="1849" y="2047"/>
                  </a:cubicBezTo>
                  <a:lnTo>
                    <a:pt x="1870" y="2047"/>
                  </a:lnTo>
                  <a:lnTo>
                    <a:pt x="1902" y="2026"/>
                  </a:lnTo>
                  <a:lnTo>
                    <a:pt x="1944" y="2005"/>
                  </a:lnTo>
                  <a:cubicBezTo>
                    <a:pt x="1965" y="1984"/>
                    <a:pt x="1986" y="1963"/>
                    <a:pt x="2007" y="1942"/>
                  </a:cubicBezTo>
                  <a:lnTo>
                    <a:pt x="2018" y="1931"/>
                  </a:lnTo>
                  <a:cubicBezTo>
                    <a:pt x="2028" y="1910"/>
                    <a:pt x="2049" y="1889"/>
                    <a:pt x="2060" y="1868"/>
                  </a:cubicBezTo>
                  <a:lnTo>
                    <a:pt x="2060" y="1857"/>
                  </a:lnTo>
                  <a:cubicBezTo>
                    <a:pt x="2071" y="1836"/>
                    <a:pt x="2081" y="1815"/>
                    <a:pt x="2081" y="1794"/>
                  </a:cubicBezTo>
                  <a:cubicBezTo>
                    <a:pt x="2092" y="1741"/>
                    <a:pt x="2092" y="1688"/>
                    <a:pt x="2081" y="1635"/>
                  </a:cubicBezTo>
                  <a:lnTo>
                    <a:pt x="2071" y="1604"/>
                  </a:lnTo>
                  <a:lnTo>
                    <a:pt x="2049" y="1572"/>
                  </a:lnTo>
                  <a:lnTo>
                    <a:pt x="2049" y="1561"/>
                  </a:lnTo>
                  <a:cubicBezTo>
                    <a:pt x="2039" y="1540"/>
                    <a:pt x="2018" y="1519"/>
                    <a:pt x="1997" y="1498"/>
                  </a:cubicBezTo>
                  <a:lnTo>
                    <a:pt x="1986" y="1487"/>
                  </a:lnTo>
                  <a:cubicBezTo>
                    <a:pt x="1976" y="1466"/>
                    <a:pt x="1954" y="1456"/>
                    <a:pt x="1933" y="1445"/>
                  </a:cubicBezTo>
                  <a:lnTo>
                    <a:pt x="1933" y="1435"/>
                  </a:lnTo>
                  <a:lnTo>
                    <a:pt x="1923" y="1435"/>
                  </a:lnTo>
                  <a:cubicBezTo>
                    <a:pt x="1902" y="1424"/>
                    <a:pt x="1870" y="1414"/>
                    <a:pt x="1849" y="1403"/>
                  </a:cubicBezTo>
                  <a:lnTo>
                    <a:pt x="1838" y="1403"/>
                  </a:lnTo>
                  <a:cubicBezTo>
                    <a:pt x="1817" y="1392"/>
                    <a:pt x="1785" y="1392"/>
                    <a:pt x="1764" y="1392"/>
                  </a:cubicBezTo>
                  <a:close/>
                  <a:moveTo>
                    <a:pt x="5894" y="1445"/>
                  </a:moveTo>
                  <a:lnTo>
                    <a:pt x="5894" y="1456"/>
                  </a:lnTo>
                  <a:cubicBezTo>
                    <a:pt x="5862" y="1456"/>
                    <a:pt x="5830" y="1466"/>
                    <a:pt x="5799" y="1487"/>
                  </a:cubicBezTo>
                  <a:cubicBezTo>
                    <a:pt x="5767" y="1509"/>
                    <a:pt x="5746" y="1530"/>
                    <a:pt x="5735" y="1561"/>
                  </a:cubicBezTo>
                  <a:cubicBezTo>
                    <a:pt x="5714" y="1593"/>
                    <a:pt x="5693" y="1625"/>
                    <a:pt x="5693" y="1656"/>
                  </a:cubicBezTo>
                  <a:cubicBezTo>
                    <a:pt x="5693" y="1688"/>
                    <a:pt x="5693" y="1709"/>
                    <a:pt x="5683" y="1741"/>
                  </a:cubicBezTo>
                  <a:lnTo>
                    <a:pt x="5693" y="1762"/>
                  </a:lnTo>
                  <a:cubicBezTo>
                    <a:pt x="5683" y="1783"/>
                    <a:pt x="5683" y="1804"/>
                    <a:pt x="5683" y="1825"/>
                  </a:cubicBezTo>
                  <a:cubicBezTo>
                    <a:pt x="5683" y="1868"/>
                    <a:pt x="5693" y="1899"/>
                    <a:pt x="5714" y="1931"/>
                  </a:cubicBezTo>
                  <a:cubicBezTo>
                    <a:pt x="5725" y="1973"/>
                    <a:pt x="5735" y="1994"/>
                    <a:pt x="5767" y="2026"/>
                  </a:cubicBezTo>
                  <a:cubicBezTo>
                    <a:pt x="5778" y="2037"/>
                    <a:pt x="5799" y="2047"/>
                    <a:pt x="5820" y="2068"/>
                  </a:cubicBezTo>
                  <a:cubicBezTo>
                    <a:pt x="5852" y="2089"/>
                    <a:pt x="5894" y="2100"/>
                    <a:pt x="5947" y="2100"/>
                  </a:cubicBezTo>
                  <a:cubicBezTo>
                    <a:pt x="5968" y="2089"/>
                    <a:pt x="5989" y="2089"/>
                    <a:pt x="6010" y="2089"/>
                  </a:cubicBezTo>
                  <a:cubicBezTo>
                    <a:pt x="6031" y="2079"/>
                    <a:pt x="6052" y="2068"/>
                    <a:pt x="6073" y="2047"/>
                  </a:cubicBezTo>
                  <a:cubicBezTo>
                    <a:pt x="6084" y="2052"/>
                    <a:pt x="6097" y="2055"/>
                    <a:pt x="6110" y="2055"/>
                  </a:cubicBezTo>
                  <a:cubicBezTo>
                    <a:pt x="6124" y="2055"/>
                    <a:pt x="6137" y="2052"/>
                    <a:pt x="6147" y="2047"/>
                  </a:cubicBezTo>
                  <a:cubicBezTo>
                    <a:pt x="6179" y="2047"/>
                    <a:pt x="6211" y="2037"/>
                    <a:pt x="6242" y="2016"/>
                  </a:cubicBezTo>
                  <a:lnTo>
                    <a:pt x="6285" y="1963"/>
                  </a:lnTo>
                  <a:cubicBezTo>
                    <a:pt x="6316" y="1942"/>
                    <a:pt x="6327" y="1910"/>
                    <a:pt x="6337" y="1868"/>
                  </a:cubicBezTo>
                  <a:cubicBezTo>
                    <a:pt x="6348" y="1847"/>
                    <a:pt x="6348" y="1825"/>
                    <a:pt x="6348" y="1804"/>
                  </a:cubicBezTo>
                  <a:cubicBezTo>
                    <a:pt x="6359" y="1762"/>
                    <a:pt x="6359" y="1730"/>
                    <a:pt x="6337" y="1688"/>
                  </a:cubicBezTo>
                  <a:cubicBezTo>
                    <a:pt x="6337" y="1667"/>
                    <a:pt x="6327" y="1646"/>
                    <a:pt x="6316" y="1625"/>
                  </a:cubicBezTo>
                  <a:cubicBezTo>
                    <a:pt x="6295" y="1583"/>
                    <a:pt x="6263" y="1551"/>
                    <a:pt x="6221" y="1519"/>
                  </a:cubicBezTo>
                  <a:cubicBezTo>
                    <a:pt x="6200" y="1519"/>
                    <a:pt x="6190" y="1509"/>
                    <a:pt x="6168" y="1498"/>
                  </a:cubicBezTo>
                  <a:lnTo>
                    <a:pt x="6158" y="1498"/>
                  </a:lnTo>
                  <a:lnTo>
                    <a:pt x="6147" y="1487"/>
                  </a:lnTo>
                  <a:lnTo>
                    <a:pt x="6105" y="1487"/>
                  </a:lnTo>
                  <a:cubicBezTo>
                    <a:pt x="6073" y="1477"/>
                    <a:pt x="6031" y="1466"/>
                    <a:pt x="5989" y="1456"/>
                  </a:cubicBezTo>
                  <a:cubicBezTo>
                    <a:pt x="5957" y="1445"/>
                    <a:pt x="5925" y="1445"/>
                    <a:pt x="5894" y="1445"/>
                  </a:cubicBezTo>
                  <a:close/>
                  <a:moveTo>
                    <a:pt x="243" y="1667"/>
                  </a:moveTo>
                  <a:cubicBezTo>
                    <a:pt x="212" y="1667"/>
                    <a:pt x="180" y="1678"/>
                    <a:pt x="148" y="1699"/>
                  </a:cubicBezTo>
                  <a:cubicBezTo>
                    <a:pt x="117" y="1709"/>
                    <a:pt x="96" y="1730"/>
                    <a:pt x="74" y="1751"/>
                  </a:cubicBezTo>
                  <a:cubicBezTo>
                    <a:pt x="43" y="1783"/>
                    <a:pt x="32" y="1815"/>
                    <a:pt x="22" y="1847"/>
                  </a:cubicBezTo>
                  <a:cubicBezTo>
                    <a:pt x="11" y="1878"/>
                    <a:pt x="1" y="1920"/>
                    <a:pt x="1" y="1963"/>
                  </a:cubicBezTo>
                  <a:cubicBezTo>
                    <a:pt x="11" y="1984"/>
                    <a:pt x="11" y="2005"/>
                    <a:pt x="11" y="2037"/>
                  </a:cubicBezTo>
                  <a:cubicBezTo>
                    <a:pt x="32" y="2079"/>
                    <a:pt x="53" y="2121"/>
                    <a:pt x="85" y="2153"/>
                  </a:cubicBezTo>
                  <a:lnTo>
                    <a:pt x="138" y="2195"/>
                  </a:lnTo>
                  <a:cubicBezTo>
                    <a:pt x="170" y="2216"/>
                    <a:pt x="222" y="2227"/>
                    <a:pt x="265" y="2227"/>
                  </a:cubicBezTo>
                  <a:lnTo>
                    <a:pt x="307" y="2227"/>
                  </a:lnTo>
                  <a:cubicBezTo>
                    <a:pt x="339" y="2227"/>
                    <a:pt x="370" y="2216"/>
                    <a:pt x="402" y="2195"/>
                  </a:cubicBezTo>
                  <a:cubicBezTo>
                    <a:pt x="434" y="2185"/>
                    <a:pt x="465" y="2163"/>
                    <a:pt x="486" y="2142"/>
                  </a:cubicBezTo>
                  <a:cubicBezTo>
                    <a:pt x="507" y="2111"/>
                    <a:pt x="518" y="2079"/>
                    <a:pt x="529" y="2047"/>
                  </a:cubicBezTo>
                  <a:cubicBezTo>
                    <a:pt x="550" y="2016"/>
                    <a:pt x="550" y="1973"/>
                    <a:pt x="550" y="1931"/>
                  </a:cubicBezTo>
                  <a:cubicBezTo>
                    <a:pt x="539" y="1910"/>
                    <a:pt x="539" y="1889"/>
                    <a:pt x="539" y="1857"/>
                  </a:cubicBezTo>
                  <a:cubicBezTo>
                    <a:pt x="529" y="1815"/>
                    <a:pt x="497" y="1773"/>
                    <a:pt x="465" y="1741"/>
                  </a:cubicBezTo>
                  <a:lnTo>
                    <a:pt x="412" y="1699"/>
                  </a:lnTo>
                  <a:cubicBezTo>
                    <a:pt x="381" y="1678"/>
                    <a:pt x="339" y="1667"/>
                    <a:pt x="286" y="1667"/>
                  </a:cubicBezTo>
                  <a:close/>
                  <a:moveTo>
                    <a:pt x="7418" y="1797"/>
                  </a:moveTo>
                  <a:cubicBezTo>
                    <a:pt x="7399" y="1797"/>
                    <a:pt x="7380" y="1802"/>
                    <a:pt x="7362" y="1815"/>
                  </a:cubicBezTo>
                  <a:lnTo>
                    <a:pt x="7298" y="1847"/>
                  </a:lnTo>
                  <a:lnTo>
                    <a:pt x="7277" y="1868"/>
                  </a:lnTo>
                  <a:cubicBezTo>
                    <a:pt x="7246" y="1878"/>
                    <a:pt x="7214" y="1899"/>
                    <a:pt x="7193" y="1920"/>
                  </a:cubicBezTo>
                  <a:cubicBezTo>
                    <a:pt x="7161" y="1942"/>
                    <a:pt x="7140" y="1973"/>
                    <a:pt x="7129" y="2005"/>
                  </a:cubicBezTo>
                  <a:cubicBezTo>
                    <a:pt x="7119" y="2026"/>
                    <a:pt x="7108" y="2047"/>
                    <a:pt x="7108" y="2068"/>
                  </a:cubicBezTo>
                  <a:cubicBezTo>
                    <a:pt x="7098" y="2121"/>
                    <a:pt x="7098" y="2174"/>
                    <a:pt x="7108" y="2216"/>
                  </a:cubicBezTo>
                  <a:cubicBezTo>
                    <a:pt x="7119" y="2237"/>
                    <a:pt x="7129" y="2269"/>
                    <a:pt x="7140" y="2290"/>
                  </a:cubicBezTo>
                  <a:cubicBezTo>
                    <a:pt x="7161" y="2332"/>
                    <a:pt x="7193" y="2364"/>
                    <a:pt x="7235" y="2385"/>
                  </a:cubicBezTo>
                  <a:cubicBezTo>
                    <a:pt x="7298" y="2417"/>
                    <a:pt x="7362" y="2449"/>
                    <a:pt x="7425" y="2480"/>
                  </a:cubicBezTo>
                  <a:lnTo>
                    <a:pt x="7446" y="2491"/>
                  </a:lnTo>
                  <a:cubicBezTo>
                    <a:pt x="7467" y="2501"/>
                    <a:pt x="7499" y="2522"/>
                    <a:pt x="7531" y="2533"/>
                  </a:cubicBezTo>
                  <a:cubicBezTo>
                    <a:pt x="7547" y="2538"/>
                    <a:pt x="7563" y="2541"/>
                    <a:pt x="7578" y="2541"/>
                  </a:cubicBezTo>
                  <a:cubicBezTo>
                    <a:pt x="7594" y="2541"/>
                    <a:pt x="7610" y="2538"/>
                    <a:pt x="7626" y="2533"/>
                  </a:cubicBezTo>
                  <a:cubicBezTo>
                    <a:pt x="7658" y="2522"/>
                    <a:pt x="7689" y="2512"/>
                    <a:pt x="7721" y="2491"/>
                  </a:cubicBezTo>
                  <a:lnTo>
                    <a:pt x="7774" y="2449"/>
                  </a:lnTo>
                  <a:cubicBezTo>
                    <a:pt x="7795" y="2417"/>
                    <a:pt x="7805" y="2385"/>
                    <a:pt x="7816" y="2353"/>
                  </a:cubicBezTo>
                  <a:cubicBezTo>
                    <a:pt x="7827" y="2332"/>
                    <a:pt x="7837" y="2311"/>
                    <a:pt x="7837" y="2280"/>
                  </a:cubicBezTo>
                  <a:cubicBezTo>
                    <a:pt x="7837" y="2248"/>
                    <a:pt x="7837" y="2206"/>
                    <a:pt x="7827" y="2174"/>
                  </a:cubicBezTo>
                  <a:lnTo>
                    <a:pt x="7795" y="2100"/>
                  </a:lnTo>
                  <a:cubicBezTo>
                    <a:pt x="7774" y="2058"/>
                    <a:pt x="7742" y="2026"/>
                    <a:pt x="7700" y="2005"/>
                  </a:cubicBezTo>
                  <a:lnTo>
                    <a:pt x="7668" y="1984"/>
                  </a:lnTo>
                  <a:cubicBezTo>
                    <a:pt x="7658" y="1952"/>
                    <a:pt x="7647" y="1920"/>
                    <a:pt x="7626" y="1899"/>
                  </a:cubicBezTo>
                  <a:cubicBezTo>
                    <a:pt x="7605" y="1868"/>
                    <a:pt x="7584" y="1847"/>
                    <a:pt x="7552" y="1836"/>
                  </a:cubicBezTo>
                  <a:cubicBezTo>
                    <a:pt x="7520" y="1815"/>
                    <a:pt x="7489" y="1804"/>
                    <a:pt x="7457" y="1804"/>
                  </a:cubicBezTo>
                  <a:cubicBezTo>
                    <a:pt x="7444" y="1800"/>
                    <a:pt x="7431" y="1797"/>
                    <a:pt x="7418" y="1797"/>
                  </a:cubicBezTo>
                  <a:close/>
                  <a:moveTo>
                    <a:pt x="4299" y="2033"/>
                  </a:moveTo>
                  <a:cubicBezTo>
                    <a:pt x="4288" y="2033"/>
                    <a:pt x="4278" y="2034"/>
                    <a:pt x="4267" y="2037"/>
                  </a:cubicBezTo>
                  <a:lnTo>
                    <a:pt x="4130" y="2037"/>
                  </a:lnTo>
                  <a:cubicBezTo>
                    <a:pt x="4088" y="2037"/>
                    <a:pt x="4067" y="2047"/>
                    <a:pt x="4035" y="2068"/>
                  </a:cubicBezTo>
                  <a:cubicBezTo>
                    <a:pt x="4003" y="2079"/>
                    <a:pt x="3972" y="2100"/>
                    <a:pt x="3951" y="2132"/>
                  </a:cubicBezTo>
                  <a:cubicBezTo>
                    <a:pt x="3929" y="2153"/>
                    <a:pt x="3919" y="2185"/>
                    <a:pt x="3908" y="2216"/>
                  </a:cubicBezTo>
                  <a:cubicBezTo>
                    <a:pt x="3887" y="2258"/>
                    <a:pt x="3887" y="2290"/>
                    <a:pt x="3887" y="2332"/>
                  </a:cubicBezTo>
                  <a:cubicBezTo>
                    <a:pt x="3887" y="2353"/>
                    <a:pt x="3898" y="2375"/>
                    <a:pt x="3898" y="2406"/>
                  </a:cubicBezTo>
                  <a:cubicBezTo>
                    <a:pt x="3908" y="2449"/>
                    <a:pt x="3940" y="2491"/>
                    <a:pt x="3972" y="2522"/>
                  </a:cubicBezTo>
                  <a:lnTo>
                    <a:pt x="4014" y="2565"/>
                  </a:lnTo>
                  <a:cubicBezTo>
                    <a:pt x="4056" y="2596"/>
                    <a:pt x="4098" y="2607"/>
                    <a:pt x="4141" y="2607"/>
                  </a:cubicBezTo>
                  <a:lnTo>
                    <a:pt x="4288" y="2596"/>
                  </a:lnTo>
                  <a:cubicBezTo>
                    <a:pt x="4320" y="2596"/>
                    <a:pt x="4352" y="2586"/>
                    <a:pt x="4373" y="2565"/>
                  </a:cubicBezTo>
                  <a:cubicBezTo>
                    <a:pt x="4415" y="2554"/>
                    <a:pt x="4436" y="2533"/>
                    <a:pt x="4457" y="2501"/>
                  </a:cubicBezTo>
                  <a:cubicBezTo>
                    <a:pt x="4479" y="2480"/>
                    <a:pt x="4500" y="2449"/>
                    <a:pt x="4500" y="2417"/>
                  </a:cubicBezTo>
                  <a:cubicBezTo>
                    <a:pt x="4521" y="2375"/>
                    <a:pt x="4531" y="2343"/>
                    <a:pt x="4521" y="2301"/>
                  </a:cubicBezTo>
                  <a:cubicBezTo>
                    <a:pt x="4521" y="2280"/>
                    <a:pt x="4510" y="2258"/>
                    <a:pt x="4510" y="2227"/>
                  </a:cubicBezTo>
                  <a:cubicBezTo>
                    <a:pt x="4500" y="2185"/>
                    <a:pt x="4479" y="2142"/>
                    <a:pt x="4447" y="2111"/>
                  </a:cubicBezTo>
                  <a:cubicBezTo>
                    <a:pt x="4426" y="2089"/>
                    <a:pt x="4415" y="2079"/>
                    <a:pt x="4394" y="2068"/>
                  </a:cubicBezTo>
                  <a:cubicBezTo>
                    <a:pt x="4362" y="2045"/>
                    <a:pt x="4331" y="2033"/>
                    <a:pt x="4299" y="2033"/>
                  </a:cubicBezTo>
                  <a:close/>
                  <a:moveTo>
                    <a:pt x="5379" y="2476"/>
                  </a:moveTo>
                  <a:cubicBezTo>
                    <a:pt x="5368" y="2476"/>
                    <a:pt x="5357" y="2477"/>
                    <a:pt x="5345" y="2480"/>
                  </a:cubicBezTo>
                  <a:cubicBezTo>
                    <a:pt x="5323" y="2491"/>
                    <a:pt x="5281" y="2501"/>
                    <a:pt x="5260" y="2522"/>
                  </a:cubicBezTo>
                  <a:cubicBezTo>
                    <a:pt x="5228" y="2544"/>
                    <a:pt x="5207" y="2565"/>
                    <a:pt x="5197" y="2596"/>
                  </a:cubicBezTo>
                  <a:cubicBezTo>
                    <a:pt x="5176" y="2628"/>
                    <a:pt x="5155" y="2660"/>
                    <a:pt x="5155" y="2691"/>
                  </a:cubicBezTo>
                  <a:cubicBezTo>
                    <a:pt x="5144" y="2723"/>
                    <a:pt x="5144" y="2744"/>
                    <a:pt x="5144" y="2776"/>
                  </a:cubicBezTo>
                  <a:cubicBezTo>
                    <a:pt x="5144" y="2818"/>
                    <a:pt x="5155" y="2871"/>
                    <a:pt x="5186" y="2913"/>
                  </a:cubicBezTo>
                  <a:lnTo>
                    <a:pt x="5207" y="2945"/>
                  </a:lnTo>
                  <a:lnTo>
                    <a:pt x="5207" y="2956"/>
                  </a:lnTo>
                  <a:cubicBezTo>
                    <a:pt x="5218" y="2977"/>
                    <a:pt x="5218" y="3008"/>
                    <a:pt x="5218" y="3029"/>
                  </a:cubicBezTo>
                  <a:cubicBezTo>
                    <a:pt x="5239" y="3082"/>
                    <a:pt x="5260" y="3114"/>
                    <a:pt x="5292" y="3156"/>
                  </a:cubicBezTo>
                  <a:lnTo>
                    <a:pt x="5345" y="3198"/>
                  </a:lnTo>
                  <a:cubicBezTo>
                    <a:pt x="5376" y="3220"/>
                    <a:pt x="5419" y="3230"/>
                    <a:pt x="5471" y="3230"/>
                  </a:cubicBezTo>
                  <a:lnTo>
                    <a:pt x="5514" y="3220"/>
                  </a:lnTo>
                  <a:lnTo>
                    <a:pt x="5556" y="3209"/>
                  </a:lnTo>
                  <a:lnTo>
                    <a:pt x="5609" y="3177"/>
                  </a:lnTo>
                  <a:lnTo>
                    <a:pt x="5619" y="3177"/>
                  </a:lnTo>
                  <a:lnTo>
                    <a:pt x="5672" y="3124"/>
                  </a:lnTo>
                  <a:cubicBezTo>
                    <a:pt x="5693" y="3093"/>
                    <a:pt x="5714" y="3072"/>
                    <a:pt x="5725" y="3040"/>
                  </a:cubicBezTo>
                  <a:cubicBezTo>
                    <a:pt x="5735" y="3019"/>
                    <a:pt x="5746" y="2987"/>
                    <a:pt x="5746" y="2966"/>
                  </a:cubicBezTo>
                  <a:lnTo>
                    <a:pt x="5757" y="2956"/>
                  </a:lnTo>
                  <a:cubicBezTo>
                    <a:pt x="5757" y="2924"/>
                    <a:pt x="5757" y="2903"/>
                    <a:pt x="5757" y="2871"/>
                  </a:cubicBezTo>
                  <a:lnTo>
                    <a:pt x="5757" y="2850"/>
                  </a:lnTo>
                  <a:cubicBezTo>
                    <a:pt x="5757" y="2829"/>
                    <a:pt x="5757" y="2797"/>
                    <a:pt x="5746" y="2776"/>
                  </a:cubicBezTo>
                  <a:lnTo>
                    <a:pt x="5746" y="2755"/>
                  </a:lnTo>
                  <a:lnTo>
                    <a:pt x="5714" y="2691"/>
                  </a:lnTo>
                  <a:lnTo>
                    <a:pt x="5714" y="2681"/>
                  </a:lnTo>
                  <a:lnTo>
                    <a:pt x="5704" y="2670"/>
                  </a:lnTo>
                  <a:cubicBezTo>
                    <a:pt x="5693" y="2649"/>
                    <a:pt x="5683" y="2639"/>
                    <a:pt x="5661" y="2618"/>
                  </a:cubicBezTo>
                  <a:lnTo>
                    <a:pt x="5651" y="2596"/>
                  </a:lnTo>
                  <a:cubicBezTo>
                    <a:pt x="5630" y="2586"/>
                    <a:pt x="5609" y="2565"/>
                    <a:pt x="5588" y="2554"/>
                  </a:cubicBezTo>
                  <a:lnTo>
                    <a:pt x="5577" y="2544"/>
                  </a:lnTo>
                  <a:cubicBezTo>
                    <a:pt x="5545" y="2522"/>
                    <a:pt x="5514" y="2512"/>
                    <a:pt x="5482" y="2501"/>
                  </a:cubicBezTo>
                  <a:lnTo>
                    <a:pt x="5450" y="2491"/>
                  </a:lnTo>
                  <a:cubicBezTo>
                    <a:pt x="5428" y="2483"/>
                    <a:pt x="5405" y="2476"/>
                    <a:pt x="5379" y="2476"/>
                  </a:cubicBezTo>
                  <a:close/>
                  <a:moveTo>
                    <a:pt x="2335" y="2903"/>
                  </a:moveTo>
                  <a:cubicBezTo>
                    <a:pt x="2313" y="2903"/>
                    <a:pt x="2292" y="2913"/>
                    <a:pt x="2261" y="2913"/>
                  </a:cubicBezTo>
                  <a:cubicBezTo>
                    <a:pt x="2229" y="2934"/>
                    <a:pt x="2187" y="2956"/>
                    <a:pt x="2155" y="2998"/>
                  </a:cubicBezTo>
                  <a:cubicBezTo>
                    <a:pt x="2123" y="3029"/>
                    <a:pt x="2102" y="3061"/>
                    <a:pt x="2071" y="3103"/>
                  </a:cubicBezTo>
                  <a:cubicBezTo>
                    <a:pt x="2049" y="3124"/>
                    <a:pt x="2028" y="3156"/>
                    <a:pt x="2018" y="3198"/>
                  </a:cubicBezTo>
                  <a:cubicBezTo>
                    <a:pt x="2007" y="3230"/>
                    <a:pt x="1997" y="3262"/>
                    <a:pt x="1997" y="3304"/>
                  </a:cubicBezTo>
                  <a:cubicBezTo>
                    <a:pt x="1997" y="3346"/>
                    <a:pt x="2007" y="3378"/>
                    <a:pt x="2028" y="3410"/>
                  </a:cubicBezTo>
                  <a:cubicBezTo>
                    <a:pt x="2039" y="3441"/>
                    <a:pt x="2049" y="3473"/>
                    <a:pt x="2081" y="3505"/>
                  </a:cubicBezTo>
                  <a:cubicBezTo>
                    <a:pt x="2102" y="3515"/>
                    <a:pt x="2113" y="3526"/>
                    <a:pt x="2134" y="3547"/>
                  </a:cubicBezTo>
                  <a:cubicBezTo>
                    <a:pt x="2176" y="3568"/>
                    <a:pt x="2218" y="3579"/>
                    <a:pt x="2261" y="3579"/>
                  </a:cubicBezTo>
                  <a:cubicBezTo>
                    <a:pt x="2282" y="3568"/>
                    <a:pt x="2303" y="3568"/>
                    <a:pt x="2324" y="3568"/>
                  </a:cubicBezTo>
                  <a:cubicBezTo>
                    <a:pt x="2366" y="3547"/>
                    <a:pt x="2398" y="3526"/>
                    <a:pt x="2430" y="3484"/>
                  </a:cubicBezTo>
                  <a:cubicBezTo>
                    <a:pt x="2461" y="3452"/>
                    <a:pt x="2493" y="3410"/>
                    <a:pt x="2525" y="3378"/>
                  </a:cubicBezTo>
                  <a:cubicBezTo>
                    <a:pt x="2546" y="3346"/>
                    <a:pt x="2556" y="3325"/>
                    <a:pt x="2567" y="3283"/>
                  </a:cubicBezTo>
                  <a:cubicBezTo>
                    <a:pt x="2588" y="3251"/>
                    <a:pt x="2588" y="3220"/>
                    <a:pt x="2588" y="3177"/>
                  </a:cubicBezTo>
                  <a:cubicBezTo>
                    <a:pt x="2588" y="3135"/>
                    <a:pt x="2578" y="3103"/>
                    <a:pt x="2567" y="3072"/>
                  </a:cubicBezTo>
                  <a:cubicBezTo>
                    <a:pt x="2556" y="3029"/>
                    <a:pt x="2535" y="3008"/>
                    <a:pt x="2514" y="2977"/>
                  </a:cubicBezTo>
                  <a:lnTo>
                    <a:pt x="2461" y="2934"/>
                  </a:lnTo>
                  <a:cubicBezTo>
                    <a:pt x="2419" y="2913"/>
                    <a:pt x="2377" y="2903"/>
                    <a:pt x="2335" y="2903"/>
                  </a:cubicBezTo>
                  <a:close/>
                  <a:moveTo>
                    <a:pt x="3499" y="3234"/>
                  </a:moveTo>
                  <a:cubicBezTo>
                    <a:pt x="3481" y="3234"/>
                    <a:pt x="3462" y="3239"/>
                    <a:pt x="3444" y="3251"/>
                  </a:cubicBezTo>
                  <a:cubicBezTo>
                    <a:pt x="3412" y="3262"/>
                    <a:pt x="3380" y="3272"/>
                    <a:pt x="3359" y="3304"/>
                  </a:cubicBezTo>
                  <a:cubicBezTo>
                    <a:pt x="3338" y="3325"/>
                    <a:pt x="3317" y="3346"/>
                    <a:pt x="3296" y="3389"/>
                  </a:cubicBezTo>
                  <a:cubicBezTo>
                    <a:pt x="3296" y="3410"/>
                    <a:pt x="3285" y="3431"/>
                    <a:pt x="3275" y="3452"/>
                  </a:cubicBezTo>
                  <a:cubicBezTo>
                    <a:pt x="3264" y="3505"/>
                    <a:pt x="3264" y="3547"/>
                    <a:pt x="3285" y="3600"/>
                  </a:cubicBezTo>
                  <a:cubicBezTo>
                    <a:pt x="3296" y="3621"/>
                    <a:pt x="3296" y="3642"/>
                    <a:pt x="3306" y="3663"/>
                  </a:cubicBezTo>
                  <a:cubicBezTo>
                    <a:pt x="3327" y="3705"/>
                    <a:pt x="3359" y="3737"/>
                    <a:pt x="3401" y="3769"/>
                  </a:cubicBezTo>
                  <a:cubicBezTo>
                    <a:pt x="3433" y="3779"/>
                    <a:pt x="3465" y="3800"/>
                    <a:pt x="3496" y="3811"/>
                  </a:cubicBezTo>
                  <a:cubicBezTo>
                    <a:pt x="3528" y="3832"/>
                    <a:pt x="3560" y="3843"/>
                    <a:pt x="3591" y="3843"/>
                  </a:cubicBezTo>
                  <a:cubicBezTo>
                    <a:pt x="3601" y="3846"/>
                    <a:pt x="3610" y="3847"/>
                    <a:pt x="3619" y="3847"/>
                  </a:cubicBezTo>
                  <a:cubicBezTo>
                    <a:pt x="3642" y="3847"/>
                    <a:pt x="3664" y="3840"/>
                    <a:pt x="3686" y="3832"/>
                  </a:cubicBezTo>
                  <a:cubicBezTo>
                    <a:pt x="3718" y="3822"/>
                    <a:pt x="3750" y="3811"/>
                    <a:pt x="3771" y="3779"/>
                  </a:cubicBezTo>
                  <a:cubicBezTo>
                    <a:pt x="3803" y="3758"/>
                    <a:pt x="3813" y="3737"/>
                    <a:pt x="3834" y="3695"/>
                  </a:cubicBezTo>
                  <a:lnTo>
                    <a:pt x="3855" y="3631"/>
                  </a:lnTo>
                  <a:cubicBezTo>
                    <a:pt x="3866" y="3579"/>
                    <a:pt x="3866" y="3526"/>
                    <a:pt x="3855" y="3484"/>
                  </a:cubicBezTo>
                  <a:cubicBezTo>
                    <a:pt x="3845" y="3462"/>
                    <a:pt x="3834" y="3441"/>
                    <a:pt x="3824" y="3410"/>
                  </a:cubicBezTo>
                  <a:cubicBezTo>
                    <a:pt x="3803" y="3367"/>
                    <a:pt x="3771" y="3336"/>
                    <a:pt x="3729" y="3315"/>
                  </a:cubicBezTo>
                  <a:cubicBezTo>
                    <a:pt x="3697" y="3304"/>
                    <a:pt x="3665" y="3283"/>
                    <a:pt x="3634" y="3272"/>
                  </a:cubicBezTo>
                  <a:cubicBezTo>
                    <a:pt x="3602" y="3251"/>
                    <a:pt x="3581" y="3241"/>
                    <a:pt x="3539" y="3241"/>
                  </a:cubicBezTo>
                  <a:cubicBezTo>
                    <a:pt x="3525" y="3236"/>
                    <a:pt x="3512" y="3234"/>
                    <a:pt x="3499" y="3234"/>
                  </a:cubicBezTo>
                  <a:close/>
                  <a:moveTo>
                    <a:pt x="6929" y="3357"/>
                  </a:moveTo>
                  <a:cubicBezTo>
                    <a:pt x="6897" y="3367"/>
                    <a:pt x="6887" y="3367"/>
                    <a:pt x="6855" y="3378"/>
                  </a:cubicBezTo>
                  <a:cubicBezTo>
                    <a:pt x="6823" y="3389"/>
                    <a:pt x="6781" y="3410"/>
                    <a:pt x="6749" y="3452"/>
                  </a:cubicBezTo>
                  <a:cubicBezTo>
                    <a:pt x="6739" y="3473"/>
                    <a:pt x="6728" y="3494"/>
                    <a:pt x="6707" y="3515"/>
                  </a:cubicBezTo>
                  <a:cubicBezTo>
                    <a:pt x="6696" y="3536"/>
                    <a:pt x="6696" y="3558"/>
                    <a:pt x="6686" y="3589"/>
                  </a:cubicBezTo>
                  <a:cubicBezTo>
                    <a:pt x="6675" y="3610"/>
                    <a:pt x="6675" y="3642"/>
                    <a:pt x="6675" y="3663"/>
                  </a:cubicBezTo>
                  <a:cubicBezTo>
                    <a:pt x="6686" y="3726"/>
                    <a:pt x="6696" y="3758"/>
                    <a:pt x="6718" y="3811"/>
                  </a:cubicBezTo>
                  <a:cubicBezTo>
                    <a:pt x="6739" y="3853"/>
                    <a:pt x="6781" y="3885"/>
                    <a:pt x="6813" y="3906"/>
                  </a:cubicBezTo>
                  <a:lnTo>
                    <a:pt x="6813" y="3917"/>
                  </a:lnTo>
                  <a:cubicBezTo>
                    <a:pt x="6830" y="3925"/>
                    <a:pt x="6868" y="3941"/>
                    <a:pt x="6876" y="3941"/>
                  </a:cubicBezTo>
                  <a:cubicBezTo>
                    <a:pt x="6878" y="3941"/>
                    <a:pt x="6878" y="3940"/>
                    <a:pt x="6876" y="3938"/>
                  </a:cubicBezTo>
                  <a:lnTo>
                    <a:pt x="6887" y="3938"/>
                  </a:lnTo>
                  <a:cubicBezTo>
                    <a:pt x="6908" y="3948"/>
                    <a:pt x="6939" y="3948"/>
                    <a:pt x="6961" y="3948"/>
                  </a:cubicBezTo>
                  <a:lnTo>
                    <a:pt x="6971" y="3948"/>
                  </a:lnTo>
                  <a:lnTo>
                    <a:pt x="7034" y="3938"/>
                  </a:lnTo>
                  <a:cubicBezTo>
                    <a:pt x="7087" y="3917"/>
                    <a:pt x="7119" y="3895"/>
                    <a:pt x="7151" y="3853"/>
                  </a:cubicBezTo>
                  <a:cubicBezTo>
                    <a:pt x="7182" y="3811"/>
                    <a:pt x="7203" y="3779"/>
                    <a:pt x="7214" y="3726"/>
                  </a:cubicBezTo>
                  <a:lnTo>
                    <a:pt x="7214" y="3716"/>
                  </a:lnTo>
                  <a:lnTo>
                    <a:pt x="7214" y="3684"/>
                  </a:lnTo>
                  <a:lnTo>
                    <a:pt x="7225" y="3642"/>
                  </a:lnTo>
                  <a:lnTo>
                    <a:pt x="7214" y="3568"/>
                  </a:lnTo>
                  <a:cubicBezTo>
                    <a:pt x="7203" y="3547"/>
                    <a:pt x="7193" y="3515"/>
                    <a:pt x="7182" y="3494"/>
                  </a:cubicBezTo>
                  <a:cubicBezTo>
                    <a:pt x="7172" y="3473"/>
                    <a:pt x="7151" y="3452"/>
                    <a:pt x="7140" y="3441"/>
                  </a:cubicBezTo>
                  <a:cubicBezTo>
                    <a:pt x="7108" y="3410"/>
                    <a:pt x="7087" y="3389"/>
                    <a:pt x="7056" y="3378"/>
                  </a:cubicBezTo>
                  <a:cubicBezTo>
                    <a:pt x="7024" y="3367"/>
                    <a:pt x="6992" y="3357"/>
                    <a:pt x="6961" y="3357"/>
                  </a:cubicBezTo>
                  <a:lnTo>
                    <a:pt x="6950" y="3367"/>
                  </a:lnTo>
                  <a:lnTo>
                    <a:pt x="6929" y="3357"/>
                  </a:lnTo>
                  <a:close/>
                  <a:moveTo>
                    <a:pt x="993" y="3705"/>
                  </a:moveTo>
                  <a:cubicBezTo>
                    <a:pt x="919" y="3705"/>
                    <a:pt x="845" y="3705"/>
                    <a:pt x="772" y="3716"/>
                  </a:cubicBezTo>
                  <a:cubicBezTo>
                    <a:pt x="740" y="3716"/>
                    <a:pt x="708" y="3726"/>
                    <a:pt x="676" y="3737"/>
                  </a:cubicBezTo>
                  <a:cubicBezTo>
                    <a:pt x="645" y="3758"/>
                    <a:pt x="624" y="3779"/>
                    <a:pt x="603" y="3800"/>
                  </a:cubicBezTo>
                  <a:cubicBezTo>
                    <a:pt x="581" y="3832"/>
                    <a:pt x="560" y="3864"/>
                    <a:pt x="550" y="3895"/>
                  </a:cubicBezTo>
                  <a:cubicBezTo>
                    <a:pt x="539" y="3927"/>
                    <a:pt x="529" y="3969"/>
                    <a:pt x="539" y="4001"/>
                  </a:cubicBezTo>
                  <a:cubicBezTo>
                    <a:pt x="539" y="4033"/>
                    <a:pt x="539" y="4054"/>
                    <a:pt x="550" y="4086"/>
                  </a:cubicBezTo>
                  <a:cubicBezTo>
                    <a:pt x="560" y="4128"/>
                    <a:pt x="581" y="4170"/>
                    <a:pt x="613" y="4202"/>
                  </a:cubicBezTo>
                  <a:lnTo>
                    <a:pt x="666" y="4244"/>
                  </a:lnTo>
                  <a:cubicBezTo>
                    <a:pt x="708" y="4265"/>
                    <a:pt x="750" y="4276"/>
                    <a:pt x="793" y="4276"/>
                  </a:cubicBezTo>
                  <a:cubicBezTo>
                    <a:pt x="867" y="4276"/>
                    <a:pt x="941" y="4276"/>
                    <a:pt x="1014" y="4265"/>
                  </a:cubicBezTo>
                  <a:cubicBezTo>
                    <a:pt x="1046" y="4265"/>
                    <a:pt x="1078" y="4255"/>
                    <a:pt x="1109" y="4244"/>
                  </a:cubicBezTo>
                  <a:cubicBezTo>
                    <a:pt x="1141" y="4223"/>
                    <a:pt x="1162" y="4202"/>
                    <a:pt x="1194" y="4181"/>
                  </a:cubicBezTo>
                  <a:cubicBezTo>
                    <a:pt x="1215" y="4149"/>
                    <a:pt x="1226" y="4117"/>
                    <a:pt x="1236" y="4086"/>
                  </a:cubicBezTo>
                  <a:cubicBezTo>
                    <a:pt x="1247" y="4054"/>
                    <a:pt x="1257" y="4012"/>
                    <a:pt x="1257" y="3980"/>
                  </a:cubicBezTo>
                  <a:cubicBezTo>
                    <a:pt x="1247" y="3948"/>
                    <a:pt x="1247" y="3927"/>
                    <a:pt x="1247" y="3906"/>
                  </a:cubicBezTo>
                  <a:cubicBezTo>
                    <a:pt x="1236" y="3853"/>
                    <a:pt x="1205" y="3811"/>
                    <a:pt x="1173" y="3779"/>
                  </a:cubicBezTo>
                  <a:lnTo>
                    <a:pt x="1120" y="3737"/>
                  </a:lnTo>
                  <a:cubicBezTo>
                    <a:pt x="1088" y="3716"/>
                    <a:pt x="1046" y="3705"/>
                    <a:pt x="993" y="3705"/>
                  </a:cubicBezTo>
                  <a:close/>
                  <a:moveTo>
                    <a:pt x="8196" y="3410"/>
                  </a:moveTo>
                  <a:cubicBezTo>
                    <a:pt x="8165" y="3420"/>
                    <a:pt x="8133" y="3431"/>
                    <a:pt x="8101" y="3452"/>
                  </a:cubicBezTo>
                  <a:cubicBezTo>
                    <a:pt x="8048" y="3494"/>
                    <a:pt x="8006" y="3558"/>
                    <a:pt x="7996" y="3621"/>
                  </a:cubicBezTo>
                  <a:cubicBezTo>
                    <a:pt x="7996" y="3653"/>
                    <a:pt x="7996" y="3674"/>
                    <a:pt x="7985" y="3705"/>
                  </a:cubicBezTo>
                  <a:cubicBezTo>
                    <a:pt x="7996" y="3748"/>
                    <a:pt x="8006" y="3800"/>
                    <a:pt x="8027" y="3843"/>
                  </a:cubicBezTo>
                  <a:cubicBezTo>
                    <a:pt x="8091" y="3948"/>
                    <a:pt x="8154" y="4054"/>
                    <a:pt x="8228" y="4149"/>
                  </a:cubicBezTo>
                  <a:cubicBezTo>
                    <a:pt x="8238" y="4181"/>
                    <a:pt x="8260" y="4212"/>
                    <a:pt x="8291" y="4233"/>
                  </a:cubicBezTo>
                  <a:cubicBezTo>
                    <a:pt x="8312" y="4255"/>
                    <a:pt x="8344" y="4265"/>
                    <a:pt x="8376" y="4276"/>
                  </a:cubicBezTo>
                  <a:cubicBezTo>
                    <a:pt x="8392" y="4281"/>
                    <a:pt x="8407" y="4284"/>
                    <a:pt x="8423" y="4284"/>
                  </a:cubicBezTo>
                  <a:cubicBezTo>
                    <a:pt x="8439" y="4284"/>
                    <a:pt x="8455" y="4281"/>
                    <a:pt x="8471" y="4276"/>
                  </a:cubicBezTo>
                  <a:cubicBezTo>
                    <a:pt x="8502" y="4276"/>
                    <a:pt x="8534" y="4265"/>
                    <a:pt x="8566" y="4244"/>
                  </a:cubicBezTo>
                  <a:cubicBezTo>
                    <a:pt x="8619" y="4202"/>
                    <a:pt x="8661" y="4138"/>
                    <a:pt x="8671" y="4064"/>
                  </a:cubicBezTo>
                  <a:cubicBezTo>
                    <a:pt x="8671" y="4043"/>
                    <a:pt x="8682" y="4012"/>
                    <a:pt x="8682" y="3991"/>
                  </a:cubicBezTo>
                  <a:cubicBezTo>
                    <a:pt x="8682" y="3938"/>
                    <a:pt x="8661" y="3895"/>
                    <a:pt x="8640" y="3853"/>
                  </a:cubicBezTo>
                  <a:cubicBezTo>
                    <a:pt x="8576" y="3748"/>
                    <a:pt x="8513" y="3642"/>
                    <a:pt x="8450" y="3536"/>
                  </a:cubicBezTo>
                  <a:cubicBezTo>
                    <a:pt x="8429" y="3505"/>
                    <a:pt x="8407" y="3484"/>
                    <a:pt x="8376" y="3462"/>
                  </a:cubicBezTo>
                  <a:cubicBezTo>
                    <a:pt x="8355" y="3441"/>
                    <a:pt x="8323" y="3420"/>
                    <a:pt x="8291" y="3420"/>
                  </a:cubicBezTo>
                  <a:cubicBezTo>
                    <a:pt x="8260" y="3410"/>
                    <a:pt x="8228" y="3410"/>
                    <a:pt x="8196" y="3410"/>
                  </a:cubicBezTo>
                  <a:close/>
                  <a:moveTo>
                    <a:pt x="4785" y="3758"/>
                  </a:moveTo>
                  <a:lnTo>
                    <a:pt x="4457" y="3779"/>
                  </a:lnTo>
                  <a:cubicBezTo>
                    <a:pt x="4394" y="3779"/>
                    <a:pt x="4331" y="3811"/>
                    <a:pt x="4288" y="3864"/>
                  </a:cubicBezTo>
                  <a:cubicBezTo>
                    <a:pt x="4267" y="3895"/>
                    <a:pt x="4246" y="3917"/>
                    <a:pt x="4236" y="3959"/>
                  </a:cubicBezTo>
                  <a:cubicBezTo>
                    <a:pt x="4225" y="3991"/>
                    <a:pt x="4225" y="4033"/>
                    <a:pt x="4225" y="4064"/>
                  </a:cubicBezTo>
                  <a:cubicBezTo>
                    <a:pt x="4225" y="4138"/>
                    <a:pt x="4246" y="4212"/>
                    <a:pt x="4299" y="4265"/>
                  </a:cubicBezTo>
                  <a:cubicBezTo>
                    <a:pt x="4352" y="4307"/>
                    <a:pt x="4415" y="4339"/>
                    <a:pt x="4479" y="4339"/>
                  </a:cubicBezTo>
                  <a:lnTo>
                    <a:pt x="4806" y="4328"/>
                  </a:lnTo>
                  <a:cubicBezTo>
                    <a:pt x="4869" y="4318"/>
                    <a:pt x="4933" y="4286"/>
                    <a:pt x="4975" y="4233"/>
                  </a:cubicBezTo>
                  <a:cubicBezTo>
                    <a:pt x="4996" y="4212"/>
                    <a:pt x="5017" y="4181"/>
                    <a:pt x="5028" y="4138"/>
                  </a:cubicBezTo>
                  <a:cubicBezTo>
                    <a:pt x="5038" y="4107"/>
                    <a:pt x="5049" y="4075"/>
                    <a:pt x="5049" y="4033"/>
                  </a:cubicBezTo>
                  <a:cubicBezTo>
                    <a:pt x="5038" y="3959"/>
                    <a:pt x="5017" y="3885"/>
                    <a:pt x="4964" y="3832"/>
                  </a:cubicBezTo>
                  <a:cubicBezTo>
                    <a:pt x="4912" y="3790"/>
                    <a:pt x="4859" y="3758"/>
                    <a:pt x="4785" y="3758"/>
                  </a:cubicBezTo>
                  <a:close/>
                  <a:moveTo>
                    <a:pt x="2335" y="4476"/>
                  </a:moveTo>
                  <a:cubicBezTo>
                    <a:pt x="2261" y="4476"/>
                    <a:pt x="2176" y="4540"/>
                    <a:pt x="2134" y="4624"/>
                  </a:cubicBezTo>
                  <a:cubicBezTo>
                    <a:pt x="2113" y="4666"/>
                    <a:pt x="2102" y="4719"/>
                    <a:pt x="2102" y="4772"/>
                  </a:cubicBezTo>
                  <a:cubicBezTo>
                    <a:pt x="2102" y="4814"/>
                    <a:pt x="2113" y="4867"/>
                    <a:pt x="2134" y="4909"/>
                  </a:cubicBezTo>
                  <a:cubicBezTo>
                    <a:pt x="2166" y="4941"/>
                    <a:pt x="2187" y="4983"/>
                    <a:pt x="2218" y="5015"/>
                  </a:cubicBezTo>
                  <a:cubicBezTo>
                    <a:pt x="2250" y="5047"/>
                    <a:pt x="2282" y="5068"/>
                    <a:pt x="2313" y="5089"/>
                  </a:cubicBezTo>
                  <a:cubicBezTo>
                    <a:pt x="2366" y="5131"/>
                    <a:pt x="2430" y="5163"/>
                    <a:pt x="2482" y="5173"/>
                  </a:cubicBezTo>
                  <a:cubicBezTo>
                    <a:pt x="2535" y="5195"/>
                    <a:pt x="2588" y="5205"/>
                    <a:pt x="2630" y="5205"/>
                  </a:cubicBezTo>
                  <a:cubicBezTo>
                    <a:pt x="2673" y="5237"/>
                    <a:pt x="2736" y="5258"/>
                    <a:pt x="2789" y="5258"/>
                  </a:cubicBezTo>
                  <a:cubicBezTo>
                    <a:pt x="2842" y="5247"/>
                    <a:pt x="2915" y="5216"/>
                    <a:pt x="2958" y="5163"/>
                  </a:cubicBezTo>
                  <a:cubicBezTo>
                    <a:pt x="3000" y="5110"/>
                    <a:pt x="3032" y="5036"/>
                    <a:pt x="3021" y="4962"/>
                  </a:cubicBezTo>
                  <a:lnTo>
                    <a:pt x="3021" y="4941"/>
                  </a:lnTo>
                  <a:cubicBezTo>
                    <a:pt x="3032" y="4899"/>
                    <a:pt x="3032" y="4857"/>
                    <a:pt x="3011" y="4814"/>
                  </a:cubicBezTo>
                  <a:cubicBezTo>
                    <a:pt x="2989" y="4740"/>
                    <a:pt x="2958" y="4688"/>
                    <a:pt x="2915" y="4635"/>
                  </a:cubicBezTo>
                  <a:cubicBezTo>
                    <a:pt x="2873" y="4593"/>
                    <a:pt x="2831" y="4571"/>
                    <a:pt x="2778" y="4550"/>
                  </a:cubicBezTo>
                  <a:cubicBezTo>
                    <a:pt x="2736" y="4529"/>
                    <a:pt x="2683" y="4519"/>
                    <a:pt x="2630" y="4519"/>
                  </a:cubicBezTo>
                  <a:lnTo>
                    <a:pt x="2599" y="4519"/>
                  </a:lnTo>
                  <a:cubicBezTo>
                    <a:pt x="2578" y="4519"/>
                    <a:pt x="2546" y="4508"/>
                    <a:pt x="2525" y="4497"/>
                  </a:cubicBezTo>
                  <a:cubicBezTo>
                    <a:pt x="2472" y="4487"/>
                    <a:pt x="2398" y="4476"/>
                    <a:pt x="2335" y="4476"/>
                  </a:cubicBezTo>
                  <a:close/>
                  <a:moveTo>
                    <a:pt x="7584" y="4582"/>
                  </a:moveTo>
                  <a:cubicBezTo>
                    <a:pt x="7563" y="4582"/>
                    <a:pt x="7531" y="4593"/>
                    <a:pt x="7510" y="4593"/>
                  </a:cubicBezTo>
                  <a:lnTo>
                    <a:pt x="7499" y="4603"/>
                  </a:lnTo>
                  <a:cubicBezTo>
                    <a:pt x="7446" y="4624"/>
                    <a:pt x="7415" y="4645"/>
                    <a:pt x="7372" y="4688"/>
                  </a:cubicBezTo>
                  <a:cubicBezTo>
                    <a:pt x="7330" y="4740"/>
                    <a:pt x="7320" y="4772"/>
                    <a:pt x="7309" y="4835"/>
                  </a:cubicBezTo>
                  <a:lnTo>
                    <a:pt x="7298" y="4846"/>
                  </a:lnTo>
                  <a:cubicBezTo>
                    <a:pt x="7298" y="4878"/>
                    <a:pt x="7298" y="4909"/>
                    <a:pt x="7298" y="4930"/>
                  </a:cubicBezTo>
                  <a:cubicBezTo>
                    <a:pt x="7298" y="4962"/>
                    <a:pt x="7309" y="4994"/>
                    <a:pt x="7309" y="5026"/>
                  </a:cubicBezTo>
                  <a:lnTo>
                    <a:pt x="7309" y="5036"/>
                  </a:lnTo>
                  <a:cubicBezTo>
                    <a:pt x="7320" y="5057"/>
                    <a:pt x="7330" y="5089"/>
                    <a:pt x="7341" y="5110"/>
                  </a:cubicBezTo>
                  <a:cubicBezTo>
                    <a:pt x="7362" y="5131"/>
                    <a:pt x="7372" y="5152"/>
                    <a:pt x="7394" y="5173"/>
                  </a:cubicBezTo>
                  <a:lnTo>
                    <a:pt x="7394" y="5184"/>
                  </a:lnTo>
                  <a:cubicBezTo>
                    <a:pt x="7415" y="5195"/>
                    <a:pt x="7436" y="5216"/>
                    <a:pt x="7457" y="5226"/>
                  </a:cubicBezTo>
                  <a:lnTo>
                    <a:pt x="7457" y="5237"/>
                  </a:lnTo>
                  <a:cubicBezTo>
                    <a:pt x="7478" y="5247"/>
                    <a:pt x="7499" y="5247"/>
                    <a:pt x="7520" y="5258"/>
                  </a:cubicBezTo>
                  <a:cubicBezTo>
                    <a:pt x="7536" y="5263"/>
                    <a:pt x="7555" y="5266"/>
                    <a:pt x="7573" y="5266"/>
                  </a:cubicBezTo>
                  <a:cubicBezTo>
                    <a:pt x="7592" y="5266"/>
                    <a:pt x="7610" y="5263"/>
                    <a:pt x="7626" y="5258"/>
                  </a:cubicBezTo>
                  <a:cubicBezTo>
                    <a:pt x="7658" y="5258"/>
                    <a:pt x="7679" y="5247"/>
                    <a:pt x="7710" y="5226"/>
                  </a:cubicBezTo>
                  <a:cubicBezTo>
                    <a:pt x="7742" y="5205"/>
                    <a:pt x="7763" y="5184"/>
                    <a:pt x="7784" y="5152"/>
                  </a:cubicBezTo>
                  <a:lnTo>
                    <a:pt x="7805" y="5110"/>
                  </a:lnTo>
                  <a:lnTo>
                    <a:pt x="7827" y="5089"/>
                  </a:lnTo>
                  <a:cubicBezTo>
                    <a:pt x="7858" y="5047"/>
                    <a:pt x="7879" y="5004"/>
                    <a:pt x="7890" y="4962"/>
                  </a:cubicBezTo>
                  <a:cubicBezTo>
                    <a:pt x="7890" y="4930"/>
                    <a:pt x="7890" y="4909"/>
                    <a:pt x="7890" y="4888"/>
                  </a:cubicBezTo>
                  <a:cubicBezTo>
                    <a:pt x="7890" y="4835"/>
                    <a:pt x="7879" y="4783"/>
                    <a:pt x="7858" y="4740"/>
                  </a:cubicBezTo>
                  <a:cubicBezTo>
                    <a:pt x="7848" y="4719"/>
                    <a:pt x="7827" y="4698"/>
                    <a:pt x="7805" y="4677"/>
                  </a:cubicBezTo>
                  <a:lnTo>
                    <a:pt x="7805" y="4666"/>
                  </a:lnTo>
                  <a:cubicBezTo>
                    <a:pt x="7795" y="4666"/>
                    <a:pt x="7763" y="4635"/>
                    <a:pt x="7742" y="4624"/>
                  </a:cubicBezTo>
                  <a:cubicBezTo>
                    <a:pt x="7721" y="4614"/>
                    <a:pt x="7700" y="4603"/>
                    <a:pt x="7668" y="4593"/>
                  </a:cubicBezTo>
                  <a:lnTo>
                    <a:pt x="7658" y="4593"/>
                  </a:lnTo>
                  <a:cubicBezTo>
                    <a:pt x="7647" y="4582"/>
                    <a:pt x="7615" y="4582"/>
                    <a:pt x="7594" y="4582"/>
                  </a:cubicBezTo>
                  <a:close/>
                  <a:moveTo>
                    <a:pt x="3760" y="4912"/>
                  </a:moveTo>
                  <a:cubicBezTo>
                    <a:pt x="3747" y="4912"/>
                    <a:pt x="3734" y="4915"/>
                    <a:pt x="3718" y="4920"/>
                  </a:cubicBezTo>
                  <a:cubicBezTo>
                    <a:pt x="3686" y="4920"/>
                    <a:pt x="3655" y="4941"/>
                    <a:pt x="3634" y="4962"/>
                  </a:cubicBezTo>
                  <a:cubicBezTo>
                    <a:pt x="3613" y="4973"/>
                    <a:pt x="3591" y="4994"/>
                    <a:pt x="3581" y="5004"/>
                  </a:cubicBezTo>
                  <a:cubicBezTo>
                    <a:pt x="3549" y="5047"/>
                    <a:pt x="3528" y="5089"/>
                    <a:pt x="3517" y="5131"/>
                  </a:cubicBezTo>
                  <a:cubicBezTo>
                    <a:pt x="3517" y="5163"/>
                    <a:pt x="3517" y="5184"/>
                    <a:pt x="3517" y="5205"/>
                  </a:cubicBezTo>
                  <a:cubicBezTo>
                    <a:pt x="3517" y="5258"/>
                    <a:pt x="3528" y="5311"/>
                    <a:pt x="3549" y="5353"/>
                  </a:cubicBezTo>
                  <a:lnTo>
                    <a:pt x="3560" y="5353"/>
                  </a:lnTo>
                  <a:lnTo>
                    <a:pt x="3591" y="5406"/>
                  </a:lnTo>
                  <a:lnTo>
                    <a:pt x="3602" y="5416"/>
                  </a:lnTo>
                  <a:cubicBezTo>
                    <a:pt x="3623" y="5427"/>
                    <a:pt x="3644" y="5448"/>
                    <a:pt x="3655" y="5459"/>
                  </a:cubicBezTo>
                  <a:lnTo>
                    <a:pt x="3665" y="5469"/>
                  </a:lnTo>
                  <a:cubicBezTo>
                    <a:pt x="3718" y="5490"/>
                    <a:pt x="3760" y="5501"/>
                    <a:pt x="3813" y="5501"/>
                  </a:cubicBezTo>
                  <a:lnTo>
                    <a:pt x="3824" y="5501"/>
                  </a:lnTo>
                  <a:cubicBezTo>
                    <a:pt x="3845" y="5501"/>
                    <a:pt x="3877" y="5501"/>
                    <a:pt x="3898" y="5490"/>
                  </a:cubicBezTo>
                  <a:cubicBezTo>
                    <a:pt x="3929" y="5480"/>
                    <a:pt x="3940" y="5469"/>
                    <a:pt x="3961" y="5448"/>
                  </a:cubicBezTo>
                  <a:lnTo>
                    <a:pt x="3972" y="5448"/>
                  </a:lnTo>
                  <a:lnTo>
                    <a:pt x="4024" y="5395"/>
                  </a:lnTo>
                  <a:cubicBezTo>
                    <a:pt x="4046" y="5374"/>
                    <a:pt x="4056" y="5353"/>
                    <a:pt x="4067" y="5332"/>
                  </a:cubicBezTo>
                  <a:cubicBezTo>
                    <a:pt x="4088" y="5290"/>
                    <a:pt x="4098" y="5258"/>
                    <a:pt x="4098" y="5226"/>
                  </a:cubicBezTo>
                  <a:cubicBezTo>
                    <a:pt x="4098" y="5184"/>
                    <a:pt x="4098" y="5142"/>
                    <a:pt x="4088" y="5110"/>
                  </a:cubicBezTo>
                  <a:cubicBezTo>
                    <a:pt x="4077" y="5068"/>
                    <a:pt x="4067" y="5047"/>
                    <a:pt x="4046" y="5015"/>
                  </a:cubicBezTo>
                  <a:cubicBezTo>
                    <a:pt x="4024" y="4983"/>
                    <a:pt x="4003" y="4962"/>
                    <a:pt x="3972" y="4941"/>
                  </a:cubicBezTo>
                  <a:lnTo>
                    <a:pt x="3908" y="4920"/>
                  </a:lnTo>
                  <a:cubicBezTo>
                    <a:pt x="3892" y="4915"/>
                    <a:pt x="3874" y="4912"/>
                    <a:pt x="3855" y="4912"/>
                  </a:cubicBezTo>
                  <a:cubicBezTo>
                    <a:pt x="3837" y="4912"/>
                    <a:pt x="3818" y="4915"/>
                    <a:pt x="3803" y="4920"/>
                  </a:cubicBezTo>
                  <a:cubicBezTo>
                    <a:pt x="3787" y="4915"/>
                    <a:pt x="3774" y="4912"/>
                    <a:pt x="3760" y="4912"/>
                  </a:cubicBezTo>
                  <a:close/>
                  <a:moveTo>
                    <a:pt x="6221" y="4973"/>
                  </a:moveTo>
                  <a:lnTo>
                    <a:pt x="6126" y="4983"/>
                  </a:lnTo>
                  <a:cubicBezTo>
                    <a:pt x="6094" y="4983"/>
                    <a:pt x="6063" y="4983"/>
                    <a:pt x="6042" y="5004"/>
                  </a:cubicBezTo>
                  <a:cubicBezTo>
                    <a:pt x="6010" y="5015"/>
                    <a:pt x="5978" y="5036"/>
                    <a:pt x="5957" y="5068"/>
                  </a:cubicBezTo>
                  <a:cubicBezTo>
                    <a:pt x="5936" y="5099"/>
                    <a:pt x="5915" y="5131"/>
                    <a:pt x="5904" y="5163"/>
                  </a:cubicBezTo>
                  <a:cubicBezTo>
                    <a:pt x="5894" y="5195"/>
                    <a:pt x="5894" y="5237"/>
                    <a:pt x="5894" y="5268"/>
                  </a:cubicBezTo>
                  <a:cubicBezTo>
                    <a:pt x="5894" y="5300"/>
                    <a:pt x="5904" y="5321"/>
                    <a:pt x="5904" y="5342"/>
                  </a:cubicBezTo>
                  <a:cubicBezTo>
                    <a:pt x="5915" y="5395"/>
                    <a:pt x="5936" y="5437"/>
                    <a:pt x="5968" y="5469"/>
                  </a:cubicBezTo>
                  <a:lnTo>
                    <a:pt x="6021" y="5511"/>
                  </a:lnTo>
                  <a:cubicBezTo>
                    <a:pt x="6063" y="5532"/>
                    <a:pt x="6105" y="5543"/>
                    <a:pt x="6147" y="5543"/>
                  </a:cubicBezTo>
                  <a:lnTo>
                    <a:pt x="6242" y="5543"/>
                  </a:lnTo>
                  <a:cubicBezTo>
                    <a:pt x="6274" y="5543"/>
                    <a:pt x="6306" y="5532"/>
                    <a:pt x="6337" y="5511"/>
                  </a:cubicBezTo>
                  <a:cubicBezTo>
                    <a:pt x="6369" y="5501"/>
                    <a:pt x="6390" y="5480"/>
                    <a:pt x="6411" y="5448"/>
                  </a:cubicBezTo>
                  <a:cubicBezTo>
                    <a:pt x="6443" y="5427"/>
                    <a:pt x="6454" y="5395"/>
                    <a:pt x="6464" y="5353"/>
                  </a:cubicBezTo>
                  <a:cubicBezTo>
                    <a:pt x="6475" y="5321"/>
                    <a:pt x="6485" y="5290"/>
                    <a:pt x="6485" y="5247"/>
                  </a:cubicBezTo>
                  <a:cubicBezTo>
                    <a:pt x="6475" y="5226"/>
                    <a:pt x="6475" y="5195"/>
                    <a:pt x="6475" y="5173"/>
                  </a:cubicBezTo>
                  <a:cubicBezTo>
                    <a:pt x="6454" y="5121"/>
                    <a:pt x="6432" y="5089"/>
                    <a:pt x="6401" y="5047"/>
                  </a:cubicBezTo>
                  <a:lnTo>
                    <a:pt x="6348" y="5004"/>
                  </a:lnTo>
                  <a:cubicBezTo>
                    <a:pt x="6316" y="4983"/>
                    <a:pt x="6274" y="4973"/>
                    <a:pt x="6221" y="4973"/>
                  </a:cubicBezTo>
                  <a:close/>
                  <a:moveTo>
                    <a:pt x="4980" y="5620"/>
                  </a:moveTo>
                  <a:cubicBezTo>
                    <a:pt x="4959" y="5620"/>
                    <a:pt x="4938" y="5622"/>
                    <a:pt x="4912" y="5628"/>
                  </a:cubicBezTo>
                  <a:cubicBezTo>
                    <a:pt x="4859" y="5649"/>
                    <a:pt x="4838" y="5670"/>
                    <a:pt x="4795" y="5712"/>
                  </a:cubicBezTo>
                  <a:lnTo>
                    <a:pt x="4764" y="5775"/>
                  </a:lnTo>
                  <a:lnTo>
                    <a:pt x="4743" y="5849"/>
                  </a:lnTo>
                  <a:lnTo>
                    <a:pt x="4732" y="5849"/>
                  </a:lnTo>
                  <a:cubicBezTo>
                    <a:pt x="4721" y="5913"/>
                    <a:pt x="4721" y="5955"/>
                    <a:pt x="4743" y="6018"/>
                  </a:cubicBezTo>
                  <a:cubicBezTo>
                    <a:pt x="4753" y="6039"/>
                    <a:pt x="4764" y="6061"/>
                    <a:pt x="4774" y="6092"/>
                  </a:cubicBezTo>
                  <a:cubicBezTo>
                    <a:pt x="4785" y="6113"/>
                    <a:pt x="4795" y="6135"/>
                    <a:pt x="4817" y="6145"/>
                  </a:cubicBezTo>
                  <a:cubicBezTo>
                    <a:pt x="4848" y="6187"/>
                    <a:pt x="4890" y="6208"/>
                    <a:pt x="4933" y="6219"/>
                  </a:cubicBezTo>
                  <a:cubicBezTo>
                    <a:pt x="4959" y="6224"/>
                    <a:pt x="4983" y="6227"/>
                    <a:pt x="5005" y="6227"/>
                  </a:cubicBezTo>
                  <a:cubicBezTo>
                    <a:pt x="5028" y="6227"/>
                    <a:pt x="5049" y="6224"/>
                    <a:pt x="5070" y="6219"/>
                  </a:cubicBezTo>
                  <a:cubicBezTo>
                    <a:pt x="5102" y="6208"/>
                    <a:pt x="5133" y="6187"/>
                    <a:pt x="5155" y="6156"/>
                  </a:cubicBezTo>
                  <a:cubicBezTo>
                    <a:pt x="5176" y="6135"/>
                    <a:pt x="5197" y="6113"/>
                    <a:pt x="5218" y="6082"/>
                  </a:cubicBezTo>
                  <a:cubicBezTo>
                    <a:pt x="5228" y="6050"/>
                    <a:pt x="5239" y="6008"/>
                    <a:pt x="5239" y="5976"/>
                  </a:cubicBezTo>
                  <a:cubicBezTo>
                    <a:pt x="5250" y="5944"/>
                    <a:pt x="5250" y="5923"/>
                    <a:pt x="5239" y="5902"/>
                  </a:cubicBezTo>
                  <a:lnTo>
                    <a:pt x="5239" y="5892"/>
                  </a:lnTo>
                  <a:cubicBezTo>
                    <a:pt x="5239" y="5839"/>
                    <a:pt x="5228" y="5797"/>
                    <a:pt x="5207" y="5754"/>
                  </a:cubicBezTo>
                  <a:cubicBezTo>
                    <a:pt x="5186" y="5733"/>
                    <a:pt x="5176" y="5712"/>
                    <a:pt x="5165" y="5691"/>
                  </a:cubicBezTo>
                  <a:cubicBezTo>
                    <a:pt x="5133" y="5659"/>
                    <a:pt x="5091" y="5638"/>
                    <a:pt x="5049" y="5628"/>
                  </a:cubicBezTo>
                  <a:cubicBezTo>
                    <a:pt x="5022" y="5622"/>
                    <a:pt x="5001" y="5620"/>
                    <a:pt x="4980" y="5620"/>
                  </a:cubicBezTo>
                  <a:close/>
                  <a:moveTo>
                    <a:pt x="8622" y="5895"/>
                  </a:moveTo>
                  <a:cubicBezTo>
                    <a:pt x="8603" y="5895"/>
                    <a:pt x="8584" y="5900"/>
                    <a:pt x="8566" y="5913"/>
                  </a:cubicBezTo>
                  <a:cubicBezTo>
                    <a:pt x="8534" y="5923"/>
                    <a:pt x="8502" y="5934"/>
                    <a:pt x="8481" y="5966"/>
                  </a:cubicBezTo>
                  <a:lnTo>
                    <a:pt x="8460" y="5997"/>
                  </a:lnTo>
                  <a:lnTo>
                    <a:pt x="8429" y="6018"/>
                  </a:lnTo>
                  <a:cubicBezTo>
                    <a:pt x="8397" y="6061"/>
                    <a:pt x="8376" y="6103"/>
                    <a:pt x="8365" y="6145"/>
                  </a:cubicBezTo>
                  <a:cubicBezTo>
                    <a:pt x="8365" y="6177"/>
                    <a:pt x="8365" y="6198"/>
                    <a:pt x="8365" y="6219"/>
                  </a:cubicBezTo>
                  <a:cubicBezTo>
                    <a:pt x="8365" y="6272"/>
                    <a:pt x="8376" y="6325"/>
                    <a:pt x="8397" y="6367"/>
                  </a:cubicBezTo>
                  <a:lnTo>
                    <a:pt x="8418" y="6399"/>
                  </a:lnTo>
                  <a:lnTo>
                    <a:pt x="8439" y="6420"/>
                  </a:lnTo>
                  <a:lnTo>
                    <a:pt x="8439" y="6430"/>
                  </a:lnTo>
                  <a:lnTo>
                    <a:pt x="8471" y="6451"/>
                  </a:lnTo>
                  <a:lnTo>
                    <a:pt x="8492" y="6472"/>
                  </a:lnTo>
                  <a:lnTo>
                    <a:pt x="8502" y="6472"/>
                  </a:lnTo>
                  <a:lnTo>
                    <a:pt x="8555" y="6494"/>
                  </a:lnTo>
                  <a:lnTo>
                    <a:pt x="8566" y="6494"/>
                  </a:lnTo>
                  <a:lnTo>
                    <a:pt x="8629" y="6504"/>
                  </a:lnTo>
                  <a:lnTo>
                    <a:pt x="8693" y="6494"/>
                  </a:lnTo>
                  <a:lnTo>
                    <a:pt x="8703" y="6494"/>
                  </a:lnTo>
                  <a:lnTo>
                    <a:pt x="8735" y="6472"/>
                  </a:lnTo>
                  <a:lnTo>
                    <a:pt x="8767" y="6462"/>
                  </a:lnTo>
                  <a:lnTo>
                    <a:pt x="8767" y="6451"/>
                  </a:lnTo>
                  <a:lnTo>
                    <a:pt x="8819" y="6409"/>
                  </a:lnTo>
                  <a:lnTo>
                    <a:pt x="8819" y="6399"/>
                  </a:lnTo>
                  <a:cubicBezTo>
                    <a:pt x="8840" y="6377"/>
                    <a:pt x="8851" y="6356"/>
                    <a:pt x="8862" y="6335"/>
                  </a:cubicBezTo>
                  <a:lnTo>
                    <a:pt x="8872" y="6303"/>
                  </a:lnTo>
                  <a:lnTo>
                    <a:pt x="8883" y="6261"/>
                  </a:lnTo>
                  <a:cubicBezTo>
                    <a:pt x="8893" y="6230"/>
                    <a:pt x="8893" y="6208"/>
                    <a:pt x="8893" y="6187"/>
                  </a:cubicBezTo>
                  <a:lnTo>
                    <a:pt x="8893" y="6177"/>
                  </a:lnTo>
                  <a:lnTo>
                    <a:pt x="8883" y="6103"/>
                  </a:lnTo>
                  <a:lnTo>
                    <a:pt x="8851" y="6039"/>
                  </a:lnTo>
                  <a:lnTo>
                    <a:pt x="8851" y="6029"/>
                  </a:lnTo>
                  <a:lnTo>
                    <a:pt x="8809" y="5976"/>
                  </a:lnTo>
                  <a:cubicBezTo>
                    <a:pt x="8788" y="5955"/>
                    <a:pt x="8777" y="5944"/>
                    <a:pt x="8756" y="5934"/>
                  </a:cubicBezTo>
                  <a:cubicBezTo>
                    <a:pt x="8724" y="5913"/>
                    <a:pt x="8693" y="5902"/>
                    <a:pt x="8661" y="5902"/>
                  </a:cubicBezTo>
                  <a:cubicBezTo>
                    <a:pt x="8648" y="5898"/>
                    <a:pt x="8635" y="5895"/>
                    <a:pt x="8622" y="5895"/>
                  </a:cubicBezTo>
                  <a:close/>
                  <a:moveTo>
                    <a:pt x="1131" y="6029"/>
                  </a:moveTo>
                  <a:cubicBezTo>
                    <a:pt x="1046" y="6029"/>
                    <a:pt x="962" y="6039"/>
                    <a:pt x="877" y="6061"/>
                  </a:cubicBezTo>
                  <a:cubicBezTo>
                    <a:pt x="845" y="6061"/>
                    <a:pt x="814" y="6082"/>
                    <a:pt x="793" y="6113"/>
                  </a:cubicBezTo>
                  <a:cubicBezTo>
                    <a:pt x="772" y="6135"/>
                    <a:pt x="750" y="6156"/>
                    <a:pt x="729" y="6187"/>
                  </a:cubicBezTo>
                  <a:cubicBezTo>
                    <a:pt x="719" y="6230"/>
                    <a:pt x="708" y="6261"/>
                    <a:pt x="708" y="6293"/>
                  </a:cubicBezTo>
                  <a:cubicBezTo>
                    <a:pt x="698" y="6335"/>
                    <a:pt x="708" y="6377"/>
                    <a:pt x="708" y="6409"/>
                  </a:cubicBezTo>
                  <a:cubicBezTo>
                    <a:pt x="740" y="6472"/>
                    <a:pt x="772" y="6546"/>
                    <a:pt x="835" y="6578"/>
                  </a:cubicBezTo>
                  <a:lnTo>
                    <a:pt x="845" y="6578"/>
                  </a:lnTo>
                  <a:cubicBezTo>
                    <a:pt x="867" y="6610"/>
                    <a:pt x="898" y="6641"/>
                    <a:pt x="930" y="6663"/>
                  </a:cubicBezTo>
                  <a:lnTo>
                    <a:pt x="993" y="6694"/>
                  </a:lnTo>
                  <a:cubicBezTo>
                    <a:pt x="1011" y="6699"/>
                    <a:pt x="1028" y="6701"/>
                    <a:pt x="1046" y="6701"/>
                  </a:cubicBezTo>
                  <a:cubicBezTo>
                    <a:pt x="1071" y="6701"/>
                    <a:pt x="1095" y="6696"/>
                    <a:pt x="1120" y="6684"/>
                  </a:cubicBezTo>
                  <a:lnTo>
                    <a:pt x="1395" y="6620"/>
                  </a:lnTo>
                  <a:cubicBezTo>
                    <a:pt x="1405" y="6610"/>
                    <a:pt x="1426" y="6599"/>
                    <a:pt x="1447" y="6589"/>
                  </a:cubicBezTo>
                  <a:cubicBezTo>
                    <a:pt x="1479" y="6578"/>
                    <a:pt x="1500" y="6546"/>
                    <a:pt x="1511" y="6515"/>
                  </a:cubicBezTo>
                  <a:cubicBezTo>
                    <a:pt x="1532" y="6494"/>
                    <a:pt x="1543" y="6472"/>
                    <a:pt x="1543" y="6451"/>
                  </a:cubicBezTo>
                  <a:cubicBezTo>
                    <a:pt x="1553" y="6420"/>
                    <a:pt x="1564" y="6377"/>
                    <a:pt x="1564" y="6346"/>
                  </a:cubicBezTo>
                  <a:cubicBezTo>
                    <a:pt x="1553" y="6293"/>
                    <a:pt x="1543" y="6251"/>
                    <a:pt x="1521" y="6198"/>
                  </a:cubicBezTo>
                  <a:cubicBezTo>
                    <a:pt x="1511" y="6166"/>
                    <a:pt x="1490" y="6145"/>
                    <a:pt x="1458" y="6124"/>
                  </a:cubicBezTo>
                  <a:cubicBezTo>
                    <a:pt x="1437" y="6103"/>
                    <a:pt x="1405" y="6082"/>
                    <a:pt x="1374" y="6082"/>
                  </a:cubicBezTo>
                  <a:cubicBezTo>
                    <a:pt x="1289" y="6050"/>
                    <a:pt x="1205" y="6039"/>
                    <a:pt x="1131" y="6029"/>
                  </a:cubicBezTo>
                  <a:close/>
                  <a:moveTo>
                    <a:pt x="7108" y="6261"/>
                  </a:moveTo>
                  <a:cubicBezTo>
                    <a:pt x="7077" y="6261"/>
                    <a:pt x="7034" y="6272"/>
                    <a:pt x="7013" y="6293"/>
                  </a:cubicBezTo>
                  <a:cubicBezTo>
                    <a:pt x="6982" y="6303"/>
                    <a:pt x="6961" y="6325"/>
                    <a:pt x="6939" y="6356"/>
                  </a:cubicBezTo>
                  <a:lnTo>
                    <a:pt x="6897" y="6377"/>
                  </a:lnTo>
                  <a:cubicBezTo>
                    <a:pt x="6865" y="6388"/>
                    <a:pt x="6844" y="6420"/>
                    <a:pt x="6823" y="6451"/>
                  </a:cubicBezTo>
                  <a:cubicBezTo>
                    <a:pt x="6802" y="6472"/>
                    <a:pt x="6792" y="6515"/>
                    <a:pt x="6781" y="6546"/>
                  </a:cubicBezTo>
                  <a:cubicBezTo>
                    <a:pt x="6781" y="6589"/>
                    <a:pt x="6781" y="6620"/>
                    <a:pt x="6781" y="6663"/>
                  </a:cubicBezTo>
                  <a:cubicBezTo>
                    <a:pt x="6792" y="6694"/>
                    <a:pt x="6802" y="6737"/>
                    <a:pt x="6813" y="6768"/>
                  </a:cubicBezTo>
                  <a:lnTo>
                    <a:pt x="6855" y="6821"/>
                  </a:lnTo>
                  <a:cubicBezTo>
                    <a:pt x="6887" y="6853"/>
                    <a:pt x="6929" y="6874"/>
                    <a:pt x="6971" y="6884"/>
                  </a:cubicBezTo>
                  <a:cubicBezTo>
                    <a:pt x="6992" y="6895"/>
                    <a:pt x="7013" y="6895"/>
                    <a:pt x="7034" y="6895"/>
                  </a:cubicBezTo>
                  <a:cubicBezTo>
                    <a:pt x="7045" y="6895"/>
                    <a:pt x="7066" y="6895"/>
                    <a:pt x="7077" y="6884"/>
                  </a:cubicBezTo>
                  <a:lnTo>
                    <a:pt x="7119" y="6905"/>
                  </a:lnTo>
                  <a:cubicBezTo>
                    <a:pt x="7151" y="6927"/>
                    <a:pt x="7182" y="6927"/>
                    <a:pt x="7214" y="6927"/>
                  </a:cubicBezTo>
                  <a:cubicBezTo>
                    <a:pt x="7246" y="6927"/>
                    <a:pt x="7288" y="6916"/>
                    <a:pt x="7309" y="6895"/>
                  </a:cubicBezTo>
                  <a:cubicBezTo>
                    <a:pt x="7341" y="6884"/>
                    <a:pt x="7372" y="6863"/>
                    <a:pt x="7394" y="6832"/>
                  </a:cubicBezTo>
                  <a:cubicBezTo>
                    <a:pt x="7404" y="6821"/>
                    <a:pt x="7415" y="6800"/>
                    <a:pt x="7425" y="6779"/>
                  </a:cubicBezTo>
                  <a:cubicBezTo>
                    <a:pt x="7446" y="6737"/>
                    <a:pt x="7457" y="6684"/>
                    <a:pt x="7457" y="6631"/>
                  </a:cubicBezTo>
                  <a:cubicBezTo>
                    <a:pt x="7457" y="6610"/>
                    <a:pt x="7446" y="6589"/>
                    <a:pt x="7446" y="6557"/>
                  </a:cubicBezTo>
                  <a:cubicBezTo>
                    <a:pt x="7436" y="6515"/>
                    <a:pt x="7415" y="6472"/>
                    <a:pt x="7383" y="6441"/>
                  </a:cubicBezTo>
                  <a:cubicBezTo>
                    <a:pt x="7351" y="6409"/>
                    <a:pt x="7309" y="6377"/>
                    <a:pt x="7288" y="6346"/>
                  </a:cubicBezTo>
                  <a:cubicBezTo>
                    <a:pt x="7256" y="6314"/>
                    <a:pt x="7235" y="6293"/>
                    <a:pt x="7203" y="6282"/>
                  </a:cubicBezTo>
                  <a:cubicBezTo>
                    <a:pt x="7172" y="6272"/>
                    <a:pt x="7140" y="6261"/>
                    <a:pt x="7108" y="6261"/>
                  </a:cubicBezTo>
                  <a:close/>
                  <a:moveTo>
                    <a:pt x="3201" y="6588"/>
                  </a:moveTo>
                  <a:cubicBezTo>
                    <a:pt x="3178" y="6588"/>
                    <a:pt x="3153" y="6592"/>
                    <a:pt x="3127" y="6599"/>
                  </a:cubicBezTo>
                  <a:cubicBezTo>
                    <a:pt x="3095" y="6610"/>
                    <a:pt x="3074" y="6631"/>
                    <a:pt x="3042" y="6652"/>
                  </a:cubicBezTo>
                  <a:cubicBezTo>
                    <a:pt x="3021" y="6673"/>
                    <a:pt x="3000" y="6705"/>
                    <a:pt x="2989" y="6737"/>
                  </a:cubicBezTo>
                  <a:cubicBezTo>
                    <a:pt x="2979" y="6758"/>
                    <a:pt x="2968" y="6779"/>
                    <a:pt x="2968" y="6800"/>
                  </a:cubicBezTo>
                  <a:cubicBezTo>
                    <a:pt x="2947" y="6853"/>
                    <a:pt x="2947" y="6863"/>
                    <a:pt x="2937" y="6916"/>
                  </a:cubicBezTo>
                  <a:cubicBezTo>
                    <a:pt x="2937" y="6958"/>
                    <a:pt x="2937" y="7001"/>
                    <a:pt x="2947" y="7043"/>
                  </a:cubicBezTo>
                  <a:cubicBezTo>
                    <a:pt x="2979" y="7138"/>
                    <a:pt x="3032" y="7201"/>
                    <a:pt x="3106" y="7243"/>
                  </a:cubicBezTo>
                  <a:cubicBezTo>
                    <a:pt x="3127" y="7265"/>
                    <a:pt x="3148" y="7275"/>
                    <a:pt x="3169" y="7286"/>
                  </a:cubicBezTo>
                  <a:cubicBezTo>
                    <a:pt x="3211" y="7296"/>
                    <a:pt x="3253" y="7317"/>
                    <a:pt x="3296" y="7339"/>
                  </a:cubicBezTo>
                  <a:cubicBezTo>
                    <a:pt x="3349" y="7349"/>
                    <a:pt x="3401" y="7360"/>
                    <a:pt x="3454" y="7370"/>
                  </a:cubicBezTo>
                  <a:cubicBezTo>
                    <a:pt x="3475" y="7381"/>
                    <a:pt x="3496" y="7381"/>
                    <a:pt x="3517" y="7381"/>
                  </a:cubicBezTo>
                  <a:cubicBezTo>
                    <a:pt x="3549" y="7381"/>
                    <a:pt x="3581" y="7370"/>
                    <a:pt x="3613" y="7349"/>
                  </a:cubicBezTo>
                  <a:cubicBezTo>
                    <a:pt x="3634" y="7349"/>
                    <a:pt x="3655" y="7328"/>
                    <a:pt x="3665" y="7317"/>
                  </a:cubicBezTo>
                  <a:cubicBezTo>
                    <a:pt x="3697" y="7296"/>
                    <a:pt x="3708" y="7265"/>
                    <a:pt x="3729" y="7233"/>
                  </a:cubicBezTo>
                  <a:cubicBezTo>
                    <a:pt x="3729" y="7212"/>
                    <a:pt x="3739" y="7191"/>
                    <a:pt x="3750" y="7159"/>
                  </a:cubicBezTo>
                  <a:cubicBezTo>
                    <a:pt x="3750" y="7138"/>
                    <a:pt x="3750" y="7117"/>
                    <a:pt x="3760" y="7085"/>
                  </a:cubicBezTo>
                  <a:cubicBezTo>
                    <a:pt x="3760" y="7053"/>
                    <a:pt x="3750" y="7011"/>
                    <a:pt x="3729" y="6979"/>
                  </a:cubicBezTo>
                  <a:cubicBezTo>
                    <a:pt x="3718" y="6948"/>
                    <a:pt x="3708" y="6916"/>
                    <a:pt x="3676" y="6895"/>
                  </a:cubicBezTo>
                  <a:cubicBezTo>
                    <a:pt x="3613" y="6832"/>
                    <a:pt x="3549" y="6779"/>
                    <a:pt x="3486" y="6726"/>
                  </a:cubicBezTo>
                  <a:cubicBezTo>
                    <a:pt x="3433" y="6684"/>
                    <a:pt x="3380" y="6652"/>
                    <a:pt x="3317" y="6620"/>
                  </a:cubicBezTo>
                  <a:cubicBezTo>
                    <a:pt x="3283" y="6600"/>
                    <a:pt x="3244" y="6588"/>
                    <a:pt x="3201" y="6588"/>
                  </a:cubicBezTo>
                  <a:close/>
                  <a:moveTo>
                    <a:pt x="5125" y="7355"/>
                  </a:moveTo>
                  <a:cubicBezTo>
                    <a:pt x="5100" y="7355"/>
                    <a:pt x="5074" y="7363"/>
                    <a:pt x="5059" y="7370"/>
                  </a:cubicBezTo>
                  <a:cubicBezTo>
                    <a:pt x="4996" y="7391"/>
                    <a:pt x="4933" y="7434"/>
                    <a:pt x="4912" y="7507"/>
                  </a:cubicBezTo>
                  <a:cubicBezTo>
                    <a:pt x="4901" y="7529"/>
                    <a:pt x="4890" y="7550"/>
                    <a:pt x="4890" y="7571"/>
                  </a:cubicBezTo>
                  <a:cubicBezTo>
                    <a:pt x="4880" y="7624"/>
                    <a:pt x="4880" y="7676"/>
                    <a:pt x="4890" y="7729"/>
                  </a:cubicBezTo>
                  <a:lnTo>
                    <a:pt x="4901" y="7761"/>
                  </a:lnTo>
                  <a:lnTo>
                    <a:pt x="4901" y="7803"/>
                  </a:lnTo>
                  <a:cubicBezTo>
                    <a:pt x="4901" y="7856"/>
                    <a:pt x="4912" y="7898"/>
                    <a:pt x="4933" y="7951"/>
                  </a:cubicBezTo>
                  <a:cubicBezTo>
                    <a:pt x="4954" y="7962"/>
                    <a:pt x="4964" y="7983"/>
                    <a:pt x="4975" y="8004"/>
                  </a:cubicBezTo>
                  <a:cubicBezTo>
                    <a:pt x="5007" y="8036"/>
                    <a:pt x="5049" y="8057"/>
                    <a:pt x="5091" y="8067"/>
                  </a:cubicBezTo>
                  <a:lnTo>
                    <a:pt x="5133" y="8088"/>
                  </a:lnTo>
                  <a:lnTo>
                    <a:pt x="5155" y="8099"/>
                  </a:lnTo>
                  <a:cubicBezTo>
                    <a:pt x="5186" y="8120"/>
                    <a:pt x="5228" y="8141"/>
                    <a:pt x="5260" y="8152"/>
                  </a:cubicBezTo>
                  <a:cubicBezTo>
                    <a:pt x="5281" y="8152"/>
                    <a:pt x="5292" y="8162"/>
                    <a:pt x="5313" y="8162"/>
                  </a:cubicBezTo>
                  <a:cubicBezTo>
                    <a:pt x="5345" y="8173"/>
                    <a:pt x="5387" y="8173"/>
                    <a:pt x="5429" y="8173"/>
                  </a:cubicBezTo>
                  <a:cubicBezTo>
                    <a:pt x="5461" y="8173"/>
                    <a:pt x="5492" y="8162"/>
                    <a:pt x="5524" y="8141"/>
                  </a:cubicBezTo>
                  <a:cubicBezTo>
                    <a:pt x="5556" y="8131"/>
                    <a:pt x="5577" y="8109"/>
                    <a:pt x="5598" y="8088"/>
                  </a:cubicBezTo>
                  <a:lnTo>
                    <a:pt x="5630" y="8025"/>
                  </a:lnTo>
                  <a:cubicBezTo>
                    <a:pt x="5651" y="7993"/>
                    <a:pt x="5661" y="7962"/>
                    <a:pt x="5661" y="7919"/>
                  </a:cubicBezTo>
                  <a:cubicBezTo>
                    <a:pt x="5672" y="7898"/>
                    <a:pt x="5661" y="7867"/>
                    <a:pt x="5661" y="7845"/>
                  </a:cubicBezTo>
                  <a:cubicBezTo>
                    <a:pt x="5661" y="7803"/>
                    <a:pt x="5640" y="7772"/>
                    <a:pt x="5630" y="7740"/>
                  </a:cubicBezTo>
                  <a:lnTo>
                    <a:pt x="5588" y="7687"/>
                  </a:lnTo>
                  <a:cubicBezTo>
                    <a:pt x="5556" y="7655"/>
                    <a:pt x="5514" y="7624"/>
                    <a:pt x="5471" y="7613"/>
                  </a:cubicBezTo>
                  <a:cubicBezTo>
                    <a:pt x="5440" y="7603"/>
                    <a:pt x="5408" y="7592"/>
                    <a:pt x="5376" y="7581"/>
                  </a:cubicBezTo>
                  <a:lnTo>
                    <a:pt x="5366" y="7550"/>
                  </a:lnTo>
                  <a:cubicBezTo>
                    <a:pt x="5355" y="7518"/>
                    <a:pt x="5345" y="7486"/>
                    <a:pt x="5323" y="7465"/>
                  </a:cubicBezTo>
                  <a:cubicBezTo>
                    <a:pt x="5302" y="7434"/>
                    <a:pt x="5281" y="7402"/>
                    <a:pt x="5250" y="7391"/>
                  </a:cubicBezTo>
                  <a:cubicBezTo>
                    <a:pt x="5218" y="7370"/>
                    <a:pt x="5186" y="7360"/>
                    <a:pt x="5155" y="7360"/>
                  </a:cubicBezTo>
                  <a:cubicBezTo>
                    <a:pt x="5145" y="7357"/>
                    <a:pt x="5135" y="7355"/>
                    <a:pt x="5125" y="735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606" name="Google Shape;1606;p53"/>
            <p:cNvGrpSpPr/>
            <p:nvPr/>
          </p:nvGrpSpPr>
          <p:grpSpPr>
            <a:xfrm rot="-374553">
              <a:off x="1573360" y="2558455"/>
              <a:ext cx="865662" cy="1651619"/>
              <a:chOff x="952975" y="2608775"/>
              <a:chExt cx="767781" cy="1706704"/>
            </a:xfrm>
          </p:grpSpPr>
          <p:sp>
            <p:nvSpPr>
              <p:cNvPr id="1607" name="Google Shape;1607;p53"/>
              <p:cNvSpPr/>
              <p:nvPr/>
            </p:nvSpPr>
            <p:spPr>
              <a:xfrm>
                <a:off x="952975" y="2608775"/>
                <a:ext cx="767781" cy="1706704"/>
              </a:xfrm>
              <a:custGeom>
                <a:avLst/>
                <a:gdLst/>
                <a:ahLst/>
                <a:cxnLst/>
                <a:rect l="l" t="t" r="r" b="b"/>
                <a:pathLst>
                  <a:path w="16424" h="36509" extrusionOk="0">
                    <a:moveTo>
                      <a:pt x="8767" y="0"/>
                    </a:moveTo>
                    <a:cubicBezTo>
                      <a:pt x="8750" y="0"/>
                      <a:pt x="8732" y="1"/>
                      <a:pt x="8713" y="3"/>
                    </a:cubicBezTo>
                    <a:cubicBezTo>
                      <a:pt x="8418" y="34"/>
                      <a:pt x="8185" y="288"/>
                      <a:pt x="8048" y="552"/>
                    </a:cubicBezTo>
                    <a:cubicBezTo>
                      <a:pt x="7552" y="1439"/>
                      <a:pt x="7615" y="2516"/>
                      <a:pt x="7689" y="3530"/>
                    </a:cubicBezTo>
                    <a:cubicBezTo>
                      <a:pt x="7773" y="4512"/>
                      <a:pt x="7847" y="5505"/>
                      <a:pt x="7921" y="6498"/>
                    </a:cubicBezTo>
                    <a:cubicBezTo>
                      <a:pt x="7942" y="6847"/>
                      <a:pt x="7911" y="7301"/>
                      <a:pt x="7573" y="7417"/>
                    </a:cubicBezTo>
                    <a:cubicBezTo>
                      <a:pt x="7529" y="7431"/>
                      <a:pt x="7487" y="7437"/>
                      <a:pt x="7445" y="7437"/>
                    </a:cubicBezTo>
                    <a:cubicBezTo>
                      <a:pt x="7142" y="7437"/>
                      <a:pt x="6886" y="7092"/>
                      <a:pt x="6728" y="6804"/>
                    </a:cubicBezTo>
                    <a:cubicBezTo>
                      <a:pt x="6422" y="6266"/>
                      <a:pt x="6073" y="5738"/>
                      <a:pt x="5703" y="5241"/>
                    </a:cubicBezTo>
                    <a:cubicBezTo>
                      <a:pt x="5569" y="5068"/>
                      <a:pt x="5391" y="4887"/>
                      <a:pt x="5185" y="4887"/>
                    </a:cubicBezTo>
                    <a:cubicBezTo>
                      <a:pt x="5165" y="4887"/>
                      <a:pt x="5144" y="4889"/>
                      <a:pt x="5123" y="4893"/>
                    </a:cubicBezTo>
                    <a:cubicBezTo>
                      <a:pt x="4869" y="4945"/>
                      <a:pt x="4763" y="5252"/>
                      <a:pt x="4742" y="5516"/>
                    </a:cubicBezTo>
                    <a:cubicBezTo>
                      <a:pt x="4679" y="6414"/>
                      <a:pt x="5027" y="7290"/>
                      <a:pt x="5450" y="8093"/>
                    </a:cubicBezTo>
                    <a:cubicBezTo>
                      <a:pt x="5872" y="8895"/>
                      <a:pt x="6379" y="9645"/>
                      <a:pt x="6696" y="10490"/>
                    </a:cubicBezTo>
                    <a:cubicBezTo>
                      <a:pt x="6770" y="10680"/>
                      <a:pt x="6823" y="10881"/>
                      <a:pt x="6791" y="11071"/>
                    </a:cubicBezTo>
                    <a:cubicBezTo>
                      <a:pt x="6760" y="11261"/>
                      <a:pt x="6601" y="11451"/>
                      <a:pt x="6400" y="11451"/>
                    </a:cubicBezTo>
                    <a:cubicBezTo>
                      <a:pt x="6274" y="11441"/>
                      <a:pt x="6158" y="11367"/>
                      <a:pt x="6052" y="11293"/>
                    </a:cubicBezTo>
                    <a:cubicBezTo>
                      <a:pt x="5714" y="11039"/>
                      <a:pt x="5418" y="10733"/>
                      <a:pt x="5165" y="10406"/>
                    </a:cubicBezTo>
                    <a:cubicBezTo>
                      <a:pt x="4658" y="9740"/>
                      <a:pt x="4256" y="8885"/>
                      <a:pt x="3464" y="8642"/>
                    </a:cubicBezTo>
                    <a:cubicBezTo>
                      <a:pt x="3411" y="8629"/>
                      <a:pt x="3357" y="8615"/>
                      <a:pt x="3307" y="8615"/>
                    </a:cubicBezTo>
                    <a:cubicBezTo>
                      <a:pt x="3277" y="8615"/>
                      <a:pt x="3249" y="8620"/>
                      <a:pt x="3221" y="8631"/>
                    </a:cubicBezTo>
                    <a:cubicBezTo>
                      <a:pt x="3148" y="8663"/>
                      <a:pt x="3095" y="8737"/>
                      <a:pt x="3052" y="8811"/>
                    </a:cubicBezTo>
                    <a:cubicBezTo>
                      <a:pt x="2757" y="9392"/>
                      <a:pt x="3000" y="10089"/>
                      <a:pt x="3317" y="10659"/>
                    </a:cubicBezTo>
                    <a:cubicBezTo>
                      <a:pt x="4204" y="12254"/>
                      <a:pt x="5661" y="13490"/>
                      <a:pt x="6506" y="15116"/>
                    </a:cubicBezTo>
                    <a:cubicBezTo>
                      <a:pt x="6696" y="15485"/>
                      <a:pt x="7224" y="17173"/>
                      <a:pt x="6446" y="17173"/>
                    </a:cubicBezTo>
                    <a:cubicBezTo>
                      <a:pt x="6400" y="17173"/>
                      <a:pt x="6350" y="17167"/>
                      <a:pt x="6295" y="17155"/>
                    </a:cubicBezTo>
                    <a:cubicBezTo>
                      <a:pt x="5534" y="16986"/>
                      <a:pt x="5270" y="15201"/>
                      <a:pt x="4996" y="14641"/>
                    </a:cubicBezTo>
                    <a:cubicBezTo>
                      <a:pt x="4616" y="13891"/>
                      <a:pt x="4098" y="13078"/>
                      <a:pt x="3348" y="12645"/>
                    </a:cubicBezTo>
                    <a:cubicBezTo>
                      <a:pt x="2922" y="12400"/>
                      <a:pt x="2488" y="12282"/>
                      <a:pt x="2106" y="12282"/>
                    </a:cubicBezTo>
                    <a:cubicBezTo>
                      <a:pt x="1172" y="12282"/>
                      <a:pt x="555" y="12989"/>
                      <a:pt x="1162" y="14271"/>
                    </a:cubicBezTo>
                    <a:cubicBezTo>
                      <a:pt x="2250" y="16574"/>
                      <a:pt x="4985" y="17862"/>
                      <a:pt x="5809" y="20270"/>
                    </a:cubicBezTo>
                    <a:cubicBezTo>
                      <a:pt x="6073" y="21041"/>
                      <a:pt x="5872" y="22182"/>
                      <a:pt x="5070" y="22224"/>
                    </a:cubicBezTo>
                    <a:cubicBezTo>
                      <a:pt x="4320" y="21062"/>
                      <a:pt x="3475" y="19953"/>
                      <a:pt x="2546" y="18929"/>
                    </a:cubicBezTo>
                    <a:cubicBezTo>
                      <a:pt x="2238" y="18574"/>
                      <a:pt x="1844" y="18210"/>
                      <a:pt x="1394" y="18210"/>
                    </a:cubicBezTo>
                    <a:cubicBezTo>
                      <a:pt x="1349" y="18210"/>
                      <a:pt x="1303" y="18214"/>
                      <a:pt x="1257" y="18221"/>
                    </a:cubicBezTo>
                    <a:cubicBezTo>
                      <a:pt x="803" y="18295"/>
                      <a:pt x="497" y="18760"/>
                      <a:pt x="391" y="19214"/>
                    </a:cubicBezTo>
                    <a:cubicBezTo>
                      <a:pt x="169" y="20249"/>
                      <a:pt x="708" y="21305"/>
                      <a:pt x="1373" y="22129"/>
                    </a:cubicBezTo>
                    <a:cubicBezTo>
                      <a:pt x="2588" y="23671"/>
                      <a:pt x="4256" y="24801"/>
                      <a:pt x="5598" y="26237"/>
                    </a:cubicBezTo>
                    <a:cubicBezTo>
                      <a:pt x="5936" y="26607"/>
                      <a:pt x="6274" y="27019"/>
                      <a:pt x="6316" y="27515"/>
                    </a:cubicBezTo>
                    <a:cubicBezTo>
                      <a:pt x="6357" y="27994"/>
                      <a:pt x="5995" y="28531"/>
                      <a:pt x="5524" y="28531"/>
                    </a:cubicBezTo>
                    <a:cubicBezTo>
                      <a:pt x="5506" y="28531"/>
                      <a:pt x="5489" y="28531"/>
                      <a:pt x="5471" y="28529"/>
                    </a:cubicBezTo>
                    <a:cubicBezTo>
                      <a:pt x="5165" y="28498"/>
                      <a:pt x="4922" y="28244"/>
                      <a:pt x="4700" y="28012"/>
                    </a:cubicBezTo>
                    <a:cubicBezTo>
                      <a:pt x="4119" y="27367"/>
                      <a:pt x="3538" y="26723"/>
                      <a:pt x="2957" y="26079"/>
                    </a:cubicBezTo>
                    <a:cubicBezTo>
                      <a:pt x="2651" y="25741"/>
                      <a:pt x="2324" y="25382"/>
                      <a:pt x="1901" y="25181"/>
                    </a:cubicBezTo>
                    <a:cubicBezTo>
                      <a:pt x="1714" y="25092"/>
                      <a:pt x="1502" y="25043"/>
                      <a:pt x="1293" y="25043"/>
                    </a:cubicBezTo>
                    <a:cubicBezTo>
                      <a:pt x="1031" y="25043"/>
                      <a:pt x="775" y="25121"/>
                      <a:pt x="581" y="25297"/>
                    </a:cubicBezTo>
                    <a:cubicBezTo>
                      <a:pt x="0" y="25847"/>
                      <a:pt x="391" y="26829"/>
                      <a:pt x="856" y="27494"/>
                    </a:cubicBezTo>
                    <a:cubicBezTo>
                      <a:pt x="2017" y="29163"/>
                      <a:pt x="3475" y="30948"/>
                      <a:pt x="5260" y="31972"/>
                    </a:cubicBezTo>
                    <a:cubicBezTo>
                      <a:pt x="6073" y="32448"/>
                      <a:pt x="6812" y="33102"/>
                      <a:pt x="7214" y="33979"/>
                    </a:cubicBezTo>
                    <a:cubicBezTo>
                      <a:pt x="7469" y="34538"/>
                      <a:pt x="7314" y="36508"/>
                      <a:pt x="8051" y="36508"/>
                    </a:cubicBezTo>
                    <a:cubicBezTo>
                      <a:pt x="8108" y="36508"/>
                      <a:pt x="8170" y="36496"/>
                      <a:pt x="8238" y="36471"/>
                    </a:cubicBezTo>
                    <a:cubicBezTo>
                      <a:pt x="8967" y="36207"/>
                      <a:pt x="8661" y="34845"/>
                      <a:pt x="8629" y="34296"/>
                    </a:cubicBezTo>
                    <a:cubicBezTo>
                      <a:pt x="8544" y="32722"/>
                      <a:pt x="8523" y="30821"/>
                      <a:pt x="9865" y="29723"/>
                    </a:cubicBezTo>
                    <a:cubicBezTo>
                      <a:pt x="10530" y="29184"/>
                      <a:pt x="11407" y="28983"/>
                      <a:pt x="12199" y="28645"/>
                    </a:cubicBezTo>
                    <a:cubicBezTo>
                      <a:pt x="13772" y="27980"/>
                      <a:pt x="15092" y="26755"/>
                      <a:pt x="15874" y="25245"/>
                    </a:cubicBezTo>
                    <a:cubicBezTo>
                      <a:pt x="16233" y="24537"/>
                      <a:pt x="16423" y="23555"/>
                      <a:pt x="15800" y="23058"/>
                    </a:cubicBezTo>
                    <a:cubicBezTo>
                      <a:pt x="15602" y="22903"/>
                      <a:pt x="15381" y="22837"/>
                      <a:pt x="15152" y="22837"/>
                    </a:cubicBezTo>
                    <a:cubicBezTo>
                      <a:pt x="14525" y="22837"/>
                      <a:pt x="13828" y="23323"/>
                      <a:pt x="13318" y="23787"/>
                    </a:cubicBezTo>
                    <a:cubicBezTo>
                      <a:pt x="12188" y="24812"/>
                      <a:pt x="10995" y="25773"/>
                      <a:pt x="9748" y="26649"/>
                    </a:cubicBezTo>
                    <a:cubicBezTo>
                      <a:pt x="9544" y="26800"/>
                      <a:pt x="9302" y="26952"/>
                      <a:pt x="9054" y="26952"/>
                    </a:cubicBezTo>
                    <a:cubicBezTo>
                      <a:pt x="9008" y="26952"/>
                      <a:pt x="8961" y="26946"/>
                      <a:pt x="8914" y="26934"/>
                    </a:cubicBezTo>
                    <a:cubicBezTo>
                      <a:pt x="8671" y="26861"/>
                      <a:pt x="8502" y="26618"/>
                      <a:pt x="8407" y="26385"/>
                    </a:cubicBezTo>
                    <a:cubicBezTo>
                      <a:pt x="7900" y="25139"/>
                      <a:pt x="8534" y="23671"/>
                      <a:pt x="9516" y="22752"/>
                    </a:cubicBezTo>
                    <a:cubicBezTo>
                      <a:pt x="10498" y="21833"/>
                      <a:pt x="11766" y="21305"/>
                      <a:pt x="12949" y="20650"/>
                    </a:cubicBezTo>
                    <a:cubicBezTo>
                      <a:pt x="14110" y="20006"/>
                      <a:pt x="15853" y="19056"/>
                      <a:pt x="16159" y="17630"/>
                    </a:cubicBezTo>
                    <a:cubicBezTo>
                      <a:pt x="16254" y="17155"/>
                      <a:pt x="16085" y="16574"/>
                      <a:pt x="15642" y="16384"/>
                    </a:cubicBezTo>
                    <a:cubicBezTo>
                      <a:pt x="15515" y="16330"/>
                      <a:pt x="15382" y="16308"/>
                      <a:pt x="15247" y="16308"/>
                    </a:cubicBezTo>
                    <a:cubicBezTo>
                      <a:pt x="15089" y="16308"/>
                      <a:pt x="14929" y="16338"/>
                      <a:pt x="14776" y="16384"/>
                    </a:cubicBezTo>
                    <a:cubicBezTo>
                      <a:pt x="14374" y="16489"/>
                      <a:pt x="13994" y="16658"/>
                      <a:pt x="13656" y="16901"/>
                    </a:cubicBezTo>
                    <a:cubicBezTo>
                      <a:pt x="13386" y="17089"/>
                      <a:pt x="13066" y="17328"/>
                      <a:pt x="12758" y="17328"/>
                    </a:cubicBezTo>
                    <a:cubicBezTo>
                      <a:pt x="12669" y="17328"/>
                      <a:pt x="12580" y="17308"/>
                      <a:pt x="12494" y="17260"/>
                    </a:cubicBezTo>
                    <a:cubicBezTo>
                      <a:pt x="12125" y="17059"/>
                      <a:pt x="12146" y="16531"/>
                      <a:pt x="12304" y="16151"/>
                    </a:cubicBezTo>
                    <a:cubicBezTo>
                      <a:pt x="12611" y="15444"/>
                      <a:pt x="13223" y="14916"/>
                      <a:pt x="13741" y="14345"/>
                    </a:cubicBezTo>
                    <a:cubicBezTo>
                      <a:pt x="14269" y="13775"/>
                      <a:pt x="14744" y="13067"/>
                      <a:pt x="14691" y="12296"/>
                    </a:cubicBezTo>
                    <a:cubicBezTo>
                      <a:pt x="14681" y="12138"/>
                      <a:pt x="14638" y="11969"/>
                      <a:pt x="14533" y="11853"/>
                    </a:cubicBezTo>
                    <a:cubicBezTo>
                      <a:pt x="14480" y="11810"/>
                      <a:pt x="14438" y="11768"/>
                      <a:pt x="14374" y="11747"/>
                    </a:cubicBezTo>
                    <a:cubicBezTo>
                      <a:pt x="14300" y="11715"/>
                      <a:pt x="14216" y="11694"/>
                      <a:pt x="14131" y="11684"/>
                    </a:cubicBezTo>
                    <a:cubicBezTo>
                      <a:pt x="14105" y="11681"/>
                      <a:pt x="14079" y="11680"/>
                      <a:pt x="14054" y="11680"/>
                    </a:cubicBezTo>
                    <a:cubicBezTo>
                      <a:pt x="13590" y="11680"/>
                      <a:pt x="13186" y="12032"/>
                      <a:pt x="12896" y="12402"/>
                    </a:cubicBezTo>
                    <a:cubicBezTo>
                      <a:pt x="12494" y="12951"/>
                      <a:pt x="12135" y="13532"/>
                      <a:pt x="11660" y="14018"/>
                    </a:cubicBezTo>
                    <a:cubicBezTo>
                      <a:pt x="11453" y="14217"/>
                      <a:pt x="11174" y="14416"/>
                      <a:pt x="10909" y="14416"/>
                    </a:cubicBezTo>
                    <a:cubicBezTo>
                      <a:pt x="10822" y="14416"/>
                      <a:pt x="10737" y="14395"/>
                      <a:pt x="10657" y="14345"/>
                    </a:cubicBezTo>
                    <a:cubicBezTo>
                      <a:pt x="10424" y="14197"/>
                      <a:pt x="10382" y="13870"/>
                      <a:pt x="10403" y="13585"/>
                    </a:cubicBezTo>
                    <a:cubicBezTo>
                      <a:pt x="10488" y="12106"/>
                      <a:pt x="11375" y="10818"/>
                      <a:pt x="12199" y="9593"/>
                    </a:cubicBezTo>
                    <a:cubicBezTo>
                      <a:pt x="13022" y="8357"/>
                      <a:pt x="13825" y="6984"/>
                      <a:pt x="13709" y="5505"/>
                    </a:cubicBezTo>
                    <a:cubicBezTo>
                      <a:pt x="13698" y="5262"/>
                      <a:pt x="13646" y="5009"/>
                      <a:pt x="13508" y="4808"/>
                    </a:cubicBezTo>
                    <a:cubicBezTo>
                      <a:pt x="13382" y="4628"/>
                      <a:pt x="13178" y="4501"/>
                      <a:pt x="12970" y="4501"/>
                    </a:cubicBezTo>
                    <a:cubicBezTo>
                      <a:pt x="12935" y="4501"/>
                      <a:pt x="12899" y="4505"/>
                      <a:pt x="12864" y="4512"/>
                    </a:cubicBezTo>
                    <a:cubicBezTo>
                      <a:pt x="12727" y="4534"/>
                      <a:pt x="12611" y="4618"/>
                      <a:pt x="12505" y="4713"/>
                    </a:cubicBezTo>
                    <a:cubicBezTo>
                      <a:pt x="11649" y="5400"/>
                      <a:pt x="11153" y="6424"/>
                      <a:pt x="10709" y="7417"/>
                    </a:cubicBezTo>
                    <a:cubicBezTo>
                      <a:pt x="10614" y="7607"/>
                      <a:pt x="10530" y="7797"/>
                      <a:pt x="10372" y="7934"/>
                    </a:cubicBezTo>
                    <a:cubicBezTo>
                      <a:pt x="10276" y="8010"/>
                      <a:pt x="10147" y="8060"/>
                      <a:pt x="10025" y="8060"/>
                    </a:cubicBezTo>
                    <a:cubicBezTo>
                      <a:pt x="9943" y="8060"/>
                      <a:pt x="9865" y="8038"/>
                      <a:pt x="9801" y="7987"/>
                    </a:cubicBezTo>
                    <a:cubicBezTo>
                      <a:pt x="9611" y="7829"/>
                      <a:pt x="9632" y="7544"/>
                      <a:pt x="9674" y="7301"/>
                    </a:cubicBezTo>
                    <a:cubicBezTo>
                      <a:pt x="10044" y="5178"/>
                      <a:pt x="10308" y="2949"/>
                      <a:pt x="9632" y="911"/>
                    </a:cubicBezTo>
                    <a:cubicBezTo>
                      <a:pt x="9490" y="485"/>
                      <a:pt x="9202" y="0"/>
                      <a:pt x="876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8" name="Google Shape;1608;p53"/>
              <p:cNvSpPr/>
              <p:nvPr/>
            </p:nvSpPr>
            <p:spPr>
              <a:xfrm>
                <a:off x="1286702" y="2608869"/>
                <a:ext cx="89895" cy="1664865"/>
              </a:xfrm>
              <a:custGeom>
                <a:avLst/>
                <a:gdLst/>
                <a:ahLst/>
                <a:cxnLst/>
                <a:rect l="l" t="t" r="r" b="b"/>
                <a:pathLst>
                  <a:path w="1923" h="35614" extrusionOk="0">
                    <a:moveTo>
                      <a:pt x="1596" y="1"/>
                    </a:moveTo>
                    <a:cubicBezTo>
                      <a:pt x="1617" y="349"/>
                      <a:pt x="1627" y="708"/>
                      <a:pt x="1638" y="1057"/>
                    </a:cubicBezTo>
                    <a:cubicBezTo>
                      <a:pt x="1669" y="2483"/>
                      <a:pt x="1691" y="3908"/>
                      <a:pt x="1722" y="5334"/>
                    </a:cubicBezTo>
                    <a:cubicBezTo>
                      <a:pt x="1754" y="6728"/>
                      <a:pt x="1786" y="8122"/>
                      <a:pt x="1775" y="9517"/>
                    </a:cubicBezTo>
                    <a:cubicBezTo>
                      <a:pt x="1754" y="10900"/>
                      <a:pt x="1648" y="12263"/>
                      <a:pt x="1448" y="13625"/>
                    </a:cubicBezTo>
                    <a:cubicBezTo>
                      <a:pt x="1067" y="16255"/>
                      <a:pt x="465" y="18842"/>
                      <a:pt x="233" y="21493"/>
                    </a:cubicBezTo>
                    <a:cubicBezTo>
                      <a:pt x="1" y="24039"/>
                      <a:pt x="54" y="26605"/>
                      <a:pt x="244" y="29161"/>
                    </a:cubicBezTo>
                    <a:cubicBezTo>
                      <a:pt x="413" y="31315"/>
                      <a:pt x="687" y="33470"/>
                      <a:pt x="983" y="35614"/>
                    </a:cubicBezTo>
                    <a:cubicBezTo>
                      <a:pt x="1015" y="35582"/>
                      <a:pt x="1057" y="35561"/>
                      <a:pt x="1099" y="35540"/>
                    </a:cubicBezTo>
                    <a:cubicBezTo>
                      <a:pt x="846" y="33734"/>
                      <a:pt x="613" y="31917"/>
                      <a:pt x="444" y="30090"/>
                    </a:cubicBezTo>
                    <a:cubicBezTo>
                      <a:pt x="212" y="27513"/>
                      <a:pt x="117" y="24915"/>
                      <a:pt x="286" y="22338"/>
                    </a:cubicBezTo>
                    <a:cubicBezTo>
                      <a:pt x="455" y="19687"/>
                      <a:pt x="1015" y="17100"/>
                      <a:pt x="1437" y="14491"/>
                    </a:cubicBezTo>
                    <a:cubicBezTo>
                      <a:pt x="1648" y="13171"/>
                      <a:pt x="1807" y="11851"/>
                      <a:pt x="1860" y="10520"/>
                    </a:cubicBezTo>
                    <a:cubicBezTo>
                      <a:pt x="1923" y="9147"/>
                      <a:pt x="1891" y="7763"/>
                      <a:pt x="1860" y="6380"/>
                    </a:cubicBezTo>
                    <a:cubicBezTo>
                      <a:pt x="1838" y="4933"/>
                      <a:pt x="1807" y="3486"/>
                      <a:pt x="1775" y="2039"/>
                    </a:cubicBezTo>
                    <a:cubicBezTo>
                      <a:pt x="1764" y="1363"/>
                      <a:pt x="1754" y="677"/>
                      <a:pt x="171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609" name="Google Shape;1609;p53"/>
            <p:cNvGrpSpPr/>
            <p:nvPr/>
          </p:nvGrpSpPr>
          <p:grpSpPr>
            <a:xfrm rot="-9897611">
              <a:off x="3823668" y="3316875"/>
              <a:ext cx="1496660" cy="2340970"/>
              <a:chOff x="-4282960" y="369091"/>
              <a:chExt cx="712473" cy="1114399"/>
            </a:xfrm>
          </p:grpSpPr>
          <p:sp>
            <p:nvSpPr>
              <p:cNvPr id="1610" name="Google Shape;1610;p53"/>
              <p:cNvSpPr/>
              <p:nvPr/>
            </p:nvSpPr>
            <p:spPr>
              <a:xfrm>
                <a:off x="-4204940" y="369091"/>
                <a:ext cx="528808" cy="1035925"/>
              </a:xfrm>
              <a:custGeom>
                <a:avLst/>
                <a:gdLst/>
                <a:ahLst/>
                <a:cxnLst/>
                <a:rect l="l" t="t" r="r" b="b"/>
                <a:pathLst>
                  <a:path w="11312" h="22160" extrusionOk="0">
                    <a:moveTo>
                      <a:pt x="10942" y="1"/>
                    </a:moveTo>
                    <a:lnTo>
                      <a:pt x="10942" y="1"/>
                    </a:lnTo>
                    <a:cubicBezTo>
                      <a:pt x="10657" y="75"/>
                      <a:pt x="10361" y="138"/>
                      <a:pt x="10065" y="191"/>
                    </a:cubicBezTo>
                    <a:cubicBezTo>
                      <a:pt x="9558" y="286"/>
                      <a:pt x="9041" y="349"/>
                      <a:pt x="8544" y="476"/>
                    </a:cubicBezTo>
                    <a:cubicBezTo>
                      <a:pt x="8016" y="592"/>
                      <a:pt x="7499" y="730"/>
                      <a:pt x="6992" y="888"/>
                    </a:cubicBezTo>
                    <a:cubicBezTo>
                      <a:pt x="6400" y="1068"/>
                      <a:pt x="5820" y="1279"/>
                      <a:pt x="5249" y="1522"/>
                    </a:cubicBezTo>
                    <a:cubicBezTo>
                      <a:pt x="5218" y="1617"/>
                      <a:pt x="5207" y="1712"/>
                      <a:pt x="5207" y="1818"/>
                    </a:cubicBezTo>
                    <a:cubicBezTo>
                      <a:pt x="5123" y="3592"/>
                      <a:pt x="5365" y="5387"/>
                      <a:pt x="5482" y="7162"/>
                    </a:cubicBezTo>
                    <a:cubicBezTo>
                      <a:pt x="5598" y="9020"/>
                      <a:pt x="5714" y="10879"/>
                      <a:pt x="5830" y="12727"/>
                    </a:cubicBezTo>
                    <a:cubicBezTo>
                      <a:pt x="5851" y="13002"/>
                      <a:pt x="5830" y="13266"/>
                      <a:pt x="5788" y="13520"/>
                    </a:cubicBezTo>
                    <a:cubicBezTo>
                      <a:pt x="5334" y="15938"/>
                      <a:pt x="2039" y="17248"/>
                      <a:pt x="444" y="18843"/>
                    </a:cubicBezTo>
                    <a:cubicBezTo>
                      <a:pt x="222" y="19064"/>
                      <a:pt x="0" y="19445"/>
                      <a:pt x="243" y="19645"/>
                    </a:cubicBezTo>
                    <a:cubicBezTo>
                      <a:pt x="317" y="19702"/>
                      <a:pt x="406" y="19722"/>
                      <a:pt x="497" y="19722"/>
                    </a:cubicBezTo>
                    <a:cubicBezTo>
                      <a:pt x="575" y="19722"/>
                      <a:pt x="656" y="19707"/>
                      <a:pt x="729" y="19687"/>
                    </a:cubicBezTo>
                    <a:cubicBezTo>
                      <a:pt x="2715" y="19244"/>
                      <a:pt x="4573" y="18251"/>
                      <a:pt x="6062" y="16857"/>
                    </a:cubicBezTo>
                    <a:lnTo>
                      <a:pt x="6062" y="16857"/>
                    </a:lnTo>
                    <a:cubicBezTo>
                      <a:pt x="5038" y="18072"/>
                      <a:pt x="4288" y="19508"/>
                      <a:pt x="3855" y="21039"/>
                    </a:cubicBezTo>
                    <a:cubicBezTo>
                      <a:pt x="3739" y="21483"/>
                      <a:pt x="3792" y="22138"/>
                      <a:pt x="4246" y="22159"/>
                    </a:cubicBezTo>
                    <a:cubicBezTo>
                      <a:pt x="4252" y="22159"/>
                      <a:pt x="4259" y="22159"/>
                      <a:pt x="4265" y="22159"/>
                    </a:cubicBezTo>
                    <a:cubicBezTo>
                      <a:pt x="4468" y="22159"/>
                      <a:pt x="4652" y="21996"/>
                      <a:pt x="4795" y="21842"/>
                    </a:cubicBezTo>
                    <a:cubicBezTo>
                      <a:pt x="6147" y="20374"/>
                      <a:pt x="6886" y="18452"/>
                      <a:pt x="7594" y="16582"/>
                    </a:cubicBezTo>
                    <a:cubicBezTo>
                      <a:pt x="7900" y="18146"/>
                      <a:pt x="8259" y="19783"/>
                      <a:pt x="9315" y="20955"/>
                    </a:cubicBezTo>
                    <a:cubicBezTo>
                      <a:pt x="9410" y="21071"/>
                      <a:pt x="9527" y="21177"/>
                      <a:pt x="9674" y="21208"/>
                    </a:cubicBezTo>
                    <a:cubicBezTo>
                      <a:pt x="9698" y="21212"/>
                      <a:pt x="9721" y="21214"/>
                      <a:pt x="9743" y="21214"/>
                    </a:cubicBezTo>
                    <a:cubicBezTo>
                      <a:pt x="10062" y="21214"/>
                      <a:pt x="10259" y="20805"/>
                      <a:pt x="10319" y="20469"/>
                    </a:cubicBezTo>
                    <a:cubicBezTo>
                      <a:pt x="10498" y="19455"/>
                      <a:pt x="10467" y="18410"/>
                      <a:pt x="10234" y="17417"/>
                    </a:cubicBezTo>
                    <a:cubicBezTo>
                      <a:pt x="10002" y="16413"/>
                      <a:pt x="9453" y="15558"/>
                      <a:pt x="9379" y="14523"/>
                    </a:cubicBezTo>
                    <a:lnTo>
                      <a:pt x="9379" y="14523"/>
                    </a:lnTo>
                    <a:cubicBezTo>
                      <a:pt x="9513" y="14540"/>
                      <a:pt x="9650" y="14548"/>
                      <a:pt x="9787" y="14548"/>
                    </a:cubicBezTo>
                    <a:cubicBezTo>
                      <a:pt x="10080" y="14548"/>
                      <a:pt x="10373" y="14510"/>
                      <a:pt x="10646" y="14438"/>
                    </a:cubicBezTo>
                    <a:cubicBezTo>
                      <a:pt x="10815" y="14396"/>
                      <a:pt x="10984" y="14333"/>
                      <a:pt x="11111" y="14217"/>
                    </a:cubicBezTo>
                    <a:cubicBezTo>
                      <a:pt x="11238" y="14111"/>
                      <a:pt x="11311" y="13931"/>
                      <a:pt x="11280" y="13773"/>
                    </a:cubicBezTo>
                    <a:cubicBezTo>
                      <a:pt x="11238" y="13572"/>
                      <a:pt x="11037" y="13446"/>
                      <a:pt x="10857" y="13351"/>
                    </a:cubicBezTo>
                    <a:cubicBezTo>
                      <a:pt x="10393" y="13108"/>
                      <a:pt x="9917" y="12918"/>
                      <a:pt x="9421" y="12780"/>
                    </a:cubicBezTo>
                    <a:cubicBezTo>
                      <a:pt x="9421" y="11735"/>
                      <a:pt x="9379" y="10689"/>
                      <a:pt x="9527" y="9644"/>
                    </a:cubicBezTo>
                    <a:cubicBezTo>
                      <a:pt x="9653" y="8767"/>
                      <a:pt x="9886" y="7911"/>
                      <a:pt x="9991" y="7035"/>
                    </a:cubicBezTo>
                    <a:cubicBezTo>
                      <a:pt x="10160" y="5704"/>
                      <a:pt x="10498" y="4405"/>
                      <a:pt x="10699" y="3085"/>
                    </a:cubicBezTo>
                    <a:cubicBezTo>
                      <a:pt x="10794" y="2472"/>
                      <a:pt x="10805" y="1860"/>
                      <a:pt x="10847" y="1237"/>
                    </a:cubicBezTo>
                    <a:cubicBezTo>
                      <a:pt x="10878" y="825"/>
                      <a:pt x="10963" y="413"/>
                      <a:pt x="1094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1" name="Google Shape;1611;p53"/>
              <p:cNvSpPr/>
              <p:nvPr/>
            </p:nvSpPr>
            <p:spPr>
              <a:xfrm>
                <a:off x="-4033612" y="1355543"/>
                <a:ext cx="64231" cy="127948"/>
              </a:xfrm>
              <a:custGeom>
                <a:avLst/>
                <a:gdLst/>
                <a:ahLst/>
                <a:cxnLst/>
                <a:rect l="l" t="t" r="r" b="b"/>
                <a:pathLst>
                  <a:path w="1374" h="2737" extrusionOk="0">
                    <a:moveTo>
                      <a:pt x="444" y="1"/>
                    </a:moveTo>
                    <a:cubicBezTo>
                      <a:pt x="296" y="392"/>
                      <a:pt x="243" y="803"/>
                      <a:pt x="190" y="1215"/>
                    </a:cubicBezTo>
                    <a:cubicBezTo>
                      <a:pt x="127" y="1722"/>
                      <a:pt x="63" y="2229"/>
                      <a:pt x="0" y="2736"/>
                    </a:cubicBezTo>
                    <a:cubicBezTo>
                      <a:pt x="570" y="1923"/>
                      <a:pt x="1035" y="1025"/>
                      <a:pt x="1373" y="96"/>
                    </a:cubicBezTo>
                    <a:lnTo>
                      <a:pt x="44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2" name="Google Shape;1612;p53"/>
              <p:cNvSpPr/>
              <p:nvPr/>
            </p:nvSpPr>
            <p:spPr>
              <a:xfrm>
                <a:off x="-3774914" y="1309123"/>
                <a:ext cx="43989" cy="115607"/>
              </a:xfrm>
              <a:custGeom>
                <a:avLst/>
                <a:gdLst/>
                <a:ahLst/>
                <a:cxnLst/>
                <a:rect l="l" t="t" r="r" b="b"/>
                <a:pathLst>
                  <a:path w="941" h="2473" extrusionOk="0">
                    <a:moveTo>
                      <a:pt x="845" y="1"/>
                    </a:moveTo>
                    <a:lnTo>
                      <a:pt x="0" y="371"/>
                    </a:lnTo>
                    <a:cubicBezTo>
                      <a:pt x="222" y="1110"/>
                      <a:pt x="539" y="1818"/>
                      <a:pt x="940" y="2472"/>
                    </a:cubicBezTo>
                    <a:cubicBezTo>
                      <a:pt x="940" y="1649"/>
                      <a:pt x="908" y="825"/>
                      <a:pt x="84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3" name="Google Shape;1613;p53"/>
              <p:cNvSpPr/>
              <p:nvPr/>
            </p:nvSpPr>
            <p:spPr>
              <a:xfrm>
                <a:off x="-4282960" y="1247417"/>
                <a:ext cx="129911" cy="91906"/>
              </a:xfrm>
              <a:custGeom>
                <a:avLst/>
                <a:gdLst/>
                <a:ahLst/>
                <a:cxnLst/>
                <a:rect l="l" t="t" r="r" b="b"/>
                <a:pathLst>
                  <a:path w="2779" h="1966" extrusionOk="0">
                    <a:moveTo>
                      <a:pt x="2430" y="1"/>
                    </a:moveTo>
                    <a:cubicBezTo>
                      <a:pt x="1553" y="561"/>
                      <a:pt x="729" y="1215"/>
                      <a:pt x="1" y="1965"/>
                    </a:cubicBezTo>
                    <a:cubicBezTo>
                      <a:pt x="962" y="1585"/>
                      <a:pt x="1891" y="1120"/>
                      <a:pt x="2778" y="582"/>
                    </a:cubicBezTo>
                    <a:lnTo>
                      <a:pt x="243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4" name="Google Shape;1614;p53"/>
              <p:cNvSpPr/>
              <p:nvPr/>
            </p:nvSpPr>
            <p:spPr>
              <a:xfrm>
                <a:off x="-3719145" y="1004521"/>
                <a:ext cx="148657" cy="52918"/>
              </a:xfrm>
              <a:custGeom>
                <a:avLst/>
                <a:gdLst/>
                <a:ahLst/>
                <a:cxnLst/>
                <a:rect l="l" t="t" r="r" b="b"/>
                <a:pathLst>
                  <a:path w="3180" h="1132" extrusionOk="0">
                    <a:moveTo>
                      <a:pt x="402" y="1"/>
                    </a:moveTo>
                    <a:lnTo>
                      <a:pt x="402" y="11"/>
                    </a:lnTo>
                    <a:cubicBezTo>
                      <a:pt x="275" y="265"/>
                      <a:pt x="138" y="518"/>
                      <a:pt x="1" y="782"/>
                    </a:cubicBezTo>
                    <a:cubicBezTo>
                      <a:pt x="799" y="1010"/>
                      <a:pt x="1622" y="1131"/>
                      <a:pt x="2446" y="1131"/>
                    </a:cubicBezTo>
                    <a:cubicBezTo>
                      <a:pt x="2691" y="1131"/>
                      <a:pt x="2935" y="1121"/>
                      <a:pt x="3180" y="1099"/>
                    </a:cubicBezTo>
                    <a:cubicBezTo>
                      <a:pt x="2282" y="666"/>
                      <a:pt x="1353" y="296"/>
                      <a:pt x="40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5" name="Google Shape;1615;p53"/>
              <p:cNvSpPr/>
              <p:nvPr/>
            </p:nvSpPr>
            <p:spPr>
              <a:xfrm>
                <a:off x="-3947738" y="903781"/>
                <a:ext cx="188673" cy="69186"/>
              </a:xfrm>
              <a:custGeom>
                <a:avLst/>
                <a:gdLst/>
                <a:ahLst/>
                <a:cxnLst/>
                <a:rect l="l" t="t" r="r" b="b"/>
                <a:pathLst>
                  <a:path w="4036" h="1480" extrusionOk="0">
                    <a:moveTo>
                      <a:pt x="4035" y="1"/>
                    </a:moveTo>
                    <a:cubicBezTo>
                      <a:pt x="4003" y="1"/>
                      <a:pt x="3972" y="1"/>
                      <a:pt x="3930" y="22"/>
                    </a:cubicBezTo>
                    <a:cubicBezTo>
                      <a:pt x="2715" y="624"/>
                      <a:pt x="1363" y="835"/>
                      <a:pt x="43" y="1110"/>
                    </a:cubicBezTo>
                    <a:cubicBezTo>
                      <a:pt x="32" y="1226"/>
                      <a:pt x="22" y="1353"/>
                      <a:pt x="1" y="1480"/>
                    </a:cubicBezTo>
                    <a:cubicBezTo>
                      <a:pt x="1374" y="1184"/>
                      <a:pt x="2768" y="973"/>
                      <a:pt x="4035" y="360"/>
                    </a:cubicBezTo>
                    <a:cubicBezTo>
                      <a:pt x="4025" y="244"/>
                      <a:pt x="4025" y="128"/>
                      <a:pt x="403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6" name="Google Shape;1616;p53"/>
              <p:cNvSpPr/>
              <p:nvPr/>
            </p:nvSpPr>
            <p:spPr>
              <a:xfrm>
                <a:off x="-3949187" y="823844"/>
                <a:ext cx="199986" cy="54835"/>
              </a:xfrm>
              <a:custGeom>
                <a:avLst/>
                <a:gdLst/>
                <a:ahLst/>
                <a:cxnLst/>
                <a:rect l="l" t="t" r="r" b="b"/>
                <a:pathLst>
                  <a:path w="4278" h="1173" extrusionOk="0">
                    <a:moveTo>
                      <a:pt x="4277" y="0"/>
                    </a:moveTo>
                    <a:lnTo>
                      <a:pt x="4277" y="0"/>
                    </a:lnTo>
                    <a:cubicBezTo>
                      <a:pt x="2883" y="422"/>
                      <a:pt x="1447" y="697"/>
                      <a:pt x="0" y="824"/>
                    </a:cubicBezTo>
                    <a:cubicBezTo>
                      <a:pt x="11" y="940"/>
                      <a:pt x="21" y="1056"/>
                      <a:pt x="32" y="1172"/>
                    </a:cubicBezTo>
                    <a:cubicBezTo>
                      <a:pt x="1447" y="1056"/>
                      <a:pt x="2841" y="792"/>
                      <a:pt x="4203" y="391"/>
                    </a:cubicBezTo>
                    <a:cubicBezTo>
                      <a:pt x="4225" y="264"/>
                      <a:pt x="4246" y="137"/>
                      <a:pt x="427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7" name="Google Shape;1617;p53"/>
              <p:cNvSpPr/>
              <p:nvPr/>
            </p:nvSpPr>
            <p:spPr>
              <a:xfrm>
                <a:off x="-3954656" y="755687"/>
                <a:ext cx="220274" cy="56331"/>
              </a:xfrm>
              <a:custGeom>
                <a:avLst/>
                <a:gdLst/>
                <a:ahLst/>
                <a:cxnLst/>
                <a:rect l="l" t="t" r="r" b="b"/>
                <a:pathLst>
                  <a:path w="4712" h="1205" extrusionOk="0">
                    <a:moveTo>
                      <a:pt x="4711" y="1"/>
                    </a:moveTo>
                    <a:cubicBezTo>
                      <a:pt x="3148" y="307"/>
                      <a:pt x="1575" y="592"/>
                      <a:pt x="1" y="856"/>
                    </a:cubicBezTo>
                    <a:cubicBezTo>
                      <a:pt x="11" y="972"/>
                      <a:pt x="11" y="1088"/>
                      <a:pt x="22" y="1205"/>
                    </a:cubicBezTo>
                    <a:cubicBezTo>
                      <a:pt x="1564" y="951"/>
                      <a:pt x="3095" y="676"/>
                      <a:pt x="4627" y="370"/>
                    </a:cubicBezTo>
                    <a:cubicBezTo>
                      <a:pt x="4627" y="317"/>
                      <a:pt x="4637" y="265"/>
                      <a:pt x="4648" y="212"/>
                    </a:cubicBezTo>
                    <a:cubicBezTo>
                      <a:pt x="4658" y="180"/>
                      <a:pt x="4680" y="159"/>
                      <a:pt x="4701" y="138"/>
                    </a:cubicBezTo>
                    <a:cubicBezTo>
                      <a:pt x="4701" y="96"/>
                      <a:pt x="4711" y="43"/>
                      <a:pt x="471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8" name="Google Shape;1618;p53"/>
              <p:cNvSpPr/>
              <p:nvPr/>
            </p:nvSpPr>
            <p:spPr>
              <a:xfrm>
                <a:off x="-3966997" y="622880"/>
                <a:ext cx="253839" cy="43054"/>
              </a:xfrm>
              <a:custGeom>
                <a:avLst/>
                <a:gdLst/>
                <a:ahLst/>
                <a:cxnLst/>
                <a:rect l="l" t="t" r="r" b="b"/>
                <a:pathLst>
                  <a:path w="5430" h="921" extrusionOk="0">
                    <a:moveTo>
                      <a:pt x="5429" y="1"/>
                    </a:moveTo>
                    <a:lnTo>
                      <a:pt x="5429" y="1"/>
                    </a:lnTo>
                    <a:cubicBezTo>
                      <a:pt x="5345" y="11"/>
                      <a:pt x="5271" y="22"/>
                      <a:pt x="5250" y="22"/>
                    </a:cubicBezTo>
                    <a:cubicBezTo>
                      <a:pt x="5007" y="64"/>
                      <a:pt x="4764" y="96"/>
                      <a:pt x="4521" y="127"/>
                    </a:cubicBezTo>
                    <a:cubicBezTo>
                      <a:pt x="4035" y="191"/>
                      <a:pt x="3549" y="243"/>
                      <a:pt x="3064" y="296"/>
                    </a:cubicBezTo>
                    <a:cubicBezTo>
                      <a:pt x="2103" y="402"/>
                      <a:pt x="1141" y="497"/>
                      <a:pt x="170" y="571"/>
                    </a:cubicBezTo>
                    <a:cubicBezTo>
                      <a:pt x="64" y="581"/>
                      <a:pt x="11" y="655"/>
                      <a:pt x="1" y="740"/>
                    </a:cubicBezTo>
                    <a:cubicBezTo>
                      <a:pt x="11" y="761"/>
                      <a:pt x="11" y="782"/>
                      <a:pt x="11" y="803"/>
                    </a:cubicBezTo>
                    <a:cubicBezTo>
                      <a:pt x="21" y="862"/>
                      <a:pt x="67" y="921"/>
                      <a:pt x="149" y="921"/>
                    </a:cubicBezTo>
                    <a:cubicBezTo>
                      <a:pt x="156" y="921"/>
                      <a:pt x="163" y="920"/>
                      <a:pt x="170" y="919"/>
                    </a:cubicBezTo>
                    <a:cubicBezTo>
                      <a:pt x="1321" y="835"/>
                      <a:pt x="2472" y="719"/>
                      <a:pt x="3623" y="592"/>
                    </a:cubicBezTo>
                    <a:cubicBezTo>
                      <a:pt x="4162" y="518"/>
                      <a:pt x="4711" y="455"/>
                      <a:pt x="5260" y="381"/>
                    </a:cubicBezTo>
                    <a:cubicBezTo>
                      <a:pt x="5292" y="370"/>
                      <a:pt x="5334" y="370"/>
                      <a:pt x="5387" y="360"/>
                    </a:cubicBezTo>
                    <a:cubicBezTo>
                      <a:pt x="5408" y="243"/>
                      <a:pt x="5419" y="127"/>
                      <a:pt x="542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9" name="Google Shape;1619;p53"/>
              <p:cNvSpPr/>
              <p:nvPr/>
            </p:nvSpPr>
            <p:spPr>
              <a:xfrm>
                <a:off x="-3977843" y="493905"/>
                <a:ext cx="294322" cy="33752"/>
              </a:xfrm>
              <a:custGeom>
                <a:avLst/>
                <a:gdLst/>
                <a:ahLst/>
                <a:cxnLst/>
                <a:rect l="l" t="t" r="r" b="b"/>
                <a:pathLst>
                  <a:path w="6296" h="722" extrusionOk="0">
                    <a:moveTo>
                      <a:pt x="6146" y="0"/>
                    </a:moveTo>
                    <a:cubicBezTo>
                      <a:pt x="6094" y="0"/>
                      <a:pt x="6042" y="3"/>
                      <a:pt x="5989" y="3"/>
                    </a:cubicBezTo>
                    <a:cubicBezTo>
                      <a:pt x="5693" y="14"/>
                      <a:pt x="5408" y="14"/>
                      <a:pt x="5112" y="24"/>
                    </a:cubicBezTo>
                    <a:cubicBezTo>
                      <a:pt x="4542" y="45"/>
                      <a:pt x="3961" y="66"/>
                      <a:pt x="3380" y="98"/>
                    </a:cubicBezTo>
                    <a:cubicBezTo>
                      <a:pt x="2250" y="161"/>
                      <a:pt x="1131" y="256"/>
                      <a:pt x="0" y="373"/>
                    </a:cubicBezTo>
                    <a:cubicBezTo>
                      <a:pt x="0" y="489"/>
                      <a:pt x="0" y="605"/>
                      <a:pt x="0" y="721"/>
                    </a:cubicBezTo>
                    <a:cubicBezTo>
                      <a:pt x="1035" y="616"/>
                      <a:pt x="2081" y="531"/>
                      <a:pt x="3116" y="468"/>
                    </a:cubicBezTo>
                    <a:cubicBezTo>
                      <a:pt x="3644" y="436"/>
                      <a:pt x="4162" y="415"/>
                      <a:pt x="4679" y="394"/>
                    </a:cubicBezTo>
                    <a:cubicBezTo>
                      <a:pt x="4954" y="383"/>
                      <a:pt x="5228" y="373"/>
                      <a:pt x="5514" y="362"/>
                    </a:cubicBezTo>
                    <a:lnTo>
                      <a:pt x="5904" y="362"/>
                    </a:lnTo>
                    <a:cubicBezTo>
                      <a:pt x="5957" y="355"/>
                      <a:pt x="6042" y="341"/>
                      <a:pt x="6122" y="341"/>
                    </a:cubicBezTo>
                    <a:cubicBezTo>
                      <a:pt x="6171" y="341"/>
                      <a:pt x="6217" y="346"/>
                      <a:pt x="6253" y="362"/>
                    </a:cubicBezTo>
                    <a:cubicBezTo>
                      <a:pt x="6263" y="246"/>
                      <a:pt x="6285" y="130"/>
                      <a:pt x="6295" y="14"/>
                    </a:cubicBezTo>
                    <a:cubicBezTo>
                      <a:pt x="6248" y="3"/>
                      <a:pt x="6197" y="0"/>
                      <a:pt x="614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620" name="Google Shape;1620;p53"/>
            <p:cNvGrpSpPr/>
            <p:nvPr/>
          </p:nvGrpSpPr>
          <p:grpSpPr>
            <a:xfrm rot="-405140">
              <a:off x="1904019" y="3597226"/>
              <a:ext cx="1731266" cy="1066670"/>
              <a:chOff x="1446013" y="926500"/>
              <a:chExt cx="1104495" cy="680503"/>
            </a:xfrm>
          </p:grpSpPr>
          <p:sp>
            <p:nvSpPr>
              <p:cNvPr id="1621" name="Google Shape;1621;p53"/>
              <p:cNvSpPr/>
              <p:nvPr/>
            </p:nvSpPr>
            <p:spPr>
              <a:xfrm>
                <a:off x="2079435" y="1247417"/>
                <a:ext cx="31181" cy="34079"/>
              </a:xfrm>
              <a:custGeom>
                <a:avLst/>
                <a:gdLst/>
                <a:ahLst/>
                <a:cxnLst/>
                <a:rect l="l" t="t" r="r" b="b"/>
                <a:pathLst>
                  <a:path w="667" h="729" extrusionOk="0">
                    <a:moveTo>
                      <a:pt x="297" y="0"/>
                    </a:moveTo>
                    <a:cubicBezTo>
                      <a:pt x="265" y="0"/>
                      <a:pt x="223" y="21"/>
                      <a:pt x="191" y="43"/>
                    </a:cubicBezTo>
                    <a:cubicBezTo>
                      <a:pt x="170" y="53"/>
                      <a:pt x="149" y="64"/>
                      <a:pt x="138" y="85"/>
                    </a:cubicBezTo>
                    <a:cubicBezTo>
                      <a:pt x="96" y="116"/>
                      <a:pt x="75" y="159"/>
                      <a:pt x="54" y="211"/>
                    </a:cubicBezTo>
                    <a:lnTo>
                      <a:pt x="54" y="222"/>
                    </a:lnTo>
                    <a:lnTo>
                      <a:pt x="43" y="243"/>
                    </a:lnTo>
                    <a:lnTo>
                      <a:pt x="22" y="285"/>
                    </a:lnTo>
                    <a:lnTo>
                      <a:pt x="11" y="317"/>
                    </a:lnTo>
                    <a:lnTo>
                      <a:pt x="1" y="391"/>
                    </a:lnTo>
                    <a:cubicBezTo>
                      <a:pt x="1" y="423"/>
                      <a:pt x="1" y="444"/>
                      <a:pt x="11" y="476"/>
                    </a:cubicBezTo>
                    <a:lnTo>
                      <a:pt x="11" y="486"/>
                    </a:lnTo>
                    <a:cubicBezTo>
                      <a:pt x="22" y="507"/>
                      <a:pt x="32" y="528"/>
                      <a:pt x="43" y="549"/>
                    </a:cubicBezTo>
                    <a:cubicBezTo>
                      <a:pt x="54" y="581"/>
                      <a:pt x="75" y="602"/>
                      <a:pt x="85" y="623"/>
                    </a:cubicBezTo>
                    <a:lnTo>
                      <a:pt x="96" y="623"/>
                    </a:lnTo>
                    <a:cubicBezTo>
                      <a:pt x="106" y="634"/>
                      <a:pt x="138" y="666"/>
                      <a:pt x="170" y="676"/>
                    </a:cubicBezTo>
                    <a:cubicBezTo>
                      <a:pt x="191" y="687"/>
                      <a:pt x="223" y="708"/>
                      <a:pt x="244" y="708"/>
                    </a:cubicBezTo>
                    <a:lnTo>
                      <a:pt x="254" y="718"/>
                    </a:lnTo>
                    <a:cubicBezTo>
                      <a:pt x="275" y="718"/>
                      <a:pt x="307" y="729"/>
                      <a:pt x="339" y="729"/>
                    </a:cubicBezTo>
                    <a:cubicBezTo>
                      <a:pt x="370" y="729"/>
                      <a:pt x="402" y="718"/>
                      <a:pt x="434" y="718"/>
                    </a:cubicBezTo>
                    <a:cubicBezTo>
                      <a:pt x="497" y="697"/>
                      <a:pt x="518" y="676"/>
                      <a:pt x="571" y="634"/>
                    </a:cubicBezTo>
                    <a:lnTo>
                      <a:pt x="571" y="623"/>
                    </a:lnTo>
                    <a:lnTo>
                      <a:pt x="624" y="571"/>
                    </a:lnTo>
                    <a:lnTo>
                      <a:pt x="624" y="560"/>
                    </a:lnTo>
                    <a:cubicBezTo>
                      <a:pt x="634" y="539"/>
                      <a:pt x="645" y="507"/>
                      <a:pt x="656" y="486"/>
                    </a:cubicBezTo>
                    <a:lnTo>
                      <a:pt x="656" y="476"/>
                    </a:lnTo>
                    <a:cubicBezTo>
                      <a:pt x="666" y="444"/>
                      <a:pt x="666" y="423"/>
                      <a:pt x="666" y="391"/>
                    </a:cubicBezTo>
                    <a:lnTo>
                      <a:pt x="666" y="380"/>
                    </a:lnTo>
                    <a:cubicBezTo>
                      <a:pt x="666" y="349"/>
                      <a:pt x="666" y="317"/>
                      <a:pt x="656" y="296"/>
                    </a:cubicBezTo>
                    <a:lnTo>
                      <a:pt x="656" y="275"/>
                    </a:lnTo>
                    <a:cubicBezTo>
                      <a:pt x="645" y="243"/>
                      <a:pt x="634" y="211"/>
                      <a:pt x="613" y="180"/>
                    </a:cubicBezTo>
                    <a:lnTo>
                      <a:pt x="592" y="138"/>
                    </a:lnTo>
                    <a:cubicBezTo>
                      <a:pt x="571" y="106"/>
                      <a:pt x="550" y="85"/>
                      <a:pt x="518" y="64"/>
                    </a:cubicBezTo>
                    <a:cubicBezTo>
                      <a:pt x="487" y="32"/>
                      <a:pt x="455" y="21"/>
                      <a:pt x="423" y="11"/>
                    </a:cubicBezTo>
                    <a:cubicBezTo>
                      <a:pt x="392" y="0"/>
                      <a:pt x="370" y="0"/>
                      <a:pt x="349" y="0"/>
                    </a:cubicBezTo>
                    <a:close/>
                  </a:path>
                </a:pathLst>
              </a:custGeom>
              <a:solidFill>
                <a:srgbClr val="5B8EB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2" name="Google Shape;1622;p53"/>
              <p:cNvSpPr/>
              <p:nvPr/>
            </p:nvSpPr>
            <p:spPr>
              <a:xfrm>
                <a:off x="2072049" y="960578"/>
                <a:ext cx="445878" cy="581118"/>
              </a:xfrm>
              <a:custGeom>
                <a:avLst/>
                <a:gdLst/>
                <a:ahLst/>
                <a:cxnLst/>
                <a:rect l="l" t="t" r="r" b="b"/>
                <a:pathLst>
                  <a:path w="9538" h="12431" extrusionOk="0">
                    <a:moveTo>
                      <a:pt x="2715" y="359"/>
                    </a:moveTo>
                    <a:cubicBezTo>
                      <a:pt x="2672" y="359"/>
                      <a:pt x="2641" y="370"/>
                      <a:pt x="2609" y="391"/>
                    </a:cubicBezTo>
                    <a:lnTo>
                      <a:pt x="2588" y="412"/>
                    </a:lnTo>
                    <a:lnTo>
                      <a:pt x="2535" y="412"/>
                    </a:lnTo>
                    <a:cubicBezTo>
                      <a:pt x="2482" y="423"/>
                      <a:pt x="2419" y="454"/>
                      <a:pt x="2387" y="496"/>
                    </a:cubicBezTo>
                    <a:cubicBezTo>
                      <a:pt x="2356" y="518"/>
                      <a:pt x="2334" y="549"/>
                      <a:pt x="2324" y="591"/>
                    </a:cubicBezTo>
                    <a:cubicBezTo>
                      <a:pt x="2303" y="623"/>
                      <a:pt x="2292" y="665"/>
                      <a:pt x="2292" y="697"/>
                    </a:cubicBezTo>
                    <a:cubicBezTo>
                      <a:pt x="2303" y="782"/>
                      <a:pt x="2324" y="856"/>
                      <a:pt x="2387" y="908"/>
                    </a:cubicBezTo>
                    <a:cubicBezTo>
                      <a:pt x="2440" y="961"/>
                      <a:pt x="2514" y="993"/>
                      <a:pt x="2588" y="993"/>
                    </a:cubicBezTo>
                    <a:lnTo>
                      <a:pt x="2958" y="993"/>
                    </a:lnTo>
                    <a:cubicBezTo>
                      <a:pt x="3000" y="993"/>
                      <a:pt x="3031" y="993"/>
                      <a:pt x="3063" y="972"/>
                    </a:cubicBezTo>
                    <a:cubicBezTo>
                      <a:pt x="3105" y="961"/>
                      <a:pt x="3137" y="940"/>
                      <a:pt x="3158" y="908"/>
                    </a:cubicBezTo>
                    <a:cubicBezTo>
                      <a:pt x="3169" y="887"/>
                      <a:pt x="3190" y="877"/>
                      <a:pt x="3200" y="856"/>
                    </a:cubicBezTo>
                    <a:cubicBezTo>
                      <a:pt x="3222" y="813"/>
                      <a:pt x="3232" y="782"/>
                      <a:pt x="3243" y="739"/>
                    </a:cubicBezTo>
                    <a:cubicBezTo>
                      <a:pt x="3243" y="718"/>
                      <a:pt x="3243" y="687"/>
                      <a:pt x="3243" y="665"/>
                    </a:cubicBezTo>
                    <a:cubicBezTo>
                      <a:pt x="3232" y="623"/>
                      <a:pt x="3222" y="591"/>
                      <a:pt x="3200" y="560"/>
                    </a:cubicBezTo>
                    <a:cubicBezTo>
                      <a:pt x="3158" y="496"/>
                      <a:pt x="3105" y="444"/>
                      <a:pt x="3031" y="423"/>
                    </a:cubicBezTo>
                    <a:cubicBezTo>
                      <a:pt x="2968" y="401"/>
                      <a:pt x="2894" y="380"/>
                      <a:pt x="2831" y="359"/>
                    </a:cubicBezTo>
                    <a:close/>
                    <a:moveTo>
                      <a:pt x="4457" y="0"/>
                    </a:moveTo>
                    <a:cubicBezTo>
                      <a:pt x="4447" y="11"/>
                      <a:pt x="4447" y="21"/>
                      <a:pt x="4447" y="21"/>
                    </a:cubicBezTo>
                    <a:cubicBezTo>
                      <a:pt x="4309" y="85"/>
                      <a:pt x="4193" y="180"/>
                      <a:pt x="4109" y="306"/>
                    </a:cubicBezTo>
                    <a:cubicBezTo>
                      <a:pt x="4067" y="370"/>
                      <a:pt x="4035" y="444"/>
                      <a:pt x="4014" y="528"/>
                    </a:cubicBezTo>
                    <a:cubicBezTo>
                      <a:pt x="3993" y="602"/>
                      <a:pt x="3982" y="687"/>
                      <a:pt x="3993" y="771"/>
                    </a:cubicBezTo>
                    <a:cubicBezTo>
                      <a:pt x="3993" y="824"/>
                      <a:pt x="4003" y="877"/>
                      <a:pt x="4024" y="919"/>
                    </a:cubicBezTo>
                    <a:cubicBezTo>
                      <a:pt x="4056" y="961"/>
                      <a:pt x="4088" y="993"/>
                      <a:pt x="4130" y="1025"/>
                    </a:cubicBezTo>
                    <a:cubicBezTo>
                      <a:pt x="4183" y="1046"/>
                      <a:pt x="4225" y="1067"/>
                      <a:pt x="4278" y="1067"/>
                    </a:cubicBezTo>
                    <a:cubicBezTo>
                      <a:pt x="4331" y="1067"/>
                      <a:pt x="4383" y="1046"/>
                      <a:pt x="4426" y="1025"/>
                    </a:cubicBezTo>
                    <a:cubicBezTo>
                      <a:pt x="4658" y="898"/>
                      <a:pt x="4848" y="718"/>
                      <a:pt x="4985" y="496"/>
                    </a:cubicBezTo>
                    <a:cubicBezTo>
                      <a:pt x="5017" y="454"/>
                      <a:pt x="5049" y="412"/>
                      <a:pt x="5070" y="359"/>
                    </a:cubicBezTo>
                    <a:cubicBezTo>
                      <a:pt x="5102" y="296"/>
                      <a:pt x="5133" y="232"/>
                      <a:pt x="5144" y="169"/>
                    </a:cubicBezTo>
                    <a:cubicBezTo>
                      <a:pt x="5133" y="169"/>
                      <a:pt x="5112" y="158"/>
                      <a:pt x="5102" y="148"/>
                    </a:cubicBezTo>
                    <a:cubicBezTo>
                      <a:pt x="4890" y="74"/>
                      <a:pt x="4669" y="21"/>
                      <a:pt x="4457" y="0"/>
                    </a:cubicBezTo>
                    <a:close/>
                    <a:moveTo>
                      <a:pt x="1563" y="771"/>
                    </a:moveTo>
                    <a:lnTo>
                      <a:pt x="1563" y="771"/>
                    </a:lnTo>
                    <a:cubicBezTo>
                      <a:pt x="1394" y="856"/>
                      <a:pt x="1225" y="940"/>
                      <a:pt x="1067" y="1025"/>
                    </a:cubicBezTo>
                    <a:cubicBezTo>
                      <a:pt x="1035" y="1046"/>
                      <a:pt x="1004" y="1067"/>
                      <a:pt x="972" y="1088"/>
                    </a:cubicBezTo>
                    <a:cubicBezTo>
                      <a:pt x="1004" y="1109"/>
                      <a:pt x="1035" y="1141"/>
                      <a:pt x="1088" y="1151"/>
                    </a:cubicBezTo>
                    <a:cubicBezTo>
                      <a:pt x="1109" y="1151"/>
                      <a:pt x="1141" y="1151"/>
                      <a:pt x="1162" y="1162"/>
                    </a:cubicBezTo>
                    <a:cubicBezTo>
                      <a:pt x="1215" y="1162"/>
                      <a:pt x="1268" y="1141"/>
                      <a:pt x="1310" y="1120"/>
                    </a:cubicBezTo>
                    <a:cubicBezTo>
                      <a:pt x="1352" y="1098"/>
                      <a:pt x="1384" y="1077"/>
                      <a:pt x="1416" y="1067"/>
                    </a:cubicBezTo>
                    <a:cubicBezTo>
                      <a:pt x="1458" y="1046"/>
                      <a:pt x="1479" y="1025"/>
                      <a:pt x="1500" y="993"/>
                    </a:cubicBezTo>
                    <a:cubicBezTo>
                      <a:pt x="1532" y="961"/>
                      <a:pt x="1542" y="929"/>
                      <a:pt x="1553" y="887"/>
                    </a:cubicBezTo>
                    <a:cubicBezTo>
                      <a:pt x="1563" y="845"/>
                      <a:pt x="1563" y="813"/>
                      <a:pt x="1563" y="771"/>
                    </a:cubicBezTo>
                    <a:close/>
                    <a:moveTo>
                      <a:pt x="2092" y="2165"/>
                    </a:moveTo>
                    <a:cubicBezTo>
                      <a:pt x="1722" y="2165"/>
                      <a:pt x="1722" y="2746"/>
                      <a:pt x="2092" y="2746"/>
                    </a:cubicBezTo>
                    <a:cubicBezTo>
                      <a:pt x="2472" y="2746"/>
                      <a:pt x="2472" y="2165"/>
                      <a:pt x="2092" y="2165"/>
                    </a:cubicBezTo>
                    <a:close/>
                    <a:moveTo>
                      <a:pt x="3908" y="2271"/>
                    </a:moveTo>
                    <a:cubicBezTo>
                      <a:pt x="3813" y="2271"/>
                      <a:pt x="3739" y="2313"/>
                      <a:pt x="3686" y="2376"/>
                    </a:cubicBezTo>
                    <a:cubicBezTo>
                      <a:pt x="3560" y="2545"/>
                      <a:pt x="3633" y="2862"/>
                      <a:pt x="3908" y="2862"/>
                    </a:cubicBezTo>
                    <a:cubicBezTo>
                      <a:pt x="3929" y="2862"/>
                      <a:pt x="3950" y="2862"/>
                      <a:pt x="3971" y="2852"/>
                    </a:cubicBezTo>
                    <a:cubicBezTo>
                      <a:pt x="4278" y="2799"/>
                      <a:pt x="4267" y="2271"/>
                      <a:pt x="3908" y="2271"/>
                    </a:cubicBezTo>
                    <a:close/>
                    <a:moveTo>
                      <a:pt x="381" y="2218"/>
                    </a:moveTo>
                    <a:cubicBezTo>
                      <a:pt x="359" y="2218"/>
                      <a:pt x="338" y="2229"/>
                      <a:pt x="317" y="2229"/>
                    </a:cubicBezTo>
                    <a:cubicBezTo>
                      <a:pt x="296" y="2239"/>
                      <a:pt x="264" y="2250"/>
                      <a:pt x="243" y="2260"/>
                    </a:cubicBezTo>
                    <a:lnTo>
                      <a:pt x="222" y="2281"/>
                    </a:lnTo>
                    <a:cubicBezTo>
                      <a:pt x="190" y="2292"/>
                      <a:pt x="169" y="2292"/>
                      <a:pt x="148" y="2313"/>
                    </a:cubicBezTo>
                    <a:cubicBezTo>
                      <a:pt x="127" y="2324"/>
                      <a:pt x="106" y="2345"/>
                      <a:pt x="85" y="2355"/>
                    </a:cubicBezTo>
                    <a:cubicBezTo>
                      <a:pt x="53" y="2397"/>
                      <a:pt x="21" y="2440"/>
                      <a:pt x="11" y="2482"/>
                    </a:cubicBezTo>
                    <a:cubicBezTo>
                      <a:pt x="11" y="2514"/>
                      <a:pt x="0" y="2535"/>
                      <a:pt x="0" y="2566"/>
                    </a:cubicBezTo>
                    <a:cubicBezTo>
                      <a:pt x="0" y="2619"/>
                      <a:pt x="11" y="2662"/>
                      <a:pt x="43" y="2714"/>
                    </a:cubicBezTo>
                    <a:cubicBezTo>
                      <a:pt x="53" y="2735"/>
                      <a:pt x="74" y="2757"/>
                      <a:pt x="95" y="2778"/>
                    </a:cubicBezTo>
                    <a:lnTo>
                      <a:pt x="159" y="2831"/>
                    </a:lnTo>
                    <a:lnTo>
                      <a:pt x="169" y="2831"/>
                    </a:lnTo>
                    <a:lnTo>
                      <a:pt x="233" y="2862"/>
                    </a:lnTo>
                    <a:lnTo>
                      <a:pt x="243" y="2862"/>
                    </a:lnTo>
                    <a:cubicBezTo>
                      <a:pt x="264" y="2873"/>
                      <a:pt x="307" y="2873"/>
                      <a:pt x="328" y="2873"/>
                    </a:cubicBezTo>
                    <a:lnTo>
                      <a:pt x="338" y="2873"/>
                    </a:lnTo>
                    <a:cubicBezTo>
                      <a:pt x="359" y="2873"/>
                      <a:pt x="402" y="2873"/>
                      <a:pt x="423" y="2862"/>
                    </a:cubicBezTo>
                    <a:lnTo>
                      <a:pt x="433" y="2862"/>
                    </a:lnTo>
                    <a:lnTo>
                      <a:pt x="465" y="2841"/>
                    </a:lnTo>
                    <a:lnTo>
                      <a:pt x="507" y="2831"/>
                    </a:lnTo>
                    <a:lnTo>
                      <a:pt x="518" y="2820"/>
                    </a:lnTo>
                    <a:cubicBezTo>
                      <a:pt x="539" y="2809"/>
                      <a:pt x="571" y="2788"/>
                      <a:pt x="581" y="2778"/>
                    </a:cubicBezTo>
                    <a:lnTo>
                      <a:pt x="581" y="2767"/>
                    </a:lnTo>
                    <a:lnTo>
                      <a:pt x="592" y="2767"/>
                    </a:lnTo>
                    <a:cubicBezTo>
                      <a:pt x="613" y="2746"/>
                      <a:pt x="623" y="2725"/>
                      <a:pt x="645" y="2704"/>
                    </a:cubicBezTo>
                    <a:lnTo>
                      <a:pt x="645" y="2693"/>
                    </a:lnTo>
                    <a:lnTo>
                      <a:pt x="676" y="2619"/>
                    </a:lnTo>
                    <a:lnTo>
                      <a:pt x="676" y="2609"/>
                    </a:lnTo>
                    <a:lnTo>
                      <a:pt x="687" y="2535"/>
                    </a:lnTo>
                    <a:cubicBezTo>
                      <a:pt x="687" y="2503"/>
                      <a:pt x="687" y="2471"/>
                      <a:pt x="676" y="2440"/>
                    </a:cubicBezTo>
                    <a:cubicBezTo>
                      <a:pt x="666" y="2397"/>
                      <a:pt x="645" y="2366"/>
                      <a:pt x="623" y="2334"/>
                    </a:cubicBezTo>
                    <a:cubicBezTo>
                      <a:pt x="602" y="2302"/>
                      <a:pt x="571" y="2281"/>
                      <a:pt x="539" y="2260"/>
                    </a:cubicBezTo>
                    <a:cubicBezTo>
                      <a:pt x="507" y="2239"/>
                      <a:pt x="476" y="2229"/>
                      <a:pt x="433" y="2229"/>
                    </a:cubicBezTo>
                    <a:cubicBezTo>
                      <a:pt x="412" y="2218"/>
                      <a:pt x="402" y="2218"/>
                      <a:pt x="381" y="2218"/>
                    </a:cubicBezTo>
                    <a:close/>
                    <a:moveTo>
                      <a:pt x="7341" y="2060"/>
                    </a:moveTo>
                    <a:cubicBezTo>
                      <a:pt x="7319" y="2060"/>
                      <a:pt x="7298" y="2060"/>
                      <a:pt x="7277" y="2070"/>
                    </a:cubicBezTo>
                    <a:cubicBezTo>
                      <a:pt x="7203" y="2091"/>
                      <a:pt x="7140" y="2133"/>
                      <a:pt x="7098" y="2207"/>
                    </a:cubicBezTo>
                    <a:cubicBezTo>
                      <a:pt x="7066" y="2271"/>
                      <a:pt x="7045" y="2355"/>
                      <a:pt x="7077" y="2429"/>
                    </a:cubicBezTo>
                    <a:cubicBezTo>
                      <a:pt x="7119" y="2588"/>
                      <a:pt x="7203" y="2746"/>
                      <a:pt x="7298" y="2883"/>
                    </a:cubicBezTo>
                    <a:cubicBezTo>
                      <a:pt x="7319" y="2915"/>
                      <a:pt x="7341" y="2947"/>
                      <a:pt x="7372" y="2968"/>
                    </a:cubicBezTo>
                    <a:cubicBezTo>
                      <a:pt x="7404" y="2989"/>
                      <a:pt x="7436" y="3010"/>
                      <a:pt x="7478" y="3021"/>
                    </a:cubicBezTo>
                    <a:cubicBezTo>
                      <a:pt x="7499" y="3021"/>
                      <a:pt x="7531" y="3021"/>
                      <a:pt x="7552" y="3031"/>
                    </a:cubicBezTo>
                    <a:lnTo>
                      <a:pt x="7562" y="3031"/>
                    </a:lnTo>
                    <a:cubicBezTo>
                      <a:pt x="7605" y="3031"/>
                      <a:pt x="7636" y="3021"/>
                      <a:pt x="7668" y="3000"/>
                    </a:cubicBezTo>
                    <a:cubicBezTo>
                      <a:pt x="7689" y="3000"/>
                      <a:pt x="7710" y="2989"/>
                      <a:pt x="7731" y="2968"/>
                    </a:cubicBezTo>
                    <a:cubicBezTo>
                      <a:pt x="7763" y="2947"/>
                      <a:pt x="7784" y="2915"/>
                      <a:pt x="7805" y="2883"/>
                    </a:cubicBezTo>
                    <a:cubicBezTo>
                      <a:pt x="7816" y="2862"/>
                      <a:pt x="7826" y="2841"/>
                      <a:pt x="7837" y="2809"/>
                    </a:cubicBezTo>
                    <a:cubicBezTo>
                      <a:pt x="7847" y="2767"/>
                      <a:pt x="7847" y="2714"/>
                      <a:pt x="7837" y="2662"/>
                    </a:cubicBezTo>
                    <a:lnTo>
                      <a:pt x="7700" y="2324"/>
                    </a:lnTo>
                    <a:cubicBezTo>
                      <a:pt x="7689" y="2292"/>
                      <a:pt x="7679" y="2250"/>
                      <a:pt x="7647" y="2229"/>
                    </a:cubicBezTo>
                    <a:cubicBezTo>
                      <a:pt x="7626" y="2197"/>
                      <a:pt x="7605" y="2165"/>
                      <a:pt x="7573" y="2155"/>
                    </a:cubicBezTo>
                    <a:lnTo>
                      <a:pt x="7562" y="2144"/>
                    </a:lnTo>
                    <a:cubicBezTo>
                      <a:pt x="7541" y="2123"/>
                      <a:pt x="7520" y="2112"/>
                      <a:pt x="7499" y="2102"/>
                    </a:cubicBezTo>
                    <a:cubicBezTo>
                      <a:pt x="7467" y="2081"/>
                      <a:pt x="7436" y="2070"/>
                      <a:pt x="7393" y="2060"/>
                    </a:cubicBezTo>
                    <a:close/>
                    <a:moveTo>
                      <a:pt x="5661" y="2397"/>
                    </a:moveTo>
                    <a:cubicBezTo>
                      <a:pt x="5587" y="2397"/>
                      <a:pt x="5545" y="2408"/>
                      <a:pt x="5482" y="2440"/>
                    </a:cubicBezTo>
                    <a:cubicBezTo>
                      <a:pt x="5450" y="2461"/>
                      <a:pt x="5418" y="2482"/>
                      <a:pt x="5397" y="2514"/>
                    </a:cubicBezTo>
                    <a:lnTo>
                      <a:pt x="5366" y="2545"/>
                    </a:lnTo>
                    <a:lnTo>
                      <a:pt x="5302" y="2545"/>
                    </a:lnTo>
                    <a:cubicBezTo>
                      <a:pt x="5260" y="2545"/>
                      <a:pt x="5228" y="2556"/>
                      <a:pt x="5186" y="2577"/>
                    </a:cubicBezTo>
                    <a:cubicBezTo>
                      <a:pt x="5154" y="2598"/>
                      <a:pt x="5133" y="2619"/>
                      <a:pt x="5112" y="2651"/>
                    </a:cubicBezTo>
                    <a:cubicBezTo>
                      <a:pt x="5080" y="2683"/>
                      <a:pt x="5059" y="2714"/>
                      <a:pt x="5059" y="2757"/>
                    </a:cubicBezTo>
                    <a:cubicBezTo>
                      <a:pt x="5049" y="2778"/>
                      <a:pt x="5049" y="2809"/>
                      <a:pt x="5049" y="2831"/>
                    </a:cubicBezTo>
                    <a:cubicBezTo>
                      <a:pt x="5049" y="2883"/>
                      <a:pt x="5059" y="2936"/>
                      <a:pt x="5080" y="2978"/>
                    </a:cubicBezTo>
                    <a:cubicBezTo>
                      <a:pt x="5123" y="3042"/>
                      <a:pt x="5186" y="3095"/>
                      <a:pt x="5260" y="3116"/>
                    </a:cubicBezTo>
                    <a:cubicBezTo>
                      <a:pt x="5366" y="3147"/>
                      <a:pt x="5471" y="3168"/>
                      <a:pt x="5577" y="3200"/>
                    </a:cubicBezTo>
                    <a:cubicBezTo>
                      <a:pt x="5598" y="3211"/>
                      <a:pt x="5619" y="3211"/>
                      <a:pt x="5640" y="3211"/>
                    </a:cubicBezTo>
                    <a:lnTo>
                      <a:pt x="5693" y="3211"/>
                    </a:lnTo>
                    <a:cubicBezTo>
                      <a:pt x="5725" y="3200"/>
                      <a:pt x="5767" y="3190"/>
                      <a:pt x="5799" y="3168"/>
                    </a:cubicBezTo>
                    <a:cubicBezTo>
                      <a:pt x="5830" y="3158"/>
                      <a:pt x="5862" y="3126"/>
                      <a:pt x="5883" y="3095"/>
                    </a:cubicBezTo>
                    <a:cubicBezTo>
                      <a:pt x="5904" y="3063"/>
                      <a:pt x="5925" y="3031"/>
                      <a:pt x="5936" y="3000"/>
                    </a:cubicBezTo>
                    <a:cubicBezTo>
                      <a:pt x="5936" y="2968"/>
                      <a:pt x="5936" y="2947"/>
                      <a:pt x="5946" y="2915"/>
                    </a:cubicBezTo>
                    <a:cubicBezTo>
                      <a:pt x="5946" y="2883"/>
                      <a:pt x="5936" y="2852"/>
                      <a:pt x="5925" y="2820"/>
                    </a:cubicBezTo>
                    <a:lnTo>
                      <a:pt x="5936" y="2799"/>
                    </a:lnTo>
                    <a:cubicBezTo>
                      <a:pt x="5946" y="2767"/>
                      <a:pt x="5957" y="2725"/>
                      <a:pt x="5957" y="2683"/>
                    </a:cubicBezTo>
                    <a:cubicBezTo>
                      <a:pt x="5957" y="2609"/>
                      <a:pt x="5925" y="2535"/>
                      <a:pt x="5873" y="2482"/>
                    </a:cubicBezTo>
                    <a:cubicBezTo>
                      <a:pt x="5820" y="2429"/>
                      <a:pt x="5746" y="2397"/>
                      <a:pt x="5682" y="2397"/>
                    </a:cubicBezTo>
                    <a:close/>
                    <a:moveTo>
                      <a:pt x="3021" y="2883"/>
                    </a:moveTo>
                    <a:cubicBezTo>
                      <a:pt x="2979" y="2883"/>
                      <a:pt x="2947" y="2883"/>
                      <a:pt x="2915" y="2904"/>
                    </a:cubicBezTo>
                    <a:cubicBezTo>
                      <a:pt x="2884" y="2915"/>
                      <a:pt x="2852" y="2936"/>
                      <a:pt x="2820" y="2968"/>
                    </a:cubicBezTo>
                    <a:cubicBezTo>
                      <a:pt x="2810" y="2989"/>
                      <a:pt x="2789" y="3000"/>
                      <a:pt x="2778" y="3021"/>
                    </a:cubicBezTo>
                    <a:cubicBezTo>
                      <a:pt x="2746" y="3073"/>
                      <a:pt x="2736" y="3116"/>
                      <a:pt x="2736" y="3168"/>
                    </a:cubicBezTo>
                    <a:cubicBezTo>
                      <a:pt x="2736" y="3200"/>
                      <a:pt x="2746" y="3221"/>
                      <a:pt x="2746" y="3253"/>
                    </a:cubicBezTo>
                    <a:cubicBezTo>
                      <a:pt x="2757" y="3295"/>
                      <a:pt x="2789" y="3337"/>
                      <a:pt x="2820" y="3380"/>
                    </a:cubicBezTo>
                    <a:cubicBezTo>
                      <a:pt x="2894" y="3443"/>
                      <a:pt x="2968" y="3517"/>
                      <a:pt x="3031" y="3591"/>
                    </a:cubicBezTo>
                    <a:cubicBezTo>
                      <a:pt x="3053" y="3602"/>
                      <a:pt x="3074" y="3612"/>
                      <a:pt x="3095" y="3633"/>
                    </a:cubicBezTo>
                    <a:cubicBezTo>
                      <a:pt x="3116" y="3644"/>
                      <a:pt x="3137" y="3654"/>
                      <a:pt x="3158" y="3665"/>
                    </a:cubicBezTo>
                    <a:cubicBezTo>
                      <a:pt x="3190" y="3665"/>
                      <a:pt x="3211" y="3665"/>
                      <a:pt x="3243" y="3675"/>
                    </a:cubicBezTo>
                    <a:lnTo>
                      <a:pt x="3253" y="3675"/>
                    </a:lnTo>
                    <a:cubicBezTo>
                      <a:pt x="3285" y="3675"/>
                      <a:pt x="3317" y="3665"/>
                      <a:pt x="3359" y="3644"/>
                    </a:cubicBezTo>
                    <a:cubicBezTo>
                      <a:pt x="3380" y="3644"/>
                      <a:pt x="3401" y="3623"/>
                      <a:pt x="3422" y="3612"/>
                    </a:cubicBezTo>
                    <a:cubicBezTo>
                      <a:pt x="3443" y="3591"/>
                      <a:pt x="3454" y="3580"/>
                      <a:pt x="3475" y="3559"/>
                    </a:cubicBezTo>
                    <a:cubicBezTo>
                      <a:pt x="3486" y="3538"/>
                      <a:pt x="3507" y="3517"/>
                      <a:pt x="3507" y="3496"/>
                    </a:cubicBezTo>
                    <a:cubicBezTo>
                      <a:pt x="3528" y="3454"/>
                      <a:pt x="3538" y="3422"/>
                      <a:pt x="3538" y="3380"/>
                    </a:cubicBezTo>
                    <a:cubicBezTo>
                      <a:pt x="3538" y="3327"/>
                      <a:pt x="3538" y="3274"/>
                      <a:pt x="3549" y="3232"/>
                    </a:cubicBezTo>
                    <a:cubicBezTo>
                      <a:pt x="3549" y="3190"/>
                      <a:pt x="3538" y="3147"/>
                      <a:pt x="3517" y="3116"/>
                    </a:cubicBezTo>
                    <a:cubicBezTo>
                      <a:pt x="3507" y="3073"/>
                      <a:pt x="3486" y="3042"/>
                      <a:pt x="3465" y="3021"/>
                    </a:cubicBezTo>
                    <a:cubicBezTo>
                      <a:pt x="3433" y="2989"/>
                      <a:pt x="3401" y="2968"/>
                      <a:pt x="3369" y="2957"/>
                    </a:cubicBezTo>
                    <a:cubicBezTo>
                      <a:pt x="3338" y="2947"/>
                      <a:pt x="3296" y="2936"/>
                      <a:pt x="3264" y="2936"/>
                    </a:cubicBezTo>
                    <a:lnTo>
                      <a:pt x="3211" y="2936"/>
                    </a:lnTo>
                    <a:cubicBezTo>
                      <a:pt x="3190" y="2926"/>
                      <a:pt x="3169" y="2915"/>
                      <a:pt x="3137" y="2904"/>
                    </a:cubicBezTo>
                    <a:cubicBezTo>
                      <a:pt x="3105" y="2883"/>
                      <a:pt x="3074" y="2883"/>
                      <a:pt x="3042" y="2883"/>
                    </a:cubicBezTo>
                    <a:close/>
                    <a:moveTo>
                      <a:pt x="4616" y="3591"/>
                    </a:moveTo>
                    <a:cubicBezTo>
                      <a:pt x="4595" y="3591"/>
                      <a:pt x="4563" y="3591"/>
                      <a:pt x="4542" y="3602"/>
                    </a:cubicBezTo>
                    <a:cubicBezTo>
                      <a:pt x="4510" y="3612"/>
                      <a:pt x="4489" y="3623"/>
                      <a:pt x="4468" y="3633"/>
                    </a:cubicBezTo>
                    <a:cubicBezTo>
                      <a:pt x="4457" y="3633"/>
                      <a:pt x="4447" y="3644"/>
                      <a:pt x="4436" y="3654"/>
                    </a:cubicBezTo>
                    <a:cubicBezTo>
                      <a:pt x="4404" y="3675"/>
                      <a:pt x="4383" y="3707"/>
                      <a:pt x="4362" y="3739"/>
                    </a:cubicBezTo>
                    <a:cubicBezTo>
                      <a:pt x="4331" y="3813"/>
                      <a:pt x="4288" y="3887"/>
                      <a:pt x="4257" y="3961"/>
                    </a:cubicBezTo>
                    <a:cubicBezTo>
                      <a:pt x="4235" y="3992"/>
                      <a:pt x="4225" y="4024"/>
                      <a:pt x="4225" y="4066"/>
                    </a:cubicBezTo>
                    <a:cubicBezTo>
                      <a:pt x="4214" y="4098"/>
                      <a:pt x="4214" y="4140"/>
                      <a:pt x="4225" y="4182"/>
                    </a:cubicBezTo>
                    <a:cubicBezTo>
                      <a:pt x="4235" y="4214"/>
                      <a:pt x="4257" y="4256"/>
                      <a:pt x="4278" y="4277"/>
                    </a:cubicBezTo>
                    <a:cubicBezTo>
                      <a:pt x="4299" y="4309"/>
                      <a:pt x="4331" y="4341"/>
                      <a:pt x="4362" y="4351"/>
                    </a:cubicBezTo>
                    <a:cubicBezTo>
                      <a:pt x="4383" y="4362"/>
                      <a:pt x="4404" y="4372"/>
                      <a:pt x="4426" y="4383"/>
                    </a:cubicBezTo>
                    <a:cubicBezTo>
                      <a:pt x="4457" y="4394"/>
                      <a:pt x="4478" y="4394"/>
                      <a:pt x="4510" y="4394"/>
                    </a:cubicBezTo>
                    <a:cubicBezTo>
                      <a:pt x="4531" y="4394"/>
                      <a:pt x="4563" y="4394"/>
                      <a:pt x="4584" y="4383"/>
                    </a:cubicBezTo>
                    <a:lnTo>
                      <a:pt x="4658" y="4351"/>
                    </a:lnTo>
                    <a:cubicBezTo>
                      <a:pt x="4700" y="4330"/>
                      <a:pt x="4732" y="4299"/>
                      <a:pt x="4764" y="4246"/>
                    </a:cubicBezTo>
                    <a:cubicBezTo>
                      <a:pt x="4764" y="4246"/>
                      <a:pt x="4764" y="4235"/>
                      <a:pt x="4774" y="4225"/>
                    </a:cubicBezTo>
                    <a:cubicBezTo>
                      <a:pt x="4806" y="4161"/>
                      <a:pt x="4837" y="4098"/>
                      <a:pt x="4869" y="4035"/>
                    </a:cubicBezTo>
                    <a:cubicBezTo>
                      <a:pt x="4890" y="3992"/>
                      <a:pt x="4901" y="3961"/>
                      <a:pt x="4901" y="3918"/>
                    </a:cubicBezTo>
                    <a:cubicBezTo>
                      <a:pt x="4911" y="3887"/>
                      <a:pt x="4911" y="3844"/>
                      <a:pt x="4901" y="3802"/>
                    </a:cubicBezTo>
                    <a:cubicBezTo>
                      <a:pt x="4890" y="3770"/>
                      <a:pt x="4869" y="3739"/>
                      <a:pt x="4848" y="3707"/>
                    </a:cubicBezTo>
                    <a:cubicBezTo>
                      <a:pt x="4827" y="3675"/>
                      <a:pt x="4795" y="3644"/>
                      <a:pt x="4764" y="3633"/>
                    </a:cubicBezTo>
                    <a:cubicBezTo>
                      <a:pt x="4742" y="3623"/>
                      <a:pt x="4721" y="3612"/>
                      <a:pt x="4690" y="3602"/>
                    </a:cubicBezTo>
                    <a:cubicBezTo>
                      <a:pt x="4669" y="3591"/>
                      <a:pt x="4637" y="3591"/>
                      <a:pt x="4616" y="3591"/>
                    </a:cubicBezTo>
                    <a:close/>
                    <a:moveTo>
                      <a:pt x="5989" y="3918"/>
                    </a:moveTo>
                    <a:cubicBezTo>
                      <a:pt x="5619" y="3918"/>
                      <a:pt x="5619" y="4510"/>
                      <a:pt x="5989" y="4510"/>
                    </a:cubicBezTo>
                    <a:cubicBezTo>
                      <a:pt x="6369" y="4510"/>
                      <a:pt x="6369" y="3918"/>
                      <a:pt x="5989" y="3918"/>
                    </a:cubicBezTo>
                    <a:close/>
                    <a:moveTo>
                      <a:pt x="8988" y="3992"/>
                    </a:moveTo>
                    <a:cubicBezTo>
                      <a:pt x="8988" y="3992"/>
                      <a:pt x="8978" y="4003"/>
                      <a:pt x="8967" y="4003"/>
                    </a:cubicBezTo>
                    <a:cubicBezTo>
                      <a:pt x="8946" y="4035"/>
                      <a:pt x="8925" y="4066"/>
                      <a:pt x="8914" y="4098"/>
                    </a:cubicBezTo>
                    <a:cubicBezTo>
                      <a:pt x="8893" y="4140"/>
                      <a:pt x="8883" y="4172"/>
                      <a:pt x="8883" y="4214"/>
                    </a:cubicBezTo>
                    <a:cubicBezTo>
                      <a:pt x="8893" y="4235"/>
                      <a:pt x="8893" y="4267"/>
                      <a:pt x="8893" y="4288"/>
                    </a:cubicBezTo>
                    <a:cubicBezTo>
                      <a:pt x="8914" y="4341"/>
                      <a:pt x="8935" y="4383"/>
                      <a:pt x="8967" y="4425"/>
                    </a:cubicBezTo>
                    <a:cubicBezTo>
                      <a:pt x="8988" y="4436"/>
                      <a:pt x="9009" y="4446"/>
                      <a:pt x="9030" y="4468"/>
                    </a:cubicBezTo>
                    <a:cubicBezTo>
                      <a:pt x="9073" y="4489"/>
                      <a:pt x="9125" y="4510"/>
                      <a:pt x="9178" y="4510"/>
                    </a:cubicBezTo>
                    <a:lnTo>
                      <a:pt x="9210" y="4510"/>
                    </a:lnTo>
                    <a:cubicBezTo>
                      <a:pt x="9147" y="4320"/>
                      <a:pt x="9073" y="4151"/>
                      <a:pt x="8988" y="3992"/>
                    </a:cubicBezTo>
                    <a:close/>
                    <a:moveTo>
                      <a:pt x="7414" y="4415"/>
                    </a:moveTo>
                    <a:cubicBezTo>
                      <a:pt x="7383" y="4415"/>
                      <a:pt x="7351" y="4415"/>
                      <a:pt x="7309" y="4436"/>
                    </a:cubicBezTo>
                    <a:cubicBezTo>
                      <a:pt x="7277" y="4446"/>
                      <a:pt x="7245" y="4468"/>
                      <a:pt x="7224" y="4499"/>
                    </a:cubicBezTo>
                    <a:cubicBezTo>
                      <a:pt x="7203" y="4520"/>
                      <a:pt x="7193" y="4541"/>
                      <a:pt x="7172" y="4552"/>
                    </a:cubicBezTo>
                    <a:cubicBezTo>
                      <a:pt x="7150" y="4605"/>
                      <a:pt x="7129" y="4647"/>
                      <a:pt x="7129" y="4700"/>
                    </a:cubicBezTo>
                    <a:cubicBezTo>
                      <a:pt x="7140" y="4732"/>
                      <a:pt x="7140" y="4753"/>
                      <a:pt x="7140" y="4784"/>
                    </a:cubicBezTo>
                    <a:cubicBezTo>
                      <a:pt x="7161" y="4827"/>
                      <a:pt x="7182" y="4869"/>
                      <a:pt x="7224" y="4911"/>
                    </a:cubicBezTo>
                    <a:cubicBezTo>
                      <a:pt x="7235" y="4932"/>
                      <a:pt x="7256" y="4953"/>
                      <a:pt x="7267" y="4964"/>
                    </a:cubicBezTo>
                    <a:cubicBezTo>
                      <a:pt x="7298" y="4996"/>
                      <a:pt x="7330" y="5017"/>
                      <a:pt x="7362" y="5027"/>
                    </a:cubicBezTo>
                    <a:cubicBezTo>
                      <a:pt x="7393" y="5048"/>
                      <a:pt x="7436" y="5048"/>
                      <a:pt x="7467" y="5048"/>
                    </a:cubicBezTo>
                    <a:lnTo>
                      <a:pt x="7488" y="5048"/>
                    </a:lnTo>
                    <a:cubicBezTo>
                      <a:pt x="7520" y="5048"/>
                      <a:pt x="7562" y="5048"/>
                      <a:pt x="7594" y="5027"/>
                    </a:cubicBezTo>
                    <a:cubicBezTo>
                      <a:pt x="7626" y="5017"/>
                      <a:pt x="7657" y="4996"/>
                      <a:pt x="7689" y="4964"/>
                    </a:cubicBezTo>
                    <a:cubicBezTo>
                      <a:pt x="7700" y="4943"/>
                      <a:pt x="7721" y="4932"/>
                      <a:pt x="7731" y="4911"/>
                    </a:cubicBezTo>
                    <a:cubicBezTo>
                      <a:pt x="7763" y="4858"/>
                      <a:pt x="7774" y="4816"/>
                      <a:pt x="7774" y="4763"/>
                    </a:cubicBezTo>
                    <a:cubicBezTo>
                      <a:pt x="7763" y="4732"/>
                      <a:pt x="7763" y="4710"/>
                      <a:pt x="7763" y="4679"/>
                    </a:cubicBezTo>
                    <a:cubicBezTo>
                      <a:pt x="7742" y="4637"/>
                      <a:pt x="7721" y="4594"/>
                      <a:pt x="7689" y="4552"/>
                    </a:cubicBezTo>
                    <a:cubicBezTo>
                      <a:pt x="7668" y="4531"/>
                      <a:pt x="7647" y="4520"/>
                      <a:pt x="7636" y="4499"/>
                    </a:cubicBezTo>
                    <a:cubicBezTo>
                      <a:pt x="7605" y="4468"/>
                      <a:pt x="7573" y="4446"/>
                      <a:pt x="7541" y="4436"/>
                    </a:cubicBezTo>
                    <a:cubicBezTo>
                      <a:pt x="7510" y="4415"/>
                      <a:pt x="7467" y="4415"/>
                      <a:pt x="7436" y="4415"/>
                    </a:cubicBezTo>
                    <a:close/>
                    <a:moveTo>
                      <a:pt x="1405" y="4193"/>
                    </a:moveTo>
                    <a:cubicBezTo>
                      <a:pt x="1373" y="4193"/>
                      <a:pt x="1331" y="4193"/>
                      <a:pt x="1299" y="4204"/>
                    </a:cubicBezTo>
                    <a:cubicBezTo>
                      <a:pt x="1257" y="4214"/>
                      <a:pt x="1215" y="4235"/>
                      <a:pt x="1173" y="4256"/>
                    </a:cubicBezTo>
                    <a:lnTo>
                      <a:pt x="1141" y="4277"/>
                    </a:lnTo>
                    <a:cubicBezTo>
                      <a:pt x="1120" y="4299"/>
                      <a:pt x="1088" y="4320"/>
                      <a:pt x="1057" y="4341"/>
                    </a:cubicBezTo>
                    <a:cubicBezTo>
                      <a:pt x="1035" y="4372"/>
                      <a:pt x="1004" y="4404"/>
                      <a:pt x="983" y="4446"/>
                    </a:cubicBezTo>
                    <a:cubicBezTo>
                      <a:pt x="972" y="4478"/>
                      <a:pt x="951" y="4510"/>
                      <a:pt x="940" y="4541"/>
                    </a:cubicBezTo>
                    <a:lnTo>
                      <a:pt x="940" y="4563"/>
                    </a:lnTo>
                    <a:cubicBezTo>
                      <a:pt x="930" y="4594"/>
                      <a:pt x="930" y="4626"/>
                      <a:pt x="930" y="4658"/>
                    </a:cubicBezTo>
                    <a:cubicBezTo>
                      <a:pt x="930" y="4679"/>
                      <a:pt x="930" y="4700"/>
                      <a:pt x="930" y="4710"/>
                    </a:cubicBezTo>
                    <a:cubicBezTo>
                      <a:pt x="930" y="4742"/>
                      <a:pt x="940" y="4763"/>
                      <a:pt x="940" y="4784"/>
                    </a:cubicBezTo>
                    <a:cubicBezTo>
                      <a:pt x="951" y="4806"/>
                      <a:pt x="961" y="4827"/>
                      <a:pt x="961" y="4848"/>
                    </a:cubicBezTo>
                    <a:cubicBezTo>
                      <a:pt x="972" y="4869"/>
                      <a:pt x="983" y="4890"/>
                      <a:pt x="993" y="4901"/>
                    </a:cubicBezTo>
                    <a:cubicBezTo>
                      <a:pt x="1014" y="4932"/>
                      <a:pt x="1035" y="4953"/>
                      <a:pt x="1057" y="4974"/>
                    </a:cubicBezTo>
                    <a:lnTo>
                      <a:pt x="1078" y="4996"/>
                    </a:lnTo>
                    <a:cubicBezTo>
                      <a:pt x="1109" y="5027"/>
                      <a:pt x="1141" y="5059"/>
                      <a:pt x="1173" y="5070"/>
                    </a:cubicBezTo>
                    <a:cubicBezTo>
                      <a:pt x="1215" y="5091"/>
                      <a:pt x="1257" y="5112"/>
                      <a:pt x="1299" y="5122"/>
                    </a:cubicBezTo>
                    <a:cubicBezTo>
                      <a:pt x="1331" y="5122"/>
                      <a:pt x="1363" y="5133"/>
                      <a:pt x="1394" y="5133"/>
                    </a:cubicBezTo>
                    <a:lnTo>
                      <a:pt x="1426" y="5133"/>
                    </a:lnTo>
                    <a:cubicBezTo>
                      <a:pt x="1468" y="5133"/>
                      <a:pt x="1511" y="5122"/>
                      <a:pt x="1553" y="5112"/>
                    </a:cubicBezTo>
                    <a:cubicBezTo>
                      <a:pt x="1585" y="5101"/>
                      <a:pt x="1616" y="5091"/>
                      <a:pt x="1648" y="5070"/>
                    </a:cubicBezTo>
                    <a:cubicBezTo>
                      <a:pt x="1669" y="5059"/>
                      <a:pt x="1701" y="5038"/>
                      <a:pt x="1722" y="5017"/>
                    </a:cubicBezTo>
                    <a:lnTo>
                      <a:pt x="1743" y="4996"/>
                    </a:lnTo>
                    <a:cubicBezTo>
                      <a:pt x="1764" y="4964"/>
                      <a:pt x="1785" y="4943"/>
                      <a:pt x="1806" y="4911"/>
                    </a:cubicBezTo>
                    <a:cubicBezTo>
                      <a:pt x="1817" y="4890"/>
                      <a:pt x="1827" y="4869"/>
                      <a:pt x="1827" y="4858"/>
                    </a:cubicBezTo>
                    <a:cubicBezTo>
                      <a:pt x="1838" y="4837"/>
                      <a:pt x="1849" y="4816"/>
                      <a:pt x="1859" y="4795"/>
                    </a:cubicBezTo>
                    <a:cubicBezTo>
                      <a:pt x="1859" y="4763"/>
                      <a:pt x="1870" y="4732"/>
                      <a:pt x="1870" y="4700"/>
                    </a:cubicBezTo>
                    <a:lnTo>
                      <a:pt x="1870" y="4668"/>
                    </a:lnTo>
                    <a:cubicBezTo>
                      <a:pt x="1870" y="4626"/>
                      <a:pt x="1870" y="4584"/>
                      <a:pt x="1859" y="4541"/>
                    </a:cubicBezTo>
                    <a:lnTo>
                      <a:pt x="1849" y="4510"/>
                    </a:lnTo>
                    <a:cubicBezTo>
                      <a:pt x="1838" y="4478"/>
                      <a:pt x="1817" y="4446"/>
                      <a:pt x="1806" y="4415"/>
                    </a:cubicBezTo>
                    <a:lnTo>
                      <a:pt x="1785" y="4394"/>
                    </a:lnTo>
                    <a:cubicBezTo>
                      <a:pt x="1775" y="4372"/>
                      <a:pt x="1754" y="4341"/>
                      <a:pt x="1732" y="4320"/>
                    </a:cubicBezTo>
                    <a:cubicBezTo>
                      <a:pt x="1701" y="4288"/>
                      <a:pt x="1659" y="4256"/>
                      <a:pt x="1627" y="4246"/>
                    </a:cubicBezTo>
                    <a:cubicBezTo>
                      <a:pt x="1595" y="4235"/>
                      <a:pt x="1563" y="4214"/>
                      <a:pt x="1532" y="4204"/>
                    </a:cubicBezTo>
                    <a:cubicBezTo>
                      <a:pt x="1500" y="4193"/>
                      <a:pt x="1468" y="4193"/>
                      <a:pt x="1426" y="4193"/>
                    </a:cubicBezTo>
                    <a:close/>
                    <a:moveTo>
                      <a:pt x="5281" y="5175"/>
                    </a:moveTo>
                    <a:cubicBezTo>
                      <a:pt x="5249" y="5175"/>
                      <a:pt x="5218" y="5186"/>
                      <a:pt x="5186" y="5186"/>
                    </a:cubicBezTo>
                    <a:cubicBezTo>
                      <a:pt x="5154" y="5196"/>
                      <a:pt x="5112" y="5207"/>
                      <a:pt x="5080" y="5228"/>
                    </a:cubicBezTo>
                    <a:cubicBezTo>
                      <a:pt x="5049" y="5249"/>
                      <a:pt x="5017" y="5270"/>
                      <a:pt x="4996" y="5302"/>
                    </a:cubicBezTo>
                    <a:lnTo>
                      <a:pt x="4985" y="5323"/>
                    </a:lnTo>
                    <a:cubicBezTo>
                      <a:pt x="4964" y="5344"/>
                      <a:pt x="4943" y="5365"/>
                      <a:pt x="4933" y="5386"/>
                    </a:cubicBezTo>
                    <a:cubicBezTo>
                      <a:pt x="4911" y="5418"/>
                      <a:pt x="4901" y="5450"/>
                      <a:pt x="4890" y="5471"/>
                    </a:cubicBezTo>
                    <a:lnTo>
                      <a:pt x="4890" y="5481"/>
                    </a:lnTo>
                    <a:cubicBezTo>
                      <a:pt x="4890" y="5513"/>
                      <a:pt x="4880" y="5545"/>
                      <a:pt x="4880" y="5566"/>
                    </a:cubicBezTo>
                    <a:lnTo>
                      <a:pt x="4880" y="5587"/>
                    </a:lnTo>
                    <a:cubicBezTo>
                      <a:pt x="4880" y="5619"/>
                      <a:pt x="4890" y="5640"/>
                      <a:pt x="4890" y="5672"/>
                    </a:cubicBezTo>
                    <a:lnTo>
                      <a:pt x="4890" y="5682"/>
                    </a:lnTo>
                    <a:cubicBezTo>
                      <a:pt x="4911" y="5756"/>
                      <a:pt x="4954" y="5819"/>
                      <a:pt x="4996" y="5872"/>
                    </a:cubicBezTo>
                    <a:lnTo>
                      <a:pt x="5017" y="5883"/>
                    </a:lnTo>
                    <a:cubicBezTo>
                      <a:pt x="5038" y="5904"/>
                      <a:pt x="5059" y="5925"/>
                      <a:pt x="5091" y="5936"/>
                    </a:cubicBezTo>
                    <a:cubicBezTo>
                      <a:pt x="5123" y="5957"/>
                      <a:pt x="5154" y="5967"/>
                      <a:pt x="5186" y="5988"/>
                    </a:cubicBezTo>
                    <a:lnTo>
                      <a:pt x="5228" y="5999"/>
                    </a:lnTo>
                    <a:cubicBezTo>
                      <a:pt x="5249" y="5999"/>
                      <a:pt x="5292" y="6010"/>
                      <a:pt x="5323" y="6010"/>
                    </a:cubicBezTo>
                    <a:lnTo>
                      <a:pt x="5334" y="6010"/>
                    </a:lnTo>
                    <a:cubicBezTo>
                      <a:pt x="5366" y="6010"/>
                      <a:pt x="5397" y="5999"/>
                      <a:pt x="5429" y="5999"/>
                    </a:cubicBezTo>
                    <a:lnTo>
                      <a:pt x="5439" y="5988"/>
                    </a:lnTo>
                    <a:cubicBezTo>
                      <a:pt x="5461" y="5988"/>
                      <a:pt x="5492" y="5967"/>
                      <a:pt x="5513" y="5957"/>
                    </a:cubicBezTo>
                    <a:cubicBezTo>
                      <a:pt x="5545" y="5946"/>
                      <a:pt x="5577" y="5925"/>
                      <a:pt x="5598" y="5893"/>
                    </a:cubicBezTo>
                    <a:lnTo>
                      <a:pt x="5608" y="5883"/>
                    </a:lnTo>
                    <a:cubicBezTo>
                      <a:pt x="5630" y="5872"/>
                      <a:pt x="5640" y="5841"/>
                      <a:pt x="5661" y="5819"/>
                    </a:cubicBezTo>
                    <a:lnTo>
                      <a:pt x="5672" y="5809"/>
                    </a:lnTo>
                    <a:cubicBezTo>
                      <a:pt x="5672" y="5798"/>
                      <a:pt x="5682" y="5788"/>
                      <a:pt x="5682" y="5777"/>
                    </a:cubicBezTo>
                    <a:cubicBezTo>
                      <a:pt x="5704" y="5724"/>
                      <a:pt x="5714" y="5693"/>
                      <a:pt x="5714" y="5629"/>
                    </a:cubicBezTo>
                    <a:cubicBezTo>
                      <a:pt x="5725" y="5598"/>
                      <a:pt x="5714" y="5555"/>
                      <a:pt x="5704" y="5513"/>
                    </a:cubicBezTo>
                    <a:cubicBezTo>
                      <a:pt x="5704" y="5481"/>
                      <a:pt x="5682" y="5439"/>
                      <a:pt x="5672" y="5418"/>
                    </a:cubicBezTo>
                    <a:lnTo>
                      <a:pt x="5651" y="5386"/>
                    </a:lnTo>
                    <a:cubicBezTo>
                      <a:pt x="5630" y="5355"/>
                      <a:pt x="5608" y="5334"/>
                      <a:pt x="5587" y="5312"/>
                    </a:cubicBezTo>
                    <a:lnTo>
                      <a:pt x="5577" y="5302"/>
                    </a:lnTo>
                    <a:cubicBezTo>
                      <a:pt x="5556" y="5281"/>
                      <a:pt x="5524" y="5260"/>
                      <a:pt x="5503" y="5239"/>
                    </a:cubicBezTo>
                    <a:lnTo>
                      <a:pt x="5482" y="5228"/>
                    </a:lnTo>
                    <a:lnTo>
                      <a:pt x="5471" y="5228"/>
                    </a:lnTo>
                    <a:cubicBezTo>
                      <a:pt x="5450" y="5217"/>
                      <a:pt x="5429" y="5196"/>
                      <a:pt x="5397" y="5196"/>
                    </a:cubicBezTo>
                    <a:lnTo>
                      <a:pt x="5376" y="5186"/>
                    </a:lnTo>
                    <a:cubicBezTo>
                      <a:pt x="5366" y="5186"/>
                      <a:pt x="5344" y="5186"/>
                      <a:pt x="5334" y="5175"/>
                    </a:cubicBezTo>
                    <a:close/>
                    <a:moveTo>
                      <a:pt x="3465" y="4140"/>
                    </a:moveTo>
                    <a:cubicBezTo>
                      <a:pt x="3401" y="4140"/>
                      <a:pt x="3338" y="4151"/>
                      <a:pt x="3274" y="4172"/>
                    </a:cubicBezTo>
                    <a:cubicBezTo>
                      <a:pt x="2915" y="4267"/>
                      <a:pt x="2672" y="4668"/>
                      <a:pt x="2588" y="5017"/>
                    </a:cubicBezTo>
                    <a:cubicBezTo>
                      <a:pt x="2503" y="5365"/>
                      <a:pt x="2577" y="5745"/>
                      <a:pt x="2820" y="5999"/>
                    </a:cubicBezTo>
                    <a:cubicBezTo>
                      <a:pt x="2894" y="6083"/>
                      <a:pt x="2979" y="6147"/>
                      <a:pt x="3063" y="6200"/>
                    </a:cubicBezTo>
                    <a:cubicBezTo>
                      <a:pt x="3169" y="6274"/>
                      <a:pt x="3296" y="6337"/>
                      <a:pt x="3422" y="6337"/>
                    </a:cubicBezTo>
                    <a:lnTo>
                      <a:pt x="3454" y="6337"/>
                    </a:lnTo>
                    <a:cubicBezTo>
                      <a:pt x="3612" y="6326"/>
                      <a:pt x="3729" y="6200"/>
                      <a:pt x="3813" y="6062"/>
                    </a:cubicBezTo>
                    <a:cubicBezTo>
                      <a:pt x="3919" y="5872"/>
                      <a:pt x="3993" y="5661"/>
                      <a:pt x="4077" y="5450"/>
                    </a:cubicBezTo>
                    <a:cubicBezTo>
                      <a:pt x="4098" y="5397"/>
                      <a:pt x="4109" y="5334"/>
                      <a:pt x="4119" y="5270"/>
                    </a:cubicBezTo>
                    <a:cubicBezTo>
                      <a:pt x="4140" y="5165"/>
                      <a:pt x="4151" y="5059"/>
                      <a:pt x="4151" y="4953"/>
                    </a:cubicBezTo>
                    <a:cubicBezTo>
                      <a:pt x="4140" y="4848"/>
                      <a:pt x="4130" y="4732"/>
                      <a:pt x="4098" y="4626"/>
                    </a:cubicBezTo>
                    <a:cubicBezTo>
                      <a:pt x="4014" y="4330"/>
                      <a:pt x="3750" y="4140"/>
                      <a:pt x="3465" y="4140"/>
                    </a:cubicBezTo>
                    <a:close/>
                    <a:moveTo>
                      <a:pt x="7478" y="5788"/>
                    </a:moveTo>
                    <a:cubicBezTo>
                      <a:pt x="7224" y="5809"/>
                      <a:pt x="6981" y="5841"/>
                      <a:pt x="6739" y="5914"/>
                    </a:cubicBezTo>
                    <a:cubicBezTo>
                      <a:pt x="6665" y="5936"/>
                      <a:pt x="6601" y="5978"/>
                      <a:pt x="6570" y="6041"/>
                    </a:cubicBezTo>
                    <a:cubicBezTo>
                      <a:pt x="6527" y="6105"/>
                      <a:pt x="6517" y="6200"/>
                      <a:pt x="6538" y="6274"/>
                    </a:cubicBezTo>
                    <a:cubicBezTo>
                      <a:pt x="6580" y="6400"/>
                      <a:pt x="6686" y="6485"/>
                      <a:pt x="6823" y="6485"/>
                    </a:cubicBezTo>
                    <a:cubicBezTo>
                      <a:pt x="6844" y="6485"/>
                      <a:pt x="6865" y="6485"/>
                      <a:pt x="6897" y="6474"/>
                    </a:cubicBezTo>
                    <a:cubicBezTo>
                      <a:pt x="6960" y="6453"/>
                      <a:pt x="7024" y="6443"/>
                      <a:pt x="7087" y="6432"/>
                    </a:cubicBezTo>
                    <a:cubicBezTo>
                      <a:pt x="7140" y="6443"/>
                      <a:pt x="7193" y="6453"/>
                      <a:pt x="7245" y="6453"/>
                    </a:cubicBezTo>
                    <a:cubicBezTo>
                      <a:pt x="7298" y="6453"/>
                      <a:pt x="7351" y="6443"/>
                      <a:pt x="7393" y="6443"/>
                    </a:cubicBezTo>
                    <a:cubicBezTo>
                      <a:pt x="7510" y="6421"/>
                      <a:pt x="7594" y="6358"/>
                      <a:pt x="7689" y="6295"/>
                    </a:cubicBezTo>
                    <a:cubicBezTo>
                      <a:pt x="7700" y="6274"/>
                      <a:pt x="7721" y="6252"/>
                      <a:pt x="7731" y="6231"/>
                    </a:cubicBezTo>
                    <a:cubicBezTo>
                      <a:pt x="7742" y="6210"/>
                      <a:pt x="7752" y="6189"/>
                      <a:pt x="7763" y="6157"/>
                    </a:cubicBezTo>
                    <a:cubicBezTo>
                      <a:pt x="7774" y="6094"/>
                      <a:pt x="7774" y="6031"/>
                      <a:pt x="7742" y="5967"/>
                    </a:cubicBezTo>
                    <a:cubicBezTo>
                      <a:pt x="7700" y="5872"/>
                      <a:pt x="7605" y="5788"/>
                      <a:pt x="7488" y="5788"/>
                    </a:cubicBezTo>
                    <a:close/>
                    <a:moveTo>
                      <a:pt x="9485" y="5819"/>
                    </a:moveTo>
                    <a:cubicBezTo>
                      <a:pt x="9432" y="5819"/>
                      <a:pt x="9379" y="5830"/>
                      <a:pt x="9337" y="5862"/>
                    </a:cubicBezTo>
                    <a:cubicBezTo>
                      <a:pt x="9273" y="5893"/>
                      <a:pt x="9220" y="5957"/>
                      <a:pt x="9199" y="6031"/>
                    </a:cubicBezTo>
                    <a:cubicBezTo>
                      <a:pt x="9189" y="6105"/>
                      <a:pt x="9189" y="6200"/>
                      <a:pt x="9231" y="6263"/>
                    </a:cubicBezTo>
                    <a:lnTo>
                      <a:pt x="9242" y="6274"/>
                    </a:lnTo>
                    <a:cubicBezTo>
                      <a:pt x="9189" y="6316"/>
                      <a:pt x="9147" y="6369"/>
                      <a:pt x="9115" y="6443"/>
                    </a:cubicBezTo>
                    <a:cubicBezTo>
                      <a:pt x="9041" y="6654"/>
                      <a:pt x="9073" y="6886"/>
                      <a:pt x="9189" y="7076"/>
                    </a:cubicBezTo>
                    <a:cubicBezTo>
                      <a:pt x="9242" y="7171"/>
                      <a:pt x="9337" y="7224"/>
                      <a:pt x="9442" y="7224"/>
                    </a:cubicBezTo>
                    <a:cubicBezTo>
                      <a:pt x="9453" y="7224"/>
                      <a:pt x="9474" y="7224"/>
                      <a:pt x="9485" y="7214"/>
                    </a:cubicBezTo>
                    <a:cubicBezTo>
                      <a:pt x="9516" y="6971"/>
                      <a:pt x="9537" y="6717"/>
                      <a:pt x="9537" y="6464"/>
                    </a:cubicBezTo>
                    <a:cubicBezTo>
                      <a:pt x="9537" y="6252"/>
                      <a:pt x="9516" y="6031"/>
                      <a:pt x="9495" y="5819"/>
                    </a:cubicBezTo>
                    <a:close/>
                    <a:moveTo>
                      <a:pt x="2039" y="6179"/>
                    </a:moveTo>
                    <a:cubicBezTo>
                      <a:pt x="1986" y="6179"/>
                      <a:pt x="1933" y="6189"/>
                      <a:pt x="1891" y="6210"/>
                    </a:cubicBezTo>
                    <a:cubicBezTo>
                      <a:pt x="1827" y="6252"/>
                      <a:pt x="1775" y="6316"/>
                      <a:pt x="1754" y="6390"/>
                    </a:cubicBezTo>
                    <a:cubicBezTo>
                      <a:pt x="1711" y="6622"/>
                      <a:pt x="1659" y="6854"/>
                      <a:pt x="1606" y="7087"/>
                    </a:cubicBezTo>
                    <a:cubicBezTo>
                      <a:pt x="1574" y="7235"/>
                      <a:pt x="1637" y="7383"/>
                      <a:pt x="1775" y="7435"/>
                    </a:cubicBezTo>
                    <a:cubicBezTo>
                      <a:pt x="1817" y="7456"/>
                      <a:pt x="1849" y="7456"/>
                      <a:pt x="1891" y="7456"/>
                    </a:cubicBezTo>
                    <a:cubicBezTo>
                      <a:pt x="1923" y="7456"/>
                      <a:pt x="1944" y="7456"/>
                      <a:pt x="1965" y="7446"/>
                    </a:cubicBezTo>
                    <a:cubicBezTo>
                      <a:pt x="2039" y="7425"/>
                      <a:pt x="2092" y="7383"/>
                      <a:pt x="2144" y="7319"/>
                    </a:cubicBezTo>
                    <a:cubicBezTo>
                      <a:pt x="2282" y="7118"/>
                      <a:pt x="2345" y="6865"/>
                      <a:pt x="2334" y="6633"/>
                    </a:cubicBezTo>
                    <a:cubicBezTo>
                      <a:pt x="2334" y="6601"/>
                      <a:pt x="2324" y="6580"/>
                      <a:pt x="2324" y="6559"/>
                    </a:cubicBezTo>
                    <a:lnTo>
                      <a:pt x="2324" y="6538"/>
                    </a:lnTo>
                    <a:cubicBezTo>
                      <a:pt x="2334" y="6464"/>
                      <a:pt x="2334" y="6390"/>
                      <a:pt x="2292" y="6316"/>
                    </a:cubicBezTo>
                    <a:cubicBezTo>
                      <a:pt x="2261" y="6252"/>
                      <a:pt x="2187" y="6200"/>
                      <a:pt x="2113" y="6179"/>
                    </a:cubicBezTo>
                    <a:close/>
                    <a:moveTo>
                      <a:pt x="5777" y="6886"/>
                    </a:moveTo>
                    <a:cubicBezTo>
                      <a:pt x="5397" y="6886"/>
                      <a:pt x="5397" y="7467"/>
                      <a:pt x="5777" y="7467"/>
                    </a:cubicBezTo>
                    <a:cubicBezTo>
                      <a:pt x="6147" y="7467"/>
                      <a:pt x="6147" y="6886"/>
                      <a:pt x="5777" y="6886"/>
                    </a:cubicBezTo>
                    <a:close/>
                    <a:moveTo>
                      <a:pt x="3528" y="6833"/>
                    </a:moveTo>
                    <a:cubicBezTo>
                      <a:pt x="3475" y="6833"/>
                      <a:pt x="3422" y="6844"/>
                      <a:pt x="3380" y="6876"/>
                    </a:cubicBezTo>
                    <a:cubicBezTo>
                      <a:pt x="3359" y="6886"/>
                      <a:pt x="3338" y="6907"/>
                      <a:pt x="3317" y="6918"/>
                    </a:cubicBezTo>
                    <a:cubicBezTo>
                      <a:pt x="3285" y="6949"/>
                      <a:pt x="3264" y="7002"/>
                      <a:pt x="3243" y="7045"/>
                    </a:cubicBezTo>
                    <a:cubicBezTo>
                      <a:pt x="3232" y="7097"/>
                      <a:pt x="3222" y="7150"/>
                      <a:pt x="3211" y="7203"/>
                    </a:cubicBezTo>
                    <a:lnTo>
                      <a:pt x="3211" y="7224"/>
                    </a:lnTo>
                    <a:cubicBezTo>
                      <a:pt x="3222" y="7256"/>
                      <a:pt x="3222" y="7277"/>
                      <a:pt x="3232" y="7309"/>
                    </a:cubicBezTo>
                    <a:lnTo>
                      <a:pt x="3232" y="7319"/>
                    </a:lnTo>
                    <a:cubicBezTo>
                      <a:pt x="3232" y="7351"/>
                      <a:pt x="3253" y="7383"/>
                      <a:pt x="3264" y="7404"/>
                    </a:cubicBezTo>
                    <a:lnTo>
                      <a:pt x="3264" y="7414"/>
                    </a:lnTo>
                    <a:lnTo>
                      <a:pt x="3274" y="7414"/>
                    </a:lnTo>
                    <a:lnTo>
                      <a:pt x="3274" y="7425"/>
                    </a:lnTo>
                    <a:cubicBezTo>
                      <a:pt x="3285" y="7435"/>
                      <a:pt x="3306" y="7456"/>
                      <a:pt x="3317" y="7478"/>
                    </a:cubicBezTo>
                    <a:lnTo>
                      <a:pt x="3327" y="7488"/>
                    </a:lnTo>
                    <a:lnTo>
                      <a:pt x="3391" y="7530"/>
                    </a:lnTo>
                    <a:lnTo>
                      <a:pt x="3391" y="7541"/>
                    </a:lnTo>
                    <a:lnTo>
                      <a:pt x="3401" y="7541"/>
                    </a:lnTo>
                    <a:cubicBezTo>
                      <a:pt x="3422" y="7551"/>
                      <a:pt x="3443" y="7562"/>
                      <a:pt x="3465" y="7573"/>
                    </a:cubicBezTo>
                    <a:lnTo>
                      <a:pt x="3475" y="7573"/>
                    </a:lnTo>
                    <a:cubicBezTo>
                      <a:pt x="3507" y="7583"/>
                      <a:pt x="3538" y="7583"/>
                      <a:pt x="3570" y="7583"/>
                    </a:cubicBezTo>
                    <a:lnTo>
                      <a:pt x="3581" y="7583"/>
                    </a:lnTo>
                    <a:cubicBezTo>
                      <a:pt x="3602" y="7583"/>
                      <a:pt x="3633" y="7573"/>
                      <a:pt x="3655" y="7573"/>
                    </a:cubicBezTo>
                    <a:lnTo>
                      <a:pt x="3676" y="7573"/>
                    </a:lnTo>
                    <a:lnTo>
                      <a:pt x="3707" y="7551"/>
                    </a:lnTo>
                    <a:lnTo>
                      <a:pt x="3750" y="7530"/>
                    </a:lnTo>
                    <a:cubicBezTo>
                      <a:pt x="3771" y="7520"/>
                      <a:pt x="3802" y="7499"/>
                      <a:pt x="3824" y="7488"/>
                    </a:cubicBezTo>
                    <a:cubicBezTo>
                      <a:pt x="3866" y="7446"/>
                      <a:pt x="3887" y="7393"/>
                      <a:pt x="3908" y="7340"/>
                    </a:cubicBezTo>
                    <a:cubicBezTo>
                      <a:pt x="3919" y="7309"/>
                      <a:pt x="3919" y="7277"/>
                      <a:pt x="3919" y="7245"/>
                    </a:cubicBezTo>
                    <a:cubicBezTo>
                      <a:pt x="3919" y="7171"/>
                      <a:pt x="3908" y="7161"/>
                      <a:pt x="3876" y="7087"/>
                    </a:cubicBezTo>
                    <a:cubicBezTo>
                      <a:pt x="3855" y="7055"/>
                      <a:pt x="3834" y="7023"/>
                      <a:pt x="3802" y="7002"/>
                    </a:cubicBezTo>
                    <a:lnTo>
                      <a:pt x="3792" y="7002"/>
                    </a:lnTo>
                    <a:lnTo>
                      <a:pt x="3781" y="6981"/>
                    </a:lnTo>
                    <a:cubicBezTo>
                      <a:pt x="3760" y="6939"/>
                      <a:pt x="3739" y="6918"/>
                      <a:pt x="3707" y="6897"/>
                    </a:cubicBezTo>
                    <a:cubicBezTo>
                      <a:pt x="3676" y="6865"/>
                      <a:pt x="3644" y="6854"/>
                      <a:pt x="3602" y="6844"/>
                    </a:cubicBezTo>
                    <a:cubicBezTo>
                      <a:pt x="3581" y="6844"/>
                      <a:pt x="3560" y="6833"/>
                      <a:pt x="3528" y="6833"/>
                    </a:cubicBezTo>
                    <a:close/>
                    <a:moveTo>
                      <a:pt x="5059" y="7604"/>
                    </a:moveTo>
                    <a:cubicBezTo>
                      <a:pt x="4679" y="7604"/>
                      <a:pt x="4679" y="8185"/>
                      <a:pt x="5059" y="8185"/>
                    </a:cubicBezTo>
                    <a:cubicBezTo>
                      <a:pt x="5439" y="8185"/>
                      <a:pt x="5439" y="7604"/>
                      <a:pt x="5059" y="7604"/>
                    </a:cubicBezTo>
                    <a:close/>
                    <a:moveTo>
                      <a:pt x="8101" y="6432"/>
                    </a:moveTo>
                    <a:cubicBezTo>
                      <a:pt x="7943" y="6432"/>
                      <a:pt x="7795" y="6516"/>
                      <a:pt x="7668" y="6601"/>
                    </a:cubicBezTo>
                    <a:cubicBezTo>
                      <a:pt x="7414" y="6770"/>
                      <a:pt x="6834" y="7013"/>
                      <a:pt x="6580" y="7298"/>
                    </a:cubicBezTo>
                    <a:cubicBezTo>
                      <a:pt x="6517" y="7361"/>
                      <a:pt x="6475" y="7425"/>
                      <a:pt x="6453" y="7488"/>
                    </a:cubicBezTo>
                    <a:cubicBezTo>
                      <a:pt x="6316" y="7932"/>
                      <a:pt x="6823" y="8301"/>
                      <a:pt x="7182" y="8354"/>
                    </a:cubicBezTo>
                    <a:cubicBezTo>
                      <a:pt x="7182" y="8354"/>
                      <a:pt x="7193" y="8365"/>
                      <a:pt x="7193" y="8365"/>
                    </a:cubicBezTo>
                    <a:lnTo>
                      <a:pt x="7309" y="8365"/>
                    </a:lnTo>
                    <a:cubicBezTo>
                      <a:pt x="7541" y="8365"/>
                      <a:pt x="7774" y="8259"/>
                      <a:pt x="7985" y="8143"/>
                    </a:cubicBezTo>
                    <a:cubicBezTo>
                      <a:pt x="8164" y="8037"/>
                      <a:pt x="8333" y="7911"/>
                      <a:pt x="8439" y="7731"/>
                    </a:cubicBezTo>
                    <a:cubicBezTo>
                      <a:pt x="8576" y="7509"/>
                      <a:pt x="8597" y="7235"/>
                      <a:pt x="8555" y="6971"/>
                    </a:cubicBezTo>
                    <a:cubicBezTo>
                      <a:pt x="8513" y="6749"/>
                      <a:pt x="8407" y="6485"/>
                      <a:pt x="8175" y="6443"/>
                    </a:cubicBezTo>
                    <a:cubicBezTo>
                      <a:pt x="8154" y="6432"/>
                      <a:pt x="8122" y="6432"/>
                      <a:pt x="8101" y="6432"/>
                    </a:cubicBezTo>
                    <a:close/>
                    <a:moveTo>
                      <a:pt x="1437" y="8312"/>
                    </a:moveTo>
                    <a:cubicBezTo>
                      <a:pt x="1057" y="8312"/>
                      <a:pt x="1057" y="8903"/>
                      <a:pt x="1437" y="8903"/>
                    </a:cubicBezTo>
                    <a:cubicBezTo>
                      <a:pt x="1817" y="8903"/>
                      <a:pt x="1817" y="8312"/>
                      <a:pt x="1437" y="8312"/>
                    </a:cubicBezTo>
                    <a:close/>
                    <a:moveTo>
                      <a:pt x="2704" y="8534"/>
                    </a:moveTo>
                    <a:cubicBezTo>
                      <a:pt x="2324" y="8534"/>
                      <a:pt x="2324" y="9115"/>
                      <a:pt x="2704" y="9115"/>
                    </a:cubicBezTo>
                    <a:cubicBezTo>
                      <a:pt x="3074" y="9115"/>
                      <a:pt x="3074" y="8534"/>
                      <a:pt x="2704" y="8534"/>
                    </a:cubicBezTo>
                    <a:close/>
                    <a:moveTo>
                      <a:pt x="6876" y="8703"/>
                    </a:moveTo>
                    <a:cubicBezTo>
                      <a:pt x="6844" y="8703"/>
                      <a:pt x="6823" y="8703"/>
                      <a:pt x="6791" y="8713"/>
                    </a:cubicBezTo>
                    <a:cubicBezTo>
                      <a:pt x="6749" y="8724"/>
                      <a:pt x="6696" y="8745"/>
                      <a:pt x="6665" y="8787"/>
                    </a:cubicBezTo>
                    <a:cubicBezTo>
                      <a:pt x="6654" y="8808"/>
                      <a:pt x="6633" y="8819"/>
                      <a:pt x="6622" y="8840"/>
                    </a:cubicBezTo>
                    <a:cubicBezTo>
                      <a:pt x="6591" y="8893"/>
                      <a:pt x="6580" y="8935"/>
                      <a:pt x="6580" y="8988"/>
                    </a:cubicBezTo>
                    <a:lnTo>
                      <a:pt x="6580" y="9041"/>
                    </a:lnTo>
                    <a:cubicBezTo>
                      <a:pt x="6580" y="9083"/>
                      <a:pt x="6591" y="9125"/>
                      <a:pt x="6601" y="9157"/>
                    </a:cubicBezTo>
                    <a:cubicBezTo>
                      <a:pt x="6612" y="9199"/>
                      <a:pt x="6633" y="9220"/>
                      <a:pt x="6665" y="9252"/>
                    </a:cubicBezTo>
                    <a:cubicBezTo>
                      <a:pt x="6696" y="9284"/>
                      <a:pt x="6717" y="9305"/>
                      <a:pt x="6760" y="9315"/>
                    </a:cubicBezTo>
                    <a:cubicBezTo>
                      <a:pt x="6791" y="9326"/>
                      <a:pt x="6823" y="9336"/>
                      <a:pt x="6865" y="9336"/>
                    </a:cubicBezTo>
                    <a:lnTo>
                      <a:pt x="6876" y="9336"/>
                    </a:lnTo>
                    <a:cubicBezTo>
                      <a:pt x="6897" y="9336"/>
                      <a:pt x="6929" y="9326"/>
                      <a:pt x="6950" y="9326"/>
                    </a:cubicBezTo>
                    <a:cubicBezTo>
                      <a:pt x="7003" y="9315"/>
                      <a:pt x="7045" y="9284"/>
                      <a:pt x="7077" y="9252"/>
                    </a:cubicBezTo>
                    <a:cubicBezTo>
                      <a:pt x="7098" y="9231"/>
                      <a:pt x="7108" y="9210"/>
                      <a:pt x="7129" y="9189"/>
                    </a:cubicBezTo>
                    <a:cubicBezTo>
                      <a:pt x="7150" y="9146"/>
                      <a:pt x="7161" y="9093"/>
                      <a:pt x="7161" y="9041"/>
                    </a:cubicBezTo>
                    <a:lnTo>
                      <a:pt x="7161" y="8988"/>
                    </a:lnTo>
                    <a:cubicBezTo>
                      <a:pt x="7161" y="8946"/>
                      <a:pt x="7161" y="8914"/>
                      <a:pt x="7140" y="8882"/>
                    </a:cubicBezTo>
                    <a:cubicBezTo>
                      <a:pt x="7129" y="8840"/>
                      <a:pt x="7108" y="8808"/>
                      <a:pt x="7077" y="8787"/>
                    </a:cubicBezTo>
                    <a:cubicBezTo>
                      <a:pt x="7055" y="8755"/>
                      <a:pt x="7024" y="8734"/>
                      <a:pt x="6981" y="8724"/>
                    </a:cubicBezTo>
                    <a:cubicBezTo>
                      <a:pt x="6950" y="8703"/>
                      <a:pt x="6918" y="8703"/>
                      <a:pt x="6876" y="8703"/>
                    </a:cubicBezTo>
                    <a:close/>
                    <a:moveTo>
                      <a:pt x="8397" y="8967"/>
                    </a:moveTo>
                    <a:cubicBezTo>
                      <a:pt x="8376" y="8967"/>
                      <a:pt x="8354" y="8967"/>
                      <a:pt x="8323" y="8977"/>
                    </a:cubicBezTo>
                    <a:cubicBezTo>
                      <a:pt x="8302" y="8988"/>
                      <a:pt x="8281" y="8998"/>
                      <a:pt x="8259" y="9009"/>
                    </a:cubicBezTo>
                    <a:cubicBezTo>
                      <a:pt x="8207" y="9030"/>
                      <a:pt x="8175" y="9072"/>
                      <a:pt x="8154" y="9115"/>
                    </a:cubicBezTo>
                    <a:cubicBezTo>
                      <a:pt x="8090" y="9189"/>
                      <a:pt x="8038" y="9252"/>
                      <a:pt x="7985" y="9326"/>
                    </a:cubicBezTo>
                    <a:cubicBezTo>
                      <a:pt x="7964" y="9358"/>
                      <a:pt x="7953" y="9400"/>
                      <a:pt x="7943" y="9442"/>
                    </a:cubicBezTo>
                    <a:cubicBezTo>
                      <a:pt x="7943" y="9474"/>
                      <a:pt x="7943" y="9516"/>
                      <a:pt x="7953" y="9558"/>
                    </a:cubicBezTo>
                    <a:cubicBezTo>
                      <a:pt x="7964" y="9590"/>
                      <a:pt x="7974" y="9622"/>
                      <a:pt x="8006" y="9653"/>
                    </a:cubicBezTo>
                    <a:cubicBezTo>
                      <a:pt x="8027" y="9685"/>
                      <a:pt x="8048" y="9706"/>
                      <a:pt x="8090" y="9727"/>
                    </a:cubicBezTo>
                    <a:lnTo>
                      <a:pt x="8154" y="9759"/>
                    </a:lnTo>
                    <a:cubicBezTo>
                      <a:pt x="8185" y="9769"/>
                      <a:pt x="8207" y="9769"/>
                      <a:pt x="8238" y="9769"/>
                    </a:cubicBezTo>
                    <a:cubicBezTo>
                      <a:pt x="8259" y="9769"/>
                      <a:pt x="8291" y="9769"/>
                      <a:pt x="8312" y="9759"/>
                    </a:cubicBezTo>
                    <a:cubicBezTo>
                      <a:pt x="8333" y="9748"/>
                      <a:pt x="8354" y="9738"/>
                      <a:pt x="8386" y="9727"/>
                    </a:cubicBezTo>
                    <a:cubicBezTo>
                      <a:pt x="8428" y="9706"/>
                      <a:pt x="8460" y="9664"/>
                      <a:pt x="8492" y="9622"/>
                    </a:cubicBezTo>
                    <a:lnTo>
                      <a:pt x="8650" y="9410"/>
                    </a:lnTo>
                    <a:cubicBezTo>
                      <a:pt x="8671" y="9379"/>
                      <a:pt x="8692" y="9336"/>
                      <a:pt x="8692" y="9294"/>
                    </a:cubicBezTo>
                    <a:cubicBezTo>
                      <a:pt x="8703" y="9262"/>
                      <a:pt x="8692" y="9220"/>
                      <a:pt x="8682" y="9178"/>
                    </a:cubicBezTo>
                    <a:cubicBezTo>
                      <a:pt x="8671" y="9146"/>
                      <a:pt x="8661" y="9115"/>
                      <a:pt x="8629" y="9083"/>
                    </a:cubicBezTo>
                    <a:cubicBezTo>
                      <a:pt x="8608" y="9051"/>
                      <a:pt x="8587" y="9030"/>
                      <a:pt x="8545" y="9009"/>
                    </a:cubicBezTo>
                    <a:cubicBezTo>
                      <a:pt x="8523" y="8998"/>
                      <a:pt x="8502" y="8988"/>
                      <a:pt x="8481" y="8977"/>
                    </a:cubicBezTo>
                    <a:cubicBezTo>
                      <a:pt x="8449" y="8967"/>
                      <a:pt x="8428" y="8967"/>
                      <a:pt x="8397" y="8967"/>
                    </a:cubicBezTo>
                    <a:close/>
                    <a:moveTo>
                      <a:pt x="4183" y="9189"/>
                    </a:moveTo>
                    <a:cubicBezTo>
                      <a:pt x="4119" y="9199"/>
                      <a:pt x="4056" y="9210"/>
                      <a:pt x="4003" y="9252"/>
                    </a:cubicBezTo>
                    <a:lnTo>
                      <a:pt x="3961" y="9252"/>
                    </a:lnTo>
                    <a:cubicBezTo>
                      <a:pt x="3919" y="9252"/>
                      <a:pt x="3866" y="9262"/>
                      <a:pt x="3824" y="9294"/>
                    </a:cubicBezTo>
                    <a:cubicBezTo>
                      <a:pt x="3760" y="9326"/>
                      <a:pt x="3707" y="9389"/>
                      <a:pt x="3686" y="9463"/>
                    </a:cubicBezTo>
                    <a:cubicBezTo>
                      <a:pt x="3676" y="9495"/>
                      <a:pt x="3676" y="9526"/>
                      <a:pt x="3676" y="9548"/>
                    </a:cubicBezTo>
                    <a:cubicBezTo>
                      <a:pt x="3665" y="9579"/>
                      <a:pt x="3665" y="9611"/>
                      <a:pt x="3665" y="9643"/>
                    </a:cubicBezTo>
                    <a:cubicBezTo>
                      <a:pt x="3665" y="9685"/>
                      <a:pt x="3676" y="9727"/>
                      <a:pt x="3676" y="9759"/>
                    </a:cubicBezTo>
                    <a:cubicBezTo>
                      <a:pt x="3686" y="9780"/>
                      <a:pt x="3686" y="9801"/>
                      <a:pt x="3686" y="9812"/>
                    </a:cubicBezTo>
                    <a:cubicBezTo>
                      <a:pt x="3697" y="9854"/>
                      <a:pt x="3718" y="9886"/>
                      <a:pt x="3729" y="9928"/>
                    </a:cubicBezTo>
                    <a:cubicBezTo>
                      <a:pt x="3739" y="9938"/>
                      <a:pt x="3750" y="9960"/>
                      <a:pt x="3760" y="9970"/>
                    </a:cubicBezTo>
                    <a:cubicBezTo>
                      <a:pt x="3781" y="10002"/>
                      <a:pt x="3802" y="10033"/>
                      <a:pt x="3834" y="10065"/>
                    </a:cubicBezTo>
                    <a:lnTo>
                      <a:pt x="3866" y="10107"/>
                    </a:lnTo>
                    <a:cubicBezTo>
                      <a:pt x="3908" y="10150"/>
                      <a:pt x="3950" y="10171"/>
                      <a:pt x="3993" y="10181"/>
                    </a:cubicBezTo>
                    <a:cubicBezTo>
                      <a:pt x="4014" y="10192"/>
                      <a:pt x="4045" y="10192"/>
                      <a:pt x="4067" y="10192"/>
                    </a:cubicBezTo>
                    <a:lnTo>
                      <a:pt x="4109" y="10192"/>
                    </a:lnTo>
                    <a:cubicBezTo>
                      <a:pt x="4151" y="10192"/>
                      <a:pt x="4183" y="10171"/>
                      <a:pt x="4225" y="10150"/>
                    </a:cubicBezTo>
                    <a:cubicBezTo>
                      <a:pt x="4267" y="10128"/>
                      <a:pt x="4299" y="10097"/>
                      <a:pt x="4331" y="10055"/>
                    </a:cubicBezTo>
                    <a:cubicBezTo>
                      <a:pt x="4426" y="9886"/>
                      <a:pt x="4478" y="9685"/>
                      <a:pt x="4468" y="9484"/>
                    </a:cubicBezTo>
                    <a:cubicBezTo>
                      <a:pt x="4468" y="9410"/>
                      <a:pt x="4436" y="9336"/>
                      <a:pt x="4383" y="9273"/>
                    </a:cubicBezTo>
                    <a:cubicBezTo>
                      <a:pt x="4362" y="9252"/>
                      <a:pt x="4331" y="9231"/>
                      <a:pt x="4288" y="9220"/>
                    </a:cubicBezTo>
                    <a:cubicBezTo>
                      <a:pt x="4257" y="9199"/>
                      <a:pt x="4225" y="9189"/>
                      <a:pt x="4193" y="9189"/>
                    </a:cubicBezTo>
                    <a:close/>
                    <a:moveTo>
                      <a:pt x="1046" y="9791"/>
                    </a:moveTo>
                    <a:cubicBezTo>
                      <a:pt x="1004" y="9791"/>
                      <a:pt x="972" y="9801"/>
                      <a:pt x="940" y="9822"/>
                    </a:cubicBezTo>
                    <a:cubicBezTo>
                      <a:pt x="909" y="9833"/>
                      <a:pt x="877" y="9854"/>
                      <a:pt x="845" y="9886"/>
                    </a:cubicBezTo>
                    <a:cubicBezTo>
                      <a:pt x="835" y="9907"/>
                      <a:pt x="814" y="9917"/>
                      <a:pt x="803" y="9938"/>
                    </a:cubicBezTo>
                    <a:cubicBezTo>
                      <a:pt x="771" y="9991"/>
                      <a:pt x="761" y="10033"/>
                      <a:pt x="761" y="10086"/>
                    </a:cubicBezTo>
                    <a:cubicBezTo>
                      <a:pt x="761" y="10118"/>
                      <a:pt x="771" y="10139"/>
                      <a:pt x="771" y="10171"/>
                    </a:cubicBezTo>
                    <a:cubicBezTo>
                      <a:pt x="771" y="10181"/>
                      <a:pt x="782" y="10202"/>
                      <a:pt x="792" y="10224"/>
                    </a:cubicBezTo>
                    <a:lnTo>
                      <a:pt x="782" y="10245"/>
                    </a:lnTo>
                    <a:cubicBezTo>
                      <a:pt x="761" y="10276"/>
                      <a:pt x="750" y="10319"/>
                      <a:pt x="761" y="10361"/>
                    </a:cubicBezTo>
                    <a:cubicBezTo>
                      <a:pt x="750" y="10403"/>
                      <a:pt x="761" y="10435"/>
                      <a:pt x="782" y="10466"/>
                    </a:cubicBezTo>
                    <a:cubicBezTo>
                      <a:pt x="792" y="10509"/>
                      <a:pt x="814" y="10540"/>
                      <a:pt x="845" y="10562"/>
                    </a:cubicBezTo>
                    <a:cubicBezTo>
                      <a:pt x="866" y="10583"/>
                      <a:pt x="877" y="10593"/>
                      <a:pt x="898" y="10614"/>
                    </a:cubicBezTo>
                    <a:cubicBezTo>
                      <a:pt x="951" y="10635"/>
                      <a:pt x="993" y="10646"/>
                      <a:pt x="1046" y="10646"/>
                    </a:cubicBezTo>
                    <a:cubicBezTo>
                      <a:pt x="1078" y="10646"/>
                      <a:pt x="1099" y="10646"/>
                      <a:pt x="1130" y="10635"/>
                    </a:cubicBezTo>
                    <a:cubicBezTo>
                      <a:pt x="1173" y="10625"/>
                      <a:pt x="1215" y="10604"/>
                      <a:pt x="1257" y="10562"/>
                    </a:cubicBezTo>
                    <a:cubicBezTo>
                      <a:pt x="1278" y="10540"/>
                      <a:pt x="1299" y="10509"/>
                      <a:pt x="1321" y="10477"/>
                    </a:cubicBezTo>
                    <a:lnTo>
                      <a:pt x="1331" y="10456"/>
                    </a:lnTo>
                    <a:cubicBezTo>
                      <a:pt x="1342" y="10435"/>
                      <a:pt x="1352" y="10403"/>
                      <a:pt x="1363" y="10371"/>
                    </a:cubicBezTo>
                    <a:lnTo>
                      <a:pt x="1373" y="10340"/>
                    </a:lnTo>
                    <a:cubicBezTo>
                      <a:pt x="1384" y="10308"/>
                      <a:pt x="1384" y="10276"/>
                      <a:pt x="1394" y="10245"/>
                    </a:cubicBezTo>
                    <a:lnTo>
                      <a:pt x="1394" y="10224"/>
                    </a:lnTo>
                    <a:cubicBezTo>
                      <a:pt x="1394" y="10192"/>
                      <a:pt x="1384" y="10150"/>
                      <a:pt x="1384" y="10107"/>
                    </a:cubicBezTo>
                    <a:lnTo>
                      <a:pt x="1373" y="10076"/>
                    </a:lnTo>
                    <a:cubicBezTo>
                      <a:pt x="1363" y="10044"/>
                      <a:pt x="1352" y="10012"/>
                      <a:pt x="1331" y="9991"/>
                    </a:cubicBezTo>
                    <a:lnTo>
                      <a:pt x="1331" y="9970"/>
                    </a:lnTo>
                    <a:lnTo>
                      <a:pt x="1321" y="9960"/>
                    </a:lnTo>
                    <a:cubicBezTo>
                      <a:pt x="1299" y="9928"/>
                      <a:pt x="1278" y="9907"/>
                      <a:pt x="1257" y="9886"/>
                    </a:cubicBezTo>
                    <a:cubicBezTo>
                      <a:pt x="1236" y="9854"/>
                      <a:pt x="1204" y="9833"/>
                      <a:pt x="1162" y="9822"/>
                    </a:cubicBezTo>
                    <a:cubicBezTo>
                      <a:pt x="1130" y="9801"/>
                      <a:pt x="1099" y="9791"/>
                      <a:pt x="1057" y="9791"/>
                    </a:cubicBezTo>
                    <a:cubicBezTo>
                      <a:pt x="1057" y="9791"/>
                      <a:pt x="1057" y="9791"/>
                      <a:pt x="1057" y="9801"/>
                    </a:cubicBezTo>
                    <a:cubicBezTo>
                      <a:pt x="1046" y="9791"/>
                      <a:pt x="1046" y="9791"/>
                      <a:pt x="1046" y="9791"/>
                    </a:cubicBezTo>
                    <a:close/>
                    <a:moveTo>
                      <a:pt x="5598" y="8777"/>
                    </a:moveTo>
                    <a:cubicBezTo>
                      <a:pt x="5429" y="8777"/>
                      <a:pt x="5260" y="8851"/>
                      <a:pt x="5123" y="8998"/>
                    </a:cubicBezTo>
                    <a:cubicBezTo>
                      <a:pt x="5006" y="9125"/>
                      <a:pt x="4922" y="9284"/>
                      <a:pt x="4901" y="9453"/>
                    </a:cubicBezTo>
                    <a:cubicBezTo>
                      <a:pt x="4880" y="9622"/>
                      <a:pt x="4933" y="9801"/>
                      <a:pt x="4985" y="9970"/>
                    </a:cubicBezTo>
                    <a:cubicBezTo>
                      <a:pt x="5049" y="10160"/>
                      <a:pt x="5123" y="10350"/>
                      <a:pt x="5228" y="10509"/>
                    </a:cubicBezTo>
                    <a:cubicBezTo>
                      <a:pt x="5344" y="10678"/>
                      <a:pt x="5503" y="10815"/>
                      <a:pt x="5693" y="10868"/>
                    </a:cubicBezTo>
                    <a:cubicBezTo>
                      <a:pt x="5735" y="10878"/>
                      <a:pt x="5767" y="10889"/>
                      <a:pt x="5799" y="10889"/>
                    </a:cubicBezTo>
                    <a:cubicBezTo>
                      <a:pt x="5830" y="10889"/>
                      <a:pt x="5851" y="10878"/>
                      <a:pt x="5873" y="10878"/>
                    </a:cubicBezTo>
                    <a:cubicBezTo>
                      <a:pt x="5925" y="10857"/>
                      <a:pt x="5978" y="10804"/>
                      <a:pt x="6010" y="10762"/>
                    </a:cubicBezTo>
                    <a:cubicBezTo>
                      <a:pt x="6232" y="10488"/>
                      <a:pt x="6411" y="9981"/>
                      <a:pt x="6379" y="9569"/>
                    </a:cubicBezTo>
                    <a:cubicBezTo>
                      <a:pt x="6369" y="9474"/>
                      <a:pt x="6358" y="9379"/>
                      <a:pt x="6316" y="9294"/>
                    </a:cubicBezTo>
                    <a:cubicBezTo>
                      <a:pt x="6189" y="8977"/>
                      <a:pt x="5894" y="8777"/>
                      <a:pt x="5598" y="8777"/>
                    </a:cubicBezTo>
                    <a:close/>
                    <a:moveTo>
                      <a:pt x="7140" y="11005"/>
                    </a:moveTo>
                    <a:cubicBezTo>
                      <a:pt x="7098" y="11005"/>
                      <a:pt x="7066" y="11016"/>
                      <a:pt x="7034" y="11026"/>
                    </a:cubicBezTo>
                    <a:cubicBezTo>
                      <a:pt x="7003" y="11037"/>
                      <a:pt x="6971" y="11058"/>
                      <a:pt x="6939" y="11090"/>
                    </a:cubicBezTo>
                    <a:cubicBezTo>
                      <a:pt x="6929" y="11111"/>
                      <a:pt x="6908" y="11132"/>
                      <a:pt x="6897" y="11153"/>
                    </a:cubicBezTo>
                    <a:cubicBezTo>
                      <a:pt x="6865" y="11195"/>
                      <a:pt x="6855" y="11248"/>
                      <a:pt x="6855" y="11301"/>
                    </a:cubicBezTo>
                    <a:cubicBezTo>
                      <a:pt x="6855" y="11322"/>
                      <a:pt x="6865" y="11343"/>
                      <a:pt x="6865" y="11375"/>
                    </a:cubicBezTo>
                    <a:cubicBezTo>
                      <a:pt x="6876" y="11406"/>
                      <a:pt x="6897" y="11449"/>
                      <a:pt x="6918" y="11480"/>
                    </a:cubicBezTo>
                    <a:cubicBezTo>
                      <a:pt x="7024" y="11417"/>
                      <a:pt x="7119" y="11354"/>
                      <a:pt x="7214" y="11280"/>
                    </a:cubicBezTo>
                    <a:cubicBezTo>
                      <a:pt x="7277" y="11237"/>
                      <a:pt x="7341" y="11185"/>
                      <a:pt x="7404" y="11142"/>
                    </a:cubicBezTo>
                    <a:lnTo>
                      <a:pt x="7351" y="11090"/>
                    </a:lnTo>
                    <a:cubicBezTo>
                      <a:pt x="7330" y="11058"/>
                      <a:pt x="7298" y="11037"/>
                      <a:pt x="7256" y="11026"/>
                    </a:cubicBezTo>
                    <a:cubicBezTo>
                      <a:pt x="7224" y="11016"/>
                      <a:pt x="7193" y="11005"/>
                      <a:pt x="7150" y="11005"/>
                    </a:cubicBezTo>
                    <a:close/>
                    <a:moveTo>
                      <a:pt x="2863" y="10562"/>
                    </a:moveTo>
                    <a:cubicBezTo>
                      <a:pt x="2831" y="10562"/>
                      <a:pt x="2810" y="10562"/>
                      <a:pt x="2778" y="10572"/>
                    </a:cubicBezTo>
                    <a:cubicBezTo>
                      <a:pt x="2736" y="10583"/>
                      <a:pt x="2683" y="10604"/>
                      <a:pt x="2651" y="10646"/>
                    </a:cubicBezTo>
                    <a:cubicBezTo>
                      <a:pt x="2598" y="10709"/>
                      <a:pt x="2546" y="10783"/>
                      <a:pt x="2482" y="10847"/>
                    </a:cubicBezTo>
                    <a:cubicBezTo>
                      <a:pt x="2461" y="10878"/>
                      <a:pt x="2440" y="10910"/>
                      <a:pt x="2429" y="10942"/>
                    </a:cubicBezTo>
                    <a:cubicBezTo>
                      <a:pt x="2408" y="10973"/>
                      <a:pt x="2398" y="11016"/>
                      <a:pt x="2398" y="11058"/>
                    </a:cubicBezTo>
                    <a:cubicBezTo>
                      <a:pt x="2398" y="11100"/>
                      <a:pt x="2408" y="11132"/>
                      <a:pt x="2429" y="11164"/>
                    </a:cubicBezTo>
                    <a:cubicBezTo>
                      <a:pt x="2440" y="11206"/>
                      <a:pt x="2461" y="11237"/>
                      <a:pt x="2482" y="11259"/>
                    </a:cubicBezTo>
                    <a:cubicBezTo>
                      <a:pt x="2546" y="11311"/>
                      <a:pt x="2609" y="11343"/>
                      <a:pt x="2683" y="11343"/>
                    </a:cubicBezTo>
                    <a:lnTo>
                      <a:pt x="2704" y="11343"/>
                    </a:lnTo>
                    <a:lnTo>
                      <a:pt x="2715" y="11385"/>
                    </a:lnTo>
                    <a:cubicBezTo>
                      <a:pt x="2736" y="11417"/>
                      <a:pt x="2757" y="11449"/>
                      <a:pt x="2789" y="11470"/>
                    </a:cubicBezTo>
                    <a:cubicBezTo>
                      <a:pt x="2820" y="11491"/>
                      <a:pt x="2852" y="11512"/>
                      <a:pt x="2894" y="11523"/>
                    </a:cubicBezTo>
                    <a:cubicBezTo>
                      <a:pt x="2915" y="11523"/>
                      <a:pt x="2947" y="11533"/>
                      <a:pt x="2968" y="11533"/>
                    </a:cubicBezTo>
                    <a:cubicBezTo>
                      <a:pt x="3021" y="11533"/>
                      <a:pt x="3074" y="11523"/>
                      <a:pt x="3116" y="11491"/>
                    </a:cubicBezTo>
                    <a:cubicBezTo>
                      <a:pt x="3179" y="11449"/>
                      <a:pt x="3232" y="11396"/>
                      <a:pt x="3253" y="11322"/>
                    </a:cubicBezTo>
                    <a:cubicBezTo>
                      <a:pt x="3264" y="11259"/>
                      <a:pt x="3274" y="11206"/>
                      <a:pt x="3274" y="11142"/>
                    </a:cubicBezTo>
                    <a:cubicBezTo>
                      <a:pt x="3285" y="11090"/>
                      <a:pt x="3274" y="11047"/>
                      <a:pt x="3264" y="11005"/>
                    </a:cubicBezTo>
                    <a:cubicBezTo>
                      <a:pt x="3264" y="10952"/>
                      <a:pt x="3253" y="10910"/>
                      <a:pt x="3243" y="10868"/>
                    </a:cubicBezTo>
                    <a:cubicBezTo>
                      <a:pt x="3222" y="10804"/>
                      <a:pt x="3200" y="10752"/>
                      <a:pt x="3169" y="10699"/>
                    </a:cubicBezTo>
                    <a:cubicBezTo>
                      <a:pt x="3137" y="10657"/>
                      <a:pt x="3105" y="10625"/>
                      <a:pt x="3063" y="10593"/>
                    </a:cubicBezTo>
                    <a:cubicBezTo>
                      <a:pt x="3031" y="10572"/>
                      <a:pt x="2989" y="10562"/>
                      <a:pt x="2958" y="10562"/>
                    </a:cubicBezTo>
                    <a:close/>
                    <a:moveTo>
                      <a:pt x="5492" y="11797"/>
                    </a:moveTo>
                    <a:cubicBezTo>
                      <a:pt x="5471" y="11797"/>
                      <a:pt x="5439" y="11797"/>
                      <a:pt x="5418" y="11808"/>
                    </a:cubicBezTo>
                    <a:lnTo>
                      <a:pt x="5344" y="11839"/>
                    </a:lnTo>
                    <a:cubicBezTo>
                      <a:pt x="5302" y="11861"/>
                      <a:pt x="5271" y="11892"/>
                      <a:pt x="5239" y="11945"/>
                    </a:cubicBezTo>
                    <a:cubicBezTo>
                      <a:pt x="5218" y="11977"/>
                      <a:pt x="5207" y="12008"/>
                      <a:pt x="5186" y="12040"/>
                    </a:cubicBezTo>
                    <a:lnTo>
                      <a:pt x="5175" y="12072"/>
                    </a:lnTo>
                    <a:cubicBezTo>
                      <a:pt x="5165" y="12093"/>
                      <a:pt x="5144" y="12114"/>
                      <a:pt x="5133" y="12135"/>
                    </a:cubicBezTo>
                    <a:cubicBezTo>
                      <a:pt x="5123" y="12156"/>
                      <a:pt x="5123" y="12177"/>
                      <a:pt x="5112" y="12199"/>
                    </a:cubicBezTo>
                    <a:cubicBezTo>
                      <a:pt x="5334" y="12135"/>
                      <a:pt x="5556" y="12061"/>
                      <a:pt x="5767" y="11987"/>
                    </a:cubicBezTo>
                    <a:cubicBezTo>
                      <a:pt x="5746" y="11924"/>
                      <a:pt x="5704" y="11871"/>
                      <a:pt x="5640" y="11839"/>
                    </a:cubicBezTo>
                    <a:cubicBezTo>
                      <a:pt x="5598" y="11808"/>
                      <a:pt x="5545" y="11797"/>
                      <a:pt x="5492" y="11797"/>
                    </a:cubicBezTo>
                    <a:close/>
                    <a:moveTo>
                      <a:pt x="613" y="11882"/>
                    </a:moveTo>
                    <a:cubicBezTo>
                      <a:pt x="592" y="11882"/>
                      <a:pt x="571" y="11882"/>
                      <a:pt x="539" y="11892"/>
                    </a:cubicBezTo>
                    <a:cubicBezTo>
                      <a:pt x="486" y="11903"/>
                      <a:pt x="433" y="11934"/>
                      <a:pt x="402" y="11977"/>
                    </a:cubicBezTo>
                    <a:cubicBezTo>
                      <a:pt x="560" y="12103"/>
                      <a:pt x="729" y="12209"/>
                      <a:pt x="898" y="12294"/>
                    </a:cubicBezTo>
                    <a:cubicBezTo>
                      <a:pt x="1004" y="12346"/>
                      <a:pt x="1109" y="12389"/>
                      <a:pt x="1215" y="12431"/>
                    </a:cubicBezTo>
                    <a:cubicBezTo>
                      <a:pt x="1225" y="12399"/>
                      <a:pt x="1225" y="12378"/>
                      <a:pt x="1225" y="12357"/>
                    </a:cubicBezTo>
                    <a:cubicBezTo>
                      <a:pt x="1215" y="12272"/>
                      <a:pt x="1194" y="12199"/>
                      <a:pt x="1141" y="12146"/>
                    </a:cubicBezTo>
                    <a:cubicBezTo>
                      <a:pt x="1067" y="12072"/>
                      <a:pt x="972" y="12030"/>
                      <a:pt x="866" y="12019"/>
                    </a:cubicBezTo>
                    <a:cubicBezTo>
                      <a:pt x="845" y="11977"/>
                      <a:pt x="814" y="11945"/>
                      <a:pt x="771" y="11924"/>
                    </a:cubicBezTo>
                    <a:cubicBezTo>
                      <a:pt x="729" y="11892"/>
                      <a:pt x="666" y="11882"/>
                      <a:pt x="613" y="11882"/>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3" name="Google Shape;1623;p53"/>
              <p:cNvSpPr/>
              <p:nvPr/>
            </p:nvSpPr>
            <p:spPr>
              <a:xfrm>
                <a:off x="2019225" y="1143218"/>
                <a:ext cx="58294" cy="57827"/>
              </a:xfrm>
              <a:custGeom>
                <a:avLst/>
                <a:gdLst/>
                <a:ahLst/>
                <a:cxnLst/>
                <a:rect l="l" t="t" r="r" b="b"/>
                <a:pathLst>
                  <a:path w="1247" h="1237" extrusionOk="0">
                    <a:moveTo>
                      <a:pt x="634" y="1"/>
                    </a:moveTo>
                    <a:cubicBezTo>
                      <a:pt x="613" y="1"/>
                      <a:pt x="592" y="11"/>
                      <a:pt x="560" y="11"/>
                    </a:cubicBezTo>
                    <a:cubicBezTo>
                      <a:pt x="528" y="11"/>
                      <a:pt x="497" y="22"/>
                      <a:pt x="476" y="32"/>
                    </a:cubicBezTo>
                    <a:cubicBezTo>
                      <a:pt x="359" y="64"/>
                      <a:pt x="254" y="128"/>
                      <a:pt x="180" y="223"/>
                    </a:cubicBezTo>
                    <a:cubicBezTo>
                      <a:pt x="138" y="265"/>
                      <a:pt x="106" y="307"/>
                      <a:pt x="74" y="370"/>
                    </a:cubicBezTo>
                    <a:cubicBezTo>
                      <a:pt x="64" y="402"/>
                      <a:pt x="43" y="434"/>
                      <a:pt x="32" y="476"/>
                    </a:cubicBezTo>
                    <a:cubicBezTo>
                      <a:pt x="21" y="518"/>
                      <a:pt x="21" y="561"/>
                      <a:pt x="11" y="603"/>
                    </a:cubicBezTo>
                    <a:cubicBezTo>
                      <a:pt x="0" y="719"/>
                      <a:pt x="32" y="846"/>
                      <a:pt x="95" y="941"/>
                    </a:cubicBezTo>
                    <a:cubicBezTo>
                      <a:pt x="127" y="983"/>
                      <a:pt x="159" y="1036"/>
                      <a:pt x="201" y="1067"/>
                    </a:cubicBezTo>
                    <a:cubicBezTo>
                      <a:pt x="243" y="1099"/>
                      <a:pt x="285" y="1141"/>
                      <a:pt x="338" y="1163"/>
                    </a:cubicBezTo>
                    <a:cubicBezTo>
                      <a:pt x="433" y="1205"/>
                      <a:pt x="528" y="1236"/>
                      <a:pt x="634" y="1236"/>
                    </a:cubicBezTo>
                    <a:lnTo>
                      <a:pt x="687" y="1236"/>
                    </a:lnTo>
                    <a:cubicBezTo>
                      <a:pt x="782" y="1226"/>
                      <a:pt x="845" y="1205"/>
                      <a:pt x="930" y="1173"/>
                    </a:cubicBezTo>
                    <a:cubicBezTo>
                      <a:pt x="983" y="1141"/>
                      <a:pt x="1035" y="1110"/>
                      <a:pt x="1078" y="1067"/>
                    </a:cubicBezTo>
                    <a:cubicBezTo>
                      <a:pt x="1088" y="1046"/>
                      <a:pt x="1109" y="1025"/>
                      <a:pt x="1120" y="1004"/>
                    </a:cubicBezTo>
                    <a:cubicBezTo>
                      <a:pt x="1141" y="983"/>
                      <a:pt x="1151" y="962"/>
                      <a:pt x="1162" y="941"/>
                    </a:cubicBezTo>
                    <a:cubicBezTo>
                      <a:pt x="1194" y="899"/>
                      <a:pt x="1215" y="846"/>
                      <a:pt x="1225" y="782"/>
                    </a:cubicBezTo>
                    <a:cubicBezTo>
                      <a:pt x="1236" y="730"/>
                      <a:pt x="1247" y="666"/>
                      <a:pt x="1247" y="613"/>
                    </a:cubicBezTo>
                    <a:cubicBezTo>
                      <a:pt x="1236" y="497"/>
                      <a:pt x="1204" y="381"/>
                      <a:pt x="1141" y="286"/>
                    </a:cubicBezTo>
                    <a:cubicBezTo>
                      <a:pt x="1099" y="244"/>
                      <a:pt x="1067" y="191"/>
                      <a:pt x="1025" y="159"/>
                    </a:cubicBezTo>
                    <a:cubicBezTo>
                      <a:pt x="961" y="96"/>
                      <a:pt x="909" y="64"/>
                      <a:pt x="824" y="32"/>
                    </a:cubicBezTo>
                    <a:cubicBezTo>
                      <a:pt x="771" y="11"/>
                      <a:pt x="708" y="11"/>
                      <a:pt x="6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4" name="Google Shape;1624;p53"/>
              <p:cNvSpPr/>
              <p:nvPr/>
            </p:nvSpPr>
            <p:spPr>
              <a:xfrm>
                <a:off x="1984165" y="1254335"/>
                <a:ext cx="30152" cy="29638"/>
              </a:xfrm>
              <a:custGeom>
                <a:avLst/>
                <a:gdLst/>
                <a:ahLst/>
                <a:cxnLst/>
                <a:rect l="l" t="t" r="r" b="b"/>
                <a:pathLst>
                  <a:path w="645" h="634" extrusionOk="0">
                    <a:moveTo>
                      <a:pt x="349" y="0"/>
                    </a:moveTo>
                    <a:cubicBezTo>
                      <a:pt x="328" y="0"/>
                      <a:pt x="307" y="0"/>
                      <a:pt x="275" y="11"/>
                    </a:cubicBezTo>
                    <a:cubicBezTo>
                      <a:pt x="222" y="21"/>
                      <a:pt x="180" y="53"/>
                      <a:pt x="148" y="85"/>
                    </a:cubicBezTo>
                    <a:cubicBezTo>
                      <a:pt x="127" y="106"/>
                      <a:pt x="106" y="116"/>
                      <a:pt x="96" y="137"/>
                    </a:cubicBezTo>
                    <a:cubicBezTo>
                      <a:pt x="64" y="169"/>
                      <a:pt x="43" y="201"/>
                      <a:pt x="32" y="232"/>
                    </a:cubicBezTo>
                    <a:cubicBezTo>
                      <a:pt x="11" y="264"/>
                      <a:pt x="0" y="306"/>
                      <a:pt x="11" y="349"/>
                    </a:cubicBezTo>
                    <a:cubicBezTo>
                      <a:pt x="0" y="391"/>
                      <a:pt x="11" y="423"/>
                      <a:pt x="32" y="454"/>
                    </a:cubicBezTo>
                    <a:cubicBezTo>
                      <a:pt x="43" y="497"/>
                      <a:pt x="64" y="528"/>
                      <a:pt x="96" y="549"/>
                    </a:cubicBezTo>
                    <a:cubicBezTo>
                      <a:pt x="117" y="570"/>
                      <a:pt x="127" y="581"/>
                      <a:pt x="148" y="602"/>
                    </a:cubicBezTo>
                    <a:cubicBezTo>
                      <a:pt x="201" y="623"/>
                      <a:pt x="243" y="634"/>
                      <a:pt x="296" y="634"/>
                    </a:cubicBezTo>
                    <a:cubicBezTo>
                      <a:pt x="328" y="634"/>
                      <a:pt x="349" y="634"/>
                      <a:pt x="381" y="623"/>
                    </a:cubicBezTo>
                    <a:cubicBezTo>
                      <a:pt x="423" y="613"/>
                      <a:pt x="465" y="592"/>
                      <a:pt x="507" y="549"/>
                    </a:cubicBezTo>
                    <a:lnTo>
                      <a:pt x="560" y="497"/>
                    </a:lnTo>
                    <a:cubicBezTo>
                      <a:pt x="592" y="475"/>
                      <a:pt x="613" y="444"/>
                      <a:pt x="624" y="401"/>
                    </a:cubicBezTo>
                    <a:cubicBezTo>
                      <a:pt x="634" y="370"/>
                      <a:pt x="645" y="328"/>
                      <a:pt x="645" y="296"/>
                    </a:cubicBezTo>
                    <a:cubicBezTo>
                      <a:pt x="645" y="254"/>
                      <a:pt x="634" y="211"/>
                      <a:pt x="624" y="180"/>
                    </a:cubicBezTo>
                    <a:cubicBezTo>
                      <a:pt x="613" y="137"/>
                      <a:pt x="592" y="106"/>
                      <a:pt x="560" y="85"/>
                    </a:cubicBezTo>
                    <a:cubicBezTo>
                      <a:pt x="539" y="63"/>
                      <a:pt x="518" y="53"/>
                      <a:pt x="497" y="42"/>
                    </a:cubicBezTo>
                    <a:cubicBezTo>
                      <a:pt x="455" y="11"/>
                      <a:pt x="402" y="0"/>
                      <a:pt x="349"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5" name="Google Shape;1625;p53"/>
              <p:cNvSpPr/>
              <p:nvPr/>
            </p:nvSpPr>
            <p:spPr>
              <a:xfrm>
                <a:off x="2011792" y="1079549"/>
                <a:ext cx="32162" cy="27675"/>
              </a:xfrm>
              <a:custGeom>
                <a:avLst/>
                <a:gdLst/>
                <a:ahLst/>
                <a:cxnLst/>
                <a:rect l="l" t="t" r="r" b="b"/>
                <a:pathLst>
                  <a:path w="688" h="592" extrusionOk="0">
                    <a:moveTo>
                      <a:pt x="307" y="0"/>
                    </a:moveTo>
                    <a:cubicBezTo>
                      <a:pt x="275" y="0"/>
                      <a:pt x="244" y="11"/>
                      <a:pt x="212" y="21"/>
                    </a:cubicBezTo>
                    <a:cubicBezTo>
                      <a:pt x="159" y="85"/>
                      <a:pt x="96" y="159"/>
                      <a:pt x="33" y="233"/>
                    </a:cubicBezTo>
                    <a:cubicBezTo>
                      <a:pt x="1" y="402"/>
                      <a:pt x="96" y="592"/>
                      <a:pt x="307" y="592"/>
                    </a:cubicBezTo>
                    <a:cubicBezTo>
                      <a:pt x="687" y="592"/>
                      <a:pt x="687" y="0"/>
                      <a:pt x="30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6" name="Google Shape;1626;p53"/>
              <p:cNvSpPr/>
              <p:nvPr/>
            </p:nvSpPr>
            <p:spPr>
              <a:xfrm>
                <a:off x="1962427" y="1181270"/>
                <a:ext cx="35107" cy="52357"/>
              </a:xfrm>
              <a:custGeom>
                <a:avLst/>
                <a:gdLst/>
                <a:ahLst/>
                <a:cxnLst/>
                <a:rect l="l" t="t" r="r" b="b"/>
                <a:pathLst>
                  <a:path w="751" h="1120" extrusionOk="0">
                    <a:moveTo>
                      <a:pt x="349" y="0"/>
                    </a:moveTo>
                    <a:cubicBezTo>
                      <a:pt x="296" y="0"/>
                      <a:pt x="244" y="11"/>
                      <a:pt x="201" y="32"/>
                    </a:cubicBezTo>
                    <a:cubicBezTo>
                      <a:pt x="170" y="42"/>
                      <a:pt x="138" y="53"/>
                      <a:pt x="106" y="74"/>
                    </a:cubicBezTo>
                    <a:cubicBezTo>
                      <a:pt x="64" y="253"/>
                      <a:pt x="32" y="422"/>
                      <a:pt x="1" y="602"/>
                    </a:cubicBezTo>
                    <a:cubicBezTo>
                      <a:pt x="1" y="623"/>
                      <a:pt x="11" y="644"/>
                      <a:pt x="11" y="665"/>
                    </a:cubicBezTo>
                    <a:cubicBezTo>
                      <a:pt x="32" y="771"/>
                      <a:pt x="85" y="877"/>
                      <a:pt x="149" y="972"/>
                    </a:cubicBezTo>
                    <a:cubicBezTo>
                      <a:pt x="201" y="1067"/>
                      <a:pt x="296" y="1120"/>
                      <a:pt x="402" y="1120"/>
                    </a:cubicBezTo>
                    <a:cubicBezTo>
                      <a:pt x="497" y="1120"/>
                      <a:pt x="603" y="1067"/>
                      <a:pt x="656" y="972"/>
                    </a:cubicBezTo>
                    <a:cubicBezTo>
                      <a:pt x="687" y="908"/>
                      <a:pt x="708" y="845"/>
                      <a:pt x="729" y="771"/>
                    </a:cubicBezTo>
                    <a:cubicBezTo>
                      <a:pt x="740" y="697"/>
                      <a:pt x="751" y="623"/>
                      <a:pt x="740" y="549"/>
                    </a:cubicBezTo>
                    <a:cubicBezTo>
                      <a:pt x="729" y="475"/>
                      <a:pt x="729" y="401"/>
                      <a:pt x="698" y="327"/>
                    </a:cubicBezTo>
                    <a:cubicBezTo>
                      <a:pt x="677" y="285"/>
                      <a:pt x="666" y="243"/>
                      <a:pt x="634" y="201"/>
                    </a:cubicBezTo>
                    <a:cubicBezTo>
                      <a:pt x="613" y="158"/>
                      <a:pt x="582" y="127"/>
                      <a:pt x="550" y="85"/>
                    </a:cubicBezTo>
                    <a:cubicBezTo>
                      <a:pt x="508" y="32"/>
                      <a:pt x="413" y="0"/>
                      <a:pt x="349"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7" name="Google Shape;1627;p53"/>
              <p:cNvSpPr/>
              <p:nvPr/>
            </p:nvSpPr>
            <p:spPr>
              <a:xfrm>
                <a:off x="2349025" y="991151"/>
                <a:ext cx="6451" cy="5984"/>
              </a:xfrm>
              <a:custGeom>
                <a:avLst/>
                <a:gdLst/>
                <a:ahLst/>
                <a:cxnLst/>
                <a:rect l="l" t="t" r="r" b="b"/>
                <a:pathLst>
                  <a:path w="138" h="128" extrusionOk="0">
                    <a:moveTo>
                      <a:pt x="0" y="1"/>
                    </a:moveTo>
                    <a:lnTo>
                      <a:pt x="0" y="1"/>
                    </a:lnTo>
                    <a:cubicBezTo>
                      <a:pt x="21" y="33"/>
                      <a:pt x="43" y="43"/>
                      <a:pt x="64" y="64"/>
                    </a:cubicBezTo>
                    <a:lnTo>
                      <a:pt x="74" y="75"/>
                    </a:lnTo>
                    <a:cubicBezTo>
                      <a:pt x="95" y="96"/>
                      <a:pt x="116" y="117"/>
                      <a:pt x="138" y="128"/>
                    </a:cubicBezTo>
                    <a:cubicBezTo>
                      <a:pt x="127" y="106"/>
                      <a:pt x="106" y="96"/>
                      <a:pt x="85" y="75"/>
                    </a:cubicBezTo>
                    <a:cubicBezTo>
                      <a:pt x="64" y="54"/>
                      <a:pt x="32" y="22"/>
                      <a:pt x="0" y="1"/>
                    </a:cubicBezTo>
                    <a:close/>
                  </a:path>
                </a:pathLst>
              </a:custGeom>
              <a:solidFill>
                <a:srgbClr val="7BAD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628" name="Google Shape;1628;p53"/>
              <p:cNvGrpSpPr/>
              <p:nvPr/>
            </p:nvGrpSpPr>
            <p:grpSpPr>
              <a:xfrm>
                <a:off x="1925918" y="926500"/>
                <a:ext cx="624591" cy="658158"/>
                <a:chOff x="1925918" y="926500"/>
                <a:chExt cx="624591" cy="658158"/>
              </a:xfrm>
            </p:grpSpPr>
            <p:sp>
              <p:nvSpPr>
                <p:cNvPr id="1629" name="Google Shape;1629;p53"/>
                <p:cNvSpPr/>
                <p:nvPr/>
              </p:nvSpPr>
              <p:spPr>
                <a:xfrm>
                  <a:off x="2171760" y="926500"/>
                  <a:ext cx="378748" cy="542645"/>
                </a:xfrm>
                <a:custGeom>
                  <a:avLst/>
                  <a:gdLst/>
                  <a:ahLst/>
                  <a:cxnLst/>
                  <a:rect l="l" t="t" r="r" b="b"/>
                  <a:pathLst>
                    <a:path w="8102" h="11608" extrusionOk="0">
                      <a:moveTo>
                        <a:pt x="2007" y="0"/>
                      </a:moveTo>
                      <a:cubicBezTo>
                        <a:pt x="1416" y="0"/>
                        <a:pt x="835" y="148"/>
                        <a:pt x="265" y="359"/>
                      </a:cubicBezTo>
                      <a:cubicBezTo>
                        <a:pt x="170" y="391"/>
                        <a:pt x="85" y="423"/>
                        <a:pt x="1" y="454"/>
                      </a:cubicBezTo>
                      <a:lnTo>
                        <a:pt x="360" y="1067"/>
                      </a:lnTo>
                      <a:cubicBezTo>
                        <a:pt x="413" y="1046"/>
                        <a:pt x="455" y="1035"/>
                        <a:pt x="508" y="1014"/>
                      </a:cubicBezTo>
                      <a:cubicBezTo>
                        <a:pt x="1025" y="824"/>
                        <a:pt x="1532" y="708"/>
                        <a:pt x="2007" y="708"/>
                      </a:cubicBezTo>
                      <a:cubicBezTo>
                        <a:pt x="2113" y="708"/>
                        <a:pt x="2219" y="718"/>
                        <a:pt x="2324" y="729"/>
                      </a:cubicBezTo>
                      <a:cubicBezTo>
                        <a:pt x="2536" y="750"/>
                        <a:pt x="2757" y="803"/>
                        <a:pt x="2969" y="877"/>
                      </a:cubicBezTo>
                      <a:cubicBezTo>
                        <a:pt x="2979" y="887"/>
                        <a:pt x="3000" y="898"/>
                        <a:pt x="3011" y="898"/>
                      </a:cubicBezTo>
                      <a:cubicBezTo>
                        <a:pt x="3275" y="1004"/>
                        <a:pt x="3539" y="1162"/>
                        <a:pt x="3792" y="1384"/>
                      </a:cubicBezTo>
                      <a:cubicBezTo>
                        <a:pt x="3824" y="1405"/>
                        <a:pt x="3856" y="1437"/>
                        <a:pt x="3877" y="1458"/>
                      </a:cubicBezTo>
                      <a:cubicBezTo>
                        <a:pt x="3898" y="1479"/>
                        <a:pt x="3919" y="1500"/>
                        <a:pt x="3930" y="1511"/>
                      </a:cubicBezTo>
                      <a:cubicBezTo>
                        <a:pt x="4679" y="2197"/>
                        <a:pt x="5387" y="2767"/>
                        <a:pt x="5968" y="3412"/>
                      </a:cubicBezTo>
                      <a:cubicBezTo>
                        <a:pt x="6316" y="3802"/>
                        <a:pt x="6623" y="4225"/>
                        <a:pt x="6855" y="4721"/>
                      </a:cubicBezTo>
                      <a:cubicBezTo>
                        <a:pt x="6940" y="4880"/>
                        <a:pt x="7014" y="5049"/>
                        <a:pt x="7077" y="5239"/>
                      </a:cubicBezTo>
                      <a:cubicBezTo>
                        <a:pt x="7130" y="5408"/>
                        <a:pt x="7193" y="5598"/>
                        <a:pt x="7235" y="5788"/>
                      </a:cubicBezTo>
                      <a:cubicBezTo>
                        <a:pt x="7299" y="6041"/>
                        <a:pt x="7341" y="6295"/>
                        <a:pt x="7362" y="6548"/>
                      </a:cubicBezTo>
                      <a:cubicBezTo>
                        <a:pt x="7383" y="6760"/>
                        <a:pt x="7404" y="6981"/>
                        <a:pt x="7404" y="7193"/>
                      </a:cubicBezTo>
                      <a:cubicBezTo>
                        <a:pt x="7404" y="7446"/>
                        <a:pt x="7383" y="7700"/>
                        <a:pt x="7352" y="7943"/>
                      </a:cubicBezTo>
                      <a:cubicBezTo>
                        <a:pt x="7235" y="8956"/>
                        <a:pt x="6876" y="9928"/>
                        <a:pt x="6295" y="10762"/>
                      </a:cubicBezTo>
                      <a:cubicBezTo>
                        <a:pt x="6253" y="10826"/>
                        <a:pt x="6200" y="10889"/>
                        <a:pt x="6158" y="10953"/>
                      </a:cubicBezTo>
                      <a:lnTo>
                        <a:pt x="6538" y="11607"/>
                      </a:lnTo>
                      <a:cubicBezTo>
                        <a:pt x="6654" y="11459"/>
                        <a:pt x="6771" y="11312"/>
                        <a:pt x="6876" y="11164"/>
                      </a:cubicBezTo>
                      <a:cubicBezTo>
                        <a:pt x="7679" y="10002"/>
                        <a:pt x="8101" y="8597"/>
                        <a:pt x="8101" y="7193"/>
                      </a:cubicBezTo>
                      <a:cubicBezTo>
                        <a:pt x="8101" y="6665"/>
                        <a:pt x="8049" y="6147"/>
                        <a:pt x="7922" y="5630"/>
                      </a:cubicBezTo>
                      <a:cubicBezTo>
                        <a:pt x="7658" y="4489"/>
                        <a:pt x="7130" y="3655"/>
                        <a:pt x="6485" y="2936"/>
                      </a:cubicBezTo>
                      <a:cubicBezTo>
                        <a:pt x="5852" y="2229"/>
                        <a:pt x="5102" y="1627"/>
                        <a:pt x="4352" y="940"/>
                      </a:cubicBezTo>
                      <a:cubicBezTo>
                        <a:pt x="3993" y="613"/>
                        <a:pt x="3613" y="370"/>
                        <a:pt x="3211" y="222"/>
                      </a:cubicBezTo>
                      <a:cubicBezTo>
                        <a:pt x="2821" y="74"/>
                        <a:pt x="2419" y="0"/>
                        <a:pt x="200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0" name="Google Shape;1630;p53"/>
                <p:cNvSpPr/>
                <p:nvPr/>
              </p:nvSpPr>
              <p:spPr>
                <a:xfrm>
                  <a:off x="1925918" y="947723"/>
                  <a:ext cx="551527" cy="636935"/>
                </a:xfrm>
                <a:custGeom>
                  <a:avLst/>
                  <a:gdLst/>
                  <a:ahLst/>
                  <a:cxnLst/>
                  <a:rect l="l" t="t" r="r" b="b"/>
                  <a:pathLst>
                    <a:path w="11798" h="13625" extrusionOk="0">
                      <a:moveTo>
                        <a:pt x="5260" y="0"/>
                      </a:moveTo>
                      <a:cubicBezTo>
                        <a:pt x="4785" y="201"/>
                        <a:pt x="4309" y="433"/>
                        <a:pt x="3855" y="687"/>
                      </a:cubicBezTo>
                      <a:cubicBezTo>
                        <a:pt x="3179" y="1057"/>
                        <a:pt x="2472" y="1458"/>
                        <a:pt x="1870" y="2028"/>
                      </a:cubicBezTo>
                      <a:cubicBezTo>
                        <a:pt x="623" y="3179"/>
                        <a:pt x="0" y="4869"/>
                        <a:pt x="0" y="6549"/>
                      </a:cubicBezTo>
                      <a:cubicBezTo>
                        <a:pt x="0" y="6686"/>
                        <a:pt x="11" y="6834"/>
                        <a:pt x="11" y="6971"/>
                      </a:cubicBezTo>
                      <a:cubicBezTo>
                        <a:pt x="138" y="8777"/>
                        <a:pt x="940" y="10477"/>
                        <a:pt x="2091" y="11829"/>
                      </a:cubicBezTo>
                      <a:cubicBezTo>
                        <a:pt x="2535" y="12357"/>
                        <a:pt x="3052" y="12864"/>
                        <a:pt x="3707" y="13192"/>
                      </a:cubicBezTo>
                      <a:cubicBezTo>
                        <a:pt x="4330" y="13509"/>
                        <a:pt x="5006" y="13625"/>
                        <a:pt x="5672" y="13625"/>
                      </a:cubicBezTo>
                      <a:cubicBezTo>
                        <a:pt x="6527" y="13625"/>
                        <a:pt x="7383" y="13435"/>
                        <a:pt x="8175" y="13213"/>
                      </a:cubicBezTo>
                      <a:cubicBezTo>
                        <a:pt x="9051" y="12980"/>
                        <a:pt x="9960" y="12685"/>
                        <a:pt x="10752" y="12136"/>
                      </a:cubicBezTo>
                      <a:cubicBezTo>
                        <a:pt x="11142" y="11850"/>
                        <a:pt x="11491" y="11523"/>
                        <a:pt x="11797" y="11153"/>
                      </a:cubicBezTo>
                      <a:lnTo>
                        <a:pt x="11417" y="10499"/>
                      </a:lnTo>
                      <a:cubicBezTo>
                        <a:pt x="11153" y="10847"/>
                        <a:pt x="10857" y="11153"/>
                        <a:pt x="10530" y="11417"/>
                      </a:cubicBezTo>
                      <a:cubicBezTo>
                        <a:pt x="10467" y="11460"/>
                        <a:pt x="10403" y="11512"/>
                        <a:pt x="10340" y="11555"/>
                      </a:cubicBezTo>
                      <a:cubicBezTo>
                        <a:pt x="10245" y="11629"/>
                        <a:pt x="10150" y="11692"/>
                        <a:pt x="10044" y="11755"/>
                      </a:cubicBezTo>
                      <a:cubicBezTo>
                        <a:pt x="9685" y="11956"/>
                        <a:pt x="9305" y="12125"/>
                        <a:pt x="8893" y="12262"/>
                      </a:cubicBezTo>
                      <a:cubicBezTo>
                        <a:pt x="8682" y="12336"/>
                        <a:pt x="8460" y="12410"/>
                        <a:pt x="8238" y="12474"/>
                      </a:cubicBezTo>
                      <a:cubicBezTo>
                        <a:pt x="8154" y="12495"/>
                        <a:pt x="8069" y="12516"/>
                        <a:pt x="7995" y="12537"/>
                      </a:cubicBezTo>
                      <a:cubicBezTo>
                        <a:pt x="7224" y="12748"/>
                        <a:pt x="6422" y="12917"/>
                        <a:pt x="5672" y="12917"/>
                      </a:cubicBezTo>
                      <a:cubicBezTo>
                        <a:pt x="5196" y="12917"/>
                        <a:pt x="4753" y="12854"/>
                        <a:pt x="4341" y="12706"/>
                      </a:cubicBezTo>
                      <a:cubicBezTo>
                        <a:pt x="4235" y="12664"/>
                        <a:pt x="4130" y="12621"/>
                        <a:pt x="4024" y="12569"/>
                      </a:cubicBezTo>
                      <a:cubicBezTo>
                        <a:pt x="3855" y="12484"/>
                        <a:pt x="3686" y="12378"/>
                        <a:pt x="3528" y="12252"/>
                      </a:cubicBezTo>
                      <a:cubicBezTo>
                        <a:pt x="3200" y="12009"/>
                        <a:pt x="2905" y="11703"/>
                        <a:pt x="2630" y="11375"/>
                      </a:cubicBezTo>
                      <a:cubicBezTo>
                        <a:pt x="1553" y="10118"/>
                        <a:pt x="824" y="8545"/>
                        <a:pt x="718" y="6929"/>
                      </a:cubicBezTo>
                      <a:cubicBezTo>
                        <a:pt x="708" y="6802"/>
                        <a:pt x="708" y="6675"/>
                        <a:pt x="708" y="6549"/>
                      </a:cubicBezTo>
                      <a:cubicBezTo>
                        <a:pt x="708" y="6232"/>
                        <a:pt x="729" y="5915"/>
                        <a:pt x="782" y="5598"/>
                      </a:cubicBezTo>
                      <a:cubicBezTo>
                        <a:pt x="803" y="5418"/>
                        <a:pt x="845" y="5249"/>
                        <a:pt x="887" y="5070"/>
                      </a:cubicBezTo>
                      <a:cubicBezTo>
                        <a:pt x="1077" y="4331"/>
                        <a:pt x="1405" y="3644"/>
                        <a:pt x="1870" y="3053"/>
                      </a:cubicBezTo>
                      <a:cubicBezTo>
                        <a:pt x="1933" y="2979"/>
                        <a:pt x="1996" y="2905"/>
                        <a:pt x="2049" y="2841"/>
                      </a:cubicBezTo>
                      <a:cubicBezTo>
                        <a:pt x="2144" y="2736"/>
                        <a:pt x="2250" y="2630"/>
                        <a:pt x="2345" y="2535"/>
                      </a:cubicBezTo>
                      <a:cubicBezTo>
                        <a:pt x="2852" y="2070"/>
                        <a:pt x="3454" y="1711"/>
                        <a:pt x="4098" y="1363"/>
                      </a:cubicBezTo>
                      <a:cubicBezTo>
                        <a:pt x="4130" y="1342"/>
                        <a:pt x="4161" y="1321"/>
                        <a:pt x="4193" y="1300"/>
                      </a:cubicBezTo>
                      <a:cubicBezTo>
                        <a:pt x="4351" y="1215"/>
                        <a:pt x="4520" y="1131"/>
                        <a:pt x="4689" y="1046"/>
                      </a:cubicBezTo>
                      <a:cubicBezTo>
                        <a:pt x="4996" y="888"/>
                        <a:pt x="5313" y="740"/>
                        <a:pt x="5619" y="613"/>
                      </a:cubicBezTo>
                      <a:lnTo>
                        <a:pt x="5260"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631" name="Google Shape;1631;p53"/>
              <p:cNvSpPr/>
              <p:nvPr/>
            </p:nvSpPr>
            <p:spPr>
              <a:xfrm>
                <a:off x="1446013" y="930801"/>
                <a:ext cx="694200" cy="676203"/>
              </a:xfrm>
              <a:custGeom>
                <a:avLst/>
                <a:gdLst/>
                <a:ahLst/>
                <a:cxnLst/>
                <a:rect l="l" t="t" r="r" b="b"/>
                <a:pathLst>
                  <a:path w="14850" h="14465" extrusionOk="0">
                    <a:moveTo>
                      <a:pt x="9370" y="0"/>
                    </a:moveTo>
                    <a:cubicBezTo>
                      <a:pt x="6477" y="0"/>
                      <a:pt x="2945" y="2619"/>
                      <a:pt x="1553" y="4788"/>
                    </a:cubicBezTo>
                    <a:cubicBezTo>
                      <a:pt x="1" y="7217"/>
                      <a:pt x="560" y="10702"/>
                      <a:pt x="2673" y="12667"/>
                    </a:cubicBezTo>
                    <a:cubicBezTo>
                      <a:pt x="3949" y="13860"/>
                      <a:pt x="5697" y="14464"/>
                      <a:pt x="7448" y="14464"/>
                    </a:cubicBezTo>
                    <a:cubicBezTo>
                      <a:pt x="8580" y="14464"/>
                      <a:pt x="9713" y="14212"/>
                      <a:pt x="10720" y="13702"/>
                    </a:cubicBezTo>
                    <a:cubicBezTo>
                      <a:pt x="13160" y="12476"/>
                      <a:pt x="14850" y="9836"/>
                      <a:pt x="14829" y="7101"/>
                    </a:cubicBezTo>
                    <a:cubicBezTo>
                      <a:pt x="14818" y="4745"/>
                      <a:pt x="12907" y="722"/>
                      <a:pt x="10340" y="109"/>
                    </a:cubicBezTo>
                    <a:cubicBezTo>
                      <a:pt x="10028" y="35"/>
                      <a:pt x="9703" y="0"/>
                      <a:pt x="937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2" name="Google Shape;1632;p53"/>
              <p:cNvSpPr/>
              <p:nvPr/>
            </p:nvSpPr>
            <p:spPr>
              <a:xfrm>
                <a:off x="1533383" y="958101"/>
                <a:ext cx="543627" cy="609073"/>
              </a:xfrm>
              <a:custGeom>
                <a:avLst/>
                <a:gdLst/>
                <a:ahLst/>
                <a:cxnLst/>
                <a:rect l="l" t="t" r="r" b="b"/>
                <a:pathLst>
                  <a:path w="11629" h="13029" extrusionOk="0">
                    <a:moveTo>
                      <a:pt x="7806" y="127"/>
                    </a:moveTo>
                    <a:cubicBezTo>
                      <a:pt x="8313" y="127"/>
                      <a:pt x="8777" y="444"/>
                      <a:pt x="9147" y="771"/>
                    </a:cubicBezTo>
                    <a:cubicBezTo>
                      <a:pt x="9379" y="961"/>
                      <a:pt x="9591" y="1183"/>
                      <a:pt x="9802" y="1394"/>
                    </a:cubicBezTo>
                    <a:cubicBezTo>
                      <a:pt x="10024" y="1627"/>
                      <a:pt x="10245" y="1870"/>
                      <a:pt x="10414" y="2144"/>
                    </a:cubicBezTo>
                    <a:cubicBezTo>
                      <a:pt x="10763" y="2683"/>
                      <a:pt x="10921" y="3306"/>
                      <a:pt x="11069" y="3919"/>
                    </a:cubicBezTo>
                    <a:cubicBezTo>
                      <a:pt x="11228" y="4594"/>
                      <a:pt x="11386" y="5260"/>
                      <a:pt x="11449" y="5946"/>
                    </a:cubicBezTo>
                    <a:cubicBezTo>
                      <a:pt x="11513" y="6580"/>
                      <a:pt x="11481" y="7224"/>
                      <a:pt x="11323" y="7847"/>
                    </a:cubicBezTo>
                    <a:cubicBezTo>
                      <a:pt x="11185" y="8449"/>
                      <a:pt x="10953" y="9020"/>
                      <a:pt x="10636" y="9558"/>
                    </a:cubicBezTo>
                    <a:cubicBezTo>
                      <a:pt x="10066" y="10572"/>
                      <a:pt x="9242" y="11459"/>
                      <a:pt x="8249" y="12061"/>
                    </a:cubicBezTo>
                    <a:cubicBezTo>
                      <a:pt x="7280" y="12645"/>
                      <a:pt x="6167" y="12918"/>
                      <a:pt x="5046" y="12918"/>
                    </a:cubicBezTo>
                    <a:cubicBezTo>
                      <a:pt x="4910" y="12918"/>
                      <a:pt x="4774" y="12914"/>
                      <a:pt x="4637" y="12906"/>
                    </a:cubicBezTo>
                    <a:cubicBezTo>
                      <a:pt x="4014" y="12864"/>
                      <a:pt x="3349" y="12780"/>
                      <a:pt x="2768" y="12516"/>
                    </a:cubicBezTo>
                    <a:cubicBezTo>
                      <a:pt x="2493" y="12389"/>
                      <a:pt x="2240" y="12209"/>
                      <a:pt x="2018" y="11987"/>
                    </a:cubicBezTo>
                    <a:cubicBezTo>
                      <a:pt x="1807" y="11776"/>
                      <a:pt x="1617" y="11533"/>
                      <a:pt x="1448" y="11280"/>
                    </a:cubicBezTo>
                    <a:cubicBezTo>
                      <a:pt x="1078" y="10762"/>
                      <a:pt x="709" y="10224"/>
                      <a:pt x="466" y="9632"/>
                    </a:cubicBezTo>
                    <a:cubicBezTo>
                      <a:pt x="212" y="9020"/>
                      <a:pt x="149" y="8354"/>
                      <a:pt x="138" y="7700"/>
                    </a:cubicBezTo>
                    <a:cubicBezTo>
                      <a:pt x="138" y="7055"/>
                      <a:pt x="159" y="6411"/>
                      <a:pt x="275" y="5777"/>
                    </a:cubicBezTo>
                    <a:cubicBezTo>
                      <a:pt x="328" y="5482"/>
                      <a:pt x="413" y="5175"/>
                      <a:pt x="540" y="4890"/>
                    </a:cubicBezTo>
                    <a:cubicBezTo>
                      <a:pt x="666" y="4605"/>
                      <a:pt x="835" y="4341"/>
                      <a:pt x="1046" y="4109"/>
                    </a:cubicBezTo>
                    <a:cubicBezTo>
                      <a:pt x="1437" y="3644"/>
                      <a:pt x="1913" y="3243"/>
                      <a:pt x="2377" y="2852"/>
                    </a:cubicBezTo>
                    <a:cubicBezTo>
                      <a:pt x="2842" y="2461"/>
                      <a:pt x="3317" y="2102"/>
                      <a:pt x="3814" y="1775"/>
                    </a:cubicBezTo>
                    <a:cubicBezTo>
                      <a:pt x="4796" y="1120"/>
                      <a:pt x="5873" y="581"/>
                      <a:pt x="7024" y="285"/>
                    </a:cubicBezTo>
                    <a:cubicBezTo>
                      <a:pt x="7278" y="222"/>
                      <a:pt x="7542" y="169"/>
                      <a:pt x="7806" y="127"/>
                    </a:cubicBezTo>
                    <a:close/>
                    <a:moveTo>
                      <a:pt x="7837" y="0"/>
                    </a:moveTo>
                    <a:cubicBezTo>
                      <a:pt x="7827" y="11"/>
                      <a:pt x="7806" y="11"/>
                      <a:pt x="7795" y="11"/>
                    </a:cubicBezTo>
                    <a:cubicBezTo>
                      <a:pt x="7721" y="11"/>
                      <a:pt x="7647" y="21"/>
                      <a:pt x="7573" y="32"/>
                    </a:cubicBezTo>
                    <a:cubicBezTo>
                      <a:pt x="7563" y="32"/>
                      <a:pt x="7552" y="42"/>
                      <a:pt x="7542" y="64"/>
                    </a:cubicBezTo>
                    <a:cubicBezTo>
                      <a:pt x="6443" y="264"/>
                      <a:pt x="5398" y="697"/>
                      <a:pt x="4437" y="1257"/>
                    </a:cubicBezTo>
                    <a:cubicBezTo>
                      <a:pt x="3370" y="1870"/>
                      <a:pt x="2398" y="2641"/>
                      <a:pt x="1501" y="3475"/>
                    </a:cubicBezTo>
                    <a:cubicBezTo>
                      <a:pt x="1036" y="3908"/>
                      <a:pt x="613" y="4383"/>
                      <a:pt x="381" y="4985"/>
                    </a:cubicBezTo>
                    <a:cubicBezTo>
                      <a:pt x="138" y="5577"/>
                      <a:pt x="75" y="6210"/>
                      <a:pt x="54" y="6844"/>
                    </a:cubicBezTo>
                    <a:cubicBezTo>
                      <a:pt x="22" y="7520"/>
                      <a:pt x="1" y="8196"/>
                      <a:pt x="128" y="8861"/>
                    </a:cubicBezTo>
                    <a:cubicBezTo>
                      <a:pt x="244" y="9516"/>
                      <a:pt x="540" y="10108"/>
                      <a:pt x="899" y="10678"/>
                    </a:cubicBezTo>
                    <a:cubicBezTo>
                      <a:pt x="1078" y="10952"/>
                      <a:pt x="1258" y="11217"/>
                      <a:pt x="1448" y="11481"/>
                    </a:cubicBezTo>
                    <a:cubicBezTo>
                      <a:pt x="1627" y="11734"/>
                      <a:pt x="1817" y="11977"/>
                      <a:pt x="2050" y="12178"/>
                    </a:cubicBezTo>
                    <a:cubicBezTo>
                      <a:pt x="2525" y="12611"/>
                      <a:pt x="3138" y="12811"/>
                      <a:pt x="3761" y="12917"/>
                    </a:cubicBezTo>
                    <a:cubicBezTo>
                      <a:pt x="4186" y="12990"/>
                      <a:pt x="4619" y="13029"/>
                      <a:pt x="5052" y="13029"/>
                    </a:cubicBezTo>
                    <a:cubicBezTo>
                      <a:pt x="5931" y="13029"/>
                      <a:pt x="6809" y="12869"/>
                      <a:pt x="7616" y="12516"/>
                    </a:cubicBezTo>
                    <a:cubicBezTo>
                      <a:pt x="8693" y="12051"/>
                      <a:pt x="9601" y="11248"/>
                      <a:pt x="10288" y="10308"/>
                    </a:cubicBezTo>
                    <a:cubicBezTo>
                      <a:pt x="11038" y="9294"/>
                      <a:pt x="11523" y="8080"/>
                      <a:pt x="11587" y="6812"/>
                    </a:cubicBezTo>
                    <a:cubicBezTo>
                      <a:pt x="11629" y="6115"/>
                      <a:pt x="11513" y="5429"/>
                      <a:pt x="11376" y="4742"/>
                    </a:cubicBezTo>
                    <a:cubicBezTo>
                      <a:pt x="11302" y="4404"/>
                      <a:pt x="11217" y="4066"/>
                      <a:pt x="11143" y="3718"/>
                    </a:cubicBezTo>
                    <a:cubicBezTo>
                      <a:pt x="11059" y="3412"/>
                      <a:pt x="10974" y="3095"/>
                      <a:pt x="10858" y="2788"/>
                    </a:cubicBezTo>
                    <a:cubicBezTo>
                      <a:pt x="10752" y="2493"/>
                      <a:pt x="10605" y="2197"/>
                      <a:pt x="10414" y="1944"/>
                    </a:cubicBezTo>
                    <a:cubicBezTo>
                      <a:pt x="10224" y="1680"/>
                      <a:pt x="10003" y="1437"/>
                      <a:pt x="9781" y="1215"/>
                    </a:cubicBezTo>
                    <a:cubicBezTo>
                      <a:pt x="9358" y="792"/>
                      <a:pt x="8925" y="349"/>
                      <a:pt x="8376" y="127"/>
                    </a:cubicBezTo>
                    <a:cubicBezTo>
                      <a:pt x="8218" y="64"/>
                      <a:pt x="8049" y="21"/>
                      <a:pt x="7890" y="11"/>
                    </a:cubicBezTo>
                    <a:cubicBezTo>
                      <a:pt x="7880" y="11"/>
                      <a:pt x="7859" y="0"/>
                      <a:pt x="783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3" name="Google Shape;1633;p53"/>
              <p:cNvSpPr/>
              <p:nvPr/>
            </p:nvSpPr>
            <p:spPr>
              <a:xfrm>
                <a:off x="1566994" y="988720"/>
                <a:ext cx="433490" cy="527172"/>
              </a:xfrm>
              <a:custGeom>
                <a:avLst/>
                <a:gdLst/>
                <a:ahLst/>
                <a:cxnLst/>
                <a:rect l="l" t="t" r="r" b="b"/>
                <a:pathLst>
                  <a:path w="9273" h="11277" extrusionOk="0">
                    <a:moveTo>
                      <a:pt x="6791" y="116"/>
                    </a:moveTo>
                    <a:cubicBezTo>
                      <a:pt x="7182" y="116"/>
                      <a:pt x="7541" y="338"/>
                      <a:pt x="7816" y="613"/>
                    </a:cubicBezTo>
                    <a:cubicBezTo>
                      <a:pt x="8164" y="951"/>
                      <a:pt x="8418" y="1405"/>
                      <a:pt x="8618" y="1848"/>
                    </a:cubicBezTo>
                    <a:cubicBezTo>
                      <a:pt x="9009" y="2767"/>
                      <a:pt x="9125" y="3792"/>
                      <a:pt x="9136" y="4795"/>
                    </a:cubicBezTo>
                    <a:cubicBezTo>
                      <a:pt x="9136" y="5302"/>
                      <a:pt x="9115" y="5809"/>
                      <a:pt x="9083" y="6316"/>
                    </a:cubicBezTo>
                    <a:cubicBezTo>
                      <a:pt x="9041" y="6844"/>
                      <a:pt x="8977" y="7383"/>
                      <a:pt x="8840" y="7900"/>
                    </a:cubicBezTo>
                    <a:cubicBezTo>
                      <a:pt x="8703" y="8407"/>
                      <a:pt x="8481" y="8882"/>
                      <a:pt x="8153" y="9284"/>
                    </a:cubicBezTo>
                    <a:cubicBezTo>
                      <a:pt x="7847" y="9664"/>
                      <a:pt x="7467" y="9991"/>
                      <a:pt x="7045" y="10245"/>
                    </a:cubicBezTo>
                    <a:cubicBezTo>
                      <a:pt x="6580" y="10519"/>
                      <a:pt x="6073" y="10720"/>
                      <a:pt x="5555" y="10857"/>
                    </a:cubicBezTo>
                    <a:cubicBezTo>
                      <a:pt x="5006" y="11005"/>
                      <a:pt x="4446" y="11100"/>
                      <a:pt x="3887" y="11142"/>
                    </a:cubicBezTo>
                    <a:cubicBezTo>
                      <a:pt x="3779" y="11151"/>
                      <a:pt x="3671" y="11155"/>
                      <a:pt x="3564" y="11155"/>
                    </a:cubicBezTo>
                    <a:cubicBezTo>
                      <a:pt x="3117" y="11155"/>
                      <a:pt x="2684" y="11075"/>
                      <a:pt x="2292" y="10836"/>
                    </a:cubicBezTo>
                    <a:cubicBezTo>
                      <a:pt x="2060" y="10688"/>
                      <a:pt x="1848" y="10519"/>
                      <a:pt x="1648" y="10340"/>
                    </a:cubicBezTo>
                    <a:cubicBezTo>
                      <a:pt x="1447" y="10160"/>
                      <a:pt x="1257" y="9960"/>
                      <a:pt x="1088" y="9759"/>
                    </a:cubicBezTo>
                    <a:cubicBezTo>
                      <a:pt x="423" y="8967"/>
                      <a:pt x="169" y="7953"/>
                      <a:pt x="190" y="6939"/>
                    </a:cubicBezTo>
                    <a:cubicBezTo>
                      <a:pt x="201" y="6443"/>
                      <a:pt x="275" y="5936"/>
                      <a:pt x="391" y="5450"/>
                    </a:cubicBezTo>
                    <a:cubicBezTo>
                      <a:pt x="518" y="4911"/>
                      <a:pt x="697" y="4383"/>
                      <a:pt x="982" y="3908"/>
                    </a:cubicBezTo>
                    <a:cubicBezTo>
                      <a:pt x="1257" y="3443"/>
                      <a:pt x="1637" y="3052"/>
                      <a:pt x="2038" y="2693"/>
                    </a:cubicBezTo>
                    <a:cubicBezTo>
                      <a:pt x="2440" y="2345"/>
                      <a:pt x="2852" y="2017"/>
                      <a:pt x="3285" y="1711"/>
                    </a:cubicBezTo>
                    <a:cubicBezTo>
                      <a:pt x="4130" y="1109"/>
                      <a:pt x="5048" y="613"/>
                      <a:pt x="6041" y="306"/>
                    </a:cubicBezTo>
                    <a:cubicBezTo>
                      <a:pt x="6284" y="232"/>
                      <a:pt x="6538" y="169"/>
                      <a:pt x="6780" y="116"/>
                    </a:cubicBezTo>
                    <a:close/>
                    <a:moveTo>
                      <a:pt x="6784" y="1"/>
                    </a:moveTo>
                    <a:cubicBezTo>
                      <a:pt x="6683" y="1"/>
                      <a:pt x="6583" y="14"/>
                      <a:pt x="6485" y="42"/>
                    </a:cubicBezTo>
                    <a:cubicBezTo>
                      <a:pt x="6464" y="53"/>
                      <a:pt x="6453" y="63"/>
                      <a:pt x="6453" y="85"/>
                    </a:cubicBezTo>
                    <a:cubicBezTo>
                      <a:pt x="5513" y="306"/>
                      <a:pt x="4626" y="718"/>
                      <a:pt x="3802" y="1225"/>
                    </a:cubicBezTo>
                    <a:cubicBezTo>
                      <a:pt x="3348" y="1510"/>
                      <a:pt x="2904" y="1838"/>
                      <a:pt x="2493" y="2176"/>
                    </a:cubicBezTo>
                    <a:cubicBezTo>
                      <a:pt x="2060" y="2514"/>
                      <a:pt x="1637" y="2883"/>
                      <a:pt x="1278" y="3306"/>
                    </a:cubicBezTo>
                    <a:cubicBezTo>
                      <a:pt x="570" y="4130"/>
                      <a:pt x="243" y="5239"/>
                      <a:pt x="116" y="6305"/>
                    </a:cubicBezTo>
                    <a:cubicBezTo>
                      <a:pt x="0" y="7309"/>
                      <a:pt x="106" y="8375"/>
                      <a:pt x="613" y="9273"/>
                    </a:cubicBezTo>
                    <a:cubicBezTo>
                      <a:pt x="887" y="9748"/>
                      <a:pt x="1267" y="10150"/>
                      <a:pt x="1679" y="10519"/>
                    </a:cubicBezTo>
                    <a:cubicBezTo>
                      <a:pt x="1891" y="10699"/>
                      <a:pt x="2112" y="10868"/>
                      <a:pt x="2355" y="10995"/>
                    </a:cubicBezTo>
                    <a:cubicBezTo>
                      <a:pt x="2598" y="11132"/>
                      <a:pt x="2852" y="11206"/>
                      <a:pt x="3126" y="11248"/>
                    </a:cubicBezTo>
                    <a:cubicBezTo>
                      <a:pt x="3275" y="11268"/>
                      <a:pt x="3426" y="11276"/>
                      <a:pt x="3577" y="11276"/>
                    </a:cubicBezTo>
                    <a:cubicBezTo>
                      <a:pt x="3993" y="11276"/>
                      <a:pt x="4413" y="11212"/>
                      <a:pt x="4816" y="11142"/>
                    </a:cubicBezTo>
                    <a:cubicBezTo>
                      <a:pt x="5397" y="11037"/>
                      <a:pt x="5957" y="10889"/>
                      <a:pt x="6495" y="10646"/>
                    </a:cubicBezTo>
                    <a:cubicBezTo>
                      <a:pt x="7435" y="10245"/>
                      <a:pt x="8270" y="9558"/>
                      <a:pt x="8703" y="8618"/>
                    </a:cubicBezTo>
                    <a:cubicBezTo>
                      <a:pt x="8924" y="8122"/>
                      <a:pt x="9051" y="7594"/>
                      <a:pt x="9115" y="7055"/>
                    </a:cubicBezTo>
                    <a:cubicBezTo>
                      <a:pt x="9188" y="6527"/>
                      <a:pt x="9220" y="5978"/>
                      <a:pt x="9241" y="5439"/>
                    </a:cubicBezTo>
                    <a:cubicBezTo>
                      <a:pt x="9273" y="4415"/>
                      <a:pt x="9220" y="3359"/>
                      <a:pt x="8924" y="2366"/>
                    </a:cubicBezTo>
                    <a:cubicBezTo>
                      <a:pt x="8777" y="1880"/>
                      <a:pt x="8565" y="1415"/>
                      <a:pt x="8280" y="993"/>
                    </a:cubicBezTo>
                    <a:cubicBezTo>
                      <a:pt x="8006" y="591"/>
                      <a:pt x="7636" y="211"/>
                      <a:pt x="7161" y="63"/>
                    </a:cubicBezTo>
                    <a:cubicBezTo>
                      <a:pt x="7037" y="22"/>
                      <a:pt x="6910" y="1"/>
                      <a:pt x="67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4" name="Google Shape;1634;p53"/>
              <p:cNvSpPr/>
              <p:nvPr/>
            </p:nvSpPr>
            <p:spPr>
              <a:xfrm>
                <a:off x="1662265" y="1111524"/>
                <a:ext cx="242479" cy="326531"/>
              </a:xfrm>
              <a:custGeom>
                <a:avLst/>
                <a:gdLst/>
                <a:ahLst/>
                <a:cxnLst/>
                <a:rect l="l" t="t" r="r" b="b"/>
                <a:pathLst>
                  <a:path w="5187" h="6985" extrusionOk="0">
                    <a:moveTo>
                      <a:pt x="3891" y="112"/>
                    </a:moveTo>
                    <a:cubicBezTo>
                      <a:pt x="4220" y="112"/>
                      <a:pt x="4519" y="323"/>
                      <a:pt x="4700" y="605"/>
                    </a:cubicBezTo>
                    <a:cubicBezTo>
                      <a:pt x="5038" y="1133"/>
                      <a:pt x="4985" y="1777"/>
                      <a:pt x="4848" y="2369"/>
                    </a:cubicBezTo>
                    <a:cubicBezTo>
                      <a:pt x="4552" y="3562"/>
                      <a:pt x="4035" y="4703"/>
                      <a:pt x="3370" y="5738"/>
                    </a:cubicBezTo>
                    <a:cubicBezTo>
                      <a:pt x="3211" y="5991"/>
                      <a:pt x="3042" y="6245"/>
                      <a:pt x="2841" y="6466"/>
                    </a:cubicBezTo>
                    <a:cubicBezTo>
                      <a:pt x="2651" y="6688"/>
                      <a:pt x="2408" y="6836"/>
                      <a:pt x="2102" y="6868"/>
                    </a:cubicBezTo>
                    <a:cubicBezTo>
                      <a:pt x="2052" y="6873"/>
                      <a:pt x="2002" y="6876"/>
                      <a:pt x="1952" y="6876"/>
                    </a:cubicBezTo>
                    <a:cubicBezTo>
                      <a:pt x="1714" y="6876"/>
                      <a:pt x="1475" y="6818"/>
                      <a:pt x="1257" y="6731"/>
                    </a:cubicBezTo>
                    <a:cubicBezTo>
                      <a:pt x="1004" y="6635"/>
                      <a:pt x="750" y="6509"/>
                      <a:pt x="560" y="6329"/>
                    </a:cubicBezTo>
                    <a:cubicBezTo>
                      <a:pt x="349" y="6139"/>
                      <a:pt x="222" y="5886"/>
                      <a:pt x="169" y="5600"/>
                    </a:cubicBezTo>
                    <a:cubicBezTo>
                      <a:pt x="106" y="5305"/>
                      <a:pt x="127" y="4998"/>
                      <a:pt x="127" y="4692"/>
                    </a:cubicBezTo>
                    <a:cubicBezTo>
                      <a:pt x="148" y="4080"/>
                      <a:pt x="180" y="3446"/>
                      <a:pt x="412" y="2865"/>
                    </a:cubicBezTo>
                    <a:cubicBezTo>
                      <a:pt x="624" y="2316"/>
                      <a:pt x="1014" y="1851"/>
                      <a:pt x="1447" y="1460"/>
                    </a:cubicBezTo>
                    <a:cubicBezTo>
                      <a:pt x="1901" y="1059"/>
                      <a:pt x="2419" y="721"/>
                      <a:pt x="2968" y="457"/>
                    </a:cubicBezTo>
                    <a:cubicBezTo>
                      <a:pt x="3211" y="341"/>
                      <a:pt x="3465" y="193"/>
                      <a:pt x="3729" y="130"/>
                    </a:cubicBezTo>
                    <a:cubicBezTo>
                      <a:pt x="3783" y="118"/>
                      <a:pt x="3838" y="112"/>
                      <a:pt x="3891" y="112"/>
                    </a:cubicBezTo>
                    <a:close/>
                    <a:moveTo>
                      <a:pt x="3906" y="1"/>
                    </a:moveTo>
                    <a:cubicBezTo>
                      <a:pt x="3588" y="1"/>
                      <a:pt x="3291" y="176"/>
                      <a:pt x="2989" y="320"/>
                    </a:cubicBezTo>
                    <a:cubicBezTo>
                      <a:pt x="2535" y="541"/>
                      <a:pt x="2092" y="806"/>
                      <a:pt x="1690" y="1122"/>
                    </a:cubicBezTo>
                    <a:cubicBezTo>
                      <a:pt x="1204" y="1492"/>
                      <a:pt x="750" y="1946"/>
                      <a:pt x="455" y="2495"/>
                    </a:cubicBezTo>
                    <a:cubicBezTo>
                      <a:pt x="148" y="3066"/>
                      <a:pt x="53" y="3720"/>
                      <a:pt x="32" y="4365"/>
                    </a:cubicBezTo>
                    <a:cubicBezTo>
                      <a:pt x="11" y="4682"/>
                      <a:pt x="0" y="5009"/>
                      <a:pt x="22" y="5336"/>
                    </a:cubicBezTo>
                    <a:cubicBezTo>
                      <a:pt x="43" y="5632"/>
                      <a:pt x="106" y="5928"/>
                      <a:pt x="275" y="6181"/>
                    </a:cubicBezTo>
                    <a:cubicBezTo>
                      <a:pt x="433" y="6414"/>
                      <a:pt x="666" y="6583"/>
                      <a:pt x="909" y="6709"/>
                    </a:cubicBezTo>
                    <a:cubicBezTo>
                      <a:pt x="1173" y="6836"/>
                      <a:pt x="1458" y="6931"/>
                      <a:pt x="1754" y="6973"/>
                    </a:cubicBezTo>
                    <a:cubicBezTo>
                      <a:pt x="1818" y="6981"/>
                      <a:pt x="1883" y="6984"/>
                      <a:pt x="1948" y="6984"/>
                    </a:cubicBezTo>
                    <a:cubicBezTo>
                      <a:pt x="2174" y="6984"/>
                      <a:pt x="2404" y="6938"/>
                      <a:pt x="2609" y="6815"/>
                    </a:cubicBezTo>
                    <a:cubicBezTo>
                      <a:pt x="2863" y="6667"/>
                      <a:pt x="3042" y="6403"/>
                      <a:pt x="3211" y="6171"/>
                    </a:cubicBezTo>
                    <a:cubicBezTo>
                      <a:pt x="3961" y="5104"/>
                      <a:pt x="4521" y="3921"/>
                      <a:pt x="4880" y="2685"/>
                    </a:cubicBezTo>
                    <a:cubicBezTo>
                      <a:pt x="5059" y="2062"/>
                      <a:pt x="5186" y="1386"/>
                      <a:pt x="4922" y="774"/>
                    </a:cubicBezTo>
                    <a:cubicBezTo>
                      <a:pt x="4795" y="489"/>
                      <a:pt x="4574" y="235"/>
                      <a:pt x="4299" y="98"/>
                    </a:cubicBezTo>
                    <a:cubicBezTo>
                      <a:pt x="4163" y="29"/>
                      <a:pt x="4033" y="1"/>
                      <a:pt x="390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5" name="Google Shape;1635;p53"/>
              <p:cNvSpPr/>
              <p:nvPr/>
            </p:nvSpPr>
            <p:spPr>
              <a:xfrm>
                <a:off x="1713126" y="1179727"/>
                <a:ext cx="128883" cy="176472"/>
              </a:xfrm>
              <a:custGeom>
                <a:avLst/>
                <a:gdLst/>
                <a:ahLst/>
                <a:cxnLst/>
                <a:rect l="l" t="t" r="r" b="b"/>
                <a:pathLst>
                  <a:path w="2757" h="3775" extrusionOk="0">
                    <a:moveTo>
                      <a:pt x="2195" y="110"/>
                    </a:moveTo>
                    <a:cubicBezTo>
                      <a:pt x="2235" y="110"/>
                      <a:pt x="2275" y="120"/>
                      <a:pt x="2313" y="139"/>
                    </a:cubicBezTo>
                    <a:cubicBezTo>
                      <a:pt x="2450" y="202"/>
                      <a:pt x="2524" y="350"/>
                      <a:pt x="2535" y="498"/>
                    </a:cubicBezTo>
                    <a:cubicBezTo>
                      <a:pt x="2577" y="793"/>
                      <a:pt x="2450" y="1100"/>
                      <a:pt x="2313" y="1364"/>
                    </a:cubicBezTo>
                    <a:cubicBezTo>
                      <a:pt x="2176" y="1638"/>
                      <a:pt x="2017" y="1902"/>
                      <a:pt x="1880" y="2166"/>
                    </a:cubicBezTo>
                    <a:cubicBezTo>
                      <a:pt x="1732" y="2441"/>
                      <a:pt x="1584" y="2716"/>
                      <a:pt x="1405" y="2969"/>
                    </a:cubicBezTo>
                    <a:cubicBezTo>
                      <a:pt x="1236" y="3201"/>
                      <a:pt x="1025" y="3413"/>
                      <a:pt x="782" y="3550"/>
                    </a:cubicBezTo>
                    <a:cubicBezTo>
                      <a:pt x="693" y="3606"/>
                      <a:pt x="586" y="3663"/>
                      <a:pt x="479" y="3663"/>
                    </a:cubicBezTo>
                    <a:cubicBezTo>
                      <a:pt x="446" y="3663"/>
                      <a:pt x="413" y="3658"/>
                      <a:pt x="380" y="3645"/>
                    </a:cubicBezTo>
                    <a:cubicBezTo>
                      <a:pt x="243" y="3592"/>
                      <a:pt x="169" y="3465"/>
                      <a:pt x="138" y="3328"/>
                    </a:cubicBezTo>
                    <a:cubicBezTo>
                      <a:pt x="106" y="3170"/>
                      <a:pt x="138" y="3011"/>
                      <a:pt x="169" y="2853"/>
                    </a:cubicBezTo>
                    <a:cubicBezTo>
                      <a:pt x="201" y="2705"/>
                      <a:pt x="243" y="2557"/>
                      <a:pt x="296" y="2420"/>
                    </a:cubicBezTo>
                    <a:cubicBezTo>
                      <a:pt x="391" y="2135"/>
                      <a:pt x="528" y="1860"/>
                      <a:pt x="708" y="1617"/>
                    </a:cubicBezTo>
                    <a:cubicBezTo>
                      <a:pt x="1099" y="1110"/>
                      <a:pt x="1648" y="751"/>
                      <a:pt x="2007" y="223"/>
                    </a:cubicBezTo>
                    <a:lnTo>
                      <a:pt x="2007" y="202"/>
                    </a:lnTo>
                    <a:cubicBezTo>
                      <a:pt x="2054" y="141"/>
                      <a:pt x="2124" y="110"/>
                      <a:pt x="2195" y="110"/>
                    </a:cubicBezTo>
                    <a:close/>
                    <a:moveTo>
                      <a:pt x="2190" y="0"/>
                    </a:moveTo>
                    <a:cubicBezTo>
                      <a:pt x="2055" y="0"/>
                      <a:pt x="1940" y="73"/>
                      <a:pt x="1891" y="191"/>
                    </a:cubicBezTo>
                    <a:cubicBezTo>
                      <a:pt x="1521" y="709"/>
                      <a:pt x="982" y="1068"/>
                      <a:pt x="602" y="1575"/>
                    </a:cubicBezTo>
                    <a:cubicBezTo>
                      <a:pt x="402" y="1839"/>
                      <a:pt x="264" y="2145"/>
                      <a:pt x="159" y="2473"/>
                    </a:cubicBezTo>
                    <a:cubicBezTo>
                      <a:pt x="106" y="2631"/>
                      <a:pt x="64" y="2811"/>
                      <a:pt x="32" y="2980"/>
                    </a:cubicBezTo>
                    <a:cubicBezTo>
                      <a:pt x="11" y="3138"/>
                      <a:pt x="0" y="3318"/>
                      <a:pt x="64" y="3465"/>
                    </a:cubicBezTo>
                    <a:cubicBezTo>
                      <a:pt x="116" y="3592"/>
                      <a:pt x="201" y="3698"/>
                      <a:pt x="328" y="3751"/>
                    </a:cubicBezTo>
                    <a:cubicBezTo>
                      <a:pt x="374" y="3767"/>
                      <a:pt x="420" y="3775"/>
                      <a:pt x="465" y="3775"/>
                    </a:cubicBezTo>
                    <a:cubicBezTo>
                      <a:pt x="562" y="3775"/>
                      <a:pt x="656" y="3741"/>
                      <a:pt x="750" y="3698"/>
                    </a:cubicBezTo>
                    <a:cubicBezTo>
                      <a:pt x="1025" y="3561"/>
                      <a:pt x="1257" y="3339"/>
                      <a:pt x="1447" y="3085"/>
                    </a:cubicBezTo>
                    <a:cubicBezTo>
                      <a:pt x="1669" y="2811"/>
                      <a:pt x="1827" y="2504"/>
                      <a:pt x="1996" y="2188"/>
                    </a:cubicBezTo>
                    <a:cubicBezTo>
                      <a:pt x="2155" y="1892"/>
                      <a:pt x="2334" y="1607"/>
                      <a:pt x="2482" y="1290"/>
                    </a:cubicBezTo>
                    <a:cubicBezTo>
                      <a:pt x="2619" y="984"/>
                      <a:pt x="2757" y="561"/>
                      <a:pt x="2577" y="234"/>
                    </a:cubicBezTo>
                    <a:cubicBezTo>
                      <a:pt x="2503" y="107"/>
                      <a:pt x="2366" y="1"/>
                      <a:pt x="2218" y="1"/>
                    </a:cubicBezTo>
                    <a:cubicBezTo>
                      <a:pt x="2209" y="1"/>
                      <a:pt x="2200" y="0"/>
                      <a:pt x="219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6" name="Google Shape;1636;p53"/>
              <p:cNvSpPr/>
              <p:nvPr/>
            </p:nvSpPr>
            <p:spPr>
              <a:xfrm>
                <a:off x="1736312" y="1219275"/>
                <a:ext cx="68672" cy="95178"/>
              </a:xfrm>
              <a:custGeom>
                <a:avLst/>
                <a:gdLst/>
                <a:ahLst/>
                <a:cxnLst/>
                <a:rect l="l" t="t" r="r" b="b"/>
                <a:pathLst>
                  <a:path w="1469" h="2036" extrusionOk="0">
                    <a:moveTo>
                      <a:pt x="1257" y="254"/>
                    </a:moveTo>
                    <a:cubicBezTo>
                      <a:pt x="1162" y="444"/>
                      <a:pt x="1036" y="623"/>
                      <a:pt x="919" y="803"/>
                    </a:cubicBezTo>
                    <a:cubicBezTo>
                      <a:pt x="761" y="1067"/>
                      <a:pt x="603" y="1331"/>
                      <a:pt x="434" y="1595"/>
                    </a:cubicBezTo>
                    <a:cubicBezTo>
                      <a:pt x="415" y="1633"/>
                      <a:pt x="260" y="1925"/>
                      <a:pt x="183" y="1925"/>
                    </a:cubicBezTo>
                    <a:cubicBezTo>
                      <a:pt x="174" y="1925"/>
                      <a:pt x="166" y="1921"/>
                      <a:pt x="159" y="1912"/>
                    </a:cubicBezTo>
                    <a:cubicBezTo>
                      <a:pt x="127" y="1880"/>
                      <a:pt x="159" y="1785"/>
                      <a:pt x="170" y="1743"/>
                    </a:cubicBezTo>
                    <a:cubicBezTo>
                      <a:pt x="191" y="1680"/>
                      <a:pt x="212" y="1616"/>
                      <a:pt x="233" y="1553"/>
                    </a:cubicBezTo>
                    <a:cubicBezTo>
                      <a:pt x="339" y="1289"/>
                      <a:pt x="497" y="1056"/>
                      <a:pt x="666" y="845"/>
                    </a:cubicBezTo>
                    <a:cubicBezTo>
                      <a:pt x="846" y="634"/>
                      <a:pt x="1057" y="433"/>
                      <a:pt x="1257" y="254"/>
                    </a:cubicBezTo>
                    <a:close/>
                    <a:moveTo>
                      <a:pt x="1405" y="0"/>
                    </a:moveTo>
                    <a:cubicBezTo>
                      <a:pt x="1352" y="0"/>
                      <a:pt x="1310" y="21"/>
                      <a:pt x="1289" y="74"/>
                    </a:cubicBezTo>
                    <a:lnTo>
                      <a:pt x="1279" y="74"/>
                    </a:lnTo>
                    <a:cubicBezTo>
                      <a:pt x="814" y="507"/>
                      <a:pt x="328" y="961"/>
                      <a:pt x="106" y="1574"/>
                    </a:cubicBezTo>
                    <a:cubicBezTo>
                      <a:pt x="75" y="1690"/>
                      <a:pt x="1" y="1849"/>
                      <a:pt x="53" y="1965"/>
                    </a:cubicBezTo>
                    <a:cubicBezTo>
                      <a:pt x="81" y="2015"/>
                      <a:pt x="127" y="2036"/>
                      <a:pt x="175" y="2036"/>
                    </a:cubicBezTo>
                    <a:cubicBezTo>
                      <a:pt x="237" y="2036"/>
                      <a:pt x="303" y="2002"/>
                      <a:pt x="339" y="1954"/>
                    </a:cubicBezTo>
                    <a:cubicBezTo>
                      <a:pt x="391" y="1901"/>
                      <a:pt x="423" y="1827"/>
                      <a:pt x="465" y="1764"/>
                    </a:cubicBezTo>
                    <a:cubicBezTo>
                      <a:pt x="508" y="1690"/>
                      <a:pt x="560" y="1606"/>
                      <a:pt x="613" y="1521"/>
                    </a:cubicBezTo>
                    <a:lnTo>
                      <a:pt x="898" y="1067"/>
                    </a:lnTo>
                    <a:cubicBezTo>
                      <a:pt x="1099" y="740"/>
                      <a:pt x="1331" y="423"/>
                      <a:pt x="1458" y="74"/>
                    </a:cubicBezTo>
                    <a:cubicBezTo>
                      <a:pt x="1469" y="32"/>
                      <a:pt x="1437" y="0"/>
                      <a:pt x="140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637" name="Google Shape;1637;p53"/>
          <p:cNvSpPr/>
          <p:nvPr/>
        </p:nvSpPr>
        <p:spPr>
          <a:xfrm rot="5400000" flipH="1">
            <a:off x="11437348" y="4661086"/>
            <a:ext cx="230728" cy="239607"/>
          </a:xfrm>
          <a:custGeom>
            <a:avLst/>
            <a:gdLst/>
            <a:ahLst/>
            <a:cxnLst/>
            <a:rect l="l" t="t" r="r" b="b"/>
            <a:pathLst>
              <a:path w="1923" h="1997" extrusionOk="0">
                <a:moveTo>
                  <a:pt x="982" y="0"/>
                </a:moveTo>
                <a:cubicBezTo>
                  <a:pt x="975" y="0"/>
                  <a:pt x="968" y="0"/>
                  <a:pt x="961" y="0"/>
                </a:cubicBezTo>
                <a:cubicBezTo>
                  <a:pt x="423" y="11"/>
                  <a:pt x="0" y="444"/>
                  <a:pt x="0" y="1004"/>
                </a:cubicBezTo>
                <a:cubicBezTo>
                  <a:pt x="0" y="1557"/>
                  <a:pt x="434" y="1997"/>
                  <a:pt x="954" y="1997"/>
                </a:cubicBezTo>
                <a:cubicBezTo>
                  <a:pt x="960" y="1997"/>
                  <a:pt x="966" y="1997"/>
                  <a:pt x="972" y="1997"/>
                </a:cubicBezTo>
                <a:cubicBezTo>
                  <a:pt x="1511" y="1997"/>
                  <a:pt x="1923" y="1542"/>
                  <a:pt x="1923" y="983"/>
                </a:cubicBezTo>
                <a:cubicBezTo>
                  <a:pt x="1923" y="419"/>
                  <a:pt x="1521" y="0"/>
                  <a:pt x="98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 name="Rectangle 3">
            <a:extLst>
              <a:ext uri="{FF2B5EF4-FFF2-40B4-BE49-F238E27FC236}">
                <a16:creationId xmlns:a16="http://schemas.microsoft.com/office/drawing/2014/main" id="{05F0E662-54DD-864F-8641-6322E08A8D88}"/>
              </a:ext>
            </a:extLst>
          </p:cNvPr>
          <p:cNvSpPr/>
          <p:nvPr/>
        </p:nvSpPr>
        <p:spPr>
          <a:xfrm>
            <a:off x="3539495" y="169130"/>
            <a:ext cx="5186035"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0"/>
                <a:solidFill>
                  <a:srgbClr val="C0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 HÀNH ĐỘNG</a:t>
            </a:r>
          </a:p>
        </p:txBody>
      </p:sp>
      <p:sp>
        <p:nvSpPr>
          <p:cNvPr id="2" name="Rectangle 1">
            <a:extLst>
              <a:ext uri="{FF2B5EF4-FFF2-40B4-BE49-F238E27FC236}">
                <a16:creationId xmlns:a16="http://schemas.microsoft.com/office/drawing/2014/main" id="{A4983B9A-1D9B-D244-8A6F-6C73257976A2}"/>
              </a:ext>
            </a:extLst>
          </p:cNvPr>
          <p:cNvSpPr/>
          <p:nvPr/>
        </p:nvSpPr>
        <p:spPr>
          <a:xfrm>
            <a:off x="2149306" y="1328133"/>
            <a:ext cx="8707800" cy="415498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130802"/>
                </a:solidFill>
                <a:effectLst/>
                <a:uLnTx/>
                <a:uFillTx/>
                <a:latin typeface="Times New Roman" panose="02020603050405020304" pitchFamily="18" charset="0"/>
                <a:ea typeface="+mn-ea"/>
                <a:cs typeface="Times New Roman" panose="02020603050405020304" pitchFamily="18" charset="0"/>
              </a:rPr>
              <a:t>Từ</a:t>
            </a:r>
            <a:r>
              <a:rPr kumimoji="0" lang="en-US" sz="4400" b="0" i="0" u="none" strike="noStrike" kern="1200" cap="none" spc="0" normalizeH="0" baseline="0" noProof="0" dirty="0">
                <a:ln>
                  <a:noFill/>
                </a:ln>
                <a:solidFill>
                  <a:srgbClr val="130802"/>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130802"/>
                </a:solidFill>
                <a:effectLst/>
                <a:uLnTx/>
                <a:uFillTx/>
                <a:latin typeface="Times New Roman" panose="02020603050405020304" pitchFamily="18" charset="0"/>
                <a:ea typeface="+mn-ea"/>
                <a:cs typeface="Times New Roman" panose="02020603050405020304" pitchFamily="18" charset="0"/>
              </a:rPr>
              <a:t>những</a:t>
            </a:r>
            <a:r>
              <a:rPr kumimoji="0" lang="en-US" sz="4400" b="0" i="0" u="none" strike="noStrike" kern="1200" cap="none" spc="0" normalizeH="0" baseline="0" noProof="0" dirty="0">
                <a:ln>
                  <a:noFill/>
                </a:ln>
                <a:solidFill>
                  <a:srgbClr val="130802"/>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130802"/>
                </a:solidFill>
                <a:effectLst/>
                <a:uLnTx/>
                <a:uFillTx/>
                <a:latin typeface="Times New Roman" panose="02020603050405020304" pitchFamily="18" charset="0"/>
                <a:ea typeface="+mn-ea"/>
                <a:cs typeface="Times New Roman" panose="02020603050405020304" pitchFamily="18" charset="0"/>
              </a:rPr>
              <a:t>chính</a:t>
            </a:r>
            <a:r>
              <a:rPr kumimoji="0" lang="en-US" sz="4400" b="0" i="0" u="none" strike="noStrike" kern="1200" cap="none" spc="0" normalizeH="0" baseline="0" noProof="0" dirty="0">
                <a:ln>
                  <a:noFill/>
                </a:ln>
                <a:solidFill>
                  <a:srgbClr val="130802"/>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130802"/>
                </a:solidFill>
                <a:effectLst/>
                <a:uLnTx/>
                <a:uFillTx/>
                <a:latin typeface="Times New Roman" panose="02020603050405020304" pitchFamily="18" charset="0"/>
                <a:ea typeface="+mn-ea"/>
                <a:cs typeface="Times New Roman" panose="02020603050405020304" pitchFamily="18" charset="0"/>
              </a:rPr>
              <a:t>sách</a:t>
            </a:r>
            <a:r>
              <a:rPr kumimoji="0" lang="en-US" sz="4400" b="0" i="0" u="none" strike="noStrike" kern="1200" cap="none" spc="0" normalizeH="0" baseline="0" noProof="0" dirty="0">
                <a:ln>
                  <a:noFill/>
                </a:ln>
                <a:solidFill>
                  <a:srgbClr val="130802"/>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130802"/>
                </a:solidFill>
                <a:effectLst/>
                <a:uLnTx/>
                <a:uFillTx/>
                <a:latin typeface="Times New Roman" panose="02020603050405020304" pitchFamily="18" charset="0"/>
                <a:ea typeface="+mn-ea"/>
                <a:cs typeface="Times New Roman" panose="02020603050405020304" pitchFamily="18" charset="0"/>
              </a:rPr>
              <a:t>cai</a:t>
            </a:r>
            <a:r>
              <a:rPr kumimoji="0" lang="en-US" sz="4400" b="0" i="0" u="none" strike="noStrike" kern="1200" cap="none" spc="0" normalizeH="0" baseline="0" noProof="0" dirty="0">
                <a:ln>
                  <a:noFill/>
                </a:ln>
                <a:solidFill>
                  <a:srgbClr val="130802"/>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130802"/>
                </a:solidFill>
                <a:effectLst/>
                <a:uLnTx/>
                <a:uFillTx/>
                <a:latin typeface="Times New Roman" panose="02020603050405020304" pitchFamily="18" charset="0"/>
                <a:ea typeface="+mn-ea"/>
                <a:cs typeface="Times New Roman" panose="02020603050405020304" pitchFamily="18" charset="0"/>
              </a:rPr>
              <a:t>trị</a:t>
            </a:r>
            <a:r>
              <a:rPr kumimoji="0" lang="en-US" sz="4400" b="0" i="0" u="none" strike="noStrike" kern="1200" cap="none" spc="0" normalizeH="0" baseline="0" noProof="0" dirty="0">
                <a:ln>
                  <a:noFill/>
                </a:ln>
                <a:solidFill>
                  <a:srgbClr val="130802"/>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130802"/>
                </a:solidFill>
                <a:effectLst/>
                <a:uLnTx/>
                <a:uFillTx/>
                <a:latin typeface="Times New Roman" panose="02020603050405020304" pitchFamily="18" charset="0"/>
                <a:ea typeface="+mn-ea"/>
                <a:cs typeface="Times New Roman" panose="02020603050405020304" pitchFamily="18" charset="0"/>
              </a:rPr>
              <a:t>của</a:t>
            </a:r>
            <a:r>
              <a:rPr kumimoji="0" lang="en-US" sz="4400" b="0" i="0" u="none" strike="noStrike" kern="1200" cap="none" spc="0" normalizeH="0" baseline="0" noProof="0" dirty="0">
                <a:ln>
                  <a:noFill/>
                </a:ln>
                <a:solidFill>
                  <a:srgbClr val="130802"/>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130802"/>
                </a:solidFill>
                <a:effectLst/>
                <a:uLnTx/>
                <a:uFillTx/>
                <a:latin typeface="Times New Roman" panose="02020603050405020304" pitchFamily="18" charset="0"/>
                <a:ea typeface="+mn-ea"/>
                <a:cs typeface="Times New Roman" panose="02020603050405020304" pitchFamily="18" charset="0"/>
              </a:rPr>
              <a:t>thực</a:t>
            </a:r>
            <a:r>
              <a:rPr kumimoji="0" lang="en-US" sz="4400" b="0" i="0" u="none" strike="noStrike" kern="1200" cap="none" spc="0" normalizeH="0" baseline="0" noProof="0" dirty="0">
                <a:ln>
                  <a:noFill/>
                </a:ln>
                <a:solidFill>
                  <a:srgbClr val="130802"/>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130802"/>
                </a:solidFill>
                <a:effectLst/>
                <a:uLnTx/>
                <a:uFillTx/>
                <a:latin typeface="Times New Roman" panose="02020603050405020304" pitchFamily="18" charset="0"/>
                <a:ea typeface="+mn-ea"/>
                <a:cs typeface="Times New Roman" panose="02020603050405020304" pitchFamily="18" charset="0"/>
              </a:rPr>
              <a:t>dân</a:t>
            </a:r>
            <a:r>
              <a:rPr kumimoji="0" lang="en-US" sz="4400" b="0" i="0" u="none" strike="noStrike" kern="1200" cap="none" spc="0" normalizeH="0" baseline="0" noProof="0" dirty="0">
                <a:ln>
                  <a:noFill/>
                </a:ln>
                <a:solidFill>
                  <a:srgbClr val="130802"/>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130802"/>
                </a:solidFill>
                <a:effectLst/>
                <a:uLnTx/>
                <a:uFillTx/>
                <a:latin typeface="Times New Roman" panose="02020603050405020304" pitchFamily="18" charset="0"/>
                <a:ea typeface="+mn-ea"/>
                <a:cs typeface="Times New Roman" panose="02020603050405020304" pitchFamily="18" charset="0"/>
              </a:rPr>
              <a:t>phương</a:t>
            </a:r>
            <a:r>
              <a:rPr kumimoji="0" lang="en-US" sz="4400" b="0" i="0" u="none" strike="noStrike" kern="1200" cap="none" spc="0" normalizeH="0" baseline="0" noProof="0" dirty="0">
                <a:ln>
                  <a:noFill/>
                </a:ln>
                <a:solidFill>
                  <a:srgbClr val="130802"/>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130802"/>
                </a:solidFill>
                <a:effectLst/>
                <a:uLnTx/>
                <a:uFillTx/>
                <a:latin typeface="Times New Roman" panose="02020603050405020304" pitchFamily="18" charset="0"/>
                <a:ea typeface="+mn-ea"/>
                <a:cs typeface="Times New Roman" panose="02020603050405020304" pitchFamily="18" charset="0"/>
              </a:rPr>
              <a:t>Tây</a:t>
            </a:r>
            <a:r>
              <a:rPr kumimoji="0" lang="en-US" sz="4400" b="0" i="0" u="none" strike="noStrike" kern="1200" cap="none" spc="0" normalizeH="0" baseline="0" noProof="0" dirty="0">
                <a:ln>
                  <a:noFill/>
                </a:ln>
                <a:solidFill>
                  <a:srgbClr val="130802"/>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130802"/>
                </a:solidFill>
                <a:effectLst/>
                <a:uLnTx/>
                <a:uFillTx/>
                <a:latin typeface="Times New Roman" panose="02020603050405020304" pitchFamily="18" charset="0"/>
                <a:ea typeface="+mn-ea"/>
                <a:cs typeface="Times New Roman" panose="02020603050405020304" pitchFamily="18" charset="0"/>
              </a:rPr>
              <a:t>đối</a:t>
            </a:r>
            <a:r>
              <a:rPr kumimoji="0" lang="en-US" sz="4400" b="0" i="0" u="none" strike="noStrike" kern="1200" cap="none" spc="0" normalizeH="0" baseline="0" noProof="0" dirty="0">
                <a:ln>
                  <a:noFill/>
                </a:ln>
                <a:solidFill>
                  <a:srgbClr val="130802"/>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130802"/>
                </a:solidFill>
                <a:effectLst/>
                <a:uLnTx/>
                <a:uFillTx/>
                <a:latin typeface="Times New Roman" panose="02020603050405020304" pitchFamily="18" charset="0"/>
                <a:ea typeface="+mn-ea"/>
                <a:cs typeface="Times New Roman" panose="02020603050405020304" pitchFamily="18" charset="0"/>
              </a:rPr>
              <a:t>với</a:t>
            </a:r>
            <a:r>
              <a:rPr kumimoji="0" lang="en-US" sz="4400" b="0" i="0" u="none" strike="noStrike" kern="1200" cap="none" spc="0" normalizeH="0" baseline="0" noProof="0" dirty="0">
                <a:ln>
                  <a:noFill/>
                </a:ln>
                <a:solidFill>
                  <a:srgbClr val="130802"/>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130802"/>
                </a:solidFill>
                <a:effectLst/>
                <a:uLnTx/>
                <a:uFillTx/>
                <a:latin typeface="Times New Roman" panose="02020603050405020304" pitchFamily="18" charset="0"/>
                <a:ea typeface="+mn-ea"/>
                <a:cs typeface="Times New Roman" panose="02020603050405020304" pitchFamily="18" charset="0"/>
              </a:rPr>
              <a:t>các</a:t>
            </a:r>
            <a:r>
              <a:rPr kumimoji="0" lang="en-US" sz="4400" b="0" i="0" u="none" strike="noStrike" kern="1200" cap="none" spc="0" normalizeH="0" baseline="0" noProof="0" dirty="0">
                <a:ln>
                  <a:noFill/>
                </a:ln>
                <a:solidFill>
                  <a:srgbClr val="130802"/>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130802"/>
                </a:solidFill>
                <a:effectLst/>
                <a:uLnTx/>
                <a:uFillTx/>
                <a:latin typeface="Times New Roman" panose="02020603050405020304" pitchFamily="18" charset="0"/>
                <a:ea typeface="+mn-ea"/>
                <a:cs typeface="Times New Roman" panose="02020603050405020304" pitchFamily="18" charset="0"/>
              </a:rPr>
              <a:t>nước</a:t>
            </a:r>
            <a:r>
              <a:rPr kumimoji="0" lang="en-US" sz="4400" b="0" i="0" u="none" strike="noStrike" kern="1200" cap="none" spc="0" normalizeH="0" baseline="0" noProof="0" dirty="0">
                <a:ln>
                  <a:noFill/>
                </a:ln>
                <a:solidFill>
                  <a:srgbClr val="130802"/>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130802"/>
                </a:solidFill>
                <a:effectLst/>
                <a:uLnTx/>
                <a:uFillTx/>
                <a:latin typeface="Times New Roman" panose="02020603050405020304" pitchFamily="18" charset="0"/>
                <a:ea typeface="+mn-ea"/>
                <a:cs typeface="Times New Roman" panose="02020603050405020304" pitchFamily="18" charset="0"/>
              </a:rPr>
              <a:t>Đông</a:t>
            </a:r>
            <a:r>
              <a:rPr kumimoji="0" lang="en-US" sz="4400" b="0" i="0" u="none" strike="noStrike" kern="1200" cap="none" spc="0" normalizeH="0" baseline="0" noProof="0" dirty="0">
                <a:ln>
                  <a:noFill/>
                </a:ln>
                <a:solidFill>
                  <a:srgbClr val="130802"/>
                </a:solidFill>
                <a:effectLst/>
                <a:uLnTx/>
                <a:uFillTx/>
                <a:latin typeface="Times New Roman" panose="02020603050405020304" pitchFamily="18" charset="0"/>
                <a:ea typeface="+mn-ea"/>
                <a:cs typeface="Times New Roman" panose="02020603050405020304" pitchFamily="18" charset="0"/>
              </a:rPr>
              <a:t> Nam </a:t>
            </a:r>
            <a:r>
              <a:rPr kumimoji="0" lang="en-US" sz="4400" b="0" i="0" u="none" strike="noStrike" kern="1200" cap="none" spc="0" normalizeH="0" baseline="0" noProof="0" dirty="0" err="1">
                <a:ln>
                  <a:noFill/>
                </a:ln>
                <a:solidFill>
                  <a:srgbClr val="130802"/>
                </a:solidFill>
                <a:effectLst/>
                <a:uLnTx/>
                <a:uFillTx/>
                <a:latin typeface="Times New Roman" panose="02020603050405020304" pitchFamily="18" charset="0"/>
                <a:ea typeface="+mn-ea"/>
                <a:cs typeface="Times New Roman" panose="02020603050405020304" pitchFamily="18" charset="0"/>
              </a:rPr>
              <a:t>Á</a:t>
            </a:r>
            <a:r>
              <a:rPr kumimoji="0" lang="en-US" sz="4400" b="0" i="0" u="none" strike="noStrike" kern="1200" cap="none" spc="0" normalizeH="0" baseline="0" noProof="0" dirty="0">
                <a:ln>
                  <a:noFill/>
                </a:ln>
                <a:solidFill>
                  <a:srgbClr val="130802"/>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130802"/>
                </a:solidFill>
                <a:effectLst/>
                <a:uLnTx/>
                <a:uFillTx/>
                <a:latin typeface="Times New Roman" panose="02020603050405020304" pitchFamily="18" charset="0"/>
                <a:ea typeface="+mn-ea"/>
                <a:cs typeface="Times New Roman" panose="02020603050405020304" pitchFamily="18" charset="0"/>
              </a:rPr>
              <a:t>Em</a:t>
            </a:r>
            <a:r>
              <a:rPr kumimoji="0" lang="en-US" sz="4400" b="0" i="0" u="none" strike="noStrike" kern="1200" cap="none" spc="0" normalizeH="0" baseline="0" noProof="0" dirty="0">
                <a:ln>
                  <a:noFill/>
                </a:ln>
                <a:solidFill>
                  <a:srgbClr val="130802"/>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130802"/>
                </a:solidFill>
                <a:effectLst/>
                <a:uLnTx/>
                <a:uFillTx/>
                <a:latin typeface="Times New Roman" panose="02020603050405020304" pitchFamily="18" charset="0"/>
                <a:ea typeface="+mn-ea"/>
                <a:cs typeface="Times New Roman" panose="02020603050405020304" pitchFamily="18" charset="0"/>
              </a:rPr>
              <a:t>có</a:t>
            </a:r>
            <a:r>
              <a:rPr kumimoji="0" lang="en-US" sz="4400" b="0" i="0" u="none" strike="noStrike" kern="1200" cap="none" spc="0" normalizeH="0" baseline="0" noProof="0" dirty="0">
                <a:ln>
                  <a:noFill/>
                </a:ln>
                <a:solidFill>
                  <a:srgbClr val="130802"/>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130802"/>
                </a:solidFill>
                <a:effectLst/>
                <a:uLnTx/>
                <a:uFillTx/>
                <a:latin typeface="Times New Roman" panose="02020603050405020304" pitchFamily="18" charset="0"/>
                <a:ea typeface="+mn-ea"/>
                <a:cs typeface="Times New Roman" panose="02020603050405020304" pitchFamily="18" charset="0"/>
              </a:rPr>
              <a:t>suy</a:t>
            </a:r>
            <a:r>
              <a:rPr kumimoji="0" lang="en-US" sz="4400" b="0" i="0" u="none" strike="noStrike" kern="1200" cap="none" spc="0" normalizeH="0" baseline="0" noProof="0" dirty="0">
                <a:ln>
                  <a:noFill/>
                </a:ln>
                <a:solidFill>
                  <a:srgbClr val="130802"/>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130802"/>
                </a:solidFill>
                <a:effectLst/>
                <a:uLnTx/>
                <a:uFillTx/>
                <a:latin typeface="Times New Roman" panose="02020603050405020304" pitchFamily="18" charset="0"/>
                <a:ea typeface="+mn-ea"/>
                <a:cs typeface="Times New Roman" panose="02020603050405020304" pitchFamily="18" charset="0"/>
              </a:rPr>
              <a:t>nghi</a:t>
            </a:r>
            <a:r>
              <a:rPr kumimoji="0" lang="en-US" sz="4400" b="0" i="0" u="none" strike="noStrike" kern="1200" cap="none" spc="0" normalizeH="0" baseline="0" noProof="0" dirty="0">
                <a:ln>
                  <a:noFill/>
                </a:ln>
                <a:solidFill>
                  <a:srgbClr val="130802"/>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130802"/>
                </a:solidFill>
                <a:effectLst/>
                <a:uLnTx/>
                <a:uFillTx/>
                <a:latin typeface="Times New Roman" panose="02020603050405020304" pitchFamily="18" charset="0"/>
                <a:ea typeface="+mn-ea"/>
                <a:cs typeface="Times New Roman" panose="02020603050405020304" pitchFamily="18" charset="0"/>
              </a:rPr>
              <a:t>và</a:t>
            </a:r>
            <a:r>
              <a:rPr kumimoji="0" lang="en-US" sz="4400" b="0" i="0" u="none" strike="noStrike" kern="1200" cap="none" spc="0" normalizeH="0" baseline="0" noProof="0" dirty="0">
                <a:ln>
                  <a:noFill/>
                </a:ln>
                <a:solidFill>
                  <a:srgbClr val="130802"/>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130802"/>
                </a:solidFill>
                <a:effectLst/>
                <a:uLnTx/>
                <a:uFillTx/>
                <a:latin typeface="Times New Roman" panose="02020603050405020304" pitchFamily="18" charset="0"/>
                <a:ea typeface="+mn-ea"/>
                <a:cs typeface="Times New Roman" panose="02020603050405020304" pitchFamily="18" charset="0"/>
              </a:rPr>
              <a:t>cảm</a:t>
            </a:r>
            <a:r>
              <a:rPr kumimoji="0" lang="en-US" sz="4400" b="0" i="0" u="none" strike="noStrike" kern="1200" cap="none" spc="0" normalizeH="0" baseline="0" noProof="0" dirty="0">
                <a:ln>
                  <a:noFill/>
                </a:ln>
                <a:solidFill>
                  <a:srgbClr val="130802"/>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130802"/>
                </a:solidFill>
                <a:effectLst/>
                <a:uLnTx/>
                <a:uFillTx/>
                <a:latin typeface="Times New Roman" panose="02020603050405020304" pitchFamily="18" charset="0"/>
                <a:ea typeface="+mn-ea"/>
                <a:cs typeface="Times New Roman" panose="02020603050405020304" pitchFamily="18" charset="0"/>
              </a:rPr>
              <a:t>nhận</a:t>
            </a:r>
            <a:r>
              <a:rPr kumimoji="0" lang="en-US" sz="4400" b="0" i="0" u="none" strike="noStrike" kern="1200" cap="none" spc="0" normalizeH="0" baseline="0" noProof="0" dirty="0">
                <a:ln>
                  <a:noFill/>
                </a:ln>
                <a:solidFill>
                  <a:srgbClr val="130802"/>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130802"/>
                </a:solidFill>
                <a:effectLst/>
                <a:uLnTx/>
                <a:uFillTx/>
                <a:latin typeface="Times New Roman" panose="02020603050405020304" pitchFamily="18" charset="0"/>
                <a:ea typeface="+mn-ea"/>
                <a:cs typeface="Times New Roman" panose="02020603050405020304" pitchFamily="18" charset="0"/>
              </a:rPr>
              <a:t>gì</a:t>
            </a:r>
            <a:r>
              <a:rPr kumimoji="0" lang="en-US" sz="4400" b="0" i="0" u="none" strike="noStrike" kern="1200" cap="none" spc="0" normalizeH="0" baseline="0" noProof="0" dirty="0">
                <a:ln>
                  <a:noFill/>
                </a:ln>
                <a:solidFill>
                  <a:srgbClr val="130802"/>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130802"/>
                </a:solidFill>
                <a:effectLst/>
                <a:uLnTx/>
                <a:uFillTx/>
                <a:latin typeface="Times New Roman" panose="02020603050405020304" pitchFamily="18" charset="0"/>
                <a:ea typeface="+mn-ea"/>
                <a:cs typeface="Times New Roman" panose="02020603050405020304" pitchFamily="18" charset="0"/>
              </a:rPr>
              <a:t>về</a:t>
            </a:r>
            <a:r>
              <a:rPr kumimoji="0" lang="en-US" sz="4400" b="0" i="0" u="none" strike="noStrike" kern="1200" cap="none" spc="0" normalizeH="0" baseline="0" noProof="0" dirty="0">
                <a:ln>
                  <a:noFill/>
                </a:ln>
                <a:solidFill>
                  <a:srgbClr val="130802"/>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130802"/>
                </a:solidFill>
                <a:effectLst/>
                <a:uLnTx/>
                <a:uFillTx/>
                <a:latin typeface="Times New Roman" panose="02020603050405020304" pitchFamily="18" charset="0"/>
                <a:ea typeface="+mn-ea"/>
                <a:cs typeface="Times New Roman" panose="02020603050405020304" pitchFamily="18" charset="0"/>
              </a:rPr>
              <a:t>đời</a:t>
            </a:r>
            <a:r>
              <a:rPr kumimoji="0" lang="en-US" sz="4400" b="0" i="0" u="none" strike="noStrike" kern="1200" cap="none" spc="0" normalizeH="0" baseline="0" noProof="0" dirty="0">
                <a:ln>
                  <a:noFill/>
                </a:ln>
                <a:solidFill>
                  <a:srgbClr val="130802"/>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130802"/>
                </a:solidFill>
                <a:effectLst/>
                <a:uLnTx/>
                <a:uFillTx/>
                <a:latin typeface="Times New Roman" panose="02020603050405020304" pitchFamily="18" charset="0"/>
                <a:ea typeface="+mn-ea"/>
                <a:cs typeface="Times New Roman" panose="02020603050405020304" pitchFamily="18" charset="0"/>
              </a:rPr>
              <a:t>sống</a:t>
            </a:r>
            <a:r>
              <a:rPr kumimoji="0" lang="en-US" sz="4400" b="0" i="0" u="none" strike="noStrike" kern="1200" cap="none" spc="0" normalizeH="0" baseline="0" noProof="0" dirty="0">
                <a:ln>
                  <a:noFill/>
                </a:ln>
                <a:solidFill>
                  <a:srgbClr val="130802"/>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130802"/>
                </a:solidFill>
                <a:effectLst/>
                <a:uLnTx/>
                <a:uFillTx/>
                <a:latin typeface="Times New Roman" panose="02020603050405020304" pitchFamily="18" charset="0"/>
                <a:ea typeface="+mn-ea"/>
                <a:cs typeface="Times New Roman" panose="02020603050405020304" pitchFamily="18" charset="0"/>
              </a:rPr>
              <a:t>của</a:t>
            </a:r>
            <a:r>
              <a:rPr kumimoji="0" lang="en-US" sz="4400" b="0" i="0" u="none" strike="noStrike" kern="1200" cap="none" spc="0" normalizeH="0" baseline="0" noProof="0" dirty="0">
                <a:ln>
                  <a:noFill/>
                </a:ln>
                <a:solidFill>
                  <a:srgbClr val="130802"/>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130802"/>
                </a:solidFill>
                <a:effectLst/>
                <a:uLnTx/>
                <a:uFillTx/>
                <a:latin typeface="Times New Roman" panose="02020603050405020304" pitchFamily="18" charset="0"/>
                <a:ea typeface="+mn-ea"/>
                <a:cs typeface="Times New Roman" panose="02020603050405020304" pitchFamily="18" charset="0"/>
              </a:rPr>
              <a:t>nhân</a:t>
            </a:r>
            <a:r>
              <a:rPr kumimoji="0" lang="en-US" sz="4400" b="0" i="0" u="none" strike="noStrike" kern="1200" cap="none" spc="0" normalizeH="0" baseline="0" noProof="0" dirty="0">
                <a:ln>
                  <a:noFill/>
                </a:ln>
                <a:solidFill>
                  <a:srgbClr val="130802"/>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130802"/>
                </a:solidFill>
                <a:effectLst/>
                <a:uLnTx/>
                <a:uFillTx/>
                <a:latin typeface="Times New Roman" panose="02020603050405020304" pitchFamily="18" charset="0"/>
                <a:ea typeface="+mn-ea"/>
                <a:cs typeface="Times New Roman" panose="02020603050405020304" pitchFamily="18" charset="0"/>
              </a:rPr>
              <a:t>dân</a:t>
            </a:r>
            <a:r>
              <a:rPr kumimoji="0" lang="en-US" sz="4400" b="0" i="0" u="none" strike="noStrike" kern="1200" cap="none" spc="0" normalizeH="0" baseline="0" noProof="0" dirty="0">
                <a:ln>
                  <a:noFill/>
                </a:ln>
                <a:solidFill>
                  <a:srgbClr val="130802"/>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130802"/>
                </a:solidFill>
                <a:effectLst/>
                <a:uLnTx/>
                <a:uFillTx/>
                <a:latin typeface="Times New Roman" panose="02020603050405020304" pitchFamily="18" charset="0"/>
                <a:ea typeface="+mn-ea"/>
                <a:cs typeface="Times New Roman" panose="02020603050405020304" pitchFamily="18" charset="0"/>
              </a:rPr>
              <a:t>các</a:t>
            </a:r>
            <a:r>
              <a:rPr kumimoji="0" lang="en-US" sz="4400" b="0" i="0" u="none" strike="noStrike" kern="1200" cap="none" spc="0" normalizeH="0" baseline="0" noProof="0" dirty="0">
                <a:ln>
                  <a:noFill/>
                </a:ln>
                <a:solidFill>
                  <a:srgbClr val="130802"/>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130802"/>
                </a:solidFill>
                <a:effectLst/>
                <a:uLnTx/>
                <a:uFillTx/>
                <a:latin typeface="Times New Roman" panose="02020603050405020304" pitchFamily="18" charset="0"/>
                <a:ea typeface="+mn-ea"/>
                <a:cs typeface="Times New Roman" panose="02020603050405020304" pitchFamily="18" charset="0"/>
              </a:rPr>
              <a:t>nước</a:t>
            </a:r>
            <a:r>
              <a:rPr kumimoji="0" lang="en-US" sz="4400" b="0" i="0" u="none" strike="noStrike" kern="1200" cap="none" spc="0" normalizeH="0" baseline="0" noProof="0" dirty="0">
                <a:ln>
                  <a:noFill/>
                </a:ln>
                <a:solidFill>
                  <a:srgbClr val="130802"/>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130802"/>
                </a:solidFill>
                <a:effectLst/>
                <a:uLnTx/>
                <a:uFillTx/>
                <a:latin typeface="Times New Roman" panose="02020603050405020304" pitchFamily="18" charset="0"/>
                <a:ea typeface="+mn-ea"/>
                <a:cs typeface="Times New Roman" panose="02020603050405020304" pitchFamily="18" charset="0"/>
              </a:rPr>
              <a:t>Đông</a:t>
            </a:r>
            <a:r>
              <a:rPr kumimoji="0" lang="en-US" sz="4400" b="0" i="0" u="none" strike="noStrike" kern="1200" cap="none" spc="0" normalizeH="0" baseline="0" noProof="0" dirty="0">
                <a:ln>
                  <a:noFill/>
                </a:ln>
                <a:solidFill>
                  <a:srgbClr val="130802"/>
                </a:solidFill>
                <a:effectLst/>
                <a:uLnTx/>
                <a:uFillTx/>
                <a:latin typeface="Times New Roman" panose="02020603050405020304" pitchFamily="18" charset="0"/>
                <a:ea typeface="+mn-ea"/>
                <a:cs typeface="Times New Roman" panose="02020603050405020304" pitchFamily="18" charset="0"/>
              </a:rPr>
              <a:t> Nam </a:t>
            </a:r>
            <a:r>
              <a:rPr kumimoji="0" lang="en-US" sz="4400" b="0" i="0" u="none" strike="noStrike" kern="1200" cap="none" spc="0" normalizeH="0" baseline="0" noProof="0" dirty="0" err="1">
                <a:ln>
                  <a:noFill/>
                </a:ln>
                <a:solidFill>
                  <a:srgbClr val="130802"/>
                </a:solidFill>
                <a:effectLst/>
                <a:uLnTx/>
                <a:uFillTx/>
                <a:latin typeface="Times New Roman" panose="02020603050405020304" pitchFamily="18" charset="0"/>
                <a:ea typeface="+mn-ea"/>
                <a:cs typeface="Times New Roman" panose="02020603050405020304" pitchFamily="18" charset="0"/>
              </a:rPr>
              <a:t>Á</a:t>
            </a:r>
            <a:r>
              <a:rPr kumimoji="0" lang="en-US" sz="4400" b="0" i="0" u="none" strike="noStrike" kern="1200" cap="none" spc="0" normalizeH="0" baseline="0" noProof="0" dirty="0">
                <a:ln>
                  <a:noFill/>
                </a:ln>
                <a:solidFill>
                  <a:srgbClr val="130802"/>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130802"/>
                </a:solidFill>
                <a:effectLst/>
                <a:uLnTx/>
                <a:uFillTx/>
                <a:latin typeface="Times New Roman" panose="02020603050405020304" pitchFamily="18" charset="0"/>
                <a:ea typeface="+mn-ea"/>
                <a:cs typeface="Times New Roman" panose="02020603050405020304" pitchFamily="18" charset="0"/>
              </a:rPr>
              <a:t>dưới</a:t>
            </a:r>
            <a:r>
              <a:rPr kumimoji="0" lang="en-US" sz="4400" b="0" i="0" u="none" strike="noStrike" kern="1200" cap="none" spc="0" normalizeH="0" baseline="0" noProof="0" dirty="0">
                <a:ln>
                  <a:noFill/>
                </a:ln>
                <a:solidFill>
                  <a:srgbClr val="130802"/>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130802"/>
                </a:solidFill>
                <a:effectLst/>
                <a:uLnTx/>
                <a:uFillTx/>
                <a:latin typeface="Times New Roman" panose="02020603050405020304" pitchFamily="18" charset="0"/>
                <a:ea typeface="+mn-ea"/>
                <a:cs typeface="Times New Roman" panose="02020603050405020304" pitchFamily="18" charset="0"/>
              </a:rPr>
              <a:t>sự</a:t>
            </a:r>
            <a:r>
              <a:rPr kumimoji="0" lang="en-US" sz="4400" b="0" i="0" u="none" strike="noStrike" kern="1200" cap="none" spc="0" normalizeH="0" baseline="0" noProof="0" dirty="0">
                <a:ln>
                  <a:noFill/>
                </a:ln>
                <a:solidFill>
                  <a:srgbClr val="130802"/>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130802"/>
                </a:solidFill>
                <a:effectLst/>
                <a:uLnTx/>
                <a:uFillTx/>
                <a:latin typeface="Times New Roman" panose="02020603050405020304" pitchFamily="18" charset="0"/>
                <a:ea typeface="+mn-ea"/>
                <a:cs typeface="Times New Roman" panose="02020603050405020304" pitchFamily="18" charset="0"/>
              </a:rPr>
              <a:t>cai</a:t>
            </a:r>
            <a:r>
              <a:rPr kumimoji="0" lang="en-US" sz="4400" b="0" i="0" u="none" strike="noStrike" kern="1200" cap="none" spc="0" normalizeH="0" baseline="0" noProof="0" dirty="0">
                <a:ln>
                  <a:noFill/>
                </a:ln>
                <a:solidFill>
                  <a:srgbClr val="130802"/>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130802"/>
                </a:solidFill>
                <a:effectLst/>
                <a:uLnTx/>
                <a:uFillTx/>
                <a:latin typeface="Times New Roman" panose="02020603050405020304" pitchFamily="18" charset="0"/>
                <a:ea typeface="+mn-ea"/>
                <a:cs typeface="Times New Roman" panose="02020603050405020304" pitchFamily="18" charset="0"/>
              </a:rPr>
              <a:t>trị</a:t>
            </a:r>
            <a:r>
              <a:rPr kumimoji="0" lang="en-US" sz="4400" b="0" i="0" u="none" strike="noStrike" kern="1200" cap="none" spc="0" normalizeH="0" baseline="0" noProof="0" dirty="0">
                <a:ln>
                  <a:noFill/>
                </a:ln>
                <a:solidFill>
                  <a:srgbClr val="130802"/>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130802"/>
                </a:solidFill>
                <a:effectLst/>
                <a:uLnTx/>
                <a:uFillTx/>
                <a:latin typeface="Times New Roman" panose="02020603050405020304" pitchFamily="18" charset="0"/>
                <a:ea typeface="+mn-ea"/>
                <a:cs typeface="Times New Roman" panose="02020603050405020304" pitchFamily="18" charset="0"/>
              </a:rPr>
              <a:t>của</a:t>
            </a:r>
            <a:r>
              <a:rPr kumimoji="0" lang="en-US" sz="4400" b="0" i="0" u="none" strike="noStrike" kern="1200" cap="none" spc="0" normalizeH="0" baseline="0" noProof="0" dirty="0">
                <a:ln>
                  <a:noFill/>
                </a:ln>
                <a:solidFill>
                  <a:srgbClr val="130802"/>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130802"/>
                </a:solidFill>
                <a:effectLst/>
                <a:uLnTx/>
                <a:uFillTx/>
                <a:latin typeface="Times New Roman" panose="02020603050405020304" pitchFamily="18" charset="0"/>
                <a:ea typeface="+mn-ea"/>
                <a:cs typeface="Times New Roman" panose="02020603050405020304" pitchFamily="18" charset="0"/>
              </a:rPr>
              <a:t>thực</a:t>
            </a:r>
            <a:r>
              <a:rPr kumimoji="0" lang="en-US" sz="4400" b="0" i="0" u="none" strike="noStrike" kern="1200" cap="none" spc="0" normalizeH="0" baseline="0" noProof="0" dirty="0">
                <a:ln>
                  <a:noFill/>
                </a:ln>
                <a:solidFill>
                  <a:srgbClr val="130802"/>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130802"/>
                </a:solidFill>
                <a:effectLst/>
                <a:uLnTx/>
                <a:uFillTx/>
                <a:latin typeface="Times New Roman" panose="02020603050405020304" pitchFamily="18" charset="0"/>
                <a:ea typeface="+mn-ea"/>
                <a:cs typeface="Times New Roman" panose="02020603050405020304" pitchFamily="18" charset="0"/>
              </a:rPr>
              <a:t>dân</a:t>
            </a:r>
            <a:r>
              <a:rPr kumimoji="0" lang="en-US" sz="4400" b="0" i="0" u="none" strike="noStrike" kern="1200" cap="none" spc="0" normalizeH="0" baseline="0" noProof="0" dirty="0">
                <a:ln>
                  <a:noFill/>
                </a:ln>
                <a:solidFill>
                  <a:srgbClr val="130802"/>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130802"/>
                </a:solidFill>
                <a:effectLst/>
                <a:uLnTx/>
                <a:uFillTx/>
                <a:latin typeface="Times New Roman" panose="02020603050405020304" pitchFamily="18" charset="0"/>
                <a:ea typeface="+mn-ea"/>
                <a:cs typeface="Times New Roman" panose="02020603050405020304" pitchFamily="18" charset="0"/>
              </a:rPr>
              <a:t>phương</a:t>
            </a:r>
            <a:r>
              <a:rPr kumimoji="0" lang="en-US" sz="4400" b="0" i="0" u="none" strike="noStrike" kern="1200" cap="none" spc="0" normalizeH="0" baseline="0" noProof="0" dirty="0">
                <a:ln>
                  <a:noFill/>
                </a:ln>
                <a:solidFill>
                  <a:srgbClr val="130802"/>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130802"/>
                </a:solidFill>
                <a:effectLst/>
                <a:uLnTx/>
                <a:uFillTx/>
                <a:latin typeface="Times New Roman" panose="02020603050405020304" pitchFamily="18" charset="0"/>
                <a:ea typeface="+mn-ea"/>
                <a:cs typeface="Times New Roman" panose="02020603050405020304" pitchFamily="18" charset="0"/>
              </a:rPr>
              <a:t>Tây</a:t>
            </a:r>
            <a:r>
              <a:rPr kumimoji="0" lang="en-US" sz="4400" b="0" i="0" u="none" strike="noStrike" kern="1200" cap="none" spc="0" normalizeH="0" baseline="0" noProof="0" dirty="0">
                <a:ln>
                  <a:noFill/>
                </a:ln>
                <a:solidFill>
                  <a:srgbClr val="130802"/>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1168965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4"/>
        <p:cNvGrpSpPr/>
        <p:nvPr/>
      </p:nvGrpSpPr>
      <p:grpSpPr>
        <a:xfrm>
          <a:off x="0" y="0"/>
          <a:ext cx="0" cy="0"/>
          <a:chOff x="0" y="0"/>
          <a:chExt cx="0" cy="0"/>
        </a:xfrm>
      </p:grpSpPr>
      <p:grpSp>
        <p:nvGrpSpPr>
          <p:cNvPr id="1576" name="Google Shape;1576;p53"/>
          <p:cNvGrpSpPr/>
          <p:nvPr/>
        </p:nvGrpSpPr>
        <p:grpSpPr>
          <a:xfrm>
            <a:off x="578823" y="3722962"/>
            <a:ext cx="10115436" cy="5365727"/>
            <a:chOff x="296957" y="1787640"/>
            <a:chExt cx="7586577" cy="4024295"/>
          </a:xfrm>
        </p:grpSpPr>
        <p:sp>
          <p:nvSpPr>
            <p:cNvPr id="1577" name="Google Shape;1577;p53"/>
            <p:cNvSpPr/>
            <p:nvPr/>
          </p:nvSpPr>
          <p:spPr>
            <a:xfrm>
              <a:off x="1101701" y="3454400"/>
              <a:ext cx="6781832" cy="1466128"/>
            </a:xfrm>
            <a:custGeom>
              <a:avLst/>
              <a:gdLst/>
              <a:ahLst/>
              <a:cxnLst/>
              <a:rect l="l" t="t" r="r" b="b"/>
              <a:pathLst>
                <a:path w="7405" h="3381" extrusionOk="0">
                  <a:moveTo>
                    <a:pt x="3960" y="0"/>
                  </a:moveTo>
                  <a:cubicBezTo>
                    <a:pt x="3655" y="0"/>
                    <a:pt x="3373" y="34"/>
                    <a:pt x="3095" y="119"/>
                  </a:cubicBezTo>
                  <a:cubicBezTo>
                    <a:pt x="2736" y="225"/>
                    <a:pt x="2388" y="267"/>
                    <a:pt x="2018" y="288"/>
                  </a:cubicBezTo>
                  <a:cubicBezTo>
                    <a:pt x="1384" y="320"/>
                    <a:pt x="793" y="520"/>
                    <a:pt x="275" y="901"/>
                  </a:cubicBezTo>
                  <a:cubicBezTo>
                    <a:pt x="22" y="1091"/>
                    <a:pt x="1" y="1260"/>
                    <a:pt x="159" y="1524"/>
                  </a:cubicBezTo>
                  <a:cubicBezTo>
                    <a:pt x="465" y="2062"/>
                    <a:pt x="835" y="2527"/>
                    <a:pt x="1416" y="2781"/>
                  </a:cubicBezTo>
                  <a:cubicBezTo>
                    <a:pt x="1860" y="2960"/>
                    <a:pt x="2314" y="3129"/>
                    <a:pt x="2757" y="3298"/>
                  </a:cubicBezTo>
                  <a:cubicBezTo>
                    <a:pt x="2895" y="3340"/>
                    <a:pt x="3042" y="3340"/>
                    <a:pt x="3190" y="3362"/>
                  </a:cubicBezTo>
                  <a:cubicBezTo>
                    <a:pt x="3310" y="3374"/>
                    <a:pt x="3428" y="3380"/>
                    <a:pt x="3545" y="3380"/>
                  </a:cubicBezTo>
                  <a:cubicBezTo>
                    <a:pt x="4111" y="3380"/>
                    <a:pt x="4654" y="3243"/>
                    <a:pt x="5197" y="3076"/>
                  </a:cubicBezTo>
                  <a:cubicBezTo>
                    <a:pt x="5767" y="2907"/>
                    <a:pt x="6274" y="2643"/>
                    <a:pt x="6781" y="2348"/>
                  </a:cubicBezTo>
                  <a:cubicBezTo>
                    <a:pt x="6971" y="2231"/>
                    <a:pt x="7119" y="2062"/>
                    <a:pt x="7256" y="1883"/>
                  </a:cubicBezTo>
                  <a:cubicBezTo>
                    <a:pt x="7404" y="1703"/>
                    <a:pt x="7404" y="1513"/>
                    <a:pt x="7320" y="1302"/>
                  </a:cubicBezTo>
                  <a:cubicBezTo>
                    <a:pt x="7183" y="996"/>
                    <a:pt x="6929" y="806"/>
                    <a:pt x="6665" y="658"/>
                  </a:cubicBezTo>
                  <a:cubicBezTo>
                    <a:pt x="5991" y="287"/>
                    <a:pt x="5291" y="2"/>
                    <a:pt x="4558" y="2"/>
                  </a:cubicBezTo>
                  <a:cubicBezTo>
                    <a:pt x="4476" y="2"/>
                    <a:pt x="4393" y="6"/>
                    <a:pt x="4310" y="14"/>
                  </a:cubicBezTo>
                  <a:cubicBezTo>
                    <a:pt x="4190" y="5"/>
                    <a:pt x="4074" y="0"/>
                    <a:pt x="396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578" name="Google Shape;1578;p53"/>
            <p:cNvGrpSpPr/>
            <p:nvPr/>
          </p:nvGrpSpPr>
          <p:grpSpPr>
            <a:xfrm rot="-691136">
              <a:off x="525695" y="1917023"/>
              <a:ext cx="1542591" cy="2446501"/>
              <a:chOff x="-2209364" y="345346"/>
              <a:chExt cx="1542526" cy="2446398"/>
            </a:xfrm>
          </p:grpSpPr>
          <p:grpSp>
            <p:nvGrpSpPr>
              <p:cNvPr id="1579" name="Google Shape;1579;p53"/>
              <p:cNvGrpSpPr/>
              <p:nvPr/>
            </p:nvGrpSpPr>
            <p:grpSpPr>
              <a:xfrm rot="-989203">
                <a:off x="-1905865" y="431339"/>
                <a:ext cx="935527" cy="2274413"/>
                <a:chOff x="6747867" y="-803324"/>
                <a:chExt cx="966143" cy="2348844"/>
              </a:xfrm>
            </p:grpSpPr>
            <p:sp>
              <p:nvSpPr>
                <p:cNvPr id="1580" name="Google Shape;1580;p53"/>
                <p:cNvSpPr/>
                <p:nvPr/>
              </p:nvSpPr>
              <p:spPr>
                <a:xfrm>
                  <a:off x="6747867" y="-803324"/>
                  <a:ext cx="966143" cy="1988066"/>
                </a:xfrm>
                <a:custGeom>
                  <a:avLst/>
                  <a:gdLst/>
                  <a:ahLst/>
                  <a:cxnLst/>
                  <a:rect l="l" t="t" r="r" b="b"/>
                  <a:pathLst>
                    <a:path w="19243" h="39597" extrusionOk="0">
                      <a:moveTo>
                        <a:pt x="12389" y="4459"/>
                      </a:moveTo>
                      <a:cubicBezTo>
                        <a:pt x="12895" y="4459"/>
                        <a:pt x="13307" y="4892"/>
                        <a:pt x="13318" y="5430"/>
                      </a:cubicBezTo>
                      <a:cubicBezTo>
                        <a:pt x="13328" y="6005"/>
                        <a:pt x="12905" y="6487"/>
                        <a:pt x="12374" y="6487"/>
                      </a:cubicBezTo>
                      <a:cubicBezTo>
                        <a:pt x="12368" y="6487"/>
                        <a:pt x="12363" y="6487"/>
                        <a:pt x="12357" y="6486"/>
                      </a:cubicBezTo>
                      <a:cubicBezTo>
                        <a:pt x="11850" y="6476"/>
                        <a:pt x="11449" y="6043"/>
                        <a:pt x="11449" y="5483"/>
                      </a:cubicBezTo>
                      <a:cubicBezTo>
                        <a:pt x="11449" y="4923"/>
                        <a:pt x="11860" y="4469"/>
                        <a:pt x="12389" y="4459"/>
                      </a:cubicBezTo>
                      <a:close/>
                      <a:moveTo>
                        <a:pt x="10823" y="8588"/>
                      </a:moveTo>
                      <a:cubicBezTo>
                        <a:pt x="11332" y="8588"/>
                        <a:pt x="11734" y="9017"/>
                        <a:pt x="11734" y="9560"/>
                      </a:cubicBezTo>
                      <a:cubicBezTo>
                        <a:pt x="11734" y="10141"/>
                        <a:pt x="11269" y="10648"/>
                        <a:pt x="10730" y="10648"/>
                      </a:cubicBezTo>
                      <a:cubicBezTo>
                        <a:pt x="10223" y="10648"/>
                        <a:pt x="9885" y="10246"/>
                        <a:pt x="9875" y="9665"/>
                      </a:cubicBezTo>
                      <a:cubicBezTo>
                        <a:pt x="9875" y="9042"/>
                        <a:pt x="10266" y="8588"/>
                        <a:pt x="10804" y="8588"/>
                      </a:cubicBezTo>
                      <a:cubicBezTo>
                        <a:pt x="10811" y="8588"/>
                        <a:pt x="10817" y="8588"/>
                        <a:pt x="10823" y="8588"/>
                      </a:cubicBezTo>
                      <a:close/>
                      <a:moveTo>
                        <a:pt x="5798" y="12718"/>
                      </a:moveTo>
                      <a:lnTo>
                        <a:pt x="5798" y="12718"/>
                      </a:lnTo>
                      <a:cubicBezTo>
                        <a:pt x="5809" y="12813"/>
                        <a:pt x="5788" y="12918"/>
                        <a:pt x="5883" y="12992"/>
                      </a:cubicBezTo>
                      <a:cubicBezTo>
                        <a:pt x="5883" y="12887"/>
                        <a:pt x="5883" y="12792"/>
                        <a:pt x="5798" y="12718"/>
                      </a:cubicBezTo>
                      <a:close/>
                      <a:moveTo>
                        <a:pt x="17037" y="13710"/>
                      </a:moveTo>
                      <a:cubicBezTo>
                        <a:pt x="17044" y="13710"/>
                        <a:pt x="17050" y="13710"/>
                        <a:pt x="17057" y="13710"/>
                      </a:cubicBezTo>
                      <a:cubicBezTo>
                        <a:pt x="17532" y="13732"/>
                        <a:pt x="17923" y="14154"/>
                        <a:pt x="17912" y="14650"/>
                      </a:cubicBezTo>
                      <a:cubicBezTo>
                        <a:pt x="17912" y="15145"/>
                        <a:pt x="17489" y="15570"/>
                        <a:pt x="17017" y="15570"/>
                      </a:cubicBezTo>
                      <a:cubicBezTo>
                        <a:pt x="17006" y="15570"/>
                        <a:pt x="16994" y="15570"/>
                        <a:pt x="16983" y="15569"/>
                      </a:cubicBezTo>
                      <a:cubicBezTo>
                        <a:pt x="16497" y="15548"/>
                        <a:pt x="16106" y="15115"/>
                        <a:pt x="16117" y="14619"/>
                      </a:cubicBezTo>
                      <a:cubicBezTo>
                        <a:pt x="16138" y="14108"/>
                        <a:pt x="16539" y="13710"/>
                        <a:pt x="17037" y="13710"/>
                      </a:cubicBezTo>
                      <a:close/>
                      <a:moveTo>
                        <a:pt x="2355" y="17882"/>
                      </a:moveTo>
                      <a:cubicBezTo>
                        <a:pt x="2926" y="17893"/>
                        <a:pt x="3359" y="18347"/>
                        <a:pt x="3369" y="18949"/>
                      </a:cubicBezTo>
                      <a:cubicBezTo>
                        <a:pt x="3380" y="19572"/>
                        <a:pt x="2915" y="20090"/>
                        <a:pt x="2334" y="20111"/>
                      </a:cubicBezTo>
                      <a:cubicBezTo>
                        <a:pt x="2327" y="20111"/>
                        <a:pt x="2321" y="20111"/>
                        <a:pt x="2314" y="20111"/>
                      </a:cubicBezTo>
                      <a:cubicBezTo>
                        <a:pt x="1733" y="20111"/>
                        <a:pt x="1320" y="19660"/>
                        <a:pt x="1310" y="19023"/>
                      </a:cubicBezTo>
                      <a:cubicBezTo>
                        <a:pt x="1310" y="18379"/>
                        <a:pt x="1774" y="17882"/>
                        <a:pt x="2355" y="17882"/>
                      </a:cubicBezTo>
                      <a:close/>
                      <a:moveTo>
                        <a:pt x="15274" y="18558"/>
                      </a:moveTo>
                      <a:cubicBezTo>
                        <a:pt x="15280" y="18558"/>
                        <a:pt x="15287" y="18558"/>
                        <a:pt x="15293" y="18558"/>
                      </a:cubicBezTo>
                      <a:cubicBezTo>
                        <a:pt x="15905" y="18558"/>
                        <a:pt x="16370" y="19023"/>
                        <a:pt x="16381" y="19657"/>
                      </a:cubicBezTo>
                      <a:cubicBezTo>
                        <a:pt x="16391" y="20322"/>
                        <a:pt x="15916" y="20839"/>
                        <a:pt x="15282" y="20850"/>
                      </a:cubicBezTo>
                      <a:cubicBezTo>
                        <a:pt x="14649" y="20850"/>
                        <a:pt x="14173" y="20375"/>
                        <a:pt x="14173" y="19731"/>
                      </a:cubicBezTo>
                      <a:cubicBezTo>
                        <a:pt x="14173" y="19072"/>
                        <a:pt x="14650" y="18558"/>
                        <a:pt x="15274" y="18558"/>
                      </a:cubicBezTo>
                      <a:close/>
                      <a:moveTo>
                        <a:pt x="5070" y="21061"/>
                      </a:moveTo>
                      <a:cubicBezTo>
                        <a:pt x="5629" y="21061"/>
                        <a:pt x="6052" y="21494"/>
                        <a:pt x="6052" y="22043"/>
                      </a:cubicBezTo>
                      <a:cubicBezTo>
                        <a:pt x="6052" y="22582"/>
                        <a:pt x="5640" y="23005"/>
                        <a:pt x="5101" y="23005"/>
                      </a:cubicBezTo>
                      <a:cubicBezTo>
                        <a:pt x="4573" y="23005"/>
                        <a:pt x="4140" y="22550"/>
                        <a:pt x="4151" y="21991"/>
                      </a:cubicBezTo>
                      <a:cubicBezTo>
                        <a:pt x="4161" y="21463"/>
                        <a:pt x="4552" y="21072"/>
                        <a:pt x="5070" y="21061"/>
                      </a:cubicBezTo>
                      <a:close/>
                      <a:moveTo>
                        <a:pt x="16022" y="24726"/>
                      </a:moveTo>
                      <a:cubicBezTo>
                        <a:pt x="16581" y="24726"/>
                        <a:pt x="17004" y="25191"/>
                        <a:pt x="17004" y="25772"/>
                      </a:cubicBezTo>
                      <a:cubicBezTo>
                        <a:pt x="16993" y="26346"/>
                        <a:pt x="16571" y="26775"/>
                        <a:pt x="16010" y="26775"/>
                      </a:cubicBezTo>
                      <a:cubicBezTo>
                        <a:pt x="16004" y="26775"/>
                        <a:pt x="15997" y="26775"/>
                        <a:pt x="15990" y="26775"/>
                      </a:cubicBezTo>
                      <a:cubicBezTo>
                        <a:pt x="15451" y="26764"/>
                        <a:pt x="15039" y="26331"/>
                        <a:pt x="15039" y="25772"/>
                      </a:cubicBezTo>
                      <a:cubicBezTo>
                        <a:pt x="15039" y="25180"/>
                        <a:pt x="15472" y="24726"/>
                        <a:pt x="16022" y="24726"/>
                      </a:cubicBezTo>
                      <a:close/>
                      <a:moveTo>
                        <a:pt x="13054" y="28877"/>
                      </a:moveTo>
                      <a:cubicBezTo>
                        <a:pt x="13614" y="28877"/>
                        <a:pt x="14078" y="29341"/>
                        <a:pt x="14089" y="29933"/>
                      </a:cubicBezTo>
                      <a:cubicBezTo>
                        <a:pt x="14099" y="30535"/>
                        <a:pt x="13645" y="31021"/>
                        <a:pt x="13054" y="31031"/>
                      </a:cubicBezTo>
                      <a:cubicBezTo>
                        <a:pt x="12484" y="31031"/>
                        <a:pt x="12040" y="30588"/>
                        <a:pt x="12029" y="29986"/>
                      </a:cubicBezTo>
                      <a:cubicBezTo>
                        <a:pt x="12019" y="29394"/>
                        <a:pt x="12494" y="28877"/>
                        <a:pt x="13054" y="28877"/>
                      </a:cubicBezTo>
                      <a:close/>
                      <a:moveTo>
                        <a:pt x="5574" y="31644"/>
                      </a:moveTo>
                      <a:cubicBezTo>
                        <a:pt x="6135" y="31644"/>
                        <a:pt x="6569" y="32105"/>
                        <a:pt x="6569" y="32700"/>
                      </a:cubicBezTo>
                      <a:cubicBezTo>
                        <a:pt x="6569" y="33275"/>
                        <a:pt x="6114" y="33767"/>
                        <a:pt x="5573" y="33767"/>
                      </a:cubicBezTo>
                      <a:cubicBezTo>
                        <a:pt x="5567" y="33767"/>
                        <a:pt x="5561" y="33767"/>
                        <a:pt x="5555" y="33767"/>
                      </a:cubicBezTo>
                      <a:cubicBezTo>
                        <a:pt x="5017" y="33756"/>
                        <a:pt x="4584" y="33291"/>
                        <a:pt x="4573" y="32721"/>
                      </a:cubicBezTo>
                      <a:cubicBezTo>
                        <a:pt x="4563" y="32119"/>
                        <a:pt x="4996" y="31644"/>
                        <a:pt x="5555" y="31644"/>
                      </a:cubicBezTo>
                      <a:cubicBezTo>
                        <a:pt x="5562" y="31644"/>
                        <a:pt x="5568" y="31644"/>
                        <a:pt x="5574" y="31644"/>
                      </a:cubicBezTo>
                      <a:close/>
                      <a:moveTo>
                        <a:pt x="12640" y="1"/>
                      </a:moveTo>
                      <a:cubicBezTo>
                        <a:pt x="12428" y="1"/>
                        <a:pt x="12299" y="101"/>
                        <a:pt x="12209" y="382"/>
                      </a:cubicBezTo>
                      <a:cubicBezTo>
                        <a:pt x="11966" y="1132"/>
                        <a:pt x="11544" y="1755"/>
                        <a:pt x="11089" y="2357"/>
                      </a:cubicBezTo>
                      <a:cubicBezTo>
                        <a:pt x="10593" y="3012"/>
                        <a:pt x="10002" y="3571"/>
                        <a:pt x="9474" y="4195"/>
                      </a:cubicBezTo>
                      <a:cubicBezTo>
                        <a:pt x="9252" y="4459"/>
                        <a:pt x="8988" y="4712"/>
                        <a:pt x="8819" y="5029"/>
                      </a:cubicBezTo>
                      <a:cubicBezTo>
                        <a:pt x="9674" y="5335"/>
                        <a:pt x="9822" y="6412"/>
                        <a:pt x="9315" y="7131"/>
                      </a:cubicBezTo>
                      <a:cubicBezTo>
                        <a:pt x="9135" y="7392"/>
                        <a:pt x="8878" y="7546"/>
                        <a:pt x="8570" y="7546"/>
                      </a:cubicBezTo>
                      <a:cubicBezTo>
                        <a:pt x="8517" y="7546"/>
                        <a:pt x="8463" y="7541"/>
                        <a:pt x="8407" y="7532"/>
                      </a:cubicBezTo>
                      <a:cubicBezTo>
                        <a:pt x="8037" y="7469"/>
                        <a:pt x="7794" y="7226"/>
                        <a:pt x="7689" y="6846"/>
                      </a:cubicBezTo>
                      <a:cubicBezTo>
                        <a:pt x="7646" y="6698"/>
                        <a:pt x="7636" y="6550"/>
                        <a:pt x="7541" y="6423"/>
                      </a:cubicBezTo>
                      <a:cubicBezTo>
                        <a:pt x="6316" y="7796"/>
                        <a:pt x="5524" y="9370"/>
                        <a:pt x="5566" y="11281"/>
                      </a:cubicBezTo>
                      <a:cubicBezTo>
                        <a:pt x="5576" y="11767"/>
                        <a:pt x="5555" y="12264"/>
                        <a:pt x="5798" y="12718"/>
                      </a:cubicBezTo>
                      <a:cubicBezTo>
                        <a:pt x="5798" y="12570"/>
                        <a:pt x="5788" y="12422"/>
                        <a:pt x="5798" y="12274"/>
                      </a:cubicBezTo>
                      <a:cubicBezTo>
                        <a:pt x="5819" y="11440"/>
                        <a:pt x="6337" y="10817"/>
                        <a:pt x="7055" y="10753"/>
                      </a:cubicBezTo>
                      <a:cubicBezTo>
                        <a:pt x="7084" y="10751"/>
                        <a:pt x="7114" y="10750"/>
                        <a:pt x="7143" y="10750"/>
                      </a:cubicBezTo>
                      <a:cubicBezTo>
                        <a:pt x="7828" y="10750"/>
                        <a:pt x="8454" y="11335"/>
                        <a:pt x="8565" y="12095"/>
                      </a:cubicBezTo>
                      <a:cubicBezTo>
                        <a:pt x="8671" y="12781"/>
                        <a:pt x="8344" y="13446"/>
                        <a:pt x="7784" y="13700"/>
                      </a:cubicBezTo>
                      <a:cubicBezTo>
                        <a:pt x="7597" y="13789"/>
                        <a:pt x="7403" y="13831"/>
                        <a:pt x="7210" y="13831"/>
                      </a:cubicBezTo>
                      <a:cubicBezTo>
                        <a:pt x="6784" y="13831"/>
                        <a:pt x="6368" y="13621"/>
                        <a:pt x="6062" y="13235"/>
                      </a:cubicBezTo>
                      <a:cubicBezTo>
                        <a:pt x="6009" y="13151"/>
                        <a:pt x="5978" y="13045"/>
                        <a:pt x="5883" y="12992"/>
                      </a:cubicBezTo>
                      <a:lnTo>
                        <a:pt x="5883" y="12992"/>
                      </a:lnTo>
                      <a:cubicBezTo>
                        <a:pt x="5872" y="13225"/>
                        <a:pt x="5978" y="13425"/>
                        <a:pt x="6062" y="13626"/>
                      </a:cubicBezTo>
                      <a:cubicBezTo>
                        <a:pt x="6242" y="14048"/>
                        <a:pt x="6453" y="14439"/>
                        <a:pt x="6664" y="14830"/>
                      </a:cubicBezTo>
                      <a:cubicBezTo>
                        <a:pt x="6897" y="15252"/>
                        <a:pt x="7192" y="15622"/>
                        <a:pt x="7446" y="16023"/>
                      </a:cubicBezTo>
                      <a:cubicBezTo>
                        <a:pt x="8090" y="17037"/>
                        <a:pt x="8354" y="18189"/>
                        <a:pt x="8576" y="19350"/>
                      </a:cubicBezTo>
                      <a:cubicBezTo>
                        <a:pt x="8734" y="20185"/>
                        <a:pt x="8671" y="20998"/>
                        <a:pt x="8534" y="21832"/>
                      </a:cubicBezTo>
                      <a:cubicBezTo>
                        <a:pt x="8449" y="21790"/>
                        <a:pt x="8449" y="21737"/>
                        <a:pt x="8417" y="21684"/>
                      </a:cubicBezTo>
                      <a:cubicBezTo>
                        <a:pt x="8143" y="21051"/>
                        <a:pt x="7858" y="20428"/>
                        <a:pt x="7488" y="19847"/>
                      </a:cubicBezTo>
                      <a:cubicBezTo>
                        <a:pt x="6622" y="18516"/>
                        <a:pt x="5460" y="17502"/>
                        <a:pt x="4140" y="16689"/>
                      </a:cubicBezTo>
                      <a:cubicBezTo>
                        <a:pt x="3601" y="16351"/>
                        <a:pt x="3095" y="15981"/>
                        <a:pt x="2672" y="15495"/>
                      </a:cubicBezTo>
                      <a:cubicBezTo>
                        <a:pt x="2345" y="15105"/>
                        <a:pt x="2112" y="14650"/>
                        <a:pt x="1859" y="14217"/>
                      </a:cubicBezTo>
                      <a:cubicBezTo>
                        <a:pt x="1764" y="14059"/>
                        <a:pt x="1679" y="13901"/>
                        <a:pt x="1574" y="13763"/>
                      </a:cubicBezTo>
                      <a:cubicBezTo>
                        <a:pt x="1453" y="13600"/>
                        <a:pt x="1320" y="13519"/>
                        <a:pt x="1194" y="13519"/>
                      </a:cubicBezTo>
                      <a:cubicBezTo>
                        <a:pt x="1044" y="13519"/>
                        <a:pt x="905" y="13634"/>
                        <a:pt x="813" y="13858"/>
                      </a:cubicBezTo>
                      <a:cubicBezTo>
                        <a:pt x="792" y="13901"/>
                        <a:pt x="782" y="13943"/>
                        <a:pt x="771" y="13985"/>
                      </a:cubicBezTo>
                      <a:cubicBezTo>
                        <a:pt x="444" y="15073"/>
                        <a:pt x="222" y="16192"/>
                        <a:pt x="137" y="17333"/>
                      </a:cubicBezTo>
                      <a:cubicBezTo>
                        <a:pt x="0" y="18981"/>
                        <a:pt x="275" y="20554"/>
                        <a:pt x="951" y="22065"/>
                      </a:cubicBezTo>
                      <a:cubicBezTo>
                        <a:pt x="1510" y="23290"/>
                        <a:pt x="2366" y="24166"/>
                        <a:pt x="3570" y="24705"/>
                      </a:cubicBezTo>
                      <a:cubicBezTo>
                        <a:pt x="4267" y="25011"/>
                        <a:pt x="4996" y="25233"/>
                        <a:pt x="5724" y="25423"/>
                      </a:cubicBezTo>
                      <a:cubicBezTo>
                        <a:pt x="6802" y="25698"/>
                        <a:pt x="7636" y="26331"/>
                        <a:pt x="8322" y="27208"/>
                      </a:cubicBezTo>
                      <a:cubicBezTo>
                        <a:pt x="8449" y="27377"/>
                        <a:pt x="8513" y="27567"/>
                        <a:pt x="8513" y="27789"/>
                      </a:cubicBezTo>
                      <a:cubicBezTo>
                        <a:pt x="8502" y="28887"/>
                        <a:pt x="8513" y="29986"/>
                        <a:pt x="8491" y="31074"/>
                      </a:cubicBezTo>
                      <a:cubicBezTo>
                        <a:pt x="8481" y="31707"/>
                        <a:pt x="8386" y="32330"/>
                        <a:pt x="8206" y="32932"/>
                      </a:cubicBezTo>
                      <a:cubicBezTo>
                        <a:pt x="8079" y="33365"/>
                        <a:pt x="7900" y="33767"/>
                        <a:pt x="7657" y="34210"/>
                      </a:cubicBezTo>
                      <a:cubicBezTo>
                        <a:pt x="7530" y="33154"/>
                        <a:pt x="7245" y="32204"/>
                        <a:pt x="6844" y="31306"/>
                      </a:cubicBezTo>
                      <a:cubicBezTo>
                        <a:pt x="6379" y="30250"/>
                        <a:pt x="5471" y="29616"/>
                        <a:pt x="4605" y="28961"/>
                      </a:cubicBezTo>
                      <a:cubicBezTo>
                        <a:pt x="4446" y="28834"/>
                        <a:pt x="4267" y="28739"/>
                        <a:pt x="4077" y="28644"/>
                      </a:cubicBezTo>
                      <a:cubicBezTo>
                        <a:pt x="3970" y="28583"/>
                        <a:pt x="3858" y="28545"/>
                        <a:pt x="3748" y="28545"/>
                      </a:cubicBezTo>
                      <a:cubicBezTo>
                        <a:pt x="3650" y="28545"/>
                        <a:pt x="3554" y="28575"/>
                        <a:pt x="3464" y="28644"/>
                      </a:cubicBezTo>
                      <a:cubicBezTo>
                        <a:pt x="3242" y="28813"/>
                        <a:pt x="3242" y="29046"/>
                        <a:pt x="3306" y="29299"/>
                      </a:cubicBezTo>
                      <a:cubicBezTo>
                        <a:pt x="3432" y="29764"/>
                        <a:pt x="3454" y="30250"/>
                        <a:pt x="3443" y="30725"/>
                      </a:cubicBezTo>
                      <a:cubicBezTo>
                        <a:pt x="3432" y="31443"/>
                        <a:pt x="3443" y="32172"/>
                        <a:pt x="3443" y="32890"/>
                      </a:cubicBezTo>
                      <a:cubicBezTo>
                        <a:pt x="3443" y="33207"/>
                        <a:pt x="3496" y="33513"/>
                        <a:pt x="3580" y="33819"/>
                      </a:cubicBezTo>
                      <a:cubicBezTo>
                        <a:pt x="3866" y="34886"/>
                        <a:pt x="4531" y="35689"/>
                        <a:pt x="5365" y="36354"/>
                      </a:cubicBezTo>
                      <a:cubicBezTo>
                        <a:pt x="5524" y="36481"/>
                        <a:pt x="5693" y="36597"/>
                        <a:pt x="5862" y="36713"/>
                      </a:cubicBezTo>
                      <a:cubicBezTo>
                        <a:pt x="5978" y="36787"/>
                        <a:pt x="5988" y="36872"/>
                        <a:pt x="5904" y="36967"/>
                      </a:cubicBezTo>
                      <a:cubicBezTo>
                        <a:pt x="5851" y="37030"/>
                        <a:pt x="5798" y="37083"/>
                        <a:pt x="5756" y="37136"/>
                      </a:cubicBezTo>
                      <a:cubicBezTo>
                        <a:pt x="5186" y="37886"/>
                        <a:pt x="4668" y="38657"/>
                        <a:pt x="4425" y="39597"/>
                      </a:cubicBezTo>
                      <a:cubicBezTo>
                        <a:pt x="4721" y="39544"/>
                        <a:pt x="5006" y="39428"/>
                        <a:pt x="5281" y="39301"/>
                      </a:cubicBezTo>
                      <a:cubicBezTo>
                        <a:pt x="5682" y="39100"/>
                        <a:pt x="6115" y="39026"/>
                        <a:pt x="6569" y="39026"/>
                      </a:cubicBezTo>
                      <a:cubicBezTo>
                        <a:pt x="6875" y="38403"/>
                        <a:pt x="7256" y="37812"/>
                        <a:pt x="7625" y="37220"/>
                      </a:cubicBezTo>
                      <a:cubicBezTo>
                        <a:pt x="8185" y="36344"/>
                        <a:pt x="8808" y="35509"/>
                        <a:pt x="9262" y="34559"/>
                      </a:cubicBezTo>
                      <a:cubicBezTo>
                        <a:pt x="9336" y="34411"/>
                        <a:pt x="9463" y="34358"/>
                        <a:pt x="9600" y="34305"/>
                      </a:cubicBezTo>
                      <a:cubicBezTo>
                        <a:pt x="10295" y="34022"/>
                        <a:pt x="11013" y="33952"/>
                        <a:pt x="11748" y="33952"/>
                      </a:cubicBezTo>
                      <a:cubicBezTo>
                        <a:pt x="11863" y="33952"/>
                        <a:pt x="11977" y="33954"/>
                        <a:pt x="12093" y="33957"/>
                      </a:cubicBezTo>
                      <a:cubicBezTo>
                        <a:pt x="12151" y="33958"/>
                        <a:pt x="12209" y="33958"/>
                        <a:pt x="12267" y="33958"/>
                      </a:cubicBezTo>
                      <a:cubicBezTo>
                        <a:pt x="12916" y="33958"/>
                        <a:pt x="13562" y="33894"/>
                        <a:pt x="14163" y="33545"/>
                      </a:cubicBezTo>
                      <a:cubicBezTo>
                        <a:pt x="14659" y="33260"/>
                        <a:pt x="15092" y="32880"/>
                        <a:pt x="15494" y="32468"/>
                      </a:cubicBezTo>
                      <a:cubicBezTo>
                        <a:pt x="16645" y="31285"/>
                        <a:pt x="17268" y="29817"/>
                        <a:pt x="17574" y="28190"/>
                      </a:cubicBezTo>
                      <a:cubicBezTo>
                        <a:pt x="17669" y="27704"/>
                        <a:pt x="17733" y="27208"/>
                        <a:pt x="17775" y="26722"/>
                      </a:cubicBezTo>
                      <a:cubicBezTo>
                        <a:pt x="17891" y="25560"/>
                        <a:pt x="17891" y="24420"/>
                        <a:pt x="17690" y="23269"/>
                      </a:cubicBezTo>
                      <a:cubicBezTo>
                        <a:pt x="17659" y="23110"/>
                        <a:pt x="17659" y="22941"/>
                        <a:pt x="17595" y="22783"/>
                      </a:cubicBezTo>
                      <a:cubicBezTo>
                        <a:pt x="17526" y="22612"/>
                        <a:pt x="17391" y="22520"/>
                        <a:pt x="17245" y="22520"/>
                      </a:cubicBezTo>
                      <a:cubicBezTo>
                        <a:pt x="17147" y="22520"/>
                        <a:pt x="17044" y="22561"/>
                        <a:pt x="16951" y="22645"/>
                      </a:cubicBezTo>
                      <a:cubicBezTo>
                        <a:pt x="16877" y="22709"/>
                        <a:pt x="16824" y="22804"/>
                        <a:pt x="16761" y="22878"/>
                      </a:cubicBezTo>
                      <a:cubicBezTo>
                        <a:pt x="16159" y="23659"/>
                        <a:pt x="15494" y="24367"/>
                        <a:pt x="14649" y="24884"/>
                      </a:cubicBezTo>
                      <a:cubicBezTo>
                        <a:pt x="14089" y="25222"/>
                        <a:pt x="13582" y="25655"/>
                        <a:pt x="13043" y="26046"/>
                      </a:cubicBezTo>
                      <a:cubicBezTo>
                        <a:pt x="11882" y="26923"/>
                        <a:pt x="10931" y="27968"/>
                        <a:pt x="10308" y="29320"/>
                      </a:cubicBezTo>
                      <a:cubicBezTo>
                        <a:pt x="10266" y="29415"/>
                        <a:pt x="10234" y="29553"/>
                        <a:pt x="10097" y="29584"/>
                      </a:cubicBezTo>
                      <a:cubicBezTo>
                        <a:pt x="9991" y="29056"/>
                        <a:pt x="10033" y="28528"/>
                        <a:pt x="9949" y="28011"/>
                      </a:cubicBezTo>
                      <a:cubicBezTo>
                        <a:pt x="9780" y="26870"/>
                        <a:pt x="9695" y="25719"/>
                        <a:pt x="9717" y="24568"/>
                      </a:cubicBezTo>
                      <a:cubicBezTo>
                        <a:pt x="9717" y="24346"/>
                        <a:pt x="9759" y="24156"/>
                        <a:pt x="9854" y="23955"/>
                      </a:cubicBezTo>
                      <a:cubicBezTo>
                        <a:pt x="10086" y="23438"/>
                        <a:pt x="10509" y="23163"/>
                        <a:pt x="10994" y="22983"/>
                      </a:cubicBezTo>
                      <a:cubicBezTo>
                        <a:pt x="11491" y="22804"/>
                        <a:pt x="11998" y="22698"/>
                        <a:pt x="12526" y="22624"/>
                      </a:cubicBezTo>
                      <a:cubicBezTo>
                        <a:pt x="13603" y="22466"/>
                        <a:pt x="14670" y="22223"/>
                        <a:pt x="15673" y="21758"/>
                      </a:cubicBezTo>
                      <a:cubicBezTo>
                        <a:pt x="17395" y="20966"/>
                        <a:pt x="18430" y="19562"/>
                        <a:pt x="18894" y="17692"/>
                      </a:cubicBezTo>
                      <a:cubicBezTo>
                        <a:pt x="19243" y="16287"/>
                        <a:pt x="19243" y="14872"/>
                        <a:pt x="19000" y="13457"/>
                      </a:cubicBezTo>
                      <a:cubicBezTo>
                        <a:pt x="18842" y="12528"/>
                        <a:pt x="18757" y="11577"/>
                        <a:pt x="18472" y="10679"/>
                      </a:cubicBezTo>
                      <a:cubicBezTo>
                        <a:pt x="18345" y="10289"/>
                        <a:pt x="18197" y="9908"/>
                        <a:pt x="17933" y="9602"/>
                      </a:cubicBezTo>
                      <a:cubicBezTo>
                        <a:pt x="17809" y="9458"/>
                        <a:pt x="17682" y="9386"/>
                        <a:pt x="17561" y="9386"/>
                      </a:cubicBezTo>
                      <a:cubicBezTo>
                        <a:pt x="17424" y="9386"/>
                        <a:pt x="17295" y="9476"/>
                        <a:pt x="17183" y="9655"/>
                      </a:cubicBezTo>
                      <a:cubicBezTo>
                        <a:pt x="17057" y="9834"/>
                        <a:pt x="16962" y="10046"/>
                        <a:pt x="16867" y="10246"/>
                      </a:cubicBezTo>
                      <a:cubicBezTo>
                        <a:pt x="16339" y="11366"/>
                        <a:pt x="15652" y="12401"/>
                        <a:pt x="14860" y="13341"/>
                      </a:cubicBezTo>
                      <a:cubicBezTo>
                        <a:pt x="14490" y="13784"/>
                        <a:pt x="14089" y="14207"/>
                        <a:pt x="13709" y="14629"/>
                      </a:cubicBezTo>
                      <a:cubicBezTo>
                        <a:pt x="13909" y="14745"/>
                        <a:pt x="14121" y="14841"/>
                        <a:pt x="14279" y="15020"/>
                      </a:cubicBezTo>
                      <a:cubicBezTo>
                        <a:pt x="14723" y="15527"/>
                        <a:pt x="14723" y="16330"/>
                        <a:pt x="14258" y="16858"/>
                      </a:cubicBezTo>
                      <a:cubicBezTo>
                        <a:pt x="13998" y="17154"/>
                        <a:pt x="13673" y="17305"/>
                        <a:pt x="13344" y="17305"/>
                      </a:cubicBezTo>
                      <a:cubicBezTo>
                        <a:pt x="13097" y="17305"/>
                        <a:pt x="12847" y="17220"/>
                        <a:pt x="12621" y="17048"/>
                      </a:cubicBezTo>
                      <a:cubicBezTo>
                        <a:pt x="12346" y="16837"/>
                        <a:pt x="12209" y="16552"/>
                        <a:pt x="12125" y="16224"/>
                      </a:cubicBezTo>
                      <a:cubicBezTo>
                        <a:pt x="12072" y="16266"/>
                        <a:pt x="11998" y="16298"/>
                        <a:pt x="11956" y="16351"/>
                      </a:cubicBezTo>
                      <a:cubicBezTo>
                        <a:pt x="11385" y="16963"/>
                        <a:pt x="10857" y="17597"/>
                        <a:pt x="10445" y="18326"/>
                      </a:cubicBezTo>
                      <a:cubicBezTo>
                        <a:pt x="10371" y="18453"/>
                        <a:pt x="10308" y="18590"/>
                        <a:pt x="10160" y="18706"/>
                      </a:cubicBezTo>
                      <a:cubicBezTo>
                        <a:pt x="10276" y="18062"/>
                        <a:pt x="10403" y="17470"/>
                        <a:pt x="10625" y="16900"/>
                      </a:cubicBezTo>
                      <a:cubicBezTo>
                        <a:pt x="11449" y="14830"/>
                        <a:pt x="12103" y="12707"/>
                        <a:pt x="12737" y="10563"/>
                      </a:cubicBezTo>
                      <a:cubicBezTo>
                        <a:pt x="13191" y="9042"/>
                        <a:pt x="13434" y="7469"/>
                        <a:pt x="13540" y="5884"/>
                      </a:cubicBezTo>
                      <a:cubicBezTo>
                        <a:pt x="13614" y="4754"/>
                        <a:pt x="13614" y="3603"/>
                        <a:pt x="13466" y="2473"/>
                      </a:cubicBezTo>
                      <a:cubicBezTo>
                        <a:pt x="13381" y="1787"/>
                        <a:pt x="13276" y="1111"/>
                        <a:pt x="13086" y="445"/>
                      </a:cubicBezTo>
                      <a:cubicBezTo>
                        <a:pt x="13022" y="213"/>
                        <a:pt x="12938" y="12"/>
                        <a:pt x="12674" y="2"/>
                      </a:cubicBezTo>
                      <a:cubicBezTo>
                        <a:pt x="12662" y="1"/>
                        <a:pt x="12651" y="1"/>
                        <a:pt x="1264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1" name="Google Shape;1581;p53"/>
                <p:cNvSpPr/>
                <p:nvPr/>
              </p:nvSpPr>
              <p:spPr>
                <a:xfrm>
                  <a:off x="6968985" y="1278564"/>
                  <a:ext cx="115628" cy="145351"/>
                </a:xfrm>
                <a:custGeom>
                  <a:avLst/>
                  <a:gdLst/>
                  <a:ahLst/>
                  <a:cxnLst/>
                  <a:rect l="l" t="t" r="r" b="b"/>
                  <a:pathLst>
                    <a:path w="2303" h="2895" extrusionOk="0">
                      <a:moveTo>
                        <a:pt x="1891" y="1"/>
                      </a:moveTo>
                      <a:cubicBezTo>
                        <a:pt x="1753" y="96"/>
                        <a:pt x="1627" y="191"/>
                        <a:pt x="1500" y="286"/>
                      </a:cubicBezTo>
                      <a:cubicBezTo>
                        <a:pt x="1003" y="635"/>
                        <a:pt x="539" y="1025"/>
                        <a:pt x="0" y="1289"/>
                      </a:cubicBezTo>
                      <a:cubicBezTo>
                        <a:pt x="106" y="1881"/>
                        <a:pt x="328" y="2420"/>
                        <a:pt x="687" y="2895"/>
                      </a:cubicBezTo>
                      <a:cubicBezTo>
                        <a:pt x="1204" y="2367"/>
                        <a:pt x="1753" y="1881"/>
                        <a:pt x="2303" y="1406"/>
                      </a:cubicBezTo>
                      <a:cubicBezTo>
                        <a:pt x="2197" y="930"/>
                        <a:pt x="1943" y="497"/>
                        <a:pt x="189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2" name="Google Shape;1582;p53"/>
                <p:cNvSpPr/>
                <p:nvPr/>
              </p:nvSpPr>
              <p:spPr>
                <a:xfrm>
                  <a:off x="7336460" y="1434511"/>
                  <a:ext cx="68433" cy="111009"/>
                </a:xfrm>
                <a:custGeom>
                  <a:avLst/>
                  <a:gdLst/>
                  <a:ahLst/>
                  <a:cxnLst/>
                  <a:rect l="l" t="t" r="r" b="b"/>
                  <a:pathLst>
                    <a:path w="1363" h="2211" extrusionOk="0">
                      <a:moveTo>
                        <a:pt x="1289" y="21"/>
                      </a:moveTo>
                      <a:cubicBezTo>
                        <a:pt x="856" y="32"/>
                        <a:pt x="423" y="0"/>
                        <a:pt x="0" y="148"/>
                      </a:cubicBezTo>
                      <a:cubicBezTo>
                        <a:pt x="106" y="803"/>
                        <a:pt x="106" y="1468"/>
                        <a:pt x="11" y="2123"/>
                      </a:cubicBezTo>
                      <a:cubicBezTo>
                        <a:pt x="243" y="2178"/>
                        <a:pt x="477" y="2210"/>
                        <a:pt x="713" y="2210"/>
                      </a:cubicBezTo>
                      <a:cubicBezTo>
                        <a:pt x="929" y="2210"/>
                        <a:pt x="1146" y="2183"/>
                        <a:pt x="1363" y="2123"/>
                      </a:cubicBezTo>
                      <a:cubicBezTo>
                        <a:pt x="1268" y="1859"/>
                        <a:pt x="1236" y="1584"/>
                        <a:pt x="1268" y="1299"/>
                      </a:cubicBezTo>
                      <a:cubicBezTo>
                        <a:pt x="1320" y="877"/>
                        <a:pt x="1299" y="444"/>
                        <a:pt x="1289" y="2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3" name="Google Shape;1583;p53"/>
                <p:cNvSpPr/>
                <p:nvPr/>
              </p:nvSpPr>
              <p:spPr>
                <a:xfrm>
                  <a:off x="7124882" y="1432352"/>
                  <a:ext cx="95495" cy="102925"/>
                </a:xfrm>
                <a:custGeom>
                  <a:avLst/>
                  <a:gdLst/>
                  <a:ahLst/>
                  <a:cxnLst/>
                  <a:rect l="l" t="t" r="r" b="b"/>
                  <a:pathLst>
                    <a:path w="1902" h="2050" extrusionOk="0">
                      <a:moveTo>
                        <a:pt x="761" y="1"/>
                      </a:moveTo>
                      <a:cubicBezTo>
                        <a:pt x="560" y="603"/>
                        <a:pt x="275" y="1163"/>
                        <a:pt x="0" y="1722"/>
                      </a:cubicBezTo>
                      <a:cubicBezTo>
                        <a:pt x="475" y="1986"/>
                        <a:pt x="1004" y="1955"/>
                        <a:pt x="1510" y="2050"/>
                      </a:cubicBezTo>
                      <a:cubicBezTo>
                        <a:pt x="1563" y="1437"/>
                        <a:pt x="1722" y="856"/>
                        <a:pt x="1901" y="286"/>
                      </a:cubicBezTo>
                      <a:cubicBezTo>
                        <a:pt x="1521" y="191"/>
                        <a:pt x="1141" y="96"/>
                        <a:pt x="77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4" name="Google Shape;1584;p53"/>
                <p:cNvSpPr/>
                <p:nvPr/>
              </p:nvSpPr>
              <p:spPr>
                <a:xfrm>
                  <a:off x="7468457" y="1482761"/>
                  <a:ext cx="16518" cy="44584"/>
                </a:xfrm>
                <a:custGeom>
                  <a:avLst/>
                  <a:gdLst/>
                  <a:ahLst/>
                  <a:cxnLst/>
                  <a:rect l="l" t="t" r="r" b="b"/>
                  <a:pathLst>
                    <a:path w="329" h="888" extrusionOk="0">
                      <a:moveTo>
                        <a:pt x="1" y="0"/>
                      </a:moveTo>
                      <a:lnTo>
                        <a:pt x="1" y="0"/>
                      </a:lnTo>
                      <a:cubicBezTo>
                        <a:pt x="12" y="296"/>
                        <a:pt x="12" y="592"/>
                        <a:pt x="12" y="887"/>
                      </a:cubicBezTo>
                      <a:cubicBezTo>
                        <a:pt x="328" y="581"/>
                        <a:pt x="159" y="285"/>
                        <a:pt x="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85" name="Google Shape;1585;p53"/>
              <p:cNvGrpSpPr/>
              <p:nvPr/>
            </p:nvGrpSpPr>
            <p:grpSpPr>
              <a:xfrm rot="-989203">
                <a:off x="-1811715" y="643730"/>
                <a:ext cx="807726" cy="2055878"/>
                <a:chOff x="6813590" y="-579496"/>
                <a:chExt cx="834159" cy="2123158"/>
              </a:xfrm>
            </p:grpSpPr>
            <p:sp>
              <p:nvSpPr>
                <p:cNvPr id="1586" name="Google Shape;1586;p53"/>
                <p:cNvSpPr/>
                <p:nvPr/>
              </p:nvSpPr>
              <p:spPr>
                <a:xfrm>
                  <a:off x="6956232" y="1156106"/>
                  <a:ext cx="121502" cy="187224"/>
                </a:xfrm>
                <a:custGeom>
                  <a:avLst/>
                  <a:gdLst/>
                  <a:ahLst/>
                  <a:cxnLst/>
                  <a:rect l="l" t="t" r="r" b="b"/>
                  <a:pathLst>
                    <a:path w="2420" h="3729" extrusionOk="0">
                      <a:moveTo>
                        <a:pt x="2419" y="0"/>
                      </a:moveTo>
                      <a:cubicBezTo>
                        <a:pt x="1965" y="0"/>
                        <a:pt x="1532" y="74"/>
                        <a:pt x="1131" y="275"/>
                      </a:cubicBezTo>
                      <a:cubicBezTo>
                        <a:pt x="856" y="402"/>
                        <a:pt x="571" y="518"/>
                        <a:pt x="275" y="571"/>
                      </a:cubicBezTo>
                      <a:cubicBezTo>
                        <a:pt x="1" y="1405"/>
                        <a:pt x="22" y="2271"/>
                        <a:pt x="117" y="3126"/>
                      </a:cubicBezTo>
                      <a:cubicBezTo>
                        <a:pt x="138" y="3327"/>
                        <a:pt x="117" y="3549"/>
                        <a:pt x="254" y="3728"/>
                      </a:cubicBezTo>
                      <a:cubicBezTo>
                        <a:pt x="793" y="3464"/>
                        <a:pt x="1257" y="3074"/>
                        <a:pt x="1754" y="2725"/>
                      </a:cubicBezTo>
                      <a:cubicBezTo>
                        <a:pt x="1881" y="2630"/>
                        <a:pt x="2007" y="2535"/>
                        <a:pt x="2145" y="2440"/>
                      </a:cubicBezTo>
                      <a:cubicBezTo>
                        <a:pt x="2060" y="1606"/>
                        <a:pt x="2176" y="792"/>
                        <a:pt x="2419"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7" name="Google Shape;1587;p53"/>
                <p:cNvSpPr/>
                <p:nvPr/>
              </p:nvSpPr>
              <p:spPr>
                <a:xfrm>
                  <a:off x="7003428" y="1349107"/>
                  <a:ext cx="160212" cy="169802"/>
                </a:xfrm>
                <a:custGeom>
                  <a:avLst/>
                  <a:gdLst/>
                  <a:ahLst/>
                  <a:cxnLst/>
                  <a:rect l="l" t="t" r="r" b="b"/>
                  <a:pathLst>
                    <a:path w="3191" h="3382" extrusionOk="0">
                      <a:moveTo>
                        <a:pt x="1617" y="1"/>
                      </a:moveTo>
                      <a:cubicBezTo>
                        <a:pt x="1067" y="476"/>
                        <a:pt x="518" y="962"/>
                        <a:pt x="1" y="1490"/>
                      </a:cubicBezTo>
                      <a:cubicBezTo>
                        <a:pt x="328" y="2145"/>
                        <a:pt x="824" y="2641"/>
                        <a:pt x="1426" y="3000"/>
                      </a:cubicBezTo>
                      <a:cubicBezTo>
                        <a:pt x="1720" y="3162"/>
                        <a:pt x="2013" y="3382"/>
                        <a:pt x="2371" y="3382"/>
                      </a:cubicBezTo>
                      <a:cubicBezTo>
                        <a:pt x="2387" y="3382"/>
                        <a:pt x="2403" y="3381"/>
                        <a:pt x="2419" y="3380"/>
                      </a:cubicBezTo>
                      <a:cubicBezTo>
                        <a:pt x="2694" y="2821"/>
                        <a:pt x="2979" y="2261"/>
                        <a:pt x="3190" y="1659"/>
                      </a:cubicBezTo>
                      <a:cubicBezTo>
                        <a:pt x="2535" y="1363"/>
                        <a:pt x="2071" y="867"/>
                        <a:pt x="1775" y="212"/>
                      </a:cubicBezTo>
                      <a:cubicBezTo>
                        <a:pt x="1733" y="127"/>
                        <a:pt x="1669" y="64"/>
                        <a:pt x="161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8" name="Google Shape;1588;p53"/>
                <p:cNvSpPr/>
                <p:nvPr/>
              </p:nvSpPr>
              <p:spPr>
                <a:xfrm>
                  <a:off x="7200696" y="1441892"/>
                  <a:ext cx="141083" cy="99863"/>
                </a:xfrm>
                <a:custGeom>
                  <a:avLst/>
                  <a:gdLst/>
                  <a:ahLst/>
                  <a:cxnLst/>
                  <a:rect l="l" t="t" r="r" b="b"/>
                  <a:pathLst>
                    <a:path w="2810" h="1989" extrusionOk="0">
                      <a:moveTo>
                        <a:pt x="2704" y="1"/>
                      </a:moveTo>
                      <a:cubicBezTo>
                        <a:pt x="2609" y="1"/>
                        <a:pt x="2504" y="11"/>
                        <a:pt x="2408" y="22"/>
                      </a:cubicBezTo>
                      <a:cubicBezTo>
                        <a:pt x="1988" y="62"/>
                        <a:pt x="1567" y="150"/>
                        <a:pt x="1147" y="150"/>
                      </a:cubicBezTo>
                      <a:cubicBezTo>
                        <a:pt x="1124" y="150"/>
                        <a:pt x="1101" y="149"/>
                        <a:pt x="1078" y="149"/>
                      </a:cubicBezTo>
                      <a:cubicBezTo>
                        <a:pt x="888" y="149"/>
                        <a:pt x="705" y="85"/>
                        <a:pt x="517" y="85"/>
                      </a:cubicBezTo>
                      <a:cubicBezTo>
                        <a:pt x="475" y="85"/>
                        <a:pt x="433" y="88"/>
                        <a:pt x="391" y="96"/>
                      </a:cubicBezTo>
                      <a:cubicBezTo>
                        <a:pt x="212" y="666"/>
                        <a:pt x="53" y="1247"/>
                        <a:pt x="0" y="1860"/>
                      </a:cubicBezTo>
                      <a:cubicBezTo>
                        <a:pt x="617" y="1961"/>
                        <a:pt x="1239" y="1988"/>
                        <a:pt x="1862" y="1988"/>
                      </a:cubicBezTo>
                      <a:cubicBezTo>
                        <a:pt x="2146" y="1988"/>
                        <a:pt x="2430" y="1983"/>
                        <a:pt x="2715" y="1976"/>
                      </a:cubicBezTo>
                      <a:cubicBezTo>
                        <a:pt x="2810" y="1321"/>
                        <a:pt x="2810" y="656"/>
                        <a:pt x="2704"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9" name="Google Shape;1589;p53"/>
                <p:cNvSpPr/>
                <p:nvPr/>
              </p:nvSpPr>
              <p:spPr>
                <a:xfrm>
                  <a:off x="7356593" y="-68827"/>
                  <a:ext cx="130489" cy="134355"/>
                </a:xfrm>
                <a:custGeom>
                  <a:avLst/>
                  <a:gdLst/>
                  <a:ahLst/>
                  <a:cxnLst/>
                  <a:rect l="l" t="t" r="r" b="b"/>
                  <a:pathLst>
                    <a:path w="2599" h="2676" extrusionOk="0">
                      <a:moveTo>
                        <a:pt x="1585" y="0"/>
                      </a:moveTo>
                      <a:cubicBezTo>
                        <a:pt x="1215" y="359"/>
                        <a:pt x="835" y="708"/>
                        <a:pt x="465" y="1067"/>
                      </a:cubicBezTo>
                      <a:cubicBezTo>
                        <a:pt x="296" y="1225"/>
                        <a:pt x="117" y="1373"/>
                        <a:pt x="1" y="1595"/>
                      </a:cubicBezTo>
                      <a:cubicBezTo>
                        <a:pt x="85" y="1923"/>
                        <a:pt x="222" y="2208"/>
                        <a:pt x="497" y="2419"/>
                      </a:cubicBezTo>
                      <a:cubicBezTo>
                        <a:pt x="723" y="2591"/>
                        <a:pt x="973" y="2676"/>
                        <a:pt x="1220" y="2676"/>
                      </a:cubicBezTo>
                      <a:cubicBezTo>
                        <a:pt x="1549" y="2676"/>
                        <a:pt x="1874" y="2525"/>
                        <a:pt x="2134" y="2229"/>
                      </a:cubicBezTo>
                      <a:cubicBezTo>
                        <a:pt x="2588" y="1701"/>
                        <a:pt x="2599" y="898"/>
                        <a:pt x="2155" y="391"/>
                      </a:cubicBezTo>
                      <a:cubicBezTo>
                        <a:pt x="1997" y="212"/>
                        <a:pt x="1785" y="116"/>
                        <a:pt x="158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0" name="Google Shape;1590;p53"/>
                <p:cNvSpPr/>
                <p:nvPr/>
              </p:nvSpPr>
              <p:spPr>
                <a:xfrm>
                  <a:off x="7126438" y="-550877"/>
                  <a:ext cx="114624" cy="126422"/>
                </a:xfrm>
                <a:custGeom>
                  <a:avLst/>
                  <a:gdLst/>
                  <a:ahLst/>
                  <a:cxnLst/>
                  <a:rect l="l" t="t" r="r" b="b"/>
                  <a:pathLst>
                    <a:path w="2283" h="2518" extrusionOk="0">
                      <a:moveTo>
                        <a:pt x="1279" y="1"/>
                      </a:moveTo>
                      <a:cubicBezTo>
                        <a:pt x="782" y="392"/>
                        <a:pt x="371" y="878"/>
                        <a:pt x="1" y="1395"/>
                      </a:cubicBezTo>
                      <a:cubicBezTo>
                        <a:pt x="96" y="1522"/>
                        <a:pt x="106" y="1670"/>
                        <a:pt x="149" y="1818"/>
                      </a:cubicBezTo>
                      <a:cubicBezTo>
                        <a:pt x="254" y="2198"/>
                        <a:pt x="497" y="2441"/>
                        <a:pt x="867" y="2504"/>
                      </a:cubicBezTo>
                      <a:cubicBezTo>
                        <a:pt x="923" y="2513"/>
                        <a:pt x="977" y="2518"/>
                        <a:pt x="1030" y="2518"/>
                      </a:cubicBezTo>
                      <a:cubicBezTo>
                        <a:pt x="1338" y="2518"/>
                        <a:pt x="1595" y="2364"/>
                        <a:pt x="1775" y="2103"/>
                      </a:cubicBezTo>
                      <a:cubicBezTo>
                        <a:pt x="2282" y="1384"/>
                        <a:pt x="2134" y="307"/>
                        <a:pt x="127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1" name="Google Shape;1591;p53"/>
                <p:cNvSpPr/>
                <p:nvPr/>
              </p:nvSpPr>
              <p:spPr>
                <a:xfrm>
                  <a:off x="7398467" y="1431800"/>
                  <a:ext cx="70592" cy="111862"/>
                </a:xfrm>
                <a:custGeom>
                  <a:avLst/>
                  <a:gdLst/>
                  <a:ahLst/>
                  <a:cxnLst/>
                  <a:rect l="l" t="t" r="r" b="b"/>
                  <a:pathLst>
                    <a:path w="1406" h="2228" extrusionOk="0">
                      <a:moveTo>
                        <a:pt x="376" y="1"/>
                      </a:moveTo>
                      <a:cubicBezTo>
                        <a:pt x="267" y="1"/>
                        <a:pt x="157" y="18"/>
                        <a:pt x="54" y="75"/>
                      </a:cubicBezTo>
                      <a:cubicBezTo>
                        <a:pt x="64" y="498"/>
                        <a:pt x="85" y="931"/>
                        <a:pt x="33" y="1353"/>
                      </a:cubicBezTo>
                      <a:cubicBezTo>
                        <a:pt x="1" y="1638"/>
                        <a:pt x="33" y="1913"/>
                        <a:pt x="128" y="2177"/>
                      </a:cubicBezTo>
                      <a:cubicBezTo>
                        <a:pt x="285" y="2206"/>
                        <a:pt x="442" y="2228"/>
                        <a:pt x="596" y="2228"/>
                      </a:cubicBezTo>
                      <a:cubicBezTo>
                        <a:pt x="886" y="2228"/>
                        <a:pt x="1164" y="2151"/>
                        <a:pt x="1406" y="1902"/>
                      </a:cubicBezTo>
                      <a:cubicBezTo>
                        <a:pt x="1406" y="1607"/>
                        <a:pt x="1406" y="1311"/>
                        <a:pt x="1395" y="1015"/>
                      </a:cubicBezTo>
                      <a:cubicBezTo>
                        <a:pt x="1342" y="825"/>
                        <a:pt x="1279" y="646"/>
                        <a:pt x="1205" y="466"/>
                      </a:cubicBezTo>
                      <a:cubicBezTo>
                        <a:pt x="1110" y="212"/>
                        <a:pt x="909" y="54"/>
                        <a:pt x="645" y="22"/>
                      </a:cubicBezTo>
                      <a:cubicBezTo>
                        <a:pt x="558" y="13"/>
                        <a:pt x="467" y="1"/>
                        <a:pt x="37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2" name="Google Shape;1592;p53"/>
                <p:cNvSpPr/>
                <p:nvPr/>
              </p:nvSpPr>
              <p:spPr>
                <a:xfrm>
                  <a:off x="7038975" y="-164825"/>
                  <a:ext cx="50" cy="50"/>
                </a:xfrm>
                <a:custGeom>
                  <a:avLst/>
                  <a:gdLst/>
                  <a:ahLst/>
                  <a:cxnLst/>
                  <a:rect l="l" t="t" r="r" b="b"/>
                  <a:pathLst>
                    <a:path w="1" h="1" extrusionOk="0">
                      <a:moveTo>
                        <a:pt x="0" y="1"/>
                      </a:moveTo>
                      <a:lnTo>
                        <a:pt x="0" y="1"/>
                      </a:lnTo>
                      <a:lnTo>
                        <a:pt x="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3" name="Google Shape;1593;p53"/>
                <p:cNvSpPr/>
                <p:nvPr/>
              </p:nvSpPr>
              <p:spPr>
                <a:xfrm>
                  <a:off x="7038975" y="-164825"/>
                  <a:ext cx="50" cy="50"/>
                </a:xfrm>
                <a:custGeom>
                  <a:avLst/>
                  <a:gdLst/>
                  <a:ahLst/>
                  <a:cxnLst/>
                  <a:rect l="l" t="t" r="r" b="b"/>
                  <a:pathLst>
                    <a:path w="1" h="1" extrusionOk="0">
                      <a:moveTo>
                        <a:pt x="0" y="1"/>
                      </a:moveTo>
                      <a:lnTo>
                        <a:pt x="0" y="1"/>
                      </a:lnTo>
                      <a:lnTo>
                        <a:pt x="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4" name="Google Shape;1594;p53"/>
                <p:cNvSpPr/>
                <p:nvPr/>
              </p:nvSpPr>
              <p:spPr>
                <a:xfrm>
                  <a:off x="7038423" y="-263585"/>
                  <a:ext cx="144798" cy="154740"/>
                </a:xfrm>
                <a:custGeom>
                  <a:avLst/>
                  <a:gdLst/>
                  <a:ahLst/>
                  <a:cxnLst/>
                  <a:rect l="l" t="t" r="r" b="b"/>
                  <a:pathLst>
                    <a:path w="2884" h="3082" extrusionOk="0">
                      <a:moveTo>
                        <a:pt x="1356" y="0"/>
                      </a:moveTo>
                      <a:cubicBezTo>
                        <a:pt x="1327" y="0"/>
                        <a:pt x="1297" y="1"/>
                        <a:pt x="1268" y="3"/>
                      </a:cubicBezTo>
                      <a:cubicBezTo>
                        <a:pt x="550" y="56"/>
                        <a:pt x="32" y="690"/>
                        <a:pt x="11" y="1524"/>
                      </a:cubicBezTo>
                      <a:cubicBezTo>
                        <a:pt x="1" y="1672"/>
                        <a:pt x="11" y="1820"/>
                        <a:pt x="11" y="1968"/>
                      </a:cubicBezTo>
                      <a:cubicBezTo>
                        <a:pt x="96" y="2042"/>
                        <a:pt x="96" y="2137"/>
                        <a:pt x="96" y="2242"/>
                      </a:cubicBezTo>
                      <a:cubicBezTo>
                        <a:pt x="191" y="2295"/>
                        <a:pt x="222" y="2401"/>
                        <a:pt x="275" y="2485"/>
                      </a:cubicBezTo>
                      <a:cubicBezTo>
                        <a:pt x="581" y="2871"/>
                        <a:pt x="997" y="3081"/>
                        <a:pt x="1423" y="3081"/>
                      </a:cubicBezTo>
                      <a:cubicBezTo>
                        <a:pt x="1616" y="3081"/>
                        <a:pt x="1810" y="3039"/>
                        <a:pt x="1997" y="2950"/>
                      </a:cubicBezTo>
                      <a:cubicBezTo>
                        <a:pt x="2557" y="2696"/>
                        <a:pt x="2884" y="2020"/>
                        <a:pt x="2778" y="1345"/>
                      </a:cubicBezTo>
                      <a:cubicBezTo>
                        <a:pt x="2667" y="585"/>
                        <a:pt x="2041" y="0"/>
                        <a:pt x="135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5" name="Google Shape;1595;p53"/>
                <p:cNvSpPr/>
                <p:nvPr/>
              </p:nvSpPr>
              <p:spPr>
                <a:xfrm>
                  <a:off x="7038975" y="-164825"/>
                  <a:ext cx="50" cy="50"/>
                </a:xfrm>
                <a:custGeom>
                  <a:avLst/>
                  <a:gdLst/>
                  <a:ahLst/>
                  <a:cxnLst/>
                  <a:rect l="l" t="t" r="r" b="b"/>
                  <a:pathLst>
                    <a:path w="1" h="1" extrusionOk="0">
                      <a:moveTo>
                        <a:pt x="0" y="1"/>
                      </a:moveTo>
                      <a:lnTo>
                        <a:pt x="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6" name="Google Shape;1596;p53"/>
                <p:cNvSpPr/>
                <p:nvPr/>
              </p:nvSpPr>
              <p:spPr>
                <a:xfrm>
                  <a:off x="7459470" y="128442"/>
                  <a:ext cx="111410" cy="115126"/>
                </a:xfrm>
                <a:custGeom>
                  <a:avLst/>
                  <a:gdLst/>
                  <a:ahLst/>
                  <a:cxnLst/>
                  <a:rect l="l" t="t" r="r" b="b"/>
                  <a:pathLst>
                    <a:path w="2219" h="2293" extrusionOk="0">
                      <a:moveTo>
                        <a:pt x="1101" y="0"/>
                      </a:moveTo>
                      <a:cubicBezTo>
                        <a:pt x="477" y="0"/>
                        <a:pt x="0" y="514"/>
                        <a:pt x="0" y="1173"/>
                      </a:cubicBezTo>
                      <a:cubicBezTo>
                        <a:pt x="0" y="1817"/>
                        <a:pt x="476" y="2292"/>
                        <a:pt x="1109" y="2292"/>
                      </a:cubicBezTo>
                      <a:cubicBezTo>
                        <a:pt x="1743" y="2281"/>
                        <a:pt x="2218" y="1764"/>
                        <a:pt x="2208" y="1099"/>
                      </a:cubicBezTo>
                      <a:cubicBezTo>
                        <a:pt x="2197" y="465"/>
                        <a:pt x="1732" y="0"/>
                        <a:pt x="1120" y="0"/>
                      </a:cubicBezTo>
                      <a:cubicBezTo>
                        <a:pt x="1114" y="0"/>
                        <a:pt x="1107" y="0"/>
                        <a:pt x="110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7" name="Google Shape;1597;p53"/>
                <p:cNvSpPr/>
                <p:nvPr/>
              </p:nvSpPr>
              <p:spPr>
                <a:xfrm>
                  <a:off x="6813590" y="94501"/>
                  <a:ext cx="103980" cy="111913"/>
                </a:xfrm>
                <a:custGeom>
                  <a:avLst/>
                  <a:gdLst/>
                  <a:ahLst/>
                  <a:cxnLst/>
                  <a:rect l="l" t="t" r="r" b="b"/>
                  <a:pathLst>
                    <a:path w="2071" h="2229" extrusionOk="0">
                      <a:moveTo>
                        <a:pt x="1046" y="0"/>
                      </a:moveTo>
                      <a:cubicBezTo>
                        <a:pt x="465" y="0"/>
                        <a:pt x="1" y="497"/>
                        <a:pt x="11" y="1141"/>
                      </a:cubicBezTo>
                      <a:cubicBezTo>
                        <a:pt x="11" y="1778"/>
                        <a:pt x="424" y="2229"/>
                        <a:pt x="1005" y="2229"/>
                      </a:cubicBezTo>
                      <a:cubicBezTo>
                        <a:pt x="1012" y="2229"/>
                        <a:pt x="1018" y="2229"/>
                        <a:pt x="1025" y="2229"/>
                      </a:cubicBezTo>
                      <a:cubicBezTo>
                        <a:pt x="1606" y="2208"/>
                        <a:pt x="2071" y="1690"/>
                        <a:pt x="2060" y="1067"/>
                      </a:cubicBezTo>
                      <a:cubicBezTo>
                        <a:pt x="2050" y="465"/>
                        <a:pt x="1617" y="11"/>
                        <a:pt x="104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8" name="Google Shape;1598;p53"/>
                <p:cNvSpPr/>
                <p:nvPr/>
              </p:nvSpPr>
              <p:spPr>
                <a:xfrm>
                  <a:off x="7351271" y="646491"/>
                  <a:ext cx="104532" cy="108247"/>
                </a:xfrm>
                <a:custGeom>
                  <a:avLst/>
                  <a:gdLst/>
                  <a:ahLst/>
                  <a:cxnLst/>
                  <a:rect l="l" t="t" r="r" b="b"/>
                  <a:pathLst>
                    <a:path w="2082" h="2156" extrusionOk="0">
                      <a:moveTo>
                        <a:pt x="1036" y="1"/>
                      </a:moveTo>
                      <a:cubicBezTo>
                        <a:pt x="476" y="1"/>
                        <a:pt x="1" y="518"/>
                        <a:pt x="11" y="1110"/>
                      </a:cubicBezTo>
                      <a:cubicBezTo>
                        <a:pt x="22" y="1712"/>
                        <a:pt x="466" y="2155"/>
                        <a:pt x="1036" y="2155"/>
                      </a:cubicBezTo>
                      <a:cubicBezTo>
                        <a:pt x="1627" y="2145"/>
                        <a:pt x="2081" y="1659"/>
                        <a:pt x="2071" y="1057"/>
                      </a:cubicBezTo>
                      <a:cubicBezTo>
                        <a:pt x="2060" y="465"/>
                        <a:pt x="1596" y="1"/>
                        <a:pt x="103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9" name="Google Shape;1599;p53"/>
                <p:cNvSpPr/>
                <p:nvPr/>
              </p:nvSpPr>
              <p:spPr>
                <a:xfrm>
                  <a:off x="6976918" y="785418"/>
                  <a:ext cx="100817" cy="106641"/>
                </a:xfrm>
                <a:custGeom>
                  <a:avLst/>
                  <a:gdLst/>
                  <a:ahLst/>
                  <a:cxnLst/>
                  <a:rect l="l" t="t" r="r" b="b"/>
                  <a:pathLst>
                    <a:path w="2008" h="2124" extrusionOk="0">
                      <a:moveTo>
                        <a:pt x="1012" y="1"/>
                      </a:moveTo>
                      <a:cubicBezTo>
                        <a:pt x="1006" y="1"/>
                        <a:pt x="1000" y="1"/>
                        <a:pt x="993" y="1"/>
                      </a:cubicBezTo>
                      <a:cubicBezTo>
                        <a:pt x="434" y="1"/>
                        <a:pt x="1" y="476"/>
                        <a:pt x="11" y="1078"/>
                      </a:cubicBezTo>
                      <a:cubicBezTo>
                        <a:pt x="22" y="1648"/>
                        <a:pt x="455" y="2113"/>
                        <a:pt x="993" y="2124"/>
                      </a:cubicBezTo>
                      <a:cubicBezTo>
                        <a:pt x="999" y="2124"/>
                        <a:pt x="1005" y="2124"/>
                        <a:pt x="1011" y="2124"/>
                      </a:cubicBezTo>
                      <a:cubicBezTo>
                        <a:pt x="1552" y="2124"/>
                        <a:pt x="2007" y="1632"/>
                        <a:pt x="2007" y="1057"/>
                      </a:cubicBezTo>
                      <a:cubicBezTo>
                        <a:pt x="2007" y="462"/>
                        <a:pt x="1573" y="1"/>
                        <a:pt x="101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0" name="Google Shape;1600;p53"/>
                <p:cNvSpPr/>
                <p:nvPr/>
              </p:nvSpPr>
              <p:spPr>
                <a:xfrm>
                  <a:off x="7502950" y="438127"/>
                  <a:ext cx="98658" cy="102925"/>
                </a:xfrm>
                <a:custGeom>
                  <a:avLst/>
                  <a:gdLst/>
                  <a:ahLst/>
                  <a:cxnLst/>
                  <a:rect l="l" t="t" r="r" b="b"/>
                  <a:pathLst>
                    <a:path w="1965" h="2050" extrusionOk="0">
                      <a:moveTo>
                        <a:pt x="983" y="0"/>
                      </a:moveTo>
                      <a:cubicBezTo>
                        <a:pt x="433" y="0"/>
                        <a:pt x="0" y="454"/>
                        <a:pt x="0" y="1046"/>
                      </a:cubicBezTo>
                      <a:cubicBezTo>
                        <a:pt x="0" y="1605"/>
                        <a:pt x="412" y="2038"/>
                        <a:pt x="951" y="2049"/>
                      </a:cubicBezTo>
                      <a:cubicBezTo>
                        <a:pt x="958" y="2049"/>
                        <a:pt x="965" y="2049"/>
                        <a:pt x="971" y="2049"/>
                      </a:cubicBezTo>
                      <a:cubicBezTo>
                        <a:pt x="1532" y="2049"/>
                        <a:pt x="1954" y="1620"/>
                        <a:pt x="1965" y="1046"/>
                      </a:cubicBezTo>
                      <a:cubicBezTo>
                        <a:pt x="1965" y="465"/>
                        <a:pt x="1542" y="0"/>
                        <a:pt x="98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1" name="Google Shape;1601;p53"/>
                <p:cNvSpPr/>
                <p:nvPr/>
              </p:nvSpPr>
              <p:spPr>
                <a:xfrm>
                  <a:off x="7243624" y="-372185"/>
                  <a:ext cx="93386" cy="103478"/>
                </a:xfrm>
                <a:custGeom>
                  <a:avLst/>
                  <a:gdLst/>
                  <a:ahLst/>
                  <a:cxnLst/>
                  <a:rect l="l" t="t" r="r" b="b"/>
                  <a:pathLst>
                    <a:path w="1860" h="2061" extrusionOk="0">
                      <a:moveTo>
                        <a:pt x="949" y="1"/>
                      </a:moveTo>
                      <a:cubicBezTo>
                        <a:pt x="943" y="1"/>
                        <a:pt x="937" y="1"/>
                        <a:pt x="930" y="1"/>
                      </a:cubicBezTo>
                      <a:cubicBezTo>
                        <a:pt x="392" y="1"/>
                        <a:pt x="1" y="455"/>
                        <a:pt x="1" y="1078"/>
                      </a:cubicBezTo>
                      <a:cubicBezTo>
                        <a:pt x="11" y="1659"/>
                        <a:pt x="349" y="2061"/>
                        <a:pt x="856" y="2061"/>
                      </a:cubicBezTo>
                      <a:cubicBezTo>
                        <a:pt x="1395" y="2061"/>
                        <a:pt x="1860" y="1554"/>
                        <a:pt x="1860" y="973"/>
                      </a:cubicBezTo>
                      <a:cubicBezTo>
                        <a:pt x="1860" y="430"/>
                        <a:pt x="1458" y="1"/>
                        <a:pt x="94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2" name="Google Shape;1602;p53"/>
                <p:cNvSpPr/>
                <p:nvPr/>
              </p:nvSpPr>
              <p:spPr>
                <a:xfrm>
                  <a:off x="7322652" y="-579496"/>
                  <a:ext cx="94440" cy="101871"/>
                </a:xfrm>
                <a:custGeom>
                  <a:avLst/>
                  <a:gdLst/>
                  <a:ahLst/>
                  <a:cxnLst/>
                  <a:rect l="l" t="t" r="r" b="b"/>
                  <a:pathLst>
                    <a:path w="1881" h="2029" extrusionOk="0">
                      <a:moveTo>
                        <a:pt x="941" y="1"/>
                      </a:moveTo>
                      <a:cubicBezTo>
                        <a:pt x="412" y="11"/>
                        <a:pt x="1" y="465"/>
                        <a:pt x="1" y="1025"/>
                      </a:cubicBezTo>
                      <a:cubicBezTo>
                        <a:pt x="1" y="1585"/>
                        <a:pt x="402" y="2018"/>
                        <a:pt x="909" y="2028"/>
                      </a:cubicBezTo>
                      <a:cubicBezTo>
                        <a:pt x="915" y="2029"/>
                        <a:pt x="920" y="2029"/>
                        <a:pt x="926" y="2029"/>
                      </a:cubicBezTo>
                      <a:cubicBezTo>
                        <a:pt x="1457" y="2029"/>
                        <a:pt x="1880" y="1547"/>
                        <a:pt x="1870" y="972"/>
                      </a:cubicBezTo>
                      <a:cubicBezTo>
                        <a:pt x="1859" y="434"/>
                        <a:pt x="1447" y="1"/>
                        <a:pt x="94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3" name="Google Shape;1603;p53"/>
                <p:cNvSpPr/>
                <p:nvPr/>
              </p:nvSpPr>
              <p:spPr>
                <a:xfrm>
                  <a:off x="6955730" y="254113"/>
                  <a:ext cx="95997" cy="97603"/>
                </a:xfrm>
                <a:custGeom>
                  <a:avLst/>
                  <a:gdLst/>
                  <a:ahLst/>
                  <a:cxnLst/>
                  <a:rect l="l" t="t" r="r" b="b"/>
                  <a:pathLst>
                    <a:path w="1912" h="1944" extrusionOk="0">
                      <a:moveTo>
                        <a:pt x="930" y="0"/>
                      </a:moveTo>
                      <a:cubicBezTo>
                        <a:pt x="412" y="11"/>
                        <a:pt x="21" y="402"/>
                        <a:pt x="11" y="930"/>
                      </a:cubicBezTo>
                      <a:cubicBezTo>
                        <a:pt x="0" y="1489"/>
                        <a:pt x="433" y="1944"/>
                        <a:pt x="961" y="1944"/>
                      </a:cubicBezTo>
                      <a:cubicBezTo>
                        <a:pt x="1500" y="1944"/>
                        <a:pt x="1912" y="1521"/>
                        <a:pt x="1912" y="982"/>
                      </a:cubicBezTo>
                      <a:cubicBezTo>
                        <a:pt x="1912" y="433"/>
                        <a:pt x="1489" y="0"/>
                        <a:pt x="93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4" name="Google Shape;1604;p53"/>
                <p:cNvSpPr/>
                <p:nvPr/>
              </p:nvSpPr>
              <p:spPr>
                <a:xfrm>
                  <a:off x="7556523" y="-114968"/>
                  <a:ext cx="91227" cy="93436"/>
                </a:xfrm>
                <a:custGeom>
                  <a:avLst/>
                  <a:gdLst/>
                  <a:ahLst/>
                  <a:cxnLst/>
                  <a:rect l="l" t="t" r="r" b="b"/>
                  <a:pathLst>
                    <a:path w="1817" h="1861" extrusionOk="0">
                      <a:moveTo>
                        <a:pt x="931" y="0"/>
                      </a:moveTo>
                      <a:cubicBezTo>
                        <a:pt x="433" y="0"/>
                        <a:pt x="32" y="398"/>
                        <a:pt x="11" y="909"/>
                      </a:cubicBezTo>
                      <a:cubicBezTo>
                        <a:pt x="0" y="1405"/>
                        <a:pt x="391" y="1838"/>
                        <a:pt x="877" y="1859"/>
                      </a:cubicBezTo>
                      <a:cubicBezTo>
                        <a:pt x="888" y="1860"/>
                        <a:pt x="900" y="1860"/>
                        <a:pt x="911" y="1860"/>
                      </a:cubicBezTo>
                      <a:cubicBezTo>
                        <a:pt x="1383" y="1860"/>
                        <a:pt x="1806" y="1435"/>
                        <a:pt x="1806" y="940"/>
                      </a:cubicBezTo>
                      <a:cubicBezTo>
                        <a:pt x="1817" y="444"/>
                        <a:pt x="1426" y="22"/>
                        <a:pt x="951" y="0"/>
                      </a:cubicBezTo>
                      <a:cubicBezTo>
                        <a:pt x="944" y="0"/>
                        <a:pt x="938" y="0"/>
                        <a:pt x="93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605" name="Google Shape;1605;p53"/>
            <p:cNvSpPr/>
            <p:nvPr/>
          </p:nvSpPr>
          <p:spPr>
            <a:xfrm>
              <a:off x="5575569" y="3733898"/>
              <a:ext cx="1507844" cy="1385528"/>
            </a:xfrm>
            <a:custGeom>
              <a:avLst/>
              <a:gdLst/>
              <a:ahLst/>
              <a:cxnLst/>
              <a:rect l="l" t="t" r="r" b="b"/>
              <a:pathLst>
                <a:path w="8894" h="8173" extrusionOk="0">
                  <a:moveTo>
                    <a:pt x="3238" y="1"/>
                  </a:moveTo>
                  <a:cubicBezTo>
                    <a:pt x="3222" y="1"/>
                    <a:pt x="3206" y="4"/>
                    <a:pt x="3190" y="9"/>
                  </a:cubicBezTo>
                  <a:cubicBezTo>
                    <a:pt x="3158" y="19"/>
                    <a:pt x="3127" y="30"/>
                    <a:pt x="3095" y="51"/>
                  </a:cubicBezTo>
                  <a:cubicBezTo>
                    <a:pt x="3074" y="72"/>
                    <a:pt x="3042" y="93"/>
                    <a:pt x="3032" y="125"/>
                  </a:cubicBezTo>
                  <a:cubicBezTo>
                    <a:pt x="3011" y="157"/>
                    <a:pt x="3000" y="188"/>
                    <a:pt x="2989" y="220"/>
                  </a:cubicBezTo>
                  <a:cubicBezTo>
                    <a:pt x="2989" y="252"/>
                    <a:pt x="2989" y="273"/>
                    <a:pt x="2979" y="294"/>
                  </a:cubicBezTo>
                  <a:cubicBezTo>
                    <a:pt x="2989" y="347"/>
                    <a:pt x="3000" y="400"/>
                    <a:pt x="3021" y="442"/>
                  </a:cubicBezTo>
                  <a:lnTo>
                    <a:pt x="3063" y="495"/>
                  </a:lnTo>
                  <a:cubicBezTo>
                    <a:pt x="3095" y="526"/>
                    <a:pt x="3137" y="547"/>
                    <a:pt x="3169" y="558"/>
                  </a:cubicBezTo>
                  <a:lnTo>
                    <a:pt x="3190" y="569"/>
                  </a:lnTo>
                  <a:lnTo>
                    <a:pt x="3211" y="579"/>
                  </a:lnTo>
                  <a:cubicBezTo>
                    <a:pt x="3243" y="611"/>
                    <a:pt x="3296" y="621"/>
                    <a:pt x="3338" y="621"/>
                  </a:cubicBezTo>
                  <a:lnTo>
                    <a:pt x="3454" y="621"/>
                  </a:lnTo>
                  <a:cubicBezTo>
                    <a:pt x="3486" y="621"/>
                    <a:pt x="3517" y="611"/>
                    <a:pt x="3549" y="590"/>
                  </a:cubicBezTo>
                  <a:cubicBezTo>
                    <a:pt x="3581" y="579"/>
                    <a:pt x="3602" y="558"/>
                    <a:pt x="3623" y="526"/>
                  </a:cubicBezTo>
                  <a:cubicBezTo>
                    <a:pt x="3634" y="505"/>
                    <a:pt x="3655" y="484"/>
                    <a:pt x="3665" y="474"/>
                  </a:cubicBezTo>
                  <a:cubicBezTo>
                    <a:pt x="3676" y="431"/>
                    <a:pt x="3686" y="400"/>
                    <a:pt x="3686" y="357"/>
                  </a:cubicBezTo>
                  <a:cubicBezTo>
                    <a:pt x="3697" y="336"/>
                    <a:pt x="3697" y="315"/>
                    <a:pt x="3686" y="283"/>
                  </a:cubicBezTo>
                  <a:cubicBezTo>
                    <a:pt x="3686" y="252"/>
                    <a:pt x="3676" y="220"/>
                    <a:pt x="3655" y="188"/>
                  </a:cubicBezTo>
                  <a:cubicBezTo>
                    <a:pt x="3644" y="167"/>
                    <a:pt x="3623" y="146"/>
                    <a:pt x="3613" y="125"/>
                  </a:cubicBezTo>
                  <a:cubicBezTo>
                    <a:pt x="3581" y="93"/>
                    <a:pt x="3539" y="72"/>
                    <a:pt x="3496" y="62"/>
                  </a:cubicBezTo>
                  <a:lnTo>
                    <a:pt x="3285" y="9"/>
                  </a:lnTo>
                  <a:cubicBezTo>
                    <a:pt x="3269" y="4"/>
                    <a:pt x="3253" y="1"/>
                    <a:pt x="3238" y="1"/>
                  </a:cubicBezTo>
                  <a:close/>
                  <a:moveTo>
                    <a:pt x="8101" y="178"/>
                  </a:moveTo>
                  <a:cubicBezTo>
                    <a:pt x="8080" y="178"/>
                    <a:pt x="8048" y="178"/>
                    <a:pt x="8017" y="188"/>
                  </a:cubicBezTo>
                  <a:cubicBezTo>
                    <a:pt x="7996" y="199"/>
                    <a:pt x="7964" y="220"/>
                    <a:pt x="7943" y="231"/>
                  </a:cubicBezTo>
                  <a:lnTo>
                    <a:pt x="7922" y="241"/>
                  </a:lnTo>
                  <a:cubicBezTo>
                    <a:pt x="7911" y="252"/>
                    <a:pt x="7890" y="273"/>
                    <a:pt x="7869" y="283"/>
                  </a:cubicBezTo>
                  <a:lnTo>
                    <a:pt x="7869" y="294"/>
                  </a:lnTo>
                  <a:lnTo>
                    <a:pt x="7858" y="305"/>
                  </a:lnTo>
                  <a:cubicBezTo>
                    <a:pt x="7848" y="326"/>
                    <a:pt x="7827" y="347"/>
                    <a:pt x="7816" y="368"/>
                  </a:cubicBezTo>
                  <a:lnTo>
                    <a:pt x="7816" y="379"/>
                  </a:lnTo>
                  <a:cubicBezTo>
                    <a:pt x="7795" y="410"/>
                    <a:pt x="7795" y="442"/>
                    <a:pt x="7795" y="484"/>
                  </a:cubicBezTo>
                  <a:cubicBezTo>
                    <a:pt x="7784" y="526"/>
                    <a:pt x="7784" y="558"/>
                    <a:pt x="7795" y="600"/>
                  </a:cubicBezTo>
                  <a:cubicBezTo>
                    <a:pt x="7805" y="632"/>
                    <a:pt x="7816" y="664"/>
                    <a:pt x="7848" y="695"/>
                  </a:cubicBezTo>
                  <a:cubicBezTo>
                    <a:pt x="7869" y="716"/>
                    <a:pt x="7890" y="748"/>
                    <a:pt x="7922" y="759"/>
                  </a:cubicBezTo>
                  <a:lnTo>
                    <a:pt x="7974" y="790"/>
                  </a:lnTo>
                  <a:cubicBezTo>
                    <a:pt x="7992" y="795"/>
                    <a:pt x="8011" y="797"/>
                    <a:pt x="8031" y="797"/>
                  </a:cubicBezTo>
                  <a:cubicBezTo>
                    <a:pt x="8059" y="797"/>
                    <a:pt x="8087" y="792"/>
                    <a:pt x="8112" y="780"/>
                  </a:cubicBezTo>
                  <a:lnTo>
                    <a:pt x="8154" y="759"/>
                  </a:lnTo>
                  <a:lnTo>
                    <a:pt x="8175" y="759"/>
                  </a:lnTo>
                  <a:cubicBezTo>
                    <a:pt x="8207" y="759"/>
                    <a:pt x="8238" y="748"/>
                    <a:pt x="8270" y="727"/>
                  </a:cubicBezTo>
                  <a:cubicBezTo>
                    <a:pt x="8302" y="716"/>
                    <a:pt x="8323" y="695"/>
                    <a:pt x="8344" y="664"/>
                  </a:cubicBezTo>
                  <a:cubicBezTo>
                    <a:pt x="8365" y="653"/>
                    <a:pt x="8376" y="632"/>
                    <a:pt x="8386" y="611"/>
                  </a:cubicBezTo>
                  <a:cubicBezTo>
                    <a:pt x="8407" y="569"/>
                    <a:pt x="8418" y="516"/>
                    <a:pt x="8418" y="463"/>
                  </a:cubicBezTo>
                  <a:cubicBezTo>
                    <a:pt x="8407" y="442"/>
                    <a:pt x="8407" y="421"/>
                    <a:pt x="8407" y="389"/>
                  </a:cubicBezTo>
                  <a:cubicBezTo>
                    <a:pt x="8386" y="347"/>
                    <a:pt x="8365" y="305"/>
                    <a:pt x="8333" y="273"/>
                  </a:cubicBezTo>
                  <a:cubicBezTo>
                    <a:pt x="8323" y="252"/>
                    <a:pt x="8291" y="231"/>
                    <a:pt x="8281" y="220"/>
                  </a:cubicBezTo>
                  <a:lnTo>
                    <a:pt x="8270" y="220"/>
                  </a:lnTo>
                  <a:lnTo>
                    <a:pt x="8260" y="210"/>
                  </a:lnTo>
                  <a:cubicBezTo>
                    <a:pt x="8238" y="199"/>
                    <a:pt x="8217" y="188"/>
                    <a:pt x="8196" y="188"/>
                  </a:cubicBezTo>
                  <a:lnTo>
                    <a:pt x="8186" y="178"/>
                  </a:lnTo>
                  <a:close/>
                  <a:moveTo>
                    <a:pt x="5239" y="157"/>
                  </a:moveTo>
                  <a:cubicBezTo>
                    <a:pt x="5176" y="157"/>
                    <a:pt x="5102" y="188"/>
                    <a:pt x="5059" y="241"/>
                  </a:cubicBezTo>
                  <a:cubicBezTo>
                    <a:pt x="5028" y="294"/>
                    <a:pt x="4996" y="379"/>
                    <a:pt x="4996" y="442"/>
                  </a:cubicBezTo>
                  <a:cubicBezTo>
                    <a:pt x="5007" y="516"/>
                    <a:pt x="5028" y="590"/>
                    <a:pt x="5081" y="643"/>
                  </a:cubicBezTo>
                  <a:cubicBezTo>
                    <a:pt x="5102" y="674"/>
                    <a:pt x="5133" y="685"/>
                    <a:pt x="5176" y="706"/>
                  </a:cubicBezTo>
                  <a:lnTo>
                    <a:pt x="5186" y="738"/>
                  </a:lnTo>
                  <a:cubicBezTo>
                    <a:pt x="5207" y="801"/>
                    <a:pt x="5239" y="843"/>
                    <a:pt x="5292" y="875"/>
                  </a:cubicBezTo>
                  <a:cubicBezTo>
                    <a:pt x="5313" y="885"/>
                    <a:pt x="5323" y="885"/>
                    <a:pt x="5345" y="896"/>
                  </a:cubicBezTo>
                  <a:cubicBezTo>
                    <a:pt x="5376" y="907"/>
                    <a:pt x="5397" y="907"/>
                    <a:pt x="5419" y="907"/>
                  </a:cubicBezTo>
                  <a:lnTo>
                    <a:pt x="5482" y="907"/>
                  </a:lnTo>
                  <a:lnTo>
                    <a:pt x="5514" y="917"/>
                  </a:lnTo>
                  <a:lnTo>
                    <a:pt x="5556" y="938"/>
                  </a:lnTo>
                  <a:cubicBezTo>
                    <a:pt x="5609" y="981"/>
                    <a:pt x="5661" y="1002"/>
                    <a:pt x="5725" y="1002"/>
                  </a:cubicBezTo>
                  <a:cubicBezTo>
                    <a:pt x="5788" y="1002"/>
                    <a:pt x="5852" y="970"/>
                    <a:pt x="5894" y="917"/>
                  </a:cubicBezTo>
                  <a:cubicBezTo>
                    <a:pt x="5936" y="854"/>
                    <a:pt x="5968" y="780"/>
                    <a:pt x="5968" y="706"/>
                  </a:cubicBezTo>
                  <a:cubicBezTo>
                    <a:pt x="5957" y="632"/>
                    <a:pt x="5936" y="558"/>
                    <a:pt x="5883" y="516"/>
                  </a:cubicBezTo>
                  <a:cubicBezTo>
                    <a:pt x="5809" y="442"/>
                    <a:pt x="5725" y="389"/>
                    <a:pt x="5630" y="357"/>
                  </a:cubicBezTo>
                  <a:lnTo>
                    <a:pt x="5619" y="347"/>
                  </a:lnTo>
                  <a:cubicBezTo>
                    <a:pt x="5566" y="252"/>
                    <a:pt x="5492" y="199"/>
                    <a:pt x="5408" y="167"/>
                  </a:cubicBezTo>
                  <a:cubicBezTo>
                    <a:pt x="5355" y="157"/>
                    <a:pt x="5292" y="157"/>
                    <a:pt x="5239" y="157"/>
                  </a:cubicBezTo>
                  <a:close/>
                  <a:moveTo>
                    <a:pt x="7182" y="431"/>
                  </a:moveTo>
                  <a:cubicBezTo>
                    <a:pt x="7151" y="431"/>
                    <a:pt x="7119" y="431"/>
                    <a:pt x="7087" y="442"/>
                  </a:cubicBezTo>
                  <a:cubicBezTo>
                    <a:pt x="7056" y="452"/>
                    <a:pt x="7024" y="474"/>
                    <a:pt x="7003" y="495"/>
                  </a:cubicBezTo>
                  <a:cubicBezTo>
                    <a:pt x="6982" y="516"/>
                    <a:pt x="6961" y="547"/>
                    <a:pt x="6939" y="579"/>
                  </a:cubicBezTo>
                  <a:cubicBezTo>
                    <a:pt x="6939" y="600"/>
                    <a:pt x="6929" y="621"/>
                    <a:pt x="6918" y="643"/>
                  </a:cubicBezTo>
                  <a:cubicBezTo>
                    <a:pt x="6908" y="695"/>
                    <a:pt x="6908" y="748"/>
                    <a:pt x="6929" y="801"/>
                  </a:cubicBezTo>
                  <a:cubicBezTo>
                    <a:pt x="6939" y="822"/>
                    <a:pt x="6939" y="843"/>
                    <a:pt x="6950" y="864"/>
                  </a:cubicBezTo>
                  <a:cubicBezTo>
                    <a:pt x="6971" y="907"/>
                    <a:pt x="7003" y="938"/>
                    <a:pt x="7045" y="959"/>
                  </a:cubicBezTo>
                  <a:lnTo>
                    <a:pt x="7098" y="1002"/>
                  </a:lnTo>
                  <a:cubicBezTo>
                    <a:pt x="7129" y="1023"/>
                    <a:pt x="7161" y="1033"/>
                    <a:pt x="7193" y="1033"/>
                  </a:cubicBezTo>
                  <a:cubicBezTo>
                    <a:pt x="7225" y="1033"/>
                    <a:pt x="7256" y="1033"/>
                    <a:pt x="7288" y="1023"/>
                  </a:cubicBezTo>
                  <a:cubicBezTo>
                    <a:pt x="7320" y="1012"/>
                    <a:pt x="7351" y="991"/>
                    <a:pt x="7372" y="970"/>
                  </a:cubicBezTo>
                  <a:cubicBezTo>
                    <a:pt x="7404" y="949"/>
                    <a:pt x="7425" y="917"/>
                    <a:pt x="7436" y="885"/>
                  </a:cubicBezTo>
                  <a:cubicBezTo>
                    <a:pt x="7446" y="864"/>
                    <a:pt x="7457" y="843"/>
                    <a:pt x="7457" y="822"/>
                  </a:cubicBezTo>
                  <a:cubicBezTo>
                    <a:pt x="7467" y="769"/>
                    <a:pt x="7467" y="716"/>
                    <a:pt x="7457" y="664"/>
                  </a:cubicBezTo>
                  <a:cubicBezTo>
                    <a:pt x="7446" y="643"/>
                    <a:pt x="7436" y="621"/>
                    <a:pt x="7425" y="600"/>
                  </a:cubicBezTo>
                  <a:cubicBezTo>
                    <a:pt x="7404" y="558"/>
                    <a:pt x="7372" y="526"/>
                    <a:pt x="7330" y="505"/>
                  </a:cubicBezTo>
                  <a:cubicBezTo>
                    <a:pt x="7320" y="495"/>
                    <a:pt x="7298" y="474"/>
                    <a:pt x="7277" y="463"/>
                  </a:cubicBezTo>
                  <a:cubicBezTo>
                    <a:pt x="7246" y="442"/>
                    <a:pt x="7225" y="431"/>
                    <a:pt x="7182" y="431"/>
                  </a:cubicBezTo>
                  <a:close/>
                  <a:moveTo>
                    <a:pt x="2905" y="1461"/>
                  </a:moveTo>
                  <a:cubicBezTo>
                    <a:pt x="2777" y="1461"/>
                    <a:pt x="2651" y="1556"/>
                    <a:pt x="2662" y="1741"/>
                  </a:cubicBezTo>
                  <a:cubicBezTo>
                    <a:pt x="2667" y="1920"/>
                    <a:pt x="2787" y="2008"/>
                    <a:pt x="2907" y="2008"/>
                  </a:cubicBezTo>
                  <a:cubicBezTo>
                    <a:pt x="3035" y="2008"/>
                    <a:pt x="3164" y="1910"/>
                    <a:pt x="3158" y="1720"/>
                  </a:cubicBezTo>
                  <a:cubicBezTo>
                    <a:pt x="3148" y="1546"/>
                    <a:pt x="3026" y="1461"/>
                    <a:pt x="2905" y="1461"/>
                  </a:cubicBezTo>
                  <a:close/>
                  <a:moveTo>
                    <a:pt x="1754" y="1392"/>
                  </a:moveTo>
                  <a:cubicBezTo>
                    <a:pt x="1733" y="1392"/>
                    <a:pt x="1701" y="1403"/>
                    <a:pt x="1680" y="1403"/>
                  </a:cubicBezTo>
                  <a:lnTo>
                    <a:pt x="1669" y="1414"/>
                  </a:lnTo>
                  <a:cubicBezTo>
                    <a:pt x="1627" y="1424"/>
                    <a:pt x="1606" y="1435"/>
                    <a:pt x="1585" y="1466"/>
                  </a:cubicBezTo>
                  <a:cubicBezTo>
                    <a:pt x="1553" y="1487"/>
                    <a:pt x="1532" y="1509"/>
                    <a:pt x="1521" y="1551"/>
                  </a:cubicBezTo>
                  <a:cubicBezTo>
                    <a:pt x="1500" y="1583"/>
                    <a:pt x="1490" y="1614"/>
                    <a:pt x="1490" y="1656"/>
                  </a:cubicBezTo>
                  <a:cubicBezTo>
                    <a:pt x="1490" y="1678"/>
                    <a:pt x="1490" y="1709"/>
                    <a:pt x="1500" y="1741"/>
                  </a:cubicBezTo>
                  <a:lnTo>
                    <a:pt x="1490" y="1783"/>
                  </a:lnTo>
                  <a:cubicBezTo>
                    <a:pt x="1490" y="1836"/>
                    <a:pt x="1511" y="1889"/>
                    <a:pt x="1532" y="1931"/>
                  </a:cubicBezTo>
                  <a:lnTo>
                    <a:pt x="1574" y="1984"/>
                  </a:lnTo>
                  <a:cubicBezTo>
                    <a:pt x="1606" y="2016"/>
                    <a:pt x="1638" y="2037"/>
                    <a:pt x="1680" y="2047"/>
                  </a:cubicBezTo>
                  <a:lnTo>
                    <a:pt x="1690" y="2058"/>
                  </a:lnTo>
                  <a:lnTo>
                    <a:pt x="1785" y="2058"/>
                  </a:lnTo>
                  <a:cubicBezTo>
                    <a:pt x="1807" y="2058"/>
                    <a:pt x="1828" y="2047"/>
                    <a:pt x="1849" y="2047"/>
                  </a:cubicBezTo>
                  <a:lnTo>
                    <a:pt x="1870" y="2047"/>
                  </a:lnTo>
                  <a:lnTo>
                    <a:pt x="1902" y="2026"/>
                  </a:lnTo>
                  <a:lnTo>
                    <a:pt x="1944" y="2005"/>
                  </a:lnTo>
                  <a:cubicBezTo>
                    <a:pt x="1965" y="1984"/>
                    <a:pt x="1986" y="1963"/>
                    <a:pt x="2007" y="1942"/>
                  </a:cubicBezTo>
                  <a:lnTo>
                    <a:pt x="2018" y="1931"/>
                  </a:lnTo>
                  <a:cubicBezTo>
                    <a:pt x="2028" y="1910"/>
                    <a:pt x="2049" y="1889"/>
                    <a:pt x="2060" y="1868"/>
                  </a:cubicBezTo>
                  <a:lnTo>
                    <a:pt x="2060" y="1857"/>
                  </a:lnTo>
                  <a:cubicBezTo>
                    <a:pt x="2071" y="1836"/>
                    <a:pt x="2081" y="1815"/>
                    <a:pt x="2081" y="1794"/>
                  </a:cubicBezTo>
                  <a:cubicBezTo>
                    <a:pt x="2092" y="1741"/>
                    <a:pt x="2092" y="1688"/>
                    <a:pt x="2081" y="1635"/>
                  </a:cubicBezTo>
                  <a:lnTo>
                    <a:pt x="2071" y="1604"/>
                  </a:lnTo>
                  <a:lnTo>
                    <a:pt x="2049" y="1572"/>
                  </a:lnTo>
                  <a:lnTo>
                    <a:pt x="2049" y="1561"/>
                  </a:lnTo>
                  <a:cubicBezTo>
                    <a:pt x="2039" y="1540"/>
                    <a:pt x="2018" y="1519"/>
                    <a:pt x="1997" y="1498"/>
                  </a:cubicBezTo>
                  <a:lnTo>
                    <a:pt x="1986" y="1487"/>
                  </a:lnTo>
                  <a:cubicBezTo>
                    <a:pt x="1976" y="1466"/>
                    <a:pt x="1954" y="1456"/>
                    <a:pt x="1933" y="1445"/>
                  </a:cubicBezTo>
                  <a:lnTo>
                    <a:pt x="1933" y="1435"/>
                  </a:lnTo>
                  <a:lnTo>
                    <a:pt x="1923" y="1435"/>
                  </a:lnTo>
                  <a:cubicBezTo>
                    <a:pt x="1902" y="1424"/>
                    <a:pt x="1870" y="1414"/>
                    <a:pt x="1849" y="1403"/>
                  </a:cubicBezTo>
                  <a:lnTo>
                    <a:pt x="1838" y="1403"/>
                  </a:lnTo>
                  <a:cubicBezTo>
                    <a:pt x="1817" y="1392"/>
                    <a:pt x="1785" y="1392"/>
                    <a:pt x="1764" y="1392"/>
                  </a:cubicBezTo>
                  <a:close/>
                  <a:moveTo>
                    <a:pt x="5894" y="1445"/>
                  </a:moveTo>
                  <a:lnTo>
                    <a:pt x="5894" y="1456"/>
                  </a:lnTo>
                  <a:cubicBezTo>
                    <a:pt x="5862" y="1456"/>
                    <a:pt x="5830" y="1466"/>
                    <a:pt x="5799" y="1487"/>
                  </a:cubicBezTo>
                  <a:cubicBezTo>
                    <a:pt x="5767" y="1509"/>
                    <a:pt x="5746" y="1530"/>
                    <a:pt x="5735" y="1561"/>
                  </a:cubicBezTo>
                  <a:cubicBezTo>
                    <a:pt x="5714" y="1593"/>
                    <a:pt x="5693" y="1625"/>
                    <a:pt x="5693" y="1656"/>
                  </a:cubicBezTo>
                  <a:cubicBezTo>
                    <a:pt x="5693" y="1688"/>
                    <a:pt x="5693" y="1709"/>
                    <a:pt x="5683" y="1741"/>
                  </a:cubicBezTo>
                  <a:lnTo>
                    <a:pt x="5693" y="1762"/>
                  </a:lnTo>
                  <a:cubicBezTo>
                    <a:pt x="5683" y="1783"/>
                    <a:pt x="5683" y="1804"/>
                    <a:pt x="5683" y="1825"/>
                  </a:cubicBezTo>
                  <a:cubicBezTo>
                    <a:pt x="5683" y="1868"/>
                    <a:pt x="5693" y="1899"/>
                    <a:pt x="5714" y="1931"/>
                  </a:cubicBezTo>
                  <a:cubicBezTo>
                    <a:pt x="5725" y="1973"/>
                    <a:pt x="5735" y="1994"/>
                    <a:pt x="5767" y="2026"/>
                  </a:cubicBezTo>
                  <a:cubicBezTo>
                    <a:pt x="5778" y="2037"/>
                    <a:pt x="5799" y="2047"/>
                    <a:pt x="5820" y="2068"/>
                  </a:cubicBezTo>
                  <a:cubicBezTo>
                    <a:pt x="5852" y="2089"/>
                    <a:pt x="5894" y="2100"/>
                    <a:pt x="5947" y="2100"/>
                  </a:cubicBezTo>
                  <a:cubicBezTo>
                    <a:pt x="5968" y="2089"/>
                    <a:pt x="5989" y="2089"/>
                    <a:pt x="6010" y="2089"/>
                  </a:cubicBezTo>
                  <a:cubicBezTo>
                    <a:pt x="6031" y="2079"/>
                    <a:pt x="6052" y="2068"/>
                    <a:pt x="6073" y="2047"/>
                  </a:cubicBezTo>
                  <a:cubicBezTo>
                    <a:pt x="6084" y="2052"/>
                    <a:pt x="6097" y="2055"/>
                    <a:pt x="6110" y="2055"/>
                  </a:cubicBezTo>
                  <a:cubicBezTo>
                    <a:pt x="6124" y="2055"/>
                    <a:pt x="6137" y="2052"/>
                    <a:pt x="6147" y="2047"/>
                  </a:cubicBezTo>
                  <a:cubicBezTo>
                    <a:pt x="6179" y="2047"/>
                    <a:pt x="6211" y="2037"/>
                    <a:pt x="6242" y="2016"/>
                  </a:cubicBezTo>
                  <a:lnTo>
                    <a:pt x="6285" y="1963"/>
                  </a:lnTo>
                  <a:cubicBezTo>
                    <a:pt x="6316" y="1942"/>
                    <a:pt x="6327" y="1910"/>
                    <a:pt x="6337" y="1868"/>
                  </a:cubicBezTo>
                  <a:cubicBezTo>
                    <a:pt x="6348" y="1847"/>
                    <a:pt x="6348" y="1825"/>
                    <a:pt x="6348" y="1804"/>
                  </a:cubicBezTo>
                  <a:cubicBezTo>
                    <a:pt x="6359" y="1762"/>
                    <a:pt x="6359" y="1730"/>
                    <a:pt x="6337" y="1688"/>
                  </a:cubicBezTo>
                  <a:cubicBezTo>
                    <a:pt x="6337" y="1667"/>
                    <a:pt x="6327" y="1646"/>
                    <a:pt x="6316" y="1625"/>
                  </a:cubicBezTo>
                  <a:cubicBezTo>
                    <a:pt x="6295" y="1583"/>
                    <a:pt x="6263" y="1551"/>
                    <a:pt x="6221" y="1519"/>
                  </a:cubicBezTo>
                  <a:cubicBezTo>
                    <a:pt x="6200" y="1519"/>
                    <a:pt x="6190" y="1509"/>
                    <a:pt x="6168" y="1498"/>
                  </a:cubicBezTo>
                  <a:lnTo>
                    <a:pt x="6158" y="1498"/>
                  </a:lnTo>
                  <a:lnTo>
                    <a:pt x="6147" y="1487"/>
                  </a:lnTo>
                  <a:lnTo>
                    <a:pt x="6105" y="1487"/>
                  </a:lnTo>
                  <a:cubicBezTo>
                    <a:pt x="6073" y="1477"/>
                    <a:pt x="6031" y="1466"/>
                    <a:pt x="5989" y="1456"/>
                  </a:cubicBezTo>
                  <a:cubicBezTo>
                    <a:pt x="5957" y="1445"/>
                    <a:pt x="5925" y="1445"/>
                    <a:pt x="5894" y="1445"/>
                  </a:cubicBezTo>
                  <a:close/>
                  <a:moveTo>
                    <a:pt x="243" y="1667"/>
                  </a:moveTo>
                  <a:cubicBezTo>
                    <a:pt x="212" y="1667"/>
                    <a:pt x="180" y="1678"/>
                    <a:pt x="148" y="1699"/>
                  </a:cubicBezTo>
                  <a:cubicBezTo>
                    <a:pt x="117" y="1709"/>
                    <a:pt x="96" y="1730"/>
                    <a:pt x="74" y="1751"/>
                  </a:cubicBezTo>
                  <a:cubicBezTo>
                    <a:pt x="43" y="1783"/>
                    <a:pt x="32" y="1815"/>
                    <a:pt x="22" y="1847"/>
                  </a:cubicBezTo>
                  <a:cubicBezTo>
                    <a:pt x="11" y="1878"/>
                    <a:pt x="1" y="1920"/>
                    <a:pt x="1" y="1963"/>
                  </a:cubicBezTo>
                  <a:cubicBezTo>
                    <a:pt x="11" y="1984"/>
                    <a:pt x="11" y="2005"/>
                    <a:pt x="11" y="2037"/>
                  </a:cubicBezTo>
                  <a:cubicBezTo>
                    <a:pt x="32" y="2079"/>
                    <a:pt x="53" y="2121"/>
                    <a:pt x="85" y="2153"/>
                  </a:cubicBezTo>
                  <a:lnTo>
                    <a:pt x="138" y="2195"/>
                  </a:lnTo>
                  <a:cubicBezTo>
                    <a:pt x="170" y="2216"/>
                    <a:pt x="222" y="2227"/>
                    <a:pt x="265" y="2227"/>
                  </a:cubicBezTo>
                  <a:lnTo>
                    <a:pt x="307" y="2227"/>
                  </a:lnTo>
                  <a:cubicBezTo>
                    <a:pt x="339" y="2227"/>
                    <a:pt x="370" y="2216"/>
                    <a:pt x="402" y="2195"/>
                  </a:cubicBezTo>
                  <a:cubicBezTo>
                    <a:pt x="434" y="2185"/>
                    <a:pt x="465" y="2163"/>
                    <a:pt x="486" y="2142"/>
                  </a:cubicBezTo>
                  <a:cubicBezTo>
                    <a:pt x="507" y="2111"/>
                    <a:pt x="518" y="2079"/>
                    <a:pt x="529" y="2047"/>
                  </a:cubicBezTo>
                  <a:cubicBezTo>
                    <a:pt x="550" y="2016"/>
                    <a:pt x="550" y="1973"/>
                    <a:pt x="550" y="1931"/>
                  </a:cubicBezTo>
                  <a:cubicBezTo>
                    <a:pt x="539" y="1910"/>
                    <a:pt x="539" y="1889"/>
                    <a:pt x="539" y="1857"/>
                  </a:cubicBezTo>
                  <a:cubicBezTo>
                    <a:pt x="529" y="1815"/>
                    <a:pt x="497" y="1773"/>
                    <a:pt x="465" y="1741"/>
                  </a:cubicBezTo>
                  <a:lnTo>
                    <a:pt x="412" y="1699"/>
                  </a:lnTo>
                  <a:cubicBezTo>
                    <a:pt x="381" y="1678"/>
                    <a:pt x="339" y="1667"/>
                    <a:pt x="286" y="1667"/>
                  </a:cubicBezTo>
                  <a:close/>
                  <a:moveTo>
                    <a:pt x="7418" y="1797"/>
                  </a:moveTo>
                  <a:cubicBezTo>
                    <a:pt x="7399" y="1797"/>
                    <a:pt x="7380" y="1802"/>
                    <a:pt x="7362" y="1815"/>
                  </a:cubicBezTo>
                  <a:lnTo>
                    <a:pt x="7298" y="1847"/>
                  </a:lnTo>
                  <a:lnTo>
                    <a:pt x="7277" y="1868"/>
                  </a:lnTo>
                  <a:cubicBezTo>
                    <a:pt x="7246" y="1878"/>
                    <a:pt x="7214" y="1899"/>
                    <a:pt x="7193" y="1920"/>
                  </a:cubicBezTo>
                  <a:cubicBezTo>
                    <a:pt x="7161" y="1942"/>
                    <a:pt x="7140" y="1973"/>
                    <a:pt x="7129" y="2005"/>
                  </a:cubicBezTo>
                  <a:cubicBezTo>
                    <a:pt x="7119" y="2026"/>
                    <a:pt x="7108" y="2047"/>
                    <a:pt x="7108" y="2068"/>
                  </a:cubicBezTo>
                  <a:cubicBezTo>
                    <a:pt x="7098" y="2121"/>
                    <a:pt x="7098" y="2174"/>
                    <a:pt x="7108" y="2216"/>
                  </a:cubicBezTo>
                  <a:cubicBezTo>
                    <a:pt x="7119" y="2237"/>
                    <a:pt x="7129" y="2269"/>
                    <a:pt x="7140" y="2290"/>
                  </a:cubicBezTo>
                  <a:cubicBezTo>
                    <a:pt x="7161" y="2332"/>
                    <a:pt x="7193" y="2364"/>
                    <a:pt x="7235" y="2385"/>
                  </a:cubicBezTo>
                  <a:cubicBezTo>
                    <a:pt x="7298" y="2417"/>
                    <a:pt x="7362" y="2449"/>
                    <a:pt x="7425" y="2480"/>
                  </a:cubicBezTo>
                  <a:lnTo>
                    <a:pt x="7446" y="2491"/>
                  </a:lnTo>
                  <a:cubicBezTo>
                    <a:pt x="7467" y="2501"/>
                    <a:pt x="7499" y="2522"/>
                    <a:pt x="7531" y="2533"/>
                  </a:cubicBezTo>
                  <a:cubicBezTo>
                    <a:pt x="7547" y="2538"/>
                    <a:pt x="7563" y="2541"/>
                    <a:pt x="7578" y="2541"/>
                  </a:cubicBezTo>
                  <a:cubicBezTo>
                    <a:pt x="7594" y="2541"/>
                    <a:pt x="7610" y="2538"/>
                    <a:pt x="7626" y="2533"/>
                  </a:cubicBezTo>
                  <a:cubicBezTo>
                    <a:pt x="7658" y="2522"/>
                    <a:pt x="7689" y="2512"/>
                    <a:pt x="7721" y="2491"/>
                  </a:cubicBezTo>
                  <a:lnTo>
                    <a:pt x="7774" y="2449"/>
                  </a:lnTo>
                  <a:cubicBezTo>
                    <a:pt x="7795" y="2417"/>
                    <a:pt x="7805" y="2385"/>
                    <a:pt x="7816" y="2353"/>
                  </a:cubicBezTo>
                  <a:cubicBezTo>
                    <a:pt x="7827" y="2332"/>
                    <a:pt x="7837" y="2311"/>
                    <a:pt x="7837" y="2280"/>
                  </a:cubicBezTo>
                  <a:cubicBezTo>
                    <a:pt x="7837" y="2248"/>
                    <a:pt x="7837" y="2206"/>
                    <a:pt x="7827" y="2174"/>
                  </a:cubicBezTo>
                  <a:lnTo>
                    <a:pt x="7795" y="2100"/>
                  </a:lnTo>
                  <a:cubicBezTo>
                    <a:pt x="7774" y="2058"/>
                    <a:pt x="7742" y="2026"/>
                    <a:pt x="7700" y="2005"/>
                  </a:cubicBezTo>
                  <a:lnTo>
                    <a:pt x="7668" y="1984"/>
                  </a:lnTo>
                  <a:cubicBezTo>
                    <a:pt x="7658" y="1952"/>
                    <a:pt x="7647" y="1920"/>
                    <a:pt x="7626" y="1899"/>
                  </a:cubicBezTo>
                  <a:cubicBezTo>
                    <a:pt x="7605" y="1868"/>
                    <a:pt x="7584" y="1847"/>
                    <a:pt x="7552" y="1836"/>
                  </a:cubicBezTo>
                  <a:cubicBezTo>
                    <a:pt x="7520" y="1815"/>
                    <a:pt x="7489" y="1804"/>
                    <a:pt x="7457" y="1804"/>
                  </a:cubicBezTo>
                  <a:cubicBezTo>
                    <a:pt x="7444" y="1800"/>
                    <a:pt x="7431" y="1797"/>
                    <a:pt x="7418" y="1797"/>
                  </a:cubicBezTo>
                  <a:close/>
                  <a:moveTo>
                    <a:pt x="4299" y="2033"/>
                  </a:moveTo>
                  <a:cubicBezTo>
                    <a:pt x="4288" y="2033"/>
                    <a:pt x="4278" y="2034"/>
                    <a:pt x="4267" y="2037"/>
                  </a:cubicBezTo>
                  <a:lnTo>
                    <a:pt x="4130" y="2037"/>
                  </a:lnTo>
                  <a:cubicBezTo>
                    <a:pt x="4088" y="2037"/>
                    <a:pt x="4067" y="2047"/>
                    <a:pt x="4035" y="2068"/>
                  </a:cubicBezTo>
                  <a:cubicBezTo>
                    <a:pt x="4003" y="2079"/>
                    <a:pt x="3972" y="2100"/>
                    <a:pt x="3951" y="2132"/>
                  </a:cubicBezTo>
                  <a:cubicBezTo>
                    <a:pt x="3929" y="2153"/>
                    <a:pt x="3919" y="2185"/>
                    <a:pt x="3908" y="2216"/>
                  </a:cubicBezTo>
                  <a:cubicBezTo>
                    <a:pt x="3887" y="2258"/>
                    <a:pt x="3887" y="2290"/>
                    <a:pt x="3887" y="2332"/>
                  </a:cubicBezTo>
                  <a:cubicBezTo>
                    <a:pt x="3887" y="2353"/>
                    <a:pt x="3898" y="2375"/>
                    <a:pt x="3898" y="2406"/>
                  </a:cubicBezTo>
                  <a:cubicBezTo>
                    <a:pt x="3908" y="2449"/>
                    <a:pt x="3940" y="2491"/>
                    <a:pt x="3972" y="2522"/>
                  </a:cubicBezTo>
                  <a:lnTo>
                    <a:pt x="4014" y="2565"/>
                  </a:lnTo>
                  <a:cubicBezTo>
                    <a:pt x="4056" y="2596"/>
                    <a:pt x="4098" y="2607"/>
                    <a:pt x="4141" y="2607"/>
                  </a:cubicBezTo>
                  <a:lnTo>
                    <a:pt x="4288" y="2596"/>
                  </a:lnTo>
                  <a:cubicBezTo>
                    <a:pt x="4320" y="2596"/>
                    <a:pt x="4352" y="2586"/>
                    <a:pt x="4373" y="2565"/>
                  </a:cubicBezTo>
                  <a:cubicBezTo>
                    <a:pt x="4415" y="2554"/>
                    <a:pt x="4436" y="2533"/>
                    <a:pt x="4457" y="2501"/>
                  </a:cubicBezTo>
                  <a:cubicBezTo>
                    <a:pt x="4479" y="2480"/>
                    <a:pt x="4500" y="2449"/>
                    <a:pt x="4500" y="2417"/>
                  </a:cubicBezTo>
                  <a:cubicBezTo>
                    <a:pt x="4521" y="2375"/>
                    <a:pt x="4531" y="2343"/>
                    <a:pt x="4521" y="2301"/>
                  </a:cubicBezTo>
                  <a:cubicBezTo>
                    <a:pt x="4521" y="2280"/>
                    <a:pt x="4510" y="2258"/>
                    <a:pt x="4510" y="2227"/>
                  </a:cubicBezTo>
                  <a:cubicBezTo>
                    <a:pt x="4500" y="2185"/>
                    <a:pt x="4479" y="2142"/>
                    <a:pt x="4447" y="2111"/>
                  </a:cubicBezTo>
                  <a:cubicBezTo>
                    <a:pt x="4426" y="2089"/>
                    <a:pt x="4415" y="2079"/>
                    <a:pt x="4394" y="2068"/>
                  </a:cubicBezTo>
                  <a:cubicBezTo>
                    <a:pt x="4362" y="2045"/>
                    <a:pt x="4331" y="2033"/>
                    <a:pt x="4299" y="2033"/>
                  </a:cubicBezTo>
                  <a:close/>
                  <a:moveTo>
                    <a:pt x="5379" y="2476"/>
                  </a:moveTo>
                  <a:cubicBezTo>
                    <a:pt x="5368" y="2476"/>
                    <a:pt x="5357" y="2477"/>
                    <a:pt x="5345" y="2480"/>
                  </a:cubicBezTo>
                  <a:cubicBezTo>
                    <a:pt x="5323" y="2491"/>
                    <a:pt x="5281" y="2501"/>
                    <a:pt x="5260" y="2522"/>
                  </a:cubicBezTo>
                  <a:cubicBezTo>
                    <a:pt x="5228" y="2544"/>
                    <a:pt x="5207" y="2565"/>
                    <a:pt x="5197" y="2596"/>
                  </a:cubicBezTo>
                  <a:cubicBezTo>
                    <a:pt x="5176" y="2628"/>
                    <a:pt x="5155" y="2660"/>
                    <a:pt x="5155" y="2691"/>
                  </a:cubicBezTo>
                  <a:cubicBezTo>
                    <a:pt x="5144" y="2723"/>
                    <a:pt x="5144" y="2744"/>
                    <a:pt x="5144" y="2776"/>
                  </a:cubicBezTo>
                  <a:cubicBezTo>
                    <a:pt x="5144" y="2818"/>
                    <a:pt x="5155" y="2871"/>
                    <a:pt x="5186" y="2913"/>
                  </a:cubicBezTo>
                  <a:lnTo>
                    <a:pt x="5207" y="2945"/>
                  </a:lnTo>
                  <a:lnTo>
                    <a:pt x="5207" y="2956"/>
                  </a:lnTo>
                  <a:cubicBezTo>
                    <a:pt x="5218" y="2977"/>
                    <a:pt x="5218" y="3008"/>
                    <a:pt x="5218" y="3029"/>
                  </a:cubicBezTo>
                  <a:cubicBezTo>
                    <a:pt x="5239" y="3082"/>
                    <a:pt x="5260" y="3114"/>
                    <a:pt x="5292" y="3156"/>
                  </a:cubicBezTo>
                  <a:lnTo>
                    <a:pt x="5345" y="3198"/>
                  </a:lnTo>
                  <a:cubicBezTo>
                    <a:pt x="5376" y="3220"/>
                    <a:pt x="5419" y="3230"/>
                    <a:pt x="5471" y="3230"/>
                  </a:cubicBezTo>
                  <a:lnTo>
                    <a:pt x="5514" y="3220"/>
                  </a:lnTo>
                  <a:lnTo>
                    <a:pt x="5556" y="3209"/>
                  </a:lnTo>
                  <a:lnTo>
                    <a:pt x="5609" y="3177"/>
                  </a:lnTo>
                  <a:lnTo>
                    <a:pt x="5619" y="3177"/>
                  </a:lnTo>
                  <a:lnTo>
                    <a:pt x="5672" y="3124"/>
                  </a:lnTo>
                  <a:cubicBezTo>
                    <a:pt x="5693" y="3093"/>
                    <a:pt x="5714" y="3072"/>
                    <a:pt x="5725" y="3040"/>
                  </a:cubicBezTo>
                  <a:cubicBezTo>
                    <a:pt x="5735" y="3019"/>
                    <a:pt x="5746" y="2987"/>
                    <a:pt x="5746" y="2966"/>
                  </a:cubicBezTo>
                  <a:lnTo>
                    <a:pt x="5757" y="2956"/>
                  </a:lnTo>
                  <a:cubicBezTo>
                    <a:pt x="5757" y="2924"/>
                    <a:pt x="5757" y="2903"/>
                    <a:pt x="5757" y="2871"/>
                  </a:cubicBezTo>
                  <a:lnTo>
                    <a:pt x="5757" y="2850"/>
                  </a:lnTo>
                  <a:cubicBezTo>
                    <a:pt x="5757" y="2829"/>
                    <a:pt x="5757" y="2797"/>
                    <a:pt x="5746" y="2776"/>
                  </a:cubicBezTo>
                  <a:lnTo>
                    <a:pt x="5746" y="2755"/>
                  </a:lnTo>
                  <a:lnTo>
                    <a:pt x="5714" y="2691"/>
                  </a:lnTo>
                  <a:lnTo>
                    <a:pt x="5714" y="2681"/>
                  </a:lnTo>
                  <a:lnTo>
                    <a:pt x="5704" y="2670"/>
                  </a:lnTo>
                  <a:cubicBezTo>
                    <a:pt x="5693" y="2649"/>
                    <a:pt x="5683" y="2639"/>
                    <a:pt x="5661" y="2618"/>
                  </a:cubicBezTo>
                  <a:lnTo>
                    <a:pt x="5651" y="2596"/>
                  </a:lnTo>
                  <a:cubicBezTo>
                    <a:pt x="5630" y="2586"/>
                    <a:pt x="5609" y="2565"/>
                    <a:pt x="5588" y="2554"/>
                  </a:cubicBezTo>
                  <a:lnTo>
                    <a:pt x="5577" y="2544"/>
                  </a:lnTo>
                  <a:cubicBezTo>
                    <a:pt x="5545" y="2522"/>
                    <a:pt x="5514" y="2512"/>
                    <a:pt x="5482" y="2501"/>
                  </a:cubicBezTo>
                  <a:lnTo>
                    <a:pt x="5450" y="2491"/>
                  </a:lnTo>
                  <a:cubicBezTo>
                    <a:pt x="5428" y="2483"/>
                    <a:pt x="5405" y="2476"/>
                    <a:pt x="5379" y="2476"/>
                  </a:cubicBezTo>
                  <a:close/>
                  <a:moveTo>
                    <a:pt x="2335" y="2903"/>
                  </a:moveTo>
                  <a:cubicBezTo>
                    <a:pt x="2313" y="2903"/>
                    <a:pt x="2292" y="2913"/>
                    <a:pt x="2261" y="2913"/>
                  </a:cubicBezTo>
                  <a:cubicBezTo>
                    <a:pt x="2229" y="2934"/>
                    <a:pt x="2187" y="2956"/>
                    <a:pt x="2155" y="2998"/>
                  </a:cubicBezTo>
                  <a:cubicBezTo>
                    <a:pt x="2123" y="3029"/>
                    <a:pt x="2102" y="3061"/>
                    <a:pt x="2071" y="3103"/>
                  </a:cubicBezTo>
                  <a:cubicBezTo>
                    <a:pt x="2049" y="3124"/>
                    <a:pt x="2028" y="3156"/>
                    <a:pt x="2018" y="3198"/>
                  </a:cubicBezTo>
                  <a:cubicBezTo>
                    <a:pt x="2007" y="3230"/>
                    <a:pt x="1997" y="3262"/>
                    <a:pt x="1997" y="3304"/>
                  </a:cubicBezTo>
                  <a:cubicBezTo>
                    <a:pt x="1997" y="3346"/>
                    <a:pt x="2007" y="3378"/>
                    <a:pt x="2028" y="3410"/>
                  </a:cubicBezTo>
                  <a:cubicBezTo>
                    <a:pt x="2039" y="3441"/>
                    <a:pt x="2049" y="3473"/>
                    <a:pt x="2081" y="3505"/>
                  </a:cubicBezTo>
                  <a:cubicBezTo>
                    <a:pt x="2102" y="3515"/>
                    <a:pt x="2113" y="3526"/>
                    <a:pt x="2134" y="3547"/>
                  </a:cubicBezTo>
                  <a:cubicBezTo>
                    <a:pt x="2176" y="3568"/>
                    <a:pt x="2218" y="3579"/>
                    <a:pt x="2261" y="3579"/>
                  </a:cubicBezTo>
                  <a:cubicBezTo>
                    <a:pt x="2282" y="3568"/>
                    <a:pt x="2303" y="3568"/>
                    <a:pt x="2324" y="3568"/>
                  </a:cubicBezTo>
                  <a:cubicBezTo>
                    <a:pt x="2366" y="3547"/>
                    <a:pt x="2398" y="3526"/>
                    <a:pt x="2430" y="3484"/>
                  </a:cubicBezTo>
                  <a:cubicBezTo>
                    <a:pt x="2461" y="3452"/>
                    <a:pt x="2493" y="3410"/>
                    <a:pt x="2525" y="3378"/>
                  </a:cubicBezTo>
                  <a:cubicBezTo>
                    <a:pt x="2546" y="3346"/>
                    <a:pt x="2556" y="3325"/>
                    <a:pt x="2567" y="3283"/>
                  </a:cubicBezTo>
                  <a:cubicBezTo>
                    <a:pt x="2588" y="3251"/>
                    <a:pt x="2588" y="3220"/>
                    <a:pt x="2588" y="3177"/>
                  </a:cubicBezTo>
                  <a:cubicBezTo>
                    <a:pt x="2588" y="3135"/>
                    <a:pt x="2578" y="3103"/>
                    <a:pt x="2567" y="3072"/>
                  </a:cubicBezTo>
                  <a:cubicBezTo>
                    <a:pt x="2556" y="3029"/>
                    <a:pt x="2535" y="3008"/>
                    <a:pt x="2514" y="2977"/>
                  </a:cubicBezTo>
                  <a:lnTo>
                    <a:pt x="2461" y="2934"/>
                  </a:lnTo>
                  <a:cubicBezTo>
                    <a:pt x="2419" y="2913"/>
                    <a:pt x="2377" y="2903"/>
                    <a:pt x="2335" y="2903"/>
                  </a:cubicBezTo>
                  <a:close/>
                  <a:moveTo>
                    <a:pt x="3499" y="3234"/>
                  </a:moveTo>
                  <a:cubicBezTo>
                    <a:pt x="3481" y="3234"/>
                    <a:pt x="3462" y="3239"/>
                    <a:pt x="3444" y="3251"/>
                  </a:cubicBezTo>
                  <a:cubicBezTo>
                    <a:pt x="3412" y="3262"/>
                    <a:pt x="3380" y="3272"/>
                    <a:pt x="3359" y="3304"/>
                  </a:cubicBezTo>
                  <a:cubicBezTo>
                    <a:pt x="3338" y="3325"/>
                    <a:pt x="3317" y="3346"/>
                    <a:pt x="3296" y="3389"/>
                  </a:cubicBezTo>
                  <a:cubicBezTo>
                    <a:pt x="3296" y="3410"/>
                    <a:pt x="3285" y="3431"/>
                    <a:pt x="3275" y="3452"/>
                  </a:cubicBezTo>
                  <a:cubicBezTo>
                    <a:pt x="3264" y="3505"/>
                    <a:pt x="3264" y="3547"/>
                    <a:pt x="3285" y="3600"/>
                  </a:cubicBezTo>
                  <a:cubicBezTo>
                    <a:pt x="3296" y="3621"/>
                    <a:pt x="3296" y="3642"/>
                    <a:pt x="3306" y="3663"/>
                  </a:cubicBezTo>
                  <a:cubicBezTo>
                    <a:pt x="3327" y="3705"/>
                    <a:pt x="3359" y="3737"/>
                    <a:pt x="3401" y="3769"/>
                  </a:cubicBezTo>
                  <a:cubicBezTo>
                    <a:pt x="3433" y="3779"/>
                    <a:pt x="3465" y="3800"/>
                    <a:pt x="3496" y="3811"/>
                  </a:cubicBezTo>
                  <a:cubicBezTo>
                    <a:pt x="3528" y="3832"/>
                    <a:pt x="3560" y="3843"/>
                    <a:pt x="3591" y="3843"/>
                  </a:cubicBezTo>
                  <a:cubicBezTo>
                    <a:pt x="3601" y="3846"/>
                    <a:pt x="3610" y="3847"/>
                    <a:pt x="3619" y="3847"/>
                  </a:cubicBezTo>
                  <a:cubicBezTo>
                    <a:pt x="3642" y="3847"/>
                    <a:pt x="3664" y="3840"/>
                    <a:pt x="3686" y="3832"/>
                  </a:cubicBezTo>
                  <a:cubicBezTo>
                    <a:pt x="3718" y="3822"/>
                    <a:pt x="3750" y="3811"/>
                    <a:pt x="3771" y="3779"/>
                  </a:cubicBezTo>
                  <a:cubicBezTo>
                    <a:pt x="3803" y="3758"/>
                    <a:pt x="3813" y="3737"/>
                    <a:pt x="3834" y="3695"/>
                  </a:cubicBezTo>
                  <a:lnTo>
                    <a:pt x="3855" y="3631"/>
                  </a:lnTo>
                  <a:cubicBezTo>
                    <a:pt x="3866" y="3579"/>
                    <a:pt x="3866" y="3526"/>
                    <a:pt x="3855" y="3484"/>
                  </a:cubicBezTo>
                  <a:cubicBezTo>
                    <a:pt x="3845" y="3462"/>
                    <a:pt x="3834" y="3441"/>
                    <a:pt x="3824" y="3410"/>
                  </a:cubicBezTo>
                  <a:cubicBezTo>
                    <a:pt x="3803" y="3367"/>
                    <a:pt x="3771" y="3336"/>
                    <a:pt x="3729" y="3315"/>
                  </a:cubicBezTo>
                  <a:cubicBezTo>
                    <a:pt x="3697" y="3304"/>
                    <a:pt x="3665" y="3283"/>
                    <a:pt x="3634" y="3272"/>
                  </a:cubicBezTo>
                  <a:cubicBezTo>
                    <a:pt x="3602" y="3251"/>
                    <a:pt x="3581" y="3241"/>
                    <a:pt x="3539" y="3241"/>
                  </a:cubicBezTo>
                  <a:cubicBezTo>
                    <a:pt x="3525" y="3236"/>
                    <a:pt x="3512" y="3234"/>
                    <a:pt x="3499" y="3234"/>
                  </a:cubicBezTo>
                  <a:close/>
                  <a:moveTo>
                    <a:pt x="6929" y="3357"/>
                  </a:moveTo>
                  <a:cubicBezTo>
                    <a:pt x="6897" y="3367"/>
                    <a:pt x="6887" y="3367"/>
                    <a:pt x="6855" y="3378"/>
                  </a:cubicBezTo>
                  <a:cubicBezTo>
                    <a:pt x="6823" y="3389"/>
                    <a:pt x="6781" y="3410"/>
                    <a:pt x="6749" y="3452"/>
                  </a:cubicBezTo>
                  <a:cubicBezTo>
                    <a:pt x="6739" y="3473"/>
                    <a:pt x="6728" y="3494"/>
                    <a:pt x="6707" y="3515"/>
                  </a:cubicBezTo>
                  <a:cubicBezTo>
                    <a:pt x="6696" y="3536"/>
                    <a:pt x="6696" y="3558"/>
                    <a:pt x="6686" y="3589"/>
                  </a:cubicBezTo>
                  <a:cubicBezTo>
                    <a:pt x="6675" y="3610"/>
                    <a:pt x="6675" y="3642"/>
                    <a:pt x="6675" y="3663"/>
                  </a:cubicBezTo>
                  <a:cubicBezTo>
                    <a:pt x="6686" y="3726"/>
                    <a:pt x="6696" y="3758"/>
                    <a:pt x="6718" y="3811"/>
                  </a:cubicBezTo>
                  <a:cubicBezTo>
                    <a:pt x="6739" y="3853"/>
                    <a:pt x="6781" y="3885"/>
                    <a:pt x="6813" y="3906"/>
                  </a:cubicBezTo>
                  <a:lnTo>
                    <a:pt x="6813" y="3917"/>
                  </a:lnTo>
                  <a:cubicBezTo>
                    <a:pt x="6830" y="3925"/>
                    <a:pt x="6868" y="3941"/>
                    <a:pt x="6876" y="3941"/>
                  </a:cubicBezTo>
                  <a:cubicBezTo>
                    <a:pt x="6878" y="3941"/>
                    <a:pt x="6878" y="3940"/>
                    <a:pt x="6876" y="3938"/>
                  </a:cubicBezTo>
                  <a:lnTo>
                    <a:pt x="6887" y="3938"/>
                  </a:lnTo>
                  <a:cubicBezTo>
                    <a:pt x="6908" y="3948"/>
                    <a:pt x="6939" y="3948"/>
                    <a:pt x="6961" y="3948"/>
                  </a:cubicBezTo>
                  <a:lnTo>
                    <a:pt x="6971" y="3948"/>
                  </a:lnTo>
                  <a:lnTo>
                    <a:pt x="7034" y="3938"/>
                  </a:lnTo>
                  <a:cubicBezTo>
                    <a:pt x="7087" y="3917"/>
                    <a:pt x="7119" y="3895"/>
                    <a:pt x="7151" y="3853"/>
                  </a:cubicBezTo>
                  <a:cubicBezTo>
                    <a:pt x="7182" y="3811"/>
                    <a:pt x="7203" y="3779"/>
                    <a:pt x="7214" y="3726"/>
                  </a:cubicBezTo>
                  <a:lnTo>
                    <a:pt x="7214" y="3716"/>
                  </a:lnTo>
                  <a:lnTo>
                    <a:pt x="7214" y="3684"/>
                  </a:lnTo>
                  <a:lnTo>
                    <a:pt x="7225" y="3642"/>
                  </a:lnTo>
                  <a:lnTo>
                    <a:pt x="7214" y="3568"/>
                  </a:lnTo>
                  <a:cubicBezTo>
                    <a:pt x="7203" y="3547"/>
                    <a:pt x="7193" y="3515"/>
                    <a:pt x="7182" y="3494"/>
                  </a:cubicBezTo>
                  <a:cubicBezTo>
                    <a:pt x="7172" y="3473"/>
                    <a:pt x="7151" y="3452"/>
                    <a:pt x="7140" y="3441"/>
                  </a:cubicBezTo>
                  <a:cubicBezTo>
                    <a:pt x="7108" y="3410"/>
                    <a:pt x="7087" y="3389"/>
                    <a:pt x="7056" y="3378"/>
                  </a:cubicBezTo>
                  <a:cubicBezTo>
                    <a:pt x="7024" y="3367"/>
                    <a:pt x="6992" y="3357"/>
                    <a:pt x="6961" y="3357"/>
                  </a:cubicBezTo>
                  <a:lnTo>
                    <a:pt x="6950" y="3367"/>
                  </a:lnTo>
                  <a:lnTo>
                    <a:pt x="6929" y="3357"/>
                  </a:lnTo>
                  <a:close/>
                  <a:moveTo>
                    <a:pt x="993" y="3705"/>
                  </a:moveTo>
                  <a:cubicBezTo>
                    <a:pt x="919" y="3705"/>
                    <a:pt x="845" y="3705"/>
                    <a:pt x="772" y="3716"/>
                  </a:cubicBezTo>
                  <a:cubicBezTo>
                    <a:pt x="740" y="3716"/>
                    <a:pt x="708" y="3726"/>
                    <a:pt x="676" y="3737"/>
                  </a:cubicBezTo>
                  <a:cubicBezTo>
                    <a:pt x="645" y="3758"/>
                    <a:pt x="624" y="3779"/>
                    <a:pt x="603" y="3800"/>
                  </a:cubicBezTo>
                  <a:cubicBezTo>
                    <a:pt x="581" y="3832"/>
                    <a:pt x="560" y="3864"/>
                    <a:pt x="550" y="3895"/>
                  </a:cubicBezTo>
                  <a:cubicBezTo>
                    <a:pt x="539" y="3927"/>
                    <a:pt x="529" y="3969"/>
                    <a:pt x="539" y="4001"/>
                  </a:cubicBezTo>
                  <a:cubicBezTo>
                    <a:pt x="539" y="4033"/>
                    <a:pt x="539" y="4054"/>
                    <a:pt x="550" y="4086"/>
                  </a:cubicBezTo>
                  <a:cubicBezTo>
                    <a:pt x="560" y="4128"/>
                    <a:pt x="581" y="4170"/>
                    <a:pt x="613" y="4202"/>
                  </a:cubicBezTo>
                  <a:lnTo>
                    <a:pt x="666" y="4244"/>
                  </a:lnTo>
                  <a:cubicBezTo>
                    <a:pt x="708" y="4265"/>
                    <a:pt x="750" y="4276"/>
                    <a:pt x="793" y="4276"/>
                  </a:cubicBezTo>
                  <a:cubicBezTo>
                    <a:pt x="867" y="4276"/>
                    <a:pt x="941" y="4276"/>
                    <a:pt x="1014" y="4265"/>
                  </a:cubicBezTo>
                  <a:cubicBezTo>
                    <a:pt x="1046" y="4265"/>
                    <a:pt x="1078" y="4255"/>
                    <a:pt x="1109" y="4244"/>
                  </a:cubicBezTo>
                  <a:cubicBezTo>
                    <a:pt x="1141" y="4223"/>
                    <a:pt x="1162" y="4202"/>
                    <a:pt x="1194" y="4181"/>
                  </a:cubicBezTo>
                  <a:cubicBezTo>
                    <a:pt x="1215" y="4149"/>
                    <a:pt x="1226" y="4117"/>
                    <a:pt x="1236" y="4086"/>
                  </a:cubicBezTo>
                  <a:cubicBezTo>
                    <a:pt x="1247" y="4054"/>
                    <a:pt x="1257" y="4012"/>
                    <a:pt x="1257" y="3980"/>
                  </a:cubicBezTo>
                  <a:cubicBezTo>
                    <a:pt x="1247" y="3948"/>
                    <a:pt x="1247" y="3927"/>
                    <a:pt x="1247" y="3906"/>
                  </a:cubicBezTo>
                  <a:cubicBezTo>
                    <a:pt x="1236" y="3853"/>
                    <a:pt x="1205" y="3811"/>
                    <a:pt x="1173" y="3779"/>
                  </a:cubicBezTo>
                  <a:lnTo>
                    <a:pt x="1120" y="3737"/>
                  </a:lnTo>
                  <a:cubicBezTo>
                    <a:pt x="1088" y="3716"/>
                    <a:pt x="1046" y="3705"/>
                    <a:pt x="993" y="3705"/>
                  </a:cubicBezTo>
                  <a:close/>
                  <a:moveTo>
                    <a:pt x="8196" y="3410"/>
                  </a:moveTo>
                  <a:cubicBezTo>
                    <a:pt x="8165" y="3420"/>
                    <a:pt x="8133" y="3431"/>
                    <a:pt x="8101" y="3452"/>
                  </a:cubicBezTo>
                  <a:cubicBezTo>
                    <a:pt x="8048" y="3494"/>
                    <a:pt x="8006" y="3558"/>
                    <a:pt x="7996" y="3621"/>
                  </a:cubicBezTo>
                  <a:cubicBezTo>
                    <a:pt x="7996" y="3653"/>
                    <a:pt x="7996" y="3674"/>
                    <a:pt x="7985" y="3705"/>
                  </a:cubicBezTo>
                  <a:cubicBezTo>
                    <a:pt x="7996" y="3748"/>
                    <a:pt x="8006" y="3800"/>
                    <a:pt x="8027" y="3843"/>
                  </a:cubicBezTo>
                  <a:cubicBezTo>
                    <a:pt x="8091" y="3948"/>
                    <a:pt x="8154" y="4054"/>
                    <a:pt x="8228" y="4149"/>
                  </a:cubicBezTo>
                  <a:cubicBezTo>
                    <a:pt x="8238" y="4181"/>
                    <a:pt x="8260" y="4212"/>
                    <a:pt x="8291" y="4233"/>
                  </a:cubicBezTo>
                  <a:cubicBezTo>
                    <a:pt x="8312" y="4255"/>
                    <a:pt x="8344" y="4265"/>
                    <a:pt x="8376" y="4276"/>
                  </a:cubicBezTo>
                  <a:cubicBezTo>
                    <a:pt x="8392" y="4281"/>
                    <a:pt x="8407" y="4284"/>
                    <a:pt x="8423" y="4284"/>
                  </a:cubicBezTo>
                  <a:cubicBezTo>
                    <a:pt x="8439" y="4284"/>
                    <a:pt x="8455" y="4281"/>
                    <a:pt x="8471" y="4276"/>
                  </a:cubicBezTo>
                  <a:cubicBezTo>
                    <a:pt x="8502" y="4276"/>
                    <a:pt x="8534" y="4265"/>
                    <a:pt x="8566" y="4244"/>
                  </a:cubicBezTo>
                  <a:cubicBezTo>
                    <a:pt x="8619" y="4202"/>
                    <a:pt x="8661" y="4138"/>
                    <a:pt x="8671" y="4064"/>
                  </a:cubicBezTo>
                  <a:cubicBezTo>
                    <a:pt x="8671" y="4043"/>
                    <a:pt x="8682" y="4012"/>
                    <a:pt x="8682" y="3991"/>
                  </a:cubicBezTo>
                  <a:cubicBezTo>
                    <a:pt x="8682" y="3938"/>
                    <a:pt x="8661" y="3895"/>
                    <a:pt x="8640" y="3853"/>
                  </a:cubicBezTo>
                  <a:cubicBezTo>
                    <a:pt x="8576" y="3748"/>
                    <a:pt x="8513" y="3642"/>
                    <a:pt x="8450" y="3536"/>
                  </a:cubicBezTo>
                  <a:cubicBezTo>
                    <a:pt x="8429" y="3505"/>
                    <a:pt x="8407" y="3484"/>
                    <a:pt x="8376" y="3462"/>
                  </a:cubicBezTo>
                  <a:cubicBezTo>
                    <a:pt x="8355" y="3441"/>
                    <a:pt x="8323" y="3420"/>
                    <a:pt x="8291" y="3420"/>
                  </a:cubicBezTo>
                  <a:cubicBezTo>
                    <a:pt x="8260" y="3410"/>
                    <a:pt x="8228" y="3410"/>
                    <a:pt x="8196" y="3410"/>
                  </a:cubicBezTo>
                  <a:close/>
                  <a:moveTo>
                    <a:pt x="4785" y="3758"/>
                  </a:moveTo>
                  <a:lnTo>
                    <a:pt x="4457" y="3779"/>
                  </a:lnTo>
                  <a:cubicBezTo>
                    <a:pt x="4394" y="3779"/>
                    <a:pt x="4331" y="3811"/>
                    <a:pt x="4288" y="3864"/>
                  </a:cubicBezTo>
                  <a:cubicBezTo>
                    <a:pt x="4267" y="3895"/>
                    <a:pt x="4246" y="3917"/>
                    <a:pt x="4236" y="3959"/>
                  </a:cubicBezTo>
                  <a:cubicBezTo>
                    <a:pt x="4225" y="3991"/>
                    <a:pt x="4225" y="4033"/>
                    <a:pt x="4225" y="4064"/>
                  </a:cubicBezTo>
                  <a:cubicBezTo>
                    <a:pt x="4225" y="4138"/>
                    <a:pt x="4246" y="4212"/>
                    <a:pt x="4299" y="4265"/>
                  </a:cubicBezTo>
                  <a:cubicBezTo>
                    <a:pt x="4352" y="4307"/>
                    <a:pt x="4415" y="4339"/>
                    <a:pt x="4479" y="4339"/>
                  </a:cubicBezTo>
                  <a:lnTo>
                    <a:pt x="4806" y="4328"/>
                  </a:lnTo>
                  <a:cubicBezTo>
                    <a:pt x="4869" y="4318"/>
                    <a:pt x="4933" y="4286"/>
                    <a:pt x="4975" y="4233"/>
                  </a:cubicBezTo>
                  <a:cubicBezTo>
                    <a:pt x="4996" y="4212"/>
                    <a:pt x="5017" y="4181"/>
                    <a:pt x="5028" y="4138"/>
                  </a:cubicBezTo>
                  <a:cubicBezTo>
                    <a:pt x="5038" y="4107"/>
                    <a:pt x="5049" y="4075"/>
                    <a:pt x="5049" y="4033"/>
                  </a:cubicBezTo>
                  <a:cubicBezTo>
                    <a:pt x="5038" y="3959"/>
                    <a:pt x="5017" y="3885"/>
                    <a:pt x="4964" y="3832"/>
                  </a:cubicBezTo>
                  <a:cubicBezTo>
                    <a:pt x="4912" y="3790"/>
                    <a:pt x="4859" y="3758"/>
                    <a:pt x="4785" y="3758"/>
                  </a:cubicBezTo>
                  <a:close/>
                  <a:moveTo>
                    <a:pt x="2335" y="4476"/>
                  </a:moveTo>
                  <a:cubicBezTo>
                    <a:pt x="2261" y="4476"/>
                    <a:pt x="2176" y="4540"/>
                    <a:pt x="2134" y="4624"/>
                  </a:cubicBezTo>
                  <a:cubicBezTo>
                    <a:pt x="2113" y="4666"/>
                    <a:pt x="2102" y="4719"/>
                    <a:pt x="2102" y="4772"/>
                  </a:cubicBezTo>
                  <a:cubicBezTo>
                    <a:pt x="2102" y="4814"/>
                    <a:pt x="2113" y="4867"/>
                    <a:pt x="2134" y="4909"/>
                  </a:cubicBezTo>
                  <a:cubicBezTo>
                    <a:pt x="2166" y="4941"/>
                    <a:pt x="2187" y="4983"/>
                    <a:pt x="2218" y="5015"/>
                  </a:cubicBezTo>
                  <a:cubicBezTo>
                    <a:pt x="2250" y="5047"/>
                    <a:pt x="2282" y="5068"/>
                    <a:pt x="2313" y="5089"/>
                  </a:cubicBezTo>
                  <a:cubicBezTo>
                    <a:pt x="2366" y="5131"/>
                    <a:pt x="2430" y="5163"/>
                    <a:pt x="2482" y="5173"/>
                  </a:cubicBezTo>
                  <a:cubicBezTo>
                    <a:pt x="2535" y="5195"/>
                    <a:pt x="2588" y="5205"/>
                    <a:pt x="2630" y="5205"/>
                  </a:cubicBezTo>
                  <a:cubicBezTo>
                    <a:pt x="2673" y="5237"/>
                    <a:pt x="2736" y="5258"/>
                    <a:pt x="2789" y="5258"/>
                  </a:cubicBezTo>
                  <a:cubicBezTo>
                    <a:pt x="2842" y="5247"/>
                    <a:pt x="2915" y="5216"/>
                    <a:pt x="2958" y="5163"/>
                  </a:cubicBezTo>
                  <a:cubicBezTo>
                    <a:pt x="3000" y="5110"/>
                    <a:pt x="3032" y="5036"/>
                    <a:pt x="3021" y="4962"/>
                  </a:cubicBezTo>
                  <a:lnTo>
                    <a:pt x="3021" y="4941"/>
                  </a:lnTo>
                  <a:cubicBezTo>
                    <a:pt x="3032" y="4899"/>
                    <a:pt x="3032" y="4857"/>
                    <a:pt x="3011" y="4814"/>
                  </a:cubicBezTo>
                  <a:cubicBezTo>
                    <a:pt x="2989" y="4740"/>
                    <a:pt x="2958" y="4688"/>
                    <a:pt x="2915" y="4635"/>
                  </a:cubicBezTo>
                  <a:cubicBezTo>
                    <a:pt x="2873" y="4593"/>
                    <a:pt x="2831" y="4571"/>
                    <a:pt x="2778" y="4550"/>
                  </a:cubicBezTo>
                  <a:cubicBezTo>
                    <a:pt x="2736" y="4529"/>
                    <a:pt x="2683" y="4519"/>
                    <a:pt x="2630" y="4519"/>
                  </a:cubicBezTo>
                  <a:lnTo>
                    <a:pt x="2599" y="4519"/>
                  </a:lnTo>
                  <a:cubicBezTo>
                    <a:pt x="2578" y="4519"/>
                    <a:pt x="2546" y="4508"/>
                    <a:pt x="2525" y="4497"/>
                  </a:cubicBezTo>
                  <a:cubicBezTo>
                    <a:pt x="2472" y="4487"/>
                    <a:pt x="2398" y="4476"/>
                    <a:pt x="2335" y="4476"/>
                  </a:cubicBezTo>
                  <a:close/>
                  <a:moveTo>
                    <a:pt x="7584" y="4582"/>
                  </a:moveTo>
                  <a:cubicBezTo>
                    <a:pt x="7563" y="4582"/>
                    <a:pt x="7531" y="4593"/>
                    <a:pt x="7510" y="4593"/>
                  </a:cubicBezTo>
                  <a:lnTo>
                    <a:pt x="7499" y="4603"/>
                  </a:lnTo>
                  <a:cubicBezTo>
                    <a:pt x="7446" y="4624"/>
                    <a:pt x="7415" y="4645"/>
                    <a:pt x="7372" y="4688"/>
                  </a:cubicBezTo>
                  <a:cubicBezTo>
                    <a:pt x="7330" y="4740"/>
                    <a:pt x="7320" y="4772"/>
                    <a:pt x="7309" y="4835"/>
                  </a:cubicBezTo>
                  <a:lnTo>
                    <a:pt x="7298" y="4846"/>
                  </a:lnTo>
                  <a:cubicBezTo>
                    <a:pt x="7298" y="4878"/>
                    <a:pt x="7298" y="4909"/>
                    <a:pt x="7298" y="4930"/>
                  </a:cubicBezTo>
                  <a:cubicBezTo>
                    <a:pt x="7298" y="4962"/>
                    <a:pt x="7309" y="4994"/>
                    <a:pt x="7309" y="5026"/>
                  </a:cubicBezTo>
                  <a:lnTo>
                    <a:pt x="7309" y="5036"/>
                  </a:lnTo>
                  <a:cubicBezTo>
                    <a:pt x="7320" y="5057"/>
                    <a:pt x="7330" y="5089"/>
                    <a:pt x="7341" y="5110"/>
                  </a:cubicBezTo>
                  <a:cubicBezTo>
                    <a:pt x="7362" y="5131"/>
                    <a:pt x="7372" y="5152"/>
                    <a:pt x="7394" y="5173"/>
                  </a:cubicBezTo>
                  <a:lnTo>
                    <a:pt x="7394" y="5184"/>
                  </a:lnTo>
                  <a:cubicBezTo>
                    <a:pt x="7415" y="5195"/>
                    <a:pt x="7436" y="5216"/>
                    <a:pt x="7457" y="5226"/>
                  </a:cubicBezTo>
                  <a:lnTo>
                    <a:pt x="7457" y="5237"/>
                  </a:lnTo>
                  <a:cubicBezTo>
                    <a:pt x="7478" y="5247"/>
                    <a:pt x="7499" y="5247"/>
                    <a:pt x="7520" y="5258"/>
                  </a:cubicBezTo>
                  <a:cubicBezTo>
                    <a:pt x="7536" y="5263"/>
                    <a:pt x="7555" y="5266"/>
                    <a:pt x="7573" y="5266"/>
                  </a:cubicBezTo>
                  <a:cubicBezTo>
                    <a:pt x="7592" y="5266"/>
                    <a:pt x="7610" y="5263"/>
                    <a:pt x="7626" y="5258"/>
                  </a:cubicBezTo>
                  <a:cubicBezTo>
                    <a:pt x="7658" y="5258"/>
                    <a:pt x="7679" y="5247"/>
                    <a:pt x="7710" y="5226"/>
                  </a:cubicBezTo>
                  <a:cubicBezTo>
                    <a:pt x="7742" y="5205"/>
                    <a:pt x="7763" y="5184"/>
                    <a:pt x="7784" y="5152"/>
                  </a:cubicBezTo>
                  <a:lnTo>
                    <a:pt x="7805" y="5110"/>
                  </a:lnTo>
                  <a:lnTo>
                    <a:pt x="7827" y="5089"/>
                  </a:lnTo>
                  <a:cubicBezTo>
                    <a:pt x="7858" y="5047"/>
                    <a:pt x="7879" y="5004"/>
                    <a:pt x="7890" y="4962"/>
                  </a:cubicBezTo>
                  <a:cubicBezTo>
                    <a:pt x="7890" y="4930"/>
                    <a:pt x="7890" y="4909"/>
                    <a:pt x="7890" y="4888"/>
                  </a:cubicBezTo>
                  <a:cubicBezTo>
                    <a:pt x="7890" y="4835"/>
                    <a:pt x="7879" y="4783"/>
                    <a:pt x="7858" y="4740"/>
                  </a:cubicBezTo>
                  <a:cubicBezTo>
                    <a:pt x="7848" y="4719"/>
                    <a:pt x="7827" y="4698"/>
                    <a:pt x="7805" y="4677"/>
                  </a:cubicBezTo>
                  <a:lnTo>
                    <a:pt x="7805" y="4666"/>
                  </a:lnTo>
                  <a:cubicBezTo>
                    <a:pt x="7795" y="4666"/>
                    <a:pt x="7763" y="4635"/>
                    <a:pt x="7742" y="4624"/>
                  </a:cubicBezTo>
                  <a:cubicBezTo>
                    <a:pt x="7721" y="4614"/>
                    <a:pt x="7700" y="4603"/>
                    <a:pt x="7668" y="4593"/>
                  </a:cubicBezTo>
                  <a:lnTo>
                    <a:pt x="7658" y="4593"/>
                  </a:lnTo>
                  <a:cubicBezTo>
                    <a:pt x="7647" y="4582"/>
                    <a:pt x="7615" y="4582"/>
                    <a:pt x="7594" y="4582"/>
                  </a:cubicBezTo>
                  <a:close/>
                  <a:moveTo>
                    <a:pt x="3760" y="4912"/>
                  </a:moveTo>
                  <a:cubicBezTo>
                    <a:pt x="3747" y="4912"/>
                    <a:pt x="3734" y="4915"/>
                    <a:pt x="3718" y="4920"/>
                  </a:cubicBezTo>
                  <a:cubicBezTo>
                    <a:pt x="3686" y="4920"/>
                    <a:pt x="3655" y="4941"/>
                    <a:pt x="3634" y="4962"/>
                  </a:cubicBezTo>
                  <a:cubicBezTo>
                    <a:pt x="3613" y="4973"/>
                    <a:pt x="3591" y="4994"/>
                    <a:pt x="3581" y="5004"/>
                  </a:cubicBezTo>
                  <a:cubicBezTo>
                    <a:pt x="3549" y="5047"/>
                    <a:pt x="3528" y="5089"/>
                    <a:pt x="3517" y="5131"/>
                  </a:cubicBezTo>
                  <a:cubicBezTo>
                    <a:pt x="3517" y="5163"/>
                    <a:pt x="3517" y="5184"/>
                    <a:pt x="3517" y="5205"/>
                  </a:cubicBezTo>
                  <a:cubicBezTo>
                    <a:pt x="3517" y="5258"/>
                    <a:pt x="3528" y="5311"/>
                    <a:pt x="3549" y="5353"/>
                  </a:cubicBezTo>
                  <a:lnTo>
                    <a:pt x="3560" y="5353"/>
                  </a:lnTo>
                  <a:lnTo>
                    <a:pt x="3591" y="5406"/>
                  </a:lnTo>
                  <a:lnTo>
                    <a:pt x="3602" y="5416"/>
                  </a:lnTo>
                  <a:cubicBezTo>
                    <a:pt x="3623" y="5427"/>
                    <a:pt x="3644" y="5448"/>
                    <a:pt x="3655" y="5459"/>
                  </a:cubicBezTo>
                  <a:lnTo>
                    <a:pt x="3665" y="5469"/>
                  </a:lnTo>
                  <a:cubicBezTo>
                    <a:pt x="3718" y="5490"/>
                    <a:pt x="3760" y="5501"/>
                    <a:pt x="3813" y="5501"/>
                  </a:cubicBezTo>
                  <a:lnTo>
                    <a:pt x="3824" y="5501"/>
                  </a:lnTo>
                  <a:cubicBezTo>
                    <a:pt x="3845" y="5501"/>
                    <a:pt x="3877" y="5501"/>
                    <a:pt x="3898" y="5490"/>
                  </a:cubicBezTo>
                  <a:cubicBezTo>
                    <a:pt x="3929" y="5480"/>
                    <a:pt x="3940" y="5469"/>
                    <a:pt x="3961" y="5448"/>
                  </a:cubicBezTo>
                  <a:lnTo>
                    <a:pt x="3972" y="5448"/>
                  </a:lnTo>
                  <a:lnTo>
                    <a:pt x="4024" y="5395"/>
                  </a:lnTo>
                  <a:cubicBezTo>
                    <a:pt x="4046" y="5374"/>
                    <a:pt x="4056" y="5353"/>
                    <a:pt x="4067" y="5332"/>
                  </a:cubicBezTo>
                  <a:cubicBezTo>
                    <a:pt x="4088" y="5290"/>
                    <a:pt x="4098" y="5258"/>
                    <a:pt x="4098" y="5226"/>
                  </a:cubicBezTo>
                  <a:cubicBezTo>
                    <a:pt x="4098" y="5184"/>
                    <a:pt x="4098" y="5142"/>
                    <a:pt x="4088" y="5110"/>
                  </a:cubicBezTo>
                  <a:cubicBezTo>
                    <a:pt x="4077" y="5068"/>
                    <a:pt x="4067" y="5047"/>
                    <a:pt x="4046" y="5015"/>
                  </a:cubicBezTo>
                  <a:cubicBezTo>
                    <a:pt x="4024" y="4983"/>
                    <a:pt x="4003" y="4962"/>
                    <a:pt x="3972" y="4941"/>
                  </a:cubicBezTo>
                  <a:lnTo>
                    <a:pt x="3908" y="4920"/>
                  </a:lnTo>
                  <a:cubicBezTo>
                    <a:pt x="3892" y="4915"/>
                    <a:pt x="3874" y="4912"/>
                    <a:pt x="3855" y="4912"/>
                  </a:cubicBezTo>
                  <a:cubicBezTo>
                    <a:pt x="3837" y="4912"/>
                    <a:pt x="3818" y="4915"/>
                    <a:pt x="3803" y="4920"/>
                  </a:cubicBezTo>
                  <a:cubicBezTo>
                    <a:pt x="3787" y="4915"/>
                    <a:pt x="3774" y="4912"/>
                    <a:pt x="3760" y="4912"/>
                  </a:cubicBezTo>
                  <a:close/>
                  <a:moveTo>
                    <a:pt x="6221" y="4973"/>
                  </a:moveTo>
                  <a:lnTo>
                    <a:pt x="6126" y="4983"/>
                  </a:lnTo>
                  <a:cubicBezTo>
                    <a:pt x="6094" y="4983"/>
                    <a:pt x="6063" y="4983"/>
                    <a:pt x="6042" y="5004"/>
                  </a:cubicBezTo>
                  <a:cubicBezTo>
                    <a:pt x="6010" y="5015"/>
                    <a:pt x="5978" y="5036"/>
                    <a:pt x="5957" y="5068"/>
                  </a:cubicBezTo>
                  <a:cubicBezTo>
                    <a:pt x="5936" y="5099"/>
                    <a:pt x="5915" y="5131"/>
                    <a:pt x="5904" y="5163"/>
                  </a:cubicBezTo>
                  <a:cubicBezTo>
                    <a:pt x="5894" y="5195"/>
                    <a:pt x="5894" y="5237"/>
                    <a:pt x="5894" y="5268"/>
                  </a:cubicBezTo>
                  <a:cubicBezTo>
                    <a:pt x="5894" y="5300"/>
                    <a:pt x="5904" y="5321"/>
                    <a:pt x="5904" y="5342"/>
                  </a:cubicBezTo>
                  <a:cubicBezTo>
                    <a:pt x="5915" y="5395"/>
                    <a:pt x="5936" y="5437"/>
                    <a:pt x="5968" y="5469"/>
                  </a:cubicBezTo>
                  <a:lnTo>
                    <a:pt x="6021" y="5511"/>
                  </a:lnTo>
                  <a:cubicBezTo>
                    <a:pt x="6063" y="5532"/>
                    <a:pt x="6105" y="5543"/>
                    <a:pt x="6147" y="5543"/>
                  </a:cubicBezTo>
                  <a:lnTo>
                    <a:pt x="6242" y="5543"/>
                  </a:lnTo>
                  <a:cubicBezTo>
                    <a:pt x="6274" y="5543"/>
                    <a:pt x="6306" y="5532"/>
                    <a:pt x="6337" y="5511"/>
                  </a:cubicBezTo>
                  <a:cubicBezTo>
                    <a:pt x="6369" y="5501"/>
                    <a:pt x="6390" y="5480"/>
                    <a:pt x="6411" y="5448"/>
                  </a:cubicBezTo>
                  <a:cubicBezTo>
                    <a:pt x="6443" y="5427"/>
                    <a:pt x="6454" y="5395"/>
                    <a:pt x="6464" y="5353"/>
                  </a:cubicBezTo>
                  <a:cubicBezTo>
                    <a:pt x="6475" y="5321"/>
                    <a:pt x="6485" y="5290"/>
                    <a:pt x="6485" y="5247"/>
                  </a:cubicBezTo>
                  <a:cubicBezTo>
                    <a:pt x="6475" y="5226"/>
                    <a:pt x="6475" y="5195"/>
                    <a:pt x="6475" y="5173"/>
                  </a:cubicBezTo>
                  <a:cubicBezTo>
                    <a:pt x="6454" y="5121"/>
                    <a:pt x="6432" y="5089"/>
                    <a:pt x="6401" y="5047"/>
                  </a:cubicBezTo>
                  <a:lnTo>
                    <a:pt x="6348" y="5004"/>
                  </a:lnTo>
                  <a:cubicBezTo>
                    <a:pt x="6316" y="4983"/>
                    <a:pt x="6274" y="4973"/>
                    <a:pt x="6221" y="4973"/>
                  </a:cubicBezTo>
                  <a:close/>
                  <a:moveTo>
                    <a:pt x="4980" y="5620"/>
                  </a:moveTo>
                  <a:cubicBezTo>
                    <a:pt x="4959" y="5620"/>
                    <a:pt x="4938" y="5622"/>
                    <a:pt x="4912" y="5628"/>
                  </a:cubicBezTo>
                  <a:cubicBezTo>
                    <a:pt x="4859" y="5649"/>
                    <a:pt x="4838" y="5670"/>
                    <a:pt x="4795" y="5712"/>
                  </a:cubicBezTo>
                  <a:lnTo>
                    <a:pt x="4764" y="5775"/>
                  </a:lnTo>
                  <a:lnTo>
                    <a:pt x="4743" y="5849"/>
                  </a:lnTo>
                  <a:lnTo>
                    <a:pt x="4732" y="5849"/>
                  </a:lnTo>
                  <a:cubicBezTo>
                    <a:pt x="4721" y="5913"/>
                    <a:pt x="4721" y="5955"/>
                    <a:pt x="4743" y="6018"/>
                  </a:cubicBezTo>
                  <a:cubicBezTo>
                    <a:pt x="4753" y="6039"/>
                    <a:pt x="4764" y="6061"/>
                    <a:pt x="4774" y="6092"/>
                  </a:cubicBezTo>
                  <a:cubicBezTo>
                    <a:pt x="4785" y="6113"/>
                    <a:pt x="4795" y="6135"/>
                    <a:pt x="4817" y="6145"/>
                  </a:cubicBezTo>
                  <a:cubicBezTo>
                    <a:pt x="4848" y="6187"/>
                    <a:pt x="4890" y="6208"/>
                    <a:pt x="4933" y="6219"/>
                  </a:cubicBezTo>
                  <a:cubicBezTo>
                    <a:pt x="4959" y="6224"/>
                    <a:pt x="4983" y="6227"/>
                    <a:pt x="5005" y="6227"/>
                  </a:cubicBezTo>
                  <a:cubicBezTo>
                    <a:pt x="5028" y="6227"/>
                    <a:pt x="5049" y="6224"/>
                    <a:pt x="5070" y="6219"/>
                  </a:cubicBezTo>
                  <a:cubicBezTo>
                    <a:pt x="5102" y="6208"/>
                    <a:pt x="5133" y="6187"/>
                    <a:pt x="5155" y="6156"/>
                  </a:cubicBezTo>
                  <a:cubicBezTo>
                    <a:pt x="5176" y="6135"/>
                    <a:pt x="5197" y="6113"/>
                    <a:pt x="5218" y="6082"/>
                  </a:cubicBezTo>
                  <a:cubicBezTo>
                    <a:pt x="5228" y="6050"/>
                    <a:pt x="5239" y="6008"/>
                    <a:pt x="5239" y="5976"/>
                  </a:cubicBezTo>
                  <a:cubicBezTo>
                    <a:pt x="5250" y="5944"/>
                    <a:pt x="5250" y="5923"/>
                    <a:pt x="5239" y="5902"/>
                  </a:cubicBezTo>
                  <a:lnTo>
                    <a:pt x="5239" y="5892"/>
                  </a:lnTo>
                  <a:cubicBezTo>
                    <a:pt x="5239" y="5839"/>
                    <a:pt x="5228" y="5797"/>
                    <a:pt x="5207" y="5754"/>
                  </a:cubicBezTo>
                  <a:cubicBezTo>
                    <a:pt x="5186" y="5733"/>
                    <a:pt x="5176" y="5712"/>
                    <a:pt x="5165" y="5691"/>
                  </a:cubicBezTo>
                  <a:cubicBezTo>
                    <a:pt x="5133" y="5659"/>
                    <a:pt x="5091" y="5638"/>
                    <a:pt x="5049" y="5628"/>
                  </a:cubicBezTo>
                  <a:cubicBezTo>
                    <a:pt x="5022" y="5622"/>
                    <a:pt x="5001" y="5620"/>
                    <a:pt x="4980" y="5620"/>
                  </a:cubicBezTo>
                  <a:close/>
                  <a:moveTo>
                    <a:pt x="8622" y="5895"/>
                  </a:moveTo>
                  <a:cubicBezTo>
                    <a:pt x="8603" y="5895"/>
                    <a:pt x="8584" y="5900"/>
                    <a:pt x="8566" y="5913"/>
                  </a:cubicBezTo>
                  <a:cubicBezTo>
                    <a:pt x="8534" y="5923"/>
                    <a:pt x="8502" y="5934"/>
                    <a:pt x="8481" y="5966"/>
                  </a:cubicBezTo>
                  <a:lnTo>
                    <a:pt x="8460" y="5997"/>
                  </a:lnTo>
                  <a:lnTo>
                    <a:pt x="8429" y="6018"/>
                  </a:lnTo>
                  <a:cubicBezTo>
                    <a:pt x="8397" y="6061"/>
                    <a:pt x="8376" y="6103"/>
                    <a:pt x="8365" y="6145"/>
                  </a:cubicBezTo>
                  <a:cubicBezTo>
                    <a:pt x="8365" y="6177"/>
                    <a:pt x="8365" y="6198"/>
                    <a:pt x="8365" y="6219"/>
                  </a:cubicBezTo>
                  <a:cubicBezTo>
                    <a:pt x="8365" y="6272"/>
                    <a:pt x="8376" y="6325"/>
                    <a:pt x="8397" y="6367"/>
                  </a:cubicBezTo>
                  <a:lnTo>
                    <a:pt x="8418" y="6399"/>
                  </a:lnTo>
                  <a:lnTo>
                    <a:pt x="8439" y="6420"/>
                  </a:lnTo>
                  <a:lnTo>
                    <a:pt x="8439" y="6430"/>
                  </a:lnTo>
                  <a:lnTo>
                    <a:pt x="8471" y="6451"/>
                  </a:lnTo>
                  <a:lnTo>
                    <a:pt x="8492" y="6472"/>
                  </a:lnTo>
                  <a:lnTo>
                    <a:pt x="8502" y="6472"/>
                  </a:lnTo>
                  <a:lnTo>
                    <a:pt x="8555" y="6494"/>
                  </a:lnTo>
                  <a:lnTo>
                    <a:pt x="8566" y="6494"/>
                  </a:lnTo>
                  <a:lnTo>
                    <a:pt x="8629" y="6504"/>
                  </a:lnTo>
                  <a:lnTo>
                    <a:pt x="8693" y="6494"/>
                  </a:lnTo>
                  <a:lnTo>
                    <a:pt x="8703" y="6494"/>
                  </a:lnTo>
                  <a:lnTo>
                    <a:pt x="8735" y="6472"/>
                  </a:lnTo>
                  <a:lnTo>
                    <a:pt x="8767" y="6462"/>
                  </a:lnTo>
                  <a:lnTo>
                    <a:pt x="8767" y="6451"/>
                  </a:lnTo>
                  <a:lnTo>
                    <a:pt x="8819" y="6409"/>
                  </a:lnTo>
                  <a:lnTo>
                    <a:pt x="8819" y="6399"/>
                  </a:lnTo>
                  <a:cubicBezTo>
                    <a:pt x="8840" y="6377"/>
                    <a:pt x="8851" y="6356"/>
                    <a:pt x="8862" y="6335"/>
                  </a:cubicBezTo>
                  <a:lnTo>
                    <a:pt x="8872" y="6303"/>
                  </a:lnTo>
                  <a:lnTo>
                    <a:pt x="8883" y="6261"/>
                  </a:lnTo>
                  <a:cubicBezTo>
                    <a:pt x="8893" y="6230"/>
                    <a:pt x="8893" y="6208"/>
                    <a:pt x="8893" y="6187"/>
                  </a:cubicBezTo>
                  <a:lnTo>
                    <a:pt x="8893" y="6177"/>
                  </a:lnTo>
                  <a:lnTo>
                    <a:pt x="8883" y="6103"/>
                  </a:lnTo>
                  <a:lnTo>
                    <a:pt x="8851" y="6039"/>
                  </a:lnTo>
                  <a:lnTo>
                    <a:pt x="8851" y="6029"/>
                  </a:lnTo>
                  <a:lnTo>
                    <a:pt x="8809" y="5976"/>
                  </a:lnTo>
                  <a:cubicBezTo>
                    <a:pt x="8788" y="5955"/>
                    <a:pt x="8777" y="5944"/>
                    <a:pt x="8756" y="5934"/>
                  </a:cubicBezTo>
                  <a:cubicBezTo>
                    <a:pt x="8724" y="5913"/>
                    <a:pt x="8693" y="5902"/>
                    <a:pt x="8661" y="5902"/>
                  </a:cubicBezTo>
                  <a:cubicBezTo>
                    <a:pt x="8648" y="5898"/>
                    <a:pt x="8635" y="5895"/>
                    <a:pt x="8622" y="5895"/>
                  </a:cubicBezTo>
                  <a:close/>
                  <a:moveTo>
                    <a:pt x="1131" y="6029"/>
                  </a:moveTo>
                  <a:cubicBezTo>
                    <a:pt x="1046" y="6029"/>
                    <a:pt x="962" y="6039"/>
                    <a:pt x="877" y="6061"/>
                  </a:cubicBezTo>
                  <a:cubicBezTo>
                    <a:pt x="845" y="6061"/>
                    <a:pt x="814" y="6082"/>
                    <a:pt x="793" y="6113"/>
                  </a:cubicBezTo>
                  <a:cubicBezTo>
                    <a:pt x="772" y="6135"/>
                    <a:pt x="750" y="6156"/>
                    <a:pt x="729" y="6187"/>
                  </a:cubicBezTo>
                  <a:cubicBezTo>
                    <a:pt x="719" y="6230"/>
                    <a:pt x="708" y="6261"/>
                    <a:pt x="708" y="6293"/>
                  </a:cubicBezTo>
                  <a:cubicBezTo>
                    <a:pt x="698" y="6335"/>
                    <a:pt x="708" y="6377"/>
                    <a:pt x="708" y="6409"/>
                  </a:cubicBezTo>
                  <a:cubicBezTo>
                    <a:pt x="740" y="6472"/>
                    <a:pt x="772" y="6546"/>
                    <a:pt x="835" y="6578"/>
                  </a:cubicBezTo>
                  <a:lnTo>
                    <a:pt x="845" y="6578"/>
                  </a:lnTo>
                  <a:cubicBezTo>
                    <a:pt x="867" y="6610"/>
                    <a:pt x="898" y="6641"/>
                    <a:pt x="930" y="6663"/>
                  </a:cubicBezTo>
                  <a:lnTo>
                    <a:pt x="993" y="6694"/>
                  </a:lnTo>
                  <a:cubicBezTo>
                    <a:pt x="1011" y="6699"/>
                    <a:pt x="1028" y="6701"/>
                    <a:pt x="1046" y="6701"/>
                  </a:cubicBezTo>
                  <a:cubicBezTo>
                    <a:pt x="1071" y="6701"/>
                    <a:pt x="1095" y="6696"/>
                    <a:pt x="1120" y="6684"/>
                  </a:cubicBezTo>
                  <a:lnTo>
                    <a:pt x="1395" y="6620"/>
                  </a:lnTo>
                  <a:cubicBezTo>
                    <a:pt x="1405" y="6610"/>
                    <a:pt x="1426" y="6599"/>
                    <a:pt x="1447" y="6589"/>
                  </a:cubicBezTo>
                  <a:cubicBezTo>
                    <a:pt x="1479" y="6578"/>
                    <a:pt x="1500" y="6546"/>
                    <a:pt x="1511" y="6515"/>
                  </a:cubicBezTo>
                  <a:cubicBezTo>
                    <a:pt x="1532" y="6494"/>
                    <a:pt x="1543" y="6472"/>
                    <a:pt x="1543" y="6451"/>
                  </a:cubicBezTo>
                  <a:cubicBezTo>
                    <a:pt x="1553" y="6420"/>
                    <a:pt x="1564" y="6377"/>
                    <a:pt x="1564" y="6346"/>
                  </a:cubicBezTo>
                  <a:cubicBezTo>
                    <a:pt x="1553" y="6293"/>
                    <a:pt x="1543" y="6251"/>
                    <a:pt x="1521" y="6198"/>
                  </a:cubicBezTo>
                  <a:cubicBezTo>
                    <a:pt x="1511" y="6166"/>
                    <a:pt x="1490" y="6145"/>
                    <a:pt x="1458" y="6124"/>
                  </a:cubicBezTo>
                  <a:cubicBezTo>
                    <a:pt x="1437" y="6103"/>
                    <a:pt x="1405" y="6082"/>
                    <a:pt x="1374" y="6082"/>
                  </a:cubicBezTo>
                  <a:cubicBezTo>
                    <a:pt x="1289" y="6050"/>
                    <a:pt x="1205" y="6039"/>
                    <a:pt x="1131" y="6029"/>
                  </a:cubicBezTo>
                  <a:close/>
                  <a:moveTo>
                    <a:pt x="7108" y="6261"/>
                  </a:moveTo>
                  <a:cubicBezTo>
                    <a:pt x="7077" y="6261"/>
                    <a:pt x="7034" y="6272"/>
                    <a:pt x="7013" y="6293"/>
                  </a:cubicBezTo>
                  <a:cubicBezTo>
                    <a:pt x="6982" y="6303"/>
                    <a:pt x="6961" y="6325"/>
                    <a:pt x="6939" y="6356"/>
                  </a:cubicBezTo>
                  <a:lnTo>
                    <a:pt x="6897" y="6377"/>
                  </a:lnTo>
                  <a:cubicBezTo>
                    <a:pt x="6865" y="6388"/>
                    <a:pt x="6844" y="6420"/>
                    <a:pt x="6823" y="6451"/>
                  </a:cubicBezTo>
                  <a:cubicBezTo>
                    <a:pt x="6802" y="6472"/>
                    <a:pt x="6792" y="6515"/>
                    <a:pt x="6781" y="6546"/>
                  </a:cubicBezTo>
                  <a:cubicBezTo>
                    <a:pt x="6781" y="6589"/>
                    <a:pt x="6781" y="6620"/>
                    <a:pt x="6781" y="6663"/>
                  </a:cubicBezTo>
                  <a:cubicBezTo>
                    <a:pt x="6792" y="6694"/>
                    <a:pt x="6802" y="6737"/>
                    <a:pt x="6813" y="6768"/>
                  </a:cubicBezTo>
                  <a:lnTo>
                    <a:pt x="6855" y="6821"/>
                  </a:lnTo>
                  <a:cubicBezTo>
                    <a:pt x="6887" y="6853"/>
                    <a:pt x="6929" y="6874"/>
                    <a:pt x="6971" y="6884"/>
                  </a:cubicBezTo>
                  <a:cubicBezTo>
                    <a:pt x="6992" y="6895"/>
                    <a:pt x="7013" y="6895"/>
                    <a:pt x="7034" y="6895"/>
                  </a:cubicBezTo>
                  <a:cubicBezTo>
                    <a:pt x="7045" y="6895"/>
                    <a:pt x="7066" y="6895"/>
                    <a:pt x="7077" y="6884"/>
                  </a:cubicBezTo>
                  <a:lnTo>
                    <a:pt x="7119" y="6905"/>
                  </a:lnTo>
                  <a:cubicBezTo>
                    <a:pt x="7151" y="6927"/>
                    <a:pt x="7182" y="6927"/>
                    <a:pt x="7214" y="6927"/>
                  </a:cubicBezTo>
                  <a:cubicBezTo>
                    <a:pt x="7246" y="6927"/>
                    <a:pt x="7288" y="6916"/>
                    <a:pt x="7309" y="6895"/>
                  </a:cubicBezTo>
                  <a:cubicBezTo>
                    <a:pt x="7341" y="6884"/>
                    <a:pt x="7372" y="6863"/>
                    <a:pt x="7394" y="6832"/>
                  </a:cubicBezTo>
                  <a:cubicBezTo>
                    <a:pt x="7404" y="6821"/>
                    <a:pt x="7415" y="6800"/>
                    <a:pt x="7425" y="6779"/>
                  </a:cubicBezTo>
                  <a:cubicBezTo>
                    <a:pt x="7446" y="6737"/>
                    <a:pt x="7457" y="6684"/>
                    <a:pt x="7457" y="6631"/>
                  </a:cubicBezTo>
                  <a:cubicBezTo>
                    <a:pt x="7457" y="6610"/>
                    <a:pt x="7446" y="6589"/>
                    <a:pt x="7446" y="6557"/>
                  </a:cubicBezTo>
                  <a:cubicBezTo>
                    <a:pt x="7436" y="6515"/>
                    <a:pt x="7415" y="6472"/>
                    <a:pt x="7383" y="6441"/>
                  </a:cubicBezTo>
                  <a:cubicBezTo>
                    <a:pt x="7351" y="6409"/>
                    <a:pt x="7309" y="6377"/>
                    <a:pt x="7288" y="6346"/>
                  </a:cubicBezTo>
                  <a:cubicBezTo>
                    <a:pt x="7256" y="6314"/>
                    <a:pt x="7235" y="6293"/>
                    <a:pt x="7203" y="6282"/>
                  </a:cubicBezTo>
                  <a:cubicBezTo>
                    <a:pt x="7172" y="6272"/>
                    <a:pt x="7140" y="6261"/>
                    <a:pt x="7108" y="6261"/>
                  </a:cubicBezTo>
                  <a:close/>
                  <a:moveTo>
                    <a:pt x="3201" y="6588"/>
                  </a:moveTo>
                  <a:cubicBezTo>
                    <a:pt x="3178" y="6588"/>
                    <a:pt x="3153" y="6592"/>
                    <a:pt x="3127" y="6599"/>
                  </a:cubicBezTo>
                  <a:cubicBezTo>
                    <a:pt x="3095" y="6610"/>
                    <a:pt x="3074" y="6631"/>
                    <a:pt x="3042" y="6652"/>
                  </a:cubicBezTo>
                  <a:cubicBezTo>
                    <a:pt x="3021" y="6673"/>
                    <a:pt x="3000" y="6705"/>
                    <a:pt x="2989" y="6737"/>
                  </a:cubicBezTo>
                  <a:cubicBezTo>
                    <a:pt x="2979" y="6758"/>
                    <a:pt x="2968" y="6779"/>
                    <a:pt x="2968" y="6800"/>
                  </a:cubicBezTo>
                  <a:cubicBezTo>
                    <a:pt x="2947" y="6853"/>
                    <a:pt x="2947" y="6863"/>
                    <a:pt x="2937" y="6916"/>
                  </a:cubicBezTo>
                  <a:cubicBezTo>
                    <a:pt x="2937" y="6958"/>
                    <a:pt x="2937" y="7001"/>
                    <a:pt x="2947" y="7043"/>
                  </a:cubicBezTo>
                  <a:cubicBezTo>
                    <a:pt x="2979" y="7138"/>
                    <a:pt x="3032" y="7201"/>
                    <a:pt x="3106" y="7243"/>
                  </a:cubicBezTo>
                  <a:cubicBezTo>
                    <a:pt x="3127" y="7265"/>
                    <a:pt x="3148" y="7275"/>
                    <a:pt x="3169" y="7286"/>
                  </a:cubicBezTo>
                  <a:cubicBezTo>
                    <a:pt x="3211" y="7296"/>
                    <a:pt x="3253" y="7317"/>
                    <a:pt x="3296" y="7339"/>
                  </a:cubicBezTo>
                  <a:cubicBezTo>
                    <a:pt x="3349" y="7349"/>
                    <a:pt x="3401" y="7360"/>
                    <a:pt x="3454" y="7370"/>
                  </a:cubicBezTo>
                  <a:cubicBezTo>
                    <a:pt x="3475" y="7381"/>
                    <a:pt x="3496" y="7381"/>
                    <a:pt x="3517" y="7381"/>
                  </a:cubicBezTo>
                  <a:cubicBezTo>
                    <a:pt x="3549" y="7381"/>
                    <a:pt x="3581" y="7370"/>
                    <a:pt x="3613" y="7349"/>
                  </a:cubicBezTo>
                  <a:cubicBezTo>
                    <a:pt x="3634" y="7349"/>
                    <a:pt x="3655" y="7328"/>
                    <a:pt x="3665" y="7317"/>
                  </a:cubicBezTo>
                  <a:cubicBezTo>
                    <a:pt x="3697" y="7296"/>
                    <a:pt x="3708" y="7265"/>
                    <a:pt x="3729" y="7233"/>
                  </a:cubicBezTo>
                  <a:cubicBezTo>
                    <a:pt x="3729" y="7212"/>
                    <a:pt x="3739" y="7191"/>
                    <a:pt x="3750" y="7159"/>
                  </a:cubicBezTo>
                  <a:cubicBezTo>
                    <a:pt x="3750" y="7138"/>
                    <a:pt x="3750" y="7117"/>
                    <a:pt x="3760" y="7085"/>
                  </a:cubicBezTo>
                  <a:cubicBezTo>
                    <a:pt x="3760" y="7053"/>
                    <a:pt x="3750" y="7011"/>
                    <a:pt x="3729" y="6979"/>
                  </a:cubicBezTo>
                  <a:cubicBezTo>
                    <a:pt x="3718" y="6948"/>
                    <a:pt x="3708" y="6916"/>
                    <a:pt x="3676" y="6895"/>
                  </a:cubicBezTo>
                  <a:cubicBezTo>
                    <a:pt x="3613" y="6832"/>
                    <a:pt x="3549" y="6779"/>
                    <a:pt x="3486" y="6726"/>
                  </a:cubicBezTo>
                  <a:cubicBezTo>
                    <a:pt x="3433" y="6684"/>
                    <a:pt x="3380" y="6652"/>
                    <a:pt x="3317" y="6620"/>
                  </a:cubicBezTo>
                  <a:cubicBezTo>
                    <a:pt x="3283" y="6600"/>
                    <a:pt x="3244" y="6588"/>
                    <a:pt x="3201" y="6588"/>
                  </a:cubicBezTo>
                  <a:close/>
                  <a:moveTo>
                    <a:pt x="5125" y="7355"/>
                  </a:moveTo>
                  <a:cubicBezTo>
                    <a:pt x="5100" y="7355"/>
                    <a:pt x="5074" y="7363"/>
                    <a:pt x="5059" y="7370"/>
                  </a:cubicBezTo>
                  <a:cubicBezTo>
                    <a:pt x="4996" y="7391"/>
                    <a:pt x="4933" y="7434"/>
                    <a:pt x="4912" y="7507"/>
                  </a:cubicBezTo>
                  <a:cubicBezTo>
                    <a:pt x="4901" y="7529"/>
                    <a:pt x="4890" y="7550"/>
                    <a:pt x="4890" y="7571"/>
                  </a:cubicBezTo>
                  <a:cubicBezTo>
                    <a:pt x="4880" y="7624"/>
                    <a:pt x="4880" y="7676"/>
                    <a:pt x="4890" y="7729"/>
                  </a:cubicBezTo>
                  <a:lnTo>
                    <a:pt x="4901" y="7761"/>
                  </a:lnTo>
                  <a:lnTo>
                    <a:pt x="4901" y="7803"/>
                  </a:lnTo>
                  <a:cubicBezTo>
                    <a:pt x="4901" y="7856"/>
                    <a:pt x="4912" y="7898"/>
                    <a:pt x="4933" y="7951"/>
                  </a:cubicBezTo>
                  <a:cubicBezTo>
                    <a:pt x="4954" y="7962"/>
                    <a:pt x="4964" y="7983"/>
                    <a:pt x="4975" y="8004"/>
                  </a:cubicBezTo>
                  <a:cubicBezTo>
                    <a:pt x="5007" y="8036"/>
                    <a:pt x="5049" y="8057"/>
                    <a:pt x="5091" y="8067"/>
                  </a:cubicBezTo>
                  <a:lnTo>
                    <a:pt x="5133" y="8088"/>
                  </a:lnTo>
                  <a:lnTo>
                    <a:pt x="5155" y="8099"/>
                  </a:lnTo>
                  <a:cubicBezTo>
                    <a:pt x="5186" y="8120"/>
                    <a:pt x="5228" y="8141"/>
                    <a:pt x="5260" y="8152"/>
                  </a:cubicBezTo>
                  <a:cubicBezTo>
                    <a:pt x="5281" y="8152"/>
                    <a:pt x="5292" y="8162"/>
                    <a:pt x="5313" y="8162"/>
                  </a:cubicBezTo>
                  <a:cubicBezTo>
                    <a:pt x="5345" y="8173"/>
                    <a:pt x="5387" y="8173"/>
                    <a:pt x="5429" y="8173"/>
                  </a:cubicBezTo>
                  <a:cubicBezTo>
                    <a:pt x="5461" y="8173"/>
                    <a:pt x="5492" y="8162"/>
                    <a:pt x="5524" y="8141"/>
                  </a:cubicBezTo>
                  <a:cubicBezTo>
                    <a:pt x="5556" y="8131"/>
                    <a:pt x="5577" y="8109"/>
                    <a:pt x="5598" y="8088"/>
                  </a:cubicBezTo>
                  <a:lnTo>
                    <a:pt x="5630" y="8025"/>
                  </a:lnTo>
                  <a:cubicBezTo>
                    <a:pt x="5651" y="7993"/>
                    <a:pt x="5661" y="7962"/>
                    <a:pt x="5661" y="7919"/>
                  </a:cubicBezTo>
                  <a:cubicBezTo>
                    <a:pt x="5672" y="7898"/>
                    <a:pt x="5661" y="7867"/>
                    <a:pt x="5661" y="7845"/>
                  </a:cubicBezTo>
                  <a:cubicBezTo>
                    <a:pt x="5661" y="7803"/>
                    <a:pt x="5640" y="7772"/>
                    <a:pt x="5630" y="7740"/>
                  </a:cubicBezTo>
                  <a:lnTo>
                    <a:pt x="5588" y="7687"/>
                  </a:lnTo>
                  <a:cubicBezTo>
                    <a:pt x="5556" y="7655"/>
                    <a:pt x="5514" y="7624"/>
                    <a:pt x="5471" y="7613"/>
                  </a:cubicBezTo>
                  <a:cubicBezTo>
                    <a:pt x="5440" y="7603"/>
                    <a:pt x="5408" y="7592"/>
                    <a:pt x="5376" y="7581"/>
                  </a:cubicBezTo>
                  <a:lnTo>
                    <a:pt x="5366" y="7550"/>
                  </a:lnTo>
                  <a:cubicBezTo>
                    <a:pt x="5355" y="7518"/>
                    <a:pt x="5345" y="7486"/>
                    <a:pt x="5323" y="7465"/>
                  </a:cubicBezTo>
                  <a:cubicBezTo>
                    <a:pt x="5302" y="7434"/>
                    <a:pt x="5281" y="7402"/>
                    <a:pt x="5250" y="7391"/>
                  </a:cubicBezTo>
                  <a:cubicBezTo>
                    <a:pt x="5218" y="7370"/>
                    <a:pt x="5186" y="7360"/>
                    <a:pt x="5155" y="7360"/>
                  </a:cubicBezTo>
                  <a:cubicBezTo>
                    <a:pt x="5145" y="7357"/>
                    <a:pt x="5135" y="7355"/>
                    <a:pt x="5125" y="735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606" name="Google Shape;1606;p53"/>
            <p:cNvGrpSpPr/>
            <p:nvPr/>
          </p:nvGrpSpPr>
          <p:grpSpPr>
            <a:xfrm rot="-374553">
              <a:off x="1573360" y="2558455"/>
              <a:ext cx="865662" cy="1651619"/>
              <a:chOff x="952975" y="2608775"/>
              <a:chExt cx="767781" cy="1706704"/>
            </a:xfrm>
          </p:grpSpPr>
          <p:sp>
            <p:nvSpPr>
              <p:cNvPr id="1607" name="Google Shape;1607;p53"/>
              <p:cNvSpPr/>
              <p:nvPr/>
            </p:nvSpPr>
            <p:spPr>
              <a:xfrm>
                <a:off x="952975" y="2608775"/>
                <a:ext cx="767781" cy="1706704"/>
              </a:xfrm>
              <a:custGeom>
                <a:avLst/>
                <a:gdLst/>
                <a:ahLst/>
                <a:cxnLst/>
                <a:rect l="l" t="t" r="r" b="b"/>
                <a:pathLst>
                  <a:path w="16424" h="36509" extrusionOk="0">
                    <a:moveTo>
                      <a:pt x="8767" y="0"/>
                    </a:moveTo>
                    <a:cubicBezTo>
                      <a:pt x="8750" y="0"/>
                      <a:pt x="8732" y="1"/>
                      <a:pt x="8713" y="3"/>
                    </a:cubicBezTo>
                    <a:cubicBezTo>
                      <a:pt x="8418" y="34"/>
                      <a:pt x="8185" y="288"/>
                      <a:pt x="8048" y="552"/>
                    </a:cubicBezTo>
                    <a:cubicBezTo>
                      <a:pt x="7552" y="1439"/>
                      <a:pt x="7615" y="2516"/>
                      <a:pt x="7689" y="3530"/>
                    </a:cubicBezTo>
                    <a:cubicBezTo>
                      <a:pt x="7773" y="4512"/>
                      <a:pt x="7847" y="5505"/>
                      <a:pt x="7921" y="6498"/>
                    </a:cubicBezTo>
                    <a:cubicBezTo>
                      <a:pt x="7942" y="6847"/>
                      <a:pt x="7911" y="7301"/>
                      <a:pt x="7573" y="7417"/>
                    </a:cubicBezTo>
                    <a:cubicBezTo>
                      <a:pt x="7529" y="7431"/>
                      <a:pt x="7487" y="7437"/>
                      <a:pt x="7445" y="7437"/>
                    </a:cubicBezTo>
                    <a:cubicBezTo>
                      <a:pt x="7142" y="7437"/>
                      <a:pt x="6886" y="7092"/>
                      <a:pt x="6728" y="6804"/>
                    </a:cubicBezTo>
                    <a:cubicBezTo>
                      <a:pt x="6422" y="6266"/>
                      <a:pt x="6073" y="5738"/>
                      <a:pt x="5703" y="5241"/>
                    </a:cubicBezTo>
                    <a:cubicBezTo>
                      <a:pt x="5569" y="5068"/>
                      <a:pt x="5391" y="4887"/>
                      <a:pt x="5185" y="4887"/>
                    </a:cubicBezTo>
                    <a:cubicBezTo>
                      <a:pt x="5165" y="4887"/>
                      <a:pt x="5144" y="4889"/>
                      <a:pt x="5123" y="4893"/>
                    </a:cubicBezTo>
                    <a:cubicBezTo>
                      <a:pt x="4869" y="4945"/>
                      <a:pt x="4763" y="5252"/>
                      <a:pt x="4742" y="5516"/>
                    </a:cubicBezTo>
                    <a:cubicBezTo>
                      <a:pt x="4679" y="6414"/>
                      <a:pt x="5027" y="7290"/>
                      <a:pt x="5450" y="8093"/>
                    </a:cubicBezTo>
                    <a:cubicBezTo>
                      <a:pt x="5872" y="8895"/>
                      <a:pt x="6379" y="9645"/>
                      <a:pt x="6696" y="10490"/>
                    </a:cubicBezTo>
                    <a:cubicBezTo>
                      <a:pt x="6770" y="10680"/>
                      <a:pt x="6823" y="10881"/>
                      <a:pt x="6791" y="11071"/>
                    </a:cubicBezTo>
                    <a:cubicBezTo>
                      <a:pt x="6760" y="11261"/>
                      <a:pt x="6601" y="11451"/>
                      <a:pt x="6400" y="11451"/>
                    </a:cubicBezTo>
                    <a:cubicBezTo>
                      <a:pt x="6274" y="11441"/>
                      <a:pt x="6158" y="11367"/>
                      <a:pt x="6052" y="11293"/>
                    </a:cubicBezTo>
                    <a:cubicBezTo>
                      <a:pt x="5714" y="11039"/>
                      <a:pt x="5418" y="10733"/>
                      <a:pt x="5165" y="10406"/>
                    </a:cubicBezTo>
                    <a:cubicBezTo>
                      <a:pt x="4658" y="9740"/>
                      <a:pt x="4256" y="8885"/>
                      <a:pt x="3464" y="8642"/>
                    </a:cubicBezTo>
                    <a:cubicBezTo>
                      <a:pt x="3411" y="8629"/>
                      <a:pt x="3357" y="8615"/>
                      <a:pt x="3307" y="8615"/>
                    </a:cubicBezTo>
                    <a:cubicBezTo>
                      <a:pt x="3277" y="8615"/>
                      <a:pt x="3249" y="8620"/>
                      <a:pt x="3221" y="8631"/>
                    </a:cubicBezTo>
                    <a:cubicBezTo>
                      <a:pt x="3148" y="8663"/>
                      <a:pt x="3095" y="8737"/>
                      <a:pt x="3052" y="8811"/>
                    </a:cubicBezTo>
                    <a:cubicBezTo>
                      <a:pt x="2757" y="9392"/>
                      <a:pt x="3000" y="10089"/>
                      <a:pt x="3317" y="10659"/>
                    </a:cubicBezTo>
                    <a:cubicBezTo>
                      <a:pt x="4204" y="12254"/>
                      <a:pt x="5661" y="13490"/>
                      <a:pt x="6506" y="15116"/>
                    </a:cubicBezTo>
                    <a:cubicBezTo>
                      <a:pt x="6696" y="15485"/>
                      <a:pt x="7224" y="17173"/>
                      <a:pt x="6446" y="17173"/>
                    </a:cubicBezTo>
                    <a:cubicBezTo>
                      <a:pt x="6400" y="17173"/>
                      <a:pt x="6350" y="17167"/>
                      <a:pt x="6295" y="17155"/>
                    </a:cubicBezTo>
                    <a:cubicBezTo>
                      <a:pt x="5534" y="16986"/>
                      <a:pt x="5270" y="15201"/>
                      <a:pt x="4996" y="14641"/>
                    </a:cubicBezTo>
                    <a:cubicBezTo>
                      <a:pt x="4616" y="13891"/>
                      <a:pt x="4098" y="13078"/>
                      <a:pt x="3348" y="12645"/>
                    </a:cubicBezTo>
                    <a:cubicBezTo>
                      <a:pt x="2922" y="12400"/>
                      <a:pt x="2488" y="12282"/>
                      <a:pt x="2106" y="12282"/>
                    </a:cubicBezTo>
                    <a:cubicBezTo>
                      <a:pt x="1172" y="12282"/>
                      <a:pt x="555" y="12989"/>
                      <a:pt x="1162" y="14271"/>
                    </a:cubicBezTo>
                    <a:cubicBezTo>
                      <a:pt x="2250" y="16574"/>
                      <a:pt x="4985" y="17862"/>
                      <a:pt x="5809" y="20270"/>
                    </a:cubicBezTo>
                    <a:cubicBezTo>
                      <a:pt x="6073" y="21041"/>
                      <a:pt x="5872" y="22182"/>
                      <a:pt x="5070" y="22224"/>
                    </a:cubicBezTo>
                    <a:cubicBezTo>
                      <a:pt x="4320" y="21062"/>
                      <a:pt x="3475" y="19953"/>
                      <a:pt x="2546" y="18929"/>
                    </a:cubicBezTo>
                    <a:cubicBezTo>
                      <a:pt x="2238" y="18574"/>
                      <a:pt x="1844" y="18210"/>
                      <a:pt x="1394" y="18210"/>
                    </a:cubicBezTo>
                    <a:cubicBezTo>
                      <a:pt x="1349" y="18210"/>
                      <a:pt x="1303" y="18214"/>
                      <a:pt x="1257" y="18221"/>
                    </a:cubicBezTo>
                    <a:cubicBezTo>
                      <a:pt x="803" y="18295"/>
                      <a:pt x="497" y="18760"/>
                      <a:pt x="391" y="19214"/>
                    </a:cubicBezTo>
                    <a:cubicBezTo>
                      <a:pt x="169" y="20249"/>
                      <a:pt x="708" y="21305"/>
                      <a:pt x="1373" y="22129"/>
                    </a:cubicBezTo>
                    <a:cubicBezTo>
                      <a:pt x="2588" y="23671"/>
                      <a:pt x="4256" y="24801"/>
                      <a:pt x="5598" y="26237"/>
                    </a:cubicBezTo>
                    <a:cubicBezTo>
                      <a:pt x="5936" y="26607"/>
                      <a:pt x="6274" y="27019"/>
                      <a:pt x="6316" y="27515"/>
                    </a:cubicBezTo>
                    <a:cubicBezTo>
                      <a:pt x="6357" y="27994"/>
                      <a:pt x="5995" y="28531"/>
                      <a:pt x="5524" y="28531"/>
                    </a:cubicBezTo>
                    <a:cubicBezTo>
                      <a:pt x="5506" y="28531"/>
                      <a:pt x="5489" y="28531"/>
                      <a:pt x="5471" y="28529"/>
                    </a:cubicBezTo>
                    <a:cubicBezTo>
                      <a:pt x="5165" y="28498"/>
                      <a:pt x="4922" y="28244"/>
                      <a:pt x="4700" y="28012"/>
                    </a:cubicBezTo>
                    <a:cubicBezTo>
                      <a:pt x="4119" y="27367"/>
                      <a:pt x="3538" y="26723"/>
                      <a:pt x="2957" y="26079"/>
                    </a:cubicBezTo>
                    <a:cubicBezTo>
                      <a:pt x="2651" y="25741"/>
                      <a:pt x="2324" y="25382"/>
                      <a:pt x="1901" y="25181"/>
                    </a:cubicBezTo>
                    <a:cubicBezTo>
                      <a:pt x="1714" y="25092"/>
                      <a:pt x="1502" y="25043"/>
                      <a:pt x="1293" y="25043"/>
                    </a:cubicBezTo>
                    <a:cubicBezTo>
                      <a:pt x="1031" y="25043"/>
                      <a:pt x="775" y="25121"/>
                      <a:pt x="581" y="25297"/>
                    </a:cubicBezTo>
                    <a:cubicBezTo>
                      <a:pt x="0" y="25847"/>
                      <a:pt x="391" y="26829"/>
                      <a:pt x="856" y="27494"/>
                    </a:cubicBezTo>
                    <a:cubicBezTo>
                      <a:pt x="2017" y="29163"/>
                      <a:pt x="3475" y="30948"/>
                      <a:pt x="5260" y="31972"/>
                    </a:cubicBezTo>
                    <a:cubicBezTo>
                      <a:pt x="6073" y="32448"/>
                      <a:pt x="6812" y="33102"/>
                      <a:pt x="7214" y="33979"/>
                    </a:cubicBezTo>
                    <a:cubicBezTo>
                      <a:pt x="7469" y="34538"/>
                      <a:pt x="7314" y="36508"/>
                      <a:pt x="8051" y="36508"/>
                    </a:cubicBezTo>
                    <a:cubicBezTo>
                      <a:pt x="8108" y="36508"/>
                      <a:pt x="8170" y="36496"/>
                      <a:pt x="8238" y="36471"/>
                    </a:cubicBezTo>
                    <a:cubicBezTo>
                      <a:pt x="8967" y="36207"/>
                      <a:pt x="8661" y="34845"/>
                      <a:pt x="8629" y="34296"/>
                    </a:cubicBezTo>
                    <a:cubicBezTo>
                      <a:pt x="8544" y="32722"/>
                      <a:pt x="8523" y="30821"/>
                      <a:pt x="9865" y="29723"/>
                    </a:cubicBezTo>
                    <a:cubicBezTo>
                      <a:pt x="10530" y="29184"/>
                      <a:pt x="11407" y="28983"/>
                      <a:pt x="12199" y="28645"/>
                    </a:cubicBezTo>
                    <a:cubicBezTo>
                      <a:pt x="13772" y="27980"/>
                      <a:pt x="15092" y="26755"/>
                      <a:pt x="15874" y="25245"/>
                    </a:cubicBezTo>
                    <a:cubicBezTo>
                      <a:pt x="16233" y="24537"/>
                      <a:pt x="16423" y="23555"/>
                      <a:pt x="15800" y="23058"/>
                    </a:cubicBezTo>
                    <a:cubicBezTo>
                      <a:pt x="15602" y="22903"/>
                      <a:pt x="15381" y="22837"/>
                      <a:pt x="15152" y="22837"/>
                    </a:cubicBezTo>
                    <a:cubicBezTo>
                      <a:pt x="14525" y="22837"/>
                      <a:pt x="13828" y="23323"/>
                      <a:pt x="13318" y="23787"/>
                    </a:cubicBezTo>
                    <a:cubicBezTo>
                      <a:pt x="12188" y="24812"/>
                      <a:pt x="10995" y="25773"/>
                      <a:pt x="9748" y="26649"/>
                    </a:cubicBezTo>
                    <a:cubicBezTo>
                      <a:pt x="9544" y="26800"/>
                      <a:pt x="9302" y="26952"/>
                      <a:pt x="9054" y="26952"/>
                    </a:cubicBezTo>
                    <a:cubicBezTo>
                      <a:pt x="9008" y="26952"/>
                      <a:pt x="8961" y="26946"/>
                      <a:pt x="8914" y="26934"/>
                    </a:cubicBezTo>
                    <a:cubicBezTo>
                      <a:pt x="8671" y="26861"/>
                      <a:pt x="8502" y="26618"/>
                      <a:pt x="8407" y="26385"/>
                    </a:cubicBezTo>
                    <a:cubicBezTo>
                      <a:pt x="7900" y="25139"/>
                      <a:pt x="8534" y="23671"/>
                      <a:pt x="9516" y="22752"/>
                    </a:cubicBezTo>
                    <a:cubicBezTo>
                      <a:pt x="10498" y="21833"/>
                      <a:pt x="11766" y="21305"/>
                      <a:pt x="12949" y="20650"/>
                    </a:cubicBezTo>
                    <a:cubicBezTo>
                      <a:pt x="14110" y="20006"/>
                      <a:pt x="15853" y="19056"/>
                      <a:pt x="16159" y="17630"/>
                    </a:cubicBezTo>
                    <a:cubicBezTo>
                      <a:pt x="16254" y="17155"/>
                      <a:pt x="16085" y="16574"/>
                      <a:pt x="15642" y="16384"/>
                    </a:cubicBezTo>
                    <a:cubicBezTo>
                      <a:pt x="15515" y="16330"/>
                      <a:pt x="15382" y="16308"/>
                      <a:pt x="15247" y="16308"/>
                    </a:cubicBezTo>
                    <a:cubicBezTo>
                      <a:pt x="15089" y="16308"/>
                      <a:pt x="14929" y="16338"/>
                      <a:pt x="14776" y="16384"/>
                    </a:cubicBezTo>
                    <a:cubicBezTo>
                      <a:pt x="14374" y="16489"/>
                      <a:pt x="13994" y="16658"/>
                      <a:pt x="13656" y="16901"/>
                    </a:cubicBezTo>
                    <a:cubicBezTo>
                      <a:pt x="13386" y="17089"/>
                      <a:pt x="13066" y="17328"/>
                      <a:pt x="12758" y="17328"/>
                    </a:cubicBezTo>
                    <a:cubicBezTo>
                      <a:pt x="12669" y="17328"/>
                      <a:pt x="12580" y="17308"/>
                      <a:pt x="12494" y="17260"/>
                    </a:cubicBezTo>
                    <a:cubicBezTo>
                      <a:pt x="12125" y="17059"/>
                      <a:pt x="12146" y="16531"/>
                      <a:pt x="12304" y="16151"/>
                    </a:cubicBezTo>
                    <a:cubicBezTo>
                      <a:pt x="12611" y="15444"/>
                      <a:pt x="13223" y="14916"/>
                      <a:pt x="13741" y="14345"/>
                    </a:cubicBezTo>
                    <a:cubicBezTo>
                      <a:pt x="14269" y="13775"/>
                      <a:pt x="14744" y="13067"/>
                      <a:pt x="14691" y="12296"/>
                    </a:cubicBezTo>
                    <a:cubicBezTo>
                      <a:pt x="14681" y="12138"/>
                      <a:pt x="14638" y="11969"/>
                      <a:pt x="14533" y="11853"/>
                    </a:cubicBezTo>
                    <a:cubicBezTo>
                      <a:pt x="14480" y="11810"/>
                      <a:pt x="14438" y="11768"/>
                      <a:pt x="14374" y="11747"/>
                    </a:cubicBezTo>
                    <a:cubicBezTo>
                      <a:pt x="14300" y="11715"/>
                      <a:pt x="14216" y="11694"/>
                      <a:pt x="14131" y="11684"/>
                    </a:cubicBezTo>
                    <a:cubicBezTo>
                      <a:pt x="14105" y="11681"/>
                      <a:pt x="14079" y="11680"/>
                      <a:pt x="14054" y="11680"/>
                    </a:cubicBezTo>
                    <a:cubicBezTo>
                      <a:pt x="13590" y="11680"/>
                      <a:pt x="13186" y="12032"/>
                      <a:pt x="12896" y="12402"/>
                    </a:cubicBezTo>
                    <a:cubicBezTo>
                      <a:pt x="12494" y="12951"/>
                      <a:pt x="12135" y="13532"/>
                      <a:pt x="11660" y="14018"/>
                    </a:cubicBezTo>
                    <a:cubicBezTo>
                      <a:pt x="11453" y="14217"/>
                      <a:pt x="11174" y="14416"/>
                      <a:pt x="10909" y="14416"/>
                    </a:cubicBezTo>
                    <a:cubicBezTo>
                      <a:pt x="10822" y="14416"/>
                      <a:pt x="10737" y="14395"/>
                      <a:pt x="10657" y="14345"/>
                    </a:cubicBezTo>
                    <a:cubicBezTo>
                      <a:pt x="10424" y="14197"/>
                      <a:pt x="10382" y="13870"/>
                      <a:pt x="10403" y="13585"/>
                    </a:cubicBezTo>
                    <a:cubicBezTo>
                      <a:pt x="10488" y="12106"/>
                      <a:pt x="11375" y="10818"/>
                      <a:pt x="12199" y="9593"/>
                    </a:cubicBezTo>
                    <a:cubicBezTo>
                      <a:pt x="13022" y="8357"/>
                      <a:pt x="13825" y="6984"/>
                      <a:pt x="13709" y="5505"/>
                    </a:cubicBezTo>
                    <a:cubicBezTo>
                      <a:pt x="13698" y="5262"/>
                      <a:pt x="13646" y="5009"/>
                      <a:pt x="13508" y="4808"/>
                    </a:cubicBezTo>
                    <a:cubicBezTo>
                      <a:pt x="13382" y="4628"/>
                      <a:pt x="13178" y="4501"/>
                      <a:pt x="12970" y="4501"/>
                    </a:cubicBezTo>
                    <a:cubicBezTo>
                      <a:pt x="12935" y="4501"/>
                      <a:pt x="12899" y="4505"/>
                      <a:pt x="12864" y="4512"/>
                    </a:cubicBezTo>
                    <a:cubicBezTo>
                      <a:pt x="12727" y="4534"/>
                      <a:pt x="12611" y="4618"/>
                      <a:pt x="12505" y="4713"/>
                    </a:cubicBezTo>
                    <a:cubicBezTo>
                      <a:pt x="11649" y="5400"/>
                      <a:pt x="11153" y="6424"/>
                      <a:pt x="10709" y="7417"/>
                    </a:cubicBezTo>
                    <a:cubicBezTo>
                      <a:pt x="10614" y="7607"/>
                      <a:pt x="10530" y="7797"/>
                      <a:pt x="10372" y="7934"/>
                    </a:cubicBezTo>
                    <a:cubicBezTo>
                      <a:pt x="10276" y="8010"/>
                      <a:pt x="10147" y="8060"/>
                      <a:pt x="10025" y="8060"/>
                    </a:cubicBezTo>
                    <a:cubicBezTo>
                      <a:pt x="9943" y="8060"/>
                      <a:pt x="9865" y="8038"/>
                      <a:pt x="9801" y="7987"/>
                    </a:cubicBezTo>
                    <a:cubicBezTo>
                      <a:pt x="9611" y="7829"/>
                      <a:pt x="9632" y="7544"/>
                      <a:pt x="9674" y="7301"/>
                    </a:cubicBezTo>
                    <a:cubicBezTo>
                      <a:pt x="10044" y="5178"/>
                      <a:pt x="10308" y="2949"/>
                      <a:pt x="9632" y="911"/>
                    </a:cubicBezTo>
                    <a:cubicBezTo>
                      <a:pt x="9490" y="485"/>
                      <a:pt x="9202" y="0"/>
                      <a:pt x="876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8" name="Google Shape;1608;p53"/>
              <p:cNvSpPr/>
              <p:nvPr/>
            </p:nvSpPr>
            <p:spPr>
              <a:xfrm>
                <a:off x="1286702" y="2608869"/>
                <a:ext cx="89895" cy="1664865"/>
              </a:xfrm>
              <a:custGeom>
                <a:avLst/>
                <a:gdLst/>
                <a:ahLst/>
                <a:cxnLst/>
                <a:rect l="l" t="t" r="r" b="b"/>
                <a:pathLst>
                  <a:path w="1923" h="35614" extrusionOk="0">
                    <a:moveTo>
                      <a:pt x="1596" y="1"/>
                    </a:moveTo>
                    <a:cubicBezTo>
                      <a:pt x="1617" y="349"/>
                      <a:pt x="1627" y="708"/>
                      <a:pt x="1638" y="1057"/>
                    </a:cubicBezTo>
                    <a:cubicBezTo>
                      <a:pt x="1669" y="2483"/>
                      <a:pt x="1691" y="3908"/>
                      <a:pt x="1722" y="5334"/>
                    </a:cubicBezTo>
                    <a:cubicBezTo>
                      <a:pt x="1754" y="6728"/>
                      <a:pt x="1786" y="8122"/>
                      <a:pt x="1775" y="9517"/>
                    </a:cubicBezTo>
                    <a:cubicBezTo>
                      <a:pt x="1754" y="10900"/>
                      <a:pt x="1648" y="12263"/>
                      <a:pt x="1448" y="13625"/>
                    </a:cubicBezTo>
                    <a:cubicBezTo>
                      <a:pt x="1067" y="16255"/>
                      <a:pt x="465" y="18842"/>
                      <a:pt x="233" y="21493"/>
                    </a:cubicBezTo>
                    <a:cubicBezTo>
                      <a:pt x="1" y="24039"/>
                      <a:pt x="54" y="26605"/>
                      <a:pt x="244" y="29161"/>
                    </a:cubicBezTo>
                    <a:cubicBezTo>
                      <a:pt x="413" y="31315"/>
                      <a:pt x="687" y="33470"/>
                      <a:pt x="983" y="35614"/>
                    </a:cubicBezTo>
                    <a:cubicBezTo>
                      <a:pt x="1015" y="35582"/>
                      <a:pt x="1057" y="35561"/>
                      <a:pt x="1099" y="35540"/>
                    </a:cubicBezTo>
                    <a:cubicBezTo>
                      <a:pt x="846" y="33734"/>
                      <a:pt x="613" y="31917"/>
                      <a:pt x="444" y="30090"/>
                    </a:cubicBezTo>
                    <a:cubicBezTo>
                      <a:pt x="212" y="27513"/>
                      <a:pt x="117" y="24915"/>
                      <a:pt x="286" y="22338"/>
                    </a:cubicBezTo>
                    <a:cubicBezTo>
                      <a:pt x="455" y="19687"/>
                      <a:pt x="1015" y="17100"/>
                      <a:pt x="1437" y="14491"/>
                    </a:cubicBezTo>
                    <a:cubicBezTo>
                      <a:pt x="1648" y="13171"/>
                      <a:pt x="1807" y="11851"/>
                      <a:pt x="1860" y="10520"/>
                    </a:cubicBezTo>
                    <a:cubicBezTo>
                      <a:pt x="1923" y="9147"/>
                      <a:pt x="1891" y="7763"/>
                      <a:pt x="1860" y="6380"/>
                    </a:cubicBezTo>
                    <a:cubicBezTo>
                      <a:pt x="1838" y="4933"/>
                      <a:pt x="1807" y="3486"/>
                      <a:pt x="1775" y="2039"/>
                    </a:cubicBezTo>
                    <a:cubicBezTo>
                      <a:pt x="1764" y="1363"/>
                      <a:pt x="1754" y="677"/>
                      <a:pt x="171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609" name="Google Shape;1609;p53"/>
            <p:cNvGrpSpPr/>
            <p:nvPr/>
          </p:nvGrpSpPr>
          <p:grpSpPr>
            <a:xfrm rot="-9897611">
              <a:off x="3823668" y="3316875"/>
              <a:ext cx="1496660" cy="2340970"/>
              <a:chOff x="-4282960" y="369091"/>
              <a:chExt cx="712473" cy="1114399"/>
            </a:xfrm>
          </p:grpSpPr>
          <p:sp>
            <p:nvSpPr>
              <p:cNvPr id="1610" name="Google Shape;1610;p53"/>
              <p:cNvSpPr/>
              <p:nvPr/>
            </p:nvSpPr>
            <p:spPr>
              <a:xfrm>
                <a:off x="-4204940" y="369091"/>
                <a:ext cx="528808" cy="1035925"/>
              </a:xfrm>
              <a:custGeom>
                <a:avLst/>
                <a:gdLst/>
                <a:ahLst/>
                <a:cxnLst/>
                <a:rect l="l" t="t" r="r" b="b"/>
                <a:pathLst>
                  <a:path w="11312" h="22160" extrusionOk="0">
                    <a:moveTo>
                      <a:pt x="10942" y="1"/>
                    </a:moveTo>
                    <a:lnTo>
                      <a:pt x="10942" y="1"/>
                    </a:lnTo>
                    <a:cubicBezTo>
                      <a:pt x="10657" y="75"/>
                      <a:pt x="10361" y="138"/>
                      <a:pt x="10065" y="191"/>
                    </a:cubicBezTo>
                    <a:cubicBezTo>
                      <a:pt x="9558" y="286"/>
                      <a:pt x="9041" y="349"/>
                      <a:pt x="8544" y="476"/>
                    </a:cubicBezTo>
                    <a:cubicBezTo>
                      <a:pt x="8016" y="592"/>
                      <a:pt x="7499" y="730"/>
                      <a:pt x="6992" y="888"/>
                    </a:cubicBezTo>
                    <a:cubicBezTo>
                      <a:pt x="6400" y="1068"/>
                      <a:pt x="5820" y="1279"/>
                      <a:pt x="5249" y="1522"/>
                    </a:cubicBezTo>
                    <a:cubicBezTo>
                      <a:pt x="5218" y="1617"/>
                      <a:pt x="5207" y="1712"/>
                      <a:pt x="5207" y="1818"/>
                    </a:cubicBezTo>
                    <a:cubicBezTo>
                      <a:pt x="5123" y="3592"/>
                      <a:pt x="5365" y="5387"/>
                      <a:pt x="5482" y="7162"/>
                    </a:cubicBezTo>
                    <a:cubicBezTo>
                      <a:pt x="5598" y="9020"/>
                      <a:pt x="5714" y="10879"/>
                      <a:pt x="5830" y="12727"/>
                    </a:cubicBezTo>
                    <a:cubicBezTo>
                      <a:pt x="5851" y="13002"/>
                      <a:pt x="5830" y="13266"/>
                      <a:pt x="5788" y="13520"/>
                    </a:cubicBezTo>
                    <a:cubicBezTo>
                      <a:pt x="5334" y="15938"/>
                      <a:pt x="2039" y="17248"/>
                      <a:pt x="444" y="18843"/>
                    </a:cubicBezTo>
                    <a:cubicBezTo>
                      <a:pt x="222" y="19064"/>
                      <a:pt x="0" y="19445"/>
                      <a:pt x="243" y="19645"/>
                    </a:cubicBezTo>
                    <a:cubicBezTo>
                      <a:pt x="317" y="19702"/>
                      <a:pt x="406" y="19722"/>
                      <a:pt x="497" y="19722"/>
                    </a:cubicBezTo>
                    <a:cubicBezTo>
                      <a:pt x="575" y="19722"/>
                      <a:pt x="656" y="19707"/>
                      <a:pt x="729" y="19687"/>
                    </a:cubicBezTo>
                    <a:cubicBezTo>
                      <a:pt x="2715" y="19244"/>
                      <a:pt x="4573" y="18251"/>
                      <a:pt x="6062" y="16857"/>
                    </a:cubicBezTo>
                    <a:lnTo>
                      <a:pt x="6062" y="16857"/>
                    </a:lnTo>
                    <a:cubicBezTo>
                      <a:pt x="5038" y="18072"/>
                      <a:pt x="4288" y="19508"/>
                      <a:pt x="3855" y="21039"/>
                    </a:cubicBezTo>
                    <a:cubicBezTo>
                      <a:pt x="3739" y="21483"/>
                      <a:pt x="3792" y="22138"/>
                      <a:pt x="4246" y="22159"/>
                    </a:cubicBezTo>
                    <a:cubicBezTo>
                      <a:pt x="4252" y="22159"/>
                      <a:pt x="4259" y="22159"/>
                      <a:pt x="4265" y="22159"/>
                    </a:cubicBezTo>
                    <a:cubicBezTo>
                      <a:pt x="4468" y="22159"/>
                      <a:pt x="4652" y="21996"/>
                      <a:pt x="4795" y="21842"/>
                    </a:cubicBezTo>
                    <a:cubicBezTo>
                      <a:pt x="6147" y="20374"/>
                      <a:pt x="6886" y="18452"/>
                      <a:pt x="7594" y="16582"/>
                    </a:cubicBezTo>
                    <a:cubicBezTo>
                      <a:pt x="7900" y="18146"/>
                      <a:pt x="8259" y="19783"/>
                      <a:pt x="9315" y="20955"/>
                    </a:cubicBezTo>
                    <a:cubicBezTo>
                      <a:pt x="9410" y="21071"/>
                      <a:pt x="9527" y="21177"/>
                      <a:pt x="9674" y="21208"/>
                    </a:cubicBezTo>
                    <a:cubicBezTo>
                      <a:pt x="9698" y="21212"/>
                      <a:pt x="9721" y="21214"/>
                      <a:pt x="9743" y="21214"/>
                    </a:cubicBezTo>
                    <a:cubicBezTo>
                      <a:pt x="10062" y="21214"/>
                      <a:pt x="10259" y="20805"/>
                      <a:pt x="10319" y="20469"/>
                    </a:cubicBezTo>
                    <a:cubicBezTo>
                      <a:pt x="10498" y="19455"/>
                      <a:pt x="10467" y="18410"/>
                      <a:pt x="10234" y="17417"/>
                    </a:cubicBezTo>
                    <a:cubicBezTo>
                      <a:pt x="10002" y="16413"/>
                      <a:pt x="9453" y="15558"/>
                      <a:pt x="9379" y="14523"/>
                    </a:cubicBezTo>
                    <a:lnTo>
                      <a:pt x="9379" y="14523"/>
                    </a:lnTo>
                    <a:cubicBezTo>
                      <a:pt x="9513" y="14540"/>
                      <a:pt x="9650" y="14548"/>
                      <a:pt x="9787" y="14548"/>
                    </a:cubicBezTo>
                    <a:cubicBezTo>
                      <a:pt x="10080" y="14548"/>
                      <a:pt x="10373" y="14510"/>
                      <a:pt x="10646" y="14438"/>
                    </a:cubicBezTo>
                    <a:cubicBezTo>
                      <a:pt x="10815" y="14396"/>
                      <a:pt x="10984" y="14333"/>
                      <a:pt x="11111" y="14217"/>
                    </a:cubicBezTo>
                    <a:cubicBezTo>
                      <a:pt x="11238" y="14111"/>
                      <a:pt x="11311" y="13931"/>
                      <a:pt x="11280" y="13773"/>
                    </a:cubicBezTo>
                    <a:cubicBezTo>
                      <a:pt x="11238" y="13572"/>
                      <a:pt x="11037" y="13446"/>
                      <a:pt x="10857" y="13351"/>
                    </a:cubicBezTo>
                    <a:cubicBezTo>
                      <a:pt x="10393" y="13108"/>
                      <a:pt x="9917" y="12918"/>
                      <a:pt x="9421" y="12780"/>
                    </a:cubicBezTo>
                    <a:cubicBezTo>
                      <a:pt x="9421" y="11735"/>
                      <a:pt x="9379" y="10689"/>
                      <a:pt x="9527" y="9644"/>
                    </a:cubicBezTo>
                    <a:cubicBezTo>
                      <a:pt x="9653" y="8767"/>
                      <a:pt x="9886" y="7911"/>
                      <a:pt x="9991" y="7035"/>
                    </a:cubicBezTo>
                    <a:cubicBezTo>
                      <a:pt x="10160" y="5704"/>
                      <a:pt x="10498" y="4405"/>
                      <a:pt x="10699" y="3085"/>
                    </a:cubicBezTo>
                    <a:cubicBezTo>
                      <a:pt x="10794" y="2472"/>
                      <a:pt x="10805" y="1860"/>
                      <a:pt x="10847" y="1237"/>
                    </a:cubicBezTo>
                    <a:cubicBezTo>
                      <a:pt x="10878" y="825"/>
                      <a:pt x="10963" y="413"/>
                      <a:pt x="1094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1" name="Google Shape;1611;p53"/>
              <p:cNvSpPr/>
              <p:nvPr/>
            </p:nvSpPr>
            <p:spPr>
              <a:xfrm>
                <a:off x="-4033612" y="1355543"/>
                <a:ext cx="64231" cy="127948"/>
              </a:xfrm>
              <a:custGeom>
                <a:avLst/>
                <a:gdLst/>
                <a:ahLst/>
                <a:cxnLst/>
                <a:rect l="l" t="t" r="r" b="b"/>
                <a:pathLst>
                  <a:path w="1374" h="2737" extrusionOk="0">
                    <a:moveTo>
                      <a:pt x="444" y="1"/>
                    </a:moveTo>
                    <a:cubicBezTo>
                      <a:pt x="296" y="392"/>
                      <a:pt x="243" y="803"/>
                      <a:pt x="190" y="1215"/>
                    </a:cubicBezTo>
                    <a:cubicBezTo>
                      <a:pt x="127" y="1722"/>
                      <a:pt x="63" y="2229"/>
                      <a:pt x="0" y="2736"/>
                    </a:cubicBezTo>
                    <a:cubicBezTo>
                      <a:pt x="570" y="1923"/>
                      <a:pt x="1035" y="1025"/>
                      <a:pt x="1373" y="96"/>
                    </a:cubicBezTo>
                    <a:lnTo>
                      <a:pt x="44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2" name="Google Shape;1612;p53"/>
              <p:cNvSpPr/>
              <p:nvPr/>
            </p:nvSpPr>
            <p:spPr>
              <a:xfrm>
                <a:off x="-3774914" y="1309123"/>
                <a:ext cx="43989" cy="115607"/>
              </a:xfrm>
              <a:custGeom>
                <a:avLst/>
                <a:gdLst/>
                <a:ahLst/>
                <a:cxnLst/>
                <a:rect l="l" t="t" r="r" b="b"/>
                <a:pathLst>
                  <a:path w="941" h="2473" extrusionOk="0">
                    <a:moveTo>
                      <a:pt x="845" y="1"/>
                    </a:moveTo>
                    <a:lnTo>
                      <a:pt x="0" y="371"/>
                    </a:lnTo>
                    <a:cubicBezTo>
                      <a:pt x="222" y="1110"/>
                      <a:pt x="539" y="1818"/>
                      <a:pt x="940" y="2472"/>
                    </a:cubicBezTo>
                    <a:cubicBezTo>
                      <a:pt x="940" y="1649"/>
                      <a:pt x="908" y="825"/>
                      <a:pt x="84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3" name="Google Shape;1613;p53"/>
              <p:cNvSpPr/>
              <p:nvPr/>
            </p:nvSpPr>
            <p:spPr>
              <a:xfrm>
                <a:off x="-4282960" y="1247417"/>
                <a:ext cx="129911" cy="91906"/>
              </a:xfrm>
              <a:custGeom>
                <a:avLst/>
                <a:gdLst/>
                <a:ahLst/>
                <a:cxnLst/>
                <a:rect l="l" t="t" r="r" b="b"/>
                <a:pathLst>
                  <a:path w="2779" h="1966" extrusionOk="0">
                    <a:moveTo>
                      <a:pt x="2430" y="1"/>
                    </a:moveTo>
                    <a:cubicBezTo>
                      <a:pt x="1553" y="561"/>
                      <a:pt x="729" y="1215"/>
                      <a:pt x="1" y="1965"/>
                    </a:cubicBezTo>
                    <a:cubicBezTo>
                      <a:pt x="962" y="1585"/>
                      <a:pt x="1891" y="1120"/>
                      <a:pt x="2778" y="582"/>
                    </a:cubicBezTo>
                    <a:lnTo>
                      <a:pt x="243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4" name="Google Shape;1614;p53"/>
              <p:cNvSpPr/>
              <p:nvPr/>
            </p:nvSpPr>
            <p:spPr>
              <a:xfrm>
                <a:off x="-3719145" y="1004521"/>
                <a:ext cx="148657" cy="52918"/>
              </a:xfrm>
              <a:custGeom>
                <a:avLst/>
                <a:gdLst/>
                <a:ahLst/>
                <a:cxnLst/>
                <a:rect l="l" t="t" r="r" b="b"/>
                <a:pathLst>
                  <a:path w="3180" h="1132" extrusionOk="0">
                    <a:moveTo>
                      <a:pt x="402" y="1"/>
                    </a:moveTo>
                    <a:lnTo>
                      <a:pt x="402" y="11"/>
                    </a:lnTo>
                    <a:cubicBezTo>
                      <a:pt x="275" y="265"/>
                      <a:pt x="138" y="518"/>
                      <a:pt x="1" y="782"/>
                    </a:cubicBezTo>
                    <a:cubicBezTo>
                      <a:pt x="799" y="1010"/>
                      <a:pt x="1622" y="1131"/>
                      <a:pt x="2446" y="1131"/>
                    </a:cubicBezTo>
                    <a:cubicBezTo>
                      <a:pt x="2691" y="1131"/>
                      <a:pt x="2935" y="1121"/>
                      <a:pt x="3180" y="1099"/>
                    </a:cubicBezTo>
                    <a:cubicBezTo>
                      <a:pt x="2282" y="666"/>
                      <a:pt x="1353" y="296"/>
                      <a:pt x="40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5" name="Google Shape;1615;p53"/>
              <p:cNvSpPr/>
              <p:nvPr/>
            </p:nvSpPr>
            <p:spPr>
              <a:xfrm>
                <a:off x="-3947738" y="903781"/>
                <a:ext cx="188673" cy="69186"/>
              </a:xfrm>
              <a:custGeom>
                <a:avLst/>
                <a:gdLst/>
                <a:ahLst/>
                <a:cxnLst/>
                <a:rect l="l" t="t" r="r" b="b"/>
                <a:pathLst>
                  <a:path w="4036" h="1480" extrusionOk="0">
                    <a:moveTo>
                      <a:pt x="4035" y="1"/>
                    </a:moveTo>
                    <a:cubicBezTo>
                      <a:pt x="4003" y="1"/>
                      <a:pt x="3972" y="1"/>
                      <a:pt x="3930" y="22"/>
                    </a:cubicBezTo>
                    <a:cubicBezTo>
                      <a:pt x="2715" y="624"/>
                      <a:pt x="1363" y="835"/>
                      <a:pt x="43" y="1110"/>
                    </a:cubicBezTo>
                    <a:cubicBezTo>
                      <a:pt x="32" y="1226"/>
                      <a:pt x="22" y="1353"/>
                      <a:pt x="1" y="1480"/>
                    </a:cubicBezTo>
                    <a:cubicBezTo>
                      <a:pt x="1374" y="1184"/>
                      <a:pt x="2768" y="973"/>
                      <a:pt x="4035" y="360"/>
                    </a:cubicBezTo>
                    <a:cubicBezTo>
                      <a:pt x="4025" y="244"/>
                      <a:pt x="4025" y="128"/>
                      <a:pt x="403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6" name="Google Shape;1616;p53"/>
              <p:cNvSpPr/>
              <p:nvPr/>
            </p:nvSpPr>
            <p:spPr>
              <a:xfrm>
                <a:off x="-3949187" y="823844"/>
                <a:ext cx="199986" cy="54835"/>
              </a:xfrm>
              <a:custGeom>
                <a:avLst/>
                <a:gdLst/>
                <a:ahLst/>
                <a:cxnLst/>
                <a:rect l="l" t="t" r="r" b="b"/>
                <a:pathLst>
                  <a:path w="4278" h="1173" extrusionOk="0">
                    <a:moveTo>
                      <a:pt x="4277" y="0"/>
                    </a:moveTo>
                    <a:lnTo>
                      <a:pt x="4277" y="0"/>
                    </a:lnTo>
                    <a:cubicBezTo>
                      <a:pt x="2883" y="422"/>
                      <a:pt x="1447" y="697"/>
                      <a:pt x="0" y="824"/>
                    </a:cubicBezTo>
                    <a:cubicBezTo>
                      <a:pt x="11" y="940"/>
                      <a:pt x="21" y="1056"/>
                      <a:pt x="32" y="1172"/>
                    </a:cubicBezTo>
                    <a:cubicBezTo>
                      <a:pt x="1447" y="1056"/>
                      <a:pt x="2841" y="792"/>
                      <a:pt x="4203" y="391"/>
                    </a:cubicBezTo>
                    <a:cubicBezTo>
                      <a:pt x="4225" y="264"/>
                      <a:pt x="4246" y="137"/>
                      <a:pt x="427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7" name="Google Shape;1617;p53"/>
              <p:cNvSpPr/>
              <p:nvPr/>
            </p:nvSpPr>
            <p:spPr>
              <a:xfrm>
                <a:off x="-3954656" y="755687"/>
                <a:ext cx="220274" cy="56331"/>
              </a:xfrm>
              <a:custGeom>
                <a:avLst/>
                <a:gdLst/>
                <a:ahLst/>
                <a:cxnLst/>
                <a:rect l="l" t="t" r="r" b="b"/>
                <a:pathLst>
                  <a:path w="4712" h="1205" extrusionOk="0">
                    <a:moveTo>
                      <a:pt x="4711" y="1"/>
                    </a:moveTo>
                    <a:cubicBezTo>
                      <a:pt x="3148" y="307"/>
                      <a:pt x="1575" y="592"/>
                      <a:pt x="1" y="856"/>
                    </a:cubicBezTo>
                    <a:cubicBezTo>
                      <a:pt x="11" y="972"/>
                      <a:pt x="11" y="1088"/>
                      <a:pt x="22" y="1205"/>
                    </a:cubicBezTo>
                    <a:cubicBezTo>
                      <a:pt x="1564" y="951"/>
                      <a:pt x="3095" y="676"/>
                      <a:pt x="4627" y="370"/>
                    </a:cubicBezTo>
                    <a:cubicBezTo>
                      <a:pt x="4627" y="317"/>
                      <a:pt x="4637" y="265"/>
                      <a:pt x="4648" y="212"/>
                    </a:cubicBezTo>
                    <a:cubicBezTo>
                      <a:pt x="4658" y="180"/>
                      <a:pt x="4680" y="159"/>
                      <a:pt x="4701" y="138"/>
                    </a:cubicBezTo>
                    <a:cubicBezTo>
                      <a:pt x="4701" y="96"/>
                      <a:pt x="4711" y="43"/>
                      <a:pt x="471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8" name="Google Shape;1618;p53"/>
              <p:cNvSpPr/>
              <p:nvPr/>
            </p:nvSpPr>
            <p:spPr>
              <a:xfrm>
                <a:off x="-3966997" y="622880"/>
                <a:ext cx="253839" cy="43054"/>
              </a:xfrm>
              <a:custGeom>
                <a:avLst/>
                <a:gdLst/>
                <a:ahLst/>
                <a:cxnLst/>
                <a:rect l="l" t="t" r="r" b="b"/>
                <a:pathLst>
                  <a:path w="5430" h="921" extrusionOk="0">
                    <a:moveTo>
                      <a:pt x="5429" y="1"/>
                    </a:moveTo>
                    <a:lnTo>
                      <a:pt x="5429" y="1"/>
                    </a:lnTo>
                    <a:cubicBezTo>
                      <a:pt x="5345" y="11"/>
                      <a:pt x="5271" y="22"/>
                      <a:pt x="5250" y="22"/>
                    </a:cubicBezTo>
                    <a:cubicBezTo>
                      <a:pt x="5007" y="64"/>
                      <a:pt x="4764" y="96"/>
                      <a:pt x="4521" y="127"/>
                    </a:cubicBezTo>
                    <a:cubicBezTo>
                      <a:pt x="4035" y="191"/>
                      <a:pt x="3549" y="243"/>
                      <a:pt x="3064" y="296"/>
                    </a:cubicBezTo>
                    <a:cubicBezTo>
                      <a:pt x="2103" y="402"/>
                      <a:pt x="1141" y="497"/>
                      <a:pt x="170" y="571"/>
                    </a:cubicBezTo>
                    <a:cubicBezTo>
                      <a:pt x="64" y="581"/>
                      <a:pt x="11" y="655"/>
                      <a:pt x="1" y="740"/>
                    </a:cubicBezTo>
                    <a:cubicBezTo>
                      <a:pt x="11" y="761"/>
                      <a:pt x="11" y="782"/>
                      <a:pt x="11" y="803"/>
                    </a:cubicBezTo>
                    <a:cubicBezTo>
                      <a:pt x="21" y="862"/>
                      <a:pt x="67" y="921"/>
                      <a:pt x="149" y="921"/>
                    </a:cubicBezTo>
                    <a:cubicBezTo>
                      <a:pt x="156" y="921"/>
                      <a:pt x="163" y="920"/>
                      <a:pt x="170" y="919"/>
                    </a:cubicBezTo>
                    <a:cubicBezTo>
                      <a:pt x="1321" y="835"/>
                      <a:pt x="2472" y="719"/>
                      <a:pt x="3623" y="592"/>
                    </a:cubicBezTo>
                    <a:cubicBezTo>
                      <a:pt x="4162" y="518"/>
                      <a:pt x="4711" y="455"/>
                      <a:pt x="5260" y="381"/>
                    </a:cubicBezTo>
                    <a:cubicBezTo>
                      <a:pt x="5292" y="370"/>
                      <a:pt x="5334" y="370"/>
                      <a:pt x="5387" y="360"/>
                    </a:cubicBezTo>
                    <a:cubicBezTo>
                      <a:pt x="5408" y="243"/>
                      <a:pt x="5419" y="127"/>
                      <a:pt x="542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9" name="Google Shape;1619;p53"/>
              <p:cNvSpPr/>
              <p:nvPr/>
            </p:nvSpPr>
            <p:spPr>
              <a:xfrm>
                <a:off x="-3977843" y="493905"/>
                <a:ext cx="294322" cy="33752"/>
              </a:xfrm>
              <a:custGeom>
                <a:avLst/>
                <a:gdLst/>
                <a:ahLst/>
                <a:cxnLst/>
                <a:rect l="l" t="t" r="r" b="b"/>
                <a:pathLst>
                  <a:path w="6296" h="722" extrusionOk="0">
                    <a:moveTo>
                      <a:pt x="6146" y="0"/>
                    </a:moveTo>
                    <a:cubicBezTo>
                      <a:pt x="6094" y="0"/>
                      <a:pt x="6042" y="3"/>
                      <a:pt x="5989" y="3"/>
                    </a:cubicBezTo>
                    <a:cubicBezTo>
                      <a:pt x="5693" y="14"/>
                      <a:pt x="5408" y="14"/>
                      <a:pt x="5112" y="24"/>
                    </a:cubicBezTo>
                    <a:cubicBezTo>
                      <a:pt x="4542" y="45"/>
                      <a:pt x="3961" y="66"/>
                      <a:pt x="3380" y="98"/>
                    </a:cubicBezTo>
                    <a:cubicBezTo>
                      <a:pt x="2250" y="161"/>
                      <a:pt x="1131" y="256"/>
                      <a:pt x="0" y="373"/>
                    </a:cubicBezTo>
                    <a:cubicBezTo>
                      <a:pt x="0" y="489"/>
                      <a:pt x="0" y="605"/>
                      <a:pt x="0" y="721"/>
                    </a:cubicBezTo>
                    <a:cubicBezTo>
                      <a:pt x="1035" y="616"/>
                      <a:pt x="2081" y="531"/>
                      <a:pt x="3116" y="468"/>
                    </a:cubicBezTo>
                    <a:cubicBezTo>
                      <a:pt x="3644" y="436"/>
                      <a:pt x="4162" y="415"/>
                      <a:pt x="4679" y="394"/>
                    </a:cubicBezTo>
                    <a:cubicBezTo>
                      <a:pt x="4954" y="383"/>
                      <a:pt x="5228" y="373"/>
                      <a:pt x="5514" y="362"/>
                    </a:cubicBezTo>
                    <a:lnTo>
                      <a:pt x="5904" y="362"/>
                    </a:lnTo>
                    <a:cubicBezTo>
                      <a:pt x="5957" y="355"/>
                      <a:pt x="6042" y="341"/>
                      <a:pt x="6122" y="341"/>
                    </a:cubicBezTo>
                    <a:cubicBezTo>
                      <a:pt x="6171" y="341"/>
                      <a:pt x="6217" y="346"/>
                      <a:pt x="6253" y="362"/>
                    </a:cubicBezTo>
                    <a:cubicBezTo>
                      <a:pt x="6263" y="246"/>
                      <a:pt x="6285" y="130"/>
                      <a:pt x="6295" y="14"/>
                    </a:cubicBezTo>
                    <a:cubicBezTo>
                      <a:pt x="6248" y="3"/>
                      <a:pt x="6197" y="0"/>
                      <a:pt x="614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620" name="Google Shape;1620;p53"/>
            <p:cNvGrpSpPr/>
            <p:nvPr/>
          </p:nvGrpSpPr>
          <p:grpSpPr>
            <a:xfrm rot="-405140">
              <a:off x="1904019" y="3597226"/>
              <a:ext cx="1731266" cy="1066670"/>
              <a:chOff x="1446013" y="926500"/>
              <a:chExt cx="1104495" cy="680503"/>
            </a:xfrm>
          </p:grpSpPr>
          <p:sp>
            <p:nvSpPr>
              <p:cNvPr id="1621" name="Google Shape;1621;p53"/>
              <p:cNvSpPr/>
              <p:nvPr/>
            </p:nvSpPr>
            <p:spPr>
              <a:xfrm>
                <a:off x="2079435" y="1247417"/>
                <a:ext cx="31181" cy="34079"/>
              </a:xfrm>
              <a:custGeom>
                <a:avLst/>
                <a:gdLst/>
                <a:ahLst/>
                <a:cxnLst/>
                <a:rect l="l" t="t" r="r" b="b"/>
                <a:pathLst>
                  <a:path w="667" h="729" extrusionOk="0">
                    <a:moveTo>
                      <a:pt x="297" y="0"/>
                    </a:moveTo>
                    <a:cubicBezTo>
                      <a:pt x="265" y="0"/>
                      <a:pt x="223" y="21"/>
                      <a:pt x="191" y="43"/>
                    </a:cubicBezTo>
                    <a:cubicBezTo>
                      <a:pt x="170" y="53"/>
                      <a:pt x="149" y="64"/>
                      <a:pt x="138" y="85"/>
                    </a:cubicBezTo>
                    <a:cubicBezTo>
                      <a:pt x="96" y="116"/>
                      <a:pt x="75" y="159"/>
                      <a:pt x="54" y="211"/>
                    </a:cubicBezTo>
                    <a:lnTo>
                      <a:pt x="54" y="222"/>
                    </a:lnTo>
                    <a:lnTo>
                      <a:pt x="43" y="243"/>
                    </a:lnTo>
                    <a:lnTo>
                      <a:pt x="22" y="285"/>
                    </a:lnTo>
                    <a:lnTo>
                      <a:pt x="11" y="317"/>
                    </a:lnTo>
                    <a:lnTo>
                      <a:pt x="1" y="391"/>
                    </a:lnTo>
                    <a:cubicBezTo>
                      <a:pt x="1" y="423"/>
                      <a:pt x="1" y="444"/>
                      <a:pt x="11" y="476"/>
                    </a:cubicBezTo>
                    <a:lnTo>
                      <a:pt x="11" y="486"/>
                    </a:lnTo>
                    <a:cubicBezTo>
                      <a:pt x="22" y="507"/>
                      <a:pt x="32" y="528"/>
                      <a:pt x="43" y="549"/>
                    </a:cubicBezTo>
                    <a:cubicBezTo>
                      <a:pt x="54" y="581"/>
                      <a:pt x="75" y="602"/>
                      <a:pt x="85" y="623"/>
                    </a:cubicBezTo>
                    <a:lnTo>
                      <a:pt x="96" y="623"/>
                    </a:lnTo>
                    <a:cubicBezTo>
                      <a:pt x="106" y="634"/>
                      <a:pt x="138" y="666"/>
                      <a:pt x="170" y="676"/>
                    </a:cubicBezTo>
                    <a:cubicBezTo>
                      <a:pt x="191" y="687"/>
                      <a:pt x="223" y="708"/>
                      <a:pt x="244" y="708"/>
                    </a:cubicBezTo>
                    <a:lnTo>
                      <a:pt x="254" y="718"/>
                    </a:lnTo>
                    <a:cubicBezTo>
                      <a:pt x="275" y="718"/>
                      <a:pt x="307" y="729"/>
                      <a:pt x="339" y="729"/>
                    </a:cubicBezTo>
                    <a:cubicBezTo>
                      <a:pt x="370" y="729"/>
                      <a:pt x="402" y="718"/>
                      <a:pt x="434" y="718"/>
                    </a:cubicBezTo>
                    <a:cubicBezTo>
                      <a:pt x="497" y="697"/>
                      <a:pt x="518" y="676"/>
                      <a:pt x="571" y="634"/>
                    </a:cubicBezTo>
                    <a:lnTo>
                      <a:pt x="571" y="623"/>
                    </a:lnTo>
                    <a:lnTo>
                      <a:pt x="624" y="571"/>
                    </a:lnTo>
                    <a:lnTo>
                      <a:pt x="624" y="560"/>
                    </a:lnTo>
                    <a:cubicBezTo>
                      <a:pt x="634" y="539"/>
                      <a:pt x="645" y="507"/>
                      <a:pt x="656" y="486"/>
                    </a:cubicBezTo>
                    <a:lnTo>
                      <a:pt x="656" y="476"/>
                    </a:lnTo>
                    <a:cubicBezTo>
                      <a:pt x="666" y="444"/>
                      <a:pt x="666" y="423"/>
                      <a:pt x="666" y="391"/>
                    </a:cubicBezTo>
                    <a:lnTo>
                      <a:pt x="666" y="380"/>
                    </a:lnTo>
                    <a:cubicBezTo>
                      <a:pt x="666" y="349"/>
                      <a:pt x="666" y="317"/>
                      <a:pt x="656" y="296"/>
                    </a:cubicBezTo>
                    <a:lnTo>
                      <a:pt x="656" y="275"/>
                    </a:lnTo>
                    <a:cubicBezTo>
                      <a:pt x="645" y="243"/>
                      <a:pt x="634" y="211"/>
                      <a:pt x="613" y="180"/>
                    </a:cubicBezTo>
                    <a:lnTo>
                      <a:pt x="592" y="138"/>
                    </a:lnTo>
                    <a:cubicBezTo>
                      <a:pt x="571" y="106"/>
                      <a:pt x="550" y="85"/>
                      <a:pt x="518" y="64"/>
                    </a:cubicBezTo>
                    <a:cubicBezTo>
                      <a:pt x="487" y="32"/>
                      <a:pt x="455" y="21"/>
                      <a:pt x="423" y="11"/>
                    </a:cubicBezTo>
                    <a:cubicBezTo>
                      <a:pt x="392" y="0"/>
                      <a:pt x="370" y="0"/>
                      <a:pt x="349" y="0"/>
                    </a:cubicBezTo>
                    <a:close/>
                  </a:path>
                </a:pathLst>
              </a:custGeom>
              <a:solidFill>
                <a:srgbClr val="5B8EB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2" name="Google Shape;1622;p53"/>
              <p:cNvSpPr/>
              <p:nvPr/>
            </p:nvSpPr>
            <p:spPr>
              <a:xfrm>
                <a:off x="2072049" y="960578"/>
                <a:ext cx="445878" cy="581118"/>
              </a:xfrm>
              <a:custGeom>
                <a:avLst/>
                <a:gdLst/>
                <a:ahLst/>
                <a:cxnLst/>
                <a:rect l="l" t="t" r="r" b="b"/>
                <a:pathLst>
                  <a:path w="9538" h="12431" extrusionOk="0">
                    <a:moveTo>
                      <a:pt x="2715" y="359"/>
                    </a:moveTo>
                    <a:cubicBezTo>
                      <a:pt x="2672" y="359"/>
                      <a:pt x="2641" y="370"/>
                      <a:pt x="2609" y="391"/>
                    </a:cubicBezTo>
                    <a:lnTo>
                      <a:pt x="2588" y="412"/>
                    </a:lnTo>
                    <a:lnTo>
                      <a:pt x="2535" y="412"/>
                    </a:lnTo>
                    <a:cubicBezTo>
                      <a:pt x="2482" y="423"/>
                      <a:pt x="2419" y="454"/>
                      <a:pt x="2387" y="496"/>
                    </a:cubicBezTo>
                    <a:cubicBezTo>
                      <a:pt x="2356" y="518"/>
                      <a:pt x="2334" y="549"/>
                      <a:pt x="2324" y="591"/>
                    </a:cubicBezTo>
                    <a:cubicBezTo>
                      <a:pt x="2303" y="623"/>
                      <a:pt x="2292" y="665"/>
                      <a:pt x="2292" y="697"/>
                    </a:cubicBezTo>
                    <a:cubicBezTo>
                      <a:pt x="2303" y="782"/>
                      <a:pt x="2324" y="856"/>
                      <a:pt x="2387" y="908"/>
                    </a:cubicBezTo>
                    <a:cubicBezTo>
                      <a:pt x="2440" y="961"/>
                      <a:pt x="2514" y="993"/>
                      <a:pt x="2588" y="993"/>
                    </a:cubicBezTo>
                    <a:lnTo>
                      <a:pt x="2958" y="993"/>
                    </a:lnTo>
                    <a:cubicBezTo>
                      <a:pt x="3000" y="993"/>
                      <a:pt x="3031" y="993"/>
                      <a:pt x="3063" y="972"/>
                    </a:cubicBezTo>
                    <a:cubicBezTo>
                      <a:pt x="3105" y="961"/>
                      <a:pt x="3137" y="940"/>
                      <a:pt x="3158" y="908"/>
                    </a:cubicBezTo>
                    <a:cubicBezTo>
                      <a:pt x="3169" y="887"/>
                      <a:pt x="3190" y="877"/>
                      <a:pt x="3200" y="856"/>
                    </a:cubicBezTo>
                    <a:cubicBezTo>
                      <a:pt x="3222" y="813"/>
                      <a:pt x="3232" y="782"/>
                      <a:pt x="3243" y="739"/>
                    </a:cubicBezTo>
                    <a:cubicBezTo>
                      <a:pt x="3243" y="718"/>
                      <a:pt x="3243" y="687"/>
                      <a:pt x="3243" y="665"/>
                    </a:cubicBezTo>
                    <a:cubicBezTo>
                      <a:pt x="3232" y="623"/>
                      <a:pt x="3222" y="591"/>
                      <a:pt x="3200" y="560"/>
                    </a:cubicBezTo>
                    <a:cubicBezTo>
                      <a:pt x="3158" y="496"/>
                      <a:pt x="3105" y="444"/>
                      <a:pt x="3031" y="423"/>
                    </a:cubicBezTo>
                    <a:cubicBezTo>
                      <a:pt x="2968" y="401"/>
                      <a:pt x="2894" y="380"/>
                      <a:pt x="2831" y="359"/>
                    </a:cubicBezTo>
                    <a:close/>
                    <a:moveTo>
                      <a:pt x="4457" y="0"/>
                    </a:moveTo>
                    <a:cubicBezTo>
                      <a:pt x="4447" y="11"/>
                      <a:pt x="4447" y="21"/>
                      <a:pt x="4447" y="21"/>
                    </a:cubicBezTo>
                    <a:cubicBezTo>
                      <a:pt x="4309" y="85"/>
                      <a:pt x="4193" y="180"/>
                      <a:pt x="4109" y="306"/>
                    </a:cubicBezTo>
                    <a:cubicBezTo>
                      <a:pt x="4067" y="370"/>
                      <a:pt x="4035" y="444"/>
                      <a:pt x="4014" y="528"/>
                    </a:cubicBezTo>
                    <a:cubicBezTo>
                      <a:pt x="3993" y="602"/>
                      <a:pt x="3982" y="687"/>
                      <a:pt x="3993" y="771"/>
                    </a:cubicBezTo>
                    <a:cubicBezTo>
                      <a:pt x="3993" y="824"/>
                      <a:pt x="4003" y="877"/>
                      <a:pt x="4024" y="919"/>
                    </a:cubicBezTo>
                    <a:cubicBezTo>
                      <a:pt x="4056" y="961"/>
                      <a:pt x="4088" y="993"/>
                      <a:pt x="4130" y="1025"/>
                    </a:cubicBezTo>
                    <a:cubicBezTo>
                      <a:pt x="4183" y="1046"/>
                      <a:pt x="4225" y="1067"/>
                      <a:pt x="4278" y="1067"/>
                    </a:cubicBezTo>
                    <a:cubicBezTo>
                      <a:pt x="4331" y="1067"/>
                      <a:pt x="4383" y="1046"/>
                      <a:pt x="4426" y="1025"/>
                    </a:cubicBezTo>
                    <a:cubicBezTo>
                      <a:pt x="4658" y="898"/>
                      <a:pt x="4848" y="718"/>
                      <a:pt x="4985" y="496"/>
                    </a:cubicBezTo>
                    <a:cubicBezTo>
                      <a:pt x="5017" y="454"/>
                      <a:pt x="5049" y="412"/>
                      <a:pt x="5070" y="359"/>
                    </a:cubicBezTo>
                    <a:cubicBezTo>
                      <a:pt x="5102" y="296"/>
                      <a:pt x="5133" y="232"/>
                      <a:pt x="5144" y="169"/>
                    </a:cubicBezTo>
                    <a:cubicBezTo>
                      <a:pt x="5133" y="169"/>
                      <a:pt x="5112" y="158"/>
                      <a:pt x="5102" y="148"/>
                    </a:cubicBezTo>
                    <a:cubicBezTo>
                      <a:pt x="4890" y="74"/>
                      <a:pt x="4669" y="21"/>
                      <a:pt x="4457" y="0"/>
                    </a:cubicBezTo>
                    <a:close/>
                    <a:moveTo>
                      <a:pt x="1563" y="771"/>
                    </a:moveTo>
                    <a:lnTo>
                      <a:pt x="1563" y="771"/>
                    </a:lnTo>
                    <a:cubicBezTo>
                      <a:pt x="1394" y="856"/>
                      <a:pt x="1225" y="940"/>
                      <a:pt x="1067" y="1025"/>
                    </a:cubicBezTo>
                    <a:cubicBezTo>
                      <a:pt x="1035" y="1046"/>
                      <a:pt x="1004" y="1067"/>
                      <a:pt x="972" y="1088"/>
                    </a:cubicBezTo>
                    <a:cubicBezTo>
                      <a:pt x="1004" y="1109"/>
                      <a:pt x="1035" y="1141"/>
                      <a:pt x="1088" y="1151"/>
                    </a:cubicBezTo>
                    <a:cubicBezTo>
                      <a:pt x="1109" y="1151"/>
                      <a:pt x="1141" y="1151"/>
                      <a:pt x="1162" y="1162"/>
                    </a:cubicBezTo>
                    <a:cubicBezTo>
                      <a:pt x="1215" y="1162"/>
                      <a:pt x="1268" y="1141"/>
                      <a:pt x="1310" y="1120"/>
                    </a:cubicBezTo>
                    <a:cubicBezTo>
                      <a:pt x="1352" y="1098"/>
                      <a:pt x="1384" y="1077"/>
                      <a:pt x="1416" y="1067"/>
                    </a:cubicBezTo>
                    <a:cubicBezTo>
                      <a:pt x="1458" y="1046"/>
                      <a:pt x="1479" y="1025"/>
                      <a:pt x="1500" y="993"/>
                    </a:cubicBezTo>
                    <a:cubicBezTo>
                      <a:pt x="1532" y="961"/>
                      <a:pt x="1542" y="929"/>
                      <a:pt x="1553" y="887"/>
                    </a:cubicBezTo>
                    <a:cubicBezTo>
                      <a:pt x="1563" y="845"/>
                      <a:pt x="1563" y="813"/>
                      <a:pt x="1563" y="771"/>
                    </a:cubicBezTo>
                    <a:close/>
                    <a:moveTo>
                      <a:pt x="2092" y="2165"/>
                    </a:moveTo>
                    <a:cubicBezTo>
                      <a:pt x="1722" y="2165"/>
                      <a:pt x="1722" y="2746"/>
                      <a:pt x="2092" y="2746"/>
                    </a:cubicBezTo>
                    <a:cubicBezTo>
                      <a:pt x="2472" y="2746"/>
                      <a:pt x="2472" y="2165"/>
                      <a:pt x="2092" y="2165"/>
                    </a:cubicBezTo>
                    <a:close/>
                    <a:moveTo>
                      <a:pt x="3908" y="2271"/>
                    </a:moveTo>
                    <a:cubicBezTo>
                      <a:pt x="3813" y="2271"/>
                      <a:pt x="3739" y="2313"/>
                      <a:pt x="3686" y="2376"/>
                    </a:cubicBezTo>
                    <a:cubicBezTo>
                      <a:pt x="3560" y="2545"/>
                      <a:pt x="3633" y="2862"/>
                      <a:pt x="3908" y="2862"/>
                    </a:cubicBezTo>
                    <a:cubicBezTo>
                      <a:pt x="3929" y="2862"/>
                      <a:pt x="3950" y="2862"/>
                      <a:pt x="3971" y="2852"/>
                    </a:cubicBezTo>
                    <a:cubicBezTo>
                      <a:pt x="4278" y="2799"/>
                      <a:pt x="4267" y="2271"/>
                      <a:pt x="3908" y="2271"/>
                    </a:cubicBezTo>
                    <a:close/>
                    <a:moveTo>
                      <a:pt x="381" y="2218"/>
                    </a:moveTo>
                    <a:cubicBezTo>
                      <a:pt x="359" y="2218"/>
                      <a:pt x="338" y="2229"/>
                      <a:pt x="317" y="2229"/>
                    </a:cubicBezTo>
                    <a:cubicBezTo>
                      <a:pt x="296" y="2239"/>
                      <a:pt x="264" y="2250"/>
                      <a:pt x="243" y="2260"/>
                    </a:cubicBezTo>
                    <a:lnTo>
                      <a:pt x="222" y="2281"/>
                    </a:lnTo>
                    <a:cubicBezTo>
                      <a:pt x="190" y="2292"/>
                      <a:pt x="169" y="2292"/>
                      <a:pt x="148" y="2313"/>
                    </a:cubicBezTo>
                    <a:cubicBezTo>
                      <a:pt x="127" y="2324"/>
                      <a:pt x="106" y="2345"/>
                      <a:pt x="85" y="2355"/>
                    </a:cubicBezTo>
                    <a:cubicBezTo>
                      <a:pt x="53" y="2397"/>
                      <a:pt x="21" y="2440"/>
                      <a:pt x="11" y="2482"/>
                    </a:cubicBezTo>
                    <a:cubicBezTo>
                      <a:pt x="11" y="2514"/>
                      <a:pt x="0" y="2535"/>
                      <a:pt x="0" y="2566"/>
                    </a:cubicBezTo>
                    <a:cubicBezTo>
                      <a:pt x="0" y="2619"/>
                      <a:pt x="11" y="2662"/>
                      <a:pt x="43" y="2714"/>
                    </a:cubicBezTo>
                    <a:cubicBezTo>
                      <a:pt x="53" y="2735"/>
                      <a:pt x="74" y="2757"/>
                      <a:pt x="95" y="2778"/>
                    </a:cubicBezTo>
                    <a:lnTo>
                      <a:pt x="159" y="2831"/>
                    </a:lnTo>
                    <a:lnTo>
                      <a:pt x="169" y="2831"/>
                    </a:lnTo>
                    <a:lnTo>
                      <a:pt x="233" y="2862"/>
                    </a:lnTo>
                    <a:lnTo>
                      <a:pt x="243" y="2862"/>
                    </a:lnTo>
                    <a:cubicBezTo>
                      <a:pt x="264" y="2873"/>
                      <a:pt x="307" y="2873"/>
                      <a:pt x="328" y="2873"/>
                    </a:cubicBezTo>
                    <a:lnTo>
                      <a:pt x="338" y="2873"/>
                    </a:lnTo>
                    <a:cubicBezTo>
                      <a:pt x="359" y="2873"/>
                      <a:pt x="402" y="2873"/>
                      <a:pt x="423" y="2862"/>
                    </a:cubicBezTo>
                    <a:lnTo>
                      <a:pt x="433" y="2862"/>
                    </a:lnTo>
                    <a:lnTo>
                      <a:pt x="465" y="2841"/>
                    </a:lnTo>
                    <a:lnTo>
                      <a:pt x="507" y="2831"/>
                    </a:lnTo>
                    <a:lnTo>
                      <a:pt x="518" y="2820"/>
                    </a:lnTo>
                    <a:cubicBezTo>
                      <a:pt x="539" y="2809"/>
                      <a:pt x="571" y="2788"/>
                      <a:pt x="581" y="2778"/>
                    </a:cubicBezTo>
                    <a:lnTo>
                      <a:pt x="581" y="2767"/>
                    </a:lnTo>
                    <a:lnTo>
                      <a:pt x="592" y="2767"/>
                    </a:lnTo>
                    <a:cubicBezTo>
                      <a:pt x="613" y="2746"/>
                      <a:pt x="623" y="2725"/>
                      <a:pt x="645" y="2704"/>
                    </a:cubicBezTo>
                    <a:lnTo>
                      <a:pt x="645" y="2693"/>
                    </a:lnTo>
                    <a:lnTo>
                      <a:pt x="676" y="2619"/>
                    </a:lnTo>
                    <a:lnTo>
                      <a:pt x="676" y="2609"/>
                    </a:lnTo>
                    <a:lnTo>
                      <a:pt x="687" y="2535"/>
                    </a:lnTo>
                    <a:cubicBezTo>
                      <a:pt x="687" y="2503"/>
                      <a:pt x="687" y="2471"/>
                      <a:pt x="676" y="2440"/>
                    </a:cubicBezTo>
                    <a:cubicBezTo>
                      <a:pt x="666" y="2397"/>
                      <a:pt x="645" y="2366"/>
                      <a:pt x="623" y="2334"/>
                    </a:cubicBezTo>
                    <a:cubicBezTo>
                      <a:pt x="602" y="2302"/>
                      <a:pt x="571" y="2281"/>
                      <a:pt x="539" y="2260"/>
                    </a:cubicBezTo>
                    <a:cubicBezTo>
                      <a:pt x="507" y="2239"/>
                      <a:pt x="476" y="2229"/>
                      <a:pt x="433" y="2229"/>
                    </a:cubicBezTo>
                    <a:cubicBezTo>
                      <a:pt x="412" y="2218"/>
                      <a:pt x="402" y="2218"/>
                      <a:pt x="381" y="2218"/>
                    </a:cubicBezTo>
                    <a:close/>
                    <a:moveTo>
                      <a:pt x="7341" y="2060"/>
                    </a:moveTo>
                    <a:cubicBezTo>
                      <a:pt x="7319" y="2060"/>
                      <a:pt x="7298" y="2060"/>
                      <a:pt x="7277" y="2070"/>
                    </a:cubicBezTo>
                    <a:cubicBezTo>
                      <a:pt x="7203" y="2091"/>
                      <a:pt x="7140" y="2133"/>
                      <a:pt x="7098" y="2207"/>
                    </a:cubicBezTo>
                    <a:cubicBezTo>
                      <a:pt x="7066" y="2271"/>
                      <a:pt x="7045" y="2355"/>
                      <a:pt x="7077" y="2429"/>
                    </a:cubicBezTo>
                    <a:cubicBezTo>
                      <a:pt x="7119" y="2588"/>
                      <a:pt x="7203" y="2746"/>
                      <a:pt x="7298" y="2883"/>
                    </a:cubicBezTo>
                    <a:cubicBezTo>
                      <a:pt x="7319" y="2915"/>
                      <a:pt x="7341" y="2947"/>
                      <a:pt x="7372" y="2968"/>
                    </a:cubicBezTo>
                    <a:cubicBezTo>
                      <a:pt x="7404" y="2989"/>
                      <a:pt x="7436" y="3010"/>
                      <a:pt x="7478" y="3021"/>
                    </a:cubicBezTo>
                    <a:cubicBezTo>
                      <a:pt x="7499" y="3021"/>
                      <a:pt x="7531" y="3021"/>
                      <a:pt x="7552" y="3031"/>
                    </a:cubicBezTo>
                    <a:lnTo>
                      <a:pt x="7562" y="3031"/>
                    </a:lnTo>
                    <a:cubicBezTo>
                      <a:pt x="7605" y="3031"/>
                      <a:pt x="7636" y="3021"/>
                      <a:pt x="7668" y="3000"/>
                    </a:cubicBezTo>
                    <a:cubicBezTo>
                      <a:pt x="7689" y="3000"/>
                      <a:pt x="7710" y="2989"/>
                      <a:pt x="7731" y="2968"/>
                    </a:cubicBezTo>
                    <a:cubicBezTo>
                      <a:pt x="7763" y="2947"/>
                      <a:pt x="7784" y="2915"/>
                      <a:pt x="7805" y="2883"/>
                    </a:cubicBezTo>
                    <a:cubicBezTo>
                      <a:pt x="7816" y="2862"/>
                      <a:pt x="7826" y="2841"/>
                      <a:pt x="7837" y="2809"/>
                    </a:cubicBezTo>
                    <a:cubicBezTo>
                      <a:pt x="7847" y="2767"/>
                      <a:pt x="7847" y="2714"/>
                      <a:pt x="7837" y="2662"/>
                    </a:cubicBezTo>
                    <a:lnTo>
                      <a:pt x="7700" y="2324"/>
                    </a:lnTo>
                    <a:cubicBezTo>
                      <a:pt x="7689" y="2292"/>
                      <a:pt x="7679" y="2250"/>
                      <a:pt x="7647" y="2229"/>
                    </a:cubicBezTo>
                    <a:cubicBezTo>
                      <a:pt x="7626" y="2197"/>
                      <a:pt x="7605" y="2165"/>
                      <a:pt x="7573" y="2155"/>
                    </a:cubicBezTo>
                    <a:lnTo>
                      <a:pt x="7562" y="2144"/>
                    </a:lnTo>
                    <a:cubicBezTo>
                      <a:pt x="7541" y="2123"/>
                      <a:pt x="7520" y="2112"/>
                      <a:pt x="7499" y="2102"/>
                    </a:cubicBezTo>
                    <a:cubicBezTo>
                      <a:pt x="7467" y="2081"/>
                      <a:pt x="7436" y="2070"/>
                      <a:pt x="7393" y="2060"/>
                    </a:cubicBezTo>
                    <a:close/>
                    <a:moveTo>
                      <a:pt x="5661" y="2397"/>
                    </a:moveTo>
                    <a:cubicBezTo>
                      <a:pt x="5587" y="2397"/>
                      <a:pt x="5545" y="2408"/>
                      <a:pt x="5482" y="2440"/>
                    </a:cubicBezTo>
                    <a:cubicBezTo>
                      <a:pt x="5450" y="2461"/>
                      <a:pt x="5418" y="2482"/>
                      <a:pt x="5397" y="2514"/>
                    </a:cubicBezTo>
                    <a:lnTo>
                      <a:pt x="5366" y="2545"/>
                    </a:lnTo>
                    <a:lnTo>
                      <a:pt x="5302" y="2545"/>
                    </a:lnTo>
                    <a:cubicBezTo>
                      <a:pt x="5260" y="2545"/>
                      <a:pt x="5228" y="2556"/>
                      <a:pt x="5186" y="2577"/>
                    </a:cubicBezTo>
                    <a:cubicBezTo>
                      <a:pt x="5154" y="2598"/>
                      <a:pt x="5133" y="2619"/>
                      <a:pt x="5112" y="2651"/>
                    </a:cubicBezTo>
                    <a:cubicBezTo>
                      <a:pt x="5080" y="2683"/>
                      <a:pt x="5059" y="2714"/>
                      <a:pt x="5059" y="2757"/>
                    </a:cubicBezTo>
                    <a:cubicBezTo>
                      <a:pt x="5049" y="2778"/>
                      <a:pt x="5049" y="2809"/>
                      <a:pt x="5049" y="2831"/>
                    </a:cubicBezTo>
                    <a:cubicBezTo>
                      <a:pt x="5049" y="2883"/>
                      <a:pt x="5059" y="2936"/>
                      <a:pt x="5080" y="2978"/>
                    </a:cubicBezTo>
                    <a:cubicBezTo>
                      <a:pt x="5123" y="3042"/>
                      <a:pt x="5186" y="3095"/>
                      <a:pt x="5260" y="3116"/>
                    </a:cubicBezTo>
                    <a:cubicBezTo>
                      <a:pt x="5366" y="3147"/>
                      <a:pt x="5471" y="3168"/>
                      <a:pt x="5577" y="3200"/>
                    </a:cubicBezTo>
                    <a:cubicBezTo>
                      <a:pt x="5598" y="3211"/>
                      <a:pt x="5619" y="3211"/>
                      <a:pt x="5640" y="3211"/>
                    </a:cubicBezTo>
                    <a:lnTo>
                      <a:pt x="5693" y="3211"/>
                    </a:lnTo>
                    <a:cubicBezTo>
                      <a:pt x="5725" y="3200"/>
                      <a:pt x="5767" y="3190"/>
                      <a:pt x="5799" y="3168"/>
                    </a:cubicBezTo>
                    <a:cubicBezTo>
                      <a:pt x="5830" y="3158"/>
                      <a:pt x="5862" y="3126"/>
                      <a:pt x="5883" y="3095"/>
                    </a:cubicBezTo>
                    <a:cubicBezTo>
                      <a:pt x="5904" y="3063"/>
                      <a:pt x="5925" y="3031"/>
                      <a:pt x="5936" y="3000"/>
                    </a:cubicBezTo>
                    <a:cubicBezTo>
                      <a:pt x="5936" y="2968"/>
                      <a:pt x="5936" y="2947"/>
                      <a:pt x="5946" y="2915"/>
                    </a:cubicBezTo>
                    <a:cubicBezTo>
                      <a:pt x="5946" y="2883"/>
                      <a:pt x="5936" y="2852"/>
                      <a:pt x="5925" y="2820"/>
                    </a:cubicBezTo>
                    <a:lnTo>
                      <a:pt x="5936" y="2799"/>
                    </a:lnTo>
                    <a:cubicBezTo>
                      <a:pt x="5946" y="2767"/>
                      <a:pt x="5957" y="2725"/>
                      <a:pt x="5957" y="2683"/>
                    </a:cubicBezTo>
                    <a:cubicBezTo>
                      <a:pt x="5957" y="2609"/>
                      <a:pt x="5925" y="2535"/>
                      <a:pt x="5873" y="2482"/>
                    </a:cubicBezTo>
                    <a:cubicBezTo>
                      <a:pt x="5820" y="2429"/>
                      <a:pt x="5746" y="2397"/>
                      <a:pt x="5682" y="2397"/>
                    </a:cubicBezTo>
                    <a:close/>
                    <a:moveTo>
                      <a:pt x="3021" y="2883"/>
                    </a:moveTo>
                    <a:cubicBezTo>
                      <a:pt x="2979" y="2883"/>
                      <a:pt x="2947" y="2883"/>
                      <a:pt x="2915" y="2904"/>
                    </a:cubicBezTo>
                    <a:cubicBezTo>
                      <a:pt x="2884" y="2915"/>
                      <a:pt x="2852" y="2936"/>
                      <a:pt x="2820" y="2968"/>
                    </a:cubicBezTo>
                    <a:cubicBezTo>
                      <a:pt x="2810" y="2989"/>
                      <a:pt x="2789" y="3000"/>
                      <a:pt x="2778" y="3021"/>
                    </a:cubicBezTo>
                    <a:cubicBezTo>
                      <a:pt x="2746" y="3073"/>
                      <a:pt x="2736" y="3116"/>
                      <a:pt x="2736" y="3168"/>
                    </a:cubicBezTo>
                    <a:cubicBezTo>
                      <a:pt x="2736" y="3200"/>
                      <a:pt x="2746" y="3221"/>
                      <a:pt x="2746" y="3253"/>
                    </a:cubicBezTo>
                    <a:cubicBezTo>
                      <a:pt x="2757" y="3295"/>
                      <a:pt x="2789" y="3337"/>
                      <a:pt x="2820" y="3380"/>
                    </a:cubicBezTo>
                    <a:cubicBezTo>
                      <a:pt x="2894" y="3443"/>
                      <a:pt x="2968" y="3517"/>
                      <a:pt x="3031" y="3591"/>
                    </a:cubicBezTo>
                    <a:cubicBezTo>
                      <a:pt x="3053" y="3602"/>
                      <a:pt x="3074" y="3612"/>
                      <a:pt x="3095" y="3633"/>
                    </a:cubicBezTo>
                    <a:cubicBezTo>
                      <a:pt x="3116" y="3644"/>
                      <a:pt x="3137" y="3654"/>
                      <a:pt x="3158" y="3665"/>
                    </a:cubicBezTo>
                    <a:cubicBezTo>
                      <a:pt x="3190" y="3665"/>
                      <a:pt x="3211" y="3665"/>
                      <a:pt x="3243" y="3675"/>
                    </a:cubicBezTo>
                    <a:lnTo>
                      <a:pt x="3253" y="3675"/>
                    </a:lnTo>
                    <a:cubicBezTo>
                      <a:pt x="3285" y="3675"/>
                      <a:pt x="3317" y="3665"/>
                      <a:pt x="3359" y="3644"/>
                    </a:cubicBezTo>
                    <a:cubicBezTo>
                      <a:pt x="3380" y="3644"/>
                      <a:pt x="3401" y="3623"/>
                      <a:pt x="3422" y="3612"/>
                    </a:cubicBezTo>
                    <a:cubicBezTo>
                      <a:pt x="3443" y="3591"/>
                      <a:pt x="3454" y="3580"/>
                      <a:pt x="3475" y="3559"/>
                    </a:cubicBezTo>
                    <a:cubicBezTo>
                      <a:pt x="3486" y="3538"/>
                      <a:pt x="3507" y="3517"/>
                      <a:pt x="3507" y="3496"/>
                    </a:cubicBezTo>
                    <a:cubicBezTo>
                      <a:pt x="3528" y="3454"/>
                      <a:pt x="3538" y="3422"/>
                      <a:pt x="3538" y="3380"/>
                    </a:cubicBezTo>
                    <a:cubicBezTo>
                      <a:pt x="3538" y="3327"/>
                      <a:pt x="3538" y="3274"/>
                      <a:pt x="3549" y="3232"/>
                    </a:cubicBezTo>
                    <a:cubicBezTo>
                      <a:pt x="3549" y="3190"/>
                      <a:pt x="3538" y="3147"/>
                      <a:pt x="3517" y="3116"/>
                    </a:cubicBezTo>
                    <a:cubicBezTo>
                      <a:pt x="3507" y="3073"/>
                      <a:pt x="3486" y="3042"/>
                      <a:pt x="3465" y="3021"/>
                    </a:cubicBezTo>
                    <a:cubicBezTo>
                      <a:pt x="3433" y="2989"/>
                      <a:pt x="3401" y="2968"/>
                      <a:pt x="3369" y="2957"/>
                    </a:cubicBezTo>
                    <a:cubicBezTo>
                      <a:pt x="3338" y="2947"/>
                      <a:pt x="3296" y="2936"/>
                      <a:pt x="3264" y="2936"/>
                    </a:cubicBezTo>
                    <a:lnTo>
                      <a:pt x="3211" y="2936"/>
                    </a:lnTo>
                    <a:cubicBezTo>
                      <a:pt x="3190" y="2926"/>
                      <a:pt x="3169" y="2915"/>
                      <a:pt x="3137" y="2904"/>
                    </a:cubicBezTo>
                    <a:cubicBezTo>
                      <a:pt x="3105" y="2883"/>
                      <a:pt x="3074" y="2883"/>
                      <a:pt x="3042" y="2883"/>
                    </a:cubicBezTo>
                    <a:close/>
                    <a:moveTo>
                      <a:pt x="4616" y="3591"/>
                    </a:moveTo>
                    <a:cubicBezTo>
                      <a:pt x="4595" y="3591"/>
                      <a:pt x="4563" y="3591"/>
                      <a:pt x="4542" y="3602"/>
                    </a:cubicBezTo>
                    <a:cubicBezTo>
                      <a:pt x="4510" y="3612"/>
                      <a:pt x="4489" y="3623"/>
                      <a:pt x="4468" y="3633"/>
                    </a:cubicBezTo>
                    <a:cubicBezTo>
                      <a:pt x="4457" y="3633"/>
                      <a:pt x="4447" y="3644"/>
                      <a:pt x="4436" y="3654"/>
                    </a:cubicBezTo>
                    <a:cubicBezTo>
                      <a:pt x="4404" y="3675"/>
                      <a:pt x="4383" y="3707"/>
                      <a:pt x="4362" y="3739"/>
                    </a:cubicBezTo>
                    <a:cubicBezTo>
                      <a:pt x="4331" y="3813"/>
                      <a:pt x="4288" y="3887"/>
                      <a:pt x="4257" y="3961"/>
                    </a:cubicBezTo>
                    <a:cubicBezTo>
                      <a:pt x="4235" y="3992"/>
                      <a:pt x="4225" y="4024"/>
                      <a:pt x="4225" y="4066"/>
                    </a:cubicBezTo>
                    <a:cubicBezTo>
                      <a:pt x="4214" y="4098"/>
                      <a:pt x="4214" y="4140"/>
                      <a:pt x="4225" y="4182"/>
                    </a:cubicBezTo>
                    <a:cubicBezTo>
                      <a:pt x="4235" y="4214"/>
                      <a:pt x="4257" y="4256"/>
                      <a:pt x="4278" y="4277"/>
                    </a:cubicBezTo>
                    <a:cubicBezTo>
                      <a:pt x="4299" y="4309"/>
                      <a:pt x="4331" y="4341"/>
                      <a:pt x="4362" y="4351"/>
                    </a:cubicBezTo>
                    <a:cubicBezTo>
                      <a:pt x="4383" y="4362"/>
                      <a:pt x="4404" y="4372"/>
                      <a:pt x="4426" y="4383"/>
                    </a:cubicBezTo>
                    <a:cubicBezTo>
                      <a:pt x="4457" y="4394"/>
                      <a:pt x="4478" y="4394"/>
                      <a:pt x="4510" y="4394"/>
                    </a:cubicBezTo>
                    <a:cubicBezTo>
                      <a:pt x="4531" y="4394"/>
                      <a:pt x="4563" y="4394"/>
                      <a:pt x="4584" y="4383"/>
                    </a:cubicBezTo>
                    <a:lnTo>
                      <a:pt x="4658" y="4351"/>
                    </a:lnTo>
                    <a:cubicBezTo>
                      <a:pt x="4700" y="4330"/>
                      <a:pt x="4732" y="4299"/>
                      <a:pt x="4764" y="4246"/>
                    </a:cubicBezTo>
                    <a:cubicBezTo>
                      <a:pt x="4764" y="4246"/>
                      <a:pt x="4764" y="4235"/>
                      <a:pt x="4774" y="4225"/>
                    </a:cubicBezTo>
                    <a:cubicBezTo>
                      <a:pt x="4806" y="4161"/>
                      <a:pt x="4837" y="4098"/>
                      <a:pt x="4869" y="4035"/>
                    </a:cubicBezTo>
                    <a:cubicBezTo>
                      <a:pt x="4890" y="3992"/>
                      <a:pt x="4901" y="3961"/>
                      <a:pt x="4901" y="3918"/>
                    </a:cubicBezTo>
                    <a:cubicBezTo>
                      <a:pt x="4911" y="3887"/>
                      <a:pt x="4911" y="3844"/>
                      <a:pt x="4901" y="3802"/>
                    </a:cubicBezTo>
                    <a:cubicBezTo>
                      <a:pt x="4890" y="3770"/>
                      <a:pt x="4869" y="3739"/>
                      <a:pt x="4848" y="3707"/>
                    </a:cubicBezTo>
                    <a:cubicBezTo>
                      <a:pt x="4827" y="3675"/>
                      <a:pt x="4795" y="3644"/>
                      <a:pt x="4764" y="3633"/>
                    </a:cubicBezTo>
                    <a:cubicBezTo>
                      <a:pt x="4742" y="3623"/>
                      <a:pt x="4721" y="3612"/>
                      <a:pt x="4690" y="3602"/>
                    </a:cubicBezTo>
                    <a:cubicBezTo>
                      <a:pt x="4669" y="3591"/>
                      <a:pt x="4637" y="3591"/>
                      <a:pt x="4616" y="3591"/>
                    </a:cubicBezTo>
                    <a:close/>
                    <a:moveTo>
                      <a:pt x="5989" y="3918"/>
                    </a:moveTo>
                    <a:cubicBezTo>
                      <a:pt x="5619" y="3918"/>
                      <a:pt x="5619" y="4510"/>
                      <a:pt x="5989" y="4510"/>
                    </a:cubicBezTo>
                    <a:cubicBezTo>
                      <a:pt x="6369" y="4510"/>
                      <a:pt x="6369" y="3918"/>
                      <a:pt x="5989" y="3918"/>
                    </a:cubicBezTo>
                    <a:close/>
                    <a:moveTo>
                      <a:pt x="8988" y="3992"/>
                    </a:moveTo>
                    <a:cubicBezTo>
                      <a:pt x="8988" y="3992"/>
                      <a:pt x="8978" y="4003"/>
                      <a:pt x="8967" y="4003"/>
                    </a:cubicBezTo>
                    <a:cubicBezTo>
                      <a:pt x="8946" y="4035"/>
                      <a:pt x="8925" y="4066"/>
                      <a:pt x="8914" y="4098"/>
                    </a:cubicBezTo>
                    <a:cubicBezTo>
                      <a:pt x="8893" y="4140"/>
                      <a:pt x="8883" y="4172"/>
                      <a:pt x="8883" y="4214"/>
                    </a:cubicBezTo>
                    <a:cubicBezTo>
                      <a:pt x="8893" y="4235"/>
                      <a:pt x="8893" y="4267"/>
                      <a:pt x="8893" y="4288"/>
                    </a:cubicBezTo>
                    <a:cubicBezTo>
                      <a:pt x="8914" y="4341"/>
                      <a:pt x="8935" y="4383"/>
                      <a:pt x="8967" y="4425"/>
                    </a:cubicBezTo>
                    <a:cubicBezTo>
                      <a:pt x="8988" y="4436"/>
                      <a:pt x="9009" y="4446"/>
                      <a:pt x="9030" y="4468"/>
                    </a:cubicBezTo>
                    <a:cubicBezTo>
                      <a:pt x="9073" y="4489"/>
                      <a:pt x="9125" y="4510"/>
                      <a:pt x="9178" y="4510"/>
                    </a:cubicBezTo>
                    <a:lnTo>
                      <a:pt x="9210" y="4510"/>
                    </a:lnTo>
                    <a:cubicBezTo>
                      <a:pt x="9147" y="4320"/>
                      <a:pt x="9073" y="4151"/>
                      <a:pt x="8988" y="3992"/>
                    </a:cubicBezTo>
                    <a:close/>
                    <a:moveTo>
                      <a:pt x="7414" y="4415"/>
                    </a:moveTo>
                    <a:cubicBezTo>
                      <a:pt x="7383" y="4415"/>
                      <a:pt x="7351" y="4415"/>
                      <a:pt x="7309" y="4436"/>
                    </a:cubicBezTo>
                    <a:cubicBezTo>
                      <a:pt x="7277" y="4446"/>
                      <a:pt x="7245" y="4468"/>
                      <a:pt x="7224" y="4499"/>
                    </a:cubicBezTo>
                    <a:cubicBezTo>
                      <a:pt x="7203" y="4520"/>
                      <a:pt x="7193" y="4541"/>
                      <a:pt x="7172" y="4552"/>
                    </a:cubicBezTo>
                    <a:cubicBezTo>
                      <a:pt x="7150" y="4605"/>
                      <a:pt x="7129" y="4647"/>
                      <a:pt x="7129" y="4700"/>
                    </a:cubicBezTo>
                    <a:cubicBezTo>
                      <a:pt x="7140" y="4732"/>
                      <a:pt x="7140" y="4753"/>
                      <a:pt x="7140" y="4784"/>
                    </a:cubicBezTo>
                    <a:cubicBezTo>
                      <a:pt x="7161" y="4827"/>
                      <a:pt x="7182" y="4869"/>
                      <a:pt x="7224" y="4911"/>
                    </a:cubicBezTo>
                    <a:cubicBezTo>
                      <a:pt x="7235" y="4932"/>
                      <a:pt x="7256" y="4953"/>
                      <a:pt x="7267" y="4964"/>
                    </a:cubicBezTo>
                    <a:cubicBezTo>
                      <a:pt x="7298" y="4996"/>
                      <a:pt x="7330" y="5017"/>
                      <a:pt x="7362" y="5027"/>
                    </a:cubicBezTo>
                    <a:cubicBezTo>
                      <a:pt x="7393" y="5048"/>
                      <a:pt x="7436" y="5048"/>
                      <a:pt x="7467" y="5048"/>
                    </a:cubicBezTo>
                    <a:lnTo>
                      <a:pt x="7488" y="5048"/>
                    </a:lnTo>
                    <a:cubicBezTo>
                      <a:pt x="7520" y="5048"/>
                      <a:pt x="7562" y="5048"/>
                      <a:pt x="7594" y="5027"/>
                    </a:cubicBezTo>
                    <a:cubicBezTo>
                      <a:pt x="7626" y="5017"/>
                      <a:pt x="7657" y="4996"/>
                      <a:pt x="7689" y="4964"/>
                    </a:cubicBezTo>
                    <a:cubicBezTo>
                      <a:pt x="7700" y="4943"/>
                      <a:pt x="7721" y="4932"/>
                      <a:pt x="7731" y="4911"/>
                    </a:cubicBezTo>
                    <a:cubicBezTo>
                      <a:pt x="7763" y="4858"/>
                      <a:pt x="7774" y="4816"/>
                      <a:pt x="7774" y="4763"/>
                    </a:cubicBezTo>
                    <a:cubicBezTo>
                      <a:pt x="7763" y="4732"/>
                      <a:pt x="7763" y="4710"/>
                      <a:pt x="7763" y="4679"/>
                    </a:cubicBezTo>
                    <a:cubicBezTo>
                      <a:pt x="7742" y="4637"/>
                      <a:pt x="7721" y="4594"/>
                      <a:pt x="7689" y="4552"/>
                    </a:cubicBezTo>
                    <a:cubicBezTo>
                      <a:pt x="7668" y="4531"/>
                      <a:pt x="7647" y="4520"/>
                      <a:pt x="7636" y="4499"/>
                    </a:cubicBezTo>
                    <a:cubicBezTo>
                      <a:pt x="7605" y="4468"/>
                      <a:pt x="7573" y="4446"/>
                      <a:pt x="7541" y="4436"/>
                    </a:cubicBezTo>
                    <a:cubicBezTo>
                      <a:pt x="7510" y="4415"/>
                      <a:pt x="7467" y="4415"/>
                      <a:pt x="7436" y="4415"/>
                    </a:cubicBezTo>
                    <a:close/>
                    <a:moveTo>
                      <a:pt x="1405" y="4193"/>
                    </a:moveTo>
                    <a:cubicBezTo>
                      <a:pt x="1373" y="4193"/>
                      <a:pt x="1331" y="4193"/>
                      <a:pt x="1299" y="4204"/>
                    </a:cubicBezTo>
                    <a:cubicBezTo>
                      <a:pt x="1257" y="4214"/>
                      <a:pt x="1215" y="4235"/>
                      <a:pt x="1173" y="4256"/>
                    </a:cubicBezTo>
                    <a:lnTo>
                      <a:pt x="1141" y="4277"/>
                    </a:lnTo>
                    <a:cubicBezTo>
                      <a:pt x="1120" y="4299"/>
                      <a:pt x="1088" y="4320"/>
                      <a:pt x="1057" y="4341"/>
                    </a:cubicBezTo>
                    <a:cubicBezTo>
                      <a:pt x="1035" y="4372"/>
                      <a:pt x="1004" y="4404"/>
                      <a:pt x="983" y="4446"/>
                    </a:cubicBezTo>
                    <a:cubicBezTo>
                      <a:pt x="972" y="4478"/>
                      <a:pt x="951" y="4510"/>
                      <a:pt x="940" y="4541"/>
                    </a:cubicBezTo>
                    <a:lnTo>
                      <a:pt x="940" y="4563"/>
                    </a:lnTo>
                    <a:cubicBezTo>
                      <a:pt x="930" y="4594"/>
                      <a:pt x="930" y="4626"/>
                      <a:pt x="930" y="4658"/>
                    </a:cubicBezTo>
                    <a:cubicBezTo>
                      <a:pt x="930" y="4679"/>
                      <a:pt x="930" y="4700"/>
                      <a:pt x="930" y="4710"/>
                    </a:cubicBezTo>
                    <a:cubicBezTo>
                      <a:pt x="930" y="4742"/>
                      <a:pt x="940" y="4763"/>
                      <a:pt x="940" y="4784"/>
                    </a:cubicBezTo>
                    <a:cubicBezTo>
                      <a:pt x="951" y="4806"/>
                      <a:pt x="961" y="4827"/>
                      <a:pt x="961" y="4848"/>
                    </a:cubicBezTo>
                    <a:cubicBezTo>
                      <a:pt x="972" y="4869"/>
                      <a:pt x="983" y="4890"/>
                      <a:pt x="993" y="4901"/>
                    </a:cubicBezTo>
                    <a:cubicBezTo>
                      <a:pt x="1014" y="4932"/>
                      <a:pt x="1035" y="4953"/>
                      <a:pt x="1057" y="4974"/>
                    </a:cubicBezTo>
                    <a:lnTo>
                      <a:pt x="1078" y="4996"/>
                    </a:lnTo>
                    <a:cubicBezTo>
                      <a:pt x="1109" y="5027"/>
                      <a:pt x="1141" y="5059"/>
                      <a:pt x="1173" y="5070"/>
                    </a:cubicBezTo>
                    <a:cubicBezTo>
                      <a:pt x="1215" y="5091"/>
                      <a:pt x="1257" y="5112"/>
                      <a:pt x="1299" y="5122"/>
                    </a:cubicBezTo>
                    <a:cubicBezTo>
                      <a:pt x="1331" y="5122"/>
                      <a:pt x="1363" y="5133"/>
                      <a:pt x="1394" y="5133"/>
                    </a:cubicBezTo>
                    <a:lnTo>
                      <a:pt x="1426" y="5133"/>
                    </a:lnTo>
                    <a:cubicBezTo>
                      <a:pt x="1468" y="5133"/>
                      <a:pt x="1511" y="5122"/>
                      <a:pt x="1553" y="5112"/>
                    </a:cubicBezTo>
                    <a:cubicBezTo>
                      <a:pt x="1585" y="5101"/>
                      <a:pt x="1616" y="5091"/>
                      <a:pt x="1648" y="5070"/>
                    </a:cubicBezTo>
                    <a:cubicBezTo>
                      <a:pt x="1669" y="5059"/>
                      <a:pt x="1701" y="5038"/>
                      <a:pt x="1722" y="5017"/>
                    </a:cubicBezTo>
                    <a:lnTo>
                      <a:pt x="1743" y="4996"/>
                    </a:lnTo>
                    <a:cubicBezTo>
                      <a:pt x="1764" y="4964"/>
                      <a:pt x="1785" y="4943"/>
                      <a:pt x="1806" y="4911"/>
                    </a:cubicBezTo>
                    <a:cubicBezTo>
                      <a:pt x="1817" y="4890"/>
                      <a:pt x="1827" y="4869"/>
                      <a:pt x="1827" y="4858"/>
                    </a:cubicBezTo>
                    <a:cubicBezTo>
                      <a:pt x="1838" y="4837"/>
                      <a:pt x="1849" y="4816"/>
                      <a:pt x="1859" y="4795"/>
                    </a:cubicBezTo>
                    <a:cubicBezTo>
                      <a:pt x="1859" y="4763"/>
                      <a:pt x="1870" y="4732"/>
                      <a:pt x="1870" y="4700"/>
                    </a:cubicBezTo>
                    <a:lnTo>
                      <a:pt x="1870" y="4668"/>
                    </a:lnTo>
                    <a:cubicBezTo>
                      <a:pt x="1870" y="4626"/>
                      <a:pt x="1870" y="4584"/>
                      <a:pt x="1859" y="4541"/>
                    </a:cubicBezTo>
                    <a:lnTo>
                      <a:pt x="1849" y="4510"/>
                    </a:lnTo>
                    <a:cubicBezTo>
                      <a:pt x="1838" y="4478"/>
                      <a:pt x="1817" y="4446"/>
                      <a:pt x="1806" y="4415"/>
                    </a:cubicBezTo>
                    <a:lnTo>
                      <a:pt x="1785" y="4394"/>
                    </a:lnTo>
                    <a:cubicBezTo>
                      <a:pt x="1775" y="4372"/>
                      <a:pt x="1754" y="4341"/>
                      <a:pt x="1732" y="4320"/>
                    </a:cubicBezTo>
                    <a:cubicBezTo>
                      <a:pt x="1701" y="4288"/>
                      <a:pt x="1659" y="4256"/>
                      <a:pt x="1627" y="4246"/>
                    </a:cubicBezTo>
                    <a:cubicBezTo>
                      <a:pt x="1595" y="4235"/>
                      <a:pt x="1563" y="4214"/>
                      <a:pt x="1532" y="4204"/>
                    </a:cubicBezTo>
                    <a:cubicBezTo>
                      <a:pt x="1500" y="4193"/>
                      <a:pt x="1468" y="4193"/>
                      <a:pt x="1426" y="4193"/>
                    </a:cubicBezTo>
                    <a:close/>
                    <a:moveTo>
                      <a:pt x="5281" y="5175"/>
                    </a:moveTo>
                    <a:cubicBezTo>
                      <a:pt x="5249" y="5175"/>
                      <a:pt x="5218" y="5186"/>
                      <a:pt x="5186" y="5186"/>
                    </a:cubicBezTo>
                    <a:cubicBezTo>
                      <a:pt x="5154" y="5196"/>
                      <a:pt x="5112" y="5207"/>
                      <a:pt x="5080" y="5228"/>
                    </a:cubicBezTo>
                    <a:cubicBezTo>
                      <a:pt x="5049" y="5249"/>
                      <a:pt x="5017" y="5270"/>
                      <a:pt x="4996" y="5302"/>
                    </a:cubicBezTo>
                    <a:lnTo>
                      <a:pt x="4985" y="5323"/>
                    </a:lnTo>
                    <a:cubicBezTo>
                      <a:pt x="4964" y="5344"/>
                      <a:pt x="4943" y="5365"/>
                      <a:pt x="4933" y="5386"/>
                    </a:cubicBezTo>
                    <a:cubicBezTo>
                      <a:pt x="4911" y="5418"/>
                      <a:pt x="4901" y="5450"/>
                      <a:pt x="4890" y="5471"/>
                    </a:cubicBezTo>
                    <a:lnTo>
                      <a:pt x="4890" y="5481"/>
                    </a:lnTo>
                    <a:cubicBezTo>
                      <a:pt x="4890" y="5513"/>
                      <a:pt x="4880" y="5545"/>
                      <a:pt x="4880" y="5566"/>
                    </a:cubicBezTo>
                    <a:lnTo>
                      <a:pt x="4880" y="5587"/>
                    </a:lnTo>
                    <a:cubicBezTo>
                      <a:pt x="4880" y="5619"/>
                      <a:pt x="4890" y="5640"/>
                      <a:pt x="4890" y="5672"/>
                    </a:cubicBezTo>
                    <a:lnTo>
                      <a:pt x="4890" y="5682"/>
                    </a:lnTo>
                    <a:cubicBezTo>
                      <a:pt x="4911" y="5756"/>
                      <a:pt x="4954" y="5819"/>
                      <a:pt x="4996" y="5872"/>
                    </a:cubicBezTo>
                    <a:lnTo>
                      <a:pt x="5017" y="5883"/>
                    </a:lnTo>
                    <a:cubicBezTo>
                      <a:pt x="5038" y="5904"/>
                      <a:pt x="5059" y="5925"/>
                      <a:pt x="5091" y="5936"/>
                    </a:cubicBezTo>
                    <a:cubicBezTo>
                      <a:pt x="5123" y="5957"/>
                      <a:pt x="5154" y="5967"/>
                      <a:pt x="5186" y="5988"/>
                    </a:cubicBezTo>
                    <a:lnTo>
                      <a:pt x="5228" y="5999"/>
                    </a:lnTo>
                    <a:cubicBezTo>
                      <a:pt x="5249" y="5999"/>
                      <a:pt x="5292" y="6010"/>
                      <a:pt x="5323" y="6010"/>
                    </a:cubicBezTo>
                    <a:lnTo>
                      <a:pt x="5334" y="6010"/>
                    </a:lnTo>
                    <a:cubicBezTo>
                      <a:pt x="5366" y="6010"/>
                      <a:pt x="5397" y="5999"/>
                      <a:pt x="5429" y="5999"/>
                    </a:cubicBezTo>
                    <a:lnTo>
                      <a:pt x="5439" y="5988"/>
                    </a:lnTo>
                    <a:cubicBezTo>
                      <a:pt x="5461" y="5988"/>
                      <a:pt x="5492" y="5967"/>
                      <a:pt x="5513" y="5957"/>
                    </a:cubicBezTo>
                    <a:cubicBezTo>
                      <a:pt x="5545" y="5946"/>
                      <a:pt x="5577" y="5925"/>
                      <a:pt x="5598" y="5893"/>
                    </a:cubicBezTo>
                    <a:lnTo>
                      <a:pt x="5608" y="5883"/>
                    </a:lnTo>
                    <a:cubicBezTo>
                      <a:pt x="5630" y="5872"/>
                      <a:pt x="5640" y="5841"/>
                      <a:pt x="5661" y="5819"/>
                    </a:cubicBezTo>
                    <a:lnTo>
                      <a:pt x="5672" y="5809"/>
                    </a:lnTo>
                    <a:cubicBezTo>
                      <a:pt x="5672" y="5798"/>
                      <a:pt x="5682" y="5788"/>
                      <a:pt x="5682" y="5777"/>
                    </a:cubicBezTo>
                    <a:cubicBezTo>
                      <a:pt x="5704" y="5724"/>
                      <a:pt x="5714" y="5693"/>
                      <a:pt x="5714" y="5629"/>
                    </a:cubicBezTo>
                    <a:cubicBezTo>
                      <a:pt x="5725" y="5598"/>
                      <a:pt x="5714" y="5555"/>
                      <a:pt x="5704" y="5513"/>
                    </a:cubicBezTo>
                    <a:cubicBezTo>
                      <a:pt x="5704" y="5481"/>
                      <a:pt x="5682" y="5439"/>
                      <a:pt x="5672" y="5418"/>
                    </a:cubicBezTo>
                    <a:lnTo>
                      <a:pt x="5651" y="5386"/>
                    </a:lnTo>
                    <a:cubicBezTo>
                      <a:pt x="5630" y="5355"/>
                      <a:pt x="5608" y="5334"/>
                      <a:pt x="5587" y="5312"/>
                    </a:cubicBezTo>
                    <a:lnTo>
                      <a:pt x="5577" y="5302"/>
                    </a:lnTo>
                    <a:cubicBezTo>
                      <a:pt x="5556" y="5281"/>
                      <a:pt x="5524" y="5260"/>
                      <a:pt x="5503" y="5239"/>
                    </a:cubicBezTo>
                    <a:lnTo>
                      <a:pt x="5482" y="5228"/>
                    </a:lnTo>
                    <a:lnTo>
                      <a:pt x="5471" y="5228"/>
                    </a:lnTo>
                    <a:cubicBezTo>
                      <a:pt x="5450" y="5217"/>
                      <a:pt x="5429" y="5196"/>
                      <a:pt x="5397" y="5196"/>
                    </a:cubicBezTo>
                    <a:lnTo>
                      <a:pt x="5376" y="5186"/>
                    </a:lnTo>
                    <a:cubicBezTo>
                      <a:pt x="5366" y="5186"/>
                      <a:pt x="5344" y="5186"/>
                      <a:pt x="5334" y="5175"/>
                    </a:cubicBezTo>
                    <a:close/>
                    <a:moveTo>
                      <a:pt x="3465" y="4140"/>
                    </a:moveTo>
                    <a:cubicBezTo>
                      <a:pt x="3401" y="4140"/>
                      <a:pt x="3338" y="4151"/>
                      <a:pt x="3274" y="4172"/>
                    </a:cubicBezTo>
                    <a:cubicBezTo>
                      <a:pt x="2915" y="4267"/>
                      <a:pt x="2672" y="4668"/>
                      <a:pt x="2588" y="5017"/>
                    </a:cubicBezTo>
                    <a:cubicBezTo>
                      <a:pt x="2503" y="5365"/>
                      <a:pt x="2577" y="5745"/>
                      <a:pt x="2820" y="5999"/>
                    </a:cubicBezTo>
                    <a:cubicBezTo>
                      <a:pt x="2894" y="6083"/>
                      <a:pt x="2979" y="6147"/>
                      <a:pt x="3063" y="6200"/>
                    </a:cubicBezTo>
                    <a:cubicBezTo>
                      <a:pt x="3169" y="6274"/>
                      <a:pt x="3296" y="6337"/>
                      <a:pt x="3422" y="6337"/>
                    </a:cubicBezTo>
                    <a:lnTo>
                      <a:pt x="3454" y="6337"/>
                    </a:lnTo>
                    <a:cubicBezTo>
                      <a:pt x="3612" y="6326"/>
                      <a:pt x="3729" y="6200"/>
                      <a:pt x="3813" y="6062"/>
                    </a:cubicBezTo>
                    <a:cubicBezTo>
                      <a:pt x="3919" y="5872"/>
                      <a:pt x="3993" y="5661"/>
                      <a:pt x="4077" y="5450"/>
                    </a:cubicBezTo>
                    <a:cubicBezTo>
                      <a:pt x="4098" y="5397"/>
                      <a:pt x="4109" y="5334"/>
                      <a:pt x="4119" y="5270"/>
                    </a:cubicBezTo>
                    <a:cubicBezTo>
                      <a:pt x="4140" y="5165"/>
                      <a:pt x="4151" y="5059"/>
                      <a:pt x="4151" y="4953"/>
                    </a:cubicBezTo>
                    <a:cubicBezTo>
                      <a:pt x="4140" y="4848"/>
                      <a:pt x="4130" y="4732"/>
                      <a:pt x="4098" y="4626"/>
                    </a:cubicBezTo>
                    <a:cubicBezTo>
                      <a:pt x="4014" y="4330"/>
                      <a:pt x="3750" y="4140"/>
                      <a:pt x="3465" y="4140"/>
                    </a:cubicBezTo>
                    <a:close/>
                    <a:moveTo>
                      <a:pt x="7478" y="5788"/>
                    </a:moveTo>
                    <a:cubicBezTo>
                      <a:pt x="7224" y="5809"/>
                      <a:pt x="6981" y="5841"/>
                      <a:pt x="6739" y="5914"/>
                    </a:cubicBezTo>
                    <a:cubicBezTo>
                      <a:pt x="6665" y="5936"/>
                      <a:pt x="6601" y="5978"/>
                      <a:pt x="6570" y="6041"/>
                    </a:cubicBezTo>
                    <a:cubicBezTo>
                      <a:pt x="6527" y="6105"/>
                      <a:pt x="6517" y="6200"/>
                      <a:pt x="6538" y="6274"/>
                    </a:cubicBezTo>
                    <a:cubicBezTo>
                      <a:pt x="6580" y="6400"/>
                      <a:pt x="6686" y="6485"/>
                      <a:pt x="6823" y="6485"/>
                    </a:cubicBezTo>
                    <a:cubicBezTo>
                      <a:pt x="6844" y="6485"/>
                      <a:pt x="6865" y="6485"/>
                      <a:pt x="6897" y="6474"/>
                    </a:cubicBezTo>
                    <a:cubicBezTo>
                      <a:pt x="6960" y="6453"/>
                      <a:pt x="7024" y="6443"/>
                      <a:pt x="7087" y="6432"/>
                    </a:cubicBezTo>
                    <a:cubicBezTo>
                      <a:pt x="7140" y="6443"/>
                      <a:pt x="7193" y="6453"/>
                      <a:pt x="7245" y="6453"/>
                    </a:cubicBezTo>
                    <a:cubicBezTo>
                      <a:pt x="7298" y="6453"/>
                      <a:pt x="7351" y="6443"/>
                      <a:pt x="7393" y="6443"/>
                    </a:cubicBezTo>
                    <a:cubicBezTo>
                      <a:pt x="7510" y="6421"/>
                      <a:pt x="7594" y="6358"/>
                      <a:pt x="7689" y="6295"/>
                    </a:cubicBezTo>
                    <a:cubicBezTo>
                      <a:pt x="7700" y="6274"/>
                      <a:pt x="7721" y="6252"/>
                      <a:pt x="7731" y="6231"/>
                    </a:cubicBezTo>
                    <a:cubicBezTo>
                      <a:pt x="7742" y="6210"/>
                      <a:pt x="7752" y="6189"/>
                      <a:pt x="7763" y="6157"/>
                    </a:cubicBezTo>
                    <a:cubicBezTo>
                      <a:pt x="7774" y="6094"/>
                      <a:pt x="7774" y="6031"/>
                      <a:pt x="7742" y="5967"/>
                    </a:cubicBezTo>
                    <a:cubicBezTo>
                      <a:pt x="7700" y="5872"/>
                      <a:pt x="7605" y="5788"/>
                      <a:pt x="7488" y="5788"/>
                    </a:cubicBezTo>
                    <a:close/>
                    <a:moveTo>
                      <a:pt x="9485" y="5819"/>
                    </a:moveTo>
                    <a:cubicBezTo>
                      <a:pt x="9432" y="5819"/>
                      <a:pt x="9379" y="5830"/>
                      <a:pt x="9337" y="5862"/>
                    </a:cubicBezTo>
                    <a:cubicBezTo>
                      <a:pt x="9273" y="5893"/>
                      <a:pt x="9220" y="5957"/>
                      <a:pt x="9199" y="6031"/>
                    </a:cubicBezTo>
                    <a:cubicBezTo>
                      <a:pt x="9189" y="6105"/>
                      <a:pt x="9189" y="6200"/>
                      <a:pt x="9231" y="6263"/>
                    </a:cubicBezTo>
                    <a:lnTo>
                      <a:pt x="9242" y="6274"/>
                    </a:lnTo>
                    <a:cubicBezTo>
                      <a:pt x="9189" y="6316"/>
                      <a:pt x="9147" y="6369"/>
                      <a:pt x="9115" y="6443"/>
                    </a:cubicBezTo>
                    <a:cubicBezTo>
                      <a:pt x="9041" y="6654"/>
                      <a:pt x="9073" y="6886"/>
                      <a:pt x="9189" y="7076"/>
                    </a:cubicBezTo>
                    <a:cubicBezTo>
                      <a:pt x="9242" y="7171"/>
                      <a:pt x="9337" y="7224"/>
                      <a:pt x="9442" y="7224"/>
                    </a:cubicBezTo>
                    <a:cubicBezTo>
                      <a:pt x="9453" y="7224"/>
                      <a:pt x="9474" y="7224"/>
                      <a:pt x="9485" y="7214"/>
                    </a:cubicBezTo>
                    <a:cubicBezTo>
                      <a:pt x="9516" y="6971"/>
                      <a:pt x="9537" y="6717"/>
                      <a:pt x="9537" y="6464"/>
                    </a:cubicBezTo>
                    <a:cubicBezTo>
                      <a:pt x="9537" y="6252"/>
                      <a:pt x="9516" y="6031"/>
                      <a:pt x="9495" y="5819"/>
                    </a:cubicBezTo>
                    <a:close/>
                    <a:moveTo>
                      <a:pt x="2039" y="6179"/>
                    </a:moveTo>
                    <a:cubicBezTo>
                      <a:pt x="1986" y="6179"/>
                      <a:pt x="1933" y="6189"/>
                      <a:pt x="1891" y="6210"/>
                    </a:cubicBezTo>
                    <a:cubicBezTo>
                      <a:pt x="1827" y="6252"/>
                      <a:pt x="1775" y="6316"/>
                      <a:pt x="1754" y="6390"/>
                    </a:cubicBezTo>
                    <a:cubicBezTo>
                      <a:pt x="1711" y="6622"/>
                      <a:pt x="1659" y="6854"/>
                      <a:pt x="1606" y="7087"/>
                    </a:cubicBezTo>
                    <a:cubicBezTo>
                      <a:pt x="1574" y="7235"/>
                      <a:pt x="1637" y="7383"/>
                      <a:pt x="1775" y="7435"/>
                    </a:cubicBezTo>
                    <a:cubicBezTo>
                      <a:pt x="1817" y="7456"/>
                      <a:pt x="1849" y="7456"/>
                      <a:pt x="1891" y="7456"/>
                    </a:cubicBezTo>
                    <a:cubicBezTo>
                      <a:pt x="1923" y="7456"/>
                      <a:pt x="1944" y="7456"/>
                      <a:pt x="1965" y="7446"/>
                    </a:cubicBezTo>
                    <a:cubicBezTo>
                      <a:pt x="2039" y="7425"/>
                      <a:pt x="2092" y="7383"/>
                      <a:pt x="2144" y="7319"/>
                    </a:cubicBezTo>
                    <a:cubicBezTo>
                      <a:pt x="2282" y="7118"/>
                      <a:pt x="2345" y="6865"/>
                      <a:pt x="2334" y="6633"/>
                    </a:cubicBezTo>
                    <a:cubicBezTo>
                      <a:pt x="2334" y="6601"/>
                      <a:pt x="2324" y="6580"/>
                      <a:pt x="2324" y="6559"/>
                    </a:cubicBezTo>
                    <a:lnTo>
                      <a:pt x="2324" y="6538"/>
                    </a:lnTo>
                    <a:cubicBezTo>
                      <a:pt x="2334" y="6464"/>
                      <a:pt x="2334" y="6390"/>
                      <a:pt x="2292" y="6316"/>
                    </a:cubicBezTo>
                    <a:cubicBezTo>
                      <a:pt x="2261" y="6252"/>
                      <a:pt x="2187" y="6200"/>
                      <a:pt x="2113" y="6179"/>
                    </a:cubicBezTo>
                    <a:close/>
                    <a:moveTo>
                      <a:pt x="5777" y="6886"/>
                    </a:moveTo>
                    <a:cubicBezTo>
                      <a:pt x="5397" y="6886"/>
                      <a:pt x="5397" y="7467"/>
                      <a:pt x="5777" y="7467"/>
                    </a:cubicBezTo>
                    <a:cubicBezTo>
                      <a:pt x="6147" y="7467"/>
                      <a:pt x="6147" y="6886"/>
                      <a:pt x="5777" y="6886"/>
                    </a:cubicBezTo>
                    <a:close/>
                    <a:moveTo>
                      <a:pt x="3528" y="6833"/>
                    </a:moveTo>
                    <a:cubicBezTo>
                      <a:pt x="3475" y="6833"/>
                      <a:pt x="3422" y="6844"/>
                      <a:pt x="3380" y="6876"/>
                    </a:cubicBezTo>
                    <a:cubicBezTo>
                      <a:pt x="3359" y="6886"/>
                      <a:pt x="3338" y="6907"/>
                      <a:pt x="3317" y="6918"/>
                    </a:cubicBezTo>
                    <a:cubicBezTo>
                      <a:pt x="3285" y="6949"/>
                      <a:pt x="3264" y="7002"/>
                      <a:pt x="3243" y="7045"/>
                    </a:cubicBezTo>
                    <a:cubicBezTo>
                      <a:pt x="3232" y="7097"/>
                      <a:pt x="3222" y="7150"/>
                      <a:pt x="3211" y="7203"/>
                    </a:cubicBezTo>
                    <a:lnTo>
                      <a:pt x="3211" y="7224"/>
                    </a:lnTo>
                    <a:cubicBezTo>
                      <a:pt x="3222" y="7256"/>
                      <a:pt x="3222" y="7277"/>
                      <a:pt x="3232" y="7309"/>
                    </a:cubicBezTo>
                    <a:lnTo>
                      <a:pt x="3232" y="7319"/>
                    </a:lnTo>
                    <a:cubicBezTo>
                      <a:pt x="3232" y="7351"/>
                      <a:pt x="3253" y="7383"/>
                      <a:pt x="3264" y="7404"/>
                    </a:cubicBezTo>
                    <a:lnTo>
                      <a:pt x="3264" y="7414"/>
                    </a:lnTo>
                    <a:lnTo>
                      <a:pt x="3274" y="7414"/>
                    </a:lnTo>
                    <a:lnTo>
                      <a:pt x="3274" y="7425"/>
                    </a:lnTo>
                    <a:cubicBezTo>
                      <a:pt x="3285" y="7435"/>
                      <a:pt x="3306" y="7456"/>
                      <a:pt x="3317" y="7478"/>
                    </a:cubicBezTo>
                    <a:lnTo>
                      <a:pt x="3327" y="7488"/>
                    </a:lnTo>
                    <a:lnTo>
                      <a:pt x="3391" y="7530"/>
                    </a:lnTo>
                    <a:lnTo>
                      <a:pt x="3391" y="7541"/>
                    </a:lnTo>
                    <a:lnTo>
                      <a:pt x="3401" y="7541"/>
                    </a:lnTo>
                    <a:cubicBezTo>
                      <a:pt x="3422" y="7551"/>
                      <a:pt x="3443" y="7562"/>
                      <a:pt x="3465" y="7573"/>
                    </a:cubicBezTo>
                    <a:lnTo>
                      <a:pt x="3475" y="7573"/>
                    </a:lnTo>
                    <a:cubicBezTo>
                      <a:pt x="3507" y="7583"/>
                      <a:pt x="3538" y="7583"/>
                      <a:pt x="3570" y="7583"/>
                    </a:cubicBezTo>
                    <a:lnTo>
                      <a:pt x="3581" y="7583"/>
                    </a:lnTo>
                    <a:cubicBezTo>
                      <a:pt x="3602" y="7583"/>
                      <a:pt x="3633" y="7573"/>
                      <a:pt x="3655" y="7573"/>
                    </a:cubicBezTo>
                    <a:lnTo>
                      <a:pt x="3676" y="7573"/>
                    </a:lnTo>
                    <a:lnTo>
                      <a:pt x="3707" y="7551"/>
                    </a:lnTo>
                    <a:lnTo>
                      <a:pt x="3750" y="7530"/>
                    </a:lnTo>
                    <a:cubicBezTo>
                      <a:pt x="3771" y="7520"/>
                      <a:pt x="3802" y="7499"/>
                      <a:pt x="3824" y="7488"/>
                    </a:cubicBezTo>
                    <a:cubicBezTo>
                      <a:pt x="3866" y="7446"/>
                      <a:pt x="3887" y="7393"/>
                      <a:pt x="3908" y="7340"/>
                    </a:cubicBezTo>
                    <a:cubicBezTo>
                      <a:pt x="3919" y="7309"/>
                      <a:pt x="3919" y="7277"/>
                      <a:pt x="3919" y="7245"/>
                    </a:cubicBezTo>
                    <a:cubicBezTo>
                      <a:pt x="3919" y="7171"/>
                      <a:pt x="3908" y="7161"/>
                      <a:pt x="3876" y="7087"/>
                    </a:cubicBezTo>
                    <a:cubicBezTo>
                      <a:pt x="3855" y="7055"/>
                      <a:pt x="3834" y="7023"/>
                      <a:pt x="3802" y="7002"/>
                    </a:cubicBezTo>
                    <a:lnTo>
                      <a:pt x="3792" y="7002"/>
                    </a:lnTo>
                    <a:lnTo>
                      <a:pt x="3781" y="6981"/>
                    </a:lnTo>
                    <a:cubicBezTo>
                      <a:pt x="3760" y="6939"/>
                      <a:pt x="3739" y="6918"/>
                      <a:pt x="3707" y="6897"/>
                    </a:cubicBezTo>
                    <a:cubicBezTo>
                      <a:pt x="3676" y="6865"/>
                      <a:pt x="3644" y="6854"/>
                      <a:pt x="3602" y="6844"/>
                    </a:cubicBezTo>
                    <a:cubicBezTo>
                      <a:pt x="3581" y="6844"/>
                      <a:pt x="3560" y="6833"/>
                      <a:pt x="3528" y="6833"/>
                    </a:cubicBezTo>
                    <a:close/>
                    <a:moveTo>
                      <a:pt x="5059" y="7604"/>
                    </a:moveTo>
                    <a:cubicBezTo>
                      <a:pt x="4679" y="7604"/>
                      <a:pt x="4679" y="8185"/>
                      <a:pt x="5059" y="8185"/>
                    </a:cubicBezTo>
                    <a:cubicBezTo>
                      <a:pt x="5439" y="8185"/>
                      <a:pt x="5439" y="7604"/>
                      <a:pt x="5059" y="7604"/>
                    </a:cubicBezTo>
                    <a:close/>
                    <a:moveTo>
                      <a:pt x="8101" y="6432"/>
                    </a:moveTo>
                    <a:cubicBezTo>
                      <a:pt x="7943" y="6432"/>
                      <a:pt x="7795" y="6516"/>
                      <a:pt x="7668" y="6601"/>
                    </a:cubicBezTo>
                    <a:cubicBezTo>
                      <a:pt x="7414" y="6770"/>
                      <a:pt x="6834" y="7013"/>
                      <a:pt x="6580" y="7298"/>
                    </a:cubicBezTo>
                    <a:cubicBezTo>
                      <a:pt x="6517" y="7361"/>
                      <a:pt x="6475" y="7425"/>
                      <a:pt x="6453" y="7488"/>
                    </a:cubicBezTo>
                    <a:cubicBezTo>
                      <a:pt x="6316" y="7932"/>
                      <a:pt x="6823" y="8301"/>
                      <a:pt x="7182" y="8354"/>
                    </a:cubicBezTo>
                    <a:cubicBezTo>
                      <a:pt x="7182" y="8354"/>
                      <a:pt x="7193" y="8365"/>
                      <a:pt x="7193" y="8365"/>
                    </a:cubicBezTo>
                    <a:lnTo>
                      <a:pt x="7309" y="8365"/>
                    </a:lnTo>
                    <a:cubicBezTo>
                      <a:pt x="7541" y="8365"/>
                      <a:pt x="7774" y="8259"/>
                      <a:pt x="7985" y="8143"/>
                    </a:cubicBezTo>
                    <a:cubicBezTo>
                      <a:pt x="8164" y="8037"/>
                      <a:pt x="8333" y="7911"/>
                      <a:pt x="8439" y="7731"/>
                    </a:cubicBezTo>
                    <a:cubicBezTo>
                      <a:pt x="8576" y="7509"/>
                      <a:pt x="8597" y="7235"/>
                      <a:pt x="8555" y="6971"/>
                    </a:cubicBezTo>
                    <a:cubicBezTo>
                      <a:pt x="8513" y="6749"/>
                      <a:pt x="8407" y="6485"/>
                      <a:pt x="8175" y="6443"/>
                    </a:cubicBezTo>
                    <a:cubicBezTo>
                      <a:pt x="8154" y="6432"/>
                      <a:pt x="8122" y="6432"/>
                      <a:pt x="8101" y="6432"/>
                    </a:cubicBezTo>
                    <a:close/>
                    <a:moveTo>
                      <a:pt x="1437" y="8312"/>
                    </a:moveTo>
                    <a:cubicBezTo>
                      <a:pt x="1057" y="8312"/>
                      <a:pt x="1057" y="8903"/>
                      <a:pt x="1437" y="8903"/>
                    </a:cubicBezTo>
                    <a:cubicBezTo>
                      <a:pt x="1817" y="8903"/>
                      <a:pt x="1817" y="8312"/>
                      <a:pt x="1437" y="8312"/>
                    </a:cubicBezTo>
                    <a:close/>
                    <a:moveTo>
                      <a:pt x="2704" y="8534"/>
                    </a:moveTo>
                    <a:cubicBezTo>
                      <a:pt x="2324" y="8534"/>
                      <a:pt x="2324" y="9115"/>
                      <a:pt x="2704" y="9115"/>
                    </a:cubicBezTo>
                    <a:cubicBezTo>
                      <a:pt x="3074" y="9115"/>
                      <a:pt x="3074" y="8534"/>
                      <a:pt x="2704" y="8534"/>
                    </a:cubicBezTo>
                    <a:close/>
                    <a:moveTo>
                      <a:pt x="6876" y="8703"/>
                    </a:moveTo>
                    <a:cubicBezTo>
                      <a:pt x="6844" y="8703"/>
                      <a:pt x="6823" y="8703"/>
                      <a:pt x="6791" y="8713"/>
                    </a:cubicBezTo>
                    <a:cubicBezTo>
                      <a:pt x="6749" y="8724"/>
                      <a:pt x="6696" y="8745"/>
                      <a:pt x="6665" y="8787"/>
                    </a:cubicBezTo>
                    <a:cubicBezTo>
                      <a:pt x="6654" y="8808"/>
                      <a:pt x="6633" y="8819"/>
                      <a:pt x="6622" y="8840"/>
                    </a:cubicBezTo>
                    <a:cubicBezTo>
                      <a:pt x="6591" y="8893"/>
                      <a:pt x="6580" y="8935"/>
                      <a:pt x="6580" y="8988"/>
                    </a:cubicBezTo>
                    <a:lnTo>
                      <a:pt x="6580" y="9041"/>
                    </a:lnTo>
                    <a:cubicBezTo>
                      <a:pt x="6580" y="9083"/>
                      <a:pt x="6591" y="9125"/>
                      <a:pt x="6601" y="9157"/>
                    </a:cubicBezTo>
                    <a:cubicBezTo>
                      <a:pt x="6612" y="9199"/>
                      <a:pt x="6633" y="9220"/>
                      <a:pt x="6665" y="9252"/>
                    </a:cubicBezTo>
                    <a:cubicBezTo>
                      <a:pt x="6696" y="9284"/>
                      <a:pt x="6717" y="9305"/>
                      <a:pt x="6760" y="9315"/>
                    </a:cubicBezTo>
                    <a:cubicBezTo>
                      <a:pt x="6791" y="9326"/>
                      <a:pt x="6823" y="9336"/>
                      <a:pt x="6865" y="9336"/>
                    </a:cubicBezTo>
                    <a:lnTo>
                      <a:pt x="6876" y="9336"/>
                    </a:lnTo>
                    <a:cubicBezTo>
                      <a:pt x="6897" y="9336"/>
                      <a:pt x="6929" y="9326"/>
                      <a:pt x="6950" y="9326"/>
                    </a:cubicBezTo>
                    <a:cubicBezTo>
                      <a:pt x="7003" y="9315"/>
                      <a:pt x="7045" y="9284"/>
                      <a:pt x="7077" y="9252"/>
                    </a:cubicBezTo>
                    <a:cubicBezTo>
                      <a:pt x="7098" y="9231"/>
                      <a:pt x="7108" y="9210"/>
                      <a:pt x="7129" y="9189"/>
                    </a:cubicBezTo>
                    <a:cubicBezTo>
                      <a:pt x="7150" y="9146"/>
                      <a:pt x="7161" y="9093"/>
                      <a:pt x="7161" y="9041"/>
                    </a:cubicBezTo>
                    <a:lnTo>
                      <a:pt x="7161" y="8988"/>
                    </a:lnTo>
                    <a:cubicBezTo>
                      <a:pt x="7161" y="8946"/>
                      <a:pt x="7161" y="8914"/>
                      <a:pt x="7140" y="8882"/>
                    </a:cubicBezTo>
                    <a:cubicBezTo>
                      <a:pt x="7129" y="8840"/>
                      <a:pt x="7108" y="8808"/>
                      <a:pt x="7077" y="8787"/>
                    </a:cubicBezTo>
                    <a:cubicBezTo>
                      <a:pt x="7055" y="8755"/>
                      <a:pt x="7024" y="8734"/>
                      <a:pt x="6981" y="8724"/>
                    </a:cubicBezTo>
                    <a:cubicBezTo>
                      <a:pt x="6950" y="8703"/>
                      <a:pt x="6918" y="8703"/>
                      <a:pt x="6876" y="8703"/>
                    </a:cubicBezTo>
                    <a:close/>
                    <a:moveTo>
                      <a:pt x="8397" y="8967"/>
                    </a:moveTo>
                    <a:cubicBezTo>
                      <a:pt x="8376" y="8967"/>
                      <a:pt x="8354" y="8967"/>
                      <a:pt x="8323" y="8977"/>
                    </a:cubicBezTo>
                    <a:cubicBezTo>
                      <a:pt x="8302" y="8988"/>
                      <a:pt x="8281" y="8998"/>
                      <a:pt x="8259" y="9009"/>
                    </a:cubicBezTo>
                    <a:cubicBezTo>
                      <a:pt x="8207" y="9030"/>
                      <a:pt x="8175" y="9072"/>
                      <a:pt x="8154" y="9115"/>
                    </a:cubicBezTo>
                    <a:cubicBezTo>
                      <a:pt x="8090" y="9189"/>
                      <a:pt x="8038" y="9252"/>
                      <a:pt x="7985" y="9326"/>
                    </a:cubicBezTo>
                    <a:cubicBezTo>
                      <a:pt x="7964" y="9358"/>
                      <a:pt x="7953" y="9400"/>
                      <a:pt x="7943" y="9442"/>
                    </a:cubicBezTo>
                    <a:cubicBezTo>
                      <a:pt x="7943" y="9474"/>
                      <a:pt x="7943" y="9516"/>
                      <a:pt x="7953" y="9558"/>
                    </a:cubicBezTo>
                    <a:cubicBezTo>
                      <a:pt x="7964" y="9590"/>
                      <a:pt x="7974" y="9622"/>
                      <a:pt x="8006" y="9653"/>
                    </a:cubicBezTo>
                    <a:cubicBezTo>
                      <a:pt x="8027" y="9685"/>
                      <a:pt x="8048" y="9706"/>
                      <a:pt x="8090" y="9727"/>
                    </a:cubicBezTo>
                    <a:lnTo>
                      <a:pt x="8154" y="9759"/>
                    </a:lnTo>
                    <a:cubicBezTo>
                      <a:pt x="8185" y="9769"/>
                      <a:pt x="8207" y="9769"/>
                      <a:pt x="8238" y="9769"/>
                    </a:cubicBezTo>
                    <a:cubicBezTo>
                      <a:pt x="8259" y="9769"/>
                      <a:pt x="8291" y="9769"/>
                      <a:pt x="8312" y="9759"/>
                    </a:cubicBezTo>
                    <a:cubicBezTo>
                      <a:pt x="8333" y="9748"/>
                      <a:pt x="8354" y="9738"/>
                      <a:pt x="8386" y="9727"/>
                    </a:cubicBezTo>
                    <a:cubicBezTo>
                      <a:pt x="8428" y="9706"/>
                      <a:pt x="8460" y="9664"/>
                      <a:pt x="8492" y="9622"/>
                    </a:cubicBezTo>
                    <a:lnTo>
                      <a:pt x="8650" y="9410"/>
                    </a:lnTo>
                    <a:cubicBezTo>
                      <a:pt x="8671" y="9379"/>
                      <a:pt x="8692" y="9336"/>
                      <a:pt x="8692" y="9294"/>
                    </a:cubicBezTo>
                    <a:cubicBezTo>
                      <a:pt x="8703" y="9262"/>
                      <a:pt x="8692" y="9220"/>
                      <a:pt x="8682" y="9178"/>
                    </a:cubicBezTo>
                    <a:cubicBezTo>
                      <a:pt x="8671" y="9146"/>
                      <a:pt x="8661" y="9115"/>
                      <a:pt x="8629" y="9083"/>
                    </a:cubicBezTo>
                    <a:cubicBezTo>
                      <a:pt x="8608" y="9051"/>
                      <a:pt x="8587" y="9030"/>
                      <a:pt x="8545" y="9009"/>
                    </a:cubicBezTo>
                    <a:cubicBezTo>
                      <a:pt x="8523" y="8998"/>
                      <a:pt x="8502" y="8988"/>
                      <a:pt x="8481" y="8977"/>
                    </a:cubicBezTo>
                    <a:cubicBezTo>
                      <a:pt x="8449" y="8967"/>
                      <a:pt x="8428" y="8967"/>
                      <a:pt x="8397" y="8967"/>
                    </a:cubicBezTo>
                    <a:close/>
                    <a:moveTo>
                      <a:pt x="4183" y="9189"/>
                    </a:moveTo>
                    <a:cubicBezTo>
                      <a:pt x="4119" y="9199"/>
                      <a:pt x="4056" y="9210"/>
                      <a:pt x="4003" y="9252"/>
                    </a:cubicBezTo>
                    <a:lnTo>
                      <a:pt x="3961" y="9252"/>
                    </a:lnTo>
                    <a:cubicBezTo>
                      <a:pt x="3919" y="9252"/>
                      <a:pt x="3866" y="9262"/>
                      <a:pt x="3824" y="9294"/>
                    </a:cubicBezTo>
                    <a:cubicBezTo>
                      <a:pt x="3760" y="9326"/>
                      <a:pt x="3707" y="9389"/>
                      <a:pt x="3686" y="9463"/>
                    </a:cubicBezTo>
                    <a:cubicBezTo>
                      <a:pt x="3676" y="9495"/>
                      <a:pt x="3676" y="9526"/>
                      <a:pt x="3676" y="9548"/>
                    </a:cubicBezTo>
                    <a:cubicBezTo>
                      <a:pt x="3665" y="9579"/>
                      <a:pt x="3665" y="9611"/>
                      <a:pt x="3665" y="9643"/>
                    </a:cubicBezTo>
                    <a:cubicBezTo>
                      <a:pt x="3665" y="9685"/>
                      <a:pt x="3676" y="9727"/>
                      <a:pt x="3676" y="9759"/>
                    </a:cubicBezTo>
                    <a:cubicBezTo>
                      <a:pt x="3686" y="9780"/>
                      <a:pt x="3686" y="9801"/>
                      <a:pt x="3686" y="9812"/>
                    </a:cubicBezTo>
                    <a:cubicBezTo>
                      <a:pt x="3697" y="9854"/>
                      <a:pt x="3718" y="9886"/>
                      <a:pt x="3729" y="9928"/>
                    </a:cubicBezTo>
                    <a:cubicBezTo>
                      <a:pt x="3739" y="9938"/>
                      <a:pt x="3750" y="9960"/>
                      <a:pt x="3760" y="9970"/>
                    </a:cubicBezTo>
                    <a:cubicBezTo>
                      <a:pt x="3781" y="10002"/>
                      <a:pt x="3802" y="10033"/>
                      <a:pt x="3834" y="10065"/>
                    </a:cubicBezTo>
                    <a:lnTo>
                      <a:pt x="3866" y="10107"/>
                    </a:lnTo>
                    <a:cubicBezTo>
                      <a:pt x="3908" y="10150"/>
                      <a:pt x="3950" y="10171"/>
                      <a:pt x="3993" y="10181"/>
                    </a:cubicBezTo>
                    <a:cubicBezTo>
                      <a:pt x="4014" y="10192"/>
                      <a:pt x="4045" y="10192"/>
                      <a:pt x="4067" y="10192"/>
                    </a:cubicBezTo>
                    <a:lnTo>
                      <a:pt x="4109" y="10192"/>
                    </a:lnTo>
                    <a:cubicBezTo>
                      <a:pt x="4151" y="10192"/>
                      <a:pt x="4183" y="10171"/>
                      <a:pt x="4225" y="10150"/>
                    </a:cubicBezTo>
                    <a:cubicBezTo>
                      <a:pt x="4267" y="10128"/>
                      <a:pt x="4299" y="10097"/>
                      <a:pt x="4331" y="10055"/>
                    </a:cubicBezTo>
                    <a:cubicBezTo>
                      <a:pt x="4426" y="9886"/>
                      <a:pt x="4478" y="9685"/>
                      <a:pt x="4468" y="9484"/>
                    </a:cubicBezTo>
                    <a:cubicBezTo>
                      <a:pt x="4468" y="9410"/>
                      <a:pt x="4436" y="9336"/>
                      <a:pt x="4383" y="9273"/>
                    </a:cubicBezTo>
                    <a:cubicBezTo>
                      <a:pt x="4362" y="9252"/>
                      <a:pt x="4331" y="9231"/>
                      <a:pt x="4288" y="9220"/>
                    </a:cubicBezTo>
                    <a:cubicBezTo>
                      <a:pt x="4257" y="9199"/>
                      <a:pt x="4225" y="9189"/>
                      <a:pt x="4193" y="9189"/>
                    </a:cubicBezTo>
                    <a:close/>
                    <a:moveTo>
                      <a:pt x="1046" y="9791"/>
                    </a:moveTo>
                    <a:cubicBezTo>
                      <a:pt x="1004" y="9791"/>
                      <a:pt x="972" y="9801"/>
                      <a:pt x="940" y="9822"/>
                    </a:cubicBezTo>
                    <a:cubicBezTo>
                      <a:pt x="909" y="9833"/>
                      <a:pt x="877" y="9854"/>
                      <a:pt x="845" y="9886"/>
                    </a:cubicBezTo>
                    <a:cubicBezTo>
                      <a:pt x="835" y="9907"/>
                      <a:pt x="814" y="9917"/>
                      <a:pt x="803" y="9938"/>
                    </a:cubicBezTo>
                    <a:cubicBezTo>
                      <a:pt x="771" y="9991"/>
                      <a:pt x="761" y="10033"/>
                      <a:pt x="761" y="10086"/>
                    </a:cubicBezTo>
                    <a:cubicBezTo>
                      <a:pt x="761" y="10118"/>
                      <a:pt x="771" y="10139"/>
                      <a:pt x="771" y="10171"/>
                    </a:cubicBezTo>
                    <a:cubicBezTo>
                      <a:pt x="771" y="10181"/>
                      <a:pt x="782" y="10202"/>
                      <a:pt x="792" y="10224"/>
                    </a:cubicBezTo>
                    <a:lnTo>
                      <a:pt x="782" y="10245"/>
                    </a:lnTo>
                    <a:cubicBezTo>
                      <a:pt x="761" y="10276"/>
                      <a:pt x="750" y="10319"/>
                      <a:pt x="761" y="10361"/>
                    </a:cubicBezTo>
                    <a:cubicBezTo>
                      <a:pt x="750" y="10403"/>
                      <a:pt x="761" y="10435"/>
                      <a:pt x="782" y="10466"/>
                    </a:cubicBezTo>
                    <a:cubicBezTo>
                      <a:pt x="792" y="10509"/>
                      <a:pt x="814" y="10540"/>
                      <a:pt x="845" y="10562"/>
                    </a:cubicBezTo>
                    <a:cubicBezTo>
                      <a:pt x="866" y="10583"/>
                      <a:pt x="877" y="10593"/>
                      <a:pt x="898" y="10614"/>
                    </a:cubicBezTo>
                    <a:cubicBezTo>
                      <a:pt x="951" y="10635"/>
                      <a:pt x="993" y="10646"/>
                      <a:pt x="1046" y="10646"/>
                    </a:cubicBezTo>
                    <a:cubicBezTo>
                      <a:pt x="1078" y="10646"/>
                      <a:pt x="1099" y="10646"/>
                      <a:pt x="1130" y="10635"/>
                    </a:cubicBezTo>
                    <a:cubicBezTo>
                      <a:pt x="1173" y="10625"/>
                      <a:pt x="1215" y="10604"/>
                      <a:pt x="1257" y="10562"/>
                    </a:cubicBezTo>
                    <a:cubicBezTo>
                      <a:pt x="1278" y="10540"/>
                      <a:pt x="1299" y="10509"/>
                      <a:pt x="1321" y="10477"/>
                    </a:cubicBezTo>
                    <a:lnTo>
                      <a:pt x="1331" y="10456"/>
                    </a:lnTo>
                    <a:cubicBezTo>
                      <a:pt x="1342" y="10435"/>
                      <a:pt x="1352" y="10403"/>
                      <a:pt x="1363" y="10371"/>
                    </a:cubicBezTo>
                    <a:lnTo>
                      <a:pt x="1373" y="10340"/>
                    </a:lnTo>
                    <a:cubicBezTo>
                      <a:pt x="1384" y="10308"/>
                      <a:pt x="1384" y="10276"/>
                      <a:pt x="1394" y="10245"/>
                    </a:cubicBezTo>
                    <a:lnTo>
                      <a:pt x="1394" y="10224"/>
                    </a:lnTo>
                    <a:cubicBezTo>
                      <a:pt x="1394" y="10192"/>
                      <a:pt x="1384" y="10150"/>
                      <a:pt x="1384" y="10107"/>
                    </a:cubicBezTo>
                    <a:lnTo>
                      <a:pt x="1373" y="10076"/>
                    </a:lnTo>
                    <a:cubicBezTo>
                      <a:pt x="1363" y="10044"/>
                      <a:pt x="1352" y="10012"/>
                      <a:pt x="1331" y="9991"/>
                    </a:cubicBezTo>
                    <a:lnTo>
                      <a:pt x="1331" y="9970"/>
                    </a:lnTo>
                    <a:lnTo>
                      <a:pt x="1321" y="9960"/>
                    </a:lnTo>
                    <a:cubicBezTo>
                      <a:pt x="1299" y="9928"/>
                      <a:pt x="1278" y="9907"/>
                      <a:pt x="1257" y="9886"/>
                    </a:cubicBezTo>
                    <a:cubicBezTo>
                      <a:pt x="1236" y="9854"/>
                      <a:pt x="1204" y="9833"/>
                      <a:pt x="1162" y="9822"/>
                    </a:cubicBezTo>
                    <a:cubicBezTo>
                      <a:pt x="1130" y="9801"/>
                      <a:pt x="1099" y="9791"/>
                      <a:pt x="1057" y="9791"/>
                    </a:cubicBezTo>
                    <a:cubicBezTo>
                      <a:pt x="1057" y="9791"/>
                      <a:pt x="1057" y="9791"/>
                      <a:pt x="1057" y="9801"/>
                    </a:cubicBezTo>
                    <a:cubicBezTo>
                      <a:pt x="1046" y="9791"/>
                      <a:pt x="1046" y="9791"/>
                      <a:pt x="1046" y="9791"/>
                    </a:cubicBezTo>
                    <a:close/>
                    <a:moveTo>
                      <a:pt x="5598" y="8777"/>
                    </a:moveTo>
                    <a:cubicBezTo>
                      <a:pt x="5429" y="8777"/>
                      <a:pt x="5260" y="8851"/>
                      <a:pt x="5123" y="8998"/>
                    </a:cubicBezTo>
                    <a:cubicBezTo>
                      <a:pt x="5006" y="9125"/>
                      <a:pt x="4922" y="9284"/>
                      <a:pt x="4901" y="9453"/>
                    </a:cubicBezTo>
                    <a:cubicBezTo>
                      <a:pt x="4880" y="9622"/>
                      <a:pt x="4933" y="9801"/>
                      <a:pt x="4985" y="9970"/>
                    </a:cubicBezTo>
                    <a:cubicBezTo>
                      <a:pt x="5049" y="10160"/>
                      <a:pt x="5123" y="10350"/>
                      <a:pt x="5228" y="10509"/>
                    </a:cubicBezTo>
                    <a:cubicBezTo>
                      <a:pt x="5344" y="10678"/>
                      <a:pt x="5503" y="10815"/>
                      <a:pt x="5693" y="10868"/>
                    </a:cubicBezTo>
                    <a:cubicBezTo>
                      <a:pt x="5735" y="10878"/>
                      <a:pt x="5767" y="10889"/>
                      <a:pt x="5799" y="10889"/>
                    </a:cubicBezTo>
                    <a:cubicBezTo>
                      <a:pt x="5830" y="10889"/>
                      <a:pt x="5851" y="10878"/>
                      <a:pt x="5873" y="10878"/>
                    </a:cubicBezTo>
                    <a:cubicBezTo>
                      <a:pt x="5925" y="10857"/>
                      <a:pt x="5978" y="10804"/>
                      <a:pt x="6010" y="10762"/>
                    </a:cubicBezTo>
                    <a:cubicBezTo>
                      <a:pt x="6232" y="10488"/>
                      <a:pt x="6411" y="9981"/>
                      <a:pt x="6379" y="9569"/>
                    </a:cubicBezTo>
                    <a:cubicBezTo>
                      <a:pt x="6369" y="9474"/>
                      <a:pt x="6358" y="9379"/>
                      <a:pt x="6316" y="9294"/>
                    </a:cubicBezTo>
                    <a:cubicBezTo>
                      <a:pt x="6189" y="8977"/>
                      <a:pt x="5894" y="8777"/>
                      <a:pt x="5598" y="8777"/>
                    </a:cubicBezTo>
                    <a:close/>
                    <a:moveTo>
                      <a:pt x="7140" y="11005"/>
                    </a:moveTo>
                    <a:cubicBezTo>
                      <a:pt x="7098" y="11005"/>
                      <a:pt x="7066" y="11016"/>
                      <a:pt x="7034" y="11026"/>
                    </a:cubicBezTo>
                    <a:cubicBezTo>
                      <a:pt x="7003" y="11037"/>
                      <a:pt x="6971" y="11058"/>
                      <a:pt x="6939" y="11090"/>
                    </a:cubicBezTo>
                    <a:cubicBezTo>
                      <a:pt x="6929" y="11111"/>
                      <a:pt x="6908" y="11132"/>
                      <a:pt x="6897" y="11153"/>
                    </a:cubicBezTo>
                    <a:cubicBezTo>
                      <a:pt x="6865" y="11195"/>
                      <a:pt x="6855" y="11248"/>
                      <a:pt x="6855" y="11301"/>
                    </a:cubicBezTo>
                    <a:cubicBezTo>
                      <a:pt x="6855" y="11322"/>
                      <a:pt x="6865" y="11343"/>
                      <a:pt x="6865" y="11375"/>
                    </a:cubicBezTo>
                    <a:cubicBezTo>
                      <a:pt x="6876" y="11406"/>
                      <a:pt x="6897" y="11449"/>
                      <a:pt x="6918" y="11480"/>
                    </a:cubicBezTo>
                    <a:cubicBezTo>
                      <a:pt x="7024" y="11417"/>
                      <a:pt x="7119" y="11354"/>
                      <a:pt x="7214" y="11280"/>
                    </a:cubicBezTo>
                    <a:cubicBezTo>
                      <a:pt x="7277" y="11237"/>
                      <a:pt x="7341" y="11185"/>
                      <a:pt x="7404" y="11142"/>
                    </a:cubicBezTo>
                    <a:lnTo>
                      <a:pt x="7351" y="11090"/>
                    </a:lnTo>
                    <a:cubicBezTo>
                      <a:pt x="7330" y="11058"/>
                      <a:pt x="7298" y="11037"/>
                      <a:pt x="7256" y="11026"/>
                    </a:cubicBezTo>
                    <a:cubicBezTo>
                      <a:pt x="7224" y="11016"/>
                      <a:pt x="7193" y="11005"/>
                      <a:pt x="7150" y="11005"/>
                    </a:cubicBezTo>
                    <a:close/>
                    <a:moveTo>
                      <a:pt x="2863" y="10562"/>
                    </a:moveTo>
                    <a:cubicBezTo>
                      <a:pt x="2831" y="10562"/>
                      <a:pt x="2810" y="10562"/>
                      <a:pt x="2778" y="10572"/>
                    </a:cubicBezTo>
                    <a:cubicBezTo>
                      <a:pt x="2736" y="10583"/>
                      <a:pt x="2683" y="10604"/>
                      <a:pt x="2651" y="10646"/>
                    </a:cubicBezTo>
                    <a:cubicBezTo>
                      <a:pt x="2598" y="10709"/>
                      <a:pt x="2546" y="10783"/>
                      <a:pt x="2482" y="10847"/>
                    </a:cubicBezTo>
                    <a:cubicBezTo>
                      <a:pt x="2461" y="10878"/>
                      <a:pt x="2440" y="10910"/>
                      <a:pt x="2429" y="10942"/>
                    </a:cubicBezTo>
                    <a:cubicBezTo>
                      <a:pt x="2408" y="10973"/>
                      <a:pt x="2398" y="11016"/>
                      <a:pt x="2398" y="11058"/>
                    </a:cubicBezTo>
                    <a:cubicBezTo>
                      <a:pt x="2398" y="11100"/>
                      <a:pt x="2408" y="11132"/>
                      <a:pt x="2429" y="11164"/>
                    </a:cubicBezTo>
                    <a:cubicBezTo>
                      <a:pt x="2440" y="11206"/>
                      <a:pt x="2461" y="11237"/>
                      <a:pt x="2482" y="11259"/>
                    </a:cubicBezTo>
                    <a:cubicBezTo>
                      <a:pt x="2546" y="11311"/>
                      <a:pt x="2609" y="11343"/>
                      <a:pt x="2683" y="11343"/>
                    </a:cubicBezTo>
                    <a:lnTo>
                      <a:pt x="2704" y="11343"/>
                    </a:lnTo>
                    <a:lnTo>
                      <a:pt x="2715" y="11385"/>
                    </a:lnTo>
                    <a:cubicBezTo>
                      <a:pt x="2736" y="11417"/>
                      <a:pt x="2757" y="11449"/>
                      <a:pt x="2789" y="11470"/>
                    </a:cubicBezTo>
                    <a:cubicBezTo>
                      <a:pt x="2820" y="11491"/>
                      <a:pt x="2852" y="11512"/>
                      <a:pt x="2894" y="11523"/>
                    </a:cubicBezTo>
                    <a:cubicBezTo>
                      <a:pt x="2915" y="11523"/>
                      <a:pt x="2947" y="11533"/>
                      <a:pt x="2968" y="11533"/>
                    </a:cubicBezTo>
                    <a:cubicBezTo>
                      <a:pt x="3021" y="11533"/>
                      <a:pt x="3074" y="11523"/>
                      <a:pt x="3116" y="11491"/>
                    </a:cubicBezTo>
                    <a:cubicBezTo>
                      <a:pt x="3179" y="11449"/>
                      <a:pt x="3232" y="11396"/>
                      <a:pt x="3253" y="11322"/>
                    </a:cubicBezTo>
                    <a:cubicBezTo>
                      <a:pt x="3264" y="11259"/>
                      <a:pt x="3274" y="11206"/>
                      <a:pt x="3274" y="11142"/>
                    </a:cubicBezTo>
                    <a:cubicBezTo>
                      <a:pt x="3285" y="11090"/>
                      <a:pt x="3274" y="11047"/>
                      <a:pt x="3264" y="11005"/>
                    </a:cubicBezTo>
                    <a:cubicBezTo>
                      <a:pt x="3264" y="10952"/>
                      <a:pt x="3253" y="10910"/>
                      <a:pt x="3243" y="10868"/>
                    </a:cubicBezTo>
                    <a:cubicBezTo>
                      <a:pt x="3222" y="10804"/>
                      <a:pt x="3200" y="10752"/>
                      <a:pt x="3169" y="10699"/>
                    </a:cubicBezTo>
                    <a:cubicBezTo>
                      <a:pt x="3137" y="10657"/>
                      <a:pt x="3105" y="10625"/>
                      <a:pt x="3063" y="10593"/>
                    </a:cubicBezTo>
                    <a:cubicBezTo>
                      <a:pt x="3031" y="10572"/>
                      <a:pt x="2989" y="10562"/>
                      <a:pt x="2958" y="10562"/>
                    </a:cubicBezTo>
                    <a:close/>
                    <a:moveTo>
                      <a:pt x="5492" y="11797"/>
                    </a:moveTo>
                    <a:cubicBezTo>
                      <a:pt x="5471" y="11797"/>
                      <a:pt x="5439" y="11797"/>
                      <a:pt x="5418" y="11808"/>
                    </a:cubicBezTo>
                    <a:lnTo>
                      <a:pt x="5344" y="11839"/>
                    </a:lnTo>
                    <a:cubicBezTo>
                      <a:pt x="5302" y="11861"/>
                      <a:pt x="5271" y="11892"/>
                      <a:pt x="5239" y="11945"/>
                    </a:cubicBezTo>
                    <a:cubicBezTo>
                      <a:pt x="5218" y="11977"/>
                      <a:pt x="5207" y="12008"/>
                      <a:pt x="5186" y="12040"/>
                    </a:cubicBezTo>
                    <a:lnTo>
                      <a:pt x="5175" y="12072"/>
                    </a:lnTo>
                    <a:cubicBezTo>
                      <a:pt x="5165" y="12093"/>
                      <a:pt x="5144" y="12114"/>
                      <a:pt x="5133" y="12135"/>
                    </a:cubicBezTo>
                    <a:cubicBezTo>
                      <a:pt x="5123" y="12156"/>
                      <a:pt x="5123" y="12177"/>
                      <a:pt x="5112" y="12199"/>
                    </a:cubicBezTo>
                    <a:cubicBezTo>
                      <a:pt x="5334" y="12135"/>
                      <a:pt x="5556" y="12061"/>
                      <a:pt x="5767" y="11987"/>
                    </a:cubicBezTo>
                    <a:cubicBezTo>
                      <a:pt x="5746" y="11924"/>
                      <a:pt x="5704" y="11871"/>
                      <a:pt x="5640" y="11839"/>
                    </a:cubicBezTo>
                    <a:cubicBezTo>
                      <a:pt x="5598" y="11808"/>
                      <a:pt x="5545" y="11797"/>
                      <a:pt x="5492" y="11797"/>
                    </a:cubicBezTo>
                    <a:close/>
                    <a:moveTo>
                      <a:pt x="613" y="11882"/>
                    </a:moveTo>
                    <a:cubicBezTo>
                      <a:pt x="592" y="11882"/>
                      <a:pt x="571" y="11882"/>
                      <a:pt x="539" y="11892"/>
                    </a:cubicBezTo>
                    <a:cubicBezTo>
                      <a:pt x="486" y="11903"/>
                      <a:pt x="433" y="11934"/>
                      <a:pt x="402" y="11977"/>
                    </a:cubicBezTo>
                    <a:cubicBezTo>
                      <a:pt x="560" y="12103"/>
                      <a:pt x="729" y="12209"/>
                      <a:pt x="898" y="12294"/>
                    </a:cubicBezTo>
                    <a:cubicBezTo>
                      <a:pt x="1004" y="12346"/>
                      <a:pt x="1109" y="12389"/>
                      <a:pt x="1215" y="12431"/>
                    </a:cubicBezTo>
                    <a:cubicBezTo>
                      <a:pt x="1225" y="12399"/>
                      <a:pt x="1225" y="12378"/>
                      <a:pt x="1225" y="12357"/>
                    </a:cubicBezTo>
                    <a:cubicBezTo>
                      <a:pt x="1215" y="12272"/>
                      <a:pt x="1194" y="12199"/>
                      <a:pt x="1141" y="12146"/>
                    </a:cubicBezTo>
                    <a:cubicBezTo>
                      <a:pt x="1067" y="12072"/>
                      <a:pt x="972" y="12030"/>
                      <a:pt x="866" y="12019"/>
                    </a:cubicBezTo>
                    <a:cubicBezTo>
                      <a:pt x="845" y="11977"/>
                      <a:pt x="814" y="11945"/>
                      <a:pt x="771" y="11924"/>
                    </a:cubicBezTo>
                    <a:cubicBezTo>
                      <a:pt x="729" y="11892"/>
                      <a:pt x="666" y="11882"/>
                      <a:pt x="613" y="11882"/>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3" name="Google Shape;1623;p53"/>
              <p:cNvSpPr/>
              <p:nvPr/>
            </p:nvSpPr>
            <p:spPr>
              <a:xfrm>
                <a:off x="2019225" y="1143218"/>
                <a:ext cx="58294" cy="57827"/>
              </a:xfrm>
              <a:custGeom>
                <a:avLst/>
                <a:gdLst/>
                <a:ahLst/>
                <a:cxnLst/>
                <a:rect l="l" t="t" r="r" b="b"/>
                <a:pathLst>
                  <a:path w="1247" h="1237" extrusionOk="0">
                    <a:moveTo>
                      <a:pt x="634" y="1"/>
                    </a:moveTo>
                    <a:cubicBezTo>
                      <a:pt x="613" y="1"/>
                      <a:pt x="592" y="11"/>
                      <a:pt x="560" y="11"/>
                    </a:cubicBezTo>
                    <a:cubicBezTo>
                      <a:pt x="528" y="11"/>
                      <a:pt x="497" y="22"/>
                      <a:pt x="476" y="32"/>
                    </a:cubicBezTo>
                    <a:cubicBezTo>
                      <a:pt x="359" y="64"/>
                      <a:pt x="254" y="128"/>
                      <a:pt x="180" y="223"/>
                    </a:cubicBezTo>
                    <a:cubicBezTo>
                      <a:pt x="138" y="265"/>
                      <a:pt x="106" y="307"/>
                      <a:pt x="74" y="370"/>
                    </a:cubicBezTo>
                    <a:cubicBezTo>
                      <a:pt x="64" y="402"/>
                      <a:pt x="43" y="434"/>
                      <a:pt x="32" y="476"/>
                    </a:cubicBezTo>
                    <a:cubicBezTo>
                      <a:pt x="21" y="518"/>
                      <a:pt x="21" y="561"/>
                      <a:pt x="11" y="603"/>
                    </a:cubicBezTo>
                    <a:cubicBezTo>
                      <a:pt x="0" y="719"/>
                      <a:pt x="32" y="846"/>
                      <a:pt x="95" y="941"/>
                    </a:cubicBezTo>
                    <a:cubicBezTo>
                      <a:pt x="127" y="983"/>
                      <a:pt x="159" y="1036"/>
                      <a:pt x="201" y="1067"/>
                    </a:cubicBezTo>
                    <a:cubicBezTo>
                      <a:pt x="243" y="1099"/>
                      <a:pt x="285" y="1141"/>
                      <a:pt x="338" y="1163"/>
                    </a:cubicBezTo>
                    <a:cubicBezTo>
                      <a:pt x="433" y="1205"/>
                      <a:pt x="528" y="1236"/>
                      <a:pt x="634" y="1236"/>
                    </a:cubicBezTo>
                    <a:lnTo>
                      <a:pt x="687" y="1236"/>
                    </a:lnTo>
                    <a:cubicBezTo>
                      <a:pt x="782" y="1226"/>
                      <a:pt x="845" y="1205"/>
                      <a:pt x="930" y="1173"/>
                    </a:cubicBezTo>
                    <a:cubicBezTo>
                      <a:pt x="983" y="1141"/>
                      <a:pt x="1035" y="1110"/>
                      <a:pt x="1078" y="1067"/>
                    </a:cubicBezTo>
                    <a:cubicBezTo>
                      <a:pt x="1088" y="1046"/>
                      <a:pt x="1109" y="1025"/>
                      <a:pt x="1120" y="1004"/>
                    </a:cubicBezTo>
                    <a:cubicBezTo>
                      <a:pt x="1141" y="983"/>
                      <a:pt x="1151" y="962"/>
                      <a:pt x="1162" y="941"/>
                    </a:cubicBezTo>
                    <a:cubicBezTo>
                      <a:pt x="1194" y="899"/>
                      <a:pt x="1215" y="846"/>
                      <a:pt x="1225" y="782"/>
                    </a:cubicBezTo>
                    <a:cubicBezTo>
                      <a:pt x="1236" y="730"/>
                      <a:pt x="1247" y="666"/>
                      <a:pt x="1247" y="613"/>
                    </a:cubicBezTo>
                    <a:cubicBezTo>
                      <a:pt x="1236" y="497"/>
                      <a:pt x="1204" y="381"/>
                      <a:pt x="1141" y="286"/>
                    </a:cubicBezTo>
                    <a:cubicBezTo>
                      <a:pt x="1099" y="244"/>
                      <a:pt x="1067" y="191"/>
                      <a:pt x="1025" y="159"/>
                    </a:cubicBezTo>
                    <a:cubicBezTo>
                      <a:pt x="961" y="96"/>
                      <a:pt x="909" y="64"/>
                      <a:pt x="824" y="32"/>
                    </a:cubicBezTo>
                    <a:cubicBezTo>
                      <a:pt x="771" y="11"/>
                      <a:pt x="708" y="11"/>
                      <a:pt x="6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4" name="Google Shape;1624;p53"/>
              <p:cNvSpPr/>
              <p:nvPr/>
            </p:nvSpPr>
            <p:spPr>
              <a:xfrm>
                <a:off x="1984165" y="1254335"/>
                <a:ext cx="30152" cy="29638"/>
              </a:xfrm>
              <a:custGeom>
                <a:avLst/>
                <a:gdLst/>
                <a:ahLst/>
                <a:cxnLst/>
                <a:rect l="l" t="t" r="r" b="b"/>
                <a:pathLst>
                  <a:path w="645" h="634" extrusionOk="0">
                    <a:moveTo>
                      <a:pt x="349" y="0"/>
                    </a:moveTo>
                    <a:cubicBezTo>
                      <a:pt x="328" y="0"/>
                      <a:pt x="307" y="0"/>
                      <a:pt x="275" y="11"/>
                    </a:cubicBezTo>
                    <a:cubicBezTo>
                      <a:pt x="222" y="21"/>
                      <a:pt x="180" y="53"/>
                      <a:pt x="148" y="85"/>
                    </a:cubicBezTo>
                    <a:cubicBezTo>
                      <a:pt x="127" y="106"/>
                      <a:pt x="106" y="116"/>
                      <a:pt x="96" y="137"/>
                    </a:cubicBezTo>
                    <a:cubicBezTo>
                      <a:pt x="64" y="169"/>
                      <a:pt x="43" y="201"/>
                      <a:pt x="32" y="232"/>
                    </a:cubicBezTo>
                    <a:cubicBezTo>
                      <a:pt x="11" y="264"/>
                      <a:pt x="0" y="306"/>
                      <a:pt x="11" y="349"/>
                    </a:cubicBezTo>
                    <a:cubicBezTo>
                      <a:pt x="0" y="391"/>
                      <a:pt x="11" y="423"/>
                      <a:pt x="32" y="454"/>
                    </a:cubicBezTo>
                    <a:cubicBezTo>
                      <a:pt x="43" y="497"/>
                      <a:pt x="64" y="528"/>
                      <a:pt x="96" y="549"/>
                    </a:cubicBezTo>
                    <a:cubicBezTo>
                      <a:pt x="117" y="570"/>
                      <a:pt x="127" y="581"/>
                      <a:pt x="148" y="602"/>
                    </a:cubicBezTo>
                    <a:cubicBezTo>
                      <a:pt x="201" y="623"/>
                      <a:pt x="243" y="634"/>
                      <a:pt x="296" y="634"/>
                    </a:cubicBezTo>
                    <a:cubicBezTo>
                      <a:pt x="328" y="634"/>
                      <a:pt x="349" y="634"/>
                      <a:pt x="381" y="623"/>
                    </a:cubicBezTo>
                    <a:cubicBezTo>
                      <a:pt x="423" y="613"/>
                      <a:pt x="465" y="592"/>
                      <a:pt x="507" y="549"/>
                    </a:cubicBezTo>
                    <a:lnTo>
                      <a:pt x="560" y="497"/>
                    </a:lnTo>
                    <a:cubicBezTo>
                      <a:pt x="592" y="475"/>
                      <a:pt x="613" y="444"/>
                      <a:pt x="624" y="401"/>
                    </a:cubicBezTo>
                    <a:cubicBezTo>
                      <a:pt x="634" y="370"/>
                      <a:pt x="645" y="328"/>
                      <a:pt x="645" y="296"/>
                    </a:cubicBezTo>
                    <a:cubicBezTo>
                      <a:pt x="645" y="254"/>
                      <a:pt x="634" y="211"/>
                      <a:pt x="624" y="180"/>
                    </a:cubicBezTo>
                    <a:cubicBezTo>
                      <a:pt x="613" y="137"/>
                      <a:pt x="592" y="106"/>
                      <a:pt x="560" y="85"/>
                    </a:cubicBezTo>
                    <a:cubicBezTo>
                      <a:pt x="539" y="63"/>
                      <a:pt x="518" y="53"/>
                      <a:pt x="497" y="42"/>
                    </a:cubicBezTo>
                    <a:cubicBezTo>
                      <a:pt x="455" y="11"/>
                      <a:pt x="402" y="0"/>
                      <a:pt x="349"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5" name="Google Shape;1625;p53"/>
              <p:cNvSpPr/>
              <p:nvPr/>
            </p:nvSpPr>
            <p:spPr>
              <a:xfrm>
                <a:off x="2011792" y="1079549"/>
                <a:ext cx="32162" cy="27675"/>
              </a:xfrm>
              <a:custGeom>
                <a:avLst/>
                <a:gdLst/>
                <a:ahLst/>
                <a:cxnLst/>
                <a:rect l="l" t="t" r="r" b="b"/>
                <a:pathLst>
                  <a:path w="688" h="592" extrusionOk="0">
                    <a:moveTo>
                      <a:pt x="307" y="0"/>
                    </a:moveTo>
                    <a:cubicBezTo>
                      <a:pt x="275" y="0"/>
                      <a:pt x="244" y="11"/>
                      <a:pt x="212" y="21"/>
                    </a:cubicBezTo>
                    <a:cubicBezTo>
                      <a:pt x="159" y="85"/>
                      <a:pt x="96" y="159"/>
                      <a:pt x="33" y="233"/>
                    </a:cubicBezTo>
                    <a:cubicBezTo>
                      <a:pt x="1" y="402"/>
                      <a:pt x="96" y="592"/>
                      <a:pt x="307" y="592"/>
                    </a:cubicBezTo>
                    <a:cubicBezTo>
                      <a:pt x="687" y="592"/>
                      <a:pt x="687" y="0"/>
                      <a:pt x="30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6" name="Google Shape;1626;p53"/>
              <p:cNvSpPr/>
              <p:nvPr/>
            </p:nvSpPr>
            <p:spPr>
              <a:xfrm>
                <a:off x="1962427" y="1181270"/>
                <a:ext cx="35107" cy="52357"/>
              </a:xfrm>
              <a:custGeom>
                <a:avLst/>
                <a:gdLst/>
                <a:ahLst/>
                <a:cxnLst/>
                <a:rect l="l" t="t" r="r" b="b"/>
                <a:pathLst>
                  <a:path w="751" h="1120" extrusionOk="0">
                    <a:moveTo>
                      <a:pt x="349" y="0"/>
                    </a:moveTo>
                    <a:cubicBezTo>
                      <a:pt x="296" y="0"/>
                      <a:pt x="244" y="11"/>
                      <a:pt x="201" y="32"/>
                    </a:cubicBezTo>
                    <a:cubicBezTo>
                      <a:pt x="170" y="42"/>
                      <a:pt x="138" y="53"/>
                      <a:pt x="106" y="74"/>
                    </a:cubicBezTo>
                    <a:cubicBezTo>
                      <a:pt x="64" y="253"/>
                      <a:pt x="32" y="422"/>
                      <a:pt x="1" y="602"/>
                    </a:cubicBezTo>
                    <a:cubicBezTo>
                      <a:pt x="1" y="623"/>
                      <a:pt x="11" y="644"/>
                      <a:pt x="11" y="665"/>
                    </a:cubicBezTo>
                    <a:cubicBezTo>
                      <a:pt x="32" y="771"/>
                      <a:pt x="85" y="877"/>
                      <a:pt x="149" y="972"/>
                    </a:cubicBezTo>
                    <a:cubicBezTo>
                      <a:pt x="201" y="1067"/>
                      <a:pt x="296" y="1120"/>
                      <a:pt x="402" y="1120"/>
                    </a:cubicBezTo>
                    <a:cubicBezTo>
                      <a:pt x="497" y="1120"/>
                      <a:pt x="603" y="1067"/>
                      <a:pt x="656" y="972"/>
                    </a:cubicBezTo>
                    <a:cubicBezTo>
                      <a:pt x="687" y="908"/>
                      <a:pt x="708" y="845"/>
                      <a:pt x="729" y="771"/>
                    </a:cubicBezTo>
                    <a:cubicBezTo>
                      <a:pt x="740" y="697"/>
                      <a:pt x="751" y="623"/>
                      <a:pt x="740" y="549"/>
                    </a:cubicBezTo>
                    <a:cubicBezTo>
                      <a:pt x="729" y="475"/>
                      <a:pt x="729" y="401"/>
                      <a:pt x="698" y="327"/>
                    </a:cubicBezTo>
                    <a:cubicBezTo>
                      <a:pt x="677" y="285"/>
                      <a:pt x="666" y="243"/>
                      <a:pt x="634" y="201"/>
                    </a:cubicBezTo>
                    <a:cubicBezTo>
                      <a:pt x="613" y="158"/>
                      <a:pt x="582" y="127"/>
                      <a:pt x="550" y="85"/>
                    </a:cubicBezTo>
                    <a:cubicBezTo>
                      <a:pt x="508" y="32"/>
                      <a:pt x="413" y="0"/>
                      <a:pt x="349"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7" name="Google Shape;1627;p53"/>
              <p:cNvSpPr/>
              <p:nvPr/>
            </p:nvSpPr>
            <p:spPr>
              <a:xfrm>
                <a:off x="2349025" y="991151"/>
                <a:ext cx="6451" cy="5984"/>
              </a:xfrm>
              <a:custGeom>
                <a:avLst/>
                <a:gdLst/>
                <a:ahLst/>
                <a:cxnLst/>
                <a:rect l="l" t="t" r="r" b="b"/>
                <a:pathLst>
                  <a:path w="138" h="128" extrusionOk="0">
                    <a:moveTo>
                      <a:pt x="0" y="1"/>
                    </a:moveTo>
                    <a:lnTo>
                      <a:pt x="0" y="1"/>
                    </a:lnTo>
                    <a:cubicBezTo>
                      <a:pt x="21" y="33"/>
                      <a:pt x="43" y="43"/>
                      <a:pt x="64" y="64"/>
                    </a:cubicBezTo>
                    <a:lnTo>
                      <a:pt x="74" y="75"/>
                    </a:lnTo>
                    <a:cubicBezTo>
                      <a:pt x="95" y="96"/>
                      <a:pt x="116" y="117"/>
                      <a:pt x="138" y="128"/>
                    </a:cubicBezTo>
                    <a:cubicBezTo>
                      <a:pt x="127" y="106"/>
                      <a:pt x="106" y="96"/>
                      <a:pt x="85" y="75"/>
                    </a:cubicBezTo>
                    <a:cubicBezTo>
                      <a:pt x="64" y="54"/>
                      <a:pt x="32" y="22"/>
                      <a:pt x="0" y="1"/>
                    </a:cubicBezTo>
                    <a:close/>
                  </a:path>
                </a:pathLst>
              </a:custGeom>
              <a:solidFill>
                <a:srgbClr val="7BAD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628" name="Google Shape;1628;p53"/>
              <p:cNvGrpSpPr/>
              <p:nvPr/>
            </p:nvGrpSpPr>
            <p:grpSpPr>
              <a:xfrm>
                <a:off x="1925918" y="926500"/>
                <a:ext cx="624591" cy="658158"/>
                <a:chOff x="1925918" y="926500"/>
                <a:chExt cx="624591" cy="658158"/>
              </a:xfrm>
            </p:grpSpPr>
            <p:sp>
              <p:nvSpPr>
                <p:cNvPr id="1629" name="Google Shape;1629;p53"/>
                <p:cNvSpPr/>
                <p:nvPr/>
              </p:nvSpPr>
              <p:spPr>
                <a:xfrm>
                  <a:off x="2171760" y="926500"/>
                  <a:ext cx="378748" cy="542645"/>
                </a:xfrm>
                <a:custGeom>
                  <a:avLst/>
                  <a:gdLst/>
                  <a:ahLst/>
                  <a:cxnLst/>
                  <a:rect l="l" t="t" r="r" b="b"/>
                  <a:pathLst>
                    <a:path w="8102" h="11608" extrusionOk="0">
                      <a:moveTo>
                        <a:pt x="2007" y="0"/>
                      </a:moveTo>
                      <a:cubicBezTo>
                        <a:pt x="1416" y="0"/>
                        <a:pt x="835" y="148"/>
                        <a:pt x="265" y="359"/>
                      </a:cubicBezTo>
                      <a:cubicBezTo>
                        <a:pt x="170" y="391"/>
                        <a:pt x="85" y="423"/>
                        <a:pt x="1" y="454"/>
                      </a:cubicBezTo>
                      <a:lnTo>
                        <a:pt x="360" y="1067"/>
                      </a:lnTo>
                      <a:cubicBezTo>
                        <a:pt x="413" y="1046"/>
                        <a:pt x="455" y="1035"/>
                        <a:pt x="508" y="1014"/>
                      </a:cubicBezTo>
                      <a:cubicBezTo>
                        <a:pt x="1025" y="824"/>
                        <a:pt x="1532" y="708"/>
                        <a:pt x="2007" y="708"/>
                      </a:cubicBezTo>
                      <a:cubicBezTo>
                        <a:pt x="2113" y="708"/>
                        <a:pt x="2219" y="718"/>
                        <a:pt x="2324" y="729"/>
                      </a:cubicBezTo>
                      <a:cubicBezTo>
                        <a:pt x="2536" y="750"/>
                        <a:pt x="2757" y="803"/>
                        <a:pt x="2969" y="877"/>
                      </a:cubicBezTo>
                      <a:cubicBezTo>
                        <a:pt x="2979" y="887"/>
                        <a:pt x="3000" y="898"/>
                        <a:pt x="3011" y="898"/>
                      </a:cubicBezTo>
                      <a:cubicBezTo>
                        <a:pt x="3275" y="1004"/>
                        <a:pt x="3539" y="1162"/>
                        <a:pt x="3792" y="1384"/>
                      </a:cubicBezTo>
                      <a:cubicBezTo>
                        <a:pt x="3824" y="1405"/>
                        <a:pt x="3856" y="1437"/>
                        <a:pt x="3877" y="1458"/>
                      </a:cubicBezTo>
                      <a:cubicBezTo>
                        <a:pt x="3898" y="1479"/>
                        <a:pt x="3919" y="1500"/>
                        <a:pt x="3930" y="1511"/>
                      </a:cubicBezTo>
                      <a:cubicBezTo>
                        <a:pt x="4679" y="2197"/>
                        <a:pt x="5387" y="2767"/>
                        <a:pt x="5968" y="3412"/>
                      </a:cubicBezTo>
                      <a:cubicBezTo>
                        <a:pt x="6316" y="3802"/>
                        <a:pt x="6623" y="4225"/>
                        <a:pt x="6855" y="4721"/>
                      </a:cubicBezTo>
                      <a:cubicBezTo>
                        <a:pt x="6940" y="4880"/>
                        <a:pt x="7014" y="5049"/>
                        <a:pt x="7077" y="5239"/>
                      </a:cubicBezTo>
                      <a:cubicBezTo>
                        <a:pt x="7130" y="5408"/>
                        <a:pt x="7193" y="5598"/>
                        <a:pt x="7235" y="5788"/>
                      </a:cubicBezTo>
                      <a:cubicBezTo>
                        <a:pt x="7299" y="6041"/>
                        <a:pt x="7341" y="6295"/>
                        <a:pt x="7362" y="6548"/>
                      </a:cubicBezTo>
                      <a:cubicBezTo>
                        <a:pt x="7383" y="6760"/>
                        <a:pt x="7404" y="6981"/>
                        <a:pt x="7404" y="7193"/>
                      </a:cubicBezTo>
                      <a:cubicBezTo>
                        <a:pt x="7404" y="7446"/>
                        <a:pt x="7383" y="7700"/>
                        <a:pt x="7352" y="7943"/>
                      </a:cubicBezTo>
                      <a:cubicBezTo>
                        <a:pt x="7235" y="8956"/>
                        <a:pt x="6876" y="9928"/>
                        <a:pt x="6295" y="10762"/>
                      </a:cubicBezTo>
                      <a:cubicBezTo>
                        <a:pt x="6253" y="10826"/>
                        <a:pt x="6200" y="10889"/>
                        <a:pt x="6158" y="10953"/>
                      </a:cubicBezTo>
                      <a:lnTo>
                        <a:pt x="6538" y="11607"/>
                      </a:lnTo>
                      <a:cubicBezTo>
                        <a:pt x="6654" y="11459"/>
                        <a:pt x="6771" y="11312"/>
                        <a:pt x="6876" y="11164"/>
                      </a:cubicBezTo>
                      <a:cubicBezTo>
                        <a:pt x="7679" y="10002"/>
                        <a:pt x="8101" y="8597"/>
                        <a:pt x="8101" y="7193"/>
                      </a:cubicBezTo>
                      <a:cubicBezTo>
                        <a:pt x="8101" y="6665"/>
                        <a:pt x="8049" y="6147"/>
                        <a:pt x="7922" y="5630"/>
                      </a:cubicBezTo>
                      <a:cubicBezTo>
                        <a:pt x="7658" y="4489"/>
                        <a:pt x="7130" y="3655"/>
                        <a:pt x="6485" y="2936"/>
                      </a:cubicBezTo>
                      <a:cubicBezTo>
                        <a:pt x="5852" y="2229"/>
                        <a:pt x="5102" y="1627"/>
                        <a:pt x="4352" y="940"/>
                      </a:cubicBezTo>
                      <a:cubicBezTo>
                        <a:pt x="3993" y="613"/>
                        <a:pt x="3613" y="370"/>
                        <a:pt x="3211" y="222"/>
                      </a:cubicBezTo>
                      <a:cubicBezTo>
                        <a:pt x="2821" y="74"/>
                        <a:pt x="2419" y="0"/>
                        <a:pt x="200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0" name="Google Shape;1630;p53"/>
                <p:cNvSpPr/>
                <p:nvPr/>
              </p:nvSpPr>
              <p:spPr>
                <a:xfrm>
                  <a:off x="1925918" y="947723"/>
                  <a:ext cx="551527" cy="636935"/>
                </a:xfrm>
                <a:custGeom>
                  <a:avLst/>
                  <a:gdLst/>
                  <a:ahLst/>
                  <a:cxnLst/>
                  <a:rect l="l" t="t" r="r" b="b"/>
                  <a:pathLst>
                    <a:path w="11798" h="13625" extrusionOk="0">
                      <a:moveTo>
                        <a:pt x="5260" y="0"/>
                      </a:moveTo>
                      <a:cubicBezTo>
                        <a:pt x="4785" y="201"/>
                        <a:pt x="4309" y="433"/>
                        <a:pt x="3855" y="687"/>
                      </a:cubicBezTo>
                      <a:cubicBezTo>
                        <a:pt x="3179" y="1057"/>
                        <a:pt x="2472" y="1458"/>
                        <a:pt x="1870" y="2028"/>
                      </a:cubicBezTo>
                      <a:cubicBezTo>
                        <a:pt x="623" y="3179"/>
                        <a:pt x="0" y="4869"/>
                        <a:pt x="0" y="6549"/>
                      </a:cubicBezTo>
                      <a:cubicBezTo>
                        <a:pt x="0" y="6686"/>
                        <a:pt x="11" y="6834"/>
                        <a:pt x="11" y="6971"/>
                      </a:cubicBezTo>
                      <a:cubicBezTo>
                        <a:pt x="138" y="8777"/>
                        <a:pt x="940" y="10477"/>
                        <a:pt x="2091" y="11829"/>
                      </a:cubicBezTo>
                      <a:cubicBezTo>
                        <a:pt x="2535" y="12357"/>
                        <a:pt x="3052" y="12864"/>
                        <a:pt x="3707" y="13192"/>
                      </a:cubicBezTo>
                      <a:cubicBezTo>
                        <a:pt x="4330" y="13509"/>
                        <a:pt x="5006" y="13625"/>
                        <a:pt x="5672" y="13625"/>
                      </a:cubicBezTo>
                      <a:cubicBezTo>
                        <a:pt x="6527" y="13625"/>
                        <a:pt x="7383" y="13435"/>
                        <a:pt x="8175" y="13213"/>
                      </a:cubicBezTo>
                      <a:cubicBezTo>
                        <a:pt x="9051" y="12980"/>
                        <a:pt x="9960" y="12685"/>
                        <a:pt x="10752" y="12136"/>
                      </a:cubicBezTo>
                      <a:cubicBezTo>
                        <a:pt x="11142" y="11850"/>
                        <a:pt x="11491" y="11523"/>
                        <a:pt x="11797" y="11153"/>
                      </a:cubicBezTo>
                      <a:lnTo>
                        <a:pt x="11417" y="10499"/>
                      </a:lnTo>
                      <a:cubicBezTo>
                        <a:pt x="11153" y="10847"/>
                        <a:pt x="10857" y="11153"/>
                        <a:pt x="10530" y="11417"/>
                      </a:cubicBezTo>
                      <a:cubicBezTo>
                        <a:pt x="10467" y="11460"/>
                        <a:pt x="10403" y="11512"/>
                        <a:pt x="10340" y="11555"/>
                      </a:cubicBezTo>
                      <a:cubicBezTo>
                        <a:pt x="10245" y="11629"/>
                        <a:pt x="10150" y="11692"/>
                        <a:pt x="10044" y="11755"/>
                      </a:cubicBezTo>
                      <a:cubicBezTo>
                        <a:pt x="9685" y="11956"/>
                        <a:pt x="9305" y="12125"/>
                        <a:pt x="8893" y="12262"/>
                      </a:cubicBezTo>
                      <a:cubicBezTo>
                        <a:pt x="8682" y="12336"/>
                        <a:pt x="8460" y="12410"/>
                        <a:pt x="8238" y="12474"/>
                      </a:cubicBezTo>
                      <a:cubicBezTo>
                        <a:pt x="8154" y="12495"/>
                        <a:pt x="8069" y="12516"/>
                        <a:pt x="7995" y="12537"/>
                      </a:cubicBezTo>
                      <a:cubicBezTo>
                        <a:pt x="7224" y="12748"/>
                        <a:pt x="6422" y="12917"/>
                        <a:pt x="5672" y="12917"/>
                      </a:cubicBezTo>
                      <a:cubicBezTo>
                        <a:pt x="5196" y="12917"/>
                        <a:pt x="4753" y="12854"/>
                        <a:pt x="4341" y="12706"/>
                      </a:cubicBezTo>
                      <a:cubicBezTo>
                        <a:pt x="4235" y="12664"/>
                        <a:pt x="4130" y="12621"/>
                        <a:pt x="4024" y="12569"/>
                      </a:cubicBezTo>
                      <a:cubicBezTo>
                        <a:pt x="3855" y="12484"/>
                        <a:pt x="3686" y="12378"/>
                        <a:pt x="3528" y="12252"/>
                      </a:cubicBezTo>
                      <a:cubicBezTo>
                        <a:pt x="3200" y="12009"/>
                        <a:pt x="2905" y="11703"/>
                        <a:pt x="2630" y="11375"/>
                      </a:cubicBezTo>
                      <a:cubicBezTo>
                        <a:pt x="1553" y="10118"/>
                        <a:pt x="824" y="8545"/>
                        <a:pt x="718" y="6929"/>
                      </a:cubicBezTo>
                      <a:cubicBezTo>
                        <a:pt x="708" y="6802"/>
                        <a:pt x="708" y="6675"/>
                        <a:pt x="708" y="6549"/>
                      </a:cubicBezTo>
                      <a:cubicBezTo>
                        <a:pt x="708" y="6232"/>
                        <a:pt x="729" y="5915"/>
                        <a:pt x="782" y="5598"/>
                      </a:cubicBezTo>
                      <a:cubicBezTo>
                        <a:pt x="803" y="5418"/>
                        <a:pt x="845" y="5249"/>
                        <a:pt x="887" y="5070"/>
                      </a:cubicBezTo>
                      <a:cubicBezTo>
                        <a:pt x="1077" y="4331"/>
                        <a:pt x="1405" y="3644"/>
                        <a:pt x="1870" y="3053"/>
                      </a:cubicBezTo>
                      <a:cubicBezTo>
                        <a:pt x="1933" y="2979"/>
                        <a:pt x="1996" y="2905"/>
                        <a:pt x="2049" y="2841"/>
                      </a:cubicBezTo>
                      <a:cubicBezTo>
                        <a:pt x="2144" y="2736"/>
                        <a:pt x="2250" y="2630"/>
                        <a:pt x="2345" y="2535"/>
                      </a:cubicBezTo>
                      <a:cubicBezTo>
                        <a:pt x="2852" y="2070"/>
                        <a:pt x="3454" y="1711"/>
                        <a:pt x="4098" y="1363"/>
                      </a:cubicBezTo>
                      <a:cubicBezTo>
                        <a:pt x="4130" y="1342"/>
                        <a:pt x="4161" y="1321"/>
                        <a:pt x="4193" y="1300"/>
                      </a:cubicBezTo>
                      <a:cubicBezTo>
                        <a:pt x="4351" y="1215"/>
                        <a:pt x="4520" y="1131"/>
                        <a:pt x="4689" y="1046"/>
                      </a:cubicBezTo>
                      <a:cubicBezTo>
                        <a:pt x="4996" y="888"/>
                        <a:pt x="5313" y="740"/>
                        <a:pt x="5619" y="613"/>
                      </a:cubicBezTo>
                      <a:lnTo>
                        <a:pt x="5260"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631" name="Google Shape;1631;p53"/>
              <p:cNvSpPr/>
              <p:nvPr/>
            </p:nvSpPr>
            <p:spPr>
              <a:xfrm>
                <a:off x="1446013" y="930801"/>
                <a:ext cx="694200" cy="676203"/>
              </a:xfrm>
              <a:custGeom>
                <a:avLst/>
                <a:gdLst/>
                <a:ahLst/>
                <a:cxnLst/>
                <a:rect l="l" t="t" r="r" b="b"/>
                <a:pathLst>
                  <a:path w="14850" h="14465" extrusionOk="0">
                    <a:moveTo>
                      <a:pt x="9370" y="0"/>
                    </a:moveTo>
                    <a:cubicBezTo>
                      <a:pt x="6477" y="0"/>
                      <a:pt x="2945" y="2619"/>
                      <a:pt x="1553" y="4788"/>
                    </a:cubicBezTo>
                    <a:cubicBezTo>
                      <a:pt x="1" y="7217"/>
                      <a:pt x="560" y="10702"/>
                      <a:pt x="2673" y="12667"/>
                    </a:cubicBezTo>
                    <a:cubicBezTo>
                      <a:pt x="3949" y="13860"/>
                      <a:pt x="5697" y="14464"/>
                      <a:pt x="7448" y="14464"/>
                    </a:cubicBezTo>
                    <a:cubicBezTo>
                      <a:pt x="8580" y="14464"/>
                      <a:pt x="9713" y="14212"/>
                      <a:pt x="10720" y="13702"/>
                    </a:cubicBezTo>
                    <a:cubicBezTo>
                      <a:pt x="13160" y="12476"/>
                      <a:pt x="14850" y="9836"/>
                      <a:pt x="14829" y="7101"/>
                    </a:cubicBezTo>
                    <a:cubicBezTo>
                      <a:pt x="14818" y="4745"/>
                      <a:pt x="12907" y="722"/>
                      <a:pt x="10340" y="109"/>
                    </a:cubicBezTo>
                    <a:cubicBezTo>
                      <a:pt x="10028" y="35"/>
                      <a:pt x="9703" y="0"/>
                      <a:pt x="937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2" name="Google Shape;1632;p53"/>
              <p:cNvSpPr/>
              <p:nvPr/>
            </p:nvSpPr>
            <p:spPr>
              <a:xfrm>
                <a:off x="1533383" y="958101"/>
                <a:ext cx="543627" cy="609073"/>
              </a:xfrm>
              <a:custGeom>
                <a:avLst/>
                <a:gdLst/>
                <a:ahLst/>
                <a:cxnLst/>
                <a:rect l="l" t="t" r="r" b="b"/>
                <a:pathLst>
                  <a:path w="11629" h="13029" extrusionOk="0">
                    <a:moveTo>
                      <a:pt x="7806" y="127"/>
                    </a:moveTo>
                    <a:cubicBezTo>
                      <a:pt x="8313" y="127"/>
                      <a:pt x="8777" y="444"/>
                      <a:pt x="9147" y="771"/>
                    </a:cubicBezTo>
                    <a:cubicBezTo>
                      <a:pt x="9379" y="961"/>
                      <a:pt x="9591" y="1183"/>
                      <a:pt x="9802" y="1394"/>
                    </a:cubicBezTo>
                    <a:cubicBezTo>
                      <a:pt x="10024" y="1627"/>
                      <a:pt x="10245" y="1870"/>
                      <a:pt x="10414" y="2144"/>
                    </a:cubicBezTo>
                    <a:cubicBezTo>
                      <a:pt x="10763" y="2683"/>
                      <a:pt x="10921" y="3306"/>
                      <a:pt x="11069" y="3919"/>
                    </a:cubicBezTo>
                    <a:cubicBezTo>
                      <a:pt x="11228" y="4594"/>
                      <a:pt x="11386" y="5260"/>
                      <a:pt x="11449" y="5946"/>
                    </a:cubicBezTo>
                    <a:cubicBezTo>
                      <a:pt x="11513" y="6580"/>
                      <a:pt x="11481" y="7224"/>
                      <a:pt x="11323" y="7847"/>
                    </a:cubicBezTo>
                    <a:cubicBezTo>
                      <a:pt x="11185" y="8449"/>
                      <a:pt x="10953" y="9020"/>
                      <a:pt x="10636" y="9558"/>
                    </a:cubicBezTo>
                    <a:cubicBezTo>
                      <a:pt x="10066" y="10572"/>
                      <a:pt x="9242" y="11459"/>
                      <a:pt x="8249" y="12061"/>
                    </a:cubicBezTo>
                    <a:cubicBezTo>
                      <a:pt x="7280" y="12645"/>
                      <a:pt x="6167" y="12918"/>
                      <a:pt x="5046" y="12918"/>
                    </a:cubicBezTo>
                    <a:cubicBezTo>
                      <a:pt x="4910" y="12918"/>
                      <a:pt x="4774" y="12914"/>
                      <a:pt x="4637" y="12906"/>
                    </a:cubicBezTo>
                    <a:cubicBezTo>
                      <a:pt x="4014" y="12864"/>
                      <a:pt x="3349" y="12780"/>
                      <a:pt x="2768" y="12516"/>
                    </a:cubicBezTo>
                    <a:cubicBezTo>
                      <a:pt x="2493" y="12389"/>
                      <a:pt x="2240" y="12209"/>
                      <a:pt x="2018" y="11987"/>
                    </a:cubicBezTo>
                    <a:cubicBezTo>
                      <a:pt x="1807" y="11776"/>
                      <a:pt x="1617" y="11533"/>
                      <a:pt x="1448" y="11280"/>
                    </a:cubicBezTo>
                    <a:cubicBezTo>
                      <a:pt x="1078" y="10762"/>
                      <a:pt x="709" y="10224"/>
                      <a:pt x="466" y="9632"/>
                    </a:cubicBezTo>
                    <a:cubicBezTo>
                      <a:pt x="212" y="9020"/>
                      <a:pt x="149" y="8354"/>
                      <a:pt x="138" y="7700"/>
                    </a:cubicBezTo>
                    <a:cubicBezTo>
                      <a:pt x="138" y="7055"/>
                      <a:pt x="159" y="6411"/>
                      <a:pt x="275" y="5777"/>
                    </a:cubicBezTo>
                    <a:cubicBezTo>
                      <a:pt x="328" y="5482"/>
                      <a:pt x="413" y="5175"/>
                      <a:pt x="540" y="4890"/>
                    </a:cubicBezTo>
                    <a:cubicBezTo>
                      <a:pt x="666" y="4605"/>
                      <a:pt x="835" y="4341"/>
                      <a:pt x="1046" y="4109"/>
                    </a:cubicBezTo>
                    <a:cubicBezTo>
                      <a:pt x="1437" y="3644"/>
                      <a:pt x="1913" y="3243"/>
                      <a:pt x="2377" y="2852"/>
                    </a:cubicBezTo>
                    <a:cubicBezTo>
                      <a:pt x="2842" y="2461"/>
                      <a:pt x="3317" y="2102"/>
                      <a:pt x="3814" y="1775"/>
                    </a:cubicBezTo>
                    <a:cubicBezTo>
                      <a:pt x="4796" y="1120"/>
                      <a:pt x="5873" y="581"/>
                      <a:pt x="7024" y="285"/>
                    </a:cubicBezTo>
                    <a:cubicBezTo>
                      <a:pt x="7278" y="222"/>
                      <a:pt x="7542" y="169"/>
                      <a:pt x="7806" y="127"/>
                    </a:cubicBezTo>
                    <a:close/>
                    <a:moveTo>
                      <a:pt x="7837" y="0"/>
                    </a:moveTo>
                    <a:cubicBezTo>
                      <a:pt x="7827" y="11"/>
                      <a:pt x="7806" y="11"/>
                      <a:pt x="7795" y="11"/>
                    </a:cubicBezTo>
                    <a:cubicBezTo>
                      <a:pt x="7721" y="11"/>
                      <a:pt x="7647" y="21"/>
                      <a:pt x="7573" y="32"/>
                    </a:cubicBezTo>
                    <a:cubicBezTo>
                      <a:pt x="7563" y="32"/>
                      <a:pt x="7552" y="42"/>
                      <a:pt x="7542" y="64"/>
                    </a:cubicBezTo>
                    <a:cubicBezTo>
                      <a:pt x="6443" y="264"/>
                      <a:pt x="5398" y="697"/>
                      <a:pt x="4437" y="1257"/>
                    </a:cubicBezTo>
                    <a:cubicBezTo>
                      <a:pt x="3370" y="1870"/>
                      <a:pt x="2398" y="2641"/>
                      <a:pt x="1501" y="3475"/>
                    </a:cubicBezTo>
                    <a:cubicBezTo>
                      <a:pt x="1036" y="3908"/>
                      <a:pt x="613" y="4383"/>
                      <a:pt x="381" y="4985"/>
                    </a:cubicBezTo>
                    <a:cubicBezTo>
                      <a:pt x="138" y="5577"/>
                      <a:pt x="75" y="6210"/>
                      <a:pt x="54" y="6844"/>
                    </a:cubicBezTo>
                    <a:cubicBezTo>
                      <a:pt x="22" y="7520"/>
                      <a:pt x="1" y="8196"/>
                      <a:pt x="128" y="8861"/>
                    </a:cubicBezTo>
                    <a:cubicBezTo>
                      <a:pt x="244" y="9516"/>
                      <a:pt x="540" y="10108"/>
                      <a:pt x="899" y="10678"/>
                    </a:cubicBezTo>
                    <a:cubicBezTo>
                      <a:pt x="1078" y="10952"/>
                      <a:pt x="1258" y="11217"/>
                      <a:pt x="1448" y="11481"/>
                    </a:cubicBezTo>
                    <a:cubicBezTo>
                      <a:pt x="1627" y="11734"/>
                      <a:pt x="1817" y="11977"/>
                      <a:pt x="2050" y="12178"/>
                    </a:cubicBezTo>
                    <a:cubicBezTo>
                      <a:pt x="2525" y="12611"/>
                      <a:pt x="3138" y="12811"/>
                      <a:pt x="3761" y="12917"/>
                    </a:cubicBezTo>
                    <a:cubicBezTo>
                      <a:pt x="4186" y="12990"/>
                      <a:pt x="4619" y="13029"/>
                      <a:pt x="5052" y="13029"/>
                    </a:cubicBezTo>
                    <a:cubicBezTo>
                      <a:pt x="5931" y="13029"/>
                      <a:pt x="6809" y="12869"/>
                      <a:pt x="7616" y="12516"/>
                    </a:cubicBezTo>
                    <a:cubicBezTo>
                      <a:pt x="8693" y="12051"/>
                      <a:pt x="9601" y="11248"/>
                      <a:pt x="10288" y="10308"/>
                    </a:cubicBezTo>
                    <a:cubicBezTo>
                      <a:pt x="11038" y="9294"/>
                      <a:pt x="11523" y="8080"/>
                      <a:pt x="11587" y="6812"/>
                    </a:cubicBezTo>
                    <a:cubicBezTo>
                      <a:pt x="11629" y="6115"/>
                      <a:pt x="11513" y="5429"/>
                      <a:pt x="11376" y="4742"/>
                    </a:cubicBezTo>
                    <a:cubicBezTo>
                      <a:pt x="11302" y="4404"/>
                      <a:pt x="11217" y="4066"/>
                      <a:pt x="11143" y="3718"/>
                    </a:cubicBezTo>
                    <a:cubicBezTo>
                      <a:pt x="11059" y="3412"/>
                      <a:pt x="10974" y="3095"/>
                      <a:pt x="10858" y="2788"/>
                    </a:cubicBezTo>
                    <a:cubicBezTo>
                      <a:pt x="10752" y="2493"/>
                      <a:pt x="10605" y="2197"/>
                      <a:pt x="10414" y="1944"/>
                    </a:cubicBezTo>
                    <a:cubicBezTo>
                      <a:pt x="10224" y="1680"/>
                      <a:pt x="10003" y="1437"/>
                      <a:pt x="9781" y="1215"/>
                    </a:cubicBezTo>
                    <a:cubicBezTo>
                      <a:pt x="9358" y="792"/>
                      <a:pt x="8925" y="349"/>
                      <a:pt x="8376" y="127"/>
                    </a:cubicBezTo>
                    <a:cubicBezTo>
                      <a:pt x="8218" y="64"/>
                      <a:pt x="8049" y="21"/>
                      <a:pt x="7890" y="11"/>
                    </a:cubicBezTo>
                    <a:cubicBezTo>
                      <a:pt x="7880" y="11"/>
                      <a:pt x="7859" y="0"/>
                      <a:pt x="783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3" name="Google Shape;1633;p53"/>
              <p:cNvSpPr/>
              <p:nvPr/>
            </p:nvSpPr>
            <p:spPr>
              <a:xfrm>
                <a:off x="1566994" y="988720"/>
                <a:ext cx="433490" cy="527172"/>
              </a:xfrm>
              <a:custGeom>
                <a:avLst/>
                <a:gdLst/>
                <a:ahLst/>
                <a:cxnLst/>
                <a:rect l="l" t="t" r="r" b="b"/>
                <a:pathLst>
                  <a:path w="9273" h="11277" extrusionOk="0">
                    <a:moveTo>
                      <a:pt x="6791" y="116"/>
                    </a:moveTo>
                    <a:cubicBezTo>
                      <a:pt x="7182" y="116"/>
                      <a:pt x="7541" y="338"/>
                      <a:pt x="7816" y="613"/>
                    </a:cubicBezTo>
                    <a:cubicBezTo>
                      <a:pt x="8164" y="951"/>
                      <a:pt x="8418" y="1405"/>
                      <a:pt x="8618" y="1848"/>
                    </a:cubicBezTo>
                    <a:cubicBezTo>
                      <a:pt x="9009" y="2767"/>
                      <a:pt x="9125" y="3792"/>
                      <a:pt x="9136" y="4795"/>
                    </a:cubicBezTo>
                    <a:cubicBezTo>
                      <a:pt x="9136" y="5302"/>
                      <a:pt x="9115" y="5809"/>
                      <a:pt x="9083" y="6316"/>
                    </a:cubicBezTo>
                    <a:cubicBezTo>
                      <a:pt x="9041" y="6844"/>
                      <a:pt x="8977" y="7383"/>
                      <a:pt x="8840" y="7900"/>
                    </a:cubicBezTo>
                    <a:cubicBezTo>
                      <a:pt x="8703" y="8407"/>
                      <a:pt x="8481" y="8882"/>
                      <a:pt x="8153" y="9284"/>
                    </a:cubicBezTo>
                    <a:cubicBezTo>
                      <a:pt x="7847" y="9664"/>
                      <a:pt x="7467" y="9991"/>
                      <a:pt x="7045" y="10245"/>
                    </a:cubicBezTo>
                    <a:cubicBezTo>
                      <a:pt x="6580" y="10519"/>
                      <a:pt x="6073" y="10720"/>
                      <a:pt x="5555" y="10857"/>
                    </a:cubicBezTo>
                    <a:cubicBezTo>
                      <a:pt x="5006" y="11005"/>
                      <a:pt x="4446" y="11100"/>
                      <a:pt x="3887" y="11142"/>
                    </a:cubicBezTo>
                    <a:cubicBezTo>
                      <a:pt x="3779" y="11151"/>
                      <a:pt x="3671" y="11155"/>
                      <a:pt x="3564" y="11155"/>
                    </a:cubicBezTo>
                    <a:cubicBezTo>
                      <a:pt x="3117" y="11155"/>
                      <a:pt x="2684" y="11075"/>
                      <a:pt x="2292" y="10836"/>
                    </a:cubicBezTo>
                    <a:cubicBezTo>
                      <a:pt x="2060" y="10688"/>
                      <a:pt x="1848" y="10519"/>
                      <a:pt x="1648" y="10340"/>
                    </a:cubicBezTo>
                    <a:cubicBezTo>
                      <a:pt x="1447" y="10160"/>
                      <a:pt x="1257" y="9960"/>
                      <a:pt x="1088" y="9759"/>
                    </a:cubicBezTo>
                    <a:cubicBezTo>
                      <a:pt x="423" y="8967"/>
                      <a:pt x="169" y="7953"/>
                      <a:pt x="190" y="6939"/>
                    </a:cubicBezTo>
                    <a:cubicBezTo>
                      <a:pt x="201" y="6443"/>
                      <a:pt x="275" y="5936"/>
                      <a:pt x="391" y="5450"/>
                    </a:cubicBezTo>
                    <a:cubicBezTo>
                      <a:pt x="518" y="4911"/>
                      <a:pt x="697" y="4383"/>
                      <a:pt x="982" y="3908"/>
                    </a:cubicBezTo>
                    <a:cubicBezTo>
                      <a:pt x="1257" y="3443"/>
                      <a:pt x="1637" y="3052"/>
                      <a:pt x="2038" y="2693"/>
                    </a:cubicBezTo>
                    <a:cubicBezTo>
                      <a:pt x="2440" y="2345"/>
                      <a:pt x="2852" y="2017"/>
                      <a:pt x="3285" y="1711"/>
                    </a:cubicBezTo>
                    <a:cubicBezTo>
                      <a:pt x="4130" y="1109"/>
                      <a:pt x="5048" y="613"/>
                      <a:pt x="6041" y="306"/>
                    </a:cubicBezTo>
                    <a:cubicBezTo>
                      <a:pt x="6284" y="232"/>
                      <a:pt x="6538" y="169"/>
                      <a:pt x="6780" y="116"/>
                    </a:cubicBezTo>
                    <a:close/>
                    <a:moveTo>
                      <a:pt x="6784" y="1"/>
                    </a:moveTo>
                    <a:cubicBezTo>
                      <a:pt x="6683" y="1"/>
                      <a:pt x="6583" y="14"/>
                      <a:pt x="6485" y="42"/>
                    </a:cubicBezTo>
                    <a:cubicBezTo>
                      <a:pt x="6464" y="53"/>
                      <a:pt x="6453" y="63"/>
                      <a:pt x="6453" y="85"/>
                    </a:cubicBezTo>
                    <a:cubicBezTo>
                      <a:pt x="5513" y="306"/>
                      <a:pt x="4626" y="718"/>
                      <a:pt x="3802" y="1225"/>
                    </a:cubicBezTo>
                    <a:cubicBezTo>
                      <a:pt x="3348" y="1510"/>
                      <a:pt x="2904" y="1838"/>
                      <a:pt x="2493" y="2176"/>
                    </a:cubicBezTo>
                    <a:cubicBezTo>
                      <a:pt x="2060" y="2514"/>
                      <a:pt x="1637" y="2883"/>
                      <a:pt x="1278" y="3306"/>
                    </a:cubicBezTo>
                    <a:cubicBezTo>
                      <a:pt x="570" y="4130"/>
                      <a:pt x="243" y="5239"/>
                      <a:pt x="116" y="6305"/>
                    </a:cubicBezTo>
                    <a:cubicBezTo>
                      <a:pt x="0" y="7309"/>
                      <a:pt x="106" y="8375"/>
                      <a:pt x="613" y="9273"/>
                    </a:cubicBezTo>
                    <a:cubicBezTo>
                      <a:pt x="887" y="9748"/>
                      <a:pt x="1267" y="10150"/>
                      <a:pt x="1679" y="10519"/>
                    </a:cubicBezTo>
                    <a:cubicBezTo>
                      <a:pt x="1891" y="10699"/>
                      <a:pt x="2112" y="10868"/>
                      <a:pt x="2355" y="10995"/>
                    </a:cubicBezTo>
                    <a:cubicBezTo>
                      <a:pt x="2598" y="11132"/>
                      <a:pt x="2852" y="11206"/>
                      <a:pt x="3126" y="11248"/>
                    </a:cubicBezTo>
                    <a:cubicBezTo>
                      <a:pt x="3275" y="11268"/>
                      <a:pt x="3426" y="11276"/>
                      <a:pt x="3577" y="11276"/>
                    </a:cubicBezTo>
                    <a:cubicBezTo>
                      <a:pt x="3993" y="11276"/>
                      <a:pt x="4413" y="11212"/>
                      <a:pt x="4816" y="11142"/>
                    </a:cubicBezTo>
                    <a:cubicBezTo>
                      <a:pt x="5397" y="11037"/>
                      <a:pt x="5957" y="10889"/>
                      <a:pt x="6495" y="10646"/>
                    </a:cubicBezTo>
                    <a:cubicBezTo>
                      <a:pt x="7435" y="10245"/>
                      <a:pt x="8270" y="9558"/>
                      <a:pt x="8703" y="8618"/>
                    </a:cubicBezTo>
                    <a:cubicBezTo>
                      <a:pt x="8924" y="8122"/>
                      <a:pt x="9051" y="7594"/>
                      <a:pt x="9115" y="7055"/>
                    </a:cubicBezTo>
                    <a:cubicBezTo>
                      <a:pt x="9188" y="6527"/>
                      <a:pt x="9220" y="5978"/>
                      <a:pt x="9241" y="5439"/>
                    </a:cubicBezTo>
                    <a:cubicBezTo>
                      <a:pt x="9273" y="4415"/>
                      <a:pt x="9220" y="3359"/>
                      <a:pt x="8924" y="2366"/>
                    </a:cubicBezTo>
                    <a:cubicBezTo>
                      <a:pt x="8777" y="1880"/>
                      <a:pt x="8565" y="1415"/>
                      <a:pt x="8280" y="993"/>
                    </a:cubicBezTo>
                    <a:cubicBezTo>
                      <a:pt x="8006" y="591"/>
                      <a:pt x="7636" y="211"/>
                      <a:pt x="7161" y="63"/>
                    </a:cubicBezTo>
                    <a:cubicBezTo>
                      <a:pt x="7037" y="22"/>
                      <a:pt x="6910" y="1"/>
                      <a:pt x="67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4" name="Google Shape;1634;p53"/>
              <p:cNvSpPr/>
              <p:nvPr/>
            </p:nvSpPr>
            <p:spPr>
              <a:xfrm>
                <a:off x="1662265" y="1111524"/>
                <a:ext cx="242479" cy="326531"/>
              </a:xfrm>
              <a:custGeom>
                <a:avLst/>
                <a:gdLst/>
                <a:ahLst/>
                <a:cxnLst/>
                <a:rect l="l" t="t" r="r" b="b"/>
                <a:pathLst>
                  <a:path w="5187" h="6985" extrusionOk="0">
                    <a:moveTo>
                      <a:pt x="3891" y="112"/>
                    </a:moveTo>
                    <a:cubicBezTo>
                      <a:pt x="4220" y="112"/>
                      <a:pt x="4519" y="323"/>
                      <a:pt x="4700" y="605"/>
                    </a:cubicBezTo>
                    <a:cubicBezTo>
                      <a:pt x="5038" y="1133"/>
                      <a:pt x="4985" y="1777"/>
                      <a:pt x="4848" y="2369"/>
                    </a:cubicBezTo>
                    <a:cubicBezTo>
                      <a:pt x="4552" y="3562"/>
                      <a:pt x="4035" y="4703"/>
                      <a:pt x="3370" y="5738"/>
                    </a:cubicBezTo>
                    <a:cubicBezTo>
                      <a:pt x="3211" y="5991"/>
                      <a:pt x="3042" y="6245"/>
                      <a:pt x="2841" y="6466"/>
                    </a:cubicBezTo>
                    <a:cubicBezTo>
                      <a:pt x="2651" y="6688"/>
                      <a:pt x="2408" y="6836"/>
                      <a:pt x="2102" y="6868"/>
                    </a:cubicBezTo>
                    <a:cubicBezTo>
                      <a:pt x="2052" y="6873"/>
                      <a:pt x="2002" y="6876"/>
                      <a:pt x="1952" y="6876"/>
                    </a:cubicBezTo>
                    <a:cubicBezTo>
                      <a:pt x="1714" y="6876"/>
                      <a:pt x="1475" y="6818"/>
                      <a:pt x="1257" y="6731"/>
                    </a:cubicBezTo>
                    <a:cubicBezTo>
                      <a:pt x="1004" y="6635"/>
                      <a:pt x="750" y="6509"/>
                      <a:pt x="560" y="6329"/>
                    </a:cubicBezTo>
                    <a:cubicBezTo>
                      <a:pt x="349" y="6139"/>
                      <a:pt x="222" y="5886"/>
                      <a:pt x="169" y="5600"/>
                    </a:cubicBezTo>
                    <a:cubicBezTo>
                      <a:pt x="106" y="5305"/>
                      <a:pt x="127" y="4998"/>
                      <a:pt x="127" y="4692"/>
                    </a:cubicBezTo>
                    <a:cubicBezTo>
                      <a:pt x="148" y="4080"/>
                      <a:pt x="180" y="3446"/>
                      <a:pt x="412" y="2865"/>
                    </a:cubicBezTo>
                    <a:cubicBezTo>
                      <a:pt x="624" y="2316"/>
                      <a:pt x="1014" y="1851"/>
                      <a:pt x="1447" y="1460"/>
                    </a:cubicBezTo>
                    <a:cubicBezTo>
                      <a:pt x="1901" y="1059"/>
                      <a:pt x="2419" y="721"/>
                      <a:pt x="2968" y="457"/>
                    </a:cubicBezTo>
                    <a:cubicBezTo>
                      <a:pt x="3211" y="341"/>
                      <a:pt x="3465" y="193"/>
                      <a:pt x="3729" y="130"/>
                    </a:cubicBezTo>
                    <a:cubicBezTo>
                      <a:pt x="3783" y="118"/>
                      <a:pt x="3838" y="112"/>
                      <a:pt x="3891" y="112"/>
                    </a:cubicBezTo>
                    <a:close/>
                    <a:moveTo>
                      <a:pt x="3906" y="1"/>
                    </a:moveTo>
                    <a:cubicBezTo>
                      <a:pt x="3588" y="1"/>
                      <a:pt x="3291" y="176"/>
                      <a:pt x="2989" y="320"/>
                    </a:cubicBezTo>
                    <a:cubicBezTo>
                      <a:pt x="2535" y="541"/>
                      <a:pt x="2092" y="806"/>
                      <a:pt x="1690" y="1122"/>
                    </a:cubicBezTo>
                    <a:cubicBezTo>
                      <a:pt x="1204" y="1492"/>
                      <a:pt x="750" y="1946"/>
                      <a:pt x="455" y="2495"/>
                    </a:cubicBezTo>
                    <a:cubicBezTo>
                      <a:pt x="148" y="3066"/>
                      <a:pt x="53" y="3720"/>
                      <a:pt x="32" y="4365"/>
                    </a:cubicBezTo>
                    <a:cubicBezTo>
                      <a:pt x="11" y="4682"/>
                      <a:pt x="0" y="5009"/>
                      <a:pt x="22" y="5336"/>
                    </a:cubicBezTo>
                    <a:cubicBezTo>
                      <a:pt x="43" y="5632"/>
                      <a:pt x="106" y="5928"/>
                      <a:pt x="275" y="6181"/>
                    </a:cubicBezTo>
                    <a:cubicBezTo>
                      <a:pt x="433" y="6414"/>
                      <a:pt x="666" y="6583"/>
                      <a:pt x="909" y="6709"/>
                    </a:cubicBezTo>
                    <a:cubicBezTo>
                      <a:pt x="1173" y="6836"/>
                      <a:pt x="1458" y="6931"/>
                      <a:pt x="1754" y="6973"/>
                    </a:cubicBezTo>
                    <a:cubicBezTo>
                      <a:pt x="1818" y="6981"/>
                      <a:pt x="1883" y="6984"/>
                      <a:pt x="1948" y="6984"/>
                    </a:cubicBezTo>
                    <a:cubicBezTo>
                      <a:pt x="2174" y="6984"/>
                      <a:pt x="2404" y="6938"/>
                      <a:pt x="2609" y="6815"/>
                    </a:cubicBezTo>
                    <a:cubicBezTo>
                      <a:pt x="2863" y="6667"/>
                      <a:pt x="3042" y="6403"/>
                      <a:pt x="3211" y="6171"/>
                    </a:cubicBezTo>
                    <a:cubicBezTo>
                      <a:pt x="3961" y="5104"/>
                      <a:pt x="4521" y="3921"/>
                      <a:pt x="4880" y="2685"/>
                    </a:cubicBezTo>
                    <a:cubicBezTo>
                      <a:pt x="5059" y="2062"/>
                      <a:pt x="5186" y="1386"/>
                      <a:pt x="4922" y="774"/>
                    </a:cubicBezTo>
                    <a:cubicBezTo>
                      <a:pt x="4795" y="489"/>
                      <a:pt x="4574" y="235"/>
                      <a:pt x="4299" y="98"/>
                    </a:cubicBezTo>
                    <a:cubicBezTo>
                      <a:pt x="4163" y="29"/>
                      <a:pt x="4033" y="1"/>
                      <a:pt x="390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5" name="Google Shape;1635;p53"/>
              <p:cNvSpPr/>
              <p:nvPr/>
            </p:nvSpPr>
            <p:spPr>
              <a:xfrm>
                <a:off x="1713126" y="1179727"/>
                <a:ext cx="128883" cy="176472"/>
              </a:xfrm>
              <a:custGeom>
                <a:avLst/>
                <a:gdLst/>
                <a:ahLst/>
                <a:cxnLst/>
                <a:rect l="l" t="t" r="r" b="b"/>
                <a:pathLst>
                  <a:path w="2757" h="3775" extrusionOk="0">
                    <a:moveTo>
                      <a:pt x="2195" y="110"/>
                    </a:moveTo>
                    <a:cubicBezTo>
                      <a:pt x="2235" y="110"/>
                      <a:pt x="2275" y="120"/>
                      <a:pt x="2313" y="139"/>
                    </a:cubicBezTo>
                    <a:cubicBezTo>
                      <a:pt x="2450" y="202"/>
                      <a:pt x="2524" y="350"/>
                      <a:pt x="2535" y="498"/>
                    </a:cubicBezTo>
                    <a:cubicBezTo>
                      <a:pt x="2577" y="793"/>
                      <a:pt x="2450" y="1100"/>
                      <a:pt x="2313" y="1364"/>
                    </a:cubicBezTo>
                    <a:cubicBezTo>
                      <a:pt x="2176" y="1638"/>
                      <a:pt x="2017" y="1902"/>
                      <a:pt x="1880" y="2166"/>
                    </a:cubicBezTo>
                    <a:cubicBezTo>
                      <a:pt x="1732" y="2441"/>
                      <a:pt x="1584" y="2716"/>
                      <a:pt x="1405" y="2969"/>
                    </a:cubicBezTo>
                    <a:cubicBezTo>
                      <a:pt x="1236" y="3201"/>
                      <a:pt x="1025" y="3413"/>
                      <a:pt x="782" y="3550"/>
                    </a:cubicBezTo>
                    <a:cubicBezTo>
                      <a:pt x="693" y="3606"/>
                      <a:pt x="586" y="3663"/>
                      <a:pt x="479" y="3663"/>
                    </a:cubicBezTo>
                    <a:cubicBezTo>
                      <a:pt x="446" y="3663"/>
                      <a:pt x="413" y="3658"/>
                      <a:pt x="380" y="3645"/>
                    </a:cubicBezTo>
                    <a:cubicBezTo>
                      <a:pt x="243" y="3592"/>
                      <a:pt x="169" y="3465"/>
                      <a:pt x="138" y="3328"/>
                    </a:cubicBezTo>
                    <a:cubicBezTo>
                      <a:pt x="106" y="3170"/>
                      <a:pt x="138" y="3011"/>
                      <a:pt x="169" y="2853"/>
                    </a:cubicBezTo>
                    <a:cubicBezTo>
                      <a:pt x="201" y="2705"/>
                      <a:pt x="243" y="2557"/>
                      <a:pt x="296" y="2420"/>
                    </a:cubicBezTo>
                    <a:cubicBezTo>
                      <a:pt x="391" y="2135"/>
                      <a:pt x="528" y="1860"/>
                      <a:pt x="708" y="1617"/>
                    </a:cubicBezTo>
                    <a:cubicBezTo>
                      <a:pt x="1099" y="1110"/>
                      <a:pt x="1648" y="751"/>
                      <a:pt x="2007" y="223"/>
                    </a:cubicBezTo>
                    <a:lnTo>
                      <a:pt x="2007" y="202"/>
                    </a:lnTo>
                    <a:cubicBezTo>
                      <a:pt x="2054" y="141"/>
                      <a:pt x="2124" y="110"/>
                      <a:pt x="2195" y="110"/>
                    </a:cubicBezTo>
                    <a:close/>
                    <a:moveTo>
                      <a:pt x="2190" y="0"/>
                    </a:moveTo>
                    <a:cubicBezTo>
                      <a:pt x="2055" y="0"/>
                      <a:pt x="1940" y="73"/>
                      <a:pt x="1891" y="191"/>
                    </a:cubicBezTo>
                    <a:cubicBezTo>
                      <a:pt x="1521" y="709"/>
                      <a:pt x="982" y="1068"/>
                      <a:pt x="602" y="1575"/>
                    </a:cubicBezTo>
                    <a:cubicBezTo>
                      <a:pt x="402" y="1839"/>
                      <a:pt x="264" y="2145"/>
                      <a:pt x="159" y="2473"/>
                    </a:cubicBezTo>
                    <a:cubicBezTo>
                      <a:pt x="106" y="2631"/>
                      <a:pt x="64" y="2811"/>
                      <a:pt x="32" y="2980"/>
                    </a:cubicBezTo>
                    <a:cubicBezTo>
                      <a:pt x="11" y="3138"/>
                      <a:pt x="0" y="3318"/>
                      <a:pt x="64" y="3465"/>
                    </a:cubicBezTo>
                    <a:cubicBezTo>
                      <a:pt x="116" y="3592"/>
                      <a:pt x="201" y="3698"/>
                      <a:pt x="328" y="3751"/>
                    </a:cubicBezTo>
                    <a:cubicBezTo>
                      <a:pt x="374" y="3767"/>
                      <a:pt x="420" y="3775"/>
                      <a:pt x="465" y="3775"/>
                    </a:cubicBezTo>
                    <a:cubicBezTo>
                      <a:pt x="562" y="3775"/>
                      <a:pt x="656" y="3741"/>
                      <a:pt x="750" y="3698"/>
                    </a:cubicBezTo>
                    <a:cubicBezTo>
                      <a:pt x="1025" y="3561"/>
                      <a:pt x="1257" y="3339"/>
                      <a:pt x="1447" y="3085"/>
                    </a:cubicBezTo>
                    <a:cubicBezTo>
                      <a:pt x="1669" y="2811"/>
                      <a:pt x="1827" y="2504"/>
                      <a:pt x="1996" y="2188"/>
                    </a:cubicBezTo>
                    <a:cubicBezTo>
                      <a:pt x="2155" y="1892"/>
                      <a:pt x="2334" y="1607"/>
                      <a:pt x="2482" y="1290"/>
                    </a:cubicBezTo>
                    <a:cubicBezTo>
                      <a:pt x="2619" y="984"/>
                      <a:pt x="2757" y="561"/>
                      <a:pt x="2577" y="234"/>
                    </a:cubicBezTo>
                    <a:cubicBezTo>
                      <a:pt x="2503" y="107"/>
                      <a:pt x="2366" y="1"/>
                      <a:pt x="2218" y="1"/>
                    </a:cubicBezTo>
                    <a:cubicBezTo>
                      <a:pt x="2209" y="1"/>
                      <a:pt x="2200" y="0"/>
                      <a:pt x="219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6" name="Google Shape;1636;p53"/>
              <p:cNvSpPr/>
              <p:nvPr/>
            </p:nvSpPr>
            <p:spPr>
              <a:xfrm>
                <a:off x="1736312" y="1219275"/>
                <a:ext cx="68672" cy="95178"/>
              </a:xfrm>
              <a:custGeom>
                <a:avLst/>
                <a:gdLst/>
                <a:ahLst/>
                <a:cxnLst/>
                <a:rect l="l" t="t" r="r" b="b"/>
                <a:pathLst>
                  <a:path w="1469" h="2036" extrusionOk="0">
                    <a:moveTo>
                      <a:pt x="1257" y="254"/>
                    </a:moveTo>
                    <a:cubicBezTo>
                      <a:pt x="1162" y="444"/>
                      <a:pt x="1036" y="623"/>
                      <a:pt x="919" y="803"/>
                    </a:cubicBezTo>
                    <a:cubicBezTo>
                      <a:pt x="761" y="1067"/>
                      <a:pt x="603" y="1331"/>
                      <a:pt x="434" y="1595"/>
                    </a:cubicBezTo>
                    <a:cubicBezTo>
                      <a:pt x="415" y="1633"/>
                      <a:pt x="260" y="1925"/>
                      <a:pt x="183" y="1925"/>
                    </a:cubicBezTo>
                    <a:cubicBezTo>
                      <a:pt x="174" y="1925"/>
                      <a:pt x="166" y="1921"/>
                      <a:pt x="159" y="1912"/>
                    </a:cubicBezTo>
                    <a:cubicBezTo>
                      <a:pt x="127" y="1880"/>
                      <a:pt x="159" y="1785"/>
                      <a:pt x="170" y="1743"/>
                    </a:cubicBezTo>
                    <a:cubicBezTo>
                      <a:pt x="191" y="1680"/>
                      <a:pt x="212" y="1616"/>
                      <a:pt x="233" y="1553"/>
                    </a:cubicBezTo>
                    <a:cubicBezTo>
                      <a:pt x="339" y="1289"/>
                      <a:pt x="497" y="1056"/>
                      <a:pt x="666" y="845"/>
                    </a:cubicBezTo>
                    <a:cubicBezTo>
                      <a:pt x="846" y="634"/>
                      <a:pt x="1057" y="433"/>
                      <a:pt x="1257" y="254"/>
                    </a:cubicBezTo>
                    <a:close/>
                    <a:moveTo>
                      <a:pt x="1405" y="0"/>
                    </a:moveTo>
                    <a:cubicBezTo>
                      <a:pt x="1352" y="0"/>
                      <a:pt x="1310" y="21"/>
                      <a:pt x="1289" y="74"/>
                    </a:cubicBezTo>
                    <a:lnTo>
                      <a:pt x="1279" y="74"/>
                    </a:lnTo>
                    <a:cubicBezTo>
                      <a:pt x="814" y="507"/>
                      <a:pt x="328" y="961"/>
                      <a:pt x="106" y="1574"/>
                    </a:cubicBezTo>
                    <a:cubicBezTo>
                      <a:pt x="75" y="1690"/>
                      <a:pt x="1" y="1849"/>
                      <a:pt x="53" y="1965"/>
                    </a:cubicBezTo>
                    <a:cubicBezTo>
                      <a:pt x="81" y="2015"/>
                      <a:pt x="127" y="2036"/>
                      <a:pt x="175" y="2036"/>
                    </a:cubicBezTo>
                    <a:cubicBezTo>
                      <a:pt x="237" y="2036"/>
                      <a:pt x="303" y="2002"/>
                      <a:pt x="339" y="1954"/>
                    </a:cubicBezTo>
                    <a:cubicBezTo>
                      <a:pt x="391" y="1901"/>
                      <a:pt x="423" y="1827"/>
                      <a:pt x="465" y="1764"/>
                    </a:cubicBezTo>
                    <a:cubicBezTo>
                      <a:pt x="508" y="1690"/>
                      <a:pt x="560" y="1606"/>
                      <a:pt x="613" y="1521"/>
                    </a:cubicBezTo>
                    <a:lnTo>
                      <a:pt x="898" y="1067"/>
                    </a:lnTo>
                    <a:cubicBezTo>
                      <a:pt x="1099" y="740"/>
                      <a:pt x="1331" y="423"/>
                      <a:pt x="1458" y="74"/>
                    </a:cubicBezTo>
                    <a:cubicBezTo>
                      <a:pt x="1469" y="32"/>
                      <a:pt x="1437" y="0"/>
                      <a:pt x="140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637" name="Google Shape;1637;p53"/>
          <p:cNvSpPr/>
          <p:nvPr/>
        </p:nvSpPr>
        <p:spPr>
          <a:xfrm rot="5400000" flipH="1">
            <a:off x="11437348" y="4661086"/>
            <a:ext cx="230728" cy="239607"/>
          </a:xfrm>
          <a:custGeom>
            <a:avLst/>
            <a:gdLst/>
            <a:ahLst/>
            <a:cxnLst/>
            <a:rect l="l" t="t" r="r" b="b"/>
            <a:pathLst>
              <a:path w="1923" h="1997" extrusionOk="0">
                <a:moveTo>
                  <a:pt x="982" y="0"/>
                </a:moveTo>
                <a:cubicBezTo>
                  <a:pt x="975" y="0"/>
                  <a:pt x="968" y="0"/>
                  <a:pt x="961" y="0"/>
                </a:cubicBezTo>
                <a:cubicBezTo>
                  <a:pt x="423" y="11"/>
                  <a:pt x="0" y="444"/>
                  <a:pt x="0" y="1004"/>
                </a:cubicBezTo>
                <a:cubicBezTo>
                  <a:pt x="0" y="1557"/>
                  <a:pt x="434" y="1997"/>
                  <a:pt x="954" y="1997"/>
                </a:cubicBezTo>
                <a:cubicBezTo>
                  <a:pt x="960" y="1997"/>
                  <a:pt x="966" y="1997"/>
                  <a:pt x="972" y="1997"/>
                </a:cubicBezTo>
                <a:cubicBezTo>
                  <a:pt x="1511" y="1997"/>
                  <a:pt x="1923" y="1542"/>
                  <a:pt x="1923" y="983"/>
                </a:cubicBezTo>
                <a:cubicBezTo>
                  <a:pt x="1923" y="419"/>
                  <a:pt x="1521" y="0"/>
                  <a:pt x="98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 name="Rectangle 3">
            <a:extLst>
              <a:ext uri="{FF2B5EF4-FFF2-40B4-BE49-F238E27FC236}">
                <a16:creationId xmlns:a16="http://schemas.microsoft.com/office/drawing/2014/main" id="{05F0E662-54DD-864F-8641-6322E08A8D88}"/>
              </a:ext>
            </a:extLst>
          </p:cNvPr>
          <p:cNvSpPr/>
          <p:nvPr/>
        </p:nvSpPr>
        <p:spPr>
          <a:xfrm>
            <a:off x="2777530" y="2967335"/>
            <a:ext cx="6636946" cy="132343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0"/>
                <a:solidFill>
                  <a:srgbClr val="C0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BÀI TẬP SỐ 3</a:t>
            </a:r>
          </a:p>
        </p:txBody>
      </p:sp>
    </p:spTree>
    <p:extLst>
      <p:ext uri="{BB962C8B-B14F-4D97-AF65-F5344CB8AC3E}">
        <p14:creationId xmlns:p14="http://schemas.microsoft.com/office/powerpoint/2010/main" val="455365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74"/>
        <p:cNvGrpSpPr/>
        <p:nvPr/>
      </p:nvGrpSpPr>
      <p:grpSpPr>
        <a:xfrm>
          <a:off x="0" y="0"/>
          <a:ext cx="0" cy="0"/>
          <a:chOff x="0" y="0"/>
          <a:chExt cx="0" cy="0"/>
        </a:xfrm>
      </p:grpSpPr>
      <p:grpSp>
        <p:nvGrpSpPr>
          <p:cNvPr id="1576" name="Google Shape;1576;p53"/>
          <p:cNvGrpSpPr/>
          <p:nvPr/>
        </p:nvGrpSpPr>
        <p:grpSpPr>
          <a:xfrm>
            <a:off x="578823" y="3722962"/>
            <a:ext cx="10115436" cy="5365727"/>
            <a:chOff x="296957" y="1787640"/>
            <a:chExt cx="7586577" cy="4024295"/>
          </a:xfrm>
        </p:grpSpPr>
        <p:sp>
          <p:nvSpPr>
            <p:cNvPr id="1577" name="Google Shape;1577;p53"/>
            <p:cNvSpPr/>
            <p:nvPr/>
          </p:nvSpPr>
          <p:spPr>
            <a:xfrm>
              <a:off x="1101701" y="3454400"/>
              <a:ext cx="6781832" cy="1466128"/>
            </a:xfrm>
            <a:custGeom>
              <a:avLst/>
              <a:gdLst/>
              <a:ahLst/>
              <a:cxnLst/>
              <a:rect l="l" t="t" r="r" b="b"/>
              <a:pathLst>
                <a:path w="7405" h="3381" extrusionOk="0">
                  <a:moveTo>
                    <a:pt x="3960" y="0"/>
                  </a:moveTo>
                  <a:cubicBezTo>
                    <a:pt x="3655" y="0"/>
                    <a:pt x="3373" y="34"/>
                    <a:pt x="3095" y="119"/>
                  </a:cubicBezTo>
                  <a:cubicBezTo>
                    <a:pt x="2736" y="225"/>
                    <a:pt x="2388" y="267"/>
                    <a:pt x="2018" y="288"/>
                  </a:cubicBezTo>
                  <a:cubicBezTo>
                    <a:pt x="1384" y="320"/>
                    <a:pt x="793" y="520"/>
                    <a:pt x="275" y="901"/>
                  </a:cubicBezTo>
                  <a:cubicBezTo>
                    <a:pt x="22" y="1091"/>
                    <a:pt x="1" y="1260"/>
                    <a:pt x="159" y="1524"/>
                  </a:cubicBezTo>
                  <a:cubicBezTo>
                    <a:pt x="465" y="2062"/>
                    <a:pt x="835" y="2527"/>
                    <a:pt x="1416" y="2781"/>
                  </a:cubicBezTo>
                  <a:cubicBezTo>
                    <a:pt x="1860" y="2960"/>
                    <a:pt x="2314" y="3129"/>
                    <a:pt x="2757" y="3298"/>
                  </a:cubicBezTo>
                  <a:cubicBezTo>
                    <a:pt x="2895" y="3340"/>
                    <a:pt x="3042" y="3340"/>
                    <a:pt x="3190" y="3362"/>
                  </a:cubicBezTo>
                  <a:cubicBezTo>
                    <a:pt x="3310" y="3374"/>
                    <a:pt x="3428" y="3380"/>
                    <a:pt x="3545" y="3380"/>
                  </a:cubicBezTo>
                  <a:cubicBezTo>
                    <a:pt x="4111" y="3380"/>
                    <a:pt x="4654" y="3243"/>
                    <a:pt x="5197" y="3076"/>
                  </a:cubicBezTo>
                  <a:cubicBezTo>
                    <a:pt x="5767" y="2907"/>
                    <a:pt x="6274" y="2643"/>
                    <a:pt x="6781" y="2348"/>
                  </a:cubicBezTo>
                  <a:cubicBezTo>
                    <a:pt x="6971" y="2231"/>
                    <a:pt x="7119" y="2062"/>
                    <a:pt x="7256" y="1883"/>
                  </a:cubicBezTo>
                  <a:cubicBezTo>
                    <a:pt x="7404" y="1703"/>
                    <a:pt x="7404" y="1513"/>
                    <a:pt x="7320" y="1302"/>
                  </a:cubicBezTo>
                  <a:cubicBezTo>
                    <a:pt x="7183" y="996"/>
                    <a:pt x="6929" y="806"/>
                    <a:pt x="6665" y="658"/>
                  </a:cubicBezTo>
                  <a:cubicBezTo>
                    <a:pt x="5991" y="287"/>
                    <a:pt x="5291" y="2"/>
                    <a:pt x="4558" y="2"/>
                  </a:cubicBezTo>
                  <a:cubicBezTo>
                    <a:pt x="4476" y="2"/>
                    <a:pt x="4393" y="6"/>
                    <a:pt x="4310" y="14"/>
                  </a:cubicBezTo>
                  <a:cubicBezTo>
                    <a:pt x="4190" y="5"/>
                    <a:pt x="4074" y="0"/>
                    <a:pt x="396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578" name="Google Shape;1578;p53"/>
            <p:cNvGrpSpPr/>
            <p:nvPr/>
          </p:nvGrpSpPr>
          <p:grpSpPr>
            <a:xfrm rot="-691136">
              <a:off x="525695" y="1917023"/>
              <a:ext cx="1542591" cy="2446501"/>
              <a:chOff x="-2209364" y="345346"/>
              <a:chExt cx="1542526" cy="2446398"/>
            </a:xfrm>
          </p:grpSpPr>
          <p:grpSp>
            <p:nvGrpSpPr>
              <p:cNvPr id="1579" name="Google Shape;1579;p53"/>
              <p:cNvGrpSpPr/>
              <p:nvPr/>
            </p:nvGrpSpPr>
            <p:grpSpPr>
              <a:xfrm rot="-989203">
                <a:off x="-1905865" y="431339"/>
                <a:ext cx="935527" cy="2274413"/>
                <a:chOff x="6747867" y="-803324"/>
                <a:chExt cx="966143" cy="2348844"/>
              </a:xfrm>
            </p:grpSpPr>
            <p:sp>
              <p:nvSpPr>
                <p:cNvPr id="1580" name="Google Shape;1580;p53"/>
                <p:cNvSpPr/>
                <p:nvPr/>
              </p:nvSpPr>
              <p:spPr>
                <a:xfrm>
                  <a:off x="6747867" y="-803324"/>
                  <a:ext cx="966143" cy="1988066"/>
                </a:xfrm>
                <a:custGeom>
                  <a:avLst/>
                  <a:gdLst/>
                  <a:ahLst/>
                  <a:cxnLst/>
                  <a:rect l="l" t="t" r="r" b="b"/>
                  <a:pathLst>
                    <a:path w="19243" h="39597" extrusionOk="0">
                      <a:moveTo>
                        <a:pt x="12389" y="4459"/>
                      </a:moveTo>
                      <a:cubicBezTo>
                        <a:pt x="12895" y="4459"/>
                        <a:pt x="13307" y="4892"/>
                        <a:pt x="13318" y="5430"/>
                      </a:cubicBezTo>
                      <a:cubicBezTo>
                        <a:pt x="13328" y="6005"/>
                        <a:pt x="12905" y="6487"/>
                        <a:pt x="12374" y="6487"/>
                      </a:cubicBezTo>
                      <a:cubicBezTo>
                        <a:pt x="12368" y="6487"/>
                        <a:pt x="12363" y="6487"/>
                        <a:pt x="12357" y="6486"/>
                      </a:cubicBezTo>
                      <a:cubicBezTo>
                        <a:pt x="11850" y="6476"/>
                        <a:pt x="11449" y="6043"/>
                        <a:pt x="11449" y="5483"/>
                      </a:cubicBezTo>
                      <a:cubicBezTo>
                        <a:pt x="11449" y="4923"/>
                        <a:pt x="11860" y="4469"/>
                        <a:pt x="12389" y="4459"/>
                      </a:cubicBezTo>
                      <a:close/>
                      <a:moveTo>
                        <a:pt x="10823" y="8588"/>
                      </a:moveTo>
                      <a:cubicBezTo>
                        <a:pt x="11332" y="8588"/>
                        <a:pt x="11734" y="9017"/>
                        <a:pt x="11734" y="9560"/>
                      </a:cubicBezTo>
                      <a:cubicBezTo>
                        <a:pt x="11734" y="10141"/>
                        <a:pt x="11269" y="10648"/>
                        <a:pt x="10730" y="10648"/>
                      </a:cubicBezTo>
                      <a:cubicBezTo>
                        <a:pt x="10223" y="10648"/>
                        <a:pt x="9885" y="10246"/>
                        <a:pt x="9875" y="9665"/>
                      </a:cubicBezTo>
                      <a:cubicBezTo>
                        <a:pt x="9875" y="9042"/>
                        <a:pt x="10266" y="8588"/>
                        <a:pt x="10804" y="8588"/>
                      </a:cubicBezTo>
                      <a:cubicBezTo>
                        <a:pt x="10811" y="8588"/>
                        <a:pt x="10817" y="8588"/>
                        <a:pt x="10823" y="8588"/>
                      </a:cubicBezTo>
                      <a:close/>
                      <a:moveTo>
                        <a:pt x="5798" y="12718"/>
                      </a:moveTo>
                      <a:lnTo>
                        <a:pt x="5798" y="12718"/>
                      </a:lnTo>
                      <a:cubicBezTo>
                        <a:pt x="5809" y="12813"/>
                        <a:pt x="5788" y="12918"/>
                        <a:pt x="5883" y="12992"/>
                      </a:cubicBezTo>
                      <a:cubicBezTo>
                        <a:pt x="5883" y="12887"/>
                        <a:pt x="5883" y="12792"/>
                        <a:pt x="5798" y="12718"/>
                      </a:cubicBezTo>
                      <a:close/>
                      <a:moveTo>
                        <a:pt x="17037" y="13710"/>
                      </a:moveTo>
                      <a:cubicBezTo>
                        <a:pt x="17044" y="13710"/>
                        <a:pt x="17050" y="13710"/>
                        <a:pt x="17057" y="13710"/>
                      </a:cubicBezTo>
                      <a:cubicBezTo>
                        <a:pt x="17532" y="13732"/>
                        <a:pt x="17923" y="14154"/>
                        <a:pt x="17912" y="14650"/>
                      </a:cubicBezTo>
                      <a:cubicBezTo>
                        <a:pt x="17912" y="15145"/>
                        <a:pt x="17489" y="15570"/>
                        <a:pt x="17017" y="15570"/>
                      </a:cubicBezTo>
                      <a:cubicBezTo>
                        <a:pt x="17006" y="15570"/>
                        <a:pt x="16994" y="15570"/>
                        <a:pt x="16983" y="15569"/>
                      </a:cubicBezTo>
                      <a:cubicBezTo>
                        <a:pt x="16497" y="15548"/>
                        <a:pt x="16106" y="15115"/>
                        <a:pt x="16117" y="14619"/>
                      </a:cubicBezTo>
                      <a:cubicBezTo>
                        <a:pt x="16138" y="14108"/>
                        <a:pt x="16539" y="13710"/>
                        <a:pt x="17037" y="13710"/>
                      </a:cubicBezTo>
                      <a:close/>
                      <a:moveTo>
                        <a:pt x="2355" y="17882"/>
                      </a:moveTo>
                      <a:cubicBezTo>
                        <a:pt x="2926" y="17893"/>
                        <a:pt x="3359" y="18347"/>
                        <a:pt x="3369" y="18949"/>
                      </a:cubicBezTo>
                      <a:cubicBezTo>
                        <a:pt x="3380" y="19572"/>
                        <a:pt x="2915" y="20090"/>
                        <a:pt x="2334" y="20111"/>
                      </a:cubicBezTo>
                      <a:cubicBezTo>
                        <a:pt x="2327" y="20111"/>
                        <a:pt x="2321" y="20111"/>
                        <a:pt x="2314" y="20111"/>
                      </a:cubicBezTo>
                      <a:cubicBezTo>
                        <a:pt x="1733" y="20111"/>
                        <a:pt x="1320" y="19660"/>
                        <a:pt x="1310" y="19023"/>
                      </a:cubicBezTo>
                      <a:cubicBezTo>
                        <a:pt x="1310" y="18379"/>
                        <a:pt x="1774" y="17882"/>
                        <a:pt x="2355" y="17882"/>
                      </a:cubicBezTo>
                      <a:close/>
                      <a:moveTo>
                        <a:pt x="15274" y="18558"/>
                      </a:moveTo>
                      <a:cubicBezTo>
                        <a:pt x="15280" y="18558"/>
                        <a:pt x="15287" y="18558"/>
                        <a:pt x="15293" y="18558"/>
                      </a:cubicBezTo>
                      <a:cubicBezTo>
                        <a:pt x="15905" y="18558"/>
                        <a:pt x="16370" y="19023"/>
                        <a:pt x="16381" y="19657"/>
                      </a:cubicBezTo>
                      <a:cubicBezTo>
                        <a:pt x="16391" y="20322"/>
                        <a:pt x="15916" y="20839"/>
                        <a:pt x="15282" y="20850"/>
                      </a:cubicBezTo>
                      <a:cubicBezTo>
                        <a:pt x="14649" y="20850"/>
                        <a:pt x="14173" y="20375"/>
                        <a:pt x="14173" y="19731"/>
                      </a:cubicBezTo>
                      <a:cubicBezTo>
                        <a:pt x="14173" y="19072"/>
                        <a:pt x="14650" y="18558"/>
                        <a:pt x="15274" y="18558"/>
                      </a:cubicBezTo>
                      <a:close/>
                      <a:moveTo>
                        <a:pt x="5070" y="21061"/>
                      </a:moveTo>
                      <a:cubicBezTo>
                        <a:pt x="5629" y="21061"/>
                        <a:pt x="6052" y="21494"/>
                        <a:pt x="6052" y="22043"/>
                      </a:cubicBezTo>
                      <a:cubicBezTo>
                        <a:pt x="6052" y="22582"/>
                        <a:pt x="5640" y="23005"/>
                        <a:pt x="5101" y="23005"/>
                      </a:cubicBezTo>
                      <a:cubicBezTo>
                        <a:pt x="4573" y="23005"/>
                        <a:pt x="4140" y="22550"/>
                        <a:pt x="4151" y="21991"/>
                      </a:cubicBezTo>
                      <a:cubicBezTo>
                        <a:pt x="4161" y="21463"/>
                        <a:pt x="4552" y="21072"/>
                        <a:pt x="5070" y="21061"/>
                      </a:cubicBezTo>
                      <a:close/>
                      <a:moveTo>
                        <a:pt x="16022" y="24726"/>
                      </a:moveTo>
                      <a:cubicBezTo>
                        <a:pt x="16581" y="24726"/>
                        <a:pt x="17004" y="25191"/>
                        <a:pt x="17004" y="25772"/>
                      </a:cubicBezTo>
                      <a:cubicBezTo>
                        <a:pt x="16993" y="26346"/>
                        <a:pt x="16571" y="26775"/>
                        <a:pt x="16010" y="26775"/>
                      </a:cubicBezTo>
                      <a:cubicBezTo>
                        <a:pt x="16004" y="26775"/>
                        <a:pt x="15997" y="26775"/>
                        <a:pt x="15990" y="26775"/>
                      </a:cubicBezTo>
                      <a:cubicBezTo>
                        <a:pt x="15451" y="26764"/>
                        <a:pt x="15039" y="26331"/>
                        <a:pt x="15039" y="25772"/>
                      </a:cubicBezTo>
                      <a:cubicBezTo>
                        <a:pt x="15039" y="25180"/>
                        <a:pt x="15472" y="24726"/>
                        <a:pt x="16022" y="24726"/>
                      </a:cubicBezTo>
                      <a:close/>
                      <a:moveTo>
                        <a:pt x="13054" y="28877"/>
                      </a:moveTo>
                      <a:cubicBezTo>
                        <a:pt x="13614" y="28877"/>
                        <a:pt x="14078" y="29341"/>
                        <a:pt x="14089" y="29933"/>
                      </a:cubicBezTo>
                      <a:cubicBezTo>
                        <a:pt x="14099" y="30535"/>
                        <a:pt x="13645" y="31021"/>
                        <a:pt x="13054" y="31031"/>
                      </a:cubicBezTo>
                      <a:cubicBezTo>
                        <a:pt x="12484" y="31031"/>
                        <a:pt x="12040" y="30588"/>
                        <a:pt x="12029" y="29986"/>
                      </a:cubicBezTo>
                      <a:cubicBezTo>
                        <a:pt x="12019" y="29394"/>
                        <a:pt x="12494" y="28877"/>
                        <a:pt x="13054" y="28877"/>
                      </a:cubicBezTo>
                      <a:close/>
                      <a:moveTo>
                        <a:pt x="5574" y="31644"/>
                      </a:moveTo>
                      <a:cubicBezTo>
                        <a:pt x="6135" y="31644"/>
                        <a:pt x="6569" y="32105"/>
                        <a:pt x="6569" y="32700"/>
                      </a:cubicBezTo>
                      <a:cubicBezTo>
                        <a:pt x="6569" y="33275"/>
                        <a:pt x="6114" y="33767"/>
                        <a:pt x="5573" y="33767"/>
                      </a:cubicBezTo>
                      <a:cubicBezTo>
                        <a:pt x="5567" y="33767"/>
                        <a:pt x="5561" y="33767"/>
                        <a:pt x="5555" y="33767"/>
                      </a:cubicBezTo>
                      <a:cubicBezTo>
                        <a:pt x="5017" y="33756"/>
                        <a:pt x="4584" y="33291"/>
                        <a:pt x="4573" y="32721"/>
                      </a:cubicBezTo>
                      <a:cubicBezTo>
                        <a:pt x="4563" y="32119"/>
                        <a:pt x="4996" y="31644"/>
                        <a:pt x="5555" y="31644"/>
                      </a:cubicBezTo>
                      <a:cubicBezTo>
                        <a:pt x="5562" y="31644"/>
                        <a:pt x="5568" y="31644"/>
                        <a:pt x="5574" y="31644"/>
                      </a:cubicBezTo>
                      <a:close/>
                      <a:moveTo>
                        <a:pt x="12640" y="1"/>
                      </a:moveTo>
                      <a:cubicBezTo>
                        <a:pt x="12428" y="1"/>
                        <a:pt x="12299" y="101"/>
                        <a:pt x="12209" y="382"/>
                      </a:cubicBezTo>
                      <a:cubicBezTo>
                        <a:pt x="11966" y="1132"/>
                        <a:pt x="11544" y="1755"/>
                        <a:pt x="11089" y="2357"/>
                      </a:cubicBezTo>
                      <a:cubicBezTo>
                        <a:pt x="10593" y="3012"/>
                        <a:pt x="10002" y="3571"/>
                        <a:pt x="9474" y="4195"/>
                      </a:cubicBezTo>
                      <a:cubicBezTo>
                        <a:pt x="9252" y="4459"/>
                        <a:pt x="8988" y="4712"/>
                        <a:pt x="8819" y="5029"/>
                      </a:cubicBezTo>
                      <a:cubicBezTo>
                        <a:pt x="9674" y="5335"/>
                        <a:pt x="9822" y="6412"/>
                        <a:pt x="9315" y="7131"/>
                      </a:cubicBezTo>
                      <a:cubicBezTo>
                        <a:pt x="9135" y="7392"/>
                        <a:pt x="8878" y="7546"/>
                        <a:pt x="8570" y="7546"/>
                      </a:cubicBezTo>
                      <a:cubicBezTo>
                        <a:pt x="8517" y="7546"/>
                        <a:pt x="8463" y="7541"/>
                        <a:pt x="8407" y="7532"/>
                      </a:cubicBezTo>
                      <a:cubicBezTo>
                        <a:pt x="8037" y="7469"/>
                        <a:pt x="7794" y="7226"/>
                        <a:pt x="7689" y="6846"/>
                      </a:cubicBezTo>
                      <a:cubicBezTo>
                        <a:pt x="7646" y="6698"/>
                        <a:pt x="7636" y="6550"/>
                        <a:pt x="7541" y="6423"/>
                      </a:cubicBezTo>
                      <a:cubicBezTo>
                        <a:pt x="6316" y="7796"/>
                        <a:pt x="5524" y="9370"/>
                        <a:pt x="5566" y="11281"/>
                      </a:cubicBezTo>
                      <a:cubicBezTo>
                        <a:pt x="5576" y="11767"/>
                        <a:pt x="5555" y="12264"/>
                        <a:pt x="5798" y="12718"/>
                      </a:cubicBezTo>
                      <a:cubicBezTo>
                        <a:pt x="5798" y="12570"/>
                        <a:pt x="5788" y="12422"/>
                        <a:pt x="5798" y="12274"/>
                      </a:cubicBezTo>
                      <a:cubicBezTo>
                        <a:pt x="5819" y="11440"/>
                        <a:pt x="6337" y="10817"/>
                        <a:pt x="7055" y="10753"/>
                      </a:cubicBezTo>
                      <a:cubicBezTo>
                        <a:pt x="7084" y="10751"/>
                        <a:pt x="7114" y="10750"/>
                        <a:pt x="7143" y="10750"/>
                      </a:cubicBezTo>
                      <a:cubicBezTo>
                        <a:pt x="7828" y="10750"/>
                        <a:pt x="8454" y="11335"/>
                        <a:pt x="8565" y="12095"/>
                      </a:cubicBezTo>
                      <a:cubicBezTo>
                        <a:pt x="8671" y="12781"/>
                        <a:pt x="8344" y="13446"/>
                        <a:pt x="7784" y="13700"/>
                      </a:cubicBezTo>
                      <a:cubicBezTo>
                        <a:pt x="7597" y="13789"/>
                        <a:pt x="7403" y="13831"/>
                        <a:pt x="7210" y="13831"/>
                      </a:cubicBezTo>
                      <a:cubicBezTo>
                        <a:pt x="6784" y="13831"/>
                        <a:pt x="6368" y="13621"/>
                        <a:pt x="6062" y="13235"/>
                      </a:cubicBezTo>
                      <a:cubicBezTo>
                        <a:pt x="6009" y="13151"/>
                        <a:pt x="5978" y="13045"/>
                        <a:pt x="5883" y="12992"/>
                      </a:cubicBezTo>
                      <a:lnTo>
                        <a:pt x="5883" y="12992"/>
                      </a:lnTo>
                      <a:cubicBezTo>
                        <a:pt x="5872" y="13225"/>
                        <a:pt x="5978" y="13425"/>
                        <a:pt x="6062" y="13626"/>
                      </a:cubicBezTo>
                      <a:cubicBezTo>
                        <a:pt x="6242" y="14048"/>
                        <a:pt x="6453" y="14439"/>
                        <a:pt x="6664" y="14830"/>
                      </a:cubicBezTo>
                      <a:cubicBezTo>
                        <a:pt x="6897" y="15252"/>
                        <a:pt x="7192" y="15622"/>
                        <a:pt x="7446" y="16023"/>
                      </a:cubicBezTo>
                      <a:cubicBezTo>
                        <a:pt x="8090" y="17037"/>
                        <a:pt x="8354" y="18189"/>
                        <a:pt x="8576" y="19350"/>
                      </a:cubicBezTo>
                      <a:cubicBezTo>
                        <a:pt x="8734" y="20185"/>
                        <a:pt x="8671" y="20998"/>
                        <a:pt x="8534" y="21832"/>
                      </a:cubicBezTo>
                      <a:cubicBezTo>
                        <a:pt x="8449" y="21790"/>
                        <a:pt x="8449" y="21737"/>
                        <a:pt x="8417" y="21684"/>
                      </a:cubicBezTo>
                      <a:cubicBezTo>
                        <a:pt x="8143" y="21051"/>
                        <a:pt x="7858" y="20428"/>
                        <a:pt x="7488" y="19847"/>
                      </a:cubicBezTo>
                      <a:cubicBezTo>
                        <a:pt x="6622" y="18516"/>
                        <a:pt x="5460" y="17502"/>
                        <a:pt x="4140" y="16689"/>
                      </a:cubicBezTo>
                      <a:cubicBezTo>
                        <a:pt x="3601" y="16351"/>
                        <a:pt x="3095" y="15981"/>
                        <a:pt x="2672" y="15495"/>
                      </a:cubicBezTo>
                      <a:cubicBezTo>
                        <a:pt x="2345" y="15105"/>
                        <a:pt x="2112" y="14650"/>
                        <a:pt x="1859" y="14217"/>
                      </a:cubicBezTo>
                      <a:cubicBezTo>
                        <a:pt x="1764" y="14059"/>
                        <a:pt x="1679" y="13901"/>
                        <a:pt x="1574" y="13763"/>
                      </a:cubicBezTo>
                      <a:cubicBezTo>
                        <a:pt x="1453" y="13600"/>
                        <a:pt x="1320" y="13519"/>
                        <a:pt x="1194" y="13519"/>
                      </a:cubicBezTo>
                      <a:cubicBezTo>
                        <a:pt x="1044" y="13519"/>
                        <a:pt x="905" y="13634"/>
                        <a:pt x="813" y="13858"/>
                      </a:cubicBezTo>
                      <a:cubicBezTo>
                        <a:pt x="792" y="13901"/>
                        <a:pt x="782" y="13943"/>
                        <a:pt x="771" y="13985"/>
                      </a:cubicBezTo>
                      <a:cubicBezTo>
                        <a:pt x="444" y="15073"/>
                        <a:pt x="222" y="16192"/>
                        <a:pt x="137" y="17333"/>
                      </a:cubicBezTo>
                      <a:cubicBezTo>
                        <a:pt x="0" y="18981"/>
                        <a:pt x="275" y="20554"/>
                        <a:pt x="951" y="22065"/>
                      </a:cubicBezTo>
                      <a:cubicBezTo>
                        <a:pt x="1510" y="23290"/>
                        <a:pt x="2366" y="24166"/>
                        <a:pt x="3570" y="24705"/>
                      </a:cubicBezTo>
                      <a:cubicBezTo>
                        <a:pt x="4267" y="25011"/>
                        <a:pt x="4996" y="25233"/>
                        <a:pt x="5724" y="25423"/>
                      </a:cubicBezTo>
                      <a:cubicBezTo>
                        <a:pt x="6802" y="25698"/>
                        <a:pt x="7636" y="26331"/>
                        <a:pt x="8322" y="27208"/>
                      </a:cubicBezTo>
                      <a:cubicBezTo>
                        <a:pt x="8449" y="27377"/>
                        <a:pt x="8513" y="27567"/>
                        <a:pt x="8513" y="27789"/>
                      </a:cubicBezTo>
                      <a:cubicBezTo>
                        <a:pt x="8502" y="28887"/>
                        <a:pt x="8513" y="29986"/>
                        <a:pt x="8491" y="31074"/>
                      </a:cubicBezTo>
                      <a:cubicBezTo>
                        <a:pt x="8481" y="31707"/>
                        <a:pt x="8386" y="32330"/>
                        <a:pt x="8206" y="32932"/>
                      </a:cubicBezTo>
                      <a:cubicBezTo>
                        <a:pt x="8079" y="33365"/>
                        <a:pt x="7900" y="33767"/>
                        <a:pt x="7657" y="34210"/>
                      </a:cubicBezTo>
                      <a:cubicBezTo>
                        <a:pt x="7530" y="33154"/>
                        <a:pt x="7245" y="32204"/>
                        <a:pt x="6844" y="31306"/>
                      </a:cubicBezTo>
                      <a:cubicBezTo>
                        <a:pt x="6379" y="30250"/>
                        <a:pt x="5471" y="29616"/>
                        <a:pt x="4605" y="28961"/>
                      </a:cubicBezTo>
                      <a:cubicBezTo>
                        <a:pt x="4446" y="28834"/>
                        <a:pt x="4267" y="28739"/>
                        <a:pt x="4077" y="28644"/>
                      </a:cubicBezTo>
                      <a:cubicBezTo>
                        <a:pt x="3970" y="28583"/>
                        <a:pt x="3858" y="28545"/>
                        <a:pt x="3748" y="28545"/>
                      </a:cubicBezTo>
                      <a:cubicBezTo>
                        <a:pt x="3650" y="28545"/>
                        <a:pt x="3554" y="28575"/>
                        <a:pt x="3464" y="28644"/>
                      </a:cubicBezTo>
                      <a:cubicBezTo>
                        <a:pt x="3242" y="28813"/>
                        <a:pt x="3242" y="29046"/>
                        <a:pt x="3306" y="29299"/>
                      </a:cubicBezTo>
                      <a:cubicBezTo>
                        <a:pt x="3432" y="29764"/>
                        <a:pt x="3454" y="30250"/>
                        <a:pt x="3443" y="30725"/>
                      </a:cubicBezTo>
                      <a:cubicBezTo>
                        <a:pt x="3432" y="31443"/>
                        <a:pt x="3443" y="32172"/>
                        <a:pt x="3443" y="32890"/>
                      </a:cubicBezTo>
                      <a:cubicBezTo>
                        <a:pt x="3443" y="33207"/>
                        <a:pt x="3496" y="33513"/>
                        <a:pt x="3580" y="33819"/>
                      </a:cubicBezTo>
                      <a:cubicBezTo>
                        <a:pt x="3866" y="34886"/>
                        <a:pt x="4531" y="35689"/>
                        <a:pt x="5365" y="36354"/>
                      </a:cubicBezTo>
                      <a:cubicBezTo>
                        <a:pt x="5524" y="36481"/>
                        <a:pt x="5693" y="36597"/>
                        <a:pt x="5862" y="36713"/>
                      </a:cubicBezTo>
                      <a:cubicBezTo>
                        <a:pt x="5978" y="36787"/>
                        <a:pt x="5988" y="36872"/>
                        <a:pt x="5904" y="36967"/>
                      </a:cubicBezTo>
                      <a:cubicBezTo>
                        <a:pt x="5851" y="37030"/>
                        <a:pt x="5798" y="37083"/>
                        <a:pt x="5756" y="37136"/>
                      </a:cubicBezTo>
                      <a:cubicBezTo>
                        <a:pt x="5186" y="37886"/>
                        <a:pt x="4668" y="38657"/>
                        <a:pt x="4425" y="39597"/>
                      </a:cubicBezTo>
                      <a:cubicBezTo>
                        <a:pt x="4721" y="39544"/>
                        <a:pt x="5006" y="39428"/>
                        <a:pt x="5281" y="39301"/>
                      </a:cubicBezTo>
                      <a:cubicBezTo>
                        <a:pt x="5682" y="39100"/>
                        <a:pt x="6115" y="39026"/>
                        <a:pt x="6569" y="39026"/>
                      </a:cubicBezTo>
                      <a:cubicBezTo>
                        <a:pt x="6875" y="38403"/>
                        <a:pt x="7256" y="37812"/>
                        <a:pt x="7625" y="37220"/>
                      </a:cubicBezTo>
                      <a:cubicBezTo>
                        <a:pt x="8185" y="36344"/>
                        <a:pt x="8808" y="35509"/>
                        <a:pt x="9262" y="34559"/>
                      </a:cubicBezTo>
                      <a:cubicBezTo>
                        <a:pt x="9336" y="34411"/>
                        <a:pt x="9463" y="34358"/>
                        <a:pt x="9600" y="34305"/>
                      </a:cubicBezTo>
                      <a:cubicBezTo>
                        <a:pt x="10295" y="34022"/>
                        <a:pt x="11013" y="33952"/>
                        <a:pt x="11748" y="33952"/>
                      </a:cubicBezTo>
                      <a:cubicBezTo>
                        <a:pt x="11863" y="33952"/>
                        <a:pt x="11977" y="33954"/>
                        <a:pt x="12093" y="33957"/>
                      </a:cubicBezTo>
                      <a:cubicBezTo>
                        <a:pt x="12151" y="33958"/>
                        <a:pt x="12209" y="33958"/>
                        <a:pt x="12267" y="33958"/>
                      </a:cubicBezTo>
                      <a:cubicBezTo>
                        <a:pt x="12916" y="33958"/>
                        <a:pt x="13562" y="33894"/>
                        <a:pt x="14163" y="33545"/>
                      </a:cubicBezTo>
                      <a:cubicBezTo>
                        <a:pt x="14659" y="33260"/>
                        <a:pt x="15092" y="32880"/>
                        <a:pt x="15494" y="32468"/>
                      </a:cubicBezTo>
                      <a:cubicBezTo>
                        <a:pt x="16645" y="31285"/>
                        <a:pt x="17268" y="29817"/>
                        <a:pt x="17574" y="28190"/>
                      </a:cubicBezTo>
                      <a:cubicBezTo>
                        <a:pt x="17669" y="27704"/>
                        <a:pt x="17733" y="27208"/>
                        <a:pt x="17775" y="26722"/>
                      </a:cubicBezTo>
                      <a:cubicBezTo>
                        <a:pt x="17891" y="25560"/>
                        <a:pt x="17891" y="24420"/>
                        <a:pt x="17690" y="23269"/>
                      </a:cubicBezTo>
                      <a:cubicBezTo>
                        <a:pt x="17659" y="23110"/>
                        <a:pt x="17659" y="22941"/>
                        <a:pt x="17595" y="22783"/>
                      </a:cubicBezTo>
                      <a:cubicBezTo>
                        <a:pt x="17526" y="22612"/>
                        <a:pt x="17391" y="22520"/>
                        <a:pt x="17245" y="22520"/>
                      </a:cubicBezTo>
                      <a:cubicBezTo>
                        <a:pt x="17147" y="22520"/>
                        <a:pt x="17044" y="22561"/>
                        <a:pt x="16951" y="22645"/>
                      </a:cubicBezTo>
                      <a:cubicBezTo>
                        <a:pt x="16877" y="22709"/>
                        <a:pt x="16824" y="22804"/>
                        <a:pt x="16761" y="22878"/>
                      </a:cubicBezTo>
                      <a:cubicBezTo>
                        <a:pt x="16159" y="23659"/>
                        <a:pt x="15494" y="24367"/>
                        <a:pt x="14649" y="24884"/>
                      </a:cubicBezTo>
                      <a:cubicBezTo>
                        <a:pt x="14089" y="25222"/>
                        <a:pt x="13582" y="25655"/>
                        <a:pt x="13043" y="26046"/>
                      </a:cubicBezTo>
                      <a:cubicBezTo>
                        <a:pt x="11882" y="26923"/>
                        <a:pt x="10931" y="27968"/>
                        <a:pt x="10308" y="29320"/>
                      </a:cubicBezTo>
                      <a:cubicBezTo>
                        <a:pt x="10266" y="29415"/>
                        <a:pt x="10234" y="29553"/>
                        <a:pt x="10097" y="29584"/>
                      </a:cubicBezTo>
                      <a:cubicBezTo>
                        <a:pt x="9991" y="29056"/>
                        <a:pt x="10033" y="28528"/>
                        <a:pt x="9949" y="28011"/>
                      </a:cubicBezTo>
                      <a:cubicBezTo>
                        <a:pt x="9780" y="26870"/>
                        <a:pt x="9695" y="25719"/>
                        <a:pt x="9717" y="24568"/>
                      </a:cubicBezTo>
                      <a:cubicBezTo>
                        <a:pt x="9717" y="24346"/>
                        <a:pt x="9759" y="24156"/>
                        <a:pt x="9854" y="23955"/>
                      </a:cubicBezTo>
                      <a:cubicBezTo>
                        <a:pt x="10086" y="23438"/>
                        <a:pt x="10509" y="23163"/>
                        <a:pt x="10994" y="22983"/>
                      </a:cubicBezTo>
                      <a:cubicBezTo>
                        <a:pt x="11491" y="22804"/>
                        <a:pt x="11998" y="22698"/>
                        <a:pt x="12526" y="22624"/>
                      </a:cubicBezTo>
                      <a:cubicBezTo>
                        <a:pt x="13603" y="22466"/>
                        <a:pt x="14670" y="22223"/>
                        <a:pt x="15673" y="21758"/>
                      </a:cubicBezTo>
                      <a:cubicBezTo>
                        <a:pt x="17395" y="20966"/>
                        <a:pt x="18430" y="19562"/>
                        <a:pt x="18894" y="17692"/>
                      </a:cubicBezTo>
                      <a:cubicBezTo>
                        <a:pt x="19243" y="16287"/>
                        <a:pt x="19243" y="14872"/>
                        <a:pt x="19000" y="13457"/>
                      </a:cubicBezTo>
                      <a:cubicBezTo>
                        <a:pt x="18842" y="12528"/>
                        <a:pt x="18757" y="11577"/>
                        <a:pt x="18472" y="10679"/>
                      </a:cubicBezTo>
                      <a:cubicBezTo>
                        <a:pt x="18345" y="10289"/>
                        <a:pt x="18197" y="9908"/>
                        <a:pt x="17933" y="9602"/>
                      </a:cubicBezTo>
                      <a:cubicBezTo>
                        <a:pt x="17809" y="9458"/>
                        <a:pt x="17682" y="9386"/>
                        <a:pt x="17561" y="9386"/>
                      </a:cubicBezTo>
                      <a:cubicBezTo>
                        <a:pt x="17424" y="9386"/>
                        <a:pt x="17295" y="9476"/>
                        <a:pt x="17183" y="9655"/>
                      </a:cubicBezTo>
                      <a:cubicBezTo>
                        <a:pt x="17057" y="9834"/>
                        <a:pt x="16962" y="10046"/>
                        <a:pt x="16867" y="10246"/>
                      </a:cubicBezTo>
                      <a:cubicBezTo>
                        <a:pt x="16339" y="11366"/>
                        <a:pt x="15652" y="12401"/>
                        <a:pt x="14860" y="13341"/>
                      </a:cubicBezTo>
                      <a:cubicBezTo>
                        <a:pt x="14490" y="13784"/>
                        <a:pt x="14089" y="14207"/>
                        <a:pt x="13709" y="14629"/>
                      </a:cubicBezTo>
                      <a:cubicBezTo>
                        <a:pt x="13909" y="14745"/>
                        <a:pt x="14121" y="14841"/>
                        <a:pt x="14279" y="15020"/>
                      </a:cubicBezTo>
                      <a:cubicBezTo>
                        <a:pt x="14723" y="15527"/>
                        <a:pt x="14723" y="16330"/>
                        <a:pt x="14258" y="16858"/>
                      </a:cubicBezTo>
                      <a:cubicBezTo>
                        <a:pt x="13998" y="17154"/>
                        <a:pt x="13673" y="17305"/>
                        <a:pt x="13344" y="17305"/>
                      </a:cubicBezTo>
                      <a:cubicBezTo>
                        <a:pt x="13097" y="17305"/>
                        <a:pt x="12847" y="17220"/>
                        <a:pt x="12621" y="17048"/>
                      </a:cubicBezTo>
                      <a:cubicBezTo>
                        <a:pt x="12346" y="16837"/>
                        <a:pt x="12209" y="16552"/>
                        <a:pt x="12125" y="16224"/>
                      </a:cubicBezTo>
                      <a:cubicBezTo>
                        <a:pt x="12072" y="16266"/>
                        <a:pt x="11998" y="16298"/>
                        <a:pt x="11956" y="16351"/>
                      </a:cubicBezTo>
                      <a:cubicBezTo>
                        <a:pt x="11385" y="16963"/>
                        <a:pt x="10857" y="17597"/>
                        <a:pt x="10445" y="18326"/>
                      </a:cubicBezTo>
                      <a:cubicBezTo>
                        <a:pt x="10371" y="18453"/>
                        <a:pt x="10308" y="18590"/>
                        <a:pt x="10160" y="18706"/>
                      </a:cubicBezTo>
                      <a:cubicBezTo>
                        <a:pt x="10276" y="18062"/>
                        <a:pt x="10403" y="17470"/>
                        <a:pt x="10625" y="16900"/>
                      </a:cubicBezTo>
                      <a:cubicBezTo>
                        <a:pt x="11449" y="14830"/>
                        <a:pt x="12103" y="12707"/>
                        <a:pt x="12737" y="10563"/>
                      </a:cubicBezTo>
                      <a:cubicBezTo>
                        <a:pt x="13191" y="9042"/>
                        <a:pt x="13434" y="7469"/>
                        <a:pt x="13540" y="5884"/>
                      </a:cubicBezTo>
                      <a:cubicBezTo>
                        <a:pt x="13614" y="4754"/>
                        <a:pt x="13614" y="3603"/>
                        <a:pt x="13466" y="2473"/>
                      </a:cubicBezTo>
                      <a:cubicBezTo>
                        <a:pt x="13381" y="1787"/>
                        <a:pt x="13276" y="1111"/>
                        <a:pt x="13086" y="445"/>
                      </a:cubicBezTo>
                      <a:cubicBezTo>
                        <a:pt x="13022" y="213"/>
                        <a:pt x="12938" y="12"/>
                        <a:pt x="12674" y="2"/>
                      </a:cubicBezTo>
                      <a:cubicBezTo>
                        <a:pt x="12662" y="1"/>
                        <a:pt x="12651" y="1"/>
                        <a:pt x="1264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1" name="Google Shape;1581;p53"/>
                <p:cNvSpPr/>
                <p:nvPr/>
              </p:nvSpPr>
              <p:spPr>
                <a:xfrm>
                  <a:off x="6968985" y="1278564"/>
                  <a:ext cx="115628" cy="145351"/>
                </a:xfrm>
                <a:custGeom>
                  <a:avLst/>
                  <a:gdLst/>
                  <a:ahLst/>
                  <a:cxnLst/>
                  <a:rect l="l" t="t" r="r" b="b"/>
                  <a:pathLst>
                    <a:path w="2303" h="2895" extrusionOk="0">
                      <a:moveTo>
                        <a:pt x="1891" y="1"/>
                      </a:moveTo>
                      <a:cubicBezTo>
                        <a:pt x="1753" y="96"/>
                        <a:pt x="1627" y="191"/>
                        <a:pt x="1500" y="286"/>
                      </a:cubicBezTo>
                      <a:cubicBezTo>
                        <a:pt x="1003" y="635"/>
                        <a:pt x="539" y="1025"/>
                        <a:pt x="0" y="1289"/>
                      </a:cubicBezTo>
                      <a:cubicBezTo>
                        <a:pt x="106" y="1881"/>
                        <a:pt x="328" y="2420"/>
                        <a:pt x="687" y="2895"/>
                      </a:cubicBezTo>
                      <a:cubicBezTo>
                        <a:pt x="1204" y="2367"/>
                        <a:pt x="1753" y="1881"/>
                        <a:pt x="2303" y="1406"/>
                      </a:cubicBezTo>
                      <a:cubicBezTo>
                        <a:pt x="2197" y="930"/>
                        <a:pt x="1943" y="497"/>
                        <a:pt x="189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2" name="Google Shape;1582;p53"/>
                <p:cNvSpPr/>
                <p:nvPr/>
              </p:nvSpPr>
              <p:spPr>
                <a:xfrm>
                  <a:off x="7336460" y="1434511"/>
                  <a:ext cx="68433" cy="111009"/>
                </a:xfrm>
                <a:custGeom>
                  <a:avLst/>
                  <a:gdLst/>
                  <a:ahLst/>
                  <a:cxnLst/>
                  <a:rect l="l" t="t" r="r" b="b"/>
                  <a:pathLst>
                    <a:path w="1363" h="2211" extrusionOk="0">
                      <a:moveTo>
                        <a:pt x="1289" y="21"/>
                      </a:moveTo>
                      <a:cubicBezTo>
                        <a:pt x="856" y="32"/>
                        <a:pt x="423" y="0"/>
                        <a:pt x="0" y="148"/>
                      </a:cubicBezTo>
                      <a:cubicBezTo>
                        <a:pt x="106" y="803"/>
                        <a:pt x="106" y="1468"/>
                        <a:pt x="11" y="2123"/>
                      </a:cubicBezTo>
                      <a:cubicBezTo>
                        <a:pt x="243" y="2178"/>
                        <a:pt x="477" y="2210"/>
                        <a:pt x="713" y="2210"/>
                      </a:cubicBezTo>
                      <a:cubicBezTo>
                        <a:pt x="929" y="2210"/>
                        <a:pt x="1146" y="2183"/>
                        <a:pt x="1363" y="2123"/>
                      </a:cubicBezTo>
                      <a:cubicBezTo>
                        <a:pt x="1268" y="1859"/>
                        <a:pt x="1236" y="1584"/>
                        <a:pt x="1268" y="1299"/>
                      </a:cubicBezTo>
                      <a:cubicBezTo>
                        <a:pt x="1320" y="877"/>
                        <a:pt x="1299" y="444"/>
                        <a:pt x="1289" y="2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3" name="Google Shape;1583;p53"/>
                <p:cNvSpPr/>
                <p:nvPr/>
              </p:nvSpPr>
              <p:spPr>
                <a:xfrm>
                  <a:off x="7124882" y="1432352"/>
                  <a:ext cx="95495" cy="102925"/>
                </a:xfrm>
                <a:custGeom>
                  <a:avLst/>
                  <a:gdLst/>
                  <a:ahLst/>
                  <a:cxnLst/>
                  <a:rect l="l" t="t" r="r" b="b"/>
                  <a:pathLst>
                    <a:path w="1902" h="2050" extrusionOk="0">
                      <a:moveTo>
                        <a:pt x="761" y="1"/>
                      </a:moveTo>
                      <a:cubicBezTo>
                        <a:pt x="560" y="603"/>
                        <a:pt x="275" y="1163"/>
                        <a:pt x="0" y="1722"/>
                      </a:cubicBezTo>
                      <a:cubicBezTo>
                        <a:pt x="475" y="1986"/>
                        <a:pt x="1004" y="1955"/>
                        <a:pt x="1510" y="2050"/>
                      </a:cubicBezTo>
                      <a:cubicBezTo>
                        <a:pt x="1563" y="1437"/>
                        <a:pt x="1722" y="856"/>
                        <a:pt x="1901" y="286"/>
                      </a:cubicBezTo>
                      <a:cubicBezTo>
                        <a:pt x="1521" y="191"/>
                        <a:pt x="1141" y="96"/>
                        <a:pt x="77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4" name="Google Shape;1584;p53"/>
                <p:cNvSpPr/>
                <p:nvPr/>
              </p:nvSpPr>
              <p:spPr>
                <a:xfrm>
                  <a:off x="7468457" y="1482761"/>
                  <a:ext cx="16518" cy="44584"/>
                </a:xfrm>
                <a:custGeom>
                  <a:avLst/>
                  <a:gdLst/>
                  <a:ahLst/>
                  <a:cxnLst/>
                  <a:rect l="l" t="t" r="r" b="b"/>
                  <a:pathLst>
                    <a:path w="329" h="888" extrusionOk="0">
                      <a:moveTo>
                        <a:pt x="1" y="0"/>
                      </a:moveTo>
                      <a:lnTo>
                        <a:pt x="1" y="0"/>
                      </a:lnTo>
                      <a:cubicBezTo>
                        <a:pt x="12" y="296"/>
                        <a:pt x="12" y="592"/>
                        <a:pt x="12" y="887"/>
                      </a:cubicBezTo>
                      <a:cubicBezTo>
                        <a:pt x="328" y="581"/>
                        <a:pt x="159" y="285"/>
                        <a:pt x="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85" name="Google Shape;1585;p53"/>
              <p:cNvGrpSpPr/>
              <p:nvPr/>
            </p:nvGrpSpPr>
            <p:grpSpPr>
              <a:xfrm rot="-989203">
                <a:off x="-1811715" y="643730"/>
                <a:ext cx="807726" cy="2055878"/>
                <a:chOff x="6813590" y="-579496"/>
                <a:chExt cx="834159" cy="2123158"/>
              </a:xfrm>
            </p:grpSpPr>
            <p:sp>
              <p:nvSpPr>
                <p:cNvPr id="1586" name="Google Shape;1586;p53"/>
                <p:cNvSpPr/>
                <p:nvPr/>
              </p:nvSpPr>
              <p:spPr>
                <a:xfrm>
                  <a:off x="6956232" y="1156106"/>
                  <a:ext cx="121502" cy="187224"/>
                </a:xfrm>
                <a:custGeom>
                  <a:avLst/>
                  <a:gdLst/>
                  <a:ahLst/>
                  <a:cxnLst/>
                  <a:rect l="l" t="t" r="r" b="b"/>
                  <a:pathLst>
                    <a:path w="2420" h="3729" extrusionOk="0">
                      <a:moveTo>
                        <a:pt x="2419" y="0"/>
                      </a:moveTo>
                      <a:cubicBezTo>
                        <a:pt x="1965" y="0"/>
                        <a:pt x="1532" y="74"/>
                        <a:pt x="1131" y="275"/>
                      </a:cubicBezTo>
                      <a:cubicBezTo>
                        <a:pt x="856" y="402"/>
                        <a:pt x="571" y="518"/>
                        <a:pt x="275" y="571"/>
                      </a:cubicBezTo>
                      <a:cubicBezTo>
                        <a:pt x="1" y="1405"/>
                        <a:pt x="22" y="2271"/>
                        <a:pt x="117" y="3126"/>
                      </a:cubicBezTo>
                      <a:cubicBezTo>
                        <a:pt x="138" y="3327"/>
                        <a:pt x="117" y="3549"/>
                        <a:pt x="254" y="3728"/>
                      </a:cubicBezTo>
                      <a:cubicBezTo>
                        <a:pt x="793" y="3464"/>
                        <a:pt x="1257" y="3074"/>
                        <a:pt x="1754" y="2725"/>
                      </a:cubicBezTo>
                      <a:cubicBezTo>
                        <a:pt x="1881" y="2630"/>
                        <a:pt x="2007" y="2535"/>
                        <a:pt x="2145" y="2440"/>
                      </a:cubicBezTo>
                      <a:cubicBezTo>
                        <a:pt x="2060" y="1606"/>
                        <a:pt x="2176" y="792"/>
                        <a:pt x="2419"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7" name="Google Shape;1587;p53"/>
                <p:cNvSpPr/>
                <p:nvPr/>
              </p:nvSpPr>
              <p:spPr>
                <a:xfrm>
                  <a:off x="7003428" y="1349107"/>
                  <a:ext cx="160212" cy="169802"/>
                </a:xfrm>
                <a:custGeom>
                  <a:avLst/>
                  <a:gdLst/>
                  <a:ahLst/>
                  <a:cxnLst/>
                  <a:rect l="l" t="t" r="r" b="b"/>
                  <a:pathLst>
                    <a:path w="3191" h="3382" extrusionOk="0">
                      <a:moveTo>
                        <a:pt x="1617" y="1"/>
                      </a:moveTo>
                      <a:cubicBezTo>
                        <a:pt x="1067" y="476"/>
                        <a:pt x="518" y="962"/>
                        <a:pt x="1" y="1490"/>
                      </a:cubicBezTo>
                      <a:cubicBezTo>
                        <a:pt x="328" y="2145"/>
                        <a:pt x="824" y="2641"/>
                        <a:pt x="1426" y="3000"/>
                      </a:cubicBezTo>
                      <a:cubicBezTo>
                        <a:pt x="1720" y="3162"/>
                        <a:pt x="2013" y="3382"/>
                        <a:pt x="2371" y="3382"/>
                      </a:cubicBezTo>
                      <a:cubicBezTo>
                        <a:pt x="2387" y="3382"/>
                        <a:pt x="2403" y="3381"/>
                        <a:pt x="2419" y="3380"/>
                      </a:cubicBezTo>
                      <a:cubicBezTo>
                        <a:pt x="2694" y="2821"/>
                        <a:pt x="2979" y="2261"/>
                        <a:pt x="3190" y="1659"/>
                      </a:cubicBezTo>
                      <a:cubicBezTo>
                        <a:pt x="2535" y="1363"/>
                        <a:pt x="2071" y="867"/>
                        <a:pt x="1775" y="212"/>
                      </a:cubicBezTo>
                      <a:cubicBezTo>
                        <a:pt x="1733" y="127"/>
                        <a:pt x="1669" y="64"/>
                        <a:pt x="161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8" name="Google Shape;1588;p53"/>
                <p:cNvSpPr/>
                <p:nvPr/>
              </p:nvSpPr>
              <p:spPr>
                <a:xfrm>
                  <a:off x="7200696" y="1441892"/>
                  <a:ext cx="141083" cy="99863"/>
                </a:xfrm>
                <a:custGeom>
                  <a:avLst/>
                  <a:gdLst/>
                  <a:ahLst/>
                  <a:cxnLst/>
                  <a:rect l="l" t="t" r="r" b="b"/>
                  <a:pathLst>
                    <a:path w="2810" h="1989" extrusionOk="0">
                      <a:moveTo>
                        <a:pt x="2704" y="1"/>
                      </a:moveTo>
                      <a:cubicBezTo>
                        <a:pt x="2609" y="1"/>
                        <a:pt x="2504" y="11"/>
                        <a:pt x="2408" y="22"/>
                      </a:cubicBezTo>
                      <a:cubicBezTo>
                        <a:pt x="1988" y="62"/>
                        <a:pt x="1567" y="150"/>
                        <a:pt x="1147" y="150"/>
                      </a:cubicBezTo>
                      <a:cubicBezTo>
                        <a:pt x="1124" y="150"/>
                        <a:pt x="1101" y="149"/>
                        <a:pt x="1078" y="149"/>
                      </a:cubicBezTo>
                      <a:cubicBezTo>
                        <a:pt x="888" y="149"/>
                        <a:pt x="705" y="85"/>
                        <a:pt x="517" y="85"/>
                      </a:cubicBezTo>
                      <a:cubicBezTo>
                        <a:pt x="475" y="85"/>
                        <a:pt x="433" y="88"/>
                        <a:pt x="391" y="96"/>
                      </a:cubicBezTo>
                      <a:cubicBezTo>
                        <a:pt x="212" y="666"/>
                        <a:pt x="53" y="1247"/>
                        <a:pt x="0" y="1860"/>
                      </a:cubicBezTo>
                      <a:cubicBezTo>
                        <a:pt x="617" y="1961"/>
                        <a:pt x="1239" y="1988"/>
                        <a:pt x="1862" y="1988"/>
                      </a:cubicBezTo>
                      <a:cubicBezTo>
                        <a:pt x="2146" y="1988"/>
                        <a:pt x="2430" y="1983"/>
                        <a:pt x="2715" y="1976"/>
                      </a:cubicBezTo>
                      <a:cubicBezTo>
                        <a:pt x="2810" y="1321"/>
                        <a:pt x="2810" y="656"/>
                        <a:pt x="2704"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9" name="Google Shape;1589;p53"/>
                <p:cNvSpPr/>
                <p:nvPr/>
              </p:nvSpPr>
              <p:spPr>
                <a:xfrm>
                  <a:off x="7356593" y="-68827"/>
                  <a:ext cx="130489" cy="134355"/>
                </a:xfrm>
                <a:custGeom>
                  <a:avLst/>
                  <a:gdLst/>
                  <a:ahLst/>
                  <a:cxnLst/>
                  <a:rect l="l" t="t" r="r" b="b"/>
                  <a:pathLst>
                    <a:path w="2599" h="2676" extrusionOk="0">
                      <a:moveTo>
                        <a:pt x="1585" y="0"/>
                      </a:moveTo>
                      <a:cubicBezTo>
                        <a:pt x="1215" y="359"/>
                        <a:pt x="835" y="708"/>
                        <a:pt x="465" y="1067"/>
                      </a:cubicBezTo>
                      <a:cubicBezTo>
                        <a:pt x="296" y="1225"/>
                        <a:pt x="117" y="1373"/>
                        <a:pt x="1" y="1595"/>
                      </a:cubicBezTo>
                      <a:cubicBezTo>
                        <a:pt x="85" y="1923"/>
                        <a:pt x="222" y="2208"/>
                        <a:pt x="497" y="2419"/>
                      </a:cubicBezTo>
                      <a:cubicBezTo>
                        <a:pt x="723" y="2591"/>
                        <a:pt x="973" y="2676"/>
                        <a:pt x="1220" y="2676"/>
                      </a:cubicBezTo>
                      <a:cubicBezTo>
                        <a:pt x="1549" y="2676"/>
                        <a:pt x="1874" y="2525"/>
                        <a:pt x="2134" y="2229"/>
                      </a:cubicBezTo>
                      <a:cubicBezTo>
                        <a:pt x="2588" y="1701"/>
                        <a:pt x="2599" y="898"/>
                        <a:pt x="2155" y="391"/>
                      </a:cubicBezTo>
                      <a:cubicBezTo>
                        <a:pt x="1997" y="212"/>
                        <a:pt x="1785" y="116"/>
                        <a:pt x="158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0" name="Google Shape;1590;p53"/>
                <p:cNvSpPr/>
                <p:nvPr/>
              </p:nvSpPr>
              <p:spPr>
                <a:xfrm>
                  <a:off x="7126438" y="-550877"/>
                  <a:ext cx="114624" cy="126422"/>
                </a:xfrm>
                <a:custGeom>
                  <a:avLst/>
                  <a:gdLst/>
                  <a:ahLst/>
                  <a:cxnLst/>
                  <a:rect l="l" t="t" r="r" b="b"/>
                  <a:pathLst>
                    <a:path w="2283" h="2518" extrusionOk="0">
                      <a:moveTo>
                        <a:pt x="1279" y="1"/>
                      </a:moveTo>
                      <a:cubicBezTo>
                        <a:pt x="782" y="392"/>
                        <a:pt x="371" y="878"/>
                        <a:pt x="1" y="1395"/>
                      </a:cubicBezTo>
                      <a:cubicBezTo>
                        <a:pt x="96" y="1522"/>
                        <a:pt x="106" y="1670"/>
                        <a:pt x="149" y="1818"/>
                      </a:cubicBezTo>
                      <a:cubicBezTo>
                        <a:pt x="254" y="2198"/>
                        <a:pt x="497" y="2441"/>
                        <a:pt x="867" y="2504"/>
                      </a:cubicBezTo>
                      <a:cubicBezTo>
                        <a:pt x="923" y="2513"/>
                        <a:pt x="977" y="2518"/>
                        <a:pt x="1030" y="2518"/>
                      </a:cubicBezTo>
                      <a:cubicBezTo>
                        <a:pt x="1338" y="2518"/>
                        <a:pt x="1595" y="2364"/>
                        <a:pt x="1775" y="2103"/>
                      </a:cubicBezTo>
                      <a:cubicBezTo>
                        <a:pt x="2282" y="1384"/>
                        <a:pt x="2134" y="307"/>
                        <a:pt x="127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1" name="Google Shape;1591;p53"/>
                <p:cNvSpPr/>
                <p:nvPr/>
              </p:nvSpPr>
              <p:spPr>
                <a:xfrm>
                  <a:off x="7398467" y="1431800"/>
                  <a:ext cx="70592" cy="111862"/>
                </a:xfrm>
                <a:custGeom>
                  <a:avLst/>
                  <a:gdLst/>
                  <a:ahLst/>
                  <a:cxnLst/>
                  <a:rect l="l" t="t" r="r" b="b"/>
                  <a:pathLst>
                    <a:path w="1406" h="2228" extrusionOk="0">
                      <a:moveTo>
                        <a:pt x="376" y="1"/>
                      </a:moveTo>
                      <a:cubicBezTo>
                        <a:pt x="267" y="1"/>
                        <a:pt x="157" y="18"/>
                        <a:pt x="54" y="75"/>
                      </a:cubicBezTo>
                      <a:cubicBezTo>
                        <a:pt x="64" y="498"/>
                        <a:pt x="85" y="931"/>
                        <a:pt x="33" y="1353"/>
                      </a:cubicBezTo>
                      <a:cubicBezTo>
                        <a:pt x="1" y="1638"/>
                        <a:pt x="33" y="1913"/>
                        <a:pt x="128" y="2177"/>
                      </a:cubicBezTo>
                      <a:cubicBezTo>
                        <a:pt x="285" y="2206"/>
                        <a:pt x="442" y="2228"/>
                        <a:pt x="596" y="2228"/>
                      </a:cubicBezTo>
                      <a:cubicBezTo>
                        <a:pt x="886" y="2228"/>
                        <a:pt x="1164" y="2151"/>
                        <a:pt x="1406" y="1902"/>
                      </a:cubicBezTo>
                      <a:cubicBezTo>
                        <a:pt x="1406" y="1607"/>
                        <a:pt x="1406" y="1311"/>
                        <a:pt x="1395" y="1015"/>
                      </a:cubicBezTo>
                      <a:cubicBezTo>
                        <a:pt x="1342" y="825"/>
                        <a:pt x="1279" y="646"/>
                        <a:pt x="1205" y="466"/>
                      </a:cubicBezTo>
                      <a:cubicBezTo>
                        <a:pt x="1110" y="212"/>
                        <a:pt x="909" y="54"/>
                        <a:pt x="645" y="22"/>
                      </a:cubicBezTo>
                      <a:cubicBezTo>
                        <a:pt x="558" y="13"/>
                        <a:pt x="467" y="1"/>
                        <a:pt x="37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2" name="Google Shape;1592;p53"/>
                <p:cNvSpPr/>
                <p:nvPr/>
              </p:nvSpPr>
              <p:spPr>
                <a:xfrm>
                  <a:off x="7038975" y="-164825"/>
                  <a:ext cx="50" cy="50"/>
                </a:xfrm>
                <a:custGeom>
                  <a:avLst/>
                  <a:gdLst/>
                  <a:ahLst/>
                  <a:cxnLst/>
                  <a:rect l="l" t="t" r="r" b="b"/>
                  <a:pathLst>
                    <a:path w="1" h="1" extrusionOk="0">
                      <a:moveTo>
                        <a:pt x="0" y="1"/>
                      </a:moveTo>
                      <a:lnTo>
                        <a:pt x="0" y="1"/>
                      </a:lnTo>
                      <a:lnTo>
                        <a:pt x="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3" name="Google Shape;1593;p53"/>
                <p:cNvSpPr/>
                <p:nvPr/>
              </p:nvSpPr>
              <p:spPr>
                <a:xfrm>
                  <a:off x="7038975" y="-164825"/>
                  <a:ext cx="50" cy="50"/>
                </a:xfrm>
                <a:custGeom>
                  <a:avLst/>
                  <a:gdLst/>
                  <a:ahLst/>
                  <a:cxnLst/>
                  <a:rect l="l" t="t" r="r" b="b"/>
                  <a:pathLst>
                    <a:path w="1" h="1" extrusionOk="0">
                      <a:moveTo>
                        <a:pt x="0" y="1"/>
                      </a:moveTo>
                      <a:lnTo>
                        <a:pt x="0" y="1"/>
                      </a:lnTo>
                      <a:lnTo>
                        <a:pt x="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4" name="Google Shape;1594;p53"/>
                <p:cNvSpPr/>
                <p:nvPr/>
              </p:nvSpPr>
              <p:spPr>
                <a:xfrm>
                  <a:off x="7038423" y="-263585"/>
                  <a:ext cx="144798" cy="154740"/>
                </a:xfrm>
                <a:custGeom>
                  <a:avLst/>
                  <a:gdLst/>
                  <a:ahLst/>
                  <a:cxnLst/>
                  <a:rect l="l" t="t" r="r" b="b"/>
                  <a:pathLst>
                    <a:path w="2884" h="3082" extrusionOk="0">
                      <a:moveTo>
                        <a:pt x="1356" y="0"/>
                      </a:moveTo>
                      <a:cubicBezTo>
                        <a:pt x="1327" y="0"/>
                        <a:pt x="1297" y="1"/>
                        <a:pt x="1268" y="3"/>
                      </a:cubicBezTo>
                      <a:cubicBezTo>
                        <a:pt x="550" y="56"/>
                        <a:pt x="32" y="690"/>
                        <a:pt x="11" y="1524"/>
                      </a:cubicBezTo>
                      <a:cubicBezTo>
                        <a:pt x="1" y="1672"/>
                        <a:pt x="11" y="1820"/>
                        <a:pt x="11" y="1968"/>
                      </a:cubicBezTo>
                      <a:cubicBezTo>
                        <a:pt x="96" y="2042"/>
                        <a:pt x="96" y="2137"/>
                        <a:pt x="96" y="2242"/>
                      </a:cubicBezTo>
                      <a:cubicBezTo>
                        <a:pt x="191" y="2295"/>
                        <a:pt x="222" y="2401"/>
                        <a:pt x="275" y="2485"/>
                      </a:cubicBezTo>
                      <a:cubicBezTo>
                        <a:pt x="581" y="2871"/>
                        <a:pt x="997" y="3081"/>
                        <a:pt x="1423" y="3081"/>
                      </a:cubicBezTo>
                      <a:cubicBezTo>
                        <a:pt x="1616" y="3081"/>
                        <a:pt x="1810" y="3039"/>
                        <a:pt x="1997" y="2950"/>
                      </a:cubicBezTo>
                      <a:cubicBezTo>
                        <a:pt x="2557" y="2696"/>
                        <a:pt x="2884" y="2020"/>
                        <a:pt x="2778" y="1345"/>
                      </a:cubicBezTo>
                      <a:cubicBezTo>
                        <a:pt x="2667" y="585"/>
                        <a:pt x="2041" y="0"/>
                        <a:pt x="135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5" name="Google Shape;1595;p53"/>
                <p:cNvSpPr/>
                <p:nvPr/>
              </p:nvSpPr>
              <p:spPr>
                <a:xfrm>
                  <a:off x="7038975" y="-164825"/>
                  <a:ext cx="50" cy="50"/>
                </a:xfrm>
                <a:custGeom>
                  <a:avLst/>
                  <a:gdLst/>
                  <a:ahLst/>
                  <a:cxnLst/>
                  <a:rect l="l" t="t" r="r" b="b"/>
                  <a:pathLst>
                    <a:path w="1" h="1" extrusionOk="0">
                      <a:moveTo>
                        <a:pt x="0" y="1"/>
                      </a:moveTo>
                      <a:lnTo>
                        <a:pt x="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6" name="Google Shape;1596;p53"/>
                <p:cNvSpPr/>
                <p:nvPr/>
              </p:nvSpPr>
              <p:spPr>
                <a:xfrm>
                  <a:off x="7459470" y="128442"/>
                  <a:ext cx="111410" cy="115126"/>
                </a:xfrm>
                <a:custGeom>
                  <a:avLst/>
                  <a:gdLst/>
                  <a:ahLst/>
                  <a:cxnLst/>
                  <a:rect l="l" t="t" r="r" b="b"/>
                  <a:pathLst>
                    <a:path w="2219" h="2293" extrusionOk="0">
                      <a:moveTo>
                        <a:pt x="1101" y="0"/>
                      </a:moveTo>
                      <a:cubicBezTo>
                        <a:pt x="477" y="0"/>
                        <a:pt x="0" y="514"/>
                        <a:pt x="0" y="1173"/>
                      </a:cubicBezTo>
                      <a:cubicBezTo>
                        <a:pt x="0" y="1817"/>
                        <a:pt x="476" y="2292"/>
                        <a:pt x="1109" y="2292"/>
                      </a:cubicBezTo>
                      <a:cubicBezTo>
                        <a:pt x="1743" y="2281"/>
                        <a:pt x="2218" y="1764"/>
                        <a:pt x="2208" y="1099"/>
                      </a:cubicBezTo>
                      <a:cubicBezTo>
                        <a:pt x="2197" y="465"/>
                        <a:pt x="1732" y="0"/>
                        <a:pt x="1120" y="0"/>
                      </a:cubicBezTo>
                      <a:cubicBezTo>
                        <a:pt x="1114" y="0"/>
                        <a:pt x="1107" y="0"/>
                        <a:pt x="110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7" name="Google Shape;1597;p53"/>
                <p:cNvSpPr/>
                <p:nvPr/>
              </p:nvSpPr>
              <p:spPr>
                <a:xfrm>
                  <a:off x="6813590" y="94501"/>
                  <a:ext cx="103980" cy="111913"/>
                </a:xfrm>
                <a:custGeom>
                  <a:avLst/>
                  <a:gdLst/>
                  <a:ahLst/>
                  <a:cxnLst/>
                  <a:rect l="l" t="t" r="r" b="b"/>
                  <a:pathLst>
                    <a:path w="2071" h="2229" extrusionOk="0">
                      <a:moveTo>
                        <a:pt x="1046" y="0"/>
                      </a:moveTo>
                      <a:cubicBezTo>
                        <a:pt x="465" y="0"/>
                        <a:pt x="1" y="497"/>
                        <a:pt x="11" y="1141"/>
                      </a:cubicBezTo>
                      <a:cubicBezTo>
                        <a:pt x="11" y="1778"/>
                        <a:pt x="424" y="2229"/>
                        <a:pt x="1005" y="2229"/>
                      </a:cubicBezTo>
                      <a:cubicBezTo>
                        <a:pt x="1012" y="2229"/>
                        <a:pt x="1018" y="2229"/>
                        <a:pt x="1025" y="2229"/>
                      </a:cubicBezTo>
                      <a:cubicBezTo>
                        <a:pt x="1606" y="2208"/>
                        <a:pt x="2071" y="1690"/>
                        <a:pt x="2060" y="1067"/>
                      </a:cubicBezTo>
                      <a:cubicBezTo>
                        <a:pt x="2050" y="465"/>
                        <a:pt x="1617" y="11"/>
                        <a:pt x="104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8" name="Google Shape;1598;p53"/>
                <p:cNvSpPr/>
                <p:nvPr/>
              </p:nvSpPr>
              <p:spPr>
                <a:xfrm>
                  <a:off x="7351271" y="646491"/>
                  <a:ext cx="104532" cy="108247"/>
                </a:xfrm>
                <a:custGeom>
                  <a:avLst/>
                  <a:gdLst/>
                  <a:ahLst/>
                  <a:cxnLst/>
                  <a:rect l="l" t="t" r="r" b="b"/>
                  <a:pathLst>
                    <a:path w="2082" h="2156" extrusionOk="0">
                      <a:moveTo>
                        <a:pt x="1036" y="1"/>
                      </a:moveTo>
                      <a:cubicBezTo>
                        <a:pt x="476" y="1"/>
                        <a:pt x="1" y="518"/>
                        <a:pt x="11" y="1110"/>
                      </a:cubicBezTo>
                      <a:cubicBezTo>
                        <a:pt x="22" y="1712"/>
                        <a:pt x="466" y="2155"/>
                        <a:pt x="1036" y="2155"/>
                      </a:cubicBezTo>
                      <a:cubicBezTo>
                        <a:pt x="1627" y="2145"/>
                        <a:pt x="2081" y="1659"/>
                        <a:pt x="2071" y="1057"/>
                      </a:cubicBezTo>
                      <a:cubicBezTo>
                        <a:pt x="2060" y="465"/>
                        <a:pt x="1596" y="1"/>
                        <a:pt x="103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9" name="Google Shape;1599;p53"/>
                <p:cNvSpPr/>
                <p:nvPr/>
              </p:nvSpPr>
              <p:spPr>
                <a:xfrm>
                  <a:off x="6976918" y="785418"/>
                  <a:ext cx="100817" cy="106641"/>
                </a:xfrm>
                <a:custGeom>
                  <a:avLst/>
                  <a:gdLst/>
                  <a:ahLst/>
                  <a:cxnLst/>
                  <a:rect l="l" t="t" r="r" b="b"/>
                  <a:pathLst>
                    <a:path w="2008" h="2124" extrusionOk="0">
                      <a:moveTo>
                        <a:pt x="1012" y="1"/>
                      </a:moveTo>
                      <a:cubicBezTo>
                        <a:pt x="1006" y="1"/>
                        <a:pt x="1000" y="1"/>
                        <a:pt x="993" y="1"/>
                      </a:cubicBezTo>
                      <a:cubicBezTo>
                        <a:pt x="434" y="1"/>
                        <a:pt x="1" y="476"/>
                        <a:pt x="11" y="1078"/>
                      </a:cubicBezTo>
                      <a:cubicBezTo>
                        <a:pt x="22" y="1648"/>
                        <a:pt x="455" y="2113"/>
                        <a:pt x="993" y="2124"/>
                      </a:cubicBezTo>
                      <a:cubicBezTo>
                        <a:pt x="999" y="2124"/>
                        <a:pt x="1005" y="2124"/>
                        <a:pt x="1011" y="2124"/>
                      </a:cubicBezTo>
                      <a:cubicBezTo>
                        <a:pt x="1552" y="2124"/>
                        <a:pt x="2007" y="1632"/>
                        <a:pt x="2007" y="1057"/>
                      </a:cubicBezTo>
                      <a:cubicBezTo>
                        <a:pt x="2007" y="462"/>
                        <a:pt x="1573" y="1"/>
                        <a:pt x="101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0" name="Google Shape;1600;p53"/>
                <p:cNvSpPr/>
                <p:nvPr/>
              </p:nvSpPr>
              <p:spPr>
                <a:xfrm>
                  <a:off x="7502950" y="438127"/>
                  <a:ext cx="98658" cy="102925"/>
                </a:xfrm>
                <a:custGeom>
                  <a:avLst/>
                  <a:gdLst/>
                  <a:ahLst/>
                  <a:cxnLst/>
                  <a:rect l="l" t="t" r="r" b="b"/>
                  <a:pathLst>
                    <a:path w="1965" h="2050" extrusionOk="0">
                      <a:moveTo>
                        <a:pt x="983" y="0"/>
                      </a:moveTo>
                      <a:cubicBezTo>
                        <a:pt x="433" y="0"/>
                        <a:pt x="0" y="454"/>
                        <a:pt x="0" y="1046"/>
                      </a:cubicBezTo>
                      <a:cubicBezTo>
                        <a:pt x="0" y="1605"/>
                        <a:pt x="412" y="2038"/>
                        <a:pt x="951" y="2049"/>
                      </a:cubicBezTo>
                      <a:cubicBezTo>
                        <a:pt x="958" y="2049"/>
                        <a:pt x="965" y="2049"/>
                        <a:pt x="971" y="2049"/>
                      </a:cubicBezTo>
                      <a:cubicBezTo>
                        <a:pt x="1532" y="2049"/>
                        <a:pt x="1954" y="1620"/>
                        <a:pt x="1965" y="1046"/>
                      </a:cubicBezTo>
                      <a:cubicBezTo>
                        <a:pt x="1965" y="465"/>
                        <a:pt x="1542" y="0"/>
                        <a:pt x="98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1" name="Google Shape;1601;p53"/>
                <p:cNvSpPr/>
                <p:nvPr/>
              </p:nvSpPr>
              <p:spPr>
                <a:xfrm>
                  <a:off x="7243624" y="-372185"/>
                  <a:ext cx="93386" cy="103478"/>
                </a:xfrm>
                <a:custGeom>
                  <a:avLst/>
                  <a:gdLst/>
                  <a:ahLst/>
                  <a:cxnLst/>
                  <a:rect l="l" t="t" r="r" b="b"/>
                  <a:pathLst>
                    <a:path w="1860" h="2061" extrusionOk="0">
                      <a:moveTo>
                        <a:pt x="949" y="1"/>
                      </a:moveTo>
                      <a:cubicBezTo>
                        <a:pt x="943" y="1"/>
                        <a:pt x="937" y="1"/>
                        <a:pt x="930" y="1"/>
                      </a:cubicBezTo>
                      <a:cubicBezTo>
                        <a:pt x="392" y="1"/>
                        <a:pt x="1" y="455"/>
                        <a:pt x="1" y="1078"/>
                      </a:cubicBezTo>
                      <a:cubicBezTo>
                        <a:pt x="11" y="1659"/>
                        <a:pt x="349" y="2061"/>
                        <a:pt x="856" y="2061"/>
                      </a:cubicBezTo>
                      <a:cubicBezTo>
                        <a:pt x="1395" y="2061"/>
                        <a:pt x="1860" y="1554"/>
                        <a:pt x="1860" y="973"/>
                      </a:cubicBezTo>
                      <a:cubicBezTo>
                        <a:pt x="1860" y="430"/>
                        <a:pt x="1458" y="1"/>
                        <a:pt x="94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2" name="Google Shape;1602;p53"/>
                <p:cNvSpPr/>
                <p:nvPr/>
              </p:nvSpPr>
              <p:spPr>
                <a:xfrm>
                  <a:off x="7322652" y="-579496"/>
                  <a:ext cx="94440" cy="101871"/>
                </a:xfrm>
                <a:custGeom>
                  <a:avLst/>
                  <a:gdLst/>
                  <a:ahLst/>
                  <a:cxnLst/>
                  <a:rect l="l" t="t" r="r" b="b"/>
                  <a:pathLst>
                    <a:path w="1881" h="2029" extrusionOk="0">
                      <a:moveTo>
                        <a:pt x="941" y="1"/>
                      </a:moveTo>
                      <a:cubicBezTo>
                        <a:pt x="412" y="11"/>
                        <a:pt x="1" y="465"/>
                        <a:pt x="1" y="1025"/>
                      </a:cubicBezTo>
                      <a:cubicBezTo>
                        <a:pt x="1" y="1585"/>
                        <a:pt x="402" y="2018"/>
                        <a:pt x="909" y="2028"/>
                      </a:cubicBezTo>
                      <a:cubicBezTo>
                        <a:pt x="915" y="2029"/>
                        <a:pt x="920" y="2029"/>
                        <a:pt x="926" y="2029"/>
                      </a:cubicBezTo>
                      <a:cubicBezTo>
                        <a:pt x="1457" y="2029"/>
                        <a:pt x="1880" y="1547"/>
                        <a:pt x="1870" y="972"/>
                      </a:cubicBezTo>
                      <a:cubicBezTo>
                        <a:pt x="1859" y="434"/>
                        <a:pt x="1447" y="1"/>
                        <a:pt x="94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3" name="Google Shape;1603;p53"/>
                <p:cNvSpPr/>
                <p:nvPr/>
              </p:nvSpPr>
              <p:spPr>
                <a:xfrm>
                  <a:off x="6955730" y="254113"/>
                  <a:ext cx="95997" cy="97603"/>
                </a:xfrm>
                <a:custGeom>
                  <a:avLst/>
                  <a:gdLst/>
                  <a:ahLst/>
                  <a:cxnLst/>
                  <a:rect l="l" t="t" r="r" b="b"/>
                  <a:pathLst>
                    <a:path w="1912" h="1944" extrusionOk="0">
                      <a:moveTo>
                        <a:pt x="930" y="0"/>
                      </a:moveTo>
                      <a:cubicBezTo>
                        <a:pt x="412" y="11"/>
                        <a:pt x="21" y="402"/>
                        <a:pt x="11" y="930"/>
                      </a:cubicBezTo>
                      <a:cubicBezTo>
                        <a:pt x="0" y="1489"/>
                        <a:pt x="433" y="1944"/>
                        <a:pt x="961" y="1944"/>
                      </a:cubicBezTo>
                      <a:cubicBezTo>
                        <a:pt x="1500" y="1944"/>
                        <a:pt x="1912" y="1521"/>
                        <a:pt x="1912" y="982"/>
                      </a:cubicBezTo>
                      <a:cubicBezTo>
                        <a:pt x="1912" y="433"/>
                        <a:pt x="1489" y="0"/>
                        <a:pt x="93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4" name="Google Shape;1604;p53"/>
                <p:cNvSpPr/>
                <p:nvPr/>
              </p:nvSpPr>
              <p:spPr>
                <a:xfrm>
                  <a:off x="7556523" y="-114968"/>
                  <a:ext cx="91227" cy="93436"/>
                </a:xfrm>
                <a:custGeom>
                  <a:avLst/>
                  <a:gdLst/>
                  <a:ahLst/>
                  <a:cxnLst/>
                  <a:rect l="l" t="t" r="r" b="b"/>
                  <a:pathLst>
                    <a:path w="1817" h="1861" extrusionOk="0">
                      <a:moveTo>
                        <a:pt x="931" y="0"/>
                      </a:moveTo>
                      <a:cubicBezTo>
                        <a:pt x="433" y="0"/>
                        <a:pt x="32" y="398"/>
                        <a:pt x="11" y="909"/>
                      </a:cubicBezTo>
                      <a:cubicBezTo>
                        <a:pt x="0" y="1405"/>
                        <a:pt x="391" y="1838"/>
                        <a:pt x="877" y="1859"/>
                      </a:cubicBezTo>
                      <a:cubicBezTo>
                        <a:pt x="888" y="1860"/>
                        <a:pt x="900" y="1860"/>
                        <a:pt x="911" y="1860"/>
                      </a:cubicBezTo>
                      <a:cubicBezTo>
                        <a:pt x="1383" y="1860"/>
                        <a:pt x="1806" y="1435"/>
                        <a:pt x="1806" y="940"/>
                      </a:cubicBezTo>
                      <a:cubicBezTo>
                        <a:pt x="1817" y="444"/>
                        <a:pt x="1426" y="22"/>
                        <a:pt x="951" y="0"/>
                      </a:cubicBezTo>
                      <a:cubicBezTo>
                        <a:pt x="944" y="0"/>
                        <a:pt x="938" y="0"/>
                        <a:pt x="93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605" name="Google Shape;1605;p53"/>
            <p:cNvSpPr/>
            <p:nvPr/>
          </p:nvSpPr>
          <p:spPr>
            <a:xfrm>
              <a:off x="5575569" y="3733898"/>
              <a:ext cx="1507844" cy="1385528"/>
            </a:xfrm>
            <a:custGeom>
              <a:avLst/>
              <a:gdLst/>
              <a:ahLst/>
              <a:cxnLst/>
              <a:rect l="l" t="t" r="r" b="b"/>
              <a:pathLst>
                <a:path w="8894" h="8173" extrusionOk="0">
                  <a:moveTo>
                    <a:pt x="3238" y="1"/>
                  </a:moveTo>
                  <a:cubicBezTo>
                    <a:pt x="3222" y="1"/>
                    <a:pt x="3206" y="4"/>
                    <a:pt x="3190" y="9"/>
                  </a:cubicBezTo>
                  <a:cubicBezTo>
                    <a:pt x="3158" y="19"/>
                    <a:pt x="3127" y="30"/>
                    <a:pt x="3095" y="51"/>
                  </a:cubicBezTo>
                  <a:cubicBezTo>
                    <a:pt x="3074" y="72"/>
                    <a:pt x="3042" y="93"/>
                    <a:pt x="3032" y="125"/>
                  </a:cubicBezTo>
                  <a:cubicBezTo>
                    <a:pt x="3011" y="157"/>
                    <a:pt x="3000" y="188"/>
                    <a:pt x="2989" y="220"/>
                  </a:cubicBezTo>
                  <a:cubicBezTo>
                    <a:pt x="2989" y="252"/>
                    <a:pt x="2989" y="273"/>
                    <a:pt x="2979" y="294"/>
                  </a:cubicBezTo>
                  <a:cubicBezTo>
                    <a:pt x="2989" y="347"/>
                    <a:pt x="3000" y="400"/>
                    <a:pt x="3021" y="442"/>
                  </a:cubicBezTo>
                  <a:lnTo>
                    <a:pt x="3063" y="495"/>
                  </a:lnTo>
                  <a:cubicBezTo>
                    <a:pt x="3095" y="526"/>
                    <a:pt x="3137" y="547"/>
                    <a:pt x="3169" y="558"/>
                  </a:cubicBezTo>
                  <a:lnTo>
                    <a:pt x="3190" y="569"/>
                  </a:lnTo>
                  <a:lnTo>
                    <a:pt x="3211" y="579"/>
                  </a:lnTo>
                  <a:cubicBezTo>
                    <a:pt x="3243" y="611"/>
                    <a:pt x="3296" y="621"/>
                    <a:pt x="3338" y="621"/>
                  </a:cubicBezTo>
                  <a:lnTo>
                    <a:pt x="3454" y="621"/>
                  </a:lnTo>
                  <a:cubicBezTo>
                    <a:pt x="3486" y="621"/>
                    <a:pt x="3517" y="611"/>
                    <a:pt x="3549" y="590"/>
                  </a:cubicBezTo>
                  <a:cubicBezTo>
                    <a:pt x="3581" y="579"/>
                    <a:pt x="3602" y="558"/>
                    <a:pt x="3623" y="526"/>
                  </a:cubicBezTo>
                  <a:cubicBezTo>
                    <a:pt x="3634" y="505"/>
                    <a:pt x="3655" y="484"/>
                    <a:pt x="3665" y="474"/>
                  </a:cubicBezTo>
                  <a:cubicBezTo>
                    <a:pt x="3676" y="431"/>
                    <a:pt x="3686" y="400"/>
                    <a:pt x="3686" y="357"/>
                  </a:cubicBezTo>
                  <a:cubicBezTo>
                    <a:pt x="3697" y="336"/>
                    <a:pt x="3697" y="315"/>
                    <a:pt x="3686" y="283"/>
                  </a:cubicBezTo>
                  <a:cubicBezTo>
                    <a:pt x="3686" y="252"/>
                    <a:pt x="3676" y="220"/>
                    <a:pt x="3655" y="188"/>
                  </a:cubicBezTo>
                  <a:cubicBezTo>
                    <a:pt x="3644" y="167"/>
                    <a:pt x="3623" y="146"/>
                    <a:pt x="3613" y="125"/>
                  </a:cubicBezTo>
                  <a:cubicBezTo>
                    <a:pt x="3581" y="93"/>
                    <a:pt x="3539" y="72"/>
                    <a:pt x="3496" y="62"/>
                  </a:cubicBezTo>
                  <a:lnTo>
                    <a:pt x="3285" y="9"/>
                  </a:lnTo>
                  <a:cubicBezTo>
                    <a:pt x="3269" y="4"/>
                    <a:pt x="3253" y="1"/>
                    <a:pt x="3238" y="1"/>
                  </a:cubicBezTo>
                  <a:close/>
                  <a:moveTo>
                    <a:pt x="8101" y="178"/>
                  </a:moveTo>
                  <a:cubicBezTo>
                    <a:pt x="8080" y="178"/>
                    <a:pt x="8048" y="178"/>
                    <a:pt x="8017" y="188"/>
                  </a:cubicBezTo>
                  <a:cubicBezTo>
                    <a:pt x="7996" y="199"/>
                    <a:pt x="7964" y="220"/>
                    <a:pt x="7943" y="231"/>
                  </a:cubicBezTo>
                  <a:lnTo>
                    <a:pt x="7922" y="241"/>
                  </a:lnTo>
                  <a:cubicBezTo>
                    <a:pt x="7911" y="252"/>
                    <a:pt x="7890" y="273"/>
                    <a:pt x="7869" y="283"/>
                  </a:cubicBezTo>
                  <a:lnTo>
                    <a:pt x="7869" y="294"/>
                  </a:lnTo>
                  <a:lnTo>
                    <a:pt x="7858" y="305"/>
                  </a:lnTo>
                  <a:cubicBezTo>
                    <a:pt x="7848" y="326"/>
                    <a:pt x="7827" y="347"/>
                    <a:pt x="7816" y="368"/>
                  </a:cubicBezTo>
                  <a:lnTo>
                    <a:pt x="7816" y="379"/>
                  </a:lnTo>
                  <a:cubicBezTo>
                    <a:pt x="7795" y="410"/>
                    <a:pt x="7795" y="442"/>
                    <a:pt x="7795" y="484"/>
                  </a:cubicBezTo>
                  <a:cubicBezTo>
                    <a:pt x="7784" y="526"/>
                    <a:pt x="7784" y="558"/>
                    <a:pt x="7795" y="600"/>
                  </a:cubicBezTo>
                  <a:cubicBezTo>
                    <a:pt x="7805" y="632"/>
                    <a:pt x="7816" y="664"/>
                    <a:pt x="7848" y="695"/>
                  </a:cubicBezTo>
                  <a:cubicBezTo>
                    <a:pt x="7869" y="716"/>
                    <a:pt x="7890" y="748"/>
                    <a:pt x="7922" y="759"/>
                  </a:cubicBezTo>
                  <a:lnTo>
                    <a:pt x="7974" y="790"/>
                  </a:lnTo>
                  <a:cubicBezTo>
                    <a:pt x="7992" y="795"/>
                    <a:pt x="8011" y="797"/>
                    <a:pt x="8031" y="797"/>
                  </a:cubicBezTo>
                  <a:cubicBezTo>
                    <a:pt x="8059" y="797"/>
                    <a:pt x="8087" y="792"/>
                    <a:pt x="8112" y="780"/>
                  </a:cubicBezTo>
                  <a:lnTo>
                    <a:pt x="8154" y="759"/>
                  </a:lnTo>
                  <a:lnTo>
                    <a:pt x="8175" y="759"/>
                  </a:lnTo>
                  <a:cubicBezTo>
                    <a:pt x="8207" y="759"/>
                    <a:pt x="8238" y="748"/>
                    <a:pt x="8270" y="727"/>
                  </a:cubicBezTo>
                  <a:cubicBezTo>
                    <a:pt x="8302" y="716"/>
                    <a:pt x="8323" y="695"/>
                    <a:pt x="8344" y="664"/>
                  </a:cubicBezTo>
                  <a:cubicBezTo>
                    <a:pt x="8365" y="653"/>
                    <a:pt x="8376" y="632"/>
                    <a:pt x="8386" y="611"/>
                  </a:cubicBezTo>
                  <a:cubicBezTo>
                    <a:pt x="8407" y="569"/>
                    <a:pt x="8418" y="516"/>
                    <a:pt x="8418" y="463"/>
                  </a:cubicBezTo>
                  <a:cubicBezTo>
                    <a:pt x="8407" y="442"/>
                    <a:pt x="8407" y="421"/>
                    <a:pt x="8407" y="389"/>
                  </a:cubicBezTo>
                  <a:cubicBezTo>
                    <a:pt x="8386" y="347"/>
                    <a:pt x="8365" y="305"/>
                    <a:pt x="8333" y="273"/>
                  </a:cubicBezTo>
                  <a:cubicBezTo>
                    <a:pt x="8323" y="252"/>
                    <a:pt x="8291" y="231"/>
                    <a:pt x="8281" y="220"/>
                  </a:cubicBezTo>
                  <a:lnTo>
                    <a:pt x="8270" y="220"/>
                  </a:lnTo>
                  <a:lnTo>
                    <a:pt x="8260" y="210"/>
                  </a:lnTo>
                  <a:cubicBezTo>
                    <a:pt x="8238" y="199"/>
                    <a:pt x="8217" y="188"/>
                    <a:pt x="8196" y="188"/>
                  </a:cubicBezTo>
                  <a:lnTo>
                    <a:pt x="8186" y="178"/>
                  </a:lnTo>
                  <a:close/>
                  <a:moveTo>
                    <a:pt x="5239" y="157"/>
                  </a:moveTo>
                  <a:cubicBezTo>
                    <a:pt x="5176" y="157"/>
                    <a:pt x="5102" y="188"/>
                    <a:pt x="5059" y="241"/>
                  </a:cubicBezTo>
                  <a:cubicBezTo>
                    <a:pt x="5028" y="294"/>
                    <a:pt x="4996" y="379"/>
                    <a:pt x="4996" y="442"/>
                  </a:cubicBezTo>
                  <a:cubicBezTo>
                    <a:pt x="5007" y="516"/>
                    <a:pt x="5028" y="590"/>
                    <a:pt x="5081" y="643"/>
                  </a:cubicBezTo>
                  <a:cubicBezTo>
                    <a:pt x="5102" y="674"/>
                    <a:pt x="5133" y="685"/>
                    <a:pt x="5176" y="706"/>
                  </a:cubicBezTo>
                  <a:lnTo>
                    <a:pt x="5186" y="738"/>
                  </a:lnTo>
                  <a:cubicBezTo>
                    <a:pt x="5207" y="801"/>
                    <a:pt x="5239" y="843"/>
                    <a:pt x="5292" y="875"/>
                  </a:cubicBezTo>
                  <a:cubicBezTo>
                    <a:pt x="5313" y="885"/>
                    <a:pt x="5323" y="885"/>
                    <a:pt x="5345" y="896"/>
                  </a:cubicBezTo>
                  <a:cubicBezTo>
                    <a:pt x="5376" y="907"/>
                    <a:pt x="5397" y="907"/>
                    <a:pt x="5419" y="907"/>
                  </a:cubicBezTo>
                  <a:lnTo>
                    <a:pt x="5482" y="907"/>
                  </a:lnTo>
                  <a:lnTo>
                    <a:pt x="5514" y="917"/>
                  </a:lnTo>
                  <a:lnTo>
                    <a:pt x="5556" y="938"/>
                  </a:lnTo>
                  <a:cubicBezTo>
                    <a:pt x="5609" y="981"/>
                    <a:pt x="5661" y="1002"/>
                    <a:pt x="5725" y="1002"/>
                  </a:cubicBezTo>
                  <a:cubicBezTo>
                    <a:pt x="5788" y="1002"/>
                    <a:pt x="5852" y="970"/>
                    <a:pt x="5894" y="917"/>
                  </a:cubicBezTo>
                  <a:cubicBezTo>
                    <a:pt x="5936" y="854"/>
                    <a:pt x="5968" y="780"/>
                    <a:pt x="5968" y="706"/>
                  </a:cubicBezTo>
                  <a:cubicBezTo>
                    <a:pt x="5957" y="632"/>
                    <a:pt x="5936" y="558"/>
                    <a:pt x="5883" y="516"/>
                  </a:cubicBezTo>
                  <a:cubicBezTo>
                    <a:pt x="5809" y="442"/>
                    <a:pt x="5725" y="389"/>
                    <a:pt x="5630" y="357"/>
                  </a:cubicBezTo>
                  <a:lnTo>
                    <a:pt x="5619" y="347"/>
                  </a:lnTo>
                  <a:cubicBezTo>
                    <a:pt x="5566" y="252"/>
                    <a:pt x="5492" y="199"/>
                    <a:pt x="5408" y="167"/>
                  </a:cubicBezTo>
                  <a:cubicBezTo>
                    <a:pt x="5355" y="157"/>
                    <a:pt x="5292" y="157"/>
                    <a:pt x="5239" y="157"/>
                  </a:cubicBezTo>
                  <a:close/>
                  <a:moveTo>
                    <a:pt x="7182" y="431"/>
                  </a:moveTo>
                  <a:cubicBezTo>
                    <a:pt x="7151" y="431"/>
                    <a:pt x="7119" y="431"/>
                    <a:pt x="7087" y="442"/>
                  </a:cubicBezTo>
                  <a:cubicBezTo>
                    <a:pt x="7056" y="452"/>
                    <a:pt x="7024" y="474"/>
                    <a:pt x="7003" y="495"/>
                  </a:cubicBezTo>
                  <a:cubicBezTo>
                    <a:pt x="6982" y="516"/>
                    <a:pt x="6961" y="547"/>
                    <a:pt x="6939" y="579"/>
                  </a:cubicBezTo>
                  <a:cubicBezTo>
                    <a:pt x="6939" y="600"/>
                    <a:pt x="6929" y="621"/>
                    <a:pt x="6918" y="643"/>
                  </a:cubicBezTo>
                  <a:cubicBezTo>
                    <a:pt x="6908" y="695"/>
                    <a:pt x="6908" y="748"/>
                    <a:pt x="6929" y="801"/>
                  </a:cubicBezTo>
                  <a:cubicBezTo>
                    <a:pt x="6939" y="822"/>
                    <a:pt x="6939" y="843"/>
                    <a:pt x="6950" y="864"/>
                  </a:cubicBezTo>
                  <a:cubicBezTo>
                    <a:pt x="6971" y="907"/>
                    <a:pt x="7003" y="938"/>
                    <a:pt x="7045" y="959"/>
                  </a:cubicBezTo>
                  <a:lnTo>
                    <a:pt x="7098" y="1002"/>
                  </a:lnTo>
                  <a:cubicBezTo>
                    <a:pt x="7129" y="1023"/>
                    <a:pt x="7161" y="1033"/>
                    <a:pt x="7193" y="1033"/>
                  </a:cubicBezTo>
                  <a:cubicBezTo>
                    <a:pt x="7225" y="1033"/>
                    <a:pt x="7256" y="1033"/>
                    <a:pt x="7288" y="1023"/>
                  </a:cubicBezTo>
                  <a:cubicBezTo>
                    <a:pt x="7320" y="1012"/>
                    <a:pt x="7351" y="991"/>
                    <a:pt x="7372" y="970"/>
                  </a:cubicBezTo>
                  <a:cubicBezTo>
                    <a:pt x="7404" y="949"/>
                    <a:pt x="7425" y="917"/>
                    <a:pt x="7436" y="885"/>
                  </a:cubicBezTo>
                  <a:cubicBezTo>
                    <a:pt x="7446" y="864"/>
                    <a:pt x="7457" y="843"/>
                    <a:pt x="7457" y="822"/>
                  </a:cubicBezTo>
                  <a:cubicBezTo>
                    <a:pt x="7467" y="769"/>
                    <a:pt x="7467" y="716"/>
                    <a:pt x="7457" y="664"/>
                  </a:cubicBezTo>
                  <a:cubicBezTo>
                    <a:pt x="7446" y="643"/>
                    <a:pt x="7436" y="621"/>
                    <a:pt x="7425" y="600"/>
                  </a:cubicBezTo>
                  <a:cubicBezTo>
                    <a:pt x="7404" y="558"/>
                    <a:pt x="7372" y="526"/>
                    <a:pt x="7330" y="505"/>
                  </a:cubicBezTo>
                  <a:cubicBezTo>
                    <a:pt x="7320" y="495"/>
                    <a:pt x="7298" y="474"/>
                    <a:pt x="7277" y="463"/>
                  </a:cubicBezTo>
                  <a:cubicBezTo>
                    <a:pt x="7246" y="442"/>
                    <a:pt x="7225" y="431"/>
                    <a:pt x="7182" y="431"/>
                  </a:cubicBezTo>
                  <a:close/>
                  <a:moveTo>
                    <a:pt x="2905" y="1461"/>
                  </a:moveTo>
                  <a:cubicBezTo>
                    <a:pt x="2777" y="1461"/>
                    <a:pt x="2651" y="1556"/>
                    <a:pt x="2662" y="1741"/>
                  </a:cubicBezTo>
                  <a:cubicBezTo>
                    <a:pt x="2667" y="1920"/>
                    <a:pt x="2787" y="2008"/>
                    <a:pt x="2907" y="2008"/>
                  </a:cubicBezTo>
                  <a:cubicBezTo>
                    <a:pt x="3035" y="2008"/>
                    <a:pt x="3164" y="1910"/>
                    <a:pt x="3158" y="1720"/>
                  </a:cubicBezTo>
                  <a:cubicBezTo>
                    <a:pt x="3148" y="1546"/>
                    <a:pt x="3026" y="1461"/>
                    <a:pt x="2905" y="1461"/>
                  </a:cubicBezTo>
                  <a:close/>
                  <a:moveTo>
                    <a:pt x="1754" y="1392"/>
                  </a:moveTo>
                  <a:cubicBezTo>
                    <a:pt x="1733" y="1392"/>
                    <a:pt x="1701" y="1403"/>
                    <a:pt x="1680" y="1403"/>
                  </a:cubicBezTo>
                  <a:lnTo>
                    <a:pt x="1669" y="1414"/>
                  </a:lnTo>
                  <a:cubicBezTo>
                    <a:pt x="1627" y="1424"/>
                    <a:pt x="1606" y="1435"/>
                    <a:pt x="1585" y="1466"/>
                  </a:cubicBezTo>
                  <a:cubicBezTo>
                    <a:pt x="1553" y="1487"/>
                    <a:pt x="1532" y="1509"/>
                    <a:pt x="1521" y="1551"/>
                  </a:cubicBezTo>
                  <a:cubicBezTo>
                    <a:pt x="1500" y="1583"/>
                    <a:pt x="1490" y="1614"/>
                    <a:pt x="1490" y="1656"/>
                  </a:cubicBezTo>
                  <a:cubicBezTo>
                    <a:pt x="1490" y="1678"/>
                    <a:pt x="1490" y="1709"/>
                    <a:pt x="1500" y="1741"/>
                  </a:cubicBezTo>
                  <a:lnTo>
                    <a:pt x="1490" y="1783"/>
                  </a:lnTo>
                  <a:cubicBezTo>
                    <a:pt x="1490" y="1836"/>
                    <a:pt x="1511" y="1889"/>
                    <a:pt x="1532" y="1931"/>
                  </a:cubicBezTo>
                  <a:lnTo>
                    <a:pt x="1574" y="1984"/>
                  </a:lnTo>
                  <a:cubicBezTo>
                    <a:pt x="1606" y="2016"/>
                    <a:pt x="1638" y="2037"/>
                    <a:pt x="1680" y="2047"/>
                  </a:cubicBezTo>
                  <a:lnTo>
                    <a:pt x="1690" y="2058"/>
                  </a:lnTo>
                  <a:lnTo>
                    <a:pt x="1785" y="2058"/>
                  </a:lnTo>
                  <a:cubicBezTo>
                    <a:pt x="1807" y="2058"/>
                    <a:pt x="1828" y="2047"/>
                    <a:pt x="1849" y="2047"/>
                  </a:cubicBezTo>
                  <a:lnTo>
                    <a:pt x="1870" y="2047"/>
                  </a:lnTo>
                  <a:lnTo>
                    <a:pt x="1902" y="2026"/>
                  </a:lnTo>
                  <a:lnTo>
                    <a:pt x="1944" y="2005"/>
                  </a:lnTo>
                  <a:cubicBezTo>
                    <a:pt x="1965" y="1984"/>
                    <a:pt x="1986" y="1963"/>
                    <a:pt x="2007" y="1942"/>
                  </a:cubicBezTo>
                  <a:lnTo>
                    <a:pt x="2018" y="1931"/>
                  </a:lnTo>
                  <a:cubicBezTo>
                    <a:pt x="2028" y="1910"/>
                    <a:pt x="2049" y="1889"/>
                    <a:pt x="2060" y="1868"/>
                  </a:cubicBezTo>
                  <a:lnTo>
                    <a:pt x="2060" y="1857"/>
                  </a:lnTo>
                  <a:cubicBezTo>
                    <a:pt x="2071" y="1836"/>
                    <a:pt x="2081" y="1815"/>
                    <a:pt x="2081" y="1794"/>
                  </a:cubicBezTo>
                  <a:cubicBezTo>
                    <a:pt x="2092" y="1741"/>
                    <a:pt x="2092" y="1688"/>
                    <a:pt x="2081" y="1635"/>
                  </a:cubicBezTo>
                  <a:lnTo>
                    <a:pt x="2071" y="1604"/>
                  </a:lnTo>
                  <a:lnTo>
                    <a:pt x="2049" y="1572"/>
                  </a:lnTo>
                  <a:lnTo>
                    <a:pt x="2049" y="1561"/>
                  </a:lnTo>
                  <a:cubicBezTo>
                    <a:pt x="2039" y="1540"/>
                    <a:pt x="2018" y="1519"/>
                    <a:pt x="1997" y="1498"/>
                  </a:cubicBezTo>
                  <a:lnTo>
                    <a:pt x="1986" y="1487"/>
                  </a:lnTo>
                  <a:cubicBezTo>
                    <a:pt x="1976" y="1466"/>
                    <a:pt x="1954" y="1456"/>
                    <a:pt x="1933" y="1445"/>
                  </a:cubicBezTo>
                  <a:lnTo>
                    <a:pt x="1933" y="1435"/>
                  </a:lnTo>
                  <a:lnTo>
                    <a:pt x="1923" y="1435"/>
                  </a:lnTo>
                  <a:cubicBezTo>
                    <a:pt x="1902" y="1424"/>
                    <a:pt x="1870" y="1414"/>
                    <a:pt x="1849" y="1403"/>
                  </a:cubicBezTo>
                  <a:lnTo>
                    <a:pt x="1838" y="1403"/>
                  </a:lnTo>
                  <a:cubicBezTo>
                    <a:pt x="1817" y="1392"/>
                    <a:pt x="1785" y="1392"/>
                    <a:pt x="1764" y="1392"/>
                  </a:cubicBezTo>
                  <a:close/>
                  <a:moveTo>
                    <a:pt x="5894" y="1445"/>
                  </a:moveTo>
                  <a:lnTo>
                    <a:pt x="5894" y="1456"/>
                  </a:lnTo>
                  <a:cubicBezTo>
                    <a:pt x="5862" y="1456"/>
                    <a:pt x="5830" y="1466"/>
                    <a:pt x="5799" y="1487"/>
                  </a:cubicBezTo>
                  <a:cubicBezTo>
                    <a:pt x="5767" y="1509"/>
                    <a:pt x="5746" y="1530"/>
                    <a:pt x="5735" y="1561"/>
                  </a:cubicBezTo>
                  <a:cubicBezTo>
                    <a:pt x="5714" y="1593"/>
                    <a:pt x="5693" y="1625"/>
                    <a:pt x="5693" y="1656"/>
                  </a:cubicBezTo>
                  <a:cubicBezTo>
                    <a:pt x="5693" y="1688"/>
                    <a:pt x="5693" y="1709"/>
                    <a:pt x="5683" y="1741"/>
                  </a:cubicBezTo>
                  <a:lnTo>
                    <a:pt x="5693" y="1762"/>
                  </a:lnTo>
                  <a:cubicBezTo>
                    <a:pt x="5683" y="1783"/>
                    <a:pt x="5683" y="1804"/>
                    <a:pt x="5683" y="1825"/>
                  </a:cubicBezTo>
                  <a:cubicBezTo>
                    <a:pt x="5683" y="1868"/>
                    <a:pt x="5693" y="1899"/>
                    <a:pt x="5714" y="1931"/>
                  </a:cubicBezTo>
                  <a:cubicBezTo>
                    <a:pt x="5725" y="1973"/>
                    <a:pt x="5735" y="1994"/>
                    <a:pt x="5767" y="2026"/>
                  </a:cubicBezTo>
                  <a:cubicBezTo>
                    <a:pt x="5778" y="2037"/>
                    <a:pt x="5799" y="2047"/>
                    <a:pt x="5820" y="2068"/>
                  </a:cubicBezTo>
                  <a:cubicBezTo>
                    <a:pt x="5852" y="2089"/>
                    <a:pt x="5894" y="2100"/>
                    <a:pt x="5947" y="2100"/>
                  </a:cubicBezTo>
                  <a:cubicBezTo>
                    <a:pt x="5968" y="2089"/>
                    <a:pt x="5989" y="2089"/>
                    <a:pt x="6010" y="2089"/>
                  </a:cubicBezTo>
                  <a:cubicBezTo>
                    <a:pt x="6031" y="2079"/>
                    <a:pt x="6052" y="2068"/>
                    <a:pt x="6073" y="2047"/>
                  </a:cubicBezTo>
                  <a:cubicBezTo>
                    <a:pt x="6084" y="2052"/>
                    <a:pt x="6097" y="2055"/>
                    <a:pt x="6110" y="2055"/>
                  </a:cubicBezTo>
                  <a:cubicBezTo>
                    <a:pt x="6124" y="2055"/>
                    <a:pt x="6137" y="2052"/>
                    <a:pt x="6147" y="2047"/>
                  </a:cubicBezTo>
                  <a:cubicBezTo>
                    <a:pt x="6179" y="2047"/>
                    <a:pt x="6211" y="2037"/>
                    <a:pt x="6242" y="2016"/>
                  </a:cubicBezTo>
                  <a:lnTo>
                    <a:pt x="6285" y="1963"/>
                  </a:lnTo>
                  <a:cubicBezTo>
                    <a:pt x="6316" y="1942"/>
                    <a:pt x="6327" y="1910"/>
                    <a:pt x="6337" y="1868"/>
                  </a:cubicBezTo>
                  <a:cubicBezTo>
                    <a:pt x="6348" y="1847"/>
                    <a:pt x="6348" y="1825"/>
                    <a:pt x="6348" y="1804"/>
                  </a:cubicBezTo>
                  <a:cubicBezTo>
                    <a:pt x="6359" y="1762"/>
                    <a:pt x="6359" y="1730"/>
                    <a:pt x="6337" y="1688"/>
                  </a:cubicBezTo>
                  <a:cubicBezTo>
                    <a:pt x="6337" y="1667"/>
                    <a:pt x="6327" y="1646"/>
                    <a:pt x="6316" y="1625"/>
                  </a:cubicBezTo>
                  <a:cubicBezTo>
                    <a:pt x="6295" y="1583"/>
                    <a:pt x="6263" y="1551"/>
                    <a:pt x="6221" y="1519"/>
                  </a:cubicBezTo>
                  <a:cubicBezTo>
                    <a:pt x="6200" y="1519"/>
                    <a:pt x="6190" y="1509"/>
                    <a:pt x="6168" y="1498"/>
                  </a:cubicBezTo>
                  <a:lnTo>
                    <a:pt x="6158" y="1498"/>
                  </a:lnTo>
                  <a:lnTo>
                    <a:pt x="6147" y="1487"/>
                  </a:lnTo>
                  <a:lnTo>
                    <a:pt x="6105" y="1487"/>
                  </a:lnTo>
                  <a:cubicBezTo>
                    <a:pt x="6073" y="1477"/>
                    <a:pt x="6031" y="1466"/>
                    <a:pt x="5989" y="1456"/>
                  </a:cubicBezTo>
                  <a:cubicBezTo>
                    <a:pt x="5957" y="1445"/>
                    <a:pt x="5925" y="1445"/>
                    <a:pt x="5894" y="1445"/>
                  </a:cubicBezTo>
                  <a:close/>
                  <a:moveTo>
                    <a:pt x="243" y="1667"/>
                  </a:moveTo>
                  <a:cubicBezTo>
                    <a:pt x="212" y="1667"/>
                    <a:pt x="180" y="1678"/>
                    <a:pt x="148" y="1699"/>
                  </a:cubicBezTo>
                  <a:cubicBezTo>
                    <a:pt x="117" y="1709"/>
                    <a:pt x="96" y="1730"/>
                    <a:pt x="74" y="1751"/>
                  </a:cubicBezTo>
                  <a:cubicBezTo>
                    <a:pt x="43" y="1783"/>
                    <a:pt x="32" y="1815"/>
                    <a:pt x="22" y="1847"/>
                  </a:cubicBezTo>
                  <a:cubicBezTo>
                    <a:pt x="11" y="1878"/>
                    <a:pt x="1" y="1920"/>
                    <a:pt x="1" y="1963"/>
                  </a:cubicBezTo>
                  <a:cubicBezTo>
                    <a:pt x="11" y="1984"/>
                    <a:pt x="11" y="2005"/>
                    <a:pt x="11" y="2037"/>
                  </a:cubicBezTo>
                  <a:cubicBezTo>
                    <a:pt x="32" y="2079"/>
                    <a:pt x="53" y="2121"/>
                    <a:pt x="85" y="2153"/>
                  </a:cubicBezTo>
                  <a:lnTo>
                    <a:pt x="138" y="2195"/>
                  </a:lnTo>
                  <a:cubicBezTo>
                    <a:pt x="170" y="2216"/>
                    <a:pt x="222" y="2227"/>
                    <a:pt x="265" y="2227"/>
                  </a:cubicBezTo>
                  <a:lnTo>
                    <a:pt x="307" y="2227"/>
                  </a:lnTo>
                  <a:cubicBezTo>
                    <a:pt x="339" y="2227"/>
                    <a:pt x="370" y="2216"/>
                    <a:pt x="402" y="2195"/>
                  </a:cubicBezTo>
                  <a:cubicBezTo>
                    <a:pt x="434" y="2185"/>
                    <a:pt x="465" y="2163"/>
                    <a:pt x="486" y="2142"/>
                  </a:cubicBezTo>
                  <a:cubicBezTo>
                    <a:pt x="507" y="2111"/>
                    <a:pt x="518" y="2079"/>
                    <a:pt x="529" y="2047"/>
                  </a:cubicBezTo>
                  <a:cubicBezTo>
                    <a:pt x="550" y="2016"/>
                    <a:pt x="550" y="1973"/>
                    <a:pt x="550" y="1931"/>
                  </a:cubicBezTo>
                  <a:cubicBezTo>
                    <a:pt x="539" y="1910"/>
                    <a:pt x="539" y="1889"/>
                    <a:pt x="539" y="1857"/>
                  </a:cubicBezTo>
                  <a:cubicBezTo>
                    <a:pt x="529" y="1815"/>
                    <a:pt x="497" y="1773"/>
                    <a:pt x="465" y="1741"/>
                  </a:cubicBezTo>
                  <a:lnTo>
                    <a:pt x="412" y="1699"/>
                  </a:lnTo>
                  <a:cubicBezTo>
                    <a:pt x="381" y="1678"/>
                    <a:pt x="339" y="1667"/>
                    <a:pt x="286" y="1667"/>
                  </a:cubicBezTo>
                  <a:close/>
                  <a:moveTo>
                    <a:pt x="7418" y="1797"/>
                  </a:moveTo>
                  <a:cubicBezTo>
                    <a:pt x="7399" y="1797"/>
                    <a:pt x="7380" y="1802"/>
                    <a:pt x="7362" y="1815"/>
                  </a:cubicBezTo>
                  <a:lnTo>
                    <a:pt x="7298" y="1847"/>
                  </a:lnTo>
                  <a:lnTo>
                    <a:pt x="7277" y="1868"/>
                  </a:lnTo>
                  <a:cubicBezTo>
                    <a:pt x="7246" y="1878"/>
                    <a:pt x="7214" y="1899"/>
                    <a:pt x="7193" y="1920"/>
                  </a:cubicBezTo>
                  <a:cubicBezTo>
                    <a:pt x="7161" y="1942"/>
                    <a:pt x="7140" y="1973"/>
                    <a:pt x="7129" y="2005"/>
                  </a:cubicBezTo>
                  <a:cubicBezTo>
                    <a:pt x="7119" y="2026"/>
                    <a:pt x="7108" y="2047"/>
                    <a:pt x="7108" y="2068"/>
                  </a:cubicBezTo>
                  <a:cubicBezTo>
                    <a:pt x="7098" y="2121"/>
                    <a:pt x="7098" y="2174"/>
                    <a:pt x="7108" y="2216"/>
                  </a:cubicBezTo>
                  <a:cubicBezTo>
                    <a:pt x="7119" y="2237"/>
                    <a:pt x="7129" y="2269"/>
                    <a:pt x="7140" y="2290"/>
                  </a:cubicBezTo>
                  <a:cubicBezTo>
                    <a:pt x="7161" y="2332"/>
                    <a:pt x="7193" y="2364"/>
                    <a:pt x="7235" y="2385"/>
                  </a:cubicBezTo>
                  <a:cubicBezTo>
                    <a:pt x="7298" y="2417"/>
                    <a:pt x="7362" y="2449"/>
                    <a:pt x="7425" y="2480"/>
                  </a:cubicBezTo>
                  <a:lnTo>
                    <a:pt x="7446" y="2491"/>
                  </a:lnTo>
                  <a:cubicBezTo>
                    <a:pt x="7467" y="2501"/>
                    <a:pt x="7499" y="2522"/>
                    <a:pt x="7531" y="2533"/>
                  </a:cubicBezTo>
                  <a:cubicBezTo>
                    <a:pt x="7547" y="2538"/>
                    <a:pt x="7563" y="2541"/>
                    <a:pt x="7578" y="2541"/>
                  </a:cubicBezTo>
                  <a:cubicBezTo>
                    <a:pt x="7594" y="2541"/>
                    <a:pt x="7610" y="2538"/>
                    <a:pt x="7626" y="2533"/>
                  </a:cubicBezTo>
                  <a:cubicBezTo>
                    <a:pt x="7658" y="2522"/>
                    <a:pt x="7689" y="2512"/>
                    <a:pt x="7721" y="2491"/>
                  </a:cubicBezTo>
                  <a:lnTo>
                    <a:pt x="7774" y="2449"/>
                  </a:lnTo>
                  <a:cubicBezTo>
                    <a:pt x="7795" y="2417"/>
                    <a:pt x="7805" y="2385"/>
                    <a:pt x="7816" y="2353"/>
                  </a:cubicBezTo>
                  <a:cubicBezTo>
                    <a:pt x="7827" y="2332"/>
                    <a:pt x="7837" y="2311"/>
                    <a:pt x="7837" y="2280"/>
                  </a:cubicBezTo>
                  <a:cubicBezTo>
                    <a:pt x="7837" y="2248"/>
                    <a:pt x="7837" y="2206"/>
                    <a:pt x="7827" y="2174"/>
                  </a:cubicBezTo>
                  <a:lnTo>
                    <a:pt x="7795" y="2100"/>
                  </a:lnTo>
                  <a:cubicBezTo>
                    <a:pt x="7774" y="2058"/>
                    <a:pt x="7742" y="2026"/>
                    <a:pt x="7700" y="2005"/>
                  </a:cubicBezTo>
                  <a:lnTo>
                    <a:pt x="7668" y="1984"/>
                  </a:lnTo>
                  <a:cubicBezTo>
                    <a:pt x="7658" y="1952"/>
                    <a:pt x="7647" y="1920"/>
                    <a:pt x="7626" y="1899"/>
                  </a:cubicBezTo>
                  <a:cubicBezTo>
                    <a:pt x="7605" y="1868"/>
                    <a:pt x="7584" y="1847"/>
                    <a:pt x="7552" y="1836"/>
                  </a:cubicBezTo>
                  <a:cubicBezTo>
                    <a:pt x="7520" y="1815"/>
                    <a:pt x="7489" y="1804"/>
                    <a:pt x="7457" y="1804"/>
                  </a:cubicBezTo>
                  <a:cubicBezTo>
                    <a:pt x="7444" y="1800"/>
                    <a:pt x="7431" y="1797"/>
                    <a:pt x="7418" y="1797"/>
                  </a:cubicBezTo>
                  <a:close/>
                  <a:moveTo>
                    <a:pt x="4299" y="2033"/>
                  </a:moveTo>
                  <a:cubicBezTo>
                    <a:pt x="4288" y="2033"/>
                    <a:pt x="4278" y="2034"/>
                    <a:pt x="4267" y="2037"/>
                  </a:cubicBezTo>
                  <a:lnTo>
                    <a:pt x="4130" y="2037"/>
                  </a:lnTo>
                  <a:cubicBezTo>
                    <a:pt x="4088" y="2037"/>
                    <a:pt x="4067" y="2047"/>
                    <a:pt x="4035" y="2068"/>
                  </a:cubicBezTo>
                  <a:cubicBezTo>
                    <a:pt x="4003" y="2079"/>
                    <a:pt x="3972" y="2100"/>
                    <a:pt x="3951" y="2132"/>
                  </a:cubicBezTo>
                  <a:cubicBezTo>
                    <a:pt x="3929" y="2153"/>
                    <a:pt x="3919" y="2185"/>
                    <a:pt x="3908" y="2216"/>
                  </a:cubicBezTo>
                  <a:cubicBezTo>
                    <a:pt x="3887" y="2258"/>
                    <a:pt x="3887" y="2290"/>
                    <a:pt x="3887" y="2332"/>
                  </a:cubicBezTo>
                  <a:cubicBezTo>
                    <a:pt x="3887" y="2353"/>
                    <a:pt x="3898" y="2375"/>
                    <a:pt x="3898" y="2406"/>
                  </a:cubicBezTo>
                  <a:cubicBezTo>
                    <a:pt x="3908" y="2449"/>
                    <a:pt x="3940" y="2491"/>
                    <a:pt x="3972" y="2522"/>
                  </a:cubicBezTo>
                  <a:lnTo>
                    <a:pt x="4014" y="2565"/>
                  </a:lnTo>
                  <a:cubicBezTo>
                    <a:pt x="4056" y="2596"/>
                    <a:pt x="4098" y="2607"/>
                    <a:pt x="4141" y="2607"/>
                  </a:cubicBezTo>
                  <a:lnTo>
                    <a:pt x="4288" y="2596"/>
                  </a:lnTo>
                  <a:cubicBezTo>
                    <a:pt x="4320" y="2596"/>
                    <a:pt x="4352" y="2586"/>
                    <a:pt x="4373" y="2565"/>
                  </a:cubicBezTo>
                  <a:cubicBezTo>
                    <a:pt x="4415" y="2554"/>
                    <a:pt x="4436" y="2533"/>
                    <a:pt x="4457" y="2501"/>
                  </a:cubicBezTo>
                  <a:cubicBezTo>
                    <a:pt x="4479" y="2480"/>
                    <a:pt x="4500" y="2449"/>
                    <a:pt x="4500" y="2417"/>
                  </a:cubicBezTo>
                  <a:cubicBezTo>
                    <a:pt x="4521" y="2375"/>
                    <a:pt x="4531" y="2343"/>
                    <a:pt x="4521" y="2301"/>
                  </a:cubicBezTo>
                  <a:cubicBezTo>
                    <a:pt x="4521" y="2280"/>
                    <a:pt x="4510" y="2258"/>
                    <a:pt x="4510" y="2227"/>
                  </a:cubicBezTo>
                  <a:cubicBezTo>
                    <a:pt x="4500" y="2185"/>
                    <a:pt x="4479" y="2142"/>
                    <a:pt x="4447" y="2111"/>
                  </a:cubicBezTo>
                  <a:cubicBezTo>
                    <a:pt x="4426" y="2089"/>
                    <a:pt x="4415" y="2079"/>
                    <a:pt x="4394" y="2068"/>
                  </a:cubicBezTo>
                  <a:cubicBezTo>
                    <a:pt x="4362" y="2045"/>
                    <a:pt x="4331" y="2033"/>
                    <a:pt x="4299" y="2033"/>
                  </a:cubicBezTo>
                  <a:close/>
                  <a:moveTo>
                    <a:pt x="5379" y="2476"/>
                  </a:moveTo>
                  <a:cubicBezTo>
                    <a:pt x="5368" y="2476"/>
                    <a:pt x="5357" y="2477"/>
                    <a:pt x="5345" y="2480"/>
                  </a:cubicBezTo>
                  <a:cubicBezTo>
                    <a:pt x="5323" y="2491"/>
                    <a:pt x="5281" y="2501"/>
                    <a:pt x="5260" y="2522"/>
                  </a:cubicBezTo>
                  <a:cubicBezTo>
                    <a:pt x="5228" y="2544"/>
                    <a:pt x="5207" y="2565"/>
                    <a:pt x="5197" y="2596"/>
                  </a:cubicBezTo>
                  <a:cubicBezTo>
                    <a:pt x="5176" y="2628"/>
                    <a:pt x="5155" y="2660"/>
                    <a:pt x="5155" y="2691"/>
                  </a:cubicBezTo>
                  <a:cubicBezTo>
                    <a:pt x="5144" y="2723"/>
                    <a:pt x="5144" y="2744"/>
                    <a:pt x="5144" y="2776"/>
                  </a:cubicBezTo>
                  <a:cubicBezTo>
                    <a:pt x="5144" y="2818"/>
                    <a:pt x="5155" y="2871"/>
                    <a:pt x="5186" y="2913"/>
                  </a:cubicBezTo>
                  <a:lnTo>
                    <a:pt x="5207" y="2945"/>
                  </a:lnTo>
                  <a:lnTo>
                    <a:pt x="5207" y="2956"/>
                  </a:lnTo>
                  <a:cubicBezTo>
                    <a:pt x="5218" y="2977"/>
                    <a:pt x="5218" y="3008"/>
                    <a:pt x="5218" y="3029"/>
                  </a:cubicBezTo>
                  <a:cubicBezTo>
                    <a:pt x="5239" y="3082"/>
                    <a:pt x="5260" y="3114"/>
                    <a:pt x="5292" y="3156"/>
                  </a:cubicBezTo>
                  <a:lnTo>
                    <a:pt x="5345" y="3198"/>
                  </a:lnTo>
                  <a:cubicBezTo>
                    <a:pt x="5376" y="3220"/>
                    <a:pt x="5419" y="3230"/>
                    <a:pt x="5471" y="3230"/>
                  </a:cubicBezTo>
                  <a:lnTo>
                    <a:pt x="5514" y="3220"/>
                  </a:lnTo>
                  <a:lnTo>
                    <a:pt x="5556" y="3209"/>
                  </a:lnTo>
                  <a:lnTo>
                    <a:pt x="5609" y="3177"/>
                  </a:lnTo>
                  <a:lnTo>
                    <a:pt x="5619" y="3177"/>
                  </a:lnTo>
                  <a:lnTo>
                    <a:pt x="5672" y="3124"/>
                  </a:lnTo>
                  <a:cubicBezTo>
                    <a:pt x="5693" y="3093"/>
                    <a:pt x="5714" y="3072"/>
                    <a:pt x="5725" y="3040"/>
                  </a:cubicBezTo>
                  <a:cubicBezTo>
                    <a:pt x="5735" y="3019"/>
                    <a:pt x="5746" y="2987"/>
                    <a:pt x="5746" y="2966"/>
                  </a:cubicBezTo>
                  <a:lnTo>
                    <a:pt x="5757" y="2956"/>
                  </a:lnTo>
                  <a:cubicBezTo>
                    <a:pt x="5757" y="2924"/>
                    <a:pt x="5757" y="2903"/>
                    <a:pt x="5757" y="2871"/>
                  </a:cubicBezTo>
                  <a:lnTo>
                    <a:pt x="5757" y="2850"/>
                  </a:lnTo>
                  <a:cubicBezTo>
                    <a:pt x="5757" y="2829"/>
                    <a:pt x="5757" y="2797"/>
                    <a:pt x="5746" y="2776"/>
                  </a:cubicBezTo>
                  <a:lnTo>
                    <a:pt x="5746" y="2755"/>
                  </a:lnTo>
                  <a:lnTo>
                    <a:pt x="5714" y="2691"/>
                  </a:lnTo>
                  <a:lnTo>
                    <a:pt x="5714" y="2681"/>
                  </a:lnTo>
                  <a:lnTo>
                    <a:pt x="5704" y="2670"/>
                  </a:lnTo>
                  <a:cubicBezTo>
                    <a:pt x="5693" y="2649"/>
                    <a:pt x="5683" y="2639"/>
                    <a:pt x="5661" y="2618"/>
                  </a:cubicBezTo>
                  <a:lnTo>
                    <a:pt x="5651" y="2596"/>
                  </a:lnTo>
                  <a:cubicBezTo>
                    <a:pt x="5630" y="2586"/>
                    <a:pt x="5609" y="2565"/>
                    <a:pt x="5588" y="2554"/>
                  </a:cubicBezTo>
                  <a:lnTo>
                    <a:pt x="5577" y="2544"/>
                  </a:lnTo>
                  <a:cubicBezTo>
                    <a:pt x="5545" y="2522"/>
                    <a:pt x="5514" y="2512"/>
                    <a:pt x="5482" y="2501"/>
                  </a:cubicBezTo>
                  <a:lnTo>
                    <a:pt x="5450" y="2491"/>
                  </a:lnTo>
                  <a:cubicBezTo>
                    <a:pt x="5428" y="2483"/>
                    <a:pt x="5405" y="2476"/>
                    <a:pt x="5379" y="2476"/>
                  </a:cubicBezTo>
                  <a:close/>
                  <a:moveTo>
                    <a:pt x="2335" y="2903"/>
                  </a:moveTo>
                  <a:cubicBezTo>
                    <a:pt x="2313" y="2903"/>
                    <a:pt x="2292" y="2913"/>
                    <a:pt x="2261" y="2913"/>
                  </a:cubicBezTo>
                  <a:cubicBezTo>
                    <a:pt x="2229" y="2934"/>
                    <a:pt x="2187" y="2956"/>
                    <a:pt x="2155" y="2998"/>
                  </a:cubicBezTo>
                  <a:cubicBezTo>
                    <a:pt x="2123" y="3029"/>
                    <a:pt x="2102" y="3061"/>
                    <a:pt x="2071" y="3103"/>
                  </a:cubicBezTo>
                  <a:cubicBezTo>
                    <a:pt x="2049" y="3124"/>
                    <a:pt x="2028" y="3156"/>
                    <a:pt x="2018" y="3198"/>
                  </a:cubicBezTo>
                  <a:cubicBezTo>
                    <a:pt x="2007" y="3230"/>
                    <a:pt x="1997" y="3262"/>
                    <a:pt x="1997" y="3304"/>
                  </a:cubicBezTo>
                  <a:cubicBezTo>
                    <a:pt x="1997" y="3346"/>
                    <a:pt x="2007" y="3378"/>
                    <a:pt x="2028" y="3410"/>
                  </a:cubicBezTo>
                  <a:cubicBezTo>
                    <a:pt x="2039" y="3441"/>
                    <a:pt x="2049" y="3473"/>
                    <a:pt x="2081" y="3505"/>
                  </a:cubicBezTo>
                  <a:cubicBezTo>
                    <a:pt x="2102" y="3515"/>
                    <a:pt x="2113" y="3526"/>
                    <a:pt x="2134" y="3547"/>
                  </a:cubicBezTo>
                  <a:cubicBezTo>
                    <a:pt x="2176" y="3568"/>
                    <a:pt x="2218" y="3579"/>
                    <a:pt x="2261" y="3579"/>
                  </a:cubicBezTo>
                  <a:cubicBezTo>
                    <a:pt x="2282" y="3568"/>
                    <a:pt x="2303" y="3568"/>
                    <a:pt x="2324" y="3568"/>
                  </a:cubicBezTo>
                  <a:cubicBezTo>
                    <a:pt x="2366" y="3547"/>
                    <a:pt x="2398" y="3526"/>
                    <a:pt x="2430" y="3484"/>
                  </a:cubicBezTo>
                  <a:cubicBezTo>
                    <a:pt x="2461" y="3452"/>
                    <a:pt x="2493" y="3410"/>
                    <a:pt x="2525" y="3378"/>
                  </a:cubicBezTo>
                  <a:cubicBezTo>
                    <a:pt x="2546" y="3346"/>
                    <a:pt x="2556" y="3325"/>
                    <a:pt x="2567" y="3283"/>
                  </a:cubicBezTo>
                  <a:cubicBezTo>
                    <a:pt x="2588" y="3251"/>
                    <a:pt x="2588" y="3220"/>
                    <a:pt x="2588" y="3177"/>
                  </a:cubicBezTo>
                  <a:cubicBezTo>
                    <a:pt x="2588" y="3135"/>
                    <a:pt x="2578" y="3103"/>
                    <a:pt x="2567" y="3072"/>
                  </a:cubicBezTo>
                  <a:cubicBezTo>
                    <a:pt x="2556" y="3029"/>
                    <a:pt x="2535" y="3008"/>
                    <a:pt x="2514" y="2977"/>
                  </a:cubicBezTo>
                  <a:lnTo>
                    <a:pt x="2461" y="2934"/>
                  </a:lnTo>
                  <a:cubicBezTo>
                    <a:pt x="2419" y="2913"/>
                    <a:pt x="2377" y="2903"/>
                    <a:pt x="2335" y="2903"/>
                  </a:cubicBezTo>
                  <a:close/>
                  <a:moveTo>
                    <a:pt x="3499" y="3234"/>
                  </a:moveTo>
                  <a:cubicBezTo>
                    <a:pt x="3481" y="3234"/>
                    <a:pt x="3462" y="3239"/>
                    <a:pt x="3444" y="3251"/>
                  </a:cubicBezTo>
                  <a:cubicBezTo>
                    <a:pt x="3412" y="3262"/>
                    <a:pt x="3380" y="3272"/>
                    <a:pt x="3359" y="3304"/>
                  </a:cubicBezTo>
                  <a:cubicBezTo>
                    <a:pt x="3338" y="3325"/>
                    <a:pt x="3317" y="3346"/>
                    <a:pt x="3296" y="3389"/>
                  </a:cubicBezTo>
                  <a:cubicBezTo>
                    <a:pt x="3296" y="3410"/>
                    <a:pt x="3285" y="3431"/>
                    <a:pt x="3275" y="3452"/>
                  </a:cubicBezTo>
                  <a:cubicBezTo>
                    <a:pt x="3264" y="3505"/>
                    <a:pt x="3264" y="3547"/>
                    <a:pt x="3285" y="3600"/>
                  </a:cubicBezTo>
                  <a:cubicBezTo>
                    <a:pt x="3296" y="3621"/>
                    <a:pt x="3296" y="3642"/>
                    <a:pt x="3306" y="3663"/>
                  </a:cubicBezTo>
                  <a:cubicBezTo>
                    <a:pt x="3327" y="3705"/>
                    <a:pt x="3359" y="3737"/>
                    <a:pt x="3401" y="3769"/>
                  </a:cubicBezTo>
                  <a:cubicBezTo>
                    <a:pt x="3433" y="3779"/>
                    <a:pt x="3465" y="3800"/>
                    <a:pt x="3496" y="3811"/>
                  </a:cubicBezTo>
                  <a:cubicBezTo>
                    <a:pt x="3528" y="3832"/>
                    <a:pt x="3560" y="3843"/>
                    <a:pt x="3591" y="3843"/>
                  </a:cubicBezTo>
                  <a:cubicBezTo>
                    <a:pt x="3601" y="3846"/>
                    <a:pt x="3610" y="3847"/>
                    <a:pt x="3619" y="3847"/>
                  </a:cubicBezTo>
                  <a:cubicBezTo>
                    <a:pt x="3642" y="3847"/>
                    <a:pt x="3664" y="3840"/>
                    <a:pt x="3686" y="3832"/>
                  </a:cubicBezTo>
                  <a:cubicBezTo>
                    <a:pt x="3718" y="3822"/>
                    <a:pt x="3750" y="3811"/>
                    <a:pt x="3771" y="3779"/>
                  </a:cubicBezTo>
                  <a:cubicBezTo>
                    <a:pt x="3803" y="3758"/>
                    <a:pt x="3813" y="3737"/>
                    <a:pt x="3834" y="3695"/>
                  </a:cubicBezTo>
                  <a:lnTo>
                    <a:pt x="3855" y="3631"/>
                  </a:lnTo>
                  <a:cubicBezTo>
                    <a:pt x="3866" y="3579"/>
                    <a:pt x="3866" y="3526"/>
                    <a:pt x="3855" y="3484"/>
                  </a:cubicBezTo>
                  <a:cubicBezTo>
                    <a:pt x="3845" y="3462"/>
                    <a:pt x="3834" y="3441"/>
                    <a:pt x="3824" y="3410"/>
                  </a:cubicBezTo>
                  <a:cubicBezTo>
                    <a:pt x="3803" y="3367"/>
                    <a:pt x="3771" y="3336"/>
                    <a:pt x="3729" y="3315"/>
                  </a:cubicBezTo>
                  <a:cubicBezTo>
                    <a:pt x="3697" y="3304"/>
                    <a:pt x="3665" y="3283"/>
                    <a:pt x="3634" y="3272"/>
                  </a:cubicBezTo>
                  <a:cubicBezTo>
                    <a:pt x="3602" y="3251"/>
                    <a:pt x="3581" y="3241"/>
                    <a:pt x="3539" y="3241"/>
                  </a:cubicBezTo>
                  <a:cubicBezTo>
                    <a:pt x="3525" y="3236"/>
                    <a:pt x="3512" y="3234"/>
                    <a:pt x="3499" y="3234"/>
                  </a:cubicBezTo>
                  <a:close/>
                  <a:moveTo>
                    <a:pt x="6929" y="3357"/>
                  </a:moveTo>
                  <a:cubicBezTo>
                    <a:pt x="6897" y="3367"/>
                    <a:pt x="6887" y="3367"/>
                    <a:pt x="6855" y="3378"/>
                  </a:cubicBezTo>
                  <a:cubicBezTo>
                    <a:pt x="6823" y="3389"/>
                    <a:pt x="6781" y="3410"/>
                    <a:pt x="6749" y="3452"/>
                  </a:cubicBezTo>
                  <a:cubicBezTo>
                    <a:pt x="6739" y="3473"/>
                    <a:pt x="6728" y="3494"/>
                    <a:pt x="6707" y="3515"/>
                  </a:cubicBezTo>
                  <a:cubicBezTo>
                    <a:pt x="6696" y="3536"/>
                    <a:pt x="6696" y="3558"/>
                    <a:pt x="6686" y="3589"/>
                  </a:cubicBezTo>
                  <a:cubicBezTo>
                    <a:pt x="6675" y="3610"/>
                    <a:pt x="6675" y="3642"/>
                    <a:pt x="6675" y="3663"/>
                  </a:cubicBezTo>
                  <a:cubicBezTo>
                    <a:pt x="6686" y="3726"/>
                    <a:pt x="6696" y="3758"/>
                    <a:pt x="6718" y="3811"/>
                  </a:cubicBezTo>
                  <a:cubicBezTo>
                    <a:pt x="6739" y="3853"/>
                    <a:pt x="6781" y="3885"/>
                    <a:pt x="6813" y="3906"/>
                  </a:cubicBezTo>
                  <a:lnTo>
                    <a:pt x="6813" y="3917"/>
                  </a:lnTo>
                  <a:cubicBezTo>
                    <a:pt x="6830" y="3925"/>
                    <a:pt x="6868" y="3941"/>
                    <a:pt x="6876" y="3941"/>
                  </a:cubicBezTo>
                  <a:cubicBezTo>
                    <a:pt x="6878" y="3941"/>
                    <a:pt x="6878" y="3940"/>
                    <a:pt x="6876" y="3938"/>
                  </a:cubicBezTo>
                  <a:lnTo>
                    <a:pt x="6887" y="3938"/>
                  </a:lnTo>
                  <a:cubicBezTo>
                    <a:pt x="6908" y="3948"/>
                    <a:pt x="6939" y="3948"/>
                    <a:pt x="6961" y="3948"/>
                  </a:cubicBezTo>
                  <a:lnTo>
                    <a:pt x="6971" y="3948"/>
                  </a:lnTo>
                  <a:lnTo>
                    <a:pt x="7034" y="3938"/>
                  </a:lnTo>
                  <a:cubicBezTo>
                    <a:pt x="7087" y="3917"/>
                    <a:pt x="7119" y="3895"/>
                    <a:pt x="7151" y="3853"/>
                  </a:cubicBezTo>
                  <a:cubicBezTo>
                    <a:pt x="7182" y="3811"/>
                    <a:pt x="7203" y="3779"/>
                    <a:pt x="7214" y="3726"/>
                  </a:cubicBezTo>
                  <a:lnTo>
                    <a:pt x="7214" y="3716"/>
                  </a:lnTo>
                  <a:lnTo>
                    <a:pt x="7214" y="3684"/>
                  </a:lnTo>
                  <a:lnTo>
                    <a:pt x="7225" y="3642"/>
                  </a:lnTo>
                  <a:lnTo>
                    <a:pt x="7214" y="3568"/>
                  </a:lnTo>
                  <a:cubicBezTo>
                    <a:pt x="7203" y="3547"/>
                    <a:pt x="7193" y="3515"/>
                    <a:pt x="7182" y="3494"/>
                  </a:cubicBezTo>
                  <a:cubicBezTo>
                    <a:pt x="7172" y="3473"/>
                    <a:pt x="7151" y="3452"/>
                    <a:pt x="7140" y="3441"/>
                  </a:cubicBezTo>
                  <a:cubicBezTo>
                    <a:pt x="7108" y="3410"/>
                    <a:pt x="7087" y="3389"/>
                    <a:pt x="7056" y="3378"/>
                  </a:cubicBezTo>
                  <a:cubicBezTo>
                    <a:pt x="7024" y="3367"/>
                    <a:pt x="6992" y="3357"/>
                    <a:pt x="6961" y="3357"/>
                  </a:cubicBezTo>
                  <a:lnTo>
                    <a:pt x="6950" y="3367"/>
                  </a:lnTo>
                  <a:lnTo>
                    <a:pt x="6929" y="3357"/>
                  </a:lnTo>
                  <a:close/>
                  <a:moveTo>
                    <a:pt x="993" y="3705"/>
                  </a:moveTo>
                  <a:cubicBezTo>
                    <a:pt x="919" y="3705"/>
                    <a:pt x="845" y="3705"/>
                    <a:pt x="772" y="3716"/>
                  </a:cubicBezTo>
                  <a:cubicBezTo>
                    <a:pt x="740" y="3716"/>
                    <a:pt x="708" y="3726"/>
                    <a:pt x="676" y="3737"/>
                  </a:cubicBezTo>
                  <a:cubicBezTo>
                    <a:pt x="645" y="3758"/>
                    <a:pt x="624" y="3779"/>
                    <a:pt x="603" y="3800"/>
                  </a:cubicBezTo>
                  <a:cubicBezTo>
                    <a:pt x="581" y="3832"/>
                    <a:pt x="560" y="3864"/>
                    <a:pt x="550" y="3895"/>
                  </a:cubicBezTo>
                  <a:cubicBezTo>
                    <a:pt x="539" y="3927"/>
                    <a:pt x="529" y="3969"/>
                    <a:pt x="539" y="4001"/>
                  </a:cubicBezTo>
                  <a:cubicBezTo>
                    <a:pt x="539" y="4033"/>
                    <a:pt x="539" y="4054"/>
                    <a:pt x="550" y="4086"/>
                  </a:cubicBezTo>
                  <a:cubicBezTo>
                    <a:pt x="560" y="4128"/>
                    <a:pt x="581" y="4170"/>
                    <a:pt x="613" y="4202"/>
                  </a:cubicBezTo>
                  <a:lnTo>
                    <a:pt x="666" y="4244"/>
                  </a:lnTo>
                  <a:cubicBezTo>
                    <a:pt x="708" y="4265"/>
                    <a:pt x="750" y="4276"/>
                    <a:pt x="793" y="4276"/>
                  </a:cubicBezTo>
                  <a:cubicBezTo>
                    <a:pt x="867" y="4276"/>
                    <a:pt x="941" y="4276"/>
                    <a:pt x="1014" y="4265"/>
                  </a:cubicBezTo>
                  <a:cubicBezTo>
                    <a:pt x="1046" y="4265"/>
                    <a:pt x="1078" y="4255"/>
                    <a:pt x="1109" y="4244"/>
                  </a:cubicBezTo>
                  <a:cubicBezTo>
                    <a:pt x="1141" y="4223"/>
                    <a:pt x="1162" y="4202"/>
                    <a:pt x="1194" y="4181"/>
                  </a:cubicBezTo>
                  <a:cubicBezTo>
                    <a:pt x="1215" y="4149"/>
                    <a:pt x="1226" y="4117"/>
                    <a:pt x="1236" y="4086"/>
                  </a:cubicBezTo>
                  <a:cubicBezTo>
                    <a:pt x="1247" y="4054"/>
                    <a:pt x="1257" y="4012"/>
                    <a:pt x="1257" y="3980"/>
                  </a:cubicBezTo>
                  <a:cubicBezTo>
                    <a:pt x="1247" y="3948"/>
                    <a:pt x="1247" y="3927"/>
                    <a:pt x="1247" y="3906"/>
                  </a:cubicBezTo>
                  <a:cubicBezTo>
                    <a:pt x="1236" y="3853"/>
                    <a:pt x="1205" y="3811"/>
                    <a:pt x="1173" y="3779"/>
                  </a:cubicBezTo>
                  <a:lnTo>
                    <a:pt x="1120" y="3737"/>
                  </a:lnTo>
                  <a:cubicBezTo>
                    <a:pt x="1088" y="3716"/>
                    <a:pt x="1046" y="3705"/>
                    <a:pt x="993" y="3705"/>
                  </a:cubicBezTo>
                  <a:close/>
                  <a:moveTo>
                    <a:pt x="8196" y="3410"/>
                  </a:moveTo>
                  <a:cubicBezTo>
                    <a:pt x="8165" y="3420"/>
                    <a:pt x="8133" y="3431"/>
                    <a:pt x="8101" y="3452"/>
                  </a:cubicBezTo>
                  <a:cubicBezTo>
                    <a:pt x="8048" y="3494"/>
                    <a:pt x="8006" y="3558"/>
                    <a:pt x="7996" y="3621"/>
                  </a:cubicBezTo>
                  <a:cubicBezTo>
                    <a:pt x="7996" y="3653"/>
                    <a:pt x="7996" y="3674"/>
                    <a:pt x="7985" y="3705"/>
                  </a:cubicBezTo>
                  <a:cubicBezTo>
                    <a:pt x="7996" y="3748"/>
                    <a:pt x="8006" y="3800"/>
                    <a:pt x="8027" y="3843"/>
                  </a:cubicBezTo>
                  <a:cubicBezTo>
                    <a:pt x="8091" y="3948"/>
                    <a:pt x="8154" y="4054"/>
                    <a:pt x="8228" y="4149"/>
                  </a:cubicBezTo>
                  <a:cubicBezTo>
                    <a:pt x="8238" y="4181"/>
                    <a:pt x="8260" y="4212"/>
                    <a:pt x="8291" y="4233"/>
                  </a:cubicBezTo>
                  <a:cubicBezTo>
                    <a:pt x="8312" y="4255"/>
                    <a:pt x="8344" y="4265"/>
                    <a:pt x="8376" y="4276"/>
                  </a:cubicBezTo>
                  <a:cubicBezTo>
                    <a:pt x="8392" y="4281"/>
                    <a:pt x="8407" y="4284"/>
                    <a:pt x="8423" y="4284"/>
                  </a:cubicBezTo>
                  <a:cubicBezTo>
                    <a:pt x="8439" y="4284"/>
                    <a:pt x="8455" y="4281"/>
                    <a:pt x="8471" y="4276"/>
                  </a:cubicBezTo>
                  <a:cubicBezTo>
                    <a:pt x="8502" y="4276"/>
                    <a:pt x="8534" y="4265"/>
                    <a:pt x="8566" y="4244"/>
                  </a:cubicBezTo>
                  <a:cubicBezTo>
                    <a:pt x="8619" y="4202"/>
                    <a:pt x="8661" y="4138"/>
                    <a:pt x="8671" y="4064"/>
                  </a:cubicBezTo>
                  <a:cubicBezTo>
                    <a:pt x="8671" y="4043"/>
                    <a:pt x="8682" y="4012"/>
                    <a:pt x="8682" y="3991"/>
                  </a:cubicBezTo>
                  <a:cubicBezTo>
                    <a:pt x="8682" y="3938"/>
                    <a:pt x="8661" y="3895"/>
                    <a:pt x="8640" y="3853"/>
                  </a:cubicBezTo>
                  <a:cubicBezTo>
                    <a:pt x="8576" y="3748"/>
                    <a:pt x="8513" y="3642"/>
                    <a:pt x="8450" y="3536"/>
                  </a:cubicBezTo>
                  <a:cubicBezTo>
                    <a:pt x="8429" y="3505"/>
                    <a:pt x="8407" y="3484"/>
                    <a:pt x="8376" y="3462"/>
                  </a:cubicBezTo>
                  <a:cubicBezTo>
                    <a:pt x="8355" y="3441"/>
                    <a:pt x="8323" y="3420"/>
                    <a:pt x="8291" y="3420"/>
                  </a:cubicBezTo>
                  <a:cubicBezTo>
                    <a:pt x="8260" y="3410"/>
                    <a:pt x="8228" y="3410"/>
                    <a:pt x="8196" y="3410"/>
                  </a:cubicBezTo>
                  <a:close/>
                  <a:moveTo>
                    <a:pt x="4785" y="3758"/>
                  </a:moveTo>
                  <a:lnTo>
                    <a:pt x="4457" y="3779"/>
                  </a:lnTo>
                  <a:cubicBezTo>
                    <a:pt x="4394" y="3779"/>
                    <a:pt x="4331" y="3811"/>
                    <a:pt x="4288" y="3864"/>
                  </a:cubicBezTo>
                  <a:cubicBezTo>
                    <a:pt x="4267" y="3895"/>
                    <a:pt x="4246" y="3917"/>
                    <a:pt x="4236" y="3959"/>
                  </a:cubicBezTo>
                  <a:cubicBezTo>
                    <a:pt x="4225" y="3991"/>
                    <a:pt x="4225" y="4033"/>
                    <a:pt x="4225" y="4064"/>
                  </a:cubicBezTo>
                  <a:cubicBezTo>
                    <a:pt x="4225" y="4138"/>
                    <a:pt x="4246" y="4212"/>
                    <a:pt x="4299" y="4265"/>
                  </a:cubicBezTo>
                  <a:cubicBezTo>
                    <a:pt x="4352" y="4307"/>
                    <a:pt x="4415" y="4339"/>
                    <a:pt x="4479" y="4339"/>
                  </a:cubicBezTo>
                  <a:lnTo>
                    <a:pt x="4806" y="4328"/>
                  </a:lnTo>
                  <a:cubicBezTo>
                    <a:pt x="4869" y="4318"/>
                    <a:pt x="4933" y="4286"/>
                    <a:pt x="4975" y="4233"/>
                  </a:cubicBezTo>
                  <a:cubicBezTo>
                    <a:pt x="4996" y="4212"/>
                    <a:pt x="5017" y="4181"/>
                    <a:pt x="5028" y="4138"/>
                  </a:cubicBezTo>
                  <a:cubicBezTo>
                    <a:pt x="5038" y="4107"/>
                    <a:pt x="5049" y="4075"/>
                    <a:pt x="5049" y="4033"/>
                  </a:cubicBezTo>
                  <a:cubicBezTo>
                    <a:pt x="5038" y="3959"/>
                    <a:pt x="5017" y="3885"/>
                    <a:pt x="4964" y="3832"/>
                  </a:cubicBezTo>
                  <a:cubicBezTo>
                    <a:pt x="4912" y="3790"/>
                    <a:pt x="4859" y="3758"/>
                    <a:pt x="4785" y="3758"/>
                  </a:cubicBezTo>
                  <a:close/>
                  <a:moveTo>
                    <a:pt x="2335" y="4476"/>
                  </a:moveTo>
                  <a:cubicBezTo>
                    <a:pt x="2261" y="4476"/>
                    <a:pt x="2176" y="4540"/>
                    <a:pt x="2134" y="4624"/>
                  </a:cubicBezTo>
                  <a:cubicBezTo>
                    <a:pt x="2113" y="4666"/>
                    <a:pt x="2102" y="4719"/>
                    <a:pt x="2102" y="4772"/>
                  </a:cubicBezTo>
                  <a:cubicBezTo>
                    <a:pt x="2102" y="4814"/>
                    <a:pt x="2113" y="4867"/>
                    <a:pt x="2134" y="4909"/>
                  </a:cubicBezTo>
                  <a:cubicBezTo>
                    <a:pt x="2166" y="4941"/>
                    <a:pt x="2187" y="4983"/>
                    <a:pt x="2218" y="5015"/>
                  </a:cubicBezTo>
                  <a:cubicBezTo>
                    <a:pt x="2250" y="5047"/>
                    <a:pt x="2282" y="5068"/>
                    <a:pt x="2313" y="5089"/>
                  </a:cubicBezTo>
                  <a:cubicBezTo>
                    <a:pt x="2366" y="5131"/>
                    <a:pt x="2430" y="5163"/>
                    <a:pt x="2482" y="5173"/>
                  </a:cubicBezTo>
                  <a:cubicBezTo>
                    <a:pt x="2535" y="5195"/>
                    <a:pt x="2588" y="5205"/>
                    <a:pt x="2630" y="5205"/>
                  </a:cubicBezTo>
                  <a:cubicBezTo>
                    <a:pt x="2673" y="5237"/>
                    <a:pt x="2736" y="5258"/>
                    <a:pt x="2789" y="5258"/>
                  </a:cubicBezTo>
                  <a:cubicBezTo>
                    <a:pt x="2842" y="5247"/>
                    <a:pt x="2915" y="5216"/>
                    <a:pt x="2958" y="5163"/>
                  </a:cubicBezTo>
                  <a:cubicBezTo>
                    <a:pt x="3000" y="5110"/>
                    <a:pt x="3032" y="5036"/>
                    <a:pt x="3021" y="4962"/>
                  </a:cubicBezTo>
                  <a:lnTo>
                    <a:pt x="3021" y="4941"/>
                  </a:lnTo>
                  <a:cubicBezTo>
                    <a:pt x="3032" y="4899"/>
                    <a:pt x="3032" y="4857"/>
                    <a:pt x="3011" y="4814"/>
                  </a:cubicBezTo>
                  <a:cubicBezTo>
                    <a:pt x="2989" y="4740"/>
                    <a:pt x="2958" y="4688"/>
                    <a:pt x="2915" y="4635"/>
                  </a:cubicBezTo>
                  <a:cubicBezTo>
                    <a:pt x="2873" y="4593"/>
                    <a:pt x="2831" y="4571"/>
                    <a:pt x="2778" y="4550"/>
                  </a:cubicBezTo>
                  <a:cubicBezTo>
                    <a:pt x="2736" y="4529"/>
                    <a:pt x="2683" y="4519"/>
                    <a:pt x="2630" y="4519"/>
                  </a:cubicBezTo>
                  <a:lnTo>
                    <a:pt x="2599" y="4519"/>
                  </a:lnTo>
                  <a:cubicBezTo>
                    <a:pt x="2578" y="4519"/>
                    <a:pt x="2546" y="4508"/>
                    <a:pt x="2525" y="4497"/>
                  </a:cubicBezTo>
                  <a:cubicBezTo>
                    <a:pt x="2472" y="4487"/>
                    <a:pt x="2398" y="4476"/>
                    <a:pt x="2335" y="4476"/>
                  </a:cubicBezTo>
                  <a:close/>
                  <a:moveTo>
                    <a:pt x="7584" y="4582"/>
                  </a:moveTo>
                  <a:cubicBezTo>
                    <a:pt x="7563" y="4582"/>
                    <a:pt x="7531" y="4593"/>
                    <a:pt x="7510" y="4593"/>
                  </a:cubicBezTo>
                  <a:lnTo>
                    <a:pt x="7499" y="4603"/>
                  </a:lnTo>
                  <a:cubicBezTo>
                    <a:pt x="7446" y="4624"/>
                    <a:pt x="7415" y="4645"/>
                    <a:pt x="7372" y="4688"/>
                  </a:cubicBezTo>
                  <a:cubicBezTo>
                    <a:pt x="7330" y="4740"/>
                    <a:pt x="7320" y="4772"/>
                    <a:pt x="7309" y="4835"/>
                  </a:cubicBezTo>
                  <a:lnTo>
                    <a:pt x="7298" y="4846"/>
                  </a:lnTo>
                  <a:cubicBezTo>
                    <a:pt x="7298" y="4878"/>
                    <a:pt x="7298" y="4909"/>
                    <a:pt x="7298" y="4930"/>
                  </a:cubicBezTo>
                  <a:cubicBezTo>
                    <a:pt x="7298" y="4962"/>
                    <a:pt x="7309" y="4994"/>
                    <a:pt x="7309" y="5026"/>
                  </a:cubicBezTo>
                  <a:lnTo>
                    <a:pt x="7309" y="5036"/>
                  </a:lnTo>
                  <a:cubicBezTo>
                    <a:pt x="7320" y="5057"/>
                    <a:pt x="7330" y="5089"/>
                    <a:pt x="7341" y="5110"/>
                  </a:cubicBezTo>
                  <a:cubicBezTo>
                    <a:pt x="7362" y="5131"/>
                    <a:pt x="7372" y="5152"/>
                    <a:pt x="7394" y="5173"/>
                  </a:cubicBezTo>
                  <a:lnTo>
                    <a:pt x="7394" y="5184"/>
                  </a:lnTo>
                  <a:cubicBezTo>
                    <a:pt x="7415" y="5195"/>
                    <a:pt x="7436" y="5216"/>
                    <a:pt x="7457" y="5226"/>
                  </a:cubicBezTo>
                  <a:lnTo>
                    <a:pt x="7457" y="5237"/>
                  </a:lnTo>
                  <a:cubicBezTo>
                    <a:pt x="7478" y="5247"/>
                    <a:pt x="7499" y="5247"/>
                    <a:pt x="7520" y="5258"/>
                  </a:cubicBezTo>
                  <a:cubicBezTo>
                    <a:pt x="7536" y="5263"/>
                    <a:pt x="7555" y="5266"/>
                    <a:pt x="7573" y="5266"/>
                  </a:cubicBezTo>
                  <a:cubicBezTo>
                    <a:pt x="7592" y="5266"/>
                    <a:pt x="7610" y="5263"/>
                    <a:pt x="7626" y="5258"/>
                  </a:cubicBezTo>
                  <a:cubicBezTo>
                    <a:pt x="7658" y="5258"/>
                    <a:pt x="7679" y="5247"/>
                    <a:pt x="7710" y="5226"/>
                  </a:cubicBezTo>
                  <a:cubicBezTo>
                    <a:pt x="7742" y="5205"/>
                    <a:pt x="7763" y="5184"/>
                    <a:pt x="7784" y="5152"/>
                  </a:cubicBezTo>
                  <a:lnTo>
                    <a:pt x="7805" y="5110"/>
                  </a:lnTo>
                  <a:lnTo>
                    <a:pt x="7827" y="5089"/>
                  </a:lnTo>
                  <a:cubicBezTo>
                    <a:pt x="7858" y="5047"/>
                    <a:pt x="7879" y="5004"/>
                    <a:pt x="7890" y="4962"/>
                  </a:cubicBezTo>
                  <a:cubicBezTo>
                    <a:pt x="7890" y="4930"/>
                    <a:pt x="7890" y="4909"/>
                    <a:pt x="7890" y="4888"/>
                  </a:cubicBezTo>
                  <a:cubicBezTo>
                    <a:pt x="7890" y="4835"/>
                    <a:pt x="7879" y="4783"/>
                    <a:pt x="7858" y="4740"/>
                  </a:cubicBezTo>
                  <a:cubicBezTo>
                    <a:pt x="7848" y="4719"/>
                    <a:pt x="7827" y="4698"/>
                    <a:pt x="7805" y="4677"/>
                  </a:cubicBezTo>
                  <a:lnTo>
                    <a:pt x="7805" y="4666"/>
                  </a:lnTo>
                  <a:cubicBezTo>
                    <a:pt x="7795" y="4666"/>
                    <a:pt x="7763" y="4635"/>
                    <a:pt x="7742" y="4624"/>
                  </a:cubicBezTo>
                  <a:cubicBezTo>
                    <a:pt x="7721" y="4614"/>
                    <a:pt x="7700" y="4603"/>
                    <a:pt x="7668" y="4593"/>
                  </a:cubicBezTo>
                  <a:lnTo>
                    <a:pt x="7658" y="4593"/>
                  </a:lnTo>
                  <a:cubicBezTo>
                    <a:pt x="7647" y="4582"/>
                    <a:pt x="7615" y="4582"/>
                    <a:pt x="7594" y="4582"/>
                  </a:cubicBezTo>
                  <a:close/>
                  <a:moveTo>
                    <a:pt x="3760" y="4912"/>
                  </a:moveTo>
                  <a:cubicBezTo>
                    <a:pt x="3747" y="4912"/>
                    <a:pt x="3734" y="4915"/>
                    <a:pt x="3718" y="4920"/>
                  </a:cubicBezTo>
                  <a:cubicBezTo>
                    <a:pt x="3686" y="4920"/>
                    <a:pt x="3655" y="4941"/>
                    <a:pt x="3634" y="4962"/>
                  </a:cubicBezTo>
                  <a:cubicBezTo>
                    <a:pt x="3613" y="4973"/>
                    <a:pt x="3591" y="4994"/>
                    <a:pt x="3581" y="5004"/>
                  </a:cubicBezTo>
                  <a:cubicBezTo>
                    <a:pt x="3549" y="5047"/>
                    <a:pt x="3528" y="5089"/>
                    <a:pt x="3517" y="5131"/>
                  </a:cubicBezTo>
                  <a:cubicBezTo>
                    <a:pt x="3517" y="5163"/>
                    <a:pt x="3517" y="5184"/>
                    <a:pt x="3517" y="5205"/>
                  </a:cubicBezTo>
                  <a:cubicBezTo>
                    <a:pt x="3517" y="5258"/>
                    <a:pt x="3528" y="5311"/>
                    <a:pt x="3549" y="5353"/>
                  </a:cubicBezTo>
                  <a:lnTo>
                    <a:pt x="3560" y="5353"/>
                  </a:lnTo>
                  <a:lnTo>
                    <a:pt x="3591" y="5406"/>
                  </a:lnTo>
                  <a:lnTo>
                    <a:pt x="3602" y="5416"/>
                  </a:lnTo>
                  <a:cubicBezTo>
                    <a:pt x="3623" y="5427"/>
                    <a:pt x="3644" y="5448"/>
                    <a:pt x="3655" y="5459"/>
                  </a:cubicBezTo>
                  <a:lnTo>
                    <a:pt x="3665" y="5469"/>
                  </a:lnTo>
                  <a:cubicBezTo>
                    <a:pt x="3718" y="5490"/>
                    <a:pt x="3760" y="5501"/>
                    <a:pt x="3813" y="5501"/>
                  </a:cubicBezTo>
                  <a:lnTo>
                    <a:pt x="3824" y="5501"/>
                  </a:lnTo>
                  <a:cubicBezTo>
                    <a:pt x="3845" y="5501"/>
                    <a:pt x="3877" y="5501"/>
                    <a:pt x="3898" y="5490"/>
                  </a:cubicBezTo>
                  <a:cubicBezTo>
                    <a:pt x="3929" y="5480"/>
                    <a:pt x="3940" y="5469"/>
                    <a:pt x="3961" y="5448"/>
                  </a:cubicBezTo>
                  <a:lnTo>
                    <a:pt x="3972" y="5448"/>
                  </a:lnTo>
                  <a:lnTo>
                    <a:pt x="4024" y="5395"/>
                  </a:lnTo>
                  <a:cubicBezTo>
                    <a:pt x="4046" y="5374"/>
                    <a:pt x="4056" y="5353"/>
                    <a:pt x="4067" y="5332"/>
                  </a:cubicBezTo>
                  <a:cubicBezTo>
                    <a:pt x="4088" y="5290"/>
                    <a:pt x="4098" y="5258"/>
                    <a:pt x="4098" y="5226"/>
                  </a:cubicBezTo>
                  <a:cubicBezTo>
                    <a:pt x="4098" y="5184"/>
                    <a:pt x="4098" y="5142"/>
                    <a:pt x="4088" y="5110"/>
                  </a:cubicBezTo>
                  <a:cubicBezTo>
                    <a:pt x="4077" y="5068"/>
                    <a:pt x="4067" y="5047"/>
                    <a:pt x="4046" y="5015"/>
                  </a:cubicBezTo>
                  <a:cubicBezTo>
                    <a:pt x="4024" y="4983"/>
                    <a:pt x="4003" y="4962"/>
                    <a:pt x="3972" y="4941"/>
                  </a:cubicBezTo>
                  <a:lnTo>
                    <a:pt x="3908" y="4920"/>
                  </a:lnTo>
                  <a:cubicBezTo>
                    <a:pt x="3892" y="4915"/>
                    <a:pt x="3874" y="4912"/>
                    <a:pt x="3855" y="4912"/>
                  </a:cubicBezTo>
                  <a:cubicBezTo>
                    <a:pt x="3837" y="4912"/>
                    <a:pt x="3818" y="4915"/>
                    <a:pt x="3803" y="4920"/>
                  </a:cubicBezTo>
                  <a:cubicBezTo>
                    <a:pt x="3787" y="4915"/>
                    <a:pt x="3774" y="4912"/>
                    <a:pt x="3760" y="4912"/>
                  </a:cubicBezTo>
                  <a:close/>
                  <a:moveTo>
                    <a:pt x="6221" y="4973"/>
                  </a:moveTo>
                  <a:lnTo>
                    <a:pt x="6126" y="4983"/>
                  </a:lnTo>
                  <a:cubicBezTo>
                    <a:pt x="6094" y="4983"/>
                    <a:pt x="6063" y="4983"/>
                    <a:pt x="6042" y="5004"/>
                  </a:cubicBezTo>
                  <a:cubicBezTo>
                    <a:pt x="6010" y="5015"/>
                    <a:pt x="5978" y="5036"/>
                    <a:pt x="5957" y="5068"/>
                  </a:cubicBezTo>
                  <a:cubicBezTo>
                    <a:pt x="5936" y="5099"/>
                    <a:pt x="5915" y="5131"/>
                    <a:pt x="5904" y="5163"/>
                  </a:cubicBezTo>
                  <a:cubicBezTo>
                    <a:pt x="5894" y="5195"/>
                    <a:pt x="5894" y="5237"/>
                    <a:pt x="5894" y="5268"/>
                  </a:cubicBezTo>
                  <a:cubicBezTo>
                    <a:pt x="5894" y="5300"/>
                    <a:pt x="5904" y="5321"/>
                    <a:pt x="5904" y="5342"/>
                  </a:cubicBezTo>
                  <a:cubicBezTo>
                    <a:pt x="5915" y="5395"/>
                    <a:pt x="5936" y="5437"/>
                    <a:pt x="5968" y="5469"/>
                  </a:cubicBezTo>
                  <a:lnTo>
                    <a:pt x="6021" y="5511"/>
                  </a:lnTo>
                  <a:cubicBezTo>
                    <a:pt x="6063" y="5532"/>
                    <a:pt x="6105" y="5543"/>
                    <a:pt x="6147" y="5543"/>
                  </a:cubicBezTo>
                  <a:lnTo>
                    <a:pt x="6242" y="5543"/>
                  </a:lnTo>
                  <a:cubicBezTo>
                    <a:pt x="6274" y="5543"/>
                    <a:pt x="6306" y="5532"/>
                    <a:pt x="6337" y="5511"/>
                  </a:cubicBezTo>
                  <a:cubicBezTo>
                    <a:pt x="6369" y="5501"/>
                    <a:pt x="6390" y="5480"/>
                    <a:pt x="6411" y="5448"/>
                  </a:cubicBezTo>
                  <a:cubicBezTo>
                    <a:pt x="6443" y="5427"/>
                    <a:pt x="6454" y="5395"/>
                    <a:pt x="6464" y="5353"/>
                  </a:cubicBezTo>
                  <a:cubicBezTo>
                    <a:pt x="6475" y="5321"/>
                    <a:pt x="6485" y="5290"/>
                    <a:pt x="6485" y="5247"/>
                  </a:cubicBezTo>
                  <a:cubicBezTo>
                    <a:pt x="6475" y="5226"/>
                    <a:pt x="6475" y="5195"/>
                    <a:pt x="6475" y="5173"/>
                  </a:cubicBezTo>
                  <a:cubicBezTo>
                    <a:pt x="6454" y="5121"/>
                    <a:pt x="6432" y="5089"/>
                    <a:pt x="6401" y="5047"/>
                  </a:cubicBezTo>
                  <a:lnTo>
                    <a:pt x="6348" y="5004"/>
                  </a:lnTo>
                  <a:cubicBezTo>
                    <a:pt x="6316" y="4983"/>
                    <a:pt x="6274" y="4973"/>
                    <a:pt x="6221" y="4973"/>
                  </a:cubicBezTo>
                  <a:close/>
                  <a:moveTo>
                    <a:pt x="4980" y="5620"/>
                  </a:moveTo>
                  <a:cubicBezTo>
                    <a:pt x="4959" y="5620"/>
                    <a:pt x="4938" y="5622"/>
                    <a:pt x="4912" y="5628"/>
                  </a:cubicBezTo>
                  <a:cubicBezTo>
                    <a:pt x="4859" y="5649"/>
                    <a:pt x="4838" y="5670"/>
                    <a:pt x="4795" y="5712"/>
                  </a:cubicBezTo>
                  <a:lnTo>
                    <a:pt x="4764" y="5775"/>
                  </a:lnTo>
                  <a:lnTo>
                    <a:pt x="4743" y="5849"/>
                  </a:lnTo>
                  <a:lnTo>
                    <a:pt x="4732" y="5849"/>
                  </a:lnTo>
                  <a:cubicBezTo>
                    <a:pt x="4721" y="5913"/>
                    <a:pt x="4721" y="5955"/>
                    <a:pt x="4743" y="6018"/>
                  </a:cubicBezTo>
                  <a:cubicBezTo>
                    <a:pt x="4753" y="6039"/>
                    <a:pt x="4764" y="6061"/>
                    <a:pt x="4774" y="6092"/>
                  </a:cubicBezTo>
                  <a:cubicBezTo>
                    <a:pt x="4785" y="6113"/>
                    <a:pt x="4795" y="6135"/>
                    <a:pt x="4817" y="6145"/>
                  </a:cubicBezTo>
                  <a:cubicBezTo>
                    <a:pt x="4848" y="6187"/>
                    <a:pt x="4890" y="6208"/>
                    <a:pt x="4933" y="6219"/>
                  </a:cubicBezTo>
                  <a:cubicBezTo>
                    <a:pt x="4959" y="6224"/>
                    <a:pt x="4983" y="6227"/>
                    <a:pt x="5005" y="6227"/>
                  </a:cubicBezTo>
                  <a:cubicBezTo>
                    <a:pt x="5028" y="6227"/>
                    <a:pt x="5049" y="6224"/>
                    <a:pt x="5070" y="6219"/>
                  </a:cubicBezTo>
                  <a:cubicBezTo>
                    <a:pt x="5102" y="6208"/>
                    <a:pt x="5133" y="6187"/>
                    <a:pt x="5155" y="6156"/>
                  </a:cubicBezTo>
                  <a:cubicBezTo>
                    <a:pt x="5176" y="6135"/>
                    <a:pt x="5197" y="6113"/>
                    <a:pt x="5218" y="6082"/>
                  </a:cubicBezTo>
                  <a:cubicBezTo>
                    <a:pt x="5228" y="6050"/>
                    <a:pt x="5239" y="6008"/>
                    <a:pt x="5239" y="5976"/>
                  </a:cubicBezTo>
                  <a:cubicBezTo>
                    <a:pt x="5250" y="5944"/>
                    <a:pt x="5250" y="5923"/>
                    <a:pt x="5239" y="5902"/>
                  </a:cubicBezTo>
                  <a:lnTo>
                    <a:pt x="5239" y="5892"/>
                  </a:lnTo>
                  <a:cubicBezTo>
                    <a:pt x="5239" y="5839"/>
                    <a:pt x="5228" y="5797"/>
                    <a:pt x="5207" y="5754"/>
                  </a:cubicBezTo>
                  <a:cubicBezTo>
                    <a:pt x="5186" y="5733"/>
                    <a:pt x="5176" y="5712"/>
                    <a:pt x="5165" y="5691"/>
                  </a:cubicBezTo>
                  <a:cubicBezTo>
                    <a:pt x="5133" y="5659"/>
                    <a:pt x="5091" y="5638"/>
                    <a:pt x="5049" y="5628"/>
                  </a:cubicBezTo>
                  <a:cubicBezTo>
                    <a:pt x="5022" y="5622"/>
                    <a:pt x="5001" y="5620"/>
                    <a:pt x="4980" y="5620"/>
                  </a:cubicBezTo>
                  <a:close/>
                  <a:moveTo>
                    <a:pt x="8622" y="5895"/>
                  </a:moveTo>
                  <a:cubicBezTo>
                    <a:pt x="8603" y="5895"/>
                    <a:pt x="8584" y="5900"/>
                    <a:pt x="8566" y="5913"/>
                  </a:cubicBezTo>
                  <a:cubicBezTo>
                    <a:pt x="8534" y="5923"/>
                    <a:pt x="8502" y="5934"/>
                    <a:pt x="8481" y="5966"/>
                  </a:cubicBezTo>
                  <a:lnTo>
                    <a:pt x="8460" y="5997"/>
                  </a:lnTo>
                  <a:lnTo>
                    <a:pt x="8429" y="6018"/>
                  </a:lnTo>
                  <a:cubicBezTo>
                    <a:pt x="8397" y="6061"/>
                    <a:pt x="8376" y="6103"/>
                    <a:pt x="8365" y="6145"/>
                  </a:cubicBezTo>
                  <a:cubicBezTo>
                    <a:pt x="8365" y="6177"/>
                    <a:pt x="8365" y="6198"/>
                    <a:pt x="8365" y="6219"/>
                  </a:cubicBezTo>
                  <a:cubicBezTo>
                    <a:pt x="8365" y="6272"/>
                    <a:pt x="8376" y="6325"/>
                    <a:pt x="8397" y="6367"/>
                  </a:cubicBezTo>
                  <a:lnTo>
                    <a:pt x="8418" y="6399"/>
                  </a:lnTo>
                  <a:lnTo>
                    <a:pt x="8439" y="6420"/>
                  </a:lnTo>
                  <a:lnTo>
                    <a:pt x="8439" y="6430"/>
                  </a:lnTo>
                  <a:lnTo>
                    <a:pt x="8471" y="6451"/>
                  </a:lnTo>
                  <a:lnTo>
                    <a:pt x="8492" y="6472"/>
                  </a:lnTo>
                  <a:lnTo>
                    <a:pt x="8502" y="6472"/>
                  </a:lnTo>
                  <a:lnTo>
                    <a:pt x="8555" y="6494"/>
                  </a:lnTo>
                  <a:lnTo>
                    <a:pt x="8566" y="6494"/>
                  </a:lnTo>
                  <a:lnTo>
                    <a:pt x="8629" y="6504"/>
                  </a:lnTo>
                  <a:lnTo>
                    <a:pt x="8693" y="6494"/>
                  </a:lnTo>
                  <a:lnTo>
                    <a:pt x="8703" y="6494"/>
                  </a:lnTo>
                  <a:lnTo>
                    <a:pt x="8735" y="6472"/>
                  </a:lnTo>
                  <a:lnTo>
                    <a:pt x="8767" y="6462"/>
                  </a:lnTo>
                  <a:lnTo>
                    <a:pt x="8767" y="6451"/>
                  </a:lnTo>
                  <a:lnTo>
                    <a:pt x="8819" y="6409"/>
                  </a:lnTo>
                  <a:lnTo>
                    <a:pt x="8819" y="6399"/>
                  </a:lnTo>
                  <a:cubicBezTo>
                    <a:pt x="8840" y="6377"/>
                    <a:pt x="8851" y="6356"/>
                    <a:pt x="8862" y="6335"/>
                  </a:cubicBezTo>
                  <a:lnTo>
                    <a:pt x="8872" y="6303"/>
                  </a:lnTo>
                  <a:lnTo>
                    <a:pt x="8883" y="6261"/>
                  </a:lnTo>
                  <a:cubicBezTo>
                    <a:pt x="8893" y="6230"/>
                    <a:pt x="8893" y="6208"/>
                    <a:pt x="8893" y="6187"/>
                  </a:cubicBezTo>
                  <a:lnTo>
                    <a:pt x="8893" y="6177"/>
                  </a:lnTo>
                  <a:lnTo>
                    <a:pt x="8883" y="6103"/>
                  </a:lnTo>
                  <a:lnTo>
                    <a:pt x="8851" y="6039"/>
                  </a:lnTo>
                  <a:lnTo>
                    <a:pt x="8851" y="6029"/>
                  </a:lnTo>
                  <a:lnTo>
                    <a:pt x="8809" y="5976"/>
                  </a:lnTo>
                  <a:cubicBezTo>
                    <a:pt x="8788" y="5955"/>
                    <a:pt x="8777" y="5944"/>
                    <a:pt x="8756" y="5934"/>
                  </a:cubicBezTo>
                  <a:cubicBezTo>
                    <a:pt x="8724" y="5913"/>
                    <a:pt x="8693" y="5902"/>
                    <a:pt x="8661" y="5902"/>
                  </a:cubicBezTo>
                  <a:cubicBezTo>
                    <a:pt x="8648" y="5898"/>
                    <a:pt x="8635" y="5895"/>
                    <a:pt x="8622" y="5895"/>
                  </a:cubicBezTo>
                  <a:close/>
                  <a:moveTo>
                    <a:pt x="1131" y="6029"/>
                  </a:moveTo>
                  <a:cubicBezTo>
                    <a:pt x="1046" y="6029"/>
                    <a:pt x="962" y="6039"/>
                    <a:pt x="877" y="6061"/>
                  </a:cubicBezTo>
                  <a:cubicBezTo>
                    <a:pt x="845" y="6061"/>
                    <a:pt x="814" y="6082"/>
                    <a:pt x="793" y="6113"/>
                  </a:cubicBezTo>
                  <a:cubicBezTo>
                    <a:pt x="772" y="6135"/>
                    <a:pt x="750" y="6156"/>
                    <a:pt x="729" y="6187"/>
                  </a:cubicBezTo>
                  <a:cubicBezTo>
                    <a:pt x="719" y="6230"/>
                    <a:pt x="708" y="6261"/>
                    <a:pt x="708" y="6293"/>
                  </a:cubicBezTo>
                  <a:cubicBezTo>
                    <a:pt x="698" y="6335"/>
                    <a:pt x="708" y="6377"/>
                    <a:pt x="708" y="6409"/>
                  </a:cubicBezTo>
                  <a:cubicBezTo>
                    <a:pt x="740" y="6472"/>
                    <a:pt x="772" y="6546"/>
                    <a:pt x="835" y="6578"/>
                  </a:cubicBezTo>
                  <a:lnTo>
                    <a:pt x="845" y="6578"/>
                  </a:lnTo>
                  <a:cubicBezTo>
                    <a:pt x="867" y="6610"/>
                    <a:pt x="898" y="6641"/>
                    <a:pt x="930" y="6663"/>
                  </a:cubicBezTo>
                  <a:lnTo>
                    <a:pt x="993" y="6694"/>
                  </a:lnTo>
                  <a:cubicBezTo>
                    <a:pt x="1011" y="6699"/>
                    <a:pt x="1028" y="6701"/>
                    <a:pt x="1046" y="6701"/>
                  </a:cubicBezTo>
                  <a:cubicBezTo>
                    <a:pt x="1071" y="6701"/>
                    <a:pt x="1095" y="6696"/>
                    <a:pt x="1120" y="6684"/>
                  </a:cubicBezTo>
                  <a:lnTo>
                    <a:pt x="1395" y="6620"/>
                  </a:lnTo>
                  <a:cubicBezTo>
                    <a:pt x="1405" y="6610"/>
                    <a:pt x="1426" y="6599"/>
                    <a:pt x="1447" y="6589"/>
                  </a:cubicBezTo>
                  <a:cubicBezTo>
                    <a:pt x="1479" y="6578"/>
                    <a:pt x="1500" y="6546"/>
                    <a:pt x="1511" y="6515"/>
                  </a:cubicBezTo>
                  <a:cubicBezTo>
                    <a:pt x="1532" y="6494"/>
                    <a:pt x="1543" y="6472"/>
                    <a:pt x="1543" y="6451"/>
                  </a:cubicBezTo>
                  <a:cubicBezTo>
                    <a:pt x="1553" y="6420"/>
                    <a:pt x="1564" y="6377"/>
                    <a:pt x="1564" y="6346"/>
                  </a:cubicBezTo>
                  <a:cubicBezTo>
                    <a:pt x="1553" y="6293"/>
                    <a:pt x="1543" y="6251"/>
                    <a:pt x="1521" y="6198"/>
                  </a:cubicBezTo>
                  <a:cubicBezTo>
                    <a:pt x="1511" y="6166"/>
                    <a:pt x="1490" y="6145"/>
                    <a:pt x="1458" y="6124"/>
                  </a:cubicBezTo>
                  <a:cubicBezTo>
                    <a:pt x="1437" y="6103"/>
                    <a:pt x="1405" y="6082"/>
                    <a:pt x="1374" y="6082"/>
                  </a:cubicBezTo>
                  <a:cubicBezTo>
                    <a:pt x="1289" y="6050"/>
                    <a:pt x="1205" y="6039"/>
                    <a:pt x="1131" y="6029"/>
                  </a:cubicBezTo>
                  <a:close/>
                  <a:moveTo>
                    <a:pt x="7108" y="6261"/>
                  </a:moveTo>
                  <a:cubicBezTo>
                    <a:pt x="7077" y="6261"/>
                    <a:pt x="7034" y="6272"/>
                    <a:pt x="7013" y="6293"/>
                  </a:cubicBezTo>
                  <a:cubicBezTo>
                    <a:pt x="6982" y="6303"/>
                    <a:pt x="6961" y="6325"/>
                    <a:pt x="6939" y="6356"/>
                  </a:cubicBezTo>
                  <a:lnTo>
                    <a:pt x="6897" y="6377"/>
                  </a:lnTo>
                  <a:cubicBezTo>
                    <a:pt x="6865" y="6388"/>
                    <a:pt x="6844" y="6420"/>
                    <a:pt x="6823" y="6451"/>
                  </a:cubicBezTo>
                  <a:cubicBezTo>
                    <a:pt x="6802" y="6472"/>
                    <a:pt x="6792" y="6515"/>
                    <a:pt x="6781" y="6546"/>
                  </a:cubicBezTo>
                  <a:cubicBezTo>
                    <a:pt x="6781" y="6589"/>
                    <a:pt x="6781" y="6620"/>
                    <a:pt x="6781" y="6663"/>
                  </a:cubicBezTo>
                  <a:cubicBezTo>
                    <a:pt x="6792" y="6694"/>
                    <a:pt x="6802" y="6737"/>
                    <a:pt x="6813" y="6768"/>
                  </a:cubicBezTo>
                  <a:lnTo>
                    <a:pt x="6855" y="6821"/>
                  </a:lnTo>
                  <a:cubicBezTo>
                    <a:pt x="6887" y="6853"/>
                    <a:pt x="6929" y="6874"/>
                    <a:pt x="6971" y="6884"/>
                  </a:cubicBezTo>
                  <a:cubicBezTo>
                    <a:pt x="6992" y="6895"/>
                    <a:pt x="7013" y="6895"/>
                    <a:pt x="7034" y="6895"/>
                  </a:cubicBezTo>
                  <a:cubicBezTo>
                    <a:pt x="7045" y="6895"/>
                    <a:pt x="7066" y="6895"/>
                    <a:pt x="7077" y="6884"/>
                  </a:cubicBezTo>
                  <a:lnTo>
                    <a:pt x="7119" y="6905"/>
                  </a:lnTo>
                  <a:cubicBezTo>
                    <a:pt x="7151" y="6927"/>
                    <a:pt x="7182" y="6927"/>
                    <a:pt x="7214" y="6927"/>
                  </a:cubicBezTo>
                  <a:cubicBezTo>
                    <a:pt x="7246" y="6927"/>
                    <a:pt x="7288" y="6916"/>
                    <a:pt x="7309" y="6895"/>
                  </a:cubicBezTo>
                  <a:cubicBezTo>
                    <a:pt x="7341" y="6884"/>
                    <a:pt x="7372" y="6863"/>
                    <a:pt x="7394" y="6832"/>
                  </a:cubicBezTo>
                  <a:cubicBezTo>
                    <a:pt x="7404" y="6821"/>
                    <a:pt x="7415" y="6800"/>
                    <a:pt x="7425" y="6779"/>
                  </a:cubicBezTo>
                  <a:cubicBezTo>
                    <a:pt x="7446" y="6737"/>
                    <a:pt x="7457" y="6684"/>
                    <a:pt x="7457" y="6631"/>
                  </a:cubicBezTo>
                  <a:cubicBezTo>
                    <a:pt x="7457" y="6610"/>
                    <a:pt x="7446" y="6589"/>
                    <a:pt x="7446" y="6557"/>
                  </a:cubicBezTo>
                  <a:cubicBezTo>
                    <a:pt x="7436" y="6515"/>
                    <a:pt x="7415" y="6472"/>
                    <a:pt x="7383" y="6441"/>
                  </a:cubicBezTo>
                  <a:cubicBezTo>
                    <a:pt x="7351" y="6409"/>
                    <a:pt x="7309" y="6377"/>
                    <a:pt x="7288" y="6346"/>
                  </a:cubicBezTo>
                  <a:cubicBezTo>
                    <a:pt x="7256" y="6314"/>
                    <a:pt x="7235" y="6293"/>
                    <a:pt x="7203" y="6282"/>
                  </a:cubicBezTo>
                  <a:cubicBezTo>
                    <a:pt x="7172" y="6272"/>
                    <a:pt x="7140" y="6261"/>
                    <a:pt x="7108" y="6261"/>
                  </a:cubicBezTo>
                  <a:close/>
                  <a:moveTo>
                    <a:pt x="3201" y="6588"/>
                  </a:moveTo>
                  <a:cubicBezTo>
                    <a:pt x="3178" y="6588"/>
                    <a:pt x="3153" y="6592"/>
                    <a:pt x="3127" y="6599"/>
                  </a:cubicBezTo>
                  <a:cubicBezTo>
                    <a:pt x="3095" y="6610"/>
                    <a:pt x="3074" y="6631"/>
                    <a:pt x="3042" y="6652"/>
                  </a:cubicBezTo>
                  <a:cubicBezTo>
                    <a:pt x="3021" y="6673"/>
                    <a:pt x="3000" y="6705"/>
                    <a:pt x="2989" y="6737"/>
                  </a:cubicBezTo>
                  <a:cubicBezTo>
                    <a:pt x="2979" y="6758"/>
                    <a:pt x="2968" y="6779"/>
                    <a:pt x="2968" y="6800"/>
                  </a:cubicBezTo>
                  <a:cubicBezTo>
                    <a:pt x="2947" y="6853"/>
                    <a:pt x="2947" y="6863"/>
                    <a:pt x="2937" y="6916"/>
                  </a:cubicBezTo>
                  <a:cubicBezTo>
                    <a:pt x="2937" y="6958"/>
                    <a:pt x="2937" y="7001"/>
                    <a:pt x="2947" y="7043"/>
                  </a:cubicBezTo>
                  <a:cubicBezTo>
                    <a:pt x="2979" y="7138"/>
                    <a:pt x="3032" y="7201"/>
                    <a:pt x="3106" y="7243"/>
                  </a:cubicBezTo>
                  <a:cubicBezTo>
                    <a:pt x="3127" y="7265"/>
                    <a:pt x="3148" y="7275"/>
                    <a:pt x="3169" y="7286"/>
                  </a:cubicBezTo>
                  <a:cubicBezTo>
                    <a:pt x="3211" y="7296"/>
                    <a:pt x="3253" y="7317"/>
                    <a:pt x="3296" y="7339"/>
                  </a:cubicBezTo>
                  <a:cubicBezTo>
                    <a:pt x="3349" y="7349"/>
                    <a:pt x="3401" y="7360"/>
                    <a:pt x="3454" y="7370"/>
                  </a:cubicBezTo>
                  <a:cubicBezTo>
                    <a:pt x="3475" y="7381"/>
                    <a:pt x="3496" y="7381"/>
                    <a:pt x="3517" y="7381"/>
                  </a:cubicBezTo>
                  <a:cubicBezTo>
                    <a:pt x="3549" y="7381"/>
                    <a:pt x="3581" y="7370"/>
                    <a:pt x="3613" y="7349"/>
                  </a:cubicBezTo>
                  <a:cubicBezTo>
                    <a:pt x="3634" y="7349"/>
                    <a:pt x="3655" y="7328"/>
                    <a:pt x="3665" y="7317"/>
                  </a:cubicBezTo>
                  <a:cubicBezTo>
                    <a:pt x="3697" y="7296"/>
                    <a:pt x="3708" y="7265"/>
                    <a:pt x="3729" y="7233"/>
                  </a:cubicBezTo>
                  <a:cubicBezTo>
                    <a:pt x="3729" y="7212"/>
                    <a:pt x="3739" y="7191"/>
                    <a:pt x="3750" y="7159"/>
                  </a:cubicBezTo>
                  <a:cubicBezTo>
                    <a:pt x="3750" y="7138"/>
                    <a:pt x="3750" y="7117"/>
                    <a:pt x="3760" y="7085"/>
                  </a:cubicBezTo>
                  <a:cubicBezTo>
                    <a:pt x="3760" y="7053"/>
                    <a:pt x="3750" y="7011"/>
                    <a:pt x="3729" y="6979"/>
                  </a:cubicBezTo>
                  <a:cubicBezTo>
                    <a:pt x="3718" y="6948"/>
                    <a:pt x="3708" y="6916"/>
                    <a:pt x="3676" y="6895"/>
                  </a:cubicBezTo>
                  <a:cubicBezTo>
                    <a:pt x="3613" y="6832"/>
                    <a:pt x="3549" y="6779"/>
                    <a:pt x="3486" y="6726"/>
                  </a:cubicBezTo>
                  <a:cubicBezTo>
                    <a:pt x="3433" y="6684"/>
                    <a:pt x="3380" y="6652"/>
                    <a:pt x="3317" y="6620"/>
                  </a:cubicBezTo>
                  <a:cubicBezTo>
                    <a:pt x="3283" y="6600"/>
                    <a:pt x="3244" y="6588"/>
                    <a:pt x="3201" y="6588"/>
                  </a:cubicBezTo>
                  <a:close/>
                  <a:moveTo>
                    <a:pt x="5125" y="7355"/>
                  </a:moveTo>
                  <a:cubicBezTo>
                    <a:pt x="5100" y="7355"/>
                    <a:pt x="5074" y="7363"/>
                    <a:pt x="5059" y="7370"/>
                  </a:cubicBezTo>
                  <a:cubicBezTo>
                    <a:pt x="4996" y="7391"/>
                    <a:pt x="4933" y="7434"/>
                    <a:pt x="4912" y="7507"/>
                  </a:cubicBezTo>
                  <a:cubicBezTo>
                    <a:pt x="4901" y="7529"/>
                    <a:pt x="4890" y="7550"/>
                    <a:pt x="4890" y="7571"/>
                  </a:cubicBezTo>
                  <a:cubicBezTo>
                    <a:pt x="4880" y="7624"/>
                    <a:pt x="4880" y="7676"/>
                    <a:pt x="4890" y="7729"/>
                  </a:cubicBezTo>
                  <a:lnTo>
                    <a:pt x="4901" y="7761"/>
                  </a:lnTo>
                  <a:lnTo>
                    <a:pt x="4901" y="7803"/>
                  </a:lnTo>
                  <a:cubicBezTo>
                    <a:pt x="4901" y="7856"/>
                    <a:pt x="4912" y="7898"/>
                    <a:pt x="4933" y="7951"/>
                  </a:cubicBezTo>
                  <a:cubicBezTo>
                    <a:pt x="4954" y="7962"/>
                    <a:pt x="4964" y="7983"/>
                    <a:pt x="4975" y="8004"/>
                  </a:cubicBezTo>
                  <a:cubicBezTo>
                    <a:pt x="5007" y="8036"/>
                    <a:pt x="5049" y="8057"/>
                    <a:pt x="5091" y="8067"/>
                  </a:cubicBezTo>
                  <a:lnTo>
                    <a:pt x="5133" y="8088"/>
                  </a:lnTo>
                  <a:lnTo>
                    <a:pt x="5155" y="8099"/>
                  </a:lnTo>
                  <a:cubicBezTo>
                    <a:pt x="5186" y="8120"/>
                    <a:pt x="5228" y="8141"/>
                    <a:pt x="5260" y="8152"/>
                  </a:cubicBezTo>
                  <a:cubicBezTo>
                    <a:pt x="5281" y="8152"/>
                    <a:pt x="5292" y="8162"/>
                    <a:pt x="5313" y="8162"/>
                  </a:cubicBezTo>
                  <a:cubicBezTo>
                    <a:pt x="5345" y="8173"/>
                    <a:pt x="5387" y="8173"/>
                    <a:pt x="5429" y="8173"/>
                  </a:cubicBezTo>
                  <a:cubicBezTo>
                    <a:pt x="5461" y="8173"/>
                    <a:pt x="5492" y="8162"/>
                    <a:pt x="5524" y="8141"/>
                  </a:cubicBezTo>
                  <a:cubicBezTo>
                    <a:pt x="5556" y="8131"/>
                    <a:pt x="5577" y="8109"/>
                    <a:pt x="5598" y="8088"/>
                  </a:cubicBezTo>
                  <a:lnTo>
                    <a:pt x="5630" y="8025"/>
                  </a:lnTo>
                  <a:cubicBezTo>
                    <a:pt x="5651" y="7993"/>
                    <a:pt x="5661" y="7962"/>
                    <a:pt x="5661" y="7919"/>
                  </a:cubicBezTo>
                  <a:cubicBezTo>
                    <a:pt x="5672" y="7898"/>
                    <a:pt x="5661" y="7867"/>
                    <a:pt x="5661" y="7845"/>
                  </a:cubicBezTo>
                  <a:cubicBezTo>
                    <a:pt x="5661" y="7803"/>
                    <a:pt x="5640" y="7772"/>
                    <a:pt x="5630" y="7740"/>
                  </a:cubicBezTo>
                  <a:lnTo>
                    <a:pt x="5588" y="7687"/>
                  </a:lnTo>
                  <a:cubicBezTo>
                    <a:pt x="5556" y="7655"/>
                    <a:pt x="5514" y="7624"/>
                    <a:pt x="5471" y="7613"/>
                  </a:cubicBezTo>
                  <a:cubicBezTo>
                    <a:pt x="5440" y="7603"/>
                    <a:pt x="5408" y="7592"/>
                    <a:pt x="5376" y="7581"/>
                  </a:cubicBezTo>
                  <a:lnTo>
                    <a:pt x="5366" y="7550"/>
                  </a:lnTo>
                  <a:cubicBezTo>
                    <a:pt x="5355" y="7518"/>
                    <a:pt x="5345" y="7486"/>
                    <a:pt x="5323" y="7465"/>
                  </a:cubicBezTo>
                  <a:cubicBezTo>
                    <a:pt x="5302" y="7434"/>
                    <a:pt x="5281" y="7402"/>
                    <a:pt x="5250" y="7391"/>
                  </a:cubicBezTo>
                  <a:cubicBezTo>
                    <a:pt x="5218" y="7370"/>
                    <a:pt x="5186" y="7360"/>
                    <a:pt x="5155" y="7360"/>
                  </a:cubicBezTo>
                  <a:cubicBezTo>
                    <a:pt x="5145" y="7357"/>
                    <a:pt x="5135" y="7355"/>
                    <a:pt x="5125" y="735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606" name="Google Shape;1606;p53"/>
            <p:cNvGrpSpPr/>
            <p:nvPr/>
          </p:nvGrpSpPr>
          <p:grpSpPr>
            <a:xfrm rot="-374553">
              <a:off x="1573360" y="2558455"/>
              <a:ext cx="865662" cy="1651619"/>
              <a:chOff x="952975" y="2608775"/>
              <a:chExt cx="767781" cy="1706704"/>
            </a:xfrm>
          </p:grpSpPr>
          <p:sp>
            <p:nvSpPr>
              <p:cNvPr id="1607" name="Google Shape;1607;p53"/>
              <p:cNvSpPr/>
              <p:nvPr/>
            </p:nvSpPr>
            <p:spPr>
              <a:xfrm>
                <a:off x="952975" y="2608775"/>
                <a:ext cx="767781" cy="1706704"/>
              </a:xfrm>
              <a:custGeom>
                <a:avLst/>
                <a:gdLst/>
                <a:ahLst/>
                <a:cxnLst/>
                <a:rect l="l" t="t" r="r" b="b"/>
                <a:pathLst>
                  <a:path w="16424" h="36509" extrusionOk="0">
                    <a:moveTo>
                      <a:pt x="8767" y="0"/>
                    </a:moveTo>
                    <a:cubicBezTo>
                      <a:pt x="8750" y="0"/>
                      <a:pt x="8732" y="1"/>
                      <a:pt x="8713" y="3"/>
                    </a:cubicBezTo>
                    <a:cubicBezTo>
                      <a:pt x="8418" y="34"/>
                      <a:pt x="8185" y="288"/>
                      <a:pt x="8048" y="552"/>
                    </a:cubicBezTo>
                    <a:cubicBezTo>
                      <a:pt x="7552" y="1439"/>
                      <a:pt x="7615" y="2516"/>
                      <a:pt x="7689" y="3530"/>
                    </a:cubicBezTo>
                    <a:cubicBezTo>
                      <a:pt x="7773" y="4512"/>
                      <a:pt x="7847" y="5505"/>
                      <a:pt x="7921" y="6498"/>
                    </a:cubicBezTo>
                    <a:cubicBezTo>
                      <a:pt x="7942" y="6847"/>
                      <a:pt x="7911" y="7301"/>
                      <a:pt x="7573" y="7417"/>
                    </a:cubicBezTo>
                    <a:cubicBezTo>
                      <a:pt x="7529" y="7431"/>
                      <a:pt x="7487" y="7437"/>
                      <a:pt x="7445" y="7437"/>
                    </a:cubicBezTo>
                    <a:cubicBezTo>
                      <a:pt x="7142" y="7437"/>
                      <a:pt x="6886" y="7092"/>
                      <a:pt x="6728" y="6804"/>
                    </a:cubicBezTo>
                    <a:cubicBezTo>
                      <a:pt x="6422" y="6266"/>
                      <a:pt x="6073" y="5738"/>
                      <a:pt x="5703" y="5241"/>
                    </a:cubicBezTo>
                    <a:cubicBezTo>
                      <a:pt x="5569" y="5068"/>
                      <a:pt x="5391" y="4887"/>
                      <a:pt x="5185" y="4887"/>
                    </a:cubicBezTo>
                    <a:cubicBezTo>
                      <a:pt x="5165" y="4887"/>
                      <a:pt x="5144" y="4889"/>
                      <a:pt x="5123" y="4893"/>
                    </a:cubicBezTo>
                    <a:cubicBezTo>
                      <a:pt x="4869" y="4945"/>
                      <a:pt x="4763" y="5252"/>
                      <a:pt x="4742" y="5516"/>
                    </a:cubicBezTo>
                    <a:cubicBezTo>
                      <a:pt x="4679" y="6414"/>
                      <a:pt x="5027" y="7290"/>
                      <a:pt x="5450" y="8093"/>
                    </a:cubicBezTo>
                    <a:cubicBezTo>
                      <a:pt x="5872" y="8895"/>
                      <a:pt x="6379" y="9645"/>
                      <a:pt x="6696" y="10490"/>
                    </a:cubicBezTo>
                    <a:cubicBezTo>
                      <a:pt x="6770" y="10680"/>
                      <a:pt x="6823" y="10881"/>
                      <a:pt x="6791" y="11071"/>
                    </a:cubicBezTo>
                    <a:cubicBezTo>
                      <a:pt x="6760" y="11261"/>
                      <a:pt x="6601" y="11451"/>
                      <a:pt x="6400" y="11451"/>
                    </a:cubicBezTo>
                    <a:cubicBezTo>
                      <a:pt x="6274" y="11441"/>
                      <a:pt x="6158" y="11367"/>
                      <a:pt x="6052" y="11293"/>
                    </a:cubicBezTo>
                    <a:cubicBezTo>
                      <a:pt x="5714" y="11039"/>
                      <a:pt x="5418" y="10733"/>
                      <a:pt x="5165" y="10406"/>
                    </a:cubicBezTo>
                    <a:cubicBezTo>
                      <a:pt x="4658" y="9740"/>
                      <a:pt x="4256" y="8885"/>
                      <a:pt x="3464" y="8642"/>
                    </a:cubicBezTo>
                    <a:cubicBezTo>
                      <a:pt x="3411" y="8629"/>
                      <a:pt x="3357" y="8615"/>
                      <a:pt x="3307" y="8615"/>
                    </a:cubicBezTo>
                    <a:cubicBezTo>
                      <a:pt x="3277" y="8615"/>
                      <a:pt x="3249" y="8620"/>
                      <a:pt x="3221" y="8631"/>
                    </a:cubicBezTo>
                    <a:cubicBezTo>
                      <a:pt x="3148" y="8663"/>
                      <a:pt x="3095" y="8737"/>
                      <a:pt x="3052" y="8811"/>
                    </a:cubicBezTo>
                    <a:cubicBezTo>
                      <a:pt x="2757" y="9392"/>
                      <a:pt x="3000" y="10089"/>
                      <a:pt x="3317" y="10659"/>
                    </a:cubicBezTo>
                    <a:cubicBezTo>
                      <a:pt x="4204" y="12254"/>
                      <a:pt x="5661" y="13490"/>
                      <a:pt x="6506" y="15116"/>
                    </a:cubicBezTo>
                    <a:cubicBezTo>
                      <a:pt x="6696" y="15485"/>
                      <a:pt x="7224" y="17173"/>
                      <a:pt x="6446" y="17173"/>
                    </a:cubicBezTo>
                    <a:cubicBezTo>
                      <a:pt x="6400" y="17173"/>
                      <a:pt x="6350" y="17167"/>
                      <a:pt x="6295" y="17155"/>
                    </a:cubicBezTo>
                    <a:cubicBezTo>
                      <a:pt x="5534" y="16986"/>
                      <a:pt x="5270" y="15201"/>
                      <a:pt x="4996" y="14641"/>
                    </a:cubicBezTo>
                    <a:cubicBezTo>
                      <a:pt x="4616" y="13891"/>
                      <a:pt x="4098" y="13078"/>
                      <a:pt x="3348" y="12645"/>
                    </a:cubicBezTo>
                    <a:cubicBezTo>
                      <a:pt x="2922" y="12400"/>
                      <a:pt x="2488" y="12282"/>
                      <a:pt x="2106" y="12282"/>
                    </a:cubicBezTo>
                    <a:cubicBezTo>
                      <a:pt x="1172" y="12282"/>
                      <a:pt x="555" y="12989"/>
                      <a:pt x="1162" y="14271"/>
                    </a:cubicBezTo>
                    <a:cubicBezTo>
                      <a:pt x="2250" y="16574"/>
                      <a:pt x="4985" y="17862"/>
                      <a:pt x="5809" y="20270"/>
                    </a:cubicBezTo>
                    <a:cubicBezTo>
                      <a:pt x="6073" y="21041"/>
                      <a:pt x="5872" y="22182"/>
                      <a:pt x="5070" y="22224"/>
                    </a:cubicBezTo>
                    <a:cubicBezTo>
                      <a:pt x="4320" y="21062"/>
                      <a:pt x="3475" y="19953"/>
                      <a:pt x="2546" y="18929"/>
                    </a:cubicBezTo>
                    <a:cubicBezTo>
                      <a:pt x="2238" y="18574"/>
                      <a:pt x="1844" y="18210"/>
                      <a:pt x="1394" y="18210"/>
                    </a:cubicBezTo>
                    <a:cubicBezTo>
                      <a:pt x="1349" y="18210"/>
                      <a:pt x="1303" y="18214"/>
                      <a:pt x="1257" y="18221"/>
                    </a:cubicBezTo>
                    <a:cubicBezTo>
                      <a:pt x="803" y="18295"/>
                      <a:pt x="497" y="18760"/>
                      <a:pt x="391" y="19214"/>
                    </a:cubicBezTo>
                    <a:cubicBezTo>
                      <a:pt x="169" y="20249"/>
                      <a:pt x="708" y="21305"/>
                      <a:pt x="1373" y="22129"/>
                    </a:cubicBezTo>
                    <a:cubicBezTo>
                      <a:pt x="2588" y="23671"/>
                      <a:pt x="4256" y="24801"/>
                      <a:pt x="5598" y="26237"/>
                    </a:cubicBezTo>
                    <a:cubicBezTo>
                      <a:pt x="5936" y="26607"/>
                      <a:pt x="6274" y="27019"/>
                      <a:pt x="6316" y="27515"/>
                    </a:cubicBezTo>
                    <a:cubicBezTo>
                      <a:pt x="6357" y="27994"/>
                      <a:pt x="5995" y="28531"/>
                      <a:pt x="5524" y="28531"/>
                    </a:cubicBezTo>
                    <a:cubicBezTo>
                      <a:pt x="5506" y="28531"/>
                      <a:pt x="5489" y="28531"/>
                      <a:pt x="5471" y="28529"/>
                    </a:cubicBezTo>
                    <a:cubicBezTo>
                      <a:pt x="5165" y="28498"/>
                      <a:pt x="4922" y="28244"/>
                      <a:pt x="4700" y="28012"/>
                    </a:cubicBezTo>
                    <a:cubicBezTo>
                      <a:pt x="4119" y="27367"/>
                      <a:pt x="3538" y="26723"/>
                      <a:pt x="2957" y="26079"/>
                    </a:cubicBezTo>
                    <a:cubicBezTo>
                      <a:pt x="2651" y="25741"/>
                      <a:pt x="2324" y="25382"/>
                      <a:pt x="1901" y="25181"/>
                    </a:cubicBezTo>
                    <a:cubicBezTo>
                      <a:pt x="1714" y="25092"/>
                      <a:pt x="1502" y="25043"/>
                      <a:pt x="1293" y="25043"/>
                    </a:cubicBezTo>
                    <a:cubicBezTo>
                      <a:pt x="1031" y="25043"/>
                      <a:pt x="775" y="25121"/>
                      <a:pt x="581" y="25297"/>
                    </a:cubicBezTo>
                    <a:cubicBezTo>
                      <a:pt x="0" y="25847"/>
                      <a:pt x="391" y="26829"/>
                      <a:pt x="856" y="27494"/>
                    </a:cubicBezTo>
                    <a:cubicBezTo>
                      <a:pt x="2017" y="29163"/>
                      <a:pt x="3475" y="30948"/>
                      <a:pt x="5260" y="31972"/>
                    </a:cubicBezTo>
                    <a:cubicBezTo>
                      <a:pt x="6073" y="32448"/>
                      <a:pt x="6812" y="33102"/>
                      <a:pt x="7214" y="33979"/>
                    </a:cubicBezTo>
                    <a:cubicBezTo>
                      <a:pt x="7469" y="34538"/>
                      <a:pt x="7314" y="36508"/>
                      <a:pt x="8051" y="36508"/>
                    </a:cubicBezTo>
                    <a:cubicBezTo>
                      <a:pt x="8108" y="36508"/>
                      <a:pt x="8170" y="36496"/>
                      <a:pt x="8238" y="36471"/>
                    </a:cubicBezTo>
                    <a:cubicBezTo>
                      <a:pt x="8967" y="36207"/>
                      <a:pt x="8661" y="34845"/>
                      <a:pt x="8629" y="34296"/>
                    </a:cubicBezTo>
                    <a:cubicBezTo>
                      <a:pt x="8544" y="32722"/>
                      <a:pt x="8523" y="30821"/>
                      <a:pt x="9865" y="29723"/>
                    </a:cubicBezTo>
                    <a:cubicBezTo>
                      <a:pt x="10530" y="29184"/>
                      <a:pt x="11407" y="28983"/>
                      <a:pt x="12199" y="28645"/>
                    </a:cubicBezTo>
                    <a:cubicBezTo>
                      <a:pt x="13772" y="27980"/>
                      <a:pt x="15092" y="26755"/>
                      <a:pt x="15874" y="25245"/>
                    </a:cubicBezTo>
                    <a:cubicBezTo>
                      <a:pt x="16233" y="24537"/>
                      <a:pt x="16423" y="23555"/>
                      <a:pt x="15800" y="23058"/>
                    </a:cubicBezTo>
                    <a:cubicBezTo>
                      <a:pt x="15602" y="22903"/>
                      <a:pt x="15381" y="22837"/>
                      <a:pt x="15152" y="22837"/>
                    </a:cubicBezTo>
                    <a:cubicBezTo>
                      <a:pt x="14525" y="22837"/>
                      <a:pt x="13828" y="23323"/>
                      <a:pt x="13318" y="23787"/>
                    </a:cubicBezTo>
                    <a:cubicBezTo>
                      <a:pt x="12188" y="24812"/>
                      <a:pt x="10995" y="25773"/>
                      <a:pt x="9748" y="26649"/>
                    </a:cubicBezTo>
                    <a:cubicBezTo>
                      <a:pt x="9544" y="26800"/>
                      <a:pt x="9302" y="26952"/>
                      <a:pt x="9054" y="26952"/>
                    </a:cubicBezTo>
                    <a:cubicBezTo>
                      <a:pt x="9008" y="26952"/>
                      <a:pt x="8961" y="26946"/>
                      <a:pt x="8914" y="26934"/>
                    </a:cubicBezTo>
                    <a:cubicBezTo>
                      <a:pt x="8671" y="26861"/>
                      <a:pt x="8502" y="26618"/>
                      <a:pt x="8407" y="26385"/>
                    </a:cubicBezTo>
                    <a:cubicBezTo>
                      <a:pt x="7900" y="25139"/>
                      <a:pt x="8534" y="23671"/>
                      <a:pt x="9516" y="22752"/>
                    </a:cubicBezTo>
                    <a:cubicBezTo>
                      <a:pt x="10498" y="21833"/>
                      <a:pt x="11766" y="21305"/>
                      <a:pt x="12949" y="20650"/>
                    </a:cubicBezTo>
                    <a:cubicBezTo>
                      <a:pt x="14110" y="20006"/>
                      <a:pt x="15853" y="19056"/>
                      <a:pt x="16159" y="17630"/>
                    </a:cubicBezTo>
                    <a:cubicBezTo>
                      <a:pt x="16254" y="17155"/>
                      <a:pt x="16085" y="16574"/>
                      <a:pt x="15642" y="16384"/>
                    </a:cubicBezTo>
                    <a:cubicBezTo>
                      <a:pt x="15515" y="16330"/>
                      <a:pt x="15382" y="16308"/>
                      <a:pt x="15247" y="16308"/>
                    </a:cubicBezTo>
                    <a:cubicBezTo>
                      <a:pt x="15089" y="16308"/>
                      <a:pt x="14929" y="16338"/>
                      <a:pt x="14776" y="16384"/>
                    </a:cubicBezTo>
                    <a:cubicBezTo>
                      <a:pt x="14374" y="16489"/>
                      <a:pt x="13994" y="16658"/>
                      <a:pt x="13656" y="16901"/>
                    </a:cubicBezTo>
                    <a:cubicBezTo>
                      <a:pt x="13386" y="17089"/>
                      <a:pt x="13066" y="17328"/>
                      <a:pt x="12758" y="17328"/>
                    </a:cubicBezTo>
                    <a:cubicBezTo>
                      <a:pt x="12669" y="17328"/>
                      <a:pt x="12580" y="17308"/>
                      <a:pt x="12494" y="17260"/>
                    </a:cubicBezTo>
                    <a:cubicBezTo>
                      <a:pt x="12125" y="17059"/>
                      <a:pt x="12146" y="16531"/>
                      <a:pt x="12304" y="16151"/>
                    </a:cubicBezTo>
                    <a:cubicBezTo>
                      <a:pt x="12611" y="15444"/>
                      <a:pt x="13223" y="14916"/>
                      <a:pt x="13741" y="14345"/>
                    </a:cubicBezTo>
                    <a:cubicBezTo>
                      <a:pt x="14269" y="13775"/>
                      <a:pt x="14744" y="13067"/>
                      <a:pt x="14691" y="12296"/>
                    </a:cubicBezTo>
                    <a:cubicBezTo>
                      <a:pt x="14681" y="12138"/>
                      <a:pt x="14638" y="11969"/>
                      <a:pt x="14533" y="11853"/>
                    </a:cubicBezTo>
                    <a:cubicBezTo>
                      <a:pt x="14480" y="11810"/>
                      <a:pt x="14438" y="11768"/>
                      <a:pt x="14374" y="11747"/>
                    </a:cubicBezTo>
                    <a:cubicBezTo>
                      <a:pt x="14300" y="11715"/>
                      <a:pt x="14216" y="11694"/>
                      <a:pt x="14131" y="11684"/>
                    </a:cubicBezTo>
                    <a:cubicBezTo>
                      <a:pt x="14105" y="11681"/>
                      <a:pt x="14079" y="11680"/>
                      <a:pt x="14054" y="11680"/>
                    </a:cubicBezTo>
                    <a:cubicBezTo>
                      <a:pt x="13590" y="11680"/>
                      <a:pt x="13186" y="12032"/>
                      <a:pt x="12896" y="12402"/>
                    </a:cubicBezTo>
                    <a:cubicBezTo>
                      <a:pt x="12494" y="12951"/>
                      <a:pt x="12135" y="13532"/>
                      <a:pt x="11660" y="14018"/>
                    </a:cubicBezTo>
                    <a:cubicBezTo>
                      <a:pt x="11453" y="14217"/>
                      <a:pt x="11174" y="14416"/>
                      <a:pt x="10909" y="14416"/>
                    </a:cubicBezTo>
                    <a:cubicBezTo>
                      <a:pt x="10822" y="14416"/>
                      <a:pt x="10737" y="14395"/>
                      <a:pt x="10657" y="14345"/>
                    </a:cubicBezTo>
                    <a:cubicBezTo>
                      <a:pt x="10424" y="14197"/>
                      <a:pt x="10382" y="13870"/>
                      <a:pt x="10403" y="13585"/>
                    </a:cubicBezTo>
                    <a:cubicBezTo>
                      <a:pt x="10488" y="12106"/>
                      <a:pt x="11375" y="10818"/>
                      <a:pt x="12199" y="9593"/>
                    </a:cubicBezTo>
                    <a:cubicBezTo>
                      <a:pt x="13022" y="8357"/>
                      <a:pt x="13825" y="6984"/>
                      <a:pt x="13709" y="5505"/>
                    </a:cubicBezTo>
                    <a:cubicBezTo>
                      <a:pt x="13698" y="5262"/>
                      <a:pt x="13646" y="5009"/>
                      <a:pt x="13508" y="4808"/>
                    </a:cubicBezTo>
                    <a:cubicBezTo>
                      <a:pt x="13382" y="4628"/>
                      <a:pt x="13178" y="4501"/>
                      <a:pt x="12970" y="4501"/>
                    </a:cubicBezTo>
                    <a:cubicBezTo>
                      <a:pt x="12935" y="4501"/>
                      <a:pt x="12899" y="4505"/>
                      <a:pt x="12864" y="4512"/>
                    </a:cubicBezTo>
                    <a:cubicBezTo>
                      <a:pt x="12727" y="4534"/>
                      <a:pt x="12611" y="4618"/>
                      <a:pt x="12505" y="4713"/>
                    </a:cubicBezTo>
                    <a:cubicBezTo>
                      <a:pt x="11649" y="5400"/>
                      <a:pt x="11153" y="6424"/>
                      <a:pt x="10709" y="7417"/>
                    </a:cubicBezTo>
                    <a:cubicBezTo>
                      <a:pt x="10614" y="7607"/>
                      <a:pt x="10530" y="7797"/>
                      <a:pt x="10372" y="7934"/>
                    </a:cubicBezTo>
                    <a:cubicBezTo>
                      <a:pt x="10276" y="8010"/>
                      <a:pt x="10147" y="8060"/>
                      <a:pt x="10025" y="8060"/>
                    </a:cubicBezTo>
                    <a:cubicBezTo>
                      <a:pt x="9943" y="8060"/>
                      <a:pt x="9865" y="8038"/>
                      <a:pt x="9801" y="7987"/>
                    </a:cubicBezTo>
                    <a:cubicBezTo>
                      <a:pt x="9611" y="7829"/>
                      <a:pt x="9632" y="7544"/>
                      <a:pt x="9674" y="7301"/>
                    </a:cubicBezTo>
                    <a:cubicBezTo>
                      <a:pt x="10044" y="5178"/>
                      <a:pt x="10308" y="2949"/>
                      <a:pt x="9632" y="911"/>
                    </a:cubicBezTo>
                    <a:cubicBezTo>
                      <a:pt x="9490" y="485"/>
                      <a:pt x="9202" y="0"/>
                      <a:pt x="876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8" name="Google Shape;1608;p53"/>
              <p:cNvSpPr/>
              <p:nvPr/>
            </p:nvSpPr>
            <p:spPr>
              <a:xfrm>
                <a:off x="1286702" y="2608869"/>
                <a:ext cx="89895" cy="1664865"/>
              </a:xfrm>
              <a:custGeom>
                <a:avLst/>
                <a:gdLst/>
                <a:ahLst/>
                <a:cxnLst/>
                <a:rect l="l" t="t" r="r" b="b"/>
                <a:pathLst>
                  <a:path w="1923" h="35614" extrusionOk="0">
                    <a:moveTo>
                      <a:pt x="1596" y="1"/>
                    </a:moveTo>
                    <a:cubicBezTo>
                      <a:pt x="1617" y="349"/>
                      <a:pt x="1627" y="708"/>
                      <a:pt x="1638" y="1057"/>
                    </a:cubicBezTo>
                    <a:cubicBezTo>
                      <a:pt x="1669" y="2483"/>
                      <a:pt x="1691" y="3908"/>
                      <a:pt x="1722" y="5334"/>
                    </a:cubicBezTo>
                    <a:cubicBezTo>
                      <a:pt x="1754" y="6728"/>
                      <a:pt x="1786" y="8122"/>
                      <a:pt x="1775" y="9517"/>
                    </a:cubicBezTo>
                    <a:cubicBezTo>
                      <a:pt x="1754" y="10900"/>
                      <a:pt x="1648" y="12263"/>
                      <a:pt x="1448" y="13625"/>
                    </a:cubicBezTo>
                    <a:cubicBezTo>
                      <a:pt x="1067" y="16255"/>
                      <a:pt x="465" y="18842"/>
                      <a:pt x="233" y="21493"/>
                    </a:cubicBezTo>
                    <a:cubicBezTo>
                      <a:pt x="1" y="24039"/>
                      <a:pt x="54" y="26605"/>
                      <a:pt x="244" y="29161"/>
                    </a:cubicBezTo>
                    <a:cubicBezTo>
                      <a:pt x="413" y="31315"/>
                      <a:pt x="687" y="33470"/>
                      <a:pt x="983" y="35614"/>
                    </a:cubicBezTo>
                    <a:cubicBezTo>
                      <a:pt x="1015" y="35582"/>
                      <a:pt x="1057" y="35561"/>
                      <a:pt x="1099" y="35540"/>
                    </a:cubicBezTo>
                    <a:cubicBezTo>
                      <a:pt x="846" y="33734"/>
                      <a:pt x="613" y="31917"/>
                      <a:pt x="444" y="30090"/>
                    </a:cubicBezTo>
                    <a:cubicBezTo>
                      <a:pt x="212" y="27513"/>
                      <a:pt x="117" y="24915"/>
                      <a:pt x="286" y="22338"/>
                    </a:cubicBezTo>
                    <a:cubicBezTo>
                      <a:pt x="455" y="19687"/>
                      <a:pt x="1015" y="17100"/>
                      <a:pt x="1437" y="14491"/>
                    </a:cubicBezTo>
                    <a:cubicBezTo>
                      <a:pt x="1648" y="13171"/>
                      <a:pt x="1807" y="11851"/>
                      <a:pt x="1860" y="10520"/>
                    </a:cubicBezTo>
                    <a:cubicBezTo>
                      <a:pt x="1923" y="9147"/>
                      <a:pt x="1891" y="7763"/>
                      <a:pt x="1860" y="6380"/>
                    </a:cubicBezTo>
                    <a:cubicBezTo>
                      <a:pt x="1838" y="4933"/>
                      <a:pt x="1807" y="3486"/>
                      <a:pt x="1775" y="2039"/>
                    </a:cubicBezTo>
                    <a:cubicBezTo>
                      <a:pt x="1764" y="1363"/>
                      <a:pt x="1754" y="677"/>
                      <a:pt x="171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609" name="Google Shape;1609;p53"/>
            <p:cNvGrpSpPr/>
            <p:nvPr/>
          </p:nvGrpSpPr>
          <p:grpSpPr>
            <a:xfrm rot="-9897611">
              <a:off x="3823668" y="3316875"/>
              <a:ext cx="1496660" cy="2340970"/>
              <a:chOff x="-4282960" y="369091"/>
              <a:chExt cx="712473" cy="1114399"/>
            </a:xfrm>
          </p:grpSpPr>
          <p:sp>
            <p:nvSpPr>
              <p:cNvPr id="1610" name="Google Shape;1610;p53"/>
              <p:cNvSpPr/>
              <p:nvPr/>
            </p:nvSpPr>
            <p:spPr>
              <a:xfrm>
                <a:off x="-4204940" y="369091"/>
                <a:ext cx="528808" cy="1035925"/>
              </a:xfrm>
              <a:custGeom>
                <a:avLst/>
                <a:gdLst/>
                <a:ahLst/>
                <a:cxnLst/>
                <a:rect l="l" t="t" r="r" b="b"/>
                <a:pathLst>
                  <a:path w="11312" h="22160" extrusionOk="0">
                    <a:moveTo>
                      <a:pt x="10942" y="1"/>
                    </a:moveTo>
                    <a:lnTo>
                      <a:pt x="10942" y="1"/>
                    </a:lnTo>
                    <a:cubicBezTo>
                      <a:pt x="10657" y="75"/>
                      <a:pt x="10361" y="138"/>
                      <a:pt x="10065" y="191"/>
                    </a:cubicBezTo>
                    <a:cubicBezTo>
                      <a:pt x="9558" y="286"/>
                      <a:pt x="9041" y="349"/>
                      <a:pt x="8544" y="476"/>
                    </a:cubicBezTo>
                    <a:cubicBezTo>
                      <a:pt x="8016" y="592"/>
                      <a:pt x="7499" y="730"/>
                      <a:pt x="6992" y="888"/>
                    </a:cubicBezTo>
                    <a:cubicBezTo>
                      <a:pt x="6400" y="1068"/>
                      <a:pt x="5820" y="1279"/>
                      <a:pt x="5249" y="1522"/>
                    </a:cubicBezTo>
                    <a:cubicBezTo>
                      <a:pt x="5218" y="1617"/>
                      <a:pt x="5207" y="1712"/>
                      <a:pt x="5207" y="1818"/>
                    </a:cubicBezTo>
                    <a:cubicBezTo>
                      <a:pt x="5123" y="3592"/>
                      <a:pt x="5365" y="5387"/>
                      <a:pt x="5482" y="7162"/>
                    </a:cubicBezTo>
                    <a:cubicBezTo>
                      <a:pt x="5598" y="9020"/>
                      <a:pt x="5714" y="10879"/>
                      <a:pt x="5830" y="12727"/>
                    </a:cubicBezTo>
                    <a:cubicBezTo>
                      <a:pt x="5851" y="13002"/>
                      <a:pt x="5830" y="13266"/>
                      <a:pt x="5788" y="13520"/>
                    </a:cubicBezTo>
                    <a:cubicBezTo>
                      <a:pt x="5334" y="15938"/>
                      <a:pt x="2039" y="17248"/>
                      <a:pt x="444" y="18843"/>
                    </a:cubicBezTo>
                    <a:cubicBezTo>
                      <a:pt x="222" y="19064"/>
                      <a:pt x="0" y="19445"/>
                      <a:pt x="243" y="19645"/>
                    </a:cubicBezTo>
                    <a:cubicBezTo>
                      <a:pt x="317" y="19702"/>
                      <a:pt x="406" y="19722"/>
                      <a:pt x="497" y="19722"/>
                    </a:cubicBezTo>
                    <a:cubicBezTo>
                      <a:pt x="575" y="19722"/>
                      <a:pt x="656" y="19707"/>
                      <a:pt x="729" y="19687"/>
                    </a:cubicBezTo>
                    <a:cubicBezTo>
                      <a:pt x="2715" y="19244"/>
                      <a:pt x="4573" y="18251"/>
                      <a:pt x="6062" y="16857"/>
                    </a:cubicBezTo>
                    <a:lnTo>
                      <a:pt x="6062" y="16857"/>
                    </a:lnTo>
                    <a:cubicBezTo>
                      <a:pt x="5038" y="18072"/>
                      <a:pt x="4288" y="19508"/>
                      <a:pt x="3855" y="21039"/>
                    </a:cubicBezTo>
                    <a:cubicBezTo>
                      <a:pt x="3739" y="21483"/>
                      <a:pt x="3792" y="22138"/>
                      <a:pt x="4246" y="22159"/>
                    </a:cubicBezTo>
                    <a:cubicBezTo>
                      <a:pt x="4252" y="22159"/>
                      <a:pt x="4259" y="22159"/>
                      <a:pt x="4265" y="22159"/>
                    </a:cubicBezTo>
                    <a:cubicBezTo>
                      <a:pt x="4468" y="22159"/>
                      <a:pt x="4652" y="21996"/>
                      <a:pt x="4795" y="21842"/>
                    </a:cubicBezTo>
                    <a:cubicBezTo>
                      <a:pt x="6147" y="20374"/>
                      <a:pt x="6886" y="18452"/>
                      <a:pt x="7594" y="16582"/>
                    </a:cubicBezTo>
                    <a:cubicBezTo>
                      <a:pt x="7900" y="18146"/>
                      <a:pt x="8259" y="19783"/>
                      <a:pt x="9315" y="20955"/>
                    </a:cubicBezTo>
                    <a:cubicBezTo>
                      <a:pt x="9410" y="21071"/>
                      <a:pt x="9527" y="21177"/>
                      <a:pt x="9674" y="21208"/>
                    </a:cubicBezTo>
                    <a:cubicBezTo>
                      <a:pt x="9698" y="21212"/>
                      <a:pt x="9721" y="21214"/>
                      <a:pt x="9743" y="21214"/>
                    </a:cubicBezTo>
                    <a:cubicBezTo>
                      <a:pt x="10062" y="21214"/>
                      <a:pt x="10259" y="20805"/>
                      <a:pt x="10319" y="20469"/>
                    </a:cubicBezTo>
                    <a:cubicBezTo>
                      <a:pt x="10498" y="19455"/>
                      <a:pt x="10467" y="18410"/>
                      <a:pt x="10234" y="17417"/>
                    </a:cubicBezTo>
                    <a:cubicBezTo>
                      <a:pt x="10002" y="16413"/>
                      <a:pt x="9453" y="15558"/>
                      <a:pt x="9379" y="14523"/>
                    </a:cubicBezTo>
                    <a:lnTo>
                      <a:pt x="9379" y="14523"/>
                    </a:lnTo>
                    <a:cubicBezTo>
                      <a:pt x="9513" y="14540"/>
                      <a:pt x="9650" y="14548"/>
                      <a:pt x="9787" y="14548"/>
                    </a:cubicBezTo>
                    <a:cubicBezTo>
                      <a:pt x="10080" y="14548"/>
                      <a:pt x="10373" y="14510"/>
                      <a:pt x="10646" y="14438"/>
                    </a:cubicBezTo>
                    <a:cubicBezTo>
                      <a:pt x="10815" y="14396"/>
                      <a:pt x="10984" y="14333"/>
                      <a:pt x="11111" y="14217"/>
                    </a:cubicBezTo>
                    <a:cubicBezTo>
                      <a:pt x="11238" y="14111"/>
                      <a:pt x="11311" y="13931"/>
                      <a:pt x="11280" y="13773"/>
                    </a:cubicBezTo>
                    <a:cubicBezTo>
                      <a:pt x="11238" y="13572"/>
                      <a:pt x="11037" y="13446"/>
                      <a:pt x="10857" y="13351"/>
                    </a:cubicBezTo>
                    <a:cubicBezTo>
                      <a:pt x="10393" y="13108"/>
                      <a:pt x="9917" y="12918"/>
                      <a:pt x="9421" y="12780"/>
                    </a:cubicBezTo>
                    <a:cubicBezTo>
                      <a:pt x="9421" y="11735"/>
                      <a:pt x="9379" y="10689"/>
                      <a:pt x="9527" y="9644"/>
                    </a:cubicBezTo>
                    <a:cubicBezTo>
                      <a:pt x="9653" y="8767"/>
                      <a:pt x="9886" y="7911"/>
                      <a:pt x="9991" y="7035"/>
                    </a:cubicBezTo>
                    <a:cubicBezTo>
                      <a:pt x="10160" y="5704"/>
                      <a:pt x="10498" y="4405"/>
                      <a:pt x="10699" y="3085"/>
                    </a:cubicBezTo>
                    <a:cubicBezTo>
                      <a:pt x="10794" y="2472"/>
                      <a:pt x="10805" y="1860"/>
                      <a:pt x="10847" y="1237"/>
                    </a:cubicBezTo>
                    <a:cubicBezTo>
                      <a:pt x="10878" y="825"/>
                      <a:pt x="10963" y="413"/>
                      <a:pt x="1094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1" name="Google Shape;1611;p53"/>
              <p:cNvSpPr/>
              <p:nvPr/>
            </p:nvSpPr>
            <p:spPr>
              <a:xfrm>
                <a:off x="-4033612" y="1355543"/>
                <a:ext cx="64231" cy="127948"/>
              </a:xfrm>
              <a:custGeom>
                <a:avLst/>
                <a:gdLst/>
                <a:ahLst/>
                <a:cxnLst/>
                <a:rect l="l" t="t" r="r" b="b"/>
                <a:pathLst>
                  <a:path w="1374" h="2737" extrusionOk="0">
                    <a:moveTo>
                      <a:pt x="444" y="1"/>
                    </a:moveTo>
                    <a:cubicBezTo>
                      <a:pt x="296" y="392"/>
                      <a:pt x="243" y="803"/>
                      <a:pt x="190" y="1215"/>
                    </a:cubicBezTo>
                    <a:cubicBezTo>
                      <a:pt x="127" y="1722"/>
                      <a:pt x="63" y="2229"/>
                      <a:pt x="0" y="2736"/>
                    </a:cubicBezTo>
                    <a:cubicBezTo>
                      <a:pt x="570" y="1923"/>
                      <a:pt x="1035" y="1025"/>
                      <a:pt x="1373" y="96"/>
                    </a:cubicBezTo>
                    <a:lnTo>
                      <a:pt x="44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2" name="Google Shape;1612;p53"/>
              <p:cNvSpPr/>
              <p:nvPr/>
            </p:nvSpPr>
            <p:spPr>
              <a:xfrm>
                <a:off x="-3774914" y="1309123"/>
                <a:ext cx="43989" cy="115607"/>
              </a:xfrm>
              <a:custGeom>
                <a:avLst/>
                <a:gdLst/>
                <a:ahLst/>
                <a:cxnLst/>
                <a:rect l="l" t="t" r="r" b="b"/>
                <a:pathLst>
                  <a:path w="941" h="2473" extrusionOk="0">
                    <a:moveTo>
                      <a:pt x="845" y="1"/>
                    </a:moveTo>
                    <a:lnTo>
                      <a:pt x="0" y="371"/>
                    </a:lnTo>
                    <a:cubicBezTo>
                      <a:pt x="222" y="1110"/>
                      <a:pt x="539" y="1818"/>
                      <a:pt x="940" y="2472"/>
                    </a:cubicBezTo>
                    <a:cubicBezTo>
                      <a:pt x="940" y="1649"/>
                      <a:pt x="908" y="825"/>
                      <a:pt x="84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3" name="Google Shape;1613;p53"/>
              <p:cNvSpPr/>
              <p:nvPr/>
            </p:nvSpPr>
            <p:spPr>
              <a:xfrm>
                <a:off x="-4282960" y="1247417"/>
                <a:ext cx="129911" cy="91906"/>
              </a:xfrm>
              <a:custGeom>
                <a:avLst/>
                <a:gdLst/>
                <a:ahLst/>
                <a:cxnLst/>
                <a:rect l="l" t="t" r="r" b="b"/>
                <a:pathLst>
                  <a:path w="2779" h="1966" extrusionOk="0">
                    <a:moveTo>
                      <a:pt x="2430" y="1"/>
                    </a:moveTo>
                    <a:cubicBezTo>
                      <a:pt x="1553" y="561"/>
                      <a:pt x="729" y="1215"/>
                      <a:pt x="1" y="1965"/>
                    </a:cubicBezTo>
                    <a:cubicBezTo>
                      <a:pt x="962" y="1585"/>
                      <a:pt x="1891" y="1120"/>
                      <a:pt x="2778" y="582"/>
                    </a:cubicBezTo>
                    <a:lnTo>
                      <a:pt x="243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4" name="Google Shape;1614;p53"/>
              <p:cNvSpPr/>
              <p:nvPr/>
            </p:nvSpPr>
            <p:spPr>
              <a:xfrm>
                <a:off x="-3719145" y="1004521"/>
                <a:ext cx="148657" cy="52918"/>
              </a:xfrm>
              <a:custGeom>
                <a:avLst/>
                <a:gdLst/>
                <a:ahLst/>
                <a:cxnLst/>
                <a:rect l="l" t="t" r="r" b="b"/>
                <a:pathLst>
                  <a:path w="3180" h="1132" extrusionOk="0">
                    <a:moveTo>
                      <a:pt x="402" y="1"/>
                    </a:moveTo>
                    <a:lnTo>
                      <a:pt x="402" y="11"/>
                    </a:lnTo>
                    <a:cubicBezTo>
                      <a:pt x="275" y="265"/>
                      <a:pt x="138" y="518"/>
                      <a:pt x="1" y="782"/>
                    </a:cubicBezTo>
                    <a:cubicBezTo>
                      <a:pt x="799" y="1010"/>
                      <a:pt x="1622" y="1131"/>
                      <a:pt x="2446" y="1131"/>
                    </a:cubicBezTo>
                    <a:cubicBezTo>
                      <a:pt x="2691" y="1131"/>
                      <a:pt x="2935" y="1121"/>
                      <a:pt x="3180" y="1099"/>
                    </a:cubicBezTo>
                    <a:cubicBezTo>
                      <a:pt x="2282" y="666"/>
                      <a:pt x="1353" y="296"/>
                      <a:pt x="40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5" name="Google Shape;1615;p53"/>
              <p:cNvSpPr/>
              <p:nvPr/>
            </p:nvSpPr>
            <p:spPr>
              <a:xfrm>
                <a:off x="-3947738" y="903781"/>
                <a:ext cx="188673" cy="69186"/>
              </a:xfrm>
              <a:custGeom>
                <a:avLst/>
                <a:gdLst/>
                <a:ahLst/>
                <a:cxnLst/>
                <a:rect l="l" t="t" r="r" b="b"/>
                <a:pathLst>
                  <a:path w="4036" h="1480" extrusionOk="0">
                    <a:moveTo>
                      <a:pt x="4035" y="1"/>
                    </a:moveTo>
                    <a:cubicBezTo>
                      <a:pt x="4003" y="1"/>
                      <a:pt x="3972" y="1"/>
                      <a:pt x="3930" y="22"/>
                    </a:cubicBezTo>
                    <a:cubicBezTo>
                      <a:pt x="2715" y="624"/>
                      <a:pt x="1363" y="835"/>
                      <a:pt x="43" y="1110"/>
                    </a:cubicBezTo>
                    <a:cubicBezTo>
                      <a:pt x="32" y="1226"/>
                      <a:pt x="22" y="1353"/>
                      <a:pt x="1" y="1480"/>
                    </a:cubicBezTo>
                    <a:cubicBezTo>
                      <a:pt x="1374" y="1184"/>
                      <a:pt x="2768" y="973"/>
                      <a:pt x="4035" y="360"/>
                    </a:cubicBezTo>
                    <a:cubicBezTo>
                      <a:pt x="4025" y="244"/>
                      <a:pt x="4025" y="128"/>
                      <a:pt x="403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6" name="Google Shape;1616;p53"/>
              <p:cNvSpPr/>
              <p:nvPr/>
            </p:nvSpPr>
            <p:spPr>
              <a:xfrm>
                <a:off x="-3949187" y="823844"/>
                <a:ext cx="199986" cy="54835"/>
              </a:xfrm>
              <a:custGeom>
                <a:avLst/>
                <a:gdLst/>
                <a:ahLst/>
                <a:cxnLst/>
                <a:rect l="l" t="t" r="r" b="b"/>
                <a:pathLst>
                  <a:path w="4278" h="1173" extrusionOk="0">
                    <a:moveTo>
                      <a:pt x="4277" y="0"/>
                    </a:moveTo>
                    <a:lnTo>
                      <a:pt x="4277" y="0"/>
                    </a:lnTo>
                    <a:cubicBezTo>
                      <a:pt x="2883" y="422"/>
                      <a:pt x="1447" y="697"/>
                      <a:pt x="0" y="824"/>
                    </a:cubicBezTo>
                    <a:cubicBezTo>
                      <a:pt x="11" y="940"/>
                      <a:pt x="21" y="1056"/>
                      <a:pt x="32" y="1172"/>
                    </a:cubicBezTo>
                    <a:cubicBezTo>
                      <a:pt x="1447" y="1056"/>
                      <a:pt x="2841" y="792"/>
                      <a:pt x="4203" y="391"/>
                    </a:cubicBezTo>
                    <a:cubicBezTo>
                      <a:pt x="4225" y="264"/>
                      <a:pt x="4246" y="137"/>
                      <a:pt x="427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7" name="Google Shape;1617;p53"/>
              <p:cNvSpPr/>
              <p:nvPr/>
            </p:nvSpPr>
            <p:spPr>
              <a:xfrm>
                <a:off x="-3954656" y="755687"/>
                <a:ext cx="220274" cy="56331"/>
              </a:xfrm>
              <a:custGeom>
                <a:avLst/>
                <a:gdLst/>
                <a:ahLst/>
                <a:cxnLst/>
                <a:rect l="l" t="t" r="r" b="b"/>
                <a:pathLst>
                  <a:path w="4712" h="1205" extrusionOk="0">
                    <a:moveTo>
                      <a:pt x="4711" y="1"/>
                    </a:moveTo>
                    <a:cubicBezTo>
                      <a:pt x="3148" y="307"/>
                      <a:pt x="1575" y="592"/>
                      <a:pt x="1" y="856"/>
                    </a:cubicBezTo>
                    <a:cubicBezTo>
                      <a:pt x="11" y="972"/>
                      <a:pt x="11" y="1088"/>
                      <a:pt x="22" y="1205"/>
                    </a:cubicBezTo>
                    <a:cubicBezTo>
                      <a:pt x="1564" y="951"/>
                      <a:pt x="3095" y="676"/>
                      <a:pt x="4627" y="370"/>
                    </a:cubicBezTo>
                    <a:cubicBezTo>
                      <a:pt x="4627" y="317"/>
                      <a:pt x="4637" y="265"/>
                      <a:pt x="4648" y="212"/>
                    </a:cubicBezTo>
                    <a:cubicBezTo>
                      <a:pt x="4658" y="180"/>
                      <a:pt x="4680" y="159"/>
                      <a:pt x="4701" y="138"/>
                    </a:cubicBezTo>
                    <a:cubicBezTo>
                      <a:pt x="4701" y="96"/>
                      <a:pt x="4711" y="43"/>
                      <a:pt x="471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8" name="Google Shape;1618;p53"/>
              <p:cNvSpPr/>
              <p:nvPr/>
            </p:nvSpPr>
            <p:spPr>
              <a:xfrm>
                <a:off x="-3966997" y="622880"/>
                <a:ext cx="253839" cy="43054"/>
              </a:xfrm>
              <a:custGeom>
                <a:avLst/>
                <a:gdLst/>
                <a:ahLst/>
                <a:cxnLst/>
                <a:rect l="l" t="t" r="r" b="b"/>
                <a:pathLst>
                  <a:path w="5430" h="921" extrusionOk="0">
                    <a:moveTo>
                      <a:pt x="5429" y="1"/>
                    </a:moveTo>
                    <a:lnTo>
                      <a:pt x="5429" y="1"/>
                    </a:lnTo>
                    <a:cubicBezTo>
                      <a:pt x="5345" y="11"/>
                      <a:pt x="5271" y="22"/>
                      <a:pt x="5250" y="22"/>
                    </a:cubicBezTo>
                    <a:cubicBezTo>
                      <a:pt x="5007" y="64"/>
                      <a:pt x="4764" y="96"/>
                      <a:pt x="4521" y="127"/>
                    </a:cubicBezTo>
                    <a:cubicBezTo>
                      <a:pt x="4035" y="191"/>
                      <a:pt x="3549" y="243"/>
                      <a:pt x="3064" y="296"/>
                    </a:cubicBezTo>
                    <a:cubicBezTo>
                      <a:pt x="2103" y="402"/>
                      <a:pt x="1141" y="497"/>
                      <a:pt x="170" y="571"/>
                    </a:cubicBezTo>
                    <a:cubicBezTo>
                      <a:pt x="64" y="581"/>
                      <a:pt x="11" y="655"/>
                      <a:pt x="1" y="740"/>
                    </a:cubicBezTo>
                    <a:cubicBezTo>
                      <a:pt x="11" y="761"/>
                      <a:pt x="11" y="782"/>
                      <a:pt x="11" y="803"/>
                    </a:cubicBezTo>
                    <a:cubicBezTo>
                      <a:pt x="21" y="862"/>
                      <a:pt x="67" y="921"/>
                      <a:pt x="149" y="921"/>
                    </a:cubicBezTo>
                    <a:cubicBezTo>
                      <a:pt x="156" y="921"/>
                      <a:pt x="163" y="920"/>
                      <a:pt x="170" y="919"/>
                    </a:cubicBezTo>
                    <a:cubicBezTo>
                      <a:pt x="1321" y="835"/>
                      <a:pt x="2472" y="719"/>
                      <a:pt x="3623" y="592"/>
                    </a:cubicBezTo>
                    <a:cubicBezTo>
                      <a:pt x="4162" y="518"/>
                      <a:pt x="4711" y="455"/>
                      <a:pt x="5260" y="381"/>
                    </a:cubicBezTo>
                    <a:cubicBezTo>
                      <a:pt x="5292" y="370"/>
                      <a:pt x="5334" y="370"/>
                      <a:pt x="5387" y="360"/>
                    </a:cubicBezTo>
                    <a:cubicBezTo>
                      <a:pt x="5408" y="243"/>
                      <a:pt x="5419" y="127"/>
                      <a:pt x="542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9" name="Google Shape;1619;p53"/>
              <p:cNvSpPr/>
              <p:nvPr/>
            </p:nvSpPr>
            <p:spPr>
              <a:xfrm>
                <a:off x="-3977843" y="493905"/>
                <a:ext cx="294322" cy="33752"/>
              </a:xfrm>
              <a:custGeom>
                <a:avLst/>
                <a:gdLst/>
                <a:ahLst/>
                <a:cxnLst/>
                <a:rect l="l" t="t" r="r" b="b"/>
                <a:pathLst>
                  <a:path w="6296" h="722" extrusionOk="0">
                    <a:moveTo>
                      <a:pt x="6146" y="0"/>
                    </a:moveTo>
                    <a:cubicBezTo>
                      <a:pt x="6094" y="0"/>
                      <a:pt x="6042" y="3"/>
                      <a:pt x="5989" y="3"/>
                    </a:cubicBezTo>
                    <a:cubicBezTo>
                      <a:pt x="5693" y="14"/>
                      <a:pt x="5408" y="14"/>
                      <a:pt x="5112" y="24"/>
                    </a:cubicBezTo>
                    <a:cubicBezTo>
                      <a:pt x="4542" y="45"/>
                      <a:pt x="3961" y="66"/>
                      <a:pt x="3380" y="98"/>
                    </a:cubicBezTo>
                    <a:cubicBezTo>
                      <a:pt x="2250" y="161"/>
                      <a:pt x="1131" y="256"/>
                      <a:pt x="0" y="373"/>
                    </a:cubicBezTo>
                    <a:cubicBezTo>
                      <a:pt x="0" y="489"/>
                      <a:pt x="0" y="605"/>
                      <a:pt x="0" y="721"/>
                    </a:cubicBezTo>
                    <a:cubicBezTo>
                      <a:pt x="1035" y="616"/>
                      <a:pt x="2081" y="531"/>
                      <a:pt x="3116" y="468"/>
                    </a:cubicBezTo>
                    <a:cubicBezTo>
                      <a:pt x="3644" y="436"/>
                      <a:pt x="4162" y="415"/>
                      <a:pt x="4679" y="394"/>
                    </a:cubicBezTo>
                    <a:cubicBezTo>
                      <a:pt x="4954" y="383"/>
                      <a:pt x="5228" y="373"/>
                      <a:pt x="5514" y="362"/>
                    </a:cubicBezTo>
                    <a:lnTo>
                      <a:pt x="5904" y="362"/>
                    </a:lnTo>
                    <a:cubicBezTo>
                      <a:pt x="5957" y="355"/>
                      <a:pt x="6042" y="341"/>
                      <a:pt x="6122" y="341"/>
                    </a:cubicBezTo>
                    <a:cubicBezTo>
                      <a:pt x="6171" y="341"/>
                      <a:pt x="6217" y="346"/>
                      <a:pt x="6253" y="362"/>
                    </a:cubicBezTo>
                    <a:cubicBezTo>
                      <a:pt x="6263" y="246"/>
                      <a:pt x="6285" y="130"/>
                      <a:pt x="6295" y="14"/>
                    </a:cubicBezTo>
                    <a:cubicBezTo>
                      <a:pt x="6248" y="3"/>
                      <a:pt x="6197" y="0"/>
                      <a:pt x="614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620" name="Google Shape;1620;p53"/>
            <p:cNvGrpSpPr/>
            <p:nvPr/>
          </p:nvGrpSpPr>
          <p:grpSpPr>
            <a:xfrm rot="-405140">
              <a:off x="1904019" y="3597226"/>
              <a:ext cx="1731266" cy="1066670"/>
              <a:chOff x="1446013" y="926500"/>
              <a:chExt cx="1104495" cy="680503"/>
            </a:xfrm>
          </p:grpSpPr>
          <p:sp>
            <p:nvSpPr>
              <p:cNvPr id="1621" name="Google Shape;1621;p53"/>
              <p:cNvSpPr/>
              <p:nvPr/>
            </p:nvSpPr>
            <p:spPr>
              <a:xfrm>
                <a:off x="2079435" y="1247417"/>
                <a:ext cx="31181" cy="34079"/>
              </a:xfrm>
              <a:custGeom>
                <a:avLst/>
                <a:gdLst/>
                <a:ahLst/>
                <a:cxnLst/>
                <a:rect l="l" t="t" r="r" b="b"/>
                <a:pathLst>
                  <a:path w="667" h="729" extrusionOk="0">
                    <a:moveTo>
                      <a:pt x="297" y="0"/>
                    </a:moveTo>
                    <a:cubicBezTo>
                      <a:pt x="265" y="0"/>
                      <a:pt x="223" y="21"/>
                      <a:pt x="191" y="43"/>
                    </a:cubicBezTo>
                    <a:cubicBezTo>
                      <a:pt x="170" y="53"/>
                      <a:pt x="149" y="64"/>
                      <a:pt x="138" y="85"/>
                    </a:cubicBezTo>
                    <a:cubicBezTo>
                      <a:pt x="96" y="116"/>
                      <a:pt x="75" y="159"/>
                      <a:pt x="54" y="211"/>
                    </a:cubicBezTo>
                    <a:lnTo>
                      <a:pt x="54" y="222"/>
                    </a:lnTo>
                    <a:lnTo>
                      <a:pt x="43" y="243"/>
                    </a:lnTo>
                    <a:lnTo>
                      <a:pt x="22" y="285"/>
                    </a:lnTo>
                    <a:lnTo>
                      <a:pt x="11" y="317"/>
                    </a:lnTo>
                    <a:lnTo>
                      <a:pt x="1" y="391"/>
                    </a:lnTo>
                    <a:cubicBezTo>
                      <a:pt x="1" y="423"/>
                      <a:pt x="1" y="444"/>
                      <a:pt x="11" y="476"/>
                    </a:cubicBezTo>
                    <a:lnTo>
                      <a:pt x="11" y="486"/>
                    </a:lnTo>
                    <a:cubicBezTo>
                      <a:pt x="22" y="507"/>
                      <a:pt x="32" y="528"/>
                      <a:pt x="43" y="549"/>
                    </a:cubicBezTo>
                    <a:cubicBezTo>
                      <a:pt x="54" y="581"/>
                      <a:pt x="75" y="602"/>
                      <a:pt x="85" y="623"/>
                    </a:cubicBezTo>
                    <a:lnTo>
                      <a:pt x="96" y="623"/>
                    </a:lnTo>
                    <a:cubicBezTo>
                      <a:pt x="106" y="634"/>
                      <a:pt x="138" y="666"/>
                      <a:pt x="170" y="676"/>
                    </a:cubicBezTo>
                    <a:cubicBezTo>
                      <a:pt x="191" y="687"/>
                      <a:pt x="223" y="708"/>
                      <a:pt x="244" y="708"/>
                    </a:cubicBezTo>
                    <a:lnTo>
                      <a:pt x="254" y="718"/>
                    </a:lnTo>
                    <a:cubicBezTo>
                      <a:pt x="275" y="718"/>
                      <a:pt x="307" y="729"/>
                      <a:pt x="339" y="729"/>
                    </a:cubicBezTo>
                    <a:cubicBezTo>
                      <a:pt x="370" y="729"/>
                      <a:pt x="402" y="718"/>
                      <a:pt x="434" y="718"/>
                    </a:cubicBezTo>
                    <a:cubicBezTo>
                      <a:pt x="497" y="697"/>
                      <a:pt x="518" y="676"/>
                      <a:pt x="571" y="634"/>
                    </a:cubicBezTo>
                    <a:lnTo>
                      <a:pt x="571" y="623"/>
                    </a:lnTo>
                    <a:lnTo>
                      <a:pt x="624" y="571"/>
                    </a:lnTo>
                    <a:lnTo>
                      <a:pt x="624" y="560"/>
                    </a:lnTo>
                    <a:cubicBezTo>
                      <a:pt x="634" y="539"/>
                      <a:pt x="645" y="507"/>
                      <a:pt x="656" y="486"/>
                    </a:cubicBezTo>
                    <a:lnTo>
                      <a:pt x="656" y="476"/>
                    </a:lnTo>
                    <a:cubicBezTo>
                      <a:pt x="666" y="444"/>
                      <a:pt x="666" y="423"/>
                      <a:pt x="666" y="391"/>
                    </a:cubicBezTo>
                    <a:lnTo>
                      <a:pt x="666" y="380"/>
                    </a:lnTo>
                    <a:cubicBezTo>
                      <a:pt x="666" y="349"/>
                      <a:pt x="666" y="317"/>
                      <a:pt x="656" y="296"/>
                    </a:cubicBezTo>
                    <a:lnTo>
                      <a:pt x="656" y="275"/>
                    </a:lnTo>
                    <a:cubicBezTo>
                      <a:pt x="645" y="243"/>
                      <a:pt x="634" y="211"/>
                      <a:pt x="613" y="180"/>
                    </a:cubicBezTo>
                    <a:lnTo>
                      <a:pt x="592" y="138"/>
                    </a:lnTo>
                    <a:cubicBezTo>
                      <a:pt x="571" y="106"/>
                      <a:pt x="550" y="85"/>
                      <a:pt x="518" y="64"/>
                    </a:cubicBezTo>
                    <a:cubicBezTo>
                      <a:pt x="487" y="32"/>
                      <a:pt x="455" y="21"/>
                      <a:pt x="423" y="11"/>
                    </a:cubicBezTo>
                    <a:cubicBezTo>
                      <a:pt x="392" y="0"/>
                      <a:pt x="370" y="0"/>
                      <a:pt x="349" y="0"/>
                    </a:cubicBezTo>
                    <a:close/>
                  </a:path>
                </a:pathLst>
              </a:custGeom>
              <a:solidFill>
                <a:srgbClr val="5B8EB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2" name="Google Shape;1622;p53"/>
              <p:cNvSpPr/>
              <p:nvPr/>
            </p:nvSpPr>
            <p:spPr>
              <a:xfrm>
                <a:off x="2072049" y="960578"/>
                <a:ext cx="445878" cy="581118"/>
              </a:xfrm>
              <a:custGeom>
                <a:avLst/>
                <a:gdLst/>
                <a:ahLst/>
                <a:cxnLst/>
                <a:rect l="l" t="t" r="r" b="b"/>
                <a:pathLst>
                  <a:path w="9538" h="12431" extrusionOk="0">
                    <a:moveTo>
                      <a:pt x="2715" y="359"/>
                    </a:moveTo>
                    <a:cubicBezTo>
                      <a:pt x="2672" y="359"/>
                      <a:pt x="2641" y="370"/>
                      <a:pt x="2609" y="391"/>
                    </a:cubicBezTo>
                    <a:lnTo>
                      <a:pt x="2588" y="412"/>
                    </a:lnTo>
                    <a:lnTo>
                      <a:pt x="2535" y="412"/>
                    </a:lnTo>
                    <a:cubicBezTo>
                      <a:pt x="2482" y="423"/>
                      <a:pt x="2419" y="454"/>
                      <a:pt x="2387" y="496"/>
                    </a:cubicBezTo>
                    <a:cubicBezTo>
                      <a:pt x="2356" y="518"/>
                      <a:pt x="2334" y="549"/>
                      <a:pt x="2324" y="591"/>
                    </a:cubicBezTo>
                    <a:cubicBezTo>
                      <a:pt x="2303" y="623"/>
                      <a:pt x="2292" y="665"/>
                      <a:pt x="2292" y="697"/>
                    </a:cubicBezTo>
                    <a:cubicBezTo>
                      <a:pt x="2303" y="782"/>
                      <a:pt x="2324" y="856"/>
                      <a:pt x="2387" y="908"/>
                    </a:cubicBezTo>
                    <a:cubicBezTo>
                      <a:pt x="2440" y="961"/>
                      <a:pt x="2514" y="993"/>
                      <a:pt x="2588" y="993"/>
                    </a:cubicBezTo>
                    <a:lnTo>
                      <a:pt x="2958" y="993"/>
                    </a:lnTo>
                    <a:cubicBezTo>
                      <a:pt x="3000" y="993"/>
                      <a:pt x="3031" y="993"/>
                      <a:pt x="3063" y="972"/>
                    </a:cubicBezTo>
                    <a:cubicBezTo>
                      <a:pt x="3105" y="961"/>
                      <a:pt x="3137" y="940"/>
                      <a:pt x="3158" y="908"/>
                    </a:cubicBezTo>
                    <a:cubicBezTo>
                      <a:pt x="3169" y="887"/>
                      <a:pt x="3190" y="877"/>
                      <a:pt x="3200" y="856"/>
                    </a:cubicBezTo>
                    <a:cubicBezTo>
                      <a:pt x="3222" y="813"/>
                      <a:pt x="3232" y="782"/>
                      <a:pt x="3243" y="739"/>
                    </a:cubicBezTo>
                    <a:cubicBezTo>
                      <a:pt x="3243" y="718"/>
                      <a:pt x="3243" y="687"/>
                      <a:pt x="3243" y="665"/>
                    </a:cubicBezTo>
                    <a:cubicBezTo>
                      <a:pt x="3232" y="623"/>
                      <a:pt x="3222" y="591"/>
                      <a:pt x="3200" y="560"/>
                    </a:cubicBezTo>
                    <a:cubicBezTo>
                      <a:pt x="3158" y="496"/>
                      <a:pt x="3105" y="444"/>
                      <a:pt x="3031" y="423"/>
                    </a:cubicBezTo>
                    <a:cubicBezTo>
                      <a:pt x="2968" y="401"/>
                      <a:pt x="2894" y="380"/>
                      <a:pt x="2831" y="359"/>
                    </a:cubicBezTo>
                    <a:close/>
                    <a:moveTo>
                      <a:pt x="4457" y="0"/>
                    </a:moveTo>
                    <a:cubicBezTo>
                      <a:pt x="4447" y="11"/>
                      <a:pt x="4447" y="21"/>
                      <a:pt x="4447" y="21"/>
                    </a:cubicBezTo>
                    <a:cubicBezTo>
                      <a:pt x="4309" y="85"/>
                      <a:pt x="4193" y="180"/>
                      <a:pt x="4109" y="306"/>
                    </a:cubicBezTo>
                    <a:cubicBezTo>
                      <a:pt x="4067" y="370"/>
                      <a:pt x="4035" y="444"/>
                      <a:pt x="4014" y="528"/>
                    </a:cubicBezTo>
                    <a:cubicBezTo>
                      <a:pt x="3993" y="602"/>
                      <a:pt x="3982" y="687"/>
                      <a:pt x="3993" y="771"/>
                    </a:cubicBezTo>
                    <a:cubicBezTo>
                      <a:pt x="3993" y="824"/>
                      <a:pt x="4003" y="877"/>
                      <a:pt x="4024" y="919"/>
                    </a:cubicBezTo>
                    <a:cubicBezTo>
                      <a:pt x="4056" y="961"/>
                      <a:pt x="4088" y="993"/>
                      <a:pt x="4130" y="1025"/>
                    </a:cubicBezTo>
                    <a:cubicBezTo>
                      <a:pt x="4183" y="1046"/>
                      <a:pt x="4225" y="1067"/>
                      <a:pt x="4278" y="1067"/>
                    </a:cubicBezTo>
                    <a:cubicBezTo>
                      <a:pt x="4331" y="1067"/>
                      <a:pt x="4383" y="1046"/>
                      <a:pt x="4426" y="1025"/>
                    </a:cubicBezTo>
                    <a:cubicBezTo>
                      <a:pt x="4658" y="898"/>
                      <a:pt x="4848" y="718"/>
                      <a:pt x="4985" y="496"/>
                    </a:cubicBezTo>
                    <a:cubicBezTo>
                      <a:pt x="5017" y="454"/>
                      <a:pt x="5049" y="412"/>
                      <a:pt x="5070" y="359"/>
                    </a:cubicBezTo>
                    <a:cubicBezTo>
                      <a:pt x="5102" y="296"/>
                      <a:pt x="5133" y="232"/>
                      <a:pt x="5144" y="169"/>
                    </a:cubicBezTo>
                    <a:cubicBezTo>
                      <a:pt x="5133" y="169"/>
                      <a:pt x="5112" y="158"/>
                      <a:pt x="5102" y="148"/>
                    </a:cubicBezTo>
                    <a:cubicBezTo>
                      <a:pt x="4890" y="74"/>
                      <a:pt x="4669" y="21"/>
                      <a:pt x="4457" y="0"/>
                    </a:cubicBezTo>
                    <a:close/>
                    <a:moveTo>
                      <a:pt x="1563" y="771"/>
                    </a:moveTo>
                    <a:lnTo>
                      <a:pt x="1563" y="771"/>
                    </a:lnTo>
                    <a:cubicBezTo>
                      <a:pt x="1394" y="856"/>
                      <a:pt x="1225" y="940"/>
                      <a:pt x="1067" y="1025"/>
                    </a:cubicBezTo>
                    <a:cubicBezTo>
                      <a:pt x="1035" y="1046"/>
                      <a:pt x="1004" y="1067"/>
                      <a:pt x="972" y="1088"/>
                    </a:cubicBezTo>
                    <a:cubicBezTo>
                      <a:pt x="1004" y="1109"/>
                      <a:pt x="1035" y="1141"/>
                      <a:pt x="1088" y="1151"/>
                    </a:cubicBezTo>
                    <a:cubicBezTo>
                      <a:pt x="1109" y="1151"/>
                      <a:pt x="1141" y="1151"/>
                      <a:pt x="1162" y="1162"/>
                    </a:cubicBezTo>
                    <a:cubicBezTo>
                      <a:pt x="1215" y="1162"/>
                      <a:pt x="1268" y="1141"/>
                      <a:pt x="1310" y="1120"/>
                    </a:cubicBezTo>
                    <a:cubicBezTo>
                      <a:pt x="1352" y="1098"/>
                      <a:pt x="1384" y="1077"/>
                      <a:pt x="1416" y="1067"/>
                    </a:cubicBezTo>
                    <a:cubicBezTo>
                      <a:pt x="1458" y="1046"/>
                      <a:pt x="1479" y="1025"/>
                      <a:pt x="1500" y="993"/>
                    </a:cubicBezTo>
                    <a:cubicBezTo>
                      <a:pt x="1532" y="961"/>
                      <a:pt x="1542" y="929"/>
                      <a:pt x="1553" y="887"/>
                    </a:cubicBezTo>
                    <a:cubicBezTo>
                      <a:pt x="1563" y="845"/>
                      <a:pt x="1563" y="813"/>
                      <a:pt x="1563" y="771"/>
                    </a:cubicBezTo>
                    <a:close/>
                    <a:moveTo>
                      <a:pt x="2092" y="2165"/>
                    </a:moveTo>
                    <a:cubicBezTo>
                      <a:pt x="1722" y="2165"/>
                      <a:pt x="1722" y="2746"/>
                      <a:pt x="2092" y="2746"/>
                    </a:cubicBezTo>
                    <a:cubicBezTo>
                      <a:pt x="2472" y="2746"/>
                      <a:pt x="2472" y="2165"/>
                      <a:pt x="2092" y="2165"/>
                    </a:cubicBezTo>
                    <a:close/>
                    <a:moveTo>
                      <a:pt x="3908" y="2271"/>
                    </a:moveTo>
                    <a:cubicBezTo>
                      <a:pt x="3813" y="2271"/>
                      <a:pt x="3739" y="2313"/>
                      <a:pt x="3686" y="2376"/>
                    </a:cubicBezTo>
                    <a:cubicBezTo>
                      <a:pt x="3560" y="2545"/>
                      <a:pt x="3633" y="2862"/>
                      <a:pt x="3908" y="2862"/>
                    </a:cubicBezTo>
                    <a:cubicBezTo>
                      <a:pt x="3929" y="2862"/>
                      <a:pt x="3950" y="2862"/>
                      <a:pt x="3971" y="2852"/>
                    </a:cubicBezTo>
                    <a:cubicBezTo>
                      <a:pt x="4278" y="2799"/>
                      <a:pt x="4267" y="2271"/>
                      <a:pt x="3908" y="2271"/>
                    </a:cubicBezTo>
                    <a:close/>
                    <a:moveTo>
                      <a:pt x="381" y="2218"/>
                    </a:moveTo>
                    <a:cubicBezTo>
                      <a:pt x="359" y="2218"/>
                      <a:pt x="338" y="2229"/>
                      <a:pt x="317" y="2229"/>
                    </a:cubicBezTo>
                    <a:cubicBezTo>
                      <a:pt x="296" y="2239"/>
                      <a:pt x="264" y="2250"/>
                      <a:pt x="243" y="2260"/>
                    </a:cubicBezTo>
                    <a:lnTo>
                      <a:pt x="222" y="2281"/>
                    </a:lnTo>
                    <a:cubicBezTo>
                      <a:pt x="190" y="2292"/>
                      <a:pt x="169" y="2292"/>
                      <a:pt x="148" y="2313"/>
                    </a:cubicBezTo>
                    <a:cubicBezTo>
                      <a:pt x="127" y="2324"/>
                      <a:pt x="106" y="2345"/>
                      <a:pt x="85" y="2355"/>
                    </a:cubicBezTo>
                    <a:cubicBezTo>
                      <a:pt x="53" y="2397"/>
                      <a:pt x="21" y="2440"/>
                      <a:pt x="11" y="2482"/>
                    </a:cubicBezTo>
                    <a:cubicBezTo>
                      <a:pt x="11" y="2514"/>
                      <a:pt x="0" y="2535"/>
                      <a:pt x="0" y="2566"/>
                    </a:cubicBezTo>
                    <a:cubicBezTo>
                      <a:pt x="0" y="2619"/>
                      <a:pt x="11" y="2662"/>
                      <a:pt x="43" y="2714"/>
                    </a:cubicBezTo>
                    <a:cubicBezTo>
                      <a:pt x="53" y="2735"/>
                      <a:pt x="74" y="2757"/>
                      <a:pt x="95" y="2778"/>
                    </a:cubicBezTo>
                    <a:lnTo>
                      <a:pt x="159" y="2831"/>
                    </a:lnTo>
                    <a:lnTo>
                      <a:pt x="169" y="2831"/>
                    </a:lnTo>
                    <a:lnTo>
                      <a:pt x="233" y="2862"/>
                    </a:lnTo>
                    <a:lnTo>
                      <a:pt x="243" y="2862"/>
                    </a:lnTo>
                    <a:cubicBezTo>
                      <a:pt x="264" y="2873"/>
                      <a:pt x="307" y="2873"/>
                      <a:pt x="328" y="2873"/>
                    </a:cubicBezTo>
                    <a:lnTo>
                      <a:pt x="338" y="2873"/>
                    </a:lnTo>
                    <a:cubicBezTo>
                      <a:pt x="359" y="2873"/>
                      <a:pt x="402" y="2873"/>
                      <a:pt x="423" y="2862"/>
                    </a:cubicBezTo>
                    <a:lnTo>
                      <a:pt x="433" y="2862"/>
                    </a:lnTo>
                    <a:lnTo>
                      <a:pt x="465" y="2841"/>
                    </a:lnTo>
                    <a:lnTo>
                      <a:pt x="507" y="2831"/>
                    </a:lnTo>
                    <a:lnTo>
                      <a:pt x="518" y="2820"/>
                    </a:lnTo>
                    <a:cubicBezTo>
                      <a:pt x="539" y="2809"/>
                      <a:pt x="571" y="2788"/>
                      <a:pt x="581" y="2778"/>
                    </a:cubicBezTo>
                    <a:lnTo>
                      <a:pt x="581" y="2767"/>
                    </a:lnTo>
                    <a:lnTo>
                      <a:pt x="592" y="2767"/>
                    </a:lnTo>
                    <a:cubicBezTo>
                      <a:pt x="613" y="2746"/>
                      <a:pt x="623" y="2725"/>
                      <a:pt x="645" y="2704"/>
                    </a:cubicBezTo>
                    <a:lnTo>
                      <a:pt x="645" y="2693"/>
                    </a:lnTo>
                    <a:lnTo>
                      <a:pt x="676" y="2619"/>
                    </a:lnTo>
                    <a:lnTo>
                      <a:pt x="676" y="2609"/>
                    </a:lnTo>
                    <a:lnTo>
                      <a:pt x="687" y="2535"/>
                    </a:lnTo>
                    <a:cubicBezTo>
                      <a:pt x="687" y="2503"/>
                      <a:pt x="687" y="2471"/>
                      <a:pt x="676" y="2440"/>
                    </a:cubicBezTo>
                    <a:cubicBezTo>
                      <a:pt x="666" y="2397"/>
                      <a:pt x="645" y="2366"/>
                      <a:pt x="623" y="2334"/>
                    </a:cubicBezTo>
                    <a:cubicBezTo>
                      <a:pt x="602" y="2302"/>
                      <a:pt x="571" y="2281"/>
                      <a:pt x="539" y="2260"/>
                    </a:cubicBezTo>
                    <a:cubicBezTo>
                      <a:pt x="507" y="2239"/>
                      <a:pt x="476" y="2229"/>
                      <a:pt x="433" y="2229"/>
                    </a:cubicBezTo>
                    <a:cubicBezTo>
                      <a:pt x="412" y="2218"/>
                      <a:pt x="402" y="2218"/>
                      <a:pt x="381" y="2218"/>
                    </a:cubicBezTo>
                    <a:close/>
                    <a:moveTo>
                      <a:pt x="7341" y="2060"/>
                    </a:moveTo>
                    <a:cubicBezTo>
                      <a:pt x="7319" y="2060"/>
                      <a:pt x="7298" y="2060"/>
                      <a:pt x="7277" y="2070"/>
                    </a:cubicBezTo>
                    <a:cubicBezTo>
                      <a:pt x="7203" y="2091"/>
                      <a:pt x="7140" y="2133"/>
                      <a:pt x="7098" y="2207"/>
                    </a:cubicBezTo>
                    <a:cubicBezTo>
                      <a:pt x="7066" y="2271"/>
                      <a:pt x="7045" y="2355"/>
                      <a:pt x="7077" y="2429"/>
                    </a:cubicBezTo>
                    <a:cubicBezTo>
                      <a:pt x="7119" y="2588"/>
                      <a:pt x="7203" y="2746"/>
                      <a:pt x="7298" y="2883"/>
                    </a:cubicBezTo>
                    <a:cubicBezTo>
                      <a:pt x="7319" y="2915"/>
                      <a:pt x="7341" y="2947"/>
                      <a:pt x="7372" y="2968"/>
                    </a:cubicBezTo>
                    <a:cubicBezTo>
                      <a:pt x="7404" y="2989"/>
                      <a:pt x="7436" y="3010"/>
                      <a:pt x="7478" y="3021"/>
                    </a:cubicBezTo>
                    <a:cubicBezTo>
                      <a:pt x="7499" y="3021"/>
                      <a:pt x="7531" y="3021"/>
                      <a:pt x="7552" y="3031"/>
                    </a:cubicBezTo>
                    <a:lnTo>
                      <a:pt x="7562" y="3031"/>
                    </a:lnTo>
                    <a:cubicBezTo>
                      <a:pt x="7605" y="3031"/>
                      <a:pt x="7636" y="3021"/>
                      <a:pt x="7668" y="3000"/>
                    </a:cubicBezTo>
                    <a:cubicBezTo>
                      <a:pt x="7689" y="3000"/>
                      <a:pt x="7710" y="2989"/>
                      <a:pt x="7731" y="2968"/>
                    </a:cubicBezTo>
                    <a:cubicBezTo>
                      <a:pt x="7763" y="2947"/>
                      <a:pt x="7784" y="2915"/>
                      <a:pt x="7805" y="2883"/>
                    </a:cubicBezTo>
                    <a:cubicBezTo>
                      <a:pt x="7816" y="2862"/>
                      <a:pt x="7826" y="2841"/>
                      <a:pt x="7837" y="2809"/>
                    </a:cubicBezTo>
                    <a:cubicBezTo>
                      <a:pt x="7847" y="2767"/>
                      <a:pt x="7847" y="2714"/>
                      <a:pt x="7837" y="2662"/>
                    </a:cubicBezTo>
                    <a:lnTo>
                      <a:pt x="7700" y="2324"/>
                    </a:lnTo>
                    <a:cubicBezTo>
                      <a:pt x="7689" y="2292"/>
                      <a:pt x="7679" y="2250"/>
                      <a:pt x="7647" y="2229"/>
                    </a:cubicBezTo>
                    <a:cubicBezTo>
                      <a:pt x="7626" y="2197"/>
                      <a:pt x="7605" y="2165"/>
                      <a:pt x="7573" y="2155"/>
                    </a:cubicBezTo>
                    <a:lnTo>
                      <a:pt x="7562" y="2144"/>
                    </a:lnTo>
                    <a:cubicBezTo>
                      <a:pt x="7541" y="2123"/>
                      <a:pt x="7520" y="2112"/>
                      <a:pt x="7499" y="2102"/>
                    </a:cubicBezTo>
                    <a:cubicBezTo>
                      <a:pt x="7467" y="2081"/>
                      <a:pt x="7436" y="2070"/>
                      <a:pt x="7393" y="2060"/>
                    </a:cubicBezTo>
                    <a:close/>
                    <a:moveTo>
                      <a:pt x="5661" y="2397"/>
                    </a:moveTo>
                    <a:cubicBezTo>
                      <a:pt x="5587" y="2397"/>
                      <a:pt x="5545" y="2408"/>
                      <a:pt x="5482" y="2440"/>
                    </a:cubicBezTo>
                    <a:cubicBezTo>
                      <a:pt x="5450" y="2461"/>
                      <a:pt x="5418" y="2482"/>
                      <a:pt x="5397" y="2514"/>
                    </a:cubicBezTo>
                    <a:lnTo>
                      <a:pt x="5366" y="2545"/>
                    </a:lnTo>
                    <a:lnTo>
                      <a:pt x="5302" y="2545"/>
                    </a:lnTo>
                    <a:cubicBezTo>
                      <a:pt x="5260" y="2545"/>
                      <a:pt x="5228" y="2556"/>
                      <a:pt x="5186" y="2577"/>
                    </a:cubicBezTo>
                    <a:cubicBezTo>
                      <a:pt x="5154" y="2598"/>
                      <a:pt x="5133" y="2619"/>
                      <a:pt x="5112" y="2651"/>
                    </a:cubicBezTo>
                    <a:cubicBezTo>
                      <a:pt x="5080" y="2683"/>
                      <a:pt x="5059" y="2714"/>
                      <a:pt x="5059" y="2757"/>
                    </a:cubicBezTo>
                    <a:cubicBezTo>
                      <a:pt x="5049" y="2778"/>
                      <a:pt x="5049" y="2809"/>
                      <a:pt x="5049" y="2831"/>
                    </a:cubicBezTo>
                    <a:cubicBezTo>
                      <a:pt x="5049" y="2883"/>
                      <a:pt x="5059" y="2936"/>
                      <a:pt x="5080" y="2978"/>
                    </a:cubicBezTo>
                    <a:cubicBezTo>
                      <a:pt x="5123" y="3042"/>
                      <a:pt x="5186" y="3095"/>
                      <a:pt x="5260" y="3116"/>
                    </a:cubicBezTo>
                    <a:cubicBezTo>
                      <a:pt x="5366" y="3147"/>
                      <a:pt x="5471" y="3168"/>
                      <a:pt x="5577" y="3200"/>
                    </a:cubicBezTo>
                    <a:cubicBezTo>
                      <a:pt x="5598" y="3211"/>
                      <a:pt x="5619" y="3211"/>
                      <a:pt x="5640" y="3211"/>
                    </a:cubicBezTo>
                    <a:lnTo>
                      <a:pt x="5693" y="3211"/>
                    </a:lnTo>
                    <a:cubicBezTo>
                      <a:pt x="5725" y="3200"/>
                      <a:pt x="5767" y="3190"/>
                      <a:pt x="5799" y="3168"/>
                    </a:cubicBezTo>
                    <a:cubicBezTo>
                      <a:pt x="5830" y="3158"/>
                      <a:pt x="5862" y="3126"/>
                      <a:pt x="5883" y="3095"/>
                    </a:cubicBezTo>
                    <a:cubicBezTo>
                      <a:pt x="5904" y="3063"/>
                      <a:pt x="5925" y="3031"/>
                      <a:pt x="5936" y="3000"/>
                    </a:cubicBezTo>
                    <a:cubicBezTo>
                      <a:pt x="5936" y="2968"/>
                      <a:pt x="5936" y="2947"/>
                      <a:pt x="5946" y="2915"/>
                    </a:cubicBezTo>
                    <a:cubicBezTo>
                      <a:pt x="5946" y="2883"/>
                      <a:pt x="5936" y="2852"/>
                      <a:pt x="5925" y="2820"/>
                    </a:cubicBezTo>
                    <a:lnTo>
                      <a:pt x="5936" y="2799"/>
                    </a:lnTo>
                    <a:cubicBezTo>
                      <a:pt x="5946" y="2767"/>
                      <a:pt x="5957" y="2725"/>
                      <a:pt x="5957" y="2683"/>
                    </a:cubicBezTo>
                    <a:cubicBezTo>
                      <a:pt x="5957" y="2609"/>
                      <a:pt x="5925" y="2535"/>
                      <a:pt x="5873" y="2482"/>
                    </a:cubicBezTo>
                    <a:cubicBezTo>
                      <a:pt x="5820" y="2429"/>
                      <a:pt x="5746" y="2397"/>
                      <a:pt x="5682" y="2397"/>
                    </a:cubicBezTo>
                    <a:close/>
                    <a:moveTo>
                      <a:pt x="3021" y="2883"/>
                    </a:moveTo>
                    <a:cubicBezTo>
                      <a:pt x="2979" y="2883"/>
                      <a:pt x="2947" y="2883"/>
                      <a:pt x="2915" y="2904"/>
                    </a:cubicBezTo>
                    <a:cubicBezTo>
                      <a:pt x="2884" y="2915"/>
                      <a:pt x="2852" y="2936"/>
                      <a:pt x="2820" y="2968"/>
                    </a:cubicBezTo>
                    <a:cubicBezTo>
                      <a:pt x="2810" y="2989"/>
                      <a:pt x="2789" y="3000"/>
                      <a:pt x="2778" y="3021"/>
                    </a:cubicBezTo>
                    <a:cubicBezTo>
                      <a:pt x="2746" y="3073"/>
                      <a:pt x="2736" y="3116"/>
                      <a:pt x="2736" y="3168"/>
                    </a:cubicBezTo>
                    <a:cubicBezTo>
                      <a:pt x="2736" y="3200"/>
                      <a:pt x="2746" y="3221"/>
                      <a:pt x="2746" y="3253"/>
                    </a:cubicBezTo>
                    <a:cubicBezTo>
                      <a:pt x="2757" y="3295"/>
                      <a:pt x="2789" y="3337"/>
                      <a:pt x="2820" y="3380"/>
                    </a:cubicBezTo>
                    <a:cubicBezTo>
                      <a:pt x="2894" y="3443"/>
                      <a:pt x="2968" y="3517"/>
                      <a:pt x="3031" y="3591"/>
                    </a:cubicBezTo>
                    <a:cubicBezTo>
                      <a:pt x="3053" y="3602"/>
                      <a:pt x="3074" y="3612"/>
                      <a:pt x="3095" y="3633"/>
                    </a:cubicBezTo>
                    <a:cubicBezTo>
                      <a:pt x="3116" y="3644"/>
                      <a:pt x="3137" y="3654"/>
                      <a:pt x="3158" y="3665"/>
                    </a:cubicBezTo>
                    <a:cubicBezTo>
                      <a:pt x="3190" y="3665"/>
                      <a:pt x="3211" y="3665"/>
                      <a:pt x="3243" y="3675"/>
                    </a:cubicBezTo>
                    <a:lnTo>
                      <a:pt x="3253" y="3675"/>
                    </a:lnTo>
                    <a:cubicBezTo>
                      <a:pt x="3285" y="3675"/>
                      <a:pt x="3317" y="3665"/>
                      <a:pt x="3359" y="3644"/>
                    </a:cubicBezTo>
                    <a:cubicBezTo>
                      <a:pt x="3380" y="3644"/>
                      <a:pt x="3401" y="3623"/>
                      <a:pt x="3422" y="3612"/>
                    </a:cubicBezTo>
                    <a:cubicBezTo>
                      <a:pt x="3443" y="3591"/>
                      <a:pt x="3454" y="3580"/>
                      <a:pt x="3475" y="3559"/>
                    </a:cubicBezTo>
                    <a:cubicBezTo>
                      <a:pt x="3486" y="3538"/>
                      <a:pt x="3507" y="3517"/>
                      <a:pt x="3507" y="3496"/>
                    </a:cubicBezTo>
                    <a:cubicBezTo>
                      <a:pt x="3528" y="3454"/>
                      <a:pt x="3538" y="3422"/>
                      <a:pt x="3538" y="3380"/>
                    </a:cubicBezTo>
                    <a:cubicBezTo>
                      <a:pt x="3538" y="3327"/>
                      <a:pt x="3538" y="3274"/>
                      <a:pt x="3549" y="3232"/>
                    </a:cubicBezTo>
                    <a:cubicBezTo>
                      <a:pt x="3549" y="3190"/>
                      <a:pt x="3538" y="3147"/>
                      <a:pt x="3517" y="3116"/>
                    </a:cubicBezTo>
                    <a:cubicBezTo>
                      <a:pt x="3507" y="3073"/>
                      <a:pt x="3486" y="3042"/>
                      <a:pt x="3465" y="3021"/>
                    </a:cubicBezTo>
                    <a:cubicBezTo>
                      <a:pt x="3433" y="2989"/>
                      <a:pt x="3401" y="2968"/>
                      <a:pt x="3369" y="2957"/>
                    </a:cubicBezTo>
                    <a:cubicBezTo>
                      <a:pt x="3338" y="2947"/>
                      <a:pt x="3296" y="2936"/>
                      <a:pt x="3264" y="2936"/>
                    </a:cubicBezTo>
                    <a:lnTo>
                      <a:pt x="3211" y="2936"/>
                    </a:lnTo>
                    <a:cubicBezTo>
                      <a:pt x="3190" y="2926"/>
                      <a:pt x="3169" y="2915"/>
                      <a:pt x="3137" y="2904"/>
                    </a:cubicBezTo>
                    <a:cubicBezTo>
                      <a:pt x="3105" y="2883"/>
                      <a:pt x="3074" y="2883"/>
                      <a:pt x="3042" y="2883"/>
                    </a:cubicBezTo>
                    <a:close/>
                    <a:moveTo>
                      <a:pt x="4616" y="3591"/>
                    </a:moveTo>
                    <a:cubicBezTo>
                      <a:pt x="4595" y="3591"/>
                      <a:pt x="4563" y="3591"/>
                      <a:pt x="4542" y="3602"/>
                    </a:cubicBezTo>
                    <a:cubicBezTo>
                      <a:pt x="4510" y="3612"/>
                      <a:pt x="4489" y="3623"/>
                      <a:pt x="4468" y="3633"/>
                    </a:cubicBezTo>
                    <a:cubicBezTo>
                      <a:pt x="4457" y="3633"/>
                      <a:pt x="4447" y="3644"/>
                      <a:pt x="4436" y="3654"/>
                    </a:cubicBezTo>
                    <a:cubicBezTo>
                      <a:pt x="4404" y="3675"/>
                      <a:pt x="4383" y="3707"/>
                      <a:pt x="4362" y="3739"/>
                    </a:cubicBezTo>
                    <a:cubicBezTo>
                      <a:pt x="4331" y="3813"/>
                      <a:pt x="4288" y="3887"/>
                      <a:pt x="4257" y="3961"/>
                    </a:cubicBezTo>
                    <a:cubicBezTo>
                      <a:pt x="4235" y="3992"/>
                      <a:pt x="4225" y="4024"/>
                      <a:pt x="4225" y="4066"/>
                    </a:cubicBezTo>
                    <a:cubicBezTo>
                      <a:pt x="4214" y="4098"/>
                      <a:pt x="4214" y="4140"/>
                      <a:pt x="4225" y="4182"/>
                    </a:cubicBezTo>
                    <a:cubicBezTo>
                      <a:pt x="4235" y="4214"/>
                      <a:pt x="4257" y="4256"/>
                      <a:pt x="4278" y="4277"/>
                    </a:cubicBezTo>
                    <a:cubicBezTo>
                      <a:pt x="4299" y="4309"/>
                      <a:pt x="4331" y="4341"/>
                      <a:pt x="4362" y="4351"/>
                    </a:cubicBezTo>
                    <a:cubicBezTo>
                      <a:pt x="4383" y="4362"/>
                      <a:pt x="4404" y="4372"/>
                      <a:pt x="4426" y="4383"/>
                    </a:cubicBezTo>
                    <a:cubicBezTo>
                      <a:pt x="4457" y="4394"/>
                      <a:pt x="4478" y="4394"/>
                      <a:pt x="4510" y="4394"/>
                    </a:cubicBezTo>
                    <a:cubicBezTo>
                      <a:pt x="4531" y="4394"/>
                      <a:pt x="4563" y="4394"/>
                      <a:pt x="4584" y="4383"/>
                    </a:cubicBezTo>
                    <a:lnTo>
                      <a:pt x="4658" y="4351"/>
                    </a:lnTo>
                    <a:cubicBezTo>
                      <a:pt x="4700" y="4330"/>
                      <a:pt x="4732" y="4299"/>
                      <a:pt x="4764" y="4246"/>
                    </a:cubicBezTo>
                    <a:cubicBezTo>
                      <a:pt x="4764" y="4246"/>
                      <a:pt x="4764" y="4235"/>
                      <a:pt x="4774" y="4225"/>
                    </a:cubicBezTo>
                    <a:cubicBezTo>
                      <a:pt x="4806" y="4161"/>
                      <a:pt x="4837" y="4098"/>
                      <a:pt x="4869" y="4035"/>
                    </a:cubicBezTo>
                    <a:cubicBezTo>
                      <a:pt x="4890" y="3992"/>
                      <a:pt x="4901" y="3961"/>
                      <a:pt x="4901" y="3918"/>
                    </a:cubicBezTo>
                    <a:cubicBezTo>
                      <a:pt x="4911" y="3887"/>
                      <a:pt x="4911" y="3844"/>
                      <a:pt x="4901" y="3802"/>
                    </a:cubicBezTo>
                    <a:cubicBezTo>
                      <a:pt x="4890" y="3770"/>
                      <a:pt x="4869" y="3739"/>
                      <a:pt x="4848" y="3707"/>
                    </a:cubicBezTo>
                    <a:cubicBezTo>
                      <a:pt x="4827" y="3675"/>
                      <a:pt x="4795" y="3644"/>
                      <a:pt x="4764" y="3633"/>
                    </a:cubicBezTo>
                    <a:cubicBezTo>
                      <a:pt x="4742" y="3623"/>
                      <a:pt x="4721" y="3612"/>
                      <a:pt x="4690" y="3602"/>
                    </a:cubicBezTo>
                    <a:cubicBezTo>
                      <a:pt x="4669" y="3591"/>
                      <a:pt x="4637" y="3591"/>
                      <a:pt x="4616" y="3591"/>
                    </a:cubicBezTo>
                    <a:close/>
                    <a:moveTo>
                      <a:pt x="5989" y="3918"/>
                    </a:moveTo>
                    <a:cubicBezTo>
                      <a:pt x="5619" y="3918"/>
                      <a:pt x="5619" y="4510"/>
                      <a:pt x="5989" y="4510"/>
                    </a:cubicBezTo>
                    <a:cubicBezTo>
                      <a:pt x="6369" y="4510"/>
                      <a:pt x="6369" y="3918"/>
                      <a:pt x="5989" y="3918"/>
                    </a:cubicBezTo>
                    <a:close/>
                    <a:moveTo>
                      <a:pt x="8988" y="3992"/>
                    </a:moveTo>
                    <a:cubicBezTo>
                      <a:pt x="8988" y="3992"/>
                      <a:pt x="8978" y="4003"/>
                      <a:pt x="8967" y="4003"/>
                    </a:cubicBezTo>
                    <a:cubicBezTo>
                      <a:pt x="8946" y="4035"/>
                      <a:pt x="8925" y="4066"/>
                      <a:pt x="8914" y="4098"/>
                    </a:cubicBezTo>
                    <a:cubicBezTo>
                      <a:pt x="8893" y="4140"/>
                      <a:pt x="8883" y="4172"/>
                      <a:pt x="8883" y="4214"/>
                    </a:cubicBezTo>
                    <a:cubicBezTo>
                      <a:pt x="8893" y="4235"/>
                      <a:pt x="8893" y="4267"/>
                      <a:pt x="8893" y="4288"/>
                    </a:cubicBezTo>
                    <a:cubicBezTo>
                      <a:pt x="8914" y="4341"/>
                      <a:pt x="8935" y="4383"/>
                      <a:pt x="8967" y="4425"/>
                    </a:cubicBezTo>
                    <a:cubicBezTo>
                      <a:pt x="8988" y="4436"/>
                      <a:pt x="9009" y="4446"/>
                      <a:pt x="9030" y="4468"/>
                    </a:cubicBezTo>
                    <a:cubicBezTo>
                      <a:pt x="9073" y="4489"/>
                      <a:pt x="9125" y="4510"/>
                      <a:pt x="9178" y="4510"/>
                    </a:cubicBezTo>
                    <a:lnTo>
                      <a:pt x="9210" y="4510"/>
                    </a:lnTo>
                    <a:cubicBezTo>
                      <a:pt x="9147" y="4320"/>
                      <a:pt x="9073" y="4151"/>
                      <a:pt x="8988" y="3992"/>
                    </a:cubicBezTo>
                    <a:close/>
                    <a:moveTo>
                      <a:pt x="7414" y="4415"/>
                    </a:moveTo>
                    <a:cubicBezTo>
                      <a:pt x="7383" y="4415"/>
                      <a:pt x="7351" y="4415"/>
                      <a:pt x="7309" y="4436"/>
                    </a:cubicBezTo>
                    <a:cubicBezTo>
                      <a:pt x="7277" y="4446"/>
                      <a:pt x="7245" y="4468"/>
                      <a:pt x="7224" y="4499"/>
                    </a:cubicBezTo>
                    <a:cubicBezTo>
                      <a:pt x="7203" y="4520"/>
                      <a:pt x="7193" y="4541"/>
                      <a:pt x="7172" y="4552"/>
                    </a:cubicBezTo>
                    <a:cubicBezTo>
                      <a:pt x="7150" y="4605"/>
                      <a:pt x="7129" y="4647"/>
                      <a:pt x="7129" y="4700"/>
                    </a:cubicBezTo>
                    <a:cubicBezTo>
                      <a:pt x="7140" y="4732"/>
                      <a:pt x="7140" y="4753"/>
                      <a:pt x="7140" y="4784"/>
                    </a:cubicBezTo>
                    <a:cubicBezTo>
                      <a:pt x="7161" y="4827"/>
                      <a:pt x="7182" y="4869"/>
                      <a:pt x="7224" y="4911"/>
                    </a:cubicBezTo>
                    <a:cubicBezTo>
                      <a:pt x="7235" y="4932"/>
                      <a:pt x="7256" y="4953"/>
                      <a:pt x="7267" y="4964"/>
                    </a:cubicBezTo>
                    <a:cubicBezTo>
                      <a:pt x="7298" y="4996"/>
                      <a:pt x="7330" y="5017"/>
                      <a:pt x="7362" y="5027"/>
                    </a:cubicBezTo>
                    <a:cubicBezTo>
                      <a:pt x="7393" y="5048"/>
                      <a:pt x="7436" y="5048"/>
                      <a:pt x="7467" y="5048"/>
                    </a:cubicBezTo>
                    <a:lnTo>
                      <a:pt x="7488" y="5048"/>
                    </a:lnTo>
                    <a:cubicBezTo>
                      <a:pt x="7520" y="5048"/>
                      <a:pt x="7562" y="5048"/>
                      <a:pt x="7594" y="5027"/>
                    </a:cubicBezTo>
                    <a:cubicBezTo>
                      <a:pt x="7626" y="5017"/>
                      <a:pt x="7657" y="4996"/>
                      <a:pt x="7689" y="4964"/>
                    </a:cubicBezTo>
                    <a:cubicBezTo>
                      <a:pt x="7700" y="4943"/>
                      <a:pt x="7721" y="4932"/>
                      <a:pt x="7731" y="4911"/>
                    </a:cubicBezTo>
                    <a:cubicBezTo>
                      <a:pt x="7763" y="4858"/>
                      <a:pt x="7774" y="4816"/>
                      <a:pt x="7774" y="4763"/>
                    </a:cubicBezTo>
                    <a:cubicBezTo>
                      <a:pt x="7763" y="4732"/>
                      <a:pt x="7763" y="4710"/>
                      <a:pt x="7763" y="4679"/>
                    </a:cubicBezTo>
                    <a:cubicBezTo>
                      <a:pt x="7742" y="4637"/>
                      <a:pt x="7721" y="4594"/>
                      <a:pt x="7689" y="4552"/>
                    </a:cubicBezTo>
                    <a:cubicBezTo>
                      <a:pt x="7668" y="4531"/>
                      <a:pt x="7647" y="4520"/>
                      <a:pt x="7636" y="4499"/>
                    </a:cubicBezTo>
                    <a:cubicBezTo>
                      <a:pt x="7605" y="4468"/>
                      <a:pt x="7573" y="4446"/>
                      <a:pt x="7541" y="4436"/>
                    </a:cubicBezTo>
                    <a:cubicBezTo>
                      <a:pt x="7510" y="4415"/>
                      <a:pt x="7467" y="4415"/>
                      <a:pt x="7436" y="4415"/>
                    </a:cubicBezTo>
                    <a:close/>
                    <a:moveTo>
                      <a:pt x="1405" y="4193"/>
                    </a:moveTo>
                    <a:cubicBezTo>
                      <a:pt x="1373" y="4193"/>
                      <a:pt x="1331" y="4193"/>
                      <a:pt x="1299" y="4204"/>
                    </a:cubicBezTo>
                    <a:cubicBezTo>
                      <a:pt x="1257" y="4214"/>
                      <a:pt x="1215" y="4235"/>
                      <a:pt x="1173" y="4256"/>
                    </a:cubicBezTo>
                    <a:lnTo>
                      <a:pt x="1141" y="4277"/>
                    </a:lnTo>
                    <a:cubicBezTo>
                      <a:pt x="1120" y="4299"/>
                      <a:pt x="1088" y="4320"/>
                      <a:pt x="1057" y="4341"/>
                    </a:cubicBezTo>
                    <a:cubicBezTo>
                      <a:pt x="1035" y="4372"/>
                      <a:pt x="1004" y="4404"/>
                      <a:pt x="983" y="4446"/>
                    </a:cubicBezTo>
                    <a:cubicBezTo>
                      <a:pt x="972" y="4478"/>
                      <a:pt x="951" y="4510"/>
                      <a:pt x="940" y="4541"/>
                    </a:cubicBezTo>
                    <a:lnTo>
                      <a:pt x="940" y="4563"/>
                    </a:lnTo>
                    <a:cubicBezTo>
                      <a:pt x="930" y="4594"/>
                      <a:pt x="930" y="4626"/>
                      <a:pt x="930" y="4658"/>
                    </a:cubicBezTo>
                    <a:cubicBezTo>
                      <a:pt x="930" y="4679"/>
                      <a:pt x="930" y="4700"/>
                      <a:pt x="930" y="4710"/>
                    </a:cubicBezTo>
                    <a:cubicBezTo>
                      <a:pt x="930" y="4742"/>
                      <a:pt x="940" y="4763"/>
                      <a:pt x="940" y="4784"/>
                    </a:cubicBezTo>
                    <a:cubicBezTo>
                      <a:pt x="951" y="4806"/>
                      <a:pt x="961" y="4827"/>
                      <a:pt x="961" y="4848"/>
                    </a:cubicBezTo>
                    <a:cubicBezTo>
                      <a:pt x="972" y="4869"/>
                      <a:pt x="983" y="4890"/>
                      <a:pt x="993" y="4901"/>
                    </a:cubicBezTo>
                    <a:cubicBezTo>
                      <a:pt x="1014" y="4932"/>
                      <a:pt x="1035" y="4953"/>
                      <a:pt x="1057" y="4974"/>
                    </a:cubicBezTo>
                    <a:lnTo>
                      <a:pt x="1078" y="4996"/>
                    </a:lnTo>
                    <a:cubicBezTo>
                      <a:pt x="1109" y="5027"/>
                      <a:pt x="1141" y="5059"/>
                      <a:pt x="1173" y="5070"/>
                    </a:cubicBezTo>
                    <a:cubicBezTo>
                      <a:pt x="1215" y="5091"/>
                      <a:pt x="1257" y="5112"/>
                      <a:pt x="1299" y="5122"/>
                    </a:cubicBezTo>
                    <a:cubicBezTo>
                      <a:pt x="1331" y="5122"/>
                      <a:pt x="1363" y="5133"/>
                      <a:pt x="1394" y="5133"/>
                    </a:cubicBezTo>
                    <a:lnTo>
                      <a:pt x="1426" y="5133"/>
                    </a:lnTo>
                    <a:cubicBezTo>
                      <a:pt x="1468" y="5133"/>
                      <a:pt x="1511" y="5122"/>
                      <a:pt x="1553" y="5112"/>
                    </a:cubicBezTo>
                    <a:cubicBezTo>
                      <a:pt x="1585" y="5101"/>
                      <a:pt x="1616" y="5091"/>
                      <a:pt x="1648" y="5070"/>
                    </a:cubicBezTo>
                    <a:cubicBezTo>
                      <a:pt x="1669" y="5059"/>
                      <a:pt x="1701" y="5038"/>
                      <a:pt x="1722" y="5017"/>
                    </a:cubicBezTo>
                    <a:lnTo>
                      <a:pt x="1743" y="4996"/>
                    </a:lnTo>
                    <a:cubicBezTo>
                      <a:pt x="1764" y="4964"/>
                      <a:pt x="1785" y="4943"/>
                      <a:pt x="1806" y="4911"/>
                    </a:cubicBezTo>
                    <a:cubicBezTo>
                      <a:pt x="1817" y="4890"/>
                      <a:pt x="1827" y="4869"/>
                      <a:pt x="1827" y="4858"/>
                    </a:cubicBezTo>
                    <a:cubicBezTo>
                      <a:pt x="1838" y="4837"/>
                      <a:pt x="1849" y="4816"/>
                      <a:pt x="1859" y="4795"/>
                    </a:cubicBezTo>
                    <a:cubicBezTo>
                      <a:pt x="1859" y="4763"/>
                      <a:pt x="1870" y="4732"/>
                      <a:pt x="1870" y="4700"/>
                    </a:cubicBezTo>
                    <a:lnTo>
                      <a:pt x="1870" y="4668"/>
                    </a:lnTo>
                    <a:cubicBezTo>
                      <a:pt x="1870" y="4626"/>
                      <a:pt x="1870" y="4584"/>
                      <a:pt x="1859" y="4541"/>
                    </a:cubicBezTo>
                    <a:lnTo>
                      <a:pt x="1849" y="4510"/>
                    </a:lnTo>
                    <a:cubicBezTo>
                      <a:pt x="1838" y="4478"/>
                      <a:pt x="1817" y="4446"/>
                      <a:pt x="1806" y="4415"/>
                    </a:cubicBezTo>
                    <a:lnTo>
                      <a:pt x="1785" y="4394"/>
                    </a:lnTo>
                    <a:cubicBezTo>
                      <a:pt x="1775" y="4372"/>
                      <a:pt x="1754" y="4341"/>
                      <a:pt x="1732" y="4320"/>
                    </a:cubicBezTo>
                    <a:cubicBezTo>
                      <a:pt x="1701" y="4288"/>
                      <a:pt x="1659" y="4256"/>
                      <a:pt x="1627" y="4246"/>
                    </a:cubicBezTo>
                    <a:cubicBezTo>
                      <a:pt x="1595" y="4235"/>
                      <a:pt x="1563" y="4214"/>
                      <a:pt x="1532" y="4204"/>
                    </a:cubicBezTo>
                    <a:cubicBezTo>
                      <a:pt x="1500" y="4193"/>
                      <a:pt x="1468" y="4193"/>
                      <a:pt x="1426" y="4193"/>
                    </a:cubicBezTo>
                    <a:close/>
                    <a:moveTo>
                      <a:pt x="5281" y="5175"/>
                    </a:moveTo>
                    <a:cubicBezTo>
                      <a:pt x="5249" y="5175"/>
                      <a:pt x="5218" y="5186"/>
                      <a:pt x="5186" y="5186"/>
                    </a:cubicBezTo>
                    <a:cubicBezTo>
                      <a:pt x="5154" y="5196"/>
                      <a:pt x="5112" y="5207"/>
                      <a:pt x="5080" y="5228"/>
                    </a:cubicBezTo>
                    <a:cubicBezTo>
                      <a:pt x="5049" y="5249"/>
                      <a:pt x="5017" y="5270"/>
                      <a:pt x="4996" y="5302"/>
                    </a:cubicBezTo>
                    <a:lnTo>
                      <a:pt x="4985" y="5323"/>
                    </a:lnTo>
                    <a:cubicBezTo>
                      <a:pt x="4964" y="5344"/>
                      <a:pt x="4943" y="5365"/>
                      <a:pt x="4933" y="5386"/>
                    </a:cubicBezTo>
                    <a:cubicBezTo>
                      <a:pt x="4911" y="5418"/>
                      <a:pt x="4901" y="5450"/>
                      <a:pt x="4890" y="5471"/>
                    </a:cubicBezTo>
                    <a:lnTo>
                      <a:pt x="4890" y="5481"/>
                    </a:lnTo>
                    <a:cubicBezTo>
                      <a:pt x="4890" y="5513"/>
                      <a:pt x="4880" y="5545"/>
                      <a:pt x="4880" y="5566"/>
                    </a:cubicBezTo>
                    <a:lnTo>
                      <a:pt x="4880" y="5587"/>
                    </a:lnTo>
                    <a:cubicBezTo>
                      <a:pt x="4880" y="5619"/>
                      <a:pt x="4890" y="5640"/>
                      <a:pt x="4890" y="5672"/>
                    </a:cubicBezTo>
                    <a:lnTo>
                      <a:pt x="4890" y="5682"/>
                    </a:lnTo>
                    <a:cubicBezTo>
                      <a:pt x="4911" y="5756"/>
                      <a:pt x="4954" y="5819"/>
                      <a:pt x="4996" y="5872"/>
                    </a:cubicBezTo>
                    <a:lnTo>
                      <a:pt x="5017" y="5883"/>
                    </a:lnTo>
                    <a:cubicBezTo>
                      <a:pt x="5038" y="5904"/>
                      <a:pt x="5059" y="5925"/>
                      <a:pt x="5091" y="5936"/>
                    </a:cubicBezTo>
                    <a:cubicBezTo>
                      <a:pt x="5123" y="5957"/>
                      <a:pt x="5154" y="5967"/>
                      <a:pt x="5186" y="5988"/>
                    </a:cubicBezTo>
                    <a:lnTo>
                      <a:pt x="5228" y="5999"/>
                    </a:lnTo>
                    <a:cubicBezTo>
                      <a:pt x="5249" y="5999"/>
                      <a:pt x="5292" y="6010"/>
                      <a:pt x="5323" y="6010"/>
                    </a:cubicBezTo>
                    <a:lnTo>
                      <a:pt x="5334" y="6010"/>
                    </a:lnTo>
                    <a:cubicBezTo>
                      <a:pt x="5366" y="6010"/>
                      <a:pt x="5397" y="5999"/>
                      <a:pt x="5429" y="5999"/>
                    </a:cubicBezTo>
                    <a:lnTo>
                      <a:pt x="5439" y="5988"/>
                    </a:lnTo>
                    <a:cubicBezTo>
                      <a:pt x="5461" y="5988"/>
                      <a:pt x="5492" y="5967"/>
                      <a:pt x="5513" y="5957"/>
                    </a:cubicBezTo>
                    <a:cubicBezTo>
                      <a:pt x="5545" y="5946"/>
                      <a:pt x="5577" y="5925"/>
                      <a:pt x="5598" y="5893"/>
                    </a:cubicBezTo>
                    <a:lnTo>
                      <a:pt x="5608" y="5883"/>
                    </a:lnTo>
                    <a:cubicBezTo>
                      <a:pt x="5630" y="5872"/>
                      <a:pt x="5640" y="5841"/>
                      <a:pt x="5661" y="5819"/>
                    </a:cubicBezTo>
                    <a:lnTo>
                      <a:pt x="5672" y="5809"/>
                    </a:lnTo>
                    <a:cubicBezTo>
                      <a:pt x="5672" y="5798"/>
                      <a:pt x="5682" y="5788"/>
                      <a:pt x="5682" y="5777"/>
                    </a:cubicBezTo>
                    <a:cubicBezTo>
                      <a:pt x="5704" y="5724"/>
                      <a:pt x="5714" y="5693"/>
                      <a:pt x="5714" y="5629"/>
                    </a:cubicBezTo>
                    <a:cubicBezTo>
                      <a:pt x="5725" y="5598"/>
                      <a:pt x="5714" y="5555"/>
                      <a:pt x="5704" y="5513"/>
                    </a:cubicBezTo>
                    <a:cubicBezTo>
                      <a:pt x="5704" y="5481"/>
                      <a:pt x="5682" y="5439"/>
                      <a:pt x="5672" y="5418"/>
                    </a:cubicBezTo>
                    <a:lnTo>
                      <a:pt x="5651" y="5386"/>
                    </a:lnTo>
                    <a:cubicBezTo>
                      <a:pt x="5630" y="5355"/>
                      <a:pt x="5608" y="5334"/>
                      <a:pt x="5587" y="5312"/>
                    </a:cubicBezTo>
                    <a:lnTo>
                      <a:pt x="5577" y="5302"/>
                    </a:lnTo>
                    <a:cubicBezTo>
                      <a:pt x="5556" y="5281"/>
                      <a:pt x="5524" y="5260"/>
                      <a:pt x="5503" y="5239"/>
                    </a:cubicBezTo>
                    <a:lnTo>
                      <a:pt x="5482" y="5228"/>
                    </a:lnTo>
                    <a:lnTo>
                      <a:pt x="5471" y="5228"/>
                    </a:lnTo>
                    <a:cubicBezTo>
                      <a:pt x="5450" y="5217"/>
                      <a:pt x="5429" y="5196"/>
                      <a:pt x="5397" y="5196"/>
                    </a:cubicBezTo>
                    <a:lnTo>
                      <a:pt x="5376" y="5186"/>
                    </a:lnTo>
                    <a:cubicBezTo>
                      <a:pt x="5366" y="5186"/>
                      <a:pt x="5344" y="5186"/>
                      <a:pt x="5334" y="5175"/>
                    </a:cubicBezTo>
                    <a:close/>
                    <a:moveTo>
                      <a:pt x="3465" y="4140"/>
                    </a:moveTo>
                    <a:cubicBezTo>
                      <a:pt x="3401" y="4140"/>
                      <a:pt x="3338" y="4151"/>
                      <a:pt x="3274" y="4172"/>
                    </a:cubicBezTo>
                    <a:cubicBezTo>
                      <a:pt x="2915" y="4267"/>
                      <a:pt x="2672" y="4668"/>
                      <a:pt x="2588" y="5017"/>
                    </a:cubicBezTo>
                    <a:cubicBezTo>
                      <a:pt x="2503" y="5365"/>
                      <a:pt x="2577" y="5745"/>
                      <a:pt x="2820" y="5999"/>
                    </a:cubicBezTo>
                    <a:cubicBezTo>
                      <a:pt x="2894" y="6083"/>
                      <a:pt x="2979" y="6147"/>
                      <a:pt x="3063" y="6200"/>
                    </a:cubicBezTo>
                    <a:cubicBezTo>
                      <a:pt x="3169" y="6274"/>
                      <a:pt x="3296" y="6337"/>
                      <a:pt x="3422" y="6337"/>
                    </a:cubicBezTo>
                    <a:lnTo>
                      <a:pt x="3454" y="6337"/>
                    </a:lnTo>
                    <a:cubicBezTo>
                      <a:pt x="3612" y="6326"/>
                      <a:pt x="3729" y="6200"/>
                      <a:pt x="3813" y="6062"/>
                    </a:cubicBezTo>
                    <a:cubicBezTo>
                      <a:pt x="3919" y="5872"/>
                      <a:pt x="3993" y="5661"/>
                      <a:pt x="4077" y="5450"/>
                    </a:cubicBezTo>
                    <a:cubicBezTo>
                      <a:pt x="4098" y="5397"/>
                      <a:pt x="4109" y="5334"/>
                      <a:pt x="4119" y="5270"/>
                    </a:cubicBezTo>
                    <a:cubicBezTo>
                      <a:pt x="4140" y="5165"/>
                      <a:pt x="4151" y="5059"/>
                      <a:pt x="4151" y="4953"/>
                    </a:cubicBezTo>
                    <a:cubicBezTo>
                      <a:pt x="4140" y="4848"/>
                      <a:pt x="4130" y="4732"/>
                      <a:pt x="4098" y="4626"/>
                    </a:cubicBezTo>
                    <a:cubicBezTo>
                      <a:pt x="4014" y="4330"/>
                      <a:pt x="3750" y="4140"/>
                      <a:pt x="3465" y="4140"/>
                    </a:cubicBezTo>
                    <a:close/>
                    <a:moveTo>
                      <a:pt x="7478" y="5788"/>
                    </a:moveTo>
                    <a:cubicBezTo>
                      <a:pt x="7224" y="5809"/>
                      <a:pt x="6981" y="5841"/>
                      <a:pt x="6739" y="5914"/>
                    </a:cubicBezTo>
                    <a:cubicBezTo>
                      <a:pt x="6665" y="5936"/>
                      <a:pt x="6601" y="5978"/>
                      <a:pt x="6570" y="6041"/>
                    </a:cubicBezTo>
                    <a:cubicBezTo>
                      <a:pt x="6527" y="6105"/>
                      <a:pt x="6517" y="6200"/>
                      <a:pt x="6538" y="6274"/>
                    </a:cubicBezTo>
                    <a:cubicBezTo>
                      <a:pt x="6580" y="6400"/>
                      <a:pt x="6686" y="6485"/>
                      <a:pt x="6823" y="6485"/>
                    </a:cubicBezTo>
                    <a:cubicBezTo>
                      <a:pt x="6844" y="6485"/>
                      <a:pt x="6865" y="6485"/>
                      <a:pt x="6897" y="6474"/>
                    </a:cubicBezTo>
                    <a:cubicBezTo>
                      <a:pt x="6960" y="6453"/>
                      <a:pt x="7024" y="6443"/>
                      <a:pt x="7087" y="6432"/>
                    </a:cubicBezTo>
                    <a:cubicBezTo>
                      <a:pt x="7140" y="6443"/>
                      <a:pt x="7193" y="6453"/>
                      <a:pt x="7245" y="6453"/>
                    </a:cubicBezTo>
                    <a:cubicBezTo>
                      <a:pt x="7298" y="6453"/>
                      <a:pt x="7351" y="6443"/>
                      <a:pt x="7393" y="6443"/>
                    </a:cubicBezTo>
                    <a:cubicBezTo>
                      <a:pt x="7510" y="6421"/>
                      <a:pt x="7594" y="6358"/>
                      <a:pt x="7689" y="6295"/>
                    </a:cubicBezTo>
                    <a:cubicBezTo>
                      <a:pt x="7700" y="6274"/>
                      <a:pt x="7721" y="6252"/>
                      <a:pt x="7731" y="6231"/>
                    </a:cubicBezTo>
                    <a:cubicBezTo>
                      <a:pt x="7742" y="6210"/>
                      <a:pt x="7752" y="6189"/>
                      <a:pt x="7763" y="6157"/>
                    </a:cubicBezTo>
                    <a:cubicBezTo>
                      <a:pt x="7774" y="6094"/>
                      <a:pt x="7774" y="6031"/>
                      <a:pt x="7742" y="5967"/>
                    </a:cubicBezTo>
                    <a:cubicBezTo>
                      <a:pt x="7700" y="5872"/>
                      <a:pt x="7605" y="5788"/>
                      <a:pt x="7488" y="5788"/>
                    </a:cubicBezTo>
                    <a:close/>
                    <a:moveTo>
                      <a:pt x="9485" y="5819"/>
                    </a:moveTo>
                    <a:cubicBezTo>
                      <a:pt x="9432" y="5819"/>
                      <a:pt x="9379" y="5830"/>
                      <a:pt x="9337" y="5862"/>
                    </a:cubicBezTo>
                    <a:cubicBezTo>
                      <a:pt x="9273" y="5893"/>
                      <a:pt x="9220" y="5957"/>
                      <a:pt x="9199" y="6031"/>
                    </a:cubicBezTo>
                    <a:cubicBezTo>
                      <a:pt x="9189" y="6105"/>
                      <a:pt x="9189" y="6200"/>
                      <a:pt x="9231" y="6263"/>
                    </a:cubicBezTo>
                    <a:lnTo>
                      <a:pt x="9242" y="6274"/>
                    </a:lnTo>
                    <a:cubicBezTo>
                      <a:pt x="9189" y="6316"/>
                      <a:pt x="9147" y="6369"/>
                      <a:pt x="9115" y="6443"/>
                    </a:cubicBezTo>
                    <a:cubicBezTo>
                      <a:pt x="9041" y="6654"/>
                      <a:pt x="9073" y="6886"/>
                      <a:pt x="9189" y="7076"/>
                    </a:cubicBezTo>
                    <a:cubicBezTo>
                      <a:pt x="9242" y="7171"/>
                      <a:pt x="9337" y="7224"/>
                      <a:pt x="9442" y="7224"/>
                    </a:cubicBezTo>
                    <a:cubicBezTo>
                      <a:pt x="9453" y="7224"/>
                      <a:pt x="9474" y="7224"/>
                      <a:pt x="9485" y="7214"/>
                    </a:cubicBezTo>
                    <a:cubicBezTo>
                      <a:pt x="9516" y="6971"/>
                      <a:pt x="9537" y="6717"/>
                      <a:pt x="9537" y="6464"/>
                    </a:cubicBezTo>
                    <a:cubicBezTo>
                      <a:pt x="9537" y="6252"/>
                      <a:pt x="9516" y="6031"/>
                      <a:pt x="9495" y="5819"/>
                    </a:cubicBezTo>
                    <a:close/>
                    <a:moveTo>
                      <a:pt x="2039" y="6179"/>
                    </a:moveTo>
                    <a:cubicBezTo>
                      <a:pt x="1986" y="6179"/>
                      <a:pt x="1933" y="6189"/>
                      <a:pt x="1891" y="6210"/>
                    </a:cubicBezTo>
                    <a:cubicBezTo>
                      <a:pt x="1827" y="6252"/>
                      <a:pt x="1775" y="6316"/>
                      <a:pt x="1754" y="6390"/>
                    </a:cubicBezTo>
                    <a:cubicBezTo>
                      <a:pt x="1711" y="6622"/>
                      <a:pt x="1659" y="6854"/>
                      <a:pt x="1606" y="7087"/>
                    </a:cubicBezTo>
                    <a:cubicBezTo>
                      <a:pt x="1574" y="7235"/>
                      <a:pt x="1637" y="7383"/>
                      <a:pt x="1775" y="7435"/>
                    </a:cubicBezTo>
                    <a:cubicBezTo>
                      <a:pt x="1817" y="7456"/>
                      <a:pt x="1849" y="7456"/>
                      <a:pt x="1891" y="7456"/>
                    </a:cubicBezTo>
                    <a:cubicBezTo>
                      <a:pt x="1923" y="7456"/>
                      <a:pt x="1944" y="7456"/>
                      <a:pt x="1965" y="7446"/>
                    </a:cubicBezTo>
                    <a:cubicBezTo>
                      <a:pt x="2039" y="7425"/>
                      <a:pt x="2092" y="7383"/>
                      <a:pt x="2144" y="7319"/>
                    </a:cubicBezTo>
                    <a:cubicBezTo>
                      <a:pt x="2282" y="7118"/>
                      <a:pt x="2345" y="6865"/>
                      <a:pt x="2334" y="6633"/>
                    </a:cubicBezTo>
                    <a:cubicBezTo>
                      <a:pt x="2334" y="6601"/>
                      <a:pt x="2324" y="6580"/>
                      <a:pt x="2324" y="6559"/>
                    </a:cubicBezTo>
                    <a:lnTo>
                      <a:pt x="2324" y="6538"/>
                    </a:lnTo>
                    <a:cubicBezTo>
                      <a:pt x="2334" y="6464"/>
                      <a:pt x="2334" y="6390"/>
                      <a:pt x="2292" y="6316"/>
                    </a:cubicBezTo>
                    <a:cubicBezTo>
                      <a:pt x="2261" y="6252"/>
                      <a:pt x="2187" y="6200"/>
                      <a:pt x="2113" y="6179"/>
                    </a:cubicBezTo>
                    <a:close/>
                    <a:moveTo>
                      <a:pt x="5777" y="6886"/>
                    </a:moveTo>
                    <a:cubicBezTo>
                      <a:pt x="5397" y="6886"/>
                      <a:pt x="5397" y="7467"/>
                      <a:pt x="5777" y="7467"/>
                    </a:cubicBezTo>
                    <a:cubicBezTo>
                      <a:pt x="6147" y="7467"/>
                      <a:pt x="6147" y="6886"/>
                      <a:pt x="5777" y="6886"/>
                    </a:cubicBezTo>
                    <a:close/>
                    <a:moveTo>
                      <a:pt x="3528" y="6833"/>
                    </a:moveTo>
                    <a:cubicBezTo>
                      <a:pt x="3475" y="6833"/>
                      <a:pt x="3422" y="6844"/>
                      <a:pt x="3380" y="6876"/>
                    </a:cubicBezTo>
                    <a:cubicBezTo>
                      <a:pt x="3359" y="6886"/>
                      <a:pt x="3338" y="6907"/>
                      <a:pt x="3317" y="6918"/>
                    </a:cubicBezTo>
                    <a:cubicBezTo>
                      <a:pt x="3285" y="6949"/>
                      <a:pt x="3264" y="7002"/>
                      <a:pt x="3243" y="7045"/>
                    </a:cubicBezTo>
                    <a:cubicBezTo>
                      <a:pt x="3232" y="7097"/>
                      <a:pt x="3222" y="7150"/>
                      <a:pt x="3211" y="7203"/>
                    </a:cubicBezTo>
                    <a:lnTo>
                      <a:pt x="3211" y="7224"/>
                    </a:lnTo>
                    <a:cubicBezTo>
                      <a:pt x="3222" y="7256"/>
                      <a:pt x="3222" y="7277"/>
                      <a:pt x="3232" y="7309"/>
                    </a:cubicBezTo>
                    <a:lnTo>
                      <a:pt x="3232" y="7319"/>
                    </a:lnTo>
                    <a:cubicBezTo>
                      <a:pt x="3232" y="7351"/>
                      <a:pt x="3253" y="7383"/>
                      <a:pt x="3264" y="7404"/>
                    </a:cubicBezTo>
                    <a:lnTo>
                      <a:pt x="3264" y="7414"/>
                    </a:lnTo>
                    <a:lnTo>
                      <a:pt x="3274" y="7414"/>
                    </a:lnTo>
                    <a:lnTo>
                      <a:pt x="3274" y="7425"/>
                    </a:lnTo>
                    <a:cubicBezTo>
                      <a:pt x="3285" y="7435"/>
                      <a:pt x="3306" y="7456"/>
                      <a:pt x="3317" y="7478"/>
                    </a:cubicBezTo>
                    <a:lnTo>
                      <a:pt x="3327" y="7488"/>
                    </a:lnTo>
                    <a:lnTo>
                      <a:pt x="3391" y="7530"/>
                    </a:lnTo>
                    <a:lnTo>
                      <a:pt x="3391" y="7541"/>
                    </a:lnTo>
                    <a:lnTo>
                      <a:pt x="3401" y="7541"/>
                    </a:lnTo>
                    <a:cubicBezTo>
                      <a:pt x="3422" y="7551"/>
                      <a:pt x="3443" y="7562"/>
                      <a:pt x="3465" y="7573"/>
                    </a:cubicBezTo>
                    <a:lnTo>
                      <a:pt x="3475" y="7573"/>
                    </a:lnTo>
                    <a:cubicBezTo>
                      <a:pt x="3507" y="7583"/>
                      <a:pt x="3538" y="7583"/>
                      <a:pt x="3570" y="7583"/>
                    </a:cubicBezTo>
                    <a:lnTo>
                      <a:pt x="3581" y="7583"/>
                    </a:lnTo>
                    <a:cubicBezTo>
                      <a:pt x="3602" y="7583"/>
                      <a:pt x="3633" y="7573"/>
                      <a:pt x="3655" y="7573"/>
                    </a:cubicBezTo>
                    <a:lnTo>
                      <a:pt x="3676" y="7573"/>
                    </a:lnTo>
                    <a:lnTo>
                      <a:pt x="3707" y="7551"/>
                    </a:lnTo>
                    <a:lnTo>
                      <a:pt x="3750" y="7530"/>
                    </a:lnTo>
                    <a:cubicBezTo>
                      <a:pt x="3771" y="7520"/>
                      <a:pt x="3802" y="7499"/>
                      <a:pt x="3824" y="7488"/>
                    </a:cubicBezTo>
                    <a:cubicBezTo>
                      <a:pt x="3866" y="7446"/>
                      <a:pt x="3887" y="7393"/>
                      <a:pt x="3908" y="7340"/>
                    </a:cubicBezTo>
                    <a:cubicBezTo>
                      <a:pt x="3919" y="7309"/>
                      <a:pt x="3919" y="7277"/>
                      <a:pt x="3919" y="7245"/>
                    </a:cubicBezTo>
                    <a:cubicBezTo>
                      <a:pt x="3919" y="7171"/>
                      <a:pt x="3908" y="7161"/>
                      <a:pt x="3876" y="7087"/>
                    </a:cubicBezTo>
                    <a:cubicBezTo>
                      <a:pt x="3855" y="7055"/>
                      <a:pt x="3834" y="7023"/>
                      <a:pt x="3802" y="7002"/>
                    </a:cubicBezTo>
                    <a:lnTo>
                      <a:pt x="3792" y="7002"/>
                    </a:lnTo>
                    <a:lnTo>
                      <a:pt x="3781" y="6981"/>
                    </a:lnTo>
                    <a:cubicBezTo>
                      <a:pt x="3760" y="6939"/>
                      <a:pt x="3739" y="6918"/>
                      <a:pt x="3707" y="6897"/>
                    </a:cubicBezTo>
                    <a:cubicBezTo>
                      <a:pt x="3676" y="6865"/>
                      <a:pt x="3644" y="6854"/>
                      <a:pt x="3602" y="6844"/>
                    </a:cubicBezTo>
                    <a:cubicBezTo>
                      <a:pt x="3581" y="6844"/>
                      <a:pt x="3560" y="6833"/>
                      <a:pt x="3528" y="6833"/>
                    </a:cubicBezTo>
                    <a:close/>
                    <a:moveTo>
                      <a:pt x="5059" y="7604"/>
                    </a:moveTo>
                    <a:cubicBezTo>
                      <a:pt x="4679" y="7604"/>
                      <a:pt x="4679" y="8185"/>
                      <a:pt x="5059" y="8185"/>
                    </a:cubicBezTo>
                    <a:cubicBezTo>
                      <a:pt x="5439" y="8185"/>
                      <a:pt x="5439" y="7604"/>
                      <a:pt x="5059" y="7604"/>
                    </a:cubicBezTo>
                    <a:close/>
                    <a:moveTo>
                      <a:pt x="8101" y="6432"/>
                    </a:moveTo>
                    <a:cubicBezTo>
                      <a:pt x="7943" y="6432"/>
                      <a:pt x="7795" y="6516"/>
                      <a:pt x="7668" y="6601"/>
                    </a:cubicBezTo>
                    <a:cubicBezTo>
                      <a:pt x="7414" y="6770"/>
                      <a:pt x="6834" y="7013"/>
                      <a:pt x="6580" y="7298"/>
                    </a:cubicBezTo>
                    <a:cubicBezTo>
                      <a:pt x="6517" y="7361"/>
                      <a:pt x="6475" y="7425"/>
                      <a:pt x="6453" y="7488"/>
                    </a:cubicBezTo>
                    <a:cubicBezTo>
                      <a:pt x="6316" y="7932"/>
                      <a:pt x="6823" y="8301"/>
                      <a:pt x="7182" y="8354"/>
                    </a:cubicBezTo>
                    <a:cubicBezTo>
                      <a:pt x="7182" y="8354"/>
                      <a:pt x="7193" y="8365"/>
                      <a:pt x="7193" y="8365"/>
                    </a:cubicBezTo>
                    <a:lnTo>
                      <a:pt x="7309" y="8365"/>
                    </a:lnTo>
                    <a:cubicBezTo>
                      <a:pt x="7541" y="8365"/>
                      <a:pt x="7774" y="8259"/>
                      <a:pt x="7985" y="8143"/>
                    </a:cubicBezTo>
                    <a:cubicBezTo>
                      <a:pt x="8164" y="8037"/>
                      <a:pt x="8333" y="7911"/>
                      <a:pt x="8439" y="7731"/>
                    </a:cubicBezTo>
                    <a:cubicBezTo>
                      <a:pt x="8576" y="7509"/>
                      <a:pt x="8597" y="7235"/>
                      <a:pt x="8555" y="6971"/>
                    </a:cubicBezTo>
                    <a:cubicBezTo>
                      <a:pt x="8513" y="6749"/>
                      <a:pt x="8407" y="6485"/>
                      <a:pt x="8175" y="6443"/>
                    </a:cubicBezTo>
                    <a:cubicBezTo>
                      <a:pt x="8154" y="6432"/>
                      <a:pt x="8122" y="6432"/>
                      <a:pt x="8101" y="6432"/>
                    </a:cubicBezTo>
                    <a:close/>
                    <a:moveTo>
                      <a:pt x="1437" y="8312"/>
                    </a:moveTo>
                    <a:cubicBezTo>
                      <a:pt x="1057" y="8312"/>
                      <a:pt x="1057" y="8903"/>
                      <a:pt x="1437" y="8903"/>
                    </a:cubicBezTo>
                    <a:cubicBezTo>
                      <a:pt x="1817" y="8903"/>
                      <a:pt x="1817" y="8312"/>
                      <a:pt x="1437" y="8312"/>
                    </a:cubicBezTo>
                    <a:close/>
                    <a:moveTo>
                      <a:pt x="2704" y="8534"/>
                    </a:moveTo>
                    <a:cubicBezTo>
                      <a:pt x="2324" y="8534"/>
                      <a:pt x="2324" y="9115"/>
                      <a:pt x="2704" y="9115"/>
                    </a:cubicBezTo>
                    <a:cubicBezTo>
                      <a:pt x="3074" y="9115"/>
                      <a:pt x="3074" y="8534"/>
                      <a:pt x="2704" y="8534"/>
                    </a:cubicBezTo>
                    <a:close/>
                    <a:moveTo>
                      <a:pt x="6876" y="8703"/>
                    </a:moveTo>
                    <a:cubicBezTo>
                      <a:pt x="6844" y="8703"/>
                      <a:pt x="6823" y="8703"/>
                      <a:pt x="6791" y="8713"/>
                    </a:cubicBezTo>
                    <a:cubicBezTo>
                      <a:pt x="6749" y="8724"/>
                      <a:pt x="6696" y="8745"/>
                      <a:pt x="6665" y="8787"/>
                    </a:cubicBezTo>
                    <a:cubicBezTo>
                      <a:pt x="6654" y="8808"/>
                      <a:pt x="6633" y="8819"/>
                      <a:pt x="6622" y="8840"/>
                    </a:cubicBezTo>
                    <a:cubicBezTo>
                      <a:pt x="6591" y="8893"/>
                      <a:pt x="6580" y="8935"/>
                      <a:pt x="6580" y="8988"/>
                    </a:cubicBezTo>
                    <a:lnTo>
                      <a:pt x="6580" y="9041"/>
                    </a:lnTo>
                    <a:cubicBezTo>
                      <a:pt x="6580" y="9083"/>
                      <a:pt x="6591" y="9125"/>
                      <a:pt x="6601" y="9157"/>
                    </a:cubicBezTo>
                    <a:cubicBezTo>
                      <a:pt x="6612" y="9199"/>
                      <a:pt x="6633" y="9220"/>
                      <a:pt x="6665" y="9252"/>
                    </a:cubicBezTo>
                    <a:cubicBezTo>
                      <a:pt x="6696" y="9284"/>
                      <a:pt x="6717" y="9305"/>
                      <a:pt x="6760" y="9315"/>
                    </a:cubicBezTo>
                    <a:cubicBezTo>
                      <a:pt x="6791" y="9326"/>
                      <a:pt x="6823" y="9336"/>
                      <a:pt x="6865" y="9336"/>
                    </a:cubicBezTo>
                    <a:lnTo>
                      <a:pt x="6876" y="9336"/>
                    </a:lnTo>
                    <a:cubicBezTo>
                      <a:pt x="6897" y="9336"/>
                      <a:pt x="6929" y="9326"/>
                      <a:pt x="6950" y="9326"/>
                    </a:cubicBezTo>
                    <a:cubicBezTo>
                      <a:pt x="7003" y="9315"/>
                      <a:pt x="7045" y="9284"/>
                      <a:pt x="7077" y="9252"/>
                    </a:cubicBezTo>
                    <a:cubicBezTo>
                      <a:pt x="7098" y="9231"/>
                      <a:pt x="7108" y="9210"/>
                      <a:pt x="7129" y="9189"/>
                    </a:cubicBezTo>
                    <a:cubicBezTo>
                      <a:pt x="7150" y="9146"/>
                      <a:pt x="7161" y="9093"/>
                      <a:pt x="7161" y="9041"/>
                    </a:cubicBezTo>
                    <a:lnTo>
                      <a:pt x="7161" y="8988"/>
                    </a:lnTo>
                    <a:cubicBezTo>
                      <a:pt x="7161" y="8946"/>
                      <a:pt x="7161" y="8914"/>
                      <a:pt x="7140" y="8882"/>
                    </a:cubicBezTo>
                    <a:cubicBezTo>
                      <a:pt x="7129" y="8840"/>
                      <a:pt x="7108" y="8808"/>
                      <a:pt x="7077" y="8787"/>
                    </a:cubicBezTo>
                    <a:cubicBezTo>
                      <a:pt x="7055" y="8755"/>
                      <a:pt x="7024" y="8734"/>
                      <a:pt x="6981" y="8724"/>
                    </a:cubicBezTo>
                    <a:cubicBezTo>
                      <a:pt x="6950" y="8703"/>
                      <a:pt x="6918" y="8703"/>
                      <a:pt x="6876" y="8703"/>
                    </a:cubicBezTo>
                    <a:close/>
                    <a:moveTo>
                      <a:pt x="8397" y="8967"/>
                    </a:moveTo>
                    <a:cubicBezTo>
                      <a:pt x="8376" y="8967"/>
                      <a:pt x="8354" y="8967"/>
                      <a:pt x="8323" y="8977"/>
                    </a:cubicBezTo>
                    <a:cubicBezTo>
                      <a:pt x="8302" y="8988"/>
                      <a:pt x="8281" y="8998"/>
                      <a:pt x="8259" y="9009"/>
                    </a:cubicBezTo>
                    <a:cubicBezTo>
                      <a:pt x="8207" y="9030"/>
                      <a:pt x="8175" y="9072"/>
                      <a:pt x="8154" y="9115"/>
                    </a:cubicBezTo>
                    <a:cubicBezTo>
                      <a:pt x="8090" y="9189"/>
                      <a:pt x="8038" y="9252"/>
                      <a:pt x="7985" y="9326"/>
                    </a:cubicBezTo>
                    <a:cubicBezTo>
                      <a:pt x="7964" y="9358"/>
                      <a:pt x="7953" y="9400"/>
                      <a:pt x="7943" y="9442"/>
                    </a:cubicBezTo>
                    <a:cubicBezTo>
                      <a:pt x="7943" y="9474"/>
                      <a:pt x="7943" y="9516"/>
                      <a:pt x="7953" y="9558"/>
                    </a:cubicBezTo>
                    <a:cubicBezTo>
                      <a:pt x="7964" y="9590"/>
                      <a:pt x="7974" y="9622"/>
                      <a:pt x="8006" y="9653"/>
                    </a:cubicBezTo>
                    <a:cubicBezTo>
                      <a:pt x="8027" y="9685"/>
                      <a:pt x="8048" y="9706"/>
                      <a:pt x="8090" y="9727"/>
                    </a:cubicBezTo>
                    <a:lnTo>
                      <a:pt x="8154" y="9759"/>
                    </a:lnTo>
                    <a:cubicBezTo>
                      <a:pt x="8185" y="9769"/>
                      <a:pt x="8207" y="9769"/>
                      <a:pt x="8238" y="9769"/>
                    </a:cubicBezTo>
                    <a:cubicBezTo>
                      <a:pt x="8259" y="9769"/>
                      <a:pt x="8291" y="9769"/>
                      <a:pt x="8312" y="9759"/>
                    </a:cubicBezTo>
                    <a:cubicBezTo>
                      <a:pt x="8333" y="9748"/>
                      <a:pt x="8354" y="9738"/>
                      <a:pt x="8386" y="9727"/>
                    </a:cubicBezTo>
                    <a:cubicBezTo>
                      <a:pt x="8428" y="9706"/>
                      <a:pt x="8460" y="9664"/>
                      <a:pt x="8492" y="9622"/>
                    </a:cubicBezTo>
                    <a:lnTo>
                      <a:pt x="8650" y="9410"/>
                    </a:lnTo>
                    <a:cubicBezTo>
                      <a:pt x="8671" y="9379"/>
                      <a:pt x="8692" y="9336"/>
                      <a:pt x="8692" y="9294"/>
                    </a:cubicBezTo>
                    <a:cubicBezTo>
                      <a:pt x="8703" y="9262"/>
                      <a:pt x="8692" y="9220"/>
                      <a:pt x="8682" y="9178"/>
                    </a:cubicBezTo>
                    <a:cubicBezTo>
                      <a:pt x="8671" y="9146"/>
                      <a:pt x="8661" y="9115"/>
                      <a:pt x="8629" y="9083"/>
                    </a:cubicBezTo>
                    <a:cubicBezTo>
                      <a:pt x="8608" y="9051"/>
                      <a:pt x="8587" y="9030"/>
                      <a:pt x="8545" y="9009"/>
                    </a:cubicBezTo>
                    <a:cubicBezTo>
                      <a:pt x="8523" y="8998"/>
                      <a:pt x="8502" y="8988"/>
                      <a:pt x="8481" y="8977"/>
                    </a:cubicBezTo>
                    <a:cubicBezTo>
                      <a:pt x="8449" y="8967"/>
                      <a:pt x="8428" y="8967"/>
                      <a:pt x="8397" y="8967"/>
                    </a:cubicBezTo>
                    <a:close/>
                    <a:moveTo>
                      <a:pt x="4183" y="9189"/>
                    </a:moveTo>
                    <a:cubicBezTo>
                      <a:pt x="4119" y="9199"/>
                      <a:pt x="4056" y="9210"/>
                      <a:pt x="4003" y="9252"/>
                    </a:cubicBezTo>
                    <a:lnTo>
                      <a:pt x="3961" y="9252"/>
                    </a:lnTo>
                    <a:cubicBezTo>
                      <a:pt x="3919" y="9252"/>
                      <a:pt x="3866" y="9262"/>
                      <a:pt x="3824" y="9294"/>
                    </a:cubicBezTo>
                    <a:cubicBezTo>
                      <a:pt x="3760" y="9326"/>
                      <a:pt x="3707" y="9389"/>
                      <a:pt x="3686" y="9463"/>
                    </a:cubicBezTo>
                    <a:cubicBezTo>
                      <a:pt x="3676" y="9495"/>
                      <a:pt x="3676" y="9526"/>
                      <a:pt x="3676" y="9548"/>
                    </a:cubicBezTo>
                    <a:cubicBezTo>
                      <a:pt x="3665" y="9579"/>
                      <a:pt x="3665" y="9611"/>
                      <a:pt x="3665" y="9643"/>
                    </a:cubicBezTo>
                    <a:cubicBezTo>
                      <a:pt x="3665" y="9685"/>
                      <a:pt x="3676" y="9727"/>
                      <a:pt x="3676" y="9759"/>
                    </a:cubicBezTo>
                    <a:cubicBezTo>
                      <a:pt x="3686" y="9780"/>
                      <a:pt x="3686" y="9801"/>
                      <a:pt x="3686" y="9812"/>
                    </a:cubicBezTo>
                    <a:cubicBezTo>
                      <a:pt x="3697" y="9854"/>
                      <a:pt x="3718" y="9886"/>
                      <a:pt x="3729" y="9928"/>
                    </a:cubicBezTo>
                    <a:cubicBezTo>
                      <a:pt x="3739" y="9938"/>
                      <a:pt x="3750" y="9960"/>
                      <a:pt x="3760" y="9970"/>
                    </a:cubicBezTo>
                    <a:cubicBezTo>
                      <a:pt x="3781" y="10002"/>
                      <a:pt x="3802" y="10033"/>
                      <a:pt x="3834" y="10065"/>
                    </a:cubicBezTo>
                    <a:lnTo>
                      <a:pt x="3866" y="10107"/>
                    </a:lnTo>
                    <a:cubicBezTo>
                      <a:pt x="3908" y="10150"/>
                      <a:pt x="3950" y="10171"/>
                      <a:pt x="3993" y="10181"/>
                    </a:cubicBezTo>
                    <a:cubicBezTo>
                      <a:pt x="4014" y="10192"/>
                      <a:pt x="4045" y="10192"/>
                      <a:pt x="4067" y="10192"/>
                    </a:cubicBezTo>
                    <a:lnTo>
                      <a:pt x="4109" y="10192"/>
                    </a:lnTo>
                    <a:cubicBezTo>
                      <a:pt x="4151" y="10192"/>
                      <a:pt x="4183" y="10171"/>
                      <a:pt x="4225" y="10150"/>
                    </a:cubicBezTo>
                    <a:cubicBezTo>
                      <a:pt x="4267" y="10128"/>
                      <a:pt x="4299" y="10097"/>
                      <a:pt x="4331" y="10055"/>
                    </a:cubicBezTo>
                    <a:cubicBezTo>
                      <a:pt x="4426" y="9886"/>
                      <a:pt x="4478" y="9685"/>
                      <a:pt x="4468" y="9484"/>
                    </a:cubicBezTo>
                    <a:cubicBezTo>
                      <a:pt x="4468" y="9410"/>
                      <a:pt x="4436" y="9336"/>
                      <a:pt x="4383" y="9273"/>
                    </a:cubicBezTo>
                    <a:cubicBezTo>
                      <a:pt x="4362" y="9252"/>
                      <a:pt x="4331" y="9231"/>
                      <a:pt x="4288" y="9220"/>
                    </a:cubicBezTo>
                    <a:cubicBezTo>
                      <a:pt x="4257" y="9199"/>
                      <a:pt x="4225" y="9189"/>
                      <a:pt x="4193" y="9189"/>
                    </a:cubicBezTo>
                    <a:close/>
                    <a:moveTo>
                      <a:pt x="1046" y="9791"/>
                    </a:moveTo>
                    <a:cubicBezTo>
                      <a:pt x="1004" y="9791"/>
                      <a:pt x="972" y="9801"/>
                      <a:pt x="940" y="9822"/>
                    </a:cubicBezTo>
                    <a:cubicBezTo>
                      <a:pt x="909" y="9833"/>
                      <a:pt x="877" y="9854"/>
                      <a:pt x="845" y="9886"/>
                    </a:cubicBezTo>
                    <a:cubicBezTo>
                      <a:pt x="835" y="9907"/>
                      <a:pt x="814" y="9917"/>
                      <a:pt x="803" y="9938"/>
                    </a:cubicBezTo>
                    <a:cubicBezTo>
                      <a:pt x="771" y="9991"/>
                      <a:pt x="761" y="10033"/>
                      <a:pt x="761" y="10086"/>
                    </a:cubicBezTo>
                    <a:cubicBezTo>
                      <a:pt x="761" y="10118"/>
                      <a:pt x="771" y="10139"/>
                      <a:pt x="771" y="10171"/>
                    </a:cubicBezTo>
                    <a:cubicBezTo>
                      <a:pt x="771" y="10181"/>
                      <a:pt x="782" y="10202"/>
                      <a:pt x="792" y="10224"/>
                    </a:cubicBezTo>
                    <a:lnTo>
                      <a:pt x="782" y="10245"/>
                    </a:lnTo>
                    <a:cubicBezTo>
                      <a:pt x="761" y="10276"/>
                      <a:pt x="750" y="10319"/>
                      <a:pt x="761" y="10361"/>
                    </a:cubicBezTo>
                    <a:cubicBezTo>
                      <a:pt x="750" y="10403"/>
                      <a:pt x="761" y="10435"/>
                      <a:pt x="782" y="10466"/>
                    </a:cubicBezTo>
                    <a:cubicBezTo>
                      <a:pt x="792" y="10509"/>
                      <a:pt x="814" y="10540"/>
                      <a:pt x="845" y="10562"/>
                    </a:cubicBezTo>
                    <a:cubicBezTo>
                      <a:pt x="866" y="10583"/>
                      <a:pt x="877" y="10593"/>
                      <a:pt x="898" y="10614"/>
                    </a:cubicBezTo>
                    <a:cubicBezTo>
                      <a:pt x="951" y="10635"/>
                      <a:pt x="993" y="10646"/>
                      <a:pt x="1046" y="10646"/>
                    </a:cubicBezTo>
                    <a:cubicBezTo>
                      <a:pt x="1078" y="10646"/>
                      <a:pt x="1099" y="10646"/>
                      <a:pt x="1130" y="10635"/>
                    </a:cubicBezTo>
                    <a:cubicBezTo>
                      <a:pt x="1173" y="10625"/>
                      <a:pt x="1215" y="10604"/>
                      <a:pt x="1257" y="10562"/>
                    </a:cubicBezTo>
                    <a:cubicBezTo>
                      <a:pt x="1278" y="10540"/>
                      <a:pt x="1299" y="10509"/>
                      <a:pt x="1321" y="10477"/>
                    </a:cubicBezTo>
                    <a:lnTo>
                      <a:pt x="1331" y="10456"/>
                    </a:lnTo>
                    <a:cubicBezTo>
                      <a:pt x="1342" y="10435"/>
                      <a:pt x="1352" y="10403"/>
                      <a:pt x="1363" y="10371"/>
                    </a:cubicBezTo>
                    <a:lnTo>
                      <a:pt x="1373" y="10340"/>
                    </a:lnTo>
                    <a:cubicBezTo>
                      <a:pt x="1384" y="10308"/>
                      <a:pt x="1384" y="10276"/>
                      <a:pt x="1394" y="10245"/>
                    </a:cubicBezTo>
                    <a:lnTo>
                      <a:pt x="1394" y="10224"/>
                    </a:lnTo>
                    <a:cubicBezTo>
                      <a:pt x="1394" y="10192"/>
                      <a:pt x="1384" y="10150"/>
                      <a:pt x="1384" y="10107"/>
                    </a:cubicBezTo>
                    <a:lnTo>
                      <a:pt x="1373" y="10076"/>
                    </a:lnTo>
                    <a:cubicBezTo>
                      <a:pt x="1363" y="10044"/>
                      <a:pt x="1352" y="10012"/>
                      <a:pt x="1331" y="9991"/>
                    </a:cubicBezTo>
                    <a:lnTo>
                      <a:pt x="1331" y="9970"/>
                    </a:lnTo>
                    <a:lnTo>
                      <a:pt x="1321" y="9960"/>
                    </a:lnTo>
                    <a:cubicBezTo>
                      <a:pt x="1299" y="9928"/>
                      <a:pt x="1278" y="9907"/>
                      <a:pt x="1257" y="9886"/>
                    </a:cubicBezTo>
                    <a:cubicBezTo>
                      <a:pt x="1236" y="9854"/>
                      <a:pt x="1204" y="9833"/>
                      <a:pt x="1162" y="9822"/>
                    </a:cubicBezTo>
                    <a:cubicBezTo>
                      <a:pt x="1130" y="9801"/>
                      <a:pt x="1099" y="9791"/>
                      <a:pt x="1057" y="9791"/>
                    </a:cubicBezTo>
                    <a:cubicBezTo>
                      <a:pt x="1057" y="9791"/>
                      <a:pt x="1057" y="9791"/>
                      <a:pt x="1057" y="9801"/>
                    </a:cubicBezTo>
                    <a:cubicBezTo>
                      <a:pt x="1046" y="9791"/>
                      <a:pt x="1046" y="9791"/>
                      <a:pt x="1046" y="9791"/>
                    </a:cubicBezTo>
                    <a:close/>
                    <a:moveTo>
                      <a:pt x="5598" y="8777"/>
                    </a:moveTo>
                    <a:cubicBezTo>
                      <a:pt x="5429" y="8777"/>
                      <a:pt x="5260" y="8851"/>
                      <a:pt x="5123" y="8998"/>
                    </a:cubicBezTo>
                    <a:cubicBezTo>
                      <a:pt x="5006" y="9125"/>
                      <a:pt x="4922" y="9284"/>
                      <a:pt x="4901" y="9453"/>
                    </a:cubicBezTo>
                    <a:cubicBezTo>
                      <a:pt x="4880" y="9622"/>
                      <a:pt x="4933" y="9801"/>
                      <a:pt x="4985" y="9970"/>
                    </a:cubicBezTo>
                    <a:cubicBezTo>
                      <a:pt x="5049" y="10160"/>
                      <a:pt x="5123" y="10350"/>
                      <a:pt x="5228" y="10509"/>
                    </a:cubicBezTo>
                    <a:cubicBezTo>
                      <a:pt x="5344" y="10678"/>
                      <a:pt x="5503" y="10815"/>
                      <a:pt x="5693" y="10868"/>
                    </a:cubicBezTo>
                    <a:cubicBezTo>
                      <a:pt x="5735" y="10878"/>
                      <a:pt x="5767" y="10889"/>
                      <a:pt x="5799" y="10889"/>
                    </a:cubicBezTo>
                    <a:cubicBezTo>
                      <a:pt x="5830" y="10889"/>
                      <a:pt x="5851" y="10878"/>
                      <a:pt x="5873" y="10878"/>
                    </a:cubicBezTo>
                    <a:cubicBezTo>
                      <a:pt x="5925" y="10857"/>
                      <a:pt x="5978" y="10804"/>
                      <a:pt x="6010" y="10762"/>
                    </a:cubicBezTo>
                    <a:cubicBezTo>
                      <a:pt x="6232" y="10488"/>
                      <a:pt x="6411" y="9981"/>
                      <a:pt x="6379" y="9569"/>
                    </a:cubicBezTo>
                    <a:cubicBezTo>
                      <a:pt x="6369" y="9474"/>
                      <a:pt x="6358" y="9379"/>
                      <a:pt x="6316" y="9294"/>
                    </a:cubicBezTo>
                    <a:cubicBezTo>
                      <a:pt x="6189" y="8977"/>
                      <a:pt x="5894" y="8777"/>
                      <a:pt x="5598" y="8777"/>
                    </a:cubicBezTo>
                    <a:close/>
                    <a:moveTo>
                      <a:pt x="7140" y="11005"/>
                    </a:moveTo>
                    <a:cubicBezTo>
                      <a:pt x="7098" y="11005"/>
                      <a:pt x="7066" y="11016"/>
                      <a:pt x="7034" y="11026"/>
                    </a:cubicBezTo>
                    <a:cubicBezTo>
                      <a:pt x="7003" y="11037"/>
                      <a:pt x="6971" y="11058"/>
                      <a:pt x="6939" y="11090"/>
                    </a:cubicBezTo>
                    <a:cubicBezTo>
                      <a:pt x="6929" y="11111"/>
                      <a:pt x="6908" y="11132"/>
                      <a:pt x="6897" y="11153"/>
                    </a:cubicBezTo>
                    <a:cubicBezTo>
                      <a:pt x="6865" y="11195"/>
                      <a:pt x="6855" y="11248"/>
                      <a:pt x="6855" y="11301"/>
                    </a:cubicBezTo>
                    <a:cubicBezTo>
                      <a:pt x="6855" y="11322"/>
                      <a:pt x="6865" y="11343"/>
                      <a:pt x="6865" y="11375"/>
                    </a:cubicBezTo>
                    <a:cubicBezTo>
                      <a:pt x="6876" y="11406"/>
                      <a:pt x="6897" y="11449"/>
                      <a:pt x="6918" y="11480"/>
                    </a:cubicBezTo>
                    <a:cubicBezTo>
                      <a:pt x="7024" y="11417"/>
                      <a:pt x="7119" y="11354"/>
                      <a:pt x="7214" y="11280"/>
                    </a:cubicBezTo>
                    <a:cubicBezTo>
                      <a:pt x="7277" y="11237"/>
                      <a:pt x="7341" y="11185"/>
                      <a:pt x="7404" y="11142"/>
                    </a:cubicBezTo>
                    <a:lnTo>
                      <a:pt x="7351" y="11090"/>
                    </a:lnTo>
                    <a:cubicBezTo>
                      <a:pt x="7330" y="11058"/>
                      <a:pt x="7298" y="11037"/>
                      <a:pt x="7256" y="11026"/>
                    </a:cubicBezTo>
                    <a:cubicBezTo>
                      <a:pt x="7224" y="11016"/>
                      <a:pt x="7193" y="11005"/>
                      <a:pt x="7150" y="11005"/>
                    </a:cubicBezTo>
                    <a:close/>
                    <a:moveTo>
                      <a:pt x="2863" y="10562"/>
                    </a:moveTo>
                    <a:cubicBezTo>
                      <a:pt x="2831" y="10562"/>
                      <a:pt x="2810" y="10562"/>
                      <a:pt x="2778" y="10572"/>
                    </a:cubicBezTo>
                    <a:cubicBezTo>
                      <a:pt x="2736" y="10583"/>
                      <a:pt x="2683" y="10604"/>
                      <a:pt x="2651" y="10646"/>
                    </a:cubicBezTo>
                    <a:cubicBezTo>
                      <a:pt x="2598" y="10709"/>
                      <a:pt x="2546" y="10783"/>
                      <a:pt x="2482" y="10847"/>
                    </a:cubicBezTo>
                    <a:cubicBezTo>
                      <a:pt x="2461" y="10878"/>
                      <a:pt x="2440" y="10910"/>
                      <a:pt x="2429" y="10942"/>
                    </a:cubicBezTo>
                    <a:cubicBezTo>
                      <a:pt x="2408" y="10973"/>
                      <a:pt x="2398" y="11016"/>
                      <a:pt x="2398" y="11058"/>
                    </a:cubicBezTo>
                    <a:cubicBezTo>
                      <a:pt x="2398" y="11100"/>
                      <a:pt x="2408" y="11132"/>
                      <a:pt x="2429" y="11164"/>
                    </a:cubicBezTo>
                    <a:cubicBezTo>
                      <a:pt x="2440" y="11206"/>
                      <a:pt x="2461" y="11237"/>
                      <a:pt x="2482" y="11259"/>
                    </a:cubicBezTo>
                    <a:cubicBezTo>
                      <a:pt x="2546" y="11311"/>
                      <a:pt x="2609" y="11343"/>
                      <a:pt x="2683" y="11343"/>
                    </a:cubicBezTo>
                    <a:lnTo>
                      <a:pt x="2704" y="11343"/>
                    </a:lnTo>
                    <a:lnTo>
                      <a:pt x="2715" y="11385"/>
                    </a:lnTo>
                    <a:cubicBezTo>
                      <a:pt x="2736" y="11417"/>
                      <a:pt x="2757" y="11449"/>
                      <a:pt x="2789" y="11470"/>
                    </a:cubicBezTo>
                    <a:cubicBezTo>
                      <a:pt x="2820" y="11491"/>
                      <a:pt x="2852" y="11512"/>
                      <a:pt x="2894" y="11523"/>
                    </a:cubicBezTo>
                    <a:cubicBezTo>
                      <a:pt x="2915" y="11523"/>
                      <a:pt x="2947" y="11533"/>
                      <a:pt x="2968" y="11533"/>
                    </a:cubicBezTo>
                    <a:cubicBezTo>
                      <a:pt x="3021" y="11533"/>
                      <a:pt x="3074" y="11523"/>
                      <a:pt x="3116" y="11491"/>
                    </a:cubicBezTo>
                    <a:cubicBezTo>
                      <a:pt x="3179" y="11449"/>
                      <a:pt x="3232" y="11396"/>
                      <a:pt x="3253" y="11322"/>
                    </a:cubicBezTo>
                    <a:cubicBezTo>
                      <a:pt x="3264" y="11259"/>
                      <a:pt x="3274" y="11206"/>
                      <a:pt x="3274" y="11142"/>
                    </a:cubicBezTo>
                    <a:cubicBezTo>
                      <a:pt x="3285" y="11090"/>
                      <a:pt x="3274" y="11047"/>
                      <a:pt x="3264" y="11005"/>
                    </a:cubicBezTo>
                    <a:cubicBezTo>
                      <a:pt x="3264" y="10952"/>
                      <a:pt x="3253" y="10910"/>
                      <a:pt x="3243" y="10868"/>
                    </a:cubicBezTo>
                    <a:cubicBezTo>
                      <a:pt x="3222" y="10804"/>
                      <a:pt x="3200" y="10752"/>
                      <a:pt x="3169" y="10699"/>
                    </a:cubicBezTo>
                    <a:cubicBezTo>
                      <a:pt x="3137" y="10657"/>
                      <a:pt x="3105" y="10625"/>
                      <a:pt x="3063" y="10593"/>
                    </a:cubicBezTo>
                    <a:cubicBezTo>
                      <a:pt x="3031" y="10572"/>
                      <a:pt x="2989" y="10562"/>
                      <a:pt x="2958" y="10562"/>
                    </a:cubicBezTo>
                    <a:close/>
                    <a:moveTo>
                      <a:pt x="5492" y="11797"/>
                    </a:moveTo>
                    <a:cubicBezTo>
                      <a:pt x="5471" y="11797"/>
                      <a:pt x="5439" y="11797"/>
                      <a:pt x="5418" y="11808"/>
                    </a:cubicBezTo>
                    <a:lnTo>
                      <a:pt x="5344" y="11839"/>
                    </a:lnTo>
                    <a:cubicBezTo>
                      <a:pt x="5302" y="11861"/>
                      <a:pt x="5271" y="11892"/>
                      <a:pt x="5239" y="11945"/>
                    </a:cubicBezTo>
                    <a:cubicBezTo>
                      <a:pt x="5218" y="11977"/>
                      <a:pt x="5207" y="12008"/>
                      <a:pt x="5186" y="12040"/>
                    </a:cubicBezTo>
                    <a:lnTo>
                      <a:pt x="5175" y="12072"/>
                    </a:lnTo>
                    <a:cubicBezTo>
                      <a:pt x="5165" y="12093"/>
                      <a:pt x="5144" y="12114"/>
                      <a:pt x="5133" y="12135"/>
                    </a:cubicBezTo>
                    <a:cubicBezTo>
                      <a:pt x="5123" y="12156"/>
                      <a:pt x="5123" y="12177"/>
                      <a:pt x="5112" y="12199"/>
                    </a:cubicBezTo>
                    <a:cubicBezTo>
                      <a:pt x="5334" y="12135"/>
                      <a:pt x="5556" y="12061"/>
                      <a:pt x="5767" y="11987"/>
                    </a:cubicBezTo>
                    <a:cubicBezTo>
                      <a:pt x="5746" y="11924"/>
                      <a:pt x="5704" y="11871"/>
                      <a:pt x="5640" y="11839"/>
                    </a:cubicBezTo>
                    <a:cubicBezTo>
                      <a:pt x="5598" y="11808"/>
                      <a:pt x="5545" y="11797"/>
                      <a:pt x="5492" y="11797"/>
                    </a:cubicBezTo>
                    <a:close/>
                    <a:moveTo>
                      <a:pt x="613" y="11882"/>
                    </a:moveTo>
                    <a:cubicBezTo>
                      <a:pt x="592" y="11882"/>
                      <a:pt x="571" y="11882"/>
                      <a:pt x="539" y="11892"/>
                    </a:cubicBezTo>
                    <a:cubicBezTo>
                      <a:pt x="486" y="11903"/>
                      <a:pt x="433" y="11934"/>
                      <a:pt x="402" y="11977"/>
                    </a:cubicBezTo>
                    <a:cubicBezTo>
                      <a:pt x="560" y="12103"/>
                      <a:pt x="729" y="12209"/>
                      <a:pt x="898" y="12294"/>
                    </a:cubicBezTo>
                    <a:cubicBezTo>
                      <a:pt x="1004" y="12346"/>
                      <a:pt x="1109" y="12389"/>
                      <a:pt x="1215" y="12431"/>
                    </a:cubicBezTo>
                    <a:cubicBezTo>
                      <a:pt x="1225" y="12399"/>
                      <a:pt x="1225" y="12378"/>
                      <a:pt x="1225" y="12357"/>
                    </a:cubicBezTo>
                    <a:cubicBezTo>
                      <a:pt x="1215" y="12272"/>
                      <a:pt x="1194" y="12199"/>
                      <a:pt x="1141" y="12146"/>
                    </a:cubicBezTo>
                    <a:cubicBezTo>
                      <a:pt x="1067" y="12072"/>
                      <a:pt x="972" y="12030"/>
                      <a:pt x="866" y="12019"/>
                    </a:cubicBezTo>
                    <a:cubicBezTo>
                      <a:pt x="845" y="11977"/>
                      <a:pt x="814" y="11945"/>
                      <a:pt x="771" y="11924"/>
                    </a:cubicBezTo>
                    <a:cubicBezTo>
                      <a:pt x="729" y="11892"/>
                      <a:pt x="666" y="11882"/>
                      <a:pt x="613" y="11882"/>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3" name="Google Shape;1623;p53"/>
              <p:cNvSpPr/>
              <p:nvPr/>
            </p:nvSpPr>
            <p:spPr>
              <a:xfrm>
                <a:off x="2019225" y="1143218"/>
                <a:ext cx="58294" cy="57827"/>
              </a:xfrm>
              <a:custGeom>
                <a:avLst/>
                <a:gdLst/>
                <a:ahLst/>
                <a:cxnLst/>
                <a:rect l="l" t="t" r="r" b="b"/>
                <a:pathLst>
                  <a:path w="1247" h="1237" extrusionOk="0">
                    <a:moveTo>
                      <a:pt x="634" y="1"/>
                    </a:moveTo>
                    <a:cubicBezTo>
                      <a:pt x="613" y="1"/>
                      <a:pt x="592" y="11"/>
                      <a:pt x="560" y="11"/>
                    </a:cubicBezTo>
                    <a:cubicBezTo>
                      <a:pt x="528" y="11"/>
                      <a:pt x="497" y="22"/>
                      <a:pt x="476" y="32"/>
                    </a:cubicBezTo>
                    <a:cubicBezTo>
                      <a:pt x="359" y="64"/>
                      <a:pt x="254" y="128"/>
                      <a:pt x="180" y="223"/>
                    </a:cubicBezTo>
                    <a:cubicBezTo>
                      <a:pt x="138" y="265"/>
                      <a:pt x="106" y="307"/>
                      <a:pt x="74" y="370"/>
                    </a:cubicBezTo>
                    <a:cubicBezTo>
                      <a:pt x="64" y="402"/>
                      <a:pt x="43" y="434"/>
                      <a:pt x="32" y="476"/>
                    </a:cubicBezTo>
                    <a:cubicBezTo>
                      <a:pt x="21" y="518"/>
                      <a:pt x="21" y="561"/>
                      <a:pt x="11" y="603"/>
                    </a:cubicBezTo>
                    <a:cubicBezTo>
                      <a:pt x="0" y="719"/>
                      <a:pt x="32" y="846"/>
                      <a:pt x="95" y="941"/>
                    </a:cubicBezTo>
                    <a:cubicBezTo>
                      <a:pt x="127" y="983"/>
                      <a:pt x="159" y="1036"/>
                      <a:pt x="201" y="1067"/>
                    </a:cubicBezTo>
                    <a:cubicBezTo>
                      <a:pt x="243" y="1099"/>
                      <a:pt x="285" y="1141"/>
                      <a:pt x="338" y="1163"/>
                    </a:cubicBezTo>
                    <a:cubicBezTo>
                      <a:pt x="433" y="1205"/>
                      <a:pt x="528" y="1236"/>
                      <a:pt x="634" y="1236"/>
                    </a:cubicBezTo>
                    <a:lnTo>
                      <a:pt x="687" y="1236"/>
                    </a:lnTo>
                    <a:cubicBezTo>
                      <a:pt x="782" y="1226"/>
                      <a:pt x="845" y="1205"/>
                      <a:pt x="930" y="1173"/>
                    </a:cubicBezTo>
                    <a:cubicBezTo>
                      <a:pt x="983" y="1141"/>
                      <a:pt x="1035" y="1110"/>
                      <a:pt x="1078" y="1067"/>
                    </a:cubicBezTo>
                    <a:cubicBezTo>
                      <a:pt x="1088" y="1046"/>
                      <a:pt x="1109" y="1025"/>
                      <a:pt x="1120" y="1004"/>
                    </a:cubicBezTo>
                    <a:cubicBezTo>
                      <a:pt x="1141" y="983"/>
                      <a:pt x="1151" y="962"/>
                      <a:pt x="1162" y="941"/>
                    </a:cubicBezTo>
                    <a:cubicBezTo>
                      <a:pt x="1194" y="899"/>
                      <a:pt x="1215" y="846"/>
                      <a:pt x="1225" y="782"/>
                    </a:cubicBezTo>
                    <a:cubicBezTo>
                      <a:pt x="1236" y="730"/>
                      <a:pt x="1247" y="666"/>
                      <a:pt x="1247" y="613"/>
                    </a:cubicBezTo>
                    <a:cubicBezTo>
                      <a:pt x="1236" y="497"/>
                      <a:pt x="1204" y="381"/>
                      <a:pt x="1141" y="286"/>
                    </a:cubicBezTo>
                    <a:cubicBezTo>
                      <a:pt x="1099" y="244"/>
                      <a:pt x="1067" y="191"/>
                      <a:pt x="1025" y="159"/>
                    </a:cubicBezTo>
                    <a:cubicBezTo>
                      <a:pt x="961" y="96"/>
                      <a:pt x="909" y="64"/>
                      <a:pt x="824" y="32"/>
                    </a:cubicBezTo>
                    <a:cubicBezTo>
                      <a:pt x="771" y="11"/>
                      <a:pt x="708" y="11"/>
                      <a:pt x="6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4" name="Google Shape;1624;p53"/>
              <p:cNvSpPr/>
              <p:nvPr/>
            </p:nvSpPr>
            <p:spPr>
              <a:xfrm>
                <a:off x="1984165" y="1254335"/>
                <a:ext cx="30152" cy="29638"/>
              </a:xfrm>
              <a:custGeom>
                <a:avLst/>
                <a:gdLst/>
                <a:ahLst/>
                <a:cxnLst/>
                <a:rect l="l" t="t" r="r" b="b"/>
                <a:pathLst>
                  <a:path w="645" h="634" extrusionOk="0">
                    <a:moveTo>
                      <a:pt x="349" y="0"/>
                    </a:moveTo>
                    <a:cubicBezTo>
                      <a:pt x="328" y="0"/>
                      <a:pt x="307" y="0"/>
                      <a:pt x="275" y="11"/>
                    </a:cubicBezTo>
                    <a:cubicBezTo>
                      <a:pt x="222" y="21"/>
                      <a:pt x="180" y="53"/>
                      <a:pt x="148" y="85"/>
                    </a:cubicBezTo>
                    <a:cubicBezTo>
                      <a:pt x="127" y="106"/>
                      <a:pt x="106" y="116"/>
                      <a:pt x="96" y="137"/>
                    </a:cubicBezTo>
                    <a:cubicBezTo>
                      <a:pt x="64" y="169"/>
                      <a:pt x="43" y="201"/>
                      <a:pt x="32" y="232"/>
                    </a:cubicBezTo>
                    <a:cubicBezTo>
                      <a:pt x="11" y="264"/>
                      <a:pt x="0" y="306"/>
                      <a:pt x="11" y="349"/>
                    </a:cubicBezTo>
                    <a:cubicBezTo>
                      <a:pt x="0" y="391"/>
                      <a:pt x="11" y="423"/>
                      <a:pt x="32" y="454"/>
                    </a:cubicBezTo>
                    <a:cubicBezTo>
                      <a:pt x="43" y="497"/>
                      <a:pt x="64" y="528"/>
                      <a:pt x="96" y="549"/>
                    </a:cubicBezTo>
                    <a:cubicBezTo>
                      <a:pt x="117" y="570"/>
                      <a:pt x="127" y="581"/>
                      <a:pt x="148" y="602"/>
                    </a:cubicBezTo>
                    <a:cubicBezTo>
                      <a:pt x="201" y="623"/>
                      <a:pt x="243" y="634"/>
                      <a:pt x="296" y="634"/>
                    </a:cubicBezTo>
                    <a:cubicBezTo>
                      <a:pt x="328" y="634"/>
                      <a:pt x="349" y="634"/>
                      <a:pt x="381" y="623"/>
                    </a:cubicBezTo>
                    <a:cubicBezTo>
                      <a:pt x="423" y="613"/>
                      <a:pt x="465" y="592"/>
                      <a:pt x="507" y="549"/>
                    </a:cubicBezTo>
                    <a:lnTo>
                      <a:pt x="560" y="497"/>
                    </a:lnTo>
                    <a:cubicBezTo>
                      <a:pt x="592" y="475"/>
                      <a:pt x="613" y="444"/>
                      <a:pt x="624" y="401"/>
                    </a:cubicBezTo>
                    <a:cubicBezTo>
                      <a:pt x="634" y="370"/>
                      <a:pt x="645" y="328"/>
                      <a:pt x="645" y="296"/>
                    </a:cubicBezTo>
                    <a:cubicBezTo>
                      <a:pt x="645" y="254"/>
                      <a:pt x="634" y="211"/>
                      <a:pt x="624" y="180"/>
                    </a:cubicBezTo>
                    <a:cubicBezTo>
                      <a:pt x="613" y="137"/>
                      <a:pt x="592" y="106"/>
                      <a:pt x="560" y="85"/>
                    </a:cubicBezTo>
                    <a:cubicBezTo>
                      <a:pt x="539" y="63"/>
                      <a:pt x="518" y="53"/>
                      <a:pt x="497" y="42"/>
                    </a:cubicBezTo>
                    <a:cubicBezTo>
                      <a:pt x="455" y="11"/>
                      <a:pt x="402" y="0"/>
                      <a:pt x="349"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5" name="Google Shape;1625;p53"/>
              <p:cNvSpPr/>
              <p:nvPr/>
            </p:nvSpPr>
            <p:spPr>
              <a:xfrm>
                <a:off x="2011792" y="1079549"/>
                <a:ext cx="32162" cy="27675"/>
              </a:xfrm>
              <a:custGeom>
                <a:avLst/>
                <a:gdLst/>
                <a:ahLst/>
                <a:cxnLst/>
                <a:rect l="l" t="t" r="r" b="b"/>
                <a:pathLst>
                  <a:path w="688" h="592" extrusionOk="0">
                    <a:moveTo>
                      <a:pt x="307" y="0"/>
                    </a:moveTo>
                    <a:cubicBezTo>
                      <a:pt x="275" y="0"/>
                      <a:pt x="244" y="11"/>
                      <a:pt x="212" y="21"/>
                    </a:cubicBezTo>
                    <a:cubicBezTo>
                      <a:pt x="159" y="85"/>
                      <a:pt x="96" y="159"/>
                      <a:pt x="33" y="233"/>
                    </a:cubicBezTo>
                    <a:cubicBezTo>
                      <a:pt x="1" y="402"/>
                      <a:pt x="96" y="592"/>
                      <a:pt x="307" y="592"/>
                    </a:cubicBezTo>
                    <a:cubicBezTo>
                      <a:pt x="687" y="592"/>
                      <a:pt x="687" y="0"/>
                      <a:pt x="30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6" name="Google Shape;1626;p53"/>
              <p:cNvSpPr/>
              <p:nvPr/>
            </p:nvSpPr>
            <p:spPr>
              <a:xfrm>
                <a:off x="1962427" y="1181270"/>
                <a:ext cx="35107" cy="52357"/>
              </a:xfrm>
              <a:custGeom>
                <a:avLst/>
                <a:gdLst/>
                <a:ahLst/>
                <a:cxnLst/>
                <a:rect l="l" t="t" r="r" b="b"/>
                <a:pathLst>
                  <a:path w="751" h="1120" extrusionOk="0">
                    <a:moveTo>
                      <a:pt x="349" y="0"/>
                    </a:moveTo>
                    <a:cubicBezTo>
                      <a:pt x="296" y="0"/>
                      <a:pt x="244" y="11"/>
                      <a:pt x="201" y="32"/>
                    </a:cubicBezTo>
                    <a:cubicBezTo>
                      <a:pt x="170" y="42"/>
                      <a:pt x="138" y="53"/>
                      <a:pt x="106" y="74"/>
                    </a:cubicBezTo>
                    <a:cubicBezTo>
                      <a:pt x="64" y="253"/>
                      <a:pt x="32" y="422"/>
                      <a:pt x="1" y="602"/>
                    </a:cubicBezTo>
                    <a:cubicBezTo>
                      <a:pt x="1" y="623"/>
                      <a:pt x="11" y="644"/>
                      <a:pt x="11" y="665"/>
                    </a:cubicBezTo>
                    <a:cubicBezTo>
                      <a:pt x="32" y="771"/>
                      <a:pt x="85" y="877"/>
                      <a:pt x="149" y="972"/>
                    </a:cubicBezTo>
                    <a:cubicBezTo>
                      <a:pt x="201" y="1067"/>
                      <a:pt x="296" y="1120"/>
                      <a:pt x="402" y="1120"/>
                    </a:cubicBezTo>
                    <a:cubicBezTo>
                      <a:pt x="497" y="1120"/>
                      <a:pt x="603" y="1067"/>
                      <a:pt x="656" y="972"/>
                    </a:cubicBezTo>
                    <a:cubicBezTo>
                      <a:pt x="687" y="908"/>
                      <a:pt x="708" y="845"/>
                      <a:pt x="729" y="771"/>
                    </a:cubicBezTo>
                    <a:cubicBezTo>
                      <a:pt x="740" y="697"/>
                      <a:pt x="751" y="623"/>
                      <a:pt x="740" y="549"/>
                    </a:cubicBezTo>
                    <a:cubicBezTo>
                      <a:pt x="729" y="475"/>
                      <a:pt x="729" y="401"/>
                      <a:pt x="698" y="327"/>
                    </a:cubicBezTo>
                    <a:cubicBezTo>
                      <a:pt x="677" y="285"/>
                      <a:pt x="666" y="243"/>
                      <a:pt x="634" y="201"/>
                    </a:cubicBezTo>
                    <a:cubicBezTo>
                      <a:pt x="613" y="158"/>
                      <a:pt x="582" y="127"/>
                      <a:pt x="550" y="85"/>
                    </a:cubicBezTo>
                    <a:cubicBezTo>
                      <a:pt x="508" y="32"/>
                      <a:pt x="413" y="0"/>
                      <a:pt x="349"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7" name="Google Shape;1627;p53"/>
              <p:cNvSpPr/>
              <p:nvPr/>
            </p:nvSpPr>
            <p:spPr>
              <a:xfrm>
                <a:off x="2349025" y="991151"/>
                <a:ext cx="6451" cy="5984"/>
              </a:xfrm>
              <a:custGeom>
                <a:avLst/>
                <a:gdLst/>
                <a:ahLst/>
                <a:cxnLst/>
                <a:rect l="l" t="t" r="r" b="b"/>
                <a:pathLst>
                  <a:path w="138" h="128" extrusionOk="0">
                    <a:moveTo>
                      <a:pt x="0" y="1"/>
                    </a:moveTo>
                    <a:lnTo>
                      <a:pt x="0" y="1"/>
                    </a:lnTo>
                    <a:cubicBezTo>
                      <a:pt x="21" y="33"/>
                      <a:pt x="43" y="43"/>
                      <a:pt x="64" y="64"/>
                    </a:cubicBezTo>
                    <a:lnTo>
                      <a:pt x="74" y="75"/>
                    </a:lnTo>
                    <a:cubicBezTo>
                      <a:pt x="95" y="96"/>
                      <a:pt x="116" y="117"/>
                      <a:pt x="138" y="128"/>
                    </a:cubicBezTo>
                    <a:cubicBezTo>
                      <a:pt x="127" y="106"/>
                      <a:pt x="106" y="96"/>
                      <a:pt x="85" y="75"/>
                    </a:cubicBezTo>
                    <a:cubicBezTo>
                      <a:pt x="64" y="54"/>
                      <a:pt x="32" y="22"/>
                      <a:pt x="0" y="1"/>
                    </a:cubicBezTo>
                    <a:close/>
                  </a:path>
                </a:pathLst>
              </a:custGeom>
              <a:solidFill>
                <a:srgbClr val="7BAD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628" name="Google Shape;1628;p53"/>
              <p:cNvGrpSpPr/>
              <p:nvPr/>
            </p:nvGrpSpPr>
            <p:grpSpPr>
              <a:xfrm>
                <a:off x="1925918" y="926500"/>
                <a:ext cx="624591" cy="658158"/>
                <a:chOff x="1925918" y="926500"/>
                <a:chExt cx="624591" cy="658158"/>
              </a:xfrm>
            </p:grpSpPr>
            <p:sp>
              <p:nvSpPr>
                <p:cNvPr id="1629" name="Google Shape;1629;p53"/>
                <p:cNvSpPr/>
                <p:nvPr/>
              </p:nvSpPr>
              <p:spPr>
                <a:xfrm>
                  <a:off x="2171760" y="926500"/>
                  <a:ext cx="378748" cy="542645"/>
                </a:xfrm>
                <a:custGeom>
                  <a:avLst/>
                  <a:gdLst/>
                  <a:ahLst/>
                  <a:cxnLst/>
                  <a:rect l="l" t="t" r="r" b="b"/>
                  <a:pathLst>
                    <a:path w="8102" h="11608" extrusionOk="0">
                      <a:moveTo>
                        <a:pt x="2007" y="0"/>
                      </a:moveTo>
                      <a:cubicBezTo>
                        <a:pt x="1416" y="0"/>
                        <a:pt x="835" y="148"/>
                        <a:pt x="265" y="359"/>
                      </a:cubicBezTo>
                      <a:cubicBezTo>
                        <a:pt x="170" y="391"/>
                        <a:pt x="85" y="423"/>
                        <a:pt x="1" y="454"/>
                      </a:cubicBezTo>
                      <a:lnTo>
                        <a:pt x="360" y="1067"/>
                      </a:lnTo>
                      <a:cubicBezTo>
                        <a:pt x="413" y="1046"/>
                        <a:pt x="455" y="1035"/>
                        <a:pt x="508" y="1014"/>
                      </a:cubicBezTo>
                      <a:cubicBezTo>
                        <a:pt x="1025" y="824"/>
                        <a:pt x="1532" y="708"/>
                        <a:pt x="2007" y="708"/>
                      </a:cubicBezTo>
                      <a:cubicBezTo>
                        <a:pt x="2113" y="708"/>
                        <a:pt x="2219" y="718"/>
                        <a:pt x="2324" y="729"/>
                      </a:cubicBezTo>
                      <a:cubicBezTo>
                        <a:pt x="2536" y="750"/>
                        <a:pt x="2757" y="803"/>
                        <a:pt x="2969" y="877"/>
                      </a:cubicBezTo>
                      <a:cubicBezTo>
                        <a:pt x="2979" y="887"/>
                        <a:pt x="3000" y="898"/>
                        <a:pt x="3011" y="898"/>
                      </a:cubicBezTo>
                      <a:cubicBezTo>
                        <a:pt x="3275" y="1004"/>
                        <a:pt x="3539" y="1162"/>
                        <a:pt x="3792" y="1384"/>
                      </a:cubicBezTo>
                      <a:cubicBezTo>
                        <a:pt x="3824" y="1405"/>
                        <a:pt x="3856" y="1437"/>
                        <a:pt x="3877" y="1458"/>
                      </a:cubicBezTo>
                      <a:cubicBezTo>
                        <a:pt x="3898" y="1479"/>
                        <a:pt x="3919" y="1500"/>
                        <a:pt x="3930" y="1511"/>
                      </a:cubicBezTo>
                      <a:cubicBezTo>
                        <a:pt x="4679" y="2197"/>
                        <a:pt x="5387" y="2767"/>
                        <a:pt x="5968" y="3412"/>
                      </a:cubicBezTo>
                      <a:cubicBezTo>
                        <a:pt x="6316" y="3802"/>
                        <a:pt x="6623" y="4225"/>
                        <a:pt x="6855" y="4721"/>
                      </a:cubicBezTo>
                      <a:cubicBezTo>
                        <a:pt x="6940" y="4880"/>
                        <a:pt x="7014" y="5049"/>
                        <a:pt x="7077" y="5239"/>
                      </a:cubicBezTo>
                      <a:cubicBezTo>
                        <a:pt x="7130" y="5408"/>
                        <a:pt x="7193" y="5598"/>
                        <a:pt x="7235" y="5788"/>
                      </a:cubicBezTo>
                      <a:cubicBezTo>
                        <a:pt x="7299" y="6041"/>
                        <a:pt x="7341" y="6295"/>
                        <a:pt x="7362" y="6548"/>
                      </a:cubicBezTo>
                      <a:cubicBezTo>
                        <a:pt x="7383" y="6760"/>
                        <a:pt x="7404" y="6981"/>
                        <a:pt x="7404" y="7193"/>
                      </a:cubicBezTo>
                      <a:cubicBezTo>
                        <a:pt x="7404" y="7446"/>
                        <a:pt x="7383" y="7700"/>
                        <a:pt x="7352" y="7943"/>
                      </a:cubicBezTo>
                      <a:cubicBezTo>
                        <a:pt x="7235" y="8956"/>
                        <a:pt x="6876" y="9928"/>
                        <a:pt x="6295" y="10762"/>
                      </a:cubicBezTo>
                      <a:cubicBezTo>
                        <a:pt x="6253" y="10826"/>
                        <a:pt x="6200" y="10889"/>
                        <a:pt x="6158" y="10953"/>
                      </a:cubicBezTo>
                      <a:lnTo>
                        <a:pt x="6538" y="11607"/>
                      </a:lnTo>
                      <a:cubicBezTo>
                        <a:pt x="6654" y="11459"/>
                        <a:pt x="6771" y="11312"/>
                        <a:pt x="6876" y="11164"/>
                      </a:cubicBezTo>
                      <a:cubicBezTo>
                        <a:pt x="7679" y="10002"/>
                        <a:pt x="8101" y="8597"/>
                        <a:pt x="8101" y="7193"/>
                      </a:cubicBezTo>
                      <a:cubicBezTo>
                        <a:pt x="8101" y="6665"/>
                        <a:pt x="8049" y="6147"/>
                        <a:pt x="7922" y="5630"/>
                      </a:cubicBezTo>
                      <a:cubicBezTo>
                        <a:pt x="7658" y="4489"/>
                        <a:pt x="7130" y="3655"/>
                        <a:pt x="6485" y="2936"/>
                      </a:cubicBezTo>
                      <a:cubicBezTo>
                        <a:pt x="5852" y="2229"/>
                        <a:pt x="5102" y="1627"/>
                        <a:pt x="4352" y="940"/>
                      </a:cubicBezTo>
                      <a:cubicBezTo>
                        <a:pt x="3993" y="613"/>
                        <a:pt x="3613" y="370"/>
                        <a:pt x="3211" y="222"/>
                      </a:cubicBezTo>
                      <a:cubicBezTo>
                        <a:pt x="2821" y="74"/>
                        <a:pt x="2419" y="0"/>
                        <a:pt x="200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0" name="Google Shape;1630;p53"/>
                <p:cNvSpPr/>
                <p:nvPr/>
              </p:nvSpPr>
              <p:spPr>
                <a:xfrm>
                  <a:off x="1925918" y="947723"/>
                  <a:ext cx="551527" cy="636935"/>
                </a:xfrm>
                <a:custGeom>
                  <a:avLst/>
                  <a:gdLst/>
                  <a:ahLst/>
                  <a:cxnLst/>
                  <a:rect l="l" t="t" r="r" b="b"/>
                  <a:pathLst>
                    <a:path w="11798" h="13625" extrusionOk="0">
                      <a:moveTo>
                        <a:pt x="5260" y="0"/>
                      </a:moveTo>
                      <a:cubicBezTo>
                        <a:pt x="4785" y="201"/>
                        <a:pt x="4309" y="433"/>
                        <a:pt x="3855" y="687"/>
                      </a:cubicBezTo>
                      <a:cubicBezTo>
                        <a:pt x="3179" y="1057"/>
                        <a:pt x="2472" y="1458"/>
                        <a:pt x="1870" y="2028"/>
                      </a:cubicBezTo>
                      <a:cubicBezTo>
                        <a:pt x="623" y="3179"/>
                        <a:pt x="0" y="4869"/>
                        <a:pt x="0" y="6549"/>
                      </a:cubicBezTo>
                      <a:cubicBezTo>
                        <a:pt x="0" y="6686"/>
                        <a:pt x="11" y="6834"/>
                        <a:pt x="11" y="6971"/>
                      </a:cubicBezTo>
                      <a:cubicBezTo>
                        <a:pt x="138" y="8777"/>
                        <a:pt x="940" y="10477"/>
                        <a:pt x="2091" y="11829"/>
                      </a:cubicBezTo>
                      <a:cubicBezTo>
                        <a:pt x="2535" y="12357"/>
                        <a:pt x="3052" y="12864"/>
                        <a:pt x="3707" y="13192"/>
                      </a:cubicBezTo>
                      <a:cubicBezTo>
                        <a:pt x="4330" y="13509"/>
                        <a:pt x="5006" y="13625"/>
                        <a:pt x="5672" y="13625"/>
                      </a:cubicBezTo>
                      <a:cubicBezTo>
                        <a:pt x="6527" y="13625"/>
                        <a:pt x="7383" y="13435"/>
                        <a:pt x="8175" y="13213"/>
                      </a:cubicBezTo>
                      <a:cubicBezTo>
                        <a:pt x="9051" y="12980"/>
                        <a:pt x="9960" y="12685"/>
                        <a:pt x="10752" y="12136"/>
                      </a:cubicBezTo>
                      <a:cubicBezTo>
                        <a:pt x="11142" y="11850"/>
                        <a:pt x="11491" y="11523"/>
                        <a:pt x="11797" y="11153"/>
                      </a:cubicBezTo>
                      <a:lnTo>
                        <a:pt x="11417" y="10499"/>
                      </a:lnTo>
                      <a:cubicBezTo>
                        <a:pt x="11153" y="10847"/>
                        <a:pt x="10857" y="11153"/>
                        <a:pt x="10530" y="11417"/>
                      </a:cubicBezTo>
                      <a:cubicBezTo>
                        <a:pt x="10467" y="11460"/>
                        <a:pt x="10403" y="11512"/>
                        <a:pt x="10340" y="11555"/>
                      </a:cubicBezTo>
                      <a:cubicBezTo>
                        <a:pt x="10245" y="11629"/>
                        <a:pt x="10150" y="11692"/>
                        <a:pt x="10044" y="11755"/>
                      </a:cubicBezTo>
                      <a:cubicBezTo>
                        <a:pt x="9685" y="11956"/>
                        <a:pt x="9305" y="12125"/>
                        <a:pt x="8893" y="12262"/>
                      </a:cubicBezTo>
                      <a:cubicBezTo>
                        <a:pt x="8682" y="12336"/>
                        <a:pt x="8460" y="12410"/>
                        <a:pt x="8238" y="12474"/>
                      </a:cubicBezTo>
                      <a:cubicBezTo>
                        <a:pt x="8154" y="12495"/>
                        <a:pt x="8069" y="12516"/>
                        <a:pt x="7995" y="12537"/>
                      </a:cubicBezTo>
                      <a:cubicBezTo>
                        <a:pt x="7224" y="12748"/>
                        <a:pt x="6422" y="12917"/>
                        <a:pt x="5672" y="12917"/>
                      </a:cubicBezTo>
                      <a:cubicBezTo>
                        <a:pt x="5196" y="12917"/>
                        <a:pt x="4753" y="12854"/>
                        <a:pt x="4341" y="12706"/>
                      </a:cubicBezTo>
                      <a:cubicBezTo>
                        <a:pt x="4235" y="12664"/>
                        <a:pt x="4130" y="12621"/>
                        <a:pt x="4024" y="12569"/>
                      </a:cubicBezTo>
                      <a:cubicBezTo>
                        <a:pt x="3855" y="12484"/>
                        <a:pt x="3686" y="12378"/>
                        <a:pt x="3528" y="12252"/>
                      </a:cubicBezTo>
                      <a:cubicBezTo>
                        <a:pt x="3200" y="12009"/>
                        <a:pt x="2905" y="11703"/>
                        <a:pt x="2630" y="11375"/>
                      </a:cubicBezTo>
                      <a:cubicBezTo>
                        <a:pt x="1553" y="10118"/>
                        <a:pt x="824" y="8545"/>
                        <a:pt x="718" y="6929"/>
                      </a:cubicBezTo>
                      <a:cubicBezTo>
                        <a:pt x="708" y="6802"/>
                        <a:pt x="708" y="6675"/>
                        <a:pt x="708" y="6549"/>
                      </a:cubicBezTo>
                      <a:cubicBezTo>
                        <a:pt x="708" y="6232"/>
                        <a:pt x="729" y="5915"/>
                        <a:pt x="782" y="5598"/>
                      </a:cubicBezTo>
                      <a:cubicBezTo>
                        <a:pt x="803" y="5418"/>
                        <a:pt x="845" y="5249"/>
                        <a:pt x="887" y="5070"/>
                      </a:cubicBezTo>
                      <a:cubicBezTo>
                        <a:pt x="1077" y="4331"/>
                        <a:pt x="1405" y="3644"/>
                        <a:pt x="1870" y="3053"/>
                      </a:cubicBezTo>
                      <a:cubicBezTo>
                        <a:pt x="1933" y="2979"/>
                        <a:pt x="1996" y="2905"/>
                        <a:pt x="2049" y="2841"/>
                      </a:cubicBezTo>
                      <a:cubicBezTo>
                        <a:pt x="2144" y="2736"/>
                        <a:pt x="2250" y="2630"/>
                        <a:pt x="2345" y="2535"/>
                      </a:cubicBezTo>
                      <a:cubicBezTo>
                        <a:pt x="2852" y="2070"/>
                        <a:pt x="3454" y="1711"/>
                        <a:pt x="4098" y="1363"/>
                      </a:cubicBezTo>
                      <a:cubicBezTo>
                        <a:pt x="4130" y="1342"/>
                        <a:pt x="4161" y="1321"/>
                        <a:pt x="4193" y="1300"/>
                      </a:cubicBezTo>
                      <a:cubicBezTo>
                        <a:pt x="4351" y="1215"/>
                        <a:pt x="4520" y="1131"/>
                        <a:pt x="4689" y="1046"/>
                      </a:cubicBezTo>
                      <a:cubicBezTo>
                        <a:pt x="4996" y="888"/>
                        <a:pt x="5313" y="740"/>
                        <a:pt x="5619" y="613"/>
                      </a:cubicBezTo>
                      <a:lnTo>
                        <a:pt x="5260"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631" name="Google Shape;1631;p53"/>
              <p:cNvSpPr/>
              <p:nvPr/>
            </p:nvSpPr>
            <p:spPr>
              <a:xfrm>
                <a:off x="1446013" y="930801"/>
                <a:ext cx="694200" cy="676203"/>
              </a:xfrm>
              <a:custGeom>
                <a:avLst/>
                <a:gdLst/>
                <a:ahLst/>
                <a:cxnLst/>
                <a:rect l="l" t="t" r="r" b="b"/>
                <a:pathLst>
                  <a:path w="14850" h="14465" extrusionOk="0">
                    <a:moveTo>
                      <a:pt x="9370" y="0"/>
                    </a:moveTo>
                    <a:cubicBezTo>
                      <a:pt x="6477" y="0"/>
                      <a:pt x="2945" y="2619"/>
                      <a:pt x="1553" y="4788"/>
                    </a:cubicBezTo>
                    <a:cubicBezTo>
                      <a:pt x="1" y="7217"/>
                      <a:pt x="560" y="10702"/>
                      <a:pt x="2673" y="12667"/>
                    </a:cubicBezTo>
                    <a:cubicBezTo>
                      <a:pt x="3949" y="13860"/>
                      <a:pt x="5697" y="14464"/>
                      <a:pt x="7448" y="14464"/>
                    </a:cubicBezTo>
                    <a:cubicBezTo>
                      <a:pt x="8580" y="14464"/>
                      <a:pt x="9713" y="14212"/>
                      <a:pt x="10720" y="13702"/>
                    </a:cubicBezTo>
                    <a:cubicBezTo>
                      <a:pt x="13160" y="12476"/>
                      <a:pt x="14850" y="9836"/>
                      <a:pt x="14829" y="7101"/>
                    </a:cubicBezTo>
                    <a:cubicBezTo>
                      <a:pt x="14818" y="4745"/>
                      <a:pt x="12907" y="722"/>
                      <a:pt x="10340" y="109"/>
                    </a:cubicBezTo>
                    <a:cubicBezTo>
                      <a:pt x="10028" y="35"/>
                      <a:pt x="9703" y="0"/>
                      <a:pt x="937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2" name="Google Shape;1632;p53"/>
              <p:cNvSpPr/>
              <p:nvPr/>
            </p:nvSpPr>
            <p:spPr>
              <a:xfrm>
                <a:off x="1533383" y="958101"/>
                <a:ext cx="543627" cy="609073"/>
              </a:xfrm>
              <a:custGeom>
                <a:avLst/>
                <a:gdLst/>
                <a:ahLst/>
                <a:cxnLst/>
                <a:rect l="l" t="t" r="r" b="b"/>
                <a:pathLst>
                  <a:path w="11629" h="13029" extrusionOk="0">
                    <a:moveTo>
                      <a:pt x="7806" y="127"/>
                    </a:moveTo>
                    <a:cubicBezTo>
                      <a:pt x="8313" y="127"/>
                      <a:pt x="8777" y="444"/>
                      <a:pt x="9147" y="771"/>
                    </a:cubicBezTo>
                    <a:cubicBezTo>
                      <a:pt x="9379" y="961"/>
                      <a:pt x="9591" y="1183"/>
                      <a:pt x="9802" y="1394"/>
                    </a:cubicBezTo>
                    <a:cubicBezTo>
                      <a:pt x="10024" y="1627"/>
                      <a:pt x="10245" y="1870"/>
                      <a:pt x="10414" y="2144"/>
                    </a:cubicBezTo>
                    <a:cubicBezTo>
                      <a:pt x="10763" y="2683"/>
                      <a:pt x="10921" y="3306"/>
                      <a:pt x="11069" y="3919"/>
                    </a:cubicBezTo>
                    <a:cubicBezTo>
                      <a:pt x="11228" y="4594"/>
                      <a:pt x="11386" y="5260"/>
                      <a:pt x="11449" y="5946"/>
                    </a:cubicBezTo>
                    <a:cubicBezTo>
                      <a:pt x="11513" y="6580"/>
                      <a:pt x="11481" y="7224"/>
                      <a:pt x="11323" y="7847"/>
                    </a:cubicBezTo>
                    <a:cubicBezTo>
                      <a:pt x="11185" y="8449"/>
                      <a:pt x="10953" y="9020"/>
                      <a:pt x="10636" y="9558"/>
                    </a:cubicBezTo>
                    <a:cubicBezTo>
                      <a:pt x="10066" y="10572"/>
                      <a:pt x="9242" y="11459"/>
                      <a:pt x="8249" y="12061"/>
                    </a:cubicBezTo>
                    <a:cubicBezTo>
                      <a:pt x="7280" y="12645"/>
                      <a:pt x="6167" y="12918"/>
                      <a:pt x="5046" y="12918"/>
                    </a:cubicBezTo>
                    <a:cubicBezTo>
                      <a:pt x="4910" y="12918"/>
                      <a:pt x="4774" y="12914"/>
                      <a:pt x="4637" y="12906"/>
                    </a:cubicBezTo>
                    <a:cubicBezTo>
                      <a:pt x="4014" y="12864"/>
                      <a:pt x="3349" y="12780"/>
                      <a:pt x="2768" y="12516"/>
                    </a:cubicBezTo>
                    <a:cubicBezTo>
                      <a:pt x="2493" y="12389"/>
                      <a:pt x="2240" y="12209"/>
                      <a:pt x="2018" y="11987"/>
                    </a:cubicBezTo>
                    <a:cubicBezTo>
                      <a:pt x="1807" y="11776"/>
                      <a:pt x="1617" y="11533"/>
                      <a:pt x="1448" y="11280"/>
                    </a:cubicBezTo>
                    <a:cubicBezTo>
                      <a:pt x="1078" y="10762"/>
                      <a:pt x="709" y="10224"/>
                      <a:pt x="466" y="9632"/>
                    </a:cubicBezTo>
                    <a:cubicBezTo>
                      <a:pt x="212" y="9020"/>
                      <a:pt x="149" y="8354"/>
                      <a:pt x="138" y="7700"/>
                    </a:cubicBezTo>
                    <a:cubicBezTo>
                      <a:pt x="138" y="7055"/>
                      <a:pt x="159" y="6411"/>
                      <a:pt x="275" y="5777"/>
                    </a:cubicBezTo>
                    <a:cubicBezTo>
                      <a:pt x="328" y="5482"/>
                      <a:pt x="413" y="5175"/>
                      <a:pt x="540" y="4890"/>
                    </a:cubicBezTo>
                    <a:cubicBezTo>
                      <a:pt x="666" y="4605"/>
                      <a:pt x="835" y="4341"/>
                      <a:pt x="1046" y="4109"/>
                    </a:cubicBezTo>
                    <a:cubicBezTo>
                      <a:pt x="1437" y="3644"/>
                      <a:pt x="1913" y="3243"/>
                      <a:pt x="2377" y="2852"/>
                    </a:cubicBezTo>
                    <a:cubicBezTo>
                      <a:pt x="2842" y="2461"/>
                      <a:pt x="3317" y="2102"/>
                      <a:pt x="3814" y="1775"/>
                    </a:cubicBezTo>
                    <a:cubicBezTo>
                      <a:pt x="4796" y="1120"/>
                      <a:pt x="5873" y="581"/>
                      <a:pt x="7024" y="285"/>
                    </a:cubicBezTo>
                    <a:cubicBezTo>
                      <a:pt x="7278" y="222"/>
                      <a:pt x="7542" y="169"/>
                      <a:pt x="7806" y="127"/>
                    </a:cubicBezTo>
                    <a:close/>
                    <a:moveTo>
                      <a:pt x="7837" y="0"/>
                    </a:moveTo>
                    <a:cubicBezTo>
                      <a:pt x="7827" y="11"/>
                      <a:pt x="7806" y="11"/>
                      <a:pt x="7795" y="11"/>
                    </a:cubicBezTo>
                    <a:cubicBezTo>
                      <a:pt x="7721" y="11"/>
                      <a:pt x="7647" y="21"/>
                      <a:pt x="7573" y="32"/>
                    </a:cubicBezTo>
                    <a:cubicBezTo>
                      <a:pt x="7563" y="32"/>
                      <a:pt x="7552" y="42"/>
                      <a:pt x="7542" y="64"/>
                    </a:cubicBezTo>
                    <a:cubicBezTo>
                      <a:pt x="6443" y="264"/>
                      <a:pt x="5398" y="697"/>
                      <a:pt x="4437" y="1257"/>
                    </a:cubicBezTo>
                    <a:cubicBezTo>
                      <a:pt x="3370" y="1870"/>
                      <a:pt x="2398" y="2641"/>
                      <a:pt x="1501" y="3475"/>
                    </a:cubicBezTo>
                    <a:cubicBezTo>
                      <a:pt x="1036" y="3908"/>
                      <a:pt x="613" y="4383"/>
                      <a:pt x="381" y="4985"/>
                    </a:cubicBezTo>
                    <a:cubicBezTo>
                      <a:pt x="138" y="5577"/>
                      <a:pt x="75" y="6210"/>
                      <a:pt x="54" y="6844"/>
                    </a:cubicBezTo>
                    <a:cubicBezTo>
                      <a:pt x="22" y="7520"/>
                      <a:pt x="1" y="8196"/>
                      <a:pt x="128" y="8861"/>
                    </a:cubicBezTo>
                    <a:cubicBezTo>
                      <a:pt x="244" y="9516"/>
                      <a:pt x="540" y="10108"/>
                      <a:pt x="899" y="10678"/>
                    </a:cubicBezTo>
                    <a:cubicBezTo>
                      <a:pt x="1078" y="10952"/>
                      <a:pt x="1258" y="11217"/>
                      <a:pt x="1448" y="11481"/>
                    </a:cubicBezTo>
                    <a:cubicBezTo>
                      <a:pt x="1627" y="11734"/>
                      <a:pt x="1817" y="11977"/>
                      <a:pt x="2050" y="12178"/>
                    </a:cubicBezTo>
                    <a:cubicBezTo>
                      <a:pt x="2525" y="12611"/>
                      <a:pt x="3138" y="12811"/>
                      <a:pt x="3761" y="12917"/>
                    </a:cubicBezTo>
                    <a:cubicBezTo>
                      <a:pt x="4186" y="12990"/>
                      <a:pt x="4619" y="13029"/>
                      <a:pt x="5052" y="13029"/>
                    </a:cubicBezTo>
                    <a:cubicBezTo>
                      <a:pt x="5931" y="13029"/>
                      <a:pt x="6809" y="12869"/>
                      <a:pt x="7616" y="12516"/>
                    </a:cubicBezTo>
                    <a:cubicBezTo>
                      <a:pt x="8693" y="12051"/>
                      <a:pt x="9601" y="11248"/>
                      <a:pt x="10288" y="10308"/>
                    </a:cubicBezTo>
                    <a:cubicBezTo>
                      <a:pt x="11038" y="9294"/>
                      <a:pt x="11523" y="8080"/>
                      <a:pt x="11587" y="6812"/>
                    </a:cubicBezTo>
                    <a:cubicBezTo>
                      <a:pt x="11629" y="6115"/>
                      <a:pt x="11513" y="5429"/>
                      <a:pt x="11376" y="4742"/>
                    </a:cubicBezTo>
                    <a:cubicBezTo>
                      <a:pt x="11302" y="4404"/>
                      <a:pt x="11217" y="4066"/>
                      <a:pt x="11143" y="3718"/>
                    </a:cubicBezTo>
                    <a:cubicBezTo>
                      <a:pt x="11059" y="3412"/>
                      <a:pt x="10974" y="3095"/>
                      <a:pt x="10858" y="2788"/>
                    </a:cubicBezTo>
                    <a:cubicBezTo>
                      <a:pt x="10752" y="2493"/>
                      <a:pt x="10605" y="2197"/>
                      <a:pt x="10414" y="1944"/>
                    </a:cubicBezTo>
                    <a:cubicBezTo>
                      <a:pt x="10224" y="1680"/>
                      <a:pt x="10003" y="1437"/>
                      <a:pt x="9781" y="1215"/>
                    </a:cubicBezTo>
                    <a:cubicBezTo>
                      <a:pt x="9358" y="792"/>
                      <a:pt x="8925" y="349"/>
                      <a:pt x="8376" y="127"/>
                    </a:cubicBezTo>
                    <a:cubicBezTo>
                      <a:pt x="8218" y="64"/>
                      <a:pt x="8049" y="21"/>
                      <a:pt x="7890" y="11"/>
                    </a:cubicBezTo>
                    <a:cubicBezTo>
                      <a:pt x="7880" y="11"/>
                      <a:pt x="7859" y="0"/>
                      <a:pt x="783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3" name="Google Shape;1633;p53"/>
              <p:cNvSpPr/>
              <p:nvPr/>
            </p:nvSpPr>
            <p:spPr>
              <a:xfrm>
                <a:off x="1566994" y="988720"/>
                <a:ext cx="433490" cy="527172"/>
              </a:xfrm>
              <a:custGeom>
                <a:avLst/>
                <a:gdLst/>
                <a:ahLst/>
                <a:cxnLst/>
                <a:rect l="l" t="t" r="r" b="b"/>
                <a:pathLst>
                  <a:path w="9273" h="11277" extrusionOk="0">
                    <a:moveTo>
                      <a:pt x="6791" y="116"/>
                    </a:moveTo>
                    <a:cubicBezTo>
                      <a:pt x="7182" y="116"/>
                      <a:pt x="7541" y="338"/>
                      <a:pt x="7816" y="613"/>
                    </a:cubicBezTo>
                    <a:cubicBezTo>
                      <a:pt x="8164" y="951"/>
                      <a:pt x="8418" y="1405"/>
                      <a:pt x="8618" y="1848"/>
                    </a:cubicBezTo>
                    <a:cubicBezTo>
                      <a:pt x="9009" y="2767"/>
                      <a:pt x="9125" y="3792"/>
                      <a:pt x="9136" y="4795"/>
                    </a:cubicBezTo>
                    <a:cubicBezTo>
                      <a:pt x="9136" y="5302"/>
                      <a:pt x="9115" y="5809"/>
                      <a:pt x="9083" y="6316"/>
                    </a:cubicBezTo>
                    <a:cubicBezTo>
                      <a:pt x="9041" y="6844"/>
                      <a:pt x="8977" y="7383"/>
                      <a:pt x="8840" y="7900"/>
                    </a:cubicBezTo>
                    <a:cubicBezTo>
                      <a:pt x="8703" y="8407"/>
                      <a:pt x="8481" y="8882"/>
                      <a:pt x="8153" y="9284"/>
                    </a:cubicBezTo>
                    <a:cubicBezTo>
                      <a:pt x="7847" y="9664"/>
                      <a:pt x="7467" y="9991"/>
                      <a:pt x="7045" y="10245"/>
                    </a:cubicBezTo>
                    <a:cubicBezTo>
                      <a:pt x="6580" y="10519"/>
                      <a:pt x="6073" y="10720"/>
                      <a:pt x="5555" y="10857"/>
                    </a:cubicBezTo>
                    <a:cubicBezTo>
                      <a:pt x="5006" y="11005"/>
                      <a:pt x="4446" y="11100"/>
                      <a:pt x="3887" y="11142"/>
                    </a:cubicBezTo>
                    <a:cubicBezTo>
                      <a:pt x="3779" y="11151"/>
                      <a:pt x="3671" y="11155"/>
                      <a:pt x="3564" y="11155"/>
                    </a:cubicBezTo>
                    <a:cubicBezTo>
                      <a:pt x="3117" y="11155"/>
                      <a:pt x="2684" y="11075"/>
                      <a:pt x="2292" y="10836"/>
                    </a:cubicBezTo>
                    <a:cubicBezTo>
                      <a:pt x="2060" y="10688"/>
                      <a:pt x="1848" y="10519"/>
                      <a:pt x="1648" y="10340"/>
                    </a:cubicBezTo>
                    <a:cubicBezTo>
                      <a:pt x="1447" y="10160"/>
                      <a:pt x="1257" y="9960"/>
                      <a:pt x="1088" y="9759"/>
                    </a:cubicBezTo>
                    <a:cubicBezTo>
                      <a:pt x="423" y="8967"/>
                      <a:pt x="169" y="7953"/>
                      <a:pt x="190" y="6939"/>
                    </a:cubicBezTo>
                    <a:cubicBezTo>
                      <a:pt x="201" y="6443"/>
                      <a:pt x="275" y="5936"/>
                      <a:pt x="391" y="5450"/>
                    </a:cubicBezTo>
                    <a:cubicBezTo>
                      <a:pt x="518" y="4911"/>
                      <a:pt x="697" y="4383"/>
                      <a:pt x="982" y="3908"/>
                    </a:cubicBezTo>
                    <a:cubicBezTo>
                      <a:pt x="1257" y="3443"/>
                      <a:pt x="1637" y="3052"/>
                      <a:pt x="2038" y="2693"/>
                    </a:cubicBezTo>
                    <a:cubicBezTo>
                      <a:pt x="2440" y="2345"/>
                      <a:pt x="2852" y="2017"/>
                      <a:pt x="3285" y="1711"/>
                    </a:cubicBezTo>
                    <a:cubicBezTo>
                      <a:pt x="4130" y="1109"/>
                      <a:pt x="5048" y="613"/>
                      <a:pt x="6041" y="306"/>
                    </a:cubicBezTo>
                    <a:cubicBezTo>
                      <a:pt x="6284" y="232"/>
                      <a:pt x="6538" y="169"/>
                      <a:pt x="6780" y="116"/>
                    </a:cubicBezTo>
                    <a:close/>
                    <a:moveTo>
                      <a:pt x="6784" y="1"/>
                    </a:moveTo>
                    <a:cubicBezTo>
                      <a:pt x="6683" y="1"/>
                      <a:pt x="6583" y="14"/>
                      <a:pt x="6485" y="42"/>
                    </a:cubicBezTo>
                    <a:cubicBezTo>
                      <a:pt x="6464" y="53"/>
                      <a:pt x="6453" y="63"/>
                      <a:pt x="6453" y="85"/>
                    </a:cubicBezTo>
                    <a:cubicBezTo>
                      <a:pt x="5513" y="306"/>
                      <a:pt x="4626" y="718"/>
                      <a:pt x="3802" y="1225"/>
                    </a:cubicBezTo>
                    <a:cubicBezTo>
                      <a:pt x="3348" y="1510"/>
                      <a:pt x="2904" y="1838"/>
                      <a:pt x="2493" y="2176"/>
                    </a:cubicBezTo>
                    <a:cubicBezTo>
                      <a:pt x="2060" y="2514"/>
                      <a:pt x="1637" y="2883"/>
                      <a:pt x="1278" y="3306"/>
                    </a:cubicBezTo>
                    <a:cubicBezTo>
                      <a:pt x="570" y="4130"/>
                      <a:pt x="243" y="5239"/>
                      <a:pt x="116" y="6305"/>
                    </a:cubicBezTo>
                    <a:cubicBezTo>
                      <a:pt x="0" y="7309"/>
                      <a:pt x="106" y="8375"/>
                      <a:pt x="613" y="9273"/>
                    </a:cubicBezTo>
                    <a:cubicBezTo>
                      <a:pt x="887" y="9748"/>
                      <a:pt x="1267" y="10150"/>
                      <a:pt x="1679" y="10519"/>
                    </a:cubicBezTo>
                    <a:cubicBezTo>
                      <a:pt x="1891" y="10699"/>
                      <a:pt x="2112" y="10868"/>
                      <a:pt x="2355" y="10995"/>
                    </a:cubicBezTo>
                    <a:cubicBezTo>
                      <a:pt x="2598" y="11132"/>
                      <a:pt x="2852" y="11206"/>
                      <a:pt x="3126" y="11248"/>
                    </a:cubicBezTo>
                    <a:cubicBezTo>
                      <a:pt x="3275" y="11268"/>
                      <a:pt x="3426" y="11276"/>
                      <a:pt x="3577" y="11276"/>
                    </a:cubicBezTo>
                    <a:cubicBezTo>
                      <a:pt x="3993" y="11276"/>
                      <a:pt x="4413" y="11212"/>
                      <a:pt x="4816" y="11142"/>
                    </a:cubicBezTo>
                    <a:cubicBezTo>
                      <a:pt x="5397" y="11037"/>
                      <a:pt x="5957" y="10889"/>
                      <a:pt x="6495" y="10646"/>
                    </a:cubicBezTo>
                    <a:cubicBezTo>
                      <a:pt x="7435" y="10245"/>
                      <a:pt x="8270" y="9558"/>
                      <a:pt x="8703" y="8618"/>
                    </a:cubicBezTo>
                    <a:cubicBezTo>
                      <a:pt x="8924" y="8122"/>
                      <a:pt x="9051" y="7594"/>
                      <a:pt x="9115" y="7055"/>
                    </a:cubicBezTo>
                    <a:cubicBezTo>
                      <a:pt x="9188" y="6527"/>
                      <a:pt x="9220" y="5978"/>
                      <a:pt x="9241" y="5439"/>
                    </a:cubicBezTo>
                    <a:cubicBezTo>
                      <a:pt x="9273" y="4415"/>
                      <a:pt x="9220" y="3359"/>
                      <a:pt x="8924" y="2366"/>
                    </a:cubicBezTo>
                    <a:cubicBezTo>
                      <a:pt x="8777" y="1880"/>
                      <a:pt x="8565" y="1415"/>
                      <a:pt x="8280" y="993"/>
                    </a:cubicBezTo>
                    <a:cubicBezTo>
                      <a:pt x="8006" y="591"/>
                      <a:pt x="7636" y="211"/>
                      <a:pt x="7161" y="63"/>
                    </a:cubicBezTo>
                    <a:cubicBezTo>
                      <a:pt x="7037" y="22"/>
                      <a:pt x="6910" y="1"/>
                      <a:pt x="67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4" name="Google Shape;1634;p53"/>
              <p:cNvSpPr/>
              <p:nvPr/>
            </p:nvSpPr>
            <p:spPr>
              <a:xfrm>
                <a:off x="1662265" y="1111524"/>
                <a:ext cx="242479" cy="326531"/>
              </a:xfrm>
              <a:custGeom>
                <a:avLst/>
                <a:gdLst/>
                <a:ahLst/>
                <a:cxnLst/>
                <a:rect l="l" t="t" r="r" b="b"/>
                <a:pathLst>
                  <a:path w="5187" h="6985" extrusionOk="0">
                    <a:moveTo>
                      <a:pt x="3891" y="112"/>
                    </a:moveTo>
                    <a:cubicBezTo>
                      <a:pt x="4220" y="112"/>
                      <a:pt x="4519" y="323"/>
                      <a:pt x="4700" y="605"/>
                    </a:cubicBezTo>
                    <a:cubicBezTo>
                      <a:pt x="5038" y="1133"/>
                      <a:pt x="4985" y="1777"/>
                      <a:pt x="4848" y="2369"/>
                    </a:cubicBezTo>
                    <a:cubicBezTo>
                      <a:pt x="4552" y="3562"/>
                      <a:pt x="4035" y="4703"/>
                      <a:pt x="3370" y="5738"/>
                    </a:cubicBezTo>
                    <a:cubicBezTo>
                      <a:pt x="3211" y="5991"/>
                      <a:pt x="3042" y="6245"/>
                      <a:pt x="2841" y="6466"/>
                    </a:cubicBezTo>
                    <a:cubicBezTo>
                      <a:pt x="2651" y="6688"/>
                      <a:pt x="2408" y="6836"/>
                      <a:pt x="2102" y="6868"/>
                    </a:cubicBezTo>
                    <a:cubicBezTo>
                      <a:pt x="2052" y="6873"/>
                      <a:pt x="2002" y="6876"/>
                      <a:pt x="1952" y="6876"/>
                    </a:cubicBezTo>
                    <a:cubicBezTo>
                      <a:pt x="1714" y="6876"/>
                      <a:pt x="1475" y="6818"/>
                      <a:pt x="1257" y="6731"/>
                    </a:cubicBezTo>
                    <a:cubicBezTo>
                      <a:pt x="1004" y="6635"/>
                      <a:pt x="750" y="6509"/>
                      <a:pt x="560" y="6329"/>
                    </a:cubicBezTo>
                    <a:cubicBezTo>
                      <a:pt x="349" y="6139"/>
                      <a:pt x="222" y="5886"/>
                      <a:pt x="169" y="5600"/>
                    </a:cubicBezTo>
                    <a:cubicBezTo>
                      <a:pt x="106" y="5305"/>
                      <a:pt x="127" y="4998"/>
                      <a:pt x="127" y="4692"/>
                    </a:cubicBezTo>
                    <a:cubicBezTo>
                      <a:pt x="148" y="4080"/>
                      <a:pt x="180" y="3446"/>
                      <a:pt x="412" y="2865"/>
                    </a:cubicBezTo>
                    <a:cubicBezTo>
                      <a:pt x="624" y="2316"/>
                      <a:pt x="1014" y="1851"/>
                      <a:pt x="1447" y="1460"/>
                    </a:cubicBezTo>
                    <a:cubicBezTo>
                      <a:pt x="1901" y="1059"/>
                      <a:pt x="2419" y="721"/>
                      <a:pt x="2968" y="457"/>
                    </a:cubicBezTo>
                    <a:cubicBezTo>
                      <a:pt x="3211" y="341"/>
                      <a:pt x="3465" y="193"/>
                      <a:pt x="3729" y="130"/>
                    </a:cubicBezTo>
                    <a:cubicBezTo>
                      <a:pt x="3783" y="118"/>
                      <a:pt x="3838" y="112"/>
                      <a:pt x="3891" y="112"/>
                    </a:cubicBezTo>
                    <a:close/>
                    <a:moveTo>
                      <a:pt x="3906" y="1"/>
                    </a:moveTo>
                    <a:cubicBezTo>
                      <a:pt x="3588" y="1"/>
                      <a:pt x="3291" y="176"/>
                      <a:pt x="2989" y="320"/>
                    </a:cubicBezTo>
                    <a:cubicBezTo>
                      <a:pt x="2535" y="541"/>
                      <a:pt x="2092" y="806"/>
                      <a:pt x="1690" y="1122"/>
                    </a:cubicBezTo>
                    <a:cubicBezTo>
                      <a:pt x="1204" y="1492"/>
                      <a:pt x="750" y="1946"/>
                      <a:pt x="455" y="2495"/>
                    </a:cubicBezTo>
                    <a:cubicBezTo>
                      <a:pt x="148" y="3066"/>
                      <a:pt x="53" y="3720"/>
                      <a:pt x="32" y="4365"/>
                    </a:cubicBezTo>
                    <a:cubicBezTo>
                      <a:pt x="11" y="4682"/>
                      <a:pt x="0" y="5009"/>
                      <a:pt x="22" y="5336"/>
                    </a:cubicBezTo>
                    <a:cubicBezTo>
                      <a:pt x="43" y="5632"/>
                      <a:pt x="106" y="5928"/>
                      <a:pt x="275" y="6181"/>
                    </a:cubicBezTo>
                    <a:cubicBezTo>
                      <a:pt x="433" y="6414"/>
                      <a:pt x="666" y="6583"/>
                      <a:pt x="909" y="6709"/>
                    </a:cubicBezTo>
                    <a:cubicBezTo>
                      <a:pt x="1173" y="6836"/>
                      <a:pt x="1458" y="6931"/>
                      <a:pt x="1754" y="6973"/>
                    </a:cubicBezTo>
                    <a:cubicBezTo>
                      <a:pt x="1818" y="6981"/>
                      <a:pt x="1883" y="6984"/>
                      <a:pt x="1948" y="6984"/>
                    </a:cubicBezTo>
                    <a:cubicBezTo>
                      <a:pt x="2174" y="6984"/>
                      <a:pt x="2404" y="6938"/>
                      <a:pt x="2609" y="6815"/>
                    </a:cubicBezTo>
                    <a:cubicBezTo>
                      <a:pt x="2863" y="6667"/>
                      <a:pt x="3042" y="6403"/>
                      <a:pt x="3211" y="6171"/>
                    </a:cubicBezTo>
                    <a:cubicBezTo>
                      <a:pt x="3961" y="5104"/>
                      <a:pt x="4521" y="3921"/>
                      <a:pt x="4880" y="2685"/>
                    </a:cubicBezTo>
                    <a:cubicBezTo>
                      <a:pt x="5059" y="2062"/>
                      <a:pt x="5186" y="1386"/>
                      <a:pt x="4922" y="774"/>
                    </a:cubicBezTo>
                    <a:cubicBezTo>
                      <a:pt x="4795" y="489"/>
                      <a:pt x="4574" y="235"/>
                      <a:pt x="4299" y="98"/>
                    </a:cubicBezTo>
                    <a:cubicBezTo>
                      <a:pt x="4163" y="29"/>
                      <a:pt x="4033" y="1"/>
                      <a:pt x="390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5" name="Google Shape;1635;p53"/>
              <p:cNvSpPr/>
              <p:nvPr/>
            </p:nvSpPr>
            <p:spPr>
              <a:xfrm>
                <a:off x="1713126" y="1179727"/>
                <a:ext cx="128883" cy="176472"/>
              </a:xfrm>
              <a:custGeom>
                <a:avLst/>
                <a:gdLst/>
                <a:ahLst/>
                <a:cxnLst/>
                <a:rect l="l" t="t" r="r" b="b"/>
                <a:pathLst>
                  <a:path w="2757" h="3775" extrusionOk="0">
                    <a:moveTo>
                      <a:pt x="2195" y="110"/>
                    </a:moveTo>
                    <a:cubicBezTo>
                      <a:pt x="2235" y="110"/>
                      <a:pt x="2275" y="120"/>
                      <a:pt x="2313" y="139"/>
                    </a:cubicBezTo>
                    <a:cubicBezTo>
                      <a:pt x="2450" y="202"/>
                      <a:pt x="2524" y="350"/>
                      <a:pt x="2535" y="498"/>
                    </a:cubicBezTo>
                    <a:cubicBezTo>
                      <a:pt x="2577" y="793"/>
                      <a:pt x="2450" y="1100"/>
                      <a:pt x="2313" y="1364"/>
                    </a:cubicBezTo>
                    <a:cubicBezTo>
                      <a:pt x="2176" y="1638"/>
                      <a:pt x="2017" y="1902"/>
                      <a:pt x="1880" y="2166"/>
                    </a:cubicBezTo>
                    <a:cubicBezTo>
                      <a:pt x="1732" y="2441"/>
                      <a:pt x="1584" y="2716"/>
                      <a:pt x="1405" y="2969"/>
                    </a:cubicBezTo>
                    <a:cubicBezTo>
                      <a:pt x="1236" y="3201"/>
                      <a:pt x="1025" y="3413"/>
                      <a:pt x="782" y="3550"/>
                    </a:cubicBezTo>
                    <a:cubicBezTo>
                      <a:pt x="693" y="3606"/>
                      <a:pt x="586" y="3663"/>
                      <a:pt x="479" y="3663"/>
                    </a:cubicBezTo>
                    <a:cubicBezTo>
                      <a:pt x="446" y="3663"/>
                      <a:pt x="413" y="3658"/>
                      <a:pt x="380" y="3645"/>
                    </a:cubicBezTo>
                    <a:cubicBezTo>
                      <a:pt x="243" y="3592"/>
                      <a:pt x="169" y="3465"/>
                      <a:pt x="138" y="3328"/>
                    </a:cubicBezTo>
                    <a:cubicBezTo>
                      <a:pt x="106" y="3170"/>
                      <a:pt x="138" y="3011"/>
                      <a:pt x="169" y="2853"/>
                    </a:cubicBezTo>
                    <a:cubicBezTo>
                      <a:pt x="201" y="2705"/>
                      <a:pt x="243" y="2557"/>
                      <a:pt x="296" y="2420"/>
                    </a:cubicBezTo>
                    <a:cubicBezTo>
                      <a:pt x="391" y="2135"/>
                      <a:pt x="528" y="1860"/>
                      <a:pt x="708" y="1617"/>
                    </a:cubicBezTo>
                    <a:cubicBezTo>
                      <a:pt x="1099" y="1110"/>
                      <a:pt x="1648" y="751"/>
                      <a:pt x="2007" y="223"/>
                    </a:cubicBezTo>
                    <a:lnTo>
                      <a:pt x="2007" y="202"/>
                    </a:lnTo>
                    <a:cubicBezTo>
                      <a:pt x="2054" y="141"/>
                      <a:pt x="2124" y="110"/>
                      <a:pt x="2195" y="110"/>
                    </a:cubicBezTo>
                    <a:close/>
                    <a:moveTo>
                      <a:pt x="2190" y="0"/>
                    </a:moveTo>
                    <a:cubicBezTo>
                      <a:pt x="2055" y="0"/>
                      <a:pt x="1940" y="73"/>
                      <a:pt x="1891" y="191"/>
                    </a:cubicBezTo>
                    <a:cubicBezTo>
                      <a:pt x="1521" y="709"/>
                      <a:pt x="982" y="1068"/>
                      <a:pt x="602" y="1575"/>
                    </a:cubicBezTo>
                    <a:cubicBezTo>
                      <a:pt x="402" y="1839"/>
                      <a:pt x="264" y="2145"/>
                      <a:pt x="159" y="2473"/>
                    </a:cubicBezTo>
                    <a:cubicBezTo>
                      <a:pt x="106" y="2631"/>
                      <a:pt x="64" y="2811"/>
                      <a:pt x="32" y="2980"/>
                    </a:cubicBezTo>
                    <a:cubicBezTo>
                      <a:pt x="11" y="3138"/>
                      <a:pt x="0" y="3318"/>
                      <a:pt x="64" y="3465"/>
                    </a:cubicBezTo>
                    <a:cubicBezTo>
                      <a:pt x="116" y="3592"/>
                      <a:pt x="201" y="3698"/>
                      <a:pt x="328" y="3751"/>
                    </a:cubicBezTo>
                    <a:cubicBezTo>
                      <a:pt x="374" y="3767"/>
                      <a:pt x="420" y="3775"/>
                      <a:pt x="465" y="3775"/>
                    </a:cubicBezTo>
                    <a:cubicBezTo>
                      <a:pt x="562" y="3775"/>
                      <a:pt x="656" y="3741"/>
                      <a:pt x="750" y="3698"/>
                    </a:cubicBezTo>
                    <a:cubicBezTo>
                      <a:pt x="1025" y="3561"/>
                      <a:pt x="1257" y="3339"/>
                      <a:pt x="1447" y="3085"/>
                    </a:cubicBezTo>
                    <a:cubicBezTo>
                      <a:pt x="1669" y="2811"/>
                      <a:pt x="1827" y="2504"/>
                      <a:pt x="1996" y="2188"/>
                    </a:cubicBezTo>
                    <a:cubicBezTo>
                      <a:pt x="2155" y="1892"/>
                      <a:pt x="2334" y="1607"/>
                      <a:pt x="2482" y="1290"/>
                    </a:cubicBezTo>
                    <a:cubicBezTo>
                      <a:pt x="2619" y="984"/>
                      <a:pt x="2757" y="561"/>
                      <a:pt x="2577" y="234"/>
                    </a:cubicBezTo>
                    <a:cubicBezTo>
                      <a:pt x="2503" y="107"/>
                      <a:pt x="2366" y="1"/>
                      <a:pt x="2218" y="1"/>
                    </a:cubicBezTo>
                    <a:cubicBezTo>
                      <a:pt x="2209" y="1"/>
                      <a:pt x="2200" y="0"/>
                      <a:pt x="219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6" name="Google Shape;1636;p53"/>
              <p:cNvSpPr/>
              <p:nvPr/>
            </p:nvSpPr>
            <p:spPr>
              <a:xfrm>
                <a:off x="1736312" y="1219275"/>
                <a:ext cx="68672" cy="95178"/>
              </a:xfrm>
              <a:custGeom>
                <a:avLst/>
                <a:gdLst/>
                <a:ahLst/>
                <a:cxnLst/>
                <a:rect l="l" t="t" r="r" b="b"/>
                <a:pathLst>
                  <a:path w="1469" h="2036" extrusionOk="0">
                    <a:moveTo>
                      <a:pt x="1257" y="254"/>
                    </a:moveTo>
                    <a:cubicBezTo>
                      <a:pt x="1162" y="444"/>
                      <a:pt x="1036" y="623"/>
                      <a:pt x="919" y="803"/>
                    </a:cubicBezTo>
                    <a:cubicBezTo>
                      <a:pt x="761" y="1067"/>
                      <a:pt x="603" y="1331"/>
                      <a:pt x="434" y="1595"/>
                    </a:cubicBezTo>
                    <a:cubicBezTo>
                      <a:pt x="415" y="1633"/>
                      <a:pt x="260" y="1925"/>
                      <a:pt x="183" y="1925"/>
                    </a:cubicBezTo>
                    <a:cubicBezTo>
                      <a:pt x="174" y="1925"/>
                      <a:pt x="166" y="1921"/>
                      <a:pt x="159" y="1912"/>
                    </a:cubicBezTo>
                    <a:cubicBezTo>
                      <a:pt x="127" y="1880"/>
                      <a:pt x="159" y="1785"/>
                      <a:pt x="170" y="1743"/>
                    </a:cubicBezTo>
                    <a:cubicBezTo>
                      <a:pt x="191" y="1680"/>
                      <a:pt x="212" y="1616"/>
                      <a:pt x="233" y="1553"/>
                    </a:cubicBezTo>
                    <a:cubicBezTo>
                      <a:pt x="339" y="1289"/>
                      <a:pt x="497" y="1056"/>
                      <a:pt x="666" y="845"/>
                    </a:cubicBezTo>
                    <a:cubicBezTo>
                      <a:pt x="846" y="634"/>
                      <a:pt x="1057" y="433"/>
                      <a:pt x="1257" y="254"/>
                    </a:cubicBezTo>
                    <a:close/>
                    <a:moveTo>
                      <a:pt x="1405" y="0"/>
                    </a:moveTo>
                    <a:cubicBezTo>
                      <a:pt x="1352" y="0"/>
                      <a:pt x="1310" y="21"/>
                      <a:pt x="1289" y="74"/>
                    </a:cubicBezTo>
                    <a:lnTo>
                      <a:pt x="1279" y="74"/>
                    </a:lnTo>
                    <a:cubicBezTo>
                      <a:pt x="814" y="507"/>
                      <a:pt x="328" y="961"/>
                      <a:pt x="106" y="1574"/>
                    </a:cubicBezTo>
                    <a:cubicBezTo>
                      <a:pt x="75" y="1690"/>
                      <a:pt x="1" y="1849"/>
                      <a:pt x="53" y="1965"/>
                    </a:cubicBezTo>
                    <a:cubicBezTo>
                      <a:pt x="81" y="2015"/>
                      <a:pt x="127" y="2036"/>
                      <a:pt x="175" y="2036"/>
                    </a:cubicBezTo>
                    <a:cubicBezTo>
                      <a:pt x="237" y="2036"/>
                      <a:pt x="303" y="2002"/>
                      <a:pt x="339" y="1954"/>
                    </a:cubicBezTo>
                    <a:cubicBezTo>
                      <a:pt x="391" y="1901"/>
                      <a:pt x="423" y="1827"/>
                      <a:pt x="465" y="1764"/>
                    </a:cubicBezTo>
                    <a:cubicBezTo>
                      <a:pt x="508" y="1690"/>
                      <a:pt x="560" y="1606"/>
                      <a:pt x="613" y="1521"/>
                    </a:cubicBezTo>
                    <a:lnTo>
                      <a:pt x="898" y="1067"/>
                    </a:lnTo>
                    <a:cubicBezTo>
                      <a:pt x="1099" y="740"/>
                      <a:pt x="1331" y="423"/>
                      <a:pt x="1458" y="74"/>
                    </a:cubicBezTo>
                    <a:cubicBezTo>
                      <a:pt x="1469" y="32"/>
                      <a:pt x="1437" y="0"/>
                      <a:pt x="140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637" name="Google Shape;1637;p53"/>
          <p:cNvSpPr/>
          <p:nvPr/>
        </p:nvSpPr>
        <p:spPr>
          <a:xfrm rot="5400000" flipH="1">
            <a:off x="11437348" y="4661086"/>
            <a:ext cx="230728" cy="239607"/>
          </a:xfrm>
          <a:custGeom>
            <a:avLst/>
            <a:gdLst/>
            <a:ahLst/>
            <a:cxnLst/>
            <a:rect l="l" t="t" r="r" b="b"/>
            <a:pathLst>
              <a:path w="1923" h="1997" extrusionOk="0">
                <a:moveTo>
                  <a:pt x="982" y="0"/>
                </a:moveTo>
                <a:cubicBezTo>
                  <a:pt x="975" y="0"/>
                  <a:pt x="968" y="0"/>
                  <a:pt x="961" y="0"/>
                </a:cubicBezTo>
                <a:cubicBezTo>
                  <a:pt x="423" y="11"/>
                  <a:pt x="0" y="444"/>
                  <a:pt x="0" y="1004"/>
                </a:cubicBezTo>
                <a:cubicBezTo>
                  <a:pt x="0" y="1557"/>
                  <a:pt x="434" y="1997"/>
                  <a:pt x="954" y="1997"/>
                </a:cubicBezTo>
                <a:cubicBezTo>
                  <a:pt x="960" y="1997"/>
                  <a:pt x="966" y="1997"/>
                  <a:pt x="972" y="1997"/>
                </a:cubicBezTo>
                <a:cubicBezTo>
                  <a:pt x="1511" y="1997"/>
                  <a:pt x="1923" y="1542"/>
                  <a:pt x="1923" y="983"/>
                </a:cubicBezTo>
                <a:cubicBezTo>
                  <a:pt x="1923" y="419"/>
                  <a:pt x="1521" y="0"/>
                  <a:pt x="98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 name="Rectangle 3">
            <a:extLst>
              <a:ext uri="{FF2B5EF4-FFF2-40B4-BE49-F238E27FC236}">
                <a16:creationId xmlns:a16="http://schemas.microsoft.com/office/drawing/2014/main" id="{05F0E662-54DD-864F-8641-6322E08A8D88}"/>
              </a:ext>
            </a:extLst>
          </p:cNvPr>
          <p:cNvSpPr/>
          <p:nvPr/>
        </p:nvSpPr>
        <p:spPr>
          <a:xfrm>
            <a:off x="3756097" y="0"/>
            <a:ext cx="4717958"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0"/>
                <a:solidFill>
                  <a:srgbClr val="0070C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NÊU </a:t>
            </a:r>
            <a:r>
              <a:rPr kumimoji="0" lang="en-US" sz="6000" b="1" i="0" u="none" strike="noStrike" kern="1200" cap="none" spc="0" normalizeH="0" baseline="0" noProof="0" dirty="0" err="1">
                <a:ln w="0"/>
                <a:solidFill>
                  <a:srgbClr val="0070C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Ý</a:t>
            </a:r>
            <a:r>
              <a:rPr kumimoji="0" lang="en-US" sz="6000" b="1" i="0" u="none" strike="noStrike" kern="1200" cap="none" spc="0" normalizeH="0" baseline="0" noProof="0" dirty="0">
                <a:ln w="0"/>
                <a:solidFill>
                  <a:srgbClr val="0070C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 KIẾN</a:t>
            </a:r>
          </a:p>
        </p:txBody>
      </p:sp>
      <p:sp>
        <p:nvSpPr>
          <p:cNvPr id="2" name="Rectangle 1">
            <a:extLst>
              <a:ext uri="{FF2B5EF4-FFF2-40B4-BE49-F238E27FC236}">
                <a16:creationId xmlns:a16="http://schemas.microsoft.com/office/drawing/2014/main" id="{A4983B9A-1D9B-D244-8A6F-6C73257976A2}"/>
              </a:ext>
            </a:extLst>
          </p:cNvPr>
          <p:cNvSpPr/>
          <p:nvPr/>
        </p:nvSpPr>
        <p:spPr>
          <a:xfrm>
            <a:off x="649515" y="1260934"/>
            <a:ext cx="10575985" cy="3539430"/>
          </a:xfrm>
          <a:prstGeom prst="rect">
            <a:avLst/>
          </a:prstGeom>
        </p:spPr>
        <p:txBody>
          <a:bodyPr wrap="square">
            <a:spAutoFit/>
          </a:bodyPr>
          <a:lstStyle/>
          <a:p>
            <a:pPr lvl="0" algn="ctr"/>
            <a:r>
              <a:rPr lang="vi-VN" sz="3200" dirty="0">
                <a:solidFill>
                  <a:srgbClr val="130802"/>
                </a:solidFill>
                <a:latin typeface="Times New Roman" panose="02020603050405020304" pitchFamily="18" charset="0"/>
                <a:cs typeface="Times New Roman" panose="02020603050405020304" pitchFamily="18" charset="0"/>
              </a:rPr>
              <a:t>Có ý kiến cho rằng: Sự thống trị của chủ nghĩa thực dân phương là đã gây ra nhiều tác động tiêu cực đến chính trị, kinh tế, văn hoá của các nơi Đông Nam Á, nhưng bên cạnh đó cũng tạo ra những chuyển biến nhất định đến quá trình phát triển của một số nước Đông Nam Á về hạ tầng cơ sở.</a:t>
            </a:r>
          </a:p>
          <a:p>
            <a:pPr lvl="0" algn="ctr"/>
            <a:r>
              <a:rPr lang="vi-VN" sz="3200" dirty="0">
                <a:solidFill>
                  <a:srgbClr val="130802"/>
                </a:solidFill>
                <a:latin typeface="Times New Roman" panose="02020603050405020304" pitchFamily="18" charset="0"/>
                <a:cs typeface="Times New Roman" panose="02020603050405020304" pitchFamily="18" charset="0"/>
              </a:rPr>
              <a:t>Em có đồng ý với ý kiến trên không? Hãy lấy ví dụ để chứng minh di quan điểm của em.</a:t>
            </a:r>
            <a:endParaRPr kumimoji="0" lang="en-US" sz="3200" b="0" i="0" u="none" strike="noStrike" kern="1200" cap="none" spc="0" normalizeH="0" baseline="0" noProof="0" dirty="0">
              <a:ln>
                <a:noFill/>
              </a:ln>
              <a:solidFill>
                <a:srgbClr val="130802"/>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86830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sp>
        <p:nvSpPr>
          <p:cNvPr id="1123" name="Google Shape;1123;p40"/>
          <p:cNvSpPr txBox="1">
            <a:spLocks noGrp="1"/>
          </p:cNvSpPr>
          <p:nvPr>
            <p:ph type="ctrTitle"/>
          </p:nvPr>
        </p:nvSpPr>
        <p:spPr>
          <a:xfrm>
            <a:off x="3782139" y="912699"/>
            <a:ext cx="8032254" cy="1315883"/>
          </a:xfrm>
          <a:prstGeom prst="rect">
            <a:avLst/>
          </a:prstGeom>
        </p:spPr>
        <p:txBody>
          <a:bodyPr spcFirstLastPara="1" wrap="square" lIns="121900" tIns="121900" rIns="121900" bIns="121900" anchor="t" anchorCtr="0">
            <a:noAutofit/>
          </a:bodyPr>
          <a:lstStyle/>
          <a:p>
            <a:r>
              <a:rPr lang="en" sz="6600" dirty="0" err="1">
                <a:solidFill>
                  <a:srgbClr val="00B0F0"/>
                </a:solidFill>
                <a:latin typeface="Times New Roman" panose="02020603050405020304" pitchFamily="18" charset="0"/>
                <a:cs typeface="Times New Roman" panose="02020603050405020304" pitchFamily="18" charset="0"/>
              </a:rPr>
              <a:t>Thực</a:t>
            </a:r>
            <a:r>
              <a:rPr lang="en" sz="6600" dirty="0">
                <a:solidFill>
                  <a:srgbClr val="00B0F0"/>
                </a:solidFill>
                <a:latin typeface="Times New Roman" panose="02020603050405020304" pitchFamily="18" charset="0"/>
                <a:cs typeface="Times New Roman" panose="02020603050405020304" pitchFamily="18" charset="0"/>
              </a:rPr>
              <a:t> </a:t>
            </a:r>
            <a:r>
              <a:rPr lang="en" sz="6600" dirty="0" err="1">
                <a:solidFill>
                  <a:srgbClr val="00B0F0"/>
                </a:solidFill>
                <a:latin typeface="Times New Roman" panose="02020603050405020304" pitchFamily="18" charset="0"/>
                <a:cs typeface="Times New Roman" panose="02020603050405020304" pitchFamily="18" charset="0"/>
              </a:rPr>
              <a:t>hành</a:t>
            </a:r>
            <a:r>
              <a:rPr lang="en" sz="6600" dirty="0">
                <a:solidFill>
                  <a:srgbClr val="00B0F0"/>
                </a:solidFill>
                <a:latin typeface="Times New Roman" panose="02020603050405020304" pitchFamily="18" charset="0"/>
                <a:cs typeface="Times New Roman" panose="02020603050405020304" pitchFamily="18" charset="0"/>
              </a:rPr>
              <a:t> </a:t>
            </a:r>
            <a:r>
              <a:rPr lang="en" sz="6600" dirty="0" err="1">
                <a:solidFill>
                  <a:srgbClr val="00B0F0"/>
                </a:solidFill>
                <a:latin typeface="Times New Roman" panose="02020603050405020304" pitchFamily="18" charset="0"/>
                <a:cs typeface="Times New Roman" panose="02020603050405020304" pitchFamily="18" charset="0"/>
              </a:rPr>
              <a:t>số</a:t>
            </a:r>
            <a:r>
              <a:rPr lang="en" sz="6600" dirty="0">
                <a:solidFill>
                  <a:srgbClr val="00B0F0"/>
                </a:solidFill>
                <a:latin typeface="Times New Roman" panose="02020603050405020304" pitchFamily="18" charset="0"/>
                <a:cs typeface="Times New Roman" panose="02020603050405020304" pitchFamily="18" charset="0"/>
              </a:rPr>
              <a:t> 3</a:t>
            </a:r>
            <a:endParaRPr sz="6600" dirty="0">
              <a:solidFill>
                <a:srgbClr val="00B0F0"/>
              </a:solidFill>
              <a:latin typeface="Times New Roman" panose="02020603050405020304" pitchFamily="18" charset="0"/>
              <a:cs typeface="Times New Roman" panose="02020603050405020304" pitchFamily="18" charset="0"/>
            </a:endParaRPr>
          </a:p>
        </p:txBody>
      </p:sp>
      <p:grpSp>
        <p:nvGrpSpPr>
          <p:cNvPr id="1124" name="Google Shape;1124;p40"/>
          <p:cNvGrpSpPr/>
          <p:nvPr/>
        </p:nvGrpSpPr>
        <p:grpSpPr>
          <a:xfrm rot="2482054">
            <a:off x="4860978" y="4809919"/>
            <a:ext cx="2929324" cy="883213"/>
            <a:chOff x="4205804" y="417102"/>
            <a:chExt cx="2196950" cy="662397"/>
          </a:xfrm>
        </p:grpSpPr>
        <p:sp>
          <p:nvSpPr>
            <p:cNvPr id="1125" name="Google Shape;1125;p40"/>
            <p:cNvSpPr/>
            <p:nvPr/>
          </p:nvSpPr>
          <p:spPr>
            <a:xfrm>
              <a:off x="4205804" y="417102"/>
              <a:ext cx="2196950" cy="662397"/>
            </a:xfrm>
            <a:custGeom>
              <a:avLst/>
              <a:gdLst/>
              <a:ahLst/>
              <a:cxnLst/>
              <a:rect l="l" t="t" r="r" b="b"/>
              <a:pathLst>
                <a:path w="23943" h="7219" extrusionOk="0">
                  <a:moveTo>
                    <a:pt x="17742" y="1"/>
                  </a:moveTo>
                  <a:cubicBezTo>
                    <a:pt x="16725" y="1"/>
                    <a:pt x="15699" y="156"/>
                    <a:pt x="14702" y="340"/>
                  </a:cubicBezTo>
                  <a:cubicBezTo>
                    <a:pt x="9759" y="1237"/>
                    <a:pt x="4668" y="2800"/>
                    <a:pt x="0" y="4564"/>
                  </a:cubicBezTo>
                  <a:cubicBezTo>
                    <a:pt x="1943" y="5504"/>
                    <a:pt x="4953" y="5557"/>
                    <a:pt x="7119" y="5884"/>
                  </a:cubicBezTo>
                  <a:cubicBezTo>
                    <a:pt x="9822" y="6307"/>
                    <a:pt x="12537" y="6676"/>
                    <a:pt x="15251" y="6983"/>
                  </a:cubicBezTo>
                  <a:cubicBezTo>
                    <a:pt x="16366" y="7105"/>
                    <a:pt x="17493" y="7219"/>
                    <a:pt x="18613" y="7219"/>
                  </a:cubicBezTo>
                  <a:cubicBezTo>
                    <a:pt x="19338" y="7219"/>
                    <a:pt x="20060" y="7171"/>
                    <a:pt x="20774" y="7046"/>
                  </a:cubicBezTo>
                  <a:cubicBezTo>
                    <a:pt x="22264" y="6772"/>
                    <a:pt x="23943" y="5832"/>
                    <a:pt x="23932" y="4321"/>
                  </a:cubicBezTo>
                  <a:cubicBezTo>
                    <a:pt x="23932" y="3666"/>
                    <a:pt x="23594" y="3064"/>
                    <a:pt x="23204" y="2547"/>
                  </a:cubicBezTo>
                  <a:cubicBezTo>
                    <a:pt x="22306" y="1396"/>
                    <a:pt x="20996" y="551"/>
                    <a:pt x="19581" y="202"/>
                  </a:cubicBezTo>
                  <a:cubicBezTo>
                    <a:pt x="18977" y="58"/>
                    <a:pt x="18361" y="1"/>
                    <a:pt x="1774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6" name="Google Shape;1126;p40"/>
            <p:cNvSpPr/>
            <p:nvPr/>
          </p:nvSpPr>
          <p:spPr>
            <a:xfrm>
              <a:off x="4260032" y="473440"/>
              <a:ext cx="2141804" cy="577613"/>
            </a:xfrm>
            <a:custGeom>
              <a:avLst/>
              <a:gdLst/>
              <a:ahLst/>
              <a:cxnLst/>
              <a:rect l="l" t="t" r="r" b="b"/>
              <a:pathLst>
                <a:path w="23342" h="6295" extrusionOk="0">
                  <a:moveTo>
                    <a:pt x="19339" y="148"/>
                  </a:moveTo>
                  <a:cubicBezTo>
                    <a:pt x="19687" y="148"/>
                    <a:pt x="20046" y="159"/>
                    <a:pt x="20395" y="190"/>
                  </a:cubicBezTo>
                  <a:cubicBezTo>
                    <a:pt x="20437" y="201"/>
                    <a:pt x="20469" y="201"/>
                    <a:pt x="20511" y="211"/>
                  </a:cubicBezTo>
                  <a:cubicBezTo>
                    <a:pt x="19835" y="370"/>
                    <a:pt x="19159" y="549"/>
                    <a:pt x="18473" y="687"/>
                  </a:cubicBezTo>
                  <a:cubicBezTo>
                    <a:pt x="17913" y="803"/>
                    <a:pt x="17332" y="887"/>
                    <a:pt x="16751" y="898"/>
                  </a:cubicBezTo>
                  <a:lnTo>
                    <a:pt x="16635" y="898"/>
                  </a:lnTo>
                  <a:cubicBezTo>
                    <a:pt x="16286" y="898"/>
                    <a:pt x="15938" y="866"/>
                    <a:pt x="15589" y="813"/>
                  </a:cubicBezTo>
                  <a:cubicBezTo>
                    <a:pt x="16043" y="644"/>
                    <a:pt x="16519" y="497"/>
                    <a:pt x="17004" y="391"/>
                  </a:cubicBezTo>
                  <a:cubicBezTo>
                    <a:pt x="17765" y="233"/>
                    <a:pt x="18557" y="148"/>
                    <a:pt x="19339" y="148"/>
                  </a:cubicBezTo>
                  <a:close/>
                  <a:moveTo>
                    <a:pt x="12907" y="465"/>
                  </a:moveTo>
                  <a:cubicBezTo>
                    <a:pt x="13012" y="465"/>
                    <a:pt x="13128" y="465"/>
                    <a:pt x="13234" y="475"/>
                  </a:cubicBezTo>
                  <a:cubicBezTo>
                    <a:pt x="13773" y="528"/>
                    <a:pt x="14290" y="676"/>
                    <a:pt x="14808" y="792"/>
                  </a:cubicBezTo>
                  <a:cubicBezTo>
                    <a:pt x="14892" y="813"/>
                    <a:pt x="14977" y="835"/>
                    <a:pt x="15061" y="856"/>
                  </a:cubicBezTo>
                  <a:cubicBezTo>
                    <a:pt x="14776" y="972"/>
                    <a:pt x="14491" y="1088"/>
                    <a:pt x="14206" y="1215"/>
                  </a:cubicBezTo>
                  <a:cubicBezTo>
                    <a:pt x="13942" y="1341"/>
                    <a:pt x="13667" y="1468"/>
                    <a:pt x="13414" y="1595"/>
                  </a:cubicBezTo>
                  <a:cubicBezTo>
                    <a:pt x="13139" y="1563"/>
                    <a:pt x="12875" y="1542"/>
                    <a:pt x="12611" y="1542"/>
                  </a:cubicBezTo>
                  <a:lnTo>
                    <a:pt x="12453" y="1542"/>
                  </a:lnTo>
                  <a:cubicBezTo>
                    <a:pt x="11840" y="1563"/>
                    <a:pt x="11238" y="1637"/>
                    <a:pt x="10636" y="1711"/>
                  </a:cubicBezTo>
                  <a:cubicBezTo>
                    <a:pt x="10499" y="1732"/>
                    <a:pt x="10361" y="1743"/>
                    <a:pt x="10224" y="1753"/>
                  </a:cubicBezTo>
                  <a:cubicBezTo>
                    <a:pt x="10689" y="1405"/>
                    <a:pt x="11132" y="1004"/>
                    <a:pt x="11660" y="739"/>
                  </a:cubicBezTo>
                  <a:cubicBezTo>
                    <a:pt x="12051" y="549"/>
                    <a:pt x="12474" y="465"/>
                    <a:pt x="12907" y="465"/>
                  </a:cubicBezTo>
                  <a:close/>
                  <a:moveTo>
                    <a:pt x="19212" y="1817"/>
                  </a:moveTo>
                  <a:lnTo>
                    <a:pt x="19212" y="1817"/>
                  </a:lnTo>
                  <a:cubicBezTo>
                    <a:pt x="19075" y="1859"/>
                    <a:pt x="18937" y="1912"/>
                    <a:pt x="18800" y="1975"/>
                  </a:cubicBezTo>
                  <a:cubicBezTo>
                    <a:pt x="18230" y="2239"/>
                    <a:pt x="17702" y="2598"/>
                    <a:pt x="17142" y="2883"/>
                  </a:cubicBezTo>
                  <a:cubicBezTo>
                    <a:pt x="16762" y="2810"/>
                    <a:pt x="16392" y="2704"/>
                    <a:pt x="16033" y="2567"/>
                  </a:cubicBezTo>
                  <a:cubicBezTo>
                    <a:pt x="15927" y="2535"/>
                    <a:pt x="15832" y="2493"/>
                    <a:pt x="15748" y="2450"/>
                  </a:cubicBezTo>
                  <a:cubicBezTo>
                    <a:pt x="16054" y="2355"/>
                    <a:pt x="16360" y="2260"/>
                    <a:pt x="16677" y="2186"/>
                  </a:cubicBezTo>
                  <a:cubicBezTo>
                    <a:pt x="17110" y="2081"/>
                    <a:pt x="17554" y="2028"/>
                    <a:pt x="17987" y="1975"/>
                  </a:cubicBezTo>
                  <a:cubicBezTo>
                    <a:pt x="18399" y="1933"/>
                    <a:pt x="18810" y="1891"/>
                    <a:pt x="19212" y="1817"/>
                  </a:cubicBezTo>
                  <a:close/>
                  <a:moveTo>
                    <a:pt x="13435" y="1743"/>
                  </a:moveTo>
                  <a:cubicBezTo>
                    <a:pt x="13583" y="1764"/>
                    <a:pt x="13720" y="1796"/>
                    <a:pt x="13868" y="1827"/>
                  </a:cubicBezTo>
                  <a:cubicBezTo>
                    <a:pt x="14375" y="1965"/>
                    <a:pt x="14861" y="2197"/>
                    <a:pt x="15336" y="2429"/>
                  </a:cubicBezTo>
                  <a:cubicBezTo>
                    <a:pt x="15029" y="2524"/>
                    <a:pt x="14713" y="2619"/>
                    <a:pt x="14406" y="2704"/>
                  </a:cubicBezTo>
                  <a:cubicBezTo>
                    <a:pt x="13984" y="2810"/>
                    <a:pt x="13561" y="2883"/>
                    <a:pt x="13139" y="2936"/>
                  </a:cubicBezTo>
                  <a:cubicBezTo>
                    <a:pt x="12717" y="2989"/>
                    <a:pt x="12294" y="3010"/>
                    <a:pt x="11872" y="3010"/>
                  </a:cubicBezTo>
                  <a:cubicBezTo>
                    <a:pt x="11713" y="3010"/>
                    <a:pt x="11555" y="3010"/>
                    <a:pt x="11407" y="3000"/>
                  </a:cubicBezTo>
                  <a:cubicBezTo>
                    <a:pt x="11322" y="3000"/>
                    <a:pt x="11227" y="2989"/>
                    <a:pt x="11143" y="2989"/>
                  </a:cubicBezTo>
                  <a:cubicBezTo>
                    <a:pt x="10995" y="2979"/>
                    <a:pt x="10837" y="2968"/>
                    <a:pt x="10678" y="2947"/>
                  </a:cubicBezTo>
                  <a:cubicBezTo>
                    <a:pt x="11629" y="2619"/>
                    <a:pt x="12537" y="2176"/>
                    <a:pt x="13435" y="1743"/>
                  </a:cubicBezTo>
                  <a:close/>
                  <a:moveTo>
                    <a:pt x="12611" y="1690"/>
                  </a:moveTo>
                  <a:cubicBezTo>
                    <a:pt x="12801" y="1690"/>
                    <a:pt x="12981" y="1701"/>
                    <a:pt x="13171" y="1711"/>
                  </a:cubicBezTo>
                  <a:cubicBezTo>
                    <a:pt x="12484" y="2039"/>
                    <a:pt x="11798" y="2377"/>
                    <a:pt x="11080" y="2651"/>
                  </a:cubicBezTo>
                  <a:cubicBezTo>
                    <a:pt x="10562" y="2852"/>
                    <a:pt x="10013" y="3021"/>
                    <a:pt x="9464" y="3126"/>
                  </a:cubicBezTo>
                  <a:cubicBezTo>
                    <a:pt x="9020" y="3211"/>
                    <a:pt x="8566" y="3253"/>
                    <a:pt x="8112" y="3253"/>
                  </a:cubicBezTo>
                  <a:cubicBezTo>
                    <a:pt x="7985" y="3253"/>
                    <a:pt x="7858" y="3253"/>
                    <a:pt x="7732" y="3243"/>
                  </a:cubicBezTo>
                  <a:cubicBezTo>
                    <a:pt x="7394" y="3232"/>
                    <a:pt x="7066" y="3211"/>
                    <a:pt x="6739" y="3211"/>
                  </a:cubicBezTo>
                  <a:cubicBezTo>
                    <a:pt x="6654" y="3211"/>
                    <a:pt x="6559" y="3221"/>
                    <a:pt x="6475" y="3221"/>
                  </a:cubicBezTo>
                  <a:cubicBezTo>
                    <a:pt x="6570" y="3158"/>
                    <a:pt x="6675" y="3095"/>
                    <a:pt x="6781" y="3042"/>
                  </a:cubicBezTo>
                  <a:cubicBezTo>
                    <a:pt x="7077" y="2894"/>
                    <a:pt x="7383" y="2788"/>
                    <a:pt x="7700" y="2714"/>
                  </a:cubicBezTo>
                  <a:cubicBezTo>
                    <a:pt x="8017" y="2651"/>
                    <a:pt x="8334" y="2619"/>
                    <a:pt x="8650" y="2546"/>
                  </a:cubicBezTo>
                  <a:cubicBezTo>
                    <a:pt x="9147" y="2440"/>
                    <a:pt x="9580" y="2208"/>
                    <a:pt x="9992" y="1922"/>
                  </a:cubicBezTo>
                  <a:cubicBezTo>
                    <a:pt x="10066" y="1922"/>
                    <a:pt x="10129" y="1912"/>
                    <a:pt x="10203" y="1912"/>
                  </a:cubicBezTo>
                  <a:cubicBezTo>
                    <a:pt x="10815" y="1848"/>
                    <a:pt x="11428" y="1753"/>
                    <a:pt x="12041" y="1711"/>
                  </a:cubicBezTo>
                  <a:cubicBezTo>
                    <a:pt x="12231" y="1701"/>
                    <a:pt x="12421" y="1690"/>
                    <a:pt x="12611" y="1690"/>
                  </a:cubicBezTo>
                  <a:close/>
                  <a:moveTo>
                    <a:pt x="9707" y="1943"/>
                  </a:moveTo>
                  <a:lnTo>
                    <a:pt x="9707" y="1943"/>
                  </a:lnTo>
                  <a:cubicBezTo>
                    <a:pt x="9474" y="2091"/>
                    <a:pt x="9242" y="2218"/>
                    <a:pt x="8978" y="2313"/>
                  </a:cubicBezTo>
                  <a:cubicBezTo>
                    <a:pt x="8672" y="2419"/>
                    <a:pt x="8355" y="2450"/>
                    <a:pt x="8038" y="2503"/>
                  </a:cubicBezTo>
                  <a:cubicBezTo>
                    <a:pt x="7732" y="2556"/>
                    <a:pt x="7415" y="2619"/>
                    <a:pt x="7119" y="2736"/>
                  </a:cubicBezTo>
                  <a:cubicBezTo>
                    <a:pt x="6781" y="2862"/>
                    <a:pt x="6475" y="3042"/>
                    <a:pt x="6179" y="3232"/>
                  </a:cubicBezTo>
                  <a:cubicBezTo>
                    <a:pt x="6095" y="3243"/>
                    <a:pt x="6010" y="3243"/>
                    <a:pt x="5936" y="3253"/>
                  </a:cubicBezTo>
                  <a:cubicBezTo>
                    <a:pt x="5746" y="3264"/>
                    <a:pt x="5566" y="3285"/>
                    <a:pt x="5387" y="3316"/>
                  </a:cubicBezTo>
                  <a:cubicBezTo>
                    <a:pt x="5028" y="3211"/>
                    <a:pt x="4669" y="3105"/>
                    <a:pt x="4299" y="3031"/>
                  </a:cubicBezTo>
                  <a:cubicBezTo>
                    <a:pt x="3940" y="2947"/>
                    <a:pt x="3570" y="2894"/>
                    <a:pt x="3201" y="2873"/>
                  </a:cubicBezTo>
                  <a:cubicBezTo>
                    <a:pt x="3444" y="2820"/>
                    <a:pt x="3676" y="2767"/>
                    <a:pt x="3919" y="2714"/>
                  </a:cubicBezTo>
                  <a:cubicBezTo>
                    <a:pt x="5313" y="2398"/>
                    <a:pt x="6718" y="2039"/>
                    <a:pt x="8165" y="1996"/>
                  </a:cubicBezTo>
                  <a:cubicBezTo>
                    <a:pt x="8672" y="1975"/>
                    <a:pt x="9189" y="1975"/>
                    <a:pt x="9707" y="1943"/>
                  </a:cubicBezTo>
                  <a:close/>
                  <a:moveTo>
                    <a:pt x="5936" y="3401"/>
                  </a:moveTo>
                  <a:cubicBezTo>
                    <a:pt x="5915" y="3422"/>
                    <a:pt x="5883" y="3443"/>
                    <a:pt x="5862" y="3464"/>
                  </a:cubicBezTo>
                  <a:cubicBezTo>
                    <a:pt x="5809" y="3443"/>
                    <a:pt x="5778" y="3433"/>
                    <a:pt x="5725" y="3422"/>
                  </a:cubicBezTo>
                  <a:cubicBezTo>
                    <a:pt x="5799" y="3412"/>
                    <a:pt x="5873" y="3401"/>
                    <a:pt x="5936" y="3401"/>
                  </a:cubicBezTo>
                  <a:close/>
                  <a:moveTo>
                    <a:pt x="15536" y="2514"/>
                  </a:moveTo>
                  <a:cubicBezTo>
                    <a:pt x="15568" y="2535"/>
                    <a:pt x="15610" y="2556"/>
                    <a:pt x="15653" y="2567"/>
                  </a:cubicBezTo>
                  <a:cubicBezTo>
                    <a:pt x="16065" y="2746"/>
                    <a:pt x="16487" y="2894"/>
                    <a:pt x="16920" y="2989"/>
                  </a:cubicBezTo>
                  <a:cubicBezTo>
                    <a:pt x="16846" y="3021"/>
                    <a:pt x="16783" y="3052"/>
                    <a:pt x="16709" y="3084"/>
                  </a:cubicBezTo>
                  <a:cubicBezTo>
                    <a:pt x="16160" y="3295"/>
                    <a:pt x="15579" y="3390"/>
                    <a:pt x="14998" y="3433"/>
                  </a:cubicBezTo>
                  <a:cubicBezTo>
                    <a:pt x="14702" y="3443"/>
                    <a:pt x="14396" y="3464"/>
                    <a:pt x="14090" y="3464"/>
                  </a:cubicBezTo>
                  <a:cubicBezTo>
                    <a:pt x="13815" y="3464"/>
                    <a:pt x="13551" y="3454"/>
                    <a:pt x="13287" y="3422"/>
                  </a:cubicBezTo>
                  <a:cubicBezTo>
                    <a:pt x="12917" y="3380"/>
                    <a:pt x="12600" y="3243"/>
                    <a:pt x="12241" y="3148"/>
                  </a:cubicBezTo>
                  <a:cubicBezTo>
                    <a:pt x="12421" y="3148"/>
                    <a:pt x="12600" y="3137"/>
                    <a:pt x="12780" y="3116"/>
                  </a:cubicBezTo>
                  <a:cubicBezTo>
                    <a:pt x="13635" y="3042"/>
                    <a:pt x="14480" y="2852"/>
                    <a:pt x="15304" y="2588"/>
                  </a:cubicBezTo>
                  <a:cubicBezTo>
                    <a:pt x="15378" y="2567"/>
                    <a:pt x="15452" y="2546"/>
                    <a:pt x="15536" y="2514"/>
                  </a:cubicBezTo>
                  <a:close/>
                  <a:moveTo>
                    <a:pt x="10551" y="3105"/>
                  </a:moveTo>
                  <a:cubicBezTo>
                    <a:pt x="10710" y="3105"/>
                    <a:pt x="10879" y="3116"/>
                    <a:pt x="11027" y="3126"/>
                  </a:cubicBezTo>
                  <a:cubicBezTo>
                    <a:pt x="11185" y="3137"/>
                    <a:pt x="11344" y="3148"/>
                    <a:pt x="11502" y="3158"/>
                  </a:cubicBezTo>
                  <a:cubicBezTo>
                    <a:pt x="11914" y="3200"/>
                    <a:pt x="12326" y="3306"/>
                    <a:pt x="12727" y="3454"/>
                  </a:cubicBezTo>
                  <a:lnTo>
                    <a:pt x="12484" y="3454"/>
                  </a:lnTo>
                  <a:cubicBezTo>
                    <a:pt x="12136" y="3475"/>
                    <a:pt x="11787" y="3507"/>
                    <a:pt x="11439" y="3570"/>
                  </a:cubicBezTo>
                  <a:cubicBezTo>
                    <a:pt x="11090" y="3633"/>
                    <a:pt x="10742" y="3739"/>
                    <a:pt x="10404" y="3866"/>
                  </a:cubicBezTo>
                  <a:cubicBezTo>
                    <a:pt x="9992" y="3665"/>
                    <a:pt x="9559" y="3507"/>
                    <a:pt x="9094" y="3433"/>
                  </a:cubicBezTo>
                  <a:cubicBezTo>
                    <a:pt x="8967" y="3422"/>
                    <a:pt x="8841" y="3412"/>
                    <a:pt x="8714" y="3412"/>
                  </a:cubicBezTo>
                  <a:cubicBezTo>
                    <a:pt x="8598" y="3412"/>
                    <a:pt x="8492" y="3422"/>
                    <a:pt x="8376" y="3433"/>
                  </a:cubicBezTo>
                  <a:cubicBezTo>
                    <a:pt x="8122" y="3475"/>
                    <a:pt x="7890" y="3559"/>
                    <a:pt x="7647" y="3665"/>
                  </a:cubicBezTo>
                  <a:cubicBezTo>
                    <a:pt x="7478" y="3739"/>
                    <a:pt x="7299" y="3813"/>
                    <a:pt x="7130" y="3866"/>
                  </a:cubicBezTo>
                  <a:cubicBezTo>
                    <a:pt x="6866" y="3781"/>
                    <a:pt x="6601" y="3697"/>
                    <a:pt x="6348" y="3612"/>
                  </a:cubicBezTo>
                  <a:cubicBezTo>
                    <a:pt x="6242" y="3581"/>
                    <a:pt x="6137" y="3549"/>
                    <a:pt x="6031" y="3517"/>
                  </a:cubicBezTo>
                  <a:cubicBezTo>
                    <a:pt x="6095" y="3464"/>
                    <a:pt x="6158" y="3422"/>
                    <a:pt x="6221" y="3380"/>
                  </a:cubicBezTo>
                  <a:cubicBezTo>
                    <a:pt x="6433" y="3369"/>
                    <a:pt x="6644" y="3359"/>
                    <a:pt x="6855" y="3359"/>
                  </a:cubicBezTo>
                  <a:cubicBezTo>
                    <a:pt x="7003" y="3359"/>
                    <a:pt x="7161" y="3359"/>
                    <a:pt x="7320" y="3369"/>
                  </a:cubicBezTo>
                  <a:cubicBezTo>
                    <a:pt x="7605" y="3380"/>
                    <a:pt x="7890" y="3390"/>
                    <a:pt x="8175" y="3390"/>
                  </a:cubicBezTo>
                  <a:cubicBezTo>
                    <a:pt x="8460" y="3390"/>
                    <a:pt x="8756" y="3380"/>
                    <a:pt x="9052" y="3348"/>
                  </a:cubicBezTo>
                  <a:cubicBezTo>
                    <a:pt x="9337" y="3306"/>
                    <a:pt x="9633" y="3243"/>
                    <a:pt x="9918" y="3179"/>
                  </a:cubicBezTo>
                  <a:cubicBezTo>
                    <a:pt x="10034" y="3148"/>
                    <a:pt x="10150" y="3126"/>
                    <a:pt x="10277" y="3116"/>
                  </a:cubicBezTo>
                  <a:cubicBezTo>
                    <a:pt x="10372" y="3105"/>
                    <a:pt x="10467" y="3105"/>
                    <a:pt x="10551" y="3105"/>
                  </a:cubicBezTo>
                  <a:close/>
                  <a:moveTo>
                    <a:pt x="5376" y="3464"/>
                  </a:moveTo>
                  <a:cubicBezTo>
                    <a:pt x="5493" y="3496"/>
                    <a:pt x="5598" y="3528"/>
                    <a:pt x="5714" y="3570"/>
                  </a:cubicBezTo>
                  <a:cubicBezTo>
                    <a:pt x="5619" y="3633"/>
                    <a:pt x="5535" y="3707"/>
                    <a:pt x="5440" y="3781"/>
                  </a:cubicBezTo>
                  <a:cubicBezTo>
                    <a:pt x="5324" y="3876"/>
                    <a:pt x="5197" y="3971"/>
                    <a:pt x="5081" y="4077"/>
                  </a:cubicBezTo>
                  <a:cubicBezTo>
                    <a:pt x="4806" y="3950"/>
                    <a:pt x="4521" y="3845"/>
                    <a:pt x="4236" y="3760"/>
                  </a:cubicBezTo>
                  <a:cubicBezTo>
                    <a:pt x="4172" y="3739"/>
                    <a:pt x="4109" y="3718"/>
                    <a:pt x="4046" y="3707"/>
                  </a:cubicBezTo>
                  <a:cubicBezTo>
                    <a:pt x="4489" y="3612"/>
                    <a:pt x="4933" y="3528"/>
                    <a:pt x="5376" y="3464"/>
                  </a:cubicBezTo>
                  <a:close/>
                  <a:moveTo>
                    <a:pt x="5883" y="3623"/>
                  </a:moveTo>
                  <a:cubicBezTo>
                    <a:pt x="5915" y="3633"/>
                    <a:pt x="5957" y="3644"/>
                    <a:pt x="5989" y="3654"/>
                  </a:cubicBezTo>
                  <a:cubicBezTo>
                    <a:pt x="6285" y="3750"/>
                    <a:pt x="6570" y="3845"/>
                    <a:pt x="6866" y="3940"/>
                  </a:cubicBezTo>
                  <a:lnTo>
                    <a:pt x="6823" y="3950"/>
                  </a:lnTo>
                  <a:cubicBezTo>
                    <a:pt x="6559" y="4003"/>
                    <a:pt x="6285" y="4024"/>
                    <a:pt x="6010" y="4045"/>
                  </a:cubicBezTo>
                  <a:cubicBezTo>
                    <a:pt x="5767" y="4066"/>
                    <a:pt x="5514" y="4087"/>
                    <a:pt x="5271" y="4109"/>
                  </a:cubicBezTo>
                  <a:cubicBezTo>
                    <a:pt x="5471" y="3940"/>
                    <a:pt x="5672" y="3781"/>
                    <a:pt x="5883" y="3623"/>
                  </a:cubicBezTo>
                  <a:close/>
                  <a:moveTo>
                    <a:pt x="20194" y="1785"/>
                  </a:moveTo>
                  <a:cubicBezTo>
                    <a:pt x="20257" y="1785"/>
                    <a:pt x="20321" y="1785"/>
                    <a:pt x="20384" y="1796"/>
                  </a:cubicBezTo>
                  <a:cubicBezTo>
                    <a:pt x="20954" y="1838"/>
                    <a:pt x="21504" y="2039"/>
                    <a:pt x="22042" y="2239"/>
                  </a:cubicBezTo>
                  <a:cubicBezTo>
                    <a:pt x="21599" y="2450"/>
                    <a:pt x="21176" y="2693"/>
                    <a:pt x="20785" y="2979"/>
                  </a:cubicBezTo>
                  <a:cubicBezTo>
                    <a:pt x="20764" y="3000"/>
                    <a:pt x="20733" y="3021"/>
                    <a:pt x="20701" y="3052"/>
                  </a:cubicBezTo>
                  <a:cubicBezTo>
                    <a:pt x="20638" y="3042"/>
                    <a:pt x="20564" y="3042"/>
                    <a:pt x="20500" y="3042"/>
                  </a:cubicBezTo>
                  <a:cubicBezTo>
                    <a:pt x="20173" y="3042"/>
                    <a:pt x="19845" y="3063"/>
                    <a:pt x="19518" y="3105"/>
                  </a:cubicBezTo>
                  <a:cubicBezTo>
                    <a:pt x="18747" y="3190"/>
                    <a:pt x="18008" y="3390"/>
                    <a:pt x="17290" y="3676"/>
                  </a:cubicBezTo>
                  <a:cubicBezTo>
                    <a:pt x="16888" y="3834"/>
                    <a:pt x="16476" y="4003"/>
                    <a:pt x="16043" y="4077"/>
                  </a:cubicBezTo>
                  <a:cubicBezTo>
                    <a:pt x="15917" y="4098"/>
                    <a:pt x="15779" y="4109"/>
                    <a:pt x="15653" y="4109"/>
                  </a:cubicBezTo>
                  <a:cubicBezTo>
                    <a:pt x="15410" y="4109"/>
                    <a:pt x="15177" y="4077"/>
                    <a:pt x="14934" y="4014"/>
                  </a:cubicBezTo>
                  <a:cubicBezTo>
                    <a:pt x="14554" y="3908"/>
                    <a:pt x="14185" y="3760"/>
                    <a:pt x="13815" y="3591"/>
                  </a:cubicBezTo>
                  <a:lnTo>
                    <a:pt x="14132" y="3591"/>
                  </a:lnTo>
                  <a:cubicBezTo>
                    <a:pt x="14829" y="3591"/>
                    <a:pt x="15515" y="3570"/>
                    <a:pt x="16191" y="3401"/>
                  </a:cubicBezTo>
                  <a:cubicBezTo>
                    <a:pt x="16529" y="3316"/>
                    <a:pt x="16846" y="3179"/>
                    <a:pt x="17152" y="3031"/>
                  </a:cubicBezTo>
                  <a:cubicBezTo>
                    <a:pt x="17585" y="3116"/>
                    <a:pt x="18029" y="3158"/>
                    <a:pt x="18473" y="3158"/>
                  </a:cubicBezTo>
                  <a:cubicBezTo>
                    <a:pt x="18737" y="3158"/>
                    <a:pt x="19001" y="3148"/>
                    <a:pt x="19265" y="3116"/>
                  </a:cubicBezTo>
                  <a:cubicBezTo>
                    <a:pt x="19412" y="3095"/>
                    <a:pt x="19571" y="3074"/>
                    <a:pt x="19719" y="3042"/>
                  </a:cubicBezTo>
                  <a:cubicBezTo>
                    <a:pt x="19803" y="3031"/>
                    <a:pt x="19793" y="2905"/>
                    <a:pt x="19708" y="2905"/>
                  </a:cubicBezTo>
                  <a:lnTo>
                    <a:pt x="19698" y="2905"/>
                  </a:lnTo>
                  <a:cubicBezTo>
                    <a:pt x="19286" y="2979"/>
                    <a:pt x="18863" y="3021"/>
                    <a:pt x="18451" y="3021"/>
                  </a:cubicBezTo>
                  <a:cubicBezTo>
                    <a:pt x="18082" y="3021"/>
                    <a:pt x="17723" y="2989"/>
                    <a:pt x="17364" y="2926"/>
                  </a:cubicBezTo>
                  <a:cubicBezTo>
                    <a:pt x="17659" y="2767"/>
                    <a:pt x="17966" y="2588"/>
                    <a:pt x="18272" y="2419"/>
                  </a:cubicBezTo>
                  <a:cubicBezTo>
                    <a:pt x="18863" y="2081"/>
                    <a:pt x="19497" y="1785"/>
                    <a:pt x="20194" y="1785"/>
                  </a:cubicBezTo>
                  <a:close/>
                  <a:moveTo>
                    <a:pt x="8767" y="3559"/>
                  </a:moveTo>
                  <a:cubicBezTo>
                    <a:pt x="9263" y="3570"/>
                    <a:pt x="9738" y="3728"/>
                    <a:pt x="10192" y="3929"/>
                  </a:cubicBezTo>
                  <a:lnTo>
                    <a:pt x="10213" y="3940"/>
                  </a:lnTo>
                  <a:cubicBezTo>
                    <a:pt x="9865" y="4077"/>
                    <a:pt x="9516" y="4225"/>
                    <a:pt x="9168" y="4352"/>
                  </a:cubicBezTo>
                  <a:cubicBezTo>
                    <a:pt x="9147" y="4362"/>
                    <a:pt x="9126" y="4362"/>
                    <a:pt x="9105" y="4373"/>
                  </a:cubicBezTo>
                  <a:cubicBezTo>
                    <a:pt x="8524" y="4267"/>
                    <a:pt x="7943" y="4119"/>
                    <a:pt x="7362" y="3940"/>
                  </a:cubicBezTo>
                  <a:cubicBezTo>
                    <a:pt x="7573" y="3855"/>
                    <a:pt x="7784" y="3760"/>
                    <a:pt x="7996" y="3676"/>
                  </a:cubicBezTo>
                  <a:cubicBezTo>
                    <a:pt x="8228" y="3602"/>
                    <a:pt x="8471" y="3559"/>
                    <a:pt x="8714" y="3559"/>
                  </a:cubicBezTo>
                  <a:close/>
                  <a:moveTo>
                    <a:pt x="13086" y="3591"/>
                  </a:moveTo>
                  <a:cubicBezTo>
                    <a:pt x="13540" y="3781"/>
                    <a:pt x="13984" y="4003"/>
                    <a:pt x="14417" y="4235"/>
                  </a:cubicBezTo>
                  <a:cubicBezTo>
                    <a:pt x="14100" y="4214"/>
                    <a:pt x="13794" y="4193"/>
                    <a:pt x="13488" y="4172"/>
                  </a:cubicBezTo>
                  <a:cubicBezTo>
                    <a:pt x="13308" y="4161"/>
                    <a:pt x="13118" y="4151"/>
                    <a:pt x="12938" y="4151"/>
                  </a:cubicBezTo>
                  <a:cubicBezTo>
                    <a:pt x="12769" y="4151"/>
                    <a:pt x="12600" y="4151"/>
                    <a:pt x="12431" y="4183"/>
                  </a:cubicBezTo>
                  <a:cubicBezTo>
                    <a:pt x="12104" y="4225"/>
                    <a:pt x="11777" y="4320"/>
                    <a:pt x="11460" y="4383"/>
                  </a:cubicBezTo>
                  <a:cubicBezTo>
                    <a:pt x="11164" y="4246"/>
                    <a:pt x="10879" y="4098"/>
                    <a:pt x="10583" y="3950"/>
                  </a:cubicBezTo>
                  <a:cubicBezTo>
                    <a:pt x="10689" y="3918"/>
                    <a:pt x="10784" y="3887"/>
                    <a:pt x="10889" y="3855"/>
                  </a:cubicBezTo>
                  <a:cubicBezTo>
                    <a:pt x="11238" y="3750"/>
                    <a:pt x="11597" y="3686"/>
                    <a:pt x="11956" y="3644"/>
                  </a:cubicBezTo>
                  <a:cubicBezTo>
                    <a:pt x="12326" y="3602"/>
                    <a:pt x="12706" y="3591"/>
                    <a:pt x="13086" y="3591"/>
                  </a:cubicBezTo>
                  <a:close/>
                  <a:moveTo>
                    <a:pt x="20521" y="3190"/>
                  </a:moveTo>
                  <a:cubicBezTo>
                    <a:pt x="20300" y="3369"/>
                    <a:pt x="20088" y="3559"/>
                    <a:pt x="19888" y="3760"/>
                  </a:cubicBezTo>
                  <a:cubicBezTo>
                    <a:pt x="19402" y="3771"/>
                    <a:pt x="18916" y="3834"/>
                    <a:pt x="18462" y="4035"/>
                  </a:cubicBezTo>
                  <a:cubicBezTo>
                    <a:pt x="18166" y="4151"/>
                    <a:pt x="17902" y="4309"/>
                    <a:pt x="17638" y="4468"/>
                  </a:cubicBezTo>
                  <a:cubicBezTo>
                    <a:pt x="16677" y="4404"/>
                    <a:pt x="15727" y="4330"/>
                    <a:pt x="14776" y="4267"/>
                  </a:cubicBezTo>
                  <a:cubicBezTo>
                    <a:pt x="14385" y="4056"/>
                    <a:pt x="13994" y="3845"/>
                    <a:pt x="13604" y="3654"/>
                  </a:cubicBezTo>
                  <a:lnTo>
                    <a:pt x="13604" y="3654"/>
                  </a:lnTo>
                  <a:cubicBezTo>
                    <a:pt x="13942" y="3802"/>
                    <a:pt x="14280" y="3961"/>
                    <a:pt x="14628" y="4077"/>
                  </a:cubicBezTo>
                  <a:cubicBezTo>
                    <a:pt x="14956" y="4183"/>
                    <a:pt x="15294" y="4256"/>
                    <a:pt x="15642" y="4256"/>
                  </a:cubicBezTo>
                  <a:cubicBezTo>
                    <a:pt x="16065" y="4256"/>
                    <a:pt x="16466" y="4140"/>
                    <a:pt x="16857" y="4003"/>
                  </a:cubicBezTo>
                  <a:cubicBezTo>
                    <a:pt x="17237" y="3855"/>
                    <a:pt x="17628" y="3686"/>
                    <a:pt x="18018" y="3570"/>
                  </a:cubicBezTo>
                  <a:cubicBezTo>
                    <a:pt x="18388" y="3454"/>
                    <a:pt x="18758" y="3369"/>
                    <a:pt x="19138" y="3306"/>
                  </a:cubicBezTo>
                  <a:cubicBezTo>
                    <a:pt x="19592" y="3221"/>
                    <a:pt x="20057" y="3190"/>
                    <a:pt x="20521" y="3190"/>
                  </a:cubicBezTo>
                  <a:close/>
                  <a:moveTo>
                    <a:pt x="10404" y="4024"/>
                  </a:moveTo>
                  <a:cubicBezTo>
                    <a:pt x="10668" y="4161"/>
                    <a:pt x="10932" y="4299"/>
                    <a:pt x="11206" y="4425"/>
                  </a:cubicBezTo>
                  <a:cubicBezTo>
                    <a:pt x="10932" y="4468"/>
                    <a:pt x="10657" y="4489"/>
                    <a:pt x="10382" y="4489"/>
                  </a:cubicBezTo>
                  <a:lnTo>
                    <a:pt x="10372" y="4489"/>
                  </a:lnTo>
                  <a:cubicBezTo>
                    <a:pt x="10055" y="4489"/>
                    <a:pt x="9728" y="4457"/>
                    <a:pt x="9411" y="4415"/>
                  </a:cubicBezTo>
                  <a:cubicBezTo>
                    <a:pt x="9506" y="4383"/>
                    <a:pt x="9590" y="4352"/>
                    <a:pt x="9685" y="4309"/>
                  </a:cubicBezTo>
                  <a:cubicBezTo>
                    <a:pt x="9918" y="4214"/>
                    <a:pt x="10161" y="4119"/>
                    <a:pt x="10404" y="4024"/>
                  </a:cubicBezTo>
                  <a:close/>
                  <a:moveTo>
                    <a:pt x="19750" y="3897"/>
                  </a:moveTo>
                  <a:lnTo>
                    <a:pt x="19750" y="3897"/>
                  </a:lnTo>
                  <a:cubicBezTo>
                    <a:pt x="19687" y="3961"/>
                    <a:pt x="19634" y="4014"/>
                    <a:pt x="19581" y="4077"/>
                  </a:cubicBezTo>
                  <a:cubicBezTo>
                    <a:pt x="19434" y="4246"/>
                    <a:pt x="19286" y="4425"/>
                    <a:pt x="19117" y="4584"/>
                  </a:cubicBezTo>
                  <a:cubicBezTo>
                    <a:pt x="18705" y="4552"/>
                    <a:pt x="18293" y="4520"/>
                    <a:pt x="17881" y="4489"/>
                  </a:cubicBezTo>
                  <a:cubicBezTo>
                    <a:pt x="17997" y="4425"/>
                    <a:pt x="18113" y="4352"/>
                    <a:pt x="18240" y="4299"/>
                  </a:cubicBezTo>
                  <a:cubicBezTo>
                    <a:pt x="18546" y="4140"/>
                    <a:pt x="18874" y="4014"/>
                    <a:pt x="19212" y="3961"/>
                  </a:cubicBezTo>
                  <a:cubicBezTo>
                    <a:pt x="19391" y="3929"/>
                    <a:pt x="19571" y="3908"/>
                    <a:pt x="19750" y="3897"/>
                  </a:cubicBezTo>
                  <a:close/>
                  <a:moveTo>
                    <a:pt x="7130" y="4024"/>
                  </a:moveTo>
                  <a:cubicBezTo>
                    <a:pt x="7689" y="4193"/>
                    <a:pt x="8249" y="4352"/>
                    <a:pt x="8819" y="4468"/>
                  </a:cubicBezTo>
                  <a:cubicBezTo>
                    <a:pt x="8545" y="4542"/>
                    <a:pt x="8270" y="4616"/>
                    <a:pt x="7996" y="4679"/>
                  </a:cubicBezTo>
                  <a:cubicBezTo>
                    <a:pt x="7563" y="4763"/>
                    <a:pt x="7140" y="4837"/>
                    <a:pt x="6707" y="4880"/>
                  </a:cubicBezTo>
                  <a:cubicBezTo>
                    <a:pt x="6285" y="4668"/>
                    <a:pt x="5862" y="4447"/>
                    <a:pt x="5440" y="4235"/>
                  </a:cubicBezTo>
                  <a:lnTo>
                    <a:pt x="5545" y="4235"/>
                  </a:lnTo>
                  <a:cubicBezTo>
                    <a:pt x="6073" y="4193"/>
                    <a:pt x="6623" y="4172"/>
                    <a:pt x="7130" y="4024"/>
                  </a:cubicBezTo>
                  <a:close/>
                  <a:moveTo>
                    <a:pt x="12970" y="4288"/>
                  </a:moveTo>
                  <a:cubicBezTo>
                    <a:pt x="13012" y="4288"/>
                    <a:pt x="13044" y="4299"/>
                    <a:pt x="13086" y="4299"/>
                  </a:cubicBezTo>
                  <a:cubicBezTo>
                    <a:pt x="13456" y="4309"/>
                    <a:pt x="13825" y="4341"/>
                    <a:pt x="14206" y="4362"/>
                  </a:cubicBezTo>
                  <a:cubicBezTo>
                    <a:pt x="14375" y="4383"/>
                    <a:pt x="14554" y="4394"/>
                    <a:pt x="14734" y="4404"/>
                  </a:cubicBezTo>
                  <a:cubicBezTo>
                    <a:pt x="14998" y="4552"/>
                    <a:pt x="15251" y="4689"/>
                    <a:pt x="15515" y="4816"/>
                  </a:cubicBezTo>
                  <a:cubicBezTo>
                    <a:pt x="15589" y="4858"/>
                    <a:pt x="15674" y="4901"/>
                    <a:pt x="15748" y="4932"/>
                  </a:cubicBezTo>
                  <a:cubicBezTo>
                    <a:pt x="15325" y="5017"/>
                    <a:pt x="14882" y="5049"/>
                    <a:pt x="14449" y="5049"/>
                  </a:cubicBezTo>
                  <a:cubicBezTo>
                    <a:pt x="14079" y="5049"/>
                    <a:pt x="13709" y="5027"/>
                    <a:pt x="13350" y="4964"/>
                  </a:cubicBezTo>
                  <a:cubicBezTo>
                    <a:pt x="12864" y="4890"/>
                    <a:pt x="12400" y="4763"/>
                    <a:pt x="11946" y="4594"/>
                  </a:cubicBezTo>
                  <a:cubicBezTo>
                    <a:pt x="11851" y="4563"/>
                    <a:pt x="11766" y="4520"/>
                    <a:pt x="11682" y="4478"/>
                  </a:cubicBezTo>
                  <a:cubicBezTo>
                    <a:pt x="11787" y="4457"/>
                    <a:pt x="11893" y="4436"/>
                    <a:pt x="11998" y="4415"/>
                  </a:cubicBezTo>
                  <a:cubicBezTo>
                    <a:pt x="12326" y="4330"/>
                    <a:pt x="12643" y="4288"/>
                    <a:pt x="12970" y="4288"/>
                  </a:cubicBezTo>
                  <a:close/>
                  <a:moveTo>
                    <a:pt x="15082" y="4436"/>
                  </a:moveTo>
                  <a:lnTo>
                    <a:pt x="15082" y="4436"/>
                  </a:lnTo>
                  <a:cubicBezTo>
                    <a:pt x="15864" y="4489"/>
                    <a:pt x="16656" y="4542"/>
                    <a:pt x="17437" y="4605"/>
                  </a:cubicBezTo>
                  <a:cubicBezTo>
                    <a:pt x="17311" y="4689"/>
                    <a:pt x="17184" y="4774"/>
                    <a:pt x="17057" y="4858"/>
                  </a:cubicBezTo>
                  <a:cubicBezTo>
                    <a:pt x="16941" y="4943"/>
                    <a:pt x="16835" y="5038"/>
                    <a:pt x="16688" y="5049"/>
                  </a:cubicBezTo>
                  <a:cubicBezTo>
                    <a:pt x="16645" y="5059"/>
                    <a:pt x="16603" y="5059"/>
                    <a:pt x="16561" y="5059"/>
                  </a:cubicBezTo>
                  <a:cubicBezTo>
                    <a:pt x="16508" y="5059"/>
                    <a:pt x="16466" y="5059"/>
                    <a:pt x="16413" y="5049"/>
                  </a:cubicBezTo>
                  <a:cubicBezTo>
                    <a:pt x="16233" y="5038"/>
                    <a:pt x="16065" y="4985"/>
                    <a:pt x="15927" y="4880"/>
                  </a:cubicBezTo>
                  <a:cubicBezTo>
                    <a:pt x="15695" y="4689"/>
                    <a:pt x="15357" y="4573"/>
                    <a:pt x="15082" y="4436"/>
                  </a:cubicBezTo>
                  <a:close/>
                  <a:moveTo>
                    <a:pt x="17670" y="4616"/>
                  </a:moveTo>
                  <a:cubicBezTo>
                    <a:pt x="18071" y="4647"/>
                    <a:pt x="18473" y="4679"/>
                    <a:pt x="18863" y="4711"/>
                  </a:cubicBezTo>
                  <a:lnTo>
                    <a:pt x="18958" y="4711"/>
                  </a:lnTo>
                  <a:cubicBezTo>
                    <a:pt x="18768" y="4869"/>
                    <a:pt x="18546" y="4975"/>
                    <a:pt x="18304" y="5027"/>
                  </a:cubicBezTo>
                  <a:cubicBezTo>
                    <a:pt x="18082" y="5091"/>
                    <a:pt x="17860" y="5112"/>
                    <a:pt x="17628" y="5112"/>
                  </a:cubicBezTo>
                  <a:cubicBezTo>
                    <a:pt x="17427" y="5112"/>
                    <a:pt x="17216" y="5091"/>
                    <a:pt x="17015" y="5070"/>
                  </a:cubicBezTo>
                  <a:cubicBezTo>
                    <a:pt x="17237" y="4911"/>
                    <a:pt x="17448" y="4763"/>
                    <a:pt x="17670" y="4616"/>
                  </a:cubicBezTo>
                  <a:close/>
                  <a:moveTo>
                    <a:pt x="19339" y="0"/>
                  </a:moveTo>
                  <a:cubicBezTo>
                    <a:pt x="18705" y="0"/>
                    <a:pt x="18071" y="53"/>
                    <a:pt x="17448" y="159"/>
                  </a:cubicBezTo>
                  <a:cubicBezTo>
                    <a:pt x="16709" y="285"/>
                    <a:pt x="16001" y="497"/>
                    <a:pt x="15304" y="761"/>
                  </a:cubicBezTo>
                  <a:cubicBezTo>
                    <a:pt x="15241" y="750"/>
                    <a:pt x="15177" y="729"/>
                    <a:pt x="15103" y="718"/>
                  </a:cubicBezTo>
                  <a:cubicBezTo>
                    <a:pt x="14375" y="549"/>
                    <a:pt x="13625" y="317"/>
                    <a:pt x="12886" y="317"/>
                  </a:cubicBezTo>
                  <a:cubicBezTo>
                    <a:pt x="12579" y="317"/>
                    <a:pt x="12284" y="359"/>
                    <a:pt x="11988" y="454"/>
                  </a:cubicBezTo>
                  <a:cubicBezTo>
                    <a:pt x="11196" y="708"/>
                    <a:pt x="10615" y="1299"/>
                    <a:pt x="9949" y="1775"/>
                  </a:cubicBezTo>
                  <a:cubicBezTo>
                    <a:pt x="9516" y="1817"/>
                    <a:pt x="9083" y="1827"/>
                    <a:pt x="8640" y="1838"/>
                  </a:cubicBezTo>
                  <a:cubicBezTo>
                    <a:pt x="7932" y="1848"/>
                    <a:pt x="7225" y="1891"/>
                    <a:pt x="6528" y="2007"/>
                  </a:cubicBezTo>
                  <a:cubicBezTo>
                    <a:pt x="5820" y="2134"/>
                    <a:pt x="5133" y="2292"/>
                    <a:pt x="4436" y="2450"/>
                  </a:cubicBezTo>
                  <a:cubicBezTo>
                    <a:pt x="3655" y="2630"/>
                    <a:pt x="2863" y="2810"/>
                    <a:pt x="2071" y="2979"/>
                  </a:cubicBezTo>
                  <a:cubicBezTo>
                    <a:pt x="1690" y="3116"/>
                    <a:pt x="1300" y="3253"/>
                    <a:pt x="909" y="3401"/>
                  </a:cubicBezTo>
                  <a:cubicBezTo>
                    <a:pt x="1015" y="3369"/>
                    <a:pt x="1131" y="3348"/>
                    <a:pt x="1236" y="3327"/>
                  </a:cubicBezTo>
                  <a:cubicBezTo>
                    <a:pt x="1764" y="3200"/>
                    <a:pt x="2303" y="3063"/>
                    <a:pt x="2852" y="3031"/>
                  </a:cubicBezTo>
                  <a:cubicBezTo>
                    <a:pt x="2926" y="3021"/>
                    <a:pt x="3000" y="3021"/>
                    <a:pt x="3074" y="3021"/>
                  </a:cubicBezTo>
                  <a:cubicBezTo>
                    <a:pt x="3359" y="3021"/>
                    <a:pt x="3644" y="3052"/>
                    <a:pt x="3929" y="3105"/>
                  </a:cubicBezTo>
                  <a:cubicBezTo>
                    <a:pt x="4310" y="3169"/>
                    <a:pt x="4679" y="3264"/>
                    <a:pt x="5049" y="3369"/>
                  </a:cubicBezTo>
                  <a:cubicBezTo>
                    <a:pt x="4743" y="3422"/>
                    <a:pt x="4447" y="3475"/>
                    <a:pt x="4141" y="3538"/>
                  </a:cubicBezTo>
                  <a:cubicBezTo>
                    <a:pt x="4003" y="3570"/>
                    <a:pt x="3856" y="3602"/>
                    <a:pt x="3718" y="3623"/>
                  </a:cubicBezTo>
                  <a:cubicBezTo>
                    <a:pt x="3718" y="3633"/>
                    <a:pt x="3708" y="3633"/>
                    <a:pt x="3697" y="3633"/>
                  </a:cubicBezTo>
                  <a:cubicBezTo>
                    <a:pt x="3655" y="3633"/>
                    <a:pt x="3581" y="3602"/>
                    <a:pt x="3539" y="3591"/>
                  </a:cubicBezTo>
                  <a:cubicBezTo>
                    <a:pt x="3465" y="3581"/>
                    <a:pt x="3391" y="3570"/>
                    <a:pt x="3317" y="3549"/>
                  </a:cubicBezTo>
                  <a:cubicBezTo>
                    <a:pt x="3169" y="3528"/>
                    <a:pt x="3032" y="3517"/>
                    <a:pt x="2884" y="3507"/>
                  </a:cubicBezTo>
                  <a:cubicBezTo>
                    <a:pt x="2694" y="3485"/>
                    <a:pt x="2493" y="3475"/>
                    <a:pt x="2292" y="3475"/>
                  </a:cubicBezTo>
                  <a:cubicBezTo>
                    <a:pt x="2208" y="3475"/>
                    <a:pt x="2113" y="3475"/>
                    <a:pt x="2028" y="3485"/>
                  </a:cubicBezTo>
                  <a:cubicBezTo>
                    <a:pt x="1743" y="3496"/>
                    <a:pt x="1458" y="3528"/>
                    <a:pt x="1183" y="3559"/>
                  </a:cubicBezTo>
                  <a:cubicBezTo>
                    <a:pt x="888" y="3602"/>
                    <a:pt x="603" y="3771"/>
                    <a:pt x="360" y="3929"/>
                  </a:cubicBezTo>
                  <a:cubicBezTo>
                    <a:pt x="233" y="4014"/>
                    <a:pt x="117" y="4109"/>
                    <a:pt x="1" y="4193"/>
                  </a:cubicBezTo>
                  <a:cubicBezTo>
                    <a:pt x="11" y="4204"/>
                    <a:pt x="32" y="4214"/>
                    <a:pt x="43" y="4214"/>
                  </a:cubicBezTo>
                  <a:cubicBezTo>
                    <a:pt x="666" y="3760"/>
                    <a:pt x="1448" y="3612"/>
                    <a:pt x="2219" y="3612"/>
                  </a:cubicBezTo>
                  <a:cubicBezTo>
                    <a:pt x="2578" y="3612"/>
                    <a:pt x="2947" y="3644"/>
                    <a:pt x="3285" y="3697"/>
                  </a:cubicBezTo>
                  <a:cubicBezTo>
                    <a:pt x="3423" y="3718"/>
                    <a:pt x="3549" y="3739"/>
                    <a:pt x="3676" y="3760"/>
                  </a:cubicBezTo>
                  <a:cubicBezTo>
                    <a:pt x="3687" y="3771"/>
                    <a:pt x="3697" y="3771"/>
                    <a:pt x="3708" y="3771"/>
                  </a:cubicBezTo>
                  <a:lnTo>
                    <a:pt x="3718" y="3771"/>
                  </a:lnTo>
                  <a:cubicBezTo>
                    <a:pt x="3803" y="3792"/>
                    <a:pt x="3898" y="3813"/>
                    <a:pt x="3982" y="3834"/>
                  </a:cubicBezTo>
                  <a:cubicBezTo>
                    <a:pt x="4278" y="3918"/>
                    <a:pt x="4563" y="4014"/>
                    <a:pt x="4848" y="4140"/>
                  </a:cubicBezTo>
                  <a:cubicBezTo>
                    <a:pt x="4669" y="4151"/>
                    <a:pt x="4479" y="4161"/>
                    <a:pt x="4299" y="4172"/>
                  </a:cubicBezTo>
                  <a:cubicBezTo>
                    <a:pt x="3201" y="4235"/>
                    <a:pt x="2102" y="4267"/>
                    <a:pt x="1004" y="4267"/>
                  </a:cubicBezTo>
                  <a:lnTo>
                    <a:pt x="497" y="4267"/>
                  </a:lnTo>
                  <a:cubicBezTo>
                    <a:pt x="413" y="4267"/>
                    <a:pt x="328" y="4267"/>
                    <a:pt x="254" y="4288"/>
                  </a:cubicBezTo>
                  <a:cubicBezTo>
                    <a:pt x="381" y="4330"/>
                    <a:pt x="508" y="4362"/>
                    <a:pt x="634" y="4404"/>
                  </a:cubicBezTo>
                  <a:cubicBezTo>
                    <a:pt x="687" y="4404"/>
                    <a:pt x="750" y="4415"/>
                    <a:pt x="814" y="4415"/>
                  </a:cubicBezTo>
                  <a:lnTo>
                    <a:pt x="972" y="4415"/>
                  </a:lnTo>
                  <a:cubicBezTo>
                    <a:pt x="1236" y="4415"/>
                    <a:pt x="1500" y="4404"/>
                    <a:pt x="1764" y="4404"/>
                  </a:cubicBezTo>
                  <a:cubicBezTo>
                    <a:pt x="2398" y="4394"/>
                    <a:pt x="3042" y="4373"/>
                    <a:pt x="3676" y="4352"/>
                  </a:cubicBezTo>
                  <a:cubicBezTo>
                    <a:pt x="3729" y="4341"/>
                    <a:pt x="3771" y="4341"/>
                    <a:pt x="3824" y="4341"/>
                  </a:cubicBezTo>
                  <a:cubicBezTo>
                    <a:pt x="4257" y="4320"/>
                    <a:pt x="4700" y="4288"/>
                    <a:pt x="5133" y="4256"/>
                  </a:cubicBezTo>
                  <a:cubicBezTo>
                    <a:pt x="5577" y="4457"/>
                    <a:pt x="5999" y="4689"/>
                    <a:pt x="6433" y="4911"/>
                  </a:cubicBezTo>
                  <a:cubicBezTo>
                    <a:pt x="5757" y="4975"/>
                    <a:pt x="5070" y="4985"/>
                    <a:pt x="4384" y="4985"/>
                  </a:cubicBezTo>
                  <a:lnTo>
                    <a:pt x="4130" y="4985"/>
                  </a:lnTo>
                  <a:cubicBezTo>
                    <a:pt x="4542" y="5038"/>
                    <a:pt x="4954" y="5080"/>
                    <a:pt x="5345" y="5122"/>
                  </a:cubicBezTo>
                  <a:cubicBezTo>
                    <a:pt x="5788" y="5101"/>
                    <a:pt x="6232" y="5080"/>
                    <a:pt x="6675" y="5027"/>
                  </a:cubicBezTo>
                  <a:lnTo>
                    <a:pt x="6718" y="5049"/>
                  </a:lnTo>
                  <a:cubicBezTo>
                    <a:pt x="7003" y="5186"/>
                    <a:pt x="7288" y="5313"/>
                    <a:pt x="7584" y="5439"/>
                  </a:cubicBezTo>
                  <a:cubicBezTo>
                    <a:pt x="7816" y="5471"/>
                    <a:pt x="8048" y="5503"/>
                    <a:pt x="8281" y="5534"/>
                  </a:cubicBezTo>
                  <a:cubicBezTo>
                    <a:pt x="7837" y="5387"/>
                    <a:pt x="7394" y="5207"/>
                    <a:pt x="6961" y="5006"/>
                  </a:cubicBezTo>
                  <a:lnTo>
                    <a:pt x="6950" y="4996"/>
                  </a:lnTo>
                  <a:cubicBezTo>
                    <a:pt x="7098" y="4975"/>
                    <a:pt x="7246" y="4964"/>
                    <a:pt x="7394" y="4932"/>
                  </a:cubicBezTo>
                  <a:cubicBezTo>
                    <a:pt x="7974" y="4848"/>
                    <a:pt x="8555" y="4711"/>
                    <a:pt x="9115" y="4520"/>
                  </a:cubicBezTo>
                  <a:cubicBezTo>
                    <a:pt x="9411" y="4563"/>
                    <a:pt x="9707" y="4605"/>
                    <a:pt x="10002" y="4616"/>
                  </a:cubicBezTo>
                  <a:cubicBezTo>
                    <a:pt x="10129" y="4626"/>
                    <a:pt x="10256" y="4626"/>
                    <a:pt x="10372" y="4626"/>
                  </a:cubicBezTo>
                  <a:cubicBezTo>
                    <a:pt x="10573" y="4626"/>
                    <a:pt x="10784" y="4626"/>
                    <a:pt x="10984" y="4605"/>
                  </a:cubicBezTo>
                  <a:cubicBezTo>
                    <a:pt x="11132" y="4584"/>
                    <a:pt x="11280" y="4563"/>
                    <a:pt x="11428" y="4531"/>
                  </a:cubicBezTo>
                  <a:cubicBezTo>
                    <a:pt x="11513" y="4573"/>
                    <a:pt x="11597" y="4605"/>
                    <a:pt x="11671" y="4647"/>
                  </a:cubicBezTo>
                  <a:cubicBezTo>
                    <a:pt x="12115" y="4827"/>
                    <a:pt x="12579" y="4964"/>
                    <a:pt x="13044" y="5059"/>
                  </a:cubicBezTo>
                  <a:cubicBezTo>
                    <a:pt x="13509" y="5154"/>
                    <a:pt x="13984" y="5196"/>
                    <a:pt x="14449" y="5196"/>
                  </a:cubicBezTo>
                  <a:cubicBezTo>
                    <a:pt x="14966" y="5196"/>
                    <a:pt x="15473" y="5144"/>
                    <a:pt x="15969" y="5038"/>
                  </a:cubicBezTo>
                  <a:cubicBezTo>
                    <a:pt x="16149" y="5112"/>
                    <a:pt x="16318" y="5186"/>
                    <a:pt x="16487" y="5249"/>
                  </a:cubicBezTo>
                  <a:cubicBezTo>
                    <a:pt x="15917" y="5640"/>
                    <a:pt x="15294" y="5978"/>
                    <a:pt x="14596" y="6041"/>
                  </a:cubicBezTo>
                  <a:cubicBezTo>
                    <a:pt x="14565" y="6041"/>
                    <a:pt x="14554" y="6062"/>
                    <a:pt x="14544" y="6073"/>
                  </a:cubicBezTo>
                  <a:cubicBezTo>
                    <a:pt x="14142" y="6136"/>
                    <a:pt x="13741" y="6189"/>
                    <a:pt x="13340" y="6210"/>
                  </a:cubicBezTo>
                  <a:cubicBezTo>
                    <a:pt x="13572" y="6242"/>
                    <a:pt x="13804" y="6263"/>
                    <a:pt x="14037" y="6295"/>
                  </a:cubicBezTo>
                  <a:cubicBezTo>
                    <a:pt x="14332" y="6263"/>
                    <a:pt x="14618" y="6210"/>
                    <a:pt x="14903" y="6158"/>
                  </a:cubicBezTo>
                  <a:cubicBezTo>
                    <a:pt x="14924" y="6158"/>
                    <a:pt x="14934" y="6147"/>
                    <a:pt x="14934" y="6136"/>
                  </a:cubicBezTo>
                  <a:cubicBezTo>
                    <a:pt x="15568" y="6010"/>
                    <a:pt x="16128" y="5682"/>
                    <a:pt x="16667" y="5313"/>
                  </a:cubicBezTo>
                  <a:cubicBezTo>
                    <a:pt x="17121" y="5482"/>
                    <a:pt x="17596" y="5619"/>
                    <a:pt x="18082" y="5703"/>
                  </a:cubicBezTo>
                  <a:cubicBezTo>
                    <a:pt x="18789" y="5830"/>
                    <a:pt x="19497" y="5883"/>
                    <a:pt x="20205" y="5883"/>
                  </a:cubicBezTo>
                  <a:lnTo>
                    <a:pt x="20722" y="5883"/>
                  </a:lnTo>
                  <a:cubicBezTo>
                    <a:pt x="21123" y="5862"/>
                    <a:pt x="21535" y="5841"/>
                    <a:pt x="21937" y="5798"/>
                  </a:cubicBezTo>
                  <a:cubicBezTo>
                    <a:pt x="22032" y="5735"/>
                    <a:pt x="22116" y="5682"/>
                    <a:pt x="22211" y="5619"/>
                  </a:cubicBezTo>
                  <a:lnTo>
                    <a:pt x="22211" y="5619"/>
                  </a:lnTo>
                  <a:cubicBezTo>
                    <a:pt x="21546" y="5693"/>
                    <a:pt x="20881" y="5746"/>
                    <a:pt x="20215" y="5746"/>
                  </a:cubicBezTo>
                  <a:cubicBezTo>
                    <a:pt x="19592" y="5746"/>
                    <a:pt x="18958" y="5703"/>
                    <a:pt x="18335" y="5598"/>
                  </a:cubicBezTo>
                  <a:cubicBezTo>
                    <a:pt x="17807" y="5513"/>
                    <a:pt x="17311" y="5387"/>
                    <a:pt x="16814" y="5218"/>
                  </a:cubicBezTo>
                  <a:lnTo>
                    <a:pt x="16835" y="5196"/>
                  </a:lnTo>
                  <a:cubicBezTo>
                    <a:pt x="17100" y="5228"/>
                    <a:pt x="17364" y="5249"/>
                    <a:pt x="17628" y="5249"/>
                  </a:cubicBezTo>
                  <a:cubicBezTo>
                    <a:pt x="17775" y="5249"/>
                    <a:pt x="17923" y="5249"/>
                    <a:pt x="18071" y="5228"/>
                  </a:cubicBezTo>
                  <a:cubicBezTo>
                    <a:pt x="18325" y="5186"/>
                    <a:pt x="18578" y="5122"/>
                    <a:pt x="18810" y="4996"/>
                  </a:cubicBezTo>
                  <a:cubicBezTo>
                    <a:pt x="18937" y="4922"/>
                    <a:pt x="19064" y="4827"/>
                    <a:pt x="19170" y="4732"/>
                  </a:cubicBezTo>
                  <a:cubicBezTo>
                    <a:pt x="19814" y="4785"/>
                    <a:pt x="20458" y="4837"/>
                    <a:pt x="21092" y="4858"/>
                  </a:cubicBezTo>
                  <a:cubicBezTo>
                    <a:pt x="21240" y="4869"/>
                    <a:pt x="21398" y="4869"/>
                    <a:pt x="21546" y="4869"/>
                  </a:cubicBezTo>
                  <a:cubicBezTo>
                    <a:pt x="22063" y="4869"/>
                    <a:pt x="22581" y="4827"/>
                    <a:pt x="23088" y="4689"/>
                  </a:cubicBezTo>
                  <a:cubicBezTo>
                    <a:pt x="23120" y="4626"/>
                    <a:pt x="23151" y="4573"/>
                    <a:pt x="23172" y="4510"/>
                  </a:cubicBezTo>
                  <a:lnTo>
                    <a:pt x="23172" y="4510"/>
                  </a:lnTo>
                  <a:cubicBezTo>
                    <a:pt x="22644" y="4668"/>
                    <a:pt x="22095" y="4721"/>
                    <a:pt x="21546" y="4721"/>
                  </a:cubicBezTo>
                  <a:lnTo>
                    <a:pt x="21493" y="4721"/>
                  </a:lnTo>
                  <a:cubicBezTo>
                    <a:pt x="20764" y="4721"/>
                    <a:pt x="20036" y="4647"/>
                    <a:pt x="19317" y="4594"/>
                  </a:cubicBezTo>
                  <a:cubicBezTo>
                    <a:pt x="19349" y="4563"/>
                    <a:pt x="19381" y="4520"/>
                    <a:pt x="19412" y="4489"/>
                  </a:cubicBezTo>
                  <a:cubicBezTo>
                    <a:pt x="19592" y="4288"/>
                    <a:pt x="19761" y="4087"/>
                    <a:pt x="19951" y="3897"/>
                  </a:cubicBezTo>
                  <a:cubicBezTo>
                    <a:pt x="20057" y="3897"/>
                    <a:pt x="20162" y="3897"/>
                    <a:pt x="20268" y="3908"/>
                  </a:cubicBezTo>
                  <a:cubicBezTo>
                    <a:pt x="20870" y="3929"/>
                    <a:pt x="21461" y="4024"/>
                    <a:pt x="22063" y="4024"/>
                  </a:cubicBezTo>
                  <a:cubicBezTo>
                    <a:pt x="22169" y="4024"/>
                    <a:pt x="22275" y="4014"/>
                    <a:pt x="22370" y="4014"/>
                  </a:cubicBezTo>
                  <a:cubicBezTo>
                    <a:pt x="22697" y="3992"/>
                    <a:pt x="23014" y="3950"/>
                    <a:pt x="23331" y="3887"/>
                  </a:cubicBezTo>
                  <a:cubicBezTo>
                    <a:pt x="23341" y="3834"/>
                    <a:pt x="23341" y="3781"/>
                    <a:pt x="23341" y="3739"/>
                  </a:cubicBezTo>
                  <a:lnTo>
                    <a:pt x="23341" y="3739"/>
                  </a:lnTo>
                  <a:cubicBezTo>
                    <a:pt x="23109" y="3781"/>
                    <a:pt x="22866" y="3823"/>
                    <a:pt x="22634" y="3845"/>
                  </a:cubicBezTo>
                  <a:cubicBezTo>
                    <a:pt x="22444" y="3866"/>
                    <a:pt x="22264" y="3876"/>
                    <a:pt x="22085" y="3876"/>
                  </a:cubicBezTo>
                  <a:cubicBezTo>
                    <a:pt x="21546" y="3876"/>
                    <a:pt x="21018" y="3802"/>
                    <a:pt x="20479" y="3771"/>
                  </a:cubicBezTo>
                  <a:cubicBezTo>
                    <a:pt x="20352" y="3760"/>
                    <a:pt x="20226" y="3760"/>
                    <a:pt x="20099" y="3760"/>
                  </a:cubicBezTo>
                  <a:cubicBezTo>
                    <a:pt x="20257" y="3602"/>
                    <a:pt x="20416" y="3454"/>
                    <a:pt x="20585" y="3316"/>
                  </a:cubicBezTo>
                  <a:cubicBezTo>
                    <a:pt x="20638" y="3274"/>
                    <a:pt x="20701" y="3232"/>
                    <a:pt x="20754" y="3190"/>
                  </a:cubicBezTo>
                  <a:cubicBezTo>
                    <a:pt x="20976" y="3200"/>
                    <a:pt x="21197" y="3211"/>
                    <a:pt x="21419" y="3232"/>
                  </a:cubicBezTo>
                  <a:cubicBezTo>
                    <a:pt x="22074" y="3306"/>
                    <a:pt x="22718" y="3454"/>
                    <a:pt x="23341" y="3676"/>
                  </a:cubicBezTo>
                  <a:cubicBezTo>
                    <a:pt x="23341" y="3623"/>
                    <a:pt x="23341" y="3570"/>
                    <a:pt x="23331" y="3517"/>
                  </a:cubicBezTo>
                  <a:cubicBezTo>
                    <a:pt x="22560" y="3243"/>
                    <a:pt x="21747" y="3095"/>
                    <a:pt x="20933" y="3052"/>
                  </a:cubicBezTo>
                  <a:cubicBezTo>
                    <a:pt x="21261" y="2820"/>
                    <a:pt x="21609" y="2609"/>
                    <a:pt x="21979" y="2429"/>
                  </a:cubicBezTo>
                  <a:cubicBezTo>
                    <a:pt x="22063" y="2387"/>
                    <a:pt x="22148" y="2345"/>
                    <a:pt x="22232" y="2303"/>
                  </a:cubicBezTo>
                  <a:cubicBezTo>
                    <a:pt x="22486" y="2398"/>
                    <a:pt x="22750" y="2472"/>
                    <a:pt x="23003" y="2535"/>
                  </a:cubicBezTo>
                  <a:cubicBezTo>
                    <a:pt x="22972" y="2472"/>
                    <a:pt x="22940" y="2419"/>
                    <a:pt x="22908" y="2366"/>
                  </a:cubicBezTo>
                  <a:cubicBezTo>
                    <a:pt x="22750" y="2324"/>
                    <a:pt x="22581" y="2271"/>
                    <a:pt x="22422" y="2218"/>
                  </a:cubicBezTo>
                  <a:cubicBezTo>
                    <a:pt x="22518" y="2176"/>
                    <a:pt x="22623" y="2134"/>
                    <a:pt x="22729" y="2091"/>
                  </a:cubicBezTo>
                  <a:cubicBezTo>
                    <a:pt x="22697" y="2060"/>
                    <a:pt x="22665" y="2017"/>
                    <a:pt x="22644" y="1975"/>
                  </a:cubicBezTo>
                  <a:cubicBezTo>
                    <a:pt x="22496" y="2028"/>
                    <a:pt x="22359" y="2091"/>
                    <a:pt x="22222" y="2155"/>
                  </a:cubicBezTo>
                  <a:cubicBezTo>
                    <a:pt x="21736" y="1986"/>
                    <a:pt x="21261" y="1796"/>
                    <a:pt x="20775" y="1701"/>
                  </a:cubicBezTo>
                  <a:cubicBezTo>
                    <a:pt x="20574" y="1658"/>
                    <a:pt x="20374" y="1637"/>
                    <a:pt x="20173" y="1637"/>
                  </a:cubicBezTo>
                  <a:cubicBezTo>
                    <a:pt x="20088" y="1637"/>
                    <a:pt x="20004" y="1637"/>
                    <a:pt x="19919" y="1648"/>
                  </a:cubicBezTo>
                  <a:cubicBezTo>
                    <a:pt x="20173" y="1584"/>
                    <a:pt x="20416" y="1510"/>
                    <a:pt x="20680" y="1437"/>
                  </a:cubicBezTo>
                  <a:cubicBezTo>
                    <a:pt x="21081" y="1331"/>
                    <a:pt x="21504" y="1225"/>
                    <a:pt x="21926" y="1183"/>
                  </a:cubicBezTo>
                  <a:cubicBezTo>
                    <a:pt x="21873" y="1141"/>
                    <a:pt x="21820" y="1099"/>
                    <a:pt x="21778" y="1056"/>
                  </a:cubicBezTo>
                  <a:cubicBezTo>
                    <a:pt x="21546" y="1077"/>
                    <a:pt x="21314" y="1130"/>
                    <a:pt x="21092" y="1183"/>
                  </a:cubicBezTo>
                  <a:cubicBezTo>
                    <a:pt x="20648" y="1289"/>
                    <a:pt x="20205" y="1426"/>
                    <a:pt x="19761" y="1542"/>
                  </a:cubicBezTo>
                  <a:cubicBezTo>
                    <a:pt x="19317" y="1658"/>
                    <a:pt x="18863" y="1732"/>
                    <a:pt x="18409" y="1785"/>
                  </a:cubicBezTo>
                  <a:cubicBezTo>
                    <a:pt x="17955" y="1838"/>
                    <a:pt x="17501" y="1880"/>
                    <a:pt x="17057" y="1954"/>
                  </a:cubicBezTo>
                  <a:cubicBezTo>
                    <a:pt x="16614" y="2039"/>
                    <a:pt x="16181" y="2155"/>
                    <a:pt x="15748" y="2292"/>
                  </a:cubicBezTo>
                  <a:cubicBezTo>
                    <a:pt x="15684" y="2313"/>
                    <a:pt x="15610" y="2334"/>
                    <a:pt x="15547" y="2355"/>
                  </a:cubicBezTo>
                  <a:cubicBezTo>
                    <a:pt x="15114" y="2165"/>
                    <a:pt x="14692" y="1954"/>
                    <a:pt x="14248" y="1796"/>
                  </a:cubicBezTo>
                  <a:cubicBezTo>
                    <a:pt x="14058" y="1732"/>
                    <a:pt x="13857" y="1679"/>
                    <a:pt x="13657" y="1637"/>
                  </a:cubicBezTo>
                  <a:cubicBezTo>
                    <a:pt x="13709" y="1616"/>
                    <a:pt x="13752" y="1595"/>
                    <a:pt x="13794" y="1574"/>
                  </a:cubicBezTo>
                  <a:cubicBezTo>
                    <a:pt x="14301" y="1331"/>
                    <a:pt x="14808" y="1109"/>
                    <a:pt x="15325" y="908"/>
                  </a:cubicBezTo>
                  <a:cubicBezTo>
                    <a:pt x="15684" y="982"/>
                    <a:pt x="16043" y="1035"/>
                    <a:pt x="16424" y="1046"/>
                  </a:cubicBezTo>
                  <a:lnTo>
                    <a:pt x="16603" y="1046"/>
                  </a:lnTo>
                  <a:cubicBezTo>
                    <a:pt x="17100" y="1046"/>
                    <a:pt x="17596" y="993"/>
                    <a:pt x="18092" y="908"/>
                  </a:cubicBezTo>
                  <a:cubicBezTo>
                    <a:pt x="18990" y="750"/>
                    <a:pt x="19856" y="507"/>
                    <a:pt x="20743" y="296"/>
                  </a:cubicBezTo>
                  <a:cubicBezTo>
                    <a:pt x="20574" y="201"/>
                    <a:pt x="20405" y="116"/>
                    <a:pt x="20236" y="32"/>
                  </a:cubicBezTo>
                  <a:cubicBezTo>
                    <a:pt x="19930" y="11"/>
                    <a:pt x="19634" y="0"/>
                    <a:pt x="19339"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153" name="Google Shape;1153;p40"/>
          <p:cNvGrpSpPr/>
          <p:nvPr/>
        </p:nvGrpSpPr>
        <p:grpSpPr>
          <a:xfrm rot="4066304" flipH="1">
            <a:off x="5575139" y="-733839"/>
            <a:ext cx="1123392" cy="3130533"/>
            <a:chOff x="8149462" y="346114"/>
            <a:chExt cx="653810" cy="1821958"/>
          </a:xfrm>
        </p:grpSpPr>
        <p:grpSp>
          <p:nvGrpSpPr>
            <p:cNvPr id="1154" name="Google Shape;1154;p40"/>
            <p:cNvGrpSpPr/>
            <p:nvPr/>
          </p:nvGrpSpPr>
          <p:grpSpPr>
            <a:xfrm rot="10800000" flipH="1">
              <a:off x="8538627" y="399187"/>
              <a:ext cx="264645" cy="1768886"/>
              <a:chOff x="8538627" y="498514"/>
              <a:chExt cx="264645" cy="1768886"/>
            </a:xfrm>
          </p:grpSpPr>
          <p:sp>
            <p:nvSpPr>
              <p:cNvPr id="1155" name="Google Shape;1155;p40"/>
              <p:cNvSpPr/>
              <p:nvPr/>
            </p:nvSpPr>
            <p:spPr>
              <a:xfrm>
                <a:off x="8608115" y="717975"/>
                <a:ext cx="195157" cy="262987"/>
              </a:xfrm>
              <a:custGeom>
                <a:avLst/>
                <a:gdLst/>
                <a:ahLst/>
                <a:cxnLst/>
                <a:rect l="l" t="t" r="r" b="b"/>
                <a:pathLst>
                  <a:path w="3887" h="5238" extrusionOk="0">
                    <a:moveTo>
                      <a:pt x="3744" y="1"/>
                    </a:moveTo>
                    <a:cubicBezTo>
                      <a:pt x="3590" y="1"/>
                      <a:pt x="3454" y="55"/>
                      <a:pt x="3317" y="157"/>
                    </a:cubicBezTo>
                    <a:cubicBezTo>
                      <a:pt x="2440" y="844"/>
                      <a:pt x="1437" y="1330"/>
                      <a:pt x="454" y="1837"/>
                    </a:cubicBezTo>
                    <a:cubicBezTo>
                      <a:pt x="387" y="1870"/>
                      <a:pt x="323" y="1902"/>
                      <a:pt x="273" y="1902"/>
                    </a:cubicBezTo>
                    <a:cubicBezTo>
                      <a:pt x="213" y="1902"/>
                      <a:pt x="170" y="1858"/>
                      <a:pt x="159" y="1720"/>
                    </a:cubicBezTo>
                    <a:cubicBezTo>
                      <a:pt x="106" y="2375"/>
                      <a:pt x="0" y="3030"/>
                      <a:pt x="11" y="3748"/>
                    </a:cubicBezTo>
                    <a:cubicBezTo>
                      <a:pt x="655" y="3389"/>
                      <a:pt x="1225" y="3041"/>
                      <a:pt x="1923" y="2956"/>
                    </a:cubicBezTo>
                    <a:lnTo>
                      <a:pt x="1923" y="2956"/>
                    </a:lnTo>
                    <a:cubicBezTo>
                      <a:pt x="1912" y="3220"/>
                      <a:pt x="1764" y="3347"/>
                      <a:pt x="1627" y="3474"/>
                    </a:cubicBezTo>
                    <a:cubicBezTo>
                      <a:pt x="1268" y="3812"/>
                      <a:pt x="909" y="4160"/>
                      <a:pt x="497" y="4466"/>
                    </a:cubicBezTo>
                    <a:cubicBezTo>
                      <a:pt x="148" y="4720"/>
                      <a:pt x="148" y="4730"/>
                      <a:pt x="370" y="5142"/>
                    </a:cubicBezTo>
                    <a:cubicBezTo>
                      <a:pt x="391" y="5174"/>
                      <a:pt x="423" y="5206"/>
                      <a:pt x="444" y="5237"/>
                    </a:cubicBezTo>
                    <a:cubicBezTo>
                      <a:pt x="1152" y="4752"/>
                      <a:pt x="1965" y="4435"/>
                      <a:pt x="2672" y="3949"/>
                    </a:cubicBezTo>
                    <a:cubicBezTo>
                      <a:pt x="3021" y="3706"/>
                      <a:pt x="3380" y="3484"/>
                      <a:pt x="3739" y="3188"/>
                    </a:cubicBezTo>
                    <a:cubicBezTo>
                      <a:pt x="3834" y="3379"/>
                      <a:pt x="3750" y="3579"/>
                      <a:pt x="3802" y="3748"/>
                    </a:cubicBezTo>
                    <a:lnTo>
                      <a:pt x="3802" y="3759"/>
                    </a:lnTo>
                    <a:cubicBezTo>
                      <a:pt x="3887" y="2502"/>
                      <a:pt x="3866" y="1256"/>
                      <a:pt x="3855" y="9"/>
                    </a:cubicBezTo>
                    <a:cubicBezTo>
                      <a:pt x="3817" y="3"/>
                      <a:pt x="3780" y="1"/>
                      <a:pt x="374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6" name="Google Shape;1156;p40"/>
              <p:cNvSpPr/>
              <p:nvPr/>
            </p:nvSpPr>
            <p:spPr>
              <a:xfrm>
                <a:off x="8596417" y="1024396"/>
                <a:ext cx="203140" cy="322433"/>
              </a:xfrm>
              <a:custGeom>
                <a:avLst/>
                <a:gdLst/>
                <a:ahLst/>
                <a:cxnLst/>
                <a:rect l="l" t="t" r="r" b="b"/>
                <a:pathLst>
                  <a:path w="4046" h="6422" extrusionOk="0">
                    <a:moveTo>
                      <a:pt x="4004" y="0"/>
                    </a:moveTo>
                    <a:cubicBezTo>
                      <a:pt x="3560" y="254"/>
                      <a:pt x="3127" y="518"/>
                      <a:pt x="2694" y="771"/>
                    </a:cubicBezTo>
                    <a:cubicBezTo>
                      <a:pt x="2293" y="998"/>
                      <a:pt x="1891" y="1194"/>
                      <a:pt x="1431" y="1194"/>
                    </a:cubicBezTo>
                    <a:cubicBezTo>
                      <a:pt x="1419" y="1194"/>
                      <a:pt x="1407" y="1194"/>
                      <a:pt x="1395" y="1194"/>
                    </a:cubicBezTo>
                    <a:lnTo>
                      <a:pt x="1395" y="1194"/>
                    </a:lnTo>
                    <a:cubicBezTo>
                      <a:pt x="1469" y="2271"/>
                      <a:pt x="1226" y="3296"/>
                      <a:pt x="878" y="4341"/>
                    </a:cubicBezTo>
                    <a:cubicBezTo>
                      <a:pt x="1448" y="4151"/>
                      <a:pt x="1913" y="3866"/>
                      <a:pt x="2462" y="3834"/>
                    </a:cubicBezTo>
                    <a:lnTo>
                      <a:pt x="2462" y="3834"/>
                    </a:lnTo>
                    <a:cubicBezTo>
                      <a:pt x="2325" y="4067"/>
                      <a:pt x="2145" y="4246"/>
                      <a:pt x="1955" y="4394"/>
                    </a:cubicBezTo>
                    <a:cubicBezTo>
                      <a:pt x="1585" y="4700"/>
                      <a:pt x="1184" y="4975"/>
                      <a:pt x="761" y="5218"/>
                    </a:cubicBezTo>
                    <a:cubicBezTo>
                      <a:pt x="529" y="5355"/>
                      <a:pt x="360" y="5556"/>
                      <a:pt x="254" y="5809"/>
                    </a:cubicBezTo>
                    <a:cubicBezTo>
                      <a:pt x="170" y="6020"/>
                      <a:pt x="85" y="6221"/>
                      <a:pt x="1" y="6422"/>
                    </a:cubicBezTo>
                    <a:cubicBezTo>
                      <a:pt x="159" y="6401"/>
                      <a:pt x="297" y="6306"/>
                      <a:pt x="434" y="6221"/>
                    </a:cubicBezTo>
                    <a:cubicBezTo>
                      <a:pt x="1015" y="5894"/>
                      <a:pt x="1554" y="5482"/>
                      <a:pt x="2103" y="5102"/>
                    </a:cubicBezTo>
                    <a:cubicBezTo>
                      <a:pt x="2641" y="4721"/>
                      <a:pt x="3138" y="4288"/>
                      <a:pt x="3750" y="4046"/>
                    </a:cubicBezTo>
                    <a:cubicBezTo>
                      <a:pt x="3835" y="3549"/>
                      <a:pt x="3972" y="3053"/>
                      <a:pt x="4004" y="2546"/>
                    </a:cubicBezTo>
                    <a:cubicBezTo>
                      <a:pt x="4046" y="1701"/>
                      <a:pt x="4035" y="845"/>
                      <a:pt x="400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7" name="Google Shape;1157;p40"/>
              <p:cNvSpPr/>
              <p:nvPr/>
            </p:nvSpPr>
            <p:spPr>
              <a:xfrm>
                <a:off x="8551380" y="1409896"/>
                <a:ext cx="210018" cy="279505"/>
              </a:xfrm>
              <a:custGeom>
                <a:avLst/>
                <a:gdLst/>
                <a:ahLst/>
                <a:cxnLst/>
                <a:rect l="l" t="t" r="r" b="b"/>
                <a:pathLst>
                  <a:path w="4183" h="5567" extrusionOk="0">
                    <a:moveTo>
                      <a:pt x="4183" y="1"/>
                    </a:moveTo>
                    <a:lnTo>
                      <a:pt x="4183" y="1"/>
                    </a:lnTo>
                    <a:cubicBezTo>
                      <a:pt x="3243" y="571"/>
                      <a:pt x="2250" y="1057"/>
                      <a:pt x="1268" y="1553"/>
                    </a:cubicBezTo>
                    <a:cubicBezTo>
                      <a:pt x="961" y="1712"/>
                      <a:pt x="655" y="1881"/>
                      <a:pt x="296" y="1902"/>
                    </a:cubicBezTo>
                    <a:cubicBezTo>
                      <a:pt x="233" y="2504"/>
                      <a:pt x="148" y="3095"/>
                      <a:pt x="190" y="3750"/>
                    </a:cubicBezTo>
                    <a:cubicBezTo>
                      <a:pt x="623" y="3549"/>
                      <a:pt x="972" y="3285"/>
                      <a:pt x="1384" y="3169"/>
                    </a:cubicBezTo>
                    <a:lnTo>
                      <a:pt x="1384" y="3169"/>
                    </a:lnTo>
                    <a:cubicBezTo>
                      <a:pt x="1109" y="3570"/>
                      <a:pt x="729" y="3834"/>
                      <a:pt x="359" y="4120"/>
                    </a:cubicBezTo>
                    <a:cubicBezTo>
                      <a:pt x="233" y="4215"/>
                      <a:pt x="85" y="4299"/>
                      <a:pt x="95" y="4500"/>
                    </a:cubicBezTo>
                    <a:cubicBezTo>
                      <a:pt x="116" y="4859"/>
                      <a:pt x="0" y="5207"/>
                      <a:pt x="53" y="5567"/>
                    </a:cubicBezTo>
                    <a:cubicBezTo>
                      <a:pt x="1204" y="4859"/>
                      <a:pt x="2324" y="4088"/>
                      <a:pt x="3317" y="3137"/>
                    </a:cubicBezTo>
                    <a:cubicBezTo>
                      <a:pt x="3356" y="3098"/>
                      <a:pt x="3400" y="3030"/>
                      <a:pt x="3445" y="3030"/>
                    </a:cubicBezTo>
                    <a:cubicBezTo>
                      <a:pt x="3472" y="3030"/>
                      <a:pt x="3500" y="3055"/>
                      <a:pt x="3528" y="3127"/>
                    </a:cubicBezTo>
                    <a:cubicBezTo>
                      <a:pt x="3697" y="2430"/>
                      <a:pt x="3855" y="1743"/>
                      <a:pt x="4014" y="1046"/>
                    </a:cubicBezTo>
                    <a:cubicBezTo>
                      <a:pt x="4088" y="708"/>
                      <a:pt x="4172" y="360"/>
                      <a:pt x="418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8" name="Google Shape;1158;p40"/>
              <p:cNvSpPr/>
              <p:nvPr/>
            </p:nvSpPr>
            <p:spPr>
              <a:xfrm>
                <a:off x="8543397" y="2024496"/>
                <a:ext cx="207407" cy="242904"/>
              </a:xfrm>
              <a:custGeom>
                <a:avLst/>
                <a:gdLst/>
                <a:ahLst/>
                <a:cxnLst/>
                <a:rect l="l" t="t" r="r" b="b"/>
                <a:pathLst>
                  <a:path w="4131" h="4838" extrusionOk="0">
                    <a:moveTo>
                      <a:pt x="3729" y="0"/>
                    </a:moveTo>
                    <a:cubicBezTo>
                      <a:pt x="3465" y="212"/>
                      <a:pt x="3201" y="412"/>
                      <a:pt x="2937" y="624"/>
                    </a:cubicBezTo>
                    <a:cubicBezTo>
                      <a:pt x="2008" y="1331"/>
                      <a:pt x="1110" y="2092"/>
                      <a:pt x="11" y="2525"/>
                    </a:cubicBezTo>
                    <a:cubicBezTo>
                      <a:pt x="1" y="3084"/>
                      <a:pt x="170" y="3612"/>
                      <a:pt x="392" y="4109"/>
                    </a:cubicBezTo>
                    <a:cubicBezTo>
                      <a:pt x="518" y="4394"/>
                      <a:pt x="666" y="4669"/>
                      <a:pt x="941" y="4838"/>
                    </a:cubicBezTo>
                    <a:cubicBezTo>
                      <a:pt x="983" y="4669"/>
                      <a:pt x="1120" y="4563"/>
                      <a:pt x="1237" y="4457"/>
                    </a:cubicBezTo>
                    <a:cubicBezTo>
                      <a:pt x="1997" y="3771"/>
                      <a:pt x="2683" y="3000"/>
                      <a:pt x="3497" y="2387"/>
                    </a:cubicBezTo>
                    <a:cubicBezTo>
                      <a:pt x="3687" y="2239"/>
                      <a:pt x="3866" y="2092"/>
                      <a:pt x="4088" y="2007"/>
                    </a:cubicBezTo>
                    <a:cubicBezTo>
                      <a:pt x="4130" y="1310"/>
                      <a:pt x="3961" y="645"/>
                      <a:pt x="3729"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9" name="Google Shape;1159;p40"/>
              <p:cNvSpPr/>
              <p:nvPr/>
            </p:nvSpPr>
            <p:spPr>
              <a:xfrm>
                <a:off x="8623479" y="498514"/>
                <a:ext cx="176630" cy="228444"/>
              </a:xfrm>
              <a:custGeom>
                <a:avLst/>
                <a:gdLst/>
                <a:ahLst/>
                <a:cxnLst/>
                <a:rect l="l" t="t" r="r" b="b"/>
                <a:pathLst>
                  <a:path w="3518" h="4550" extrusionOk="0">
                    <a:moveTo>
                      <a:pt x="1841" y="1"/>
                    </a:moveTo>
                    <a:cubicBezTo>
                      <a:pt x="1625" y="1"/>
                      <a:pt x="1413" y="40"/>
                      <a:pt x="1226" y="124"/>
                    </a:cubicBezTo>
                    <a:cubicBezTo>
                      <a:pt x="655" y="367"/>
                      <a:pt x="222" y="1201"/>
                      <a:pt x="296" y="1941"/>
                    </a:cubicBezTo>
                    <a:cubicBezTo>
                      <a:pt x="666" y="1818"/>
                      <a:pt x="1022" y="1637"/>
                      <a:pt x="1416" y="1637"/>
                    </a:cubicBezTo>
                    <a:cubicBezTo>
                      <a:pt x="1528" y="1637"/>
                      <a:pt x="1644" y="1652"/>
                      <a:pt x="1764" y="1687"/>
                    </a:cubicBezTo>
                    <a:cubicBezTo>
                      <a:pt x="1690" y="1888"/>
                      <a:pt x="1564" y="1983"/>
                      <a:pt x="1448" y="2089"/>
                    </a:cubicBezTo>
                    <a:cubicBezTo>
                      <a:pt x="1088" y="2437"/>
                      <a:pt x="719" y="2786"/>
                      <a:pt x="349" y="3124"/>
                    </a:cubicBezTo>
                    <a:cubicBezTo>
                      <a:pt x="212" y="3240"/>
                      <a:pt x="106" y="3377"/>
                      <a:pt x="85" y="3567"/>
                    </a:cubicBezTo>
                    <a:cubicBezTo>
                      <a:pt x="53" y="3895"/>
                      <a:pt x="32" y="4222"/>
                      <a:pt x="1" y="4549"/>
                    </a:cubicBezTo>
                    <a:cubicBezTo>
                      <a:pt x="1247" y="3874"/>
                      <a:pt x="2345" y="3008"/>
                      <a:pt x="3275" y="1920"/>
                    </a:cubicBezTo>
                    <a:cubicBezTo>
                      <a:pt x="3349" y="1835"/>
                      <a:pt x="3423" y="1772"/>
                      <a:pt x="3518" y="1740"/>
                    </a:cubicBezTo>
                    <a:lnTo>
                      <a:pt x="3518" y="1730"/>
                    </a:lnTo>
                    <a:cubicBezTo>
                      <a:pt x="3486" y="1318"/>
                      <a:pt x="3433" y="895"/>
                      <a:pt x="3148" y="557"/>
                    </a:cubicBezTo>
                    <a:cubicBezTo>
                      <a:pt x="2847" y="205"/>
                      <a:pt x="2332" y="1"/>
                      <a:pt x="184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0" name="Google Shape;1160;p40"/>
              <p:cNvSpPr/>
              <p:nvPr/>
            </p:nvSpPr>
            <p:spPr>
              <a:xfrm>
                <a:off x="8538627" y="1799111"/>
                <a:ext cx="145351" cy="202637"/>
              </a:xfrm>
              <a:custGeom>
                <a:avLst/>
                <a:gdLst/>
                <a:ahLst/>
                <a:cxnLst/>
                <a:rect l="l" t="t" r="r" b="b"/>
                <a:pathLst>
                  <a:path w="2895" h="4036" extrusionOk="0">
                    <a:moveTo>
                      <a:pt x="2356" y="1"/>
                    </a:moveTo>
                    <a:cubicBezTo>
                      <a:pt x="1986" y="191"/>
                      <a:pt x="1617" y="392"/>
                      <a:pt x="1247" y="603"/>
                    </a:cubicBezTo>
                    <a:cubicBezTo>
                      <a:pt x="877" y="803"/>
                      <a:pt x="529" y="1046"/>
                      <a:pt x="128" y="1173"/>
                    </a:cubicBezTo>
                    <a:cubicBezTo>
                      <a:pt x="75" y="1332"/>
                      <a:pt x="96" y="1500"/>
                      <a:pt x="96" y="1659"/>
                    </a:cubicBezTo>
                    <a:cubicBezTo>
                      <a:pt x="96" y="1812"/>
                      <a:pt x="114" y="1873"/>
                      <a:pt x="190" y="1873"/>
                    </a:cubicBezTo>
                    <a:cubicBezTo>
                      <a:pt x="229" y="1873"/>
                      <a:pt x="284" y="1857"/>
                      <a:pt x="360" y="1828"/>
                    </a:cubicBezTo>
                    <a:cubicBezTo>
                      <a:pt x="563" y="1757"/>
                      <a:pt x="747" y="1627"/>
                      <a:pt x="1006" y="1627"/>
                    </a:cubicBezTo>
                    <a:cubicBezTo>
                      <a:pt x="1016" y="1627"/>
                      <a:pt x="1026" y="1627"/>
                      <a:pt x="1036" y="1627"/>
                    </a:cubicBezTo>
                    <a:cubicBezTo>
                      <a:pt x="962" y="1912"/>
                      <a:pt x="782" y="2102"/>
                      <a:pt x="592" y="2240"/>
                    </a:cubicBezTo>
                    <a:cubicBezTo>
                      <a:pt x="85" y="2599"/>
                      <a:pt x="1" y="3106"/>
                      <a:pt x="22" y="3676"/>
                    </a:cubicBezTo>
                    <a:cubicBezTo>
                      <a:pt x="32" y="3803"/>
                      <a:pt x="43" y="3919"/>
                      <a:pt x="43" y="4035"/>
                    </a:cubicBezTo>
                    <a:cubicBezTo>
                      <a:pt x="561" y="3655"/>
                      <a:pt x="1099" y="3306"/>
                      <a:pt x="1596" y="2895"/>
                    </a:cubicBezTo>
                    <a:cubicBezTo>
                      <a:pt x="2018" y="2557"/>
                      <a:pt x="2419" y="2198"/>
                      <a:pt x="2895" y="1934"/>
                    </a:cubicBezTo>
                    <a:cubicBezTo>
                      <a:pt x="2683" y="1300"/>
                      <a:pt x="2472" y="666"/>
                      <a:pt x="235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161" name="Google Shape;1161;p40"/>
            <p:cNvGrpSpPr/>
            <p:nvPr/>
          </p:nvGrpSpPr>
          <p:grpSpPr>
            <a:xfrm rot="10800000" flipH="1">
              <a:off x="8149462" y="346114"/>
              <a:ext cx="434299" cy="1299089"/>
              <a:chOff x="8149462" y="1021384"/>
              <a:chExt cx="434299" cy="1299089"/>
            </a:xfrm>
          </p:grpSpPr>
          <p:sp>
            <p:nvSpPr>
              <p:cNvPr id="1162" name="Google Shape;1162;p40"/>
              <p:cNvSpPr/>
              <p:nvPr/>
            </p:nvSpPr>
            <p:spPr>
              <a:xfrm>
                <a:off x="8432035" y="1021384"/>
                <a:ext cx="151727" cy="247372"/>
              </a:xfrm>
              <a:custGeom>
                <a:avLst/>
                <a:gdLst/>
                <a:ahLst/>
                <a:cxnLst/>
                <a:rect l="l" t="t" r="r" b="b"/>
                <a:pathLst>
                  <a:path w="3022" h="4927" extrusionOk="0">
                    <a:moveTo>
                      <a:pt x="1435" y="1"/>
                    </a:moveTo>
                    <a:cubicBezTo>
                      <a:pt x="1395" y="1"/>
                      <a:pt x="1353" y="3"/>
                      <a:pt x="1311" y="8"/>
                    </a:cubicBezTo>
                    <a:cubicBezTo>
                      <a:pt x="804" y="50"/>
                      <a:pt x="466" y="356"/>
                      <a:pt x="276" y="842"/>
                    </a:cubicBezTo>
                    <a:cubicBezTo>
                      <a:pt x="212" y="990"/>
                      <a:pt x="159" y="1148"/>
                      <a:pt x="138" y="1307"/>
                    </a:cubicBezTo>
                    <a:cubicBezTo>
                      <a:pt x="85" y="1708"/>
                      <a:pt x="1" y="2109"/>
                      <a:pt x="33" y="2458"/>
                    </a:cubicBezTo>
                    <a:cubicBezTo>
                      <a:pt x="22" y="3092"/>
                      <a:pt x="64" y="3651"/>
                      <a:pt x="349" y="4169"/>
                    </a:cubicBezTo>
                    <a:cubicBezTo>
                      <a:pt x="616" y="4668"/>
                      <a:pt x="1059" y="4926"/>
                      <a:pt x="1509" y="4926"/>
                    </a:cubicBezTo>
                    <a:cubicBezTo>
                      <a:pt x="1897" y="4926"/>
                      <a:pt x="2289" y="4734"/>
                      <a:pt x="2578" y="4338"/>
                    </a:cubicBezTo>
                    <a:cubicBezTo>
                      <a:pt x="2779" y="4074"/>
                      <a:pt x="2874" y="3757"/>
                      <a:pt x="2916" y="3430"/>
                    </a:cubicBezTo>
                    <a:cubicBezTo>
                      <a:pt x="3022" y="2743"/>
                      <a:pt x="2926" y="2057"/>
                      <a:pt x="2800" y="1381"/>
                    </a:cubicBezTo>
                    <a:cubicBezTo>
                      <a:pt x="2747" y="1106"/>
                      <a:pt x="2631" y="842"/>
                      <a:pt x="2462" y="610"/>
                    </a:cubicBezTo>
                    <a:cubicBezTo>
                      <a:pt x="2201" y="252"/>
                      <a:pt x="1870" y="1"/>
                      <a:pt x="143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3" name="Google Shape;1163;p40"/>
              <p:cNvSpPr/>
              <p:nvPr/>
            </p:nvSpPr>
            <p:spPr>
              <a:xfrm>
                <a:off x="8298430" y="2088612"/>
                <a:ext cx="136313" cy="152932"/>
              </a:xfrm>
              <a:custGeom>
                <a:avLst/>
                <a:gdLst/>
                <a:ahLst/>
                <a:cxnLst/>
                <a:rect l="l" t="t" r="r" b="b"/>
                <a:pathLst>
                  <a:path w="2715" h="3046" extrusionOk="0">
                    <a:moveTo>
                      <a:pt x="1378" y="1"/>
                    </a:moveTo>
                    <a:cubicBezTo>
                      <a:pt x="916" y="1"/>
                      <a:pt x="484" y="297"/>
                      <a:pt x="275" y="772"/>
                    </a:cubicBezTo>
                    <a:cubicBezTo>
                      <a:pt x="0" y="1417"/>
                      <a:pt x="191" y="2293"/>
                      <a:pt x="698" y="2747"/>
                    </a:cubicBezTo>
                    <a:cubicBezTo>
                      <a:pt x="927" y="2947"/>
                      <a:pt x="1200" y="3045"/>
                      <a:pt x="1471" y="3045"/>
                    </a:cubicBezTo>
                    <a:cubicBezTo>
                      <a:pt x="1773" y="3045"/>
                      <a:pt x="2074" y="2923"/>
                      <a:pt x="2313" y="2684"/>
                    </a:cubicBezTo>
                    <a:cubicBezTo>
                      <a:pt x="2620" y="2367"/>
                      <a:pt x="2715" y="1966"/>
                      <a:pt x="2704" y="1459"/>
                    </a:cubicBezTo>
                    <a:cubicBezTo>
                      <a:pt x="2704" y="1417"/>
                      <a:pt x="2704" y="1290"/>
                      <a:pt x="2694" y="1174"/>
                    </a:cubicBezTo>
                    <a:cubicBezTo>
                      <a:pt x="2609" y="561"/>
                      <a:pt x="2134" y="96"/>
                      <a:pt x="1532" y="12"/>
                    </a:cubicBezTo>
                    <a:cubicBezTo>
                      <a:pt x="1481" y="5"/>
                      <a:pt x="1429" y="1"/>
                      <a:pt x="1378"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4" name="Google Shape;1164;p40"/>
              <p:cNvSpPr/>
              <p:nvPr/>
            </p:nvSpPr>
            <p:spPr>
              <a:xfrm>
                <a:off x="8149462" y="2205849"/>
                <a:ext cx="112415" cy="114624"/>
              </a:xfrm>
              <a:custGeom>
                <a:avLst/>
                <a:gdLst/>
                <a:ahLst/>
                <a:cxnLst/>
                <a:rect l="l" t="t" r="r" b="b"/>
                <a:pathLst>
                  <a:path w="2239" h="2283" extrusionOk="0">
                    <a:moveTo>
                      <a:pt x="1119" y="0"/>
                    </a:moveTo>
                    <a:cubicBezTo>
                      <a:pt x="486" y="0"/>
                      <a:pt x="42" y="476"/>
                      <a:pt x="53" y="1152"/>
                    </a:cubicBezTo>
                    <a:cubicBezTo>
                      <a:pt x="1" y="1783"/>
                      <a:pt x="608" y="2282"/>
                      <a:pt x="1139" y="2282"/>
                    </a:cubicBezTo>
                    <a:cubicBezTo>
                      <a:pt x="1150" y="2282"/>
                      <a:pt x="1161" y="2282"/>
                      <a:pt x="1172" y="2282"/>
                    </a:cubicBezTo>
                    <a:cubicBezTo>
                      <a:pt x="1753" y="2261"/>
                      <a:pt x="2228" y="1764"/>
                      <a:pt x="2239" y="1141"/>
                    </a:cubicBezTo>
                    <a:cubicBezTo>
                      <a:pt x="2239" y="518"/>
                      <a:pt x="1742" y="0"/>
                      <a:pt x="1119"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165" name="Google Shape;1165;p40"/>
            <p:cNvGrpSpPr/>
            <p:nvPr/>
          </p:nvGrpSpPr>
          <p:grpSpPr>
            <a:xfrm rot="10800000" flipH="1">
              <a:off x="8537573" y="369412"/>
              <a:ext cx="265197" cy="1711298"/>
              <a:chOff x="8537573" y="585877"/>
              <a:chExt cx="265197" cy="1711298"/>
            </a:xfrm>
          </p:grpSpPr>
          <p:sp>
            <p:nvSpPr>
              <p:cNvPr id="1166" name="Google Shape;1166;p40"/>
              <p:cNvSpPr/>
              <p:nvPr/>
            </p:nvSpPr>
            <p:spPr>
              <a:xfrm>
                <a:off x="8565137" y="1227489"/>
                <a:ext cx="219608" cy="277899"/>
              </a:xfrm>
              <a:custGeom>
                <a:avLst/>
                <a:gdLst/>
                <a:ahLst/>
                <a:cxnLst/>
                <a:rect l="l" t="t" r="r" b="b"/>
                <a:pathLst>
                  <a:path w="4374" h="5535" extrusionOk="0">
                    <a:moveTo>
                      <a:pt x="4373" y="1"/>
                    </a:moveTo>
                    <a:lnTo>
                      <a:pt x="4373" y="1"/>
                    </a:lnTo>
                    <a:cubicBezTo>
                      <a:pt x="3761" y="243"/>
                      <a:pt x="3264" y="676"/>
                      <a:pt x="2726" y="1057"/>
                    </a:cubicBezTo>
                    <a:cubicBezTo>
                      <a:pt x="2177" y="1437"/>
                      <a:pt x="1638" y="1849"/>
                      <a:pt x="1057" y="2176"/>
                    </a:cubicBezTo>
                    <a:cubicBezTo>
                      <a:pt x="920" y="2261"/>
                      <a:pt x="782" y="2356"/>
                      <a:pt x="624" y="2377"/>
                    </a:cubicBezTo>
                    <a:cubicBezTo>
                      <a:pt x="518" y="2525"/>
                      <a:pt x="466" y="2694"/>
                      <a:pt x="392" y="2852"/>
                    </a:cubicBezTo>
                    <a:cubicBezTo>
                      <a:pt x="1" y="3708"/>
                      <a:pt x="85" y="4637"/>
                      <a:pt x="22" y="5535"/>
                    </a:cubicBezTo>
                    <a:cubicBezTo>
                      <a:pt x="381" y="5514"/>
                      <a:pt x="687" y="5345"/>
                      <a:pt x="994" y="5186"/>
                    </a:cubicBezTo>
                    <a:cubicBezTo>
                      <a:pt x="1976" y="4690"/>
                      <a:pt x="2969" y="4204"/>
                      <a:pt x="3909" y="3634"/>
                    </a:cubicBezTo>
                    <a:cubicBezTo>
                      <a:pt x="4035" y="3253"/>
                      <a:pt x="4025" y="2863"/>
                      <a:pt x="4067" y="2482"/>
                    </a:cubicBezTo>
                    <a:cubicBezTo>
                      <a:pt x="4162" y="1648"/>
                      <a:pt x="4342" y="835"/>
                      <a:pt x="437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7" name="Google Shape;1167;p40"/>
              <p:cNvSpPr/>
              <p:nvPr/>
            </p:nvSpPr>
            <p:spPr>
              <a:xfrm>
                <a:off x="8537573" y="1896164"/>
                <a:ext cx="193098" cy="255104"/>
              </a:xfrm>
              <a:custGeom>
                <a:avLst/>
                <a:gdLst/>
                <a:ahLst/>
                <a:cxnLst/>
                <a:rect l="l" t="t" r="r" b="b"/>
                <a:pathLst>
                  <a:path w="3846" h="5081" extrusionOk="0">
                    <a:moveTo>
                      <a:pt x="2916" y="1"/>
                    </a:moveTo>
                    <a:cubicBezTo>
                      <a:pt x="2440" y="265"/>
                      <a:pt x="2039" y="624"/>
                      <a:pt x="1617" y="962"/>
                    </a:cubicBezTo>
                    <a:cubicBezTo>
                      <a:pt x="1120" y="1373"/>
                      <a:pt x="582" y="1722"/>
                      <a:pt x="64" y="2102"/>
                    </a:cubicBezTo>
                    <a:cubicBezTo>
                      <a:pt x="11" y="2588"/>
                      <a:pt x="43" y="3084"/>
                      <a:pt x="43" y="3570"/>
                    </a:cubicBezTo>
                    <a:cubicBezTo>
                      <a:pt x="32" y="4077"/>
                      <a:pt x="1" y="4584"/>
                      <a:pt x="127" y="5081"/>
                    </a:cubicBezTo>
                    <a:cubicBezTo>
                      <a:pt x="1226" y="4648"/>
                      <a:pt x="2124" y="3887"/>
                      <a:pt x="3053" y="3180"/>
                    </a:cubicBezTo>
                    <a:cubicBezTo>
                      <a:pt x="3317" y="2968"/>
                      <a:pt x="3581" y="2768"/>
                      <a:pt x="3845" y="2556"/>
                    </a:cubicBezTo>
                    <a:cubicBezTo>
                      <a:pt x="3613" y="1680"/>
                      <a:pt x="3275" y="835"/>
                      <a:pt x="2916"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8" name="Google Shape;1168;p40"/>
              <p:cNvSpPr/>
              <p:nvPr/>
            </p:nvSpPr>
            <p:spPr>
              <a:xfrm>
                <a:off x="8545003" y="1561977"/>
                <a:ext cx="183508" cy="296074"/>
              </a:xfrm>
              <a:custGeom>
                <a:avLst/>
                <a:gdLst/>
                <a:ahLst/>
                <a:cxnLst/>
                <a:rect l="l" t="t" r="r" b="b"/>
                <a:pathLst>
                  <a:path w="3655" h="5897" extrusionOk="0">
                    <a:moveTo>
                      <a:pt x="3572" y="1"/>
                    </a:moveTo>
                    <a:cubicBezTo>
                      <a:pt x="3527" y="1"/>
                      <a:pt x="3483" y="69"/>
                      <a:pt x="3444" y="108"/>
                    </a:cubicBezTo>
                    <a:cubicBezTo>
                      <a:pt x="2451" y="1059"/>
                      <a:pt x="1331" y="1830"/>
                      <a:pt x="180" y="2538"/>
                    </a:cubicBezTo>
                    <a:cubicBezTo>
                      <a:pt x="148" y="2939"/>
                      <a:pt x="106" y="3340"/>
                      <a:pt x="85" y="3742"/>
                    </a:cubicBezTo>
                    <a:cubicBezTo>
                      <a:pt x="53" y="4460"/>
                      <a:pt x="32" y="5178"/>
                      <a:pt x="1" y="5896"/>
                    </a:cubicBezTo>
                    <a:cubicBezTo>
                      <a:pt x="402" y="5769"/>
                      <a:pt x="750" y="5526"/>
                      <a:pt x="1120" y="5326"/>
                    </a:cubicBezTo>
                    <a:cubicBezTo>
                      <a:pt x="1490" y="5115"/>
                      <a:pt x="1859" y="4914"/>
                      <a:pt x="2229" y="4724"/>
                    </a:cubicBezTo>
                    <a:cubicBezTo>
                      <a:pt x="2176" y="3932"/>
                      <a:pt x="2303" y="3182"/>
                      <a:pt x="2673" y="2474"/>
                    </a:cubicBezTo>
                    <a:cubicBezTo>
                      <a:pt x="2757" y="2337"/>
                      <a:pt x="2831" y="2189"/>
                      <a:pt x="2884" y="2041"/>
                    </a:cubicBezTo>
                    <a:cubicBezTo>
                      <a:pt x="3158" y="1397"/>
                      <a:pt x="3517" y="795"/>
                      <a:pt x="3655" y="98"/>
                    </a:cubicBezTo>
                    <a:cubicBezTo>
                      <a:pt x="3627" y="26"/>
                      <a:pt x="3599" y="1"/>
                      <a:pt x="3572"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9" name="Google Shape;1169;p40"/>
              <p:cNvSpPr/>
              <p:nvPr/>
            </p:nvSpPr>
            <p:spPr>
              <a:xfrm>
                <a:off x="8630358" y="878039"/>
                <a:ext cx="170304" cy="206353"/>
              </a:xfrm>
              <a:custGeom>
                <a:avLst/>
                <a:gdLst/>
                <a:ahLst/>
                <a:cxnLst/>
                <a:rect l="l" t="t" r="r" b="b"/>
                <a:pathLst>
                  <a:path w="3392" h="4110" extrusionOk="0">
                    <a:moveTo>
                      <a:pt x="3296" y="0"/>
                    </a:moveTo>
                    <a:cubicBezTo>
                      <a:pt x="2937" y="296"/>
                      <a:pt x="2578" y="518"/>
                      <a:pt x="2229" y="761"/>
                    </a:cubicBezTo>
                    <a:cubicBezTo>
                      <a:pt x="1522" y="1247"/>
                      <a:pt x="709" y="1564"/>
                      <a:pt x="1" y="2049"/>
                    </a:cubicBezTo>
                    <a:cubicBezTo>
                      <a:pt x="276" y="2725"/>
                      <a:pt x="582" y="3391"/>
                      <a:pt x="719" y="4109"/>
                    </a:cubicBezTo>
                    <a:cubicBezTo>
                      <a:pt x="731" y="4109"/>
                      <a:pt x="743" y="4109"/>
                      <a:pt x="755" y="4109"/>
                    </a:cubicBezTo>
                    <a:cubicBezTo>
                      <a:pt x="1215" y="4109"/>
                      <a:pt x="1617" y="3913"/>
                      <a:pt x="2018" y="3686"/>
                    </a:cubicBezTo>
                    <a:cubicBezTo>
                      <a:pt x="2451" y="3433"/>
                      <a:pt x="2884" y="3169"/>
                      <a:pt x="3328" y="2915"/>
                    </a:cubicBezTo>
                    <a:cubicBezTo>
                      <a:pt x="3338" y="2134"/>
                      <a:pt x="3349" y="1352"/>
                      <a:pt x="3359" y="571"/>
                    </a:cubicBezTo>
                    <a:lnTo>
                      <a:pt x="3359" y="560"/>
                    </a:lnTo>
                    <a:cubicBezTo>
                      <a:pt x="3307" y="391"/>
                      <a:pt x="3391" y="191"/>
                      <a:pt x="3296"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0" name="Google Shape;1170;p40"/>
              <p:cNvSpPr/>
              <p:nvPr/>
            </p:nvSpPr>
            <p:spPr>
              <a:xfrm>
                <a:off x="8616048" y="585877"/>
                <a:ext cx="186722" cy="227641"/>
              </a:xfrm>
              <a:custGeom>
                <a:avLst/>
                <a:gdLst/>
                <a:ahLst/>
                <a:cxnLst/>
                <a:rect l="l" t="t" r="r" b="b"/>
                <a:pathLst>
                  <a:path w="3719" h="4534" extrusionOk="0">
                    <a:moveTo>
                      <a:pt x="3666" y="0"/>
                    </a:moveTo>
                    <a:cubicBezTo>
                      <a:pt x="3571" y="32"/>
                      <a:pt x="3497" y="95"/>
                      <a:pt x="3423" y="180"/>
                    </a:cubicBezTo>
                    <a:cubicBezTo>
                      <a:pt x="2493" y="1268"/>
                      <a:pt x="1395" y="2134"/>
                      <a:pt x="149" y="2809"/>
                    </a:cubicBezTo>
                    <a:cubicBezTo>
                      <a:pt x="43" y="3316"/>
                      <a:pt x="43" y="3834"/>
                      <a:pt x="1" y="4351"/>
                    </a:cubicBezTo>
                    <a:cubicBezTo>
                      <a:pt x="12" y="4489"/>
                      <a:pt x="55" y="4533"/>
                      <a:pt x="115" y="4533"/>
                    </a:cubicBezTo>
                    <a:cubicBezTo>
                      <a:pt x="165" y="4533"/>
                      <a:pt x="229" y="4501"/>
                      <a:pt x="296" y="4468"/>
                    </a:cubicBezTo>
                    <a:cubicBezTo>
                      <a:pt x="1279" y="3961"/>
                      <a:pt x="2282" y="3475"/>
                      <a:pt x="3159" y="2788"/>
                    </a:cubicBezTo>
                    <a:cubicBezTo>
                      <a:pt x="3296" y="2686"/>
                      <a:pt x="3432" y="2632"/>
                      <a:pt x="3586" y="2632"/>
                    </a:cubicBezTo>
                    <a:cubicBezTo>
                      <a:pt x="3622" y="2632"/>
                      <a:pt x="3659" y="2634"/>
                      <a:pt x="3697" y="2640"/>
                    </a:cubicBezTo>
                    <a:cubicBezTo>
                      <a:pt x="3718" y="1753"/>
                      <a:pt x="3718" y="877"/>
                      <a:pt x="3666"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1" name="Google Shape;1171;p40"/>
              <p:cNvSpPr/>
              <p:nvPr/>
            </p:nvSpPr>
            <p:spPr>
              <a:xfrm>
                <a:off x="8590593" y="2125264"/>
                <a:ext cx="161266" cy="171910"/>
              </a:xfrm>
              <a:custGeom>
                <a:avLst/>
                <a:gdLst/>
                <a:ahLst/>
                <a:cxnLst/>
                <a:rect l="l" t="t" r="r" b="b"/>
                <a:pathLst>
                  <a:path w="3212" h="3424" extrusionOk="0">
                    <a:moveTo>
                      <a:pt x="3148" y="0"/>
                    </a:moveTo>
                    <a:cubicBezTo>
                      <a:pt x="2926" y="85"/>
                      <a:pt x="2747" y="232"/>
                      <a:pt x="2557" y="380"/>
                    </a:cubicBezTo>
                    <a:cubicBezTo>
                      <a:pt x="1743" y="993"/>
                      <a:pt x="1057" y="1764"/>
                      <a:pt x="297" y="2450"/>
                    </a:cubicBezTo>
                    <a:cubicBezTo>
                      <a:pt x="180" y="2556"/>
                      <a:pt x="43" y="2662"/>
                      <a:pt x="1" y="2831"/>
                    </a:cubicBezTo>
                    <a:cubicBezTo>
                      <a:pt x="254" y="3073"/>
                      <a:pt x="561" y="3200"/>
                      <a:pt x="899" y="3274"/>
                    </a:cubicBezTo>
                    <a:cubicBezTo>
                      <a:pt x="1110" y="3316"/>
                      <a:pt x="1321" y="3348"/>
                      <a:pt x="1532" y="3390"/>
                    </a:cubicBezTo>
                    <a:cubicBezTo>
                      <a:pt x="1652" y="3413"/>
                      <a:pt x="1768" y="3424"/>
                      <a:pt x="1878" y="3424"/>
                    </a:cubicBezTo>
                    <a:cubicBezTo>
                      <a:pt x="2592" y="3424"/>
                      <a:pt x="3084" y="2960"/>
                      <a:pt x="3148" y="2155"/>
                    </a:cubicBezTo>
                    <a:cubicBezTo>
                      <a:pt x="3211" y="1436"/>
                      <a:pt x="3211" y="718"/>
                      <a:pt x="314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54" name="Google Shape;1123;p40">
            <a:extLst>
              <a:ext uri="{FF2B5EF4-FFF2-40B4-BE49-F238E27FC236}">
                <a16:creationId xmlns:a16="http://schemas.microsoft.com/office/drawing/2014/main" id="{02A50DE9-F462-A742-A0B6-D40DBBF96A84}"/>
              </a:ext>
            </a:extLst>
          </p:cNvPr>
          <p:cNvSpPr txBox="1">
            <a:spLocks/>
          </p:cNvSpPr>
          <p:nvPr/>
        </p:nvSpPr>
        <p:spPr>
          <a:xfrm>
            <a:off x="-485065" y="2167590"/>
            <a:ext cx="8032254" cy="313534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r" rtl="0">
              <a:lnSpc>
                <a:spcPct val="80000"/>
              </a:lnSpc>
              <a:spcBef>
                <a:spcPts val="0"/>
              </a:spcBef>
              <a:spcAft>
                <a:spcPts val="0"/>
              </a:spcAft>
              <a:buClr>
                <a:schemeClr val="dk1"/>
              </a:buClr>
              <a:buSzPts val="5200"/>
              <a:buFont typeface="Vollkorn SemiBold"/>
              <a:buNone/>
              <a:defRPr sz="9200" b="0" i="1" u="none" strike="noStrike" cap="none">
                <a:solidFill>
                  <a:schemeClr val="dk1"/>
                </a:solidFill>
                <a:latin typeface="Vollkorn SemiBold"/>
                <a:ea typeface="Vollkorn SemiBold"/>
                <a:cs typeface="Vollkorn SemiBold"/>
                <a:sym typeface="Vollkorn SemiBold"/>
              </a:defRPr>
            </a:lvl1pPr>
            <a:lvl2pPr marR="0" lvl="1" algn="ctr" rtl="0">
              <a:lnSpc>
                <a:spcPct val="100000"/>
              </a:lnSpc>
              <a:spcBef>
                <a:spcPts val="0"/>
              </a:spcBef>
              <a:spcAft>
                <a:spcPts val="0"/>
              </a:spcAft>
              <a:buClr>
                <a:schemeClr val="dk1"/>
              </a:buClr>
              <a:buSzPts val="5200"/>
              <a:buFont typeface="Lora SemiBold"/>
              <a:buNone/>
              <a:defRPr sz="6933" b="0" i="1" u="none" strike="noStrike" cap="none">
                <a:solidFill>
                  <a:schemeClr val="dk1"/>
                </a:solidFill>
                <a:latin typeface="Lora SemiBold"/>
                <a:ea typeface="Lora SemiBold"/>
                <a:cs typeface="Lora SemiBold"/>
                <a:sym typeface="Lora SemiBold"/>
              </a:defRPr>
            </a:lvl2pPr>
            <a:lvl3pPr marR="0" lvl="2" algn="ctr" rtl="0">
              <a:lnSpc>
                <a:spcPct val="100000"/>
              </a:lnSpc>
              <a:spcBef>
                <a:spcPts val="0"/>
              </a:spcBef>
              <a:spcAft>
                <a:spcPts val="0"/>
              </a:spcAft>
              <a:buClr>
                <a:schemeClr val="dk1"/>
              </a:buClr>
              <a:buSzPts val="5200"/>
              <a:buFont typeface="Lora SemiBold"/>
              <a:buNone/>
              <a:defRPr sz="6933" b="0" i="1" u="none" strike="noStrike" cap="none">
                <a:solidFill>
                  <a:schemeClr val="dk1"/>
                </a:solidFill>
                <a:latin typeface="Lora SemiBold"/>
                <a:ea typeface="Lora SemiBold"/>
                <a:cs typeface="Lora SemiBold"/>
                <a:sym typeface="Lora SemiBold"/>
              </a:defRPr>
            </a:lvl3pPr>
            <a:lvl4pPr marR="0" lvl="3" algn="ctr" rtl="0">
              <a:lnSpc>
                <a:spcPct val="100000"/>
              </a:lnSpc>
              <a:spcBef>
                <a:spcPts val="0"/>
              </a:spcBef>
              <a:spcAft>
                <a:spcPts val="0"/>
              </a:spcAft>
              <a:buClr>
                <a:schemeClr val="dk1"/>
              </a:buClr>
              <a:buSzPts val="5200"/>
              <a:buFont typeface="Lora SemiBold"/>
              <a:buNone/>
              <a:defRPr sz="6933" b="0" i="1" u="none" strike="noStrike" cap="none">
                <a:solidFill>
                  <a:schemeClr val="dk1"/>
                </a:solidFill>
                <a:latin typeface="Lora SemiBold"/>
                <a:ea typeface="Lora SemiBold"/>
                <a:cs typeface="Lora SemiBold"/>
                <a:sym typeface="Lora SemiBold"/>
              </a:defRPr>
            </a:lvl4pPr>
            <a:lvl5pPr marR="0" lvl="4" algn="ctr" rtl="0">
              <a:lnSpc>
                <a:spcPct val="100000"/>
              </a:lnSpc>
              <a:spcBef>
                <a:spcPts val="0"/>
              </a:spcBef>
              <a:spcAft>
                <a:spcPts val="0"/>
              </a:spcAft>
              <a:buClr>
                <a:schemeClr val="dk1"/>
              </a:buClr>
              <a:buSzPts val="5200"/>
              <a:buFont typeface="Lora SemiBold"/>
              <a:buNone/>
              <a:defRPr sz="6933" b="0" i="1" u="none" strike="noStrike" cap="none">
                <a:solidFill>
                  <a:schemeClr val="dk1"/>
                </a:solidFill>
                <a:latin typeface="Lora SemiBold"/>
                <a:ea typeface="Lora SemiBold"/>
                <a:cs typeface="Lora SemiBold"/>
                <a:sym typeface="Lora SemiBold"/>
              </a:defRPr>
            </a:lvl5pPr>
            <a:lvl6pPr marR="0" lvl="5" algn="ctr" rtl="0">
              <a:lnSpc>
                <a:spcPct val="100000"/>
              </a:lnSpc>
              <a:spcBef>
                <a:spcPts val="0"/>
              </a:spcBef>
              <a:spcAft>
                <a:spcPts val="0"/>
              </a:spcAft>
              <a:buClr>
                <a:schemeClr val="dk1"/>
              </a:buClr>
              <a:buSzPts val="5200"/>
              <a:buFont typeface="Lora SemiBold"/>
              <a:buNone/>
              <a:defRPr sz="6933" b="0" i="1" u="none" strike="noStrike" cap="none">
                <a:solidFill>
                  <a:schemeClr val="dk1"/>
                </a:solidFill>
                <a:latin typeface="Lora SemiBold"/>
                <a:ea typeface="Lora SemiBold"/>
                <a:cs typeface="Lora SemiBold"/>
                <a:sym typeface="Lora SemiBold"/>
              </a:defRPr>
            </a:lvl6pPr>
            <a:lvl7pPr marR="0" lvl="6" algn="ctr" rtl="0">
              <a:lnSpc>
                <a:spcPct val="100000"/>
              </a:lnSpc>
              <a:spcBef>
                <a:spcPts val="0"/>
              </a:spcBef>
              <a:spcAft>
                <a:spcPts val="0"/>
              </a:spcAft>
              <a:buClr>
                <a:schemeClr val="dk1"/>
              </a:buClr>
              <a:buSzPts val="5200"/>
              <a:buFont typeface="Lora SemiBold"/>
              <a:buNone/>
              <a:defRPr sz="6933" b="0" i="1" u="none" strike="noStrike" cap="none">
                <a:solidFill>
                  <a:schemeClr val="dk1"/>
                </a:solidFill>
                <a:latin typeface="Lora SemiBold"/>
                <a:ea typeface="Lora SemiBold"/>
                <a:cs typeface="Lora SemiBold"/>
                <a:sym typeface="Lora SemiBold"/>
              </a:defRPr>
            </a:lvl7pPr>
            <a:lvl8pPr marR="0" lvl="7" algn="ctr" rtl="0">
              <a:lnSpc>
                <a:spcPct val="100000"/>
              </a:lnSpc>
              <a:spcBef>
                <a:spcPts val="0"/>
              </a:spcBef>
              <a:spcAft>
                <a:spcPts val="0"/>
              </a:spcAft>
              <a:buClr>
                <a:schemeClr val="dk1"/>
              </a:buClr>
              <a:buSzPts val="5200"/>
              <a:buFont typeface="Lora SemiBold"/>
              <a:buNone/>
              <a:defRPr sz="6933" b="0" i="1" u="none" strike="noStrike" cap="none">
                <a:solidFill>
                  <a:schemeClr val="dk1"/>
                </a:solidFill>
                <a:latin typeface="Lora SemiBold"/>
                <a:ea typeface="Lora SemiBold"/>
                <a:cs typeface="Lora SemiBold"/>
                <a:sym typeface="Lora SemiBold"/>
              </a:defRPr>
            </a:lvl8pPr>
            <a:lvl9pPr marR="0" lvl="8" algn="ctr" rtl="0">
              <a:lnSpc>
                <a:spcPct val="100000"/>
              </a:lnSpc>
              <a:spcBef>
                <a:spcPts val="0"/>
              </a:spcBef>
              <a:spcAft>
                <a:spcPts val="0"/>
              </a:spcAft>
              <a:buClr>
                <a:schemeClr val="dk1"/>
              </a:buClr>
              <a:buSzPts val="5200"/>
              <a:buFont typeface="Lora SemiBold"/>
              <a:buNone/>
              <a:defRPr sz="6933" b="0" i="1" u="none" strike="noStrike" cap="none">
                <a:solidFill>
                  <a:schemeClr val="dk1"/>
                </a:solidFill>
                <a:latin typeface="Lora SemiBold"/>
                <a:ea typeface="Lora SemiBold"/>
                <a:cs typeface="Lora SemiBold"/>
                <a:sym typeface="Lora SemiBold"/>
              </a:defRPr>
            </a:lvl9pPr>
          </a:lstStyle>
          <a:p>
            <a:pPr marL="0" marR="0" lvl="0" indent="0" algn="r" defTabSz="914400" rtl="0" eaLnBrk="1" fontAlgn="auto" latinLnBrk="0" hangingPunct="1">
              <a:lnSpc>
                <a:spcPct val="80000"/>
              </a:lnSpc>
              <a:spcBef>
                <a:spcPts val="0"/>
              </a:spcBef>
              <a:spcAft>
                <a:spcPts val="0"/>
              </a:spcAft>
              <a:buClr>
                <a:srgbClr val="130802"/>
              </a:buClr>
              <a:buSzPts val="5200"/>
              <a:buFont typeface="Vollkorn SemiBold"/>
              <a:buNone/>
              <a:tabLst/>
              <a:defRPr/>
            </a:pPr>
            <a:r>
              <a:rPr kumimoji="0" lang="en-US" sz="5400" b="0" i="1" u="none" strike="noStrike" kern="0" cap="none" spc="0" normalizeH="0" baseline="0" noProof="0" dirty="0" err="1">
                <a:ln>
                  <a:noFill/>
                </a:ln>
                <a:solidFill>
                  <a:srgbClr val="FF0000"/>
                </a:solidFill>
                <a:effectLst/>
                <a:uLnTx/>
                <a:uFillTx/>
                <a:latin typeface="Vollkorn SemiBold"/>
                <a:ea typeface="Vollkorn SemiBold"/>
                <a:sym typeface="Vollkorn SemiBold"/>
              </a:rPr>
              <a:t>Chủ</a:t>
            </a:r>
            <a:r>
              <a:rPr kumimoji="0" lang="en-US" sz="5400" b="0" i="1" u="none" strike="noStrike" kern="0" cap="none" spc="0" normalizeH="0" baseline="0" noProof="0" dirty="0">
                <a:ln>
                  <a:noFill/>
                </a:ln>
                <a:solidFill>
                  <a:srgbClr val="FF0000"/>
                </a:solidFill>
                <a:effectLst/>
                <a:uLnTx/>
                <a:uFillTx/>
                <a:latin typeface="Vollkorn SemiBold"/>
                <a:ea typeface="Vollkorn SemiBold"/>
                <a:sym typeface="Vollkorn SemiBold"/>
              </a:rPr>
              <a:t> </a:t>
            </a:r>
            <a:r>
              <a:rPr kumimoji="0" lang="en-US" sz="5400" b="0" i="1" u="none" strike="noStrike" kern="0" cap="none" spc="0" normalizeH="0" baseline="0" noProof="0" dirty="0" err="1">
                <a:ln>
                  <a:noFill/>
                </a:ln>
                <a:solidFill>
                  <a:srgbClr val="FF0000"/>
                </a:solidFill>
                <a:effectLst/>
                <a:uLnTx/>
                <a:uFillTx/>
                <a:latin typeface="Vollkorn SemiBold"/>
                <a:ea typeface="Vollkorn SemiBold"/>
                <a:sym typeface="Vollkorn SemiBold"/>
              </a:rPr>
              <a:t>đề</a:t>
            </a:r>
            <a:r>
              <a:rPr kumimoji="0" lang="en-US" sz="5400" b="0" i="1" u="none" strike="noStrike" kern="0" cap="none" spc="0" normalizeH="0" baseline="0" noProof="0" dirty="0">
                <a:ln>
                  <a:noFill/>
                </a:ln>
                <a:solidFill>
                  <a:srgbClr val="FF0000"/>
                </a:solidFill>
                <a:effectLst/>
                <a:uLnTx/>
                <a:uFillTx/>
                <a:latin typeface="Vollkorn SemiBold"/>
                <a:ea typeface="Vollkorn SemiBold"/>
                <a:sym typeface="Vollkorn SemiBold"/>
              </a:rPr>
              <a:t> 3: </a:t>
            </a:r>
            <a:r>
              <a:rPr kumimoji="0" lang="en-US" sz="5400" b="0" i="1" u="none" strike="noStrike" kern="0" cap="none" spc="0" normalizeH="0" baseline="0" noProof="0" dirty="0" err="1">
                <a:ln>
                  <a:noFill/>
                </a:ln>
                <a:solidFill>
                  <a:srgbClr val="FF0000"/>
                </a:solidFill>
                <a:effectLst/>
                <a:uLnTx/>
                <a:uFillTx/>
                <a:latin typeface="Vollkorn SemiBold"/>
                <a:ea typeface="Vollkorn SemiBold"/>
                <a:sym typeface="Vollkorn SemiBold"/>
              </a:rPr>
              <a:t>Quá</a:t>
            </a:r>
            <a:r>
              <a:rPr kumimoji="0" lang="en-US" sz="5400" b="0" i="1" u="none" strike="noStrike" kern="0" cap="none" spc="0" normalizeH="0" baseline="0" noProof="0" dirty="0">
                <a:ln>
                  <a:noFill/>
                </a:ln>
                <a:solidFill>
                  <a:srgbClr val="FF0000"/>
                </a:solidFill>
                <a:effectLst/>
                <a:uLnTx/>
                <a:uFillTx/>
                <a:latin typeface="Vollkorn SemiBold"/>
                <a:ea typeface="Vollkorn SemiBold"/>
                <a:sym typeface="Vollkorn SemiBold"/>
              </a:rPr>
              <a:t> </a:t>
            </a:r>
            <a:r>
              <a:rPr kumimoji="0" lang="en-US" sz="5400" b="0" i="1" u="none" strike="noStrike" kern="0" cap="none" spc="0" normalizeH="0" baseline="0" noProof="0" dirty="0" err="1">
                <a:ln>
                  <a:noFill/>
                </a:ln>
                <a:solidFill>
                  <a:srgbClr val="FF0000"/>
                </a:solidFill>
                <a:effectLst/>
                <a:uLnTx/>
                <a:uFillTx/>
                <a:latin typeface="Vollkorn SemiBold"/>
                <a:ea typeface="Vollkorn SemiBold"/>
                <a:sym typeface="Vollkorn SemiBold"/>
              </a:rPr>
              <a:t>trình</a:t>
            </a:r>
            <a:r>
              <a:rPr kumimoji="0" lang="en-US" sz="5400" b="0" i="1" u="none" strike="noStrike" kern="0" cap="none" spc="0" normalizeH="0" baseline="0" noProof="0" dirty="0">
                <a:ln>
                  <a:noFill/>
                </a:ln>
                <a:solidFill>
                  <a:srgbClr val="FF0000"/>
                </a:solidFill>
                <a:effectLst/>
                <a:uLnTx/>
                <a:uFillTx/>
                <a:latin typeface="Vollkorn SemiBold"/>
                <a:ea typeface="Vollkorn SemiBold"/>
                <a:sym typeface="Vollkorn SemiBold"/>
              </a:rPr>
              <a:t> </a:t>
            </a:r>
            <a:r>
              <a:rPr kumimoji="0" lang="en-US" sz="5400" b="0" i="1" u="none" strike="noStrike" kern="0" cap="none" spc="0" normalizeH="0" baseline="0" noProof="0" dirty="0" err="1">
                <a:ln>
                  <a:noFill/>
                </a:ln>
                <a:solidFill>
                  <a:srgbClr val="FF0000"/>
                </a:solidFill>
                <a:effectLst/>
                <a:uLnTx/>
                <a:uFillTx/>
                <a:latin typeface="Vollkorn SemiBold"/>
                <a:ea typeface="Vollkorn SemiBold"/>
                <a:sym typeface="Vollkorn SemiBold"/>
              </a:rPr>
              <a:t>giành</a:t>
            </a:r>
            <a:r>
              <a:rPr kumimoji="0" lang="en-US" sz="5400" b="0" i="1" u="none" strike="noStrike" kern="0" cap="none" spc="0" normalizeH="0" baseline="0" noProof="0" dirty="0">
                <a:ln>
                  <a:noFill/>
                </a:ln>
                <a:solidFill>
                  <a:srgbClr val="FF0000"/>
                </a:solidFill>
                <a:effectLst/>
                <a:uLnTx/>
                <a:uFillTx/>
                <a:latin typeface="Vollkorn SemiBold"/>
                <a:ea typeface="Vollkorn SemiBold"/>
                <a:sym typeface="Vollkorn SemiBold"/>
              </a:rPr>
              <a:t> </a:t>
            </a:r>
            <a:r>
              <a:rPr kumimoji="0" lang="en-US" sz="5400" b="0" i="1" u="none" strike="noStrike" kern="0" cap="none" spc="0" normalizeH="0" baseline="0" noProof="0" dirty="0" err="1">
                <a:ln>
                  <a:noFill/>
                </a:ln>
                <a:solidFill>
                  <a:srgbClr val="FF0000"/>
                </a:solidFill>
                <a:effectLst/>
                <a:uLnTx/>
                <a:uFillTx/>
                <a:latin typeface="Vollkorn SemiBold"/>
                <a:ea typeface="Vollkorn SemiBold"/>
                <a:sym typeface="Vollkorn SemiBold"/>
              </a:rPr>
              <a:t>độc</a:t>
            </a:r>
            <a:r>
              <a:rPr kumimoji="0" lang="en-US" sz="5400" b="0" i="1" u="none" strike="noStrike" kern="0" cap="none" spc="0" normalizeH="0" baseline="0" noProof="0" dirty="0">
                <a:ln>
                  <a:noFill/>
                </a:ln>
                <a:solidFill>
                  <a:srgbClr val="FF0000"/>
                </a:solidFill>
                <a:effectLst/>
                <a:uLnTx/>
                <a:uFillTx/>
                <a:latin typeface="Vollkorn SemiBold"/>
                <a:ea typeface="Vollkorn SemiBold"/>
                <a:sym typeface="Vollkorn SemiBold"/>
              </a:rPr>
              <a:t> </a:t>
            </a:r>
            <a:r>
              <a:rPr kumimoji="0" lang="en-US" sz="5400" b="0" i="1" u="none" strike="noStrike" kern="0" cap="none" spc="0" normalizeH="0" baseline="0" noProof="0" dirty="0" err="1">
                <a:ln>
                  <a:noFill/>
                </a:ln>
                <a:solidFill>
                  <a:srgbClr val="FF0000"/>
                </a:solidFill>
                <a:effectLst/>
                <a:uLnTx/>
                <a:uFillTx/>
                <a:latin typeface="Vollkorn SemiBold"/>
                <a:ea typeface="Vollkorn SemiBold"/>
                <a:sym typeface="Vollkorn SemiBold"/>
              </a:rPr>
              <a:t>lập</a:t>
            </a:r>
            <a:r>
              <a:rPr kumimoji="0" lang="en-US" sz="5400" b="0" i="1" u="none" strike="noStrike" kern="0" cap="none" spc="0" normalizeH="0" baseline="0" noProof="0" dirty="0">
                <a:ln>
                  <a:noFill/>
                </a:ln>
                <a:solidFill>
                  <a:srgbClr val="FF0000"/>
                </a:solidFill>
                <a:effectLst/>
                <a:uLnTx/>
                <a:uFillTx/>
                <a:latin typeface="Vollkorn SemiBold"/>
                <a:ea typeface="Vollkorn SemiBold"/>
                <a:sym typeface="Vollkorn SemiBold"/>
              </a:rPr>
              <a:t> </a:t>
            </a:r>
            <a:r>
              <a:rPr kumimoji="0" lang="en-US" sz="5400" b="0" i="1" u="none" strike="noStrike" kern="0" cap="none" spc="0" normalizeH="0" baseline="0" noProof="0" dirty="0" err="1">
                <a:ln>
                  <a:noFill/>
                </a:ln>
                <a:solidFill>
                  <a:srgbClr val="FF0000"/>
                </a:solidFill>
                <a:effectLst/>
                <a:uLnTx/>
                <a:uFillTx/>
                <a:latin typeface="Vollkorn SemiBold"/>
                <a:ea typeface="Vollkorn SemiBold"/>
                <a:sym typeface="Vollkorn SemiBold"/>
              </a:rPr>
              <a:t>dân</a:t>
            </a:r>
            <a:r>
              <a:rPr kumimoji="0" lang="en-US" sz="5400" b="0" i="1" u="none" strike="noStrike" kern="0" cap="none" spc="0" normalizeH="0" baseline="0" noProof="0" dirty="0">
                <a:ln>
                  <a:noFill/>
                </a:ln>
                <a:solidFill>
                  <a:srgbClr val="FF0000"/>
                </a:solidFill>
                <a:effectLst/>
                <a:uLnTx/>
                <a:uFillTx/>
                <a:latin typeface="Vollkorn SemiBold"/>
                <a:ea typeface="Vollkorn SemiBold"/>
                <a:sym typeface="Vollkorn SemiBold"/>
              </a:rPr>
              <a:t> </a:t>
            </a:r>
            <a:r>
              <a:rPr kumimoji="0" lang="en-US" sz="5400" b="0" i="1" u="none" strike="noStrike" kern="0" cap="none" spc="0" normalizeH="0" baseline="0" noProof="0" dirty="0" err="1">
                <a:ln>
                  <a:noFill/>
                </a:ln>
                <a:solidFill>
                  <a:srgbClr val="FF0000"/>
                </a:solidFill>
                <a:effectLst/>
                <a:uLnTx/>
                <a:uFillTx/>
                <a:latin typeface="Vollkorn SemiBold"/>
                <a:ea typeface="Vollkorn SemiBold"/>
                <a:sym typeface="Vollkorn SemiBold"/>
              </a:rPr>
              <a:t>tộc</a:t>
            </a:r>
            <a:r>
              <a:rPr kumimoji="0" lang="en-US" sz="5400" b="0" i="1" u="none" strike="noStrike" kern="0" cap="none" spc="0" normalizeH="0" baseline="0" noProof="0" dirty="0">
                <a:ln>
                  <a:noFill/>
                </a:ln>
                <a:solidFill>
                  <a:srgbClr val="FF0000"/>
                </a:solidFill>
                <a:effectLst/>
                <a:uLnTx/>
                <a:uFillTx/>
                <a:latin typeface="Vollkorn SemiBold"/>
                <a:ea typeface="Vollkorn SemiBold"/>
                <a:sym typeface="Vollkorn SemiBold"/>
              </a:rPr>
              <a:t> </a:t>
            </a:r>
            <a:r>
              <a:rPr kumimoji="0" lang="en-US" sz="5400" b="0" i="1" u="none" strike="noStrike" kern="0" cap="none" spc="0" normalizeH="0" baseline="0" noProof="0" dirty="0" err="1">
                <a:ln>
                  <a:noFill/>
                </a:ln>
                <a:solidFill>
                  <a:srgbClr val="FF0000"/>
                </a:solidFill>
                <a:effectLst/>
                <a:uLnTx/>
                <a:uFillTx/>
                <a:latin typeface="Vollkorn SemiBold"/>
                <a:ea typeface="Vollkorn SemiBold"/>
                <a:sym typeface="Vollkorn SemiBold"/>
              </a:rPr>
              <a:t>của</a:t>
            </a:r>
            <a:r>
              <a:rPr kumimoji="0" lang="en-US" sz="5400" b="0" i="1" u="none" strike="noStrike" kern="0" cap="none" spc="0" normalizeH="0" baseline="0" noProof="0" dirty="0">
                <a:ln>
                  <a:noFill/>
                </a:ln>
                <a:solidFill>
                  <a:srgbClr val="FF0000"/>
                </a:solidFill>
                <a:effectLst/>
                <a:uLnTx/>
                <a:uFillTx/>
                <a:latin typeface="Vollkorn SemiBold"/>
                <a:ea typeface="Vollkorn SemiBold"/>
                <a:sym typeface="Vollkorn SemiBold"/>
              </a:rPr>
              <a:t> </a:t>
            </a:r>
            <a:r>
              <a:rPr kumimoji="0" lang="en-US" sz="5400" b="0" i="1" u="none" strike="noStrike" kern="0" cap="none" spc="0" normalizeH="0" baseline="0" noProof="0" dirty="0" err="1">
                <a:ln>
                  <a:noFill/>
                </a:ln>
                <a:solidFill>
                  <a:srgbClr val="FF0000"/>
                </a:solidFill>
                <a:effectLst/>
                <a:uLnTx/>
                <a:uFillTx/>
                <a:latin typeface="Vollkorn SemiBold"/>
                <a:ea typeface="Vollkorn SemiBold"/>
                <a:sym typeface="Vollkorn SemiBold"/>
              </a:rPr>
              <a:t>các</a:t>
            </a:r>
            <a:r>
              <a:rPr kumimoji="0" lang="en-US" sz="5400" b="0" i="1" u="none" strike="noStrike" kern="0" cap="none" spc="0" normalizeH="0" baseline="0" noProof="0" dirty="0">
                <a:ln>
                  <a:noFill/>
                </a:ln>
                <a:solidFill>
                  <a:srgbClr val="FF0000"/>
                </a:solidFill>
                <a:effectLst/>
                <a:uLnTx/>
                <a:uFillTx/>
                <a:latin typeface="Vollkorn SemiBold"/>
                <a:ea typeface="Vollkorn SemiBold"/>
                <a:sym typeface="Vollkorn SemiBold"/>
              </a:rPr>
              <a:t> </a:t>
            </a:r>
            <a:r>
              <a:rPr kumimoji="0" lang="en-US" sz="5400" b="0" i="1" u="none" strike="noStrike" kern="0" cap="none" spc="0" normalizeH="0" baseline="0" noProof="0" dirty="0" err="1">
                <a:ln>
                  <a:noFill/>
                </a:ln>
                <a:solidFill>
                  <a:srgbClr val="FF0000"/>
                </a:solidFill>
                <a:effectLst/>
                <a:uLnTx/>
                <a:uFillTx/>
                <a:latin typeface="Vollkorn SemiBold"/>
                <a:ea typeface="Vollkorn SemiBold"/>
                <a:sym typeface="Vollkorn SemiBold"/>
              </a:rPr>
              <a:t>quốc</a:t>
            </a:r>
            <a:r>
              <a:rPr kumimoji="0" lang="en-US" sz="5400" b="0" i="1" u="none" strike="noStrike" kern="0" cap="none" spc="0" normalizeH="0" baseline="0" noProof="0" dirty="0">
                <a:ln>
                  <a:noFill/>
                </a:ln>
                <a:solidFill>
                  <a:srgbClr val="FF0000"/>
                </a:solidFill>
                <a:effectLst/>
                <a:uLnTx/>
                <a:uFillTx/>
                <a:latin typeface="Vollkorn SemiBold"/>
                <a:ea typeface="Vollkorn SemiBold"/>
                <a:sym typeface="Vollkorn SemiBold"/>
              </a:rPr>
              <a:t> </a:t>
            </a:r>
            <a:r>
              <a:rPr kumimoji="0" lang="en-US" sz="5400" b="0" i="1" u="none" strike="noStrike" kern="0" cap="none" spc="0" normalizeH="0" baseline="0" noProof="0" dirty="0" err="1">
                <a:ln>
                  <a:noFill/>
                </a:ln>
                <a:solidFill>
                  <a:srgbClr val="FF0000"/>
                </a:solidFill>
                <a:effectLst/>
                <a:uLnTx/>
                <a:uFillTx/>
                <a:latin typeface="Vollkorn SemiBold"/>
                <a:ea typeface="Vollkorn SemiBold"/>
                <a:sym typeface="Vollkorn SemiBold"/>
              </a:rPr>
              <a:t>gia</a:t>
            </a:r>
            <a:r>
              <a:rPr kumimoji="0" lang="en-US" sz="5400" b="0" i="1" u="none" strike="noStrike" kern="0" cap="none" spc="0" normalizeH="0" baseline="0" noProof="0" dirty="0">
                <a:ln>
                  <a:noFill/>
                </a:ln>
                <a:solidFill>
                  <a:srgbClr val="FF0000"/>
                </a:solidFill>
                <a:effectLst/>
                <a:uLnTx/>
                <a:uFillTx/>
                <a:latin typeface="Vollkorn SemiBold"/>
                <a:ea typeface="Vollkorn SemiBold"/>
                <a:sym typeface="Vollkorn SemiBold"/>
              </a:rPr>
              <a:t> </a:t>
            </a:r>
            <a:r>
              <a:rPr kumimoji="0" lang="en-US" sz="5400" b="0" i="1" u="none" strike="noStrike" kern="0" cap="none" spc="0" normalizeH="0" baseline="0" noProof="0" dirty="0" err="1">
                <a:ln>
                  <a:noFill/>
                </a:ln>
                <a:solidFill>
                  <a:srgbClr val="FF0000"/>
                </a:solidFill>
                <a:effectLst/>
                <a:uLnTx/>
                <a:uFillTx/>
                <a:latin typeface="Vollkorn SemiBold"/>
                <a:ea typeface="Vollkorn SemiBold"/>
                <a:sym typeface="Vollkorn SemiBold"/>
              </a:rPr>
              <a:t>Đông</a:t>
            </a:r>
            <a:r>
              <a:rPr kumimoji="0" lang="en-US" sz="5400" b="0" i="1" u="none" strike="noStrike" kern="0" cap="none" spc="0" normalizeH="0" baseline="0" noProof="0" dirty="0">
                <a:ln>
                  <a:noFill/>
                </a:ln>
                <a:solidFill>
                  <a:srgbClr val="FF0000"/>
                </a:solidFill>
                <a:effectLst/>
                <a:uLnTx/>
                <a:uFillTx/>
                <a:latin typeface="Vollkorn SemiBold"/>
                <a:ea typeface="Vollkorn SemiBold"/>
                <a:sym typeface="Vollkorn SemiBold"/>
              </a:rPr>
              <a:t> </a:t>
            </a:r>
            <a:r>
              <a:rPr lang="en-US" sz="5400" kern="0" dirty="0">
                <a:solidFill>
                  <a:srgbClr val="FF0000"/>
                </a:solidFill>
              </a:rPr>
              <a:t>N</a:t>
            </a:r>
            <a:r>
              <a:rPr kumimoji="0" lang="en-US" sz="5400" b="0" i="1" u="none" strike="noStrike" kern="0" cap="none" spc="0" normalizeH="0" baseline="0" noProof="0" dirty="0">
                <a:ln>
                  <a:noFill/>
                </a:ln>
                <a:solidFill>
                  <a:srgbClr val="FF0000"/>
                </a:solidFill>
                <a:effectLst/>
                <a:uLnTx/>
                <a:uFillTx/>
                <a:latin typeface="Vollkorn SemiBold"/>
                <a:ea typeface="Vollkorn SemiBold"/>
                <a:sym typeface="Vollkorn SemiBold"/>
              </a:rPr>
              <a:t>am </a:t>
            </a:r>
            <a:r>
              <a:rPr kumimoji="0" lang="en-US" sz="5400" b="0" i="1" u="none" strike="noStrike" kern="0" cap="none" spc="0" normalizeH="0" baseline="0" noProof="0" dirty="0" err="1">
                <a:ln>
                  <a:noFill/>
                </a:ln>
                <a:solidFill>
                  <a:srgbClr val="FF0000"/>
                </a:solidFill>
                <a:effectLst/>
                <a:uLnTx/>
                <a:uFillTx/>
                <a:latin typeface="Vollkorn SemiBold"/>
                <a:ea typeface="Vollkorn SemiBold"/>
                <a:sym typeface="Vollkorn SemiBold"/>
              </a:rPr>
              <a:t>Á</a:t>
            </a:r>
            <a:endParaRPr kumimoji="0" lang="en-US" sz="5400" b="0" i="1" u="none" strike="noStrike" kern="0" cap="none" spc="0" normalizeH="0" baseline="0" noProof="0" dirty="0">
              <a:ln>
                <a:noFill/>
              </a:ln>
              <a:solidFill>
                <a:srgbClr val="FF0000"/>
              </a:solidFill>
              <a:effectLst/>
              <a:uLnTx/>
              <a:uFillTx/>
              <a:latin typeface="Vollkorn SemiBold"/>
              <a:ea typeface="Vollkorn SemiBold"/>
              <a:sym typeface="Vollkorn SemiBold"/>
            </a:endParaRPr>
          </a:p>
        </p:txBody>
      </p:sp>
      <p:pic>
        <p:nvPicPr>
          <p:cNvPr id="2" name="Picture 1">
            <a:extLst>
              <a:ext uri="{FF2B5EF4-FFF2-40B4-BE49-F238E27FC236}">
                <a16:creationId xmlns:a16="http://schemas.microsoft.com/office/drawing/2014/main" id="{C610A531-7388-AC4E-A834-5E7EEB92BC65}"/>
              </a:ext>
            </a:extLst>
          </p:cNvPr>
          <p:cNvPicPr>
            <a:picLocks noChangeAspect="1"/>
          </p:cNvPicPr>
          <p:nvPr/>
        </p:nvPicPr>
        <p:blipFill>
          <a:blip r:embed="rId3"/>
          <a:stretch>
            <a:fillRect/>
          </a:stretch>
        </p:blipFill>
        <p:spPr>
          <a:xfrm>
            <a:off x="7575898" y="1964291"/>
            <a:ext cx="4649118" cy="4557356"/>
          </a:xfrm>
          <a:prstGeom prst="ellipse">
            <a:avLst/>
          </a:prstGeom>
        </p:spPr>
      </p:pic>
      <p:pic>
        <p:nvPicPr>
          <p:cNvPr id="28" name="Picture 27">
            <a:extLst>
              <a:ext uri="{FF2B5EF4-FFF2-40B4-BE49-F238E27FC236}">
                <a16:creationId xmlns:a16="http://schemas.microsoft.com/office/drawing/2014/main" id="{F339F064-F009-BE4F-9523-B255E1CFD1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5045" y="5929163"/>
            <a:ext cx="1095528" cy="1105054"/>
          </a:xfrm>
          <a:prstGeom prst="rect">
            <a:avLst/>
          </a:prstGeom>
        </p:spPr>
      </p:pic>
    </p:spTree>
    <p:extLst>
      <p:ext uri="{BB962C8B-B14F-4D97-AF65-F5344CB8AC3E}">
        <p14:creationId xmlns:p14="http://schemas.microsoft.com/office/powerpoint/2010/main" val="4211147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4"/>
        <p:cNvGrpSpPr/>
        <p:nvPr/>
      </p:nvGrpSpPr>
      <p:grpSpPr>
        <a:xfrm>
          <a:off x="0" y="0"/>
          <a:ext cx="0" cy="0"/>
          <a:chOff x="0" y="0"/>
          <a:chExt cx="0" cy="0"/>
        </a:xfrm>
      </p:grpSpPr>
      <p:grpSp>
        <p:nvGrpSpPr>
          <p:cNvPr id="1576" name="Google Shape;1576;p53"/>
          <p:cNvGrpSpPr/>
          <p:nvPr/>
        </p:nvGrpSpPr>
        <p:grpSpPr>
          <a:xfrm>
            <a:off x="578823" y="3722962"/>
            <a:ext cx="10115436" cy="5365727"/>
            <a:chOff x="296957" y="1787640"/>
            <a:chExt cx="7586577" cy="4024295"/>
          </a:xfrm>
        </p:grpSpPr>
        <p:sp>
          <p:nvSpPr>
            <p:cNvPr id="1577" name="Google Shape;1577;p53"/>
            <p:cNvSpPr/>
            <p:nvPr/>
          </p:nvSpPr>
          <p:spPr>
            <a:xfrm>
              <a:off x="1101701" y="3454400"/>
              <a:ext cx="6781832" cy="1466128"/>
            </a:xfrm>
            <a:custGeom>
              <a:avLst/>
              <a:gdLst/>
              <a:ahLst/>
              <a:cxnLst/>
              <a:rect l="l" t="t" r="r" b="b"/>
              <a:pathLst>
                <a:path w="7405" h="3381" extrusionOk="0">
                  <a:moveTo>
                    <a:pt x="3960" y="0"/>
                  </a:moveTo>
                  <a:cubicBezTo>
                    <a:pt x="3655" y="0"/>
                    <a:pt x="3373" y="34"/>
                    <a:pt x="3095" y="119"/>
                  </a:cubicBezTo>
                  <a:cubicBezTo>
                    <a:pt x="2736" y="225"/>
                    <a:pt x="2388" y="267"/>
                    <a:pt x="2018" y="288"/>
                  </a:cubicBezTo>
                  <a:cubicBezTo>
                    <a:pt x="1384" y="320"/>
                    <a:pt x="793" y="520"/>
                    <a:pt x="275" y="901"/>
                  </a:cubicBezTo>
                  <a:cubicBezTo>
                    <a:pt x="22" y="1091"/>
                    <a:pt x="1" y="1260"/>
                    <a:pt x="159" y="1524"/>
                  </a:cubicBezTo>
                  <a:cubicBezTo>
                    <a:pt x="465" y="2062"/>
                    <a:pt x="835" y="2527"/>
                    <a:pt x="1416" y="2781"/>
                  </a:cubicBezTo>
                  <a:cubicBezTo>
                    <a:pt x="1860" y="2960"/>
                    <a:pt x="2314" y="3129"/>
                    <a:pt x="2757" y="3298"/>
                  </a:cubicBezTo>
                  <a:cubicBezTo>
                    <a:pt x="2895" y="3340"/>
                    <a:pt x="3042" y="3340"/>
                    <a:pt x="3190" y="3362"/>
                  </a:cubicBezTo>
                  <a:cubicBezTo>
                    <a:pt x="3310" y="3374"/>
                    <a:pt x="3428" y="3380"/>
                    <a:pt x="3545" y="3380"/>
                  </a:cubicBezTo>
                  <a:cubicBezTo>
                    <a:pt x="4111" y="3380"/>
                    <a:pt x="4654" y="3243"/>
                    <a:pt x="5197" y="3076"/>
                  </a:cubicBezTo>
                  <a:cubicBezTo>
                    <a:pt x="5767" y="2907"/>
                    <a:pt x="6274" y="2643"/>
                    <a:pt x="6781" y="2348"/>
                  </a:cubicBezTo>
                  <a:cubicBezTo>
                    <a:pt x="6971" y="2231"/>
                    <a:pt x="7119" y="2062"/>
                    <a:pt x="7256" y="1883"/>
                  </a:cubicBezTo>
                  <a:cubicBezTo>
                    <a:pt x="7404" y="1703"/>
                    <a:pt x="7404" y="1513"/>
                    <a:pt x="7320" y="1302"/>
                  </a:cubicBezTo>
                  <a:cubicBezTo>
                    <a:pt x="7183" y="996"/>
                    <a:pt x="6929" y="806"/>
                    <a:pt x="6665" y="658"/>
                  </a:cubicBezTo>
                  <a:cubicBezTo>
                    <a:pt x="5991" y="287"/>
                    <a:pt x="5291" y="2"/>
                    <a:pt x="4558" y="2"/>
                  </a:cubicBezTo>
                  <a:cubicBezTo>
                    <a:pt x="4476" y="2"/>
                    <a:pt x="4393" y="6"/>
                    <a:pt x="4310" y="14"/>
                  </a:cubicBezTo>
                  <a:cubicBezTo>
                    <a:pt x="4190" y="5"/>
                    <a:pt x="4074" y="0"/>
                    <a:pt x="396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578" name="Google Shape;1578;p53"/>
            <p:cNvGrpSpPr/>
            <p:nvPr/>
          </p:nvGrpSpPr>
          <p:grpSpPr>
            <a:xfrm rot="-691136">
              <a:off x="525695" y="1917023"/>
              <a:ext cx="1542591" cy="2446501"/>
              <a:chOff x="-2209364" y="345346"/>
              <a:chExt cx="1542526" cy="2446398"/>
            </a:xfrm>
          </p:grpSpPr>
          <p:grpSp>
            <p:nvGrpSpPr>
              <p:cNvPr id="1579" name="Google Shape;1579;p53"/>
              <p:cNvGrpSpPr/>
              <p:nvPr/>
            </p:nvGrpSpPr>
            <p:grpSpPr>
              <a:xfrm rot="-989203">
                <a:off x="-1905865" y="431339"/>
                <a:ext cx="935527" cy="2274413"/>
                <a:chOff x="6747867" y="-803324"/>
                <a:chExt cx="966143" cy="2348844"/>
              </a:xfrm>
            </p:grpSpPr>
            <p:sp>
              <p:nvSpPr>
                <p:cNvPr id="1580" name="Google Shape;1580;p53"/>
                <p:cNvSpPr/>
                <p:nvPr/>
              </p:nvSpPr>
              <p:spPr>
                <a:xfrm>
                  <a:off x="6747867" y="-803324"/>
                  <a:ext cx="966143" cy="1988066"/>
                </a:xfrm>
                <a:custGeom>
                  <a:avLst/>
                  <a:gdLst/>
                  <a:ahLst/>
                  <a:cxnLst/>
                  <a:rect l="l" t="t" r="r" b="b"/>
                  <a:pathLst>
                    <a:path w="19243" h="39597" extrusionOk="0">
                      <a:moveTo>
                        <a:pt x="12389" y="4459"/>
                      </a:moveTo>
                      <a:cubicBezTo>
                        <a:pt x="12895" y="4459"/>
                        <a:pt x="13307" y="4892"/>
                        <a:pt x="13318" y="5430"/>
                      </a:cubicBezTo>
                      <a:cubicBezTo>
                        <a:pt x="13328" y="6005"/>
                        <a:pt x="12905" y="6487"/>
                        <a:pt x="12374" y="6487"/>
                      </a:cubicBezTo>
                      <a:cubicBezTo>
                        <a:pt x="12368" y="6487"/>
                        <a:pt x="12363" y="6487"/>
                        <a:pt x="12357" y="6486"/>
                      </a:cubicBezTo>
                      <a:cubicBezTo>
                        <a:pt x="11850" y="6476"/>
                        <a:pt x="11449" y="6043"/>
                        <a:pt x="11449" y="5483"/>
                      </a:cubicBezTo>
                      <a:cubicBezTo>
                        <a:pt x="11449" y="4923"/>
                        <a:pt x="11860" y="4469"/>
                        <a:pt x="12389" y="4459"/>
                      </a:cubicBezTo>
                      <a:close/>
                      <a:moveTo>
                        <a:pt x="10823" y="8588"/>
                      </a:moveTo>
                      <a:cubicBezTo>
                        <a:pt x="11332" y="8588"/>
                        <a:pt x="11734" y="9017"/>
                        <a:pt x="11734" y="9560"/>
                      </a:cubicBezTo>
                      <a:cubicBezTo>
                        <a:pt x="11734" y="10141"/>
                        <a:pt x="11269" y="10648"/>
                        <a:pt x="10730" y="10648"/>
                      </a:cubicBezTo>
                      <a:cubicBezTo>
                        <a:pt x="10223" y="10648"/>
                        <a:pt x="9885" y="10246"/>
                        <a:pt x="9875" y="9665"/>
                      </a:cubicBezTo>
                      <a:cubicBezTo>
                        <a:pt x="9875" y="9042"/>
                        <a:pt x="10266" y="8588"/>
                        <a:pt x="10804" y="8588"/>
                      </a:cubicBezTo>
                      <a:cubicBezTo>
                        <a:pt x="10811" y="8588"/>
                        <a:pt x="10817" y="8588"/>
                        <a:pt x="10823" y="8588"/>
                      </a:cubicBezTo>
                      <a:close/>
                      <a:moveTo>
                        <a:pt x="5798" y="12718"/>
                      </a:moveTo>
                      <a:lnTo>
                        <a:pt x="5798" y="12718"/>
                      </a:lnTo>
                      <a:cubicBezTo>
                        <a:pt x="5809" y="12813"/>
                        <a:pt x="5788" y="12918"/>
                        <a:pt x="5883" y="12992"/>
                      </a:cubicBezTo>
                      <a:cubicBezTo>
                        <a:pt x="5883" y="12887"/>
                        <a:pt x="5883" y="12792"/>
                        <a:pt x="5798" y="12718"/>
                      </a:cubicBezTo>
                      <a:close/>
                      <a:moveTo>
                        <a:pt x="17037" y="13710"/>
                      </a:moveTo>
                      <a:cubicBezTo>
                        <a:pt x="17044" y="13710"/>
                        <a:pt x="17050" y="13710"/>
                        <a:pt x="17057" y="13710"/>
                      </a:cubicBezTo>
                      <a:cubicBezTo>
                        <a:pt x="17532" y="13732"/>
                        <a:pt x="17923" y="14154"/>
                        <a:pt x="17912" y="14650"/>
                      </a:cubicBezTo>
                      <a:cubicBezTo>
                        <a:pt x="17912" y="15145"/>
                        <a:pt x="17489" y="15570"/>
                        <a:pt x="17017" y="15570"/>
                      </a:cubicBezTo>
                      <a:cubicBezTo>
                        <a:pt x="17006" y="15570"/>
                        <a:pt x="16994" y="15570"/>
                        <a:pt x="16983" y="15569"/>
                      </a:cubicBezTo>
                      <a:cubicBezTo>
                        <a:pt x="16497" y="15548"/>
                        <a:pt x="16106" y="15115"/>
                        <a:pt x="16117" y="14619"/>
                      </a:cubicBezTo>
                      <a:cubicBezTo>
                        <a:pt x="16138" y="14108"/>
                        <a:pt x="16539" y="13710"/>
                        <a:pt x="17037" y="13710"/>
                      </a:cubicBezTo>
                      <a:close/>
                      <a:moveTo>
                        <a:pt x="2355" y="17882"/>
                      </a:moveTo>
                      <a:cubicBezTo>
                        <a:pt x="2926" y="17893"/>
                        <a:pt x="3359" y="18347"/>
                        <a:pt x="3369" y="18949"/>
                      </a:cubicBezTo>
                      <a:cubicBezTo>
                        <a:pt x="3380" y="19572"/>
                        <a:pt x="2915" y="20090"/>
                        <a:pt x="2334" y="20111"/>
                      </a:cubicBezTo>
                      <a:cubicBezTo>
                        <a:pt x="2327" y="20111"/>
                        <a:pt x="2321" y="20111"/>
                        <a:pt x="2314" y="20111"/>
                      </a:cubicBezTo>
                      <a:cubicBezTo>
                        <a:pt x="1733" y="20111"/>
                        <a:pt x="1320" y="19660"/>
                        <a:pt x="1310" y="19023"/>
                      </a:cubicBezTo>
                      <a:cubicBezTo>
                        <a:pt x="1310" y="18379"/>
                        <a:pt x="1774" y="17882"/>
                        <a:pt x="2355" y="17882"/>
                      </a:cubicBezTo>
                      <a:close/>
                      <a:moveTo>
                        <a:pt x="15274" y="18558"/>
                      </a:moveTo>
                      <a:cubicBezTo>
                        <a:pt x="15280" y="18558"/>
                        <a:pt x="15287" y="18558"/>
                        <a:pt x="15293" y="18558"/>
                      </a:cubicBezTo>
                      <a:cubicBezTo>
                        <a:pt x="15905" y="18558"/>
                        <a:pt x="16370" y="19023"/>
                        <a:pt x="16381" y="19657"/>
                      </a:cubicBezTo>
                      <a:cubicBezTo>
                        <a:pt x="16391" y="20322"/>
                        <a:pt x="15916" y="20839"/>
                        <a:pt x="15282" y="20850"/>
                      </a:cubicBezTo>
                      <a:cubicBezTo>
                        <a:pt x="14649" y="20850"/>
                        <a:pt x="14173" y="20375"/>
                        <a:pt x="14173" y="19731"/>
                      </a:cubicBezTo>
                      <a:cubicBezTo>
                        <a:pt x="14173" y="19072"/>
                        <a:pt x="14650" y="18558"/>
                        <a:pt x="15274" y="18558"/>
                      </a:cubicBezTo>
                      <a:close/>
                      <a:moveTo>
                        <a:pt x="5070" y="21061"/>
                      </a:moveTo>
                      <a:cubicBezTo>
                        <a:pt x="5629" y="21061"/>
                        <a:pt x="6052" y="21494"/>
                        <a:pt x="6052" y="22043"/>
                      </a:cubicBezTo>
                      <a:cubicBezTo>
                        <a:pt x="6052" y="22582"/>
                        <a:pt x="5640" y="23005"/>
                        <a:pt x="5101" y="23005"/>
                      </a:cubicBezTo>
                      <a:cubicBezTo>
                        <a:pt x="4573" y="23005"/>
                        <a:pt x="4140" y="22550"/>
                        <a:pt x="4151" y="21991"/>
                      </a:cubicBezTo>
                      <a:cubicBezTo>
                        <a:pt x="4161" y="21463"/>
                        <a:pt x="4552" y="21072"/>
                        <a:pt x="5070" y="21061"/>
                      </a:cubicBezTo>
                      <a:close/>
                      <a:moveTo>
                        <a:pt x="16022" y="24726"/>
                      </a:moveTo>
                      <a:cubicBezTo>
                        <a:pt x="16581" y="24726"/>
                        <a:pt x="17004" y="25191"/>
                        <a:pt x="17004" y="25772"/>
                      </a:cubicBezTo>
                      <a:cubicBezTo>
                        <a:pt x="16993" y="26346"/>
                        <a:pt x="16571" y="26775"/>
                        <a:pt x="16010" y="26775"/>
                      </a:cubicBezTo>
                      <a:cubicBezTo>
                        <a:pt x="16004" y="26775"/>
                        <a:pt x="15997" y="26775"/>
                        <a:pt x="15990" y="26775"/>
                      </a:cubicBezTo>
                      <a:cubicBezTo>
                        <a:pt x="15451" y="26764"/>
                        <a:pt x="15039" y="26331"/>
                        <a:pt x="15039" y="25772"/>
                      </a:cubicBezTo>
                      <a:cubicBezTo>
                        <a:pt x="15039" y="25180"/>
                        <a:pt x="15472" y="24726"/>
                        <a:pt x="16022" y="24726"/>
                      </a:cubicBezTo>
                      <a:close/>
                      <a:moveTo>
                        <a:pt x="13054" y="28877"/>
                      </a:moveTo>
                      <a:cubicBezTo>
                        <a:pt x="13614" y="28877"/>
                        <a:pt x="14078" y="29341"/>
                        <a:pt x="14089" y="29933"/>
                      </a:cubicBezTo>
                      <a:cubicBezTo>
                        <a:pt x="14099" y="30535"/>
                        <a:pt x="13645" y="31021"/>
                        <a:pt x="13054" y="31031"/>
                      </a:cubicBezTo>
                      <a:cubicBezTo>
                        <a:pt x="12484" y="31031"/>
                        <a:pt x="12040" y="30588"/>
                        <a:pt x="12029" y="29986"/>
                      </a:cubicBezTo>
                      <a:cubicBezTo>
                        <a:pt x="12019" y="29394"/>
                        <a:pt x="12494" y="28877"/>
                        <a:pt x="13054" y="28877"/>
                      </a:cubicBezTo>
                      <a:close/>
                      <a:moveTo>
                        <a:pt x="5574" y="31644"/>
                      </a:moveTo>
                      <a:cubicBezTo>
                        <a:pt x="6135" y="31644"/>
                        <a:pt x="6569" y="32105"/>
                        <a:pt x="6569" y="32700"/>
                      </a:cubicBezTo>
                      <a:cubicBezTo>
                        <a:pt x="6569" y="33275"/>
                        <a:pt x="6114" y="33767"/>
                        <a:pt x="5573" y="33767"/>
                      </a:cubicBezTo>
                      <a:cubicBezTo>
                        <a:pt x="5567" y="33767"/>
                        <a:pt x="5561" y="33767"/>
                        <a:pt x="5555" y="33767"/>
                      </a:cubicBezTo>
                      <a:cubicBezTo>
                        <a:pt x="5017" y="33756"/>
                        <a:pt x="4584" y="33291"/>
                        <a:pt x="4573" y="32721"/>
                      </a:cubicBezTo>
                      <a:cubicBezTo>
                        <a:pt x="4563" y="32119"/>
                        <a:pt x="4996" y="31644"/>
                        <a:pt x="5555" y="31644"/>
                      </a:cubicBezTo>
                      <a:cubicBezTo>
                        <a:pt x="5562" y="31644"/>
                        <a:pt x="5568" y="31644"/>
                        <a:pt x="5574" y="31644"/>
                      </a:cubicBezTo>
                      <a:close/>
                      <a:moveTo>
                        <a:pt x="12640" y="1"/>
                      </a:moveTo>
                      <a:cubicBezTo>
                        <a:pt x="12428" y="1"/>
                        <a:pt x="12299" y="101"/>
                        <a:pt x="12209" y="382"/>
                      </a:cubicBezTo>
                      <a:cubicBezTo>
                        <a:pt x="11966" y="1132"/>
                        <a:pt x="11544" y="1755"/>
                        <a:pt x="11089" y="2357"/>
                      </a:cubicBezTo>
                      <a:cubicBezTo>
                        <a:pt x="10593" y="3012"/>
                        <a:pt x="10002" y="3571"/>
                        <a:pt x="9474" y="4195"/>
                      </a:cubicBezTo>
                      <a:cubicBezTo>
                        <a:pt x="9252" y="4459"/>
                        <a:pt x="8988" y="4712"/>
                        <a:pt x="8819" y="5029"/>
                      </a:cubicBezTo>
                      <a:cubicBezTo>
                        <a:pt x="9674" y="5335"/>
                        <a:pt x="9822" y="6412"/>
                        <a:pt x="9315" y="7131"/>
                      </a:cubicBezTo>
                      <a:cubicBezTo>
                        <a:pt x="9135" y="7392"/>
                        <a:pt x="8878" y="7546"/>
                        <a:pt x="8570" y="7546"/>
                      </a:cubicBezTo>
                      <a:cubicBezTo>
                        <a:pt x="8517" y="7546"/>
                        <a:pt x="8463" y="7541"/>
                        <a:pt x="8407" y="7532"/>
                      </a:cubicBezTo>
                      <a:cubicBezTo>
                        <a:pt x="8037" y="7469"/>
                        <a:pt x="7794" y="7226"/>
                        <a:pt x="7689" y="6846"/>
                      </a:cubicBezTo>
                      <a:cubicBezTo>
                        <a:pt x="7646" y="6698"/>
                        <a:pt x="7636" y="6550"/>
                        <a:pt x="7541" y="6423"/>
                      </a:cubicBezTo>
                      <a:cubicBezTo>
                        <a:pt x="6316" y="7796"/>
                        <a:pt x="5524" y="9370"/>
                        <a:pt x="5566" y="11281"/>
                      </a:cubicBezTo>
                      <a:cubicBezTo>
                        <a:pt x="5576" y="11767"/>
                        <a:pt x="5555" y="12264"/>
                        <a:pt x="5798" y="12718"/>
                      </a:cubicBezTo>
                      <a:cubicBezTo>
                        <a:pt x="5798" y="12570"/>
                        <a:pt x="5788" y="12422"/>
                        <a:pt x="5798" y="12274"/>
                      </a:cubicBezTo>
                      <a:cubicBezTo>
                        <a:pt x="5819" y="11440"/>
                        <a:pt x="6337" y="10817"/>
                        <a:pt x="7055" y="10753"/>
                      </a:cubicBezTo>
                      <a:cubicBezTo>
                        <a:pt x="7084" y="10751"/>
                        <a:pt x="7114" y="10750"/>
                        <a:pt x="7143" y="10750"/>
                      </a:cubicBezTo>
                      <a:cubicBezTo>
                        <a:pt x="7828" y="10750"/>
                        <a:pt x="8454" y="11335"/>
                        <a:pt x="8565" y="12095"/>
                      </a:cubicBezTo>
                      <a:cubicBezTo>
                        <a:pt x="8671" y="12781"/>
                        <a:pt x="8344" y="13446"/>
                        <a:pt x="7784" y="13700"/>
                      </a:cubicBezTo>
                      <a:cubicBezTo>
                        <a:pt x="7597" y="13789"/>
                        <a:pt x="7403" y="13831"/>
                        <a:pt x="7210" y="13831"/>
                      </a:cubicBezTo>
                      <a:cubicBezTo>
                        <a:pt x="6784" y="13831"/>
                        <a:pt x="6368" y="13621"/>
                        <a:pt x="6062" y="13235"/>
                      </a:cubicBezTo>
                      <a:cubicBezTo>
                        <a:pt x="6009" y="13151"/>
                        <a:pt x="5978" y="13045"/>
                        <a:pt x="5883" y="12992"/>
                      </a:cubicBezTo>
                      <a:lnTo>
                        <a:pt x="5883" y="12992"/>
                      </a:lnTo>
                      <a:cubicBezTo>
                        <a:pt x="5872" y="13225"/>
                        <a:pt x="5978" y="13425"/>
                        <a:pt x="6062" y="13626"/>
                      </a:cubicBezTo>
                      <a:cubicBezTo>
                        <a:pt x="6242" y="14048"/>
                        <a:pt x="6453" y="14439"/>
                        <a:pt x="6664" y="14830"/>
                      </a:cubicBezTo>
                      <a:cubicBezTo>
                        <a:pt x="6897" y="15252"/>
                        <a:pt x="7192" y="15622"/>
                        <a:pt x="7446" y="16023"/>
                      </a:cubicBezTo>
                      <a:cubicBezTo>
                        <a:pt x="8090" y="17037"/>
                        <a:pt x="8354" y="18189"/>
                        <a:pt x="8576" y="19350"/>
                      </a:cubicBezTo>
                      <a:cubicBezTo>
                        <a:pt x="8734" y="20185"/>
                        <a:pt x="8671" y="20998"/>
                        <a:pt x="8534" y="21832"/>
                      </a:cubicBezTo>
                      <a:cubicBezTo>
                        <a:pt x="8449" y="21790"/>
                        <a:pt x="8449" y="21737"/>
                        <a:pt x="8417" y="21684"/>
                      </a:cubicBezTo>
                      <a:cubicBezTo>
                        <a:pt x="8143" y="21051"/>
                        <a:pt x="7858" y="20428"/>
                        <a:pt x="7488" y="19847"/>
                      </a:cubicBezTo>
                      <a:cubicBezTo>
                        <a:pt x="6622" y="18516"/>
                        <a:pt x="5460" y="17502"/>
                        <a:pt x="4140" y="16689"/>
                      </a:cubicBezTo>
                      <a:cubicBezTo>
                        <a:pt x="3601" y="16351"/>
                        <a:pt x="3095" y="15981"/>
                        <a:pt x="2672" y="15495"/>
                      </a:cubicBezTo>
                      <a:cubicBezTo>
                        <a:pt x="2345" y="15105"/>
                        <a:pt x="2112" y="14650"/>
                        <a:pt x="1859" y="14217"/>
                      </a:cubicBezTo>
                      <a:cubicBezTo>
                        <a:pt x="1764" y="14059"/>
                        <a:pt x="1679" y="13901"/>
                        <a:pt x="1574" y="13763"/>
                      </a:cubicBezTo>
                      <a:cubicBezTo>
                        <a:pt x="1453" y="13600"/>
                        <a:pt x="1320" y="13519"/>
                        <a:pt x="1194" y="13519"/>
                      </a:cubicBezTo>
                      <a:cubicBezTo>
                        <a:pt x="1044" y="13519"/>
                        <a:pt x="905" y="13634"/>
                        <a:pt x="813" y="13858"/>
                      </a:cubicBezTo>
                      <a:cubicBezTo>
                        <a:pt x="792" y="13901"/>
                        <a:pt x="782" y="13943"/>
                        <a:pt x="771" y="13985"/>
                      </a:cubicBezTo>
                      <a:cubicBezTo>
                        <a:pt x="444" y="15073"/>
                        <a:pt x="222" y="16192"/>
                        <a:pt x="137" y="17333"/>
                      </a:cubicBezTo>
                      <a:cubicBezTo>
                        <a:pt x="0" y="18981"/>
                        <a:pt x="275" y="20554"/>
                        <a:pt x="951" y="22065"/>
                      </a:cubicBezTo>
                      <a:cubicBezTo>
                        <a:pt x="1510" y="23290"/>
                        <a:pt x="2366" y="24166"/>
                        <a:pt x="3570" y="24705"/>
                      </a:cubicBezTo>
                      <a:cubicBezTo>
                        <a:pt x="4267" y="25011"/>
                        <a:pt x="4996" y="25233"/>
                        <a:pt x="5724" y="25423"/>
                      </a:cubicBezTo>
                      <a:cubicBezTo>
                        <a:pt x="6802" y="25698"/>
                        <a:pt x="7636" y="26331"/>
                        <a:pt x="8322" y="27208"/>
                      </a:cubicBezTo>
                      <a:cubicBezTo>
                        <a:pt x="8449" y="27377"/>
                        <a:pt x="8513" y="27567"/>
                        <a:pt x="8513" y="27789"/>
                      </a:cubicBezTo>
                      <a:cubicBezTo>
                        <a:pt x="8502" y="28887"/>
                        <a:pt x="8513" y="29986"/>
                        <a:pt x="8491" y="31074"/>
                      </a:cubicBezTo>
                      <a:cubicBezTo>
                        <a:pt x="8481" y="31707"/>
                        <a:pt x="8386" y="32330"/>
                        <a:pt x="8206" y="32932"/>
                      </a:cubicBezTo>
                      <a:cubicBezTo>
                        <a:pt x="8079" y="33365"/>
                        <a:pt x="7900" y="33767"/>
                        <a:pt x="7657" y="34210"/>
                      </a:cubicBezTo>
                      <a:cubicBezTo>
                        <a:pt x="7530" y="33154"/>
                        <a:pt x="7245" y="32204"/>
                        <a:pt x="6844" y="31306"/>
                      </a:cubicBezTo>
                      <a:cubicBezTo>
                        <a:pt x="6379" y="30250"/>
                        <a:pt x="5471" y="29616"/>
                        <a:pt x="4605" y="28961"/>
                      </a:cubicBezTo>
                      <a:cubicBezTo>
                        <a:pt x="4446" y="28834"/>
                        <a:pt x="4267" y="28739"/>
                        <a:pt x="4077" y="28644"/>
                      </a:cubicBezTo>
                      <a:cubicBezTo>
                        <a:pt x="3970" y="28583"/>
                        <a:pt x="3858" y="28545"/>
                        <a:pt x="3748" y="28545"/>
                      </a:cubicBezTo>
                      <a:cubicBezTo>
                        <a:pt x="3650" y="28545"/>
                        <a:pt x="3554" y="28575"/>
                        <a:pt x="3464" y="28644"/>
                      </a:cubicBezTo>
                      <a:cubicBezTo>
                        <a:pt x="3242" y="28813"/>
                        <a:pt x="3242" y="29046"/>
                        <a:pt x="3306" y="29299"/>
                      </a:cubicBezTo>
                      <a:cubicBezTo>
                        <a:pt x="3432" y="29764"/>
                        <a:pt x="3454" y="30250"/>
                        <a:pt x="3443" y="30725"/>
                      </a:cubicBezTo>
                      <a:cubicBezTo>
                        <a:pt x="3432" y="31443"/>
                        <a:pt x="3443" y="32172"/>
                        <a:pt x="3443" y="32890"/>
                      </a:cubicBezTo>
                      <a:cubicBezTo>
                        <a:pt x="3443" y="33207"/>
                        <a:pt x="3496" y="33513"/>
                        <a:pt x="3580" y="33819"/>
                      </a:cubicBezTo>
                      <a:cubicBezTo>
                        <a:pt x="3866" y="34886"/>
                        <a:pt x="4531" y="35689"/>
                        <a:pt x="5365" y="36354"/>
                      </a:cubicBezTo>
                      <a:cubicBezTo>
                        <a:pt x="5524" y="36481"/>
                        <a:pt x="5693" y="36597"/>
                        <a:pt x="5862" y="36713"/>
                      </a:cubicBezTo>
                      <a:cubicBezTo>
                        <a:pt x="5978" y="36787"/>
                        <a:pt x="5988" y="36872"/>
                        <a:pt x="5904" y="36967"/>
                      </a:cubicBezTo>
                      <a:cubicBezTo>
                        <a:pt x="5851" y="37030"/>
                        <a:pt x="5798" y="37083"/>
                        <a:pt x="5756" y="37136"/>
                      </a:cubicBezTo>
                      <a:cubicBezTo>
                        <a:pt x="5186" y="37886"/>
                        <a:pt x="4668" y="38657"/>
                        <a:pt x="4425" y="39597"/>
                      </a:cubicBezTo>
                      <a:cubicBezTo>
                        <a:pt x="4721" y="39544"/>
                        <a:pt x="5006" y="39428"/>
                        <a:pt x="5281" y="39301"/>
                      </a:cubicBezTo>
                      <a:cubicBezTo>
                        <a:pt x="5682" y="39100"/>
                        <a:pt x="6115" y="39026"/>
                        <a:pt x="6569" y="39026"/>
                      </a:cubicBezTo>
                      <a:cubicBezTo>
                        <a:pt x="6875" y="38403"/>
                        <a:pt x="7256" y="37812"/>
                        <a:pt x="7625" y="37220"/>
                      </a:cubicBezTo>
                      <a:cubicBezTo>
                        <a:pt x="8185" y="36344"/>
                        <a:pt x="8808" y="35509"/>
                        <a:pt x="9262" y="34559"/>
                      </a:cubicBezTo>
                      <a:cubicBezTo>
                        <a:pt x="9336" y="34411"/>
                        <a:pt x="9463" y="34358"/>
                        <a:pt x="9600" y="34305"/>
                      </a:cubicBezTo>
                      <a:cubicBezTo>
                        <a:pt x="10295" y="34022"/>
                        <a:pt x="11013" y="33952"/>
                        <a:pt x="11748" y="33952"/>
                      </a:cubicBezTo>
                      <a:cubicBezTo>
                        <a:pt x="11863" y="33952"/>
                        <a:pt x="11977" y="33954"/>
                        <a:pt x="12093" y="33957"/>
                      </a:cubicBezTo>
                      <a:cubicBezTo>
                        <a:pt x="12151" y="33958"/>
                        <a:pt x="12209" y="33958"/>
                        <a:pt x="12267" y="33958"/>
                      </a:cubicBezTo>
                      <a:cubicBezTo>
                        <a:pt x="12916" y="33958"/>
                        <a:pt x="13562" y="33894"/>
                        <a:pt x="14163" y="33545"/>
                      </a:cubicBezTo>
                      <a:cubicBezTo>
                        <a:pt x="14659" y="33260"/>
                        <a:pt x="15092" y="32880"/>
                        <a:pt x="15494" y="32468"/>
                      </a:cubicBezTo>
                      <a:cubicBezTo>
                        <a:pt x="16645" y="31285"/>
                        <a:pt x="17268" y="29817"/>
                        <a:pt x="17574" y="28190"/>
                      </a:cubicBezTo>
                      <a:cubicBezTo>
                        <a:pt x="17669" y="27704"/>
                        <a:pt x="17733" y="27208"/>
                        <a:pt x="17775" y="26722"/>
                      </a:cubicBezTo>
                      <a:cubicBezTo>
                        <a:pt x="17891" y="25560"/>
                        <a:pt x="17891" y="24420"/>
                        <a:pt x="17690" y="23269"/>
                      </a:cubicBezTo>
                      <a:cubicBezTo>
                        <a:pt x="17659" y="23110"/>
                        <a:pt x="17659" y="22941"/>
                        <a:pt x="17595" y="22783"/>
                      </a:cubicBezTo>
                      <a:cubicBezTo>
                        <a:pt x="17526" y="22612"/>
                        <a:pt x="17391" y="22520"/>
                        <a:pt x="17245" y="22520"/>
                      </a:cubicBezTo>
                      <a:cubicBezTo>
                        <a:pt x="17147" y="22520"/>
                        <a:pt x="17044" y="22561"/>
                        <a:pt x="16951" y="22645"/>
                      </a:cubicBezTo>
                      <a:cubicBezTo>
                        <a:pt x="16877" y="22709"/>
                        <a:pt x="16824" y="22804"/>
                        <a:pt x="16761" y="22878"/>
                      </a:cubicBezTo>
                      <a:cubicBezTo>
                        <a:pt x="16159" y="23659"/>
                        <a:pt x="15494" y="24367"/>
                        <a:pt x="14649" y="24884"/>
                      </a:cubicBezTo>
                      <a:cubicBezTo>
                        <a:pt x="14089" y="25222"/>
                        <a:pt x="13582" y="25655"/>
                        <a:pt x="13043" y="26046"/>
                      </a:cubicBezTo>
                      <a:cubicBezTo>
                        <a:pt x="11882" y="26923"/>
                        <a:pt x="10931" y="27968"/>
                        <a:pt x="10308" y="29320"/>
                      </a:cubicBezTo>
                      <a:cubicBezTo>
                        <a:pt x="10266" y="29415"/>
                        <a:pt x="10234" y="29553"/>
                        <a:pt x="10097" y="29584"/>
                      </a:cubicBezTo>
                      <a:cubicBezTo>
                        <a:pt x="9991" y="29056"/>
                        <a:pt x="10033" y="28528"/>
                        <a:pt x="9949" y="28011"/>
                      </a:cubicBezTo>
                      <a:cubicBezTo>
                        <a:pt x="9780" y="26870"/>
                        <a:pt x="9695" y="25719"/>
                        <a:pt x="9717" y="24568"/>
                      </a:cubicBezTo>
                      <a:cubicBezTo>
                        <a:pt x="9717" y="24346"/>
                        <a:pt x="9759" y="24156"/>
                        <a:pt x="9854" y="23955"/>
                      </a:cubicBezTo>
                      <a:cubicBezTo>
                        <a:pt x="10086" y="23438"/>
                        <a:pt x="10509" y="23163"/>
                        <a:pt x="10994" y="22983"/>
                      </a:cubicBezTo>
                      <a:cubicBezTo>
                        <a:pt x="11491" y="22804"/>
                        <a:pt x="11998" y="22698"/>
                        <a:pt x="12526" y="22624"/>
                      </a:cubicBezTo>
                      <a:cubicBezTo>
                        <a:pt x="13603" y="22466"/>
                        <a:pt x="14670" y="22223"/>
                        <a:pt x="15673" y="21758"/>
                      </a:cubicBezTo>
                      <a:cubicBezTo>
                        <a:pt x="17395" y="20966"/>
                        <a:pt x="18430" y="19562"/>
                        <a:pt x="18894" y="17692"/>
                      </a:cubicBezTo>
                      <a:cubicBezTo>
                        <a:pt x="19243" y="16287"/>
                        <a:pt x="19243" y="14872"/>
                        <a:pt x="19000" y="13457"/>
                      </a:cubicBezTo>
                      <a:cubicBezTo>
                        <a:pt x="18842" y="12528"/>
                        <a:pt x="18757" y="11577"/>
                        <a:pt x="18472" y="10679"/>
                      </a:cubicBezTo>
                      <a:cubicBezTo>
                        <a:pt x="18345" y="10289"/>
                        <a:pt x="18197" y="9908"/>
                        <a:pt x="17933" y="9602"/>
                      </a:cubicBezTo>
                      <a:cubicBezTo>
                        <a:pt x="17809" y="9458"/>
                        <a:pt x="17682" y="9386"/>
                        <a:pt x="17561" y="9386"/>
                      </a:cubicBezTo>
                      <a:cubicBezTo>
                        <a:pt x="17424" y="9386"/>
                        <a:pt x="17295" y="9476"/>
                        <a:pt x="17183" y="9655"/>
                      </a:cubicBezTo>
                      <a:cubicBezTo>
                        <a:pt x="17057" y="9834"/>
                        <a:pt x="16962" y="10046"/>
                        <a:pt x="16867" y="10246"/>
                      </a:cubicBezTo>
                      <a:cubicBezTo>
                        <a:pt x="16339" y="11366"/>
                        <a:pt x="15652" y="12401"/>
                        <a:pt x="14860" y="13341"/>
                      </a:cubicBezTo>
                      <a:cubicBezTo>
                        <a:pt x="14490" y="13784"/>
                        <a:pt x="14089" y="14207"/>
                        <a:pt x="13709" y="14629"/>
                      </a:cubicBezTo>
                      <a:cubicBezTo>
                        <a:pt x="13909" y="14745"/>
                        <a:pt x="14121" y="14841"/>
                        <a:pt x="14279" y="15020"/>
                      </a:cubicBezTo>
                      <a:cubicBezTo>
                        <a:pt x="14723" y="15527"/>
                        <a:pt x="14723" y="16330"/>
                        <a:pt x="14258" y="16858"/>
                      </a:cubicBezTo>
                      <a:cubicBezTo>
                        <a:pt x="13998" y="17154"/>
                        <a:pt x="13673" y="17305"/>
                        <a:pt x="13344" y="17305"/>
                      </a:cubicBezTo>
                      <a:cubicBezTo>
                        <a:pt x="13097" y="17305"/>
                        <a:pt x="12847" y="17220"/>
                        <a:pt x="12621" y="17048"/>
                      </a:cubicBezTo>
                      <a:cubicBezTo>
                        <a:pt x="12346" y="16837"/>
                        <a:pt x="12209" y="16552"/>
                        <a:pt x="12125" y="16224"/>
                      </a:cubicBezTo>
                      <a:cubicBezTo>
                        <a:pt x="12072" y="16266"/>
                        <a:pt x="11998" y="16298"/>
                        <a:pt x="11956" y="16351"/>
                      </a:cubicBezTo>
                      <a:cubicBezTo>
                        <a:pt x="11385" y="16963"/>
                        <a:pt x="10857" y="17597"/>
                        <a:pt x="10445" y="18326"/>
                      </a:cubicBezTo>
                      <a:cubicBezTo>
                        <a:pt x="10371" y="18453"/>
                        <a:pt x="10308" y="18590"/>
                        <a:pt x="10160" y="18706"/>
                      </a:cubicBezTo>
                      <a:cubicBezTo>
                        <a:pt x="10276" y="18062"/>
                        <a:pt x="10403" y="17470"/>
                        <a:pt x="10625" y="16900"/>
                      </a:cubicBezTo>
                      <a:cubicBezTo>
                        <a:pt x="11449" y="14830"/>
                        <a:pt x="12103" y="12707"/>
                        <a:pt x="12737" y="10563"/>
                      </a:cubicBezTo>
                      <a:cubicBezTo>
                        <a:pt x="13191" y="9042"/>
                        <a:pt x="13434" y="7469"/>
                        <a:pt x="13540" y="5884"/>
                      </a:cubicBezTo>
                      <a:cubicBezTo>
                        <a:pt x="13614" y="4754"/>
                        <a:pt x="13614" y="3603"/>
                        <a:pt x="13466" y="2473"/>
                      </a:cubicBezTo>
                      <a:cubicBezTo>
                        <a:pt x="13381" y="1787"/>
                        <a:pt x="13276" y="1111"/>
                        <a:pt x="13086" y="445"/>
                      </a:cubicBezTo>
                      <a:cubicBezTo>
                        <a:pt x="13022" y="213"/>
                        <a:pt x="12938" y="12"/>
                        <a:pt x="12674" y="2"/>
                      </a:cubicBezTo>
                      <a:cubicBezTo>
                        <a:pt x="12662" y="1"/>
                        <a:pt x="12651" y="1"/>
                        <a:pt x="1264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1" name="Google Shape;1581;p53"/>
                <p:cNvSpPr/>
                <p:nvPr/>
              </p:nvSpPr>
              <p:spPr>
                <a:xfrm>
                  <a:off x="6968985" y="1278564"/>
                  <a:ext cx="115628" cy="145351"/>
                </a:xfrm>
                <a:custGeom>
                  <a:avLst/>
                  <a:gdLst/>
                  <a:ahLst/>
                  <a:cxnLst/>
                  <a:rect l="l" t="t" r="r" b="b"/>
                  <a:pathLst>
                    <a:path w="2303" h="2895" extrusionOk="0">
                      <a:moveTo>
                        <a:pt x="1891" y="1"/>
                      </a:moveTo>
                      <a:cubicBezTo>
                        <a:pt x="1753" y="96"/>
                        <a:pt x="1627" y="191"/>
                        <a:pt x="1500" y="286"/>
                      </a:cubicBezTo>
                      <a:cubicBezTo>
                        <a:pt x="1003" y="635"/>
                        <a:pt x="539" y="1025"/>
                        <a:pt x="0" y="1289"/>
                      </a:cubicBezTo>
                      <a:cubicBezTo>
                        <a:pt x="106" y="1881"/>
                        <a:pt x="328" y="2420"/>
                        <a:pt x="687" y="2895"/>
                      </a:cubicBezTo>
                      <a:cubicBezTo>
                        <a:pt x="1204" y="2367"/>
                        <a:pt x="1753" y="1881"/>
                        <a:pt x="2303" y="1406"/>
                      </a:cubicBezTo>
                      <a:cubicBezTo>
                        <a:pt x="2197" y="930"/>
                        <a:pt x="1943" y="497"/>
                        <a:pt x="189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2" name="Google Shape;1582;p53"/>
                <p:cNvSpPr/>
                <p:nvPr/>
              </p:nvSpPr>
              <p:spPr>
                <a:xfrm>
                  <a:off x="7336460" y="1434511"/>
                  <a:ext cx="68433" cy="111009"/>
                </a:xfrm>
                <a:custGeom>
                  <a:avLst/>
                  <a:gdLst/>
                  <a:ahLst/>
                  <a:cxnLst/>
                  <a:rect l="l" t="t" r="r" b="b"/>
                  <a:pathLst>
                    <a:path w="1363" h="2211" extrusionOk="0">
                      <a:moveTo>
                        <a:pt x="1289" y="21"/>
                      </a:moveTo>
                      <a:cubicBezTo>
                        <a:pt x="856" y="32"/>
                        <a:pt x="423" y="0"/>
                        <a:pt x="0" y="148"/>
                      </a:cubicBezTo>
                      <a:cubicBezTo>
                        <a:pt x="106" y="803"/>
                        <a:pt x="106" y="1468"/>
                        <a:pt x="11" y="2123"/>
                      </a:cubicBezTo>
                      <a:cubicBezTo>
                        <a:pt x="243" y="2178"/>
                        <a:pt x="477" y="2210"/>
                        <a:pt x="713" y="2210"/>
                      </a:cubicBezTo>
                      <a:cubicBezTo>
                        <a:pt x="929" y="2210"/>
                        <a:pt x="1146" y="2183"/>
                        <a:pt x="1363" y="2123"/>
                      </a:cubicBezTo>
                      <a:cubicBezTo>
                        <a:pt x="1268" y="1859"/>
                        <a:pt x="1236" y="1584"/>
                        <a:pt x="1268" y="1299"/>
                      </a:cubicBezTo>
                      <a:cubicBezTo>
                        <a:pt x="1320" y="877"/>
                        <a:pt x="1299" y="444"/>
                        <a:pt x="1289" y="2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3" name="Google Shape;1583;p53"/>
                <p:cNvSpPr/>
                <p:nvPr/>
              </p:nvSpPr>
              <p:spPr>
                <a:xfrm>
                  <a:off x="7124882" y="1432352"/>
                  <a:ext cx="95495" cy="102925"/>
                </a:xfrm>
                <a:custGeom>
                  <a:avLst/>
                  <a:gdLst/>
                  <a:ahLst/>
                  <a:cxnLst/>
                  <a:rect l="l" t="t" r="r" b="b"/>
                  <a:pathLst>
                    <a:path w="1902" h="2050" extrusionOk="0">
                      <a:moveTo>
                        <a:pt x="761" y="1"/>
                      </a:moveTo>
                      <a:cubicBezTo>
                        <a:pt x="560" y="603"/>
                        <a:pt x="275" y="1163"/>
                        <a:pt x="0" y="1722"/>
                      </a:cubicBezTo>
                      <a:cubicBezTo>
                        <a:pt x="475" y="1986"/>
                        <a:pt x="1004" y="1955"/>
                        <a:pt x="1510" y="2050"/>
                      </a:cubicBezTo>
                      <a:cubicBezTo>
                        <a:pt x="1563" y="1437"/>
                        <a:pt x="1722" y="856"/>
                        <a:pt x="1901" y="286"/>
                      </a:cubicBezTo>
                      <a:cubicBezTo>
                        <a:pt x="1521" y="191"/>
                        <a:pt x="1141" y="96"/>
                        <a:pt x="77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4" name="Google Shape;1584;p53"/>
                <p:cNvSpPr/>
                <p:nvPr/>
              </p:nvSpPr>
              <p:spPr>
                <a:xfrm>
                  <a:off x="7468457" y="1482761"/>
                  <a:ext cx="16518" cy="44584"/>
                </a:xfrm>
                <a:custGeom>
                  <a:avLst/>
                  <a:gdLst/>
                  <a:ahLst/>
                  <a:cxnLst/>
                  <a:rect l="l" t="t" r="r" b="b"/>
                  <a:pathLst>
                    <a:path w="329" h="888" extrusionOk="0">
                      <a:moveTo>
                        <a:pt x="1" y="0"/>
                      </a:moveTo>
                      <a:lnTo>
                        <a:pt x="1" y="0"/>
                      </a:lnTo>
                      <a:cubicBezTo>
                        <a:pt x="12" y="296"/>
                        <a:pt x="12" y="592"/>
                        <a:pt x="12" y="887"/>
                      </a:cubicBezTo>
                      <a:cubicBezTo>
                        <a:pt x="328" y="581"/>
                        <a:pt x="159" y="285"/>
                        <a:pt x="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85" name="Google Shape;1585;p53"/>
              <p:cNvGrpSpPr/>
              <p:nvPr/>
            </p:nvGrpSpPr>
            <p:grpSpPr>
              <a:xfrm rot="-989203">
                <a:off x="-1811715" y="643730"/>
                <a:ext cx="807726" cy="2055878"/>
                <a:chOff x="6813590" y="-579496"/>
                <a:chExt cx="834159" cy="2123158"/>
              </a:xfrm>
            </p:grpSpPr>
            <p:sp>
              <p:nvSpPr>
                <p:cNvPr id="1586" name="Google Shape;1586;p53"/>
                <p:cNvSpPr/>
                <p:nvPr/>
              </p:nvSpPr>
              <p:spPr>
                <a:xfrm>
                  <a:off x="6956232" y="1156106"/>
                  <a:ext cx="121502" cy="187224"/>
                </a:xfrm>
                <a:custGeom>
                  <a:avLst/>
                  <a:gdLst/>
                  <a:ahLst/>
                  <a:cxnLst/>
                  <a:rect l="l" t="t" r="r" b="b"/>
                  <a:pathLst>
                    <a:path w="2420" h="3729" extrusionOk="0">
                      <a:moveTo>
                        <a:pt x="2419" y="0"/>
                      </a:moveTo>
                      <a:cubicBezTo>
                        <a:pt x="1965" y="0"/>
                        <a:pt x="1532" y="74"/>
                        <a:pt x="1131" y="275"/>
                      </a:cubicBezTo>
                      <a:cubicBezTo>
                        <a:pt x="856" y="402"/>
                        <a:pt x="571" y="518"/>
                        <a:pt x="275" y="571"/>
                      </a:cubicBezTo>
                      <a:cubicBezTo>
                        <a:pt x="1" y="1405"/>
                        <a:pt x="22" y="2271"/>
                        <a:pt x="117" y="3126"/>
                      </a:cubicBezTo>
                      <a:cubicBezTo>
                        <a:pt x="138" y="3327"/>
                        <a:pt x="117" y="3549"/>
                        <a:pt x="254" y="3728"/>
                      </a:cubicBezTo>
                      <a:cubicBezTo>
                        <a:pt x="793" y="3464"/>
                        <a:pt x="1257" y="3074"/>
                        <a:pt x="1754" y="2725"/>
                      </a:cubicBezTo>
                      <a:cubicBezTo>
                        <a:pt x="1881" y="2630"/>
                        <a:pt x="2007" y="2535"/>
                        <a:pt x="2145" y="2440"/>
                      </a:cubicBezTo>
                      <a:cubicBezTo>
                        <a:pt x="2060" y="1606"/>
                        <a:pt x="2176" y="792"/>
                        <a:pt x="2419"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7" name="Google Shape;1587;p53"/>
                <p:cNvSpPr/>
                <p:nvPr/>
              </p:nvSpPr>
              <p:spPr>
                <a:xfrm>
                  <a:off x="7003428" y="1349107"/>
                  <a:ext cx="160212" cy="169802"/>
                </a:xfrm>
                <a:custGeom>
                  <a:avLst/>
                  <a:gdLst/>
                  <a:ahLst/>
                  <a:cxnLst/>
                  <a:rect l="l" t="t" r="r" b="b"/>
                  <a:pathLst>
                    <a:path w="3191" h="3382" extrusionOk="0">
                      <a:moveTo>
                        <a:pt x="1617" y="1"/>
                      </a:moveTo>
                      <a:cubicBezTo>
                        <a:pt x="1067" y="476"/>
                        <a:pt x="518" y="962"/>
                        <a:pt x="1" y="1490"/>
                      </a:cubicBezTo>
                      <a:cubicBezTo>
                        <a:pt x="328" y="2145"/>
                        <a:pt x="824" y="2641"/>
                        <a:pt x="1426" y="3000"/>
                      </a:cubicBezTo>
                      <a:cubicBezTo>
                        <a:pt x="1720" y="3162"/>
                        <a:pt x="2013" y="3382"/>
                        <a:pt x="2371" y="3382"/>
                      </a:cubicBezTo>
                      <a:cubicBezTo>
                        <a:pt x="2387" y="3382"/>
                        <a:pt x="2403" y="3381"/>
                        <a:pt x="2419" y="3380"/>
                      </a:cubicBezTo>
                      <a:cubicBezTo>
                        <a:pt x="2694" y="2821"/>
                        <a:pt x="2979" y="2261"/>
                        <a:pt x="3190" y="1659"/>
                      </a:cubicBezTo>
                      <a:cubicBezTo>
                        <a:pt x="2535" y="1363"/>
                        <a:pt x="2071" y="867"/>
                        <a:pt x="1775" y="212"/>
                      </a:cubicBezTo>
                      <a:cubicBezTo>
                        <a:pt x="1733" y="127"/>
                        <a:pt x="1669" y="64"/>
                        <a:pt x="161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8" name="Google Shape;1588;p53"/>
                <p:cNvSpPr/>
                <p:nvPr/>
              </p:nvSpPr>
              <p:spPr>
                <a:xfrm>
                  <a:off x="7200696" y="1441892"/>
                  <a:ext cx="141083" cy="99863"/>
                </a:xfrm>
                <a:custGeom>
                  <a:avLst/>
                  <a:gdLst/>
                  <a:ahLst/>
                  <a:cxnLst/>
                  <a:rect l="l" t="t" r="r" b="b"/>
                  <a:pathLst>
                    <a:path w="2810" h="1989" extrusionOk="0">
                      <a:moveTo>
                        <a:pt x="2704" y="1"/>
                      </a:moveTo>
                      <a:cubicBezTo>
                        <a:pt x="2609" y="1"/>
                        <a:pt x="2504" y="11"/>
                        <a:pt x="2408" y="22"/>
                      </a:cubicBezTo>
                      <a:cubicBezTo>
                        <a:pt x="1988" y="62"/>
                        <a:pt x="1567" y="150"/>
                        <a:pt x="1147" y="150"/>
                      </a:cubicBezTo>
                      <a:cubicBezTo>
                        <a:pt x="1124" y="150"/>
                        <a:pt x="1101" y="149"/>
                        <a:pt x="1078" y="149"/>
                      </a:cubicBezTo>
                      <a:cubicBezTo>
                        <a:pt x="888" y="149"/>
                        <a:pt x="705" y="85"/>
                        <a:pt x="517" y="85"/>
                      </a:cubicBezTo>
                      <a:cubicBezTo>
                        <a:pt x="475" y="85"/>
                        <a:pt x="433" y="88"/>
                        <a:pt x="391" y="96"/>
                      </a:cubicBezTo>
                      <a:cubicBezTo>
                        <a:pt x="212" y="666"/>
                        <a:pt x="53" y="1247"/>
                        <a:pt x="0" y="1860"/>
                      </a:cubicBezTo>
                      <a:cubicBezTo>
                        <a:pt x="617" y="1961"/>
                        <a:pt x="1239" y="1988"/>
                        <a:pt x="1862" y="1988"/>
                      </a:cubicBezTo>
                      <a:cubicBezTo>
                        <a:pt x="2146" y="1988"/>
                        <a:pt x="2430" y="1983"/>
                        <a:pt x="2715" y="1976"/>
                      </a:cubicBezTo>
                      <a:cubicBezTo>
                        <a:pt x="2810" y="1321"/>
                        <a:pt x="2810" y="656"/>
                        <a:pt x="2704"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9" name="Google Shape;1589;p53"/>
                <p:cNvSpPr/>
                <p:nvPr/>
              </p:nvSpPr>
              <p:spPr>
                <a:xfrm>
                  <a:off x="7356593" y="-68827"/>
                  <a:ext cx="130489" cy="134355"/>
                </a:xfrm>
                <a:custGeom>
                  <a:avLst/>
                  <a:gdLst/>
                  <a:ahLst/>
                  <a:cxnLst/>
                  <a:rect l="l" t="t" r="r" b="b"/>
                  <a:pathLst>
                    <a:path w="2599" h="2676" extrusionOk="0">
                      <a:moveTo>
                        <a:pt x="1585" y="0"/>
                      </a:moveTo>
                      <a:cubicBezTo>
                        <a:pt x="1215" y="359"/>
                        <a:pt x="835" y="708"/>
                        <a:pt x="465" y="1067"/>
                      </a:cubicBezTo>
                      <a:cubicBezTo>
                        <a:pt x="296" y="1225"/>
                        <a:pt x="117" y="1373"/>
                        <a:pt x="1" y="1595"/>
                      </a:cubicBezTo>
                      <a:cubicBezTo>
                        <a:pt x="85" y="1923"/>
                        <a:pt x="222" y="2208"/>
                        <a:pt x="497" y="2419"/>
                      </a:cubicBezTo>
                      <a:cubicBezTo>
                        <a:pt x="723" y="2591"/>
                        <a:pt x="973" y="2676"/>
                        <a:pt x="1220" y="2676"/>
                      </a:cubicBezTo>
                      <a:cubicBezTo>
                        <a:pt x="1549" y="2676"/>
                        <a:pt x="1874" y="2525"/>
                        <a:pt x="2134" y="2229"/>
                      </a:cubicBezTo>
                      <a:cubicBezTo>
                        <a:pt x="2588" y="1701"/>
                        <a:pt x="2599" y="898"/>
                        <a:pt x="2155" y="391"/>
                      </a:cubicBezTo>
                      <a:cubicBezTo>
                        <a:pt x="1997" y="212"/>
                        <a:pt x="1785" y="116"/>
                        <a:pt x="158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0" name="Google Shape;1590;p53"/>
                <p:cNvSpPr/>
                <p:nvPr/>
              </p:nvSpPr>
              <p:spPr>
                <a:xfrm>
                  <a:off x="7126438" y="-550877"/>
                  <a:ext cx="114624" cy="126422"/>
                </a:xfrm>
                <a:custGeom>
                  <a:avLst/>
                  <a:gdLst/>
                  <a:ahLst/>
                  <a:cxnLst/>
                  <a:rect l="l" t="t" r="r" b="b"/>
                  <a:pathLst>
                    <a:path w="2283" h="2518" extrusionOk="0">
                      <a:moveTo>
                        <a:pt x="1279" y="1"/>
                      </a:moveTo>
                      <a:cubicBezTo>
                        <a:pt x="782" y="392"/>
                        <a:pt x="371" y="878"/>
                        <a:pt x="1" y="1395"/>
                      </a:cubicBezTo>
                      <a:cubicBezTo>
                        <a:pt x="96" y="1522"/>
                        <a:pt x="106" y="1670"/>
                        <a:pt x="149" y="1818"/>
                      </a:cubicBezTo>
                      <a:cubicBezTo>
                        <a:pt x="254" y="2198"/>
                        <a:pt x="497" y="2441"/>
                        <a:pt x="867" y="2504"/>
                      </a:cubicBezTo>
                      <a:cubicBezTo>
                        <a:pt x="923" y="2513"/>
                        <a:pt x="977" y="2518"/>
                        <a:pt x="1030" y="2518"/>
                      </a:cubicBezTo>
                      <a:cubicBezTo>
                        <a:pt x="1338" y="2518"/>
                        <a:pt x="1595" y="2364"/>
                        <a:pt x="1775" y="2103"/>
                      </a:cubicBezTo>
                      <a:cubicBezTo>
                        <a:pt x="2282" y="1384"/>
                        <a:pt x="2134" y="307"/>
                        <a:pt x="127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1" name="Google Shape;1591;p53"/>
                <p:cNvSpPr/>
                <p:nvPr/>
              </p:nvSpPr>
              <p:spPr>
                <a:xfrm>
                  <a:off x="7398467" y="1431800"/>
                  <a:ext cx="70592" cy="111862"/>
                </a:xfrm>
                <a:custGeom>
                  <a:avLst/>
                  <a:gdLst/>
                  <a:ahLst/>
                  <a:cxnLst/>
                  <a:rect l="l" t="t" r="r" b="b"/>
                  <a:pathLst>
                    <a:path w="1406" h="2228" extrusionOk="0">
                      <a:moveTo>
                        <a:pt x="376" y="1"/>
                      </a:moveTo>
                      <a:cubicBezTo>
                        <a:pt x="267" y="1"/>
                        <a:pt x="157" y="18"/>
                        <a:pt x="54" y="75"/>
                      </a:cubicBezTo>
                      <a:cubicBezTo>
                        <a:pt x="64" y="498"/>
                        <a:pt x="85" y="931"/>
                        <a:pt x="33" y="1353"/>
                      </a:cubicBezTo>
                      <a:cubicBezTo>
                        <a:pt x="1" y="1638"/>
                        <a:pt x="33" y="1913"/>
                        <a:pt x="128" y="2177"/>
                      </a:cubicBezTo>
                      <a:cubicBezTo>
                        <a:pt x="285" y="2206"/>
                        <a:pt x="442" y="2228"/>
                        <a:pt x="596" y="2228"/>
                      </a:cubicBezTo>
                      <a:cubicBezTo>
                        <a:pt x="886" y="2228"/>
                        <a:pt x="1164" y="2151"/>
                        <a:pt x="1406" y="1902"/>
                      </a:cubicBezTo>
                      <a:cubicBezTo>
                        <a:pt x="1406" y="1607"/>
                        <a:pt x="1406" y="1311"/>
                        <a:pt x="1395" y="1015"/>
                      </a:cubicBezTo>
                      <a:cubicBezTo>
                        <a:pt x="1342" y="825"/>
                        <a:pt x="1279" y="646"/>
                        <a:pt x="1205" y="466"/>
                      </a:cubicBezTo>
                      <a:cubicBezTo>
                        <a:pt x="1110" y="212"/>
                        <a:pt x="909" y="54"/>
                        <a:pt x="645" y="22"/>
                      </a:cubicBezTo>
                      <a:cubicBezTo>
                        <a:pt x="558" y="13"/>
                        <a:pt x="467" y="1"/>
                        <a:pt x="37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2" name="Google Shape;1592;p53"/>
                <p:cNvSpPr/>
                <p:nvPr/>
              </p:nvSpPr>
              <p:spPr>
                <a:xfrm>
                  <a:off x="7038975" y="-164825"/>
                  <a:ext cx="50" cy="50"/>
                </a:xfrm>
                <a:custGeom>
                  <a:avLst/>
                  <a:gdLst/>
                  <a:ahLst/>
                  <a:cxnLst/>
                  <a:rect l="l" t="t" r="r" b="b"/>
                  <a:pathLst>
                    <a:path w="1" h="1" extrusionOk="0">
                      <a:moveTo>
                        <a:pt x="0" y="1"/>
                      </a:moveTo>
                      <a:lnTo>
                        <a:pt x="0" y="1"/>
                      </a:lnTo>
                      <a:lnTo>
                        <a:pt x="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3" name="Google Shape;1593;p53"/>
                <p:cNvSpPr/>
                <p:nvPr/>
              </p:nvSpPr>
              <p:spPr>
                <a:xfrm>
                  <a:off x="7038975" y="-164825"/>
                  <a:ext cx="50" cy="50"/>
                </a:xfrm>
                <a:custGeom>
                  <a:avLst/>
                  <a:gdLst/>
                  <a:ahLst/>
                  <a:cxnLst/>
                  <a:rect l="l" t="t" r="r" b="b"/>
                  <a:pathLst>
                    <a:path w="1" h="1" extrusionOk="0">
                      <a:moveTo>
                        <a:pt x="0" y="1"/>
                      </a:moveTo>
                      <a:lnTo>
                        <a:pt x="0" y="1"/>
                      </a:lnTo>
                      <a:lnTo>
                        <a:pt x="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4" name="Google Shape;1594;p53"/>
                <p:cNvSpPr/>
                <p:nvPr/>
              </p:nvSpPr>
              <p:spPr>
                <a:xfrm>
                  <a:off x="7038423" y="-263585"/>
                  <a:ext cx="144798" cy="154740"/>
                </a:xfrm>
                <a:custGeom>
                  <a:avLst/>
                  <a:gdLst/>
                  <a:ahLst/>
                  <a:cxnLst/>
                  <a:rect l="l" t="t" r="r" b="b"/>
                  <a:pathLst>
                    <a:path w="2884" h="3082" extrusionOk="0">
                      <a:moveTo>
                        <a:pt x="1356" y="0"/>
                      </a:moveTo>
                      <a:cubicBezTo>
                        <a:pt x="1327" y="0"/>
                        <a:pt x="1297" y="1"/>
                        <a:pt x="1268" y="3"/>
                      </a:cubicBezTo>
                      <a:cubicBezTo>
                        <a:pt x="550" y="56"/>
                        <a:pt x="32" y="690"/>
                        <a:pt x="11" y="1524"/>
                      </a:cubicBezTo>
                      <a:cubicBezTo>
                        <a:pt x="1" y="1672"/>
                        <a:pt x="11" y="1820"/>
                        <a:pt x="11" y="1968"/>
                      </a:cubicBezTo>
                      <a:cubicBezTo>
                        <a:pt x="96" y="2042"/>
                        <a:pt x="96" y="2137"/>
                        <a:pt x="96" y="2242"/>
                      </a:cubicBezTo>
                      <a:cubicBezTo>
                        <a:pt x="191" y="2295"/>
                        <a:pt x="222" y="2401"/>
                        <a:pt x="275" y="2485"/>
                      </a:cubicBezTo>
                      <a:cubicBezTo>
                        <a:pt x="581" y="2871"/>
                        <a:pt x="997" y="3081"/>
                        <a:pt x="1423" y="3081"/>
                      </a:cubicBezTo>
                      <a:cubicBezTo>
                        <a:pt x="1616" y="3081"/>
                        <a:pt x="1810" y="3039"/>
                        <a:pt x="1997" y="2950"/>
                      </a:cubicBezTo>
                      <a:cubicBezTo>
                        <a:pt x="2557" y="2696"/>
                        <a:pt x="2884" y="2020"/>
                        <a:pt x="2778" y="1345"/>
                      </a:cubicBezTo>
                      <a:cubicBezTo>
                        <a:pt x="2667" y="585"/>
                        <a:pt x="2041" y="0"/>
                        <a:pt x="135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5" name="Google Shape;1595;p53"/>
                <p:cNvSpPr/>
                <p:nvPr/>
              </p:nvSpPr>
              <p:spPr>
                <a:xfrm>
                  <a:off x="7038975" y="-164825"/>
                  <a:ext cx="50" cy="50"/>
                </a:xfrm>
                <a:custGeom>
                  <a:avLst/>
                  <a:gdLst/>
                  <a:ahLst/>
                  <a:cxnLst/>
                  <a:rect l="l" t="t" r="r" b="b"/>
                  <a:pathLst>
                    <a:path w="1" h="1" extrusionOk="0">
                      <a:moveTo>
                        <a:pt x="0" y="1"/>
                      </a:moveTo>
                      <a:lnTo>
                        <a:pt x="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6" name="Google Shape;1596;p53"/>
                <p:cNvSpPr/>
                <p:nvPr/>
              </p:nvSpPr>
              <p:spPr>
                <a:xfrm>
                  <a:off x="7459470" y="128442"/>
                  <a:ext cx="111410" cy="115126"/>
                </a:xfrm>
                <a:custGeom>
                  <a:avLst/>
                  <a:gdLst/>
                  <a:ahLst/>
                  <a:cxnLst/>
                  <a:rect l="l" t="t" r="r" b="b"/>
                  <a:pathLst>
                    <a:path w="2219" h="2293" extrusionOk="0">
                      <a:moveTo>
                        <a:pt x="1101" y="0"/>
                      </a:moveTo>
                      <a:cubicBezTo>
                        <a:pt x="477" y="0"/>
                        <a:pt x="0" y="514"/>
                        <a:pt x="0" y="1173"/>
                      </a:cubicBezTo>
                      <a:cubicBezTo>
                        <a:pt x="0" y="1817"/>
                        <a:pt x="476" y="2292"/>
                        <a:pt x="1109" y="2292"/>
                      </a:cubicBezTo>
                      <a:cubicBezTo>
                        <a:pt x="1743" y="2281"/>
                        <a:pt x="2218" y="1764"/>
                        <a:pt x="2208" y="1099"/>
                      </a:cubicBezTo>
                      <a:cubicBezTo>
                        <a:pt x="2197" y="465"/>
                        <a:pt x="1732" y="0"/>
                        <a:pt x="1120" y="0"/>
                      </a:cubicBezTo>
                      <a:cubicBezTo>
                        <a:pt x="1114" y="0"/>
                        <a:pt x="1107" y="0"/>
                        <a:pt x="110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7" name="Google Shape;1597;p53"/>
                <p:cNvSpPr/>
                <p:nvPr/>
              </p:nvSpPr>
              <p:spPr>
                <a:xfrm>
                  <a:off x="6813590" y="94501"/>
                  <a:ext cx="103980" cy="111913"/>
                </a:xfrm>
                <a:custGeom>
                  <a:avLst/>
                  <a:gdLst/>
                  <a:ahLst/>
                  <a:cxnLst/>
                  <a:rect l="l" t="t" r="r" b="b"/>
                  <a:pathLst>
                    <a:path w="2071" h="2229" extrusionOk="0">
                      <a:moveTo>
                        <a:pt x="1046" y="0"/>
                      </a:moveTo>
                      <a:cubicBezTo>
                        <a:pt x="465" y="0"/>
                        <a:pt x="1" y="497"/>
                        <a:pt x="11" y="1141"/>
                      </a:cubicBezTo>
                      <a:cubicBezTo>
                        <a:pt x="11" y="1778"/>
                        <a:pt x="424" y="2229"/>
                        <a:pt x="1005" y="2229"/>
                      </a:cubicBezTo>
                      <a:cubicBezTo>
                        <a:pt x="1012" y="2229"/>
                        <a:pt x="1018" y="2229"/>
                        <a:pt x="1025" y="2229"/>
                      </a:cubicBezTo>
                      <a:cubicBezTo>
                        <a:pt x="1606" y="2208"/>
                        <a:pt x="2071" y="1690"/>
                        <a:pt x="2060" y="1067"/>
                      </a:cubicBezTo>
                      <a:cubicBezTo>
                        <a:pt x="2050" y="465"/>
                        <a:pt x="1617" y="11"/>
                        <a:pt x="104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8" name="Google Shape;1598;p53"/>
                <p:cNvSpPr/>
                <p:nvPr/>
              </p:nvSpPr>
              <p:spPr>
                <a:xfrm>
                  <a:off x="7351271" y="646491"/>
                  <a:ext cx="104532" cy="108247"/>
                </a:xfrm>
                <a:custGeom>
                  <a:avLst/>
                  <a:gdLst/>
                  <a:ahLst/>
                  <a:cxnLst/>
                  <a:rect l="l" t="t" r="r" b="b"/>
                  <a:pathLst>
                    <a:path w="2082" h="2156" extrusionOk="0">
                      <a:moveTo>
                        <a:pt x="1036" y="1"/>
                      </a:moveTo>
                      <a:cubicBezTo>
                        <a:pt x="476" y="1"/>
                        <a:pt x="1" y="518"/>
                        <a:pt x="11" y="1110"/>
                      </a:cubicBezTo>
                      <a:cubicBezTo>
                        <a:pt x="22" y="1712"/>
                        <a:pt x="466" y="2155"/>
                        <a:pt x="1036" y="2155"/>
                      </a:cubicBezTo>
                      <a:cubicBezTo>
                        <a:pt x="1627" y="2145"/>
                        <a:pt x="2081" y="1659"/>
                        <a:pt x="2071" y="1057"/>
                      </a:cubicBezTo>
                      <a:cubicBezTo>
                        <a:pt x="2060" y="465"/>
                        <a:pt x="1596" y="1"/>
                        <a:pt x="103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9" name="Google Shape;1599;p53"/>
                <p:cNvSpPr/>
                <p:nvPr/>
              </p:nvSpPr>
              <p:spPr>
                <a:xfrm>
                  <a:off x="6976918" y="785418"/>
                  <a:ext cx="100817" cy="106641"/>
                </a:xfrm>
                <a:custGeom>
                  <a:avLst/>
                  <a:gdLst/>
                  <a:ahLst/>
                  <a:cxnLst/>
                  <a:rect l="l" t="t" r="r" b="b"/>
                  <a:pathLst>
                    <a:path w="2008" h="2124" extrusionOk="0">
                      <a:moveTo>
                        <a:pt x="1012" y="1"/>
                      </a:moveTo>
                      <a:cubicBezTo>
                        <a:pt x="1006" y="1"/>
                        <a:pt x="1000" y="1"/>
                        <a:pt x="993" y="1"/>
                      </a:cubicBezTo>
                      <a:cubicBezTo>
                        <a:pt x="434" y="1"/>
                        <a:pt x="1" y="476"/>
                        <a:pt x="11" y="1078"/>
                      </a:cubicBezTo>
                      <a:cubicBezTo>
                        <a:pt x="22" y="1648"/>
                        <a:pt x="455" y="2113"/>
                        <a:pt x="993" y="2124"/>
                      </a:cubicBezTo>
                      <a:cubicBezTo>
                        <a:pt x="999" y="2124"/>
                        <a:pt x="1005" y="2124"/>
                        <a:pt x="1011" y="2124"/>
                      </a:cubicBezTo>
                      <a:cubicBezTo>
                        <a:pt x="1552" y="2124"/>
                        <a:pt x="2007" y="1632"/>
                        <a:pt x="2007" y="1057"/>
                      </a:cubicBezTo>
                      <a:cubicBezTo>
                        <a:pt x="2007" y="462"/>
                        <a:pt x="1573" y="1"/>
                        <a:pt x="101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0" name="Google Shape;1600;p53"/>
                <p:cNvSpPr/>
                <p:nvPr/>
              </p:nvSpPr>
              <p:spPr>
                <a:xfrm>
                  <a:off x="7502950" y="438127"/>
                  <a:ext cx="98658" cy="102925"/>
                </a:xfrm>
                <a:custGeom>
                  <a:avLst/>
                  <a:gdLst/>
                  <a:ahLst/>
                  <a:cxnLst/>
                  <a:rect l="l" t="t" r="r" b="b"/>
                  <a:pathLst>
                    <a:path w="1965" h="2050" extrusionOk="0">
                      <a:moveTo>
                        <a:pt x="983" y="0"/>
                      </a:moveTo>
                      <a:cubicBezTo>
                        <a:pt x="433" y="0"/>
                        <a:pt x="0" y="454"/>
                        <a:pt x="0" y="1046"/>
                      </a:cubicBezTo>
                      <a:cubicBezTo>
                        <a:pt x="0" y="1605"/>
                        <a:pt x="412" y="2038"/>
                        <a:pt x="951" y="2049"/>
                      </a:cubicBezTo>
                      <a:cubicBezTo>
                        <a:pt x="958" y="2049"/>
                        <a:pt x="965" y="2049"/>
                        <a:pt x="971" y="2049"/>
                      </a:cubicBezTo>
                      <a:cubicBezTo>
                        <a:pt x="1532" y="2049"/>
                        <a:pt x="1954" y="1620"/>
                        <a:pt x="1965" y="1046"/>
                      </a:cubicBezTo>
                      <a:cubicBezTo>
                        <a:pt x="1965" y="465"/>
                        <a:pt x="1542" y="0"/>
                        <a:pt x="98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1" name="Google Shape;1601;p53"/>
                <p:cNvSpPr/>
                <p:nvPr/>
              </p:nvSpPr>
              <p:spPr>
                <a:xfrm>
                  <a:off x="7243624" y="-372185"/>
                  <a:ext cx="93386" cy="103478"/>
                </a:xfrm>
                <a:custGeom>
                  <a:avLst/>
                  <a:gdLst/>
                  <a:ahLst/>
                  <a:cxnLst/>
                  <a:rect l="l" t="t" r="r" b="b"/>
                  <a:pathLst>
                    <a:path w="1860" h="2061" extrusionOk="0">
                      <a:moveTo>
                        <a:pt x="949" y="1"/>
                      </a:moveTo>
                      <a:cubicBezTo>
                        <a:pt x="943" y="1"/>
                        <a:pt x="937" y="1"/>
                        <a:pt x="930" y="1"/>
                      </a:cubicBezTo>
                      <a:cubicBezTo>
                        <a:pt x="392" y="1"/>
                        <a:pt x="1" y="455"/>
                        <a:pt x="1" y="1078"/>
                      </a:cubicBezTo>
                      <a:cubicBezTo>
                        <a:pt x="11" y="1659"/>
                        <a:pt x="349" y="2061"/>
                        <a:pt x="856" y="2061"/>
                      </a:cubicBezTo>
                      <a:cubicBezTo>
                        <a:pt x="1395" y="2061"/>
                        <a:pt x="1860" y="1554"/>
                        <a:pt x="1860" y="973"/>
                      </a:cubicBezTo>
                      <a:cubicBezTo>
                        <a:pt x="1860" y="430"/>
                        <a:pt x="1458" y="1"/>
                        <a:pt x="94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2" name="Google Shape;1602;p53"/>
                <p:cNvSpPr/>
                <p:nvPr/>
              </p:nvSpPr>
              <p:spPr>
                <a:xfrm>
                  <a:off x="7322652" y="-579496"/>
                  <a:ext cx="94440" cy="101871"/>
                </a:xfrm>
                <a:custGeom>
                  <a:avLst/>
                  <a:gdLst/>
                  <a:ahLst/>
                  <a:cxnLst/>
                  <a:rect l="l" t="t" r="r" b="b"/>
                  <a:pathLst>
                    <a:path w="1881" h="2029" extrusionOk="0">
                      <a:moveTo>
                        <a:pt x="941" y="1"/>
                      </a:moveTo>
                      <a:cubicBezTo>
                        <a:pt x="412" y="11"/>
                        <a:pt x="1" y="465"/>
                        <a:pt x="1" y="1025"/>
                      </a:cubicBezTo>
                      <a:cubicBezTo>
                        <a:pt x="1" y="1585"/>
                        <a:pt x="402" y="2018"/>
                        <a:pt x="909" y="2028"/>
                      </a:cubicBezTo>
                      <a:cubicBezTo>
                        <a:pt x="915" y="2029"/>
                        <a:pt x="920" y="2029"/>
                        <a:pt x="926" y="2029"/>
                      </a:cubicBezTo>
                      <a:cubicBezTo>
                        <a:pt x="1457" y="2029"/>
                        <a:pt x="1880" y="1547"/>
                        <a:pt x="1870" y="972"/>
                      </a:cubicBezTo>
                      <a:cubicBezTo>
                        <a:pt x="1859" y="434"/>
                        <a:pt x="1447" y="1"/>
                        <a:pt x="94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3" name="Google Shape;1603;p53"/>
                <p:cNvSpPr/>
                <p:nvPr/>
              </p:nvSpPr>
              <p:spPr>
                <a:xfrm>
                  <a:off x="6955730" y="254113"/>
                  <a:ext cx="95997" cy="97603"/>
                </a:xfrm>
                <a:custGeom>
                  <a:avLst/>
                  <a:gdLst/>
                  <a:ahLst/>
                  <a:cxnLst/>
                  <a:rect l="l" t="t" r="r" b="b"/>
                  <a:pathLst>
                    <a:path w="1912" h="1944" extrusionOk="0">
                      <a:moveTo>
                        <a:pt x="930" y="0"/>
                      </a:moveTo>
                      <a:cubicBezTo>
                        <a:pt x="412" y="11"/>
                        <a:pt x="21" y="402"/>
                        <a:pt x="11" y="930"/>
                      </a:cubicBezTo>
                      <a:cubicBezTo>
                        <a:pt x="0" y="1489"/>
                        <a:pt x="433" y="1944"/>
                        <a:pt x="961" y="1944"/>
                      </a:cubicBezTo>
                      <a:cubicBezTo>
                        <a:pt x="1500" y="1944"/>
                        <a:pt x="1912" y="1521"/>
                        <a:pt x="1912" y="982"/>
                      </a:cubicBezTo>
                      <a:cubicBezTo>
                        <a:pt x="1912" y="433"/>
                        <a:pt x="1489" y="0"/>
                        <a:pt x="93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4" name="Google Shape;1604;p53"/>
                <p:cNvSpPr/>
                <p:nvPr/>
              </p:nvSpPr>
              <p:spPr>
                <a:xfrm>
                  <a:off x="7556523" y="-114968"/>
                  <a:ext cx="91227" cy="93436"/>
                </a:xfrm>
                <a:custGeom>
                  <a:avLst/>
                  <a:gdLst/>
                  <a:ahLst/>
                  <a:cxnLst/>
                  <a:rect l="l" t="t" r="r" b="b"/>
                  <a:pathLst>
                    <a:path w="1817" h="1861" extrusionOk="0">
                      <a:moveTo>
                        <a:pt x="931" y="0"/>
                      </a:moveTo>
                      <a:cubicBezTo>
                        <a:pt x="433" y="0"/>
                        <a:pt x="32" y="398"/>
                        <a:pt x="11" y="909"/>
                      </a:cubicBezTo>
                      <a:cubicBezTo>
                        <a:pt x="0" y="1405"/>
                        <a:pt x="391" y="1838"/>
                        <a:pt x="877" y="1859"/>
                      </a:cubicBezTo>
                      <a:cubicBezTo>
                        <a:pt x="888" y="1860"/>
                        <a:pt x="900" y="1860"/>
                        <a:pt x="911" y="1860"/>
                      </a:cubicBezTo>
                      <a:cubicBezTo>
                        <a:pt x="1383" y="1860"/>
                        <a:pt x="1806" y="1435"/>
                        <a:pt x="1806" y="940"/>
                      </a:cubicBezTo>
                      <a:cubicBezTo>
                        <a:pt x="1817" y="444"/>
                        <a:pt x="1426" y="22"/>
                        <a:pt x="951" y="0"/>
                      </a:cubicBezTo>
                      <a:cubicBezTo>
                        <a:pt x="944" y="0"/>
                        <a:pt x="938" y="0"/>
                        <a:pt x="93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605" name="Google Shape;1605;p53"/>
            <p:cNvSpPr/>
            <p:nvPr/>
          </p:nvSpPr>
          <p:spPr>
            <a:xfrm>
              <a:off x="5575569" y="3733898"/>
              <a:ext cx="1507844" cy="1385528"/>
            </a:xfrm>
            <a:custGeom>
              <a:avLst/>
              <a:gdLst/>
              <a:ahLst/>
              <a:cxnLst/>
              <a:rect l="l" t="t" r="r" b="b"/>
              <a:pathLst>
                <a:path w="8894" h="8173" extrusionOk="0">
                  <a:moveTo>
                    <a:pt x="3238" y="1"/>
                  </a:moveTo>
                  <a:cubicBezTo>
                    <a:pt x="3222" y="1"/>
                    <a:pt x="3206" y="4"/>
                    <a:pt x="3190" y="9"/>
                  </a:cubicBezTo>
                  <a:cubicBezTo>
                    <a:pt x="3158" y="19"/>
                    <a:pt x="3127" y="30"/>
                    <a:pt x="3095" y="51"/>
                  </a:cubicBezTo>
                  <a:cubicBezTo>
                    <a:pt x="3074" y="72"/>
                    <a:pt x="3042" y="93"/>
                    <a:pt x="3032" y="125"/>
                  </a:cubicBezTo>
                  <a:cubicBezTo>
                    <a:pt x="3011" y="157"/>
                    <a:pt x="3000" y="188"/>
                    <a:pt x="2989" y="220"/>
                  </a:cubicBezTo>
                  <a:cubicBezTo>
                    <a:pt x="2989" y="252"/>
                    <a:pt x="2989" y="273"/>
                    <a:pt x="2979" y="294"/>
                  </a:cubicBezTo>
                  <a:cubicBezTo>
                    <a:pt x="2989" y="347"/>
                    <a:pt x="3000" y="400"/>
                    <a:pt x="3021" y="442"/>
                  </a:cubicBezTo>
                  <a:lnTo>
                    <a:pt x="3063" y="495"/>
                  </a:lnTo>
                  <a:cubicBezTo>
                    <a:pt x="3095" y="526"/>
                    <a:pt x="3137" y="547"/>
                    <a:pt x="3169" y="558"/>
                  </a:cubicBezTo>
                  <a:lnTo>
                    <a:pt x="3190" y="569"/>
                  </a:lnTo>
                  <a:lnTo>
                    <a:pt x="3211" y="579"/>
                  </a:lnTo>
                  <a:cubicBezTo>
                    <a:pt x="3243" y="611"/>
                    <a:pt x="3296" y="621"/>
                    <a:pt x="3338" y="621"/>
                  </a:cubicBezTo>
                  <a:lnTo>
                    <a:pt x="3454" y="621"/>
                  </a:lnTo>
                  <a:cubicBezTo>
                    <a:pt x="3486" y="621"/>
                    <a:pt x="3517" y="611"/>
                    <a:pt x="3549" y="590"/>
                  </a:cubicBezTo>
                  <a:cubicBezTo>
                    <a:pt x="3581" y="579"/>
                    <a:pt x="3602" y="558"/>
                    <a:pt x="3623" y="526"/>
                  </a:cubicBezTo>
                  <a:cubicBezTo>
                    <a:pt x="3634" y="505"/>
                    <a:pt x="3655" y="484"/>
                    <a:pt x="3665" y="474"/>
                  </a:cubicBezTo>
                  <a:cubicBezTo>
                    <a:pt x="3676" y="431"/>
                    <a:pt x="3686" y="400"/>
                    <a:pt x="3686" y="357"/>
                  </a:cubicBezTo>
                  <a:cubicBezTo>
                    <a:pt x="3697" y="336"/>
                    <a:pt x="3697" y="315"/>
                    <a:pt x="3686" y="283"/>
                  </a:cubicBezTo>
                  <a:cubicBezTo>
                    <a:pt x="3686" y="252"/>
                    <a:pt x="3676" y="220"/>
                    <a:pt x="3655" y="188"/>
                  </a:cubicBezTo>
                  <a:cubicBezTo>
                    <a:pt x="3644" y="167"/>
                    <a:pt x="3623" y="146"/>
                    <a:pt x="3613" y="125"/>
                  </a:cubicBezTo>
                  <a:cubicBezTo>
                    <a:pt x="3581" y="93"/>
                    <a:pt x="3539" y="72"/>
                    <a:pt x="3496" y="62"/>
                  </a:cubicBezTo>
                  <a:lnTo>
                    <a:pt x="3285" y="9"/>
                  </a:lnTo>
                  <a:cubicBezTo>
                    <a:pt x="3269" y="4"/>
                    <a:pt x="3253" y="1"/>
                    <a:pt x="3238" y="1"/>
                  </a:cubicBezTo>
                  <a:close/>
                  <a:moveTo>
                    <a:pt x="8101" y="178"/>
                  </a:moveTo>
                  <a:cubicBezTo>
                    <a:pt x="8080" y="178"/>
                    <a:pt x="8048" y="178"/>
                    <a:pt x="8017" y="188"/>
                  </a:cubicBezTo>
                  <a:cubicBezTo>
                    <a:pt x="7996" y="199"/>
                    <a:pt x="7964" y="220"/>
                    <a:pt x="7943" y="231"/>
                  </a:cubicBezTo>
                  <a:lnTo>
                    <a:pt x="7922" y="241"/>
                  </a:lnTo>
                  <a:cubicBezTo>
                    <a:pt x="7911" y="252"/>
                    <a:pt x="7890" y="273"/>
                    <a:pt x="7869" y="283"/>
                  </a:cubicBezTo>
                  <a:lnTo>
                    <a:pt x="7869" y="294"/>
                  </a:lnTo>
                  <a:lnTo>
                    <a:pt x="7858" y="305"/>
                  </a:lnTo>
                  <a:cubicBezTo>
                    <a:pt x="7848" y="326"/>
                    <a:pt x="7827" y="347"/>
                    <a:pt x="7816" y="368"/>
                  </a:cubicBezTo>
                  <a:lnTo>
                    <a:pt x="7816" y="379"/>
                  </a:lnTo>
                  <a:cubicBezTo>
                    <a:pt x="7795" y="410"/>
                    <a:pt x="7795" y="442"/>
                    <a:pt x="7795" y="484"/>
                  </a:cubicBezTo>
                  <a:cubicBezTo>
                    <a:pt x="7784" y="526"/>
                    <a:pt x="7784" y="558"/>
                    <a:pt x="7795" y="600"/>
                  </a:cubicBezTo>
                  <a:cubicBezTo>
                    <a:pt x="7805" y="632"/>
                    <a:pt x="7816" y="664"/>
                    <a:pt x="7848" y="695"/>
                  </a:cubicBezTo>
                  <a:cubicBezTo>
                    <a:pt x="7869" y="716"/>
                    <a:pt x="7890" y="748"/>
                    <a:pt x="7922" y="759"/>
                  </a:cubicBezTo>
                  <a:lnTo>
                    <a:pt x="7974" y="790"/>
                  </a:lnTo>
                  <a:cubicBezTo>
                    <a:pt x="7992" y="795"/>
                    <a:pt x="8011" y="797"/>
                    <a:pt x="8031" y="797"/>
                  </a:cubicBezTo>
                  <a:cubicBezTo>
                    <a:pt x="8059" y="797"/>
                    <a:pt x="8087" y="792"/>
                    <a:pt x="8112" y="780"/>
                  </a:cubicBezTo>
                  <a:lnTo>
                    <a:pt x="8154" y="759"/>
                  </a:lnTo>
                  <a:lnTo>
                    <a:pt x="8175" y="759"/>
                  </a:lnTo>
                  <a:cubicBezTo>
                    <a:pt x="8207" y="759"/>
                    <a:pt x="8238" y="748"/>
                    <a:pt x="8270" y="727"/>
                  </a:cubicBezTo>
                  <a:cubicBezTo>
                    <a:pt x="8302" y="716"/>
                    <a:pt x="8323" y="695"/>
                    <a:pt x="8344" y="664"/>
                  </a:cubicBezTo>
                  <a:cubicBezTo>
                    <a:pt x="8365" y="653"/>
                    <a:pt x="8376" y="632"/>
                    <a:pt x="8386" y="611"/>
                  </a:cubicBezTo>
                  <a:cubicBezTo>
                    <a:pt x="8407" y="569"/>
                    <a:pt x="8418" y="516"/>
                    <a:pt x="8418" y="463"/>
                  </a:cubicBezTo>
                  <a:cubicBezTo>
                    <a:pt x="8407" y="442"/>
                    <a:pt x="8407" y="421"/>
                    <a:pt x="8407" y="389"/>
                  </a:cubicBezTo>
                  <a:cubicBezTo>
                    <a:pt x="8386" y="347"/>
                    <a:pt x="8365" y="305"/>
                    <a:pt x="8333" y="273"/>
                  </a:cubicBezTo>
                  <a:cubicBezTo>
                    <a:pt x="8323" y="252"/>
                    <a:pt x="8291" y="231"/>
                    <a:pt x="8281" y="220"/>
                  </a:cubicBezTo>
                  <a:lnTo>
                    <a:pt x="8270" y="220"/>
                  </a:lnTo>
                  <a:lnTo>
                    <a:pt x="8260" y="210"/>
                  </a:lnTo>
                  <a:cubicBezTo>
                    <a:pt x="8238" y="199"/>
                    <a:pt x="8217" y="188"/>
                    <a:pt x="8196" y="188"/>
                  </a:cubicBezTo>
                  <a:lnTo>
                    <a:pt x="8186" y="178"/>
                  </a:lnTo>
                  <a:close/>
                  <a:moveTo>
                    <a:pt x="5239" y="157"/>
                  </a:moveTo>
                  <a:cubicBezTo>
                    <a:pt x="5176" y="157"/>
                    <a:pt x="5102" y="188"/>
                    <a:pt x="5059" y="241"/>
                  </a:cubicBezTo>
                  <a:cubicBezTo>
                    <a:pt x="5028" y="294"/>
                    <a:pt x="4996" y="379"/>
                    <a:pt x="4996" y="442"/>
                  </a:cubicBezTo>
                  <a:cubicBezTo>
                    <a:pt x="5007" y="516"/>
                    <a:pt x="5028" y="590"/>
                    <a:pt x="5081" y="643"/>
                  </a:cubicBezTo>
                  <a:cubicBezTo>
                    <a:pt x="5102" y="674"/>
                    <a:pt x="5133" y="685"/>
                    <a:pt x="5176" y="706"/>
                  </a:cubicBezTo>
                  <a:lnTo>
                    <a:pt x="5186" y="738"/>
                  </a:lnTo>
                  <a:cubicBezTo>
                    <a:pt x="5207" y="801"/>
                    <a:pt x="5239" y="843"/>
                    <a:pt x="5292" y="875"/>
                  </a:cubicBezTo>
                  <a:cubicBezTo>
                    <a:pt x="5313" y="885"/>
                    <a:pt x="5323" y="885"/>
                    <a:pt x="5345" y="896"/>
                  </a:cubicBezTo>
                  <a:cubicBezTo>
                    <a:pt x="5376" y="907"/>
                    <a:pt x="5397" y="907"/>
                    <a:pt x="5419" y="907"/>
                  </a:cubicBezTo>
                  <a:lnTo>
                    <a:pt x="5482" y="907"/>
                  </a:lnTo>
                  <a:lnTo>
                    <a:pt x="5514" y="917"/>
                  </a:lnTo>
                  <a:lnTo>
                    <a:pt x="5556" y="938"/>
                  </a:lnTo>
                  <a:cubicBezTo>
                    <a:pt x="5609" y="981"/>
                    <a:pt x="5661" y="1002"/>
                    <a:pt x="5725" y="1002"/>
                  </a:cubicBezTo>
                  <a:cubicBezTo>
                    <a:pt x="5788" y="1002"/>
                    <a:pt x="5852" y="970"/>
                    <a:pt x="5894" y="917"/>
                  </a:cubicBezTo>
                  <a:cubicBezTo>
                    <a:pt x="5936" y="854"/>
                    <a:pt x="5968" y="780"/>
                    <a:pt x="5968" y="706"/>
                  </a:cubicBezTo>
                  <a:cubicBezTo>
                    <a:pt x="5957" y="632"/>
                    <a:pt x="5936" y="558"/>
                    <a:pt x="5883" y="516"/>
                  </a:cubicBezTo>
                  <a:cubicBezTo>
                    <a:pt x="5809" y="442"/>
                    <a:pt x="5725" y="389"/>
                    <a:pt x="5630" y="357"/>
                  </a:cubicBezTo>
                  <a:lnTo>
                    <a:pt x="5619" y="347"/>
                  </a:lnTo>
                  <a:cubicBezTo>
                    <a:pt x="5566" y="252"/>
                    <a:pt x="5492" y="199"/>
                    <a:pt x="5408" y="167"/>
                  </a:cubicBezTo>
                  <a:cubicBezTo>
                    <a:pt x="5355" y="157"/>
                    <a:pt x="5292" y="157"/>
                    <a:pt x="5239" y="157"/>
                  </a:cubicBezTo>
                  <a:close/>
                  <a:moveTo>
                    <a:pt x="7182" y="431"/>
                  </a:moveTo>
                  <a:cubicBezTo>
                    <a:pt x="7151" y="431"/>
                    <a:pt x="7119" y="431"/>
                    <a:pt x="7087" y="442"/>
                  </a:cubicBezTo>
                  <a:cubicBezTo>
                    <a:pt x="7056" y="452"/>
                    <a:pt x="7024" y="474"/>
                    <a:pt x="7003" y="495"/>
                  </a:cubicBezTo>
                  <a:cubicBezTo>
                    <a:pt x="6982" y="516"/>
                    <a:pt x="6961" y="547"/>
                    <a:pt x="6939" y="579"/>
                  </a:cubicBezTo>
                  <a:cubicBezTo>
                    <a:pt x="6939" y="600"/>
                    <a:pt x="6929" y="621"/>
                    <a:pt x="6918" y="643"/>
                  </a:cubicBezTo>
                  <a:cubicBezTo>
                    <a:pt x="6908" y="695"/>
                    <a:pt x="6908" y="748"/>
                    <a:pt x="6929" y="801"/>
                  </a:cubicBezTo>
                  <a:cubicBezTo>
                    <a:pt x="6939" y="822"/>
                    <a:pt x="6939" y="843"/>
                    <a:pt x="6950" y="864"/>
                  </a:cubicBezTo>
                  <a:cubicBezTo>
                    <a:pt x="6971" y="907"/>
                    <a:pt x="7003" y="938"/>
                    <a:pt x="7045" y="959"/>
                  </a:cubicBezTo>
                  <a:lnTo>
                    <a:pt x="7098" y="1002"/>
                  </a:lnTo>
                  <a:cubicBezTo>
                    <a:pt x="7129" y="1023"/>
                    <a:pt x="7161" y="1033"/>
                    <a:pt x="7193" y="1033"/>
                  </a:cubicBezTo>
                  <a:cubicBezTo>
                    <a:pt x="7225" y="1033"/>
                    <a:pt x="7256" y="1033"/>
                    <a:pt x="7288" y="1023"/>
                  </a:cubicBezTo>
                  <a:cubicBezTo>
                    <a:pt x="7320" y="1012"/>
                    <a:pt x="7351" y="991"/>
                    <a:pt x="7372" y="970"/>
                  </a:cubicBezTo>
                  <a:cubicBezTo>
                    <a:pt x="7404" y="949"/>
                    <a:pt x="7425" y="917"/>
                    <a:pt x="7436" y="885"/>
                  </a:cubicBezTo>
                  <a:cubicBezTo>
                    <a:pt x="7446" y="864"/>
                    <a:pt x="7457" y="843"/>
                    <a:pt x="7457" y="822"/>
                  </a:cubicBezTo>
                  <a:cubicBezTo>
                    <a:pt x="7467" y="769"/>
                    <a:pt x="7467" y="716"/>
                    <a:pt x="7457" y="664"/>
                  </a:cubicBezTo>
                  <a:cubicBezTo>
                    <a:pt x="7446" y="643"/>
                    <a:pt x="7436" y="621"/>
                    <a:pt x="7425" y="600"/>
                  </a:cubicBezTo>
                  <a:cubicBezTo>
                    <a:pt x="7404" y="558"/>
                    <a:pt x="7372" y="526"/>
                    <a:pt x="7330" y="505"/>
                  </a:cubicBezTo>
                  <a:cubicBezTo>
                    <a:pt x="7320" y="495"/>
                    <a:pt x="7298" y="474"/>
                    <a:pt x="7277" y="463"/>
                  </a:cubicBezTo>
                  <a:cubicBezTo>
                    <a:pt x="7246" y="442"/>
                    <a:pt x="7225" y="431"/>
                    <a:pt x="7182" y="431"/>
                  </a:cubicBezTo>
                  <a:close/>
                  <a:moveTo>
                    <a:pt x="2905" y="1461"/>
                  </a:moveTo>
                  <a:cubicBezTo>
                    <a:pt x="2777" y="1461"/>
                    <a:pt x="2651" y="1556"/>
                    <a:pt x="2662" y="1741"/>
                  </a:cubicBezTo>
                  <a:cubicBezTo>
                    <a:pt x="2667" y="1920"/>
                    <a:pt x="2787" y="2008"/>
                    <a:pt x="2907" y="2008"/>
                  </a:cubicBezTo>
                  <a:cubicBezTo>
                    <a:pt x="3035" y="2008"/>
                    <a:pt x="3164" y="1910"/>
                    <a:pt x="3158" y="1720"/>
                  </a:cubicBezTo>
                  <a:cubicBezTo>
                    <a:pt x="3148" y="1546"/>
                    <a:pt x="3026" y="1461"/>
                    <a:pt x="2905" y="1461"/>
                  </a:cubicBezTo>
                  <a:close/>
                  <a:moveTo>
                    <a:pt x="1754" y="1392"/>
                  </a:moveTo>
                  <a:cubicBezTo>
                    <a:pt x="1733" y="1392"/>
                    <a:pt x="1701" y="1403"/>
                    <a:pt x="1680" y="1403"/>
                  </a:cubicBezTo>
                  <a:lnTo>
                    <a:pt x="1669" y="1414"/>
                  </a:lnTo>
                  <a:cubicBezTo>
                    <a:pt x="1627" y="1424"/>
                    <a:pt x="1606" y="1435"/>
                    <a:pt x="1585" y="1466"/>
                  </a:cubicBezTo>
                  <a:cubicBezTo>
                    <a:pt x="1553" y="1487"/>
                    <a:pt x="1532" y="1509"/>
                    <a:pt x="1521" y="1551"/>
                  </a:cubicBezTo>
                  <a:cubicBezTo>
                    <a:pt x="1500" y="1583"/>
                    <a:pt x="1490" y="1614"/>
                    <a:pt x="1490" y="1656"/>
                  </a:cubicBezTo>
                  <a:cubicBezTo>
                    <a:pt x="1490" y="1678"/>
                    <a:pt x="1490" y="1709"/>
                    <a:pt x="1500" y="1741"/>
                  </a:cubicBezTo>
                  <a:lnTo>
                    <a:pt x="1490" y="1783"/>
                  </a:lnTo>
                  <a:cubicBezTo>
                    <a:pt x="1490" y="1836"/>
                    <a:pt x="1511" y="1889"/>
                    <a:pt x="1532" y="1931"/>
                  </a:cubicBezTo>
                  <a:lnTo>
                    <a:pt x="1574" y="1984"/>
                  </a:lnTo>
                  <a:cubicBezTo>
                    <a:pt x="1606" y="2016"/>
                    <a:pt x="1638" y="2037"/>
                    <a:pt x="1680" y="2047"/>
                  </a:cubicBezTo>
                  <a:lnTo>
                    <a:pt x="1690" y="2058"/>
                  </a:lnTo>
                  <a:lnTo>
                    <a:pt x="1785" y="2058"/>
                  </a:lnTo>
                  <a:cubicBezTo>
                    <a:pt x="1807" y="2058"/>
                    <a:pt x="1828" y="2047"/>
                    <a:pt x="1849" y="2047"/>
                  </a:cubicBezTo>
                  <a:lnTo>
                    <a:pt x="1870" y="2047"/>
                  </a:lnTo>
                  <a:lnTo>
                    <a:pt x="1902" y="2026"/>
                  </a:lnTo>
                  <a:lnTo>
                    <a:pt x="1944" y="2005"/>
                  </a:lnTo>
                  <a:cubicBezTo>
                    <a:pt x="1965" y="1984"/>
                    <a:pt x="1986" y="1963"/>
                    <a:pt x="2007" y="1942"/>
                  </a:cubicBezTo>
                  <a:lnTo>
                    <a:pt x="2018" y="1931"/>
                  </a:lnTo>
                  <a:cubicBezTo>
                    <a:pt x="2028" y="1910"/>
                    <a:pt x="2049" y="1889"/>
                    <a:pt x="2060" y="1868"/>
                  </a:cubicBezTo>
                  <a:lnTo>
                    <a:pt x="2060" y="1857"/>
                  </a:lnTo>
                  <a:cubicBezTo>
                    <a:pt x="2071" y="1836"/>
                    <a:pt x="2081" y="1815"/>
                    <a:pt x="2081" y="1794"/>
                  </a:cubicBezTo>
                  <a:cubicBezTo>
                    <a:pt x="2092" y="1741"/>
                    <a:pt x="2092" y="1688"/>
                    <a:pt x="2081" y="1635"/>
                  </a:cubicBezTo>
                  <a:lnTo>
                    <a:pt x="2071" y="1604"/>
                  </a:lnTo>
                  <a:lnTo>
                    <a:pt x="2049" y="1572"/>
                  </a:lnTo>
                  <a:lnTo>
                    <a:pt x="2049" y="1561"/>
                  </a:lnTo>
                  <a:cubicBezTo>
                    <a:pt x="2039" y="1540"/>
                    <a:pt x="2018" y="1519"/>
                    <a:pt x="1997" y="1498"/>
                  </a:cubicBezTo>
                  <a:lnTo>
                    <a:pt x="1986" y="1487"/>
                  </a:lnTo>
                  <a:cubicBezTo>
                    <a:pt x="1976" y="1466"/>
                    <a:pt x="1954" y="1456"/>
                    <a:pt x="1933" y="1445"/>
                  </a:cubicBezTo>
                  <a:lnTo>
                    <a:pt x="1933" y="1435"/>
                  </a:lnTo>
                  <a:lnTo>
                    <a:pt x="1923" y="1435"/>
                  </a:lnTo>
                  <a:cubicBezTo>
                    <a:pt x="1902" y="1424"/>
                    <a:pt x="1870" y="1414"/>
                    <a:pt x="1849" y="1403"/>
                  </a:cubicBezTo>
                  <a:lnTo>
                    <a:pt x="1838" y="1403"/>
                  </a:lnTo>
                  <a:cubicBezTo>
                    <a:pt x="1817" y="1392"/>
                    <a:pt x="1785" y="1392"/>
                    <a:pt x="1764" y="1392"/>
                  </a:cubicBezTo>
                  <a:close/>
                  <a:moveTo>
                    <a:pt x="5894" y="1445"/>
                  </a:moveTo>
                  <a:lnTo>
                    <a:pt x="5894" y="1456"/>
                  </a:lnTo>
                  <a:cubicBezTo>
                    <a:pt x="5862" y="1456"/>
                    <a:pt x="5830" y="1466"/>
                    <a:pt x="5799" y="1487"/>
                  </a:cubicBezTo>
                  <a:cubicBezTo>
                    <a:pt x="5767" y="1509"/>
                    <a:pt x="5746" y="1530"/>
                    <a:pt x="5735" y="1561"/>
                  </a:cubicBezTo>
                  <a:cubicBezTo>
                    <a:pt x="5714" y="1593"/>
                    <a:pt x="5693" y="1625"/>
                    <a:pt x="5693" y="1656"/>
                  </a:cubicBezTo>
                  <a:cubicBezTo>
                    <a:pt x="5693" y="1688"/>
                    <a:pt x="5693" y="1709"/>
                    <a:pt x="5683" y="1741"/>
                  </a:cubicBezTo>
                  <a:lnTo>
                    <a:pt x="5693" y="1762"/>
                  </a:lnTo>
                  <a:cubicBezTo>
                    <a:pt x="5683" y="1783"/>
                    <a:pt x="5683" y="1804"/>
                    <a:pt x="5683" y="1825"/>
                  </a:cubicBezTo>
                  <a:cubicBezTo>
                    <a:pt x="5683" y="1868"/>
                    <a:pt x="5693" y="1899"/>
                    <a:pt x="5714" y="1931"/>
                  </a:cubicBezTo>
                  <a:cubicBezTo>
                    <a:pt x="5725" y="1973"/>
                    <a:pt x="5735" y="1994"/>
                    <a:pt x="5767" y="2026"/>
                  </a:cubicBezTo>
                  <a:cubicBezTo>
                    <a:pt x="5778" y="2037"/>
                    <a:pt x="5799" y="2047"/>
                    <a:pt x="5820" y="2068"/>
                  </a:cubicBezTo>
                  <a:cubicBezTo>
                    <a:pt x="5852" y="2089"/>
                    <a:pt x="5894" y="2100"/>
                    <a:pt x="5947" y="2100"/>
                  </a:cubicBezTo>
                  <a:cubicBezTo>
                    <a:pt x="5968" y="2089"/>
                    <a:pt x="5989" y="2089"/>
                    <a:pt x="6010" y="2089"/>
                  </a:cubicBezTo>
                  <a:cubicBezTo>
                    <a:pt x="6031" y="2079"/>
                    <a:pt x="6052" y="2068"/>
                    <a:pt x="6073" y="2047"/>
                  </a:cubicBezTo>
                  <a:cubicBezTo>
                    <a:pt x="6084" y="2052"/>
                    <a:pt x="6097" y="2055"/>
                    <a:pt x="6110" y="2055"/>
                  </a:cubicBezTo>
                  <a:cubicBezTo>
                    <a:pt x="6124" y="2055"/>
                    <a:pt x="6137" y="2052"/>
                    <a:pt x="6147" y="2047"/>
                  </a:cubicBezTo>
                  <a:cubicBezTo>
                    <a:pt x="6179" y="2047"/>
                    <a:pt x="6211" y="2037"/>
                    <a:pt x="6242" y="2016"/>
                  </a:cubicBezTo>
                  <a:lnTo>
                    <a:pt x="6285" y="1963"/>
                  </a:lnTo>
                  <a:cubicBezTo>
                    <a:pt x="6316" y="1942"/>
                    <a:pt x="6327" y="1910"/>
                    <a:pt x="6337" y="1868"/>
                  </a:cubicBezTo>
                  <a:cubicBezTo>
                    <a:pt x="6348" y="1847"/>
                    <a:pt x="6348" y="1825"/>
                    <a:pt x="6348" y="1804"/>
                  </a:cubicBezTo>
                  <a:cubicBezTo>
                    <a:pt x="6359" y="1762"/>
                    <a:pt x="6359" y="1730"/>
                    <a:pt x="6337" y="1688"/>
                  </a:cubicBezTo>
                  <a:cubicBezTo>
                    <a:pt x="6337" y="1667"/>
                    <a:pt x="6327" y="1646"/>
                    <a:pt x="6316" y="1625"/>
                  </a:cubicBezTo>
                  <a:cubicBezTo>
                    <a:pt x="6295" y="1583"/>
                    <a:pt x="6263" y="1551"/>
                    <a:pt x="6221" y="1519"/>
                  </a:cubicBezTo>
                  <a:cubicBezTo>
                    <a:pt x="6200" y="1519"/>
                    <a:pt x="6190" y="1509"/>
                    <a:pt x="6168" y="1498"/>
                  </a:cubicBezTo>
                  <a:lnTo>
                    <a:pt x="6158" y="1498"/>
                  </a:lnTo>
                  <a:lnTo>
                    <a:pt x="6147" y="1487"/>
                  </a:lnTo>
                  <a:lnTo>
                    <a:pt x="6105" y="1487"/>
                  </a:lnTo>
                  <a:cubicBezTo>
                    <a:pt x="6073" y="1477"/>
                    <a:pt x="6031" y="1466"/>
                    <a:pt x="5989" y="1456"/>
                  </a:cubicBezTo>
                  <a:cubicBezTo>
                    <a:pt x="5957" y="1445"/>
                    <a:pt x="5925" y="1445"/>
                    <a:pt x="5894" y="1445"/>
                  </a:cubicBezTo>
                  <a:close/>
                  <a:moveTo>
                    <a:pt x="243" y="1667"/>
                  </a:moveTo>
                  <a:cubicBezTo>
                    <a:pt x="212" y="1667"/>
                    <a:pt x="180" y="1678"/>
                    <a:pt x="148" y="1699"/>
                  </a:cubicBezTo>
                  <a:cubicBezTo>
                    <a:pt x="117" y="1709"/>
                    <a:pt x="96" y="1730"/>
                    <a:pt x="74" y="1751"/>
                  </a:cubicBezTo>
                  <a:cubicBezTo>
                    <a:pt x="43" y="1783"/>
                    <a:pt x="32" y="1815"/>
                    <a:pt x="22" y="1847"/>
                  </a:cubicBezTo>
                  <a:cubicBezTo>
                    <a:pt x="11" y="1878"/>
                    <a:pt x="1" y="1920"/>
                    <a:pt x="1" y="1963"/>
                  </a:cubicBezTo>
                  <a:cubicBezTo>
                    <a:pt x="11" y="1984"/>
                    <a:pt x="11" y="2005"/>
                    <a:pt x="11" y="2037"/>
                  </a:cubicBezTo>
                  <a:cubicBezTo>
                    <a:pt x="32" y="2079"/>
                    <a:pt x="53" y="2121"/>
                    <a:pt x="85" y="2153"/>
                  </a:cubicBezTo>
                  <a:lnTo>
                    <a:pt x="138" y="2195"/>
                  </a:lnTo>
                  <a:cubicBezTo>
                    <a:pt x="170" y="2216"/>
                    <a:pt x="222" y="2227"/>
                    <a:pt x="265" y="2227"/>
                  </a:cubicBezTo>
                  <a:lnTo>
                    <a:pt x="307" y="2227"/>
                  </a:lnTo>
                  <a:cubicBezTo>
                    <a:pt x="339" y="2227"/>
                    <a:pt x="370" y="2216"/>
                    <a:pt x="402" y="2195"/>
                  </a:cubicBezTo>
                  <a:cubicBezTo>
                    <a:pt x="434" y="2185"/>
                    <a:pt x="465" y="2163"/>
                    <a:pt x="486" y="2142"/>
                  </a:cubicBezTo>
                  <a:cubicBezTo>
                    <a:pt x="507" y="2111"/>
                    <a:pt x="518" y="2079"/>
                    <a:pt x="529" y="2047"/>
                  </a:cubicBezTo>
                  <a:cubicBezTo>
                    <a:pt x="550" y="2016"/>
                    <a:pt x="550" y="1973"/>
                    <a:pt x="550" y="1931"/>
                  </a:cubicBezTo>
                  <a:cubicBezTo>
                    <a:pt x="539" y="1910"/>
                    <a:pt x="539" y="1889"/>
                    <a:pt x="539" y="1857"/>
                  </a:cubicBezTo>
                  <a:cubicBezTo>
                    <a:pt x="529" y="1815"/>
                    <a:pt x="497" y="1773"/>
                    <a:pt x="465" y="1741"/>
                  </a:cubicBezTo>
                  <a:lnTo>
                    <a:pt x="412" y="1699"/>
                  </a:lnTo>
                  <a:cubicBezTo>
                    <a:pt x="381" y="1678"/>
                    <a:pt x="339" y="1667"/>
                    <a:pt x="286" y="1667"/>
                  </a:cubicBezTo>
                  <a:close/>
                  <a:moveTo>
                    <a:pt x="7418" y="1797"/>
                  </a:moveTo>
                  <a:cubicBezTo>
                    <a:pt x="7399" y="1797"/>
                    <a:pt x="7380" y="1802"/>
                    <a:pt x="7362" y="1815"/>
                  </a:cubicBezTo>
                  <a:lnTo>
                    <a:pt x="7298" y="1847"/>
                  </a:lnTo>
                  <a:lnTo>
                    <a:pt x="7277" y="1868"/>
                  </a:lnTo>
                  <a:cubicBezTo>
                    <a:pt x="7246" y="1878"/>
                    <a:pt x="7214" y="1899"/>
                    <a:pt x="7193" y="1920"/>
                  </a:cubicBezTo>
                  <a:cubicBezTo>
                    <a:pt x="7161" y="1942"/>
                    <a:pt x="7140" y="1973"/>
                    <a:pt x="7129" y="2005"/>
                  </a:cubicBezTo>
                  <a:cubicBezTo>
                    <a:pt x="7119" y="2026"/>
                    <a:pt x="7108" y="2047"/>
                    <a:pt x="7108" y="2068"/>
                  </a:cubicBezTo>
                  <a:cubicBezTo>
                    <a:pt x="7098" y="2121"/>
                    <a:pt x="7098" y="2174"/>
                    <a:pt x="7108" y="2216"/>
                  </a:cubicBezTo>
                  <a:cubicBezTo>
                    <a:pt x="7119" y="2237"/>
                    <a:pt x="7129" y="2269"/>
                    <a:pt x="7140" y="2290"/>
                  </a:cubicBezTo>
                  <a:cubicBezTo>
                    <a:pt x="7161" y="2332"/>
                    <a:pt x="7193" y="2364"/>
                    <a:pt x="7235" y="2385"/>
                  </a:cubicBezTo>
                  <a:cubicBezTo>
                    <a:pt x="7298" y="2417"/>
                    <a:pt x="7362" y="2449"/>
                    <a:pt x="7425" y="2480"/>
                  </a:cubicBezTo>
                  <a:lnTo>
                    <a:pt x="7446" y="2491"/>
                  </a:lnTo>
                  <a:cubicBezTo>
                    <a:pt x="7467" y="2501"/>
                    <a:pt x="7499" y="2522"/>
                    <a:pt x="7531" y="2533"/>
                  </a:cubicBezTo>
                  <a:cubicBezTo>
                    <a:pt x="7547" y="2538"/>
                    <a:pt x="7563" y="2541"/>
                    <a:pt x="7578" y="2541"/>
                  </a:cubicBezTo>
                  <a:cubicBezTo>
                    <a:pt x="7594" y="2541"/>
                    <a:pt x="7610" y="2538"/>
                    <a:pt x="7626" y="2533"/>
                  </a:cubicBezTo>
                  <a:cubicBezTo>
                    <a:pt x="7658" y="2522"/>
                    <a:pt x="7689" y="2512"/>
                    <a:pt x="7721" y="2491"/>
                  </a:cubicBezTo>
                  <a:lnTo>
                    <a:pt x="7774" y="2449"/>
                  </a:lnTo>
                  <a:cubicBezTo>
                    <a:pt x="7795" y="2417"/>
                    <a:pt x="7805" y="2385"/>
                    <a:pt x="7816" y="2353"/>
                  </a:cubicBezTo>
                  <a:cubicBezTo>
                    <a:pt x="7827" y="2332"/>
                    <a:pt x="7837" y="2311"/>
                    <a:pt x="7837" y="2280"/>
                  </a:cubicBezTo>
                  <a:cubicBezTo>
                    <a:pt x="7837" y="2248"/>
                    <a:pt x="7837" y="2206"/>
                    <a:pt x="7827" y="2174"/>
                  </a:cubicBezTo>
                  <a:lnTo>
                    <a:pt x="7795" y="2100"/>
                  </a:lnTo>
                  <a:cubicBezTo>
                    <a:pt x="7774" y="2058"/>
                    <a:pt x="7742" y="2026"/>
                    <a:pt x="7700" y="2005"/>
                  </a:cubicBezTo>
                  <a:lnTo>
                    <a:pt x="7668" y="1984"/>
                  </a:lnTo>
                  <a:cubicBezTo>
                    <a:pt x="7658" y="1952"/>
                    <a:pt x="7647" y="1920"/>
                    <a:pt x="7626" y="1899"/>
                  </a:cubicBezTo>
                  <a:cubicBezTo>
                    <a:pt x="7605" y="1868"/>
                    <a:pt x="7584" y="1847"/>
                    <a:pt x="7552" y="1836"/>
                  </a:cubicBezTo>
                  <a:cubicBezTo>
                    <a:pt x="7520" y="1815"/>
                    <a:pt x="7489" y="1804"/>
                    <a:pt x="7457" y="1804"/>
                  </a:cubicBezTo>
                  <a:cubicBezTo>
                    <a:pt x="7444" y="1800"/>
                    <a:pt x="7431" y="1797"/>
                    <a:pt x="7418" y="1797"/>
                  </a:cubicBezTo>
                  <a:close/>
                  <a:moveTo>
                    <a:pt x="4299" y="2033"/>
                  </a:moveTo>
                  <a:cubicBezTo>
                    <a:pt x="4288" y="2033"/>
                    <a:pt x="4278" y="2034"/>
                    <a:pt x="4267" y="2037"/>
                  </a:cubicBezTo>
                  <a:lnTo>
                    <a:pt x="4130" y="2037"/>
                  </a:lnTo>
                  <a:cubicBezTo>
                    <a:pt x="4088" y="2037"/>
                    <a:pt x="4067" y="2047"/>
                    <a:pt x="4035" y="2068"/>
                  </a:cubicBezTo>
                  <a:cubicBezTo>
                    <a:pt x="4003" y="2079"/>
                    <a:pt x="3972" y="2100"/>
                    <a:pt x="3951" y="2132"/>
                  </a:cubicBezTo>
                  <a:cubicBezTo>
                    <a:pt x="3929" y="2153"/>
                    <a:pt x="3919" y="2185"/>
                    <a:pt x="3908" y="2216"/>
                  </a:cubicBezTo>
                  <a:cubicBezTo>
                    <a:pt x="3887" y="2258"/>
                    <a:pt x="3887" y="2290"/>
                    <a:pt x="3887" y="2332"/>
                  </a:cubicBezTo>
                  <a:cubicBezTo>
                    <a:pt x="3887" y="2353"/>
                    <a:pt x="3898" y="2375"/>
                    <a:pt x="3898" y="2406"/>
                  </a:cubicBezTo>
                  <a:cubicBezTo>
                    <a:pt x="3908" y="2449"/>
                    <a:pt x="3940" y="2491"/>
                    <a:pt x="3972" y="2522"/>
                  </a:cubicBezTo>
                  <a:lnTo>
                    <a:pt x="4014" y="2565"/>
                  </a:lnTo>
                  <a:cubicBezTo>
                    <a:pt x="4056" y="2596"/>
                    <a:pt x="4098" y="2607"/>
                    <a:pt x="4141" y="2607"/>
                  </a:cubicBezTo>
                  <a:lnTo>
                    <a:pt x="4288" y="2596"/>
                  </a:lnTo>
                  <a:cubicBezTo>
                    <a:pt x="4320" y="2596"/>
                    <a:pt x="4352" y="2586"/>
                    <a:pt x="4373" y="2565"/>
                  </a:cubicBezTo>
                  <a:cubicBezTo>
                    <a:pt x="4415" y="2554"/>
                    <a:pt x="4436" y="2533"/>
                    <a:pt x="4457" y="2501"/>
                  </a:cubicBezTo>
                  <a:cubicBezTo>
                    <a:pt x="4479" y="2480"/>
                    <a:pt x="4500" y="2449"/>
                    <a:pt x="4500" y="2417"/>
                  </a:cubicBezTo>
                  <a:cubicBezTo>
                    <a:pt x="4521" y="2375"/>
                    <a:pt x="4531" y="2343"/>
                    <a:pt x="4521" y="2301"/>
                  </a:cubicBezTo>
                  <a:cubicBezTo>
                    <a:pt x="4521" y="2280"/>
                    <a:pt x="4510" y="2258"/>
                    <a:pt x="4510" y="2227"/>
                  </a:cubicBezTo>
                  <a:cubicBezTo>
                    <a:pt x="4500" y="2185"/>
                    <a:pt x="4479" y="2142"/>
                    <a:pt x="4447" y="2111"/>
                  </a:cubicBezTo>
                  <a:cubicBezTo>
                    <a:pt x="4426" y="2089"/>
                    <a:pt x="4415" y="2079"/>
                    <a:pt x="4394" y="2068"/>
                  </a:cubicBezTo>
                  <a:cubicBezTo>
                    <a:pt x="4362" y="2045"/>
                    <a:pt x="4331" y="2033"/>
                    <a:pt x="4299" y="2033"/>
                  </a:cubicBezTo>
                  <a:close/>
                  <a:moveTo>
                    <a:pt x="5379" y="2476"/>
                  </a:moveTo>
                  <a:cubicBezTo>
                    <a:pt x="5368" y="2476"/>
                    <a:pt x="5357" y="2477"/>
                    <a:pt x="5345" y="2480"/>
                  </a:cubicBezTo>
                  <a:cubicBezTo>
                    <a:pt x="5323" y="2491"/>
                    <a:pt x="5281" y="2501"/>
                    <a:pt x="5260" y="2522"/>
                  </a:cubicBezTo>
                  <a:cubicBezTo>
                    <a:pt x="5228" y="2544"/>
                    <a:pt x="5207" y="2565"/>
                    <a:pt x="5197" y="2596"/>
                  </a:cubicBezTo>
                  <a:cubicBezTo>
                    <a:pt x="5176" y="2628"/>
                    <a:pt x="5155" y="2660"/>
                    <a:pt x="5155" y="2691"/>
                  </a:cubicBezTo>
                  <a:cubicBezTo>
                    <a:pt x="5144" y="2723"/>
                    <a:pt x="5144" y="2744"/>
                    <a:pt x="5144" y="2776"/>
                  </a:cubicBezTo>
                  <a:cubicBezTo>
                    <a:pt x="5144" y="2818"/>
                    <a:pt x="5155" y="2871"/>
                    <a:pt x="5186" y="2913"/>
                  </a:cubicBezTo>
                  <a:lnTo>
                    <a:pt x="5207" y="2945"/>
                  </a:lnTo>
                  <a:lnTo>
                    <a:pt x="5207" y="2956"/>
                  </a:lnTo>
                  <a:cubicBezTo>
                    <a:pt x="5218" y="2977"/>
                    <a:pt x="5218" y="3008"/>
                    <a:pt x="5218" y="3029"/>
                  </a:cubicBezTo>
                  <a:cubicBezTo>
                    <a:pt x="5239" y="3082"/>
                    <a:pt x="5260" y="3114"/>
                    <a:pt x="5292" y="3156"/>
                  </a:cubicBezTo>
                  <a:lnTo>
                    <a:pt x="5345" y="3198"/>
                  </a:lnTo>
                  <a:cubicBezTo>
                    <a:pt x="5376" y="3220"/>
                    <a:pt x="5419" y="3230"/>
                    <a:pt x="5471" y="3230"/>
                  </a:cubicBezTo>
                  <a:lnTo>
                    <a:pt x="5514" y="3220"/>
                  </a:lnTo>
                  <a:lnTo>
                    <a:pt x="5556" y="3209"/>
                  </a:lnTo>
                  <a:lnTo>
                    <a:pt x="5609" y="3177"/>
                  </a:lnTo>
                  <a:lnTo>
                    <a:pt x="5619" y="3177"/>
                  </a:lnTo>
                  <a:lnTo>
                    <a:pt x="5672" y="3124"/>
                  </a:lnTo>
                  <a:cubicBezTo>
                    <a:pt x="5693" y="3093"/>
                    <a:pt x="5714" y="3072"/>
                    <a:pt x="5725" y="3040"/>
                  </a:cubicBezTo>
                  <a:cubicBezTo>
                    <a:pt x="5735" y="3019"/>
                    <a:pt x="5746" y="2987"/>
                    <a:pt x="5746" y="2966"/>
                  </a:cubicBezTo>
                  <a:lnTo>
                    <a:pt x="5757" y="2956"/>
                  </a:lnTo>
                  <a:cubicBezTo>
                    <a:pt x="5757" y="2924"/>
                    <a:pt x="5757" y="2903"/>
                    <a:pt x="5757" y="2871"/>
                  </a:cubicBezTo>
                  <a:lnTo>
                    <a:pt x="5757" y="2850"/>
                  </a:lnTo>
                  <a:cubicBezTo>
                    <a:pt x="5757" y="2829"/>
                    <a:pt x="5757" y="2797"/>
                    <a:pt x="5746" y="2776"/>
                  </a:cubicBezTo>
                  <a:lnTo>
                    <a:pt x="5746" y="2755"/>
                  </a:lnTo>
                  <a:lnTo>
                    <a:pt x="5714" y="2691"/>
                  </a:lnTo>
                  <a:lnTo>
                    <a:pt x="5714" y="2681"/>
                  </a:lnTo>
                  <a:lnTo>
                    <a:pt x="5704" y="2670"/>
                  </a:lnTo>
                  <a:cubicBezTo>
                    <a:pt x="5693" y="2649"/>
                    <a:pt x="5683" y="2639"/>
                    <a:pt x="5661" y="2618"/>
                  </a:cubicBezTo>
                  <a:lnTo>
                    <a:pt x="5651" y="2596"/>
                  </a:lnTo>
                  <a:cubicBezTo>
                    <a:pt x="5630" y="2586"/>
                    <a:pt x="5609" y="2565"/>
                    <a:pt x="5588" y="2554"/>
                  </a:cubicBezTo>
                  <a:lnTo>
                    <a:pt x="5577" y="2544"/>
                  </a:lnTo>
                  <a:cubicBezTo>
                    <a:pt x="5545" y="2522"/>
                    <a:pt x="5514" y="2512"/>
                    <a:pt x="5482" y="2501"/>
                  </a:cubicBezTo>
                  <a:lnTo>
                    <a:pt x="5450" y="2491"/>
                  </a:lnTo>
                  <a:cubicBezTo>
                    <a:pt x="5428" y="2483"/>
                    <a:pt x="5405" y="2476"/>
                    <a:pt x="5379" y="2476"/>
                  </a:cubicBezTo>
                  <a:close/>
                  <a:moveTo>
                    <a:pt x="2335" y="2903"/>
                  </a:moveTo>
                  <a:cubicBezTo>
                    <a:pt x="2313" y="2903"/>
                    <a:pt x="2292" y="2913"/>
                    <a:pt x="2261" y="2913"/>
                  </a:cubicBezTo>
                  <a:cubicBezTo>
                    <a:pt x="2229" y="2934"/>
                    <a:pt x="2187" y="2956"/>
                    <a:pt x="2155" y="2998"/>
                  </a:cubicBezTo>
                  <a:cubicBezTo>
                    <a:pt x="2123" y="3029"/>
                    <a:pt x="2102" y="3061"/>
                    <a:pt x="2071" y="3103"/>
                  </a:cubicBezTo>
                  <a:cubicBezTo>
                    <a:pt x="2049" y="3124"/>
                    <a:pt x="2028" y="3156"/>
                    <a:pt x="2018" y="3198"/>
                  </a:cubicBezTo>
                  <a:cubicBezTo>
                    <a:pt x="2007" y="3230"/>
                    <a:pt x="1997" y="3262"/>
                    <a:pt x="1997" y="3304"/>
                  </a:cubicBezTo>
                  <a:cubicBezTo>
                    <a:pt x="1997" y="3346"/>
                    <a:pt x="2007" y="3378"/>
                    <a:pt x="2028" y="3410"/>
                  </a:cubicBezTo>
                  <a:cubicBezTo>
                    <a:pt x="2039" y="3441"/>
                    <a:pt x="2049" y="3473"/>
                    <a:pt x="2081" y="3505"/>
                  </a:cubicBezTo>
                  <a:cubicBezTo>
                    <a:pt x="2102" y="3515"/>
                    <a:pt x="2113" y="3526"/>
                    <a:pt x="2134" y="3547"/>
                  </a:cubicBezTo>
                  <a:cubicBezTo>
                    <a:pt x="2176" y="3568"/>
                    <a:pt x="2218" y="3579"/>
                    <a:pt x="2261" y="3579"/>
                  </a:cubicBezTo>
                  <a:cubicBezTo>
                    <a:pt x="2282" y="3568"/>
                    <a:pt x="2303" y="3568"/>
                    <a:pt x="2324" y="3568"/>
                  </a:cubicBezTo>
                  <a:cubicBezTo>
                    <a:pt x="2366" y="3547"/>
                    <a:pt x="2398" y="3526"/>
                    <a:pt x="2430" y="3484"/>
                  </a:cubicBezTo>
                  <a:cubicBezTo>
                    <a:pt x="2461" y="3452"/>
                    <a:pt x="2493" y="3410"/>
                    <a:pt x="2525" y="3378"/>
                  </a:cubicBezTo>
                  <a:cubicBezTo>
                    <a:pt x="2546" y="3346"/>
                    <a:pt x="2556" y="3325"/>
                    <a:pt x="2567" y="3283"/>
                  </a:cubicBezTo>
                  <a:cubicBezTo>
                    <a:pt x="2588" y="3251"/>
                    <a:pt x="2588" y="3220"/>
                    <a:pt x="2588" y="3177"/>
                  </a:cubicBezTo>
                  <a:cubicBezTo>
                    <a:pt x="2588" y="3135"/>
                    <a:pt x="2578" y="3103"/>
                    <a:pt x="2567" y="3072"/>
                  </a:cubicBezTo>
                  <a:cubicBezTo>
                    <a:pt x="2556" y="3029"/>
                    <a:pt x="2535" y="3008"/>
                    <a:pt x="2514" y="2977"/>
                  </a:cubicBezTo>
                  <a:lnTo>
                    <a:pt x="2461" y="2934"/>
                  </a:lnTo>
                  <a:cubicBezTo>
                    <a:pt x="2419" y="2913"/>
                    <a:pt x="2377" y="2903"/>
                    <a:pt x="2335" y="2903"/>
                  </a:cubicBezTo>
                  <a:close/>
                  <a:moveTo>
                    <a:pt x="3499" y="3234"/>
                  </a:moveTo>
                  <a:cubicBezTo>
                    <a:pt x="3481" y="3234"/>
                    <a:pt x="3462" y="3239"/>
                    <a:pt x="3444" y="3251"/>
                  </a:cubicBezTo>
                  <a:cubicBezTo>
                    <a:pt x="3412" y="3262"/>
                    <a:pt x="3380" y="3272"/>
                    <a:pt x="3359" y="3304"/>
                  </a:cubicBezTo>
                  <a:cubicBezTo>
                    <a:pt x="3338" y="3325"/>
                    <a:pt x="3317" y="3346"/>
                    <a:pt x="3296" y="3389"/>
                  </a:cubicBezTo>
                  <a:cubicBezTo>
                    <a:pt x="3296" y="3410"/>
                    <a:pt x="3285" y="3431"/>
                    <a:pt x="3275" y="3452"/>
                  </a:cubicBezTo>
                  <a:cubicBezTo>
                    <a:pt x="3264" y="3505"/>
                    <a:pt x="3264" y="3547"/>
                    <a:pt x="3285" y="3600"/>
                  </a:cubicBezTo>
                  <a:cubicBezTo>
                    <a:pt x="3296" y="3621"/>
                    <a:pt x="3296" y="3642"/>
                    <a:pt x="3306" y="3663"/>
                  </a:cubicBezTo>
                  <a:cubicBezTo>
                    <a:pt x="3327" y="3705"/>
                    <a:pt x="3359" y="3737"/>
                    <a:pt x="3401" y="3769"/>
                  </a:cubicBezTo>
                  <a:cubicBezTo>
                    <a:pt x="3433" y="3779"/>
                    <a:pt x="3465" y="3800"/>
                    <a:pt x="3496" y="3811"/>
                  </a:cubicBezTo>
                  <a:cubicBezTo>
                    <a:pt x="3528" y="3832"/>
                    <a:pt x="3560" y="3843"/>
                    <a:pt x="3591" y="3843"/>
                  </a:cubicBezTo>
                  <a:cubicBezTo>
                    <a:pt x="3601" y="3846"/>
                    <a:pt x="3610" y="3847"/>
                    <a:pt x="3619" y="3847"/>
                  </a:cubicBezTo>
                  <a:cubicBezTo>
                    <a:pt x="3642" y="3847"/>
                    <a:pt x="3664" y="3840"/>
                    <a:pt x="3686" y="3832"/>
                  </a:cubicBezTo>
                  <a:cubicBezTo>
                    <a:pt x="3718" y="3822"/>
                    <a:pt x="3750" y="3811"/>
                    <a:pt x="3771" y="3779"/>
                  </a:cubicBezTo>
                  <a:cubicBezTo>
                    <a:pt x="3803" y="3758"/>
                    <a:pt x="3813" y="3737"/>
                    <a:pt x="3834" y="3695"/>
                  </a:cubicBezTo>
                  <a:lnTo>
                    <a:pt x="3855" y="3631"/>
                  </a:lnTo>
                  <a:cubicBezTo>
                    <a:pt x="3866" y="3579"/>
                    <a:pt x="3866" y="3526"/>
                    <a:pt x="3855" y="3484"/>
                  </a:cubicBezTo>
                  <a:cubicBezTo>
                    <a:pt x="3845" y="3462"/>
                    <a:pt x="3834" y="3441"/>
                    <a:pt x="3824" y="3410"/>
                  </a:cubicBezTo>
                  <a:cubicBezTo>
                    <a:pt x="3803" y="3367"/>
                    <a:pt x="3771" y="3336"/>
                    <a:pt x="3729" y="3315"/>
                  </a:cubicBezTo>
                  <a:cubicBezTo>
                    <a:pt x="3697" y="3304"/>
                    <a:pt x="3665" y="3283"/>
                    <a:pt x="3634" y="3272"/>
                  </a:cubicBezTo>
                  <a:cubicBezTo>
                    <a:pt x="3602" y="3251"/>
                    <a:pt x="3581" y="3241"/>
                    <a:pt x="3539" y="3241"/>
                  </a:cubicBezTo>
                  <a:cubicBezTo>
                    <a:pt x="3525" y="3236"/>
                    <a:pt x="3512" y="3234"/>
                    <a:pt x="3499" y="3234"/>
                  </a:cubicBezTo>
                  <a:close/>
                  <a:moveTo>
                    <a:pt x="6929" y="3357"/>
                  </a:moveTo>
                  <a:cubicBezTo>
                    <a:pt x="6897" y="3367"/>
                    <a:pt x="6887" y="3367"/>
                    <a:pt x="6855" y="3378"/>
                  </a:cubicBezTo>
                  <a:cubicBezTo>
                    <a:pt x="6823" y="3389"/>
                    <a:pt x="6781" y="3410"/>
                    <a:pt x="6749" y="3452"/>
                  </a:cubicBezTo>
                  <a:cubicBezTo>
                    <a:pt x="6739" y="3473"/>
                    <a:pt x="6728" y="3494"/>
                    <a:pt x="6707" y="3515"/>
                  </a:cubicBezTo>
                  <a:cubicBezTo>
                    <a:pt x="6696" y="3536"/>
                    <a:pt x="6696" y="3558"/>
                    <a:pt x="6686" y="3589"/>
                  </a:cubicBezTo>
                  <a:cubicBezTo>
                    <a:pt x="6675" y="3610"/>
                    <a:pt x="6675" y="3642"/>
                    <a:pt x="6675" y="3663"/>
                  </a:cubicBezTo>
                  <a:cubicBezTo>
                    <a:pt x="6686" y="3726"/>
                    <a:pt x="6696" y="3758"/>
                    <a:pt x="6718" y="3811"/>
                  </a:cubicBezTo>
                  <a:cubicBezTo>
                    <a:pt x="6739" y="3853"/>
                    <a:pt x="6781" y="3885"/>
                    <a:pt x="6813" y="3906"/>
                  </a:cubicBezTo>
                  <a:lnTo>
                    <a:pt x="6813" y="3917"/>
                  </a:lnTo>
                  <a:cubicBezTo>
                    <a:pt x="6830" y="3925"/>
                    <a:pt x="6868" y="3941"/>
                    <a:pt x="6876" y="3941"/>
                  </a:cubicBezTo>
                  <a:cubicBezTo>
                    <a:pt x="6878" y="3941"/>
                    <a:pt x="6878" y="3940"/>
                    <a:pt x="6876" y="3938"/>
                  </a:cubicBezTo>
                  <a:lnTo>
                    <a:pt x="6887" y="3938"/>
                  </a:lnTo>
                  <a:cubicBezTo>
                    <a:pt x="6908" y="3948"/>
                    <a:pt x="6939" y="3948"/>
                    <a:pt x="6961" y="3948"/>
                  </a:cubicBezTo>
                  <a:lnTo>
                    <a:pt x="6971" y="3948"/>
                  </a:lnTo>
                  <a:lnTo>
                    <a:pt x="7034" y="3938"/>
                  </a:lnTo>
                  <a:cubicBezTo>
                    <a:pt x="7087" y="3917"/>
                    <a:pt x="7119" y="3895"/>
                    <a:pt x="7151" y="3853"/>
                  </a:cubicBezTo>
                  <a:cubicBezTo>
                    <a:pt x="7182" y="3811"/>
                    <a:pt x="7203" y="3779"/>
                    <a:pt x="7214" y="3726"/>
                  </a:cubicBezTo>
                  <a:lnTo>
                    <a:pt x="7214" y="3716"/>
                  </a:lnTo>
                  <a:lnTo>
                    <a:pt x="7214" y="3684"/>
                  </a:lnTo>
                  <a:lnTo>
                    <a:pt x="7225" y="3642"/>
                  </a:lnTo>
                  <a:lnTo>
                    <a:pt x="7214" y="3568"/>
                  </a:lnTo>
                  <a:cubicBezTo>
                    <a:pt x="7203" y="3547"/>
                    <a:pt x="7193" y="3515"/>
                    <a:pt x="7182" y="3494"/>
                  </a:cubicBezTo>
                  <a:cubicBezTo>
                    <a:pt x="7172" y="3473"/>
                    <a:pt x="7151" y="3452"/>
                    <a:pt x="7140" y="3441"/>
                  </a:cubicBezTo>
                  <a:cubicBezTo>
                    <a:pt x="7108" y="3410"/>
                    <a:pt x="7087" y="3389"/>
                    <a:pt x="7056" y="3378"/>
                  </a:cubicBezTo>
                  <a:cubicBezTo>
                    <a:pt x="7024" y="3367"/>
                    <a:pt x="6992" y="3357"/>
                    <a:pt x="6961" y="3357"/>
                  </a:cubicBezTo>
                  <a:lnTo>
                    <a:pt x="6950" y="3367"/>
                  </a:lnTo>
                  <a:lnTo>
                    <a:pt x="6929" y="3357"/>
                  </a:lnTo>
                  <a:close/>
                  <a:moveTo>
                    <a:pt x="993" y="3705"/>
                  </a:moveTo>
                  <a:cubicBezTo>
                    <a:pt x="919" y="3705"/>
                    <a:pt x="845" y="3705"/>
                    <a:pt x="772" y="3716"/>
                  </a:cubicBezTo>
                  <a:cubicBezTo>
                    <a:pt x="740" y="3716"/>
                    <a:pt x="708" y="3726"/>
                    <a:pt x="676" y="3737"/>
                  </a:cubicBezTo>
                  <a:cubicBezTo>
                    <a:pt x="645" y="3758"/>
                    <a:pt x="624" y="3779"/>
                    <a:pt x="603" y="3800"/>
                  </a:cubicBezTo>
                  <a:cubicBezTo>
                    <a:pt x="581" y="3832"/>
                    <a:pt x="560" y="3864"/>
                    <a:pt x="550" y="3895"/>
                  </a:cubicBezTo>
                  <a:cubicBezTo>
                    <a:pt x="539" y="3927"/>
                    <a:pt x="529" y="3969"/>
                    <a:pt x="539" y="4001"/>
                  </a:cubicBezTo>
                  <a:cubicBezTo>
                    <a:pt x="539" y="4033"/>
                    <a:pt x="539" y="4054"/>
                    <a:pt x="550" y="4086"/>
                  </a:cubicBezTo>
                  <a:cubicBezTo>
                    <a:pt x="560" y="4128"/>
                    <a:pt x="581" y="4170"/>
                    <a:pt x="613" y="4202"/>
                  </a:cubicBezTo>
                  <a:lnTo>
                    <a:pt x="666" y="4244"/>
                  </a:lnTo>
                  <a:cubicBezTo>
                    <a:pt x="708" y="4265"/>
                    <a:pt x="750" y="4276"/>
                    <a:pt x="793" y="4276"/>
                  </a:cubicBezTo>
                  <a:cubicBezTo>
                    <a:pt x="867" y="4276"/>
                    <a:pt x="941" y="4276"/>
                    <a:pt x="1014" y="4265"/>
                  </a:cubicBezTo>
                  <a:cubicBezTo>
                    <a:pt x="1046" y="4265"/>
                    <a:pt x="1078" y="4255"/>
                    <a:pt x="1109" y="4244"/>
                  </a:cubicBezTo>
                  <a:cubicBezTo>
                    <a:pt x="1141" y="4223"/>
                    <a:pt x="1162" y="4202"/>
                    <a:pt x="1194" y="4181"/>
                  </a:cubicBezTo>
                  <a:cubicBezTo>
                    <a:pt x="1215" y="4149"/>
                    <a:pt x="1226" y="4117"/>
                    <a:pt x="1236" y="4086"/>
                  </a:cubicBezTo>
                  <a:cubicBezTo>
                    <a:pt x="1247" y="4054"/>
                    <a:pt x="1257" y="4012"/>
                    <a:pt x="1257" y="3980"/>
                  </a:cubicBezTo>
                  <a:cubicBezTo>
                    <a:pt x="1247" y="3948"/>
                    <a:pt x="1247" y="3927"/>
                    <a:pt x="1247" y="3906"/>
                  </a:cubicBezTo>
                  <a:cubicBezTo>
                    <a:pt x="1236" y="3853"/>
                    <a:pt x="1205" y="3811"/>
                    <a:pt x="1173" y="3779"/>
                  </a:cubicBezTo>
                  <a:lnTo>
                    <a:pt x="1120" y="3737"/>
                  </a:lnTo>
                  <a:cubicBezTo>
                    <a:pt x="1088" y="3716"/>
                    <a:pt x="1046" y="3705"/>
                    <a:pt x="993" y="3705"/>
                  </a:cubicBezTo>
                  <a:close/>
                  <a:moveTo>
                    <a:pt x="8196" y="3410"/>
                  </a:moveTo>
                  <a:cubicBezTo>
                    <a:pt x="8165" y="3420"/>
                    <a:pt x="8133" y="3431"/>
                    <a:pt x="8101" y="3452"/>
                  </a:cubicBezTo>
                  <a:cubicBezTo>
                    <a:pt x="8048" y="3494"/>
                    <a:pt x="8006" y="3558"/>
                    <a:pt x="7996" y="3621"/>
                  </a:cubicBezTo>
                  <a:cubicBezTo>
                    <a:pt x="7996" y="3653"/>
                    <a:pt x="7996" y="3674"/>
                    <a:pt x="7985" y="3705"/>
                  </a:cubicBezTo>
                  <a:cubicBezTo>
                    <a:pt x="7996" y="3748"/>
                    <a:pt x="8006" y="3800"/>
                    <a:pt x="8027" y="3843"/>
                  </a:cubicBezTo>
                  <a:cubicBezTo>
                    <a:pt x="8091" y="3948"/>
                    <a:pt x="8154" y="4054"/>
                    <a:pt x="8228" y="4149"/>
                  </a:cubicBezTo>
                  <a:cubicBezTo>
                    <a:pt x="8238" y="4181"/>
                    <a:pt x="8260" y="4212"/>
                    <a:pt x="8291" y="4233"/>
                  </a:cubicBezTo>
                  <a:cubicBezTo>
                    <a:pt x="8312" y="4255"/>
                    <a:pt x="8344" y="4265"/>
                    <a:pt x="8376" y="4276"/>
                  </a:cubicBezTo>
                  <a:cubicBezTo>
                    <a:pt x="8392" y="4281"/>
                    <a:pt x="8407" y="4284"/>
                    <a:pt x="8423" y="4284"/>
                  </a:cubicBezTo>
                  <a:cubicBezTo>
                    <a:pt x="8439" y="4284"/>
                    <a:pt x="8455" y="4281"/>
                    <a:pt x="8471" y="4276"/>
                  </a:cubicBezTo>
                  <a:cubicBezTo>
                    <a:pt x="8502" y="4276"/>
                    <a:pt x="8534" y="4265"/>
                    <a:pt x="8566" y="4244"/>
                  </a:cubicBezTo>
                  <a:cubicBezTo>
                    <a:pt x="8619" y="4202"/>
                    <a:pt x="8661" y="4138"/>
                    <a:pt x="8671" y="4064"/>
                  </a:cubicBezTo>
                  <a:cubicBezTo>
                    <a:pt x="8671" y="4043"/>
                    <a:pt x="8682" y="4012"/>
                    <a:pt x="8682" y="3991"/>
                  </a:cubicBezTo>
                  <a:cubicBezTo>
                    <a:pt x="8682" y="3938"/>
                    <a:pt x="8661" y="3895"/>
                    <a:pt x="8640" y="3853"/>
                  </a:cubicBezTo>
                  <a:cubicBezTo>
                    <a:pt x="8576" y="3748"/>
                    <a:pt x="8513" y="3642"/>
                    <a:pt x="8450" y="3536"/>
                  </a:cubicBezTo>
                  <a:cubicBezTo>
                    <a:pt x="8429" y="3505"/>
                    <a:pt x="8407" y="3484"/>
                    <a:pt x="8376" y="3462"/>
                  </a:cubicBezTo>
                  <a:cubicBezTo>
                    <a:pt x="8355" y="3441"/>
                    <a:pt x="8323" y="3420"/>
                    <a:pt x="8291" y="3420"/>
                  </a:cubicBezTo>
                  <a:cubicBezTo>
                    <a:pt x="8260" y="3410"/>
                    <a:pt x="8228" y="3410"/>
                    <a:pt x="8196" y="3410"/>
                  </a:cubicBezTo>
                  <a:close/>
                  <a:moveTo>
                    <a:pt x="4785" y="3758"/>
                  </a:moveTo>
                  <a:lnTo>
                    <a:pt x="4457" y="3779"/>
                  </a:lnTo>
                  <a:cubicBezTo>
                    <a:pt x="4394" y="3779"/>
                    <a:pt x="4331" y="3811"/>
                    <a:pt x="4288" y="3864"/>
                  </a:cubicBezTo>
                  <a:cubicBezTo>
                    <a:pt x="4267" y="3895"/>
                    <a:pt x="4246" y="3917"/>
                    <a:pt x="4236" y="3959"/>
                  </a:cubicBezTo>
                  <a:cubicBezTo>
                    <a:pt x="4225" y="3991"/>
                    <a:pt x="4225" y="4033"/>
                    <a:pt x="4225" y="4064"/>
                  </a:cubicBezTo>
                  <a:cubicBezTo>
                    <a:pt x="4225" y="4138"/>
                    <a:pt x="4246" y="4212"/>
                    <a:pt x="4299" y="4265"/>
                  </a:cubicBezTo>
                  <a:cubicBezTo>
                    <a:pt x="4352" y="4307"/>
                    <a:pt x="4415" y="4339"/>
                    <a:pt x="4479" y="4339"/>
                  </a:cubicBezTo>
                  <a:lnTo>
                    <a:pt x="4806" y="4328"/>
                  </a:lnTo>
                  <a:cubicBezTo>
                    <a:pt x="4869" y="4318"/>
                    <a:pt x="4933" y="4286"/>
                    <a:pt x="4975" y="4233"/>
                  </a:cubicBezTo>
                  <a:cubicBezTo>
                    <a:pt x="4996" y="4212"/>
                    <a:pt x="5017" y="4181"/>
                    <a:pt x="5028" y="4138"/>
                  </a:cubicBezTo>
                  <a:cubicBezTo>
                    <a:pt x="5038" y="4107"/>
                    <a:pt x="5049" y="4075"/>
                    <a:pt x="5049" y="4033"/>
                  </a:cubicBezTo>
                  <a:cubicBezTo>
                    <a:pt x="5038" y="3959"/>
                    <a:pt x="5017" y="3885"/>
                    <a:pt x="4964" y="3832"/>
                  </a:cubicBezTo>
                  <a:cubicBezTo>
                    <a:pt x="4912" y="3790"/>
                    <a:pt x="4859" y="3758"/>
                    <a:pt x="4785" y="3758"/>
                  </a:cubicBezTo>
                  <a:close/>
                  <a:moveTo>
                    <a:pt x="2335" y="4476"/>
                  </a:moveTo>
                  <a:cubicBezTo>
                    <a:pt x="2261" y="4476"/>
                    <a:pt x="2176" y="4540"/>
                    <a:pt x="2134" y="4624"/>
                  </a:cubicBezTo>
                  <a:cubicBezTo>
                    <a:pt x="2113" y="4666"/>
                    <a:pt x="2102" y="4719"/>
                    <a:pt x="2102" y="4772"/>
                  </a:cubicBezTo>
                  <a:cubicBezTo>
                    <a:pt x="2102" y="4814"/>
                    <a:pt x="2113" y="4867"/>
                    <a:pt x="2134" y="4909"/>
                  </a:cubicBezTo>
                  <a:cubicBezTo>
                    <a:pt x="2166" y="4941"/>
                    <a:pt x="2187" y="4983"/>
                    <a:pt x="2218" y="5015"/>
                  </a:cubicBezTo>
                  <a:cubicBezTo>
                    <a:pt x="2250" y="5047"/>
                    <a:pt x="2282" y="5068"/>
                    <a:pt x="2313" y="5089"/>
                  </a:cubicBezTo>
                  <a:cubicBezTo>
                    <a:pt x="2366" y="5131"/>
                    <a:pt x="2430" y="5163"/>
                    <a:pt x="2482" y="5173"/>
                  </a:cubicBezTo>
                  <a:cubicBezTo>
                    <a:pt x="2535" y="5195"/>
                    <a:pt x="2588" y="5205"/>
                    <a:pt x="2630" y="5205"/>
                  </a:cubicBezTo>
                  <a:cubicBezTo>
                    <a:pt x="2673" y="5237"/>
                    <a:pt x="2736" y="5258"/>
                    <a:pt x="2789" y="5258"/>
                  </a:cubicBezTo>
                  <a:cubicBezTo>
                    <a:pt x="2842" y="5247"/>
                    <a:pt x="2915" y="5216"/>
                    <a:pt x="2958" y="5163"/>
                  </a:cubicBezTo>
                  <a:cubicBezTo>
                    <a:pt x="3000" y="5110"/>
                    <a:pt x="3032" y="5036"/>
                    <a:pt x="3021" y="4962"/>
                  </a:cubicBezTo>
                  <a:lnTo>
                    <a:pt x="3021" y="4941"/>
                  </a:lnTo>
                  <a:cubicBezTo>
                    <a:pt x="3032" y="4899"/>
                    <a:pt x="3032" y="4857"/>
                    <a:pt x="3011" y="4814"/>
                  </a:cubicBezTo>
                  <a:cubicBezTo>
                    <a:pt x="2989" y="4740"/>
                    <a:pt x="2958" y="4688"/>
                    <a:pt x="2915" y="4635"/>
                  </a:cubicBezTo>
                  <a:cubicBezTo>
                    <a:pt x="2873" y="4593"/>
                    <a:pt x="2831" y="4571"/>
                    <a:pt x="2778" y="4550"/>
                  </a:cubicBezTo>
                  <a:cubicBezTo>
                    <a:pt x="2736" y="4529"/>
                    <a:pt x="2683" y="4519"/>
                    <a:pt x="2630" y="4519"/>
                  </a:cubicBezTo>
                  <a:lnTo>
                    <a:pt x="2599" y="4519"/>
                  </a:lnTo>
                  <a:cubicBezTo>
                    <a:pt x="2578" y="4519"/>
                    <a:pt x="2546" y="4508"/>
                    <a:pt x="2525" y="4497"/>
                  </a:cubicBezTo>
                  <a:cubicBezTo>
                    <a:pt x="2472" y="4487"/>
                    <a:pt x="2398" y="4476"/>
                    <a:pt x="2335" y="4476"/>
                  </a:cubicBezTo>
                  <a:close/>
                  <a:moveTo>
                    <a:pt x="7584" y="4582"/>
                  </a:moveTo>
                  <a:cubicBezTo>
                    <a:pt x="7563" y="4582"/>
                    <a:pt x="7531" y="4593"/>
                    <a:pt x="7510" y="4593"/>
                  </a:cubicBezTo>
                  <a:lnTo>
                    <a:pt x="7499" y="4603"/>
                  </a:lnTo>
                  <a:cubicBezTo>
                    <a:pt x="7446" y="4624"/>
                    <a:pt x="7415" y="4645"/>
                    <a:pt x="7372" y="4688"/>
                  </a:cubicBezTo>
                  <a:cubicBezTo>
                    <a:pt x="7330" y="4740"/>
                    <a:pt x="7320" y="4772"/>
                    <a:pt x="7309" y="4835"/>
                  </a:cubicBezTo>
                  <a:lnTo>
                    <a:pt x="7298" y="4846"/>
                  </a:lnTo>
                  <a:cubicBezTo>
                    <a:pt x="7298" y="4878"/>
                    <a:pt x="7298" y="4909"/>
                    <a:pt x="7298" y="4930"/>
                  </a:cubicBezTo>
                  <a:cubicBezTo>
                    <a:pt x="7298" y="4962"/>
                    <a:pt x="7309" y="4994"/>
                    <a:pt x="7309" y="5026"/>
                  </a:cubicBezTo>
                  <a:lnTo>
                    <a:pt x="7309" y="5036"/>
                  </a:lnTo>
                  <a:cubicBezTo>
                    <a:pt x="7320" y="5057"/>
                    <a:pt x="7330" y="5089"/>
                    <a:pt x="7341" y="5110"/>
                  </a:cubicBezTo>
                  <a:cubicBezTo>
                    <a:pt x="7362" y="5131"/>
                    <a:pt x="7372" y="5152"/>
                    <a:pt x="7394" y="5173"/>
                  </a:cubicBezTo>
                  <a:lnTo>
                    <a:pt x="7394" y="5184"/>
                  </a:lnTo>
                  <a:cubicBezTo>
                    <a:pt x="7415" y="5195"/>
                    <a:pt x="7436" y="5216"/>
                    <a:pt x="7457" y="5226"/>
                  </a:cubicBezTo>
                  <a:lnTo>
                    <a:pt x="7457" y="5237"/>
                  </a:lnTo>
                  <a:cubicBezTo>
                    <a:pt x="7478" y="5247"/>
                    <a:pt x="7499" y="5247"/>
                    <a:pt x="7520" y="5258"/>
                  </a:cubicBezTo>
                  <a:cubicBezTo>
                    <a:pt x="7536" y="5263"/>
                    <a:pt x="7555" y="5266"/>
                    <a:pt x="7573" y="5266"/>
                  </a:cubicBezTo>
                  <a:cubicBezTo>
                    <a:pt x="7592" y="5266"/>
                    <a:pt x="7610" y="5263"/>
                    <a:pt x="7626" y="5258"/>
                  </a:cubicBezTo>
                  <a:cubicBezTo>
                    <a:pt x="7658" y="5258"/>
                    <a:pt x="7679" y="5247"/>
                    <a:pt x="7710" y="5226"/>
                  </a:cubicBezTo>
                  <a:cubicBezTo>
                    <a:pt x="7742" y="5205"/>
                    <a:pt x="7763" y="5184"/>
                    <a:pt x="7784" y="5152"/>
                  </a:cubicBezTo>
                  <a:lnTo>
                    <a:pt x="7805" y="5110"/>
                  </a:lnTo>
                  <a:lnTo>
                    <a:pt x="7827" y="5089"/>
                  </a:lnTo>
                  <a:cubicBezTo>
                    <a:pt x="7858" y="5047"/>
                    <a:pt x="7879" y="5004"/>
                    <a:pt x="7890" y="4962"/>
                  </a:cubicBezTo>
                  <a:cubicBezTo>
                    <a:pt x="7890" y="4930"/>
                    <a:pt x="7890" y="4909"/>
                    <a:pt x="7890" y="4888"/>
                  </a:cubicBezTo>
                  <a:cubicBezTo>
                    <a:pt x="7890" y="4835"/>
                    <a:pt x="7879" y="4783"/>
                    <a:pt x="7858" y="4740"/>
                  </a:cubicBezTo>
                  <a:cubicBezTo>
                    <a:pt x="7848" y="4719"/>
                    <a:pt x="7827" y="4698"/>
                    <a:pt x="7805" y="4677"/>
                  </a:cubicBezTo>
                  <a:lnTo>
                    <a:pt x="7805" y="4666"/>
                  </a:lnTo>
                  <a:cubicBezTo>
                    <a:pt x="7795" y="4666"/>
                    <a:pt x="7763" y="4635"/>
                    <a:pt x="7742" y="4624"/>
                  </a:cubicBezTo>
                  <a:cubicBezTo>
                    <a:pt x="7721" y="4614"/>
                    <a:pt x="7700" y="4603"/>
                    <a:pt x="7668" y="4593"/>
                  </a:cubicBezTo>
                  <a:lnTo>
                    <a:pt x="7658" y="4593"/>
                  </a:lnTo>
                  <a:cubicBezTo>
                    <a:pt x="7647" y="4582"/>
                    <a:pt x="7615" y="4582"/>
                    <a:pt x="7594" y="4582"/>
                  </a:cubicBezTo>
                  <a:close/>
                  <a:moveTo>
                    <a:pt x="3760" y="4912"/>
                  </a:moveTo>
                  <a:cubicBezTo>
                    <a:pt x="3747" y="4912"/>
                    <a:pt x="3734" y="4915"/>
                    <a:pt x="3718" y="4920"/>
                  </a:cubicBezTo>
                  <a:cubicBezTo>
                    <a:pt x="3686" y="4920"/>
                    <a:pt x="3655" y="4941"/>
                    <a:pt x="3634" y="4962"/>
                  </a:cubicBezTo>
                  <a:cubicBezTo>
                    <a:pt x="3613" y="4973"/>
                    <a:pt x="3591" y="4994"/>
                    <a:pt x="3581" y="5004"/>
                  </a:cubicBezTo>
                  <a:cubicBezTo>
                    <a:pt x="3549" y="5047"/>
                    <a:pt x="3528" y="5089"/>
                    <a:pt x="3517" y="5131"/>
                  </a:cubicBezTo>
                  <a:cubicBezTo>
                    <a:pt x="3517" y="5163"/>
                    <a:pt x="3517" y="5184"/>
                    <a:pt x="3517" y="5205"/>
                  </a:cubicBezTo>
                  <a:cubicBezTo>
                    <a:pt x="3517" y="5258"/>
                    <a:pt x="3528" y="5311"/>
                    <a:pt x="3549" y="5353"/>
                  </a:cubicBezTo>
                  <a:lnTo>
                    <a:pt x="3560" y="5353"/>
                  </a:lnTo>
                  <a:lnTo>
                    <a:pt x="3591" y="5406"/>
                  </a:lnTo>
                  <a:lnTo>
                    <a:pt x="3602" y="5416"/>
                  </a:lnTo>
                  <a:cubicBezTo>
                    <a:pt x="3623" y="5427"/>
                    <a:pt x="3644" y="5448"/>
                    <a:pt x="3655" y="5459"/>
                  </a:cubicBezTo>
                  <a:lnTo>
                    <a:pt x="3665" y="5469"/>
                  </a:lnTo>
                  <a:cubicBezTo>
                    <a:pt x="3718" y="5490"/>
                    <a:pt x="3760" y="5501"/>
                    <a:pt x="3813" y="5501"/>
                  </a:cubicBezTo>
                  <a:lnTo>
                    <a:pt x="3824" y="5501"/>
                  </a:lnTo>
                  <a:cubicBezTo>
                    <a:pt x="3845" y="5501"/>
                    <a:pt x="3877" y="5501"/>
                    <a:pt x="3898" y="5490"/>
                  </a:cubicBezTo>
                  <a:cubicBezTo>
                    <a:pt x="3929" y="5480"/>
                    <a:pt x="3940" y="5469"/>
                    <a:pt x="3961" y="5448"/>
                  </a:cubicBezTo>
                  <a:lnTo>
                    <a:pt x="3972" y="5448"/>
                  </a:lnTo>
                  <a:lnTo>
                    <a:pt x="4024" y="5395"/>
                  </a:lnTo>
                  <a:cubicBezTo>
                    <a:pt x="4046" y="5374"/>
                    <a:pt x="4056" y="5353"/>
                    <a:pt x="4067" y="5332"/>
                  </a:cubicBezTo>
                  <a:cubicBezTo>
                    <a:pt x="4088" y="5290"/>
                    <a:pt x="4098" y="5258"/>
                    <a:pt x="4098" y="5226"/>
                  </a:cubicBezTo>
                  <a:cubicBezTo>
                    <a:pt x="4098" y="5184"/>
                    <a:pt x="4098" y="5142"/>
                    <a:pt x="4088" y="5110"/>
                  </a:cubicBezTo>
                  <a:cubicBezTo>
                    <a:pt x="4077" y="5068"/>
                    <a:pt x="4067" y="5047"/>
                    <a:pt x="4046" y="5015"/>
                  </a:cubicBezTo>
                  <a:cubicBezTo>
                    <a:pt x="4024" y="4983"/>
                    <a:pt x="4003" y="4962"/>
                    <a:pt x="3972" y="4941"/>
                  </a:cubicBezTo>
                  <a:lnTo>
                    <a:pt x="3908" y="4920"/>
                  </a:lnTo>
                  <a:cubicBezTo>
                    <a:pt x="3892" y="4915"/>
                    <a:pt x="3874" y="4912"/>
                    <a:pt x="3855" y="4912"/>
                  </a:cubicBezTo>
                  <a:cubicBezTo>
                    <a:pt x="3837" y="4912"/>
                    <a:pt x="3818" y="4915"/>
                    <a:pt x="3803" y="4920"/>
                  </a:cubicBezTo>
                  <a:cubicBezTo>
                    <a:pt x="3787" y="4915"/>
                    <a:pt x="3774" y="4912"/>
                    <a:pt x="3760" y="4912"/>
                  </a:cubicBezTo>
                  <a:close/>
                  <a:moveTo>
                    <a:pt x="6221" y="4973"/>
                  </a:moveTo>
                  <a:lnTo>
                    <a:pt x="6126" y="4983"/>
                  </a:lnTo>
                  <a:cubicBezTo>
                    <a:pt x="6094" y="4983"/>
                    <a:pt x="6063" y="4983"/>
                    <a:pt x="6042" y="5004"/>
                  </a:cubicBezTo>
                  <a:cubicBezTo>
                    <a:pt x="6010" y="5015"/>
                    <a:pt x="5978" y="5036"/>
                    <a:pt x="5957" y="5068"/>
                  </a:cubicBezTo>
                  <a:cubicBezTo>
                    <a:pt x="5936" y="5099"/>
                    <a:pt x="5915" y="5131"/>
                    <a:pt x="5904" y="5163"/>
                  </a:cubicBezTo>
                  <a:cubicBezTo>
                    <a:pt x="5894" y="5195"/>
                    <a:pt x="5894" y="5237"/>
                    <a:pt x="5894" y="5268"/>
                  </a:cubicBezTo>
                  <a:cubicBezTo>
                    <a:pt x="5894" y="5300"/>
                    <a:pt x="5904" y="5321"/>
                    <a:pt x="5904" y="5342"/>
                  </a:cubicBezTo>
                  <a:cubicBezTo>
                    <a:pt x="5915" y="5395"/>
                    <a:pt x="5936" y="5437"/>
                    <a:pt x="5968" y="5469"/>
                  </a:cubicBezTo>
                  <a:lnTo>
                    <a:pt x="6021" y="5511"/>
                  </a:lnTo>
                  <a:cubicBezTo>
                    <a:pt x="6063" y="5532"/>
                    <a:pt x="6105" y="5543"/>
                    <a:pt x="6147" y="5543"/>
                  </a:cubicBezTo>
                  <a:lnTo>
                    <a:pt x="6242" y="5543"/>
                  </a:lnTo>
                  <a:cubicBezTo>
                    <a:pt x="6274" y="5543"/>
                    <a:pt x="6306" y="5532"/>
                    <a:pt x="6337" y="5511"/>
                  </a:cubicBezTo>
                  <a:cubicBezTo>
                    <a:pt x="6369" y="5501"/>
                    <a:pt x="6390" y="5480"/>
                    <a:pt x="6411" y="5448"/>
                  </a:cubicBezTo>
                  <a:cubicBezTo>
                    <a:pt x="6443" y="5427"/>
                    <a:pt x="6454" y="5395"/>
                    <a:pt x="6464" y="5353"/>
                  </a:cubicBezTo>
                  <a:cubicBezTo>
                    <a:pt x="6475" y="5321"/>
                    <a:pt x="6485" y="5290"/>
                    <a:pt x="6485" y="5247"/>
                  </a:cubicBezTo>
                  <a:cubicBezTo>
                    <a:pt x="6475" y="5226"/>
                    <a:pt x="6475" y="5195"/>
                    <a:pt x="6475" y="5173"/>
                  </a:cubicBezTo>
                  <a:cubicBezTo>
                    <a:pt x="6454" y="5121"/>
                    <a:pt x="6432" y="5089"/>
                    <a:pt x="6401" y="5047"/>
                  </a:cubicBezTo>
                  <a:lnTo>
                    <a:pt x="6348" y="5004"/>
                  </a:lnTo>
                  <a:cubicBezTo>
                    <a:pt x="6316" y="4983"/>
                    <a:pt x="6274" y="4973"/>
                    <a:pt x="6221" y="4973"/>
                  </a:cubicBezTo>
                  <a:close/>
                  <a:moveTo>
                    <a:pt x="4980" y="5620"/>
                  </a:moveTo>
                  <a:cubicBezTo>
                    <a:pt x="4959" y="5620"/>
                    <a:pt x="4938" y="5622"/>
                    <a:pt x="4912" y="5628"/>
                  </a:cubicBezTo>
                  <a:cubicBezTo>
                    <a:pt x="4859" y="5649"/>
                    <a:pt x="4838" y="5670"/>
                    <a:pt x="4795" y="5712"/>
                  </a:cubicBezTo>
                  <a:lnTo>
                    <a:pt x="4764" y="5775"/>
                  </a:lnTo>
                  <a:lnTo>
                    <a:pt x="4743" y="5849"/>
                  </a:lnTo>
                  <a:lnTo>
                    <a:pt x="4732" y="5849"/>
                  </a:lnTo>
                  <a:cubicBezTo>
                    <a:pt x="4721" y="5913"/>
                    <a:pt x="4721" y="5955"/>
                    <a:pt x="4743" y="6018"/>
                  </a:cubicBezTo>
                  <a:cubicBezTo>
                    <a:pt x="4753" y="6039"/>
                    <a:pt x="4764" y="6061"/>
                    <a:pt x="4774" y="6092"/>
                  </a:cubicBezTo>
                  <a:cubicBezTo>
                    <a:pt x="4785" y="6113"/>
                    <a:pt x="4795" y="6135"/>
                    <a:pt x="4817" y="6145"/>
                  </a:cubicBezTo>
                  <a:cubicBezTo>
                    <a:pt x="4848" y="6187"/>
                    <a:pt x="4890" y="6208"/>
                    <a:pt x="4933" y="6219"/>
                  </a:cubicBezTo>
                  <a:cubicBezTo>
                    <a:pt x="4959" y="6224"/>
                    <a:pt x="4983" y="6227"/>
                    <a:pt x="5005" y="6227"/>
                  </a:cubicBezTo>
                  <a:cubicBezTo>
                    <a:pt x="5028" y="6227"/>
                    <a:pt x="5049" y="6224"/>
                    <a:pt x="5070" y="6219"/>
                  </a:cubicBezTo>
                  <a:cubicBezTo>
                    <a:pt x="5102" y="6208"/>
                    <a:pt x="5133" y="6187"/>
                    <a:pt x="5155" y="6156"/>
                  </a:cubicBezTo>
                  <a:cubicBezTo>
                    <a:pt x="5176" y="6135"/>
                    <a:pt x="5197" y="6113"/>
                    <a:pt x="5218" y="6082"/>
                  </a:cubicBezTo>
                  <a:cubicBezTo>
                    <a:pt x="5228" y="6050"/>
                    <a:pt x="5239" y="6008"/>
                    <a:pt x="5239" y="5976"/>
                  </a:cubicBezTo>
                  <a:cubicBezTo>
                    <a:pt x="5250" y="5944"/>
                    <a:pt x="5250" y="5923"/>
                    <a:pt x="5239" y="5902"/>
                  </a:cubicBezTo>
                  <a:lnTo>
                    <a:pt x="5239" y="5892"/>
                  </a:lnTo>
                  <a:cubicBezTo>
                    <a:pt x="5239" y="5839"/>
                    <a:pt x="5228" y="5797"/>
                    <a:pt x="5207" y="5754"/>
                  </a:cubicBezTo>
                  <a:cubicBezTo>
                    <a:pt x="5186" y="5733"/>
                    <a:pt x="5176" y="5712"/>
                    <a:pt x="5165" y="5691"/>
                  </a:cubicBezTo>
                  <a:cubicBezTo>
                    <a:pt x="5133" y="5659"/>
                    <a:pt x="5091" y="5638"/>
                    <a:pt x="5049" y="5628"/>
                  </a:cubicBezTo>
                  <a:cubicBezTo>
                    <a:pt x="5022" y="5622"/>
                    <a:pt x="5001" y="5620"/>
                    <a:pt x="4980" y="5620"/>
                  </a:cubicBezTo>
                  <a:close/>
                  <a:moveTo>
                    <a:pt x="8622" y="5895"/>
                  </a:moveTo>
                  <a:cubicBezTo>
                    <a:pt x="8603" y="5895"/>
                    <a:pt x="8584" y="5900"/>
                    <a:pt x="8566" y="5913"/>
                  </a:cubicBezTo>
                  <a:cubicBezTo>
                    <a:pt x="8534" y="5923"/>
                    <a:pt x="8502" y="5934"/>
                    <a:pt x="8481" y="5966"/>
                  </a:cubicBezTo>
                  <a:lnTo>
                    <a:pt x="8460" y="5997"/>
                  </a:lnTo>
                  <a:lnTo>
                    <a:pt x="8429" y="6018"/>
                  </a:lnTo>
                  <a:cubicBezTo>
                    <a:pt x="8397" y="6061"/>
                    <a:pt x="8376" y="6103"/>
                    <a:pt x="8365" y="6145"/>
                  </a:cubicBezTo>
                  <a:cubicBezTo>
                    <a:pt x="8365" y="6177"/>
                    <a:pt x="8365" y="6198"/>
                    <a:pt x="8365" y="6219"/>
                  </a:cubicBezTo>
                  <a:cubicBezTo>
                    <a:pt x="8365" y="6272"/>
                    <a:pt x="8376" y="6325"/>
                    <a:pt x="8397" y="6367"/>
                  </a:cubicBezTo>
                  <a:lnTo>
                    <a:pt x="8418" y="6399"/>
                  </a:lnTo>
                  <a:lnTo>
                    <a:pt x="8439" y="6420"/>
                  </a:lnTo>
                  <a:lnTo>
                    <a:pt x="8439" y="6430"/>
                  </a:lnTo>
                  <a:lnTo>
                    <a:pt x="8471" y="6451"/>
                  </a:lnTo>
                  <a:lnTo>
                    <a:pt x="8492" y="6472"/>
                  </a:lnTo>
                  <a:lnTo>
                    <a:pt x="8502" y="6472"/>
                  </a:lnTo>
                  <a:lnTo>
                    <a:pt x="8555" y="6494"/>
                  </a:lnTo>
                  <a:lnTo>
                    <a:pt x="8566" y="6494"/>
                  </a:lnTo>
                  <a:lnTo>
                    <a:pt x="8629" y="6504"/>
                  </a:lnTo>
                  <a:lnTo>
                    <a:pt x="8693" y="6494"/>
                  </a:lnTo>
                  <a:lnTo>
                    <a:pt x="8703" y="6494"/>
                  </a:lnTo>
                  <a:lnTo>
                    <a:pt x="8735" y="6472"/>
                  </a:lnTo>
                  <a:lnTo>
                    <a:pt x="8767" y="6462"/>
                  </a:lnTo>
                  <a:lnTo>
                    <a:pt x="8767" y="6451"/>
                  </a:lnTo>
                  <a:lnTo>
                    <a:pt x="8819" y="6409"/>
                  </a:lnTo>
                  <a:lnTo>
                    <a:pt x="8819" y="6399"/>
                  </a:lnTo>
                  <a:cubicBezTo>
                    <a:pt x="8840" y="6377"/>
                    <a:pt x="8851" y="6356"/>
                    <a:pt x="8862" y="6335"/>
                  </a:cubicBezTo>
                  <a:lnTo>
                    <a:pt x="8872" y="6303"/>
                  </a:lnTo>
                  <a:lnTo>
                    <a:pt x="8883" y="6261"/>
                  </a:lnTo>
                  <a:cubicBezTo>
                    <a:pt x="8893" y="6230"/>
                    <a:pt x="8893" y="6208"/>
                    <a:pt x="8893" y="6187"/>
                  </a:cubicBezTo>
                  <a:lnTo>
                    <a:pt x="8893" y="6177"/>
                  </a:lnTo>
                  <a:lnTo>
                    <a:pt x="8883" y="6103"/>
                  </a:lnTo>
                  <a:lnTo>
                    <a:pt x="8851" y="6039"/>
                  </a:lnTo>
                  <a:lnTo>
                    <a:pt x="8851" y="6029"/>
                  </a:lnTo>
                  <a:lnTo>
                    <a:pt x="8809" y="5976"/>
                  </a:lnTo>
                  <a:cubicBezTo>
                    <a:pt x="8788" y="5955"/>
                    <a:pt x="8777" y="5944"/>
                    <a:pt x="8756" y="5934"/>
                  </a:cubicBezTo>
                  <a:cubicBezTo>
                    <a:pt x="8724" y="5913"/>
                    <a:pt x="8693" y="5902"/>
                    <a:pt x="8661" y="5902"/>
                  </a:cubicBezTo>
                  <a:cubicBezTo>
                    <a:pt x="8648" y="5898"/>
                    <a:pt x="8635" y="5895"/>
                    <a:pt x="8622" y="5895"/>
                  </a:cubicBezTo>
                  <a:close/>
                  <a:moveTo>
                    <a:pt x="1131" y="6029"/>
                  </a:moveTo>
                  <a:cubicBezTo>
                    <a:pt x="1046" y="6029"/>
                    <a:pt x="962" y="6039"/>
                    <a:pt x="877" y="6061"/>
                  </a:cubicBezTo>
                  <a:cubicBezTo>
                    <a:pt x="845" y="6061"/>
                    <a:pt x="814" y="6082"/>
                    <a:pt x="793" y="6113"/>
                  </a:cubicBezTo>
                  <a:cubicBezTo>
                    <a:pt x="772" y="6135"/>
                    <a:pt x="750" y="6156"/>
                    <a:pt x="729" y="6187"/>
                  </a:cubicBezTo>
                  <a:cubicBezTo>
                    <a:pt x="719" y="6230"/>
                    <a:pt x="708" y="6261"/>
                    <a:pt x="708" y="6293"/>
                  </a:cubicBezTo>
                  <a:cubicBezTo>
                    <a:pt x="698" y="6335"/>
                    <a:pt x="708" y="6377"/>
                    <a:pt x="708" y="6409"/>
                  </a:cubicBezTo>
                  <a:cubicBezTo>
                    <a:pt x="740" y="6472"/>
                    <a:pt x="772" y="6546"/>
                    <a:pt x="835" y="6578"/>
                  </a:cubicBezTo>
                  <a:lnTo>
                    <a:pt x="845" y="6578"/>
                  </a:lnTo>
                  <a:cubicBezTo>
                    <a:pt x="867" y="6610"/>
                    <a:pt x="898" y="6641"/>
                    <a:pt x="930" y="6663"/>
                  </a:cubicBezTo>
                  <a:lnTo>
                    <a:pt x="993" y="6694"/>
                  </a:lnTo>
                  <a:cubicBezTo>
                    <a:pt x="1011" y="6699"/>
                    <a:pt x="1028" y="6701"/>
                    <a:pt x="1046" y="6701"/>
                  </a:cubicBezTo>
                  <a:cubicBezTo>
                    <a:pt x="1071" y="6701"/>
                    <a:pt x="1095" y="6696"/>
                    <a:pt x="1120" y="6684"/>
                  </a:cubicBezTo>
                  <a:lnTo>
                    <a:pt x="1395" y="6620"/>
                  </a:lnTo>
                  <a:cubicBezTo>
                    <a:pt x="1405" y="6610"/>
                    <a:pt x="1426" y="6599"/>
                    <a:pt x="1447" y="6589"/>
                  </a:cubicBezTo>
                  <a:cubicBezTo>
                    <a:pt x="1479" y="6578"/>
                    <a:pt x="1500" y="6546"/>
                    <a:pt x="1511" y="6515"/>
                  </a:cubicBezTo>
                  <a:cubicBezTo>
                    <a:pt x="1532" y="6494"/>
                    <a:pt x="1543" y="6472"/>
                    <a:pt x="1543" y="6451"/>
                  </a:cubicBezTo>
                  <a:cubicBezTo>
                    <a:pt x="1553" y="6420"/>
                    <a:pt x="1564" y="6377"/>
                    <a:pt x="1564" y="6346"/>
                  </a:cubicBezTo>
                  <a:cubicBezTo>
                    <a:pt x="1553" y="6293"/>
                    <a:pt x="1543" y="6251"/>
                    <a:pt x="1521" y="6198"/>
                  </a:cubicBezTo>
                  <a:cubicBezTo>
                    <a:pt x="1511" y="6166"/>
                    <a:pt x="1490" y="6145"/>
                    <a:pt x="1458" y="6124"/>
                  </a:cubicBezTo>
                  <a:cubicBezTo>
                    <a:pt x="1437" y="6103"/>
                    <a:pt x="1405" y="6082"/>
                    <a:pt x="1374" y="6082"/>
                  </a:cubicBezTo>
                  <a:cubicBezTo>
                    <a:pt x="1289" y="6050"/>
                    <a:pt x="1205" y="6039"/>
                    <a:pt x="1131" y="6029"/>
                  </a:cubicBezTo>
                  <a:close/>
                  <a:moveTo>
                    <a:pt x="7108" y="6261"/>
                  </a:moveTo>
                  <a:cubicBezTo>
                    <a:pt x="7077" y="6261"/>
                    <a:pt x="7034" y="6272"/>
                    <a:pt x="7013" y="6293"/>
                  </a:cubicBezTo>
                  <a:cubicBezTo>
                    <a:pt x="6982" y="6303"/>
                    <a:pt x="6961" y="6325"/>
                    <a:pt x="6939" y="6356"/>
                  </a:cubicBezTo>
                  <a:lnTo>
                    <a:pt x="6897" y="6377"/>
                  </a:lnTo>
                  <a:cubicBezTo>
                    <a:pt x="6865" y="6388"/>
                    <a:pt x="6844" y="6420"/>
                    <a:pt x="6823" y="6451"/>
                  </a:cubicBezTo>
                  <a:cubicBezTo>
                    <a:pt x="6802" y="6472"/>
                    <a:pt x="6792" y="6515"/>
                    <a:pt x="6781" y="6546"/>
                  </a:cubicBezTo>
                  <a:cubicBezTo>
                    <a:pt x="6781" y="6589"/>
                    <a:pt x="6781" y="6620"/>
                    <a:pt x="6781" y="6663"/>
                  </a:cubicBezTo>
                  <a:cubicBezTo>
                    <a:pt x="6792" y="6694"/>
                    <a:pt x="6802" y="6737"/>
                    <a:pt x="6813" y="6768"/>
                  </a:cubicBezTo>
                  <a:lnTo>
                    <a:pt x="6855" y="6821"/>
                  </a:lnTo>
                  <a:cubicBezTo>
                    <a:pt x="6887" y="6853"/>
                    <a:pt x="6929" y="6874"/>
                    <a:pt x="6971" y="6884"/>
                  </a:cubicBezTo>
                  <a:cubicBezTo>
                    <a:pt x="6992" y="6895"/>
                    <a:pt x="7013" y="6895"/>
                    <a:pt x="7034" y="6895"/>
                  </a:cubicBezTo>
                  <a:cubicBezTo>
                    <a:pt x="7045" y="6895"/>
                    <a:pt x="7066" y="6895"/>
                    <a:pt x="7077" y="6884"/>
                  </a:cubicBezTo>
                  <a:lnTo>
                    <a:pt x="7119" y="6905"/>
                  </a:lnTo>
                  <a:cubicBezTo>
                    <a:pt x="7151" y="6927"/>
                    <a:pt x="7182" y="6927"/>
                    <a:pt x="7214" y="6927"/>
                  </a:cubicBezTo>
                  <a:cubicBezTo>
                    <a:pt x="7246" y="6927"/>
                    <a:pt x="7288" y="6916"/>
                    <a:pt x="7309" y="6895"/>
                  </a:cubicBezTo>
                  <a:cubicBezTo>
                    <a:pt x="7341" y="6884"/>
                    <a:pt x="7372" y="6863"/>
                    <a:pt x="7394" y="6832"/>
                  </a:cubicBezTo>
                  <a:cubicBezTo>
                    <a:pt x="7404" y="6821"/>
                    <a:pt x="7415" y="6800"/>
                    <a:pt x="7425" y="6779"/>
                  </a:cubicBezTo>
                  <a:cubicBezTo>
                    <a:pt x="7446" y="6737"/>
                    <a:pt x="7457" y="6684"/>
                    <a:pt x="7457" y="6631"/>
                  </a:cubicBezTo>
                  <a:cubicBezTo>
                    <a:pt x="7457" y="6610"/>
                    <a:pt x="7446" y="6589"/>
                    <a:pt x="7446" y="6557"/>
                  </a:cubicBezTo>
                  <a:cubicBezTo>
                    <a:pt x="7436" y="6515"/>
                    <a:pt x="7415" y="6472"/>
                    <a:pt x="7383" y="6441"/>
                  </a:cubicBezTo>
                  <a:cubicBezTo>
                    <a:pt x="7351" y="6409"/>
                    <a:pt x="7309" y="6377"/>
                    <a:pt x="7288" y="6346"/>
                  </a:cubicBezTo>
                  <a:cubicBezTo>
                    <a:pt x="7256" y="6314"/>
                    <a:pt x="7235" y="6293"/>
                    <a:pt x="7203" y="6282"/>
                  </a:cubicBezTo>
                  <a:cubicBezTo>
                    <a:pt x="7172" y="6272"/>
                    <a:pt x="7140" y="6261"/>
                    <a:pt x="7108" y="6261"/>
                  </a:cubicBezTo>
                  <a:close/>
                  <a:moveTo>
                    <a:pt x="3201" y="6588"/>
                  </a:moveTo>
                  <a:cubicBezTo>
                    <a:pt x="3178" y="6588"/>
                    <a:pt x="3153" y="6592"/>
                    <a:pt x="3127" y="6599"/>
                  </a:cubicBezTo>
                  <a:cubicBezTo>
                    <a:pt x="3095" y="6610"/>
                    <a:pt x="3074" y="6631"/>
                    <a:pt x="3042" y="6652"/>
                  </a:cubicBezTo>
                  <a:cubicBezTo>
                    <a:pt x="3021" y="6673"/>
                    <a:pt x="3000" y="6705"/>
                    <a:pt x="2989" y="6737"/>
                  </a:cubicBezTo>
                  <a:cubicBezTo>
                    <a:pt x="2979" y="6758"/>
                    <a:pt x="2968" y="6779"/>
                    <a:pt x="2968" y="6800"/>
                  </a:cubicBezTo>
                  <a:cubicBezTo>
                    <a:pt x="2947" y="6853"/>
                    <a:pt x="2947" y="6863"/>
                    <a:pt x="2937" y="6916"/>
                  </a:cubicBezTo>
                  <a:cubicBezTo>
                    <a:pt x="2937" y="6958"/>
                    <a:pt x="2937" y="7001"/>
                    <a:pt x="2947" y="7043"/>
                  </a:cubicBezTo>
                  <a:cubicBezTo>
                    <a:pt x="2979" y="7138"/>
                    <a:pt x="3032" y="7201"/>
                    <a:pt x="3106" y="7243"/>
                  </a:cubicBezTo>
                  <a:cubicBezTo>
                    <a:pt x="3127" y="7265"/>
                    <a:pt x="3148" y="7275"/>
                    <a:pt x="3169" y="7286"/>
                  </a:cubicBezTo>
                  <a:cubicBezTo>
                    <a:pt x="3211" y="7296"/>
                    <a:pt x="3253" y="7317"/>
                    <a:pt x="3296" y="7339"/>
                  </a:cubicBezTo>
                  <a:cubicBezTo>
                    <a:pt x="3349" y="7349"/>
                    <a:pt x="3401" y="7360"/>
                    <a:pt x="3454" y="7370"/>
                  </a:cubicBezTo>
                  <a:cubicBezTo>
                    <a:pt x="3475" y="7381"/>
                    <a:pt x="3496" y="7381"/>
                    <a:pt x="3517" y="7381"/>
                  </a:cubicBezTo>
                  <a:cubicBezTo>
                    <a:pt x="3549" y="7381"/>
                    <a:pt x="3581" y="7370"/>
                    <a:pt x="3613" y="7349"/>
                  </a:cubicBezTo>
                  <a:cubicBezTo>
                    <a:pt x="3634" y="7349"/>
                    <a:pt x="3655" y="7328"/>
                    <a:pt x="3665" y="7317"/>
                  </a:cubicBezTo>
                  <a:cubicBezTo>
                    <a:pt x="3697" y="7296"/>
                    <a:pt x="3708" y="7265"/>
                    <a:pt x="3729" y="7233"/>
                  </a:cubicBezTo>
                  <a:cubicBezTo>
                    <a:pt x="3729" y="7212"/>
                    <a:pt x="3739" y="7191"/>
                    <a:pt x="3750" y="7159"/>
                  </a:cubicBezTo>
                  <a:cubicBezTo>
                    <a:pt x="3750" y="7138"/>
                    <a:pt x="3750" y="7117"/>
                    <a:pt x="3760" y="7085"/>
                  </a:cubicBezTo>
                  <a:cubicBezTo>
                    <a:pt x="3760" y="7053"/>
                    <a:pt x="3750" y="7011"/>
                    <a:pt x="3729" y="6979"/>
                  </a:cubicBezTo>
                  <a:cubicBezTo>
                    <a:pt x="3718" y="6948"/>
                    <a:pt x="3708" y="6916"/>
                    <a:pt x="3676" y="6895"/>
                  </a:cubicBezTo>
                  <a:cubicBezTo>
                    <a:pt x="3613" y="6832"/>
                    <a:pt x="3549" y="6779"/>
                    <a:pt x="3486" y="6726"/>
                  </a:cubicBezTo>
                  <a:cubicBezTo>
                    <a:pt x="3433" y="6684"/>
                    <a:pt x="3380" y="6652"/>
                    <a:pt x="3317" y="6620"/>
                  </a:cubicBezTo>
                  <a:cubicBezTo>
                    <a:pt x="3283" y="6600"/>
                    <a:pt x="3244" y="6588"/>
                    <a:pt x="3201" y="6588"/>
                  </a:cubicBezTo>
                  <a:close/>
                  <a:moveTo>
                    <a:pt x="5125" y="7355"/>
                  </a:moveTo>
                  <a:cubicBezTo>
                    <a:pt x="5100" y="7355"/>
                    <a:pt x="5074" y="7363"/>
                    <a:pt x="5059" y="7370"/>
                  </a:cubicBezTo>
                  <a:cubicBezTo>
                    <a:pt x="4996" y="7391"/>
                    <a:pt x="4933" y="7434"/>
                    <a:pt x="4912" y="7507"/>
                  </a:cubicBezTo>
                  <a:cubicBezTo>
                    <a:pt x="4901" y="7529"/>
                    <a:pt x="4890" y="7550"/>
                    <a:pt x="4890" y="7571"/>
                  </a:cubicBezTo>
                  <a:cubicBezTo>
                    <a:pt x="4880" y="7624"/>
                    <a:pt x="4880" y="7676"/>
                    <a:pt x="4890" y="7729"/>
                  </a:cubicBezTo>
                  <a:lnTo>
                    <a:pt x="4901" y="7761"/>
                  </a:lnTo>
                  <a:lnTo>
                    <a:pt x="4901" y="7803"/>
                  </a:lnTo>
                  <a:cubicBezTo>
                    <a:pt x="4901" y="7856"/>
                    <a:pt x="4912" y="7898"/>
                    <a:pt x="4933" y="7951"/>
                  </a:cubicBezTo>
                  <a:cubicBezTo>
                    <a:pt x="4954" y="7962"/>
                    <a:pt x="4964" y="7983"/>
                    <a:pt x="4975" y="8004"/>
                  </a:cubicBezTo>
                  <a:cubicBezTo>
                    <a:pt x="5007" y="8036"/>
                    <a:pt x="5049" y="8057"/>
                    <a:pt x="5091" y="8067"/>
                  </a:cubicBezTo>
                  <a:lnTo>
                    <a:pt x="5133" y="8088"/>
                  </a:lnTo>
                  <a:lnTo>
                    <a:pt x="5155" y="8099"/>
                  </a:lnTo>
                  <a:cubicBezTo>
                    <a:pt x="5186" y="8120"/>
                    <a:pt x="5228" y="8141"/>
                    <a:pt x="5260" y="8152"/>
                  </a:cubicBezTo>
                  <a:cubicBezTo>
                    <a:pt x="5281" y="8152"/>
                    <a:pt x="5292" y="8162"/>
                    <a:pt x="5313" y="8162"/>
                  </a:cubicBezTo>
                  <a:cubicBezTo>
                    <a:pt x="5345" y="8173"/>
                    <a:pt x="5387" y="8173"/>
                    <a:pt x="5429" y="8173"/>
                  </a:cubicBezTo>
                  <a:cubicBezTo>
                    <a:pt x="5461" y="8173"/>
                    <a:pt x="5492" y="8162"/>
                    <a:pt x="5524" y="8141"/>
                  </a:cubicBezTo>
                  <a:cubicBezTo>
                    <a:pt x="5556" y="8131"/>
                    <a:pt x="5577" y="8109"/>
                    <a:pt x="5598" y="8088"/>
                  </a:cubicBezTo>
                  <a:lnTo>
                    <a:pt x="5630" y="8025"/>
                  </a:lnTo>
                  <a:cubicBezTo>
                    <a:pt x="5651" y="7993"/>
                    <a:pt x="5661" y="7962"/>
                    <a:pt x="5661" y="7919"/>
                  </a:cubicBezTo>
                  <a:cubicBezTo>
                    <a:pt x="5672" y="7898"/>
                    <a:pt x="5661" y="7867"/>
                    <a:pt x="5661" y="7845"/>
                  </a:cubicBezTo>
                  <a:cubicBezTo>
                    <a:pt x="5661" y="7803"/>
                    <a:pt x="5640" y="7772"/>
                    <a:pt x="5630" y="7740"/>
                  </a:cubicBezTo>
                  <a:lnTo>
                    <a:pt x="5588" y="7687"/>
                  </a:lnTo>
                  <a:cubicBezTo>
                    <a:pt x="5556" y="7655"/>
                    <a:pt x="5514" y="7624"/>
                    <a:pt x="5471" y="7613"/>
                  </a:cubicBezTo>
                  <a:cubicBezTo>
                    <a:pt x="5440" y="7603"/>
                    <a:pt x="5408" y="7592"/>
                    <a:pt x="5376" y="7581"/>
                  </a:cubicBezTo>
                  <a:lnTo>
                    <a:pt x="5366" y="7550"/>
                  </a:lnTo>
                  <a:cubicBezTo>
                    <a:pt x="5355" y="7518"/>
                    <a:pt x="5345" y="7486"/>
                    <a:pt x="5323" y="7465"/>
                  </a:cubicBezTo>
                  <a:cubicBezTo>
                    <a:pt x="5302" y="7434"/>
                    <a:pt x="5281" y="7402"/>
                    <a:pt x="5250" y="7391"/>
                  </a:cubicBezTo>
                  <a:cubicBezTo>
                    <a:pt x="5218" y="7370"/>
                    <a:pt x="5186" y="7360"/>
                    <a:pt x="5155" y="7360"/>
                  </a:cubicBezTo>
                  <a:cubicBezTo>
                    <a:pt x="5145" y="7357"/>
                    <a:pt x="5135" y="7355"/>
                    <a:pt x="5125" y="735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606" name="Google Shape;1606;p53"/>
            <p:cNvGrpSpPr/>
            <p:nvPr/>
          </p:nvGrpSpPr>
          <p:grpSpPr>
            <a:xfrm rot="-374553">
              <a:off x="1573360" y="2558455"/>
              <a:ext cx="865662" cy="1651619"/>
              <a:chOff x="952975" y="2608775"/>
              <a:chExt cx="767781" cy="1706704"/>
            </a:xfrm>
          </p:grpSpPr>
          <p:sp>
            <p:nvSpPr>
              <p:cNvPr id="1607" name="Google Shape;1607;p53"/>
              <p:cNvSpPr/>
              <p:nvPr/>
            </p:nvSpPr>
            <p:spPr>
              <a:xfrm>
                <a:off x="952975" y="2608775"/>
                <a:ext cx="767781" cy="1706704"/>
              </a:xfrm>
              <a:custGeom>
                <a:avLst/>
                <a:gdLst/>
                <a:ahLst/>
                <a:cxnLst/>
                <a:rect l="l" t="t" r="r" b="b"/>
                <a:pathLst>
                  <a:path w="16424" h="36509" extrusionOk="0">
                    <a:moveTo>
                      <a:pt x="8767" y="0"/>
                    </a:moveTo>
                    <a:cubicBezTo>
                      <a:pt x="8750" y="0"/>
                      <a:pt x="8732" y="1"/>
                      <a:pt x="8713" y="3"/>
                    </a:cubicBezTo>
                    <a:cubicBezTo>
                      <a:pt x="8418" y="34"/>
                      <a:pt x="8185" y="288"/>
                      <a:pt x="8048" y="552"/>
                    </a:cubicBezTo>
                    <a:cubicBezTo>
                      <a:pt x="7552" y="1439"/>
                      <a:pt x="7615" y="2516"/>
                      <a:pt x="7689" y="3530"/>
                    </a:cubicBezTo>
                    <a:cubicBezTo>
                      <a:pt x="7773" y="4512"/>
                      <a:pt x="7847" y="5505"/>
                      <a:pt x="7921" y="6498"/>
                    </a:cubicBezTo>
                    <a:cubicBezTo>
                      <a:pt x="7942" y="6847"/>
                      <a:pt x="7911" y="7301"/>
                      <a:pt x="7573" y="7417"/>
                    </a:cubicBezTo>
                    <a:cubicBezTo>
                      <a:pt x="7529" y="7431"/>
                      <a:pt x="7487" y="7437"/>
                      <a:pt x="7445" y="7437"/>
                    </a:cubicBezTo>
                    <a:cubicBezTo>
                      <a:pt x="7142" y="7437"/>
                      <a:pt x="6886" y="7092"/>
                      <a:pt x="6728" y="6804"/>
                    </a:cubicBezTo>
                    <a:cubicBezTo>
                      <a:pt x="6422" y="6266"/>
                      <a:pt x="6073" y="5738"/>
                      <a:pt x="5703" y="5241"/>
                    </a:cubicBezTo>
                    <a:cubicBezTo>
                      <a:pt x="5569" y="5068"/>
                      <a:pt x="5391" y="4887"/>
                      <a:pt x="5185" y="4887"/>
                    </a:cubicBezTo>
                    <a:cubicBezTo>
                      <a:pt x="5165" y="4887"/>
                      <a:pt x="5144" y="4889"/>
                      <a:pt x="5123" y="4893"/>
                    </a:cubicBezTo>
                    <a:cubicBezTo>
                      <a:pt x="4869" y="4945"/>
                      <a:pt x="4763" y="5252"/>
                      <a:pt x="4742" y="5516"/>
                    </a:cubicBezTo>
                    <a:cubicBezTo>
                      <a:pt x="4679" y="6414"/>
                      <a:pt x="5027" y="7290"/>
                      <a:pt x="5450" y="8093"/>
                    </a:cubicBezTo>
                    <a:cubicBezTo>
                      <a:pt x="5872" y="8895"/>
                      <a:pt x="6379" y="9645"/>
                      <a:pt x="6696" y="10490"/>
                    </a:cubicBezTo>
                    <a:cubicBezTo>
                      <a:pt x="6770" y="10680"/>
                      <a:pt x="6823" y="10881"/>
                      <a:pt x="6791" y="11071"/>
                    </a:cubicBezTo>
                    <a:cubicBezTo>
                      <a:pt x="6760" y="11261"/>
                      <a:pt x="6601" y="11451"/>
                      <a:pt x="6400" y="11451"/>
                    </a:cubicBezTo>
                    <a:cubicBezTo>
                      <a:pt x="6274" y="11441"/>
                      <a:pt x="6158" y="11367"/>
                      <a:pt x="6052" y="11293"/>
                    </a:cubicBezTo>
                    <a:cubicBezTo>
                      <a:pt x="5714" y="11039"/>
                      <a:pt x="5418" y="10733"/>
                      <a:pt x="5165" y="10406"/>
                    </a:cubicBezTo>
                    <a:cubicBezTo>
                      <a:pt x="4658" y="9740"/>
                      <a:pt x="4256" y="8885"/>
                      <a:pt x="3464" y="8642"/>
                    </a:cubicBezTo>
                    <a:cubicBezTo>
                      <a:pt x="3411" y="8629"/>
                      <a:pt x="3357" y="8615"/>
                      <a:pt x="3307" y="8615"/>
                    </a:cubicBezTo>
                    <a:cubicBezTo>
                      <a:pt x="3277" y="8615"/>
                      <a:pt x="3249" y="8620"/>
                      <a:pt x="3221" y="8631"/>
                    </a:cubicBezTo>
                    <a:cubicBezTo>
                      <a:pt x="3148" y="8663"/>
                      <a:pt x="3095" y="8737"/>
                      <a:pt x="3052" y="8811"/>
                    </a:cubicBezTo>
                    <a:cubicBezTo>
                      <a:pt x="2757" y="9392"/>
                      <a:pt x="3000" y="10089"/>
                      <a:pt x="3317" y="10659"/>
                    </a:cubicBezTo>
                    <a:cubicBezTo>
                      <a:pt x="4204" y="12254"/>
                      <a:pt x="5661" y="13490"/>
                      <a:pt x="6506" y="15116"/>
                    </a:cubicBezTo>
                    <a:cubicBezTo>
                      <a:pt x="6696" y="15485"/>
                      <a:pt x="7224" y="17173"/>
                      <a:pt x="6446" y="17173"/>
                    </a:cubicBezTo>
                    <a:cubicBezTo>
                      <a:pt x="6400" y="17173"/>
                      <a:pt x="6350" y="17167"/>
                      <a:pt x="6295" y="17155"/>
                    </a:cubicBezTo>
                    <a:cubicBezTo>
                      <a:pt x="5534" y="16986"/>
                      <a:pt x="5270" y="15201"/>
                      <a:pt x="4996" y="14641"/>
                    </a:cubicBezTo>
                    <a:cubicBezTo>
                      <a:pt x="4616" y="13891"/>
                      <a:pt x="4098" y="13078"/>
                      <a:pt x="3348" y="12645"/>
                    </a:cubicBezTo>
                    <a:cubicBezTo>
                      <a:pt x="2922" y="12400"/>
                      <a:pt x="2488" y="12282"/>
                      <a:pt x="2106" y="12282"/>
                    </a:cubicBezTo>
                    <a:cubicBezTo>
                      <a:pt x="1172" y="12282"/>
                      <a:pt x="555" y="12989"/>
                      <a:pt x="1162" y="14271"/>
                    </a:cubicBezTo>
                    <a:cubicBezTo>
                      <a:pt x="2250" y="16574"/>
                      <a:pt x="4985" y="17862"/>
                      <a:pt x="5809" y="20270"/>
                    </a:cubicBezTo>
                    <a:cubicBezTo>
                      <a:pt x="6073" y="21041"/>
                      <a:pt x="5872" y="22182"/>
                      <a:pt x="5070" y="22224"/>
                    </a:cubicBezTo>
                    <a:cubicBezTo>
                      <a:pt x="4320" y="21062"/>
                      <a:pt x="3475" y="19953"/>
                      <a:pt x="2546" y="18929"/>
                    </a:cubicBezTo>
                    <a:cubicBezTo>
                      <a:pt x="2238" y="18574"/>
                      <a:pt x="1844" y="18210"/>
                      <a:pt x="1394" y="18210"/>
                    </a:cubicBezTo>
                    <a:cubicBezTo>
                      <a:pt x="1349" y="18210"/>
                      <a:pt x="1303" y="18214"/>
                      <a:pt x="1257" y="18221"/>
                    </a:cubicBezTo>
                    <a:cubicBezTo>
                      <a:pt x="803" y="18295"/>
                      <a:pt x="497" y="18760"/>
                      <a:pt x="391" y="19214"/>
                    </a:cubicBezTo>
                    <a:cubicBezTo>
                      <a:pt x="169" y="20249"/>
                      <a:pt x="708" y="21305"/>
                      <a:pt x="1373" y="22129"/>
                    </a:cubicBezTo>
                    <a:cubicBezTo>
                      <a:pt x="2588" y="23671"/>
                      <a:pt x="4256" y="24801"/>
                      <a:pt x="5598" y="26237"/>
                    </a:cubicBezTo>
                    <a:cubicBezTo>
                      <a:pt x="5936" y="26607"/>
                      <a:pt x="6274" y="27019"/>
                      <a:pt x="6316" y="27515"/>
                    </a:cubicBezTo>
                    <a:cubicBezTo>
                      <a:pt x="6357" y="27994"/>
                      <a:pt x="5995" y="28531"/>
                      <a:pt x="5524" y="28531"/>
                    </a:cubicBezTo>
                    <a:cubicBezTo>
                      <a:pt x="5506" y="28531"/>
                      <a:pt x="5489" y="28531"/>
                      <a:pt x="5471" y="28529"/>
                    </a:cubicBezTo>
                    <a:cubicBezTo>
                      <a:pt x="5165" y="28498"/>
                      <a:pt x="4922" y="28244"/>
                      <a:pt x="4700" y="28012"/>
                    </a:cubicBezTo>
                    <a:cubicBezTo>
                      <a:pt x="4119" y="27367"/>
                      <a:pt x="3538" y="26723"/>
                      <a:pt x="2957" y="26079"/>
                    </a:cubicBezTo>
                    <a:cubicBezTo>
                      <a:pt x="2651" y="25741"/>
                      <a:pt x="2324" y="25382"/>
                      <a:pt x="1901" y="25181"/>
                    </a:cubicBezTo>
                    <a:cubicBezTo>
                      <a:pt x="1714" y="25092"/>
                      <a:pt x="1502" y="25043"/>
                      <a:pt x="1293" y="25043"/>
                    </a:cubicBezTo>
                    <a:cubicBezTo>
                      <a:pt x="1031" y="25043"/>
                      <a:pt x="775" y="25121"/>
                      <a:pt x="581" y="25297"/>
                    </a:cubicBezTo>
                    <a:cubicBezTo>
                      <a:pt x="0" y="25847"/>
                      <a:pt x="391" y="26829"/>
                      <a:pt x="856" y="27494"/>
                    </a:cubicBezTo>
                    <a:cubicBezTo>
                      <a:pt x="2017" y="29163"/>
                      <a:pt x="3475" y="30948"/>
                      <a:pt x="5260" y="31972"/>
                    </a:cubicBezTo>
                    <a:cubicBezTo>
                      <a:pt x="6073" y="32448"/>
                      <a:pt x="6812" y="33102"/>
                      <a:pt x="7214" y="33979"/>
                    </a:cubicBezTo>
                    <a:cubicBezTo>
                      <a:pt x="7469" y="34538"/>
                      <a:pt x="7314" y="36508"/>
                      <a:pt x="8051" y="36508"/>
                    </a:cubicBezTo>
                    <a:cubicBezTo>
                      <a:pt x="8108" y="36508"/>
                      <a:pt x="8170" y="36496"/>
                      <a:pt x="8238" y="36471"/>
                    </a:cubicBezTo>
                    <a:cubicBezTo>
                      <a:pt x="8967" y="36207"/>
                      <a:pt x="8661" y="34845"/>
                      <a:pt x="8629" y="34296"/>
                    </a:cubicBezTo>
                    <a:cubicBezTo>
                      <a:pt x="8544" y="32722"/>
                      <a:pt x="8523" y="30821"/>
                      <a:pt x="9865" y="29723"/>
                    </a:cubicBezTo>
                    <a:cubicBezTo>
                      <a:pt x="10530" y="29184"/>
                      <a:pt x="11407" y="28983"/>
                      <a:pt x="12199" y="28645"/>
                    </a:cubicBezTo>
                    <a:cubicBezTo>
                      <a:pt x="13772" y="27980"/>
                      <a:pt x="15092" y="26755"/>
                      <a:pt x="15874" y="25245"/>
                    </a:cubicBezTo>
                    <a:cubicBezTo>
                      <a:pt x="16233" y="24537"/>
                      <a:pt x="16423" y="23555"/>
                      <a:pt x="15800" y="23058"/>
                    </a:cubicBezTo>
                    <a:cubicBezTo>
                      <a:pt x="15602" y="22903"/>
                      <a:pt x="15381" y="22837"/>
                      <a:pt x="15152" y="22837"/>
                    </a:cubicBezTo>
                    <a:cubicBezTo>
                      <a:pt x="14525" y="22837"/>
                      <a:pt x="13828" y="23323"/>
                      <a:pt x="13318" y="23787"/>
                    </a:cubicBezTo>
                    <a:cubicBezTo>
                      <a:pt x="12188" y="24812"/>
                      <a:pt x="10995" y="25773"/>
                      <a:pt x="9748" y="26649"/>
                    </a:cubicBezTo>
                    <a:cubicBezTo>
                      <a:pt x="9544" y="26800"/>
                      <a:pt x="9302" y="26952"/>
                      <a:pt x="9054" y="26952"/>
                    </a:cubicBezTo>
                    <a:cubicBezTo>
                      <a:pt x="9008" y="26952"/>
                      <a:pt x="8961" y="26946"/>
                      <a:pt x="8914" y="26934"/>
                    </a:cubicBezTo>
                    <a:cubicBezTo>
                      <a:pt x="8671" y="26861"/>
                      <a:pt x="8502" y="26618"/>
                      <a:pt x="8407" y="26385"/>
                    </a:cubicBezTo>
                    <a:cubicBezTo>
                      <a:pt x="7900" y="25139"/>
                      <a:pt x="8534" y="23671"/>
                      <a:pt x="9516" y="22752"/>
                    </a:cubicBezTo>
                    <a:cubicBezTo>
                      <a:pt x="10498" y="21833"/>
                      <a:pt x="11766" y="21305"/>
                      <a:pt x="12949" y="20650"/>
                    </a:cubicBezTo>
                    <a:cubicBezTo>
                      <a:pt x="14110" y="20006"/>
                      <a:pt x="15853" y="19056"/>
                      <a:pt x="16159" y="17630"/>
                    </a:cubicBezTo>
                    <a:cubicBezTo>
                      <a:pt x="16254" y="17155"/>
                      <a:pt x="16085" y="16574"/>
                      <a:pt x="15642" y="16384"/>
                    </a:cubicBezTo>
                    <a:cubicBezTo>
                      <a:pt x="15515" y="16330"/>
                      <a:pt x="15382" y="16308"/>
                      <a:pt x="15247" y="16308"/>
                    </a:cubicBezTo>
                    <a:cubicBezTo>
                      <a:pt x="15089" y="16308"/>
                      <a:pt x="14929" y="16338"/>
                      <a:pt x="14776" y="16384"/>
                    </a:cubicBezTo>
                    <a:cubicBezTo>
                      <a:pt x="14374" y="16489"/>
                      <a:pt x="13994" y="16658"/>
                      <a:pt x="13656" y="16901"/>
                    </a:cubicBezTo>
                    <a:cubicBezTo>
                      <a:pt x="13386" y="17089"/>
                      <a:pt x="13066" y="17328"/>
                      <a:pt x="12758" y="17328"/>
                    </a:cubicBezTo>
                    <a:cubicBezTo>
                      <a:pt x="12669" y="17328"/>
                      <a:pt x="12580" y="17308"/>
                      <a:pt x="12494" y="17260"/>
                    </a:cubicBezTo>
                    <a:cubicBezTo>
                      <a:pt x="12125" y="17059"/>
                      <a:pt x="12146" y="16531"/>
                      <a:pt x="12304" y="16151"/>
                    </a:cubicBezTo>
                    <a:cubicBezTo>
                      <a:pt x="12611" y="15444"/>
                      <a:pt x="13223" y="14916"/>
                      <a:pt x="13741" y="14345"/>
                    </a:cubicBezTo>
                    <a:cubicBezTo>
                      <a:pt x="14269" y="13775"/>
                      <a:pt x="14744" y="13067"/>
                      <a:pt x="14691" y="12296"/>
                    </a:cubicBezTo>
                    <a:cubicBezTo>
                      <a:pt x="14681" y="12138"/>
                      <a:pt x="14638" y="11969"/>
                      <a:pt x="14533" y="11853"/>
                    </a:cubicBezTo>
                    <a:cubicBezTo>
                      <a:pt x="14480" y="11810"/>
                      <a:pt x="14438" y="11768"/>
                      <a:pt x="14374" y="11747"/>
                    </a:cubicBezTo>
                    <a:cubicBezTo>
                      <a:pt x="14300" y="11715"/>
                      <a:pt x="14216" y="11694"/>
                      <a:pt x="14131" y="11684"/>
                    </a:cubicBezTo>
                    <a:cubicBezTo>
                      <a:pt x="14105" y="11681"/>
                      <a:pt x="14079" y="11680"/>
                      <a:pt x="14054" y="11680"/>
                    </a:cubicBezTo>
                    <a:cubicBezTo>
                      <a:pt x="13590" y="11680"/>
                      <a:pt x="13186" y="12032"/>
                      <a:pt x="12896" y="12402"/>
                    </a:cubicBezTo>
                    <a:cubicBezTo>
                      <a:pt x="12494" y="12951"/>
                      <a:pt x="12135" y="13532"/>
                      <a:pt x="11660" y="14018"/>
                    </a:cubicBezTo>
                    <a:cubicBezTo>
                      <a:pt x="11453" y="14217"/>
                      <a:pt x="11174" y="14416"/>
                      <a:pt x="10909" y="14416"/>
                    </a:cubicBezTo>
                    <a:cubicBezTo>
                      <a:pt x="10822" y="14416"/>
                      <a:pt x="10737" y="14395"/>
                      <a:pt x="10657" y="14345"/>
                    </a:cubicBezTo>
                    <a:cubicBezTo>
                      <a:pt x="10424" y="14197"/>
                      <a:pt x="10382" y="13870"/>
                      <a:pt x="10403" y="13585"/>
                    </a:cubicBezTo>
                    <a:cubicBezTo>
                      <a:pt x="10488" y="12106"/>
                      <a:pt x="11375" y="10818"/>
                      <a:pt x="12199" y="9593"/>
                    </a:cubicBezTo>
                    <a:cubicBezTo>
                      <a:pt x="13022" y="8357"/>
                      <a:pt x="13825" y="6984"/>
                      <a:pt x="13709" y="5505"/>
                    </a:cubicBezTo>
                    <a:cubicBezTo>
                      <a:pt x="13698" y="5262"/>
                      <a:pt x="13646" y="5009"/>
                      <a:pt x="13508" y="4808"/>
                    </a:cubicBezTo>
                    <a:cubicBezTo>
                      <a:pt x="13382" y="4628"/>
                      <a:pt x="13178" y="4501"/>
                      <a:pt x="12970" y="4501"/>
                    </a:cubicBezTo>
                    <a:cubicBezTo>
                      <a:pt x="12935" y="4501"/>
                      <a:pt x="12899" y="4505"/>
                      <a:pt x="12864" y="4512"/>
                    </a:cubicBezTo>
                    <a:cubicBezTo>
                      <a:pt x="12727" y="4534"/>
                      <a:pt x="12611" y="4618"/>
                      <a:pt x="12505" y="4713"/>
                    </a:cubicBezTo>
                    <a:cubicBezTo>
                      <a:pt x="11649" y="5400"/>
                      <a:pt x="11153" y="6424"/>
                      <a:pt x="10709" y="7417"/>
                    </a:cubicBezTo>
                    <a:cubicBezTo>
                      <a:pt x="10614" y="7607"/>
                      <a:pt x="10530" y="7797"/>
                      <a:pt x="10372" y="7934"/>
                    </a:cubicBezTo>
                    <a:cubicBezTo>
                      <a:pt x="10276" y="8010"/>
                      <a:pt x="10147" y="8060"/>
                      <a:pt x="10025" y="8060"/>
                    </a:cubicBezTo>
                    <a:cubicBezTo>
                      <a:pt x="9943" y="8060"/>
                      <a:pt x="9865" y="8038"/>
                      <a:pt x="9801" y="7987"/>
                    </a:cubicBezTo>
                    <a:cubicBezTo>
                      <a:pt x="9611" y="7829"/>
                      <a:pt x="9632" y="7544"/>
                      <a:pt x="9674" y="7301"/>
                    </a:cubicBezTo>
                    <a:cubicBezTo>
                      <a:pt x="10044" y="5178"/>
                      <a:pt x="10308" y="2949"/>
                      <a:pt x="9632" y="911"/>
                    </a:cubicBezTo>
                    <a:cubicBezTo>
                      <a:pt x="9490" y="485"/>
                      <a:pt x="9202" y="0"/>
                      <a:pt x="876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8" name="Google Shape;1608;p53"/>
              <p:cNvSpPr/>
              <p:nvPr/>
            </p:nvSpPr>
            <p:spPr>
              <a:xfrm>
                <a:off x="1286702" y="2608869"/>
                <a:ext cx="89895" cy="1664865"/>
              </a:xfrm>
              <a:custGeom>
                <a:avLst/>
                <a:gdLst/>
                <a:ahLst/>
                <a:cxnLst/>
                <a:rect l="l" t="t" r="r" b="b"/>
                <a:pathLst>
                  <a:path w="1923" h="35614" extrusionOk="0">
                    <a:moveTo>
                      <a:pt x="1596" y="1"/>
                    </a:moveTo>
                    <a:cubicBezTo>
                      <a:pt x="1617" y="349"/>
                      <a:pt x="1627" y="708"/>
                      <a:pt x="1638" y="1057"/>
                    </a:cubicBezTo>
                    <a:cubicBezTo>
                      <a:pt x="1669" y="2483"/>
                      <a:pt x="1691" y="3908"/>
                      <a:pt x="1722" y="5334"/>
                    </a:cubicBezTo>
                    <a:cubicBezTo>
                      <a:pt x="1754" y="6728"/>
                      <a:pt x="1786" y="8122"/>
                      <a:pt x="1775" y="9517"/>
                    </a:cubicBezTo>
                    <a:cubicBezTo>
                      <a:pt x="1754" y="10900"/>
                      <a:pt x="1648" y="12263"/>
                      <a:pt x="1448" y="13625"/>
                    </a:cubicBezTo>
                    <a:cubicBezTo>
                      <a:pt x="1067" y="16255"/>
                      <a:pt x="465" y="18842"/>
                      <a:pt x="233" y="21493"/>
                    </a:cubicBezTo>
                    <a:cubicBezTo>
                      <a:pt x="1" y="24039"/>
                      <a:pt x="54" y="26605"/>
                      <a:pt x="244" y="29161"/>
                    </a:cubicBezTo>
                    <a:cubicBezTo>
                      <a:pt x="413" y="31315"/>
                      <a:pt x="687" y="33470"/>
                      <a:pt x="983" y="35614"/>
                    </a:cubicBezTo>
                    <a:cubicBezTo>
                      <a:pt x="1015" y="35582"/>
                      <a:pt x="1057" y="35561"/>
                      <a:pt x="1099" y="35540"/>
                    </a:cubicBezTo>
                    <a:cubicBezTo>
                      <a:pt x="846" y="33734"/>
                      <a:pt x="613" y="31917"/>
                      <a:pt x="444" y="30090"/>
                    </a:cubicBezTo>
                    <a:cubicBezTo>
                      <a:pt x="212" y="27513"/>
                      <a:pt x="117" y="24915"/>
                      <a:pt x="286" y="22338"/>
                    </a:cubicBezTo>
                    <a:cubicBezTo>
                      <a:pt x="455" y="19687"/>
                      <a:pt x="1015" y="17100"/>
                      <a:pt x="1437" y="14491"/>
                    </a:cubicBezTo>
                    <a:cubicBezTo>
                      <a:pt x="1648" y="13171"/>
                      <a:pt x="1807" y="11851"/>
                      <a:pt x="1860" y="10520"/>
                    </a:cubicBezTo>
                    <a:cubicBezTo>
                      <a:pt x="1923" y="9147"/>
                      <a:pt x="1891" y="7763"/>
                      <a:pt x="1860" y="6380"/>
                    </a:cubicBezTo>
                    <a:cubicBezTo>
                      <a:pt x="1838" y="4933"/>
                      <a:pt x="1807" y="3486"/>
                      <a:pt x="1775" y="2039"/>
                    </a:cubicBezTo>
                    <a:cubicBezTo>
                      <a:pt x="1764" y="1363"/>
                      <a:pt x="1754" y="677"/>
                      <a:pt x="171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609" name="Google Shape;1609;p53"/>
            <p:cNvGrpSpPr/>
            <p:nvPr/>
          </p:nvGrpSpPr>
          <p:grpSpPr>
            <a:xfrm rot="-9897611">
              <a:off x="3823668" y="3316875"/>
              <a:ext cx="1496660" cy="2340970"/>
              <a:chOff x="-4282960" y="369091"/>
              <a:chExt cx="712473" cy="1114399"/>
            </a:xfrm>
          </p:grpSpPr>
          <p:sp>
            <p:nvSpPr>
              <p:cNvPr id="1610" name="Google Shape;1610;p53"/>
              <p:cNvSpPr/>
              <p:nvPr/>
            </p:nvSpPr>
            <p:spPr>
              <a:xfrm>
                <a:off x="-4204940" y="369091"/>
                <a:ext cx="528808" cy="1035925"/>
              </a:xfrm>
              <a:custGeom>
                <a:avLst/>
                <a:gdLst/>
                <a:ahLst/>
                <a:cxnLst/>
                <a:rect l="l" t="t" r="r" b="b"/>
                <a:pathLst>
                  <a:path w="11312" h="22160" extrusionOk="0">
                    <a:moveTo>
                      <a:pt x="10942" y="1"/>
                    </a:moveTo>
                    <a:lnTo>
                      <a:pt x="10942" y="1"/>
                    </a:lnTo>
                    <a:cubicBezTo>
                      <a:pt x="10657" y="75"/>
                      <a:pt x="10361" y="138"/>
                      <a:pt x="10065" y="191"/>
                    </a:cubicBezTo>
                    <a:cubicBezTo>
                      <a:pt x="9558" y="286"/>
                      <a:pt x="9041" y="349"/>
                      <a:pt x="8544" y="476"/>
                    </a:cubicBezTo>
                    <a:cubicBezTo>
                      <a:pt x="8016" y="592"/>
                      <a:pt x="7499" y="730"/>
                      <a:pt x="6992" y="888"/>
                    </a:cubicBezTo>
                    <a:cubicBezTo>
                      <a:pt x="6400" y="1068"/>
                      <a:pt x="5820" y="1279"/>
                      <a:pt x="5249" y="1522"/>
                    </a:cubicBezTo>
                    <a:cubicBezTo>
                      <a:pt x="5218" y="1617"/>
                      <a:pt x="5207" y="1712"/>
                      <a:pt x="5207" y="1818"/>
                    </a:cubicBezTo>
                    <a:cubicBezTo>
                      <a:pt x="5123" y="3592"/>
                      <a:pt x="5365" y="5387"/>
                      <a:pt x="5482" y="7162"/>
                    </a:cubicBezTo>
                    <a:cubicBezTo>
                      <a:pt x="5598" y="9020"/>
                      <a:pt x="5714" y="10879"/>
                      <a:pt x="5830" y="12727"/>
                    </a:cubicBezTo>
                    <a:cubicBezTo>
                      <a:pt x="5851" y="13002"/>
                      <a:pt x="5830" y="13266"/>
                      <a:pt x="5788" y="13520"/>
                    </a:cubicBezTo>
                    <a:cubicBezTo>
                      <a:pt x="5334" y="15938"/>
                      <a:pt x="2039" y="17248"/>
                      <a:pt x="444" y="18843"/>
                    </a:cubicBezTo>
                    <a:cubicBezTo>
                      <a:pt x="222" y="19064"/>
                      <a:pt x="0" y="19445"/>
                      <a:pt x="243" y="19645"/>
                    </a:cubicBezTo>
                    <a:cubicBezTo>
                      <a:pt x="317" y="19702"/>
                      <a:pt x="406" y="19722"/>
                      <a:pt x="497" y="19722"/>
                    </a:cubicBezTo>
                    <a:cubicBezTo>
                      <a:pt x="575" y="19722"/>
                      <a:pt x="656" y="19707"/>
                      <a:pt x="729" y="19687"/>
                    </a:cubicBezTo>
                    <a:cubicBezTo>
                      <a:pt x="2715" y="19244"/>
                      <a:pt x="4573" y="18251"/>
                      <a:pt x="6062" y="16857"/>
                    </a:cubicBezTo>
                    <a:lnTo>
                      <a:pt x="6062" y="16857"/>
                    </a:lnTo>
                    <a:cubicBezTo>
                      <a:pt x="5038" y="18072"/>
                      <a:pt x="4288" y="19508"/>
                      <a:pt x="3855" y="21039"/>
                    </a:cubicBezTo>
                    <a:cubicBezTo>
                      <a:pt x="3739" y="21483"/>
                      <a:pt x="3792" y="22138"/>
                      <a:pt x="4246" y="22159"/>
                    </a:cubicBezTo>
                    <a:cubicBezTo>
                      <a:pt x="4252" y="22159"/>
                      <a:pt x="4259" y="22159"/>
                      <a:pt x="4265" y="22159"/>
                    </a:cubicBezTo>
                    <a:cubicBezTo>
                      <a:pt x="4468" y="22159"/>
                      <a:pt x="4652" y="21996"/>
                      <a:pt x="4795" y="21842"/>
                    </a:cubicBezTo>
                    <a:cubicBezTo>
                      <a:pt x="6147" y="20374"/>
                      <a:pt x="6886" y="18452"/>
                      <a:pt x="7594" y="16582"/>
                    </a:cubicBezTo>
                    <a:cubicBezTo>
                      <a:pt x="7900" y="18146"/>
                      <a:pt x="8259" y="19783"/>
                      <a:pt x="9315" y="20955"/>
                    </a:cubicBezTo>
                    <a:cubicBezTo>
                      <a:pt x="9410" y="21071"/>
                      <a:pt x="9527" y="21177"/>
                      <a:pt x="9674" y="21208"/>
                    </a:cubicBezTo>
                    <a:cubicBezTo>
                      <a:pt x="9698" y="21212"/>
                      <a:pt x="9721" y="21214"/>
                      <a:pt x="9743" y="21214"/>
                    </a:cubicBezTo>
                    <a:cubicBezTo>
                      <a:pt x="10062" y="21214"/>
                      <a:pt x="10259" y="20805"/>
                      <a:pt x="10319" y="20469"/>
                    </a:cubicBezTo>
                    <a:cubicBezTo>
                      <a:pt x="10498" y="19455"/>
                      <a:pt x="10467" y="18410"/>
                      <a:pt x="10234" y="17417"/>
                    </a:cubicBezTo>
                    <a:cubicBezTo>
                      <a:pt x="10002" y="16413"/>
                      <a:pt x="9453" y="15558"/>
                      <a:pt x="9379" y="14523"/>
                    </a:cubicBezTo>
                    <a:lnTo>
                      <a:pt x="9379" y="14523"/>
                    </a:lnTo>
                    <a:cubicBezTo>
                      <a:pt x="9513" y="14540"/>
                      <a:pt x="9650" y="14548"/>
                      <a:pt x="9787" y="14548"/>
                    </a:cubicBezTo>
                    <a:cubicBezTo>
                      <a:pt x="10080" y="14548"/>
                      <a:pt x="10373" y="14510"/>
                      <a:pt x="10646" y="14438"/>
                    </a:cubicBezTo>
                    <a:cubicBezTo>
                      <a:pt x="10815" y="14396"/>
                      <a:pt x="10984" y="14333"/>
                      <a:pt x="11111" y="14217"/>
                    </a:cubicBezTo>
                    <a:cubicBezTo>
                      <a:pt x="11238" y="14111"/>
                      <a:pt x="11311" y="13931"/>
                      <a:pt x="11280" y="13773"/>
                    </a:cubicBezTo>
                    <a:cubicBezTo>
                      <a:pt x="11238" y="13572"/>
                      <a:pt x="11037" y="13446"/>
                      <a:pt x="10857" y="13351"/>
                    </a:cubicBezTo>
                    <a:cubicBezTo>
                      <a:pt x="10393" y="13108"/>
                      <a:pt x="9917" y="12918"/>
                      <a:pt x="9421" y="12780"/>
                    </a:cubicBezTo>
                    <a:cubicBezTo>
                      <a:pt x="9421" y="11735"/>
                      <a:pt x="9379" y="10689"/>
                      <a:pt x="9527" y="9644"/>
                    </a:cubicBezTo>
                    <a:cubicBezTo>
                      <a:pt x="9653" y="8767"/>
                      <a:pt x="9886" y="7911"/>
                      <a:pt x="9991" y="7035"/>
                    </a:cubicBezTo>
                    <a:cubicBezTo>
                      <a:pt x="10160" y="5704"/>
                      <a:pt x="10498" y="4405"/>
                      <a:pt x="10699" y="3085"/>
                    </a:cubicBezTo>
                    <a:cubicBezTo>
                      <a:pt x="10794" y="2472"/>
                      <a:pt x="10805" y="1860"/>
                      <a:pt x="10847" y="1237"/>
                    </a:cubicBezTo>
                    <a:cubicBezTo>
                      <a:pt x="10878" y="825"/>
                      <a:pt x="10963" y="413"/>
                      <a:pt x="1094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1" name="Google Shape;1611;p53"/>
              <p:cNvSpPr/>
              <p:nvPr/>
            </p:nvSpPr>
            <p:spPr>
              <a:xfrm>
                <a:off x="-4033612" y="1355543"/>
                <a:ext cx="64231" cy="127948"/>
              </a:xfrm>
              <a:custGeom>
                <a:avLst/>
                <a:gdLst/>
                <a:ahLst/>
                <a:cxnLst/>
                <a:rect l="l" t="t" r="r" b="b"/>
                <a:pathLst>
                  <a:path w="1374" h="2737" extrusionOk="0">
                    <a:moveTo>
                      <a:pt x="444" y="1"/>
                    </a:moveTo>
                    <a:cubicBezTo>
                      <a:pt x="296" y="392"/>
                      <a:pt x="243" y="803"/>
                      <a:pt x="190" y="1215"/>
                    </a:cubicBezTo>
                    <a:cubicBezTo>
                      <a:pt x="127" y="1722"/>
                      <a:pt x="63" y="2229"/>
                      <a:pt x="0" y="2736"/>
                    </a:cubicBezTo>
                    <a:cubicBezTo>
                      <a:pt x="570" y="1923"/>
                      <a:pt x="1035" y="1025"/>
                      <a:pt x="1373" y="96"/>
                    </a:cubicBezTo>
                    <a:lnTo>
                      <a:pt x="44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2" name="Google Shape;1612;p53"/>
              <p:cNvSpPr/>
              <p:nvPr/>
            </p:nvSpPr>
            <p:spPr>
              <a:xfrm>
                <a:off x="-3774914" y="1309123"/>
                <a:ext cx="43989" cy="115607"/>
              </a:xfrm>
              <a:custGeom>
                <a:avLst/>
                <a:gdLst/>
                <a:ahLst/>
                <a:cxnLst/>
                <a:rect l="l" t="t" r="r" b="b"/>
                <a:pathLst>
                  <a:path w="941" h="2473" extrusionOk="0">
                    <a:moveTo>
                      <a:pt x="845" y="1"/>
                    </a:moveTo>
                    <a:lnTo>
                      <a:pt x="0" y="371"/>
                    </a:lnTo>
                    <a:cubicBezTo>
                      <a:pt x="222" y="1110"/>
                      <a:pt x="539" y="1818"/>
                      <a:pt x="940" y="2472"/>
                    </a:cubicBezTo>
                    <a:cubicBezTo>
                      <a:pt x="940" y="1649"/>
                      <a:pt x="908" y="825"/>
                      <a:pt x="84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3" name="Google Shape;1613;p53"/>
              <p:cNvSpPr/>
              <p:nvPr/>
            </p:nvSpPr>
            <p:spPr>
              <a:xfrm>
                <a:off x="-4282960" y="1247417"/>
                <a:ext cx="129911" cy="91906"/>
              </a:xfrm>
              <a:custGeom>
                <a:avLst/>
                <a:gdLst/>
                <a:ahLst/>
                <a:cxnLst/>
                <a:rect l="l" t="t" r="r" b="b"/>
                <a:pathLst>
                  <a:path w="2779" h="1966" extrusionOk="0">
                    <a:moveTo>
                      <a:pt x="2430" y="1"/>
                    </a:moveTo>
                    <a:cubicBezTo>
                      <a:pt x="1553" y="561"/>
                      <a:pt x="729" y="1215"/>
                      <a:pt x="1" y="1965"/>
                    </a:cubicBezTo>
                    <a:cubicBezTo>
                      <a:pt x="962" y="1585"/>
                      <a:pt x="1891" y="1120"/>
                      <a:pt x="2778" y="582"/>
                    </a:cubicBezTo>
                    <a:lnTo>
                      <a:pt x="243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4" name="Google Shape;1614;p53"/>
              <p:cNvSpPr/>
              <p:nvPr/>
            </p:nvSpPr>
            <p:spPr>
              <a:xfrm>
                <a:off x="-3719145" y="1004521"/>
                <a:ext cx="148657" cy="52918"/>
              </a:xfrm>
              <a:custGeom>
                <a:avLst/>
                <a:gdLst/>
                <a:ahLst/>
                <a:cxnLst/>
                <a:rect l="l" t="t" r="r" b="b"/>
                <a:pathLst>
                  <a:path w="3180" h="1132" extrusionOk="0">
                    <a:moveTo>
                      <a:pt x="402" y="1"/>
                    </a:moveTo>
                    <a:lnTo>
                      <a:pt x="402" y="11"/>
                    </a:lnTo>
                    <a:cubicBezTo>
                      <a:pt x="275" y="265"/>
                      <a:pt x="138" y="518"/>
                      <a:pt x="1" y="782"/>
                    </a:cubicBezTo>
                    <a:cubicBezTo>
                      <a:pt x="799" y="1010"/>
                      <a:pt x="1622" y="1131"/>
                      <a:pt x="2446" y="1131"/>
                    </a:cubicBezTo>
                    <a:cubicBezTo>
                      <a:pt x="2691" y="1131"/>
                      <a:pt x="2935" y="1121"/>
                      <a:pt x="3180" y="1099"/>
                    </a:cubicBezTo>
                    <a:cubicBezTo>
                      <a:pt x="2282" y="666"/>
                      <a:pt x="1353" y="296"/>
                      <a:pt x="40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5" name="Google Shape;1615;p53"/>
              <p:cNvSpPr/>
              <p:nvPr/>
            </p:nvSpPr>
            <p:spPr>
              <a:xfrm>
                <a:off x="-3947738" y="903781"/>
                <a:ext cx="188673" cy="69186"/>
              </a:xfrm>
              <a:custGeom>
                <a:avLst/>
                <a:gdLst/>
                <a:ahLst/>
                <a:cxnLst/>
                <a:rect l="l" t="t" r="r" b="b"/>
                <a:pathLst>
                  <a:path w="4036" h="1480" extrusionOk="0">
                    <a:moveTo>
                      <a:pt x="4035" y="1"/>
                    </a:moveTo>
                    <a:cubicBezTo>
                      <a:pt x="4003" y="1"/>
                      <a:pt x="3972" y="1"/>
                      <a:pt x="3930" y="22"/>
                    </a:cubicBezTo>
                    <a:cubicBezTo>
                      <a:pt x="2715" y="624"/>
                      <a:pt x="1363" y="835"/>
                      <a:pt x="43" y="1110"/>
                    </a:cubicBezTo>
                    <a:cubicBezTo>
                      <a:pt x="32" y="1226"/>
                      <a:pt x="22" y="1353"/>
                      <a:pt x="1" y="1480"/>
                    </a:cubicBezTo>
                    <a:cubicBezTo>
                      <a:pt x="1374" y="1184"/>
                      <a:pt x="2768" y="973"/>
                      <a:pt x="4035" y="360"/>
                    </a:cubicBezTo>
                    <a:cubicBezTo>
                      <a:pt x="4025" y="244"/>
                      <a:pt x="4025" y="128"/>
                      <a:pt x="403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6" name="Google Shape;1616;p53"/>
              <p:cNvSpPr/>
              <p:nvPr/>
            </p:nvSpPr>
            <p:spPr>
              <a:xfrm>
                <a:off x="-3949187" y="823844"/>
                <a:ext cx="199986" cy="54835"/>
              </a:xfrm>
              <a:custGeom>
                <a:avLst/>
                <a:gdLst/>
                <a:ahLst/>
                <a:cxnLst/>
                <a:rect l="l" t="t" r="r" b="b"/>
                <a:pathLst>
                  <a:path w="4278" h="1173" extrusionOk="0">
                    <a:moveTo>
                      <a:pt x="4277" y="0"/>
                    </a:moveTo>
                    <a:lnTo>
                      <a:pt x="4277" y="0"/>
                    </a:lnTo>
                    <a:cubicBezTo>
                      <a:pt x="2883" y="422"/>
                      <a:pt x="1447" y="697"/>
                      <a:pt x="0" y="824"/>
                    </a:cubicBezTo>
                    <a:cubicBezTo>
                      <a:pt x="11" y="940"/>
                      <a:pt x="21" y="1056"/>
                      <a:pt x="32" y="1172"/>
                    </a:cubicBezTo>
                    <a:cubicBezTo>
                      <a:pt x="1447" y="1056"/>
                      <a:pt x="2841" y="792"/>
                      <a:pt x="4203" y="391"/>
                    </a:cubicBezTo>
                    <a:cubicBezTo>
                      <a:pt x="4225" y="264"/>
                      <a:pt x="4246" y="137"/>
                      <a:pt x="427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7" name="Google Shape;1617;p53"/>
              <p:cNvSpPr/>
              <p:nvPr/>
            </p:nvSpPr>
            <p:spPr>
              <a:xfrm>
                <a:off x="-3954656" y="755687"/>
                <a:ext cx="220274" cy="56331"/>
              </a:xfrm>
              <a:custGeom>
                <a:avLst/>
                <a:gdLst/>
                <a:ahLst/>
                <a:cxnLst/>
                <a:rect l="l" t="t" r="r" b="b"/>
                <a:pathLst>
                  <a:path w="4712" h="1205" extrusionOk="0">
                    <a:moveTo>
                      <a:pt x="4711" y="1"/>
                    </a:moveTo>
                    <a:cubicBezTo>
                      <a:pt x="3148" y="307"/>
                      <a:pt x="1575" y="592"/>
                      <a:pt x="1" y="856"/>
                    </a:cubicBezTo>
                    <a:cubicBezTo>
                      <a:pt x="11" y="972"/>
                      <a:pt x="11" y="1088"/>
                      <a:pt x="22" y="1205"/>
                    </a:cubicBezTo>
                    <a:cubicBezTo>
                      <a:pt x="1564" y="951"/>
                      <a:pt x="3095" y="676"/>
                      <a:pt x="4627" y="370"/>
                    </a:cubicBezTo>
                    <a:cubicBezTo>
                      <a:pt x="4627" y="317"/>
                      <a:pt x="4637" y="265"/>
                      <a:pt x="4648" y="212"/>
                    </a:cubicBezTo>
                    <a:cubicBezTo>
                      <a:pt x="4658" y="180"/>
                      <a:pt x="4680" y="159"/>
                      <a:pt x="4701" y="138"/>
                    </a:cubicBezTo>
                    <a:cubicBezTo>
                      <a:pt x="4701" y="96"/>
                      <a:pt x="4711" y="43"/>
                      <a:pt x="471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8" name="Google Shape;1618;p53"/>
              <p:cNvSpPr/>
              <p:nvPr/>
            </p:nvSpPr>
            <p:spPr>
              <a:xfrm>
                <a:off x="-3966997" y="622880"/>
                <a:ext cx="253839" cy="43054"/>
              </a:xfrm>
              <a:custGeom>
                <a:avLst/>
                <a:gdLst/>
                <a:ahLst/>
                <a:cxnLst/>
                <a:rect l="l" t="t" r="r" b="b"/>
                <a:pathLst>
                  <a:path w="5430" h="921" extrusionOk="0">
                    <a:moveTo>
                      <a:pt x="5429" y="1"/>
                    </a:moveTo>
                    <a:lnTo>
                      <a:pt x="5429" y="1"/>
                    </a:lnTo>
                    <a:cubicBezTo>
                      <a:pt x="5345" y="11"/>
                      <a:pt x="5271" y="22"/>
                      <a:pt x="5250" y="22"/>
                    </a:cubicBezTo>
                    <a:cubicBezTo>
                      <a:pt x="5007" y="64"/>
                      <a:pt x="4764" y="96"/>
                      <a:pt x="4521" y="127"/>
                    </a:cubicBezTo>
                    <a:cubicBezTo>
                      <a:pt x="4035" y="191"/>
                      <a:pt x="3549" y="243"/>
                      <a:pt x="3064" y="296"/>
                    </a:cubicBezTo>
                    <a:cubicBezTo>
                      <a:pt x="2103" y="402"/>
                      <a:pt x="1141" y="497"/>
                      <a:pt x="170" y="571"/>
                    </a:cubicBezTo>
                    <a:cubicBezTo>
                      <a:pt x="64" y="581"/>
                      <a:pt x="11" y="655"/>
                      <a:pt x="1" y="740"/>
                    </a:cubicBezTo>
                    <a:cubicBezTo>
                      <a:pt x="11" y="761"/>
                      <a:pt x="11" y="782"/>
                      <a:pt x="11" y="803"/>
                    </a:cubicBezTo>
                    <a:cubicBezTo>
                      <a:pt x="21" y="862"/>
                      <a:pt x="67" y="921"/>
                      <a:pt x="149" y="921"/>
                    </a:cubicBezTo>
                    <a:cubicBezTo>
                      <a:pt x="156" y="921"/>
                      <a:pt x="163" y="920"/>
                      <a:pt x="170" y="919"/>
                    </a:cubicBezTo>
                    <a:cubicBezTo>
                      <a:pt x="1321" y="835"/>
                      <a:pt x="2472" y="719"/>
                      <a:pt x="3623" y="592"/>
                    </a:cubicBezTo>
                    <a:cubicBezTo>
                      <a:pt x="4162" y="518"/>
                      <a:pt x="4711" y="455"/>
                      <a:pt x="5260" y="381"/>
                    </a:cubicBezTo>
                    <a:cubicBezTo>
                      <a:pt x="5292" y="370"/>
                      <a:pt x="5334" y="370"/>
                      <a:pt x="5387" y="360"/>
                    </a:cubicBezTo>
                    <a:cubicBezTo>
                      <a:pt x="5408" y="243"/>
                      <a:pt x="5419" y="127"/>
                      <a:pt x="542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9" name="Google Shape;1619;p53"/>
              <p:cNvSpPr/>
              <p:nvPr/>
            </p:nvSpPr>
            <p:spPr>
              <a:xfrm>
                <a:off x="-3977843" y="493905"/>
                <a:ext cx="294322" cy="33752"/>
              </a:xfrm>
              <a:custGeom>
                <a:avLst/>
                <a:gdLst/>
                <a:ahLst/>
                <a:cxnLst/>
                <a:rect l="l" t="t" r="r" b="b"/>
                <a:pathLst>
                  <a:path w="6296" h="722" extrusionOk="0">
                    <a:moveTo>
                      <a:pt x="6146" y="0"/>
                    </a:moveTo>
                    <a:cubicBezTo>
                      <a:pt x="6094" y="0"/>
                      <a:pt x="6042" y="3"/>
                      <a:pt x="5989" y="3"/>
                    </a:cubicBezTo>
                    <a:cubicBezTo>
                      <a:pt x="5693" y="14"/>
                      <a:pt x="5408" y="14"/>
                      <a:pt x="5112" y="24"/>
                    </a:cubicBezTo>
                    <a:cubicBezTo>
                      <a:pt x="4542" y="45"/>
                      <a:pt x="3961" y="66"/>
                      <a:pt x="3380" y="98"/>
                    </a:cubicBezTo>
                    <a:cubicBezTo>
                      <a:pt x="2250" y="161"/>
                      <a:pt x="1131" y="256"/>
                      <a:pt x="0" y="373"/>
                    </a:cubicBezTo>
                    <a:cubicBezTo>
                      <a:pt x="0" y="489"/>
                      <a:pt x="0" y="605"/>
                      <a:pt x="0" y="721"/>
                    </a:cubicBezTo>
                    <a:cubicBezTo>
                      <a:pt x="1035" y="616"/>
                      <a:pt x="2081" y="531"/>
                      <a:pt x="3116" y="468"/>
                    </a:cubicBezTo>
                    <a:cubicBezTo>
                      <a:pt x="3644" y="436"/>
                      <a:pt x="4162" y="415"/>
                      <a:pt x="4679" y="394"/>
                    </a:cubicBezTo>
                    <a:cubicBezTo>
                      <a:pt x="4954" y="383"/>
                      <a:pt x="5228" y="373"/>
                      <a:pt x="5514" y="362"/>
                    </a:cubicBezTo>
                    <a:lnTo>
                      <a:pt x="5904" y="362"/>
                    </a:lnTo>
                    <a:cubicBezTo>
                      <a:pt x="5957" y="355"/>
                      <a:pt x="6042" y="341"/>
                      <a:pt x="6122" y="341"/>
                    </a:cubicBezTo>
                    <a:cubicBezTo>
                      <a:pt x="6171" y="341"/>
                      <a:pt x="6217" y="346"/>
                      <a:pt x="6253" y="362"/>
                    </a:cubicBezTo>
                    <a:cubicBezTo>
                      <a:pt x="6263" y="246"/>
                      <a:pt x="6285" y="130"/>
                      <a:pt x="6295" y="14"/>
                    </a:cubicBezTo>
                    <a:cubicBezTo>
                      <a:pt x="6248" y="3"/>
                      <a:pt x="6197" y="0"/>
                      <a:pt x="614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620" name="Google Shape;1620;p53"/>
            <p:cNvGrpSpPr/>
            <p:nvPr/>
          </p:nvGrpSpPr>
          <p:grpSpPr>
            <a:xfrm rot="-405140">
              <a:off x="1904019" y="3597226"/>
              <a:ext cx="1731266" cy="1066670"/>
              <a:chOff x="1446013" y="926500"/>
              <a:chExt cx="1104495" cy="680503"/>
            </a:xfrm>
          </p:grpSpPr>
          <p:sp>
            <p:nvSpPr>
              <p:cNvPr id="1621" name="Google Shape;1621;p53"/>
              <p:cNvSpPr/>
              <p:nvPr/>
            </p:nvSpPr>
            <p:spPr>
              <a:xfrm>
                <a:off x="2079435" y="1247417"/>
                <a:ext cx="31181" cy="34079"/>
              </a:xfrm>
              <a:custGeom>
                <a:avLst/>
                <a:gdLst/>
                <a:ahLst/>
                <a:cxnLst/>
                <a:rect l="l" t="t" r="r" b="b"/>
                <a:pathLst>
                  <a:path w="667" h="729" extrusionOk="0">
                    <a:moveTo>
                      <a:pt x="297" y="0"/>
                    </a:moveTo>
                    <a:cubicBezTo>
                      <a:pt x="265" y="0"/>
                      <a:pt x="223" y="21"/>
                      <a:pt x="191" y="43"/>
                    </a:cubicBezTo>
                    <a:cubicBezTo>
                      <a:pt x="170" y="53"/>
                      <a:pt x="149" y="64"/>
                      <a:pt x="138" y="85"/>
                    </a:cubicBezTo>
                    <a:cubicBezTo>
                      <a:pt x="96" y="116"/>
                      <a:pt x="75" y="159"/>
                      <a:pt x="54" y="211"/>
                    </a:cubicBezTo>
                    <a:lnTo>
                      <a:pt x="54" y="222"/>
                    </a:lnTo>
                    <a:lnTo>
                      <a:pt x="43" y="243"/>
                    </a:lnTo>
                    <a:lnTo>
                      <a:pt x="22" y="285"/>
                    </a:lnTo>
                    <a:lnTo>
                      <a:pt x="11" y="317"/>
                    </a:lnTo>
                    <a:lnTo>
                      <a:pt x="1" y="391"/>
                    </a:lnTo>
                    <a:cubicBezTo>
                      <a:pt x="1" y="423"/>
                      <a:pt x="1" y="444"/>
                      <a:pt x="11" y="476"/>
                    </a:cubicBezTo>
                    <a:lnTo>
                      <a:pt x="11" y="486"/>
                    </a:lnTo>
                    <a:cubicBezTo>
                      <a:pt x="22" y="507"/>
                      <a:pt x="32" y="528"/>
                      <a:pt x="43" y="549"/>
                    </a:cubicBezTo>
                    <a:cubicBezTo>
                      <a:pt x="54" y="581"/>
                      <a:pt x="75" y="602"/>
                      <a:pt x="85" y="623"/>
                    </a:cubicBezTo>
                    <a:lnTo>
                      <a:pt x="96" y="623"/>
                    </a:lnTo>
                    <a:cubicBezTo>
                      <a:pt x="106" y="634"/>
                      <a:pt x="138" y="666"/>
                      <a:pt x="170" y="676"/>
                    </a:cubicBezTo>
                    <a:cubicBezTo>
                      <a:pt x="191" y="687"/>
                      <a:pt x="223" y="708"/>
                      <a:pt x="244" y="708"/>
                    </a:cubicBezTo>
                    <a:lnTo>
                      <a:pt x="254" y="718"/>
                    </a:lnTo>
                    <a:cubicBezTo>
                      <a:pt x="275" y="718"/>
                      <a:pt x="307" y="729"/>
                      <a:pt x="339" y="729"/>
                    </a:cubicBezTo>
                    <a:cubicBezTo>
                      <a:pt x="370" y="729"/>
                      <a:pt x="402" y="718"/>
                      <a:pt x="434" y="718"/>
                    </a:cubicBezTo>
                    <a:cubicBezTo>
                      <a:pt x="497" y="697"/>
                      <a:pt x="518" y="676"/>
                      <a:pt x="571" y="634"/>
                    </a:cubicBezTo>
                    <a:lnTo>
                      <a:pt x="571" y="623"/>
                    </a:lnTo>
                    <a:lnTo>
                      <a:pt x="624" y="571"/>
                    </a:lnTo>
                    <a:lnTo>
                      <a:pt x="624" y="560"/>
                    </a:lnTo>
                    <a:cubicBezTo>
                      <a:pt x="634" y="539"/>
                      <a:pt x="645" y="507"/>
                      <a:pt x="656" y="486"/>
                    </a:cubicBezTo>
                    <a:lnTo>
                      <a:pt x="656" y="476"/>
                    </a:lnTo>
                    <a:cubicBezTo>
                      <a:pt x="666" y="444"/>
                      <a:pt x="666" y="423"/>
                      <a:pt x="666" y="391"/>
                    </a:cubicBezTo>
                    <a:lnTo>
                      <a:pt x="666" y="380"/>
                    </a:lnTo>
                    <a:cubicBezTo>
                      <a:pt x="666" y="349"/>
                      <a:pt x="666" y="317"/>
                      <a:pt x="656" y="296"/>
                    </a:cubicBezTo>
                    <a:lnTo>
                      <a:pt x="656" y="275"/>
                    </a:lnTo>
                    <a:cubicBezTo>
                      <a:pt x="645" y="243"/>
                      <a:pt x="634" y="211"/>
                      <a:pt x="613" y="180"/>
                    </a:cubicBezTo>
                    <a:lnTo>
                      <a:pt x="592" y="138"/>
                    </a:lnTo>
                    <a:cubicBezTo>
                      <a:pt x="571" y="106"/>
                      <a:pt x="550" y="85"/>
                      <a:pt x="518" y="64"/>
                    </a:cubicBezTo>
                    <a:cubicBezTo>
                      <a:pt x="487" y="32"/>
                      <a:pt x="455" y="21"/>
                      <a:pt x="423" y="11"/>
                    </a:cubicBezTo>
                    <a:cubicBezTo>
                      <a:pt x="392" y="0"/>
                      <a:pt x="370" y="0"/>
                      <a:pt x="349" y="0"/>
                    </a:cubicBezTo>
                    <a:close/>
                  </a:path>
                </a:pathLst>
              </a:custGeom>
              <a:solidFill>
                <a:srgbClr val="5B8EB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2" name="Google Shape;1622;p53"/>
              <p:cNvSpPr/>
              <p:nvPr/>
            </p:nvSpPr>
            <p:spPr>
              <a:xfrm>
                <a:off x="2072049" y="960578"/>
                <a:ext cx="445878" cy="581118"/>
              </a:xfrm>
              <a:custGeom>
                <a:avLst/>
                <a:gdLst/>
                <a:ahLst/>
                <a:cxnLst/>
                <a:rect l="l" t="t" r="r" b="b"/>
                <a:pathLst>
                  <a:path w="9538" h="12431" extrusionOk="0">
                    <a:moveTo>
                      <a:pt x="2715" y="359"/>
                    </a:moveTo>
                    <a:cubicBezTo>
                      <a:pt x="2672" y="359"/>
                      <a:pt x="2641" y="370"/>
                      <a:pt x="2609" y="391"/>
                    </a:cubicBezTo>
                    <a:lnTo>
                      <a:pt x="2588" y="412"/>
                    </a:lnTo>
                    <a:lnTo>
                      <a:pt x="2535" y="412"/>
                    </a:lnTo>
                    <a:cubicBezTo>
                      <a:pt x="2482" y="423"/>
                      <a:pt x="2419" y="454"/>
                      <a:pt x="2387" y="496"/>
                    </a:cubicBezTo>
                    <a:cubicBezTo>
                      <a:pt x="2356" y="518"/>
                      <a:pt x="2334" y="549"/>
                      <a:pt x="2324" y="591"/>
                    </a:cubicBezTo>
                    <a:cubicBezTo>
                      <a:pt x="2303" y="623"/>
                      <a:pt x="2292" y="665"/>
                      <a:pt x="2292" y="697"/>
                    </a:cubicBezTo>
                    <a:cubicBezTo>
                      <a:pt x="2303" y="782"/>
                      <a:pt x="2324" y="856"/>
                      <a:pt x="2387" y="908"/>
                    </a:cubicBezTo>
                    <a:cubicBezTo>
                      <a:pt x="2440" y="961"/>
                      <a:pt x="2514" y="993"/>
                      <a:pt x="2588" y="993"/>
                    </a:cubicBezTo>
                    <a:lnTo>
                      <a:pt x="2958" y="993"/>
                    </a:lnTo>
                    <a:cubicBezTo>
                      <a:pt x="3000" y="993"/>
                      <a:pt x="3031" y="993"/>
                      <a:pt x="3063" y="972"/>
                    </a:cubicBezTo>
                    <a:cubicBezTo>
                      <a:pt x="3105" y="961"/>
                      <a:pt x="3137" y="940"/>
                      <a:pt x="3158" y="908"/>
                    </a:cubicBezTo>
                    <a:cubicBezTo>
                      <a:pt x="3169" y="887"/>
                      <a:pt x="3190" y="877"/>
                      <a:pt x="3200" y="856"/>
                    </a:cubicBezTo>
                    <a:cubicBezTo>
                      <a:pt x="3222" y="813"/>
                      <a:pt x="3232" y="782"/>
                      <a:pt x="3243" y="739"/>
                    </a:cubicBezTo>
                    <a:cubicBezTo>
                      <a:pt x="3243" y="718"/>
                      <a:pt x="3243" y="687"/>
                      <a:pt x="3243" y="665"/>
                    </a:cubicBezTo>
                    <a:cubicBezTo>
                      <a:pt x="3232" y="623"/>
                      <a:pt x="3222" y="591"/>
                      <a:pt x="3200" y="560"/>
                    </a:cubicBezTo>
                    <a:cubicBezTo>
                      <a:pt x="3158" y="496"/>
                      <a:pt x="3105" y="444"/>
                      <a:pt x="3031" y="423"/>
                    </a:cubicBezTo>
                    <a:cubicBezTo>
                      <a:pt x="2968" y="401"/>
                      <a:pt x="2894" y="380"/>
                      <a:pt x="2831" y="359"/>
                    </a:cubicBezTo>
                    <a:close/>
                    <a:moveTo>
                      <a:pt x="4457" y="0"/>
                    </a:moveTo>
                    <a:cubicBezTo>
                      <a:pt x="4447" y="11"/>
                      <a:pt x="4447" y="21"/>
                      <a:pt x="4447" y="21"/>
                    </a:cubicBezTo>
                    <a:cubicBezTo>
                      <a:pt x="4309" y="85"/>
                      <a:pt x="4193" y="180"/>
                      <a:pt x="4109" y="306"/>
                    </a:cubicBezTo>
                    <a:cubicBezTo>
                      <a:pt x="4067" y="370"/>
                      <a:pt x="4035" y="444"/>
                      <a:pt x="4014" y="528"/>
                    </a:cubicBezTo>
                    <a:cubicBezTo>
                      <a:pt x="3993" y="602"/>
                      <a:pt x="3982" y="687"/>
                      <a:pt x="3993" y="771"/>
                    </a:cubicBezTo>
                    <a:cubicBezTo>
                      <a:pt x="3993" y="824"/>
                      <a:pt x="4003" y="877"/>
                      <a:pt x="4024" y="919"/>
                    </a:cubicBezTo>
                    <a:cubicBezTo>
                      <a:pt x="4056" y="961"/>
                      <a:pt x="4088" y="993"/>
                      <a:pt x="4130" y="1025"/>
                    </a:cubicBezTo>
                    <a:cubicBezTo>
                      <a:pt x="4183" y="1046"/>
                      <a:pt x="4225" y="1067"/>
                      <a:pt x="4278" y="1067"/>
                    </a:cubicBezTo>
                    <a:cubicBezTo>
                      <a:pt x="4331" y="1067"/>
                      <a:pt x="4383" y="1046"/>
                      <a:pt x="4426" y="1025"/>
                    </a:cubicBezTo>
                    <a:cubicBezTo>
                      <a:pt x="4658" y="898"/>
                      <a:pt x="4848" y="718"/>
                      <a:pt x="4985" y="496"/>
                    </a:cubicBezTo>
                    <a:cubicBezTo>
                      <a:pt x="5017" y="454"/>
                      <a:pt x="5049" y="412"/>
                      <a:pt x="5070" y="359"/>
                    </a:cubicBezTo>
                    <a:cubicBezTo>
                      <a:pt x="5102" y="296"/>
                      <a:pt x="5133" y="232"/>
                      <a:pt x="5144" y="169"/>
                    </a:cubicBezTo>
                    <a:cubicBezTo>
                      <a:pt x="5133" y="169"/>
                      <a:pt x="5112" y="158"/>
                      <a:pt x="5102" y="148"/>
                    </a:cubicBezTo>
                    <a:cubicBezTo>
                      <a:pt x="4890" y="74"/>
                      <a:pt x="4669" y="21"/>
                      <a:pt x="4457" y="0"/>
                    </a:cubicBezTo>
                    <a:close/>
                    <a:moveTo>
                      <a:pt x="1563" y="771"/>
                    </a:moveTo>
                    <a:lnTo>
                      <a:pt x="1563" y="771"/>
                    </a:lnTo>
                    <a:cubicBezTo>
                      <a:pt x="1394" y="856"/>
                      <a:pt x="1225" y="940"/>
                      <a:pt x="1067" y="1025"/>
                    </a:cubicBezTo>
                    <a:cubicBezTo>
                      <a:pt x="1035" y="1046"/>
                      <a:pt x="1004" y="1067"/>
                      <a:pt x="972" y="1088"/>
                    </a:cubicBezTo>
                    <a:cubicBezTo>
                      <a:pt x="1004" y="1109"/>
                      <a:pt x="1035" y="1141"/>
                      <a:pt x="1088" y="1151"/>
                    </a:cubicBezTo>
                    <a:cubicBezTo>
                      <a:pt x="1109" y="1151"/>
                      <a:pt x="1141" y="1151"/>
                      <a:pt x="1162" y="1162"/>
                    </a:cubicBezTo>
                    <a:cubicBezTo>
                      <a:pt x="1215" y="1162"/>
                      <a:pt x="1268" y="1141"/>
                      <a:pt x="1310" y="1120"/>
                    </a:cubicBezTo>
                    <a:cubicBezTo>
                      <a:pt x="1352" y="1098"/>
                      <a:pt x="1384" y="1077"/>
                      <a:pt x="1416" y="1067"/>
                    </a:cubicBezTo>
                    <a:cubicBezTo>
                      <a:pt x="1458" y="1046"/>
                      <a:pt x="1479" y="1025"/>
                      <a:pt x="1500" y="993"/>
                    </a:cubicBezTo>
                    <a:cubicBezTo>
                      <a:pt x="1532" y="961"/>
                      <a:pt x="1542" y="929"/>
                      <a:pt x="1553" y="887"/>
                    </a:cubicBezTo>
                    <a:cubicBezTo>
                      <a:pt x="1563" y="845"/>
                      <a:pt x="1563" y="813"/>
                      <a:pt x="1563" y="771"/>
                    </a:cubicBezTo>
                    <a:close/>
                    <a:moveTo>
                      <a:pt x="2092" y="2165"/>
                    </a:moveTo>
                    <a:cubicBezTo>
                      <a:pt x="1722" y="2165"/>
                      <a:pt x="1722" y="2746"/>
                      <a:pt x="2092" y="2746"/>
                    </a:cubicBezTo>
                    <a:cubicBezTo>
                      <a:pt x="2472" y="2746"/>
                      <a:pt x="2472" y="2165"/>
                      <a:pt x="2092" y="2165"/>
                    </a:cubicBezTo>
                    <a:close/>
                    <a:moveTo>
                      <a:pt x="3908" y="2271"/>
                    </a:moveTo>
                    <a:cubicBezTo>
                      <a:pt x="3813" y="2271"/>
                      <a:pt x="3739" y="2313"/>
                      <a:pt x="3686" y="2376"/>
                    </a:cubicBezTo>
                    <a:cubicBezTo>
                      <a:pt x="3560" y="2545"/>
                      <a:pt x="3633" y="2862"/>
                      <a:pt x="3908" y="2862"/>
                    </a:cubicBezTo>
                    <a:cubicBezTo>
                      <a:pt x="3929" y="2862"/>
                      <a:pt x="3950" y="2862"/>
                      <a:pt x="3971" y="2852"/>
                    </a:cubicBezTo>
                    <a:cubicBezTo>
                      <a:pt x="4278" y="2799"/>
                      <a:pt x="4267" y="2271"/>
                      <a:pt x="3908" y="2271"/>
                    </a:cubicBezTo>
                    <a:close/>
                    <a:moveTo>
                      <a:pt x="381" y="2218"/>
                    </a:moveTo>
                    <a:cubicBezTo>
                      <a:pt x="359" y="2218"/>
                      <a:pt x="338" y="2229"/>
                      <a:pt x="317" y="2229"/>
                    </a:cubicBezTo>
                    <a:cubicBezTo>
                      <a:pt x="296" y="2239"/>
                      <a:pt x="264" y="2250"/>
                      <a:pt x="243" y="2260"/>
                    </a:cubicBezTo>
                    <a:lnTo>
                      <a:pt x="222" y="2281"/>
                    </a:lnTo>
                    <a:cubicBezTo>
                      <a:pt x="190" y="2292"/>
                      <a:pt x="169" y="2292"/>
                      <a:pt x="148" y="2313"/>
                    </a:cubicBezTo>
                    <a:cubicBezTo>
                      <a:pt x="127" y="2324"/>
                      <a:pt x="106" y="2345"/>
                      <a:pt x="85" y="2355"/>
                    </a:cubicBezTo>
                    <a:cubicBezTo>
                      <a:pt x="53" y="2397"/>
                      <a:pt x="21" y="2440"/>
                      <a:pt x="11" y="2482"/>
                    </a:cubicBezTo>
                    <a:cubicBezTo>
                      <a:pt x="11" y="2514"/>
                      <a:pt x="0" y="2535"/>
                      <a:pt x="0" y="2566"/>
                    </a:cubicBezTo>
                    <a:cubicBezTo>
                      <a:pt x="0" y="2619"/>
                      <a:pt x="11" y="2662"/>
                      <a:pt x="43" y="2714"/>
                    </a:cubicBezTo>
                    <a:cubicBezTo>
                      <a:pt x="53" y="2735"/>
                      <a:pt x="74" y="2757"/>
                      <a:pt x="95" y="2778"/>
                    </a:cubicBezTo>
                    <a:lnTo>
                      <a:pt x="159" y="2831"/>
                    </a:lnTo>
                    <a:lnTo>
                      <a:pt x="169" y="2831"/>
                    </a:lnTo>
                    <a:lnTo>
                      <a:pt x="233" y="2862"/>
                    </a:lnTo>
                    <a:lnTo>
                      <a:pt x="243" y="2862"/>
                    </a:lnTo>
                    <a:cubicBezTo>
                      <a:pt x="264" y="2873"/>
                      <a:pt x="307" y="2873"/>
                      <a:pt x="328" y="2873"/>
                    </a:cubicBezTo>
                    <a:lnTo>
                      <a:pt x="338" y="2873"/>
                    </a:lnTo>
                    <a:cubicBezTo>
                      <a:pt x="359" y="2873"/>
                      <a:pt x="402" y="2873"/>
                      <a:pt x="423" y="2862"/>
                    </a:cubicBezTo>
                    <a:lnTo>
                      <a:pt x="433" y="2862"/>
                    </a:lnTo>
                    <a:lnTo>
                      <a:pt x="465" y="2841"/>
                    </a:lnTo>
                    <a:lnTo>
                      <a:pt x="507" y="2831"/>
                    </a:lnTo>
                    <a:lnTo>
                      <a:pt x="518" y="2820"/>
                    </a:lnTo>
                    <a:cubicBezTo>
                      <a:pt x="539" y="2809"/>
                      <a:pt x="571" y="2788"/>
                      <a:pt x="581" y="2778"/>
                    </a:cubicBezTo>
                    <a:lnTo>
                      <a:pt x="581" y="2767"/>
                    </a:lnTo>
                    <a:lnTo>
                      <a:pt x="592" y="2767"/>
                    </a:lnTo>
                    <a:cubicBezTo>
                      <a:pt x="613" y="2746"/>
                      <a:pt x="623" y="2725"/>
                      <a:pt x="645" y="2704"/>
                    </a:cubicBezTo>
                    <a:lnTo>
                      <a:pt x="645" y="2693"/>
                    </a:lnTo>
                    <a:lnTo>
                      <a:pt x="676" y="2619"/>
                    </a:lnTo>
                    <a:lnTo>
                      <a:pt x="676" y="2609"/>
                    </a:lnTo>
                    <a:lnTo>
                      <a:pt x="687" y="2535"/>
                    </a:lnTo>
                    <a:cubicBezTo>
                      <a:pt x="687" y="2503"/>
                      <a:pt x="687" y="2471"/>
                      <a:pt x="676" y="2440"/>
                    </a:cubicBezTo>
                    <a:cubicBezTo>
                      <a:pt x="666" y="2397"/>
                      <a:pt x="645" y="2366"/>
                      <a:pt x="623" y="2334"/>
                    </a:cubicBezTo>
                    <a:cubicBezTo>
                      <a:pt x="602" y="2302"/>
                      <a:pt x="571" y="2281"/>
                      <a:pt x="539" y="2260"/>
                    </a:cubicBezTo>
                    <a:cubicBezTo>
                      <a:pt x="507" y="2239"/>
                      <a:pt x="476" y="2229"/>
                      <a:pt x="433" y="2229"/>
                    </a:cubicBezTo>
                    <a:cubicBezTo>
                      <a:pt x="412" y="2218"/>
                      <a:pt x="402" y="2218"/>
                      <a:pt x="381" y="2218"/>
                    </a:cubicBezTo>
                    <a:close/>
                    <a:moveTo>
                      <a:pt x="7341" y="2060"/>
                    </a:moveTo>
                    <a:cubicBezTo>
                      <a:pt x="7319" y="2060"/>
                      <a:pt x="7298" y="2060"/>
                      <a:pt x="7277" y="2070"/>
                    </a:cubicBezTo>
                    <a:cubicBezTo>
                      <a:pt x="7203" y="2091"/>
                      <a:pt x="7140" y="2133"/>
                      <a:pt x="7098" y="2207"/>
                    </a:cubicBezTo>
                    <a:cubicBezTo>
                      <a:pt x="7066" y="2271"/>
                      <a:pt x="7045" y="2355"/>
                      <a:pt x="7077" y="2429"/>
                    </a:cubicBezTo>
                    <a:cubicBezTo>
                      <a:pt x="7119" y="2588"/>
                      <a:pt x="7203" y="2746"/>
                      <a:pt x="7298" y="2883"/>
                    </a:cubicBezTo>
                    <a:cubicBezTo>
                      <a:pt x="7319" y="2915"/>
                      <a:pt x="7341" y="2947"/>
                      <a:pt x="7372" y="2968"/>
                    </a:cubicBezTo>
                    <a:cubicBezTo>
                      <a:pt x="7404" y="2989"/>
                      <a:pt x="7436" y="3010"/>
                      <a:pt x="7478" y="3021"/>
                    </a:cubicBezTo>
                    <a:cubicBezTo>
                      <a:pt x="7499" y="3021"/>
                      <a:pt x="7531" y="3021"/>
                      <a:pt x="7552" y="3031"/>
                    </a:cubicBezTo>
                    <a:lnTo>
                      <a:pt x="7562" y="3031"/>
                    </a:lnTo>
                    <a:cubicBezTo>
                      <a:pt x="7605" y="3031"/>
                      <a:pt x="7636" y="3021"/>
                      <a:pt x="7668" y="3000"/>
                    </a:cubicBezTo>
                    <a:cubicBezTo>
                      <a:pt x="7689" y="3000"/>
                      <a:pt x="7710" y="2989"/>
                      <a:pt x="7731" y="2968"/>
                    </a:cubicBezTo>
                    <a:cubicBezTo>
                      <a:pt x="7763" y="2947"/>
                      <a:pt x="7784" y="2915"/>
                      <a:pt x="7805" y="2883"/>
                    </a:cubicBezTo>
                    <a:cubicBezTo>
                      <a:pt x="7816" y="2862"/>
                      <a:pt x="7826" y="2841"/>
                      <a:pt x="7837" y="2809"/>
                    </a:cubicBezTo>
                    <a:cubicBezTo>
                      <a:pt x="7847" y="2767"/>
                      <a:pt x="7847" y="2714"/>
                      <a:pt x="7837" y="2662"/>
                    </a:cubicBezTo>
                    <a:lnTo>
                      <a:pt x="7700" y="2324"/>
                    </a:lnTo>
                    <a:cubicBezTo>
                      <a:pt x="7689" y="2292"/>
                      <a:pt x="7679" y="2250"/>
                      <a:pt x="7647" y="2229"/>
                    </a:cubicBezTo>
                    <a:cubicBezTo>
                      <a:pt x="7626" y="2197"/>
                      <a:pt x="7605" y="2165"/>
                      <a:pt x="7573" y="2155"/>
                    </a:cubicBezTo>
                    <a:lnTo>
                      <a:pt x="7562" y="2144"/>
                    </a:lnTo>
                    <a:cubicBezTo>
                      <a:pt x="7541" y="2123"/>
                      <a:pt x="7520" y="2112"/>
                      <a:pt x="7499" y="2102"/>
                    </a:cubicBezTo>
                    <a:cubicBezTo>
                      <a:pt x="7467" y="2081"/>
                      <a:pt x="7436" y="2070"/>
                      <a:pt x="7393" y="2060"/>
                    </a:cubicBezTo>
                    <a:close/>
                    <a:moveTo>
                      <a:pt x="5661" y="2397"/>
                    </a:moveTo>
                    <a:cubicBezTo>
                      <a:pt x="5587" y="2397"/>
                      <a:pt x="5545" y="2408"/>
                      <a:pt x="5482" y="2440"/>
                    </a:cubicBezTo>
                    <a:cubicBezTo>
                      <a:pt x="5450" y="2461"/>
                      <a:pt x="5418" y="2482"/>
                      <a:pt x="5397" y="2514"/>
                    </a:cubicBezTo>
                    <a:lnTo>
                      <a:pt x="5366" y="2545"/>
                    </a:lnTo>
                    <a:lnTo>
                      <a:pt x="5302" y="2545"/>
                    </a:lnTo>
                    <a:cubicBezTo>
                      <a:pt x="5260" y="2545"/>
                      <a:pt x="5228" y="2556"/>
                      <a:pt x="5186" y="2577"/>
                    </a:cubicBezTo>
                    <a:cubicBezTo>
                      <a:pt x="5154" y="2598"/>
                      <a:pt x="5133" y="2619"/>
                      <a:pt x="5112" y="2651"/>
                    </a:cubicBezTo>
                    <a:cubicBezTo>
                      <a:pt x="5080" y="2683"/>
                      <a:pt x="5059" y="2714"/>
                      <a:pt x="5059" y="2757"/>
                    </a:cubicBezTo>
                    <a:cubicBezTo>
                      <a:pt x="5049" y="2778"/>
                      <a:pt x="5049" y="2809"/>
                      <a:pt x="5049" y="2831"/>
                    </a:cubicBezTo>
                    <a:cubicBezTo>
                      <a:pt x="5049" y="2883"/>
                      <a:pt x="5059" y="2936"/>
                      <a:pt x="5080" y="2978"/>
                    </a:cubicBezTo>
                    <a:cubicBezTo>
                      <a:pt x="5123" y="3042"/>
                      <a:pt x="5186" y="3095"/>
                      <a:pt x="5260" y="3116"/>
                    </a:cubicBezTo>
                    <a:cubicBezTo>
                      <a:pt x="5366" y="3147"/>
                      <a:pt x="5471" y="3168"/>
                      <a:pt x="5577" y="3200"/>
                    </a:cubicBezTo>
                    <a:cubicBezTo>
                      <a:pt x="5598" y="3211"/>
                      <a:pt x="5619" y="3211"/>
                      <a:pt x="5640" y="3211"/>
                    </a:cubicBezTo>
                    <a:lnTo>
                      <a:pt x="5693" y="3211"/>
                    </a:lnTo>
                    <a:cubicBezTo>
                      <a:pt x="5725" y="3200"/>
                      <a:pt x="5767" y="3190"/>
                      <a:pt x="5799" y="3168"/>
                    </a:cubicBezTo>
                    <a:cubicBezTo>
                      <a:pt x="5830" y="3158"/>
                      <a:pt x="5862" y="3126"/>
                      <a:pt x="5883" y="3095"/>
                    </a:cubicBezTo>
                    <a:cubicBezTo>
                      <a:pt x="5904" y="3063"/>
                      <a:pt x="5925" y="3031"/>
                      <a:pt x="5936" y="3000"/>
                    </a:cubicBezTo>
                    <a:cubicBezTo>
                      <a:pt x="5936" y="2968"/>
                      <a:pt x="5936" y="2947"/>
                      <a:pt x="5946" y="2915"/>
                    </a:cubicBezTo>
                    <a:cubicBezTo>
                      <a:pt x="5946" y="2883"/>
                      <a:pt x="5936" y="2852"/>
                      <a:pt x="5925" y="2820"/>
                    </a:cubicBezTo>
                    <a:lnTo>
                      <a:pt x="5936" y="2799"/>
                    </a:lnTo>
                    <a:cubicBezTo>
                      <a:pt x="5946" y="2767"/>
                      <a:pt x="5957" y="2725"/>
                      <a:pt x="5957" y="2683"/>
                    </a:cubicBezTo>
                    <a:cubicBezTo>
                      <a:pt x="5957" y="2609"/>
                      <a:pt x="5925" y="2535"/>
                      <a:pt x="5873" y="2482"/>
                    </a:cubicBezTo>
                    <a:cubicBezTo>
                      <a:pt x="5820" y="2429"/>
                      <a:pt x="5746" y="2397"/>
                      <a:pt x="5682" y="2397"/>
                    </a:cubicBezTo>
                    <a:close/>
                    <a:moveTo>
                      <a:pt x="3021" y="2883"/>
                    </a:moveTo>
                    <a:cubicBezTo>
                      <a:pt x="2979" y="2883"/>
                      <a:pt x="2947" y="2883"/>
                      <a:pt x="2915" y="2904"/>
                    </a:cubicBezTo>
                    <a:cubicBezTo>
                      <a:pt x="2884" y="2915"/>
                      <a:pt x="2852" y="2936"/>
                      <a:pt x="2820" y="2968"/>
                    </a:cubicBezTo>
                    <a:cubicBezTo>
                      <a:pt x="2810" y="2989"/>
                      <a:pt x="2789" y="3000"/>
                      <a:pt x="2778" y="3021"/>
                    </a:cubicBezTo>
                    <a:cubicBezTo>
                      <a:pt x="2746" y="3073"/>
                      <a:pt x="2736" y="3116"/>
                      <a:pt x="2736" y="3168"/>
                    </a:cubicBezTo>
                    <a:cubicBezTo>
                      <a:pt x="2736" y="3200"/>
                      <a:pt x="2746" y="3221"/>
                      <a:pt x="2746" y="3253"/>
                    </a:cubicBezTo>
                    <a:cubicBezTo>
                      <a:pt x="2757" y="3295"/>
                      <a:pt x="2789" y="3337"/>
                      <a:pt x="2820" y="3380"/>
                    </a:cubicBezTo>
                    <a:cubicBezTo>
                      <a:pt x="2894" y="3443"/>
                      <a:pt x="2968" y="3517"/>
                      <a:pt x="3031" y="3591"/>
                    </a:cubicBezTo>
                    <a:cubicBezTo>
                      <a:pt x="3053" y="3602"/>
                      <a:pt x="3074" y="3612"/>
                      <a:pt x="3095" y="3633"/>
                    </a:cubicBezTo>
                    <a:cubicBezTo>
                      <a:pt x="3116" y="3644"/>
                      <a:pt x="3137" y="3654"/>
                      <a:pt x="3158" y="3665"/>
                    </a:cubicBezTo>
                    <a:cubicBezTo>
                      <a:pt x="3190" y="3665"/>
                      <a:pt x="3211" y="3665"/>
                      <a:pt x="3243" y="3675"/>
                    </a:cubicBezTo>
                    <a:lnTo>
                      <a:pt x="3253" y="3675"/>
                    </a:lnTo>
                    <a:cubicBezTo>
                      <a:pt x="3285" y="3675"/>
                      <a:pt x="3317" y="3665"/>
                      <a:pt x="3359" y="3644"/>
                    </a:cubicBezTo>
                    <a:cubicBezTo>
                      <a:pt x="3380" y="3644"/>
                      <a:pt x="3401" y="3623"/>
                      <a:pt x="3422" y="3612"/>
                    </a:cubicBezTo>
                    <a:cubicBezTo>
                      <a:pt x="3443" y="3591"/>
                      <a:pt x="3454" y="3580"/>
                      <a:pt x="3475" y="3559"/>
                    </a:cubicBezTo>
                    <a:cubicBezTo>
                      <a:pt x="3486" y="3538"/>
                      <a:pt x="3507" y="3517"/>
                      <a:pt x="3507" y="3496"/>
                    </a:cubicBezTo>
                    <a:cubicBezTo>
                      <a:pt x="3528" y="3454"/>
                      <a:pt x="3538" y="3422"/>
                      <a:pt x="3538" y="3380"/>
                    </a:cubicBezTo>
                    <a:cubicBezTo>
                      <a:pt x="3538" y="3327"/>
                      <a:pt x="3538" y="3274"/>
                      <a:pt x="3549" y="3232"/>
                    </a:cubicBezTo>
                    <a:cubicBezTo>
                      <a:pt x="3549" y="3190"/>
                      <a:pt x="3538" y="3147"/>
                      <a:pt x="3517" y="3116"/>
                    </a:cubicBezTo>
                    <a:cubicBezTo>
                      <a:pt x="3507" y="3073"/>
                      <a:pt x="3486" y="3042"/>
                      <a:pt x="3465" y="3021"/>
                    </a:cubicBezTo>
                    <a:cubicBezTo>
                      <a:pt x="3433" y="2989"/>
                      <a:pt x="3401" y="2968"/>
                      <a:pt x="3369" y="2957"/>
                    </a:cubicBezTo>
                    <a:cubicBezTo>
                      <a:pt x="3338" y="2947"/>
                      <a:pt x="3296" y="2936"/>
                      <a:pt x="3264" y="2936"/>
                    </a:cubicBezTo>
                    <a:lnTo>
                      <a:pt x="3211" y="2936"/>
                    </a:lnTo>
                    <a:cubicBezTo>
                      <a:pt x="3190" y="2926"/>
                      <a:pt x="3169" y="2915"/>
                      <a:pt x="3137" y="2904"/>
                    </a:cubicBezTo>
                    <a:cubicBezTo>
                      <a:pt x="3105" y="2883"/>
                      <a:pt x="3074" y="2883"/>
                      <a:pt x="3042" y="2883"/>
                    </a:cubicBezTo>
                    <a:close/>
                    <a:moveTo>
                      <a:pt x="4616" y="3591"/>
                    </a:moveTo>
                    <a:cubicBezTo>
                      <a:pt x="4595" y="3591"/>
                      <a:pt x="4563" y="3591"/>
                      <a:pt x="4542" y="3602"/>
                    </a:cubicBezTo>
                    <a:cubicBezTo>
                      <a:pt x="4510" y="3612"/>
                      <a:pt x="4489" y="3623"/>
                      <a:pt x="4468" y="3633"/>
                    </a:cubicBezTo>
                    <a:cubicBezTo>
                      <a:pt x="4457" y="3633"/>
                      <a:pt x="4447" y="3644"/>
                      <a:pt x="4436" y="3654"/>
                    </a:cubicBezTo>
                    <a:cubicBezTo>
                      <a:pt x="4404" y="3675"/>
                      <a:pt x="4383" y="3707"/>
                      <a:pt x="4362" y="3739"/>
                    </a:cubicBezTo>
                    <a:cubicBezTo>
                      <a:pt x="4331" y="3813"/>
                      <a:pt x="4288" y="3887"/>
                      <a:pt x="4257" y="3961"/>
                    </a:cubicBezTo>
                    <a:cubicBezTo>
                      <a:pt x="4235" y="3992"/>
                      <a:pt x="4225" y="4024"/>
                      <a:pt x="4225" y="4066"/>
                    </a:cubicBezTo>
                    <a:cubicBezTo>
                      <a:pt x="4214" y="4098"/>
                      <a:pt x="4214" y="4140"/>
                      <a:pt x="4225" y="4182"/>
                    </a:cubicBezTo>
                    <a:cubicBezTo>
                      <a:pt x="4235" y="4214"/>
                      <a:pt x="4257" y="4256"/>
                      <a:pt x="4278" y="4277"/>
                    </a:cubicBezTo>
                    <a:cubicBezTo>
                      <a:pt x="4299" y="4309"/>
                      <a:pt x="4331" y="4341"/>
                      <a:pt x="4362" y="4351"/>
                    </a:cubicBezTo>
                    <a:cubicBezTo>
                      <a:pt x="4383" y="4362"/>
                      <a:pt x="4404" y="4372"/>
                      <a:pt x="4426" y="4383"/>
                    </a:cubicBezTo>
                    <a:cubicBezTo>
                      <a:pt x="4457" y="4394"/>
                      <a:pt x="4478" y="4394"/>
                      <a:pt x="4510" y="4394"/>
                    </a:cubicBezTo>
                    <a:cubicBezTo>
                      <a:pt x="4531" y="4394"/>
                      <a:pt x="4563" y="4394"/>
                      <a:pt x="4584" y="4383"/>
                    </a:cubicBezTo>
                    <a:lnTo>
                      <a:pt x="4658" y="4351"/>
                    </a:lnTo>
                    <a:cubicBezTo>
                      <a:pt x="4700" y="4330"/>
                      <a:pt x="4732" y="4299"/>
                      <a:pt x="4764" y="4246"/>
                    </a:cubicBezTo>
                    <a:cubicBezTo>
                      <a:pt x="4764" y="4246"/>
                      <a:pt x="4764" y="4235"/>
                      <a:pt x="4774" y="4225"/>
                    </a:cubicBezTo>
                    <a:cubicBezTo>
                      <a:pt x="4806" y="4161"/>
                      <a:pt x="4837" y="4098"/>
                      <a:pt x="4869" y="4035"/>
                    </a:cubicBezTo>
                    <a:cubicBezTo>
                      <a:pt x="4890" y="3992"/>
                      <a:pt x="4901" y="3961"/>
                      <a:pt x="4901" y="3918"/>
                    </a:cubicBezTo>
                    <a:cubicBezTo>
                      <a:pt x="4911" y="3887"/>
                      <a:pt x="4911" y="3844"/>
                      <a:pt x="4901" y="3802"/>
                    </a:cubicBezTo>
                    <a:cubicBezTo>
                      <a:pt x="4890" y="3770"/>
                      <a:pt x="4869" y="3739"/>
                      <a:pt x="4848" y="3707"/>
                    </a:cubicBezTo>
                    <a:cubicBezTo>
                      <a:pt x="4827" y="3675"/>
                      <a:pt x="4795" y="3644"/>
                      <a:pt x="4764" y="3633"/>
                    </a:cubicBezTo>
                    <a:cubicBezTo>
                      <a:pt x="4742" y="3623"/>
                      <a:pt x="4721" y="3612"/>
                      <a:pt x="4690" y="3602"/>
                    </a:cubicBezTo>
                    <a:cubicBezTo>
                      <a:pt x="4669" y="3591"/>
                      <a:pt x="4637" y="3591"/>
                      <a:pt x="4616" y="3591"/>
                    </a:cubicBezTo>
                    <a:close/>
                    <a:moveTo>
                      <a:pt x="5989" y="3918"/>
                    </a:moveTo>
                    <a:cubicBezTo>
                      <a:pt x="5619" y="3918"/>
                      <a:pt x="5619" y="4510"/>
                      <a:pt x="5989" y="4510"/>
                    </a:cubicBezTo>
                    <a:cubicBezTo>
                      <a:pt x="6369" y="4510"/>
                      <a:pt x="6369" y="3918"/>
                      <a:pt x="5989" y="3918"/>
                    </a:cubicBezTo>
                    <a:close/>
                    <a:moveTo>
                      <a:pt x="8988" y="3992"/>
                    </a:moveTo>
                    <a:cubicBezTo>
                      <a:pt x="8988" y="3992"/>
                      <a:pt x="8978" y="4003"/>
                      <a:pt x="8967" y="4003"/>
                    </a:cubicBezTo>
                    <a:cubicBezTo>
                      <a:pt x="8946" y="4035"/>
                      <a:pt x="8925" y="4066"/>
                      <a:pt x="8914" y="4098"/>
                    </a:cubicBezTo>
                    <a:cubicBezTo>
                      <a:pt x="8893" y="4140"/>
                      <a:pt x="8883" y="4172"/>
                      <a:pt x="8883" y="4214"/>
                    </a:cubicBezTo>
                    <a:cubicBezTo>
                      <a:pt x="8893" y="4235"/>
                      <a:pt x="8893" y="4267"/>
                      <a:pt x="8893" y="4288"/>
                    </a:cubicBezTo>
                    <a:cubicBezTo>
                      <a:pt x="8914" y="4341"/>
                      <a:pt x="8935" y="4383"/>
                      <a:pt x="8967" y="4425"/>
                    </a:cubicBezTo>
                    <a:cubicBezTo>
                      <a:pt x="8988" y="4436"/>
                      <a:pt x="9009" y="4446"/>
                      <a:pt x="9030" y="4468"/>
                    </a:cubicBezTo>
                    <a:cubicBezTo>
                      <a:pt x="9073" y="4489"/>
                      <a:pt x="9125" y="4510"/>
                      <a:pt x="9178" y="4510"/>
                    </a:cubicBezTo>
                    <a:lnTo>
                      <a:pt x="9210" y="4510"/>
                    </a:lnTo>
                    <a:cubicBezTo>
                      <a:pt x="9147" y="4320"/>
                      <a:pt x="9073" y="4151"/>
                      <a:pt x="8988" y="3992"/>
                    </a:cubicBezTo>
                    <a:close/>
                    <a:moveTo>
                      <a:pt x="7414" y="4415"/>
                    </a:moveTo>
                    <a:cubicBezTo>
                      <a:pt x="7383" y="4415"/>
                      <a:pt x="7351" y="4415"/>
                      <a:pt x="7309" y="4436"/>
                    </a:cubicBezTo>
                    <a:cubicBezTo>
                      <a:pt x="7277" y="4446"/>
                      <a:pt x="7245" y="4468"/>
                      <a:pt x="7224" y="4499"/>
                    </a:cubicBezTo>
                    <a:cubicBezTo>
                      <a:pt x="7203" y="4520"/>
                      <a:pt x="7193" y="4541"/>
                      <a:pt x="7172" y="4552"/>
                    </a:cubicBezTo>
                    <a:cubicBezTo>
                      <a:pt x="7150" y="4605"/>
                      <a:pt x="7129" y="4647"/>
                      <a:pt x="7129" y="4700"/>
                    </a:cubicBezTo>
                    <a:cubicBezTo>
                      <a:pt x="7140" y="4732"/>
                      <a:pt x="7140" y="4753"/>
                      <a:pt x="7140" y="4784"/>
                    </a:cubicBezTo>
                    <a:cubicBezTo>
                      <a:pt x="7161" y="4827"/>
                      <a:pt x="7182" y="4869"/>
                      <a:pt x="7224" y="4911"/>
                    </a:cubicBezTo>
                    <a:cubicBezTo>
                      <a:pt x="7235" y="4932"/>
                      <a:pt x="7256" y="4953"/>
                      <a:pt x="7267" y="4964"/>
                    </a:cubicBezTo>
                    <a:cubicBezTo>
                      <a:pt x="7298" y="4996"/>
                      <a:pt x="7330" y="5017"/>
                      <a:pt x="7362" y="5027"/>
                    </a:cubicBezTo>
                    <a:cubicBezTo>
                      <a:pt x="7393" y="5048"/>
                      <a:pt x="7436" y="5048"/>
                      <a:pt x="7467" y="5048"/>
                    </a:cubicBezTo>
                    <a:lnTo>
                      <a:pt x="7488" y="5048"/>
                    </a:lnTo>
                    <a:cubicBezTo>
                      <a:pt x="7520" y="5048"/>
                      <a:pt x="7562" y="5048"/>
                      <a:pt x="7594" y="5027"/>
                    </a:cubicBezTo>
                    <a:cubicBezTo>
                      <a:pt x="7626" y="5017"/>
                      <a:pt x="7657" y="4996"/>
                      <a:pt x="7689" y="4964"/>
                    </a:cubicBezTo>
                    <a:cubicBezTo>
                      <a:pt x="7700" y="4943"/>
                      <a:pt x="7721" y="4932"/>
                      <a:pt x="7731" y="4911"/>
                    </a:cubicBezTo>
                    <a:cubicBezTo>
                      <a:pt x="7763" y="4858"/>
                      <a:pt x="7774" y="4816"/>
                      <a:pt x="7774" y="4763"/>
                    </a:cubicBezTo>
                    <a:cubicBezTo>
                      <a:pt x="7763" y="4732"/>
                      <a:pt x="7763" y="4710"/>
                      <a:pt x="7763" y="4679"/>
                    </a:cubicBezTo>
                    <a:cubicBezTo>
                      <a:pt x="7742" y="4637"/>
                      <a:pt x="7721" y="4594"/>
                      <a:pt x="7689" y="4552"/>
                    </a:cubicBezTo>
                    <a:cubicBezTo>
                      <a:pt x="7668" y="4531"/>
                      <a:pt x="7647" y="4520"/>
                      <a:pt x="7636" y="4499"/>
                    </a:cubicBezTo>
                    <a:cubicBezTo>
                      <a:pt x="7605" y="4468"/>
                      <a:pt x="7573" y="4446"/>
                      <a:pt x="7541" y="4436"/>
                    </a:cubicBezTo>
                    <a:cubicBezTo>
                      <a:pt x="7510" y="4415"/>
                      <a:pt x="7467" y="4415"/>
                      <a:pt x="7436" y="4415"/>
                    </a:cubicBezTo>
                    <a:close/>
                    <a:moveTo>
                      <a:pt x="1405" y="4193"/>
                    </a:moveTo>
                    <a:cubicBezTo>
                      <a:pt x="1373" y="4193"/>
                      <a:pt x="1331" y="4193"/>
                      <a:pt x="1299" y="4204"/>
                    </a:cubicBezTo>
                    <a:cubicBezTo>
                      <a:pt x="1257" y="4214"/>
                      <a:pt x="1215" y="4235"/>
                      <a:pt x="1173" y="4256"/>
                    </a:cubicBezTo>
                    <a:lnTo>
                      <a:pt x="1141" y="4277"/>
                    </a:lnTo>
                    <a:cubicBezTo>
                      <a:pt x="1120" y="4299"/>
                      <a:pt x="1088" y="4320"/>
                      <a:pt x="1057" y="4341"/>
                    </a:cubicBezTo>
                    <a:cubicBezTo>
                      <a:pt x="1035" y="4372"/>
                      <a:pt x="1004" y="4404"/>
                      <a:pt x="983" y="4446"/>
                    </a:cubicBezTo>
                    <a:cubicBezTo>
                      <a:pt x="972" y="4478"/>
                      <a:pt x="951" y="4510"/>
                      <a:pt x="940" y="4541"/>
                    </a:cubicBezTo>
                    <a:lnTo>
                      <a:pt x="940" y="4563"/>
                    </a:lnTo>
                    <a:cubicBezTo>
                      <a:pt x="930" y="4594"/>
                      <a:pt x="930" y="4626"/>
                      <a:pt x="930" y="4658"/>
                    </a:cubicBezTo>
                    <a:cubicBezTo>
                      <a:pt x="930" y="4679"/>
                      <a:pt x="930" y="4700"/>
                      <a:pt x="930" y="4710"/>
                    </a:cubicBezTo>
                    <a:cubicBezTo>
                      <a:pt x="930" y="4742"/>
                      <a:pt x="940" y="4763"/>
                      <a:pt x="940" y="4784"/>
                    </a:cubicBezTo>
                    <a:cubicBezTo>
                      <a:pt x="951" y="4806"/>
                      <a:pt x="961" y="4827"/>
                      <a:pt x="961" y="4848"/>
                    </a:cubicBezTo>
                    <a:cubicBezTo>
                      <a:pt x="972" y="4869"/>
                      <a:pt x="983" y="4890"/>
                      <a:pt x="993" y="4901"/>
                    </a:cubicBezTo>
                    <a:cubicBezTo>
                      <a:pt x="1014" y="4932"/>
                      <a:pt x="1035" y="4953"/>
                      <a:pt x="1057" y="4974"/>
                    </a:cubicBezTo>
                    <a:lnTo>
                      <a:pt x="1078" y="4996"/>
                    </a:lnTo>
                    <a:cubicBezTo>
                      <a:pt x="1109" y="5027"/>
                      <a:pt x="1141" y="5059"/>
                      <a:pt x="1173" y="5070"/>
                    </a:cubicBezTo>
                    <a:cubicBezTo>
                      <a:pt x="1215" y="5091"/>
                      <a:pt x="1257" y="5112"/>
                      <a:pt x="1299" y="5122"/>
                    </a:cubicBezTo>
                    <a:cubicBezTo>
                      <a:pt x="1331" y="5122"/>
                      <a:pt x="1363" y="5133"/>
                      <a:pt x="1394" y="5133"/>
                    </a:cubicBezTo>
                    <a:lnTo>
                      <a:pt x="1426" y="5133"/>
                    </a:lnTo>
                    <a:cubicBezTo>
                      <a:pt x="1468" y="5133"/>
                      <a:pt x="1511" y="5122"/>
                      <a:pt x="1553" y="5112"/>
                    </a:cubicBezTo>
                    <a:cubicBezTo>
                      <a:pt x="1585" y="5101"/>
                      <a:pt x="1616" y="5091"/>
                      <a:pt x="1648" y="5070"/>
                    </a:cubicBezTo>
                    <a:cubicBezTo>
                      <a:pt x="1669" y="5059"/>
                      <a:pt x="1701" y="5038"/>
                      <a:pt x="1722" y="5017"/>
                    </a:cubicBezTo>
                    <a:lnTo>
                      <a:pt x="1743" y="4996"/>
                    </a:lnTo>
                    <a:cubicBezTo>
                      <a:pt x="1764" y="4964"/>
                      <a:pt x="1785" y="4943"/>
                      <a:pt x="1806" y="4911"/>
                    </a:cubicBezTo>
                    <a:cubicBezTo>
                      <a:pt x="1817" y="4890"/>
                      <a:pt x="1827" y="4869"/>
                      <a:pt x="1827" y="4858"/>
                    </a:cubicBezTo>
                    <a:cubicBezTo>
                      <a:pt x="1838" y="4837"/>
                      <a:pt x="1849" y="4816"/>
                      <a:pt x="1859" y="4795"/>
                    </a:cubicBezTo>
                    <a:cubicBezTo>
                      <a:pt x="1859" y="4763"/>
                      <a:pt x="1870" y="4732"/>
                      <a:pt x="1870" y="4700"/>
                    </a:cubicBezTo>
                    <a:lnTo>
                      <a:pt x="1870" y="4668"/>
                    </a:lnTo>
                    <a:cubicBezTo>
                      <a:pt x="1870" y="4626"/>
                      <a:pt x="1870" y="4584"/>
                      <a:pt x="1859" y="4541"/>
                    </a:cubicBezTo>
                    <a:lnTo>
                      <a:pt x="1849" y="4510"/>
                    </a:lnTo>
                    <a:cubicBezTo>
                      <a:pt x="1838" y="4478"/>
                      <a:pt x="1817" y="4446"/>
                      <a:pt x="1806" y="4415"/>
                    </a:cubicBezTo>
                    <a:lnTo>
                      <a:pt x="1785" y="4394"/>
                    </a:lnTo>
                    <a:cubicBezTo>
                      <a:pt x="1775" y="4372"/>
                      <a:pt x="1754" y="4341"/>
                      <a:pt x="1732" y="4320"/>
                    </a:cubicBezTo>
                    <a:cubicBezTo>
                      <a:pt x="1701" y="4288"/>
                      <a:pt x="1659" y="4256"/>
                      <a:pt x="1627" y="4246"/>
                    </a:cubicBezTo>
                    <a:cubicBezTo>
                      <a:pt x="1595" y="4235"/>
                      <a:pt x="1563" y="4214"/>
                      <a:pt x="1532" y="4204"/>
                    </a:cubicBezTo>
                    <a:cubicBezTo>
                      <a:pt x="1500" y="4193"/>
                      <a:pt x="1468" y="4193"/>
                      <a:pt x="1426" y="4193"/>
                    </a:cubicBezTo>
                    <a:close/>
                    <a:moveTo>
                      <a:pt x="5281" y="5175"/>
                    </a:moveTo>
                    <a:cubicBezTo>
                      <a:pt x="5249" y="5175"/>
                      <a:pt x="5218" y="5186"/>
                      <a:pt x="5186" y="5186"/>
                    </a:cubicBezTo>
                    <a:cubicBezTo>
                      <a:pt x="5154" y="5196"/>
                      <a:pt x="5112" y="5207"/>
                      <a:pt x="5080" y="5228"/>
                    </a:cubicBezTo>
                    <a:cubicBezTo>
                      <a:pt x="5049" y="5249"/>
                      <a:pt x="5017" y="5270"/>
                      <a:pt x="4996" y="5302"/>
                    </a:cubicBezTo>
                    <a:lnTo>
                      <a:pt x="4985" y="5323"/>
                    </a:lnTo>
                    <a:cubicBezTo>
                      <a:pt x="4964" y="5344"/>
                      <a:pt x="4943" y="5365"/>
                      <a:pt x="4933" y="5386"/>
                    </a:cubicBezTo>
                    <a:cubicBezTo>
                      <a:pt x="4911" y="5418"/>
                      <a:pt x="4901" y="5450"/>
                      <a:pt x="4890" y="5471"/>
                    </a:cubicBezTo>
                    <a:lnTo>
                      <a:pt x="4890" y="5481"/>
                    </a:lnTo>
                    <a:cubicBezTo>
                      <a:pt x="4890" y="5513"/>
                      <a:pt x="4880" y="5545"/>
                      <a:pt x="4880" y="5566"/>
                    </a:cubicBezTo>
                    <a:lnTo>
                      <a:pt x="4880" y="5587"/>
                    </a:lnTo>
                    <a:cubicBezTo>
                      <a:pt x="4880" y="5619"/>
                      <a:pt x="4890" y="5640"/>
                      <a:pt x="4890" y="5672"/>
                    </a:cubicBezTo>
                    <a:lnTo>
                      <a:pt x="4890" y="5682"/>
                    </a:lnTo>
                    <a:cubicBezTo>
                      <a:pt x="4911" y="5756"/>
                      <a:pt x="4954" y="5819"/>
                      <a:pt x="4996" y="5872"/>
                    </a:cubicBezTo>
                    <a:lnTo>
                      <a:pt x="5017" y="5883"/>
                    </a:lnTo>
                    <a:cubicBezTo>
                      <a:pt x="5038" y="5904"/>
                      <a:pt x="5059" y="5925"/>
                      <a:pt x="5091" y="5936"/>
                    </a:cubicBezTo>
                    <a:cubicBezTo>
                      <a:pt x="5123" y="5957"/>
                      <a:pt x="5154" y="5967"/>
                      <a:pt x="5186" y="5988"/>
                    </a:cubicBezTo>
                    <a:lnTo>
                      <a:pt x="5228" y="5999"/>
                    </a:lnTo>
                    <a:cubicBezTo>
                      <a:pt x="5249" y="5999"/>
                      <a:pt x="5292" y="6010"/>
                      <a:pt x="5323" y="6010"/>
                    </a:cubicBezTo>
                    <a:lnTo>
                      <a:pt x="5334" y="6010"/>
                    </a:lnTo>
                    <a:cubicBezTo>
                      <a:pt x="5366" y="6010"/>
                      <a:pt x="5397" y="5999"/>
                      <a:pt x="5429" y="5999"/>
                    </a:cubicBezTo>
                    <a:lnTo>
                      <a:pt x="5439" y="5988"/>
                    </a:lnTo>
                    <a:cubicBezTo>
                      <a:pt x="5461" y="5988"/>
                      <a:pt x="5492" y="5967"/>
                      <a:pt x="5513" y="5957"/>
                    </a:cubicBezTo>
                    <a:cubicBezTo>
                      <a:pt x="5545" y="5946"/>
                      <a:pt x="5577" y="5925"/>
                      <a:pt x="5598" y="5893"/>
                    </a:cubicBezTo>
                    <a:lnTo>
                      <a:pt x="5608" y="5883"/>
                    </a:lnTo>
                    <a:cubicBezTo>
                      <a:pt x="5630" y="5872"/>
                      <a:pt x="5640" y="5841"/>
                      <a:pt x="5661" y="5819"/>
                    </a:cubicBezTo>
                    <a:lnTo>
                      <a:pt x="5672" y="5809"/>
                    </a:lnTo>
                    <a:cubicBezTo>
                      <a:pt x="5672" y="5798"/>
                      <a:pt x="5682" y="5788"/>
                      <a:pt x="5682" y="5777"/>
                    </a:cubicBezTo>
                    <a:cubicBezTo>
                      <a:pt x="5704" y="5724"/>
                      <a:pt x="5714" y="5693"/>
                      <a:pt x="5714" y="5629"/>
                    </a:cubicBezTo>
                    <a:cubicBezTo>
                      <a:pt x="5725" y="5598"/>
                      <a:pt x="5714" y="5555"/>
                      <a:pt x="5704" y="5513"/>
                    </a:cubicBezTo>
                    <a:cubicBezTo>
                      <a:pt x="5704" y="5481"/>
                      <a:pt x="5682" y="5439"/>
                      <a:pt x="5672" y="5418"/>
                    </a:cubicBezTo>
                    <a:lnTo>
                      <a:pt x="5651" y="5386"/>
                    </a:lnTo>
                    <a:cubicBezTo>
                      <a:pt x="5630" y="5355"/>
                      <a:pt x="5608" y="5334"/>
                      <a:pt x="5587" y="5312"/>
                    </a:cubicBezTo>
                    <a:lnTo>
                      <a:pt x="5577" y="5302"/>
                    </a:lnTo>
                    <a:cubicBezTo>
                      <a:pt x="5556" y="5281"/>
                      <a:pt x="5524" y="5260"/>
                      <a:pt x="5503" y="5239"/>
                    </a:cubicBezTo>
                    <a:lnTo>
                      <a:pt x="5482" y="5228"/>
                    </a:lnTo>
                    <a:lnTo>
                      <a:pt x="5471" y="5228"/>
                    </a:lnTo>
                    <a:cubicBezTo>
                      <a:pt x="5450" y="5217"/>
                      <a:pt x="5429" y="5196"/>
                      <a:pt x="5397" y="5196"/>
                    </a:cubicBezTo>
                    <a:lnTo>
                      <a:pt x="5376" y="5186"/>
                    </a:lnTo>
                    <a:cubicBezTo>
                      <a:pt x="5366" y="5186"/>
                      <a:pt x="5344" y="5186"/>
                      <a:pt x="5334" y="5175"/>
                    </a:cubicBezTo>
                    <a:close/>
                    <a:moveTo>
                      <a:pt x="3465" y="4140"/>
                    </a:moveTo>
                    <a:cubicBezTo>
                      <a:pt x="3401" y="4140"/>
                      <a:pt x="3338" y="4151"/>
                      <a:pt x="3274" y="4172"/>
                    </a:cubicBezTo>
                    <a:cubicBezTo>
                      <a:pt x="2915" y="4267"/>
                      <a:pt x="2672" y="4668"/>
                      <a:pt x="2588" y="5017"/>
                    </a:cubicBezTo>
                    <a:cubicBezTo>
                      <a:pt x="2503" y="5365"/>
                      <a:pt x="2577" y="5745"/>
                      <a:pt x="2820" y="5999"/>
                    </a:cubicBezTo>
                    <a:cubicBezTo>
                      <a:pt x="2894" y="6083"/>
                      <a:pt x="2979" y="6147"/>
                      <a:pt x="3063" y="6200"/>
                    </a:cubicBezTo>
                    <a:cubicBezTo>
                      <a:pt x="3169" y="6274"/>
                      <a:pt x="3296" y="6337"/>
                      <a:pt x="3422" y="6337"/>
                    </a:cubicBezTo>
                    <a:lnTo>
                      <a:pt x="3454" y="6337"/>
                    </a:lnTo>
                    <a:cubicBezTo>
                      <a:pt x="3612" y="6326"/>
                      <a:pt x="3729" y="6200"/>
                      <a:pt x="3813" y="6062"/>
                    </a:cubicBezTo>
                    <a:cubicBezTo>
                      <a:pt x="3919" y="5872"/>
                      <a:pt x="3993" y="5661"/>
                      <a:pt x="4077" y="5450"/>
                    </a:cubicBezTo>
                    <a:cubicBezTo>
                      <a:pt x="4098" y="5397"/>
                      <a:pt x="4109" y="5334"/>
                      <a:pt x="4119" y="5270"/>
                    </a:cubicBezTo>
                    <a:cubicBezTo>
                      <a:pt x="4140" y="5165"/>
                      <a:pt x="4151" y="5059"/>
                      <a:pt x="4151" y="4953"/>
                    </a:cubicBezTo>
                    <a:cubicBezTo>
                      <a:pt x="4140" y="4848"/>
                      <a:pt x="4130" y="4732"/>
                      <a:pt x="4098" y="4626"/>
                    </a:cubicBezTo>
                    <a:cubicBezTo>
                      <a:pt x="4014" y="4330"/>
                      <a:pt x="3750" y="4140"/>
                      <a:pt x="3465" y="4140"/>
                    </a:cubicBezTo>
                    <a:close/>
                    <a:moveTo>
                      <a:pt x="7478" y="5788"/>
                    </a:moveTo>
                    <a:cubicBezTo>
                      <a:pt x="7224" y="5809"/>
                      <a:pt x="6981" y="5841"/>
                      <a:pt x="6739" y="5914"/>
                    </a:cubicBezTo>
                    <a:cubicBezTo>
                      <a:pt x="6665" y="5936"/>
                      <a:pt x="6601" y="5978"/>
                      <a:pt x="6570" y="6041"/>
                    </a:cubicBezTo>
                    <a:cubicBezTo>
                      <a:pt x="6527" y="6105"/>
                      <a:pt x="6517" y="6200"/>
                      <a:pt x="6538" y="6274"/>
                    </a:cubicBezTo>
                    <a:cubicBezTo>
                      <a:pt x="6580" y="6400"/>
                      <a:pt x="6686" y="6485"/>
                      <a:pt x="6823" y="6485"/>
                    </a:cubicBezTo>
                    <a:cubicBezTo>
                      <a:pt x="6844" y="6485"/>
                      <a:pt x="6865" y="6485"/>
                      <a:pt x="6897" y="6474"/>
                    </a:cubicBezTo>
                    <a:cubicBezTo>
                      <a:pt x="6960" y="6453"/>
                      <a:pt x="7024" y="6443"/>
                      <a:pt x="7087" y="6432"/>
                    </a:cubicBezTo>
                    <a:cubicBezTo>
                      <a:pt x="7140" y="6443"/>
                      <a:pt x="7193" y="6453"/>
                      <a:pt x="7245" y="6453"/>
                    </a:cubicBezTo>
                    <a:cubicBezTo>
                      <a:pt x="7298" y="6453"/>
                      <a:pt x="7351" y="6443"/>
                      <a:pt x="7393" y="6443"/>
                    </a:cubicBezTo>
                    <a:cubicBezTo>
                      <a:pt x="7510" y="6421"/>
                      <a:pt x="7594" y="6358"/>
                      <a:pt x="7689" y="6295"/>
                    </a:cubicBezTo>
                    <a:cubicBezTo>
                      <a:pt x="7700" y="6274"/>
                      <a:pt x="7721" y="6252"/>
                      <a:pt x="7731" y="6231"/>
                    </a:cubicBezTo>
                    <a:cubicBezTo>
                      <a:pt x="7742" y="6210"/>
                      <a:pt x="7752" y="6189"/>
                      <a:pt x="7763" y="6157"/>
                    </a:cubicBezTo>
                    <a:cubicBezTo>
                      <a:pt x="7774" y="6094"/>
                      <a:pt x="7774" y="6031"/>
                      <a:pt x="7742" y="5967"/>
                    </a:cubicBezTo>
                    <a:cubicBezTo>
                      <a:pt x="7700" y="5872"/>
                      <a:pt x="7605" y="5788"/>
                      <a:pt x="7488" y="5788"/>
                    </a:cubicBezTo>
                    <a:close/>
                    <a:moveTo>
                      <a:pt x="9485" y="5819"/>
                    </a:moveTo>
                    <a:cubicBezTo>
                      <a:pt x="9432" y="5819"/>
                      <a:pt x="9379" y="5830"/>
                      <a:pt x="9337" y="5862"/>
                    </a:cubicBezTo>
                    <a:cubicBezTo>
                      <a:pt x="9273" y="5893"/>
                      <a:pt x="9220" y="5957"/>
                      <a:pt x="9199" y="6031"/>
                    </a:cubicBezTo>
                    <a:cubicBezTo>
                      <a:pt x="9189" y="6105"/>
                      <a:pt x="9189" y="6200"/>
                      <a:pt x="9231" y="6263"/>
                    </a:cubicBezTo>
                    <a:lnTo>
                      <a:pt x="9242" y="6274"/>
                    </a:lnTo>
                    <a:cubicBezTo>
                      <a:pt x="9189" y="6316"/>
                      <a:pt x="9147" y="6369"/>
                      <a:pt x="9115" y="6443"/>
                    </a:cubicBezTo>
                    <a:cubicBezTo>
                      <a:pt x="9041" y="6654"/>
                      <a:pt x="9073" y="6886"/>
                      <a:pt x="9189" y="7076"/>
                    </a:cubicBezTo>
                    <a:cubicBezTo>
                      <a:pt x="9242" y="7171"/>
                      <a:pt x="9337" y="7224"/>
                      <a:pt x="9442" y="7224"/>
                    </a:cubicBezTo>
                    <a:cubicBezTo>
                      <a:pt x="9453" y="7224"/>
                      <a:pt x="9474" y="7224"/>
                      <a:pt x="9485" y="7214"/>
                    </a:cubicBezTo>
                    <a:cubicBezTo>
                      <a:pt x="9516" y="6971"/>
                      <a:pt x="9537" y="6717"/>
                      <a:pt x="9537" y="6464"/>
                    </a:cubicBezTo>
                    <a:cubicBezTo>
                      <a:pt x="9537" y="6252"/>
                      <a:pt x="9516" y="6031"/>
                      <a:pt x="9495" y="5819"/>
                    </a:cubicBezTo>
                    <a:close/>
                    <a:moveTo>
                      <a:pt x="2039" y="6179"/>
                    </a:moveTo>
                    <a:cubicBezTo>
                      <a:pt x="1986" y="6179"/>
                      <a:pt x="1933" y="6189"/>
                      <a:pt x="1891" y="6210"/>
                    </a:cubicBezTo>
                    <a:cubicBezTo>
                      <a:pt x="1827" y="6252"/>
                      <a:pt x="1775" y="6316"/>
                      <a:pt x="1754" y="6390"/>
                    </a:cubicBezTo>
                    <a:cubicBezTo>
                      <a:pt x="1711" y="6622"/>
                      <a:pt x="1659" y="6854"/>
                      <a:pt x="1606" y="7087"/>
                    </a:cubicBezTo>
                    <a:cubicBezTo>
                      <a:pt x="1574" y="7235"/>
                      <a:pt x="1637" y="7383"/>
                      <a:pt x="1775" y="7435"/>
                    </a:cubicBezTo>
                    <a:cubicBezTo>
                      <a:pt x="1817" y="7456"/>
                      <a:pt x="1849" y="7456"/>
                      <a:pt x="1891" y="7456"/>
                    </a:cubicBezTo>
                    <a:cubicBezTo>
                      <a:pt x="1923" y="7456"/>
                      <a:pt x="1944" y="7456"/>
                      <a:pt x="1965" y="7446"/>
                    </a:cubicBezTo>
                    <a:cubicBezTo>
                      <a:pt x="2039" y="7425"/>
                      <a:pt x="2092" y="7383"/>
                      <a:pt x="2144" y="7319"/>
                    </a:cubicBezTo>
                    <a:cubicBezTo>
                      <a:pt x="2282" y="7118"/>
                      <a:pt x="2345" y="6865"/>
                      <a:pt x="2334" y="6633"/>
                    </a:cubicBezTo>
                    <a:cubicBezTo>
                      <a:pt x="2334" y="6601"/>
                      <a:pt x="2324" y="6580"/>
                      <a:pt x="2324" y="6559"/>
                    </a:cubicBezTo>
                    <a:lnTo>
                      <a:pt x="2324" y="6538"/>
                    </a:lnTo>
                    <a:cubicBezTo>
                      <a:pt x="2334" y="6464"/>
                      <a:pt x="2334" y="6390"/>
                      <a:pt x="2292" y="6316"/>
                    </a:cubicBezTo>
                    <a:cubicBezTo>
                      <a:pt x="2261" y="6252"/>
                      <a:pt x="2187" y="6200"/>
                      <a:pt x="2113" y="6179"/>
                    </a:cubicBezTo>
                    <a:close/>
                    <a:moveTo>
                      <a:pt x="5777" y="6886"/>
                    </a:moveTo>
                    <a:cubicBezTo>
                      <a:pt x="5397" y="6886"/>
                      <a:pt x="5397" y="7467"/>
                      <a:pt x="5777" y="7467"/>
                    </a:cubicBezTo>
                    <a:cubicBezTo>
                      <a:pt x="6147" y="7467"/>
                      <a:pt x="6147" y="6886"/>
                      <a:pt x="5777" y="6886"/>
                    </a:cubicBezTo>
                    <a:close/>
                    <a:moveTo>
                      <a:pt x="3528" y="6833"/>
                    </a:moveTo>
                    <a:cubicBezTo>
                      <a:pt x="3475" y="6833"/>
                      <a:pt x="3422" y="6844"/>
                      <a:pt x="3380" y="6876"/>
                    </a:cubicBezTo>
                    <a:cubicBezTo>
                      <a:pt x="3359" y="6886"/>
                      <a:pt x="3338" y="6907"/>
                      <a:pt x="3317" y="6918"/>
                    </a:cubicBezTo>
                    <a:cubicBezTo>
                      <a:pt x="3285" y="6949"/>
                      <a:pt x="3264" y="7002"/>
                      <a:pt x="3243" y="7045"/>
                    </a:cubicBezTo>
                    <a:cubicBezTo>
                      <a:pt x="3232" y="7097"/>
                      <a:pt x="3222" y="7150"/>
                      <a:pt x="3211" y="7203"/>
                    </a:cubicBezTo>
                    <a:lnTo>
                      <a:pt x="3211" y="7224"/>
                    </a:lnTo>
                    <a:cubicBezTo>
                      <a:pt x="3222" y="7256"/>
                      <a:pt x="3222" y="7277"/>
                      <a:pt x="3232" y="7309"/>
                    </a:cubicBezTo>
                    <a:lnTo>
                      <a:pt x="3232" y="7319"/>
                    </a:lnTo>
                    <a:cubicBezTo>
                      <a:pt x="3232" y="7351"/>
                      <a:pt x="3253" y="7383"/>
                      <a:pt x="3264" y="7404"/>
                    </a:cubicBezTo>
                    <a:lnTo>
                      <a:pt x="3264" y="7414"/>
                    </a:lnTo>
                    <a:lnTo>
                      <a:pt x="3274" y="7414"/>
                    </a:lnTo>
                    <a:lnTo>
                      <a:pt x="3274" y="7425"/>
                    </a:lnTo>
                    <a:cubicBezTo>
                      <a:pt x="3285" y="7435"/>
                      <a:pt x="3306" y="7456"/>
                      <a:pt x="3317" y="7478"/>
                    </a:cubicBezTo>
                    <a:lnTo>
                      <a:pt x="3327" y="7488"/>
                    </a:lnTo>
                    <a:lnTo>
                      <a:pt x="3391" y="7530"/>
                    </a:lnTo>
                    <a:lnTo>
                      <a:pt x="3391" y="7541"/>
                    </a:lnTo>
                    <a:lnTo>
                      <a:pt x="3401" y="7541"/>
                    </a:lnTo>
                    <a:cubicBezTo>
                      <a:pt x="3422" y="7551"/>
                      <a:pt x="3443" y="7562"/>
                      <a:pt x="3465" y="7573"/>
                    </a:cubicBezTo>
                    <a:lnTo>
                      <a:pt x="3475" y="7573"/>
                    </a:lnTo>
                    <a:cubicBezTo>
                      <a:pt x="3507" y="7583"/>
                      <a:pt x="3538" y="7583"/>
                      <a:pt x="3570" y="7583"/>
                    </a:cubicBezTo>
                    <a:lnTo>
                      <a:pt x="3581" y="7583"/>
                    </a:lnTo>
                    <a:cubicBezTo>
                      <a:pt x="3602" y="7583"/>
                      <a:pt x="3633" y="7573"/>
                      <a:pt x="3655" y="7573"/>
                    </a:cubicBezTo>
                    <a:lnTo>
                      <a:pt x="3676" y="7573"/>
                    </a:lnTo>
                    <a:lnTo>
                      <a:pt x="3707" y="7551"/>
                    </a:lnTo>
                    <a:lnTo>
                      <a:pt x="3750" y="7530"/>
                    </a:lnTo>
                    <a:cubicBezTo>
                      <a:pt x="3771" y="7520"/>
                      <a:pt x="3802" y="7499"/>
                      <a:pt x="3824" y="7488"/>
                    </a:cubicBezTo>
                    <a:cubicBezTo>
                      <a:pt x="3866" y="7446"/>
                      <a:pt x="3887" y="7393"/>
                      <a:pt x="3908" y="7340"/>
                    </a:cubicBezTo>
                    <a:cubicBezTo>
                      <a:pt x="3919" y="7309"/>
                      <a:pt x="3919" y="7277"/>
                      <a:pt x="3919" y="7245"/>
                    </a:cubicBezTo>
                    <a:cubicBezTo>
                      <a:pt x="3919" y="7171"/>
                      <a:pt x="3908" y="7161"/>
                      <a:pt x="3876" y="7087"/>
                    </a:cubicBezTo>
                    <a:cubicBezTo>
                      <a:pt x="3855" y="7055"/>
                      <a:pt x="3834" y="7023"/>
                      <a:pt x="3802" y="7002"/>
                    </a:cubicBezTo>
                    <a:lnTo>
                      <a:pt x="3792" y="7002"/>
                    </a:lnTo>
                    <a:lnTo>
                      <a:pt x="3781" y="6981"/>
                    </a:lnTo>
                    <a:cubicBezTo>
                      <a:pt x="3760" y="6939"/>
                      <a:pt x="3739" y="6918"/>
                      <a:pt x="3707" y="6897"/>
                    </a:cubicBezTo>
                    <a:cubicBezTo>
                      <a:pt x="3676" y="6865"/>
                      <a:pt x="3644" y="6854"/>
                      <a:pt x="3602" y="6844"/>
                    </a:cubicBezTo>
                    <a:cubicBezTo>
                      <a:pt x="3581" y="6844"/>
                      <a:pt x="3560" y="6833"/>
                      <a:pt x="3528" y="6833"/>
                    </a:cubicBezTo>
                    <a:close/>
                    <a:moveTo>
                      <a:pt x="5059" y="7604"/>
                    </a:moveTo>
                    <a:cubicBezTo>
                      <a:pt x="4679" y="7604"/>
                      <a:pt x="4679" y="8185"/>
                      <a:pt x="5059" y="8185"/>
                    </a:cubicBezTo>
                    <a:cubicBezTo>
                      <a:pt x="5439" y="8185"/>
                      <a:pt x="5439" y="7604"/>
                      <a:pt x="5059" y="7604"/>
                    </a:cubicBezTo>
                    <a:close/>
                    <a:moveTo>
                      <a:pt x="8101" y="6432"/>
                    </a:moveTo>
                    <a:cubicBezTo>
                      <a:pt x="7943" y="6432"/>
                      <a:pt x="7795" y="6516"/>
                      <a:pt x="7668" y="6601"/>
                    </a:cubicBezTo>
                    <a:cubicBezTo>
                      <a:pt x="7414" y="6770"/>
                      <a:pt x="6834" y="7013"/>
                      <a:pt x="6580" y="7298"/>
                    </a:cubicBezTo>
                    <a:cubicBezTo>
                      <a:pt x="6517" y="7361"/>
                      <a:pt x="6475" y="7425"/>
                      <a:pt x="6453" y="7488"/>
                    </a:cubicBezTo>
                    <a:cubicBezTo>
                      <a:pt x="6316" y="7932"/>
                      <a:pt x="6823" y="8301"/>
                      <a:pt x="7182" y="8354"/>
                    </a:cubicBezTo>
                    <a:cubicBezTo>
                      <a:pt x="7182" y="8354"/>
                      <a:pt x="7193" y="8365"/>
                      <a:pt x="7193" y="8365"/>
                    </a:cubicBezTo>
                    <a:lnTo>
                      <a:pt x="7309" y="8365"/>
                    </a:lnTo>
                    <a:cubicBezTo>
                      <a:pt x="7541" y="8365"/>
                      <a:pt x="7774" y="8259"/>
                      <a:pt x="7985" y="8143"/>
                    </a:cubicBezTo>
                    <a:cubicBezTo>
                      <a:pt x="8164" y="8037"/>
                      <a:pt x="8333" y="7911"/>
                      <a:pt x="8439" y="7731"/>
                    </a:cubicBezTo>
                    <a:cubicBezTo>
                      <a:pt x="8576" y="7509"/>
                      <a:pt x="8597" y="7235"/>
                      <a:pt x="8555" y="6971"/>
                    </a:cubicBezTo>
                    <a:cubicBezTo>
                      <a:pt x="8513" y="6749"/>
                      <a:pt x="8407" y="6485"/>
                      <a:pt x="8175" y="6443"/>
                    </a:cubicBezTo>
                    <a:cubicBezTo>
                      <a:pt x="8154" y="6432"/>
                      <a:pt x="8122" y="6432"/>
                      <a:pt x="8101" y="6432"/>
                    </a:cubicBezTo>
                    <a:close/>
                    <a:moveTo>
                      <a:pt x="1437" y="8312"/>
                    </a:moveTo>
                    <a:cubicBezTo>
                      <a:pt x="1057" y="8312"/>
                      <a:pt x="1057" y="8903"/>
                      <a:pt x="1437" y="8903"/>
                    </a:cubicBezTo>
                    <a:cubicBezTo>
                      <a:pt x="1817" y="8903"/>
                      <a:pt x="1817" y="8312"/>
                      <a:pt x="1437" y="8312"/>
                    </a:cubicBezTo>
                    <a:close/>
                    <a:moveTo>
                      <a:pt x="2704" y="8534"/>
                    </a:moveTo>
                    <a:cubicBezTo>
                      <a:pt x="2324" y="8534"/>
                      <a:pt x="2324" y="9115"/>
                      <a:pt x="2704" y="9115"/>
                    </a:cubicBezTo>
                    <a:cubicBezTo>
                      <a:pt x="3074" y="9115"/>
                      <a:pt x="3074" y="8534"/>
                      <a:pt x="2704" y="8534"/>
                    </a:cubicBezTo>
                    <a:close/>
                    <a:moveTo>
                      <a:pt x="6876" y="8703"/>
                    </a:moveTo>
                    <a:cubicBezTo>
                      <a:pt x="6844" y="8703"/>
                      <a:pt x="6823" y="8703"/>
                      <a:pt x="6791" y="8713"/>
                    </a:cubicBezTo>
                    <a:cubicBezTo>
                      <a:pt x="6749" y="8724"/>
                      <a:pt x="6696" y="8745"/>
                      <a:pt x="6665" y="8787"/>
                    </a:cubicBezTo>
                    <a:cubicBezTo>
                      <a:pt x="6654" y="8808"/>
                      <a:pt x="6633" y="8819"/>
                      <a:pt x="6622" y="8840"/>
                    </a:cubicBezTo>
                    <a:cubicBezTo>
                      <a:pt x="6591" y="8893"/>
                      <a:pt x="6580" y="8935"/>
                      <a:pt x="6580" y="8988"/>
                    </a:cubicBezTo>
                    <a:lnTo>
                      <a:pt x="6580" y="9041"/>
                    </a:lnTo>
                    <a:cubicBezTo>
                      <a:pt x="6580" y="9083"/>
                      <a:pt x="6591" y="9125"/>
                      <a:pt x="6601" y="9157"/>
                    </a:cubicBezTo>
                    <a:cubicBezTo>
                      <a:pt x="6612" y="9199"/>
                      <a:pt x="6633" y="9220"/>
                      <a:pt x="6665" y="9252"/>
                    </a:cubicBezTo>
                    <a:cubicBezTo>
                      <a:pt x="6696" y="9284"/>
                      <a:pt x="6717" y="9305"/>
                      <a:pt x="6760" y="9315"/>
                    </a:cubicBezTo>
                    <a:cubicBezTo>
                      <a:pt x="6791" y="9326"/>
                      <a:pt x="6823" y="9336"/>
                      <a:pt x="6865" y="9336"/>
                    </a:cubicBezTo>
                    <a:lnTo>
                      <a:pt x="6876" y="9336"/>
                    </a:lnTo>
                    <a:cubicBezTo>
                      <a:pt x="6897" y="9336"/>
                      <a:pt x="6929" y="9326"/>
                      <a:pt x="6950" y="9326"/>
                    </a:cubicBezTo>
                    <a:cubicBezTo>
                      <a:pt x="7003" y="9315"/>
                      <a:pt x="7045" y="9284"/>
                      <a:pt x="7077" y="9252"/>
                    </a:cubicBezTo>
                    <a:cubicBezTo>
                      <a:pt x="7098" y="9231"/>
                      <a:pt x="7108" y="9210"/>
                      <a:pt x="7129" y="9189"/>
                    </a:cubicBezTo>
                    <a:cubicBezTo>
                      <a:pt x="7150" y="9146"/>
                      <a:pt x="7161" y="9093"/>
                      <a:pt x="7161" y="9041"/>
                    </a:cubicBezTo>
                    <a:lnTo>
                      <a:pt x="7161" y="8988"/>
                    </a:lnTo>
                    <a:cubicBezTo>
                      <a:pt x="7161" y="8946"/>
                      <a:pt x="7161" y="8914"/>
                      <a:pt x="7140" y="8882"/>
                    </a:cubicBezTo>
                    <a:cubicBezTo>
                      <a:pt x="7129" y="8840"/>
                      <a:pt x="7108" y="8808"/>
                      <a:pt x="7077" y="8787"/>
                    </a:cubicBezTo>
                    <a:cubicBezTo>
                      <a:pt x="7055" y="8755"/>
                      <a:pt x="7024" y="8734"/>
                      <a:pt x="6981" y="8724"/>
                    </a:cubicBezTo>
                    <a:cubicBezTo>
                      <a:pt x="6950" y="8703"/>
                      <a:pt x="6918" y="8703"/>
                      <a:pt x="6876" y="8703"/>
                    </a:cubicBezTo>
                    <a:close/>
                    <a:moveTo>
                      <a:pt x="8397" y="8967"/>
                    </a:moveTo>
                    <a:cubicBezTo>
                      <a:pt x="8376" y="8967"/>
                      <a:pt x="8354" y="8967"/>
                      <a:pt x="8323" y="8977"/>
                    </a:cubicBezTo>
                    <a:cubicBezTo>
                      <a:pt x="8302" y="8988"/>
                      <a:pt x="8281" y="8998"/>
                      <a:pt x="8259" y="9009"/>
                    </a:cubicBezTo>
                    <a:cubicBezTo>
                      <a:pt x="8207" y="9030"/>
                      <a:pt x="8175" y="9072"/>
                      <a:pt x="8154" y="9115"/>
                    </a:cubicBezTo>
                    <a:cubicBezTo>
                      <a:pt x="8090" y="9189"/>
                      <a:pt x="8038" y="9252"/>
                      <a:pt x="7985" y="9326"/>
                    </a:cubicBezTo>
                    <a:cubicBezTo>
                      <a:pt x="7964" y="9358"/>
                      <a:pt x="7953" y="9400"/>
                      <a:pt x="7943" y="9442"/>
                    </a:cubicBezTo>
                    <a:cubicBezTo>
                      <a:pt x="7943" y="9474"/>
                      <a:pt x="7943" y="9516"/>
                      <a:pt x="7953" y="9558"/>
                    </a:cubicBezTo>
                    <a:cubicBezTo>
                      <a:pt x="7964" y="9590"/>
                      <a:pt x="7974" y="9622"/>
                      <a:pt x="8006" y="9653"/>
                    </a:cubicBezTo>
                    <a:cubicBezTo>
                      <a:pt x="8027" y="9685"/>
                      <a:pt x="8048" y="9706"/>
                      <a:pt x="8090" y="9727"/>
                    </a:cubicBezTo>
                    <a:lnTo>
                      <a:pt x="8154" y="9759"/>
                    </a:lnTo>
                    <a:cubicBezTo>
                      <a:pt x="8185" y="9769"/>
                      <a:pt x="8207" y="9769"/>
                      <a:pt x="8238" y="9769"/>
                    </a:cubicBezTo>
                    <a:cubicBezTo>
                      <a:pt x="8259" y="9769"/>
                      <a:pt x="8291" y="9769"/>
                      <a:pt x="8312" y="9759"/>
                    </a:cubicBezTo>
                    <a:cubicBezTo>
                      <a:pt x="8333" y="9748"/>
                      <a:pt x="8354" y="9738"/>
                      <a:pt x="8386" y="9727"/>
                    </a:cubicBezTo>
                    <a:cubicBezTo>
                      <a:pt x="8428" y="9706"/>
                      <a:pt x="8460" y="9664"/>
                      <a:pt x="8492" y="9622"/>
                    </a:cubicBezTo>
                    <a:lnTo>
                      <a:pt x="8650" y="9410"/>
                    </a:lnTo>
                    <a:cubicBezTo>
                      <a:pt x="8671" y="9379"/>
                      <a:pt x="8692" y="9336"/>
                      <a:pt x="8692" y="9294"/>
                    </a:cubicBezTo>
                    <a:cubicBezTo>
                      <a:pt x="8703" y="9262"/>
                      <a:pt x="8692" y="9220"/>
                      <a:pt x="8682" y="9178"/>
                    </a:cubicBezTo>
                    <a:cubicBezTo>
                      <a:pt x="8671" y="9146"/>
                      <a:pt x="8661" y="9115"/>
                      <a:pt x="8629" y="9083"/>
                    </a:cubicBezTo>
                    <a:cubicBezTo>
                      <a:pt x="8608" y="9051"/>
                      <a:pt x="8587" y="9030"/>
                      <a:pt x="8545" y="9009"/>
                    </a:cubicBezTo>
                    <a:cubicBezTo>
                      <a:pt x="8523" y="8998"/>
                      <a:pt x="8502" y="8988"/>
                      <a:pt x="8481" y="8977"/>
                    </a:cubicBezTo>
                    <a:cubicBezTo>
                      <a:pt x="8449" y="8967"/>
                      <a:pt x="8428" y="8967"/>
                      <a:pt x="8397" y="8967"/>
                    </a:cubicBezTo>
                    <a:close/>
                    <a:moveTo>
                      <a:pt x="4183" y="9189"/>
                    </a:moveTo>
                    <a:cubicBezTo>
                      <a:pt x="4119" y="9199"/>
                      <a:pt x="4056" y="9210"/>
                      <a:pt x="4003" y="9252"/>
                    </a:cubicBezTo>
                    <a:lnTo>
                      <a:pt x="3961" y="9252"/>
                    </a:lnTo>
                    <a:cubicBezTo>
                      <a:pt x="3919" y="9252"/>
                      <a:pt x="3866" y="9262"/>
                      <a:pt x="3824" y="9294"/>
                    </a:cubicBezTo>
                    <a:cubicBezTo>
                      <a:pt x="3760" y="9326"/>
                      <a:pt x="3707" y="9389"/>
                      <a:pt x="3686" y="9463"/>
                    </a:cubicBezTo>
                    <a:cubicBezTo>
                      <a:pt x="3676" y="9495"/>
                      <a:pt x="3676" y="9526"/>
                      <a:pt x="3676" y="9548"/>
                    </a:cubicBezTo>
                    <a:cubicBezTo>
                      <a:pt x="3665" y="9579"/>
                      <a:pt x="3665" y="9611"/>
                      <a:pt x="3665" y="9643"/>
                    </a:cubicBezTo>
                    <a:cubicBezTo>
                      <a:pt x="3665" y="9685"/>
                      <a:pt x="3676" y="9727"/>
                      <a:pt x="3676" y="9759"/>
                    </a:cubicBezTo>
                    <a:cubicBezTo>
                      <a:pt x="3686" y="9780"/>
                      <a:pt x="3686" y="9801"/>
                      <a:pt x="3686" y="9812"/>
                    </a:cubicBezTo>
                    <a:cubicBezTo>
                      <a:pt x="3697" y="9854"/>
                      <a:pt x="3718" y="9886"/>
                      <a:pt x="3729" y="9928"/>
                    </a:cubicBezTo>
                    <a:cubicBezTo>
                      <a:pt x="3739" y="9938"/>
                      <a:pt x="3750" y="9960"/>
                      <a:pt x="3760" y="9970"/>
                    </a:cubicBezTo>
                    <a:cubicBezTo>
                      <a:pt x="3781" y="10002"/>
                      <a:pt x="3802" y="10033"/>
                      <a:pt x="3834" y="10065"/>
                    </a:cubicBezTo>
                    <a:lnTo>
                      <a:pt x="3866" y="10107"/>
                    </a:lnTo>
                    <a:cubicBezTo>
                      <a:pt x="3908" y="10150"/>
                      <a:pt x="3950" y="10171"/>
                      <a:pt x="3993" y="10181"/>
                    </a:cubicBezTo>
                    <a:cubicBezTo>
                      <a:pt x="4014" y="10192"/>
                      <a:pt x="4045" y="10192"/>
                      <a:pt x="4067" y="10192"/>
                    </a:cubicBezTo>
                    <a:lnTo>
                      <a:pt x="4109" y="10192"/>
                    </a:lnTo>
                    <a:cubicBezTo>
                      <a:pt x="4151" y="10192"/>
                      <a:pt x="4183" y="10171"/>
                      <a:pt x="4225" y="10150"/>
                    </a:cubicBezTo>
                    <a:cubicBezTo>
                      <a:pt x="4267" y="10128"/>
                      <a:pt x="4299" y="10097"/>
                      <a:pt x="4331" y="10055"/>
                    </a:cubicBezTo>
                    <a:cubicBezTo>
                      <a:pt x="4426" y="9886"/>
                      <a:pt x="4478" y="9685"/>
                      <a:pt x="4468" y="9484"/>
                    </a:cubicBezTo>
                    <a:cubicBezTo>
                      <a:pt x="4468" y="9410"/>
                      <a:pt x="4436" y="9336"/>
                      <a:pt x="4383" y="9273"/>
                    </a:cubicBezTo>
                    <a:cubicBezTo>
                      <a:pt x="4362" y="9252"/>
                      <a:pt x="4331" y="9231"/>
                      <a:pt x="4288" y="9220"/>
                    </a:cubicBezTo>
                    <a:cubicBezTo>
                      <a:pt x="4257" y="9199"/>
                      <a:pt x="4225" y="9189"/>
                      <a:pt x="4193" y="9189"/>
                    </a:cubicBezTo>
                    <a:close/>
                    <a:moveTo>
                      <a:pt x="1046" y="9791"/>
                    </a:moveTo>
                    <a:cubicBezTo>
                      <a:pt x="1004" y="9791"/>
                      <a:pt x="972" y="9801"/>
                      <a:pt x="940" y="9822"/>
                    </a:cubicBezTo>
                    <a:cubicBezTo>
                      <a:pt x="909" y="9833"/>
                      <a:pt x="877" y="9854"/>
                      <a:pt x="845" y="9886"/>
                    </a:cubicBezTo>
                    <a:cubicBezTo>
                      <a:pt x="835" y="9907"/>
                      <a:pt x="814" y="9917"/>
                      <a:pt x="803" y="9938"/>
                    </a:cubicBezTo>
                    <a:cubicBezTo>
                      <a:pt x="771" y="9991"/>
                      <a:pt x="761" y="10033"/>
                      <a:pt x="761" y="10086"/>
                    </a:cubicBezTo>
                    <a:cubicBezTo>
                      <a:pt x="761" y="10118"/>
                      <a:pt x="771" y="10139"/>
                      <a:pt x="771" y="10171"/>
                    </a:cubicBezTo>
                    <a:cubicBezTo>
                      <a:pt x="771" y="10181"/>
                      <a:pt x="782" y="10202"/>
                      <a:pt x="792" y="10224"/>
                    </a:cubicBezTo>
                    <a:lnTo>
                      <a:pt x="782" y="10245"/>
                    </a:lnTo>
                    <a:cubicBezTo>
                      <a:pt x="761" y="10276"/>
                      <a:pt x="750" y="10319"/>
                      <a:pt x="761" y="10361"/>
                    </a:cubicBezTo>
                    <a:cubicBezTo>
                      <a:pt x="750" y="10403"/>
                      <a:pt x="761" y="10435"/>
                      <a:pt x="782" y="10466"/>
                    </a:cubicBezTo>
                    <a:cubicBezTo>
                      <a:pt x="792" y="10509"/>
                      <a:pt x="814" y="10540"/>
                      <a:pt x="845" y="10562"/>
                    </a:cubicBezTo>
                    <a:cubicBezTo>
                      <a:pt x="866" y="10583"/>
                      <a:pt x="877" y="10593"/>
                      <a:pt x="898" y="10614"/>
                    </a:cubicBezTo>
                    <a:cubicBezTo>
                      <a:pt x="951" y="10635"/>
                      <a:pt x="993" y="10646"/>
                      <a:pt x="1046" y="10646"/>
                    </a:cubicBezTo>
                    <a:cubicBezTo>
                      <a:pt x="1078" y="10646"/>
                      <a:pt x="1099" y="10646"/>
                      <a:pt x="1130" y="10635"/>
                    </a:cubicBezTo>
                    <a:cubicBezTo>
                      <a:pt x="1173" y="10625"/>
                      <a:pt x="1215" y="10604"/>
                      <a:pt x="1257" y="10562"/>
                    </a:cubicBezTo>
                    <a:cubicBezTo>
                      <a:pt x="1278" y="10540"/>
                      <a:pt x="1299" y="10509"/>
                      <a:pt x="1321" y="10477"/>
                    </a:cubicBezTo>
                    <a:lnTo>
                      <a:pt x="1331" y="10456"/>
                    </a:lnTo>
                    <a:cubicBezTo>
                      <a:pt x="1342" y="10435"/>
                      <a:pt x="1352" y="10403"/>
                      <a:pt x="1363" y="10371"/>
                    </a:cubicBezTo>
                    <a:lnTo>
                      <a:pt x="1373" y="10340"/>
                    </a:lnTo>
                    <a:cubicBezTo>
                      <a:pt x="1384" y="10308"/>
                      <a:pt x="1384" y="10276"/>
                      <a:pt x="1394" y="10245"/>
                    </a:cubicBezTo>
                    <a:lnTo>
                      <a:pt x="1394" y="10224"/>
                    </a:lnTo>
                    <a:cubicBezTo>
                      <a:pt x="1394" y="10192"/>
                      <a:pt x="1384" y="10150"/>
                      <a:pt x="1384" y="10107"/>
                    </a:cubicBezTo>
                    <a:lnTo>
                      <a:pt x="1373" y="10076"/>
                    </a:lnTo>
                    <a:cubicBezTo>
                      <a:pt x="1363" y="10044"/>
                      <a:pt x="1352" y="10012"/>
                      <a:pt x="1331" y="9991"/>
                    </a:cubicBezTo>
                    <a:lnTo>
                      <a:pt x="1331" y="9970"/>
                    </a:lnTo>
                    <a:lnTo>
                      <a:pt x="1321" y="9960"/>
                    </a:lnTo>
                    <a:cubicBezTo>
                      <a:pt x="1299" y="9928"/>
                      <a:pt x="1278" y="9907"/>
                      <a:pt x="1257" y="9886"/>
                    </a:cubicBezTo>
                    <a:cubicBezTo>
                      <a:pt x="1236" y="9854"/>
                      <a:pt x="1204" y="9833"/>
                      <a:pt x="1162" y="9822"/>
                    </a:cubicBezTo>
                    <a:cubicBezTo>
                      <a:pt x="1130" y="9801"/>
                      <a:pt x="1099" y="9791"/>
                      <a:pt x="1057" y="9791"/>
                    </a:cubicBezTo>
                    <a:cubicBezTo>
                      <a:pt x="1057" y="9791"/>
                      <a:pt x="1057" y="9791"/>
                      <a:pt x="1057" y="9801"/>
                    </a:cubicBezTo>
                    <a:cubicBezTo>
                      <a:pt x="1046" y="9791"/>
                      <a:pt x="1046" y="9791"/>
                      <a:pt x="1046" y="9791"/>
                    </a:cubicBezTo>
                    <a:close/>
                    <a:moveTo>
                      <a:pt x="5598" y="8777"/>
                    </a:moveTo>
                    <a:cubicBezTo>
                      <a:pt x="5429" y="8777"/>
                      <a:pt x="5260" y="8851"/>
                      <a:pt x="5123" y="8998"/>
                    </a:cubicBezTo>
                    <a:cubicBezTo>
                      <a:pt x="5006" y="9125"/>
                      <a:pt x="4922" y="9284"/>
                      <a:pt x="4901" y="9453"/>
                    </a:cubicBezTo>
                    <a:cubicBezTo>
                      <a:pt x="4880" y="9622"/>
                      <a:pt x="4933" y="9801"/>
                      <a:pt x="4985" y="9970"/>
                    </a:cubicBezTo>
                    <a:cubicBezTo>
                      <a:pt x="5049" y="10160"/>
                      <a:pt x="5123" y="10350"/>
                      <a:pt x="5228" y="10509"/>
                    </a:cubicBezTo>
                    <a:cubicBezTo>
                      <a:pt x="5344" y="10678"/>
                      <a:pt x="5503" y="10815"/>
                      <a:pt x="5693" y="10868"/>
                    </a:cubicBezTo>
                    <a:cubicBezTo>
                      <a:pt x="5735" y="10878"/>
                      <a:pt x="5767" y="10889"/>
                      <a:pt x="5799" y="10889"/>
                    </a:cubicBezTo>
                    <a:cubicBezTo>
                      <a:pt x="5830" y="10889"/>
                      <a:pt x="5851" y="10878"/>
                      <a:pt x="5873" y="10878"/>
                    </a:cubicBezTo>
                    <a:cubicBezTo>
                      <a:pt x="5925" y="10857"/>
                      <a:pt x="5978" y="10804"/>
                      <a:pt x="6010" y="10762"/>
                    </a:cubicBezTo>
                    <a:cubicBezTo>
                      <a:pt x="6232" y="10488"/>
                      <a:pt x="6411" y="9981"/>
                      <a:pt x="6379" y="9569"/>
                    </a:cubicBezTo>
                    <a:cubicBezTo>
                      <a:pt x="6369" y="9474"/>
                      <a:pt x="6358" y="9379"/>
                      <a:pt x="6316" y="9294"/>
                    </a:cubicBezTo>
                    <a:cubicBezTo>
                      <a:pt x="6189" y="8977"/>
                      <a:pt x="5894" y="8777"/>
                      <a:pt x="5598" y="8777"/>
                    </a:cubicBezTo>
                    <a:close/>
                    <a:moveTo>
                      <a:pt x="7140" y="11005"/>
                    </a:moveTo>
                    <a:cubicBezTo>
                      <a:pt x="7098" y="11005"/>
                      <a:pt x="7066" y="11016"/>
                      <a:pt x="7034" y="11026"/>
                    </a:cubicBezTo>
                    <a:cubicBezTo>
                      <a:pt x="7003" y="11037"/>
                      <a:pt x="6971" y="11058"/>
                      <a:pt x="6939" y="11090"/>
                    </a:cubicBezTo>
                    <a:cubicBezTo>
                      <a:pt x="6929" y="11111"/>
                      <a:pt x="6908" y="11132"/>
                      <a:pt x="6897" y="11153"/>
                    </a:cubicBezTo>
                    <a:cubicBezTo>
                      <a:pt x="6865" y="11195"/>
                      <a:pt x="6855" y="11248"/>
                      <a:pt x="6855" y="11301"/>
                    </a:cubicBezTo>
                    <a:cubicBezTo>
                      <a:pt x="6855" y="11322"/>
                      <a:pt x="6865" y="11343"/>
                      <a:pt x="6865" y="11375"/>
                    </a:cubicBezTo>
                    <a:cubicBezTo>
                      <a:pt x="6876" y="11406"/>
                      <a:pt x="6897" y="11449"/>
                      <a:pt x="6918" y="11480"/>
                    </a:cubicBezTo>
                    <a:cubicBezTo>
                      <a:pt x="7024" y="11417"/>
                      <a:pt x="7119" y="11354"/>
                      <a:pt x="7214" y="11280"/>
                    </a:cubicBezTo>
                    <a:cubicBezTo>
                      <a:pt x="7277" y="11237"/>
                      <a:pt x="7341" y="11185"/>
                      <a:pt x="7404" y="11142"/>
                    </a:cubicBezTo>
                    <a:lnTo>
                      <a:pt x="7351" y="11090"/>
                    </a:lnTo>
                    <a:cubicBezTo>
                      <a:pt x="7330" y="11058"/>
                      <a:pt x="7298" y="11037"/>
                      <a:pt x="7256" y="11026"/>
                    </a:cubicBezTo>
                    <a:cubicBezTo>
                      <a:pt x="7224" y="11016"/>
                      <a:pt x="7193" y="11005"/>
                      <a:pt x="7150" y="11005"/>
                    </a:cubicBezTo>
                    <a:close/>
                    <a:moveTo>
                      <a:pt x="2863" y="10562"/>
                    </a:moveTo>
                    <a:cubicBezTo>
                      <a:pt x="2831" y="10562"/>
                      <a:pt x="2810" y="10562"/>
                      <a:pt x="2778" y="10572"/>
                    </a:cubicBezTo>
                    <a:cubicBezTo>
                      <a:pt x="2736" y="10583"/>
                      <a:pt x="2683" y="10604"/>
                      <a:pt x="2651" y="10646"/>
                    </a:cubicBezTo>
                    <a:cubicBezTo>
                      <a:pt x="2598" y="10709"/>
                      <a:pt x="2546" y="10783"/>
                      <a:pt x="2482" y="10847"/>
                    </a:cubicBezTo>
                    <a:cubicBezTo>
                      <a:pt x="2461" y="10878"/>
                      <a:pt x="2440" y="10910"/>
                      <a:pt x="2429" y="10942"/>
                    </a:cubicBezTo>
                    <a:cubicBezTo>
                      <a:pt x="2408" y="10973"/>
                      <a:pt x="2398" y="11016"/>
                      <a:pt x="2398" y="11058"/>
                    </a:cubicBezTo>
                    <a:cubicBezTo>
                      <a:pt x="2398" y="11100"/>
                      <a:pt x="2408" y="11132"/>
                      <a:pt x="2429" y="11164"/>
                    </a:cubicBezTo>
                    <a:cubicBezTo>
                      <a:pt x="2440" y="11206"/>
                      <a:pt x="2461" y="11237"/>
                      <a:pt x="2482" y="11259"/>
                    </a:cubicBezTo>
                    <a:cubicBezTo>
                      <a:pt x="2546" y="11311"/>
                      <a:pt x="2609" y="11343"/>
                      <a:pt x="2683" y="11343"/>
                    </a:cubicBezTo>
                    <a:lnTo>
                      <a:pt x="2704" y="11343"/>
                    </a:lnTo>
                    <a:lnTo>
                      <a:pt x="2715" y="11385"/>
                    </a:lnTo>
                    <a:cubicBezTo>
                      <a:pt x="2736" y="11417"/>
                      <a:pt x="2757" y="11449"/>
                      <a:pt x="2789" y="11470"/>
                    </a:cubicBezTo>
                    <a:cubicBezTo>
                      <a:pt x="2820" y="11491"/>
                      <a:pt x="2852" y="11512"/>
                      <a:pt x="2894" y="11523"/>
                    </a:cubicBezTo>
                    <a:cubicBezTo>
                      <a:pt x="2915" y="11523"/>
                      <a:pt x="2947" y="11533"/>
                      <a:pt x="2968" y="11533"/>
                    </a:cubicBezTo>
                    <a:cubicBezTo>
                      <a:pt x="3021" y="11533"/>
                      <a:pt x="3074" y="11523"/>
                      <a:pt x="3116" y="11491"/>
                    </a:cubicBezTo>
                    <a:cubicBezTo>
                      <a:pt x="3179" y="11449"/>
                      <a:pt x="3232" y="11396"/>
                      <a:pt x="3253" y="11322"/>
                    </a:cubicBezTo>
                    <a:cubicBezTo>
                      <a:pt x="3264" y="11259"/>
                      <a:pt x="3274" y="11206"/>
                      <a:pt x="3274" y="11142"/>
                    </a:cubicBezTo>
                    <a:cubicBezTo>
                      <a:pt x="3285" y="11090"/>
                      <a:pt x="3274" y="11047"/>
                      <a:pt x="3264" y="11005"/>
                    </a:cubicBezTo>
                    <a:cubicBezTo>
                      <a:pt x="3264" y="10952"/>
                      <a:pt x="3253" y="10910"/>
                      <a:pt x="3243" y="10868"/>
                    </a:cubicBezTo>
                    <a:cubicBezTo>
                      <a:pt x="3222" y="10804"/>
                      <a:pt x="3200" y="10752"/>
                      <a:pt x="3169" y="10699"/>
                    </a:cubicBezTo>
                    <a:cubicBezTo>
                      <a:pt x="3137" y="10657"/>
                      <a:pt x="3105" y="10625"/>
                      <a:pt x="3063" y="10593"/>
                    </a:cubicBezTo>
                    <a:cubicBezTo>
                      <a:pt x="3031" y="10572"/>
                      <a:pt x="2989" y="10562"/>
                      <a:pt x="2958" y="10562"/>
                    </a:cubicBezTo>
                    <a:close/>
                    <a:moveTo>
                      <a:pt x="5492" y="11797"/>
                    </a:moveTo>
                    <a:cubicBezTo>
                      <a:pt x="5471" y="11797"/>
                      <a:pt x="5439" y="11797"/>
                      <a:pt x="5418" y="11808"/>
                    </a:cubicBezTo>
                    <a:lnTo>
                      <a:pt x="5344" y="11839"/>
                    </a:lnTo>
                    <a:cubicBezTo>
                      <a:pt x="5302" y="11861"/>
                      <a:pt x="5271" y="11892"/>
                      <a:pt x="5239" y="11945"/>
                    </a:cubicBezTo>
                    <a:cubicBezTo>
                      <a:pt x="5218" y="11977"/>
                      <a:pt x="5207" y="12008"/>
                      <a:pt x="5186" y="12040"/>
                    </a:cubicBezTo>
                    <a:lnTo>
                      <a:pt x="5175" y="12072"/>
                    </a:lnTo>
                    <a:cubicBezTo>
                      <a:pt x="5165" y="12093"/>
                      <a:pt x="5144" y="12114"/>
                      <a:pt x="5133" y="12135"/>
                    </a:cubicBezTo>
                    <a:cubicBezTo>
                      <a:pt x="5123" y="12156"/>
                      <a:pt x="5123" y="12177"/>
                      <a:pt x="5112" y="12199"/>
                    </a:cubicBezTo>
                    <a:cubicBezTo>
                      <a:pt x="5334" y="12135"/>
                      <a:pt x="5556" y="12061"/>
                      <a:pt x="5767" y="11987"/>
                    </a:cubicBezTo>
                    <a:cubicBezTo>
                      <a:pt x="5746" y="11924"/>
                      <a:pt x="5704" y="11871"/>
                      <a:pt x="5640" y="11839"/>
                    </a:cubicBezTo>
                    <a:cubicBezTo>
                      <a:pt x="5598" y="11808"/>
                      <a:pt x="5545" y="11797"/>
                      <a:pt x="5492" y="11797"/>
                    </a:cubicBezTo>
                    <a:close/>
                    <a:moveTo>
                      <a:pt x="613" y="11882"/>
                    </a:moveTo>
                    <a:cubicBezTo>
                      <a:pt x="592" y="11882"/>
                      <a:pt x="571" y="11882"/>
                      <a:pt x="539" y="11892"/>
                    </a:cubicBezTo>
                    <a:cubicBezTo>
                      <a:pt x="486" y="11903"/>
                      <a:pt x="433" y="11934"/>
                      <a:pt x="402" y="11977"/>
                    </a:cubicBezTo>
                    <a:cubicBezTo>
                      <a:pt x="560" y="12103"/>
                      <a:pt x="729" y="12209"/>
                      <a:pt x="898" y="12294"/>
                    </a:cubicBezTo>
                    <a:cubicBezTo>
                      <a:pt x="1004" y="12346"/>
                      <a:pt x="1109" y="12389"/>
                      <a:pt x="1215" y="12431"/>
                    </a:cubicBezTo>
                    <a:cubicBezTo>
                      <a:pt x="1225" y="12399"/>
                      <a:pt x="1225" y="12378"/>
                      <a:pt x="1225" y="12357"/>
                    </a:cubicBezTo>
                    <a:cubicBezTo>
                      <a:pt x="1215" y="12272"/>
                      <a:pt x="1194" y="12199"/>
                      <a:pt x="1141" y="12146"/>
                    </a:cubicBezTo>
                    <a:cubicBezTo>
                      <a:pt x="1067" y="12072"/>
                      <a:pt x="972" y="12030"/>
                      <a:pt x="866" y="12019"/>
                    </a:cubicBezTo>
                    <a:cubicBezTo>
                      <a:pt x="845" y="11977"/>
                      <a:pt x="814" y="11945"/>
                      <a:pt x="771" y="11924"/>
                    </a:cubicBezTo>
                    <a:cubicBezTo>
                      <a:pt x="729" y="11892"/>
                      <a:pt x="666" y="11882"/>
                      <a:pt x="613" y="11882"/>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3" name="Google Shape;1623;p53"/>
              <p:cNvSpPr/>
              <p:nvPr/>
            </p:nvSpPr>
            <p:spPr>
              <a:xfrm>
                <a:off x="2019225" y="1143218"/>
                <a:ext cx="58294" cy="57827"/>
              </a:xfrm>
              <a:custGeom>
                <a:avLst/>
                <a:gdLst/>
                <a:ahLst/>
                <a:cxnLst/>
                <a:rect l="l" t="t" r="r" b="b"/>
                <a:pathLst>
                  <a:path w="1247" h="1237" extrusionOk="0">
                    <a:moveTo>
                      <a:pt x="634" y="1"/>
                    </a:moveTo>
                    <a:cubicBezTo>
                      <a:pt x="613" y="1"/>
                      <a:pt x="592" y="11"/>
                      <a:pt x="560" y="11"/>
                    </a:cubicBezTo>
                    <a:cubicBezTo>
                      <a:pt x="528" y="11"/>
                      <a:pt x="497" y="22"/>
                      <a:pt x="476" y="32"/>
                    </a:cubicBezTo>
                    <a:cubicBezTo>
                      <a:pt x="359" y="64"/>
                      <a:pt x="254" y="128"/>
                      <a:pt x="180" y="223"/>
                    </a:cubicBezTo>
                    <a:cubicBezTo>
                      <a:pt x="138" y="265"/>
                      <a:pt x="106" y="307"/>
                      <a:pt x="74" y="370"/>
                    </a:cubicBezTo>
                    <a:cubicBezTo>
                      <a:pt x="64" y="402"/>
                      <a:pt x="43" y="434"/>
                      <a:pt x="32" y="476"/>
                    </a:cubicBezTo>
                    <a:cubicBezTo>
                      <a:pt x="21" y="518"/>
                      <a:pt x="21" y="561"/>
                      <a:pt x="11" y="603"/>
                    </a:cubicBezTo>
                    <a:cubicBezTo>
                      <a:pt x="0" y="719"/>
                      <a:pt x="32" y="846"/>
                      <a:pt x="95" y="941"/>
                    </a:cubicBezTo>
                    <a:cubicBezTo>
                      <a:pt x="127" y="983"/>
                      <a:pt x="159" y="1036"/>
                      <a:pt x="201" y="1067"/>
                    </a:cubicBezTo>
                    <a:cubicBezTo>
                      <a:pt x="243" y="1099"/>
                      <a:pt x="285" y="1141"/>
                      <a:pt x="338" y="1163"/>
                    </a:cubicBezTo>
                    <a:cubicBezTo>
                      <a:pt x="433" y="1205"/>
                      <a:pt x="528" y="1236"/>
                      <a:pt x="634" y="1236"/>
                    </a:cubicBezTo>
                    <a:lnTo>
                      <a:pt x="687" y="1236"/>
                    </a:lnTo>
                    <a:cubicBezTo>
                      <a:pt x="782" y="1226"/>
                      <a:pt x="845" y="1205"/>
                      <a:pt x="930" y="1173"/>
                    </a:cubicBezTo>
                    <a:cubicBezTo>
                      <a:pt x="983" y="1141"/>
                      <a:pt x="1035" y="1110"/>
                      <a:pt x="1078" y="1067"/>
                    </a:cubicBezTo>
                    <a:cubicBezTo>
                      <a:pt x="1088" y="1046"/>
                      <a:pt x="1109" y="1025"/>
                      <a:pt x="1120" y="1004"/>
                    </a:cubicBezTo>
                    <a:cubicBezTo>
                      <a:pt x="1141" y="983"/>
                      <a:pt x="1151" y="962"/>
                      <a:pt x="1162" y="941"/>
                    </a:cubicBezTo>
                    <a:cubicBezTo>
                      <a:pt x="1194" y="899"/>
                      <a:pt x="1215" y="846"/>
                      <a:pt x="1225" y="782"/>
                    </a:cubicBezTo>
                    <a:cubicBezTo>
                      <a:pt x="1236" y="730"/>
                      <a:pt x="1247" y="666"/>
                      <a:pt x="1247" y="613"/>
                    </a:cubicBezTo>
                    <a:cubicBezTo>
                      <a:pt x="1236" y="497"/>
                      <a:pt x="1204" y="381"/>
                      <a:pt x="1141" y="286"/>
                    </a:cubicBezTo>
                    <a:cubicBezTo>
                      <a:pt x="1099" y="244"/>
                      <a:pt x="1067" y="191"/>
                      <a:pt x="1025" y="159"/>
                    </a:cubicBezTo>
                    <a:cubicBezTo>
                      <a:pt x="961" y="96"/>
                      <a:pt x="909" y="64"/>
                      <a:pt x="824" y="32"/>
                    </a:cubicBezTo>
                    <a:cubicBezTo>
                      <a:pt x="771" y="11"/>
                      <a:pt x="708" y="11"/>
                      <a:pt x="6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4" name="Google Shape;1624;p53"/>
              <p:cNvSpPr/>
              <p:nvPr/>
            </p:nvSpPr>
            <p:spPr>
              <a:xfrm>
                <a:off x="1984165" y="1254335"/>
                <a:ext cx="30152" cy="29638"/>
              </a:xfrm>
              <a:custGeom>
                <a:avLst/>
                <a:gdLst/>
                <a:ahLst/>
                <a:cxnLst/>
                <a:rect l="l" t="t" r="r" b="b"/>
                <a:pathLst>
                  <a:path w="645" h="634" extrusionOk="0">
                    <a:moveTo>
                      <a:pt x="349" y="0"/>
                    </a:moveTo>
                    <a:cubicBezTo>
                      <a:pt x="328" y="0"/>
                      <a:pt x="307" y="0"/>
                      <a:pt x="275" y="11"/>
                    </a:cubicBezTo>
                    <a:cubicBezTo>
                      <a:pt x="222" y="21"/>
                      <a:pt x="180" y="53"/>
                      <a:pt x="148" y="85"/>
                    </a:cubicBezTo>
                    <a:cubicBezTo>
                      <a:pt x="127" y="106"/>
                      <a:pt x="106" y="116"/>
                      <a:pt x="96" y="137"/>
                    </a:cubicBezTo>
                    <a:cubicBezTo>
                      <a:pt x="64" y="169"/>
                      <a:pt x="43" y="201"/>
                      <a:pt x="32" y="232"/>
                    </a:cubicBezTo>
                    <a:cubicBezTo>
                      <a:pt x="11" y="264"/>
                      <a:pt x="0" y="306"/>
                      <a:pt x="11" y="349"/>
                    </a:cubicBezTo>
                    <a:cubicBezTo>
                      <a:pt x="0" y="391"/>
                      <a:pt x="11" y="423"/>
                      <a:pt x="32" y="454"/>
                    </a:cubicBezTo>
                    <a:cubicBezTo>
                      <a:pt x="43" y="497"/>
                      <a:pt x="64" y="528"/>
                      <a:pt x="96" y="549"/>
                    </a:cubicBezTo>
                    <a:cubicBezTo>
                      <a:pt x="117" y="570"/>
                      <a:pt x="127" y="581"/>
                      <a:pt x="148" y="602"/>
                    </a:cubicBezTo>
                    <a:cubicBezTo>
                      <a:pt x="201" y="623"/>
                      <a:pt x="243" y="634"/>
                      <a:pt x="296" y="634"/>
                    </a:cubicBezTo>
                    <a:cubicBezTo>
                      <a:pt x="328" y="634"/>
                      <a:pt x="349" y="634"/>
                      <a:pt x="381" y="623"/>
                    </a:cubicBezTo>
                    <a:cubicBezTo>
                      <a:pt x="423" y="613"/>
                      <a:pt x="465" y="592"/>
                      <a:pt x="507" y="549"/>
                    </a:cubicBezTo>
                    <a:lnTo>
                      <a:pt x="560" y="497"/>
                    </a:lnTo>
                    <a:cubicBezTo>
                      <a:pt x="592" y="475"/>
                      <a:pt x="613" y="444"/>
                      <a:pt x="624" y="401"/>
                    </a:cubicBezTo>
                    <a:cubicBezTo>
                      <a:pt x="634" y="370"/>
                      <a:pt x="645" y="328"/>
                      <a:pt x="645" y="296"/>
                    </a:cubicBezTo>
                    <a:cubicBezTo>
                      <a:pt x="645" y="254"/>
                      <a:pt x="634" y="211"/>
                      <a:pt x="624" y="180"/>
                    </a:cubicBezTo>
                    <a:cubicBezTo>
                      <a:pt x="613" y="137"/>
                      <a:pt x="592" y="106"/>
                      <a:pt x="560" y="85"/>
                    </a:cubicBezTo>
                    <a:cubicBezTo>
                      <a:pt x="539" y="63"/>
                      <a:pt x="518" y="53"/>
                      <a:pt x="497" y="42"/>
                    </a:cubicBezTo>
                    <a:cubicBezTo>
                      <a:pt x="455" y="11"/>
                      <a:pt x="402" y="0"/>
                      <a:pt x="349"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5" name="Google Shape;1625;p53"/>
              <p:cNvSpPr/>
              <p:nvPr/>
            </p:nvSpPr>
            <p:spPr>
              <a:xfrm>
                <a:off x="2011792" y="1079549"/>
                <a:ext cx="32162" cy="27675"/>
              </a:xfrm>
              <a:custGeom>
                <a:avLst/>
                <a:gdLst/>
                <a:ahLst/>
                <a:cxnLst/>
                <a:rect l="l" t="t" r="r" b="b"/>
                <a:pathLst>
                  <a:path w="688" h="592" extrusionOk="0">
                    <a:moveTo>
                      <a:pt x="307" y="0"/>
                    </a:moveTo>
                    <a:cubicBezTo>
                      <a:pt x="275" y="0"/>
                      <a:pt x="244" y="11"/>
                      <a:pt x="212" y="21"/>
                    </a:cubicBezTo>
                    <a:cubicBezTo>
                      <a:pt x="159" y="85"/>
                      <a:pt x="96" y="159"/>
                      <a:pt x="33" y="233"/>
                    </a:cubicBezTo>
                    <a:cubicBezTo>
                      <a:pt x="1" y="402"/>
                      <a:pt x="96" y="592"/>
                      <a:pt x="307" y="592"/>
                    </a:cubicBezTo>
                    <a:cubicBezTo>
                      <a:pt x="687" y="592"/>
                      <a:pt x="687" y="0"/>
                      <a:pt x="30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6" name="Google Shape;1626;p53"/>
              <p:cNvSpPr/>
              <p:nvPr/>
            </p:nvSpPr>
            <p:spPr>
              <a:xfrm>
                <a:off x="1962427" y="1181270"/>
                <a:ext cx="35107" cy="52357"/>
              </a:xfrm>
              <a:custGeom>
                <a:avLst/>
                <a:gdLst/>
                <a:ahLst/>
                <a:cxnLst/>
                <a:rect l="l" t="t" r="r" b="b"/>
                <a:pathLst>
                  <a:path w="751" h="1120" extrusionOk="0">
                    <a:moveTo>
                      <a:pt x="349" y="0"/>
                    </a:moveTo>
                    <a:cubicBezTo>
                      <a:pt x="296" y="0"/>
                      <a:pt x="244" y="11"/>
                      <a:pt x="201" y="32"/>
                    </a:cubicBezTo>
                    <a:cubicBezTo>
                      <a:pt x="170" y="42"/>
                      <a:pt x="138" y="53"/>
                      <a:pt x="106" y="74"/>
                    </a:cubicBezTo>
                    <a:cubicBezTo>
                      <a:pt x="64" y="253"/>
                      <a:pt x="32" y="422"/>
                      <a:pt x="1" y="602"/>
                    </a:cubicBezTo>
                    <a:cubicBezTo>
                      <a:pt x="1" y="623"/>
                      <a:pt x="11" y="644"/>
                      <a:pt x="11" y="665"/>
                    </a:cubicBezTo>
                    <a:cubicBezTo>
                      <a:pt x="32" y="771"/>
                      <a:pt x="85" y="877"/>
                      <a:pt x="149" y="972"/>
                    </a:cubicBezTo>
                    <a:cubicBezTo>
                      <a:pt x="201" y="1067"/>
                      <a:pt x="296" y="1120"/>
                      <a:pt x="402" y="1120"/>
                    </a:cubicBezTo>
                    <a:cubicBezTo>
                      <a:pt x="497" y="1120"/>
                      <a:pt x="603" y="1067"/>
                      <a:pt x="656" y="972"/>
                    </a:cubicBezTo>
                    <a:cubicBezTo>
                      <a:pt x="687" y="908"/>
                      <a:pt x="708" y="845"/>
                      <a:pt x="729" y="771"/>
                    </a:cubicBezTo>
                    <a:cubicBezTo>
                      <a:pt x="740" y="697"/>
                      <a:pt x="751" y="623"/>
                      <a:pt x="740" y="549"/>
                    </a:cubicBezTo>
                    <a:cubicBezTo>
                      <a:pt x="729" y="475"/>
                      <a:pt x="729" y="401"/>
                      <a:pt x="698" y="327"/>
                    </a:cubicBezTo>
                    <a:cubicBezTo>
                      <a:pt x="677" y="285"/>
                      <a:pt x="666" y="243"/>
                      <a:pt x="634" y="201"/>
                    </a:cubicBezTo>
                    <a:cubicBezTo>
                      <a:pt x="613" y="158"/>
                      <a:pt x="582" y="127"/>
                      <a:pt x="550" y="85"/>
                    </a:cubicBezTo>
                    <a:cubicBezTo>
                      <a:pt x="508" y="32"/>
                      <a:pt x="413" y="0"/>
                      <a:pt x="349"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7" name="Google Shape;1627;p53"/>
              <p:cNvSpPr/>
              <p:nvPr/>
            </p:nvSpPr>
            <p:spPr>
              <a:xfrm>
                <a:off x="2349025" y="991151"/>
                <a:ext cx="6451" cy="5984"/>
              </a:xfrm>
              <a:custGeom>
                <a:avLst/>
                <a:gdLst/>
                <a:ahLst/>
                <a:cxnLst/>
                <a:rect l="l" t="t" r="r" b="b"/>
                <a:pathLst>
                  <a:path w="138" h="128" extrusionOk="0">
                    <a:moveTo>
                      <a:pt x="0" y="1"/>
                    </a:moveTo>
                    <a:lnTo>
                      <a:pt x="0" y="1"/>
                    </a:lnTo>
                    <a:cubicBezTo>
                      <a:pt x="21" y="33"/>
                      <a:pt x="43" y="43"/>
                      <a:pt x="64" y="64"/>
                    </a:cubicBezTo>
                    <a:lnTo>
                      <a:pt x="74" y="75"/>
                    </a:lnTo>
                    <a:cubicBezTo>
                      <a:pt x="95" y="96"/>
                      <a:pt x="116" y="117"/>
                      <a:pt x="138" y="128"/>
                    </a:cubicBezTo>
                    <a:cubicBezTo>
                      <a:pt x="127" y="106"/>
                      <a:pt x="106" y="96"/>
                      <a:pt x="85" y="75"/>
                    </a:cubicBezTo>
                    <a:cubicBezTo>
                      <a:pt x="64" y="54"/>
                      <a:pt x="32" y="22"/>
                      <a:pt x="0" y="1"/>
                    </a:cubicBezTo>
                    <a:close/>
                  </a:path>
                </a:pathLst>
              </a:custGeom>
              <a:solidFill>
                <a:srgbClr val="7BAD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628" name="Google Shape;1628;p53"/>
              <p:cNvGrpSpPr/>
              <p:nvPr/>
            </p:nvGrpSpPr>
            <p:grpSpPr>
              <a:xfrm>
                <a:off x="1925918" y="926500"/>
                <a:ext cx="624591" cy="658158"/>
                <a:chOff x="1925918" y="926500"/>
                <a:chExt cx="624591" cy="658158"/>
              </a:xfrm>
            </p:grpSpPr>
            <p:sp>
              <p:nvSpPr>
                <p:cNvPr id="1629" name="Google Shape;1629;p53"/>
                <p:cNvSpPr/>
                <p:nvPr/>
              </p:nvSpPr>
              <p:spPr>
                <a:xfrm>
                  <a:off x="2171760" y="926500"/>
                  <a:ext cx="378748" cy="542645"/>
                </a:xfrm>
                <a:custGeom>
                  <a:avLst/>
                  <a:gdLst/>
                  <a:ahLst/>
                  <a:cxnLst/>
                  <a:rect l="l" t="t" r="r" b="b"/>
                  <a:pathLst>
                    <a:path w="8102" h="11608" extrusionOk="0">
                      <a:moveTo>
                        <a:pt x="2007" y="0"/>
                      </a:moveTo>
                      <a:cubicBezTo>
                        <a:pt x="1416" y="0"/>
                        <a:pt x="835" y="148"/>
                        <a:pt x="265" y="359"/>
                      </a:cubicBezTo>
                      <a:cubicBezTo>
                        <a:pt x="170" y="391"/>
                        <a:pt x="85" y="423"/>
                        <a:pt x="1" y="454"/>
                      </a:cubicBezTo>
                      <a:lnTo>
                        <a:pt x="360" y="1067"/>
                      </a:lnTo>
                      <a:cubicBezTo>
                        <a:pt x="413" y="1046"/>
                        <a:pt x="455" y="1035"/>
                        <a:pt x="508" y="1014"/>
                      </a:cubicBezTo>
                      <a:cubicBezTo>
                        <a:pt x="1025" y="824"/>
                        <a:pt x="1532" y="708"/>
                        <a:pt x="2007" y="708"/>
                      </a:cubicBezTo>
                      <a:cubicBezTo>
                        <a:pt x="2113" y="708"/>
                        <a:pt x="2219" y="718"/>
                        <a:pt x="2324" y="729"/>
                      </a:cubicBezTo>
                      <a:cubicBezTo>
                        <a:pt x="2536" y="750"/>
                        <a:pt x="2757" y="803"/>
                        <a:pt x="2969" y="877"/>
                      </a:cubicBezTo>
                      <a:cubicBezTo>
                        <a:pt x="2979" y="887"/>
                        <a:pt x="3000" y="898"/>
                        <a:pt x="3011" y="898"/>
                      </a:cubicBezTo>
                      <a:cubicBezTo>
                        <a:pt x="3275" y="1004"/>
                        <a:pt x="3539" y="1162"/>
                        <a:pt x="3792" y="1384"/>
                      </a:cubicBezTo>
                      <a:cubicBezTo>
                        <a:pt x="3824" y="1405"/>
                        <a:pt x="3856" y="1437"/>
                        <a:pt x="3877" y="1458"/>
                      </a:cubicBezTo>
                      <a:cubicBezTo>
                        <a:pt x="3898" y="1479"/>
                        <a:pt x="3919" y="1500"/>
                        <a:pt x="3930" y="1511"/>
                      </a:cubicBezTo>
                      <a:cubicBezTo>
                        <a:pt x="4679" y="2197"/>
                        <a:pt x="5387" y="2767"/>
                        <a:pt x="5968" y="3412"/>
                      </a:cubicBezTo>
                      <a:cubicBezTo>
                        <a:pt x="6316" y="3802"/>
                        <a:pt x="6623" y="4225"/>
                        <a:pt x="6855" y="4721"/>
                      </a:cubicBezTo>
                      <a:cubicBezTo>
                        <a:pt x="6940" y="4880"/>
                        <a:pt x="7014" y="5049"/>
                        <a:pt x="7077" y="5239"/>
                      </a:cubicBezTo>
                      <a:cubicBezTo>
                        <a:pt x="7130" y="5408"/>
                        <a:pt x="7193" y="5598"/>
                        <a:pt x="7235" y="5788"/>
                      </a:cubicBezTo>
                      <a:cubicBezTo>
                        <a:pt x="7299" y="6041"/>
                        <a:pt x="7341" y="6295"/>
                        <a:pt x="7362" y="6548"/>
                      </a:cubicBezTo>
                      <a:cubicBezTo>
                        <a:pt x="7383" y="6760"/>
                        <a:pt x="7404" y="6981"/>
                        <a:pt x="7404" y="7193"/>
                      </a:cubicBezTo>
                      <a:cubicBezTo>
                        <a:pt x="7404" y="7446"/>
                        <a:pt x="7383" y="7700"/>
                        <a:pt x="7352" y="7943"/>
                      </a:cubicBezTo>
                      <a:cubicBezTo>
                        <a:pt x="7235" y="8956"/>
                        <a:pt x="6876" y="9928"/>
                        <a:pt x="6295" y="10762"/>
                      </a:cubicBezTo>
                      <a:cubicBezTo>
                        <a:pt x="6253" y="10826"/>
                        <a:pt x="6200" y="10889"/>
                        <a:pt x="6158" y="10953"/>
                      </a:cubicBezTo>
                      <a:lnTo>
                        <a:pt x="6538" y="11607"/>
                      </a:lnTo>
                      <a:cubicBezTo>
                        <a:pt x="6654" y="11459"/>
                        <a:pt x="6771" y="11312"/>
                        <a:pt x="6876" y="11164"/>
                      </a:cubicBezTo>
                      <a:cubicBezTo>
                        <a:pt x="7679" y="10002"/>
                        <a:pt x="8101" y="8597"/>
                        <a:pt x="8101" y="7193"/>
                      </a:cubicBezTo>
                      <a:cubicBezTo>
                        <a:pt x="8101" y="6665"/>
                        <a:pt x="8049" y="6147"/>
                        <a:pt x="7922" y="5630"/>
                      </a:cubicBezTo>
                      <a:cubicBezTo>
                        <a:pt x="7658" y="4489"/>
                        <a:pt x="7130" y="3655"/>
                        <a:pt x="6485" y="2936"/>
                      </a:cubicBezTo>
                      <a:cubicBezTo>
                        <a:pt x="5852" y="2229"/>
                        <a:pt x="5102" y="1627"/>
                        <a:pt x="4352" y="940"/>
                      </a:cubicBezTo>
                      <a:cubicBezTo>
                        <a:pt x="3993" y="613"/>
                        <a:pt x="3613" y="370"/>
                        <a:pt x="3211" y="222"/>
                      </a:cubicBezTo>
                      <a:cubicBezTo>
                        <a:pt x="2821" y="74"/>
                        <a:pt x="2419" y="0"/>
                        <a:pt x="200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0" name="Google Shape;1630;p53"/>
                <p:cNvSpPr/>
                <p:nvPr/>
              </p:nvSpPr>
              <p:spPr>
                <a:xfrm>
                  <a:off x="1925918" y="947723"/>
                  <a:ext cx="551527" cy="636935"/>
                </a:xfrm>
                <a:custGeom>
                  <a:avLst/>
                  <a:gdLst/>
                  <a:ahLst/>
                  <a:cxnLst/>
                  <a:rect l="l" t="t" r="r" b="b"/>
                  <a:pathLst>
                    <a:path w="11798" h="13625" extrusionOk="0">
                      <a:moveTo>
                        <a:pt x="5260" y="0"/>
                      </a:moveTo>
                      <a:cubicBezTo>
                        <a:pt x="4785" y="201"/>
                        <a:pt x="4309" y="433"/>
                        <a:pt x="3855" y="687"/>
                      </a:cubicBezTo>
                      <a:cubicBezTo>
                        <a:pt x="3179" y="1057"/>
                        <a:pt x="2472" y="1458"/>
                        <a:pt x="1870" y="2028"/>
                      </a:cubicBezTo>
                      <a:cubicBezTo>
                        <a:pt x="623" y="3179"/>
                        <a:pt x="0" y="4869"/>
                        <a:pt x="0" y="6549"/>
                      </a:cubicBezTo>
                      <a:cubicBezTo>
                        <a:pt x="0" y="6686"/>
                        <a:pt x="11" y="6834"/>
                        <a:pt x="11" y="6971"/>
                      </a:cubicBezTo>
                      <a:cubicBezTo>
                        <a:pt x="138" y="8777"/>
                        <a:pt x="940" y="10477"/>
                        <a:pt x="2091" y="11829"/>
                      </a:cubicBezTo>
                      <a:cubicBezTo>
                        <a:pt x="2535" y="12357"/>
                        <a:pt x="3052" y="12864"/>
                        <a:pt x="3707" y="13192"/>
                      </a:cubicBezTo>
                      <a:cubicBezTo>
                        <a:pt x="4330" y="13509"/>
                        <a:pt x="5006" y="13625"/>
                        <a:pt x="5672" y="13625"/>
                      </a:cubicBezTo>
                      <a:cubicBezTo>
                        <a:pt x="6527" y="13625"/>
                        <a:pt x="7383" y="13435"/>
                        <a:pt x="8175" y="13213"/>
                      </a:cubicBezTo>
                      <a:cubicBezTo>
                        <a:pt x="9051" y="12980"/>
                        <a:pt x="9960" y="12685"/>
                        <a:pt x="10752" y="12136"/>
                      </a:cubicBezTo>
                      <a:cubicBezTo>
                        <a:pt x="11142" y="11850"/>
                        <a:pt x="11491" y="11523"/>
                        <a:pt x="11797" y="11153"/>
                      </a:cubicBezTo>
                      <a:lnTo>
                        <a:pt x="11417" y="10499"/>
                      </a:lnTo>
                      <a:cubicBezTo>
                        <a:pt x="11153" y="10847"/>
                        <a:pt x="10857" y="11153"/>
                        <a:pt x="10530" y="11417"/>
                      </a:cubicBezTo>
                      <a:cubicBezTo>
                        <a:pt x="10467" y="11460"/>
                        <a:pt x="10403" y="11512"/>
                        <a:pt x="10340" y="11555"/>
                      </a:cubicBezTo>
                      <a:cubicBezTo>
                        <a:pt x="10245" y="11629"/>
                        <a:pt x="10150" y="11692"/>
                        <a:pt x="10044" y="11755"/>
                      </a:cubicBezTo>
                      <a:cubicBezTo>
                        <a:pt x="9685" y="11956"/>
                        <a:pt x="9305" y="12125"/>
                        <a:pt x="8893" y="12262"/>
                      </a:cubicBezTo>
                      <a:cubicBezTo>
                        <a:pt x="8682" y="12336"/>
                        <a:pt x="8460" y="12410"/>
                        <a:pt x="8238" y="12474"/>
                      </a:cubicBezTo>
                      <a:cubicBezTo>
                        <a:pt x="8154" y="12495"/>
                        <a:pt x="8069" y="12516"/>
                        <a:pt x="7995" y="12537"/>
                      </a:cubicBezTo>
                      <a:cubicBezTo>
                        <a:pt x="7224" y="12748"/>
                        <a:pt x="6422" y="12917"/>
                        <a:pt x="5672" y="12917"/>
                      </a:cubicBezTo>
                      <a:cubicBezTo>
                        <a:pt x="5196" y="12917"/>
                        <a:pt x="4753" y="12854"/>
                        <a:pt x="4341" y="12706"/>
                      </a:cubicBezTo>
                      <a:cubicBezTo>
                        <a:pt x="4235" y="12664"/>
                        <a:pt x="4130" y="12621"/>
                        <a:pt x="4024" y="12569"/>
                      </a:cubicBezTo>
                      <a:cubicBezTo>
                        <a:pt x="3855" y="12484"/>
                        <a:pt x="3686" y="12378"/>
                        <a:pt x="3528" y="12252"/>
                      </a:cubicBezTo>
                      <a:cubicBezTo>
                        <a:pt x="3200" y="12009"/>
                        <a:pt x="2905" y="11703"/>
                        <a:pt x="2630" y="11375"/>
                      </a:cubicBezTo>
                      <a:cubicBezTo>
                        <a:pt x="1553" y="10118"/>
                        <a:pt x="824" y="8545"/>
                        <a:pt x="718" y="6929"/>
                      </a:cubicBezTo>
                      <a:cubicBezTo>
                        <a:pt x="708" y="6802"/>
                        <a:pt x="708" y="6675"/>
                        <a:pt x="708" y="6549"/>
                      </a:cubicBezTo>
                      <a:cubicBezTo>
                        <a:pt x="708" y="6232"/>
                        <a:pt x="729" y="5915"/>
                        <a:pt x="782" y="5598"/>
                      </a:cubicBezTo>
                      <a:cubicBezTo>
                        <a:pt x="803" y="5418"/>
                        <a:pt x="845" y="5249"/>
                        <a:pt x="887" y="5070"/>
                      </a:cubicBezTo>
                      <a:cubicBezTo>
                        <a:pt x="1077" y="4331"/>
                        <a:pt x="1405" y="3644"/>
                        <a:pt x="1870" y="3053"/>
                      </a:cubicBezTo>
                      <a:cubicBezTo>
                        <a:pt x="1933" y="2979"/>
                        <a:pt x="1996" y="2905"/>
                        <a:pt x="2049" y="2841"/>
                      </a:cubicBezTo>
                      <a:cubicBezTo>
                        <a:pt x="2144" y="2736"/>
                        <a:pt x="2250" y="2630"/>
                        <a:pt x="2345" y="2535"/>
                      </a:cubicBezTo>
                      <a:cubicBezTo>
                        <a:pt x="2852" y="2070"/>
                        <a:pt x="3454" y="1711"/>
                        <a:pt x="4098" y="1363"/>
                      </a:cubicBezTo>
                      <a:cubicBezTo>
                        <a:pt x="4130" y="1342"/>
                        <a:pt x="4161" y="1321"/>
                        <a:pt x="4193" y="1300"/>
                      </a:cubicBezTo>
                      <a:cubicBezTo>
                        <a:pt x="4351" y="1215"/>
                        <a:pt x="4520" y="1131"/>
                        <a:pt x="4689" y="1046"/>
                      </a:cubicBezTo>
                      <a:cubicBezTo>
                        <a:pt x="4996" y="888"/>
                        <a:pt x="5313" y="740"/>
                        <a:pt x="5619" y="613"/>
                      </a:cubicBezTo>
                      <a:lnTo>
                        <a:pt x="5260"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631" name="Google Shape;1631;p53"/>
              <p:cNvSpPr/>
              <p:nvPr/>
            </p:nvSpPr>
            <p:spPr>
              <a:xfrm>
                <a:off x="1446013" y="930801"/>
                <a:ext cx="694200" cy="676203"/>
              </a:xfrm>
              <a:custGeom>
                <a:avLst/>
                <a:gdLst/>
                <a:ahLst/>
                <a:cxnLst/>
                <a:rect l="l" t="t" r="r" b="b"/>
                <a:pathLst>
                  <a:path w="14850" h="14465" extrusionOk="0">
                    <a:moveTo>
                      <a:pt x="9370" y="0"/>
                    </a:moveTo>
                    <a:cubicBezTo>
                      <a:pt x="6477" y="0"/>
                      <a:pt x="2945" y="2619"/>
                      <a:pt x="1553" y="4788"/>
                    </a:cubicBezTo>
                    <a:cubicBezTo>
                      <a:pt x="1" y="7217"/>
                      <a:pt x="560" y="10702"/>
                      <a:pt x="2673" y="12667"/>
                    </a:cubicBezTo>
                    <a:cubicBezTo>
                      <a:pt x="3949" y="13860"/>
                      <a:pt x="5697" y="14464"/>
                      <a:pt x="7448" y="14464"/>
                    </a:cubicBezTo>
                    <a:cubicBezTo>
                      <a:pt x="8580" y="14464"/>
                      <a:pt x="9713" y="14212"/>
                      <a:pt x="10720" y="13702"/>
                    </a:cubicBezTo>
                    <a:cubicBezTo>
                      <a:pt x="13160" y="12476"/>
                      <a:pt x="14850" y="9836"/>
                      <a:pt x="14829" y="7101"/>
                    </a:cubicBezTo>
                    <a:cubicBezTo>
                      <a:pt x="14818" y="4745"/>
                      <a:pt x="12907" y="722"/>
                      <a:pt x="10340" y="109"/>
                    </a:cubicBezTo>
                    <a:cubicBezTo>
                      <a:pt x="10028" y="35"/>
                      <a:pt x="9703" y="0"/>
                      <a:pt x="937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2" name="Google Shape;1632;p53"/>
              <p:cNvSpPr/>
              <p:nvPr/>
            </p:nvSpPr>
            <p:spPr>
              <a:xfrm>
                <a:off x="1533383" y="958101"/>
                <a:ext cx="543627" cy="609073"/>
              </a:xfrm>
              <a:custGeom>
                <a:avLst/>
                <a:gdLst/>
                <a:ahLst/>
                <a:cxnLst/>
                <a:rect l="l" t="t" r="r" b="b"/>
                <a:pathLst>
                  <a:path w="11629" h="13029" extrusionOk="0">
                    <a:moveTo>
                      <a:pt x="7806" y="127"/>
                    </a:moveTo>
                    <a:cubicBezTo>
                      <a:pt x="8313" y="127"/>
                      <a:pt x="8777" y="444"/>
                      <a:pt x="9147" y="771"/>
                    </a:cubicBezTo>
                    <a:cubicBezTo>
                      <a:pt x="9379" y="961"/>
                      <a:pt x="9591" y="1183"/>
                      <a:pt x="9802" y="1394"/>
                    </a:cubicBezTo>
                    <a:cubicBezTo>
                      <a:pt x="10024" y="1627"/>
                      <a:pt x="10245" y="1870"/>
                      <a:pt x="10414" y="2144"/>
                    </a:cubicBezTo>
                    <a:cubicBezTo>
                      <a:pt x="10763" y="2683"/>
                      <a:pt x="10921" y="3306"/>
                      <a:pt x="11069" y="3919"/>
                    </a:cubicBezTo>
                    <a:cubicBezTo>
                      <a:pt x="11228" y="4594"/>
                      <a:pt x="11386" y="5260"/>
                      <a:pt x="11449" y="5946"/>
                    </a:cubicBezTo>
                    <a:cubicBezTo>
                      <a:pt x="11513" y="6580"/>
                      <a:pt x="11481" y="7224"/>
                      <a:pt x="11323" y="7847"/>
                    </a:cubicBezTo>
                    <a:cubicBezTo>
                      <a:pt x="11185" y="8449"/>
                      <a:pt x="10953" y="9020"/>
                      <a:pt x="10636" y="9558"/>
                    </a:cubicBezTo>
                    <a:cubicBezTo>
                      <a:pt x="10066" y="10572"/>
                      <a:pt x="9242" y="11459"/>
                      <a:pt x="8249" y="12061"/>
                    </a:cubicBezTo>
                    <a:cubicBezTo>
                      <a:pt x="7280" y="12645"/>
                      <a:pt x="6167" y="12918"/>
                      <a:pt x="5046" y="12918"/>
                    </a:cubicBezTo>
                    <a:cubicBezTo>
                      <a:pt x="4910" y="12918"/>
                      <a:pt x="4774" y="12914"/>
                      <a:pt x="4637" y="12906"/>
                    </a:cubicBezTo>
                    <a:cubicBezTo>
                      <a:pt x="4014" y="12864"/>
                      <a:pt x="3349" y="12780"/>
                      <a:pt x="2768" y="12516"/>
                    </a:cubicBezTo>
                    <a:cubicBezTo>
                      <a:pt x="2493" y="12389"/>
                      <a:pt x="2240" y="12209"/>
                      <a:pt x="2018" y="11987"/>
                    </a:cubicBezTo>
                    <a:cubicBezTo>
                      <a:pt x="1807" y="11776"/>
                      <a:pt x="1617" y="11533"/>
                      <a:pt x="1448" y="11280"/>
                    </a:cubicBezTo>
                    <a:cubicBezTo>
                      <a:pt x="1078" y="10762"/>
                      <a:pt x="709" y="10224"/>
                      <a:pt x="466" y="9632"/>
                    </a:cubicBezTo>
                    <a:cubicBezTo>
                      <a:pt x="212" y="9020"/>
                      <a:pt x="149" y="8354"/>
                      <a:pt x="138" y="7700"/>
                    </a:cubicBezTo>
                    <a:cubicBezTo>
                      <a:pt x="138" y="7055"/>
                      <a:pt x="159" y="6411"/>
                      <a:pt x="275" y="5777"/>
                    </a:cubicBezTo>
                    <a:cubicBezTo>
                      <a:pt x="328" y="5482"/>
                      <a:pt x="413" y="5175"/>
                      <a:pt x="540" y="4890"/>
                    </a:cubicBezTo>
                    <a:cubicBezTo>
                      <a:pt x="666" y="4605"/>
                      <a:pt x="835" y="4341"/>
                      <a:pt x="1046" y="4109"/>
                    </a:cubicBezTo>
                    <a:cubicBezTo>
                      <a:pt x="1437" y="3644"/>
                      <a:pt x="1913" y="3243"/>
                      <a:pt x="2377" y="2852"/>
                    </a:cubicBezTo>
                    <a:cubicBezTo>
                      <a:pt x="2842" y="2461"/>
                      <a:pt x="3317" y="2102"/>
                      <a:pt x="3814" y="1775"/>
                    </a:cubicBezTo>
                    <a:cubicBezTo>
                      <a:pt x="4796" y="1120"/>
                      <a:pt x="5873" y="581"/>
                      <a:pt x="7024" y="285"/>
                    </a:cubicBezTo>
                    <a:cubicBezTo>
                      <a:pt x="7278" y="222"/>
                      <a:pt x="7542" y="169"/>
                      <a:pt x="7806" y="127"/>
                    </a:cubicBezTo>
                    <a:close/>
                    <a:moveTo>
                      <a:pt x="7837" y="0"/>
                    </a:moveTo>
                    <a:cubicBezTo>
                      <a:pt x="7827" y="11"/>
                      <a:pt x="7806" y="11"/>
                      <a:pt x="7795" y="11"/>
                    </a:cubicBezTo>
                    <a:cubicBezTo>
                      <a:pt x="7721" y="11"/>
                      <a:pt x="7647" y="21"/>
                      <a:pt x="7573" y="32"/>
                    </a:cubicBezTo>
                    <a:cubicBezTo>
                      <a:pt x="7563" y="32"/>
                      <a:pt x="7552" y="42"/>
                      <a:pt x="7542" y="64"/>
                    </a:cubicBezTo>
                    <a:cubicBezTo>
                      <a:pt x="6443" y="264"/>
                      <a:pt x="5398" y="697"/>
                      <a:pt x="4437" y="1257"/>
                    </a:cubicBezTo>
                    <a:cubicBezTo>
                      <a:pt x="3370" y="1870"/>
                      <a:pt x="2398" y="2641"/>
                      <a:pt x="1501" y="3475"/>
                    </a:cubicBezTo>
                    <a:cubicBezTo>
                      <a:pt x="1036" y="3908"/>
                      <a:pt x="613" y="4383"/>
                      <a:pt x="381" y="4985"/>
                    </a:cubicBezTo>
                    <a:cubicBezTo>
                      <a:pt x="138" y="5577"/>
                      <a:pt x="75" y="6210"/>
                      <a:pt x="54" y="6844"/>
                    </a:cubicBezTo>
                    <a:cubicBezTo>
                      <a:pt x="22" y="7520"/>
                      <a:pt x="1" y="8196"/>
                      <a:pt x="128" y="8861"/>
                    </a:cubicBezTo>
                    <a:cubicBezTo>
                      <a:pt x="244" y="9516"/>
                      <a:pt x="540" y="10108"/>
                      <a:pt x="899" y="10678"/>
                    </a:cubicBezTo>
                    <a:cubicBezTo>
                      <a:pt x="1078" y="10952"/>
                      <a:pt x="1258" y="11217"/>
                      <a:pt x="1448" y="11481"/>
                    </a:cubicBezTo>
                    <a:cubicBezTo>
                      <a:pt x="1627" y="11734"/>
                      <a:pt x="1817" y="11977"/>
                      <a:pt x="2050" y="12178"/>
                    </a:cubicBezTo>
                    <a:cubicBezTo>
                      <a:pt x="2525" y="12611"/>
                      <a:pt x="3138" y="12811"/>
                      <a:pt x="3761" y="12917"/>
                    </a:cubicBezTo>
                    <a:cubicBezTo>
                      <a:pt x="4186" y="12990"/>
                      <a:pt x="4619" y="13029"/>
                      <a:pt x="5052" y="13029"/>
                    </a:cubicBezTo>
                    <a:cubicBezTo>
                      <a:pt x="5931" y="13029"/>
                      <a:pt x="6809" y="12869"/>
                      <a:pt x="7616" y="12516"/>
                    </a:cubicBezTo>
                    <a:cubicBezTo>
                      <a:pt x="8693" y="12051"/>
                      <a:pt x="9601" y="11248"/>
                      <a:pt x="10288" y="10308"/>
                    </a:cubicBezTo>
                    <a:cubicBezTo>
                      <a:pt x="11038" y="9294"/>
                      <a:pt x="11523" y="8080"/>
                      <a:pt x="11587" y="6812"/>
                    </a:cubicBezTo>
                    <a:cubicBezTo>
                      <a:pt x="11629" y="6115"/>
                      <a:pt x="11513" y="5429"/>
                      <a:pt x="11376" y="4742"/>
                    </a:cubicBezTo>
                    <a:cubicBezTo>
                      <a:pt x="11302" y="4404"/>
                      <a:pt x="11217" y="4066"/>
                      <a:pt x="11143" y="3718"/>
                    </a:cubicBezTo>
                    <a:cubicBezTo>
                      <a:pt x="11059" y="3412"/>
                      <a:pt x="10974" y="3095"/>
                      <a:pt x="10858" y="2788"/>
                    </a:cubicBezTo>
                    <a:cubicBezTo>
                      <a:pt x="10752" y="2493"/>
                      <a:pt x="10605" y="2197"/>
                      <a:pt x="10414" y="1944"/>
                    </a:cubicBezTo>
                    <a:cubicBezTo>
                      <a:pt x="10224" y="1680"/>
                      <a:pt x="10003" y="1437"/>
                      <a:pt x="9781" y="1215"/>
                    </a:cubicBezTo>
                    <a:cubicBezTo>
                      <a:pt x="9358" y="792"/>
                      <a:pt x="8925" y="349"/>
                      <a:pt x="8376" y="127"/>
                    </a:cubicBezTo>
                    <a:cubicBezTo>
                      <a:pt x="8218" y="64"/>
                      <a:pt x="8049" y="21"/>
                      <a:pt x="7890" y="11"/>
                    </a:cubicBezTo>
                    <a:cubicBezTo>
                      <a:pt x="7880" y="11"/>
                      <a:pt x="7859" y="0"/>
                      <a:pt x="783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3" name="Google Shape;1633;p53"/>
              <p:cNvSpPr/>
              <p:nvPr/>
            </p:nvSpPr>
            <p:spPr>
              <a:xfrm>
                <a:off x="1566994" y="988720"/>
                <a:ext cx="433490" cy="527172"/>
              </a:xfrm>
              <a:custGeom>
                <a:avLst/>
                <a:gdLst/>
                <a:ahLst/>
                <a:cxnLst/>
                <a:rect l="l" t="t" r="r" b="b"/>
                <a:pathLst>
                  <a:path w="9273" h="11277" extrusionOk="0">
                    <a:moveTo>
                      <a:pt x="6791" y="116"/>
                    </a:moveTo>
                    <a:cubicBezTo>
                      <a:pt x="7182" y="116"/>
                      <a:pt x="7541" y="338"/>
                      <a:pt x="7816" y="613"/>
                    </a:cubicBezTo>
                    <a:cubicBezTo>
                      <a:pt x="8164" y="951"/>
                      <a:pt x="8418" y="1405"/>
                      <a:pt x="8618" y="1848"/>
                    </a:cubicBezTo>
                    <a:cubicBezTo>
                      <a:pt x="9009" y="2767"/>
                      <a:pt x="9125" y="3792"/>
                      <a:pt x="9136" y="4795"/>
                    </a:cubicBezTo>
                    <a:cubicBezTo>
                      <a:pt x="9136" y="5302"/>
                      <a:pt x="9115" y="5809"/>
                      <a:pt x="9083" y="6316"/>
                    </a:cubicBezTo>
                    <a:cubicBezTo>
                      <a:pt x="9041" y="6844"/>
                      <a:pt x="8977" y="7383"/>
                      <a:pt x="8840" y="7900"/>
                    </a:cubicBezTo>
                    <a:cubicBezTo>
                      <a:pt x="8703" y="8407"/>
                      <a:pt x="8481" y="8882"/>
                      <a:pt x="8153" y="9284"/>
                    </a:cubicBezTo>
                    <a:cubicBezTo>
                      <a:pt x="7847" y="9664"/>
                      <a:pt x="7467" y="9991"/>
                      <a:pt x="7045" y="10245"/>
                    </a:cubicBezTo>
                    <a:cubicBezTo>
                      <a:pt x="6580" y="10519"/>
                      <a:pt x="6073" y="10720"/>
                      <a:pt x="5555" y="10857"/>
                    </a:cubicBezTo>
                    <a:cubicBezTo>
                      <a:pt x="5006" y="11005"/>
                      <a:pt x="4446" y="11100"/>
                      <a:pt x="3887" y="11142"/>
                    </a:cubicBezTo>
                    <a:cubicBezTo>
                      <a:pt x="3779" y="11151"/>
                      <a:pt x="3671" y="11155"/>
                      <a:pt x="3564" y="11155"/>
                    </a:cubicBezTo>
                    <a:cubicBezTo>
                      <a:pt x="3117" y="11155"/>
                      <a:pt x="2684" y="11075"/>
                      <a:pt x="2292" y="10836"/>
                    </a:cubicBezTo>
                    <a:cubicBezTo>
                      <a:pt x="2060" y="10688"/>
                      <a:pt x="1848" y="10519"/>
                      <a:pt x="1648" y="10340"/>
                    </a:cubicBezTo>
                    <a:cubicBezTo>
                      <a:pt x="1447" y="10160"/>
                      <a:pt x="1257" y="9960"/>
                      <a:pt x="1088" y="9759"/>
                    </a:cubicBezTo>
                    <a:cubicBezTo>
                      <a:pt x="423" y="8967"/>
                      <a:pt x="169" y="7953"/>
                      <a:pt x="190" y="6939"/>
                    </a:cubicBezTo>
                    <a:cubicBezTo>
                      <a:pt x="201" y="6443"/>
                      <a:pt x="275" y="5936"/>
                      <a:pt x="391" y="5450"/>
                    </a:cubicBezTo>
                    <a:cubicBezTo>
                      <a:pt x="518" y="4911"/>
                      <a:pt x="697" y="4383"/>
                      <a:pt x="982" y="3908"/>
                    </a:cubicBezTo>
                    <a:cubicBezTo>
                      <a:pt x="1257" y="3443"/>
                      <a:pt x="1637" y="3052"/>
                      <a:pt x="2038" y="2693"/>
                    </a:cubicBezTo>
                    <a:cubicBezTo>
                      <a:pt x="2440" y="2345"/>
                      <a:pt x="2852" y="2017"/>
                      <a:pt x="3285" y="1711"/>
                    </a:cubicBezTo>
                    <a:cubicBezTo>
                      <a:pt x="4130" y="1109"/>
                      <a:pt x="5048" y="613"/>
                      <a:pt x="6041" y="306"/>
                    </a:cubicBezTo>
                    <a:cubicBezTo>
                      <a:pt x="6284" y="232"/>
                      <a:pt x="6538" y="169"/>
                      <a:pt x="6780" y="116"/>
                    </a:cubicBezTo>
                    <a:close/>
                    <a:moveTo>
                      <a:pt x="6784" y="1"/>
                    </a:moveTo>
                    <a:cubicBezTo>
                      <a:pt x="6683" y="1"/>
                      <a:pt x="6583" y="14"/>
                      <a:pt x="6485" y="42"/>
                    </a:cubicBezTo>
                    <a:cubicBezTo>
                      <a:pt x="6464" y="53"/>
                      <a:pt x="6453" y="63"/>
                      <a:pt x="6453" y="85"/>
                    </a:cubicBezTo>
                    <a:cubicBezTo>
                      <a:pt x="5513" y="306"/>
                      <a:pt x="4626" y="718"/>
                      <a:pt x="3802" y="1225"/>
                    </a:cubicBezTo>
                    <a:cubicBezTo>
                      <a:pt x="3348" y="1510"/>
                      <a:pt x="2904" y="1838"/>
                      <a:pt x="2493" y="2176"/>
                    </a:cubicBezTo>
                    <a:cubicBezTo>
                      <a:pt x="2060" y="2514"/>
                      <a:pt x="1637" y="2883"/>
                      <a:pt x="1278" y="3306"/>
                    </a:cubicBezTo>
                    <a:cubicBezTo>
                      <a:pt x="570" y="4130"/>
                      <a:pt x="243" y="5239"/>
                      <a:pt x="116" y="6305"/>
                    </a:cubicBezTo>
                    <a:cubicBezTo>
                      <a:pt x="0" y="7309"/>
                      <a:pt x="106" y="8375"/>
                      <a:pt x="613" y="9273"/>
                    </a:cubicBezTo>
                    <a:cubicBezTo>
                      <a:pt x="887" y="9748"/>
                      <a:pt x="1267" y="10150"/>
                      <a:pt x="1679" y="10519"/>
                    </a:cubicBezTo>
                    <a:cubicBezTo>
                      <a:pt x="1891" y="10699"/>
                      <a:pt x="2112" y="10868"/>
                      <a:pt x="2355" y="10995"/>
                    </a:cubicBezTo>
                    <a:cubicBezTo>
                      <a:pt x="2598" y="11132"/>
                      <a:pt x="2852" y="11206"/>
                      <a:pt x="3126" y="11248"/>
                    </a:cubicBezTo>
                    <a:cubicBezTo>
                      <a:pt x="3275" y="11268"/>
                      <a:pt x="3426" y="11276"/>
                      <a:pt x="3577" y="11276"/>
                    </a:cubicBezTo>
                    <a:cubicBezTo>
                      <a:pt x="3993" y="11276"/>
                      <a:pt x="4413" y="11212"/>
                      <a:pt x="4816" y="11142"/>
                    </a:cubicBezTo>
                    <a:cubicBezTo>
                      <a:pt x="5397" y="11037"/>
                      <a:pt x="5957" y="10889"/>
                      <a:pt x="6495" y="10646"/>
                    </a:cubicBezTo>
                    <a:cubicBezTo>
                      <a:pt x="7435" y="10245"/>
                      <a:pt x="8270" y="9558"/>
                      <a:pt x="8703" y="8618"/>
                    </a:cubicBezTo>
                    <a:cubicBezTo>
                      <a:pt x="8924" y="8122"/>
                      <a:pt x="9051" y="7594"/>
                      <a:pt x="9115" y="7055"/>
                    </a:cubicBezTo>
                    <a:cubicBezTo>
                      <a:pt x="9188" y="6527"/>
                      <a:pt x="9220" y="5978"/>
                      <a:pt x="9241" y="5439"/>
                    </a:cubicBezTo>
                    <a:cubicBezTo>
                      <a:pt x="9273" y="4415"/>
                      <a:pt x="9220" y="3359"/>
                      <a:pt x="8924" y="2366"/>
                    </a:cubicBezTo>
                    <a:cubicBezTo>
                      <a:pt x="8777" y="1880"/>
                      <a:pt x="8565" y="1415"/>
                      <a:pt x="8280" y="993"/>
                    </a:cubicBezTo>
                    <a:cubicBezTo>
                      <a:pt x="8006" y="591"/>
                      <a:pt x="7636" y="211"/>
                      <a:pt x="7161" y="63"/>
                    </a:cubicBezTo>
                    <a:cubicBezTo>
                      <a:pt x="7037" y="22"/>
                      <a:pt x="6910" y="1"/>
                      <a:pt x="67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4" name="Google Shape;1634;p53"/>
              <p:cNvSpPr/>
              <p:nvPr/>
            </p:nvSpPr>
            <p:spPr>
              <a:xfrm>
                <a:off x="1662265" y="1111524"/>
                <a:ext cx="242479" cy="326531"/>
              </a:xfrm>
              <a:custGeom>
                <a:avLst/>
                <a:gdLst/>
                <a:ahLst/>
                <a:cxnLst/>
                <a:rect l="l" t="t" r="r" b="b"/>
                <a:pathLst>
                  <a:path w="5187" h="6985" extrusionOk="0">
                    <a:moveTo>
                      <a:pt x="3891" y="112"/>
                    </a:moveTo>
                    <a:cubicBezTo>
                      <a:pt x="4220" y="112"/>
                      <a:pt x="4519" y="323"/>
                      <a:pt x="4700" y="605"/>
                    </a:cubicBezTo>
                    <a:cubicBezTo>
                      <a:pt x="5038" y="1133"/>
                      <a:pt x="4985" y="1777"/>
                      <a:pt x="4848" y="2369"/>
                    </a:cubicBezTo>
                    <a:cubicBezTo>
                      <a:pt x="4552" y="3562"/>
                      <a:pt x="4035" y="4703"/>
                      <a:pt x="3370" y="5738"/>
                    </a:cubicBezTo>
                    <a:cubicBezTo>
                      <a:pt x="3211" y="5991"/>
                      <a:pt x="3042" y="6245"/>
                      <a:pt x="2841" y="6466"/>
                    </a:cubicBezTo>
                    <a:cubicBezTo>
                      <a:pt x="2651" y="6688"/>
                      <a:pt x="2408" y="6836"/>
                      <a:pt x="2102" y="6868"/>
                    </a:cubicBezTo>
                    <a:cubicBezTo>
                      <a:pt x="2052" y="6873"/>
                      <a:pt x="2002" y="6876"/>
                      <a:pt x="1952" y="6876"/>
                    </a:cubicBezTo>
                    <a:cubicBezTo>
                      <a:pt x="1714" y="6876"/>
                      <a:pt x="1475" y="6818"/>
                      <a:pt x="1257" y="6731"/>
                    </a:cubicBezTo>
                    <a:cubicBezTo>
                      <a:pt x="1004" y="6635"/>
                      <a:pt x="750" y="6509"/>
                      <a:pt x="560" y="6329"/>
                    </a:cubicBezTo>
                    <a:cubicBezTo>
                      <a:pt x="349" y="6139"/>
                      <a:pt x="222" y="5886"/>
                      <a:pt x="169" y="5600"/>
                    </a:cubicBezTo>
                    <a:cubicBezTo>
                      <a:pt x="106" y="5305"/>
                      <a:pt x="127" y="4998"/>
                      <a:pt x="127" y="4692"/>
                    </a:cubicBezTo>
                    <a:cubicBezTo>
                      <a:pt x="148" y="4080"/>
                      <a:pt x="180" y="3446"/>
                      <a:pt x="412" y="2865"/>
                    </a:cubicBezTo>
                    <a:cubicBezTo>
                      <a:pt x="624" y="2316"/>
                      <a:pt x="1014" y="1851"/>
                      <a:pt x="1447" y="1460"/>
                    </a:cubicBezTo>
                    <a:cubicBezTo>
                      <a:pt x="1901" y="1059"/>
                      <a:pt x="2419" y="721"/>
                      <a:pt x="2968" y="457"/>
                    </a:cubicBezTo>
                    <a:cubicBezTo>
                      <a:pt x="3211" y="341"/>
                      <a:pt x="3465" y="193"/>
                      <a:pt x="3729" y="130"/>
                    </a:cubicBezTo>
                    <a:cubicBezTo>
                      <a:pt x="3783" y="118"/>
                      <a:pt x="3838" y="112"/>
                      <a:pt x="3891" y="112"/>
                    </a:cubicBezTo>
                    <a:close/>
                    <a:moveTo>
                      <a:pt x="3906" y="1"/>
                    </a:moveTo>
                    <a:cubicBezTo>
                      <a:pt x="3588" y="1"/>
                      <a:pt x="3291" y="176"/>
                      <a:pt x="2989" y="320"/>
                    </a:cubicBezTo>
                    <a:cubicBezTo>
                      <a:pt x="2535" y="541"/>
                      <a:pt x="2092" y="806"/>
                      <a:pt x="1690" y="1122"/>
                    </a:cubicBezTo>
                    <a:cubicBezTo>
                      <a:pt x="1204" y="1492"/>
                      <a:pt x="750" y="1946"/>
                      <a:pt x="455" y="2495"/>
                    </a:cubicBezTo>
                    <a:cubicBezTo>
                      <a:pt x="148" y="3066"/>
                      <a:pt x="53" y="3720"/>
                      <a:pt x="32" y="4365"/>
                    </a:cubicBezTo>
                    <a:cubicBezTo>
                      <a:pt x="11" y="4682"/>
                      <a:pt x="0" y="5009"/>
                      <a:pt x="22" y="5336"/>
                    </a:cubicBezTo>
                    <a:cubicBezTo>
                      <a:pt x="43" y="5632"/>
                      <a:pt x="106" y="5928"/>
                      <a:pt x="275" y="6181"/>
                    </a:cubicBezTo>
                    <a:cubicBezTo>
                      <a:pt x="433" y="6414"/>
                      <a:pt x="666" y="6583"/>
                      <a:pt x="909" y="6709"/>
                    </a:cubicBezTo>
                    <a:cubicBezTo>
                      <a:pt x="1173" y="6836"/>
                      <a:pt x="1458" y="6931"/>
                      <a:pt x="1754" y="6973"/>
                    </a:cubicBezTo>
                    <a:cubicBezTo>
                      <a:pt x="1818" y="6981"/>
                      <a:pt x="1883" y="6984"/>
                      <a:pt x="1948" y="6984"/>
                    </a:cubicBezTo>
                    <a:cubicBezTo>
                      <a:pt x="2174" y="6984"/>
                      <a:pt x="2404" y="6938"/>
                      <a:pt x="2609" y="6815"/>
                    </a:cubicBezTo>
                    <a:cubicBezTo>
                      <a:pt x="2863" y="6667"/>
                      <a:pt x="3042" y="6403"/>
                      <a:pt x="3211" y="6171"/>
                    </a:cubicBezTo>
                    <a:cubicBezTo>
                      <a:pt x="3961" y="5104"/>
                      <a:pt x="4521" y="3921"/>
                      <a:pt x="4880" y="2685"/>
                    </a:cubicBezTo>
                    <a:cubicBezTo>
                      <a:pt x="5059" y="2062"/>
                      <a:pt x="5186" y="1386"/>
                      <a:pt x="4922" y="774"/>
                    </a:cubicBezTo>
                    <a:cubicBezTo>
                      <a:pt x="4795" y="489"/>
                      <a:pt x="4574" y="235"/>
                      <a:pt x="4299" y="98"/>
                    </a:cubicBezTo>
                    <a:cubicBezTo>
                      <a:pt x="4163" y="29"/>
                      <a:pt x="4033" y="1"/>
                      <a:pt x="390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5" name="Google Shape;1635;p53"/>
              <p:cNvSpPr/>
              <p:nvPr/>
            </p:nvSpPr>
            <p:spPr>
              <a:xfrm>
                <a:off x="1713126" y="1179727"/>
                <a:ext cx="128883" cy="176472"/>
              </a:xfrm>
              <a:custGeom>
                <a:avLst/>
                <a:gdLst/>
                <a:ahLst/>
                <a:cxnLst/>
                <a:rect l="l" t="t" r="r" b="b"/>
                <a:pathLst>
                  <a:path w="2757" h="3775" extrusionOk="0">
                    <a:moveTo>
                      <a:pt x="2195" y="110"/>
                    </a:moveTo>
                    <a:cubicBezTo>
                      <a:pt x="2235" y="110"/>
                      <a:pt x="2275" y="120"/>
                      <a:pt x="2313" y="139"/>
                    </a:cubicBezTo>
                    <a:cubicBezTo>
                      <a:pt x="2450" y="202"/>
                      <a:pt x="2524" y="350"/>
                      <a:pt x="2535" y="498"/>
                    </a:cubicBezTo>
                    <a:cubicBezTo>
                      <a:pt x="2577" y="793"/>
                      <a:pt x="2450" y="1100"/>
                      <a:pt x="2313" y="1364"/>
                    </a:cubicBezTo>
                    <a:cubicBezTo>
                      <a:pt x="2176" y="1638"/>
                      <a:pt x="2017" y="1902"/>
                      <a:pt x="1880" y="2166"/>
                    </a:cubicBezTo>
                    <a:cubicBezTo>
                      <a:pt x="1732" y="2441"/>
                      <a:pt x="1584" y="2716"/>
                      <a:pt x="1405" y="2969"/>
                    </a:cubicBezTo>
                    <a:cubicBezTo>
                      <a:pt x="1236" y="3201"/>
                      <a:pt x="1025" y="3413"/>
                      <a:pt x="782" y="3550"/>
                    </a:cubicBezTo>
                    <a:cubicBezTo>
                      <a:pt x="693" y="3606"/>
                      <a:pt x="586" y="3663"/>
                      <a:pt x="479" y="3663"/>
                    </a:cubicBezTo>
                    <a:cubicBezTo>
                      <a:pt x="446" y="3663"/>
                      <a:pt x="413" y="3658"/>
                      <a:pt x="380" y="3645"/>
                    </a:cubicBezTo>
                    <a:cubicBezTo>
                      <a:pt x="243" y="3592"/>
                      <a:pt x="169" y="3465"/>
                      <a:pt x="138" y="3328"/>
                    </a:cubicBezTo>
                    <a:cubicBezTo>
                      <a:pt x="106" y="3170"/>
                      <a:pt x="138" y="3011"/>
                      <a:pt x="169" y="2853"/>
                    </a:cubicBezTo>
                    <a:cubicBezTo>
                      <a:pt x="201" y="2705"/>
                      <a:pt x="243" y="2557"/>
                      <a:pt x="296" y="2420"/>
                    </a:cubicBezTo>
                    <a:cubicBezTo>
                      <a:pt x="391" y="2135"/>
                      <a:pt x="528" y="1860"/>
                      <a:pt x="708" y="1617"/>
                    </a:cubicBezTo>
                    <a:cubicBezTo>
                      <a:pt x="1099" y="1110"/>
                      <a:pt x="1648" y="751"/>
                      <a:pt x="2007" y="223"/>
                    </a:cubicBezTo>
                    <a:lnTo>
                      <a:pt x="2007" y="202"/>
                    </a:lnTo>
                    <a:cubicBezTo>
                      <a:pt x="2054" y="141"/>
                      <a:pt x="2124" y="110"/>
                      <a:pt x="2195" y="110"/>
                    </a:cubicBezTo>
                    <a:close/>
                    <a:moveTo>
                      <a:pt x="2190" y="0"/>
                    </a:moveTo>
                    <a:cubicBezTo>
                      <a:pt x="2055" y="0"/>
                      <a:pt x="1940" y="73"/>
                      <a:pt x="1891" y="191"/>
                    </a:cubicBezTo>
                    <a:cubicBezTo>
                      <a:pt x="1521" y="709"/>
                      <a:pt x="982" y="1068"/>
                      <a:pt x="602" y="1575"/>
                    </a:cubicBezTo>
                    <a:cubicBezTo>
                      <a:pt x="402" y="1839"/>
                      <a:pt x="264" y="2145"/>
                      <a:pt x="159" y="2473"/>
                    </a:cubicBezTo>
                    <a:cubicBezTo>
                      <a:pt x="106" y="2631"/>
                      <a:pt x="64" y="2811"/>
                      <a:pt x="32" y="2980"/>
                    </a:cubicBezTo>
                    <a:cubicBezTo>
                      <a:pt x="11" y="3138"/>
                      <a:pt x="0" y="3318"/>
                      <a:pt x="64" y="3465"/>
                    </a:cubicBezTo>
                    <a:cubicBezTo>
                      <a:pt x="116" y="3592"/>
                      <a:pt x="201" y="3698"/>
                      <a:pt x="328" y="3751"/>
                    </a:cubicBezTo>
                    <a:cubicBezTo>
                      <a:pt x="374" y="3767"/>
                      <a:pt x="420" y="3775"/>
                      <a:pt x="465" y="3775"/>
                    </a:cubicBezTo>
                    <a:cubicBezTo>
                      <a:pt x="562" y="3775"/>
                      <a:pt x="656" y="3741"/>
                      <a:pt x="750" y="3698"/>
                    </a:cubicBezTo>
                    <a:cubicBezTo>
                      <a:pt x="1025" y="3561"/>
                      <a:pt x="1257" y="3339"/>
                      <a:pt x="1447" y="3085"/>
                    </a:cubicBezTo>
                    <a:cubicBezTo>
                      <a:pt x="1669" y="2811"/>
                      <a:pt x="1827" y="2504"/>
                      <a:pt x="1996" y="2188"/>
                    </a:cubicBezTo>
                    <a:cubicBezTo>
                      <a:pt x="2155" y="1892"/>
                      <a:pt x="2334" y="1607"/>
                      <a:pt x="2482" y="1290"/>
                    </a:cubicBezTo>
                    <a:cubicBezTo>
                      <a:pt x="2619" y="984"/>
                      <a:pt x="2757" y="561"/>
                      <a:pt x="2577" y="234"/>
                    </a:cubicBezTo>
                    <a:cubicBezTo>
                      <a:pt x="2503" y="107"/>
                      <a:pt x="2366" y="1"/>
                      <a:pt x="2218" y="1"/>
                    </a:cubicBezTo>
                    <a:cubicBezTo>
                      <a:pt x="2209" y="1"/>
                      <a:pt x="2200" y="0"/>
                      <a:pt x="219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6" name="Google Shape;1636;p53"/>
              <p:cNvSpPr/>
              <p:nvPr/>
            </p:nvSpPr>
            <p:spPr>
              <a:xfrm>
                <a:off x="1736312" y="1219275"/>
                <a:ext cx="68672" cy="95178"/>
              </a:xfrm>
              <a:custGeom>
                <a:avLst/>
                <a:gdLst/>
                <a:ahLst/>
                <a:cxnLst/>
                <a:rect l="l" t="t" r="r" b="b"/>
                <a:pathLst>
                  <a:path w="1469" h="2036" extrusionOk="0">
                    <a:moveTo>
                      <a:pt x="1257" y="254"/>
                    </a:moveTo>
                    <a:cubicBezTo>
                      <a:pt x="1162" y="444"/>
                      <a:pt x="1036" y="623"/>
                      <a:pt x="919" y="803"/>
                    </a:cubicBezTo>
                    <a:cubicBezTo>
                      <a:pt x="761" y="1067"/>
                      <a:pt x="603" y="1331"/>
                      <a:pt x="434" y="1595"/>
                    </a:cubicBezTo>
                    <a:cubicBezTo>
                      <a:pt x="415" y="1633"/>
                      <a:pt x="260" y="1925"/>
                      <a:pt x="183" y="1925"/>
                    </a:cubicBezTo>
                    <a:cubicBezTo>
                      <a:pt x="174" y="1925"/>
                      <a:pt x="166" y="1921"/>
                      <a:pt x="159" y="1912"/>
                    </a:cubicBezTo>
                    <a:cubicBezTo>
                      <a:pt x="127" y="1880"/>
                      <a:pt x="159" y="1785"/>
                      <a:pt x="170" y="1743"/>
                    </a:cubicBezTo>
                    <a:cubicBezTo>
                      <a:pt x="191" y="1680"/>
                      <a:pt x="212" y="1616"/>
                      <a:pt x="233" y="1553"/>
                    </a:cubicBezTo>
                    <a:cubicBezTo>
                      <a:pt x="339" y="1289"/>
                      <a:pt x="497" y="1056"/>
                      <a:pt x="666" y="845"/>
                    </a:cubicBezTo>
                    <a:cubicBezTo>
                      <a:pt x="846" y="634"/>
                      <a:pt x="1057" y="433"/>
                      <a:pt x="1257" y="254"/>
                    </a:cubicBezTo>
                    <a:close/>
                    <a:moveTo>
                      <a:pt x="1405" y="0"/>
                    </a:moveTo>
                    <a:cubicBezTo>
                      <a:pt x="1352" y="0"/>
                      <a:pt x="1310" y="21"/>
                      <a:pt x="1289" y="74"/>
                    </a:cubicBezTo>
                    <a:lnTo>
                      <a:pt x="1279" y="74"/>
                    </a:lnTo>
                    <a:cubicBezTo>
                      <a:pt x="814" y="507"/>
                      <a:pt x="328" y="961"/>
                      <a:pt x="106" y="1574"/>
                    </a:cubicBezTo>
                    <a:cubicBezTo>
                      <a:pt x="75" y="1690"/>
                      <a:pt x="1" y="1849"/>
                      <a:pt x="53" y="1965"/>
                    </a:cubicBezTo>
                    <a:cubicBezTo>
                      <a:pt x="81" y="2015"/>
                      <a:pt x="127" y="2036"/>
                      <a:pt x="175" y="2036"/>
                    </a:cubicBezTo>
                    <a:cubicBezTo>
                      <a:pt x="237" y="2036"/>
                      <a:pt x="303" y="2002"/>
                      <a:pt x="339" y="1954"/>
                    </a:cubicBezTo>
                    <a:cubicBezTo>
                      <a:pt x="391" y="1901"/>
                      <a:pt x="423" y="1827"/>
                      <a:pt x="465" y="1764"/>
                    </a:cubicBezTo>
                    <a:cubicBezTo>
                      <a:pt x="508" y="1690"/>
                      <a:pt x="560" y="1606"/>
                      <a:pt x="613" y="1521"/>
                    </a:cubicBezTo>
                    <a:lnTo>
                      <a:pt x="898" y="1067"/>
                    </a:lnTo>
                    <a:cubicBezTo>
                      <a:pt x="1099" y="740"/>
                      <a:pt x="1331" y="423"/>
                      <a:pt x="1458" y="74"/>
                    </a:cubicBezTo>
                    <a:cubicBezTo>
                      <a:pt x="1469" y="32"/>
                      <a:pt x="1437" y="0"/>
                      <a:pt x="140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637" name="Google Shape;1637;p53"/>
          <p:cNvSpPr/>
          <p:nvPr/>
        </p:nvSpPr>
        <p:spPr>
          <a:xfrm rot="5400000" flipH="1">
            <a:off x="11437348" y="4661086"/>
            <a:ext cx="230728" cy="239607"/>
          </a:xfrm>
          <a:custGeom>
            <a:avLst/>
            <a:gdLst/>
            <a:ahLst/>
            <a:cxnLst/>
            <a:rect l="l" t="t" r="r" b="b"/>
            <a:pathLst>
              <a:path w="1923" h="1997" extrusionOk="0">
                <a:moveTo>
                  <a:pt x="982" y="0"/>
                </a:moveTo>
                <a:cubicBezTo>
                  <a:pt x="975" y="0"/>
                  <a:pt x="968" y="0"/>
                  <a:pt x="961" y="0"/>
                </a:cubicBezTo>
                <a:cubicBezTo>
                  <a:pt x="423" y="11"/>
                  <a:pt x="0" y="444"/>
                  <a:pt x="0" y="1004"/>
                </a:cubicBezTo>
                <a:cubicBezTo>
                  <a:pt x="0" y="1557"/>
                  <a:pt x="434" y="1997"/>
                  <a:pt x="954" y="1997"/>
                </a:cubicBezTo>
                <a:cubicBezTo>
                  <a:pt x="960" y="1997"/>
                  <a:pt x="966" y="1997"/>
                  <a:pt x="972" y="1997"/>
                </a:cubicBezTo>
                <a:cubicBezTo>
                  <a:pt x="1511" y="1997"/>
                  <a:pt x="1923" y="1542"/>
                  <a:pt x="1923" y="983"/>
                </a:cubicBezTo>
                <a:cubicBezTo>
                  <a:pt x="1923" y="419"/>
                  <a:pt x="1521" y="0"/>
                  <a:pt x="98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 name="Rectangle 3">
            <a:extLst>
              <a:ext uri="{FF2B5EF4-FFF2-40B4-BE49-F238E27FC236}">
                <a16:creationId xmlns:a16="http://schemas.microsoft.com/office/drawing/2014/main" id="{05F0E662-54DD-864F-8641-6322E08A8D88}"/>
              </a:ext>
            </a:extLst>
          </p:cNvPr>
          <p:cNvSpPr/>
          <p:nvPr/>
        </p:nvSpPr>
        <p:spPr>
          <a:xfrm>
            <a:off x="2777531" y="2967335"/>
            <a:ext cx="6636945" cy="132343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0"/>
                <a:solidFill>
                  <a:srgbClr val="FF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BÀI TẬP SỐ 1</a:t>
            </a:r>
          </a:p>
        </p:txBody>
      </p:sp>
    </p:spTree>
    <p:extLst>
      <p:ext uri="{BB962C8B-B14F-4D97-AF65-F5344CB8AC3E}">
        <p14:creationId xmlns:p14="http://schemas.microsoft.com/office/powerpoint/2010/main" val="4066151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8A28A4-4681-4BA9-86E8-2C3B0F385B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2729" y="883919"/>
            <a:ext cx="2857500" cy="2857500"/>
          </a:xfrm>
          <a:prstGeom prst="rect">
            <a:avLst/>
          </a:prstGeom>
        </p:spPr>
      </p:pic>
      <p:sp>
        <p:nvSpPr>
          <p:cNvPr id="8" name="Hexagon 7">
            <a:extLst>
              <a:ext uri="{FF2B5EF4-FFF2-40B4-BE49-F238E27FC236}">
                <a16:creationId xmlns:a16="http://schemas.microsoft.com/office/drawing/2014/main" id="{D19A5806-7592-478F-A44B-3D1C8234DB7B}"/>
              </a:ext>
            </a:extLst>
          </p:cNvPr>
          <p:cNvSpPr/>
          <p:nvPr/>
        </p:nvSpPr>
        <p:spPr>
          <a:xfrm>
            <a:off x="315850" y="1379218"/>
            <a:ext cx="2740154" cy="2362201"/>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Ong</a:t>
            </a:r>
            <a:endParaRPr kumimoji="0" lang="en-US" sz="6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Hexagon 8">
            <a:extLst>
              <a:ext uri="{FF2B5EF4-FFF2-40B4-BE49-F238E27FC236}">
                <a16:creationId xmlns:a16="http://schemas.microsoft.com/office/drawing/2014/main" id="{ECB32C92-7DDE-4979-AB3A-808B65CBF3F1}"/>
              </a:ext>
            </a:extLst>
          </p:cNvPr>
          <p:cNvSpPr/>
          <p:nvPr/>
        </p:nvSpPr>
        <p:spPr>
          <a:xfrm>
            <a:off x="2471927" y="198118"/>
            <a:ext cx="2740154" cy="2362201"/>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a:rPr>
              <a:t>c</a:t>
            </a:r>
            <a:r>
              <a:rPr kumimoji="0" lang="en-US" sz="6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on</a:t>
            </a:r>
            <a:endParaRPr kumimoji="0" lang="en-US" sz="6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Hexagon 9">
            <a:extLst>
              <a:ext uri="{FF2B5EF4-FFF2-40B4-BE49-F238E27FC236}">
                <a16:creationId xmlns:a16="http://schemas.microsoft.com/office/drawing/2014/main" id="{CABDF488-8BEB-4D77-A429-CFB91F278DD1}"/>
              </a:ext>
            </a:extLst>
          </p:cNvPr>
          <p:cNvSpPr/>
          <p:nvPr/>
        </p:nvSpPr>
        <p:spPr>
          <a:xfrm>
            <a:off x="7130922" y="2654911"/>
            <a:ext cx="2740154" cy="2362201"/>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học</a:t>
            </a:r>
            <a:endParaRPr kumimoji="0" lang="en-US" sz="6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endParaRPr>
          </a:p>
        </p:txBody>
      </p:sp>
      <p:sp>
        <p:nvSpPr>
          <p:cNvPr id="13" name="Hexagon 12">
            <a:extLst>
              <a:ext uri="{FF2B5EF4-FFF2-40B4-BE49-F238E27FC236}">
                <a16:creationId xmlns:a16="http://schemas.microsoft.com/office/drawing/2014/main" id="{199C24C2-6B91-4322-BDB4-819FF0CB9BE4}"/>
              </a:ext>
            </a:extLst>
          </p:cNvPr>
          <p:cNvSpPr/>
          <p:nvPr/>
        </p:nvSpPr>
        <p:spPr>
          <a:xfrm>
            <a:off x="4628004" y="1379218"/>
            <a:ext cx="3065568" cy="2362201"/>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chăm</a:t>
            </a:r>
            <a:endParaRPr kumimoji="0" lang="en-US" sz="6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D27D7D99-9E1A-47C2-9A0E-04166401D7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5952" y="3436622"/>
            <a:ext cx="2650039" cy="2661817"/>
          </a:xfrm>
          <a:prstGeom prst="rect">
            <a:avLst/>
          </a:prstGeom>
        </p:spPr>
      </p:pic>
    </p:spTree>
    <p:extLst>
      <p:ext uri="{BB962C8B-B14F-4D97-AF65-F5344CB8AC3E}">
        <p14:creationId xmlns:p14="http://schemas.microsoft.com/office/powerpoint/2010/main" val="142100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udio.wav"/>
                                        </p:tgtEl>
                                      </p:cMediaNode>
                                    </p:audio>
                                  </p:subTnLst>
                                </p:cTn>
                              </p:par>
                            </p:childTnLst>
                          </p:cTn>
                        </p:par>
                        <p:par>
                          <p:cTn id="9" fill="hold">
                            <p:stCondLst>
                              <p:cond delay="500"/>
                            </p:stCondLst>
                            <p:childTnLst>
                              <p:par>
                                <p:cTn id="10" presetID="2" presetClass="entr" presetSubtype="1" accel="100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accel="10000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10000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1" presetClass="emph" presetSubtype="0" repeatCount="indefinite" fill="hold" grpId="1" nodeType="afterEffect">
                                  <p:stCondLst>
                                    <p:cond delay="0"/>
                                  </p:stCondLst>
                                  <p:childTnLst>
                                    <p:animClr clrSpc="hsl" dir="cw">
                                      <p:cBhvr override="childStyle">
                                        <p:cTn id="26" dur="1000" fill="hold"/>
                                        <p:tgtEl>
                                          <p:spTgt spid="8"/>
                                        </p:tgtEl>
                                        <p:attrNameLst>
                                          <p:attrName>style.color</p:attrName>
                                        </p:attrNameLst>
                                      </p:cBhvr>
                                      <p:by>
                                        <p:hsl h="7200000" s="0" l="0"/>
                                      </p:by>
                                    </p:animClr>
                                    <p:animClr clrSpc="hsl" dir="cw">
                                      <p:cBhvr>
                                        <p:cTn id="27" dur="1000" fill="hold"/>
                                        <p:tgtEl>
                                          <p:spTgt spid="8"/>
                                        </p:tgtEl>
                                        <p:attrNameLst>
                                          <p:attrName>fillcolor</p:attrName>
                                        </p:attrNameLst>
                                      </p:cBhvr>
                                      <p:by>
                                        <p:hsl h="7200000" s="0" l="0"/>
                                      </p:by>
                                    </p:animClr>
                                    <p:animClr clrSpc="hsl" dir="cw">
                                      <p:cBhvr>
                                        <p:cTn id="28" dur="1000" fill="hold"/>
                                        <p:tgtEl>
                                          <p:spTgt spid="8"/>
                                        </p:tgtEl>
                                        <p:attrNameLst>
                                          <p:attrName>stroke.color</p:attrName>
                                        </p:attrNameLst>
                                      </p:cBhvr>
                                      <p:by>
                                        <p:hsl h="7200000" s="0" l="0"/>
                                      </p:by>
                                    </p:animClr>
                                    <p:set>
                                      <p:cBhvr>
                                        <p:cTn id="29" dur="1000" fill="hold"/>
                                        <p:tgtEl>
                                          <p:spTgt spid="8"/>
                                        </p:tgtEl>
                                        <p:attrNameLst>
                                          <p:attrName>fill.type</p:attrName>
                                        </p:attrNameLst>
                                      </p:cBhvr>
                                      <p:to>
                                        <p:strVal val="solid"/>
                                      </p:to>
                                    </p:set>
                                  </p:childTnLst>
                                </p:cTn>
                              </p:par>
                              <p:par>
                                <p:cTn id="30" presetID="21" presetClass="emph" presetSubtype="0" repeatCount="indefinite" fill="hold" grpId="1" nodeType="withEffect">
                                  <p:stCondLst>
                                    <p:cond delay="0"/>
                                  </p:stCondLst>
                                  <p:childTnLst>
                                    <p:animClr clrSpc="hsl" dir="cw">
                                      <p:cBhvr override="childStyle">
                                        <p:cTn id="31" dur="500" fill="hold"/>
                                        <p:tgtEl>
                                          <p:spTgt spid="9"/>
                                        </p:tgtEl>
                                        <p:attrNameLst>
                                          <p:attrName>style.color</p:attrName>
                                        </p:attrNameLst>
                                      </p:cBhvr>
                                      <p:by>
                                        <p:hsl h="7200000" s="0" l="0"/>
                                      </p:by>
                                    </p:animClr>
                                    <p:animClr clrSpc="hsl" dir="cw">
                                      <p:cBhvr>
                                        <p:cTn id="32" dur="500" fill="hold"/>
                                        <p:tgtEl>
                                          <p:spTgt spid="9"/>
                                        </p:tgtEl>
                                        <p:attrNameLst>
                                          <p:attrName>fillcolor</p:attrName>
                                        </p:attrNameLst>
                                      </p:cBhvr>
                                      <p:by>
                                        <p:hsl h="7200000" s="0" l="0"/>
                                      </p:by>
                                    </p:animClr>
                                    <p:animClr clrSpc="hsl" dir="cw">
                                      <p:cBhvr>
                                        <p:cTn id="33" dur="500" fill="hold"/>
                                        <p:tgtEl>
                                          <p:spTgt spid="9"/>
                                        </p:tgtEl>
                                        <p:attrNameLst>
                                          <p:attrName>stroke.color</p:attrName>
                                        </p:attrNameLst>
                                      </p:cBhvr>
                                      <p:by>
                                        <p:hsl h="7200000" s="0" l="0"/>
                                      </p:by>
                                    </p:animClr>
                                    <p:set>
                                      <p:cBhvr>
                                        <p:cTn id="34" dur="500" fill="hold"/>
                                        <p:tgtEl>
                                          <p:spTgt spid="9"/>
                                        </p:tgtEl>
                                        <p:attrNameLst>
                                          <p:attrName>fill.type</p:attrName>
                                        </p:attrNameLst>
                                      </p:cBhvr>
                                      <p:to>
                                        <p:strVal val="solid"/>
                                      </p:to>
                                    </p:set>
                                  </p:childTnLst>
                                </p:cTn>
                              </p:par>
                              <p:par>
                                <p:cTn id="35" presetID="21" presetClass="emph" presetSubtype="0" repeatCount="indefinite" fill="hold" grpId="1" nodeType="withEffect">
                                  <p:stCondLst>
                                    <p:cond delay="0"/>
                                  </p:stCondLst>
                                  <p:childTnLst>
                                    <p:animClr clrSpc="hsl" dir="cw">
                                      <p:cBhvr override="childStyle">
                                        <p:cTn id="36" dur="750" fill="hold"/>
                                        <p:tgtEl>
                                          <p:spTgt spid="13"/>
                                        </p:tgtEl>
                                        <p:attrNameLst>
                                          <p:attrName>style.color</p:attrName>
                                        </p:attrNameLst>
                                      </p:cBhvr>
                                      <p:by>
                                        <p:hsl h="7200000" s="0" l="0"/>
                                      </p:by>
                                    </p:animClr>
                                    <p:animClr clrSpc="hsl" dir="cw">
                                      <p:cBhvr>
                                        <p:cTn id="37" dur="750" fill="hold"/>
                                        <p:tgtEl>
                                          <p:spTgt spid="13"/>
                                        </p:tgtEl>
                                        <p:attrNameLst>
                                          <p:attrName>fillcolor</p:attrName>
                                        </p:attrNameLst>
                                      </p:cBhvr>
                                      <p:by>
                                        <p:hsl h="7200000" s="0" l="0"/>
                                      </p:by>
                                    </p:animClr>
                                    <p:animClr clrSpc="hsl" dir="cw">
                                      <p:cBhvr>
                                        <p:cTn id="38" dur="750" fill="hold"/>
                                        <p:tgtEl>
                                          <p:spTgt spid="13"/>
                                        </p:tgtEl>
                                        <p:attrNameLst>
                                          <p:attrName>stroke.color</p:attrName>
                                        </p:attrNameLst>
                                      </p:cBhvr>
                                      <p:by>
                                        <p:hsl h="7200000" s="0" l="0"/>
                                      </p:by>
                                    </p:animClr>
                                    <p:set>
                                      <p:cBhvr>
                                        <p:cTn id="39" dur="750" fill="hold"/>
                                        <p:tgtEl>
                                          <p:spTgt spid="13"/>
                                        </p:tgtEl>
                                        <p:attrNameLst>
                                          <p:attrName>fill.type</p:attrName>
                                        </p:attrNameLst>
                                      </p:cBhvr>
                                      <p:to>
                                        <p:strVal val="solid"/>
                                      </p:to>
                                    </p:set>
                                  </p:childTnLst>
                                </p:cTn>
                              </p:par>
                              <p:par>
                                <p:cTn id="40" presetID="21" presetClass="emph" presetSubtype="0" repeatCount="indefinite" fill="hold" grpId="1" nodeType="withEffect">
                                  <p:stCondLst>
                                    <p:cond delay="0"/>
                                  </p:stCondLst>
                                  <p:childTnLst>
                                    <p:animClr clrSpc="hsl" dir="cw">
                                      <p:cBhvr override="childStyle">
                                        <p:cTn id="41" dur="250" fill="hold"/>
                                        <p:tgtEl>
                                          <p:spTgt spid="10"/>
                                        </p:tgtEl>
                                        <p:attrNameLst>
                                          <p:attrName>style.color</p:attrName>
                                        </p:attrNameLst>
                                      </p:cBhvr>
                                      <p:by>
                                        <p:hsl h="7200000" s="0" l="0"/>
                                      </p:by>
                                    </p:animClr>
                                    <p:animClr clrSpc="hsl" dir="cw">
                                      <p:cBhvr>
                                        <p:cTn id="42" dur="250" fill="hold"/>
                                        <p:tgtEl>
                                          <p:spTgt spid="10"/>
                                        </p:tgtEl>
                                        <p:attrNameLst>
                                          <p:attrName>fillcolor</p:attrName>
                                        </p:attrNameLst>
                                      </p:cBhvr>
                                      <p:by>
                                        <p:hsl h="7200000" s="0" l="0"/>
                                      </p:by>
                                    </p:animClr>
                                    <p:animClr clrSpc="hsl" dir="cw">
                                      <p:cBhvr>
                                        <p:cTn id="43" dur="250" fill="hold"/>
                                        <p:tgtEl>
                                          <p:spTgt spid="10"/>
                                        </p:tgtEl>
                                        <p:attrNameLst>
                                          <p:attrName>stroke.color</p:attrName>
                                        </p:attrNameLst>
                                      </p:cBhvr>
                                      <p:by>
                                        <p:hsl h="7200000" s="0" l="0"/>
                                      </p:by>
                                    </p:animClr>
                                    <p:set>
                                      <p:cBhvr>
                                        <p:cTn id="44" dur="250" fill="hold"/>
                                        <p:tgtEl>
                                          <p:spTgt spid="10"/>
                                        </p:tgtEl>
                                        <p:attrNameLst>
                                          <p:attrName>fill.type</p:attrName>
                                        </p:attrNameLst>
                                      </p:cBhvr>
                                      <p:to>
                                        <p:strVal val="solid"/>
                                      </p:to>
                                    </p:set>
                                  </p:childTnLst>
                                </p:cTn>
                              </p:par>
                              <p:par>
                                <p:cTn id="45" presetID="2" presetClass="entr" presetSubtype="8"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1000" fill="hold"/>
                                        <p:tgtEl>
                                          <p:spTgt spid="15"/>
                                        </p:tgtEl>
                                        <p:attrNameLst>
                                          <p:attrName>ppt_x</p:attrName>
                                        </p:attrNameLst>
                                      </p:cBhvr>
                                      <p:tavLst>
                                        <p:tav tm="0">
                                          <p:val>
                                            <p:strVal val="0-#ppt_w/2"/>
                                          </p:val>
                                        </p:tav>
                                        <p:tav tm="100000">
                                          <p:val>
                                            <p:strVal val="#ppt_x"/>
                                          </p:val>
                                        </p:tav>
                                      </p:tavLst>
                                    </p:anim>
                                    <p:anim calcmode="lin" valueType="num">
                                      <p:cBhvr additive="base">
                                        <p:cTn id="4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3" grpId="0" animBg="1"/>
      <p:bldP spid="1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0CBB39-4514-4CD8-8DF7-D11D24549F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47529" y="0"/>
            <a:ext cx="2857500" cy="2857500"/>
          </a:xfrm>
          <a:prstGeom prst="rect">
            <a:avLst/>
          </a:prstGeom>
        </p:spPr>
      </p:pic>
      <p:sp>
        <p:nvSpPr>
          <p:cNvPr id="8" name="Speech Bubble: Rectangle with Corners Rounded 7">
            <a:extLst>
              <a:ext uri="{FF2B5EF4-FFF2-40B4-BE49-F238E27FC236}">
                <a16:creationId xmlns:a16="http://schemas.microsoft.com/office/drawing/2014/main" id="{0667024D-077C-41FB-84FC-D91D5651A194}"/>
              </a:ext>
            </a:extLst>
          </p:cNvPr>
          <p:cNvSpPr/>
          <p:nvPr/>
        </p:nvSpPr>
        <p:spPr>
          <a:xfrm>
            <a:off x="1494155" y="484145"/>
            <a:ext cx="7840345" cy="1607820"/>
          </a:xfrm>
          <a:prstGeom prst="wedgeRoundRectCallout">
            <a:avLst>
              <a:gd name="adj1" fmla="val 62786"/>
              <a:gd name="adj2" fmla="val 8254"/>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white"/>
                </a:solidFill>
                <a:latin typeface="Times New Roman" panose="02020603050405020304" pitchFamily="18" charset="0"/>
                <a:cs typeface="Times New Roman" panose="02020603050405020304" pitchFamily="18" charset="0"/>
              </a:rPr>
              <a:t>Đến đầu thế kỉ XX, hầu hết các nước Đông Nam Á đều trở thành thuộc địa của thực dân phương Tây, ngoại trừ </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4B5AB01C-ECF4-4CC5-B79D-24017FBE3B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297" y="1603081"/>
            <a:ext cx="1600706" cy="1607820"/>
          </a:xfrm>
          <a:prstGeom prst="rect">
            <a:avLst/>
          </a:prstGeom>
        </p:spPr>
      </p:pic>
      <p:sp>
        <p:nvSpPr>
          <p:cNvPr id="12" name="Rectangle 11">
            <a:extLst>
              <a:ext uri="{FF2B5EF4-FFF2-40B4-BE49-F238E27FC236}">
                <a16:creationId xmlns:a16="http://schemas.microsoft.com/office/drawing/2014/main" id="{D273AABE-32C5-F24B-ACDA-72010A5459DB}"/>
              </a:ext>
            </a:extLst>
          </p:cNvPr>
          <p:cNvSpPr/>
          <p:nvPr/>
        </p:nvSpPr>
        <p:spPr>
          <a:xfrm>
            <a:off x="1075605" y="3210901"/>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r>
              <a:rPr lang="vi-VN" sz="32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A. Phi-líp-pin.</a:t>
            </a:r>
            <a:endParaRPr lang="en-US" sz="2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B2FFBE0D-0A3F-3140-AEF2-E374B30EC84E}"/>
              </a:ext>
            </a:extLst>
          </p:cNvPr>
          <p:cNvSpPr/>
          <p:nvPr/>
        </p:nvSpPr>
        <p:spPr>
          <a:xfrm>
            <a:off x="6096000" y="3215090"/>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dirty="0">
                <a:solidFill>
                  <a:schemeClr val="tx1">
                    <a:lumMod val="95000"/>
                    <a:lumOff val="5000"/>
                  </a:schemeClr>
                </a:solidFill>
                <a:latin typeface="Times New Roman" panose="02020603050405020304" pitchFamily="18" charset="0"/>
                <a:cs typeface="Times New Roman" panose="02020603050405020304" pitchFamily="18" charset="0"/>
              </a:rPr>
              <a:t>B. Xiêm (Thái Lan).</a:t>
            </a:r>
          </a:p>
        </p:txBody>
      </p:sp>
      <p:sp>
        <p:nvSpPr>
          <p:cNvPr id="14" name="Rectangle 13">
            <a:extLst>
              <a:ext uri="{FF2B5EF4-FFF2-40B4-BE49-F238E27FC236}">
                <a16:creationId xmlns:a16="http://schemas.microsoft.com/office/drawing/2014/main" id="{08F59669-A4A1-7847-8141-8F1E0CAACDA0}"/>
              </a:ext>
            </a:extLst>
          </p:cNvPr>
          <p:cNvSpPr/>
          <p:nvPr/>
        </p:nvSpPr>
        <p:spPr>
          <a:xfrm>
            <a:off x="1075605" y="4100073"/>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dirty="0">
                <a:solidFill>
                  <a:schemeClr val="tx1">
                    <a:lumMod val="95000"/>
                    <a:lumOff val="5000"/>
                  </a:schemeClr>
                </a:solidFill>
                <a:latin typeface="Times New Roman" panose="02020603050405020304" pitchFamily="18" charset="0"/>
                <a:cs typeface="Times New Roman" panose="02020603050405020304" pitchFamily="18" charset="0"/>
              </a:rPr>
              <a:t>C. Xin-ga-po.</a:t>
            </a:r>
          </a:p>
        </p:txBody>
      </p:sp>
      <p:sp>
        <p:nvSpPr>
          <p:cNvPr id="15" name="Rectangle 14">
            <a:extLst>
              <a:ext uri="{FF2B5EF4-FFF2-40B4-BE49-F238E27FC236}">
                <a16:creationId xmlns:a16="http://schemas.microsoft.com/office/drawing/2014/main" id="{64E89686-98CE-3242-A9BE-E87671AAA4A9}"/>
              </a:ext>
            </a:extLst>
          </p:cNvPr>
          <p:cNvSpPr/>
          <p:nvPr/>
        </p:nvSpPr>
        <p:spPr>
          <a:xfrm>
            <a:off x="6096000" y="4104262"/>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dirty="0">
                <a:solidFill>
                  <a:schemeClr val="tx1">
                    <a:lumMod val="95000"/>
                    <a:lumOff val="5000"/>
                  </a:schemeClr>
                </a:solidFill>
                <a:latin typeface="Times New Roman" panose="02020603050405020304" pitchFamily="18" charset="0"/>
                <a:cs typeface="Times New Roman" panose="02020603050405020304" pitchFamily="18" charset="0"/>
              </a:rPr>
              <a:t>D. Miến Điện (Mi-an-ma).</a:t>
            </a:r>
          </a:p>
        </p:txBody>
      </p:sp>
      <p:pic>
        <p:nvPicPr>
          <p:cNvPr id="16" name="Picture 15">
            <a:extLst>
              <a:ext uri="{FF2B5EF4-FFF2-40B4-BE49-F238E27FC236}">
                <a16:creationId xmlns:a16="http://schemas.microsoft.com/office/drawing/2014/main" id="{FF73F362-DE7A-F940-8C14-BCB892D8C9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76681" y="3236376"/>
            <a:ext cx="805722" cy="708059"/>
          </a:xfrm>
          <a:prstGeom prst="rect">
            <a:avLst/>
          </a:prstGeom>
        </p:spPr>
      </p:pic>
      <p:pic>
        <p:nvPicPr>
          <p:cNvPr id="18" name="Picture 17">
            <a:extLst>
              <a:ext uri="{FF2B5EF4-FFF2-40B4-BE49-F238E27FC236}">
                <a16:creationId xmlns:a16="http://schemas.microsoft.com/office/drawing/2014/main" id="{87D2DC1D-3F05-F34C-A724-87C03AFA413F}"/>
              </a:ext>
            </a:extLst>
          </p:cNvPr>
          <p:cNvPicPr>
            <a:picLocks noChangeAspect="1"/>
          </p:cNvPicPr>
          <p:nvPr/>
        </p:nvPicPr>
        <p:blipFill rotWithShape="1">
          <a:blip r:embed="rId9"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177867" y="4133437"/>
            <a:ext cx="804536" cy="704088"/>
          </a:xfrm>
          <a:prstGeom prst="rect">
            <a:avLst/>
          </a:prstGeom>
        </p:spPr>
      </p:pic>
      <p:pic>
        <p:nvPicPr>
          <p:cNvPr id="20" name="Picture 19">
            <a:extLst>
              <a:ext uri="{FF2B5EF4-FFF2-40B4-BE49-F238E27FC236}">
                <a16:creationId xmlns:a16="http://schemas.microsoft.com/office/drawing/2014/main" id="{37CEA4D7-702B-B544-9F2F-86536A9627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98056" y="4145034"/>
            <a:ext cx="804742" cy="707197"/>
          </a:xfrm>
          <a:prstGeom prst="rect">
            <a:avLst/>
          </a:prstGeom>
        </p:spPr>
      </p:pic>
      <p:pic>
        <p:nvPicPr>
          <p:cNvPr id="22" name="Picture 21">
            <a:extLst>
              <a:ext uri="{FF2B5EF4-FFF2-40B4-BE49-F238E27FC236}">
                <a16:creationId xmlns:a16="http://schemas.microsoft.com/office/drawing/2014/main" id="{27C28FA9-DC9A-E549-9314-EC9A5F33D72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98056" y="3288048"/>
            <a:ext cx="804742" cy="643793"/>
          </a:xfrm>
          <a:prstGeom prst="rect">
            <a:avLst/>
          </a:prstGeom>
        </p:spPr>
      </p:pic>
    </p:spTree>
    <p:extLst>
      <p:ext uri="{BB962C8B-B14F-4D97-AF65-F5344CB8AC3E}">
        <p14:creationId xmlns:p14="http://schemas.microsoft.com/office/powerpoint/2010/main" val="245730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0" presetClass="entr" presetSubtype="0"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ppt_w+.3"/>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animEffect transition="in" filter="fade">
                                      <p:cBhvr>
                                        <p:cTn id="14" dur="500"/>
                                        <p:tgtEl>
                                          <p:spTgt spid="8"/>
                                        </p:tgtEl>
                                      </p:cBhvr>
                                    </p:animEffect>
                                  </p:childTnLst>
                                </p:cTn>
                              </p:par>
                              <p:par>
                                <p:cTn id="15" presetID="42" presetClass="entr" presetSubtype="0" fill="hold" grpId="0" nodeType="with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50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anim calcmode="lin" valueType="num">
                                      <p:cBhvr>
                                        <p:cTn id="28" dur="500" fill="hold"/>
                                        <p:tgtEl>
                                          <p:spTgt spid="14"/>
                                        </p:tgtEl>
                                        <p:attrNameLst>
                                          <p:attrName>ppt_x</p:attrName>
                                        </p:attrNameLst>
                                      </p:cBhvr>
                                      <p:tavLst>
                                        <p:tav tm="0">
                                          <p:val>
                                            <p:strVal val="#ppt_x"/>
                                          </p:val>
                                        </p:tav>
                                        <p:tav tm="100000">
                                          <p:val>
                                            <p:strVal val="#ppt_x"/>
                                          </p:val>
                                        </p:tav>
                                      </p:tavLst>
                                    </p:anim>
                                    <p:anim calcmode="lin" valueType="num">
                                      <p:cBhvr>
                                        <p:cTn id="29" dur="5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anim calcmode="lin" valueType="num">
                                      <p:cBhvr>
                                        <p:cTn id="33" dur="500" fill="hold"/>
                                        <p:tgtEl>
                                          <p:spTgt spid="15"/>
                                        </p:tgtEl>
                                        <p:attrNameLst>
                                          <p:attrName>ppt_x</p:attrName>
                                        </p:attrNameLst>
                                      </p:cBhvr>
                                      <p:tavLst>
                                        <p:tav tm="0">
                                          <p:val>
                                            <p:strVal val="#ppt_x"/>
                                          </p:val>
                                        </p:tav>
                                        <p:tav tm="100000">
                                          <p:val>
                                            <p:strVal val="#ppt_x"/>
                                          </p:val>
                                        </p:tav>
                                      </p:tavLst>
                                    </p:anim>
                                    <p:anim calcmode="lin" valueType="num">
                                      <p:cBhvr>
                                        <p:cTn id="3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12"/>
                                        </p:tgtEl>
                                        <p:attrNameLst>
                                          <p:attrName>fillcolor</p:attrName>
                                        </p:attrNameLst>
                                      </p:cBhvr>
                                      <p:to>
                                        <a:srgbClr val="FFF2CC"/>
                                      </p:to>
                                    </p:animClr>
                                    <p:set>
                                      <p:cBhvr>
                                        <p:cTn id="40" dur="250" fill="hold"/>
                                        <p:tgtEl>
                                          <p:spTgt spid="12"/>
                                        </p:tgtEl>
                                        <p:attrNameLst>
                                          <p:attrName>fill.type</p:attrName>
                                        </p:attrNameLst>
                                      </p:cBhvr>
                                      <p:to>
                                        <p:strVal val="solid"/>
                                      </p:to>
                                    </p:set>
                                    <p:set>
                                      <p:cBhvr>
                                        <p:cTn id="41" dur="250" fill="hold"/>
                                        <p:tgtEl>
                                          <p:spTgt spid="12"/>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2" presetID="23" presetClass="entr" presetSubtype="32" fill="hold" nodeType="withEffect">
                                  <p:stCondLst>
                                    <p:cond delay="1000"/>
                                  </p:stCondLst>
                                  <p:childTnLst>
                                    <p:set>
                                      <p:cBhvr>
                                        <p:cTn id="43" dur="1" fill="hold">
                                          <p:stCondLst>
                                            <p:cond delay="0"/>
                                          </p:stCondLst>
                                        </p:cTn>
                                        <p:tgtEl>
                                          <p:spTgt spid="16"/>
                                        </p:tgtEl>
                                        <p:attrNameLst>
                                          <p:attrName>style.visibility</p:attrName>
                                        </p:attrNameLst>
                                      </p:cBhvr>
                                      <p:to>
                                        <p:strVal val="visible"/>
                                      </p:to>
                                    </p:set>
                                    <p:anim calcmode="lin" valueType="num">
                                      <p:cBhvr>
                                        <p:cTn id="44" dur="250" fill="hold"/>
                                        <p:tgtEl>
                                          <p:spTgt spid="16"/>
                                        </p:tgtEl>
                                        <p:attrNameLst>
                                          <p:attrName>ppt_w</p:attrName>
                                        </p:attrNameLst>
                                      </p:cBhvr>
                                      <p:tavLst>
                                        <p:tav tm="0">
                                          <p:val>
                                            <p:strVal val="4*#ppt_w"/>
                                          </p:val>
                                        </p:tav>
                                        <p:tav tm="100000">
                                          <p:val>
                                            <p:strVal val="#ppt_w"/>
                                          </p:val>
                                        </p:tav>
                                      </p:tavLst>
                                    </p:anim>
                                    <p:anim calcmode="lin" valueType="num">
                                      <p:cBhvr>
                                        <p:cTn id="45"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3" name="Wrong Buzzer.wav"/>
                                        </p:tgtEl>
                                      </p:cMediaNode>
                                    </p:audio>
                                  </p:subTnLst>
                                </p:cTn>
                              </p:par>
                              <p:par>
                                <p:cTn id="46" presetID="1" presetClass="emph" presetSubtype="2" fill="hold" nodeType="withEffect">
                                  <p:stCondLst>
                                    <p:cond delay="1000"/>
                                  </p:stCondLst>
                                  <p:childTnLst>
                                    <p:animClr clrSpc="rgb" dir="cw">
                                      <p:cBhvr>
                                        <p:cTn id="47" dur="250" fill="hold"/>
                                        <p:tgtEl>
                                          <p:spTgt spid="12"/>
                                        </p:tgtEl>
                                        <p:attrNameLst>
                                          <p:attrName>fillcolor</p:attrName>
                                        </p:attrNameLst>
                                      </p:cBhvr>
                                      <p:to>
                                        <a:srgbClr val="FFFF00"/>
                                      </p:to>
                                    </p:animClr>
                                    <p:set>
                                      <p:cBhvr>
                                        <p:cTn id="48" dur="250" fill="hold"/>
                                        <p:tgtEl>
                                          <p:spTgt spid="12"/>
                                        </p:tgtEl>
                                        <p:attrNameLst>
                                          <p:attrName>fill.type</p:attrName>
                                        </p:attrNameLst>
                                      </p:cBhvr>
                                      <p:to>
                                        <p:strVal val="solid"/>
                                      </p:to>
                                    </p:set>
                                    <p:set>
                                      <p:cBhvr>
                                        <p:cTn id="49"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50" restart="whenNotActive" fill="hold" evtFilter="cancelBubble" nodeType="interactiveSeq">
                <p:stCondLst>
                  <p:cond evt="onClick" delay="0">
                    <p:tgtEl>
                      <p:spTgt spid="13"/>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250" fill="hold"/>
                                        <p:tgtEl>
                                          <p:spTgt spid="13"/>
                                        </p:tgtEl>
                                        <p:attrNameLst>
                                          <p:attrName>fillcolor</p:attrName>
                                        </p:attrNameLst>
                                      </p:cBhvr>
                                      <p:to>
                                        <a:srgbClr val="FFF2CC"/>
                                      </p:to>
                                    </p:animClr>
                                    <p:set>
                                      <p:cBhvr>
                                        <p:cTn id="55" dur="250" fill="hold"/>
                                        <p:tgtEl>
                                          <p:spTgt spid="13"/>
                                        </p:tgtEl>
                                        <p:attrNameLst>
                                          <p:attrName>fill.type</p:attrName>
                                        </p:attrNameLst>
                                      </p:cBhvr>
                                      <p:to>
                                        <p:strVal val="solid"/>
                                      </p:to>
                                    </p:set>
                                    <p:set>
                                      <p:cBhvr>
                                        <p:cTn id="56" dur="250" fill="hold"/>
                                        <p:tgtEl>
                                          <p:spTgt spid="13"/>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par>
                                <p:cTn id="57" presetID="23" presetClass="entr" presetSubtype="32" fill="hold" nodeType="withEffect">
                                  <p:stCondLst>
                                    <p:cond delay="1000"/>
                                  </p:stCondLst>
                                  <p:childTnLst>
                                    <p:set>
                                      <p:cBhvr>
                                        <p:cTn id="58" dur="1" fill="hold">
                                          <p:stCondLst>
                                            <p:cond delay="0"/>
                                          </p:stCondLst>
                                        </p:cTn>
                                        <p:tgtEl>
                                          <p:spTgt spid="22"/>
                                        </p:tgtEl>
                                        <p:attrNameLst>
                                          <p:attrName>style.visibility</p:attrName>
                                        </p:attrNameLst>
                                      </p:cBhvr>
                                      <p:to>
                                        <p:strVal val="visible"/>
                                      </p:to>
                                    </p:set>
                                    <p:anim calcmode="lin" valueType="num">
                                      <p:cBhvr>
                                        <p:cTn id="59" dur="250" fill="hold"/>
                                        <p:tgtEl>
                                          <p:spTgt spid="22"/>
                                        </p:tgtEl>
                                        <p:attrNameLst>
                                          <p:attrName>ppt_w</p:attrName>
                                        </p:attrNameLst>
                                      </p:cBhvr>
                                      <p:tavLst>
                                        <p:tav tm="0">
                                          <p:val>
                                            <p:strVal val="4*#ppt_w"/>
                                          </p:val>
                                        </p:tav>
                                        <p:tav tm="100000">
                                          <p:val>
                                            <p:strVal val="#ppt_w"/>
                                          </p:val>
                                        </p:tav>
                                      </p:tavLst>
                                    </p:anim>
                                    <p:anim calcmode="lin" valueType="num">
                                      <p:cBhvr>
                                        <p:cTn id="60" dur="25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4" name="Check mark.wav"/>
                                        </p:tgtEl>
                                      </p:cMediaNode>
                                    </p:audio>
                                  </p:subTnLst>
                                </p:cTn>
                              </p:par>
                              <p:par>
                                <p:cTn id="61" presetID="1" presetClass="emph" presetSubtype="2" fill="hold" nodeType="withEffect">
                                  <p:stCondLst>
                                    <p:cond delay="1000"/>
                                  </p:stCondLst>
                                  <p:childTnLst>
                                    <p:animClr clrSpc="rgb" dir="cw">
                                      <p:cBhvr>
                                        <p:cTn id="62" dur="250" fill="hold"/>
                                        <p:tgtEl>
                                          <p:spTgt spid="13"/>
                                        </p:tgtEl>
                                        <p:attrNameLst>
                                          <p:attrName>fillcolor</p:attrName>
                                        </p:attrNameLst>
                                      </p:cBhvr>
                                      <p:to>
                                        <a:srgbClr val="00B050"/>
                                      </p:to>
                                    </p:animClr>
                                    <p:set>
                                      <p:cBhvr>
                                        <p:cTn id="63" dur="250" fill="hold"/>
                                        <p:tgtEl>
                                          <p:spTgt spid="13"/>
                                        </p:tgtEl>
                                        <p:attrNameLst>
                                          <p:attrName>fill.type</p:attrName>
                                        </p:attrNameLst>
                                      </p:cBhvr>
                                      <p:to>
                                        <p:strVal val="solid"/>
                                      </p:to>
                                    </p:set>
                                    <p:set>
                                      <p:cBhvr>
                                        <p:cTn id="64"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65" restart="whenNotActive" fill="hold" evtFilter="cancelBubble" nodeType="interactiveSeq">
                <p:stCondLst>
                  <p:cond evt="onClick" delay="0">
                    <p:tgtEl>
                      <p:spTgt spid="14"/>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250" fill="hold"/>
                                        <p:tgtEl>
                                          <p:spTgt spid="14"/>
                                        </p:tgtEl>
                                        <p:attrNameLst>
                                          <p:attrName>fillcolor</p:attrName>
                                        </p:attrNameLst>
                                      </p:cBhvr>
                                      <p:to>
                                        <a:srgbClr val="FFF2CC"/>
                                      </p:to>
                                    </p:animClr>
                                    <p:set>
                                      <p:cBhvr>
                                        <p:cTn id="70" dur="250" fill="hold"/>
                                        <p:tgtEl>
                                          <p:spTgt spid="14"/>
                                        </p:tgtEl>
                                        <p:attrNameLst>
                                          <p:attrName>fill.type</p:attrName>
                                        </p:attrNameLst>
                                      </p:cBhvr>
                                      <p:to>
                                        <p:strVal val="solid"/>
                                      </p:to>
                                    </p:set>
                                    <p:set>
                                      <p:cBhvr>
                                        <p:cTn id="71" dur="250" fill="hold"/>
                                        <p:tgtEl>
                                          <p:spTgt spid="14"/>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2" name="click.wav"/>
                                        </p:tgtEl>
                                      </p:cMediaNode>
                                    </p:audio>
                                  </p:subTnLst>
                                </p:cTn>
                              </p:par>
                              <p:par>
                                <p:cTn id="72" presetID="23" presetClass="entr" presetSubtype="32" fill="hold" nodeType="withEffect">
                                  <p:stCondLst>
                                    <p:cond delay="1000"/>
                                  </p:stCondLst>
                                  <p:childTnLst>
                                    <p:set>
                                      <p:cBhvr>
                                        <p:cTn id="73" dur="1" fill="hold">
                                          <p:stCondLst>
                                            <p:cond delay="0"/>
                                          </p:stCondLst>
                                        </p:cTn>
                                        <p:tgtEl>
                                          <p:spTgt spid="18"/>
                                        </p:tgtEl>
                                        <p:attrNameLst>
                                          <p:attrName>style.visibility</p:attrName>
                                        </p:attrNameLst>
                                      </p:cBhvr>
                                      <p:to>
                                        <p:strVal val="visible"/>
                                      </p:to>
                                    </p:set>
                                    <p:anim calcmode="lin" valueType="num">
                                      <p:cBhvr>
                                        <p:cTn id="74" dur="250" fill="hold"/>
                                        <p:tgtEl>
                                          <p:spTgt spid="18"/>
                                        </p:tgtEl>
                                        <p:attrNameLst>
                                          <p:attrName>ppt_w</p:attrName>
                                        </p:attrNameLst>
                                      </p:cBhvr>
                                      <p:tavLst>
                                        <p:tav tm="0">
                                          <p:val>
                                            <p:strVal val="4*#ppt_w"/>
                                          </p:val>
                                        </p:tav>
                                        <p:tav tm="100000">
                                          <p:val>
                                            <p:strVal val="#ppt_w"/>
                                          </p:val>
                                        </p:tav>
                                      </p:tavLst>
                                    </p:anim>
                                    <p:anim calcmode="lin" valueType="num">
                                      <p:cBhvr>
                                        <p:cTn id="75"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3" name="Wrong Buzzer.wav"/>
                                        </p:tgtEl>
                                      </p:cMediaNode>
                                    </p:audio>
                                  </p:subTnLst>
                                </p:cTn>
                              </p:par>
                              <p:par>
                                <p:cTn id="76" presetID="1" presetClass="emph" presetSubtype="2" fill="hold" nodeType="withEffect">
                                  <p:stCondLst>
                                    <p:cond delay="1000"/>
                                  </p:stCondLst>
                                  <p:childTnLst>
                                    <p:animClr clrSpc="rgb" dir="cw">
                                      <p:cBhvr>
                                        <p:cTn id="77" dur="250" fill="hold"/>
                                        <p:tgtEl>
                                          <p:spTgt spid="14"/>
                                        </p:tgtEl>
                                        <p:attrNameLst>
                                          <p:attrName>fillcolor</p:attrName>
                                        </p:attrNameLst>
                                      </p:cBhvr>
                                      <p:to>
                                        <a:srgbClr val="FFFF00"/>
                                      </p:to>
                                    </p:animClr>
                                    <p:set>
                                      <p:cBhvr>
                                        <p:cTn id="78" dur="250" fill="hold"/>
                                        <p:tgtEl>
                                          <p:spTgt spid="14"/>
                                        </p:tgtEl>
                                        <p:attrNameLst>
                                          <p:attrName>fill.type</p:attrName>
                                        </p:attrNameLst>
                                      </p:cBhvr>
                                      <p:to>
                                        <p:strVal val="solid"/>
                                      </p:to>
                                    </p:set>
                                    <p:set>
                                      <p:cBhvr>
                                        <p:cTn id="79"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80" restart="whenNotActive" fill="hold" evtFilter="cancelBubble" nodeType="interactiveSeq">
                <p:stCondLst>
                  <p:cond evt="onClick" delay="0">
                    <p:tgtEl>
                      <p:spTgt spid="15"/>
                    </p:tgtEl>
                  </p:cond>
                </p:stCondLst>
                <p:endSync evt="end" delay="0">
                  <p:rtn val="all"/>
                </p:endSync>
                <p:childTnLst>
                  <p:par>
                    <p:cTn id="81" fill="hold">
                      <p:stCondLst>
                        <p:cond delay="0"/>
                      </p:stCondLst>
                      <p:childTnLst>
                        <p:par>
                          <p:cTn id="82" fill="hold">
                            <p:stCondLst>
                              <p:cond delay="0"/>
                            </p:stCondLst>
                            <p:childTnLst>
                              <p:par>
                                <p:cTn id="83" presetID="1" presetClass="emph" presetSubtype="2" fill="hold" nodeType="clickEffect">
                                  <p:stCondLst>
                                    <p:cond delay="0"/>
                                  </p:stCondLst>
                                  <p:childTnLst>
                                    <p:animClr clrSpc="rgb" dir="cw">
                                      <p:cBhvr>
                                        <p:cTn id="84" dur="250" fill="hold"/>
                                        <p:tgtEl>
                                          <p:spTgt spid="15"/>
                                        </p:tgtEl>
                                        <p:attrNameLst>
                                          <p:attrName>fillcolor</p:attrName>
                                        </p:attrNameLst>
                                      </p:cBhvr>
                                      <p:to>
                                        <a:srgbClr val="FFF2CC"/>
                                      </p:to>
                                    </p:animClr>
                                    <p:set>
                                      <p:cBhvr>
                                        <p:cTn id="85" dur="250" fill="hold"/>
                                        <p:tgtEl>
                                          <p:spTgt spid="15"/>
                                        </p:tgtEl>
                                        <p:attrNameLst>
                                          <p:attrName>fill.type</p:attrName>
                                        </p:attrNameLst>
                                      </p:cBhvr>
                                      <p:to>
                                        <p:strVal val="solid"/>
                                      </p:to>
                                    </p:set>
                                    <p:set>
                                      <p:cBhvr>
                                        <p:cTn id="86" dur="250" fill="hold"/>
                                        <p:tgtEl>
                                          <p:spTgt spid="15"/>
                                        </p:tgtEl>
                                        <p:attrNameLst>
                                          <p:attrName>fill.on</p:attrName>
                                        </p:attrNameLst>
                                      </p:cBhvr>
                                      <p:to>
                                        <p:strVal val="true"/>
                                      </p:to>
                                    </p:set>
                                  </p:childTnLst>
                                  <p:subTnLst>
                                    <p:audio>
                                      <p:cMediaNode>
                                        <p:cTn display="0" masterRel="sameClick">
                                          <p:stCondLst>
                                            <p:cond evt="begin" delay="0">
                                              <p:tn val="83"/>
                                            </p:cond>
                                          </p:stCondLst>
                                          <p:endCondLst>
                                            <p:cond evt="onStopAudio" delay="0">
                                              <p:tgtEl>
                                                <p:sldTgt/>
                                              </p:tgtEl>
                                            </p:cond>
                                          </p:endCondLst>
                                        </p:cTn>
                                        <p:tgtEl>
                                          <p:sndTgt r:embed="rId2" name="click.wav"/>
                                        </p:tgtEl>
                                      </p:cMediaNode>
                                    </p:audio>
                                  </p:subTnLst>
                                </p:cTn>
                              </p:par>
                              <p:par>
                                <p:cTn id="87" presetID="23" presetClass="entr" presetSubtype="32" fill="hold" nodeType="withEffect">
                                  <p:stCondLst>
                                    <p:cond delay="1000"/>
                                  </p:stCondLst>
                                  <p:childTnLst>
                                    <p:set>
                                      <p:cBhvr>
                                        <p:cTn id="88" dur="1" fill="hold">
                                          <p:stCondLst>
                                            <p:cond delay="0"/>
                                          </p:stCondLst>
                                        </p:cTn>
                                        <p:tgtEl>
                                          <p:spTgt spid="20"/>
                                        </p:tgtEl>
                                        <p:attrNameLst>
                                          <p:attrName>style.visibility</p:attrName>
                                        </p:attrNameLst>
                                      </p:cBhvr>
                                      <p:to>
                                        <p:strVal val="visible"/>
                                      </p:to>
                                    </p:set>
                                    <p:anim calcmode="lin" valueType="num">
                                      <p:cBhvr>
                                        <p:cTn id="89" dur="250" fill="hold"/>
                                        <p:tgtEl>
                                          <p:spTgt spid="20"/>
                                        </p:tgtEl>
                                        <p:attrNameLst>
                                          <p:attrName>ppt_w</p:attrName>
                                        </p:attrNameLst>
                                      </p:cBhvr>
                                      <p:tavLst>
                                        <p:tav tm="0">
                                          <p:val>
                                            <p:strVal val="4*#ppt_w"/>
                                          </p:val>
                                        </p:tav>
                                        <p:tav tm="100000">
                                          <p:val>
                                            <p:strVal val="#ppt_w"/>
                                          </p:val>
                                        </p:tav>
                                      </p:tavLst>
                                    </p:anim>
                                    <p:anim calcmode="lin" valueType="num">
                                      <p:cBhvr>
                                        <p:cTn id="90"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7"/>
                                            </p:cond>
                                          </p:stCondLst>
                                          <p:endCondLst>
                                            <p:cond evt="onStopAudio" delay="0">
                                              <p:tgtEl>
                                                <p:sldTgt/>
                                              </p:tgtEl>
                                            </p:cond>
                                          </p:endCondLst>
                                        </p:cTn>
                                        <p:tgtEl>
                                          <p:sndTgt r:embed="rId3" name="Wrong Buzzer.wav"/>
                                        </p:tgtEl>
                                      </p:cMediaNode>
                                    </p:audio>
                                  </p:subTnLst>
                                </p:cTn>
                              </p:par>
                              <p:par>
                                <p:cTn id="91" presetID="1" presetClass="emph" presetSubtype="2" fill="hold" nodeType="withEffect">
                                  <p:stCondLst>
                                    <p:cond delay="1000"/>
                                  </p:stCondLst>
                                  <p:childTnLst>
                                    <p:animClr clrSpc="rgb" dir="cw">
                                      <p:cBhvr>
                                        <p:cTn id="92" dur="250" fill="hold"/>
                                        <p:tgtEl>
                                          <p:spTgt spid="15"/>
                                        </p:tgtEl>
                                        <p:attrNameLst>
                                          <p:attrName>fillcolor</p:attrName>
                                        </p:attrNameLst>
                                      </p:cBhvr>
                                      <p:to>
                                        <a:srgbClr val="FFFF00"/>
                                      </p:to>
                                    </p:animClr>
                                    <p:set>
                                      <p:cBhvr>
                                        <p:cTn id="93" dur="250" fill="hold"/>
                                        <p:tgtEl>
                                          <p:spTgt spid="15"/>
                                        </p:tgtEl>
                                        <p:attrNameLst>
                                          <p:attrName>fill.type</p:attrName>
                                        </p:attrNameLst>
                                      </p:cBhvr>
                                      <p:to>
                                        <p:strVal val="solid"/>
                                      </p:to>
                                    </p:set>
                                    <p:set>
                                      <p:cBhvr>
                                        <p:cTn id="94"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8" grpId="0" animBg="1"/>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0CBB39-4514-4CD8-8DF7-D11D24549F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47529" y="0"/>
            <a:ext cx="2857500" cy="2857500"/>
          </a:xfrm>
          <a:prstGeom prst="rect">
            <a:avLst/>
          </a:prstGeom>
        </p:spPr>
      </p:pic>
      <p:sp>
        <p:nvSpPr>
          <p:cNvPr id="8" name="Speech Bubble: Rectangle with Corners Rounded 7">
            <a:extLst>
              <a:ext uri="{FF2B5EF4-FFF2-40B4-BE49-F238E27FC236}">
                <a16:creationId xmlns:a16="http://schemas.microsoft.com/office/drawing/2014/main" id="{0667024D-077C-41FB-84FC-D91D5651A194}"/>
              </a:ext>
            </a:extLst>
          </p:cNvPr>
          <p:cNvSpPr/>
          <p:nvPr/>
        </p:nvSpPr>
        <p:spPr>
          <a:xfrm>
            <a:off x="1494155" y="484145"/>
            <a:ext cx="7840345" cy="1607820"/>
          </a:xfrm>
          <a:prstGeom prst="wedgeRoundRectCallout">
            <a:avLst>
              <a:gd name="adj1" fmla="val 62786"/>
              <a:gd name="adj2" fmla="val 8254"/>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b="1" dirty="0">
                <a:solidFill>
                  <a:prstClr val="white"/>
                </a:solidFill>
                <a:latin typeface="Times New Roman" panose="02020603050405020304" pitchFamily="18" charset="0"/>
                <a:cs typeface="Times New Roman" panose="02020603050405020304" pitchFamily="18" charset="0"/>
              </a:rPr>
              <a:t>Đến giữa thế kỉ XIX, In-đô-nê-xi-a đã trở thành thuộc địa của nước nào? </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17" name="Picture 16">
            <a:extLst>
              <a:ext uri="{FF2B5EF4-FFF2-40B4-BE49-F238E27FC236}">
                <a16:creationId xmlns:a16="http://schemas.microsoft.com/office/drawing/2014/main" id="{4B5AB01C-ECF4-4CC5-B79D-24017FBE3B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297" y="1603081"/>
            <a:ext cx="1600706" cy="1607820"/>
          </a:xfrm>
          <a:prstGeom prst="rect">
            <a:avLst/>
          </a:prstGeom>
        </p:spPr>
      </p:pic>
      <p:sp>
        <p:nvSpPr>
          <p:cNvPr id="19" name="Rectangle 18">
            <a:extLst>
              <a:ext uri="{FF2B5EF4-FFF2-40B4-BE49-F238E27FC236}">
                <a16:creationId xmlns:a16="http://schemas.microsoft.com/office/drawing/2014/main" id="{3F6A283A-446D-8947-89C8-C6B2C30E86B3}"/>
              </a:ext>
            </a:extLst>
          </p:cNvPr>
          <p:cNvSpPr/>
          <p:nvPr/>
        </p:nvSpPr>
        <p:spPr>
          <a:xfrm>
            <a:off x="1189202" y="3210901"/>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dirty="0">
                <a:solidFill>
                  <a:schemeClr val="tx1">
                    <a:lumMod val="95000"/>
                    <a:lumOff val="5000"/>
                  </a:schemeClr>
                </a:solidFill>
                <a:latin typeface="Times New Roman" panose="02020603050405020304" pitchFamily="18" charset="0"/>
                <a:cs typeface="Times New Roman" panose="02020603050405020304" pitchFamily="18" charset="0"/>
              </a:rPr>
              <a:t>A. Hà Lan.</a:t>
            </a:r>
          </a:p>
        </p:txBody>
      </p:sp>
      <p:sp>
        <p:nvSpPr>
          <p:cNvPr id="21" name="Rectangle 20">
            <a:extLst>
              <a:ext uri="{FF2B5EF4-FFF2-40B4-BE49-F238E27FC236}">
                <a16:creationId xmlns:a16="http://schemas.microsoft.com/office/drawing/2014/main" id="{C89E10F2-7812-1A41-8F40-0845B6530907}"/>
              </a:ext>
            </a:extLst>
          </p:cNvPr>
          <p:cNvSpPr/>
          <p:nvPr/>
        </p:nvSpPr>
        <p:spPr>
          <a:xfrm>
            <a:off x="6209597" y="3215090"/>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dirty="0">
                <a:solidFill>
                  <a:schemeClr val="tx1">
                    <a:lumMod val="95000"/>
                    <a:lumOff val="5000"/>
                  </a:schemeClr>
                </a:solidFill>
                <a:latin typeface="Times New Roman" panose="02020603050405020304" pitchFamily="18" charset="0"/>
                <a:cs typeface="Times New Roman" panose="02020603050405020304" pitchFamily="18" charset="0"/>
              </a:rPr>
              <a:t>B. Bồ Đào Nha.</a:t>
            </a:r>
          </a:p>
        </p:txBody>
      </p:sp>
      <p:sp>
        <p:nvSpPr>
          <p:cNvPr id="23" name="Rectangle 22">
            <a:extLst>
              <a:ext uri="{FF2B5EF4-FFF2-40B4-BE49-F238E27FC236}">
                <a16:creationId xmlns:a16="http://schemas.microsoft.com/office/drawing/2014/main" id="{A740EA6B-2631-054B-A5E6-ADAA399D1E5A}"/>
              </a:ext>
            </a:extLst>
          </p:cNvPr>
          <p:cNvSpPr/>
          <p:nvPr/>
        </p:nvSpPr>
        <p:spPr>
          <a:xfrm>
            <a:off x="1189202" y="4100073"/>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dirty="0">
                <a:solidFill>
                  <a:schemeClr val="tx1">
                    <a:lumMod val="95000"/>
                    <a:lumOff val="5000"/>
                  </a:schemeClr>
                </a:solidFill>
                <a:latin typeface="Times New Roman" panose="02020603050405020304" pitchFamily="18" charset="0"/>
                <a:cs typeface="Times New Roman" panose="02020603050405020304" pitchFamily="18" charset="0"/>
              </a:rPr>
              <a:t>C. Tây Ban Nha.</a:t>
            </a:r>
          </a:p>
        </p:txBody>
      </p:sp>
      <p:sp>
        <p:nvSpPr>
          <p:cNvPr id="24" name="Rectangle 23">
            <a:extLst>
              <a:ext uri="{FF2B5EF4-FFF2-40B4-BE49-F238E27FC236}">
                <a16:creationId xmlns:a16="http://schemas.microsoft.com/office/drawing/2014/main" id="{2EE28198-39CB-AF42-9672-BBA73E21D0D5}"/>
              </a:ext>
            </a:extLst>
          </p:cNvPr>
          <p:cNvSpPr/>
          <p:nvPr/>
        </p:nvSpPr>
        <p:spPr>
          <a:xfrm>
            <a:off x="6209597" y="4104262"/>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lumMod val="95000"/>
                    <a:lumOff val="5000"/>
                  </a:schemeClr>
                </a:solidFill>
                <a:latin typeface="Times New Roman" panose="02020603050405020304" pitchFamily="18" charset="0"/>
                <a:cs typeface="Times New Roman" panose="02020603050405020304" pitchFamily="18" charset="0"/>
              </a:rPr>
              <a:t>D. Mỹ.</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25" name="Picture 24">
            <a:extLst>
              <a:ext uri="{FF2B5EF4-FFF2-40B4-BE49-F238E27FC236}">
                <a16:creationId xmlns:a16="http://schemas.microsoft.com/office/drawing/2014/main" id="{F9EE2291-124B-6340-88C3-353C4CD2392A}"/>
              </a:ext>
            </a:extLst>
          </p:cNvPr>
          <p:cNvPicPr>
            <a:picLocks noChangeAspect="1"/>
          </p:cNvPicPr>
          <p:nvPr/>
        </p:nvPicPr>
        <p:blipFill rotWithShape="1">
          <a:blip r:embed="rId8" cstate="hq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210863" y="3236376"/>
            <a:ext cx="885137" cy="708059"/>
          </a:xfrm>
          <a:prstGeom prst="rect">
            <a:avLst/>
          </a:prstGeom>
        </p:spPr>
      </p:pic>
      <p:pic>
        <p:nvPicPr>
          <p:cNvPr id="26" name="Picture 25">
            <a:extLst>
              <a:ext uri="{FF2B5EF4-FFF2-40B4-BE49-F238E27FC236}">
                <a16:creationId xmlns:a16="http://schemas.microsoft.com/office/drawing/2014/main" id="{502A23CA-611F-784D-92D3-D0AFB15974EF}"/>
              </a:ext>
            </a:extLst>
          </p:cNvPr>
          <p:cNvPicPr>
            <a:picLocks noChangeAspect="1"/>
          </p:cNvPicPr>
          <p:nvPr/>
        </p:nvPicPr>
        <p:blipFill rotWithShape="1">
          <a:blip r:embed="rId9"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91464" y="4133437"/>
            <a:ext cx="804536" cy="704088"/>
          </a:xfrm>
          <a:prstGeom prst="rect">
            <a:avLst/>
          </a:prstGeom>
        </p:spPr>
      </p:pic>
      <p:pic>
        <p:nvPicPr>
          <p:cNvPr id="27" name="Picture 26">
            <a:extLst>
              <a:ext uri="{FF2B5EF4-FFF2-40B4-BE49-F238E27FC236}">
                <a16:creationId xmlns:a16="http://schemas.microsoft.com/office/drawing/2014/main" id="{A566CD23-EC7F-0145-A1DA-47122A30197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11653" y="4145034"/>
            <a:ext cx="804742" cy="707197"/>
          </a:xfrm>
          <a:prstGeom prst="rect">
            <a:avLst/>
          </a:prstGeom>
        </p:spPr>
      </p:pic>
      <p:pic>
        <p:nvPicPr>
          <p:cNvPr id="28" name="Picture 27">
            <a:extLst>
              <a:ext uri="{FF2B5EF4-FFF2-40B4-BE49-F238E27FC236}">
                <a16:creationId xmlns:a16="http://schemas.microsoft.com/office/drawing/2014/main" id="{B0D846DE-12F3-C341-94C3-106B876B3A5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11653" y="3256346"/>
            <a:ext cx="804742" cy="707197"/>
          </a:xfrm>
          <a:prstGeom prst="rect">
            <a:avLst/>
          </a:prstGeom>
        </p:spPr>
      </p:pic>
    </p:spTree>
    <p:extLst>
      <p:ext uri="{BB962C8B-B14F-4D97-AF65-F5344CB8AC3E}">
        <p14:creationId xmlns:p14="http://schemas.microsoft.com/office/powerpoint/2010/main" val="369564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0" presetClass="entr" presetSubtype="0"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ppt_w+.3"/>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animEffect transition="in" filter="fade">
                                      <p:cBhvr>
                                        <p:cTn id="14" dur="500"/>
                                        <p:tgtEl>
                                          <p:spTgt spid="8"/>
                                        </p:tgtEl>
                                      </p:cBhvr>
                                    </p:animEffect>
                                  </p:childTnLst>
                                </p:cTn>
                              </p:par>
                              <p:par>
                                <p:cTn id="15" presetID="42" presetClass="entr" presetSubtype="0" fill="hold" grpId="0" nodeType="withEffect">
                                  <p:stCondLst>
                                    <p:cond delay="50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anim calcmode="lin" valueType="num">
                                      <p:cBhvr>
                                        <p:cTn id="23" dur="500" fill="hold"/>
                                        <p:tgtEl>
                                          <p:spTgt spid="21"/>
                                        </p:tgtEl>
                                        <p:attrNameLst>
                                          <p:attrName>ppt_x</p:attrName>
                                        </p:attrNameLst>
                                      </p:cBhvr>
                                      <p:tavLst>
                                        <p:tav tm="0">
                                          <p:val>
                                            <p:strVal val="#ppt_x"/>
                                          </p:val>
                                        </p:tav>
                                        <p:tav tm="100000">
                                          <p:val>
                                            <p:strVal val="#ppt_x"/>
                                          </p:val>
                                        </p:tav>
                                      </p:tavLst>
                                    </p:anim>
                                    <p:anim calcmode="lin" valueType="num">
                                      <p:cBhvr>
                                        <p:cTn id="24" dur="5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50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anim calcmode="lin" valueType="num">
                                      <p:cBhvr>
                                        <p:cTn id="33" dur="500" fill="hold"/>
                                        <p:tgtEl>
                                          <p:spTgt spid="24"/>
                                        </p:tgtEl>
                                        <p:attrNameLst>
                                          <p:attrName>ppt_x</p:attrName>
                                        </p:attrNameLst>
                                      </p:cBhvr>
                                      <p:tavLst>
                                        <p:tav tm="0">
                                          <p:val>
                                            <p:strVal val="#ppt_x"/>
                                          </p:val>
                                        </p:tav>
                                        <p:tav tm="100000">
                                          <p:val>
                                            <p:strVal val="#ppt_x"/>
                                          </p:val>
                                        </p:tav>
                                      </p:tavLst>
                                    </p:anim>
                                    <p:anim calcmode="lin" valueType="num">
                                      <p:cBhvr>
                                        <p:cTn id="34"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9"/>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19"/>
                                        </p:tgtEl>
                                        <p:attrNameLst>
                                          <p:attrName>fillcolor</p:attrName>
                                        </p:attrNameLst>
                                      </p:cBhvr>
                                      <p:to>
                                        <a:srgbClr val="FFF2CC"/>
                                      </p:to>
                                    </p:animClr>
                                    <p:set>
                                      <p:cBhvr>
                                        <p:cTn id="40" dur="250" fill="hold"/>
                                        <p:tgtEl>
                                          <p:spTgt spid="19"/>
                                        </p:tgtEl>
                                        <p:attrNameLst>
                                          <p:attrName>fill.type</p:attrName>
                                        </p:attrNameLst>
                                      </p:cBhvr>
                                      <p:to>
                                        <p:strVal val="solid"/>
                                      </p:to>
                                    </p:set>
                                    <p:set>
                                      <p:cBhvr>
                                        <p:cTn id="41" dur="250" fill="hold"/>
                                        <p:tgtEl>
                                          <p:spTgt spid="19"/>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2" presetID="23" presetClass="entr" presetSubtype="32" fill="hold" nodeType="withEffect">
                                  <p:stCondLst>
                                    <p:cond delay="1000"/>
                                  </p:stCondLst>
                                  <p:childTnLst>
                                    <p:set>
                                      <p:cBhvr>
                                        <p:cTn id="43" dur="1" fill="hold">
                                          <p:stCondLst>
                                            <p:cond delay="0"/>
                                          </p:stCondLst>
                                        </p:cTn>
                                        <p:tgtEl>
                                          <p:spTgt spid="25"/>
                                        </p:tgtEl>
                                        <p:attrNameLst>
                                          <p:attrName>style.visibility</p:attrName>
                                        </p:attrNameLst>
                                      </p:cBhvr>
                                      <p:to>
                                        <p:strVal val="visible"/>
                                      </p:to>
                                    </p:set>
                                    <p:anim calcmode="lin" valueType="num">
                                      <p:cBhvr>
                                        <p:cTn id="44" dur="250" fill="hold"/>
                                        <p:tgtEl>
                                          <p:spTgt spid="25"/>
                                        </p:tgtEl>
                                        <p:attrNameLst>
                                          <p:attrName>ppt_w</p:attrName>
                                        </p:attrNameLst>
                                      </p:cBhvr>
                                      <p:tavLst>
                                        <p:tav tm="0">
                                          <p:val>
                                            <p:strVal val="4*#ppt_w"/>
                                          </p:val>
                                        </p:tav>
                                        <p:tav tm="100000">
                                          <p:val>
                                            <p:strVal val="#ppt_w"/>
                                          </p:val>
                                        </p:tav>
                                      </p:tavLst>
                                    </p:anim>
                                    <p:anim calcmode="lin" valueType="num">
                                      <p:cBhvr>
                                        <p:cTn id="45" dur="250" fill="hold"/>
                                        <p:tgtEl>
                                          <p:spTgt spid="2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3" name="Check mark.wav"/>
                                        </p:tgtEl>
                                      </p:cMediaNode>
                                    </p:audio>
                                  </p:subTnLst>
                                </p:cTn>
                              </p:par>
                              <p:par>
                                <p:cTn id="46" presetID="1" presetClass="emph" presetSubtype="2" fill="hold" nodeType="withEffect">
                                  <p:stCondLst>
                                    <p:cond delay="1000"/>
                                  </p:stCondLst>
                                  <p:childTnLst>
                                    <p:animClr clrSpc="rgb" dir="cw">
                                      <p:cBhvr>
                                        <p:cTn id="47" dur="250" fill="hold"/>
                                        <p:tgtEl>
                                          <p:spTgt spid="19"/>
                                        </p:tgtEl>
                                        <p:attrNameLst>
                                          <p:attrName>fillcolor</p:attrName>
                                        </p:attrNameLst>
                                      </p:cBhvr>
                                      <p:to>
                                        <a:srgbClr val="00B050"/>
                                      </p:to>
                                    </p:animClr>
                                    <p:set>
                                      <p:cBhvr>
                                        <p:cTn id="48" dur="250" fill="hold"/>
                                        <p:tgtEl>
                                          <p:spTgt spid="19"/>
                                        </p:tgtEl>
                                        <p:attrNameLst>
                                          <p:attrName>fill.type</p:attrName>
                                        </p:attrNameLst>
                                      </p:cBhvr>
                                      <p:to>
                                        <p:strVal val="solid"/>
                                      </p:to>
                                    </p:set>
                                    <p:set>
                                      <p:cBhvr>
                                        <p:cTn id="49" dur="25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50" restart="whenNotActive" fill="hold" evtFilter="cancelBubble" nodeType="interactiveSeq">
                <p:stCondLst>
                  <p:cond evt="onClick" delay="0">
                    <p:tgtEl>
                      <p:spTgt spid="21"/>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250" fill="hold"/>
                                        <p:tgtEl>
                                          <p:spTgt spid="21"/>
                                        </p:tgtEl>
                                        <p:attrNameLst>
                                          <p:attrName>fillcolor</p:attrName>
                                        </p:attrNameLst>
                                      </p:cBhvr>
                                      <p:to>
                                        <a:srgbClr val="FFF2CC"/>
                                      </p:to>
                                    </p:animClr>
                                    <p:set>
                                      <p:cBhvr>
                                        <p:cTn id="55" dur="250" fill="hold"/>
                                        <p:tgtEl>
                                          <p:spTgt spid="21"/>
                                        </p:tgtEl>
                                        <p:attrNameLst>
                                          <p:attrName>fill.type</p:attrName>
                                        </p:attrNameLst>
                                      </p:cBhvr>
                                      <p:to>
                                        <p:strVal val="solid"/>
                                      </p:to>
                                    </p:set>
                                    <p:set>
                                      <p:cBhvr>
                                        <p:cTn id="56" dur="250" fill="hold"/>
                                        <p:tgtEl>
                                          <p:spTgt spid="21"/>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par>
                                <p:cTn id="57" presetID="23" presetClass="entr" presetSubtype="32" fill="hold" nodeType="withEffect">
                                  <p:stCondLst>
                                    <p:cond delay="1000"/>
                                  </p:stCondLst>
                                  <p:childTnLst>
                                    <p:set>
                                      <p:cBhvr>
                                        <p:cTn id="58" dur="1" fill="hold">
                                          <p:stCondLst>
                                            <p:cond delay="0"/>
                                          </p:stCondLst>
                                        </p:cTn>
                                        <p:tgtEl>
                                          <p:spTgt spid="28"/>
                                        </p:tgtEl>
                                        <p:attrNameLst>
                                          <p:attrName>style.visibility</p:attrName>
                                        </p:attrNameLst>
                                      </p:cBhvr>
                                      <p:to>
                                        <p:strVal val="visible"/>
                                      </p:to>
                                    </p:set>
                                    <p:anim calcmode="lin" valueType="num">
                                      <p:cBhvr>
                                        <p:cTn id="59" dur="250" fill="hold"/>
                                        <p:tgtEl>
                                          <p:spTgt spid="28"/>
                                        </p:tgtEl>
                                        <p:attrNameLst>
                                          <p:attrName>ppt_w</p:attrName>
                                        </p:attrNameLst>
                                      </p:cBhvr>
                                      <p:tavLst>
                                        <p:tav tm="0">
                                          <p:val>
                                            <p:strVal val="4*#ppt_w"/>
                                          </p:val>
                                        </p:tav>
                                        <p:tav tm="100000">
                                          <p:val>
                                            <p:strVal val="#ppt_w"/>
                                          </p:val>
                                        </p:tav>
                                      </p:tavLst>
                                    </p:anim>
                                    <p:anim calcmode="lin" valueType="num">
                                      <p:cBhvr>
                                        <p:cTn id="60"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4" name="Wrong Buzzer.wav"/>
                                        </p:tgtEl>
                                      </p:cMediaNode>
                                    </p:audio>
                                  </p:subTnLst>
                                </p:cTn>
                              </p:par>
                              <p:par>
                                <p:cTn id="61" presetID="1" presetClass="emph" presetSubtype="2" fill="hold" nodeType="withEffect">
                                  <p:stCondLst>
                                    <p:cond delay="1000"/>
                                  </p:stCondLst>
                                  <p:childTnLst>
                                    <p:animClr clrSpc="rgb" dir="cw">
                                      <p:cBhvr>
                                        <p:cTn id="62" dur="250" fill="hold"/>
                                        <p:tgtEl>
                                          <p:spTgt spid="21"/>
                                        </p:tgtEl>
                                        <p:attrNameLst>
                                          <p:attrName>fillcolor</p:attrName>
                                        </p:attrNameLst>
                                      </p:cBhvr>
                                      <p:to>
                                        <a:srgbClr val="FFFF00"/>
                                      </p:to>
                                    </p:animClr>
                                    <p:set>
                                      <p:cBhvr>
                                        <p:cTn id="63" dur="250" fill="hold"/>
                                        <p:tgtEl>
                                          <p:spTgt spid="21"/>
                                        </p:tgtEl>
                                        <p:attrNameLst>
                                          <p:attrName>fill.type</p:attrName>
                                        </p:attrNameLst>
                                      </p:cBhvr>
                                      <p:to>
                                        <p:strVal val="solid"/>
                                      </p:to>
                                    </p:set>
                                    <p:set>
                                      <p:cBhvr>
                                        <p:cTn id="64" dur="25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65" restart="whenNotActive" fill="hold" evtFilter="cancelBubble" nodeType="interactiveSeq">
                <p:stCondLst>
                  <p:cond evt="onClick" delay="0">
                    <p:tgtEl>
                      <p:spTgt spid="23"/>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250" fill="hold"/>
                                        <p:tgtEl>
                                          <p:spTgt spid="23"/>
                                        </p:tgtEl>
                                        <p:attrNameLst>
                                          <p:attrName>fillcolor</p:attrName>
                                        </p:attrNameLst>
                                      </p:cBhvr>
                                      <p:to>
                                        <a:srgbClr val="FFF2CC"/>
                                      </p:to>
                                    </p:animClr>
                                    <p:set>
                                      <p:cBhvr>
                                        <p:cTn id="70" dur="250" fill="hold"/>
                                        <p:tgtEl>
                                          <p:spTgt spid="23"/>
                                        </p:tgtEl>
                                        <p:attrNameLst>
                                          <p:attrName>fill.type</p:attrName>
                                        </p:attrNameLst>
                                      </p:cBhvr>
                                      <p:to>
                                        <p:strVal val="solid"/>
                                      </p:to>
                                    </p:set>
                                    <p:set>
                                      <p:cBhvr>
                                        <p:cTn id="71" dur="250" fill="hold"/>
                                        <p:tgtEl>
                                          <p:spTgt spid="23"/>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2" name="click.wav"/>
                                        </p:tgtEl>
                                      </p:cMediaNode>
                                    </p:audio>
                                  </p:subTnLst>
                                </p:cTn>
                              </p:par>
                              <p:par>
                                <p:cTn id="72" presetID="23" presetClass="entr" presetSubtype="32" fill="hold" nodeType="withEffect">
                                  <p:stCondLst>
                                    <p:cond delay="1000"/>
                                  </p:stCondLst>
                                  <p:childTnLst>
                                    <p:set>
                                      <p:cBhvr>
                                        <p:cTn id="73" dur="1" fill="hold">
                                          <p:stCondLst>
                                            <p:cond delay="0"/>
                                          </p:stCondLst>
                                        </p:cTn>
                                        <p:tgtEl>
                                          <p:spTgt spid="26"/>
                                        </p:tgtEl>
                                        <p:attrNameLst>
                                          <p:attrName>style.visibility</p:attrName>
                                        </p:attrNameLst>
                                      </p:cBhvr>
                                      <p:to>
                                        <p:strVal val="visible"/>
                                      </p:to>
                                    </p:set>
                                    <p:anim calcmode="lin" valueType="num">
                                      <p:cBhvr>
                                        <p:cTn id="74" dur="250" fill="hold"/>
                                        <p:tgtEl>
                                          <p:spTgt spid="26"/>
                                        </p:tgtEl>
                                        <p:attrNameLst>
                                          <p:attrName>ppt_w</p:attrName>
                                        </p:attrNameLst>
                                      </p:cBhvr>
                                      <p:tavLst>
                                        <p:tav tm="0">
                                          <p:val>
                                            <p:strVal val="4*#ppt_w"/>
                                          </p:val>
                                        </p:tav>
                                        <p:tav tm="100000">
                                          <p:val>
                                            <p:strVal val="#ppt_w"/>
                                          </p:val>
                                        </p:tav>
                                      </p:tavLst>
                                    </p:anim>
                                    <p:anim calcmode="lin" valueType="num">
                                      <p:cBhvr>
                                        <p:cTn id="75" dur="250" fill="hold"/>
                                        <p:tgtEl>
                                          <p:spTgt spid="2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4" name="Wrong Buzzer.wav"/>
                                        </p:tgtEl>
                                      </p:cMediaNode>
                                    </p:audio>
                                  </p:subTnLst>
                                </p:cTn>
                              </p:par>
                              <p:par>
                                <p:cTn id="76" presetID="1" presetClass="emph" presetSubtype="2" fill="hold" nodeType="withEffect">
                                  <p:stCondLst>
                                    <p:cond delay="1000"/>
                                  </p:stCondLst>
                                  <p:childTnLst>
                                    <p:animClr clrSpc="rgb" dir="cw">
                                      <p:cBhvr>
                                        <p:cTn id="77" dur="250" fill="hold"/>
                                        <p:tgtEl>
                                          <p:spTgt spid="23"/>
                                        </p:tgtEl>
                                        <p:attrNameLst>
                                          <p:attrName>fillcolor</p:attrName>
                                        </p:attrNameLst>
                                      </p:cBhvr>
                                      <p:to>
                                        <a:srgbClr val="FFFF00"/>
                                      </p:to>
                                    </p:animClr>
                                    <p:set>
                                      <p:cBhvr>
                                        <p:cTn id="78" dur="250" fill="hold"/>
                                        <p:tgtEl>
                                          <p:spTgt spid="23"/>
                                        </p:tgtEl>
                                        <p:attrNameLst>
                                          <p:attrName>fill.type</p:attrName>
                                        </p:attrNameLst>
                                      </p:cBhvr>
                                      <p:to>
                                        <p:strVal val="solid"/>
                                      </p:to>
                                    </p:set>
                                    <p:set>
                                      <p:cBhvr>
                                        <p:cTn id="79" dur="250" fill="hold"/>
                                        <p:tgtEl>
                                          <p:spTgt spid="23"/>
                                        </p:tgtEl>
                                        <p:attrNameLst>
                                          <p:attrName>fill.on</p:attrName>
                                        </p:attrNameLst>
                                      </p:cBhvr>
                                      <p:to>
                                        <p:strVal val="true"/>
                                      </p:to>
                                    </p:set>
                                  </p:childTnLst>
                                </p:cTn>
                              </p:par>
                            </p:childTnLst>
                          </p:cTn>
                        </p:par>
                      </p:childTnLst>
                    </p:cTn>
                  </p:par>
                </p:childTnLst>
              </p:cTn>
              <p:nextCondLst>
                <p:cond evt="onClick" delay="0">
                  <p:tgtEl>
                    <p:spTgt spid="23"/>
                  </p:tgtEl>
                </p:cond>
              </p:nextCondLst>
            </p:seq>
            <p:seq concurrent="1" nextAc="seek">
              <p:cTn id="80" restart="whenNotActive" fill="hold" evtFilter="cancelBubble" nodeType="interactiveSeq">
                <p:stCondLst>
                  <p:cond evt="onClick" delay="0">
                    <p:tgtEl>
                      <p:spTgt spid="24"/>
                    </p:tgtEl>
                  </p:cond>
                </p:stCondLst>
                <p:endSync evt="end" delay="0">
                  <p:rtn val="all"/>
                </p:endSync>
                <p:childTnLst>
                  <p:par>
                    <p:cTn id="81" fill="hold">
                      <p:stCondLst>
                        <p:cond delay="0"/>
                      </p:stCondLst>
                      <p:childTnLst>
                        <p:par>
                          <p:cTn id="82" fill="hold">
                            <p:stCondLst>
                              <p:cond delay="0"/>
                            </p:stCondLst>
                            <p:childTnLst>
                              <p:par>
                                <p:cTn id="83" presetID="1" presetClass="emph" presetSubtype="2" fill="hold" nodeType="clickEffect">
                                  <p:stCondLst>
                                    <p:cond delay="0"/>
                                  </p:stCondLst>
                                  <p:childTnLst>
                                    <p:animClr clrSpc="rgb" dir="cw">
                                      <p:cBhvr>
                                        <p:cTn id="84" dur="250" fill="hold"/>
                                        <p:tgtEl>
                                          <p:spTgt spid="24"/>
                                        </p:tgtEl>
                                        <p:attrNameLst>
                                          <p:attrName>fillcolor</p:attrName>
                                        </p:attrNameLst>
                                      </p:cBhvr>
                                      <p:to>
                                        <a:srgbClr val="FFF2CC"/>
                                      </p:to>
                                    </p:animClr>
                                    <p:set>
                                      <p:cBhvr>
                                        <p:cTn id="85" dur="250" fill="hold"/>
                                        <p:tgtEl>
                                          <p:spTgt spid="24"/>
                                        </p:tgtEl>
                                        <p:attrNameLst>
                                          <p:attrName>fill.type</p:attrName>
                                        </p:attrNameLst>
                                      </p:cBhvr>
                                      <p:to>
                                        <p:strVal val="solid"/>
                                      </p:to>
                                    </p:set>
                                    <p:set>
                                      <p:cBhvr>
                                        <p:cTn id="86" dur="250" fill="hold"/>
                                        <p:tgtEl>
                                          <p:spTgt spid="24"/>
                                        </p:tgtEl>
                                        <p:attrNameLst>
                                          <p:attrName>fill.on</p:attrName>
                                        </p:attrNameLst>
                                      </p:cBhvr>
                                      <p:to>
                                        <p:strVal val="true"/>
                                      </p:to>
                                    </p:set>
                                  </p:childTnLst>
                                  <p:subTnLst>
                                    <p:audio>
                                      <p:cMediaNode>
                                        <p:cTn display="0" masterRel="sameClick">
                                          <p:stCondLst>
                                            <p:cond evt="begin" delay="0">
                                              <p:tn val="83"/>
                                            </p:cond>
                                          </p:stCondLst>
                                          <p:endCondLst>
                                            <p:cond evt="onStopAudio" delay="0">
                                              <p:tgtEl>
                                                <p:sldTgt/>
                                              </p:tgtEl>
                                            </p:cond>
                                          </p:endCondLst>
                                        </p:cTn>
                                        <p:tgtEl>
                                          <p:sndTgt r:embed="rId2" name="click.wav"/>
                                        </p:tgtEl>
                                      </p:cMediaNode>
                                    </p:audio>
                                  </p:subTnLst>
                                </p:cTn>
                              </p:par>
                              <p:par>
                                <p:cTn id="87" presetID="23" presetClass="entr" presetSubtype="32" fill="hold" nodeType="withEffect">
                                  <p:stCondLst>
                                    <p:cond delay="1000"/>
                                  </p:stCondLst>
                                  <p:childTnLst>
                                    <p:set>
                                      <p:cBhvr>
                                        <p:cTn id="88" dur="1" fill="hold">
                                          <p:stCondLst>
                                            <p:cond delay="0"/>
                                          </p:stCondLst>
                                        </p:cTn>
                                        <p:tgtEl>
                                          <p:spTgt spid="27"/>
                                        </p:tgtEl>
                                        <p:attrNameLst>
                                          <p:attrName>style.visibility</p:attrName>
                                        </p:attrNameLst>
                                      </p:cBhvr>
                                      <p:to>
                                        <p:strVal val="visible"/>
                                      </p:to>
                                    </p:set>
                                    <p:anim calcmode="lin" valueType="num">
                                      <p:cBhvr>
                                        <p:cTn id="89" dur="250" fill="hold"/>
                                        <p:tgtEl>
                                          <p:spTgt spid="27"/>
                                        </p:tgtEl>
                                        <p:attrNameLst>
                                          <p:attrName>ppt_w</p:attrName>
                                        </p:attrNameLst>
                                      </p:cBhvr>
                                      <p:tavLst>
                                        <p:tav tm="0">
                                          <p:val>
                                            <p:strVal val="4*#ppt_w"/>
                                          </p:val>
                                        </p:tav>
                                        <p:tav tm="100000">
                                          <p:val>
                                            <p:strVal val="#ppt_w"/>
                                          </p:val>
                                        </p:tav>
                                      </p:tavLst>
                                    </p:anim>
                                    <p:anim calcmode="lin" valueType="num">
                                      <p:cBhvr>
                                        <p:cTn id="90" dur="250" fill="hold"/>
                                        <p:tgtEl>
                                          <p:spTgt spid="2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7"/>
                                            </p:cond>
                                          </p:stCondLst>
                                          <p:endCondLst>
                                            <p:cond evt="onStopAudio" delay="0">
                                              <p:tgtEl>
                                                <p:sldTgt/>
                                              </p:tgtEl>
                                            </p:cond>
                                          </p:endCondLst>
                                        </p:cTn>
                                        <p:tgtEl>
                                          <p:sndTgt r:embed="rId4" name="Wrong Buzzer.wav"/>
                                        </p:tgtEl>
                                      </p:cMediaNode>
                                    </p:audio>
                                  </p:subTnLst>
                                </p:cTn>
                              </p:par>
                              <p:par>
                                <p:cTn id="91" presetID="1" presetClass="emph" presetSubtype="2" fill="hold" nodeType="withEffect">
                                  <p:stCondLst>
                                    <p:cond delay="1000"/>
                                  </p:stCondLst>
                                  <p:childTnLst>
                                    <p:animClr clrSpc="rgb" dir="cw">
                                      <p:cBhvr>
                                        <p:cTn id="92" dur="250" fill="hold"/>
                                        <p:tgtEl>
                                          <p:spTgt spid="24"/>
                                        </p:tgtEl>
                                        <p:attrNameLst>
                                          <p:attrName>fillcolor</p:attrName>
                                        </p:attrNameLst>
                                      </p:cBhvr>
                                      <p:to>
                                        <a:srgbClr val="FFFF00"/>
                                      </p:to>
                                    </p:animClr>
                                    <p:set>
                                      <p:cBhvr>
                                        <p:cTn id="93" dur="250" fill="hold"/>
                                        <p:tgtEl>
                                          <p:spTgt spid="24"/>
                                        </p:tgtEl>
                                        <p:attrNameLst>
                                          <p:attrName>fill.type</p:attrName>
                                        </p:attrNameLst>
                                      </p:cBhvr>
                                      <p:to>
                                        <p:strVal val="solid"/>
                                      </p:to>
                                    </p:set>
                                    <p:set>
                                      <p:cBhvr>
                                        <p:cTn id="94" dur="250" fill="hold"/>
                                        <p:tgtEl>
                                          <p:spTgt spid="24"/>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bldLst>
      <p:bldP spid="8" grpId="0" animBg="1"/>
      <p:bldP spid="19" grpId="0" animBg="1"/>
      <p:bldP spid="21"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0CBB39-4514-4CD8-8DF7-D11D24549F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11535" y="-74074"/>
            <a:ext cx="2447341" cy="2447341"/>
          </a:xfrm>
          <a:prstGeom prst="rect">
            <a:avLst/>
          </a:prstGeom>
        </p:spPr>
      </p:pic>
      <p:sp>
        <p:nvSpPr>
          <p:cNvPr id="8" name="Speech Bubble: Rectangle with Corners Rounded 7">
            <a:extLst>
              <a:ext uri="{FF2B5EF4-FFF2-40B4-BE49-F238E27FC236}">
                <a16:creationId xmlns:a16="http://schemas.microsoft.com/office/drawing/2014/main" id="{0667024D-077C-41FB-84FC-D91D5651A194}"/>
              </a:ext>
            </a:extLst>
          </p:cNvPr>
          <p:cNvSpPr/>
          <p:nvPr/>
        </p:nvSpPr>
        <p:spPr>
          <a:xfrm>
            <a:off x="1494155" y="484145"/>
            <a:ext cx="7840345" cy="1607820"/>
          </a:xfrm>
          <a:prstGeom prst="wedgeRoundRectCallout">
            <a:avLst>
              <a:gd name="adj1" fmla="val 62786"/>
              <a:gd name="adj2" fmla="val 8254"/>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b="1" dirty="0">
                <a:solidFill>
                  <a:prstClr val="white"/>
                </a:solidFill>
                <a:latin typeface="Times New Roman" panose="02020603050405020304" pitchFamily="18" charset="0"/>
                <a:cs typeface="Times New Roman" panose="02020603050405020304" pitchFamily="18" charset="0"/>
              </a:rPr>
              <a:t>Năm nước thành viên ban đầu sáng lập tổ chức ASEAN bao gồm </a:t>
            </a:r>
          </a:p>
        </p:txBody>
      </p:sp>
      <p:pic>
        <p:nvPicPr>
          <p:cNvPr id="17" name="Picture 16">
            <a:extLst>
              <a:ext uri="{FF2B5EF4-FFF2-40B4-BE49-F238E27FC236}">
                <a16:creationId xmlns:a16="http://schemas.microsoft.com/office/drawing/2014/main" id="{4B5AB01C-ECF4-4CC5-B79D-24017FBE3B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551" y="365789"/>
            <a:ext cx="1600706" cy="1607820"/>
          </a:xfrm>
          <a:prstGeom prst="rect">
            <a:avLst/>
          </a:prstGeom>
        </p:spPr>
      </p:pic>
      <p:sp>
        <p:nvSpPr>
          <p:cNvPr id="5" name="Rectangle 4">
            <a:extLst>
              <a:ext uri="{FF2B5EF4-FFF2-40B4-BE49-F238E27FC236}">
                <a16:creationId xmlns:a16="http://schemas.microsoft.com/office/drawing/2014/main" id="{2DD7329E-5E5A-ED47-86EE-2EB0634B0776}"/>
              </a:ext>
            </a:extLst>
          </p:cNvPr>
          <p:cNvSpPr/>
          <p:nvPr/>
        </p:nvSpPr>
        <p:spPr>
          <a:xfrm>
            <a:off x="213695" y="2294657"/>
            <a:ext cx="5882305" cy="100277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dirty="0">
                <a:solidFill>
                  <a:prstClr val="black"/>
                </a:solidFill>
                <a:latin typeface="Times New Roman" panose="02020603050405020304" pitchFamily="18" charset="0"/>
                <a:cs typeface="Times New Roman" panose="02020603050405020304" pitchFamily="18" charset="0"/>
              </a:rPr>
              <a:t>A. In-đô-nê-xi-a, Phi-líp-pin, Xin-ga-po, Mi-an-ma, Ma-lai-xi-a.</a:t>
            </a:r>
          </a:p>
        </p:txBody>
      </p:sp>
      <p:sp>
        <p:nvSpPr>
          <p:cNvPr id="6" name="Rectangle 5">
            <a:extLst>
              <a:ext uri="{FF2B5EF4-FFF2-40B4-BE49-F238E27FC236}">
                <a16:creationId xmlns:a16="http://schemas.microsoft.com/office/drawing/2014/main" id="{290465E7-8191-CA4C-AB1C-13F4EA59BB6C}"/>
              </a:ext>
            </a:extLst>
          </p:cNvPr>
          <p:cNvSpPr/>
          <p:nvPr/>
        </p:nvSpPr>
        <p:spPr>
          <a:xfrm>
            <a:off x="6209597" y="2238699"/>
            <a:ext cx="5982403" cy="11789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dirty="0">
                <a:solidFill>
                  <a:prstClr val="black"/>
                </a:solidFill>
                <a:latin typeface="Times New Roman" panose="02020603050405020304" pitchFamily="18" charset="0"/>
                <a:cs typeface="Times New Roman" panose="02020603050405020304" pitchFamily="18" charset="0"/>
              </a:rPr>
              <a:t>B. Mi-an-ma, Phi-líp-pin, Xin-ga-po, Ma-lai-xi-a, Bru-nây.</a:t>
            </a:r>
          </a:p>
        </p:txBody>
      </p:sp>
      <p:sp>
        <p:nvSpPr>
          <p:cNvPr id="9" name="Rectangle 8">
            <a:extLst>
              <a:ext uri="{FF2B5EF4-FFF2-40B4-BE49-F238E27FC236}">
                <a16:creationId xmlns:a16="http://schemas.microsoft.com/office/drawing/2014/main" id="{DC5EAD97-10B2-614C-95E3-8F5894B352D4}"/>
              </a:ext>
            </a:extLst>
          </p:cNvPr>
          <p:cNvSpPr/>
          <p:nvPr/>
        </p:nvSpPr>
        <p:spPr>
          <a:xfrm>
            <a:off x="213695" y="3932764"/>
            <a:ext cx="5882305" cy="1053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 </a:t>
            </a:r>
            <a:r>
              <a:rPr lang="vi-VN" sz="3200" dirty="0">
                <a:solidFill>
                  <a:prstClr val="black"/>
                </a:solidFill>
                <a:latin typeface="Times New Roman" panose="02020603050405020304" pitchFamily="18" charset="0"/>
                <a:cs typeface="Times New Roman" panose="02020603050405020304" pitchFamily="18" charset="0"/>
              </a:rPr>
              <a:t>In-đô-nê-xi-a, Ma-lai-xi-a, Phi-líp-pin, Xin-ga-po, Thái Lan. </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E7D8CAD0-EAF1-9547-856F-901110A1A3E8}"/>
              </a:ext>
            </a:extLst>
          </p:cNvPr>
          <p:cNvSpPr/>
          <p:nvPr/>
        </p:nvSpPr>
        <p:spPr>
          <a:xfrm>
            <a:off x="6209597" y="3976284"/>
            <a:ext cx="5785651" cy="100978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dirty="0">
                <a:solidFill>
                  <a:prstClr val="black"/>
                </a:solidFill>
                <a:latin typeface="Times New Roman" panose="02020603050405020304" pitchFamily="18" charset="0"/>
                <a:cs typeface="Times New Roman" panose="02020603050405020304" pitchFamily="18" charset="0"/>
              </a:rPr>
              <a:t>D. Bru-nây, Thái Lan, Xin-ga-po, Ma-lai-xi-a, Mi-an-ma.</a:t>
            </a:r>
          </a:p>
        </p:txBody>
      </p:sp>
      <p:pic>
        <p:nvPicPr>
          <p:cNvPr id="11" name="Picture 10">
            <a:extLst>
              <a:ext uri="{FF2B5EF4-FFF2-40B4-BE49-F238E27FC236}">
                <a16:creationId xmlns:a16="http://schemas.microsoft.com/office/drawing/2014/main" id="{49C3513C-C0EB-8F42-8172-451C2FCC90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90278" y="2373267"/>
            <a:ext cx="805722" cy="708059"/>
          </a:xfrm>
          <a:prstGeom prst="rect">
            <a:avLst/>
          </a:prstGeom>
        </p:spPr>
      </p:pic>
      <p:pic>
        <p:nvPicPr>
          <p:cNvPr id="12" name="Picture 11">
            <a:extLst>
              <a:ext uri="{FF2B5EF4-FFF2-40B4-BE49-F238E27FC236}">
                <a16:creationId xmlns:a16="http://schemas.microsoft.com/office/drawing/2014/main" id="{9035BF69-8273-4240-BC8A-E6B704EB965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90278" y="4322361"/>
            <a:ext cx="804536" cy="643628"/>
          </a:xfrm>
          <a:prstGeom prst="rect">
            <a:avLst/>
          </a:prstGeom>
        </p:spPr>
      </p:pic>
      <p:pic>
        <p:nvPicPr>
          <p:cNvPr id="13" name="Picture 12">
            <a:extLst>
              <a:ext uri="{FF2B5EF4-FFF2-40B4-BE49-F238E27FC236}">
                <a16:creationId xmlns:a16="http://schemas.microsoft.com/office/drawing/2014/main" id="{12C5F33B-B206-5F45-B7AD-696D512518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35221" y="4127577"/>
            <a:ext cx="804742" cy="707197"/>
          </a:xfrm>
          <a:prstGeom prst="rect">
            <a:avLst/>
          </a:prstGeom>
        </p:spPr>
      </p:pic>
      <p:pic>
        <p:nvPicPr>
          <p:cNvPr id="14" name="Picture 13">
            <a:extLst>
              <a:ext uri="{FF2B5EF4-FFF2-40B4-BE49-F238E27FC236}">
                <a16:creationId xmlns:a16="http://schemas.microsoft.com/office/drawing/2014/main" id="{20A59C75-8EFA-544C-9FC0-E657570E5A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62656" y="2653639"/>
            <a:ext cx="732592" cy="643793"/>
          </a:xfrm>
          <a:prstGeom prst="rect">
            <a:avLst/>
          </a:prstGeom>
        </p:spPr>
      </p:pic>
    </p:spTree>
    <p:extLst>
      <p:ext uri="{BB962C8B-B14F-4D97-AF65-F5344CB8AC3E}">
        <p14:creationId xmlns:p14="http://schemas.microsoft.com/office/powerpoint/2010/main" val="74589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0" presetClass="entr" presetSubtype="0"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ppt_w+.3"/>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animEffect transition="in" filter="fade">
                                      <p:cBhvr>
                                        <p:cTn id="14" dur="500"/>
                                        <p:tgtEl>
                                          <p:spTgt spid="8"/>
                                        </p:tgtEl>
                                      </p:cBhvr>
                                    </p:animEffect>
                                  </p:childTnLst>
                                </p:cTn>
                              </p:par>
                              <p:par>
                                <p:cTn id="15" presetID="42" presetClass="entr" presetSubtype="0"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5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anim calcmode="lin" valueType="num">
                                      <p:cBhvr>
                                        <p:cTn id="33" dur="500" fill="hold"/>
                                        <p:tgtEl>
                                          <p:spTgt spid="10"/>
                                        </p:tgtEl>
                                        <p:attrNameLst>
                                          <p:attrName>ppt_x</p:attrName>
                                        </p:attrNameLst>
                                      </p:cBhvr>
                                      <p:tavLst>
                                        <p:tav tm="0">
                                          <p:val>
                                            <p:strVal val="#ppt_x"/>
                                          </p:val>
                                        </p:tav>
                                        <p:tav tm="100000">
                                          <p:val>
                                            <p:strVal val="#ppt_x"/>
                                          </p:val>
                                        </p:tav>
                                      </p:tavLst>
                                    </p:anim>
                                    <p:anim calcmode="lin" valueType="num">
                                      <p:cBhvr>
                                        <p:cTn id="3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5"/>
                                        </p:tgtEl>
                                        <p:attrNameLst>
                                          <p:attrName>fillcolor</p:attrName>
                                        </p:attrNameLst>
                                      </p:cBhvr>
                                      <p:to>
                                        <a:srgbClr val="FFF2CC"/>
                                      </p:to>
                                    </p:animClr>
                                    <p:set>
                                      <p:cBhvr>
                                        <p:cTn id="40" dur="250" fill="hold"/>
                                        <p:tgtEl>
                                          <p:spTgt spid="5"/>
                                        </p:tgtEl>
                                        <p:attrNameLst>
                                          <p:attrName>fill.type</p:attrName>
                                        </p:attrNameLst>
                                      </p:cBhvr>
                                      <p:to>
                                        <p:strVal val="solid"/>
                                      </p:to>
                                    </p:set>
                                    <p:set>
                                      <p:cBhvr>
                                        <p:cTn id="41" dur="250" fill="hold"/>
                                        <p:tgtEl>
                                          <p:spTgt spid="5"/>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2" presetID="23" presetClass="entr" presetSubtype="32" fill="hold" nodeType="withEffect">
                                  <p:stCondLst>
                                    <p:cond delay="1000"/>
                                  </p:stCondLst>
                                  <p:childTnLst>
                                    <p:set>
                                      <p:cBhvr>
                                        <p:cTn id="43" dur="1" fill="hold">
                                          <p:stCondLst>
                                            <p:cond delay="0"/>
                                          </p:stCondLst>
                                        </p:cTn>
                                        <p:tgtEl>
                                          <p:spTgt spid="11"/>
                                        </p:tgtEl>
                                        <p:attrNameLst>
                                          <p:attrName>style.visibility</p:attrName>
                                        </p:attrNameLst>
                                      </p:cBhvr>
                                      <p:to>
                                        <p:strVal val="visible"/>
                                      </p:to>
                                    </p:set>
                                    <p:anim calcmode="lin" valueType="num">
                                      <p:cBhvr>
                                        <p:cTn id="44" dur="250" fill="hold"/>
                                        <p:tgtEl>
                                          <p:spTgt spid="11"/>
                                        </p:tgtEl>
                                        <p:attrNameLst>
                                          <p:attrName>ppt_w</p:attrName>
                                        </p:attrNameLst>
                                      </p:cBhvr>
                                      <p:tavLst>
                                        <p:tav tm="0">
                                          <p:val>
                                            <p:strVal val="4*#ppt_w"/>
                                          </p:val>
                                        </p:tav>
                                        <p:tav tm="100000">
                                          <p:val>
                                            <p:strVal val="#ppt_w"/>
                                          </p:val>
                                        </p:tav>
                                      </p:tavLst>
                                    </p:anim>
                                    <p:anim calcmode="lin" valueType="num">
                                      <p:cBhvr>
                                        <p:cTn id="4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3" name="Wrong Buzzer.wav"/>
                                        </p:tgtEl>
                                      </p:cMediaNode>
                                    </p:audio>
                                  </p:subTnLst>
                                </p:cTn>
                              </p:par>
                              <p:par>
                                <p:cTn id="46" presetID="1" presetClass="emph" presetSubtype="2" fill="hold" nodeType="withEffect">
                                  <p:stCondLst>
                                    <p:cond delay="1000"/>
                                  </p:stCondLst>
                                  <p:childTnLst>
                                    <p:animClr clrSpc="rgb" dir="cw">
                                      <p:cBhvr>
                                        <p:cTn id="47" dur="250" fill="hold"/>
                                        <p:tgtEl>
                                          <p:spTgt spid="5"/>
                                        </p:tgtEl>
                                        <p:attrNameLst>
                                          <p:attrName>fillcolor</p:attrName>
                                        </p:attrNameLst>
                                      </p:cBhvr>
                                      <p:to>
                                        <a:srgbClr val="FFFF00"/>
                                      </p:to>
                                    </p:animClr>
                                    <p:set>
                                      <p:cBhvr>
                                        <p:cTn id="48" dur="250" fill="hold"/>
                                        <p:tgtEl>
                                          <p:spTgt spid="5"/>
                                        </p:tgtEl>
                                        <p:attrNameLst>
                                          <p:attrName>fill.type</p:attrName>
                                        </p:attrNameLst>
                                      </p:cBhvr>
                                      <p:to>
                                        <p:strVal val="solid"/>
                                      </p:to>
                                    </p:set>
                                    <p:set>
                                      <p:cBhvr>
                                        <p:cTn id="49"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50" restart="whenNotActive" fill="hold" evtFilter="cancelBubble" nodeType="interactiveSeq">
                <p:stCondLst>
                  <p:cond evt="onClick" delay="0">
                    <p:tgtEl>
                      <p:spTgt spid="6"/>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250" fill="hold"/>
                                        <p:tgtEl>
                                          <p:spTgt spid="6"/>
                                        </p:tgtEl>
                                        <p:attrNameLst>
                                          <p:attrName>fillcolor</p:attrName>
                                        </p:attrNameLst>
                                      </p:cBhvr>
                                      <p:to>
                                        <a:srgbClr val="FFF2CC"/>
                                      </p:to>
                                    </p:animClr>
                                    <p:set>
                                      <p:cBhvr>
                                        <p:cTn id="55" dur="250" fill="hold"/>
                                        <p:tgtEl>
                                          <p:spTgt spid="6"/>
                                        </p:tgtEl>
                                        <p:attrNameLst>
                                          <p:attrName>fill.type</p:attrName>
                                        </p:attrNameLst>
                                      </p:cBhvr>
                                      <p:to>
                                        <p:strVal val="solid"/>
                                      </p:to>
                                    </p:set>
                                    <p:set>
                                      <p:cBhvr>
                                        <p:cTn id="56" dur="250" fill="hold"/>
                                        <p:tgtEl>
                                          <p:spTgt spid="6"/>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par>
                                <p:cTn id="57" presetID="23" presetClass="entr" presetSubtype="32" fill="hold" nodeType="withEffect">
                                  <p:stCondLst>
                                    <p:cond delay="1000"/>
                                  </p:stCondLst>
                                  <p:childTnLst>
                                    <p:set>
                                      <p:cBhvr>
                                        <p:cTn id="58" dur="1" fill="hold">
                                          <p:stCondLst>
                                            <p:cond delay="0"/>
                                          </p:stCondLst>
                                        </p:cTn>
                                        <p:tgtEl>
                                          <p:spTgt spid="14"/>
                                        </p:tgtEl>
                                        <p:attrNameLst>
                                          <p:attrName>style.visibility</p:attrName>
                                        </p:attrNameLst>
                                      </p:cBhvr>
                                      <p:to>
                                        <p:strVal val="visible"/>
                                      </p:to>
                                    </p:set>
                                    <p:anim calcmode="lin" valueType="num">
                                      <p:cBhvr>
                                        <p:cTn id="59" dur="250" fill="hold"/>
                                        <p:tgtEl>
                                          <p:spTgt spid="14"/>
                                        </p:tgtEl>
                                        <p:attrNameLst>
                                          <p:attrName>ppt_w</p:attrName>
                                        </p:attrNameLst>
                                      </p:cBhvr>
                                      <p:tavLst>
                                        <p:tav tm="0">
                                          <p:val>
                                            <p:strVal val="4*#ppt_w"/>
                                          </p:val>
                                        </p:tav>
                                        <p:tav tm="100000">
                                          <p:val>
                                            <p:strVal val="#ppt_w"/>
                                          </p:val>
                                        </p:tav>
                                      </p:tavLst>
                                    </p:anim>
                                    <p:anim calcmode="lin" valueType="num">
                                      <p:cBhvr>
                                        <p:cTn id="60"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par>
                                <p:cTn id="61" presetID="1" presetClass="emph" presetSubtype="2" fill="hold" nodeType="withEffect">
                                  <p:stCondLst>
                                    <p:cond delay="1000"/>
                                  </p:stCondLst>
                                  <p:childTnLst>
                                    <p:animClr clrSpc="rgb" dir="cw">
                                      <p:cBhvr>
                                        <p:cTn id="62" dur="250" fill="hold"/>
                                        <p:tgtEl>
                                          <p:spTgt spid="6"/>
                                        </p:tgtEl>
                                        <p:attrNameLst>
                                          <p:attrName>fillcolor</p:attrName>
                                        </p:attrNameLst>
                                      </p:cBhvr>
                                      <p:to>
                                        <a:srgbClr val="FFFF00"/>
                                      </p:to>
                                    </p:animClr>
                                    <p:set>
                                      <p:cBhvr>
                                        <p:cTn id="63" dur="250" fill="hold"/>
                                        <p:tgtEl>
                                          <p:spTgt spid="6"/>
                                        </p:tgtEl>
                                        <p:attrNameLst>
                                          <p:attrName>fill.type</p:attrName>
                                        </p:attrNameLst>
                                      </p:cBhvr>
                                      <p:to>
                                        <p:strVal val="solid"/>
                                      </p:to>
                                    </p:set>
                                    <p:set>
                                      <p:cBhvr>
                                        <p:cTn id="64"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65" restart="whenNotActive" fill="hold" evtFilter="cancelBubble" nodeType="interactiveSeq">
                <p:stCondLst>
                  <p:cond evt="onClick" delay="0">
                    <p:tgtEl>
                      <p:spTgt spid="9"/>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250" fill="hold"/>
                                        <p:tgtEl>
                                          <p:spTgt spid="9"/>
                                        </p:tgtEl>
                                        <p:attrNameLst>
                                          <p:attrName>fillcolor</p:attrName>
                                        </p:attrNameLst>
                                      </p:cBhvr>
                                      <p:to>
                                        <a:srgbClr val="FFF2CC"/>
                                      </p:to>
                                    </p:animClr>
                                    <p:set>
                                      <p:cBhvr>
                                        <p:cTn id="70" dur="250" fill="hold"/>
                                        <p:tgtEl>
                                          <p:spTgt spid="9"/>
                                        </p:tgtEl>
                                        <p:attrNameLst>
                                          <p:attrName>fill.type</p:attrName>
                                        </p:attrNameLst>
                                      </p:cBhvr>
                                      <p:to>
                                        <p:strVal val="solid"/>
                                      </p:to>
                                    </p:set>
                                    <p:set>
                                      <p:cBhvr>
                                        <p:cTn id="71" dur="250" fill="hold"/>
                                        <p:tgtEl>
                                          <p:spTgt spid="9"/>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2" name="click.wav"/>
                                        </p:tgtEl>
                                      </p:cMediaNode>
                                    </p:audio>
                                  </p:subTnLst>
                                </p:cTn>
                              </p:par>
                              <p:par>
                                <p:cTn id="72" presetID="23" presetClass="entr" presetSubtype="32" fill="hold" nodeType="withEffect">
                                  <p:stCondLst>
                                    <p:cond delay="1000"/>
                                  </p:stCondLst>
                                  <p:childTnLst>
                                    <p:set>
                                      <p:cBhvr>
                                        <p:cTn id="73" dur="1" fill="hold">
                                          <p:stCondLst>
                                            <p:cond delay="0"/>
                                          </p:stCondLst>
                                        </p:cTn>
                                        <p:tgtEl>
                                          <p:spTgt spid="12"/>
                                        </p:tgtEl>
                                        <p:attrNameLst>
                                          <p:attrName>style.visibility</p:attrName>
                                        </p:attrNameLst>
                                      </p:cBhvr>
                                      <p:to>
                                        <p:strVal val="visible"/>
                                      </p:to>
                                    </p:set>
                                    <p:anim calcmode="lin" valueType="num">
                                      <p:cBhvr>
                                        <p:cTn id="74" dur="250" fill="hold"/>
                                        <p:tgtEl>
                                          <p:spTgt spid="12"/>
                                        </p:tgtEl>
                                        <p:attrNameLst>
                                          <p:attrName>ppt_w</p:attrName>
                                        </p:attrNameLst>
                                      </p:cBhvr>
                                      <p:tavLst>
                                        <p:tav tm="0">
                                          <p:val>
                                            <p:strVal val="4*#ppt_w"/>
                                          </p:val>
                                        </p:tav>
                                        <p:tav tm="100000">
                                          <p:val>
                                            <p:strVal val="#ppt_w"/>
                                          </p:val>
                                        </p:tav>
                                      </p:tavLst>
                                    </p:anim>
                                    <p:anim calcmode="lin" valueType="num">
                                      <p:cBhvr>
                                        <p:cTn id="75"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4" name="Check mark.wav"/>
                                        </p:tgtEl>
                                      </p:cMediaNode>
                                    </p:audio>
                                  </p:subTnLst>
                                </p:cTn>
                              </p:par>
                              <p:par>
                                <p:cTn id="76" presetID="1" presetClass="emph" presetSubtype="2" fill="hold" nodeType="withEffect">
                                  <p:stCondLst>
                                    <p:cond delay="1000"/>
                                  </p:stCondLst>
                                  <p:childTnLst>
                                    <p:animClr clrSpc="rgb" dir="cw">
                                      <p:cBhvr>
                                        <p:cTn id="77" dur="250" fill="hold"/>
                                        <p:tgtEl>
                                          <p:spTgt spid="9"/>
                                        </p:tgtEl>
                                        <p:attrNameLst>
                                          <p:attrName>fillcolor</p:attrName>
                                        </p:attrNameLst>
                                      </p:cBhvr>
                                      <p:to>
                                        <a:srgbClr val="00B050"/>
                                      </p:to>
                                    </p:animClr>
                                    <p:set>
                                      <p:cBhvr>
                                        <p:cTn id="78" dur="250" fill="hold"/>
                                        <p:tgtEl>
                                          <p:spTgt spid="9"/>
                                        </p:tgtEl>
                                        <p:attrNameLst>
                                          <p:attrName>fill.type</p:attrName>
                                        </p:attrNameLst>
                                      </p:cBhvr>
                                      <p:to>
                                        <p:strVal val="solid"/>
                                      </p:to>
                                    </p:set>
                                    <p:set>
                                      <p:cBhvr>
                                        <p:cTn id="79"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80" restart="whenNotActive" fill="hold" evtFilter="cancelBubble" nodeType="interactiveSeq">
                <p:stCondLst>
                  <p:cond evt="onClick" delay="0">
                    <p:tgtEl>
                      <p:spTgt spid="10"/>
                    </p:tgtEl>
                  </p:cond>
                </p:stCondLst>
                <p:endSync evt="end" delay="0">
                  <p:rtn val="all"/>
                </p:endSync>
                <p:childTnLst>
                  <p:par>
                    <p:cTn id="81" fill="hold">
                      <p:stCondLst>
                        <p:cond delay="0"/>
                      </p:stCondLst>
                      <p:childTnLst>
                        <p:par>
                          <p:cTn id="82" fill="hold">
                            <p:stCondLst>
                              <p:cond delay="0"/>
                            </p:stCondLst>
                            <p:childTnLst>
                              <p:par>
                                <p:cTn id="83" presetID="1" presetClass="emph" presetSubtype="2" fill="hold" nodeType="clickEffect">
                                  <p:stCondLst>
                                    <p:cond delay="0"/>
                                  </p:stCondLst>
                                  <p:childTnLst>
                                    <p:animClr clrSpc="rgb" dir="cw">
                                      <p:cBhvr>
                                        <p:cTn id="84" dur="250" fill="hold"/>
                                        <p:tgtEl>
                                          <p:spTgt spid="10"/>
                                        </p:tgtEl>
                                        <p:attrNameLst>
                                          <p:attrName>fillcolor</p:attrName>
                                        </p:attrNameLst>
                                      </p:cBhvr>
                                      <p:to>
                                        <a:srgbClr val="FFF2CC"/>
                                      </p:to>
                                    </p:animClr>
                                    <p:set>
                                      <p:cBhvr>
                                        <p:cTn id="85" dur="250" fill="hold"/>
                                        <p:tgtEl>
                                          <p:spTgt spid="10"/>
                                        </p:tgtEl>
                                        <p:attrNameLst>
                                          <p:attrName>fill.type</p:attrName>
                                        </p:attrNameLst>
                                      </p:cBhvr>
                                      <p:to>
                                        <p:strVal val="solid"/>
                                      </p:to>
                                    </p:set>
                                    <p:set>
                                      <p:cBhvr>
                                        <p:cTn id="86" dur="250" fill="hold"/>
                                        <p:tgtEl>
                                          <p:spTgt spid="10"/>
                                        </p:tgtEl>
                                        <p:attrNameLst>
                                          <p:attrName>fill.on</p:attrName>
                                        </p:attrNameLst>
                                      </p:cBhvr>
                                      <p:to>
                                        <p:strVal val="true"/>
                                      </p:to>
                                    </p:set>
                                  </p:childTnLst>
                                  <p:subTnLst>
                                    <p:audio>
                                      <p:cMediaNode>
                                        <p:cTn display="0" masterRel="sameClick">
                                          <p:stCondLst>
                                            <p:cond evt="begin" delay="0">
                                              <p:tn val="83"/>
                                            </p:cond>
                                          </p:stCondLst>
                                          <p:endCondLst>
                                            <p:cond evt="onStopAudio" delay="0">
                                              <p:tgtEl>
                                                <p:sldTgt/>
                                              </p:tgtEl>
                                            </p:cond>
                                          </p:endCondLst>
                                        </p:cTn>
                                        <p:tgtEl>
                                          <p:sndTgt r:embed="rId2" name="click.wav"/>
                                        </p:tgtEl>
                                      </p:cMediaNode>
                                    </p:audio>
                                  </p:subTnLst>
                                </p:cTn>
                              </p:par>
                              <p:par>
                                <p:cTn id="87" presetID="23" presetClass="entr" presetSubtype="32" fill="hold" nodeType="withEffect">
                                  <p:stCondLst>
                                    <p:cond delay="1000"/>
                                  </p:stCondLst>
                                  <p:childTnLst>
                                    <p:set>
                                      <p:cBhvr>
                                        <p:cTn id="88" dur="1" fill="hold">
                                          <p:stCondLst>
                                            <p:cond delay="0"/>
                                          </p:stCondLst>
                                        </p:cTn>
                                        <p:tgtEl>
                                          <p:spTgt spid="13"/>
                                        </p:tgtEl>
                                        <p:attrNameLst>
                                          <p:attrName>style.visibility</p:attrName>
                                        </p:attrNameLst>
                                      </p:cBhvr>
                                      <p:to>
                                        <p:strVal val="visible"/>
                                      </p:to>
                                    </p:set>
                                    <p:anim calcmode="lin" valueType="num">
                                      <p:cBhvr>
                                        <p:cTn id="89" dur="250" fill="hold"/>
                                        <p:tgtEl>
                                          <p:spTgt spid="13"/>
                                        </p:tgtEl>
                                        <p:attrNameLst>
                                          <p:attrName>ppt_w</p:attrName>
                                        </p:attrNameLst>
                                      </p:cBhvr>
                                      <p:tavLst>
                                        <p:tav tm="0">
                                          <p:val>
                                            <p:strVal val="4*#ppt_w"/>
                                          </p:val>
                                        </p:tav>
                                        <p:tav tm="100000">
                                          <p:val>
                                            <p:strVal val="#ppt_w"/>
                                          </p:val>
                                        </p:tav>
                                      </p:tavLst>
                                    </p:anim>
                                    <p:anim calcmode="lin" valueType="num">
                                      <p:cBhvr>
                                        <p:cTn id="90"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7"/>
                                            </p:cond>
                                          </p:stCondLst>
                                          <p:endCondLst>
                                            <p:cond evt="onStopAudio" delay="0">
                                              <p:tgtEl>
                                                <p:sldTgt/>
                                              </p:tgtEl>
                                            </p:cond>
                                          </p:endCondLst>
                                        </p:cTn>
                                        <p:tgtEl>
                                          <p:sndTgt r:embed="rId3" name="Wrong Buzzer.wav"/>
                                        </p:tgtEl>
                                      </p:cMediaNode>
                                    </p:audio>
                                  </p:subTnLst>
                                </p:cTn>
                              </p:par>
                              <p:par>
                                <p:cTn id="91" presetID="1" presetClass="emph" presetSubtype="2" fill="hold" nodeType="withEffect">
                                  <p:stCondLst>
                                    <p:cond delay="1000"/>
                                  </p:stCondLst>
                                  <p:childTnLst>
                                    <p:animClr clrSpc="rgb" dir="cw">
                                      <p:cBhvr>
                                        <p:cTn id="92" dur="250" fill="hold"/>
                                        <p:tgtEl>
                                          <p:spTgt spid="10"/>
                                        </p:tgtEl>
                                        <p:attrNameLst>
                                          <p:attrName>fillcolor</p:attrName>
                                        </p:attrNameLst>
                                      </p:cBhvr>
                                      <p:to>
                                        <a:srgbClr val="FFFF00"/>
                                      </p:to>
                                    </p:animClr>
                                    <p:set>
                                      <p:cBhvr>
                                        <p:cTn id="93" dur="250" fill="hold"/>
                                        <p:tgtEl>
                                          <p:spTgt spid="10"/>
                                        </p:tgtEl>
                                        <p:attrNameLst>
                                          <p:attrName>fill.type</p:attrName>
                                        </p:attrNameLst>
                                      </p:cBhvr>
                                      <p:to>
                                        <p:strVal val="solid"/>
                                      </p:to>
                                    </p:set>
                                    <p:set>
                                      <p:cBhvr>
                                        <p:cTn id="94"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bldLst>
      <p:bldP spid="8" grpId="0" animBg="1"/>
      <p:bldP spid="5" grpId="0" animBg="1"/>
      <p:bldP spid="6"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0CBB39-4514-4CD8-8DF7-D11D24549F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47529" y="0"/>
            <a:ext cx="2857500" cy="2857500"/>
          </a:xfrm>
          <a:prstGeom prst="rect">
            <a:avLst/>
          </a:prstGeom>
        </p:spPr>
      </p:pic>
      <p:sp>
        <p:nvSpPr>
          <p:cNvPr id="8" name="Speech Bubble: Rectangle with Corners Rounded 7">
            <a:extLst>
              <a:ext uri="{FF2B5EF4-FFF2-40B4-BE49-F238E27FC236}">
                <a16:creationId xmlns:a16="http://schemas.microsoft.com/office/drawing/2014/main" id="{0667024D-077C-41FB-84FC-D91D5651A194}"/>
              </a:ext>
            </a:extLst>
          </p:cNvPr>
          <p:cNvSpPr/>
          <p:nvPr/>
        </p:nvSpPr>
        <p:spPr>
          <a:xfrm>
            <a:off x="1494155" y="484145"/>
            <a:ext cx="7840345" cy="1607820"/>
          </a:xfrm>
          <a:prstGeom prst="wedgeRoundRectCallout">
            <a:avLst>
              <a:gd name="adj1" fmla="val 62786"/>
              <a:gd name="adj2" fmla="val 8254"/>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b="1" dirty="0">
                <a:solidFill>
                  <a:prstClr val="white"/>
                </a:solidFill>
                <a:latin typeface="Times New Roman" panose="02020603050405020304" pitchFamily="18" charset="0"/>
                <a:cs typeface="Times New Roman" panose="02020603050405020304" pitchFamily="18" charset="0"/>
              </a:rPr>
              <a:t>Thực dân phương Tây sử dụng phương thức phổ biến nào để làm suy yếu khối đoàn kết dân tộc ở các nước Đông Nam Á?</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17" name="Picture 16">
            <a:extLst>
              <a:ext uri="{FF2B5EF4-FFF2-40B4-BE49-F238E27FC236}">
                <a16:creationId xmlns:a16="http://schemas.microsoft.com/office/drawing/2014/main" id="{4B5AB01C-ECF4-4CC5-B79D-24017FBE3B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053" y="572684"/>
            <a:ext cx="1600706" cy="1607820"/>
          </a:xfrm>
          <a:prstGeom prst="rect">
            <a:avLst/>
          </a:prstGeom>
        </p:spPr>
      </p:pic>
      <p:sp>
        <p:nvSpPr>
          <p:cNvPr id="5" name="Rectangle 4">
            <a:extLst>
              <a:ext uri="{FF2B5EF4-FFF2-40B4-BE49-F238E27FC236}">
                <a16:creationId xmlns:a16="http://schemas.microsoft.com/office/drawing/2014/main" id="{EA6F1015-14DA-9747-A0D4-2BEBF38F1D0A}"/>
              </a:ext>
            </a:extLst>
          </p:cNvPr>
          <p:cNvSpPr/>
          <p:nvPr/>
        </p:nvSpPr>
        <p:spPr>
          <a:xfrm>
            <a:off x="36303" y="2610723"/>
            <a:ext cx="6173293"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a:t>
            </a:r>
            <a:r>
              <a:rPr lang="vi-VN" sz="3200" dirty="0">
                <a:solidFill>
                  <a:prstClr val="black"/>
                </a:solidFill>
                <a:latin typeface="Times New Roman" panose="02020603050405020304" pitchFamily="18" charset="0"/>
                <a:cs typeface="Times New Roman" panose="02020603050405020304" pitchFamily="18" charset="0"/>
              </a:rPr>
              <a:t>Chính sách “đồng hoá văn hoá”. </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98FDDF55-670D-1443-B2AA-FB7C9D823060}"/>
              </a:ext>
            </a:extLst>
          </p:cNvPr>
          <p:cNvSpPr/>
          <p:nvPr/>
        </p:nvSpPr>
        <p:spPr>
          <a:xfrm>
            <a:off x="6845812" y="2603712"/>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 </a:t>
            </a:r>
            <a:r>
              <a:rPr lang="vi-VN" sz="3200" dirty="0">
                <a:solidFill>
                  <a:prstClr val="black"/>
                </a:solidFill>
                <a:latin typeface="Times New Roman" panose="02020603050405020304" pitchFamily="18" charset="0"/>
                <a:cs typeface="Times New Roman" panose="02020603050405020304" pitchFamily="18" charset="0"/>
              </a:rPr>
              <a:t>Chính sách “chia để trị”. </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A24B22C4-1D0E-0944-B731-51BBFFCE2DF6}"/>
              </a:ext>
            </a:extLst>
          </p:cNvPr>
          <p:cNvSpPr/>
          <p:nvPr/>
        </p:nvSpPr>
        <p:spPr>
          <a:xfrm>
            <a:off x="0" y="3932764"/>
            <a:ext cx="6096000"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 </a:t>
            </a:r>
            <a:r>
              <a:rPr lang="vi-VN" sz="3200" dirty="0">
                <a:solidFill>
                  <a:prstClr val="black"/>
                </a:solidFill>
                <a:latin typeface="Times New Roman" panose="02020603050405020304" pitchFamily="18" charset="0"/>
                <a:cs typeface="Times New Roman" panose="02020603050405020304" pitchFamily="18" charset="0"/>
              </a:rPr>
              <a:t>Chính sách ngoại giao mềm dẻo. </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1F51B72F-2A57-E040-A623-C228215F225E}"/>
              </a:ext>
            </a:extLst>
          </p:cNvPr>
          <p:cNvSpPr/>
          <p:nvPr/>
        </p:nvSpPr>
        <p:spPr>
          <a:xfrm>
            <a:off x="6642339" y="3936952"/>
            <a:ext cx="5073203" cy="92834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 </a:t>
            </a:r>
            <a:r>
              <a:rPr lang="vi-VN" sz="3200" dirty="0">
                <a:solidFill>
                  <a:prstClr val="black"/>
                </a:solidFill>
                <a:latin typeface="Times New Roman" panose="02020603050405020304" pitchFamily="18" charset="0"/>
                <a:cs typeface="Times New Roman" panose="02020603050405020304" pitchFamily="18" charset="0"/>
              </a:rPr>
              <a:t>Chính sách bóc lột, khai thác thuộc địa.</a:t>
            </a:r>
          </a:p>
        </p:txBody>
      </p:sp>
      <p:pic>
        <p:nvPicPr>
          <p:cNvPr id="11" name="Picture 10">
            <a:extLst>
              <a:ext uri="{FF2B5EF4-FFF2-40B4-BE49-F238E27FC236}">
                <a16:creationId xmlns:a16="http://schemas.microsoft.com/office/drawing/2014/main" id="{92C0EB4F-CF1E-E54F-A3A6-9683C1B43FD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47361" y="2797922"/>
            <a:ext cx="805722" cy="708059"/>
          </a:xfrm>
          <a:prstGeom prst="rect">
            <a:avLst/>
          </a:prstGeom>
        </p:spPr>
      </p:pic>
      <p:pic>
        <p:nvPicPr>
          <p:cNvPr id="12" name="Picture 11">
            <a:extLst>
              <a:ext uri="{FF2B5EF4-FFF2-40B4-BE49-F238E27FC236}">
                <a16:creationId xmlns:a16="http://schemas.microsoft.com/office/drawing/2014/main" id="{D21173F4-5CCD-684B-8F01-6FCAB2A09631}"/>
              </a:ext>
            </a:extLst>
          </p:cNvPr>
          <p:cNvPicPr>
            <a:picLocks noChangeAspect="1"/>
          </p:cNvPicPr>
          <p:nvPr/>
        </p:nvPicPr>
        <p:blipFill rotWithShape="1">
          <a:blip r:embed="rId9"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91464" y="3966128"/>
            <a:ext cx="804536" cy="704088"/>
          </a:xfrm>
          <a:prstGeom prst="rect">
            <a:avLst/>
          </a:prstGeom>
        </p:spPr>
      </p:pic>
      <p:pic>
        <p:nvPicPr>
          <p:cNvPr id="13" name="Picture 12">
            <a:extLst>
              <a:ext uri="{FF2B5EF4-FFF2-40B4-BE49-F238E27FC236}">
                <a16:creationId xmlns:a16="http://schemas.microsoft.com/office/drawing/2014/main" id="{61B83C64-AAA2-9B41-81DE-8FF25359751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76279" y="4030980"/>
            <a:ext cx="804742" cy="707197"/>
          </a:xfrm>
          <a:prstGeom prst="rect">
            <a:avLst/>
          </a:prstGeom>
        </p:spPr>
      </p:pic>
      <p:pic>
        <p:nvPicPr>
          <p:cNvPr id="14" name="Picture 13">
            <a:extLst>
              <a:ext uri="{FF2B5EF4-FFF2-40B4-BE49-F238E27FC236}">
                <a16:creationId xmlns:a16="http://schemas.microsoft.com/office/drawing/2014/main" id="{262EAD13-F8CE-9E4F-84A4-B91B29F332D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10801" y="2742158"/>
            <a:ext cx="804742" cy="643793"/>
          </a:xfrm>
          <a:prstGeom prst="rect">
            <a:avLst/>
          </a:prstGeom>
        </p:spPr>
      </p:pic>
    </p:spTree>
    <p:extLst>
      <p:ext uri="{BB962C8B-B14F-4D97-AF65-F5344CB8AC3E}">
        <p14:creationId xmlns:p14="http://schemas.microsoft.com/office/powerpoint/2010/main" val="60434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0" presetClass="entr" presetSubtype="0"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ppt_w+.3"/>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animEffect transition="in" filter="fade">
                                      <p:cBhvr>
                                        <p:cTn id="14" dur="500"/>
                                        <p:tgtEl>
                                          <p:spTgt spid="8"/>
                                        </p:tgtEl>
                                      </p:cBhvr>
                                    </p:animEffect>
                                  </p:childTnLst>
                                </p:cTn>
                              </p:par>
                              <p:par>
                                <p:cTn id="15" presetID="42" presetClass="entr" presetSubtype="0"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5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anim calcmode="lin" valueType="num">
                                      <p:cBhvr>
                                        <p:cTn id="33" dur="500" fill="hold"/>
                                        <p:tgtEl>
                                          <p:spTgt spid="10"/>
                                        </p:tgtEl>
                                        <p:attrNameLst>
                                          <p:attrName>ppt_x</p:attrName>
                                        </p:attrNameLst>
                                      </p:cBhvr>
                                      <p:tavLst>
                                        <p:tav tm="0">
                                          <p:val>
                                            <p:strVal val="#ppt_x"/>
                                          </p:val>
                                        </p:tav>
                                        <p:tav tm="100000">
                                          <p:val>
                                            <p:strVal val="#ppt_x"/>
                                          </p:val>
                                        </p:tav>
                                      </p:tavLst>
                                    </p:anim>
                                    <p:anim calcmode="lin" valueType="num">
                                      <p:cBhvr>
                                        <p:cTn id="3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5"/>
                                        </p:tgtEl>
                                        <p:attrNameLst>
                                          <p:attrName>fillcolor</p:attrName>
                                        </p:attrNameLst>
                                      </p:cBhvr>
                                      <p:to>
                                        <a:srgbClr val="FFF2CC"/>
                                      </p:to>
                                    </p:animClr>
                                    <p:set>
                                      <p:cBhvr>
                                        <p:cTn id="40" dur="250" fill="hold"/>
                                        <p:tgtEl>
                                          <p:spTgt spid="5"/>
                                        </p:tgtEl>
                                        <p:attrNameLst>
                                          <p:attrName>fill.type</p:attrName>
                                        </p:attrNameLst>
                                      </p:cBhvr>
                                      <p:to>
                                        <p:strVal val="solid"/>
                                      </p:to>
                                    </p:set>
                                    <p:set>
                                      <p:cBhvr>
                                        <p:cTn id="41" dur="250" fill="hold"/>
                                        <p:tgtEl>
                                          <p:spTgt spid="5"/>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2" presetID="23" presetClass="entr" presetSubtype="32" fill="hold" nodeType="withEffect">
                                  <p:stCondLst>
                                    <p:cond delay="1000"/>
                                  </p:stCondLst>
                                  <p:childTnLst>
                                    <p:set>
                                      <p:cBhvr>
                                        <p:cTn id="43" dur="1" fill="hold">
                                          <p:stCondLst>
                                            <p:cond delay="0"/>
                                          </p:stCondLst>
                                        </p:cTn>
                                        <p:tgtEl>
                                          <p:spTgt spid="11"/>
                                        </p:tgtEl>
                                        <p:attrNameLst>
                                          <p:attrName>style.visibility</p:attrName>
                                        </p:attrNameLst>
                                      </p:cBhvr>
                                      <p:to>
                                        <p:strVal val="visible"/>
                                      </p:to>
                                    </p:set>
                                    <p:anim calcmode="lin" valueType="num">
                                      <p:cBhvr>
                                        <p:cTn id="44" dur="250" fill="hold"/>
                                        <p:tgtEl>
                                          <p:spTgt spid="11"/>
                                        </p:tgtEl>
                                        <p:attrNameLst>
                                          <p:attrName>ppt_w</p:attrName>
                                        </p:attrNameLst>
                                      </p:cBhvr>
                                      <p:tavLst>
                                        <p:tav tm="0">
                                          <p:val>
                                            <p:strVal val="4*#ppt_w"/>
                                          </p:val>
                                        </p:tav>
                                        <p:tav tm="100000">
                                          <p:val>
                                            <p:strVal val="#ppt_w"/>
                                          </p:val>
                                        </p:tav>
                                      </p:tavLst>
                                    </p:anim>
                                    <p:anim calcmode="lin" valueType="num">
                                      <p:cBhvr>
                                        <p:cTn id="4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3" name="Wrong Buzzer.wav"/>
                                        </p:tgtEl>
                                      </p:cMediaNode>
                                    </p:audio>
                                  </p:subTnLst>
                                </p:cTn>
                              </p:par>
                              <p:par>
                                <p:cTn id="46" presetID="1" presetClass="emph" presetSubtype="2" fill="hold" nodeType="withEffect">
                                  <p:stCondLst>
                                    <p:cond delay="1000"/>
                                  </p:stCondLst>
                                  <p:childTnLst>
                                    <p:animClr clrSpc="rgb" dir="cw">
                                      <p:cBhvr>
                                        <p:cTn id="47" dur="250" fill="hold"/>
                                        <p:tgtEl>
                                          <p:spTgt spid="5"/>
                                        </p:tgtEl>
                                        <p:attrNameLst>
                                          <p:attrName>fillcolor</p:attrName>
                                        </p:attrNameLst>
                                      </p:cBhvr>
                                      <p:to>
                                        <a:srgbClr val="FFFF00"/>
                                      </p:to>
                                    </p:animClr>
                                    <p:set>
                                      <p:cBhvr>
                                        <p:cTn id="48" dur="250" fill="hold"/>
                                        <p:tgtEl>
                                          <p:spTgt spid="5"/>
                                        </p:tgtEl>
                                        <p:attrNameLst>
                                          <p:attrName>fill.type</p:attrName>
                                        </p:attrNameLst>
                                      </p:cBhvr>
                                      <p:to>
                                        <p:strVal val="solid"/>
                                      </p:to>
                                    </p:set>
                                    <p:set>
                                      <p:cBhvr>
                                        <p:cTn id="49"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50" restart="whenNotActive" fill="hold" evtFilter="cancelBubble" nodeType="interactiveSeq">
                <p:stCondLst>
                  <p:cond evt="onClick" delay="0">
                    <p:tgtEl>
                      <p:spTgt spid="6"/>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250" fill="hold"/>
                                        <p:tgtEl>
                                          <p:spTgt spid="6"/>
                                        </p:tgtEl>
                                        <p:attrNameLst>
                                          <p:attrName>fillcolor</p:attrName>
                                        </p:attrNameLst>
                                      </p:cBhvr>
                                      <p:to>
                                        <a:srgbClr val="FFF2CC"/>
                                      </p:to>
                                    </p:animClr>
                                    <p:set>
                                      <p:cBhvr>
                                        <p:cTn id="55" dur="250" fill="hold"/>
                                        <p:tgtEl>
                                          <p:spTgt spid="6"/>
                                        </p:tgtEl>
                                        <p:attrNameLst>
                                          <p:attrName>fill.type</p:attrName>
                                        </p:attrNameLst>
                                      </p:cBhvr>
                                      <p:to>
                                        <p:strVal val="solid"/>
                                      </p:to>
                                    </p:set>
                                    <p:set>
                                      <p:cBhvr>
                                        <p:cTn id="56" dur="250" fill="hold"/>
                                        <p:tgtEl>
                                          <p:spTgt spid="6"/>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par>
                                <p:cTn id="57" presetID="23" presetClass="entr" presetSubtype="32" fill="hold" nodeType="withEffect">
                                  <p:stCondLst>
                                    <p:cond delay="1000"/>
                                  </p:stCondLst>
                                  <p:childTnLst>
                                    <p:set>
                                      <p:cBhvr>
                                        <p:cTn id="58" dur="1" fill="hold">
                                          <p:stCondLst>
                                            <p:cond delay="0"/>
                                          </p:stCondLst>
                                        </p:cTn>
                                        <p:tgtEl>
                                          <p:spTgt spid="14"/>
                                        </p:tgtEl>
                                        <p:attrNameLst>
                                          <p:attrName>style.visibility</p:attrName>
                                        </p:attrNameLst>
                                      </p:cBhvr>
                                      <p:to>
                                        <p:strVal val="visible"/>
                                      </p:to>
                                    </p:set>
                                    <p:anim calcmode="lin" valueType="num">
                                      <p:cBhvr>
                                        <p:cTn id="59" dur="250" fill="hold"/>
                                        <p:tgtEl>
                                          <p:spTgt spid="14"/>
                                        </p:tgtEl>
                                        <p:attrNameLst>
                                          <p:attrName>ppt_w</p:attrName>
                                        </p:attrNameLst>
                                      </p:cBhvr>
                                      <p:tavLst>
                                        <p:tav tm="0">
                                          <p:val>
                                            <p:strVal val="4*#ppt_w"/>
                                          </p:val>
                                        </p:tav>
                                        <p:tav tm="100000">
                                          <p:val>
                                            <p:strVal val="#ppt_w"/>
                                          </p:val>
                                        </p:tav>
                                      </p:tavLst>
                                    </p:anim>
                                    <p:anim calcmode="lin" valueType="num">
                                      <p:cBhvr>
                                        <p:cTn id="60"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4" name="Check mark.wav"/>
                                        </p:tgtEl>
                                      </p:cMediaNode>
                                    </p:audio>
                                  </p:subTnLst>
                                </p:cTn>
                              </p:par>
                              <p:par>
                                <p:cTn id="61" presetID="1" presetClass="emph" presetSubtype="2" fill="hold" nodeType="withEffect">
                                  <p:stCondLst>
                                    <p:cond delay="1000"/>
                                  </p:stCondLst>
                                  <p:childTnLst>
                                    <p:animClr clrSpc="rgb" dir="cw">
                                      <p:cBhvr>
                                        <p:cTn id="62" dur="250" fill="hold"/>
                                        <p:tgtEl>
                                          <p:spTgt spid="6"/>
                                        </p:tgtEl>
                                        <p:attrNameLst>
                                          <p:attrName>fillcolor</p:attrName>
                                        </p:attrNameLst>
                                      </p:cBhvr>
                                      <p:to>
                                        <a:srgbClr val="00B050"/>
                                      </p:to>
                                    </p:animClr>
                                    <p:set>
                                      <p:cBhvr>
                                        <p:cTn id="63" dur="250" fill="hold"/>
                                        <p:tgtEl>
                                          <p:spTgt spid="6"/>
                                        </p:tgtEl>
                                        <p:attrNameLst>
                                          <p:attrName>fill.type</p:attrName>
                                        </p:attrNameLst>
                                      </p:cBhvr>
                                      <p:to>
                                        <p:strVal val="solid"/>
                                      </p:to>
                                    </p:set>
                                    <p:set>
                                      <p:cBhvr>
                                        <p:cTn id="64"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65" restart="whenNotActive" fill="hold" evtFilter="cancelBubble" nodeType="interactiveSeq">
                <p:stCondLst>
                  <p:cond evt="onClick" delay="0">
                    <p:tgtEl>
                      <p:spTgt spid="9"/>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250" fill="hold"/>
                                        <p:tgtEl>
                                          <p:spTgt spid="9"/>
                                        </p:tgtEl>
                                        <p:attrNameLst>
                                          <p:attrName>fillcolor</p:attrName>
                                        </p:attrNameLst>
                                      </p:cBhvr>
                                      <p:to>
                                        <a:srgbClr val="FFF2CC"/>
                                      </p:to>
                                    </p:animClr>
                                    <p:set>
                                      <p:cBhvr>
                                        <p:cTn id="70" dur="250" fill="hold"/>
                                        <p:tgtEl>
                                          <p:spTgt spid="9"/>
                                        </p:tgtEl>
                                        <p:attrNameLst>
                                          <p:attrName>fill.type</p:attrName>
                                        </p:attrNameLst>
                                      </p:cBhvr>
                                      <p:to>
                                        <p:strVal val="solid"/>
                                      </p:to>
                                    </p:set>
                                    <p:set>
                                      <p:cBhvr>
                                        <p:cTn id="71" dur="250" fill="hold"/>
                                        <p:tgtEl>
                                          <p:spTgt spid="9"/>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2" name="click.wav"/>
                                        </p:tgtEl>
                                      </p:cMediaNode>
                                    </p:audio>
                                  </p:subTnLst>
                                </p:cTn>
                              </p:par>
                              <p:par>
                                <p:cTn id="72" presetID="23" presetClass="entr" presetSubtype="32" fill="hold" nodeType="withEffect">
                                  <p:stCondLst>
                                    <p:cond delay="1000"/>
                                  </p:stCondLst>
                                  <p:childTnLst>
                                    <p:set>
                                      <p:cBhvr>
                                        <p:cTn id="73" dur="1" fill="hold">
                                          <p:stCondLst>
                                            <p:cond delay="0"/>
                                          </p:stCondLst>
                                        </p:cTn>
                                        <p:tgtEl>
                                          <p:spTgt spid="12"/>
                                        </p:tgtEl>
                                        <p:attrNameLst>
                                          <p:attrName>style.visibility</p:attrName>
                                        </p:attrNameLst>
                                      </p:cBhvr>
                                      <p:to>
                                        <p:strVal val="visible"/>
                                      </p:to>
                                    </p:set>
                                    <p:anim calcmode="lin" valueType="num">
                                      <p:cBhvr>
                                        <p:cTn id="74" dur="250" fill="hold"/>
                                        <p:tgtEl>
                                          <p:spTgt spid="12"/>
                                        </p:tgtEl>
                                        <p:attrNameLst>
                                          <p:attrName>ppt_w</p:attrName>
                                        </p:attrNameLst>
                                      </p:cBhvr>
                                      <p:tavLst>
                                        <p:tav tm="0">
                                          <p:val>
                                            <p:strVal val="4*#ppt_w"/>
                                          </p:val>
                                        </p:tav>
                                        <p:tav tm="100000">
                                          <p:val>
                                            <p:strVal val="#ppt_w"/>
                                          </p:val>
                                        </p:tav>
                                      </p:tavLst>
                                    </p:anim>
                                    <p:anim calcmode="lin" valueType="num">
                                      <p:cBhvr>
                                        <p:cTn id="75"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3" name="Wrong Buzzer.wav"/>
                                        </p:tgtEl>
                                      </p:cMediaNode>
                                    </p:audio>
                                  </p:subTnLst>
                                </p:cTn>
                              </p:par>
                              <p:par>
                                <p:cTn id="76" presetID="1" presetClass="emph" presetSubtype="2" fill="hold" nodeType="withEffect">
                                  <p:stCondLst>
                                    <p:cond delay="1000"/>
                                  </p:stCondLst>
                                  <p:childTnLst>
                                    <p:animClr clrSpc="rgb" dir="cw">
                                      <p:cBhvr>
                                        <p:cTn id="77" dur="250" fill="hold"/>
                                        <p:tgtEl>
                                          <p:spTgt spid="9"/>
                                        </p:tgtEl>
                                        <p:attrNameLst>
                                          <p:attrName>fillcolor</p:attrName>
                                        </p:attrNameLst>
                                      </p:cBhvr>
                                      <p:to>
                                        <a:srgbClr val="FFFF00"/>
                                      </p:to>
                                    </p:animClr>
                                    <p:set>
                                      <p:cBhvr>
                                        <p:cTn id="78" dur="250" fill="hold"/>
                                        <p:tgtEl>
                                          <p:spTgt spid="9"/>
                                        </p:tgtEl>
                                        <p:attrNameLst>
                                          <p:attrName>fill.type</p:attrName>
                                        </p:attrNameLst>
                                      </p:cBhvr>
                                      <p:to>
                                        <p:strVal val="solid"/>
                                      </p:to>
                                    </p:set>
                                    <p:set>
                                      <p:cBhvr>
                                        <p:cTn id="79"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80" restart="whenNotActive" fill="hold" evtFilter="cancelBubble" nodeType="interactiveSeq">
                <p:stCondLst>
                  <p:cond evt="onClick" delay="0">
                    <p:tgtEl>
                      <p:spTgt spid="10"/>
                    </p:tgtEl>
                  </p:cond>
                </p:stCondLst>
                <p:endSync evt="end" delay="0">
                  <p:rtn val="all"/>
                </p:endSync>
                <p:childTnLst>
                  <p:par>
                    <p:cTn id="81" fill="hold">
                      <p:stCondLst>
                        <p:cond delay="0"/>
                      </p:stCondLst>
                      <p:childTnLst>
                        <p:par>
                          <p:cTn id="82" fill="hold">
                            <p:stCondLst>
                              <p:cond delay="0"/>
                            </p:stCondLst>
                            <p:childTnLst>
                              <p:par>
                                <p:cTn id="83" presetID="1" presetClass="emph" presetSubtype="2" fill="hold" nodeType="clickEffect">
                                  <p:stCondLst>
                                    <p:cond delay="0"/>
                                  </p:stCondLst>
                                  <p:childTnLst>
                                    <p:animClr clrSpc="rgb" dir="cw">
                                      <p:cBhvr>
                                        <p:cTn id="84" dur="250" fill="hold"/>
                                        <p:tgtEl>
                                          <p:spTgt spid="10"/>
                                        </p:tgtEl>
                                        <p:attrNameLst>
                                          <p:attrName>fillcolor</p:attrName>
                                        </p:attrNameLst>
                                      </p:cBhvr>
                                      <p:to>
                                        <a:srgbClr val="FFF2CC"/>
                                      </p:to>
                                    </p:animClr>
                                    <p:set>
                                      <p:cBhvr>
                                        <p:cTn id="85" dur="250" fill="hold"/>
                                        <p:tgtEl>
                                          <p:spTgt spid="10"/>
                                        </p:tgtEl>
                                        <p:attrNameLst>
                                          <p:attrName>fill.type</p:attrName>
                                        </p:attrNameLst>
                                      </p:cBhvr>
                                      <p:to>
                                        <p:strVal val="solid"/>
                                      </p:to>
                                    </p:set>
                                    <p:set>
                                      <p:cBhvr>
                                        <p:cTn id="86" dur="250" fill="hold"/>
                                        <p:tgtEl>
                                          <p:spTgt spid="10"/>
                                        </p:tgtEl>
                                        <p:attrNameLst>
                                          <p:attrName>fill.on</p:attrName>
                                        </p:attrNameLst>
                                      </p:cBhvr>
                                      <p:to>
                                        <p:strVal val="true"/>
                                      </p:to>
                                    </p:set>
                                  </p:childTnLst>
                                  <p:subTnLst>
                                    <p:audio>
                                      <p:cMediaNode>
                                        <p:cTn display="0" masterRel="sameClick">
                                          <p:stCondLst>
                                            <p:cond evt="begin" delay="0">
                                              <p:tn val="83"/>
                                            </p:cond>
                                          </p:stCondLst>
                                          <p:endCondLst>
                                            <p:cond evt="onStopAudio" delay="0">
                                              <p:tgtEl>
                                                <p:sldTgt/>
                                              </p:tgtEl>
                                            </p:cond>
                                          </p:endCondLst>
                                        </p:cTn>
                                        <p:tgtEl>
                                          <p:sndTgt r:embed="rId2" name="click.wav"/>
                                        </p:tgtEl>
                                      </p:cMediaNode>
                                    </p:audio>
                                  </p:subTnLst>
                                </p:cTn>
                              </p:par>
                              <p:par>
                                <p:cTn id="87" presetID="23" presetClass="entr" presetSubtype="32" fill="hold" nodeType="withEffect">
                                  <p:stCondLst>
                                    <p:cond delay="1000"/>
                                  </p:stCondLst>
                                  <p:childTnLst>
                                    <p:set>
                                      <p:cBhvr>
                                        <p:cTn id="88" dur="1" fill="hold">
                                          <p:stCondLst>
                                            <p:cond delay="0"/>
                                          </p:stCondLst>
                                        </p:cTn>
                                        <p:tgtEl>
                                          <p:spTgt spid="13"/>
                                        </p:tgtEl>
                                        <p:attrNameLst>
                                          <p:attrName>style.visibility</p:attrName>
                                        </p:attrNameLst>
                                      </p:cBhvr>
                                      <p:to>
                                        <p:strVal val="visible"/>
                                      </p:to>
                                    </p:set>
                                    <p:anim calcmode="lin" valueType="num">
                                      <p:cBhvr>
                                        <p:cTn id="89" dur="250" fill="hold"/>
                                        <p:tgtEl>
                                          <p:spTgt spid="13"/>
                                        </p:tgtEl>
                                        <p:attrNameLst>
                                          <p:attrName>ppt_w</p:attrName>
                                        </p:attrNameLst>
                                      </p:cBhvr>
                                      <p:tavLst>
                                        <p:tav tm="0">
                                          <p:val>
                                            <p:strVal val="4*#ppt_w"/>
                                          </p:val>
                                        </p:tav>
                                        <p:tav tm="100000">
                                          <p:val>
                                            <p:strVal val="#ppt_w"/>
                                          </p:val>
                                        </p:tav>
                                      </p:tavLst>
                                    </p:anim>
                                    <p:anim calcmode="lin" valueType="num">
                                      <p:cBhvr>
                                        <p:cTn id="90"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7"/>
                                            </p:cond>
                                          </p:stCondLst>
                                          <p:endCondLst>
                                            <p:cond evt="onStopAudio" delay="0">
                                              <p:tgtEl>
                                                <p:sldTgt/>
                                              </p:tgtEl>
                                            </p:cond>
                                          </p:endCondLst>
                                        </p:cTn>
                                        <p:tgtEl>
                                          <p:sndTgt r:embed="rId3" name="Wrong Buzzer.wav"/>
                                        </p:tgtEl>
                                      </p:cMediaNode>
                                    </p:audio>
                                  </p:subTnLst>
                                </p:cTn>
                              </p:par>
                              <p:par>
                                <p:cTn id="91" presetID="1" presetClass="emph" presetSubtype="2" fill="hold" nodeType="withEffect">
                                  <p:stCondLst>
                                    <p:cond delay="1000"/>
                                  </p:stCondLst>
                                  <p:childTnLst>
                                    <p:animClr clrSpc="rgb" dir="cw">
                                      <p:cBhvr>
                                        <p:cTn id="92" dur="250" fill="hold"/>
                                        <p:tgtEl>
                                          <p:spTgt spid="10"/>
                                        </p:tgtEl>
                                        <p:attrNameLst>
                                          <p:attrName>fillcolor</p:attrName>
                                        </p:attrNameLst>
                                      </p:cBhvr>
                                      <p:to>
                                        <a:srgbClr val="FFFF00"/>
                                      </p:to>
                                    </p:animClr>
                                    <p:set>
                                      <p:cBhvr>
                                        <p:cTn id="93" dur="250" fill="hold"/>
                                        <p:tgtEl>
                                          <p:spTgt spid="10"/>
                                        </p:tgtEl>
                                        <p:attrNameLst>
                                          <p:attrName>fill.type</p:attrName>
                                        </p:attrNameLst>
                                      </p:cBhvr>
                                      <p:to>
                                        <p:strVal val="solid"/>
                                      </p:to>
                                    </p:set>
                                    <p:set>
                                      <p:cBhvr>
                                        <p:cTn id="94"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bldLst>
      <p:bldP spid="8" grpId="0" animBg="1"/>
      <p:bldP spid="5" grpId="0" animBg="1"/>
      <p:bldP spid="6"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0CBB39-4514-4CD8-8DF7-D11D24549F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19829" y="112427"/>
            <a:ext cx="2384652" cy="2384652"/>
          </a:xfrm>
          <a:prstGeom prst="rect">
            <a:avLst/>
          </a:prstGeom>
        </p:spPr>
      </p:pic>
      <p:sp>
        <p:nvSpPr>
          <p:cNvPr id="8" name="Speech Bubble: Rectangle with Corners Rounded 7">
            <a:extLst>
              <a:ext uri="{FF2B5EF4-FFF2-40B4-BE49-F238E27FC236}">
                <a16:creationId xmlns:a16="http://schemas.microsoft.com/office/drawing/2014/main" id="{0667024D-077C-41FB-84FC-D91D5651A194}"/>
              </a:ext>
            </a:extLst>
          </p:cNvPr>
          <p:cNvSpPr/>
          <p:nvPr/>
        </p:nvSpPr>
        <p:spPr>
          <a:xfrm>
            <a:off x="828137" y="484145"/>
            <a:ext cx="8506364" cy="1607820"/>
          </a:xfrm>
          <a:prstGeom prst="wedgeRoundRectCallout">
            <a:avLst>
              <a:gd name="adj1" fmla="val 62786"/>
              <a:gd name="adj2" fmla="val 8254"/>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white"/>
                </a:solidFill>
                <a:latin typeface="Times New Roman" panose="02020603050405020304" pitchFamily="18" charset="0"/>
                <a:cs typeface="Times New Roman" panose="02020603050405020304" pitchFamily="18" charset="0"/>
              </a:rPr>
              <a:t>Ý nào không phải là nguyên nhân khiến Đông Nam Á hải đảo là đối tượng đầu tiên thu hút sự chú ý của thực dân phương Tây? </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4B5AB01C-ECF4-4CC5-B79D-24017FBE3B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3490" y="1217673"/>
            <a:ext cx="1600706" cy="1607820"/>
          </a:xfrm>
          <a:prstGeom prst="rect">
            <a:avLst/>
          </a:prstGeom>
        </p:spPr>
      </p:pic>
      <p:sp>
        <p:nvSpPr>
          <p:cNvPr id="5" name="Rectangle 4">
            <a:extLst>
              <a:ext uri="{FF2B5EF4-FFF2-40B4-BE49-F238E27FC236}">
                <a16:creationId xmlns:a16="http://schemas.microsoft.com/office/drawing/2014/main" id="{7F90552C-1F79-AE45-A3E0-A9DF4D4846E8}"/>
              </a:ext>
            </a:extLst>
          </p:cNvPr>
          <p:cNvSpPr/>
          <p:nvPr/>
        </p:nvSpPr>
        <p:spPr>
          <a:xfrm>
            <a:off x="31297" y="2514983"/>
            <a:ext cx="6028044"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dirty="0">
                <a:solidFill>
                  <a:prstClr val="black"/>
                </a:solidFill>
                <a:latin typeface="Times New Roman" panose="02020603050405020304" pitchFamily="18" charset="0"/>
                <a:cs typeface="Times New Roman" panose="02020603050405020304" pitchFamily="18" charset="0"/>
              </a:rPr>
              <a:t>A. Khu vực giàu tài nguyên.</a:t>
            </a:r>
          </a:p>
        </p:txBody>
      </p:sp>
      <p:sp>
        <p:nvSpPr>
          <p:cNvPr id="6" name="Rectangle 5">
            <a:extLst>
              <a:ext uri="{FF2B5EF4-FFF2-40B4-BE49-F238E27FC236}">
                <a16:creationId xmlns:a16="http://schemas.microsoft.com/office/drawing/2014/main" id="{C356364E-AB94-584F-B420-60DE79781E73}"/>
              </a:ext>
            </a:extLst>
          </p:cNvPr>
          <p:cNvSpPr/>
          <p:nvPr/>
        </p:nvSpPr>
        <p:spPr>
          <a:xfrm>
            <a:off x="6172369" y="2371613"/>
            <a:ext cx="5982403" cy="105738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dirty="0">
                <a:solidFill>
                  <a:prstClr val="black"/>
                </a:solidFill>
                <a:latin typeface="Times New Roman" panose="02020603050405020304" pitchFamily="18" charset="0"/>
                <a:cs typeface="Times New Roman" panose="02020603050405020304" pitchFamily="18" charset="0"/>
              </a:rPr>
              <a:t>B. Có nguồn hương liệu và hàng hoá phong phú. </a:t>
            </a:r>
          </a:p>
        </p:txBody>
      </p:sp>
      <p:sp>
        <p:nvSpPr>
          <p:cNvPr id="9" name="Rectangle 8">
            <a:extLst>
              <a:ext uri="{FF2B5EF4-FFF2-40B4-BE49-F238E27FC236}">
                <a16:creationId xmlns:a16="http://schemas.microsoft.com/office/drawing/2014/main" id="{E72D076B-C31D-1640-B2CE-451C67F87BCE}"/>
              </a:ext>
            </a:extLst>
          </p:cNvPr>
          <p:cNvSpPr/>
          <p:nvPr/>
        </p:nvSpPr>
        <p:spPr>
          <a:xfrm>
            <a:off x="31297" y="3791328"/>
            <a:ext cx="6064703" cy="105455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dirty="0">
                <a:solidFill>
                  <a:prstClr val="black"/>
                </a:solidFill>
                <a:latin typeface="Times New Roman" panose="02020603050405020304" pitchFamily="18" charset="0"/>
                <a:cs typeface="Times New Roman" panose="02020603050405020304" pitchFamily="18" charset="0"/>
              </a:rPr>
              <a:t>C. Nằm trên tuyến đường biển huyết mạch.</a:t>
            </a:r>
          </a:p>
        </p:txBody>
      </p:sp>
      <p:sp>
        <p:nvSpPr>
          <p:cNvPr id="10" name="Rectangle 9">
            <a:extLst>
              <a:ext uri="{FF2B5EF4-FFF2-40B4-BE49-F238E27FC236}">
                <a16:creationId xmlns:a16="http://schemas.microsoft.com/office/drawing/2014/main" id="{7D99CB0A-2782-3242-90F3-8C112C216C19}"/>
              </a:ext>
            </a:extLst>
          </p:cNvPr>
          <p:cNvSpPr/>
          <p:nvPr/>
        </p:nvSpPr>
        <p:spPr>
          <a:xfrm>
            <a:off x="6209597" y="3718853"/>
            <a:ext cx="5794884" cy="103741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dirty="0">
                <a:solidFill>
                  <a:prstClr val="black"/>
                </a:solidFill>
                <a:latin typeface="Times New Roman" panose="02020603050405020304" pitchFamily="18" charset="0"/>
                <a:cs typeface="Times New Roman" panose="02020603050405020304" pitchFamily="18" charset="0"/>
              </a:rPr>
              <a:t>D. Cư dân có truyền thống lao động cần cù, chăm chỉ.</a:t>
            </a:r>
          </a:p>
        </p:txBody>
      </p:sp>
      <p:pic>
        <p:nvPicPr>
          <p:cNvPr id="11" name="Picture 10">
            <a:extLst>
              <a:ext uri="{FF2B5EF4-FFF2-40B4-BE49-F238E27FC236}">
                <a16:creationId xmlns:a16="http://schemas.microsoft.com/office/drawing/2014/main" id="{A8511337-EDFC-1340-9BF5-B493393967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81319" y="2597494"/>
            <a:ext cx="805722" cy="708059"/>
          </a:xfrm>
          <a:prstGeom prst="rect">
            <a:avLst/>
          </a:prstGeom>
        </p:spPr>
      </p:pic>
      <p:pic>
        <p:nvPicPr>
          <p:cNvPr id="12" name="Picture 11">
            <a:extLst>
              <a:ext uri="{FF2B5EF4-FFF2-40B4-BE49-F238E27FC236}">
                <a16:creationId xmlns:a16="http://schemas.microsoft.com/office/drawing/2014/main" id="{B881BA57-FCB8-6641-9A42-F0D10EE082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26937" y="4202251"/>
            <a:ext cx="732404" cy="643628"/>
          </a:xfrm>
          <a:prstGeom prst="rect">
            <a:avLst/>
          </a:prstGeom>
        </p:spPr>
      </p:pic>
      <p:pic>
        <p:nvPicPr>
          <p:cNvPr id="13" name="Picture 12">
            <a:extLst>
              <a:ext uri="{FF2B5EF4-FFF2-40B4-BE49-F238E27FC236}">
                <a16:creationId xmlns:a16="http://schemas.microsoft.com/office/drawing/2014/main" id="{346820D9-7931-0B4F-B87A-ECA19958234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83112" y="3996706"/>
            <a:ext cx="804742" cy="643793"/>
          </a:xfrm>
          <a:prstGeom prst="rect">
            <a:avLst/>
          </a:prstGeom>
        </p:spPr>
      </p:pic>
      <p:pic>
        <p:nvPicPr>
          <p:cNvPr id="14" name="Picture 13">
            <a:extLst>
              <a:ext uri="{FF2B5EF4-FFF2-40B4-BE49-F238E27FC236}">
                <a16:creationId xmlns:a16="http://schemas.microsoft.com/office/drawing/2014/main" id="{88EBBAF3-A74C-3849-AECD-6AF32145ED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55262" y="2642006"/>
            <a:ext cx="732592" cy="643793"/>
          </a:xfrm>
          <a:prstGeom prst="rect">
            <a:avLst/>
          </a:prstGeom>
        </p:spPr>
      </p:pic>
    </p:spTree>
    <p:extLst>
      <p:ext uri="{BB962C8B-B14F-4D97-AF65-F5344CB8AC3E}">
        <p14:creationId xmlns:p14="http://schemas.microsoft.com/office/powerpoint/2010/main" val="287104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0" presetClass="entr" presetSubtype="0"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ppt_w+.3"/>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animEffect transition="in" filter="fade">
                                      <p:cBhvr>
                                        <p:cTn id="14" dur="500"/>
                                        <p:tgtEl>
                                          <p:spTgt spid="8"/>
                                        </p:tgtEl>
                                      </p:cBhvr>
                                    </p:animEffect>
                                  </p:childTnLst>
                                </p:cTn>
                              </p:par>
                              <p:par>
                                <p:cTn id="15" presetID="42" presetClass="entr" presetSubtype="0"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5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anim calcmode="lin" valueType="num">
                                      <p:cBhvr>
                                        <p:cTn id="33" dur="500" fill="hold"/>
                                        <p:tgtEl>
                                          <p:spTgt spid="10"/>
                                        </p:tgtEl>
                                        <p:attrNameLst>
                                          <p:attrName>ppt_x</p:attrName>
                                        </p:attrNameLst>
                                      </p:cBhvr>
                                      <p:tavLst>
                                        <p:tav tm="0">
                                          <p:val>
                                            <p:strVal val="#ppt_x"/>
                                          </p:val>
                                        </p:tav>
                                        <p:tav tm="100000">
                                          <p:val>
                                            <p:strVal val="#ppt_x"/>
                                          </p:val>
                                        </p:tav>
                                      </p:tavLst>
                                    </p:anim>
                                    <p:anim calcmode="lin" valueType="num">
                                      <p:cBhvr>
                                        <p:cTn id="3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5"/>
                                        </p:tgtEl>
                                        <p:attrNameLst>
                                          <p:attrName>fillcolor</p:attrName>
                                        </p:attrNameLst>
                                      </p:cBhvr>
                                      <p:to>
                                        <a:srgbClr val="FFF2CC"/>
                                      </p:to>
                                    </p:animClr>
                                    <p:set>
                                      <p:cBhvr>
                                        <p:cTn id="40" dur="250" fill="hold"/>
                                        <p:tgtEl>
                                          <p:spTgt spid="5"/>
                                        </p:tgtEl>
                                        <p:attrNameLst>
                                          <p:attrName>fill.type</p:attrName>
                                        </p:attrNameLst>
                                      </p:cBhvr>
                                      <p:to>
                                        <p:strVal val="solid"/>
                                      </p:to>
                                    </p:set>
                                    <p:set>
                                      <p:cBhvr>
                                        <p:cTn id="41" dur="250" fill="hold"/>
                                        <p:tgtEl>
                                          <p:spTgt spid="5"/>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2" presetID="23" presetClass="entr" presetSubtype="32" fill="hold" nodeType="withEffect">
                                  <p:stCondLst>
                                    <p:cond delay="1000"/>
                                  </p:stCondLst>
                                  <p:childTnLst>
                                    <p:set>
                                      <p:cBhvr>
                                        <p:cTn id="43" dur="1" fill="hold">
                                          <p:stCondLst>
                                            <p:cond delay="0"/>
                                          </p:stCondLst>
                                        </p:cTn>
                                        <p:tgtEl>
                                          <p:spTgt spid="11"/>
                                        </p:tgtEl>
                                        <p:attrNameLst>
                                          <p:attrName>style.visibility</p:attrName>
                                        </p:attrNameLst>
                                      </p:cBhvr>
                                      <p:to>
                                        <p:strVal val="visible"/>
                                      </p:to>
                                    </p:set>
                                    <p:anim calcmode="lin" valueType="num">
                                      <p:cBhvr>
                                        <p:cTn id="44" dur="250" fill="hold"/>
                                        <p:tgtEl>
                                          <p:spTgt spid="11"/>
                                        </p:tgtEl>
                                        <p:attrNameLst>
                                          <p:attrName>ppt_w</p:attrName>
                                        </p:attrNameLst>
                                      </p:cBhvr>
                                      <p:tavLst>
                                        <p:tav tm="0">
                                          <p:val>
                                            <p:strVal val="4*#ppt_w"/>
                                          </p:val>
                                        </p:tav>
                                        <p:tav tm="100000">
                                          <p:val>
                                            <p:strVal val="#ppt_w"/>
                                          </p:val>
                                        </p:tav>
                                      </p:tavLst>
                                    </p:anim>
                                    <p:anim calcmode="lin" valueType="num">
                                      <p:cBhvr>
                                        <p:cTn id="4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3" name="Wrong Buzzer.wav"/>
                                        </p:tgtEl>
                                      </p:cMediaNode>
                                    </p:audio>
                                  </p:subTnLst>
                                </p:cTn>
                              </p:par>
                              <p:par>
                                <p:cTn id="46" presetID="1" presetClass="emph" presetSubtype="2" fill="hold" nodeType="withEffect">
                                  <p:stCondLst>
                                    <p:cond delay="1000"/>
                                  </p:stCondLst>
                                  <p:childTnLst>
                                    <p:animClr clrSpc="rgb" dir="cw">
                                      <p:cBhvr>
                                        <p:cTn id="47" dur="250" fill="hold"/>
                                        <p:tgtEl>
                                          <p:spTgt spid="5"/>
                                        </p:tgtEl>
                                        <p:attrNameLst>
                                          <p:attrName>fillcolor</p:attrName>
                                        </p:attrNameLst>
                                      </p:cBhvr>
                                      <p:to>
                                        <a:srgbClr val="FFFF00"/>
                                      </p:to>
                                    </p:animClr>
                                    <p:set>
                                      <p:cBhvr>
                                        <p:cTn id="48" dur="250" fill="hold"/>
                                        <p:tgtEl>
                                          <p:spTgt spid="5"/>
                                        </p:tgtEl>
                                        <p:attrNameLst>
                                          <p:attrName>fill.type</p:attrName>
                                        </p:attrNameLst>
                                      </p:cBhvr>
                                      <p:to>
                                        <p:strVal val="solid"/>
                                      </p:to>
                                    </p:set>
                                    <p:set>
                                      <p:cBhvr>
                                        <p:cTn id="49"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50" restart="whenNotActive" fill="hold" evtFilter="cancelBubble" nodeType="interactiveSeq">
                <p:stCondLst>
                  <p:cond evt="onClick" delay="0">
                    <p:tgtEl>
                      <p:spTgt spid="6"/>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250" fill="hold"/>
                                        <p:tgtEl>
                                          <p:spTgt spid="6"/>
                                        </p:tgtEl>
                                        <p:attrNameLst>
                                          <p:attrName>fillcolor</p:attrName>
                                        </p:attrNameLst>
                                      </p:cBhvr>
                                      <p:to>
                                        <a:srgbClr val="FFF2CC"/>
                                      </p:to>
                                    </p:animClr>
                                    <p:set>
                                      <p:cBhvr>
                                        <p:cTn id="55" dur="250" fill="hold"/>
                                        <p:tgtEl>
                                          <p:spTgt spid="6"/>
                                        </p:tgtEl>
                                        <p:attrNameLst>
                                          <p:attrName>fill.type</p:attrName>
                                        </p:attrNameLst>
                                      </p:cBhvr>
                                      <p:to>
                                        <p:strVal val="solid"/>
                                      </p:to>
                                    </p:set>
                                    <p:set>
                                      <p:cBhvr>
                                        <p:cTn id="56" dur="250" fill="hold"/>
                                        <p:tgtEl>
                                          <p:spTgt spid="6"/>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par>
                                <p:cTn id="57" presetID="23" presetClass="entr" presetSubtype="32" fill="hold" nodeType="withEffect">
                                  <p:stCondLst>
                                    <p:cond delay="1000"/>
                                  </p:stCondLst>
                                  <p:childTnLst>
                                    <p:set>
                                      <p:cBhvr>
                                        <p:cTn id="58" dur="1" fill="hold">
                                          <p:stCondLst>
                                            <p:cond delay="0"/>
                                          </p:stCondLst>
                                        </p:cTn>
                                        <p:tgtEl>
                                          <p:spTgt spid="14"/>
                                        </p:tgtEl>
                                        <p:attrNameLst>
                                          <p:attrName>style.visibility</p:attrName>
                                        </p:attrNameLst>
                                      </p:cBhvr>
                                      <p:to>
                                        <p:strVal val="visible"/>
                                      </p:to>
                                    </p:set>
                                    <p:anim calcmode="lin" valueType="num">
                                      <p:cBhvr>
                                        <p:cTn id="59" dur="250" fill="hold"/>
                                        <p:tgtEl>
                                          <p:spTgt spid="14"/>
                                        </p:tgtEl>
                                        <p:attrNameLst>
                                          <p:attrName>ppt_w</p:attrName>
                                        </p:attrNameLst>
                                      </p:cBhvr>
                                      <p:tavLst>
                                        <p:tav tm="0">
                                          <p:val>
                                            <p:strVal val="4*#ppt_w"/>
                                          </p:val>
                                        </p:tav>
                                        <p:tav tm="100000">
                                          <p:val>
                                            <p:strVal val="#ppt_w"/>
                                          </p:val>
                                        </p:tav>
                                      </p:tavLst>
                                    </p:anim>
                                    <p:anim calcmode="lin" valueType="num">
                                      <p:cBhvr>
                                        <p:cTn id="60"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par>
                                <p:cTn id="61" presetID="1" presetClass="emph" presetSubtype="2" fill="hold" nodeType="withEffect">
                                  <p:stCondLst>
                                    <p:cond delay="1000"/>
                                  </p:stCondLst>
                                  <p:childTnLst>
                                    <p:animClr clrSpc="rgb" dir="cw">
                                      <p:cBhvr>
                                        <p:cTn id="62" dur="250" fill="hold"/>
                                        <p:tgtEl>
                                          <p:spTgt spid="6"/>
                                        </p:tgtEl>
                                        <p:attrNameLst>
                                          <p:attrName>fillcolor</p:attrName>
                                        </p:attrNameLst>
                                      </p:cBhvr>
                                      <p:to>
                                        <a:srgbClr val="FFFF00"/>
                                      </p:to>
                                    </p:animClr>
                                    <p:set>
                                      <p:cBhvr>
                                        <p:cTn id="63" dur="250" fill="hold"/>
                                        <p:tgtEl>
                                          <p:spTgt spid="6"/>
                                        </p:tgtEl>
                                        <p:attrNameLst>
                                          <p:attrName>fill.type</p:attrName>
                                        </p:attrNameLst>
                                      </p:cBhvr>
                                      <p:to>
                                        <p:strVal val="solid"/>
                                      </p:to>
                                    </p:set>
                                    <p:set>
                                      <p:cBhvr>
                                        <p:cTn id="64"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65" restart="whenNotActive" fill="hold" evtFilter="cancelBubble" nodeType="interactiveSeq">
                <p:stCondLst>
                  <p:cond evt="onClick" delay="0">
                    <p:tgtEl>
                      <p:spTgt spid="9"/>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250" fill="hold"/>
                                        <p:tgtEl>
                                          <p:spTgt spid="9"/>
                                        </p:tgtEl>
                                        <p:attrNameLst>
                                          <p:attrName>fillcolor</p:attrName>
                                        </p:attrNameLst>
                                      </p:cBhvr>
                                      <p:to>
                                        <a:srgbClr val="FFF2CC"/>
                                      </p:to>
                                    </p:animClr>
                                    <p:set>
                                      <p:cBhvr>
                                        <p:cTn id="70" dur="250" fill="hold"/>
                                        <p:tgtEl>
                                          <p:spTgt spid="9"/>
                                        </p:tgtEl>
                                        <p:attrNameLst>
                                          <p:attrName>fill.type</p:attrName>
                                        </p:attrNameLst>
                                      </p:cBhvr>
                                      <p:to>
                                        <p:strVal val="solid"/>
                                      </p:to>
                                    </p:set>
                                    <p:set>
                                      <p:cBhvr>
                                        <p:cTn id="71" dur="250" fill="hold"/>
                                        <p:tgtEl>
                                          <p:spTgt spid="9"/>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2" name="click.wav"/>
                                        </p:tgtEl>
                                      </p:cMediaNode>
                                    </p:audio>
                                  </p:subTnLst>
                                </p:cTn>
                              </p:par>
                              <p:par>
                                <p:cTn id="72" presetID="23" presetClass="entr" presetSubtype="32" fill="hold" nodeType="withEffect">
                                  <p:stCondLst>
                                    <p:cond delay="1000"/>
                                  </p:stCondLst>
                                  <p:childTnLst>
                                    <p:set>
                                      <p:cBhvr>
                                        <p:cTn id="73" dur="1" fill="hold">
                                          <p:stCondLst>
                                            <p:cond delay="0"/>
                                          </p:stCondLst>
                                        </p:cTn>
                                        <p:tgtEl>
                                          <p:spTgt spid="12"/>
                                        </p:tgtEl>
                                        <p:attrNameLst>
                                          <p:attrName>style.visibility</p:attrName>
                                        </p:attrNameLst>
                                      </p:cBhvr>
                                      <p:to>
                                        <p:strVal val="visible"/>
                                      </p:to>
                                    </p:set>
                                    <p:anim calcmode="lin" valueType="num">
                                      <p:cBhvr>
                                        <p:cTn id="74" dur="250" fill="hold"/>
                                        <p:tgtEl>
                                          <p:spTgt spid="12"/>
                                        </p:tgtEl>
                                        <p:attrNameLst>
                                          <p:attrName>ppt_w</p:attrName>
                                        </p:attrNameLst>
                                      </p:cBhvr>
                                      <p:tavLst>
                                        <p:tav tm="0">
                                          <p:val>
                                            <p:strVal val="4*#ppt_w"/>
                                          </p:val>
                                        </p:tav>
                                        <p:tav tm="100000">
                                          <p:val>
                                            <p:strVal val="#ppt_w"/>
                                          </p:val>
                                        </p:tav>
                                      </p:tavLst>
                                    </p:anim>
                                    <p:anim calcmode="lin" valueType="num">
                                      <p:cBhvr>
                                        <p:cTn id="75"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3" name="Wrong Buzzer.wav"/>
                                        </p:tgtEl>
                                      </p:cMediaNode>
                                    </p:audio>
                                  </p:subTnLst>
                                </p:cTn>
                              </p:par>
                              <p:par>
                                <p:cTn id="76" presetID="1" presetClass="emph" presetSubtype="2" fill="hold" nodeType="withEffect">
                                  <p:stCondLst>
                                    <p:cond delay="1000"/>
                                  </p:stCondLst>
                                  <p:childTnLst>
                                    <p:animClr clrSpc="rgb" dir="cw">
                                      <p:cBhvr>
                                        <p:cTn id="77" dur="250" fill="hold"/>
                                        <p:tgtEl>
                                          <p:spTgt spid="9"/>
                                        </p:tgtEl>
                                        <p:attrNameLst>
                                          <p:attrName>fillcolor</p:attrName>
                                        </p:attrNameLst>
                                      </p:cBhvr>
                                      <p:to>
                                        <a:srgbClr val="FFFF00"/>
                                      </p:to>
                                    </p:animClr>
                                    <p:set>
                                      <p:cBhvr>
                                        <p:cTn id="78" dur="250" fill="hold"/>
                                        <p:tgtEl>
                                          <p:spTgt spid="9"/>
                                        </p:tgtEl>
                                        <p:attrNameLst>
                                          <p:attrName>fill.type</p:attrName>
                                        </p:attrNameLst>
                                      </p:cBhvr>
                                      <p:to>
                                        <p:strVal val="solid"/>
                                      </p:to>
                                    </p:set>
                                    <p:set>
                                      <p:cBhvr>
                                        <p:cTn id="79"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80" restart="whenNotActive" fill="hold" evtFilter="cancelBubble" nodeType="interactiveSeq">
                <p:stCondLst>
                  <p:cond evt="onClick" delay="0">
                    <p:tgtEl>
                      <p:spTgt spid="10"/>
                    </p:tgtEl>
                  </p:cond>
                </p:stCondLst>
                <p:endSync evt="end" delay="0">
                  <p:rtn val="all"/>
                </p:endSync>
                <p:childTnLst>
                  <p:par>
                    <p:cTn id="81" fill="hold">
                      <p:stCondLst>
                        <p:cond delay="0"/>
                      </p:stCondLst>
                      <p:childTnLst>
                        <p:par>
                          <p:cTn id="82" fill="hold">
                            <p:stCondLst>
                              <p:cond delay="0"/>
                            </p:stCondLst>
                            <p:childTnLst>
                              <p:par>
                                <p:cTn id="83" presetID="1" presetClass="emph" presetSubtype="2" fill="hold" nodeType="clickEffect">
                                  <p:stCondLst>
                                    <p:cond delay="0"/>
                                  </p:stCondLst>
                                  <p:childTnLst>
                                    <p:animClr clrSpc="rgb" dir="cw">
                                      <p:cBhvr>
                                        <p:cTn id="84" dur="250" fill="hold"/>
                                        <p:tgtEl>
                                          <p:spTgt spid="10"/>
                                        </p:tgtEl>
                                        <p:attrNameLst>
                                          <p:attrName>fillcolor</p:attrName>
                                        </p:attrNameLst>
                                      </p:cBhvr>
                                      <p:to>
                                        <a:srgbClr val="FFF2CC"/>
                                      </p:to>
                                    </p:animClr>
                                    <p:set>
                                      <p:cBhvr>
                                        <p:cTn id="85" dur="250" fill="hold"/>
                                        <p:tgtEl>
                                          <p:spTgt spid="10"/>
                                        </p:tgtEl>
                                        <p:attrNameLst>
                                          <p:attrName>fill.type</p:attrName>
                                        </p:attrNameLst>
                                      </p:cBhvr>
                                      <p:to>
                                        <p:strVal val="solid"/>
                                      </p:to>
                                    </p:set>
                                    <p:set>
                                      <p:cBhvr>
                                        <p:cTn id="86" dur="250" fill="hold"/>
                                        <p:tgtEl>
                                          <p:spTgt spid="10"/>
                                        </p:tgtEl>
                                        <p:attrNameLst>
                                          <p:attrName>fill.on</p:attrName>
                                        </p:attrNameLst>
                                      </p:cBhvr>
                                      <p:to>
                                        <p:strVal val="true"/>
                                      </p:to>
                                    </p:set>
                                  </p:childTnLst>
                                  <p:subTnLst>
                                    <p:audio>
                                      <p:cMediaNode>
                                        <p:cTn display="0" masterRel="sameClick">
                                          <p:stCondLst>
                                            <p:cond evt="begin" delay="0">
                                              <p:tn val="83"/>
                                            </p:cond>
                                          </p:stCondLst>
                                          <p:endCondLst>
                                            <p:cond evt="onStopAudio" delay="0">
                                              <p:tgtEl>
                                                <p:sldTgt/>
                                              </p:tgtEl>
                                            </p:cond>
                                          </p:endCondLst>
                                        </p:cTn>
                                        <p:tgtEl>
                                          <p:sndTgt r:embed="rId2" name="click.wav"/>
                                        </p:tgtEl>
                                      </p:cMediaNode>
                                    </p:audio>
                                  </p:subTnLst>
                                </p:cTn>
                              </p:par>
                              <p:par>
                                <p:cTn id="87" presetID="23" presetClass="entr" presetSubtype="32" fill="hold" nodeType="withEffect">
                                  <p:stCondLst>
                                    <p:cond delay="1000"/>
                                  </p:stCondLst>
                                  <p:childTnLst>
                                    <p:set>
                                      <p:cBhvr>
                                        <p:cTn id="88" dur="1" fill="hold">
                                          <p:stCondLst>
                                            <p:cond delay="0"/>
                                          </p:stCondLst>
                                        </p:cTn>
                                        <p:tgtEl>
                                          <p:spTgt spid="13"/>
                                        </p:tgtEl>
                                        <p:attrNameLst>
                                          <p:attrName>style.visibility</p:attrName>
                                        </p:attrNameLst>
                                      </p:cBhvr>
                                      <p:to>
                                        <p:strVal val="visible"/>
                                      </p:to>
                                    </p:set>
                                    <p:anim calcmode="lin" valueType="num">
                                      <p:cBhvr>
                                        <p:cTn id="89" dur="250" fill="hold"/>
                                        <p:tgtEl>
                                          <p:spTgt spid="13"/>
                                        </p:tgtEl>
                                        <p:attrNameLst>
                                          <p:attrName>ppt_w</p:attrName>
                                        </p:attrNameLst>
                                      </p:cBhvr>
                                      <p:tavLst>
                                        <p:tav tm="0">
                                          <p:val>
                                            <p:strVal val="4*#ppt_w"/>
                                          </p:val>
                                        </p:tav>
                                        <p:tav tm="100000">
                                          <p:val>
                                            <p:strVal val="#ppt_w"/>
                                          </p:val>
                                        </p:tav>
                                      </p:tavLst>
                                    </p:anim>
                                    <p:anim calcmode="lin" valueType="num">
                                      <p:cBhvr>
                                        <p:cTn id="90"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7"/>
                                            </p:cond>
                                          </p:stCondLst>
                                          <p:endCondLst>
                                            <p:cond evt="onStopAudio" delay="0">
                                              <p:tgtEl>
                                                <p:sldTgt/>
                                              </p:tgtEl>
                                            </p:cond>
                                          </p:endCondLst>
                                        </p:cTn>
                                        <p:tgtEl>
                                          <p:sndTgt r:embed="rId4" name="Check mark.wav"/>
                                        </p:tgtEl>
                                      </p:cMediaNode>
                                    </p:audio>
                                  </p:subTnLst>
                                </p:cTn>
                              </p:par>
                              <p:par>
                                <p:cTn id="91" presetID="1" presetClass="emph" presetSubtype="2" fill="hold" nodeType="withEffect">
                                  <p:stCondLst>
                                    <p:cond delay="1000"/>
                                  </p:stCondLst>
                                  <p:childTnLst>
                                    <p:animClr clrSpc="rgb" dir="cw">
                                      <p:cBhvr>
                                        <p:cTn id="92" dur="250" fill="hold"/>
                                        <p:tgtEl>
                                          <p:spTgt spid="10"/>
                                        </p:tgtEl>
                                        <p:attrNameLst>
                                          <p:attrName>fillcolor</p:attrName>
                                        </p:attrNameLst>
                                      </p:cBhvr>
                                      <p:to>
                                        <a:srgbClr val="00B050"/>
                                      </p:to>
                                    </p:animClr>
                                    <p:set>
                                      <p:cBhvr>
                                        <p:cTn id="93" dur="250" fill="hold"/>
                                        <p:tgtEl>
                                          <p:spTgt spid="10"/>
                                        </p:tgtEl>
                                        <p:attrNameLst>
                                          <p:attrName>fill.type</p:attrName>
                                        </p:attrNameLst>
                                      </p:cBhvr>
                                      <p:to>
                                        <p:strVal val="solid"/>
                                      </p:to>
                                    </p:set>
                                    <p:set>
                                      <p:cBhvr>
                                        <p:cTn id="94"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bldLst>
      <p:bldP spid="8" grpId="0" animBg="1"/>
      <p:bldP spid="5" grpId="0" animBg="1"/>
      <p:bldP spid="6"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lvador Dali by Slidesgo">
  <a:themeElements>
    <a:clrScheme name="Simple Light">
      <a:dk1>
        <a:srgbClr val="130802"/>
      </a:dk1>
      <a:lt1>
        <a:srgbClr val="E7EBEC"/>
      </a:lt1>
      <a:dk2>
        <a:srgbClr val="7F6B2E"/>
      </a:dk2>
      <a:lt2>
        <a:srgbClr val="A8A372"/>
      </a:lt2>
      <a:accent1>
        <a:srgbClr val="DFD59C"/>
      </a:accent1>
      <a:accent2>
        <a:srgbClr val="8FAEDC"/>
      </a:accent2>
      <a:accent3>
        <a:srgbClr val="CADAD9"/>
      </a:accent3>
      <a:accent4>
        <a:srgbClr val="98A8BF"/>
      </a:accent4>
      <a:accent5>
        <a:srgbClr val="FFFFFF"/>
      </a:accent5>
      <a:accent6>
        <a:srgbClr val="FFFFFF"/>
      </a:accent6>
      <a:hlink>
        <a:srgbClr val="13080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alvador Dali by Slidesgo">
  <a:themeElements>
    <a:clrScheme name="Simple Light">
      <a:dk1>
        <a:srgbClr val="130802"/>
      </a:dk1>
      <a:lt1>
        <a:srgbClr val="E7EBEC"/>
      </a:lt1>
      <a:dk2>
        <a:srgbClr val="7F6B2E"/>
      </a:dk2>
      <a:lt2>
        <a:srgbClr val="A8A372"/>
      </a:lt2>
      <a:accent1>
        <a:srgbClr val="DFD59C"/>
      </a:accent1>
      <a:accent2>
        <a:srgbClr val="8FAEDC"/>
      </a:accent2>
      <a:accent3>
        <a:srgbClr val="CADAD9"/>
      </a:accent3>
      <a:accent4>
        <a:srgbClr val="98A8BF"/>
      </a:accent4>
      <a:accent5>
        <a:srgbClr val="FFFFFF"/>
      </a:accent5>
      <a:accent6>
        <a:srgbClr val="FFFFFF"/>
      </a:accent6>
      <a:hlink>
        <a:srgbClr val="13080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749</Words>
  <Application>Microsoft Macintosh PowerPoint</Application>
  <PresentationFormat>Widescreen</PresentationFormat>
  <Paragraphs>68</Paragraphs>
  <Slides>19</Slides>
  <Notes>6</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19</vt:i4>
      </vt:variant>
    </vt:vector>
  </HeadingPairs>
  <TitlesOfParts>
    <vt:vector size="34" baseType="lpstr">
      <vt:lpstr>Arial</vt:lpstr>
      <vt:lpstr>Barlow</vt:lpstr>
      <vt:lpstr>Barlow Medium</vt:lpstr>
      <vt:lpstr>Calibri</vt:lpstr>
      <vt:lpstr>Calibri Light</vt:lpstr>
      <vt:lpstr>Lora SemiBold</vt:lpstr>
      <vt:lpstr>Open Sans Medium</vt:lpstr>
      <vt:lpstr>PT Sans</vt:lpstr>
      <vt:lpstr>Times New Roman</vt:lpstr>
      <vt:lpstr>Vollkorn</vt:lpstr>
      <vt:lpstr>Vollkorn SemiBold</vt:lpstr>
      <vt:lpstr>Office Theme</vt:lpstr>
      <vt:lpstr>Salvador Dali by Slidesgo</vt:lpstr>
      <vt:lpstr>1_Salvador Dali by Slidesgo</vt:lpstr>
      <vt:lpstr>Default Design</vt:lpstr>
      <vt:lpstr>PowerPoint Presentation</vt:lpstr>
      <vt:lpstr>Thực hành số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Duc Huong</dc:creator>
  <cp:lastModifiedBy>Nguyen Duc Huong</cp:lastModifiedBy>
  <cp:revision>7</cp:revision>
  <dcterms:created xsi:type="dcterms:W3CDTF">2023-08-12T06:57:16Z</dcterms:created>
  <dcterms:modified xsi:type="dcterms:W3CDTF">2023-08-12T07:55:24Z</dcterms:modified>
</cp:coreProperties>
</file>